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707" r:id="rId2"/>
    <p:sldId id="708" r:id="rId3"/>
    <p:sldId id="318" r:id="rId4"/>
    <p:sldId id="317" r:id="rId5"/>
    <p:sldId id="320" r:id="rId6"/>
    <p:sldId id="321" r:id="rId7"/>
    <p:sldId id="322" r:id="rId8"/>
    <p:sldId id="323" r:id="rId9"/>
    <p:sldId id="324" r:id="rId10"/>
    <p:sldId id="507" r:id="rId11"/>
    <p:sldId id="674" r:id="rId12"/>
    <p:sldId id="425" r:id="rId13"/>
    <p:sldId id="531" r:id="rId14"/>
    <p:sldId id="675" r:id="rId15"/>
    <p:sldId id="601" r:id="rId16"/>
    <p:sldId id="676" r:id="rId17"/>
    <p:sldId id="325" r:id="rId18"/>
    <p:sldId id="653" r:id="rId19"/>
    <p:sldId id="654" r:id="rId20"/>
    <p:sldId id="655" r:id="rId21"/>
    <p:sldId id="656" r:id="rId22"/>
    <p:sldId id="665" r:id="rId23"/>
    <p:sldId id="647" r:id="rId24"/>
    <p:sldId id="648" r:id="rId25"/>
    <p:sldId id="668" r:id="rId26"/>
    <p:sldId id="672" r:id="rId27"/>
    <p:sldId id="713" r:id="rId28"/>
    <p:sldId id="714" r:id="rId29"/>
    <p:sldId id="715" r:id="rId30"/>
    <p:sldId id="256" r:id="rId31"/>
    <p:sldId id="280" r:id="rId32"/>
    <p:sldId id="281" r:id="rId33"/>
    <p:sldId id="282" r:id="rId34"/>
    <p:sldId id="285" r:id="rId35"/>
    <p:sldId id="295" r:id="rId36"/>
    <p:sldId id="367" r:id="rId37"/>
    <p:sldId id="286" r:id="rId3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0A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5850"/>
  </p:normalViewPr>
  <p:slideViewPr>
    <p:cSldViewPr snapToGrid="0" snapToObjects="1">
      <p:cViewPr varScale="1">
        <p:scale>
          <a:sx n="110" d="100"/>
          <a:sy n="110" d="100"/>
        </p:scale>
        <p:origin x="208" y="9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90BF9-D0CD-CB4B-9C4E-6B855D7D3ED4}" type="datetimeFigureOut">
              <a:rPr lang="en-GB" smtClean="0"/>
              <a:t>19/05/2019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08CDAE-9BCC-8A4A-B8B8-C9CDE56F8FC9}" type="slidenum">
              <a:rPr lang="en-GB" smtClean="0"/>
              <a:t>‹#›</a:t>
            </a:fld>
            <a:endParaRPr lang="en-GB"/>
          </a:p>
        </p:txBody>
      </p:sp>
    </p:spTree>
    <p:extLst>
      <p:ext uri="{BB962C8B-B14F-4D97-AF65-F5344CB8AC3E}">
        <p14:creationId xmlns:p14="http://schemas.microsoft.com/office/powerpoint/2010/main" val="401994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096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A10E-5EE9-2545-86F4-24BF88C1EC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5429478-B7F6-8344-88F9-7576CCBF48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D022CE5-6256-C84B-BF32-5C9C14445EEF}"/>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5" name="Footer Placeholder 4">
            <a:extLst>
              <a:ext uri="{FF2B5EF4-FFF2-40B4-BE49-F238E27FC236}">
                <a16:creationId xmlns:a16="http://schemas.microsoft.com/office/drawing/2014/main" id="{DCC6C6AA-F659-674E-B8B2-32393B1CDE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FD7A25-75EF-F449-BB43-9A2D95329C32}"/>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4140007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5DEC-D09F-684D-A016-8891575B7C7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614547-51A6-374D-B961-FF45443636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6695AB-02D1-9C4C-918B-4757BEEC1EB2}"/>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5" name="Footer Placeholder 4">
            <a:extLst>
              <a:ext uri="{FF2B5EF4-FFF2-40B4-BE49-F238E27FC236}">
                <a16:creationId xmlns:a16="http://schemas.microsoft.com/office/drawing/2014/main" id="{9BBC2B7F-75A7-AA4F-92B1-79F166AB0C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543C86-F3F7-BF49-846A-C6913D4E77EA}"/>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3090027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516C20-2BC6-C642-89A8-E6024B1317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FE6A2C-18E1-F247-B3F2-50835CA0F5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6DAD83-23D5-D840-B5FB-B1E64B514426}"/>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5" name="Footer Placeholder 4">
            <a:extLst>
              <a:ext uri="{FF2B5EF4-FFF2-40B4-BE49-F238E27FC236}">
                <a16:creationId xmlns:a16="http://schemas.microsoft.com/office/drawing/2014/main" id="{C9449DE5-89B7-0C44-8484-0B310A1EC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7A1570-6225-7444-BF8D-E26C7ED30332}"/>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1405651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17FE-60AF-7340-A4E0-8A2FA0C762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8C5DB4-3E3B-6342-B72C-90F04CD574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CF5F49-D9A0-3041-9090-BC56902B00A4}"/>
              </a:ext>
            </a:extLst>
          </p:cNvPr>
          <p:cNvSpPr>
            <a:spLocks noGrp="1"/>
          </p:cNvSpPr>
          <p:nvPr>
            <p:ph type="dt" sz="half" idx="10"/>
          </p:nvPr>
        </p:nvSpPr>
        <p:spPr/>
        <p:txBody>
          <a:bodyPr/>
          <a:lstStyle/>
          <a:p>
            <a:fld id="{A59349F5-AEA2-6744-8755-553908CA4D28}" type="datetimeFigureOut">
              <a:rPr lang="en-GB" smtClean="0"/>
              <a:t>19/05/2019</a:t>
            </a:fld>
            <a:endParaRPr lang="en-GB" dirty="0"/>
          </a:p>
        </p:txBody>
      </p:sp>
      <p:sp>
        <p:nvSpPr>
          <p:cNvPr id="5" name="Footer Placeholder 4">
            <a:extLst>
              <a:ext uri="{FF2B5EF4-FFF2-40B4-BE49-F238E27FC236}">
                <a16:creationId xmlns:a16="http://schemas.microsoft.com/office/drawing/2014/main" id="{21244F17-E1A0-4C4E-8D9B-A6EF52E9B5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51D756-4CB3-A146-92C8-C47C4989CE66}"/>
              </a:ext>
            </a:extLst>
          </p:cNvPr>
          <p:cNvSpPr>
            <a:spLocks noGrp="1"/>
          </p:cNvSpPr>
          <p:nvPr>
            <p:ph type="sldNum" sz="quarter" idx="12"/>
          </p:nvPr>
        </p:nvSpPr>
        <p:spPr/>
        <p:txBody>
          <a:bodyPr/>
          <a:lstStyle/>
          <a:p>
            <a:endParaRPr lang="en-GB" dirty="0"/>
          </a:p>
        </p:txBody>
      </p:sp>
      <p:pic>
        <p:nvPicPr>
          <p:cNvPr id="9" name="Picture 8">
            <a:extLst>
              <a:ext uri="{FF2B5EF4-FFF2-40B4-BE49-F238E27FC236}">
                <a16:creationId xmlns:a16="http://schemas.microsoft.com/office/drawing/2014/main" id="{8525DD5F-BACC-584D-A044-67241D4A2FD6}"/>
              </a:ext>
            </a:extLst>
          </p:cNvPr>
          <p:cNvPicPr>
            <a:picLocks noChangeAspect="1"/>
          </p:cNvPicPr>
          <p:nvPr userDrawn="1"/>
        </p:nvPicPr>
        <p:blipFill>
          <a:blip r:embed="rId2"/>
          <a:stretch>
            <a:fillRect/>
          </a:stretch>
        </p:blipFill>
        <p:spPr>
          <a:xfrm>
            <a:off x="226646" y="5975350"/>
            <a:ext cx="1016000" cy="762000"/>
          </a:xfrm>
          <a:prstGeom prst="rect">
            <a:avLst/>
          </a:prstGeom>
        </p:spPr>
      </p:pic>
    </p:spTree>
    <p:extLst>
      <p:ext uri="{BB962C8B-B14F-4D97-AF65-F5344CB8AC3E}">
        <p14:creationId xmlns:p14="http://schemas.microsoft.com/office/powerpoint/2010/main" val="2229111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EDD00-BFAB-FE4B-9BE9-9C914F656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97B4AF-08E3-4E42-A7C4-6313A229B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612AD4-EDC8-0D4E-9714-B77FEEE140AC}"/>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5" name="Footer Placeholder 4">
            <a:extLst>
              <a:ext uri="{FF2B5EF4-FFF2-40B4-BE49-F238E27FC236}">
                <a16:creationId xmlns:a16="http://schemas.microsoft.com/office/drawing/2014/main" id="{96A42EE5-0E3E-C043-98A9-CA53B8038D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300801-8D36-EF44-8AAF-AD8ACE6DD382}"/>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97290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7768-115D-0C43-A695-A0191D0C901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0A5690-8B3A-794B-A623-082CE20EB0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378961-2D28-0744-9B46-EDAA76D287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E62F234-A1E4-A040-AE58-4E1AF2B561E8}"/>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6" name="Footer Placeholder 5">
            <a:extLst>
              <a:ext uri="{FF2B5EF4-FFF2-40B4-BE49-F238E27FC236}">
                <a16:creationId xmlns:a16="http://schemas.microsoft.com/office/drawing/2014/main" id="{9FE6285D-0BD1-8949-A6CA-7A4CA96108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7B090F-B2B0-8045-8AAE-2C43E5E6CB43}"/>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248327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BA6F2-002B-6A48-A870-BD618B3F2DF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B7759B-BD34-DC40-80BC-B7A0F7A368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070833-C5ED-9F44-B1A8-8B0109D52E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C1A010D-913F-7141-BC99-B1C42E9F5F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508490-FFAE-7748-B1CB-3FCC6DA1D91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4BFAE16-B9C5-CE4F-B502-35B1A3E52D20}"/>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8" name="Footer Placeholder 7">
            <a:extLst>
              <a:ext uri="{FF2B5EF4-FFF2-40B4-BE49-F238E27FC236}">
                <a16:creationId xmlns:a16="http://schemas.microsoft.com/office/drawing/2014/main" id="{7856E9C1-5FF5-6F40-AF78-60EF111C2D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11D75B5-BEAE-0841-AC01-F7F0783082A8}"/>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2320008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6798-2CCA-994B-91BD-6D658DB36C2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8CA74DB-1FC7-8746-BA0E-809FE8069B29}"/>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4" name="Footer Placeholder 3">
            <a:extLst>
              <a:ext uri="{FF2B5EF4-FFF2-40B4-BE49-F238E27FC236}">
                <a16:creationId xmlns:a16="http://schemas.microsoft.com/office/drawing/2014/main" id="{509E7873-48A7-A048-B27C-61B0F89B828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34665C4-7885-E34D-9485-DB41C7B3E6ED}"/>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54697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B279B8-6E54-8647-A39E-76FEF56A3225}"/>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3" name="Footer Placeholder 2">
            <a:extLst>
              <a:ext uri="{FF2B5EF4-FFF2-40B4-BE49-F238E27FC236}">
                <a16:creationId xmlns:a16="http://schemas.microsoft.com/office/drawing/2014/main" id="{2746863E-9E20-4549-A41A-785FD90EA7D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9F05FFC-57EA-4547-A2D9-077983281E54}"/>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2583891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A0B7-E3A8-3344-AA55-C54840553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7179A7-8C15-1445-A420-98D7C7E39F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93A63F-98FE-404E-980F-9C545C173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99B8E2-9C7B-B744-849C-3EA8B5AE5A85}"/>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6" name="Footer Placeholder 5">
            <a:extLst>
              <a:ext uri="{FF2B5EF4-FFF2-40B4-BE49-F238E27FC236}">
                <a16:creationId xmlns:a16="http://schemas.microsoft.com/office/drawing/2014/main" id="{9000036A-00DA-E646-B011-09F81D9AEB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9E5568-785B-764E-935A-02A760EACA20}"/>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4179661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7D24-3FB9-AF45-8476-3E9B8AA6F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B142EC9-57BC-504F-8E82-09EF472293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9AF16A4-A19F-8D47-BCAF-797FBD239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308124-E961-6547-80E9-E350DD427E1D}"/>
              </a:ext>
            </a:extLst>
          </p:cNvPr>
          <p:cNvSpPr>
            <a:spLocks noGrp="1"/>
          </p:cNvSpPr>
          <p:nvPr>
            <p:ph type="dt" sz="half" idx="10"/>
          </p:nvPr>
        </p:nvSpPr>
        <p:spPr/>
        <p:txBody>
          <a:bodyPr/>
          <a:lstStyle/>
          <a:p>
            <a:fld id="{A59349F5-AEA2-6744-8755-553908CA4D28}" type="datetimeFigureOut">
              <a:rPr lang="en-GB" smtClean="0"/>
              <a:t>19/05/2019</a:t>
            </a:fld>
            <a:endParaRPr lang="en-GB"/>
          </a:p>
        </p:txBody>
      </p:sp>
      <p:sp>
        <p:nvSpPr>
          <p:cNvPr id="6" name="Footer Placeholder 5">
            <a:extLst>
              <a:ext uri="{FF2B5EF4-FFF2-40B4-BE49-F238E27FC236}">
                <a16:creationId xmlns:a16="http://schemas.microsoft.com/office/drawing/2014/main" id="{FEB9AC62-88DE-294E-A420-35D9ABCAFB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C5D55EC-BCF0-D744-A53E-59D082876AA8}"/>
              </a:ext>
            </a:extLst>
          </p:cNvPr>
          <p:cNvSpPr>
            <a:spLocks noGrp="1"/>
          </p:cNvSpPr>
          <p:nvPr>
            <p:ph type="sldNum" sz="quarter" idx="12"/>
          </p:nvPr>
        </p:nvSpPr>
        <p:spPr/>
        <p:txBody>
          <a:bodyPr/>
          <a:lstStyle/>
          <a:p>
            <a:fld id="{61C3E592-6C66-704B-9B70-8B410830C8BD}" type="slidenum">
              <a:rPr lang="en-GB" smtClean="0"/>
              <a:t>‹#›</a:t>
            </a:fld>
            <a:endParaRPr lang="en-GB"/>
          </a:p>
        </p:txBody>
      </p:sp>
    </p:spTree>
    <p:extLst>
      <p:ext uri="{BB962C8B-B14F-4D97-AF65-F5344CB8AC3E}">
        <p14:creationId xmlns:p14="http://schemas.microsoft.com/office/powerpoint/2010/main" val="648236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B5FEAF-E61E-C747-975A-33C3CE20B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22D5D0-399B-8741-916E-4A29A3C8CF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9F2250-24FB-FA47-BD81-E91B102CCC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349F5-AEA2-6744-8755-553908CA4D28}" type="datetimeFigureOut">
              <a:rPr lang="en-GB" smtClean="0"/>
              <a:t>19/05/2019</a:t>
            </a:fld>
            <a:endParaRPr lang="en-GB"/>
          </a:p>
        </p:txBody>
      </p:sp>
      <p:sp>
        <p:nvSpPr>
          <p:cNvPr id="5" name="Footer Placeholder 4">
            <a:extLst>
              <a:ext uri="{FF2B5EF4-FFF2-40B4-BE49-F238E27FC236}">
                <a16:creationId xmlns:a16="http://schemas.microsoft.com/office/drawing/2014/main" id="{80C04ADA-3B26-2445-950D-9E2F699E97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2406411-371A-E144-A3FD-852EAF7B23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3E592-6C66-704B-9B70-8B410830C8BD}" type="slidenum">
              <a:rPr lang="en-GB" smtClean="0"/>
              <a:t>‹#›</a:t>
            </a:fld>
            <a:endParaRPr lang="en-GB"/>
          </a:p>
        </p:txBody>
      </p:sp>
    </p:spTree>
    <p:extLst>
      <p:ext uri="{BB962C8B-B14F-4D97-AF65-F5344CB8AC3E}">
        <p14:creationId xmlns:p14="http://schemas.microsoft.com/office/powerpoint/2010/main" val="1005799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1.png"/><Relationship Id="rId7" Type="http://schemas.openxmlformats.org/officeDocument/2006/relationships/image" Target="../media/image14.sv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00.png"/><Relationship Id="rId4" Type="http://schemas.openxmlformats.org/officeDocument/2006/relationships/image" Target="../media/image290.png"/><Relationship Id="rId9" Type="http://schemas.openxmlformats.org/officeDocument/2006/relationships/image" Target="../media/image16.sv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3" Type="http://schemas.openxmlformats.org/officeDocument/2006/relationships/image" Target="../media/image181.png"/><Relationship Id="rId26" Type="http://schemas.openxmlformats.org/officeDocument/2006/relationships/image" Target="../media/image47.png"/><Relationship Id="rId3" Type="http://schemas.openxmlformats.org/officeDocument/2006/relationships/image" Target="../media/image38.png"/><Relationship Id="rId21" Type="http://schemas.openxmlformats.org/officeDocument/2006/relationships/image" Target="../media/image260.png"/><Relationship Id="rId12" Type="http://schemas.openxmlformats.org/officeDocument/2006/relationships/image" Target="../media/image170.png"/><Relationship Id="rId17" Type="http://schemas.openxmlformats.org/officeDocument/2006/relationships/image" Target="../media/image43.png"/><Relationship Id="rId25" Type="http://schemas.openxmlformats.org/officeDocument/2006/relationships/image" Target="../media/image46.png"/><Relationship Id="rId2" Type="http://schemas.openxmlformats.org/officeDocument/2006/relationships/image" Target="../media/image53.png"/><Relationship Id="rId16" Type="http://schemas.openxmlformats.org/officeDocument/2006/relationships/image" Target="../media/image42.png"/><Relationship Id="rId20" Type="http://schemas.openxmlformats.org/officeDocument/2006/relationships/image" Target="../media/image250.png"/><Relationship Id="rId29" Type="http://schemas.openxmlformats.org/officeDocument/2006/relationships/image" Target="../media/image54.png"/><Relationship Id="rId1" Type="http://schemas.openxmlformats.org/officeDocument/2006/relationships/slideLayout" Target="../slideLayouts/slideLayout2.xml"/><Relationship Id="rId11" Type="http://schemas.openxmlformats.org/officeDocument/2006/relationships/image" Target="../media/image160.png"/><Relationship Id="rId24" Type="http://schemas.openxmlformats.org/officeDocument/2006/relationships/image" Target="../media/image45.png"/><Relationship Id="rId5" Type="http://schemas.openxmlformats.org/officeDocument/2006/relationships/image" Target="../media/image40.png"/><Relationship Id="rId15" Type="http://schemas.openxmlformats.org/officeDocument/2006/relationships/image" Target="../media/image41.png"/><Relationship Id="rId23" Type="http://schemas.openxmlformats.org/officeDocument/2006/relationships/image" Target="../media/image44.png"/><Relationship Id="rId28" Type="http://schemas.openxmlformats.org/officeDocument/2006/relationships/image" Target="../media/image49.png"/><Relationship Id="rId19" Type="http://schemas.openxmlformats.org/officeDocument/2006/relationships/image" Target="../media/image240.png"/><Relationship Id="rId31" Type="http://schemas.openxmlformats.org/officeDocument/2006/relationships/image" Target="../media/image56.png"/><Relationship Id="rId4" Type="http://schemas.openxmlformats.org/officeDocument/2006/relationships/image" Target="../media/image39.png"/><Relationship Id="rId14" Type="http://schemas.openxmlformats.org/officeDocument/2006/relationships/image" Target="../media/image190.png"/><Relationship Id="rId22" Type="http://schemas.openxmlformats.org/officeDocument/2006/relationships/image" Target="../media/image270.png"/><Relationship Id="rId27" Type="http://schemas.openxmlformats.org/officeDocument/2006/relationships/image" Target="../media/image48.png"/><Relationship Id="rId30"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cs.ucr.edu/~eamonn/MatrixProfile.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m4a"/><Relationship Id="rId7"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5" Type="http://schemas.microsoft.com/office/2007/relationships/media" Target="../media/media3.m4a"/><Relationship Id="rId10" Type="http://schemas.openxmlformats.org/officeDocument/2006/relationships/image" Target="../media/image27.jpeg"/><Relationship Id="rId4" Type="http://schemas.openxmlformats.org/officeDocument/2006/relationships/audio" Target="../media/media2.m4a"/><Relationship Id="rId9"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0.emf"/><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11D-391F-154C-8107-7D0FDF5F4A6A}"/>
              </a:ext>
            </a:extLst>
          </p:cNvPr>
          <p:cNvSpPr>
            <a:spLocks noGrp="1"/>
          </p:cNvSpPr>
          <p:nvPr>
            <p:ph type="title"/>
          </p:nvPr>
        </p:nvSpPr>
        <p:spPr/>
        <p:txBody>
          <a:bodyPr/>
          <a:lstStyle/>
          <a:p>
            <a:r>
              <a:rPr lang="en-GB" dirty="0"/>
              <a:t>Matrix-Profile</a:t>
            </a:r>
          </a:p>
        </p:txBody>
      </p:sp>
      <p:sp>
        <p:nvSpPr>
          <p:cNvPr id="3" name="Text Placeholder 2">
            <a:extLst>
              <a:ext uri="{FF2B5EF4-FFF2-40B4-BE49-F238E27FC236}">
                <a16:creationId xmlns:a16="http://schemas.microsoft.com/office/drawing/2014/main" id="{2F3053BB-21AA-0E46-BCE8-238BFD6A68B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5170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79" name="Rectangle 71"/>
          <p:cNvSpPr>
            <a:spLocks noChangeArrowheads="1"/>
          </p:cNvSpPr>
          <p:nvPr/>
        </p:nvSpPr>
        <p:spPr bwMode="auto">
          <a:xfrm>
            <a:off x="1700214" y="206375"/>
            <a:ext cx="8688387"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ctr"/>
            <a:r>
              <a:rPr lang="en-US" altLang="en-US" dirty="0">
                <a:solidFill>
                  <a:schemeClr val="tx1"/>
                </a:solidFill>
                <a:latin typeface="+mj-lt"/>
                <a:ea typeface="+mj-ea"/>
                <a:cs typeface="+mj-cs"/>
              </a:rPr>
              <a:t>Euclidean Distance Metric</a:t>
            </a:r>
          </a:p>
        </p:txBody>
      </p:sp>
      <p:sp>
        <p:nvSpPr>
          <p:cNvPr id="247884" name="Rectangle 76"/>
          <p:cNvSpPr>
            <a:spLocks noChangeArrowheads="1"/>
          </p:cNvSpPr>
          <p:nvPr/>
        </p:nvSpPr>
        <p:spPr bwMode="auto">
          <a:xfrm>
            <a:off x="9494838" y="2997945"/>
            <a:ext cx="14427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2400" b="1" i="1" dirty="0"/>
              <a:t>y</a:t>
            </a:r>
            <a:endParaRPr lang="en-US" altLang="en-US" sz="2400" b="1" dirty="0"/>
          </a:p>
        </p:txBody>
      </p:sp>
      <p:sp>
        <p:nvSpPr>
          <p:cNvPr id="247885" name="Rectangle 77"/>
          <p:cNvSpPr>
            <a:spLocks noChangeArrowheads="1"/>
          </p:cNvSpPr>
          <p:nvPr/>
        </p:nvSpPr>
        <p:spPr bwMode="auto">
          <a:xfrm>
            <a:off x="9494838" y="1583483"/>
            <a:ext cx="1410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2400" b="1" i="1" dirty="0"/>
              <a:t>x</a:t>
            </a:r>
            <a:endParaRPr lang="en-US" altLang="en-US" sz="2400" b="1" dirty="0"/>
          </a:p>
        </p:txBody>
      </p:sp>
      <p:sp>
        <p:nvSpPr>
          <p:cNvPr id="247999" name="Rectangle 191"/>
          <p:cNvSpPr>
            <a:spLocks noChangeArrowheads="1"/>
          </p:cNvSpPr>
          <p:nvPr/>
        </p:nvSpPr>
        <p:spPr bwMode="auto">
          <a:xfrm>
            <a:off x="1726264" y="965039"/>
            <a:ext cx="5654024" cy="2128275"/>
          </a:xfrm>
          <a:prstGeom prst="rect">
            <a:avLst/>
          </a:prstGeom>
          <a:noFill/>
          <a:ln>
            <a:noFill/>
          </a:ln>
          <a:effectLst/>
          <a:extLst>
            <a:ext uri="{909E8E84-426E-40dd-AFC4-6F175D3DCCD1}">
              <a14:hiddenFill xmlns="" xmlns:a14="http://schemas.microsoft.com/office/drawing/2010/main">
                <a:solidFill>
                  <a:srgbClr val="C0C0C0">
                    <a:alpha val="50000"/>
                  </a:srgbClr>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t>Given two time series</a:t>
            </a:r>
          </a:p>
          <a:p>
            <a:pPr algn="l">
              <a:spcBef>
                <a:spcPct val="50000"/>
              </a:spcBef>
            </a:pPr>
            <a:r>
              <a:rPr lang="en-US" altLang="en-US" dirty="0"/>
              <a:t> 	</a:t>
            </a:r>
            <a:r>
              <a:rPr lang="en-US" altLang="en-US" b="1" dirty="0"/>
              <a:t>x </a:t>
            </a:r>
            <a:r>
              <a:rPr lang="en-US" altLang="en-US" dirty="0"/>
              <a:t>= x</a:t>
            </a:r>
            <a:r>
              <a:rPr lang="en-US" altLang="en-US" i="1" baseline="-25000" dirty="0"/>
              <a:t>1</a:t>
            </a:r>
            <a:r>
              <a:rPr lang="en-US" altLang="en-US" dirty="0"/>
              <a:t>…</a:t>
            </a:r>
            <a:r>
              <a:rPr lang="en-US" altLang="en-US" dirty="0" err="1"/>
              <a:t>x</a:t>
            </a:r>
            <a:r>
              <a:rPr lang="en-US" altLang="en-US" i="1" baseline="-25000" dirty="0" err="1"/>
              <a:t>n</a:t>
            </a:r>
            <a:r>
              <a:rPr lang="en-US" altLang="en-US" dirty="0"/>
              <a:t> </a:t>
            </a:r>
          </a:p>
          <a:p>
            <a:pPr algn="l">
              <a:spcBef>
                <a:spcPct val="50000"/>
              </a:spcBef>
            </a:pPr>
            <a:r>
              <a:rPr lang="en-US" altLang="en-US" dirty="0"/>
              <a:t>and </a:t>
            </a:r>
          </a:p>
          <a:p>
            <a:pPr algn="l">
              <a:spcBef>
                <a:spcPct val="50000"/>
              </a:spcBef>
            </a:pPr>
            <a:r>
              <a:rPr lang="en-US" altLang="en-US" dirty="0"/>
              <a:t>	</a:t>
            </a:r>
            <a:r>
              <a:rPr lang="en-US" altLang="en-US" b="1" dirty="0"/>
              <a:t>y</a:t>
            </a:r>
            <a:r>
              <a:rPr lang="en-US" altLang="en-US" dirty="0"/>
              <a:t> = y</a:t>
            </a:r>
            <a:r>
              <a:rPr lang="en-US" altLang="en-US" i="1" baseline="-25000" dirty="0"/>
              <a:t>1</a:t>
            </a:r>
            <a:r>
              <a:rPr lang="en-US" altLang="en-US" dirty="0"/>
              <a:t>…</a:t>
            </a:r>
            <a:r>
              <a:rPr lang="en-US" altLang="en-US" dirty="0" err="1"/>
              <a:t>y</a:t>
            </a:r>
            <a:r>
              <a:rPr lang="en-US" altLang="en-US" i="1" baseline="-25000" dirty="0" err="1"/>
              <a:t>n</a:t>
            </a:r>
            <a:r>
              <a:rPr lang="en-US" altLang="en-US" dirty="0"/>
              <a:t> </a:t>
            </a:r>
          </a:p>
          <a:p>
            <a:pPr algn="l">
              <a:lnSpc>
                <a:spcPct val="135000"/>
              </a:lnSpc>
              <a:spcBef>
                <a:spcPct val="50000"/>
              </a:spcBef>
            </a:pPr>
            <a:r>
              <a:rPr lang="en-US" altLang="en-US" dirty="0"/>
              <a:t>their z-Normalized Euclidean distance is defined as:</a:t>
            </a:r>
          </a:p>
        </p:txBody>
      </p:sp>
      <p:grpSp>
        <p:nvGrpSpPr>
          <p:cNvPr id="2" name="Group 1"/>
          <p:cNvGrpSpPr/>
          <p:nvPr/>
        </p:nvGrpSpPr>
        <p:grpSpPr>
          <a:xfrm>
            <a:off x="7143750" y="3858918"/>
            <a:ext cx="5037773" cy="1316038"/>
            <a:chOff x="6690678" y="3865563"/>
            <a:chExt cx="5037773" cy="1316038"/>
          </a:xfrm>
        </p:grpSpPr>
        <p:sp>
          <p:nvSpPr>
            <p:cNvPr id="8" name="Line 6"/>
            <p:cNvSpPr>
              <a:spLocks noChangeShapeType="1"/>
            </p:cNvSpPr>
            <p:nvPr/>
          </p:nvSpPr>
          <p:spPr bwMode="auto">
            <a:xfrm>
              <a:off x="6848475" y="5091113"/>
              <a:ext cx="47894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a:off x="6848475" y="3927475"/>
              <a:ext cx="47894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6848475"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V="1">
              <a:off x="7327900"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7805738"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8285163"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8764588"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9242425"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9721850"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5"/>
            <p:cNvSpPr>
              <a:spLocks noChangeShapeType="1"/>
            </p:cNvSpPr>
            <p:nvPr/>
          </p:nvSpPr>
          <p:spPr bwMode="auto">
            <a:xfrm flipV="1">
              <a:off x="10201275"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6"/>
            <p:cNvSpPr>
              <a:spLocks noChangeShapeType="1"/>
            </p:cNvSpPr>
            <p:nvPr/>
          </p:nvSpPr>
          <p:spPr bwMode="auto">
            <a:xfrm flipV="1">
              <a:off x="10680700"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
            <p:cNvSpPr>
              <a:spLocks noChangeShapeType="1"/>
            </p:cNvSpPr>
            <p:nvPr/>
          </p:nvSpPr>
          <p:spPr bwMode="auto">
            <a:xfrm flipV="1">
              <a:off x="11158538"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8"/>
            <p:cNvSpPr>
              <a:spLocks noChangeShapeType="1"/>
            </p:cNvSpPr>
            <p:nvPr/>
          </p:nvSpPr>
          <p:spPr bwMode="auto">
            <a:xfrm flipV="1">
              <a:off x="11637963" y="5043488"/>
              <a:ext cx="0" cy="47625"/>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p:cNvSpPr>
              <a:spLocks noChangeShapeType="1"/>
            </p:cNvSpPr>
            <p:nvPr/>
          </p:nvSpPr>
          <p:spPr bwMode="auto">
            <a:xfrm>
              <a:off x="6848475"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7327900"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1"/>
            <p:cNvSpPr>
              <a:spLocks noChangeShapeType="1"/>
            </p:cNvSpPr>
            <p:nvPr/>
          </p:nvSpPr>
          <p:spPr bwMode="auto">
            <a:xfrm>
              <a:off x="7805738"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2"/>
            <p:cNvSpPr>
              <a:spLocks noChangeShapeType="1"/>
            </p:cNvSpPr>
            <p:nvPr/>
          </p:nvSpPr>
          <p:spPr bwMode="auto">
            <a:xfrm>
              <a:off x="8285163"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3"/>
            <p:cNvSpPr>
              <a:spLocks noChangeShapeType="1"/>
            </p:cNvSpPr>
            <p:nvPr/>
          </p:nvSpPr>
          <p:spPr bwMode="auto">
            <a:xfrm>
              <a:off x="8764588"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4"/>
            <p:cNvSpPr>
              <a:spLocks noChangeShapeType="1"/>
            </p:cNvSpPr>
            <p:nvPr/>
          </p:nvSpPr>
          <p:spPr bwMode="auto">
            <a:xfrm>
              <a:off x="9242425"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5"/>
            <p:cNvSpPr>
              <a:spLocks noChangeShapeType="1"/>
            </p:cNvSpPr>
            <p:nvPr/>
          </p:nvSpPr>
          <p:spPr bwMode="auto">
            <a:xfrm>
              <a:off x="9721850"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10201275"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a:off x="10680700"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a:off x="11158538"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a:off x="11637963" y="3927475"/>
              <a:ext cx="0" cy="49213"/>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Rectangle 30"/>
            <p:cNvSpPr>
              <a:spLocks noChangeArrowheads="1"/>
            </p:cNvSpPr>
            <p:nvPr/>
          </p:nvSpPr>
          <p:spPr bwMode="auto">
            <a:xfrm>
              <a:off x="6834188" y="5113338"/>
              <a:ext cx="508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31"/>
            <p:cNvSpPr>
              <a:spLocks noChangeArrowheads="1"/>
            </p:cNvSpPr>
            <p:nvPr/>
          </p:nvSpPr>
          <p:spPr bwMode="auto">
            <a:xfrm>
              <a:off x="7288213" y="5113338"/>
              <a:ext cx="1079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32"/>
            <p:cNvSpPr>
              <a:spLocks noChangeArrowheads="1"/>
            </p:cNvSpPr>
            <p:nvPr/>
          </p:nvSpPr>
          <p:spPr bwMode="auto">
            <a:xfrm>
              <a:off x="7769225" y="5113338"/>
              <a:ext cx="1079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33"/>
            <p:cNvSpPr>
              <a:spLocks noChangeArrowheads="1"/>
            </p:cNvSpPr>
            <p:nvPr/>
          </p:nvSpPr>
          <p:spPr bwMode="auto">
            <a:xfrm>
              <a:off x="8247063" y="5113338"/>
              <a:ext cx="1079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300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34"/>
            <p:cNvSpPr>
              <a:spLocks noChangeArrowheads="1"/>
            </p:cNvSpPr>
            <p:nvPr/>
          </p:nvSpPr>
          <p:spPr bwMode="auto">
            <a:xfrm>
              <a:off x="8728075" y="5113338"/>
              <a:ext cx="1079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400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35"/>
            <p:cNvSpPr>
              <a:spLocks noChangeArrowheads="1"/>
            </p:cNvSpPr>
            <p:nvPr/>
          </p:nvSpPr>
          <p:spPr bwMode="auto">
            <a:xfrm>
              <a:off x="9205913" y="5113338"/>
              <a:ext cx="1079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36"/>
            <p:cNvSpPr>
              <a:spLocks noChangeArrowheads="1"/>
            </p:cNvSpPr>
            <p:nvPr/>
          </p:nvSpPr>
          <p:spPr bwMode="auto">
            <a:xfrm>
              <a:off x="9683750" y="5113338"/>
              <a:ext cx="1079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600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37"/>
            <p:cNvSpPr>
              <a:spLocks noChangeArrowheads="1"/>
            </p:cNvSpPr>
            <p:nvPr/>
          </p:nvSpPr>
          <p:spPr bwMode="auto">
            <a:xfrm>
              <a:off x="10164763" y="5113338"/>
              <a:ext cx="1079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700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38"/>
            <p:cNvSpPr>
              <a:spLocks noChangeArrowheads="1"/>
            </p:cNvSpPr>
            <p:nvPr/>
          </p:nvSpPr>
          <p:spPr bwMode="auto">
            <a:xfrm>
              <a:off x="10642600" y="5113338"/>
              <a:ext cx="1079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800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Rectangle 39"/>
            <p:cNvSpPr>
              <a:spLocks noChangeArrowheads="1"/>
            </p:cNvSpPr>
            <p:nvPr/>
          </p:nvSpPr>
          <p:spPr bwMode="auto">
            <a:xfrm>
              <a:off x="11123613" y="5113338"/>
              <a:ext cx="1079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900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40"/>
            <p:cNvSpPr>
              <a:spLocks noChangeArrowheads="1"/>
            </p:cNvSpPr>
            <p:nvPr/>
          </p:nvSpPr>
          <p:spPr bwMode="auto">
            <a:xfrm>
              <a:off x="11590338" y="5113338"/>
              <a:ext cx="138113"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Line 41"/>
            <p:cNvSpPr>
              <a:spLocks noChangeShapeType="1"/>
            </p:cNvSpPr>
            <p:nvPr/>
          </p:nvSpPr>
          <p:spPr bwMode="auto">
            <a:xfrm flipV="1">
              <a:off x="6848475" y="3927475"/>
              <a:ext cx="0" cy="1163638"/>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42"/>
            <p:cNvSpPr>
              <a:spLocks noChangeShapeType="1"/>
            </p:cNvSpPr>
            <p:nvPr/>
          </p:nvSpPr>
          <p:spPr bwMode="auto">
            <a:xfrm flipV="1">
              <a:off x="11637963" y="3927475"/>
              <a:ext cx="0" cy="1163638"/>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43"/>
            <p:cNvSpPr>
              <a:spLocks noChangeShapeType="1"/>
            </p:cNvSpPr>
            <p:nvPr/>
          </p:nvSpPr>
          <p:spPr bwMode="auto">
            <a:xfrm>
              <a:off x="6848475" y="5091113"/>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44"/>
            <p:cNvSpPr>
              <a:spLocks noChangeShapeType="1"/>
            </p:cNvSpPr>
            <p:nvPr/>
          </p:nvSpPr>
          <p:spPr bwMode="auto">
            <a:xfrm>
              <a:off x="6848475" y="4975225"/>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45"/>
            <p:cNvSpPr>
              <a:spLocks noChangeShapeType="1"/>
            </p:cNvSpPr>
            <p:nvPr/>
          </p:nvSpPr>
          <p:spPr bwMode="auto">
            <a:xfrm>
              <a:off x="6848475" y="4857750"/>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46"/>
            <p:cNvSpPr>
              <a:spLocks noChangeShapeType="1"/>
            </p:cNvSpPr>
            <p:nvPr/>
          </p:nvSpPr>
          <p:spPr bwMode="auto">
            <a:xfrm>
              <a:off x="6848475" y="4741863"/>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47"/>
            <p:cNvSpPr>
              <a:spLocks noChangeShapeType="1"/>
            </p:cNvSpPr>
            <p:nvPr/>
          </p:nvSpPr>
          <p:spPr bwMode="auto">
            <a:xfrm>
              <a:off x="6848475" y="4625975"/>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48"/>
            <p:cNvSpPr>
              <a:spLocks noChangeShapeType="1"/>
            </p:cNvSpPr>
            <p:nvPr/>
          </p:nvSpPr>
          <p:spPr bwMode="auto">
            <a:xfrm>
              <a:off x="6848475" y="4510088"/>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49"/>
            <p:cNvSpPr>
              <a:spLocks noChangeShapeType="1"/>
            </p:cNvSpPr>
            <p:nvPr/>
          </p:nvSpPr>
          <p:spPr bwMode="auto">
            <a:xfrm>
              <a:off x="6848475" y="4392613"/>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50"/>
            <p:cNvSpPr>
              <a:spLocks noChangeShapeType="1"/>
            </p:cNvSpPr>
            <p:nvPr/>
          </p:nvSpPr>
          <p:spPr bwMode="auto">
            <a:xfrm>
              <a:off x="6848475" y="4276725"/>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51"/>
            <p:cNvSpPr>
              <a:spLocks noChangeShapeType="1"/>
            </p:cNvSpPr>
            <p:nvPr/>
          </p:nvSpPr>
          <p:spPr bwMode="auto">
            <a:xfrm>
              <a:off x="6848475" y="4160838"/>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52"/>
            <p:cNvSpPr>
              <a:spLocks noChangeShapeType="1"/>
            </p:cNvSpPr>
            <p:nvPr/>
          </p:nvSpPr>
          <p:spPr bwMode="auto">
            <a:xfrm>
              <a:off x="6848475" y="4044950"/>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53"/>
            <p:cNvSpPr>
              <a:spLocks noChangeShapeType="1"/>
            </p:cNvSpPr>
            <p:nvPr/>
          </p:nvSpPr>
          <p:spPr bwMode="auto">
            <a:xfrm>
              <a:off x="6848475" y="3927475"/>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54"/>
            <p:cNvSpPr>
              <a:spLocks noChangeShapeType="1"/>
            </p:cNvSpPr>
            <p:nvPr/>
          </p:nvSpPr>
          <p:spPr bwMode="auto">
            <a:xfrm flipH="1">
              <a:off x="11590338" y="5091113"/>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55"/>
            <p:cNvSpPr>
              <a:spLocks noChangeShapeType="1"/>
            </p:cNvSpPr>
            <p:nvPr/>
          </p:nvSpPr>
          <p:spPr bwMode="auto">
            <a:xfrm flipH="1">
              <a:off x="11590338" y="4975225"/>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56"/>
            <p:cNvSpPr>
              <a:spLocks noChangeShapeType="1"/>
            </p:cNvSpPr>
            <p:nvPr/>
          </p:nvSpPr>
          <p:spPr bwMode="auto">
            <a:xfrm flipH="1">
              <a:off x="11590338" y="4857750"/>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57"/>
            <p:cNvSpPr>
              <a:spLocks noChangeShapeType="1"/>
            </p:cNvSpPr>
            <p:nvPr/>
          </p:nvSpPr>
          <p:spPr bwMode="auto">
            <a:xfrm flipH="1">
              <a:off x="11590338" y="4741863"/>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72" name="Line 58"/>
            <p:cNvSpPr>
              <a:spLocks noChangeShapeType="1"/>
            </p:cNvSpPr>
            <p:nvPr/>
          </p:nvSpPr>
          <p:spPr bwMode="auto">
            <a:xfrm flipH="1">
              <a:off x="11590338" y="4625975"/>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73" name="Line 59"/>
            <p:cNvSpPr>
              <a:spLocks noChangeShapeType="1"/>
            </p:cNvSpPr>
            <p:nvPr/>
          </p:nvSpPr>
          <p:spPr bwMode="auto">
            <a:xfrm flipH="1">
              <a:off x="11590338" y="4510088"/>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74" name="Line 60"/>
            <p:cNvSpPr>
              <a:spLocks noChangeShapeType="1"/>
            </p:cNvSpPr>
            <p:nvPr/>
          </p:nvSpPr>
          <p:spPr bwMode="auto">
            <a:xfrm flipH="1">
              <a:off x="11590338" y="4392613"/>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75" name="Line 61"/>
            <p:cNvSpPr>
              <a:spLocks noChangeShapeType="1"/>
            </p:cNvSpPr>
            <p:nvPr/>
          </p:nvSpPr>
          <p:spPr bwMode="auto">
            <a:xfrm flipH="1">
              <a:off x="11590338" y="4276725"/>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76" name="Line 62"/>
            <p:cNvSpPr>
              <a:spLocks noChangeShapeType="1"/>
            </p:cNvSpPr>
            <p:nvPr/>
          </p:nvSpPr>
          <p:spPr bwMode="auto">
            <a:xfrm flipH="1">
              <a:off x="11590338" y="4160838"/>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77" name="Line 63"/>
            <p:cNvSpPr>
              <a:spLocks noChangeShapeType="1"/>
            </p:cNvSpPr>
            <p:nvPr/>
          </p:nvSpPr>
          <p:spPr bwMode="auto">
            <a:xfrm flipH="1">
              <a:off x="11590338" y="4044950"/>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78" name="Line 64"/>
            <p:cNvSpPr>
              <a:spLocks noChangeShapeType="1"/>
            </p:cNvSpPr>
            <p:nvPr/>
          </p:nvSpPr>
          <p:spPr bwMode="auto">
            <a:xfrm flipH="1">
              <a:off x="11590338" y="3927475"/>
              <a:ext cx="47625"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80" name="Rectangle 65"/>
            <p:cNvSpPr>
              <a:spLocks noChangeArrowheads="1"/>
            </p:cNvSpPr>
            <p:nvPr/>
          </p:nvSpPr>
          <p:spPr bwMode="auto">
            <a:xfrm>
              <a:off x="6690678" y="5029200"/>
              <a:ext cx="913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247993" name="Rectangle 67"/>
            <p:cNvSpPr>
              <a:spLocks noChangeArrowheads="1"/>
            </p:cNvSpPr>
            <p:nvPr/>
          </p:nvSpPr>
          <p:spPr bwMode="auto">
            <a:xfrm>
              <a:off x="6690678" y="4794250"/>
              <a:ext cx="913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241" name="Rectangle 69"/>
            <p:cNvSpPr>
              <a:spLocks noChangeArrowheads="1"/>
            </p:cNvSpPr>
            <p:nvPr/>
          </p:nvSpPr>
          <p:spPr bwMode="auto">
            <a:xfrm>
              <a:off x="6704965" y="4564063"/>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0</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243" name="Rectangle 71"/>
            <p:cNvSpPr>
              <a:spLocks noChangeArrowheads="1"/>
            </p:cNvSpPr>
            <p:nvPr/>
          </p:nvSpPr>
          <p:spPr bwMode="auto">
            <a:xfrm>
              <a:off x="6704965" y="4330700"/>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245" name="Rectangle 73"/>
            <p:cNvSpPr>
              <a:spLocks noChangeArrowheads="1"/>
            </p:cNvSpPr>
            <p:nvPr/>
          </p:nvSpPr>
          <p:spPr bwMode="auto">
            <a:xfrm>
              <a:off x="6704965" y="4098925"/>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247" name="Rectangle 75"/>
            <p:cNvSpPr>
              <a:spLocks noChangeArrowheads="1"/>
            </p:cNvSpPr>
            <p:nvPr/>
          </p:nvSpPr>
          <p:spPr bwMode="auto">
            <a:xfrm>
              <a:off x="6704965" y="3865563"/>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248" name="Freeform 76"/>
            <p:cNvSpPr>
              <a:spLocks/>
            </p:cNvSpPr>
            <p:nvPr/>
          </p:nvSpPr>
          <p:spPr bwMode="auto">
            <a:xfrm>
              <a:off x="6853238" y="4043363"/>
              <a:ext cx="4784725" cy="963613"/>
            </a:xfrm>
            <a:custGeom>
              <a:avLst/>
              <a:gdLst>
                <a:gd name="T0" fmla="*/ 45 w 3014"/>
                <a:gd name="T1" fmla="*/ 17 h 607"/>
                <a:gd name="T2" fmla="*/ 93 w 3014"/>
                <a:gd name="T3" fmla="*/ 85 h 607"/>
                <a:gd name="T4" fmla="*/ 142 w 3014"/>
                <a:gd name="T5" fmla="*/ 50 h 607"/>
                <a:gd name="T6" fmla="*/ 190 w 3014"/>
                <a:gd name="T7" fmla="*/ 42 h 607"/>
                <a:gd name="T8" fmla="*/ 238 w 3014"/>
                <a:gd name="T9" fmla="*/ 79 h 607"/>
                <a:gd name="T10" fmla="*/ 286 w 3014"/>
                <a:gd name="T11" fmla="*/ 52 h 607"/>
                <a:gd name="T12" fmla="*/ 335 w 3014"/>
                <a:gd name="T13" fmla="*/ 90 h 607"/>
                <a:gd name="T14" fmla="*/ 383 w 3014"/>
                <a:gd name="T15" fmla="*/ 268 h 607"/>
                <a:gd name="T16" fmla="*/ 431 w 3014"/>
                <a:gd name="T17" fmla="*/ 329 h 607"/>
                <a:gd name="T18" fmla="*/ 480 w 3014"/>
                <a:gd name="T19" fmla="*/ 335 h 607"/>
                <a:gd name="T20" fmla="*/ 528 w 3014"/>
                <a:gd name="T21" fmla="*/ 286 h 607"/>
                <a:gd name="T22" fmla="*/ 576 w 3014"/>
                <a:gd name="T23" fmla="*/ 328 h 607"/>
                <a:gd name="T24" fmla="*/ 624 w 3014"/>
                <a:gd name="T25" fmla="*/ 316 h 607"/>
                <a:gd name="T26" fmla="*/ 673 w 3014"/>
                <a:gd name="T27" fmla="*/ 318 h 607"/>
                <a:gd name="T28" fmla="*/ 721 w 3014"/>
                <a:gd name="T29" fmla="*/ 330 h 607"/>
                <a:gd name="T30" fmla="*/ 769 w 3014"/>
                <a:gd name="T31" fmla="*/ 420 h 607"/>
                <a:gd name="T32" fmla="*/ 817 w 3014"/>
                <a:gd name="T33" fmla="*/ 360 h 607"/>
                <a:gd name="T34" fmla="*/ 866 w 3014"/>
                <a:gd name="T35" fmla="*/ 358 h 607"/>
                <a:gd name="T36" fmla="*/ 914 w 3014"/>
                <a:gd name="T37" fmla="*/ 401 h 607"/>
                <a:gd name="T38" fmla="*/ 962 w 3014"/>
                <a:gd name="T39" fmla="*/ 334 h 607"/>
                <a:gd name="T40" fmla="*/ 1011 w 3014"/>
                <a:gd name="T41" fmla="*/ 337 h 607"/>
                <a:gd name="T42" fmla="*/ 1059 w 3014"/>
                <a:gd name="T43" fmla="*/ 389 h 607"/>
                <a:gd name="T44" fmla="*/ 1107 w 3014"/>
                <a:gd name="T45" fmla="*/ 442 h 607"/>
                <a:gd name="T46" fmla="*/ 1155 w 3014"/>
                <a:gd name="T47" fmla="*/ 503 h 607"/>
                <a:gd name="T48" fmla="*/ 1204 w 3014"/>
                <a:gd name="T49" fmla="*/ 591 h 607"/>
                <a:gd name="T50" fmla="*/ 1252 w 3014"/>
                <a:gd name="T51" fmla="*/ 522 h 607"/>
                <a:gd name="T52" fmla="*/ 1300 w 3014"/>
                <a:gd name="T53" fmla="*/ 494 h 607"/>
                <a:gd name="T54" fmla="*/ 1349 w 3014"/>
                <a:gd name="T55" fmla="*/ 492 h 607"/>
                <a:gd name="T56" fmla="*/ 1397 w 3014"/>
                <a:gd name="T57" fmla="*/ 532 h 607"/>
                <a:gd name="T58" fmla="*/ 1445 w 3014"/>
                <a:gd name="T59" fmla="*/ 510 h 607"/>
                <a:gd name="T60" fmla="*/ 1493 w 3014"/>
                <a:gd name="T61" fmla="*/ 503 h 607"/>
                <a:gd name="T62" fmla="*/ 1542 w 3014"/>
                <a:gd name="T63" fmla="*/ 462 h 607"/>
                <a:gd name="T64" fmla="*/ 1590 w 3014"/>
                <a:gd name="T65" fmla="*/ 488 h 607"/>
                <a:gd name="T66" fmla="*/ 1638 w 3014"/>
                <a:gd name="T67" fmla="*/ 544 h 607"/>
                <a:gd name="T68" fmla="*/ 1686 w 3014"/>
                <a:gd name="T69" fmla="*/ 467 h 607"/>
                <a:gd name="T70" fmla="*/ 1735 w 3014"/>
                <a:gd name="T71" fmla="*/ 474 h 607"/>
                <a:gd name="T72" fmla="*/ 1783 w 3014"/>
                <a:gd name="T73" fmla="*/ 444 h 607"/>
                <a:gd name="T74" fmla="*/ 1831 w 3014"/>
                <a:gd name="T75" fmla="*/ 286 h 607"/>
                <a:gd name="T76" fmla="*/ 1880 w 3014"/>
                <a:gd name="T77" fmla="*/ 260 h 607"/>
                <a:gd name="T78" fmla="*/ 1928 w 3014"/>
                <a:gd name="T79" fmla="*/ 214 h 607"/>
                <a:gd name="T80" fmla="*/ 1976 w 3014"/>
                <a:gd name="T81" fmla="*/ 272 h 607"/>
                <a:gd name="T82" fmla="*/ 2024 w 3014"/>
                <a:gd name="T83" fmla="*/ 278 h 607"/>
                <a:gd name="T84" fmla="*/ 2073 w 3014"/>
                <a:gd name="T85" fmla="*/ 345 h 607"/>
                <a:gd name="T86" fmla="*/ 2121 w 3014"/>
                <a:gd name="T87" fmla="*/ 359 h 607"/>
                <a:gd name="T88" fmla="*/ 2169 w 3014"/>
                <a:gd name="T89" fmla="*/ 370 h 607"/>
                <a:gd name="T90" fmla="*/ 2218 w 3014"/>
                <a:gd name="T91" fmla="*/ 340 h 607"/>
                <a:gd name="T92" fmla="*/ 2266 w 3014"/>
                <a:gd name="T93" fmla="*/ 317 h 607"/>
                <a:gd name="T94" fmla="*/ 2314 w 3014"/>
                <a:gd name="T95" fmla="*/ 367 h 607"/>
                <a:gd name="T96" fmla="*/ 2362 w 3014"/>
                <a:gd name="T97" fmla="*/ 384 h 607"/>
                <a:gd name="T98" fmla="*/ 2411 w 3014"/>
                <a:gd name="T99" fmla="*/ 390 h 607"/>
                <a:gd name="T100" fmla="*/ 2459 w 3014"/>
                <a:gd name="T101" fmla="*/ 480 h 607"/>
                <a:gd name="T102" fmla="*/ 2507 w 3014"/>
                <a:gd name="T103" fmla="*/ 464 h 607"/>
                <a:gd name="T104" fmla="*/ 2555 w 3014"/>
                <a:gd name="T105" fmla="*/ 462 h 607"/>
                <a:gd name="T106" fmla="*/ 2604 w 3014"/>
                <a:gd name="T107" fmla="*/ 463 h 607"/>
                <a:gd name="T108" fmla="*/ 2652 w 3014"/>
                <a:gd name="T109" fmla="*/ 482 h 607"/>
                <a:gd name="T110" fmla="*/ 2700 w 3014"/>
                <a:gd name="T111" fmla="*/ 449 h 607"/>
                <a:gd name="T112" fmla="*/ 2749 w 3014"/>
                <a:gd name="T113" fmla="*/ 385 h 607"/>
                <a:gd name="T114" fmla="*/ 2797 w 3014"/>
                <a:gd name="T115" fmla="*/ 494 h 607"/>
                <a:gd name="T116" fmla="*/ 2845 w 3014"/>
                <a:gd name="T117" fmla="*/ 549 h 607"/>
                <a:gd name="T118" fmla="*/ 2893 w 3014"/>
                <a:gd name="T119" fmla="*/ 479 h 607"/>
                <a:gd name="T120" fmla="*/ 2942 w 3014"/>
                <a:gd name="T121" fmla="*/ 527 h 607"/>
                <a:gd name="T122" fmla="*/ 2990 w 3014"/>
                <a:gd name="T123" fmla="*/ 599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4" h="607">
                  <a:moveTo>
                    <a:pt x="0" y="5"/>
                  </a:moveTo>
                  <a:lnTo>
                    <a:pt x="3" y="9"/>
                  </a:lnTo>
                  <a:lnTo>
                    <a:pt x="6" y="6"/>
                  </a:lnTo>
                  <a:lnTo>
                    <a:pt x="9" y="2"/>
                  </a:lnTo>
                  <a:lnTo>
                    <a:pt x="12" y="2"/>
                  </a:lnTo>
                  <a:lnTo>
                    <a:pt x="15" y="0"/>
                  </a:lnTo>
                  <a:lnTo>
                    <a:pt x="18" y="4"/>
                  </a:lnTo>
                  <a:lnTo>
                    <a:pt x="21" y="7"/>
                  </a:lnTo>
                  <a:lnTo>
                    <a:pt x="24" y="12"/>
                  </a:lnTo>
                  <a:lnTo>
                    <a:pt x="27" y="16"/>
                  </a:lnTo>
                  <a:lnTo>
                    <a:pt x="30" y="13"/>
                  </a:lnTo>
                  <a:lnTo>
                    <a:pt x="33" y="8"/>
                  </a:lnTo>
                  <a:lnTo>
                    <a:pt x="36" y="9"/>
                  </a:lnTo>
                  <a:lnTo>
                    <a:pt x="39" y="11"/>
                  </a:lnTo>
                  <a:lnTo>
                    <a:pt x="42" y="14"/>
                  </a:lnTo>
                  <a:lnTo>
                    <a:pt x="45" y="17"/>
                  </a:lnTo>
                  <a:lnTo>
                    <a:pt x="48" y="17"/>
                  </a:lnTo>
                  <a:lnTo>
                    <a:pt x="51" y="12"/>
                  </a:lnTo>
                  <a:lnTo>
                    <a:pt x="54" y="7"/>
                  </a:lnTo>
                  <a:lnTo>
                    <a:pt x="57" y="3"/>
                  </a:lnTo>
                  <a:lnTo>
                    <a:pt x="60" y="6"/>
                  </a:lnTo>
                  <a:lnTo>
                    <a:pt x="63" y="8"/>
                  </a:lnTo>
                  <a:lnTo>
                    <a:pt x="66" y="16"/>
                  </a:lnTo>
                  <a:lnTo>
                    <a:pt x="69" y="22"/>
                  </a:lnTo>
                  <a:lnTo>
                    <a:pt x="72" y="28"/>
                  </a:lnTo>
                  <a:lnTo>
                    <a:pt x="75" y="35"/>
                  </a:lnTo>
                  <a:lnTo>
                    <a:pt x="78" y="47"/>
                  </a:lnTo>
                  <a:lnTo>
                    <a:pt x="81" y="58"/>
                  </a:lnTo>
                  <a:lnTo>
                    <a:pt x="84" y="69"/>
                  </a:lnTo>
                  <a:lnTo>
                    <a:pt x="87" y="75"/>
                  </a:lnTo>
                  <a:lnTo>
                    <a:pt x="90" y="81"/>
                  </a:lnTo>
                  <a:lnTo>
                    <a:pt x="93" y="85"/>
                  </a:lnTo>
                  <a:lnTo>
                    <a:pt x="96" y="84"/>
                  </a:lnTo>
                  <a:lnTo>
                    <a:pt x="99" y="83"/>
                  </a:lnTo>
                  <a:lnTo>
                    <a:pt x="102" y="80"/>
                  </a:lnTo>
                  <a:lnTo>
                    <a:pt x="105" y="75"/>
                  </a:lnTo>
                  <a:lnTo>
                    <a:pt x="108" y="66"/>
                  </a:lnTo>
                  <a:lnTo>
                    <a:pt x="111" y="63"/>
                  </a:lnTo>
                  <a:lnTo>
                    <a:pt x="114" y="63"/>
                  </a:lnTo>
                  <a:lnTo>
                    <a:pt x="117" y="65"/>
                  </a:lnTo>
                  <a:lnTo>
                    <a:pt x="120" y="64"/>
                  </a:lnTo>
                  <a:lnTo>
                    <a:pt x="124" y="61"/>
                  </a:lnTo>
                  <a:lnTo>
                    <a:pt x="126" y="55"/>
                  </a:lnTo>
                  <a:lnTo>
                    <a:pt x="130" y="51"/>
                  </a:lnTo>
                  <a:lnTo>
                    <a:pt x="133" y="49"/>
                  </a:lnTo>
                  <a:lnTo>
                    <a:pt x="136" y="48"/>
                  </a:lnTo>
                  <a:lnTo>
                    <a:pt x="139" y="47"/>
                  </a:lnTo>
                  <a:lnTo>
                    <a:pt x="142" y="50"/>
                  </a:lnTo>
                  <a:lnTo>
                    <a:pt x="145" y="54"/>
                  </a:lnTo>
                  <a:lnTo>
                    <a:pt x="148" y="55"/>
                  </a:lnTo>
                  <a:lnTo>
                    <a:pt x="151" y="55"/>
                  </a:lnTo>
                  <a:lnTo>
                    <a:pt x="154" y="59"/>
                  </a:lnTo>
                  <a:lnTo>
                    <a:pt x="157" y="60"/>
                  </a:lnTo>
                  <a:lnTo>
                    <a:pt x="160" y="55"/>
                  </a:lnTo>
                  <a:lnTo>
                    <a:pt x="163" y="50"/>
                  </a:lnTo>
                  <a:lnTo>
                    <a:pt x="166" y="47"/>
                  </a:lnTo>
                  <a:lnTo>
                    <a:pt x="169" y="44"/>
                  </a:lnTo>
                  <a:lnTo>
                    <a:pt x="172" y="41"/>
                  </a:lnTo>
                  <a:lnTo>
                    <a:pt x="175" y="43"/>
                  </a:lnTo>
                  <a:lnTo>
                    <a:pt x="178" y="43"/>
                  </a:lnTo>
                  <a:lnTo>
                    <a:pt x="181" y="42"/>
                  </a:lnTo>
                  <a:lnTo>
                    <a:pt x="184" y="42"/>
                  </a:lnTo>
                  <a:lnTo>
                    <a:pt x="187" y="42"/>
                  </a:lnTo>
                  <a:lnTo>
                    <a:pt x="190" y="42"/>
                  </a:lnTo>
                  <a:lnTo>
                    <a:pt x="193" y="45"/>
                  </a:lnTo>
                  <a:lnTo>
                    <a:pt x="196" y="47"/>
                  </a:lnTo>
                  <a:lnTo>
                    <a:pt x="199" y="50"/>
                  </a:lnTo>
                  <a:lnTo>
                    <a:pt x="202" y="56"/>
                  </a:lnTo>
                  <a:lnTo>
                    <a:pt x="205" y="60"/>
                  </a:lnTo>
                  <a:lnTo>
                    <a:pt x="208" y="61"/>
                  </a:lnTo>
                  <a:lnTo>
                    <a:pt x="211" y="64"/>
                  </a:lnTo>
                  <a:lnTo>
                    <a:pt x="214" y="68"/>
                  </a:lnTo>
                  <a:lnTo>
                    <a:pt x="217" y="70"/>
                  </a:lnTo>
                  <a:lnTo>
                    <a:pt x="220" y="71"/>
                  </a:lnTo>
                  <a:lnTo>
                    <a:pt x="223" y="79"/>
                  </a:lnTo>
                  <a:lnTo>
                    <a:pt x="226" y="82"/>
                  </a:lnTo>
                  <a:lnTo>
                    <a:pt x="229" y="85"/>
                  </a:lnTo>
                  <a:lnTo>
                    <a:pt x="232" y="84"/>
                  </a:lnTo>
                  <a:lnTo>
                    <a:pt x="235" y="82"/>
                  </a:lnTo>
                  <a:lnTo>
                    <a:pt x="238" y="79"/>
                  </a:lnTo>
                  <a:lnTo>
                    <a:pt x="241" y="74"/>
                  </a:lnTo>
                  <a:lnTo>
                    <a:pt x="244" y="64"/>
                  </a:lnTo>
                  <a:lnTo>
                    <a:pt x="247" y="60"/>
                  </a:lnTo>
                  <a:lnTo>
                    <a:pt x="250" y="54"/>
                  </a:lnTo>
                  <a:lnTo>
                    <a:pt x="253" y="48"/>
                  </a:lnTo>
                  <a:lnTo>
                    <a:pt x="256" y="46"/>
                  </a:lnTo>
                  <a:lnTo>
                    <a:pt x="259" y="46"/>
                  </a:lnTo>
                  <a:lnTo>
                    <a:pt x="262" y="44"/>
                  </a:lnTo>
                  <a:lnTo>
                    <a:pt x="265" y="47"/>
                  </a:lnTo>
                  <a:lnTo>
                    <a:pt x="268" y="54"/>
                  </a:lnTo>
                  <a:lnTo>
                    <a:pt x="271" y="58"/>
                  </a:lnTo>
                  <a:lnTo>
                    <a:pt x="274" y="60"/>
                  </a:lnTo>
                  <a:lnTo>
                    <a:pt x="277" y="64"/>
                  </a:lnTo>
                  <a:lnTo>
                    <a:pt x="280" y="62"/>
                  </a:lnTo>
                  <a:lnTo>
                    <a:pt x="283" y="58"/>
                  </a:lnTo>
                  <a:lnTo>
                    <a:pt x="286" y="52"/>
                  </a:lnTo>
                  <a:lnTo>
                    <a:pt x="289" y="52"/>
                  </a:lnTo>
                  <a:lnTo>
                    <a:pt x="293" y="46"/>
                  </a:lnTo>
                  <a:lnTo>
                    <a:pt x="295" y="42"/>
                  </a:lnTo>
                  <a:lnTo>
                    <a:pt x="299" y="39"/>
                  </a:lnTo>
                  <a:lnTo>
                    <a:pt x="301" y="39"/>
                  </a:lnTo>
                  <a:lnTo>
                    <a:pt x="305" y="36"/>
                  </a:lnTo>
                  <a:lnTo>
                    <a:pt x="308" y="37"/>
                  </a:lnTo>
                  <a:lnTo>
                    <a:pt x="311" y="40"/>
                  </a:lnTo>
                  <a:lnTo>
                    <a:pt x="314" y="46"/>
                  </a:lnTo>
                  <a:lnTo>
                    <a:pt x="317" y="51"/>
                  </a:lnTo>
                  <a:lnTo>
                    <a:pt x="320" y="59"/>
                  </a:lnTo>
                  <a:lnTo>
                    <a:pt x="323" y="66"/>
                  </a:lnTo>
                  <a:lnTo>
                    <a:pt x="326" y="71"/>
                  </a:lnTo>
                  <a:lnTo>
                    <a:pt x="329" y="74"/>
                  </a:lnTo>
                  <a:lnTo>
                    <a:pt x="332" y="84"/>
                  </a:lnTo>
                  <a:lnTo>
                    <a:pt x="335" y="90"/>
                  </a:lnTo>
                  <a:lnTo>
                    <a:pt x="338" y="96"/>
                  </a:lnTo>
                  <a:lnTo>
                    <a:pt x="341" y="109"/>
                  </a:lnTo>
                  <a:lnTo>
                    <a:pt x="344" y="123"/>
                  </a:lnTo>
                  <a:lnTo>
                    <a:pt x="347" y="130"/>
                  </a:lnTo>
                  <a:lnTo>
                    <a:pt x="350" y="143"/>
                  </a:lnTo>
                  <a:lnTo>
                    <a:pt x="353" y="157"/>
                  </a:lnTo>
                  <a:lnTo>
                    <a:pt x="356" y="166"/>
                  </a:lnTo>
                  <a:lnTo>
                    <a:pt x="359" y="174"/>
                  </a:lnTo>
                  <a:lnTo>
                    <a:pt x="362" y="189"/>
                  </a:lnTo>
                  <a:lnTo>
                    <a:pt x="365" y="202"/>
                  </a:lnTo>
                  <a:lnTo>
                    <a:pt x="368" y="219"/>
                  </a:lnTo>
                  <a:lnTo>
                    <a:pt x="371" y="235"/>
                  </a:lnTo>
                  <a:lnTo>
                    <a:pt x="374" y="251"/>
                  </a:lnTo>
                  <a:lnTo>
                    <a:pt x="377" y="259"/>
                  </a:lnTo>
                  <a:lnTo>
                    <a:pt x="380" y="265"/>
                  </a:lnTo>
                  <a:lnTo>
                    <a:pt x="383" y="268"/>
                  </a:lnTo>
                  <a:lnTo>
                    <a:pt x="386" y="267"/>
                  </a:lnTo>
                  <a:lnTo>
                    <a:pt x="389" y="262"/>
                  </a:lnTo>
                  <a:lnTo>
                    <a:pt x="392" y="258"/>
                  </a:lnTo>
                  <a:lnTo>
                    <a:pt x="395" y="252"/>
                  </a:lnTo>
                  <a:lnTo>
                    <a:pt x="398" y="248"/>
                  </a:lnTo>
                  <a:lnTo>
                    <a:pt x="401" y="245"/>
                  </a:lnTo>
                  <a:lnTo>
                    <a:pt x="404" y="243"/>
                  </a:lnTo>
                  <a:lnTo>
                    <a:pt x="407" y="242"/>
                  </a:lnTo>
                  <a:lnTo>
                    <a:pt x="410" y="245"/>
                  </a:lnTo>
                  <a:lnTo>
                    <a:pt x="413" y="253"/>
                  </a:lnTo>
                  <a:lnTo>
                    <a:pt x="416" y="264"/>
                  </a:lnTo>
                  <a:lnTo>
                    <a:pt x="419" y="279"/>
                  </a:lnTo>
                  <a:lnTo>
                    <a:pt x="422" y="298"/>
                  </a:lnTo>
                  <a:lnTo>
                    <a:pt x="425" y="310"/>
                  </a:lnTo>
                  <a:lnTo>
                    <a:pt x="428" y="319"/>
                  </a:lnTo>
                  <a:lnTo>
                    <a:pt x="431" y="329"/>
                  </a:lnTo>
                  <a:lnTo>
                    <a:pt x="434" y="339"/>
                  </a:lnTo>
                  <a:lnTo>
                    <a:pt x="437" y="347"/>
                  </a:lnTo>
                  <a:lnTo>
                    <a:pt x="440" y="355"/>
                  </a:lnTo>
                  <a:lnTo>
                    <a:pt x="443" y="366"/>
                  </a:lnTo>
                  <a:lnTo>
                    <a:pt x="446" y="373"/>
                  </a:lnTo>
                  <a:lnTo>
                    <a:pt x="449" y="374"/>
                  </a:lnTo>
                  <a:lnTo>
                    <a:pt x="452" y="370"/>
                  </a:lnTo>
                  <a:lnTo>
                    <a:pt x="455" y="367"/>
                  </a:lnTo>
                  <a:lnTo>
                    <a:pt x="458" y="357"/>
                  </a:lnTo>
                  <a:lnTo>
                    <a:pt x="461" y="348"/>
                  </a:lnTo>
                  <a:lnTo>
                    <a:pt x="464" y="340"/>
                  </a:lnTo>
                  <a:lnTo>
                    <a:pt x="467" y="338"/>
                  </a:lnTo>
                  <a:lnTo>
                    <a:pt x="470" y="339"/>
                  </a:lnTo>
                  <a:lnTo>
                    <a:pt x="473" y="339"/>
                  </a:lnTo>
                  <a:lnTo>
                    <a:pt x="477" y="338"/>
                  </a:lnTo>
                  <a:lnTo>
                    <a:pt x="480" y="335"/>
                  </a:lnTo>
                  <a:lnTo>
                    <a:pt x="483" y="333"/>
                  </a:lnTo>
                  <a:lnTo>
                    <a:pt x="486" y="327"/>
                  </a:lnTo>
                  <a:lnTo>
                    <a:pt x="489" y="325"/>
                  </a:lnTo>
                  <a:lnTo>
                    <a:pt x="492" y="320"/>
                  </a:lnTo>
                  <a:lnTo>
                    <a:pt x="495" y="317"/>
                  </a:lnTo>
                  <a:lnTo>
                    <a:pt x="498" y="307"/>
                  </a:lnTo>
                  <a:lnTo>
                    <a:pt x="501" y="303"/>
                  </a:lnTo>
                  <a:lnTo>
                    <a:pt x="504" y="298"/>
                  </a:lnTo>
                  <a:lnTo>
                    <a:pt x="507" y="296"/>
                  </a:lnTo>
                  <a:lnTo>
                    <a:pt x="510" y="295"/>
                  </a:lnTo>
                  <a:lnTo>
                    <a:pt x="513" y="297"/>
                  </a:lnTo>
                  <a:lnTo>
                    <a:pt x="516" y="294"/>
                  </a:lnTo>
                  <a:lnTo>
                    <a:pt x="519" y="292"/>
                  </a:lnTo>
                  <a:lnTo>
                    <a:pt x="522" y="289"/>
                  </a:lnTo>
                  <a:lnTo>
                    <a:pt x="525" y="286"/>
                  </a:lnTo>
                  <a:lnTo>
                    <a:pt x="528" y="286"/>
                  </a:lnTo>
                  <a:lnTo>
                    <a:pt x="531" y="285"/>
                  </a:lnTo>
                  <a:lnTo>
                    <a:pt x="534" y="282"/>
                  </a:lnTo>
                  <a:lnTo>
                    <a:pt x="537" y="279"/>
                  </a:lnTo>
                  <a:lnTo>
                    <a:pt x="540" y="276"/>
                  </a:lnTo>
                  <a:lnTo>
                    <a:pt x="543" y="277"/>
                  </a:lnTo>
                  <a:lnTo>
                    <a:pt x="546" y="278"/>
                  </a:lnTo>
                  <a:lnTo>
                    <a:pt x="549" y="280"/>
                  </a:lnTo>
                  <a:lnTo>
                    <a:pt x="552" y="283"/>
                  </a:lnTo>
                  <a:lnTo>
                    <a:pt x="555" y="290"/>
                  </a:lnTo>
                  <a:lnTo>
                    <a:pt x="558" y="289"/>
                  </a:lnTo>
                  <a:lnTo>
                    <a:pt x="561" y="287"/>
                  </a:lnTo>
                  <a:lnTo>
                    <a:pt x="564" y="290"/>
                  </a:lnTo>
                  <a:lnTo>
                    <a:pt x="567" y="296"/>
                  </a:lnTo>
                  <a:lnTo>
                    <a:pt x="570" y="302"/>
                  </a:lnTo>
                  <a:lnTo>
                    <a:pt x="573" y="313"/>
                  </a:lnTo>
                  <a:lnTo>
                    <a:pt x="576" y="328"/>
                  </a:lnTo>
                  <a:lnTo>
                    <a:pt x="579" y="335"/>
                  </a:lnTo>
                  <a:lnTo>
                    <a:pt x="582" y="339"/>
                  </a:lnTo>
                  <a:lnTo>
                    <a:pt x="585" y="342"/>
                  </a:lnTo>
                  <a:lnTo>
                    <a:pt x="588" y="343"/>
                  </a:lnTo>
                  <a:lnTo>
                    <a:pt x="591" y="347"/>
                  </a:lnTo>
                  <a:lnTo>
                    <a:pt x="594" y="351"/>
                  </a:lnTo>
                  <a:lnTo>
                    <a:pt x="597" y="351"/>
                  </a:lnTo>
                  <a:lnTo>
                    <a:pt x="600" y="351"/>
                  </a:lnTo>
                  <a:lnTo>
                    <a:pt x="603" y="348"/>
                  </a:lnTo>
                  <a:lnTo>
                    <a:pt x="606" y="336"/>
                  </a:lnTo>
                  <a:lnTo>
                    <a:pt x="609" y="329"/>
                  </a:lnTo>
                  <a:lnTo>
                    <a:pt x="612" y="324"/>
                  </a:lnTo>
                  <a:lnTo>
                    <a:pt x="615" y="315"/>
                  </a:lnTo>
                  <a:lnTo>
                    <a:pt x="618" y="312"/>
                  </a:lnTo>
                  <a:lnTo>
                    <a:pt x="621" y="314"/>
                  </a:lnTo>
                  <a:lnTo>
                    <a:pt x="624" y="316"/>
                  </a:lnTo>
                  <a:lnTo>
                    <a:pt x="627" y="318"/>
                  </a:lnTo>
                  <a:lnTo>
                    <a:pt x="630" y="320"/>
                  </a:lnTo>
                  <a:lnTo>
                    <a:pt x="633" y="318"/>
                  </a:lnTo>
                  <a:lnTo>
                    <a:pt x="636" y="313"/>
                  </a:lnTo>
                  <a:lnTo>
                    <a:pt x="639" y="308"/>
                  </a:lnTo>
                  <a:lnTo>
                    <a:pt x="642" y="302"/>
                  </a:lnTo>
                  <a:lnTo>
                    <a:pt x="646" y="297"/>
                  </a:lnTo>
                  <a:lnTo>
                    <a:pt x="648" y="294"/>
                  </a:lnTo>
                  <a:lnTo>
                    <a:pt x="652" y="295"/>
                  </a:lnTo>
                  <a:lnTo>
                    <a:pt x="655" y="295"/>
                  </a:lnTo>
                  <a:lnTo>
                    <a:pt x="658" y="294"/>
                  </a:lnTo>
                  <a:lnTo>
                    <a:pt x="661" y="295"/>
                  </a:lnTo>
                  <a:lnTo>
                    <a:pt x="664" y="298"/>
                  </a:lnTo>
                  <a:lnTo>
                    <a:pt x="667" y="301"/>
                  </a:lnTo>
                  <a:lnTo>
                    <a:pt x="670" y="309"/>
                  </a:lnTo>
                  <a:lnTo>
                    <a:pt x="673" y="318"/>
                  </a:lnTo>
                  <a:lnTo>
                    <a:pt x="676" y="327"/>
                  </a:lnTo>
                  <a:lnTo>
                    <a:pt x="679" y="335"/>
                  </a:lnTo>
                  <a:lnTo>
                    <a:pt x="682" y="340"/>
                  </a:lnTo>
                  <a:lnTo>
                    <a:pt x="685" y="337"/>
                  </a:lnTo>
                  <a:lnTo>
                    <a:pt x="688" y="335"/>
                  </a:lnTo>
                  <a:lnTo>
                    <a:pt x="691" y="336"/>
                  </a:lnTo>
                  <a:lnTo>
                    <a:pt x="694" y="331"/>
                  </a:lnTo>
                  <a:lnTo>
                    <a:pt x="697" y="332"/>
                  </a:lnTo>
                  <a:lnTo>
                    <a:pt x="700" y="340"/>
                  </a:lnTo>
                  <a:lnTo>
                    <a:pt x="703" y="347"/>
                  </a:lnTo>
                  <a:lnTo>
                    <a:pt x="706" y="350"/>
                  </a:lnTo>
                  <a:lnTo>
                    <a:pt x="709" y="353"/>
                  </a:lnTo>
                  <a:lnTo>
                    <a:pt x="712" y="351"/>
                  </a:lnTo>
                  <a:lnTo>
                    <a:pt x="715" y="343"/>
                  </a:lnTo>
                  <a:lnTo>
                    <a:pt x="718" y="334"/>
                  </a:lnTo>
                  <a:lnTo>
                    <a:pt x="721" y="330"/>
                  </a:lnTo>
                  <a:lnTo>
                    <a:pt x="724" y="329"/>
                  </a:lnTo>
                  <a:lnTo>
                    <a:pt x="727" y="326"/>
                  </a:lnTo>
                  <a:lnTo>
                    <a:pt x="730" y="332"/>
                  </a:lnTo>
                  <a:lnTo>
                    <a:pt x="733" y="339"/>
                  </a:lnTo>
                  <a:lnTo>
                    <a:pt x="736" y="344"/>
                  </a:lnTo>
                  <a:lnTo>
                    <a:pt x="739" y="352"/>
                  </a:lnTo>
                  <a:lnTo>
                    <a:pt x="742" y="362"/>
                  </a:lnTo>
                  <a:lnTo>
                    <a:pt x="745" y="365"/>
                  </a:lnTo>
                  <a:lnTo>
                    <a:pt x="748" y="367"/>
                  </a:lnTo>
                  <a:lnTo>
                    <a:pt x="751" y="375"/>
                  </a:lnTo>
                  <a:lnTo>
                    <a:pt x="754" y="384"/>
                  </a:lnTo>
                  <a:lnTo>
                    <a:pt x="757" y="395"/>
                  </a:lnTo>
                  <a:lnTo>
                    <a:pt x="760" y="408"/>
                  </a:lnTo>
                  <a:lnTo>
                    <a:pt x="763" y="419"/>
                  </a:lnTo>
                  <a:lnTo>
                    <a:pt x="766" y="419"/>
                  </a:lnTo>
                  <a:lnTo>
                    <a:pt x="769" y="420"/>
                  </a:lnTo>
                  <a:lnTo>
                    <a:pt x="772" y="419"/>
                  </a:lnTo>
                  <a:lnTo>
                    <a:pt x="775" y="416"/>
                  </a:lnTo>
                  <a:lnTo>
                    <a:pt x="778" y="412"/>
                  </a:lnTo>
                  <a:lnTo>
                    <a:pt x="781" y="414"/>
                  </a:lnTo>
                  <a:lnTo>
                    <a:pt x="784" y="413"/>
                  </a:lnTo>
                  <a:lnTo>
                    <a:pt x="787" y="412"/>
                  </a:lnTo>
                  <a:lnTo>
                    <a:pt x="790" y="408"/>
                  </a:lnTo>
                  <a:lnTo>
                    <a:pt x="793" y="408"/>
                  </a:lnTo>
                  <a:lnTo>
                    <a:pt x="796" y="406"/>
                  </a:lnTo>
                  <a:lnTo>
                    <a:pt x="799" y="403"/>
                  </a:lnTo>
                  <a:lnTo>
                    <a:pt x="802" y="396"/>
                  </a:lnTo>
                  <a:lnTo>
                    <a:pt x="805" y="391"/>
                  </a:lnTo>
                  <a:lnTo>
                    <a:pt x="808" y="383"/>
                  </a:lnTo>
                  <a:lnTo>
                    <a:pt x="811" y="373"/>
                  </a:lnTo>
                  <a:lnTo>
                    <a:pt x="815" y="366"/>
                  </a:lnTo>
                  <a:lnTo>
                    <a:pt x="817" y="360"/>
                  </a:lnTo>
                  <a:lnTo>
                    <a:pt x="821" y="352"/>
                  </a:lnTo>
                  <a:lnTo>
                    <a:pt x="823" y="348"/>
                  </a:lnTo>
                  <a:lnTo>
                    <a:pt x="827" y="345"/>
                  </a:lnTo>
                  <a:lnTo>
                    <a:pt x="830" y="347"/>
                  </a:lnTo>
                  <a:lnTo>
                    <a:pt x="833" y="351"/>
                  </a:lnTo>
                  <a:lnTo>
                    <a:pt x="836" y="356"/>
                  </a:lnTo>
                  <a:lnTo>
                    <a:pt x="839" y="360"/>
                  </a:lnTo>
                  <a:lnTo>
                    <a:pt x="842" y="361"/>
                  </a:lnTo>
                  <a:lnTo>
                    <a:pt x="845" y="356"/>
                  </a:lnTo>
                  <a:lnTo>
                    <a:pt x="848" y="352"/>
                  </a:lnTo>
                  <a:lnTo>
                    <a:pt x="851" y="348"/>
                  </a:lnTo>
                  <a:lnTo>
                    <a:pt x="854" y="344"/>
                  </a:lnTo>
                  <a:lnTo>
                    <a:pt x="857" y="345"/>
                  </a:lnTo>
                  <a:lnTo>
                    <a:pt x="860" y="351"/>
                  </a:lnTo>
                  <a:lnTo>
                    <a:pt x="863" y="357"/>
                  </a:lnTo>
                  <a:lnTo>
                    <a:pt x="866" y="358"/>
                  </a:lnTo>
                  <a:lnTo>
                    <a:pt x="869" y="358"/>
                  </a:lnTo>
                  <a:lnTo>
                    <a:pt x="872" y="356"/>
                  </a:lnTo>
                  <a:lnTo>
                    <a:pt x="875" y="355"/>
                  </a:lnTo>
                  <a:lnTo>
                    <a:pt x="878" y="351"/>
                  </a:lnTo>
                  <a:lnTo>
                    <a:pt x="881" y="349"/>
                  </a:lnTo>
                  <a:lnTo>
                    <a:pt x="884" y="350"/>
                  </a:lnTo>
                  <a:lnTo>
                    <a:pt x="887" y="352"/>
                  </a:lnTo>
                  <a:lnTo>
                    <a:pt x="890" y="353"/>
                  </a:lnTo>
                  <a:lnTo>
                    <a:pt x="893" y="356"/>
                  </a:lnTo>
                  <a:lnTo>
                    <a:pt x="896" y="368"/>
                  </a:lnTo>
                  <a:lnTo>
                    <a:pt x="899" y="379"/>
                  </a:lnTo>
                  <a:lnTo>
                    <a:pt x="902" y="388"/>
                  </a:lnTo>
                  <a:lnTo>
                    <a:pt x="905" y="396"/>
                  </a:lnTo>
                  <a:lnTo>
                    <a:pt x="908" y="401"/>
                  </a:lnTo>
                  <a:lnTo>
                    <a:pt x="911" y="402"/>
                  </a:lnTo>
                  <a:lnTo>
                    <a:pt x="914" y="401"/>
                  </a:lnTo>
                  <a:lnTo>
                    <a:pt x="917" y="398"/>
                  </a:lnTo>
                  <a:lnTo>
                    <a:pt x="920" y="390"/>
                  </a:lnTo>
                  <a:lnTo>
                    <a:pt x="923" y="388"/>
                  </a:lnTo>
                  <a:lnTo>
                    <a:pt x="926" y="382"/>
                  </a:lnTo>
                  <a:lnTo>
                    <a:pt x="929" y="375"/>
                  </a:lnTo>
                  <a:lnTo>
                    <a:pt x="932" y="371"/>
                  </a:lnTo>
                  <a:lnTo>
                    <a:pt x="935" y="367"/>
                  </a:lnTo>
                  <a:lnTo>
                    <a:pt x="938" y="358"/>
                  </a:lnTo>
                  <a:lnTo>
                    <a:pt x="941" y="350"/>
                  </a:lnTo>
                  <a:lnTo>
                    <a:pt x="944" y="345"/>
                  </a:lnTo>
                  <a:lnTo>
                    <a:pt x="947" y="342"/>
                  </a:lnTo>
                  <a:lnTo>
                    <a:pt x="950" y="342"/>
                  </a:lnTo>
                  <a:lnTo>
                    <a:pt x="953" y="340"/>
                  </a:lnTo>
                  <a:lnTo>
                    <a:pt x="956" y="339"/>
                  </a:lnTo>
                  <a:lnTo>
                    <a:pt x="959" y="337"/>
                  </a:lnTo>
                  <a:lnTo>
                    <a:pt x="962" y="334"/>
                  </a:lnTo>
                  <a:lnTo>
                    <a:pt x="965" y="332"/>
                  </a:lnTo>
                  <a:lnTo>
                    <a:pt x="968" y="335"/>
                  </a:lnTo>
                  <a:lnTo>
                    <a:pt x="971" y="339"/>
                  </a:lnTo>
                  <a:lnTo>
                    <a:pt x="974" y="338"/>
                  </a:lnTo>
                  <a:lnTo>
                    <a:pt x="977" y="338"/>
                  </a:lnTo>
                  <a:lnTo>
                    <a:pt x="980" y="337"/>
                  </a:lnTo>
                  <a:lnTo>
                    <a:pt x="983" y="338"/>
                  </a:lnTo>
                  <a:lnTo>
                    <a:pt x="986" y="338"/>
                  </a:lnTo>
                  <a:lnTo>
                    <a:pt x="989" y="341"/>
                  </a:lnTo>
                  <a:lnTo>
                    <a:pt x="992" y="343"/>
                  </a:lnTo>
                  <a:lnTo>
                    <a:pt x="995" y="348"/>
                  </a:lnTo>
                  <a:lnTo>
                    <a:pt x="999" y="348"/>
                  </a:lnTo>
                  <a:lnTo>
                    <a:pt x="1001" y="347"/>
                  </a:lnTo>
                  <a:lnTo>
                    <a:pt x="1005" y="344"/>
                  </a:lnTo>
                  <a:lnTo>
                    <a:pt x="1008" y="343"/>
                  </a:lnTo>
                  <a:lnTo>
                    <a:pt x="1011" y="337"/>
                  </a:lnTo>
                  <a:lnTo>
                    <a:pt x="1014" y="332"/>
                  </a:lnTo>
                  <a:lnTo>
                    <a:pt x="1017" y="330"/>
                  </a:lnTo>
                  <a:lnTo>
                    <a:pt x="1020" y="328"/>
                  </a:lnTo>
                  <a:lnTo>
                    <a:pt x="1023" y="327"/>
                  </a:lnTo>
                  <a:lnTo>
                    <a:pt x="1026" y="325"/>
                  </a:lnTo>
                  <a:lnTo>
                    <a:pt x="1029" y="324"/>
                  </a:lnTo>
                  <a:lnTo>
                    <a:pt x="1032" y="330"/>
                  </a:lnTo>
                  <a:lnTo>
                    <a:pt x="1035" y="337"/>
                  </a:lnTo>
                  <a:lnTo>
                    <a:pt x="1038" y="343"/>
                  </a:lnTo>
                  <a:lnTo>
                    <a:pt x="1041" y="351"/>
                  </a:lnTo>
                  <a:lnTo>
                    <a:pt x="1044" y="363"/>
                  </a:lnTo>
                  <a:lnTo>
                    <a:pt x="1047" y="370"/>
                  </a:lnTo>
                  <a:lnTo>
                    <a:pt x="1050" y="375"/>
                  </a:lnTo>
                  <a:lnTo>
                    <a:pt x="1053" y="384"/>
                  </a:lnTo>
                  <a:lnTo>
                    <a:pt x="1056" y="388"/>
                  </a:lnTo>
                  <a:lnTo>
                    <a:pt x="1059" y="389"/>
                  </a:lnTo>
                  <a:lnTo>
                    <a:pt x="1062" y="389"/>
                  </a:lnTo>
                  <a:lnTo>
                    <a:pt x="1065" y="388"/>
                  </a:lnTo>
                  <a:lnTo>
                    <a:pt x="1068" y="383"/>
                  </a:lnTo>
                  <a:lnTo>
                    <a:pt x="1071" y="381"/>
                  </a:lnTo>
                  <a:lnTo>
                    <a:pt x="1074" y="382"/>
                  </a:lnTo>
                  <a:lnTo>
                    <a:pt x="1077" y="383"/>
                  </a:lnTo>
                  <a:lnTo>
                    <a:pt x="1080" y="389"/>
                  </a:lnTo>
                  <a:lnTo>
                    <a:pt x="1083" y="397"/>
                  </a:lnTo>
                  <a:lnTo>
                    <a:pt x="1086" y="404"/>
                  </a:lnTo>
                  <a:lnTo>
                    <a:pt x="1089" y="409"/>
                  </a:lnTo>
                  <a:lnTo>
                    <a:pt x="1092" y="418"/>
                  </a:lnTo>
                  <a:lnTo>
                    <a:pt x="1095" y="422"/>
                  </a:lnTo>
                  <a:lnTo>
                    <a:pt x="1098" y="426"/>
                  </a:lnTo>
                  <a:lnTo>
                    <a:pt x="1101" y="432"/>
                  </a:lnTo>
                  <a:lnTo>
                    <a:pt x="1104" y="437"/>
                  </a:lnTo>
                  <a:lnTo>
                    <a:pt x="1107" y="442"/>
                  </a:lnTo>
                  <a:lnTo>
                    <a:pt x="1110" y="448"/>
                  </a:lnTo>
                  <a:lnTo>
                    <a:pt x="1113" y="455"/>
                  </a:lnTo>
                  <a:lnTo>
                    <a:pt x="1116" y="457"/>
                  </a:lnTo>
                  <a:lnTo>
                    <a:pt x="1119" y="462"/>
                  </a:lnTo>
                  <a:lnTo>
                    <a:pt x="1122" y="468"/>
                  </a:lnTo>
                  <a:lnTo>
                    <a:pt x="1125" y="475"/>
                  </a:lnTo>
                  <a:lnTo>
                    <a:pt x="1128" y="478"/>
                  </a:lnTo>
                  <a:lnTo>
                    <a:pt x="1131" y="486"/>
                  </a:lnTo>
                  <a:lnTo>
                    <a:pt x="1134" y="492"/>
                  </a:lnTo>
                  <a:lnTo>
                    <a:pt x="1137" y="497"/>
                  </a:lnTo>
                  <a:lnTo>
                    <a:pt x="1140" y="504"/>
                  </a:lnTo>
                  <a:lnTo>
                    <a:pt x="1143" y="508"/>
                  </a:lnTo>
                  <a:lnTo>
                    <a:pt x="1146" y="511"/>
                  </a:lnTo>
                  <a:lnTo>
                    <a:pt x="1149" y="510"/>
                  </a:lnTo>
                  <a:lnTo>
                    <a:pt x="1152" y="506"/>
                  </a:lnTo>
                  <a:lnTo>
                    <a:pt x="1155" y="503"/>
                  </a:lnTo>
                  <a:lnTo>
                    <a:pt x="1158" y="505"/>
                  </a:lnTo>
                  <a:lnTo>
                    <a:pt x="1161" y="507"/>
                  </a:lnTo>
                  <a:lnTo>
                    <a:pt x="1164" y="514"/>
                  </a:lnTo>
                  <a:lnTo>
                    <a:pt x="1168" y="523"/>
                  </a:lnTo>
                  <a:lnTo>
                    <a:pt x="1170" y="532"/>
                  </a:lnTo>
                  <a:lnTo>
                    <a:pt x="1174" y="540"/>
                  </a:lnTo>
                  <a:lnTo>
                    <a:pt x="1176" y="550"/>
                  </a:lnTo>
                  <a:lnTo>
                    <a:pt x="1180" y="558"/>
                  </a:lnTo>
                  <a:lnTo>
                    <a:pt x="1183" y="563"/>
                  </a:lnTo>
                  <a:lnTo>
                    <a:pt x="1186" y="570"/>
                  </a:lnTo>
                  <a:lnTo>
                    <a:pt x="1189" y="576"/>
                  </a:lnTo>
                  <a:lnTo>
                    <a:pt x="1192" y="581"/>
                  </a:lnTo>
                  <a:lnTo>
                    <a:pt x="1195" y="586"/>
                  </a:lnTo>
                  <a:lnTo>
                    <a:pt x="1198" y="590"/>
                  </a:lnTo>
                  <a:lnTo>
                    <a:pt x="1201" y="588"/>
                  </a:lnTo>
                  <a:lnTo>
                    <a:pt x="1204" y="591"/>
                  </a:lnTo>
                  <a:lnTo>
                    <a:pt x="1207" y="591"/>
                  </a:lnTo>
                  <a:lnTo>
                    <a:pt x="1210" y="588"/>
                  </a:lnTo>
                  <a:lnTo>
                    <a:pt x="1213" y="586"/>
                  </a:lnTo>
                  <a:lnTo>
                    <a:pt x="1216" y="586"/>
                  </a:lnTo>
                  <a:lnTo>
                    <a:pt x="1219" y="581"/>
                  </a:lnTo>
                  <a:lnTo>
                    <a:pt x="1222" y="577"/>
                  </a:lnTo>
                  <a:lnTo>
                    <a:pt x="1225" y="570"/>
                  </a:lnTo>
                  <a:lnTo>
                    <a:pt x="1228" y="565"/>
                  </a:lnTo>
                  <a:lnTo>
                    <a:pt x="1231" y="553"/>
                  </a:lnTo>
                  <a:lnTo>
                    <a:pt x="1234" y="544"/>
                  </a:lnTo>
                  <a:lnTo>
                    <a:pt x="1237" y="538"/>
                  </a:lnTo>
                  <a:lnTo>
                    <a:pt x="1240" y="533"/>
                  </a:lnTo>
                  <a:lnTo>
                    <a:pt x="1243" y="525"/>
                  </a:lnTo>
                  <a:lnTo>
                    <a:pt x="1246" y="526"/>
                  </a:lnTo>
                  <a:lnTo>
                    <a:pt x="1249" y="523"/>
                  </a:lnTo>
                  <a:lnTo>
                    <a:pt x="1252" y="522"/>
                  </a:lnTo>
                  <a:lnTo>
                    <a:pt x="1255" y="520"/>
                  </a:lnTo>
                  <a:lnTo>
                    <a:pt x="1258" y="520"/>
                  </a:lnTo>
                  <a:lnTo>
                    <a:pt x="1261" y="514"/>
                  </a:lnTo>
                  <a:lnTo>
                    <a:pt x="1264" y="510"/>
                  </a:lnTo>
                  <a:lnTo>
                    <a:pt x="1267" y="507"/>
                  </a:lnTo>
                  <a:lnTo>
                    <a:pt x="1270" y="506"/>
                  </a:lnTo>
                  <a:lnTo>
                    <a:pt x="1273" y="503"/>
                  </a:lnTo>
                  <a:lnTo>
                    <a:pt x="1276" y="498"/>
                  </a:lnTo>
                  <a:lnTo>
                    <a:pt x="1279" y="495"/>
                  </a:lnTo>
                  <a:lnTo>
                    <a:pt x="1282" y="488"/>
                  </a:lnTo>
                  <a:lnTo>
                    <a:pt x="1285" y="483"/>
                  </a:lnTo>
                  <a:lnTo>
                    <a:pt x="1288" y="482"/>
                  </a:lnTo>
                  <a:lnTo>
                    <a:pt x="1291" y="486"/>
                  </a:lnTo>
                  <a:lnTo>
                    <a:pt x="1294" y="490"/>
                  </a:lnTo>
                  <a:lnTo>
                    <a:pt x="1297" y="492"/>
                  </a:lnTo>
                  <a:lnTo>
                    <a:pt x="1300" y="494"/>
                  </a:lnTo>
                  <a:lnTo>
                    <a:pt x="1303" y="497"/>
                  </a:lnTo>
                  <a:lnTo>
                    <a:pt x="1306" y="498"/>
                  </a:lnTo>
                  <a:lnTo>
                    <a:pt x="1309" y="498"/>
                  </a:lnTo>
                  <a:lnTo>
                    <a:pt x="1312" y="500"/>
                  </a:lnTo>
                  <a:lnTo>
                    <a:pt x="1315" y="499"/>
                  </a:lnTo>
                  <a:lnTo>
                    <a:pt x="1318" y="501"/>
                  </a:lnTo>
                  <a:lnTo>
                    <a:pt x="1321" y="502"/>
                  </a:lnTo>
                  <a:lnTo>
                    <a:pt x="1324" y="500"/>
                  </a:lnTo>
                  <a:lnTo>
                    <a:pt x="1327" y="498"/>
                  </a:lnTo>
                  <a:lnTo>
                    <a:pt x="1330" y="499"/>
                  </a:lnTo>
                  <a:lnTo>
                    <a:pt x="1333" y="491"/>
                  </a:lnTo>
                  <a:lnTo>
                    <a:pt x="1337" y="489"/>
                  </a:lnTo>
                  <a:lnTo>
                    <a:pt x="1339" y="492"/>
                  </a:lnTo>
                  <a:lnTo>
                    <a:pt x="1343" y="494"/>
                  </a:lnTo>
                  <a:lnTo>
                    <a:pt x="1345" y="492"/>
                  </a:lnTo>
                  <a:lnTo>
                    <a:pt x="1349" y="492"/>
                  </a:lnTo>
                  <a:lnTo>
                    <a:pt x="1352" y="489"/>
                  </a:lnTo>
                  <a:lnTo>
                    <a:pt x="1355" y="484"/>
                  </a:lnTo>
                  <a:lnTo>
                    <a:pt x="1358" y="479"/>
                  </a:lnTo>
                  <a:lnTo>
                    <a:pt x="1361" y="482"/>
                  </a:lnTo>
                  <a:lnTo>
                    <a:pt x="1364" y="486"/>
                  </a:lnTo>
                  <a:lnTo>
                    <a:pt x="1367" y="491"/>
                  </a:lnTo>
                  <a:lnTo>
                    <a:pt x="1370" y="495"/>
                  </a:lnTo>
                  <a:lnTo>
                    <a:pt x="1373" y="497"/>
                  </a:lnTo>
                  <a:lnTo>
                    <a:pt x="1376" y="500"/>
                  </a:lnTo>
                  <a:lnTo>
                    <a:pt x="1379" y="504"/>
                  </a:lnTo>
                  <a:lnTo>
                    <a:pt x="1382" y="510"/>
                  </a:lnTo>
                  <a:lnTo>
                    <a:pt x="1385" y="513"/>
                  </a:lnTo>
                  <a:lnTo>
                    <a:pt x="1388" y="522"/>
                  </a:lnTo>
                  <a:lnTo>
                    <a:pt x="1391" y="527"/>
                  </a:lnTo>
                  <a:lnTo>
                    <a:pt x="1394" y="530"/>
                  </a:lnTo>
                  <a:lnTo>
                    <a:pt x="1397" y="532"/>
                  </a:lnTo>
                  <a:lnTo>
                    <a:pt x="1400" y="538"/>
                  </a:lnTo>
                  <a:lnTo>
                    <a:pt x="1403" y="541"/>
                  </a:lnTo>
                  <a:lnTo>
                    <a:pt x="1406" y="543"/>
                  </a:lnTo>
                  <a:lnTo>
                    <a:pt x="1409" y="546"/>
                  </a:lnTo>
                  <a:lnTo>
                    <a:pt x="1412" y="549"/>
                  </a:lnTo>
                  <a:lnTo>
                    <a:pt x="1415" y="551"/>
                  </a:lnTo>
                  <a:lnTo>
                    <a:pt x="1418" y="548"/>
                  </a:lnTo>
                  <a:lnTo>
                    <a:pt x="1421" y="547"/>
                  </a:lnTo>
                  <a:lnTo>
                    <a:pt x="1424" y="545"/>
                  </a:lnTo>
                  <a:lnTo>
                    <a:pt x="1427" y="537"/>
                  </a:lnTo>
                  <a:lnTo>
                    <a:pt x="1430" y="530"/>
                  </a:lnTo>
                  <a:lnTo>
                    <a:pt x="1433" y="527"/>
                  </a:lnTo>
                  <a:lnTo>
                    <a:pt x="1436" y="523"/>
                  </a:lnTo>
                  <a:lnTo>
                    <a:pt x="1439" y="518"/>
                  </a:lnTo>
                  <a:lnTo>
                    <a:pt x="1442" y="512"/>
                  </a:lnTo>
                  <a:lnTo>
                    <a:pt x="1445" y="510"/>
                  </a:lnTo>
                  <a:lnTo>
                    <a:pt x="1448" y="510"/>
                  </a:lnTo>
                  <a:lnTo>
                    <a:pt x="1451" y="508"/>
                  </a:lnTo>
                  <a:lnTo>
                    <a:pt x="1454" y="510"/>
                  </a:lnTo>
                  <a:lnTo>
                    <a:pt x="1457" y="513"/>
                  </a:lnTo>
                  <a:lnTo>
                    <a:pt x="1460" y="507"/>
                  </a:lnTo>
                  <a:lnTo>
                    <a:pt x="1463" y="501"/>
                  </a:lnTo>
                  <a:lnTo>
                    <a:pt x="1466" y="499"/>
                  </a:lnTo>
                  <a:lnTo>
                    <a:pt x="1469" y="496"/>
                  </a:lnTo>
                  <a:lnTo>
                    <a:pt x="1472" y="494"/>
                  </a:lnTo>
                  <a:lnTo>
                    <a:pt x="1475" y="497"/>
                  </a:lnTo>
                  <a:lnTo>
                    <a:pt x="1478" y="498"/>
                  </a:lnTo>
                  <a:lnTo>
                    <a:pt x="1481" y="497"/>
                  </a:lnTo>
                  <a:lnTo>
                    <a:pt x="1484" y="497"/>
                  </a:lnTo>
                  <a:lnTo>
                    <a:pt x="1487" y="499"/>
                  </a:lnTo>
                  <a:lnTo>
                    <a:pt x="1490" y="500"/>
                  </a:lnTo>
                  <a:lnTo>
                    <a:pt x="1493" y="503"/>
                  </a:lnTo>
                  <a:lnTo>
                    <a:pt x="1496" y="503"/>
                  </a:lnTo>
                  <a:lnTo>
                    <a:pt x="1499" y="504"/>
                  </a:lnTo>
                  <a:lnTo>
                    <a:pt x="1502" y="504"/>
                  </a:lnTo>
                  <a:lnTo>
                    <a:pt x="1505" y="503"/>
                  </a:lnTo>
                  <a:lnTo>
                    <a:pt x="1508" y="502"/>
                  </a:lnTo>
                  <a:lnTo>
                    <a:pt x="1511" y="497"/>
                  </a:lnTo>
                  <a:lnTo>
                    <a:pt x="1514" y="494"/>
                  </a:lnTo>
                  <a:lnTo>
                    <a:pt x="1517" y="486"/>
                  </a:lnTo>
                  <a:lnTo>
                    <a:pt x="1521" y="480"/>
                  </a:lnTo>
                  <a:lnTo>
                    <a:pt x="1523" y="471"/>
                  </a:lnTo>
                  <a:lnTo>
                    <a:pt x="1527" y="471"/>
                  </a:lnTo>
                  <a:lnTo>
                    <a:pt x="1529" y="468"/>
                  </a:lnTo>
                  <a:lnTo>
                    <a:pt x="1533" y="469"/>
                  </a:lnTo>
                  <a:lnTo>
                    <a:pt x="1536" y="465"/>
                  </a:lnTo>
                  <a:lnTo>
                    <a:pt x="1539" y="465"/>
                  </a:lnTo>
                  <a:lnTo>
                    <a:pt x="1542" y="462"/>
                  </a:lnTo>
                  <a:lnTo>
                    <a:pt x="1545" y="459"/>
                  </a:lnTo>
                  <a:lnTo>
                    <a:pt x="1548" y="455"/>
                  </a:lnTo>
                  <a:lnTo>
                    <a:pt x="1551" y="457"/>
                  </a:lnTo>
                  <a:lnTo>
                    <a:pt x="1554" y="451"/>
                  </a:lnTo>
                  <a:lnTo>
                    <a:pt x="1557" y="446"/>
                  </a:lnTo>
                  <a:lnTo>
                    <a:pt x="1560" y="442"/>
                  </a:lnTo>
                  <a:lnTo>
                    <a:pt x="1563" y="441"/>
                  </a:lnTo>
                  <a:lnTo>
                    <a:pt x="1566" y="444"/>
                  </a:lnTo>
                  <a:lnTo>
                    <a:pt x="1569" y="454"/>
                  </a:lnTo>
                  <a:lnTo>
                    <a:pt x="1572" y="464"/>
                  </a:lnTo>
                  <a:lnTo>
                    <a:pt x="1575" y="476"/>
                  </a:lnTo>
                  <a:lnTo>
                    <a:pt x="1578" y="484"/>
                  </a:lnTo>
                  <a:lnTo>
                    <a:pt x="1581" y="486"/>
                  </a:lnTo>
                  <a:lnTo>
                    <a:pt x="1584" y="484"/>
                  </a:lnTo>
                  <a:lnTo>
                    <a:pt x="1587" y="484"/>
                  </a:lnTo>
                  <a:lnTo>
                    <a:pt x="1590" y="488"/>
                  </a:lnTo>
                  <a:lnTo>
                    <a:pt x="1593" y="497"/>
                  </a:lnTo>
                  <a:lnTo>
                    <a:pt x="1596" y="510"/>
                  </a:lnTo>
                  <a:lnTo>
                    <a:pt x="1599" y="524"/>
                  </a:lnTo>
                  <a:lnTo>
                    <a:pt x="1602" y="536"/>
                  </a:lnTo>
                  <a:lnTo>
                    <a:pt x="1605" y="545"/>
                  </a:lnTo>
                  <a:lnTo>
                    <a:pt x="1608" y="550"/>
                  </a:lnTo>
                  <a:lnTo>
                    <a:pt x="1611" y="551"/>
                  </a:lnTo>
                  <a:lnTo>
                    <a:pt x="1614" y="551"/>
                  </a:lnTo>
                  <a:lnTo>
                    <a:pt x="1617" y="549"/>
                  </a:lnTo>
                  <a:lnTo>
                    <a:pt x="1620" y="545"/>
                  </a:lnTo>
                  <a:lnTo>
                    <a:pt x="1623" y="543"/>
                  </a:lnTo>
                  <a:lnTo>
                    <a:pt x="1626" y="547"/>
                  </a:lnTo>
                  <a:lnTo>
                    <a:pt x="1629" y="551"/>
                  </a:lnTo>
                  <a:lnTo>
                    <a:pt x="1632" y="551"/>
                  </a:lnTo>
                  <a:lnTo>
                    <a:pt x="1635" y="549"/>
                  </a:lnTo>
                  <a:lnTo>
                    <a:pt x="1638" y="544"/>
                  </a:lnTo>
                  <a:lnTo>
                    <a:pt x="1641" y="537"/>
                  </a:lnTo>
                  <a:lnTo>
                    <a:pt x="1644" y="529"/>
                  </a:lnTo>
                  <a:lnTo>
                    <a:pt x="1647" y="524"/>
                  </a:lnTo>
                  <a:lnTo>
                    <a:pt x="1650" y="519"/>
                  </a:lnTo>
                  <a:lnTo>
                    <a:pt x="1653" y="512"/>
                  </a:lnTo>
                  <a:lnTo>
                    <a:pt x="1656" y="500"/>
                  </a:lnTo>
                  <a:lnTo>
                    <a:pt x="1659" y="491"/>
                  </a:lnTo>
                  <a:lnTo>
                    <a:pt x="1662" y="481"/>
                  </a:lnTo>
                  <a:lnTo>
                    <a:pt x="1665" y="474"/>
                  </a:lnTo>
                  <a:lnTo>
                    <a:pt x="1668" y="470"/>
                  </a:lnTo>
                  <a:lnTo>
                    <a:pt x="1671" y="473"/>
                  </a:lnTo>
                  <a:lnTo>
                    <a:pt x="1674" y="474"/>
                  </a:lnTo>
                  <a:lnTo>
                    <a:pt x="1677" y="476"/>
                  </a:lnTo>
                  <a:lnTo>
                    <a:pt x="1680" y="477"/>
                  </a:lnTo>
                  <a:lnTo>
                    <a:pt x="1683" y="476"/>
                  </a:lnTo>
                  <a:lnTo>
                    <a:pt x="1686" y="467"/>
                  </a:lnTo>
                  <a:lnTo>
                    <a:pt x="1690" y="459"/>
                  </a:lnTo>
                  <a:lnTo>
                    <a:pt x="1692" y="451"/>
                  </a:lnTo>
                  <a:lnTo>
                    <a:pt x="1696" y="447"/>
                  </a:lnTo>
                  <a:lnTo>
                    <a:pt x="1698" y="453"/>
                  </a:lnTo>
                  <a:lnTo>
                    <a:pt x="1702" y="463"/>
                  </a:lnTo>
                  <a:lnTo>
                    <a:pt x="1705" y="479"/>
                  </a:lnTo>
                  <a:lnTo>
                    <a:pt x="1708" y="492"/>
                  </a:lnTo>
                  <a:lnTo>
                    <a:pt x="1711" y="502"/>
                  </a:lnTo>
                  <a:lnTo>
                    <a:pt x="1714" y="507"/>
                  </a:lnTo>
                  <a:lnTo>
                    <a:pt x="1717" y="509"/>
                  </a:lnTo>
                  <a:lnTo>
                    <a:pt x="1720" y="506"/>
                  </a:lnTo>
                  <a:lnTo>
                    <a:pt x="1723" y="500"/>
                  </a:lnTo>
                  <a:lnTo>
                    <a:pt x="1726" y="495"/>
                  </a:lnTo>
                  <a:lnTo>
                    <a:pt x="1729" y="487"/>
                  </a:lnTo>
                  <a:lnTo>
                    <a:pt x="1732" y="481"/>
                  </a:lnTo>
                  <a:lnTo>
                    <a:pt x="1735" y="474"/>
                  </a:lnTo>
                  <a:lnTo>
                    <a:pt x="1738" y="471"/>
                  </a:lnTo>
                  <a:lnTo>
                    <a:pt x="1741" y="469"/>
                  </a:lnTo>
                  <a:lnTo>
                    <a:pt x="1744" y="469"/>
                  </a:lnTo>
                  <a:lnTo>
                    <a:pt x="1747" y="467"/>
                  </a:lnTo>
                  <a:lnTo>
                    <a:pt x="1750" y="465"/>
                  </a:lnTo>
                  <a:lnTo>
                    <a:pt x="1753" y="466"/>
                  </a:lnTo>
                  <a:lnTo>
                    <a:pt x="1756" y="465"/>
                  </a:lnTo>
                  <a:lnTo>
                    <a:pt x="1759" y="462"/>
                  </a:lnTo>
                  <a:lnTo>
                    <a:pt x="1762" y="462"/>
                  </a:lnTo>
                  <a:lnTo>
                    <a:pt x="1765" y="462"/>
                  </a:lnTo>
                  <a:lnTo>
                    <a:pt x="1768" y="462"/>
                  </a:lnTo>
                  <a:lnTo>
                    <a:pt x="1771" y="463"/>
                  </a:lnTo>
                  <a:lnTo>
                    <a:pt x="1774" y="461"/>
                  </a:lnTo>
                  <a:lnTo>
                    <a:pt x="1777" y="456"/>
                  </a:lnTo>
                  <a:lnTo>
                    <a:pt x="1780" y="452"/>
                  </a:lnTo>
                  <a:lnTo>
                    <a:pt x="1783" y="444"/>
                  </a:lnTo>
                  <a:lnTo>
                    <a:pt x="1786" y="428"/>
                  </a:lnTo>
                  <a:lnTo>
                    <a:pt x="1789" y="416"/>
                  </a:lnTo>
                  <a:lnTo>
                    <a:pt x="1792" y="402"/>
                  </a:lnTo>
                  <a:lnTo>
                    <a:pt x="1795" y="385"/>
                  </a:lnTo>
                  <a:lnTo>
                    <a:pt x="1798" y="371"/>
                  </a:lnTo>
                  <a:lnTo>
                    <a:pt x="1801" y="362"/>
                  </a:lnTo>
                  <a:lnTo>
                    <a:pt x="1804" y="350"/>
                  </a:lnTo>
                  <a:lnTo>
                    <a:pt x="1807" y="341"/>
                  </a:lnTo>
                  <a:lnTo>
                    <a:pt x="1810" y="332"/>
                  </a:lnTo>
                  <a:lnTo>
                    <a:pt x="1813" y="325"/>
                  </a:lnTo>
                  <a:lnTo>
                    <a:pt x="1816" y="318"/>
                  </a:lnTo>
                  <a:lnTo>
                    <a:pt x="1819" y="308"/>
                  </a:lnTo>
                  <a:lnTo>
                    <a:pt x="1822" y="301"/>
                  </a:lnTo>
                  <a:lnTo>
                    <a:pt x="1825" y="296"/>
                  </a:lnTo>
                  <a:lnTo>
                    <a:pt x="1828" y="289"/>
                  </a:lnTo>
                  <a:lnTo>
                    <a:pt x="1831" y="286"/>
                  </a:lnTo>
                  <a:lnTo>
                    <a:pt x="1834" y="291"/>
                  </a:lnTo>
                  <a:lnTo>
                    <a:pt x="1837" y="293"/>
                  </a:lnTo>
                  <a:lnTo>
                    <a:pt x="1840" y="296"/>
                  </a:lnTo>
                  <a:lnTo>
                    <a:pt x="1843" y="299"/>
                  </a:lnTo>
                  <a:lnTo>
                    <a:pt x="1846" y="296"/>
                  </a:lnTo>
                  <a:lnTo>
                    <a:pt x="1849" y="289"/>
                  </a:lnTo>
                  <a:lnTo>
                    <a:pt x="1852" y="282"/>
                  </a:lnTo>
                  <a:lnTo>
                    <a:pt x="1855" y="271"/>
                  </a:lnTo>
                  <a:lnTo>
                    <a:pt x="1858" y="266"/>
                  </a:lnTo>
                  <a:lnTo>
                    <a:pt x="1861" y="262"/>
                  </a:lnTo>
                  <a:lnTo>
                    <a:pt x="1864" y="260"/>
                  </a:lnTo>
                  <a:lnTo>
                    <a:pt x="1867" y="263"/>
                  </a:lnTo>
                  <a:lnTo>
                    <a:pt x="1870" y="267"/>
                  </a:lnTo>
                  <a:lnTo>
                    <a:pt x="1874" y="264"/>
                  </a:lnTo>
                  <a:lnTo>
                    <a:pt x="1876" y="263"/>
                  </a:lnTo>
                  <a:lnTo>
                    <a:pt x="1880" y="260"/>
                  </a:lnTo>
                  <a:lnTo>
                    <a:pt x="1883" y="256"/>
                  </a:lnTo>
                  <a:lnTo>
                    <a:pt x="1886" y="249"/>
                  </a:lnTo>
                  <a:lnTo>
                    <a:pt x="1889" y="243"/>
                  </a:lnTo>
                  <a:lnTo>
                    <a:pt x="1892" y="235"/>
                  </a:lnTo>
                  <a:lnTo>
                    <a:pt x="1895" y="227"/>
                  </a:lnTo>
                  <a:lnTo>
                    <a:pt x="1898" y="218"/>
                  </a:lnTo>
                  <a:lnTo>
                    <a:pt x="1901" y="214"/>
                  </a:lnTo>
                  <a:lnTo>
                    <a:pt x="1904" y="210"/>
                  </a:lnTo>
                  <a:lnTo>
                    <a:pt x="1907" y="212"/>
                  </a:lnTo>
                  <a:lnTo>
                    <a:pt x="1910" y="213"/>
                  </a:lnTo>
                  <a:lnTo>
                    <a:pt x="1913" y="216"/>
                  </a:lnTo>
                  <a:lnTo>
                    <a:pt x="1916" y="219"/>
                  </a:lnTo>
                  <a:lnTo>
                    <a:pt x="1919" y="220"/>
                  </a:lnTo>
                  <a:lnTo>
                    <a:pt x="1922" y="216"/>
                  </a:lnTo>
                  <a:lnTo>
                    <a:pt x="1925" y="215"/>
                  </a:lnTo>
                  <a:lnTo>
                    <a:pt x="1928" y="214"/>
                  </a:lnTo>
                  <a:lnTo>
                    <a:pt x="1931" y="215"/>
                  </a:lnTo>
                  <a:lnTo>
                    <a:pt x="1934" y="221"/>
                  </a:lnTo>
                  <a:lnTo>
                    <a:pt x="1937" y="225"/>
                  </a:lnTo>
                  <a:lnTo>
                    <a:pt x="1940" y="225"/>
                  </a:lnTo>
                  <a:lnTo>
                    <a:pt x="1943" y="223"/>
                  </a:lnTo>
                  <a:lnTo>
                    <a:pt x="1946" y="218"/>
                  </a:lnTo>
                  <a:lnTo>
                    <a:pt x="1949" y="212"/>
                  </a:lnTo>
                  <a:lnTo>
                    <a:pt x="1952" y="208"/>
                  </a:lnTo>
                  <a:lnTo>
                    <a:pt x="1955" y="210"/>
                  </a:lnTo>
                  <a:lnTo>
                    <a:pt x="1958" y="217"/>
                  </a:lnTo>
                  <a:lnTo>
                    <a:pt x="1961" y="224"/>
                  </a:lnTo>
                  <a:lnTo>
                    <a:pt x="1964" y="236"/>
                  </a:lnTo>
                  <a:lnTo>
                    <a:pt x="1967" y="251"/>
                  </a:lnTo>
                  <a:lnTo>
                    <a:pt x="1970" y="261"/>
                  </a:lnTo>
                  <a:lnTo>
                    <a:pt x="1973" y="268"/>
                  </a:lnTo>
                  <a:lnTo>
                    <a:pt x="1976" y="272"/>
                  </a:lnTo>
                  <a:lnTo>
                    <a:pt x="1979" y="274"/>
                  </a:lnTo>
                  <a:lnTo>
                    <a:pt x="1982" y="273"/>
                  </a:lnTo>
                  <a:lnTo>
                    <a:pt x="1985" y="272"/>
                  </a:lnTo>
                  <a:lnTo>
                    <a:pt x="1988" y="270"/>
                  </a:lnTo>
                  <a:lnTo>
                    <a:pt x="1991" y="271"/>
                  </a:lnTo>
                  <a:lnTo>
                    <a:pt x="1994" y="275"/>
                  </a:lnTo>
                  <a:lnTo>
                    <a:pt x="1997" y="277"/>
                  </a:lnTo>
                  <a:lnTo>
                    <a:pt x="2000" y="282"/>
                  </a:lnTo>
                  <a:lnTo>
                    <a:pt x="2003" y="287"/>
                  </a:lnTo>
                  <a:lnTo>
                    <a:pt x="2006" y="289"/>
                  </a:lnTo>
                  <a:lnTo>
                    <a:pt x="2009" y="284"/>
                  </a:lnTo>
                  <a:lnTo>
                    <a:pt x="2012" y="280"/>
                  </a:lnTo>
                  <a:lnTo>
                    <a:pt x="2015" y="279"/>
                  </a:lnTo>
                  <a:lnTo>
                    <a:pt x="2018" y="277"/>
                  </a:lnTo>
                  <a:lnTo>
                    <a:pt x="2021" y="278"/>
                  </a:lnTo>
                  <a:lnTo>
                    <a:pt x="2024" y="278"/>
                  </a:lnTo>
                  <a:lnTo>
                    <a:pt x="2027" y="282"/>
                  </a:lnTo>
                  <a:lnTo>
                    <a:pt x="2030" y="288"/>
                  </a:lnTo>
                  <a:lnTo>
                    <a:pt x="2033" y="297"/>
                  </a:lnTo>
                  <a:lnTo>
                    <a:pt x="2036" y="302"/>
                  </a:lnTo>
                  <a:lnTo>
                    <a:pt x="2039" y="304"/>
                  </a:lnTo>
                  <a:lnTo>
                    <a:pt x="2043" y="313"/>
                  </a:lnTo>
                  <a:lnTo>
                    <a:pt x="2045" y="320"/>
                  </a:lnTo>
                  <a:lnTo>
                    <a:pt x="2049" y="325"/>
                  </a:lnTo>
                  <a:lnTo>
                    <a:pt x="2051" y="334"/>
                  </a:lnTo>
                  <a:lnTo>
                    <a:pt x="2055" y="344"/>
                  </a:lnTo>
                  <a:lnTo>
                    <a:pt x="2058" y="346"/>
                  </a:lnTo>
                  <a:lnTo>
                    <a:pt x="2061" y="344"/>
                  </a:lnTo>
                  <a:lnTo>
                    <a:pt x="2064" y="344"/>
                  </a:lnTo>
                  <a:lnTo>
                    <a:pt x="2067" y="342"/>
                  </a:lnTo>
                  <a:lnTo>
                    <a:pt x="2070" y="342"/>
                  </a:lnTo>
                  <a:lnTo>
                    <a:pt x="2073" y="345"/>
                  </a:lnTo>
                  <a:lnTo>
                    <a:pt x="2076" y="341"/>
                  </a:lnTo>
                  <a:lnTo>
                    <a:pt x="2079" y="336"/>
                  </a:lnTo>
                  <a:lnTo>
                    <a:pt x="2082" y="333"/>
                  </a:lnTo>
                  <a:lnTo>
                    <a:pt x="2085" y="328"/>
                  </a:lnTo>
                  <a:lnTo>
                    <a:pt x="2088" y="314"/>
                  </a:lnTo>
                  <a:lnTo>
                    <a:pt x="2091" y="309"/>
                  </a:lnTo>
                  <a:lnTo>
                    <a:pt x="2094" y="306"/>
                  </a:lnTo>
                  <a:lnTo>
                    <a:pt x="2097" y="299"/>
                  </a:lnTo>
                  <a:lnTo>
                    <a:pt x="2100" y="293"/>
                  </a:lnTo>
                  <a:lnTo>
                    <a:pt x="2103" y="298"/>
                  </a:lnTo>
                  <a:lnTo>
                    <a:pt x="2106" y="307"/>
                  </a:lnTo>
                  <a:lnTo>
                    <a:pt x="2109" y="316"/>
                  </a:lnTo>
                  <a:lnTo>
                    <a:pt x="2112" y="326"/>
                  </a:lnTo>
                  <a:lnTo>
                    <a:pt x="2115" y="337"/>
                  </a:lnTo>
                  <a:lnTo>
                    <a:pt x="2118" y="348"/>
                  </a:lnTo>
                  <a:lnTo>
                    <a:pt x="2121" y="359"/>
                  </a:lnTo>
                  <a:lnTo>
                    <a:pt x="2124" y="366"/>
                  </a:lnTo>
                  <a:lnTo>
                    <a:pt x="2127" y="372"/>
                  </a:lnTo>
                  <a:lnTo>
                    <a:pt x="2130" y="375"/>
                  </a:lnTo>
                  <a:lnTo>
                    <a:pt x="2133" y="375"/>
                  </a:lnTo>
                  <a:lnTo>
                    <a:pt x="2136" y="371"/>
                  </a:lnTo>
                  <a:lnTo>
                    <a:pt x="2139" y="368"/>
                  </a:lnTo>
                  <a:lnTo>
                    <a:pt x="2142" y="368"/>
                  </a:lnTo>
                  <a:lnTo>
                    <a:pt x="2145" y="370"/>
                  </a:lnTo>
                  <a:lnTo>
                    <a:pt x="2148" y="369"/>
                  </a:lnTo>
                  <a:lnTo>
                    <a:pt x="2151" y="366"/>
                  </a:lnTo>
                  <a:lnTo>
                    <a:pt x="2154" y="363"/>
                  </a:lnTo>
                  <a:lnTo>
                    <a:pt x="2157" y="361"/>
                  </a:lnTo>
                  <a:lnTo>
                    <a:pt x="2160" y="366"/>
                  </a:lnTo>
                  <a:lnTo>
                    <a:pt x="2163" y="369"/>
                  </a:lnTo>
                  <a:lnTo>
                    <a:pt x="2166" y="371"/>
                  </a:lnTo>
                  <a:lnTo>
                    <a:pt x="2169" y="370"/>
                  </a:lnTo>
                  <a:lnTo>
                    <a:pt x="2172" y="368"/>
                  </a:lnTo>
                  <a:lnTo>
                    <a:pt x="2175" y="363"/>
                  </a:lnTo>
                  <a:lnTo>
                    <a:pt x="2178" y="358"/>
                  </a:lnTo>
                  <a:lnTo>
                    <a:pt x="2181" y="350"/>
                  </a:lnTo>
                  <a:lnTo>
                    <a:pt x="2184" y="347"/>
                  </a:lnTo>
                  <a:lnTo>
                    <a:pt x="2187" y="344"/>
                  </a:lnTo>
                  <a:lnTo>
                    <a:pt x="2190" y="338"/>
                  </a:lnTo>
                  <a:lnTo>
                    <a:pt x="2193" y="337"/>
                  </a:lnTo>
                  <a:lnTo>
                    <a:pt x="2196" y="340"/>
                  </a:lnTo>
                  <a:lnTo>
                    <a:pt x="2199" y="341"/>
                  </a:lnTo>
                  <a:lnTo>
                    <a:pt x="2202" y="343"/>
                  </a:lnTo>
                  <a:lnTo>
                    <a:pt x="2205" y="342"/>
                  </a:lnTo>
                  <a:lnTo>
                    <a:pt x="2208" y="341"/>
                  </a:lnTo>
                  <a:lnTo>
                    <a:pt x="2211" y="338"/>
                  </a:lnTo>
                  <a:lnTo>
                    <a:pt x="2214" y="337"/>
                  </a:lnTo>
                  <a:lnTo>
                    <a:pt x="2218" y="340"/>
                  </a:lnTo>
                  <a:lnTo>
                    <a:pt x="2220" y="346"/>
                  </a:lnTo>
                  <a:lnTo>
                    <a:pt x="2224" y="351"/>
                  </a:lnTo>
                  <a:lnTo>
                    <a:pt x="2227" y="356"/>
                  </a:lnTo>
                  <a:lnTo>
                    <a:pt x="2230" y="359"/>
                  </a:lnTo>
                  <a:lnTo>
                    <a:pt x="2233" y="355"/>
                  </a:lnTo>
                  <a:lnTo>
                    <a:pt x="2236" y="353"/>
                  </a:lnTo>
                  <a:lnTo>
                    <a:pt x="2239" y="352"/>
                  </a:lnTo>
                  <a:lnTo>
                    <a:pt x="2242" y="350"/>
                  </a:lnTo>
                  <a:lnTo>
                    <a:pt x="2245" y="349"/>
                  </a:lnTo>
                  <a:lnTo>
                    <a:pt x="2248" y="344"/>
                  </a:lnTo>
                  <a:lnTo>
                    <a:pt x="2251" y="342"/>
                  </a:lnTo>
                  <a:lnTo>
                    <a:pt x="2254" y="338"/>
                  </a:lnTo>
                  <a:lnTo>
                    <a:pt x="2257" y="332"/>
                  </a:lnTo>
                  <a:lnTo>
                    <a:pt x="2260" y="326"/>
                  </a:lnTo>
                  <a:lnTo>
                    <a:pt x="2263" y="324"/>
                  </a:lnTo>
                  <a:lnTo>
                    <a:pt x="2266" y="317"/>
                  </a:lnTo>
                  <a:lnTo>
                    <a:pt x="2269" y="315"/>
                  </a:lnTo>
                  <a:lnTo>
                    <a:pt x="2272" y="320"/>
                  </a:lnTo>
                  <a:lnTo>
                    <a:pt x="2275" y="326"/>
                  </a:lnTo>
                  <a:lnTo>
                    <a:pt x="2278" y="330"/>
                  </a:lnTo>
                  <a:lnTo>
                    <a:pt x="2281" y="335"/>
                  </a:lnTo>
                  <a:lnTo>
                    <a:pt x="2284" y="337"/>
                  </a:lnTo>
                  <a:lnTo>
                    <a:pt x="2287" y="334"/>
                  </a:lnTo>
                  <a:lnTo>
                    <a:pt x="2290" y="333"/>
                  </a:lnTo>
                  <a:lnTo>
                    <a:pt x="2293" y="332"/>
                  </a:lnTo>
                  <a:lnTo>
                    <a:pt x="2296" y="336"/>
                  </a:lnTo>
                  <a:lnTo>
                    <a:pt x="2299" y="344"/>
                  </a:lnTo>
                  <a:lnTo>
                    <a:pt x="2302" y="352"/>
                  </a:lnTo>
                  <a:lnTo>
                    <a:pt x="2305" y="360"/>
                  </a:lnTo>
                  <a:lnTo>
                    <a:pt x="2308" y="367"/>
                  </a:lnTo>
                  <a:lnTo>
                    <a:pt x="2311" y="370"/>
                  </a:lnTo>
                  <a:lnTo>
                    <a:pt x="2314" y="367"/>
                  </a:lnTo>
                  <a:lnTo>
                    <a:pt x="2317" y="369"/>
                  </a:lnTo>
                  <a:lnTo>
                    <a:pt x="2320" y="367"/>
                  </a:lnTo>
                  <a:lnTo>
                    <a:pt x="2323" y="365"/>
                  </a:lnTo>
                  <a:lnTo>
                    <a:pt x="2326" y="362"/>
                  </a:lnTo>
                  <a:lnTo>
                    <a:pt x="2329" y="358"/>
                  </a:lnTo>
                  <a:lnTo>
                    <a:pt x="2332" y="356"/>
                  </a:lnTo>
                  <a:lnTo>
                    <a:pt x="2335" y="356"/>
                  </a:lnTo>
                  <a:lnTo>
                    <a:pt x="2338" y="363"/>
                  </a:lnTo>
                  <a:lnTo>
                    <a:pt x="2341" y="371"/>
                  </a:lnTo>
                  <a:lnTo>
                    <a:pt x="2344" y="385"/>
                  </a:lnTo>
                  <a:lnTo>
                    <a:pt x="2347" y="392"/>
                  </a:lnTo>
                  <a:lnTo>
                    <a:pt x="2350" y="393"/>
                  </a:lnTo>
                  <a:lnTo>
                    <a:pt x="2353" y="391"/>
                  </a:lnTo>
                  <a:lnTo>
                    <a:pt x="2356" y="392"/>
                  </a:lnTo>
                  <a:lnTo>
                    <a:pt x="2359" y="386"/>
                  </a:lnTo>
                  <a:lnTo>
                    <a:pt x="2362" y="384"/>
                  </a:lnTo>
                  <a:lnTo>
                    <a:pt x="2365" y="388"/>
                  </a:lnTo>
                  <a:lnTo>
                    <a:pt x="2368" y="392"/>
                  </a:lnTo>
                  <a:lnTo>
                    <a:pt x="2371" y="396"/>
                  </a:lnTo>
                  <a:lnTo>
                    <a:pt x="2374" y="400"/>
                  </a:lnTo>
                  <a:lnTo>
                    <a:pt x="2377" y="404"/>
                  </a:lnTo>
                  <a:lnTo>
                    <a:pt x="2380" y="406"/>
                  </a:lnTo>
                  <a:lnTo>
                    <a:pt x="2383" y="407"/>
                  </a:lnTo>
                  <a:lnTo>
                    <a:pt x="2386" y="410"/>
                  </a:lnTo>
                  <a:lnTo>
                    <a:pt x="2389" y="416"/>
                  </a:lnTo>
                  <a:lnTo>
                    <a:pt x="2392" y="421"/>
                  </a:lnTo>
                  <a:lnTo>
                    <a:pt x="2396" y="421"/>
                  </a:lnTo>
                  <a:lnTo>
                    <a:pt x="2398" y="421"/>
                  </a:lnTo>
                  <a:lnTo>
                    <a:pt x="2402" y="411"/>
                  </a:lnTo>
                  <a:lnTo>
                    <a:pt x="2404" y="403"/>
                  </a:lnTo>
                  <a:lnTo>
                    <a:pt x="2408" y="394"/>
                  </a:lnTo>
                  <a:lnTo>
                    <a:pt x="2411" y="390"/>
                  </a:lnTo>
                  <a:lnTo>
                    <a:pt x="2414" y="385"/>
                  </a:lnTo>
                  <a:lnTo>
                    <a:pt x="2417" y="385"/>
                  </a:lnTo>
                  <a:lnTo>
                    <a:pt x="2420" y="384"/>
                  </a:lnTo>
                  <a:lnTo>
                    <a:pt x="2423" y="386"/>
                  </a:lnTo>
                  <a:lnTo>
                    <a:pt x="2426" y="393"/>
                  </a:lnTo>
                  <a:lnTo>
                    <a:pt x="2429" y="398"/>
                  </a:lnTo>
                  <a:lnTo>
                    <a:pt x="2432" y="407"/>
                  </a:lnTo>
                  <a:lnTo>
                    <a:pt x="2435" y="414"/>
                  </a:lnTo>
                  <a:lnTo>
                    <a:pt x="2438" y="424"/>
                  </a:lnTo>
                  <a:lnTo>
                    <a:pt x="2441" y="433"/>
                  </a:lnTo>
                  <a:lnTo>
                    <a:pt x="2444" y="440"/>
                  </a:lnTo>
                  <a:lnTo>
                    <a:pt x="2447" y="450"/>
                  </a:lnTo>
                  <a:lnTo>
                    <a:pt x="2450" y="463"/>
                  </a:lnTo>
                  <a:lnTo>
                    <a:pt x="2453" y="471"/>
                  </a:lnTo>
                  <a:lnTo>
                    <a:pt x="2456" y="475"/>
                  </a:lnTo>
                  <a:lnTo>
                    <a:pt x="2459" y="480"/>
                  </a:lnTo>
                  <a:lnTo>
                    <a:pt x="2462" y="475"/>
                  </a:lnTo>
                  <a:lnTo>
                    <a:pt x="2465" y="466"/>
                  </a:lnTo>
                  <a:lnTo>
                    <a:pt x="2468" y="454"/>
                  </a:lnTo>
                  <a:lnTo>
                    <a:pt x="2471" y="449"/>
                  </a:lnTo>
                  <a:lnTo>
                    <a:pt x="2474" y="442"/>
                  </a:lnTo>
                  <a:lnTo>
                    <a:pt x="2477" y="439"/>
                  </a:lnTo>
                  <a:lnTo>
                    <a:pt x="2480" y="442"/>
                  </a:lnTo>
                  <a:lnTo>
                    <a:pt x="2483" y="446"/>
                  </a:lnTo>
                  <a:lnTo>
                    <a:pt x="2486" y="446"/>
                  </a:lnTo>
                  <a:lnTo>
                    <a:pt x="2489" y="449"/>
                  </a:lnTo>
                  <a:lnTo>
                    <a:pt x="2492" y="451"/>
                  </a:lnTo>
                  <a:lnTo>
                    <a:pt x="2495" y="454"/>
                  </a:lnTo>
                  <a:lnTo>
                    <a:pt x="2498" y="457"/>
                  </a:lnTo>
                  <a:lnTo>
                    <a:pt x="2501" y="460"/>
                  </a:lnTo>
                  <a:lnTo>
                    <a:pt x="2504" y="462"/>
                  </a:lnTo>
                  <a:lnTo>
                    <a:pt x="2507" y="464"/>
                  </a:lnTo>
                  <a:lnTo>
                    <a:pt x="2510" y="463"/>
                  </a:lnTo>
                  <a:lnTo>
                    <a:pt x="2513" y="462"/>
                  </a:lnTo>
                  <a:lnTo>
                    <a:pt x="2516" y="461"/>
                  </a:lnTo>
                  <a:lnTo>
                    <a:pt x="2519" y="460"/>
                  </a:lnTo>
                  <a:lnTo>
                    <a:pt x="2522" y="463"/>
                  </a:lnTo>
                  <a:lnTo>
                    <a:pt x="2525" y="462"/>
                  </a:lnTo>
                  <a:lnTo>
                    <a:pt x="2528" y="461"/>
                  </a:lnTo>
                  <a:lnTo>
                    <a:pt x="2531" y="462"/>
                  </a:lnTo>
                  <a:lnTo>
                    <a:pt x="2534" y="465"/>
                  </a:lnTo>
                  <a:lnTo>
                    <a:pt x="2537" y="467"/>
                  </a:lnTo>
                  <a:lnTo>
                    <a:pt x="2540" y="469"/>
                  </a:lnTo>
                  <a:lnTo>
                    <a:pt x="2543" y="471"/>
                  </a:lnTo>
                  <a:lnTo>
                    <a:pt x="2546" y="469"/>
                  </a:lnTo>
                  <a:lnTo>
                    <a:pt x="2549" y="465"/>
                  </a:lnTo>
                  <a:lnTo>
                    <a:pt x="2552" y="462"/>
                  </a:lnTo>
                  <a:lnTo>
                    <a:pt x="2555" y="462"/>
                  </a:lnTo>
                  <a:lnTo>
                    <a:pt x="2558" y="463"/>
                  </a:lnTo>
                  <a:lnTo>
                    <a:pt x="2561" y="463"/>
                  </a:lnTo>
                  <a:lnTo>
                    <a:pt x="2564" y="465"/>
                  </a:lnTo>
                  <a:lnTo>
                    <a:pt x="2567" y="459"/>
                  </a:lnTo>
                  <a:lnTo>
                    <a:pt x="2571" y="452"/>
                  </a:lnTo>
                  <a:lnTo>
                    <a:pt x="2573" y="448"/>
                  </a:lnTo>
                  <a:lnTo>
                    <a:pt x="2577" y="448"/>
                  </a:lnTo>
                  <a:lnTo>
                    <a:pt x="2580" y="446"/>
                  </a:lnTo>
                  <a:lnTo>
                    <a:pt x="2583" y="450"/>
                  </a:lnTo>
                  <a:lnTo>
                    <a:pt x="2586" y="454"/>
                  </a:lnTo>
                  <a:lnTo>
                    <a:pt x="2589" y="457"/>
                  </a:lnTo>
                  <a:lnTo>
                    <a:pt x="2592" y="457"/>
                  </a:lnTo>
                  <a:lnTo>
                    <a:pt x="2595" y="457"/>
                  </a:lnTo>
                  <a:lnTo>
                    <a:pt x="2598" y="459"/>
                  </a:lnTo>
                  <a:lnTo>
                    <a:pt x="2601" y="461"/>
                  </a:lnTo>
                  <a:lnTo>
                    <a:pt x="2604" y="463"/>
                  </a:lnTo>
                  <a:lnTo>
                    <a:pt x="2607" y="466"/>
                  </a:lnTo>
                  <a:lnTo>
                    <a:pt x="2610" y="471"/>
                  </a:lnTo>
                  <a:lnTo>
                    <a:pt x="2613" y="473"/>
                  </a:lnTo>
                  <a:lnTo>
                    <a:pt x="2616" y="479"/>
                  </a:lnTo>
                  <a:lnTo>
                    <a:pt x="2619" y="481"/>
                  </a:lnTo>
                  <a:lnTo>
                    <a:pt x="2622" y="484"/>
                  </a:lnTo>
                  <a:lnTo>
                    <a:pt x="2625" y="488"/>
                  </a:lnTo>
                  <a:lnTo>
                    <a:pt x="2628" y="488"/>
                  </a:lnTo>
                  <a:lnTo>
                    <a:pt x="2631" y="485"/>
                  </a:lnTo>
                  <a:lnTo>
                    <a:pt x="2634" y="484"/>
                  </a:lnTo>
                  <a:lnTo>
                    <a:pt x="2637" y="478"/>
                  </a:lnTo>
                  <a:lnTo>
                    <a:pt x="2640" y="471"/>
                  </a:lnTo>
                  <a:lnTo>
                    <a:pt x="2643" y="470"/>
                  </a:lnTo>
                  <a:lnTo>
                    <a:pt x="2646" y="472"/>
                  </a:lnTo>
                  <a:lnTo>
                    <a:pt x="2649" y="475"/>
                  </a:lnTo>
                  <a:lnTo>
                    <a:pt x="2652" y="482"/>
                  </a:lnTo>
                  <a:lnTo>
                    <a:pt x="2655" y="486"/>
                  </a:lnTo>
                  <a:lnTo>
                    <a:pt x="2658" y="488"/>
                  </a:lnTo>
                  <a:lnTo>
                    <a:pt x="2661" y="489"/>
                  </a:lnTo>
                  <a:lnTo>
                    <a:pt x="2664" y="486"/>
                  </a:lnTo>
                  <a:lnTo>
                    <a:pt x="2667" y="486"/>
                  </a:lnTo>
                  <a:lnTo>
                    <a:pt x="2670" y="487"/>
                  </a:lnTo>
                  <a:lnTo>
                    <a:pt x="2673" y="490"/>
                  </a:lnTo>
                  <a:lnTo>
                    <a:pt x="2676" y="494"/>
                  </a:lnTo>
                  <a:lnTo>
                    <a:pt x="2679" y="495"/>
                  </a:lnTo>
                  <a:lnTo>
                    <a:pt x="2682" y="493"/>
                  </a:lnTo>
                  <a:lnTo>
                    <a:pt x="2685" y="489"/>
                  </a:lnTo>
                  <a:lnTo>
                    <a:pt x="2688" y="481"/>
                  </a:lnTo>
                  <a:lnTo>
                    <a:pt x="2691" y="472"/>
                  </a:lnTo>
                  <a:lnTo>
                    <a:pt x="2694" y="464"/>
                  </a:lnTo>
                  <a:lnTo>
                    <a:pt x="2697" y="455"/>
                  </a:lnTo>
                  <a:lnTo>
                    <a:pt x="2700" y="449"/>
                  </a:lnTo>
                  <a:lnTo>
                    <a:pt x="2703" y="441"/>
                  </a:lnTo>
                  <a:lnTo>
                    <a:pt x="2706" y="426"/>
                  </a:lnTo>
                  <a:lnTo>
                    <a:pt x="2709" y="415"/>
                  </a:lnTo>
                  <a:lnTo>
                    <a:pt x="2712" y="403"/>
                  </a:lnTo>
                  <a:lnTo>
                    <a:pt x="2715" y="392"/>
                  </a:lnTo>
                  <a:lnTo>
                    <a:pt x="2718" y="388"/>
                  </a:lnTo>
                  <a:lnTo>
                    <a:pt x="2721" y="388"/>
                  </a:lnTo>
                  <a:lnTo>
                    <a:pt x="2724" y="386"/>
                  </a:lnTo>
                  <a:lnTo>
                    <a:pt x="2727" y="392"/>
                  </a:lnTo>
                  <a:lnTo>
                    <a:pt x="2730" y="396"/>
                  </a:lnTo>
                  <a:lnTo>
                    <a:pt x="2733" y="396"/>
                  </a:lnTo>
                  <a:lnTo>
                    <a:pt x="2736" y="394"/>
                  </a:lnTo>
                  <a:lnTo>
                    <a:pt x="2740" y="390"/>
                  </a:lnTo>
                  <a:lnTo>
                    <a:pt x="2742" y="385"/>
                  </a:lnTo>
                  <a:lnTo>
                    <a:pt x="2746" y="384"/>
                  </a:lnTo>
                  <a:lnTo>
                    <a:pt x="2749" y="385"/>
                  </a:lnTo>
                  <a:lnTo>
                    <a:pt x="2752" y="391"/>
                  </a:lnTo>
                  <a:lnTo>
                    <a:pt x="2755" y="401"/>
                  </a:lnTo>
                  <a:lnTo>
                    <a:pt x="2758" y="405"/>
                  </a:lnTo>
                  <a:lnTo>
                    <a:pt x="2761" y="404"/>
                  </a:lnTo>
                  <a:lnTo>
                    <a:pt x="2764" y="412"/>
                  </a:lnTo>
                  <a:lnTo>
                    <a:pt x="2767" y="421"/>
                  </a:lnTo>
                  <a:lnTo>
                    <a:pt x="2770" y="436"/>
                  </a:lnTo>
                  <a:lnTo>
                    <a:pt x="2773" y="454"/>
                  </a:lnTo>
                  <a:lnTo>
                    <a:pt x="2776" y="475"/>
                  </a:lnTo>
                  <a:lnTo>
                    <a:pt x="2779" y="492"/>
                  </a:lnTo>
                  <a:lnTo>
                    <a:pt x="2782" y="501"/>
                  </a:lnTo>
                  <a:lnTo>
                    <a:pt x="2785" y="500"/>
                  </a:lnTo>
                  <a:lnTo>
                    <a:pt x="2788" y="495"/>
                  </a:lnTo>
                  <a:lnTo>
                    <a:pt x="2791" y="493"/>
                  </a:lnTo>
                  <a:lnTo>
                    <a:pt x="2794" y="489"/>
                  </a:lnTo>
                  <a:lnTo>
                    <a:pt x="2797" y="494"/>
                  </a:lnTo>
                  <a:lnTo>
                    <a:pt x="2800" y="507"/>
                  </a:lnTo>
                  <a:lnTo>
                    <a:pt x="2803" y="521"/>
                  </a:lnTo>
                  <a:lnTo>
                    <a:pt x="2806" y="532"/>
                  </a:lnTo>
                  <a:lnTo>
                    <a:pt x="2809" y="543"/>
                  </a:lnTo>
                  <a:lnTo>
                    <a:pt x="2812" y="545"/>
                  </a:lnTo>
                  <a:lnTo>
                    <a:pt x="2815" y="546"/>
                  </a:lnTo>
                  <a:lnTo>
                    <a:pt x="2818" y="547"/>
                  </a:lnTo>
                  <a:lnTo>
                    <a:pt x="2821" y="540"/>
                  </a:lnTo>
                  <a:lnTo>
                    <a:pt x="2824" y="532"/>
                  </a:lnTo>
                  <a:lnTo>
                    <a:pt x="2827" y="530"/>
                  </a:lnTo>
                  <a:lnTo>
                    <a:pt x="2830" y="524"/>
                  </a:lnTo>
                  <a:lnTo>
                    <a:pt x="2833" y="521"/>
                  </a:lnTo>
                  <a:lnTo>
                    <a:pt x="2836" y="527"/>
                  </a:lnTo>
                  <a:lnTo>
                    <a:pt x="2839" y="536"/>
                  </a:lnTo>
                  <a:lnTo>
                    <a:pt x="2842" y="542"/>
                  </a:lnTo>
                  <a:lnTo>
                    <a:pt x="2845" y="549"/>
                  </a:lnTo>
                  <a:lnTo>
                    <a:pt x="2848" y="557"/>
                  </a:lnTo>
                  <a:lnTo>
                    <a:pt x="2851" y="558"/>
                  </a:lnTo>
                  <a:lnTo>
                    <a:pt x="2854" y="555"/>
                  </a:lnTo>
                  <a:lnTo>
                    <a:pt x="2857" y="552"/>
                  </a:lnTo>
                  <a:lnTo>
                    <a:pt x="2860" y="545"/>
                  </a:lnTo>
                  <a:lnTo>
                    <a:pt x="2863" y="537"/>
                  </a:lnTo>
                  <a:lnTo>
                    <a:pt x="2866" y="532"/>
                  </a:lnTo>
                  <a:lnTo>
                    <a:pt x="2869" y="530"/>
                  </a:lnTo>
                  <a:lnTo>
                    <a:pt x="2872" y="530"/>
                  </a:lnTo>
                  <a:lnTo>
                    <a:pt x="2875" y="529"/>
                  </a:lnTo>
                  <a:lnTo>
                    <a:pt x="2878" y="528"/>
                  </a:lnTo>
                  <a:lnTo>
                    <a:pt x="2881" y="525"/>
                  </a:lnTo>
                  <a:lnTo>
                    <a:pt x="2884" y="516"/>
                  </a:lnTo>
                  <a:lnTo>
                    <a:pt x="2887" y="503"/>
                  </a:lnTo>
                  <a:lnTo>
                    <a:pt x="2890" y="491"/>
                  </a:lnTo>
                  <a:lnTo>
                    <a:pt x="2893" y="479"/>
                  </a:lnTo>
                  <a:lnTo>
                    <a:pt x="2896" y="470"/>
                  </a:lnTo>
                  <a:lnTo>
                    <a:pt x="2899" y="466"/>
                  </a:lnTo>
                  <a:lnTo>
                    <a:pt x="2902" y="465"/>
                  </a:lnTo>
                  <a:lnTo>
                    <a:pt x="2905" y="467"/>
                  </a:lnTo>
                  <a:lnTo>
                    <a:pt x="2908" y="470"/>
                  </a:lnTo>
                  <a:lnTo>
                    <a:pt x="2911" y="472"/>
                  </a:lnTo>
                  <a:lnTo>
                    <a:pt x="2914" y="480"/>
                  </a:lnTo>
                  <a:lnTo>
                    <a:pt x="2918" y="489"/>
                  </a:lnTo>
                  <a:lnTo>
                    <a:pt x="2920" y="494"/>
                  </a:lnTo>
                  <a:lnTo>
                    <a:pt x="2924" y="503"/>
                  </a:lnTo>
                  <a:lnTo>
                    <a:pt x="2926" y="510"/>
                  </a:lnTo>
                  <a:lnTo>
                    <a:pt x="2930" y="511"/>
                  </a:lnTo>
                  <a:lnTo>
                    <a:pt x="2933" y="514"/>
                  </a:lnTo>
                  <a:lnTo>
                    <a:pt x="2936" y="518"/>
                  </a:lnTo>
                  <a:lnTo>
                    <a:pt x="2939" y="521"/>
                  </a:lnTo>
                  <a:lnTo>
                    <a:pt x="2942" y="527"/>
                  </a:lnTo>
                  <a:lnTo>
                    <a:pt x="2945" y="536"/>
                  </a:lnTo>
                  <a:lnTo>
                    <a:pt x="2948" y="545"/>
                  </a:lnTo>
                  <a:lnTo>
                    <a:pt x="2951" y="555"/>
                  </a:lnTo>
                  <a:lnTo>
                    <a:pt x="2954" y="562"/>
                  </a:lnTo>
                  <a:lnTo>
                    <a:pt x="2957" y="567"/>
                  </a:lnTo>
                  <a:lnTo>
                    <a:pt x="2960" y="569"/>
                  </a:lnTo>
                  <a:lnTo>
                    <a:pt x="2963" y="573"/>
                  </a:lnTo>
                  <a:lnTo>
                    <a:pt x="2966" y="573"/>
                  </a:lnTo>
                  <a:lnTo>
                    <a:pt x="2969" y="572"/>
                  </a:lnTo>
                  <a:lnTo>
                    <a:pt x="2972" y="578"/>
                  </a:lnTo>
                  <a:lnTo>
                    <a:pt x="2975" y="587"/>
                  </a:lnTo>
                  <a:lnTo>
                    <a:pt x="2978" y="592"/>
                  </a:lnTo>
                  <a:lnTo>
                    <a:pt x="2981" y="595"/>
                  </a:lnTo>
                  <a:lnTo>
                    <a:pt x="2984" y="604"/>
                  </a:lnTo>
                  <a:lnTo>
                    <a:pt x="2987" y="604"/>
                  </a:lnTo>
                  <a:lnTo>
                    <a:pt x="2990" y="599"/>
                  </a:lnTo>
                  <a:lnTo>
                    <a:pt x="2993" y="596"/>
                  </a:lnTo>
                  <a:lnTo>
                    <a:pt x="2996" y="595"/>
                  </a:lnTo>
                  <a:lnTo>
                    <a:pt x="2999" y="591"/>
                  </a:lnTo>
                  <a:lnTo>
                    <a:pt x="3002" y="590"/>
                  </a:lnTo>
                  <a:lnTo>
                    <a:pt x="3005" y="592"/>
                  </a:lnTo>
                  <a:lnTo>
                    <a:pt x="3008" y="595"/>
                  </a:lnTo>
                  <a:lnTo>
                    <a:pt x="3011" y="598"/>
                  </a:lnTo>
                  <a:lnTo>
                    <a:pt x="3014" y="607"/>
                  </a:lnTo>
                </a:path>
              </a:pathLst>
            </a:custGeom>
            <a:noFill/>
            <a:ln w="9525"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77"/>
            <p:cNvSpPr>
              <a:spLocks/>
            </p:cNvSpPr>
            <p:nvPr/>
          </p:nvSpPr>
          <p:spPr bwMode="auto">
            <a:xfrm>
              <a:off x="6853238" y="4095750"/>
              <a:ext cx="4784725" cy="981075"/>
            </a:xfrm>
            <a:custGeom>
              <a:avLst/>
              <a:gdLst>
                <a:gd name="T0" fmla="*/ 45 w 3014"/>
                <a:gd name="T1" fmla="*/ 169 h 618"/>
                <a:gd name="T2" fmla="*/ 93 w 3014"/>
                <a:gd name="T3" fmla="*/ 176 h 618"/>
                <a:gd name="T4" fmla="*/ 142 w 3014"/>
                <a:gd name="T5" fmla="*/ 47 h 618"/>
                <a:gd name="T6" fmla="*/ 190 w 3014"/>
                <a:gd name="T7" fmla="*/ 41 h 618"/>
                <a:gd name="T8" fmla="*/ 238 w 3014"/>
                <a:gd name="T9" fmla="*/ 93 h 618"/>
                <a:gd name="T10" fmla="*/ 286 w 3014"/>
                <a:gd name="T11" fmla="*/ 86 h 618"/>
                <a:gd name="T12" fmla="*/ 335 w 3014"/>
                <a:gd name="T13" fmla="*/ 137 h 618"/>
                <a:gd name="T14" fmla="*/ 383 w 3014"/>
                <a:gd name="T15" fmla="*/ 204 h 618"/>
                <a:gd name="T16" fmla="*/ 431 w 3014"/>
                <a:gd name="T17" fmla="*/ 185 h 618"/>
                <a:gd name="T18" fmla="*/ 480 w 3014"/>
                <a:gd name="T19" fmla="*/ 173 h 618"/>
                <a:gd name="T20" fmla="*/ 528 w 3014"/>
                <a:gd name="T21" fmla="*/ 276 h 618"/>
                <a:gd name="T22" fmla="*/ 576 w 3014"/>
                <a:gd name="T23" fmla="*/ 303 h 618"/>
                <a:gd name="T24" fmla="*/ 624 w 3014"/>
                <a:gd name="T25" fmla="*/ 242 h 618"/>
                <a:gd name="T26" fmla="*/ 673 w 3014"/>
                <a:gd name="T27" fmla="*/ 219 h 618"/>
                <a:gd name="T28" fmla="*/ 721 w 3014"/>
                <a:gd name="T29" fmla="*/ 229 h 618"/>
                <a:gd name="T30" fmla="*/ 769 w 3014"/>
                <a:gd name="T31" fmla="*/ 210 h 618"/>
                <a:gd name="T32" fmla="*/ 817 w 3014"/>
                <a:gd name="T33" fmla="*/ 253 h 618"/>
                <a:gd name="T34" fmla="*/ 866 w 3014"/>
                <a:gd name="T35" fmla="*/ 346 h 618"/>
                <a:gd name="T36" fmla="*/ 914 w 3014"/>
                <a:gd name="T37" fmla="*/ 360 h 618"/>
                <a:gd name="T38" fmla="*/ 962 w 3014"/>
                <a:gd name="T39" fmla="*/ 285 h 618"/>
                <a:gd name="T40" fmla="*/ 1011 w 3014"/>
                <a:gd name="T41" fmla="*/ 215 h 618"/>
                <a:gd name="T42" fmla="*/ 1059 w 3014"/>
                <a:gd name="T43" fmla="*/ 304 h 618"/>
                <a:gd name="T44" fmla="*/ 1107 w 3014"/>
                <a:gd name="T45" fmla="*/ 291 h 618"/>
                <a:gd name="T46" fmla="*/ 1155 w 3014"/>
                <a:gd name="T47" fmla="*/ 405 h 618"/>
                <a:gd name="T48" fmla="*/ 1204 w 3014"/>
                <a:gd name="T49" fmla="*/ 414 h 618"/>
                <a:gd name="T50" fmla="*/ 1252 w 3014"/>
                <a:gd name="T51" fmla="*/ 351 h 618"/>
                <a:gd name="T52" fmla="*/ 1300 w 3014"/>
                <a:gd name="T53" fmla="*/ 377 h 618"/>
                <a:gd name="T54" fmla="*/ 1349 w 3014"/>
                <a:gd name="T55" fmla="*/ 457 h 618"/>
                <a:gd name="T56" fmla="*/ 1397 w 3014"/>
                <a:gd name="T57" fmla="*/ 458 h 618"/>
                <a:gd name="T58" fmla="*/ 1445 w 3014"/>
                <a:gd name="T59" fmla="*/ 435 h 618"/>
                <a:gd name="T60" fmla="*/ 1493 w 3014"/>
                <a:gd name="T61" fmla="*/ 435 h 618"/>
                <a:gd name="T62" fmla="*/ 1542 w 3014"/>
                <a:gd name="T63" fmla="*/ 408 h 618"/>
                <a:gd name="T64" fmla="*/ 1590 w 3014"/>
                <a:gd name="T65" fmla="*/ 451 h 618"/>
                <a:gd name="T66" fmla="*/ 1638 w 3014"/>
                <a:gd name="T67" fmla="*/ 478 h 618"/>
                <a:gd name="T68" fmla="*/ 1686 w 3014"/>
                <a:gd name="T69" fmla="*/ 545 h 618"/>
                <a:gd name="T70" fmla="*/ 1735 w 3014"/>
                <a:gd name="T71" fmla="*/ 573 h 618"/>
                <a:gd name="T72" fmla="*/ 1783 w 3014"/>
                <a:gd name="T73" fmla="*/ 584 h 618"/>
                <a:gd name="T74" fmla="*/ 1831 w 3014"/>
                <a:gd name="T75" fmla="*/ 583 h 618"/>
                <a:gd name="T76" fmla="*/ 1880 w 3014"/>
                <a:gd name="T77" fmla="*/ 552 h 618"/>
                <a:gd name="T78" fmla="*/ 1928 w 3014"/>
                <a:gd name="T79" fmla="*/ 540 h 618"/>
                <a:gd name="T80" fmla="*/ 1976 w 3014"/>
                <a:gd name="T81" fmla="*/ 540 h 618"/>
                <a:gd name="T82" fmla="*/ 2024 w 3014"/>
                <a:gd name="T83" fmla="*/ 590 h 618"/>
                <a:gd name="T84" fmla="*/ 2073 w 3014"/>
                <a:gd name="T85" fmla="*/ 517 h 618"/>
                <a:gd name="T86" fmla="*/ 2121 w 3014"/>
                <a:gd name="T87" fmla="*/ 538 h 618"/>
                <a:gd name="T88" fmla="*/ 2169 w 3014"/>
                <a:gd name="T89" fmla="*/ 512 h 618"/>
                <a:gd name="T90" fmla="*/ 2218 w 3014"/>
                <a:gd name="T91" fmla="*/ 571 h 618"/>
                <a:gd name="T92" fmla="*/ 2266 w 3014"/>
                <a:gd name="T93" fmla="*/ 499 h 618"/>
                <a:gd name="T94" fmla="*/ 2314 w 3014"/>
                <a:gd name="T95" fmla="*/ 325 h 618"/>
                <a:gd name="T96" fmla="*/ 2362 w 3014"/>
                <a:gd name="T97" fmla="*/ 365 h 618"/>
                <a:gd name="T98" fmla="*/ 2411 w 3014"/>
                <a:gd name="T99" fmla="*/ 361 h 618"/>
                <a:gd name="T100" fmla="*/ 2459 w 3014"/>
                <a:gd name="T101" fmla="*/ 358 h 618"/>
                <a:gd name="T102" fmla="*/ 2507 w 3014"/>
                <a:gd name="T103" fmla="*/ 314 h 618"/>
                <a:gd name="T104" fmla="*/ 2555 w 3014"/>
                <a:gd name="T105" fmla="*/ 304 h 618"/>
                <a:gd name="T106" fmla="*/ 2604 w 3014"/>
                <a:gd name="T107" fmla="*/ 219 h 618"/>
                <a:gd name="T108" fmla="*/ 2652 w 3014"/>
                <a:gd name="T109" fmla="*/ 212 h 618"/>
                <a:gd name="T110" fmla="*/ 2700 w 3014"/>
                <a:gd name="T111" fmla="*/ 224 h 618"/>
                <a:gd name="T112" fmla="*/ 2749 w 3014"/>
                <a:gd name="T113" fmla="*/ 187 h 618"/>
                <a:gd name="T114" fmla="*/ 2797 w 3014"/>
                <a:gd name="T115" fmla="*/ 220 h 618"/>
                <a:gd name="T116" fmla="*/ 2845 w 3014"/>
                <a:gd name="T117" fmla="*/ 250 h 618"/>
                <a:gd name="T118" fmla="*/ 2893 w 3014"/>
                <a:gd name="T119" fmla="*/ 290 h 618"/>
                <a:gd name="T120" fmla="*/ 2942 w 3014"/>
                <a:gd name="T121" fmla="*/ 254 h 618"/>
                <a:gd name="T122" fmla="*/ 2990 w 3014"/>
                <a:gd name="T123" fmla="*/ 339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4" h="618">
                  <a:moveTo>
                    <a:pt x="0" y="151"/>
                  </a:moveTo>
                  <a:lnTo>
                    <a:pt x="3" y="160"/>
                  </a:lnTo>
                  <a:lnTo>
                    <a:pt x="6" y="167"/>
                  </a:lnTo>
                  <a:lnTo>
                    <a:pt x="9" y="176"/>
                  </a:lnTo>
                  <a:lnTo>
                    <a:pt x="12" y="186"/>
                  </a:lnTo>
                  <a:lnTo>
                    <a:pt x="15" y="196"/>
                  </a:lnTo>
                  <a:lnTo>
                    <a:pt x="18" y="206"/>
                  </a:lnTo>
                  <a:lnTo>
                    <a:pt x="21" y="210"/>
                  </a:lnTo>
                  <a:lnTo>
                    <a:pt x="24" y="215"/>
                  </a:lnTo>
                  <a:lnTo>
                    <a:pt x="27" y="215"/>
                  </a:lnTo>
                  <a:lnTo>
                    <a:pt x="30" y="207"/>
                  </a:lnTo>
                  <a:lnTo>
                    <a:pt x="33" y="196"/>
                  </a:lnTo>
                  <a:lnTo>
                    <a:pt x="36" y="190"/>
                  </a:lnTo>
                  <a:lnTo>
                    <a:pt x="39" y="179"/>
                  </a:lnTo>
                  <a:lnTo>
                    <a:pt x="42" y="173"/>
                  </a:lnTo>
                  <a:lnTo>
                    <a:pt x="45" y="169"/>
                  </a:lnTo>
                  <a:lnTo>
                    <a:pt x="48" y="173"/>
                  </a:lnTo>
                  <a:lnTo>
                    <a:pt x="51" y="176"/>
                  </a:lnTo>
                  <a:lnTo>
                    <a:pt x="54" y="179"/>
                  </a:lnTo>
                  <a:lnTo>
                    <a:pt x="57" y="176"/>
                  </a:lnTo>
                  <a:lnTo>
                    <a:pt x="60" y="176"/>
                  </a:lnTo>
                  <a:lnTo>
                    <a:pt x="63" y="169"/>
                  </a:lnTo>
                  <a:lnTo>
                    <a:pt x="66" y="162"/>
                  </a:lnTo>
                  <a:lnTo>
                    <a:pt x="69" y="162"/>
                  </a:lnTo>
                  <a:lnTo>
                    <a:pt x="72" y="161"/>
                  </a:lnTo>
                  <a:lnTo>
                    <a:pt x="75" y="163"/>
                  </a:lnTo>
                  <a:lnTo>
                    <a:pt x="78" y="168"/>
                  </a:lnTo>
                  <a:lnTo>
                    <a:pt x="81" y="177"/>
                  </a:lnTo>
                  <a:lnTo>
                    <a:pt x="84" y="176"/>
                  </a:lnTo>
                  <a:lnTo>
                    <a:pt x="87" y="179"/>
                  </a:lnTo>
                  <a:lnTo>
                    <a:pt x="90" y="175"/>
                  </a:lnTo>
                  <a:lnTo>
                    <a:pt x="93" y="176"/>
                  </a:lnTo>
                  <a:lnTo>
                    <a:pt x="96" y="173"/>
                  </a:lnTo>
                  <a:lnTo>
                    <a:pt x="99" y="166"/>
                  </a:lnTo>
                  <a:lnTo>
                    <a:pt x="102" y="157"/>
                  </a:lnTo>
                  <a:lnTo>
                    <a:pt x="105" y="151"/>
                  </a:lnTo>
                  <a:lnTo>
                    <a:pt x="108" y="134"/>
                  </a:lnTo>
                  <a:lnTo>
                    <a:pt x="111" y="115"/>
                  </a:lnTo>
                  <a:lnTo>
                    <a:pt x="114" y="103"/>
                  </a:lnTo>
                  <a:lnTo>
                    <a:pt x="117" y="94"/>
                  </a:lnTo>
                  <a:lnTo>
                    <a:pt x="120" y="88"/>
                  </a:lnTo>
                  <a:lnTo>
                    <a:pt x="124" y="91"/>
                  </a:lnTo>
                  <a:lnTo>
                    <a:pt x="126" y="95"/>
                  </a:lnTo>
                  <a:lnTo>
                    <a:pt x="130" y="91"/>
                  </a:lnTo>
                  <a:lnTo>
                    <a:pt x="133" y="82"/>
                  </a:lnTo>
                  <a:lnTo>
                    <a:pt x="136" y="71"/>
                  </a:lnTo>
                  <a:lnTo>
                    <a:pt x="139" y="57"/>
                  </a:lnTo>
                  <a:lnTo>
                    <a:pt x="142" y="47"/>
                  </a:lnTo>
                  <a:lnTo>
                    <a:pt x="145" y="44"/>
                  </a:lnTo>
                  <a:lnTo>
                    <a:pt x="148" y="42"/>
                  </a:lnTo>
                  <a:lnTo>
                    <a:pt x="151" y="43"/>
                  </a:lnTo>
                  <a:lnTo>
                    <a:pt x="154" y="42"/>
                  </a:lnTo>
                  <a:lnTo>
                    <a:pt x="157" y="33"/>
                  </a:lnTo>
                  <a:lnTo>
                    <a:pt x="160" y="26"/>
                  </a:lnTo>
                  <a:lnTo>
                    <a:pt x="163" y="20"/>
                  </a:lnTo>
                  <a:lnTo>
                    <a:pt x="166" y="14"/>
                  </a:lnTo>
                  <a:lnTo>
                    <a:pt x="169" y="5"/>
                  </a:lnTo>
                  <a:lnTo>
                    <a:pt x="172" y="1"/>
                  </a:lnTo>
                  <a:lnTo>
                    <a:pt x="175" y="0"/>
                  </a:lnTo>
                  <a:lnTo>
                    <a:pt x="178" y="0"/>
                  </a:lnTo>
                  <a:lnTo>
                    <a:pt x="181" y="2"/>
                  </a:lnTo>
                  <a:lnTo>
                    <a:pt x="184" y="12"/>
                  </a:lnTo>
                  <a:lnTo>
                    <a:pt x="187" y="28"/>
                  </a:lnTo>
                  <a:lnTo>
                    <a:pt x="190" y="41"/>
                  </a:lnTo>
                  <a:lnTo>
                    <a:pt x="193" y="50"/>
                  </a:lnTo>
                  <a:lnTo>
                    <a:pt x="196" y="58"/>
                  </a:lnTo>
                  <a:lnTo>
                    <a:pt x="199" y="61"/>
                  </a:lnTo>
                  <a:lnTo>
                    <a:pt x="202" y="51"/>
                  </a:lnTo>
                  <a:lnTo>
                    <a:pt x="205" y="44"/>
                  </a:lnTo>
                  <a:lnTo>
                    <a:pt x="208" y="41"/>
                  </a:lnTo>
                  <a:lnTo>
                    <a:pt x="211" y="43"/>
                  </a:lnTo>
                  <a:lnTo>
                    <a:pt x="214" y="50"/>
                  </a:lnTo>
                  <a:lnTo>
                    <a:pt x="217" y="66"/>
                  </a:lnTo>
                  <a:lnTo>
                    <a:pt x="220" y="79"/>
                  </a:lnTo>
                  <a:lnTo>
                    <a:pt x="223" y="87"/>
                  </a:lnTo>
                  <a:lnTo>
                    <a:pt x="226" y="95"/>
                  </a:lnTo>
                  <a:lnTo>
                    <a:pt x="229" y="96"/>
                  </a:lnTo>
                  <a:lnTo>
                    <a:pt x="232" y="93"/>
                  </a:lnTo>
                  <a:lnTo>
                    <a:pt x="235" y="90"/>
                  </a:lnTo>
                  <a:lnTo>
                    <a:pt x="238" y="93"/>
                  </a:lnTo>
                  <a:lnTo>
                    <a:pt x="241" y="91"/>
                  </a:lnTo>
                  <a:lnTo>
                    <a:pt x="244" y="92"/>
                  </a:lnTo>
                  <a:lnTo>
                    <a:pt x="247" y="98"/>
                  </a:lnTo>
                  <a:lnTo>
                    <a:pt x="250" y="104"/>
                  </a:lnTo>
                  <a:lnTo>
                    <a:pt x="253" y="107"/>
                  </a:lnTo>
                  <a:lnTo>
                    <a:pt x="256" y="108"/>
                  </a:lnTo>
                  <a:lnTo>
                    <a:pt x="259" y="106"/>
                  </a:lnTo>
                  <a:lnTo>
                    <a:pt x="262" y="102"/>
                  </a:lnTo>
                  <a:lnTo>
                    <a:pt x="265" y="98"/>
                  </a:lnTo>
                  <a:lnTo>
                    <a:pt x="268" y="95"/>
                  </a:lnTo>
                  <a:lnTo>
                    <a:pt x="271" y="96"/>
                  </a:lnTo>
                  <a:lnTo>
                    <a:pt x="274" y="95"/>
                  </a:lnTo>
                  <a:lnTo>
                    <a:pt x="277" y="92"/>
                  </a:lnTo>
                  <a:lnTo>
                    <a:pt x="280" y="88"/>
                  </a:lnTo>
                  <a:lnTo>
                    <a:pt x="283" y="86"/>
                  </a:lnTo>
                  <a:lnTo>
                    <a:pt x="286" y="86"/>
                  </a:lnTo>
                  <a:lnTo>
                    <a:pt x="289" y="89"/>
                  </a:lnTo>
                  <a:lnTo>
                    <a:pt x="293" y="98"/>
                  </a:lnTo>
                  <a:lnTo>
                    <a:pt x="295" y="107"/>
                  </a:lnTo>
                  <a:lnTo>
                    <a:pt x="299" y="115"/>
                  </a:lnTo>
                  <a:lnTo>
                    <a:pt x="301" y="119"/>
                  </a:lnTo>
                  <a:lnTo>
                    <a:pt x="305" y="123"/>
                  </a:lnTo>
                  <a:lnTo>
                    <a:pt x="308" y="125"/>
                  </a:lnTo>
                  <a:lnTo>
                    <a:pt x="311" y="127"/>
                  </a:lnTo>
                  <a:lnTo>
                    <a:pt x="314" y="134"/>
                  </a:lnTo>
                  <a:lnTo>
                    <a:pt x="317" y="138"/>
                  </a:lnTo>
                  <a:lnTo>
                    <a:pt x="320" y="141"/>
                  </a:lnTo>
                  <a:lnTo>
                    <a:pt x="323" y="140"/>
                  </a:lnTo>
                  <a:lnTo>
                    <a:pt x="326" y="142"/>
                  </a:lnTo>
                  <a:lnTo>
                    <a:pt x="329" y="141"/>
                  </a:lnTo>
                  <a:lnTo>
                    <a:pt x="332" y="137"/>
                  </a:lnTo>
                  <a:lnTo>
                    <a:pt x="335" y="137"/>
                  </a:lnTo>
                  <a:lnTo>
                    <a:pt x="338" y="139"/>
                  </a:lnTo>
                  <a:lnTo>
                    <a:pt x="341" y="138"/>
                  </a:lnTo>
                  <a:lnTo>
                    <a:pt x="344" y="137"/>
                  </a:lnTo>
                  <a:lnTo>
                    <a:pt x="347" y="142"/>
                  </a:lnTo>
                  <a:lnTo>
                    <a:pt x="350" y="147"/>
                  </a:lnTo>
                  <a:lnTo>
                    <a:pt x="353" y="154"/>
                  </a:lnTo>
                  <a:lnTo>
                    <a:pt x="356" y="163"/>
                  </a:lnTo>
                  <a:lnTo>
                    <a:pt x="359" y="172"/>
                  </a:lnTo>
                  <a:lnTo>
                    <a:pt x="362" y="181"/>
                  </a:lnTo>
                  <a:lnTo>
                    <a:pt x="365" y="182"/>
                  </a:lnTo>
                  <a:lnTo>
                    <a:pt x="368" y="183"/>
                  </a:lnTo>
                  <a:lnTo>
                    <a:pt x="371" y="186"/>
                  </a:lnTo>
                  <a:lnTo>
                    <a:pt x="374" y="187"/>
                  </a:lnTo>
                  <a:lnTo>
                    <a:pt x="377" y="188"/>
                  </a:lnTo>
                  <a:lnTo>
                    <a:pt x="380" y="194"/>
                  </a:lnTo>
                  <a:lnTo>
                    <a:pt x="383" y="204"/>
                  </a:lnTo>
                  <a:lnTo>
                    <a:pt x="386" y="209"/>
                  </a:lnTo>
                  <a:lnTo>
                    <a:pt x="389" y="215"/>
                  </a:lnTo>
                  <a:lnTo>
                    <a:pt x="392" y="225"/>
                  </a:lnTo>
                  <a:lnTo>
                    <a:pt x="395" y="226"/>
                  </a:lnTo>
                  <a:lnTo>
                    <a:pt x="398" y="217"/>
                  </a:lnTo>
                  <a:lnTo>
                    <a:pt x="401" y="213"/>
                  </a:lnTo>
                  <a:lnTo>
                    <a:pt x="404" y="208"/>
                  </a:lnTo>
                  <a:lnTo>
                    <a:pt x="407" y="198"/>
                  </a:lnTo>
                  <a:lnTo>
                    <a:pt x="410" y="193"/>
                  </a:lnTo>
                  <a:lnTo>
                    <a:pt x="413" y="196"/>
                  </a:lnTo>
                  <a:lnTo>
                    <a:pt x="416" y="200"/>
                  </a:lnTo>
                  <a:lnTo>
                    <a:pt x="419" y="201"/>
                  </a:lnTo>
                  <a:lnTo>
                    <a:pt x="422" y="202"/>
                  </a:lnTo>
                  <a:lnTo>
                    <a:pt x="425" y="203"/>
                  </a:lnTo>
                  <a:lnTo>
                    <a:pt x="428" y="198"/>
                  </a:lnTo>
                  <a:lnTo>
                    <a:pt x="431" y="185"/>
                  </a:lnTo>
                  <a:lnTo>
                    <a:pt x="434" y="177"/>
                  </a:lnTo>
                  <a:lnTo>
                    <a:pt x="437" y="170"/>
                  </a:lnTo>
                  <a:lnTo>
                    <a:pt x="440" y="168"/>
                  </a:lnTo>
                  <a:lnTo>
                    <a:pt x="443" y="171"/>
                  </a:lnTo>
                  <a:lnTo>
                    <a:pt x="446" y="180"/>
                  </a:lnTo>
                  <a:lnTo>
                    <a:pt x="449" y="189"/>
                  </a:lnTo>
                  <a:lnTo>
                    <a:pt x="452" y="201"/>
                  </a:lnTo>
                  <a:lnTo>
                    <a:pt x="455" y="200"/>
                  </a:lnTo>
                  <a:lnTo>
                    <a:pt x="458" y="200"/>
                  </a:lnTo>
                  <a:lnTo>
                    <a:pt x="461" y="196"/>
                  </a:lnTo>
                  <a:lnTo>
                    <a:pt x="464" y="192"/>
                  </a:lnTo>
                  <a:lnTo>
                    <a:pt x="467" y="181"/>
                  </a:lnTo>
                  <a:lnTo>
                    <a:pt x="470" y="178"/>
                  </a:lnTo>
                  <a:lnTo>
                    <a:pt x="473" y="177"/>
                  </a:lnTo>
                  <a:lnTo>
                    <a:pt x="477" y="173"/>
                  </a:lnTo>
                  <a:lnTo>
                    <a:pt x="480" y="173"/>
                  </a:lnTo>
                  <a:lnTo>
                    <a:pt x="483" y="182"/>
                  </a:lnTo>
                  <a:lnTo>
                    <a:pt x="486" y="190"/>
                  </a:lnTo>
                  <a:lnTo>
                    <a:pt x="489" y="200"/>
                  </a:lnTo>
                  <a:lnTo>
                    <a:pt x="492" y="212"/>
                  </a:lnTo>
                  <a:lnTo>
                    <a:pt x="495" y="223"/>
                  </a:lnTo>
                  <a:lnTo>
                    <a:pt x="498" y="230"/>
                  </a:lnTo>
                  <a:lnTo>
                    <a:pt x="501" y="239"/>
                  </a:lnTo>
                  <a:lnTo>
                    <a:pt x="504" y="250"/>
                  </a:lnTo>
                  <a:lnTo>
                    <a:pt x="507" y="259"/>
                  </a:lnTo>
                  <a:lnTo>
                    <a:pt x="510" y="262"/>
                  </a:lnTo>
                  <a:lnTo>
                    <a:pt x="513" y="265"/>
                  </a:lnTo>
                  <a:lnTo>
                    <a:pt x="516" y="271"/>
                  </a:lnTo>
                  <a:lnTo>
                    <a:pt x="519" y="269"/>
                  </a:lnTo>
                  <a:lnTo>
                    <a:pt x="522" y="269"/>
                  </a:lnTo>
                  <a:lnTo>
                    <a:pt x="525" y="274"/>
                  </a:lnTo>
                  <a:lnTo>
                    <a:pt x="528" y="276"/>
                  </a:lnTo>
                  <a:lnTo>
                    <a:pt x="531" y="269"/>
                  </a:lnTo>
                  <a:lnTo>
                    <a:pt x="534" y="263"/>
                  </a:lnTo>
                  <a:lnTo>
                    <a:pt x="537" y="257"/>
                  </a:lnTo>
                  <a:lnTo>
                    <a:pt x="540" y="255"/>
                  </a:lnTo>
                  <a:lnTo>
                    <a:pt x="543" y="256"/>
                  </a:lnTo>
                  <a:lnTo>
                    <a:pt x="546" y="260"/>
                  </a:lnTo>
                  <a:lnTo>
                    <a:pt x="549" y="268"/>
                  </a:lnTo>
                  <a:lnTo>
                    <a:pt x="552" y="277"/>
                  </a:lnTo>
                  <a:lnTo>
                    <a:pt x="555" y="284"/>
                  </a:lnTo>
                  <a:lnTo>
                    <a:pt x="558" y="292"/>
                  </a:lnTo>
                  <a:lnTo>
                    <a:pt x="561" y="303"/>
                  </a:lnTo>
                  <a:lnTo>
                    <a:pt x="564" y="313"/>
                  </a:lnTo>
                  <a:lnTo>
                    <a:pt x="567" y="322"/>
                  </a:lnTo>
                  <a:lnTo>
                    <a:pt x="570" y="322"/>
                  </a:lnTo>
                  <a:lnTo>
                    <a:pt x="573" y="313"/>
                  </a:lnTo>
                  <a:lnTo>
                    <a:pt x="576" y="303"/>
                  </a:lnTo>
                  <a:lnTo>
                    <a:pt x="579" y="291"/>
                  </a:lnTo>
                  <a:lnTo>
                    <a:pt x="582" y="278"/>
                  </a:lnTo>
                  <a:lnTo>
                    <a:pt x="585" y="274"/>
                  </a:lnTo>
                  <a:lnTo>
                    <a:pt x="588" y="277"/>
                  </a:lnTo>
                  <a:lnTo>
                    <a:pt x="591" y="283"/>
                  </a:lnTo>
                  <a:lnTo>
                    <a:pt x="594" y="289"/>
                  </a:lnTo>
                  <a:lnTo>
                    <a:pt x="597" y="293"/>
                  </a:lnTo>
                  <a:lnTo>
                    <a:pt x="600" y="294"/>
                  </a:lnTo>
                  <a:lnTo>
                    <a:pt x="603" y="288"/>
                  </a:lnTo>
                  <a:lnTo>
                    <a:pt x="606" y="275"/>
                  </a:lnTo>
                  <a:lnTo>
                    <a:pt x="609" y="259"/>
                  </a:lnTo>
                  <a:lnTo>
                    <a:pt x="612" y="247"/>
                  </a:lnTo>
                  <a:lnTo>
                    <a:pt x="615" y="237"/>
                  </a:lnTo>
                  <a:lnTo>
                    <a:pt x="618" y="233"/>
                  </a:lnTo>
                  <a:lnTo>
                    <a:pt x="621" y="236"/>
                  </a:lnTo>
                  <a:lnTo>
                    <a:pt x="624" y="242"/>
                  </a:lnTo>
                  <a:lnTo>
                    <a:pt x="627" y="245"/>
                  </a:lnTo>
                  <a:lnTo>
                    <a:pt x="630" y="245"/>
                  </a:lnTo>
                  <a:lnTo>
                    <a:pt x="633" y="242"/>
                  </a:lnTo>
                  <a:lnTo>
                    <a:pt x="636" y="237"/>
                  </a:lnTo>
                  <a:lnTo>
                    <a:pt x="639" y="230"/>
                  </a:lnTo>
                  <a:lnTo>
                    <a:pt x="642" y="226"/>
                  </a:lnTo>
                  <a:lnTo>
                    <a:pt x="646" y="229"/>
                  </a:lnTo>
                  <a:lnTo>
                    <a:pt x="648" y="232"/>
                  </a:lnTo>
                  <a:lnTo>
                    <a:pt x="652" y="231"/>
                  </a:lnTo>
                  <a:lnTo>
                    <a:pt x="655" y="231"/>
                  </a:lnTo>
                  <a:lnTo>
                    <a:pt x="658" y="224"/>
                  </a:lnTo>
                  <a:lnTo>
                    <a:pt x="661" y="211"/>
                  </a:lnTo>
                  <a:lnTo>
                    <a:pt x="664" y="204"/>
                  </a:lnTo>
                  <a:lnTo>
                    <a:pt x="667" y="205"/>
                  </a:lnTo>
                  <a:lnTo>
                    <a:pt x="670" y="209"/>
                  </a:lnTo>
                  <a:lnTo>
                    <a:pt x="673" y="219"/>
                  </a:lnTo>
                  <a:lnTo>
                    <a:pt x="676" y="228"/>
                  </a:lnTo>
                  <a:lnTo>
                    <a:pt x="679" y="232"/>
                  </a:lnTo>
                  <a:lnTo>
                    <a:pt x="682" y="234"/>
                  </a:lnTo>
                  <a:lnTo>
                    <a:pt x="685" y="240"/>
                  </a:lnTo>
                  <a:lnTo>
                    <a:pt x="688" y="242"/>
                  </a:lnTo>
                  <a:lnTo>
                    <a:pt x="691" y="246"/>
                  </a:lnTo>
                  <a:lnTo>
                    <a:pt x="694" y="249"/>
                  </a:lnTo>
                  <a:lnTo>
                    <a:pt x="697" y="243"/>
                  </a:lnTo>
                  <a:lnTo>
                    <a:pt x="700" y="231"/>
                  </a:lnTo>
                  <a:lnTo>
                    <a:pt x="703" y="226"/>
                  </a:lnTo>
                  <a:lnTo>
                    <a:pt x="706" y="224"/>
                  </a:lnTo>
                  <a:lnTo>
                    <a:pt x="709" y="223"/>
                  </a:lnTo>
                  <a:lnTo>
                    <a:pt x="712" y="229"/>
                  </a:lnTo>
                  <a:lnTo>
                    <a:pt x="715" y="236"/>
                  </a:lnTo>
                  <a:lnTo>
                    <a:pt x="718" y="235"/>
                  </a:lnTo>
                  <a:lnTo>
                    <a:pt x="721" y="229"/>
                  </a:lnTo>
                  <a:lnTo>
                    <a:pt x="724" y="227"/>
                  </a:lnTo>
                  <a:lnTo>
                    <a:pt x="727" y="223"/>
                  </a:lnTo>
                  <a:lnTo>
                    <a:pt x="730" y="221"/>
                  </a:lnTo>
                  <a:lnTo>
                    <a:pt x="733" y="215"/>
                  </a:lnTo>
                  <a:lnTo>
                    <a:pt x="736" y="206"/>
                  </a:lnTo>
                  <a:lnTo>
                    <a:pt x="739" y="189"/>
                  </a:lnTo>
                  <a:lnTo>
                    <a:pt x="742" y="169"/>
                  </a:lnTo>
                  <a:lnTo>
                    <a:pt x="745" y="149"/>
                  </a:lnTo>
                  <a:lnTo>
                    <a:pt x="748" y="136"/>
                  </a:lnTo>
                  <a:lnTo>
                    <a:pt x="751" y="132"/>
                  </a:lnTo>
                  <a:lnTo>
                    <a:pt x="754" y="138"/>
                  </a:lnTo>
                  <a:lnTo>
                    <a:pt x="757" y="149"/>
                  </a:lnTo>
                  <a:lnTo>
                    <a:pt x="760" y="163"/>
                  </a:lnTo>
                  <a:lnTo>
                    <a:pt x="763" y="178"/>
                  </a:lnTo>
                  <a:lnTo>
                    <a:pt x="766" y="193"/>
                  </a:lnTo>
                  <a:lnTo>
                    <a:pt x="769" y="210"/>
                  </a:lnTo>
                  <a:lnTo>
                    <a:pt x="772" y="228"/>
                  </a:lnTo>
                  <a:lnTo>
                    <a:pt x="775" y="244"/>
                  </a:lnTo>
                  <a:lnTo>
                    <a:pt x="778" y="253"/>
                  </a:lnTo>
                  <a:lnTo>
                    <a:pt x="781" y="260"/>
                  </a:lnTo>
                  <a:lnTo>
                    <a:pt x="784" y="258"/>
                  </a:lnTo>
                  <a:lnTo>
                    <a:pt x="787" y="247"/>
                  </a:lnTo>
                  <a:lnTo>
                    <a:pt x="790" y="240"/>
                  </a:lnTo>
                  <a:lnTo>
                    <a:pt x="793" y="237"/>
                  </a:lnTo>
                  <a:lnTo>
                    <a:pt x="796" y="232"/>
                  </a:lnTo>
                  <a:lnTo>
                    <a:pt x="799" y="228"/>
                  </a:lnTo>
                  <a:lnTo>
                    <a:pt x="802" y="230"/>
                  </a:lnTo>
                  <a:lnTo>
                    <a:pt x="805" y="230"/>
                  </a:lnTo>
                  <a:lnTo>
                    <a:pt x="808" y="230"/>
                  </a:lnTo>
                  <a:lnTo>
                    <a:pt x="811" y="236"/>
                  </a:lnTo>
                  <a:lnTo>
                    <a:pt x="815" y="241"/>
                  </a:lnTo>
                  <a:lnTo>
                    <a:pt x="817" y="253"/>
                  </a:lnTo>
                  <a:lnTo>
                    <a:pt x="821" y="269"/>
                  </a:lnTo>
                  <a:lnTo>
                    <a:pt x="823" y="287"/>
                  </a:lnTo>
                  <a:lnTo>
                    <a:pt x="827" y="300"/>
                  </a:lnTo>
                  <a:lnTo>
                    <a:pt x="830" y="309"/>
                  </a:lnTo>
                  <a:lnTo>
                    <a:pt x="833" y="309"/>
                  </a:lnTo>
                  <a:lnTo>
                    <a:pt x="836" y="308"/>
                  </a:lnTo>
                  <a:lnTo>
                    <a:pt x="839" y="303"/>
                  </a:lnTo>
                  <a:lnTo>
                    <a:pt x="842" y="300"/>
                  </a:lnTo>
                  <a:lnTo>
                    <a:pt x="845" y="301"/>
                  </a:lnTo>
                  <a:lnTo>
                    <a:pt x="848" y="303"/>
                  </a:lnTo>
                  <a:lnTo>
                    <a:pt x="851" y="307"/>
                  </a:lnTo>
                  <a:lnTo>
                    <a:pt x="854" y="315"/>
                  </a:lnTo>
                  <a:lnTo>
                    <a:pt x="857" y="321"/>
                  </a:lnTo>
                  <a:lnTo>
                    <a:pt x="860" y="328"/>
                  </a:lnTo>
                  <a:lnTo>
                    <a:pt x="863" y="342"/>
                  </a:lnTo>
                  <a:lnTo>
                    <a:pt x="866" y="346"/>
                  </a:lnTo>
                  <a:lnTo>
                    <a:pt x="869" y="346"/>
                  </a:lnTo>
                  <a:lnTo>
                    <a:pt x="872" y="351"/>
                  </a:lnTo>
                  <a:lnTo>
                    <a:pt x="875" y="356"/>
                  </a:lnTo>
                  <a:lnTo>
                    <a:pt x="878" y="355"/>
                  </a:lnTo>
                  <a:lnTo>
                    <a:pt x="881" y="357"/>
                  </a:lnTo>
                  <a:lnTo>
                    <a:pt x="884" y="350"/>
                  </a:lnTo>
                  <a:lnTo>
                    <a:pt x="887" y="343"/>
                  </a:lnTo>
                  <a:lnTo>
                    <a:pt x="890" y="340"/>
                  </a:lnTo>
                  <a:lnTo>
                    <a:pt x="893" y="341"/>
                  </a:lnTo>
                  <a:lnTo>
                    <a:pt x="896" y="342"/>
                  </a:lnTo>
                  <a:lnTo>
                    <a:pt x="899" y="348"/>
                  </a:lnTo>
                  <a:lnTo>
                    <a:pt x="902" y="355"/>
                  </a:lnTo>
                  <a:lnTo>
                    <a:pt x="905" y="363"/>
                  </a:lnTo>
                  <a:lnTo>
                    <a:pt x="908" y="364"/>
                  </a:lnTo>
                  <a:lnTo>
                    <a:pt x="911" y="361"/>
                  </a:lnTo>
                  <a:lnTo>
                    <a:pt x="914" y="360"/>
                  </a:lnTo>
                  <a:lnTo>
                    <a:pt x="917" y="349"/>
                  </a:lnTo>
                  <a:lnTo>
                    <a:pt x="920" y="332"/>
                  </a:lnTo>
                  <a:lnTo>
                    <a:pt x="923" y="313"/>
                  </a:lnTo>
                  <a:lnTo>
                    <a:pt x="926" y="300"/>
                  </a:lnTo>
                  <a:lnTo>
                    <a:pt x="929" y="285"/>
                  </a:lnTo>
                  <a:lnTo>
                    <a:pt x="932" y="284"/>
                  </a:lnTo>
                  <a:lnTo>
                    <a:pt x="935" y="285"/>
                  </a:lnTo>
                  <a:lnTo>
                    <a:pt x="938" y="288"/>
                  </a:lnTo>
                  <a:lnTo>
                    <a:pt x="941" y="284"/>
                  </a:lnTo>
                  <a:lnTo>
                    <a:pt x="944" y="281"/>
                  </a:lnTo>
                  <a:lnTo>
                    <a:pt x="947" y="275"/>
                  </a:lnTo>
                  <a:lnTo>
                    <a:pt x="950" y="271"/>
                  </a:lnTo>
                  <a:lnTo>
                    <a:pt x="953" y="273"/>
                  </a:lnTo>
                  <a:lnTo>
                    <a:pt x="956" y="278"/>
                  </a:lnTo>
                  <a:lnTo>
                    <a:pt x="959" y="284"/>
                  </a:lnTo>
                  <a:lnTo>
                    <a:pt x="962" y="285"/>
                  </a:lnTo>
                  <a:lnTo>
                    <a:pt x="965" y="277"/>
                  </a:lnTo>
                  <a:lnTo>
                    <a:pt x="968" y="265"/>
                  </a:lnTo>
                  <a:lnTo>
                    <a:pt x="971" y="259"/>
                  </a:lnTo>
                  <a:lnTo>
                    <a:pt x="974" y="256"/>
                  </a:lnTo>
                  <a:lnTo>
                    <a:pt x="977" y="252"/>
                  </a:lnTo>
                  <a:lnTo>
                    <a:pt x="980" y="254"/>
                  </a:lnTo>
                  <a:lnTo>
                    <a:pt x="983" y="255"/>
                  </a:lnTo>
                  <a:lnTo>
                    <a:pt x="986" y="255"/>
                  </a:lnTo>
                  <a:lnTo>
                    <a:pt x="989" y="249"/>
                  </a:lnTo>
                  <a:lnTo>
                    <a:pt x="992" y="248"/>
                  </a:lnTo>
                  <a:lnTo>
                    <a:pt x="995" y="245"/>
                  </a:lnTo>
                  <a:lnTo>
                    <a:pt x="999" y="240"/>
                  </a:lnTo>
                  <a:lnTo>
                    <a:pt x="1001" y="235"/>
                  </a:lnTo>
                  <a:lnTo>
                    <a:pt x="1005" y="228"/>
                  </a:lnTo>
                  <a:lnTo>
                    <a:pt x="1008" y="219"/>
                  </a:lnTo>
                  <a:lnTo>
                    <a:pt x="1011" y="215"/>
                  </a:lnTo>
                  <a:lnTo>
                    <a:pt x="1014" y="210"/>
                  </a:lnTo>
                  <a:lnTo>
                    <a:pt x="1017" y="200"/>
                  </a:lnTo>
                  <a:lnTo>
                    <a:pt x="1020" y="200"/>
                  </a:lnTo>
                  <a:lnTo>
                    <a:pt x="1023" y="208"/>
                  </a:lnTo>
                  <a:lnTo>
                    <a:pt x="1026" y="217"/>
                  </a:lnTo>
                  <a:lnTo>
                    <a:pt x="1029" y="233"/>
                  </a:lnTo>
                  <a:lnTo>
                    <a:pt x="1032" y="251"/>
                  </a:lnTo>
                  <a:lnTo>
                    <a:pt x="1035" y="262"/>
                  </a:lnTo>
                  <a:lnTo>
                    <a:pt x="1038" y="265"/>
                  </a:lnTo>
                  <a:lnTo>
                    <a:pt x="1041" y="269"/>
                  </a:lnTo>
                  <a:lnTo>
                    <a:pt x="1044" y="269"/>
                  </a:lnTo>
                  <a:lnTo>
                    <a:pt x="1047" y="273"/>
                  </a:lnTo>
                  <a:lnTo>
                    <a:pt x="1050" y="279"/>
                  </a:lnTo>
                  <a:lnTo>
                    <a:pt x="1053" y="291"/>
                  </a:lnTo>
                  <a:lnTo>
                    <a:pt x="1056" y="298"/>
                  </a:lnTo>
                  <a:lnTo>
                    <a:pt x="1059" y="304"/>
                  </a:lnTo>
                  <a:lnTo>
                    <a:pt x="1062" y="308"/>
                  </a:lnTo>
                  <a:lnTo>
                    <a:pt x="1065" y="305"/>
                  </a:lnTo>
                  <a:lnTo>
                    <a:pt x="1068" y="296"/>
                  </a:lnTo>
                  <a:lnTo>
                    <a:pt x="1071" y="289"/>
                  </a:lnTo>
                  <a:lnTo>
                    <a:pt x="1074" y="285"/>
                  </a:lnTo>
                  <a:lnTo>
                    <a:pt x="1077" y="279"/>
                  </a:lnTo>
                  <a:lnTo>
                    <a:pt x="1080" y="277"/>
                  </a:lnTo>
                  <a:lnTo>
                    <a:pt x="1083" y="275"/>
                  </a:lnTo>
                  <a:lnTo>
                    <a:pt x="1086" y="277"/>
                  </a:lnTo>
                  <a:lnTo>
                    <a:pt x="1089" y="277"/>
                  </a:lnTo>
                  <a:lnTo>
                    <a:pt x="1092" y="283"/>
                  </a:lnTo>
                  <a:lnTo>
                    <a:pt x="1095" y="287"/>
                  </a:lnTo>
                  <a:lnTo>
                    <a:pt x="1098" y="293"/>
                  </a:lnTo>
                  <a:lnTo>
                    <a:pt x="1101" y="294"/>
                  </a:lnTo>
                  <a:lnTo>
                    <a:pt x="1104" y="295"/>
                  </a:lnTo>
                  <a:lnTo>
                    <a:pt x="1107" y="291"/>
                  </a:lnTo>
                  <a:lnTo>
                    <a:pt x="1110" y="296"/>
                  </a:lnTo>
                  <a:lnTo>
                    <a:pt x="1113" y="302"/>
                  </a:lnTo>
                  <a:lnTo>
                    <a:pt x="1116" y="309"/>
                  </a:lnTo>
                  <a:lnTo>
                    <a:pt x="1119" y="321"/>
                  </a:lnTo>
                  <a:lnTo>
                    <a:pt x="1122" y="333"/>
                  </a:lnTo>
                  <a:lnTo>
                    <a:pt x="1125" y="344"/>
                  </a:lnTo>
                  <a:lnTo>
                    <a:pt x="1128" y="359"/>
                  </a:lnTo>
                  <a:lnTo>
                    <a:pt x="1131" y="375"/>
                  </a:lnTo>
                  <a:lnTo>
                    <a:pt x="1134" y="385"/>
                  </a:lnTo>
                  <a:lnTo>
                    <a:pt x="1137" y="394"/>
                  </a:lnTo>
                  <a:lnTo>
                    <a:pt x="1140" y="400"/>
                  </a:lnTo>
                  <a:lnTo>
                    <a:pt x="1143" y="399"/>
                  </a:lnTo>
                  <a:lnTo>
                    <a:pt x="1146" y="401"/>
                  </a:lnTo>
                  <a:lnTo>
                    <a:pt x="1149" y="401"/>
                  </a:lnTo>
                  <a:lnTo>
                    <a:pt x="1152" y="403"/>
                  </a:lnTo>
                  <a:lnTo>
                    <a:pt x="1155" y="405"/>
                  </a:lnTo>
                  <a:lnTo>
                    <a:pt x="1158" y="405"/>
                  </a:lnTo>
                  <a:lnTo>
                    <a:pt x="1161" y="397"/>
                  </a:lnTo>
                  <a:lnTo>
                    <a:pt x="1164" y="393"/>
                  </a:lnTo>
                  <a:lnTo>
                    <a:pt x="1168" y="387"/>
                  </a:lnTo>
                  <a:lnTo>
                    <a:pt x="1170" y="381"/>
                  </a:lnTo>
                  <a:lnTo>
                    <a:pt x="1174" y="377"/>
                  </a:lnTo>
                  <a:lnTo>
                    <a:pt x="1176" y="376"/>
                  </a:lnTo>
                  <a:lnTo>
                    <a:pt x="1180" y="374"/>
                  </a:lnTo>
                  <a:lnTo>
                    <a:pt x="1183" y="373"/>
                  </a:lnTo>
                  <a:lnTo>
                    <a:pt x="1186" y="377"/>
                  </a:lnTo>
                  <a:lnTo>
                    <a:pt x="1189" y="383"/>
                  </a:lnTo>
                  <a:lnTo>
                    <a:pt x="1192" y="392"/>
                  </a:lnTo>
                  <a:lnTo>
                    <a:pt x="1195" y="399"/>
                  </a:lnTo>
                  <a:lnTo>
                    <a:pt x="1198" y="407"/>
                  </a:lnTo>
                  <a:lnTo>
                    <a:pt x="1201" y="410"/>
                  </a:lnTo>
                  <a:lnTo>
                    <a:pt x="1204" y="414"/>
                  </a:lnTo>
                  <a:lnTo>
                    <a:pt x="1207" y="410"/>
                  </a:lnTo>
                  <a:lnTo>
                    <a:pt x="1210" y="412"/>
                  </a:lnTo>
                  <a:lnTo>
                    <a:pt x="1213" y="408"/>
                  </a:lnTo>
                  <a:lnTo>
                    <a:pt x="1216" y="401"/>
                  </a:lnTo>
                  <a:lnTo>
                    <a:pt x="1219" y="393"/>
                  </a:lnTo>
                  <a:lnTo>
                    <a:pt x="1222" y="388"/>
                  </a:lnTo>
                  <a:lnTo>
                    <a:pt x="1225" y="376"/>
                  </a:lnTo>
                  <a:lnTo>
                    <a:pt x="1228" y="366"/>
                  </a:lnTo>
                  <a:lnTo>
                    <a:pt x="1231" y="354"/>
                  </a:lnTo>
                  <a:lnTo>
                    <a:pt x="1234" y="343"/>
                  </a:lnTo>
                  <a:lnTo>
                    <a:pt x="1237" y="335"/>
                  </a:lnTo>
                  <a:lnTo>
                    <a:pt x="1240" y="331"/>
                  </a:lnTo>
                  <a:lnTo>
                    <a:pt x="1243" y="325"/>
                  </a:lnTo>
                  <a:lnTo>
                    <a:pt x="1246" y="333"/>
                  </a:lnTo>
                  <a:lnTo>
                    <a:pt x="1249" y="341"/>
                  </a:lnTo>
                  <a:lnTo>
                    <a:pt x="1252" y="351"/>
                  </a:lnTo>
                  <a:lnTo>
                    <a:pt x="1255" y="355"/>
                  </a:lnTo>
                  <a:lnTo>
                    <a:pt x="1258" y="364"/>
                  </a:lnTo>
                  <a:lnTo>
                    <a:pt x="1261" y="363"/>
                  </a:lnTo>
                  <a:lnTo>
                    <a:pt x="1264" y="359"/>
                  </a:lnTo>
                  <a:lnTo>
                    <a:pt x="1267" y="355"/>
                  </a:lnTo>
                  <a:lnTo>
                    <a:pt x="1270" y="356"/>
                  </a:lnTo>
                  <a:lnTo>
                    <a:pt x="1273" y="353"/>
                  </a:lnTo>
                  <a:lnTo>
                    <a:pt x="1276" y="351"/>
                  </a:lnTo>
                  <a:lnTo>
                    <a:pt x="1279" y="348"/>
                  </a:lnTo>
                  <a:lnTo>
                    <a:pt x="1282" y="344"/>
                  </a:lnTo>
                  <a:lnTo>
                    <a:pt x="1285" y="336"/>
                  </a:lnTo>
                  <a:lnTo>
                    <a:pt x="1288" y="341"/>
                  </a:lnTo>
                  <a:lnTo>
                    <a:pt x="1291" y="349"/>
                  </a:lnTo>
                  <a:lnTo>
                    <a:pt x="1294" y="359"/>
                  </a:lnTo>
                  <a:lnTo>
                    <a:pt x="1297" y="368"/>
                  </a:lnTo>
                  <a:lnTo>
                    <a:pt x="1300" y="377"/>
                  </a:lnTo>
                  <a:lnTo>
                    <a:pt x="1303" y="381"/>
                  </a:lnTo>
                  <a:lnTo>
                    <a:pt x="1306" y="383"/>
                  </a:lnTo>
                  <a:lnTo>
                    <a:pt x="1309" y="385"/>
                  </a:lnTo>
                  <a:lnTo>
                    <a:pt x="1312" y="388"/>
                  </a:lnTo>
                  <a:lnTo>
                    <a:pt x="1315" y="393"/>
                  </a:lnTo>
                  <a:lnTo>
                    <a:pt x="1318" y="393"/>
                  </a:lnTo>
                  <a:lnTo>
                    <a:pt x="1321" y="391"/>
                  </a:lnTo>
                  <a:lnTo>
                    <a:pt x="1324" y="394"/>
                  </a:lnTo>
                  <a:lnTo>
                    <a:pt x="1327" y="399"/>
                  </a:lnTo>
                  <a:lnTo>
                    <a:pt x="1330" y="404"/>
                  </a:lnTo>
                  <a:lnTo>
                    <a:pt x="1333" y="414"/>
                  </a:lnTo>
                  <a:lnTo>
                    <a:pt x="1337" y="428"/>
                  </a:lnTo>
                  <a:lnTo>
                    <a:pt x="1339" y="436"/>
                  </a:lnTo>
                  <a:lnTo>
                    <a:pt x="1343" y="444"/>
                  </a:lnTo>
                  <a:lnTo>
                    <a:pt x="1345" y="457"/>
                  </a:lnTo>
                  <a:lnTo>
                    <a:pt x="1349" y="457"/>
                  </a:lnTo>
                  <a:lnTo>
                    <a:pt x="1352" y="456"/>
                  </a:lnTo>
                  <a:lnTo>
                    <a:pt x="1355" y="457"/>
                  </a:lnTo>
                  <a:lnTo>
                    <a:pt x="1358" y="456"/>
                  </a:lnTo>
                  <a:lnTo>
                    <a:pt x="1361" y="452"/>
                  </a:lnTo>
                  <a:lnTo>
                    <a:pt x="1364" y="454"/>
                  </a:lnTo>
                  <a:lnTo>
                    <a:pt x="1367" y="453"/>
                  </a:lnTo>
                  <a:lnTo>
                    <a:pt x="1370" y="448"/>
                  </a:lnTo>
                  <a:lnTo>
                    <a:pt x="1373" y="443"/>
                  </a:lnTo>
                  <a:lnTo>
                    <a:pt x="1376" y="445"/>
                  </a:lnTo>
                  <a:lnTo>
                    <a:pt x="1379" y="448"/>
                  </a:lnTo>
                  <a:lnTo>
                    <a:pt x="1382" y="453"/>
                  </a:lnTo>
                  <a:lnTo>
                    <a:pt x="1385" y="459"/>
                  </a:lnTo>
                  <a:lnTo>
                    <a:pt x="1388" y="465"/>
                  </a:lnTo>
                  <a:lnTo>
                    <a:pt x="1391" y="465"/>
                  </a:lnTo>
                  <a:lnTo>
                    <a:pt x="1394" y="463"/>
                  </a:lnTo>
                  <a:lnTo>
                    <a:pt x="1397" y="458"/>
                  </a:lnTo>
                  <a:lnTo>
                    <a:pt x="1400" y="449"/>
                  </a:lnTo>
                  <a:lnTo>
                    <a:pt x="1403" y="439"/>
                  </a:lnTo>
                  <a:lnTo>
                    <a:pt x="1406" y="430"/>
                  </a:lnTo>
                  <a:lnTo>
                    <a:pt x="1409" y="427"/>
                  </a:lnTo>
                  <a:lnTo>
                    <a:pt x="1412" y="428"/>
                  </a:lnTo>
                  <a:lnTo>
                    <a:pt x="1415" y="434"/>
                  </a:lnTo>
                  <a:lnTo>
                    <a:pt x="1418" y="439"/>
                  </a:lnTo>
                  <a:lnTo>
                    <a:pt x="1421" y="448"/>
                  </a:lnTo>
                  <a:lnTo>
                    <a:pt x="1424" y="453"/>
                  </a:lnTo>
                  <a:lnTo>
                    <a:pt x="1427" y="456"/>
                  </a:lnTo>
                  <a:lnTo>
                    <a:pt x="1430" y="456"/>
                  </a:lnTo>
                  <a:lnTo>
                    <a:pt x="1433" y="460"/>
                  </a:lnTo>
                  <a:lnTo>
                    <a:pt x="1436" y="455"/>
                  </a:lnTo>
                  <a:lnTo>
                    <a:pt x="1439" y="445"/>
                  </a:lnTo>
                  <a:lnTo>
                    <a:pt x="1442" y="438"/>
                  </a:lnTo>
                  <a:lnTo>
                    <a:pt x="1445" y="435"/>
                  </a:lnTo>
                  <a:lnTo>
                    <a:pt x="1448" y="423"/>
                  </a:lnTo>
                  <a:lnTo>
                    <a:pt x="1451" y="416"/>
                  </a:lnTo>
                  <a:lnTo>
                    <a:pt x="1454" y="414"/>
                  </a:lnTo>
                  <a:lnTo>
                    <a:pt x="1457" y="413"/>
                  </a:lnTo>
                  <a:lnTo>
                    <a:pt x="1460" y="413"/>
                  </a:lnTo>
                  <a:lnTo>
                    <a:pt x="1463" y="418"/>
                  </a:lnTo>
                  <a:lnTo>
                    <a:pt x="1466" y="420"/>
                  </a:lnTo>
                  <a:lnTo>
                    <a:pt x="1469" y="424"/>
                  </a:lnTo>
                  <a:lnTo>
                    <a:pt x="1472" y="426"/>
                  </a:lnTo>
                  <a:lnTo>
                    <a:pt x="1475" y="424"/>
                  </a:lnTo>
                  <a:lnTo>
                    <a:pt x="1478" y="423"/>
                  </a:lnTo>
                  <a:lnTo>
                    <a:pt x="1481" y="425"/>
                  </a:lnTo>
                  <a:lnTo>
                    <a:pt x="1484" y="429"/>
                  </a:lnTo>
                  <a:lnTo>
                    <a:pt x="1487" y="431"/>
                  </a:lnTo>
                  <a:lnTo>
                    <a:pt x="1490" y="435"/>
                  </a:lnTo>
                  <a:lnTo>
                    <a:pt x="1493" y="435"/>
                  </a:lnTo>
                  <a:lnTo>
                    <a:pt x="1496" y="432"/>
                  </a:lnTo>
                  <a:lnTo>
                    <a:pt x="1499" y="430"/>
                  </a:lnTo>
                  <a:lnTo>
                    <a:pt x="1502" y="429"/>
                  </a:lnTo>
                  <a:lnTo>
                    <a:pt x="1505" y="431"/>
                  </a:lnTo>
                  <a:lnTo>
                    <a:pt x="1508" y="435"/>
                  </a:lnTo>
                  <a:lnTo>
                    <a:pt x="1511" y="440"/>
                  </a:lnTo>
                  <a:lnTo>
                    <a:pt x="1514" y="442"/>
                  </a:lnTo>
                  <a:lnTo>
                    <a:pt x="1517" y="447"/>
                  </a:lnTo>
                  <a:lnTo>
                    <a:pt x="1521" y="442"/>
                  </a:lnTo>
                  <a:lnTo>
                    <a:pt x="1523" y="434"/>
                  </a:lnTo>
                  <a:lnTo>
                    <a:pt x="1527" y="425"/>
                  </a:lnTo>
                  <a:lnTo>
                    <a:pt x="1529" y="417"/>
                  </a:lnTo>
                  <a:lnTo>
                    <a:pt x="1533" y="407"/>
                  </a:lnTo>
                  <a:lnTo>
                    <a:pt x="1536" y="407"/>
                  </a:lnTo>
                  <a:lnTo>
                    <a:pt x="1539" y="408"/>
                  </a:lnTo>
                  <a:lnTo>
                    <a:pt x="1542" y="408"/>
                  </a:lnTo>
                  <a:lnTo>
                    <a:pt x="1545" y="409"/>
                  </a:lnTo>
                  <a:lnTo>
                    <a:pt x="1548" y="413"/>
                  </a:lnTo>
                  <a:lnTo>
                    <a:pt x="1551" y="414"/>
                  </a:lnTo>
                  <a:lnTo>
                    <a:pt x="1554" y="421"/>
                  </a:lnTo>
                  <a:lnTo>
                    <a:pt x="1557" y="427"/>
                  </a:lnTo>
                  <a:lnTo>
                    <a:pt x="1560" y="435"/>
                  </a:lnTo>
                  <a:lnTo>
                    <a:pt x="1563" y="445"/>
                  </a:lnTo>
                  <a:lnTo>
                    <a:pt x="1566" y="454"/>
                  </a:lnTo>
                  <a:lnTo>
                    <a:pt x="1569" y="459"/>
                  </a:lnTo>
                  <a:lnTo>
                    <a:pt x="1572" y="466"/>
                  </a:lnTo>
                  <a:lnTo>
                    <a:pt x="1575" y="467"/>
                  </a:lnTo>
                  <a:lnTo>
                    <a:pt x="1578" y="462"/>
                  </a:lnTo>
                  <a:lnTo>
                    <a:pt x="1581" y="458"/>
                  </a:lnTo>
                  <a:lnTo>
                    <a:pt x="1584" y="451"/>
                  </a:lnTo>
                  <a:lnTo>
                    <a:pt x="1587" y="448"/>
                  </a:lnTo>
                  <a:lnTo>
                    <a:pt x="1590" y="451"/>
                  </a:lnTo>
                  <a:lnTo>
                    <a:pt x="1593" y="458"/>
                  </a:lnTo>
                  <a:lnTo>
                    <a:pt x="1596" y="463"/>
                  </a:lnTo>
                  <a:lnTo>
                    <a:pt x="1599" y="470"/>
                  </a:lnTo>
                  <a:lnTo>
                    <a:pt x="1602" y="483"/>
                  </a:lnTo>
                  <a:lnTo>
                    <a:pt x="1605" y="493"/>
                  </a:lnTo>
                  <a:lnTo>
                    <a:pt x="1608" y="502"/>
                  </a:lnTo>
                  <a:lnTo>
                    <a:pt x="1611" y="511"/>
                  </a:lnTo>
                  <a:lnTo>
                    <a:pt x="1614" y="517"/>
                  </a:lnTo>
                  <a:lnTo>
                    <a:pt x="1617" y="516"/>
                  </a:lnTo>
                  <a:lnTo>
                    <a:pt x="1620" y="510"/>
                  </a:lnTo>
                  <a:lnTo>
                    <a:pt x="1623" y="502"/>
                  </a:lnTo>
                  <a:lnTo>
                    <a:pt x="1626" y="493"/>
                  </a:lnTo>
                  <a:lnTo>
                    <a:pt x="1629" y="486"/>
                  </a:lnTo>
                  <a:lnTo>
                    <a:pt x="1632" y="480"/>
                  </a:lnTo>
                  <a:lnTo>
                    <a:pt x="1635" y="475"/>
                  </a:lnTo>
                  <a:lnTo>
                    <a:pt x="1638" y="478"/>
                  </a:lnTo>
                  <a:lnTo>
                    <a:pt x="1641" y="483"/>
                  </a:lnTo>
                  <a:lnTo>
                    <a:pt x="1644" y="488"/>
                  </a:lnTo>
                  <a:lnTo>
                    <a:pt x="1647" y="486"/>
                  </a:lnTo>
                  <a:lnTo>
                    <a:pt x="1650" y="482"/>
                  </a:lnTo>
                  <a:lnTo>
                    <a:pt x="1653" y="473"/>
                  </a:lnTo>
                  <a:lnTo>
                    <a:pt x="1656" y="465"/>
                  </a:lnTo>
                  <a:lnTo>
                    <a:pt x="1659" y="462"/>
                  </a:lnTo>
                  <a:lnTo>
                    <a:pt x="1662" y="468"/>
                  </a:lnTo>
                  <a:lnTo>
                    <a:pt x="1665" y="482"/>
                  </a:lnTo>
                  <a:lnTo>
                    <a:pt x="1668" y="492"/>
                  </a:lnTo>
                  <a:lnTo>
                    <a:pt x="1671" y="502"/>
                  </a:lnTo>
                  <a:lnTo>
                    <a:pt x="1674" y="515"/>
                  </a:lnTo>
                  <a:lnTo>
                    <a:pt x="1677" y="526"/>
                  </a:lnTo>
                  <a:lnTo>
                    <a:pt x="1680" y="537"/>
                  </a:lnTo>
                  <a:lnTo>
                    <a:pt x="1683" y="544"/>
                  </a:lnTo>
                  <a:lnTo>
                    <a:pt x="1686" y="545"/>
                  </a:lnTo>
                  <a:lnTo>
                    <a:pt x="1690" y="541"/>
                  </a:lnTo>
                  <a:lnTo>
                    <a:pt x="1692" y="532"/>
                  </a:lnTo>
                  <a:lnTo>
                    <a:pt x="1696" y="524"/>
                  </a:lnTo>
                  <a:lnTo>
                    <a:pt x="1698" y="517"/>
                  </a:lnTo>
                  <a:lnTo>
                    <a:pt x="1702" y="515"/>
                  </a:lnTo>
                  <a:lnTo>
                    <a:pt x="1705" y="509"/>
                  </a:lnTo>
                  <a:lnTo>
                    <a:pt x="1708" y="512"/>
                  </a:lnTo>
                  <a:lnTo>
                    <a:pt x="1711" y="512"/>
                  </a:lnTo>
                  <a:lnTo>
                    <a:pt x="1714" y="509"/>
                  </a:lnTo>
                  <a:lnTo>
                    <a:pt x="1717" y="509"/>
                  </a:lnTo>
                  <a:lnTo>
                    <a:pt x="1720" y="518"/>
                  </a:lnTo>
                  <a:lnTo>
                    <a:pt x="1723" y="520"/>
                  </a:lnTo>
                  <a:lnTo>
                    <a:pt x="1726" y="525"/>
                  </a:lnTo>
                  <a:lnTo>
                    <a:pt x="1729" y="542"/>
                  </a:lnTo>
                  <a:lnTo>
                    <a:pt x="1732" y="559"/>
                  </a:lnTo>
                  <a:lnTo>
                    <a:pt x="1735" y="573"/>
                  </a:lnTo>
                  <a:lnTo>
                    <a:pt x="1738" y="592"/>
                  </a:lnTo>
                  <a:lnTo>
                    <a:pt x="1741" y="601"/>
                  </a:lnTo>
                  <a:lnTo>
                    <a:pt x="1744" y="605"/>
                  </a:lnTo>
                  <a:lnTo>
                    <a:pt x="1747" y="607"/>
                  </a:lnTo>
                  <a:lnTo>
                    <a:pt x="1750" y="608"/>
                  </a:lnTo>
                  <a:lnTo>
                    <a:pt x="1753" y="602"/>
                  </a:lnTo>
                  <a:lnTo>
                    <a:pt x="1756" y="605"/>
                  </a:lnTo>
                  <a:lnTo>
                    <a:pt x="1759" y="610"/>
                  </a:lnTo>
                  <a:lnTo>
                    <a:pt x="1762" y="614"/>
                  </a:lnTo>
                  <a:lnTo>
                    <a:pt x="1765" y="613"/>
                  </a:lnTo>
                  <a:lnTo>
                    <a:pt x="1768" y="618"/>
                  </a:lnTo>
                  <a:lnTo>
                    <a:pt x="1771" y="615"/>
                  </a:lnTo>
                  <a:lnTo>
                    <a:pt x="1774" y="611"/>
                  </a:lnTo>
                  <a:lnTo>
                    <a:pt x="1777" y="601"/>
                  </a:lnTo>
                  <a:lnTo>
                    <a:pt x="1780" y="593"/>
                  </a:lnTo>
                  <a:lnTo>
                    <a:pt x="1783" y="584"/>
                  </a:lnTo>
                  <a:lnTo>
                    <a:pt x="1786" y="580"/>
                  </a:lnTo>
                  <a:lnTo>
                    <a:pt x="1789" y="579"/>
                  </a:lnTo>
                  <a:lnTo>
                    <a:pt x="1792" y="577"/>
                  </a:lnTo>
                  <a:lnTo>
                    <a:pt x="1795" y="579"/>
                  </a:lnTo>
                  <a:lnTo>
                    <a:pt x="1798" y="581"/>
                  </a:lnTo>
                  <a:lnTo>
                    <a:pt x="1801" y="583"/>
                  </a:lnTo>
                  <a:lnTo>
                    <a:pt x="1804" y="579"/>
                  </a:lnTo>
                  <a:lnTo>
                    <a:pt x="1807" y="584"/>
                  </a:lnTo>
                  <a:lnTo>
                    <a:pt x="1810" y="582"/>
                  </a:lnTo>
                  <a:lnTo>
                    <a:pt x="1813" y="584"/>
                  </a:lnTo>
                  <a:lnTo>
                    <a:pt x="1816" y="587"/>
                  </a:lnTo>
                  <a:lnTo>
                    <a:pt x="1819" y="586"/>
                  </a:lnTo>
                  <a:lnTo>
                    <a:pt x="1822" y="591"/>
                  </a:lnTo>
                  <a:lnTo>
                    <a:pt x="1825" y="592"/>
                  </a:lnTo>
                  <a:lnTo>
                    <a:pt x="1828" y="586"/>
                  </a:lnTo>
                  <a:lnTo>
                    <a:pt x="1831" y="583"/>
                  </a:lnTo>
                  <a:lnTo>
                    <a:pt x="1834" y="587"/>
                  </a:lnTo>
                  <a:lnTo>
                    <a:pt x="1837" y="581"/>
                  </a:lnTo>
                  <a:lnTo>
                    <a:pt x="1840" y="578"/>
                  </a:lnTo>
                  <a:lnTo>
                    <a:pt x="1843" y="574"/>
                  </a:lnTo>
                  <a:lnTo>
                    <a:pt x="1846" y="561"/>
                  </a:lnTo>
                  <a:lnTo>
                    <a:pt x="1849" y="544"/>
                  </a:lnTo>
                  <a:lnTo>
                    <a:pt x="1852" y="534"/>
                  </a:lnTo>
                  <a:lnTo>
                    <a:pt x="1855" y="520"/>
                  </a:lnTo>
                  <a:lnTo>
                    <a:pt x="1858" y="512"/>
                  </a:lnTo>
                  <a:lnTo>
                    <a:pt x="1861" y="508"/>
                  </a:lnTo>
                  <a:lnTo>
                    <a:pt x="1864" y="512"/>
                  </a:lnTo>
                  <a:lnTo>
                    <a:pt x="1867" y="517"/>
                  </a:lnTo>
                  <a:lnTo>
                    <a:pt x="1870" y="531"/>
                  </a:lnTo>
                  <a:lnTo>
                    <a:pt x="1874" y="537"/>
                  </a:lnTo>
                  <a:lnTo>
                    <a:pt x="1876" y="546"/>
                  </a:lnTo>
                  <a:lnTo>
                    <a:pt x="1880" y="552"/>
                  </a:lnTo>
                  <a:lnTo>
                    <a:pt x="1883" y="553"/>
                  </a:lnTo>
                  <a:lnTo>
                    <a:pt x="1886" y="551"/>
                  </a:lnTo>
                  <a:lnTo>
                    <a:pt x="1889" y="555"/>
                  </a:lnTo>
                  <a:lnTo>
                    <a:pt x="1892" y="556"/>
                  </a:lnTo>
                  <a:lnTo>
                    <a:pt x="1895" y="556"/>
                  </a:lnTo>
                  <a:lnTo>
                    <a:pt x="1898" y="556"/>
                  </a:lnTo>
                  <a:lnTo>
                    <a:pt x="1901" y="560"/>
                  </a:lnTo>
                  <a:lnTo>
                    <a:pt x="1904" y="566"/>
                  </a:lnTo>
                  <a:lnTo>
                    <a:pt x="1907" y="573"/>
                  </a:lnTo>
                  <a:lnTo>
                    <a:pt x="1910" y="572"/>
                  </a:lnTo>
                  <a:lnTo>
                    <a:pt x="1913" y="577"/>
                  </a:lnTo>
                  <a:lnTo>
                    <a:pt x="1916" y="574"/>
                  </a:lnTo>
                  <a:lnTo>
                    <a:pt x="1919" y="566"/>
                  </a:lnTo>
                  <a:lnTo>
                    <a:pt x="1922" y="555"/>
                  </a:lnTo>
                  <a:lnTo>
                    <a:pt x="1925" y="552"/>
                  </a:lnTo>
                  <a:lnTo>
                    <a:pt x="1928" y="540"/>
                  </a:lnTo>
                  <a:lnTo>
                    <a:pt x="1931" y="527"/>
                  </a:lnTo>
                  <a:lnTo>
                    <a:pt x="1934" y="518"/>
                  </a:lnTo>
                  <a:lnTo>
                    <a:pt x="1937" y="515"/>
                  </a:lnTo>
                  <a:lnTo>
                    <a:pt x="1940" y="512"/>
                  </a:lnTo>
                  <a:lnTo>
                    <a:pt x="1943" y="514"/>
                  </a:lnTo>
                  <a:lnTo>
                    <a:pt x="1946" y="517"/>
                  </a:lnTo>
                  <a:lnTo>
                    <a:pt x="1949" y="514"/>
                  </a:lnTo>
                  <a:lnTo>
                    <a:pt x="1952" y="516"/>
                  </a:lnTo>
                  <a:lnTo>
                    <a:pt x="1955" y="517"/>
                  </a:lnTo>
                  <a:lnTo>
                    <a:pt x="1958" y="518"/>
                  </a:lnTo>
                  <a:lnTo>
                    <a:pt x="1961" y="523"/>
                  </a:lnTo>
                  <a:lnTo>
                    <a:pt x="1964" y="529"/>
                  </a:lnTo>
                  <a:lnTo>
                    <a:pt x="1967" y="528"/>
                  </a:lnTo>
                  <a:lnTo>
                    <a:pt x="1970" y="530"/>
                  </a:lnTo>
                  <a:lnTo>
                    <a:pt x="1973" y="533"/>
                  </a:lnTo>
                  <a:lnTo>
                    <a:pt x="1976" y="540"/>
                  </a:lnTo>
                  <a:lnTo>
                    <a:pt x="1979" y="548"/>
                  </a:lnTo>
                  <a:lnTo>
                    <a:pt x="1982" y="554"/>
                  </a:lnTo>
                  <a:lnTo>
                    <a:pt x="1985" y="556"/>
                  </a:lnTo>
                  <a:lnTo>
                    <a:pt x="1988" y="554"/>
                  </a:lnTo>
                  <a:lnTo>
                    <a:pt x="1991" y="560"/>
                  </a:lnTo>
                  <a:lnTo>
                    <a:pt x="1994" y="564"/>
                  </a:lnTo>
                  <a:lnTo>
                    <a:pt x="1997" y="572"/>
                  </a:lnTo>
                  <a:lnTo>
                    <a:pt x="2000" y="583"/>
                  </a:lnTo>
                  <a:lnTo>
                    <a:pt x="2003" y="587"/>
                  </a:lnTo>
                  <a:lnTo>
                    <a:pt x="2006" y="582"/>
                  </a:lnTo>
                  <a:lnTo>
                    <a:pt x="2009" y="579"/>
                  </a:lnTo>
                  <a:lnTo>
                    <a:pt x="2012" y="575"/>
                  </a:lnTo>
                  <a:lnTo>
                    <a:pt x="2015" y="575"/>
                  </a:lnTo>
                  <a:lnTo>
                    <a:pt x="2018" y="581"/>
                  </a:lnTo>
                  <a:lnTo>
                    <a:pt x="2021" y="588"/>
                  </a:lnTo>
                  <a:lnTo>
                    <a:pt x="2024" y="590"/>
                  </a:lnTo>
                  <a:lnTo>
                    <a:pt x="2027" y="593"/>
                  </a:lnTo>
                  <a:lnTo>
                    <a:pt x="2030" y="590"/>
                  </a:lnTo>
                  <a:lnTo>
                    <a:pt x="2033" y="583"/>
                  </a:lnTo>
                  <a:lnTo>
                    <a:pt x="2036" y="572"/>
                  </a:lnTo>
                  <a:lnTo>
                    <a:pt x="2039" y="565"/>
                  </a:lnTo>
                  <a:lnTo>
                    <a:pt x="2043" y="565"/>
                  </a:lnTo>
                  <a:lnTo>
                    <a:pt x="2045" y="567"/>
                  </a:lnTo>
                  <a:lnTo>
                    <a:pt x="2049" y="570"/>
                  </a:lnTo>
                  <a:lnTo>
                    <a:pt x="2051" y="571"/>
                  </a:lnTo>
                  <a:lnTo>
                    <a:pt x="2055" y="569"/>
                  </a:lnTo>
                  <a:lnTo>
                    <a:pt x="2058" y="556"/>
                  </a:lnTo>
                  <a:lnTo>
                    <a:pt x="2061" y="544"/>
                  </a:lnTo>
                  <a:lnTo>
                    <a:pt x="2064" y="533"/>
                  </a:lnTo>
                  <a:lnTo>
                    <a:pt x="2067" y="522"/>
                  </a:lnTo>
                  <a:lnTo>
                    <a:pt x="2070" y="515"/>
                  </a:lnTo>
                  <a:lnTo>
                    <a:pt x="2073" y="517"/>
                  </a:lnTo>
                  <a:lnTo>
                    <a:pt x="2076" y="519"/>
                  </a:lnTo>
                  <a:lnTo>
                    <a:pt x="2079" y="520"/>
                  </a:lnTo>
                  <a:lnTo>
                    <a:pt x="2082" y="527"/>
                  </a:lnTo>
                  <a:lnTo>
                    <a:pt x="2085" y="537"/>
                  </a:lnTo>
                  <a:lnTo>
                    <a:pt x="2088" y="545"/>
                  </a:lnTo>
                  <a:lnTo>
                    <a:pt x="2091" y="557"/>
                  </a:lnTo>
                  <a:lnTo>
                    <a:pt x="2094" y="569"/>
                  </a:lnTo>
                  <a:lnTo>
                    <a:pt x="2097" y="578"/>
                  </a:lnTo>
                  <a:lnTo>
                    <a:pt x="2100" y="579"/>
                  </a:lnTo>
                  <a:lnTo>
                    <a:pt x="2103" y="574"/>
                  </a:lnTo>
                  <a:lnTo>
                    <a:pt x="2106" y="566"/>
                  </a:lnTo>
                  <a:lnTo>
                    <a:pt x="2109" y="557"/>
                  </a:lnTo>
                  <a:lnTo>
                    <a:pt x="2112" y="550"/>
                  </a:lnTo>
                  <a:lnTo>
                    <a:pt x="2115" y="544"/>
                  </a:lnTo>
                  <a:lnTo>
                    <a:pt x="2118" y="539"/>
                  </a:lnTo>
                  <a:lnTo>
                    <a:pt x="2121" y="538"/>
                  </a:lnTo>
                  <a:lnTo>
                    <a:pt x="2124" y="541"/>
                  </a:lnTo>
                  <a:lnTo>
                    <a:pt x="2127" y="542"/>
                  </a:lnTo>
                  <a:lnTo>
                    <a:pt x="2130" y="546"/>
                  </a:lnTo>
                  <a:lnTo>
                    <a:pt x="2133" y="552"/>
                  </a:lnTo>
                  <a:lnTo>
                    <a:pt x="2136" y="549"/>
                  </a:lnTo>
                  <a:lnTo>
                    <a:pt x="2139" y="539"/>
                  </a:lnTo>
                  <a:lnTo>
                    <a:pt x="2142" y="521"/>
                  </a:lnTo>
                  <a:lnTo>
                    <a:pt x="2145" y="503"/>
                  </a:lnTo>
                  <a:lnTo>
                    <a:pt x="2148" y="489"/>
                  </a:lnTo>
                  <a:lnTo>
                    <a:pt x="2151" y="479"/>
                  </a:lnTo>
                  <a:lnTo>
                    <a:pt x="2154" y="474"/>
                  </a:lnTo>
                  <a:lnTo>
                    <a:pt x="2157" y="479"/>
                  </a:lnTo>
                  <a:lnTo>
                    <a:pt x="2160" y="488"/>
                  </a:lnTo>
                  <a:lnTo>
                    <a:pt x="2163" y="496"/>
                  </a:lnTo>
                  <a:lnTo>
                    <a:pt x="2166" y="504"/>
                  </a:lnTo>
                  <a:lnTo>
                    <a:pt x="2169" y="512"/>
                  </a:lnTo>
                  <a:lnTo>
                    <a:pt x="2172" y="520"/>
                  </a:lnTo>
                  <a:lnTo>
                    <a:pt x="2175" y="523"/>
                  </a:lnTo>
                  <a:lnTo>
                    <a:pt x="2178" y="533"/>
                  </a:lnTo>
                  <a:lnTo>
                    <a:pt x="2181" y="544"/>
                  </a:lnTo>
                  <a:lnTo>
                    <a:pt x="2184" y="557"/>
                  </a:lnTo>
                  <a:lnTo>
                    <a:pt x="2187" y="568"/>
                  </a:lnTo>
                  <a:lnTo>
                    <a:pt x="2190" y="578"/>
                  </a:lnTo>
                  <a:lnTo>
                    <a:pt x="2193" y="579"/>
                  </a:lnTo>
                  <a:lnTo>
                    <a:pt x="2196" y="577"/>
                  </a:lnTo>
                  <a:lnTo>
                    <a:pt x="2199" y="573"/>
                  </a:lnTo>
                  <a:lnTo>
                    <a:pt x="2202" y="572"/>
                  </a:lnTo>
                  <a:lnTo>
                    <a:pt x="2205" y="571"/>
                  </a:lnTo>
                  <a:lnTo>
                    <a:pt x="2208" y="571"/>
                  </a:lnTo>
                  <a:lnTo>
                    <a:pt x="2211" y="572"/>
                  </a:lnTo>
                  <a:lnTo>
                    <a:pt x="2214" y="571"/>
                  </a:lnTo>
                  <a:lnTo>
                    <a:pt x="2218" y="571"/>
                  </a:lnTo>
                  <a:lnTo>
                    <a:pt x="2220" y="568"/>
                  </a:lnTo>
                  <a:lnTo>
                    <a:pt x="2224" y="564"/>
                  </a:lnTo>
                  <a:lnTo>
                    <a:pt x="2227" y="557"/>
                  </a:lnTo>
                  <a:lnTo>
                    <a:pt x="2230" y="548"/>
                  </a:lnTo>
                  <a:lnTo>
                    <a:pt x="2233" y="532"/>
                  </a:lnTo>
                  <a:lnTo>
                    <a:pt x="2236" y="519"/>
                  </a:lnTo>
                  <a:lnTo>
                    <a:pt x="2239" y="509"/>
                  </a:lnTo>
                  <a:lnTo>
                    <a:pt x="2242" y="505"/>
                  </a:lnTo>
                  <a:lnTo>
                    <a:pt x="2245" y="501"/>
                  </a:lnTo>
                  <a:lnTo>
                    <a:pt x="2248" y="503"/>
                  </a:lnTo>
                  <a:lnTo>
                    <a:pt x="2251" y="504"/>
                  </a:lnTo>
                  <a:lnTo>
                    <a:pt x="2254" y="503"/>
                  </a:lnTo>
                  <a:lnTo>
                    <a:pt x="2257" y="502"/>
                  </a:lnTo>
                  <a:lnTo>
                    <a:pt x="2260" y="505"/>
                  </a:lnTo>
                  <a:lnTo>
                    <a:pt x="2263" y="504"/>
                  </a:lnTo>
                  <a:lnTo>
                    <a:pt x="2266" y="499"/>
                  </a:lnTo>
                  <a:lnTo>
                    <a:pt x="2269" y="489"/>
                  </a:lnTo>
                  <a:lnTo>
                    <a:pt x="2272" y="476"/>
                  </a:lnTo>
                  <a:lnTo>
                    <a:pt x="2275" y="463"/>
                  </a:lnTo>
                  <a:lnTo>
                    <a:pt x="2278" y="452"/>
                  </a:lnTo>
                  <a:lnTo>
                    <a:pt x="2281" y="443"/>
                  </a:lnTo>
                  <a:lnTo>
                    <a:pt x="2284" y="436"/>
                  </a:lnTo>
                  <a:lnTo>
                    <a:pt x="2287" y="424"/>
                  </a:lnTo>
                  <a:lnTo>
                    <a:pt x="2290" y="410"/>
                  </a:lnTo>
                  <a:lnTo>
                    <a:pt x="2293" y="399"/>
                  </a:lnTo>
                  <a:lnTo>
                    <a:pt x="2296" y="390"/>
                  </a:lnTo>
                  <a:lnTo>
                    <a:pt x="2299" y="379"/>
                  </a:lnTo>
                  <a:lnTo>
                    <a:pt x="2302" y="369"/>
                  </a:lnTo>
                  <a:lnTo>
                    <a:pt x="2305" y="359"/>
                  </a:lnTo>
                  <a:lnTo>
                    <a:pt x="2308" y="350"/>
                  </a:lnTo>
                  <a:lnTo>
                    <a:pt x="2311" y="336"/>
                  </a:lnTo>
                  <a:lnTo>
                    <a:pt x="2314" y="325"/>
                  </a:lnTo>
                  <a:lnTo>
                    <a:pt x="2317" y="329"/>
                  </a:lnTo>
                  <a:lnTo>
                    <a:pt x="2320" y="330"/>
                  </a:lnTo>
                  <a:lnTo>
                    <a:pt x="2323" y="330"/>
                  </a:lnTo>
                  <a:lnTo>
                    <a:pt x="2326" y="333"/>
                  </a:lnTo>
                  <a:lnTo>
                    <a:pt x="2329" y="334"/>
                  </a:lnTo>
                  <a:lnTo>
                    <a:pt x="2332" y="335"/>
                  </a:lnTo>
                  <a:lnTo>
                    <a:pt x="2335" y="331"/>
                  </a:lnTo>
                  <a:lnTo>
                    <a:pt x="2338" y="332"/>
                  </a:lnTo>
                  <a:lnTo>
                    <a:pt x="2341" y="341"/>
                  </a:lnTo>
                  <a:lnTo>
                    <a:pt x="2344" y="352"/>
                  </a:lnTo>
                  <a:lnTo>
                    <a:pt x="2347" y="351"/>
                  </a:lnTo>
                  <a:lnTo>
                    <a:pt x="2350" y="363"/>
                  </a:lnTo>
                  <a:lnTo>
                    <a:pt x="2353" y="365"/>
                  </a:lnTo>
                  <a:lnTo>
                    <a:pt x="2356" y="364"/>
                  </a:lnTo>
                  <a:lnTo>
                    <a:pt x="2359" y="358"/>
                  </a:lnTo>
                  <a:lnTo>
                    <a:pt x="2362" y="365"/>
                  </a:lnTo>
                  <a:lnTo>
                    <a:pt x="2365" y="369"/>
                  </a:lnTo>
                  <a:lnTo>
                    <a:pt x="2368" y="375"/>
                  </a:lnTo>
                  <a:lnTo>
                    <a:pt x="2371" y="378"/>
                  </a:lnTo>
                  <a:lnTo>
                    <a:pt x="2374" y="379"/>
                  </a:lnTo>
                  <a:lnTo>
                    <a:pt x="2377" y="373"/>
                  </a:lnTo>
                  <a:lnTo>
                    <a:pt x="2380" y="367"/>
                  </a:lnTo>
                  <a:lnTo>
                    <a:pt x="2383" y="366"/>
                  </a:lnTo>
                  <a:lnTo>
                    <a:pt x="2386" y="360"/>
                  </a:lnTo>
                  <a:lnTo>
                    <a:pt x="2389" y="362"/>
                  </a:lnTo>
                  <a:lnTo>
                    <a:pt x="2392" y="364"/>
                  </a:lnTo>
                  <a:lnTo>
                    <a:pt x="2396" y="366"/>
                  </a:lnTo>
                  <a:lnTo>
                    <a:pt x="2398" y="361"/>
                  </a:lnTo>
                  <a:lnTo>
                    <a:pt x="2402" y="364"/>
                  </a:lnTo>
                  <a:lnTo>
                    <a:pt x="2404" y="364"/>
                  </a:lnTo>
                  <a:lnTo>
                    <a:pt x="2408" y="363"/>
                  </a:lnTo>
                  <a:lnTo>
                    <a:pt x="2411" y="361"/>
                  </a:lnTo>
                  <a:lnTo>
                    <a:pt x="2414" y="359"/>
                  </a:lnTo>
                  <a:lnTo>
                    <a:pt x="2417" y="353"/>
                  </a:lnTo>
                  <a:lnTo>
                    <a:pt x="2420" y="351"/>
                  </a:lnTo>
                  <a:lnTo>
                    <a:pt x="2423" y="349"/>
                  </a:lnTo>
                  <a:lnTo>
                    <a:pt x="2426" y="353"/>
                  </a:lnTo>
                  <a:lnTo>
                    <a:pt x="2429" y="362"/>
                  </a:lnTo>
                  <a:lnTo>
                    <a:pt x="2432" y="377"/>
                  </a:lnTo>
                  <a:lnTo>
                    <a:pt x="2435" y="390"/>
                  </a:lnTo>
                  <a:lnTo>
                    <a:pt x="2438" y="404"/>
                  </a:lnTo>
                  <a:lnTo>
                    <a:pt x="2441" y="411"/>
                  </a:lnTo>
                  <a:lnTo>
                    <a:pt x="2444" y="413"/>
                  </a:lnTo>
                  <a:lnTo>
                    <a:pt x="2447" y="407"/>
                  </a:lnTo>
                  <a:lnTo>
                    <a:pt x="2450" y="398"/>
                  </a:lnTo>
                  <a:lnTo>
                    <a:pt x="2453" y="382"/>
                  </a:lnTo>
                  <a:lnTo>
                    <a:pt x="2456" y="371"/>
                  </a:lnTo>
                  <a:lnTo>
                    <a:pt x="2459" y="358"/>
                  </a:lnTo>
                  <a:lnTo>
                    <a:pt x="2462" y="347"/>
                  </a:lnTo>
                  <a:lnTo>
                    <a:pt x="2465" y="338"/>
                  </a:lnTo>
                  <a:lnTo>
                    <a:pt x="2468" y="331"/>
                  </a:lnTo>
                  <a:lnTo>
                    <a:pt x="2471" y="327"/>
                  </a:lnTo>
                  <a:lnTo>
                    <a:pt x="2474" y="325"/>
                  </a:lnTo>
                  <a:lnTo>
                    <a:pt x="2477" y="326"/>
                  </a:lnTo>
                  <a:lnTo>
                    <a:pt x="2480" y="321"/>
                  </a:lnTo>
                  <a:lnTo>
                    <a:pt x="2483" y="315"/>
                  </a:lnTo>
                  <a:lnTo>
                    <a:pt x="2486" y="304"/>
                  </a:lnTo>
                  <a:lnTo>
                    <a:pt x="2489" y="297"/>
                  </a:lnTo>
                  <a:lnTo>
                    <a:pt x="2492" y="289"/>
                  </a:lnTo>
                  <a:lnTo>
                    <a:pt x="2495" y="289"/>
                  </a:lnTo>
                  <a:lnTo>
                    <a:pt x="2498" y="290"/>
                  </a:lnTo>
                  <a:lnTo>
                    <a:pt x="2501" y="299"/>
                  </a:lnTo>
                  <a:lnTo>
                    <a:pt x="2504" y="305"/>
                  </a:lnTo>
                  <a:lnTo>
                    <a:pt x="2507" y="314"/>
                  </a:lnTo>
                  <a:lnTo>
                    <a:pt x="2510" y="326"/>
                  </a:lnTo>
                  <a:lnTo>
                    <a:pt x="2513" y="334"/>
                  </a:lnTo>
                  <a:lnTo>
                    <a:pt x="2516" y="335"/>
                  </a:lnTo>
                  <a:lnTo>
                    <a:pt x="2519" y="333"/>
                  </a:lnTo>
                  <a:lnTo>
                    <a:pt x="2522" y="323"/>
                  </a:lnTo>
                  <a:lnTo>
                    <a:pt x="2525" y="317"/>
                  </a:lnTo>
                  <a:lnTo>
                    <a:pt x="2528" y="316"/>
                  </a:lnTo>
                  <a:lnTo>
                    <a:pt x="2531" y="314"/>
                  </a:lnTo>
                  <a:lnTo>
                    <a:pt x="2534" y="317"/>
                  </a:lnTo>
                  <a:lnTo>
                    <a:pt x="2537" y="318"/>
                  </a:lnTo>
                  <a:lnTo>
                    <a:pt x="2540" y="316"/>
                  </a:lnTo>
                  <a:lnTo>
                    <a:pt x="2543" y="314"/>
                  </a:lnTo>
                  <a:lnTo>
                    <a:pt x="2546" y="312"/>
                  </a:lnTo>
                  <a:lnTo>
                    <a:pt x="2549" y="304"/>
                  </a:lnTo>
                  <a:lnTo>
                    <a:pt x="2552" y="304"/>
                  </a:lnTo>
                  <a:lnTo>
                    <a:pt x="2555" y="304"/>
                  </a:lnTo>
                  <a:lnTo>
                    <a:pt x="2558" y="302"/>
                  </a:lnTo>
                  <a:lnTo>
                    <a:pt x="2561" y="295"/>
                  </a:lnTo>
                  <a:lnTo>
                    <a:pt x="2564" y="298"/>
                  </a:lnTo>
                  <a:lnTo>
                    <a:pt x="2567" y="299"/>
                  </a:lnTo>
                  <a:lnTo>
                    <a:pt x="2571" y="298"/>
                  </a:lnTo>
                  <a:lnTo>
                    <a:pt x="2573" y="296"/>
                  </a:lnTo>
                  <a:lnTo>
                    <a:pt x="2577" y="296"/>
                  </a:lnTo>
                  <a:lnTo>
                    <a:pt x="2580" y="288"/>
                  </a:lnTo>
                  <a:lnTo>
                    <a:pt x="2583" y="276"/>
                  </a:lnTo>
                  <a:lnTo>
                    <a:pt x="2586" y="265"/>
                  </a:lnTo>
                  <a:lnTo>
                    <a:pt x="2589" y="258"/>
                  </a:lnTo>
                  <a:lnTo>
                    <a:pt x="2592" y="247"/>
                  </a:lnTo>
                  <a:lnTo>
                    <a:pt x="2595" y="244"/>
                  </a:lnTo>
                  <a:lnTo>
                    <a:pt x="2598" y="236"/>
                  </a:lnTo>
                  <a:lnTo>
                    <a:pt x="2601" y="225"/>
                  </a:lnTo>
                  <a:lnTo>
                    <a:pt x="2604" y="219"/>
                  </a:lnTo>
                  <a:lnTo>
                    <a:pt x="2607" y="212"/>
                  </a:lnTo>
                  <a:lnTo>
                    <a:pt x="2610" y="207"/>
                  </a:lnTo>
                  <a:lnTo>
                    <a:pt x="2613" y="207"/>
                  </a:lnTo>
                  <a:lnTo>
                    <a:pt x="2616" y="205"/>
                  </a:lnTo>
                  <a:lnTo>
                    <a:pt x="2619" y="198"/>
                  </a:lnTo>
                  <a:lnTo>
                    <a:pt x="2622" y="199"/>
                  </a:lnTo>
                  <a:lnTo>
                    <a:pt x="2625" y="200"/>
                  </a:lnTo>
                  <a:lnTo>
                    <a:pt x="2628" y="202"/>
                  </a:lnTo>
                  <a:lnTo>
                    <a:pt x="2631" y="206"/>
                  </a:lnTo>
                  <a:lnTo>
                    <a:pt x="2634" y="212"/>
                  </a:lnTo>
                  <a:lnTo>
                    <a:pt x="2637" y="216"/>
                  </a:lnTo>
                  <a:lnTo>
                    <a:pt x="2640" y="212"/>
                  </a:lnTo>
                  <a:lnTo>
                    <a:pt x="2643" y="210"/>
                  </a:lnTo>
                  <a:lnTo>
                    <a:pt x="2646" y="211"/>
                  </a:lnTo>
                  <a:lnTo>
                    <a:pt x="2649" y="214"/>
                  </a:lnTo>
                  <a:lnTo>
                    <a:pt x="2652" y="212"/>
                  </a:lnTo>
                  <a:lnTo>
                    <a:pt x="2655" y="214"/>
                  </a:lnTo>
                  <a:lnTo>
                    <a:pt x="2658" y="212"/>
                  </a:lnTo>
                  <a:lnTo>
                    <a:pt x="2661" y="210"/>
                  </a:lnTo>
                  <a:lnTo>
                    <a:pt x="2664" y="213"/>
                  </a:lnTo>
                  <a:lnTo>
                    <a:pt x="2667" y="219"/>
                  </a:lnTo>
                  <a:lnTo>
                    <a:pt x="2670" y="227"/>
                  </a:lnTo>
                  <a:lnTo>
                    <a:pt x="2673" y="239"/>
                  </a:lnTo>
                  <a:lnTo>
                    <a:pt x="2676" y="246"/>
                  </a:lnTo>
                  <a:lnTo>
                    <a:pt x="2679" y="248"/>
                  </a:lnTo>
                  <a:lnTo>
                    <a:pt x="2682" y="251"/>
                  </a:lnTo>
                  <a:lnTo>
                    <a:pt x="2685" y="253"/>
                  </a:lnTo>
                  <a:lnTo>
                    <a:pt x="2688" y="252"/>
                  </a:lnTo>
                  <a:lnTo>
                    <a:pt x="2691" y="251"/>
                  </a:lnTo>
                  <a:lnTo>
                    <a:pt x="2694" y="243"/>
                  </a:lnTo>
                  <a:lnTo>
                    <a:pt x="2697" y="232"/>
                  </a:lnTo>
                  <a:lnTo>
                    <a:pt x="2700" y="224"/>
                  </a:lnTo>
                  <a:lnTo>
                    <a:pt x="2703" y="222"/>
                  </a:lnTo>
                  <a:lnTo>
                    <a:pt x="2706" y="219"/>
                  </a:lnTo>
                  <a:lnTo>
                    <a:pt x="2709" y="221"/>
                  </a:lnTo>
                  <a:lnTo>
                    <a:pt x="2712" y="221"/>
                  </a:lnTo>
                  <a:lnTo>
                    <a:pt x="2715" y="219"/>
                  </a:lnTo>
                  <a:lnTo>
                    <a:pt x="2718" y="210"/>
                  </a:lnTo>
                  <a:lnTo>
                    <a:pt x="2721" y="203"/>
                  </a:lnTo>
                  <a:lnTo>
                    <a:pt x="2724" y="196"/>
                  </a:lnTo>
                  <a:lnTo>
                    <a:pt x="2727" y="191"/>
                  </a:lnTo>
                  <a:lnTo>
                    <a:pt x="2730" y="192"/>
                  </a:lnTo>
                  <a:lnTo>
                    <a:pt x="2733" y="194"/>
                  </a:lnTo>
                  <a:lnTo>
                    <a:pt x="2736" y="200"/>
                  </a:lnTo>
                  <a:lnTo>
                    <a:pt x="2740" y="204"/>
                  </a:lnTo>
                  <a:lnTo>
                    <a:pt x="2742" y="203"/>
                  </a:lnTo>
                  <a:lnTo>
                    <a:pt x="2746" y="197"/>
                  </a:lnTo>
                  <a:lnTo>
                    <a:pt x="2749" y="187"/>
                  </a:lnTo>
                  <a:lnTo>
                    <a:pt x="2752" y="176"/>
                  </a:lnTo>
                  <a:lnTo>
                    <a:pt x="2755" y="166"/>
                  </a:lnTo>
                  <a:lnTo>
                    <a:pt x="2758" y="163"/>
                  </a:lnTo>
                  <a:lnTo>
                    <a:pt x="2761" y="165"/>
                  </a:lnTo>
                  <a:lnTo>
                    <a:pt x="2764" y="167"/>
                  </a:lnTo>
                  <a:lnTo>
                    <a:pt x="2767" y="173"/>
                  </a:lnTo>
                  <a:lnTo>
                    <a:pt x="2770" y="178"/>
                  </a:lnTo>
                  <a:lnTo>
                    <a:pt x="2773" y="177"/>
                  </a:lnTo>
                  <a:lnTo>
                    <a:pt x="2776" y="171"/>
                  </a:lnTo>
                  <a:lnTo>
                    <a:pt x="2779" y="169"/>
                  </a:lnTo>
                  <a:lnTo>
                    <a:pt x="2782" y="162"/>
                  </a:lnTo>
                  <a:lnTo>
                    <a:pt x="2785" y="159"/>
                  </a:lnTo>
                  <a:lnTo>
                    <a:pt x="2788" y="171"/>
                  </a:lnTo>
                  <a:lnTo>
                    <a:pt x="2791" y="188"/>
                  </a:lnTo>
                  <a:lnTo>
                    <a:pt x="2794" y="203"/>
                  </a:lnTo>
                  <a:lnTo>
                    <a:pt x="2797" y="220"/>
                  </a:lnTo>
                  <a:lnTo>
                    <a:pt x="2800" y="232"/>
                  </a:lnTo>
                  <a:lnTo>
                    <a:pt x="2803" y="240"/>
                  </a:lnTo>
                  <a:lnTo>
                    <a:pt x="2806" y="242"/>
                  </a:lnTo>
                  <a:lnTo>
                    <a:pt x="2809" y="243"/>
                  </a:lnTo>
                  <a:lnTo>
                    <a:pt x="2812" y="242"/>
                  </a:lnTo>
                  <a:lnTo>
                    <a:pt x="2815" y="248"/>
                  </a:lnTo>
                  <a:lnTo>
                    <a:pt x="2818" y="247"/>
                  </a:lnTo>
                  <a:lnTo>
                    <a:pt x="2821" y="241"/>
                  </a:lnTo>
                  <a:lnTo>
                    <a:pt x="2824" y="235"/>
                  </a:lnTo>
                  <a:lnTo>
                    <a:pt x="2827" y="229"/>
                  </a:lnTo>
                  <a:lnTo>
                    <a:pt x="2830" y="221"/>
                  </a:lnTo>
                  <a:lnTo>
                    <a:pt x="2833" y="217"/>
                  </a:lnTo>
                  <a:lnTo>
                    <a:pt x="2836" y="220"/>
                  </a:lnTo>
                  <a:lnTo>
                    <a:pt x="2839" y="228"/>
                  </a:lnTo>
                  <a:lnTo>
                    <a:pt x="2842" y="240"/>
                  </a:lnTo>
                  <a:lnTo>
                    <a:pt x="2845" y="250"/>
                  </a:lnTo>
                  <a:lnTo>
                    <a:pt x="2848" y="259"/>
                  </a:lnTo>
                  <a:lnTo>
                    <a:pt x="2851" y="269"/>
                  </a:lnTo>
                  <a:lnTo>
                    <a:pt x="2854" y="278"/>
                  </a:lnTo>
                  <a:lnTo>
                    <a:pt x="2857" y="283"/>
                  </a:lnTo>
                  <a:lnTo>
                    <a:pt x="2860" y="285"/>
                  </a:lnTo>
                  <a:lnTo>
                    <a:pt x="2863" y="284"/>
                  </a:lnTo>
                  <a:lnTo>
                    <a:pt x="2866" y="280"/>
                  </a:lnTo>
                  <a:lnTo>
                    <a:pt x="2869" y="278"/>
                  </a:lnTo>
                  <a:lnTo>
                    <a:pt x="2872" y="279"/>
                  </a:lnTo>
                  <a:lnTo>
                    <a:pt x="2875" y="285"/>
                  </a:lnTo>
                  <a:lnTo>
                    <a:pt x="2878" y="291"/>
                  </a:lnTo>
                  <a:lnTo>
                    <a:pt x="2881" y="299"/>
                  </a:lnTo>
                  <a:lnTo>
                    <a:pt x="2884" y="298"/>
                  </a:lnTo>
                  <a:lnTo>
                    <a:pt x="2887" y="299"/>
                  </a:lnTo>
                  <a:lnTo>
                    <a:pt x="2890" y="295"/>
                  </a:lnTo>
                  <a:lnTo>
                    <a:pt x="2893" y="290"/>
                  </a:lnTo>
                  <a:lnTo>
                    <a:pt x="2896" y="282"/>
                  </a:lnTo>
                  <a:lnTo>
                    <a:pt x="2899" y="272"/>
                  </a:lnTo>
                  <a:lnTo>
                    <a:pt x="2902" y="258"/>
                  </a:lnTo>
                  <a:lnTo>
                    <a:pt x="2905" y="242"/>
                  </a:lnTo>
                  <a:lnTo>
                    <a:pt x="2908" y="230"/>
                  </a:lnTo>
                  <a:lnTo>
                    <a:pt x="2911" y="223"/>
                  </a:lnTo>
                  <a:lnTo>
                    <a:pt x="2914" y="223"/>
                  </a:lnTo>
                  <a:lnTo>
                    <a:pt x="2918" y="222"/>
                  </a:lnTo>
                  <a:lnTo>
                    <a:pt x="2920" y="220"/>
                  </a:lnTo>
                  <a:lnTo>
                    <a:pt x="2924" y="216"/>
                  </a:lnTo>
                  <a:lnTo>
                    <a:pt x="2926" y="211"/>
                  </a:lnTo>
                  <a:lnTo>
                    <a:pt x="2930" y="208"/>
                  </a:lnTo>
                  <a:lnTo>
                    <a:pt x="2933" y="214"/>
                  </a:lnTo>
                  <a:lnTo>
                    <a:pt x="2936" y="228"/>
                  </a:lnTo>
                  <a:lnTo>
                    <a:pt x="2939" y="242"/>
                  </a:lnTo>
                  <a:lnTo>
                    <a:pt x="2942" y="254"/>
                  </a:lnTo>
                  <a:lnTo>
                    <a:pt x="2945" y="267"/>
                  </a:lnTo>
                  <a:lnTo>
                    <a:pt x="2948" y="279"/>
                  </a:lnTo>
                  <a:lnTo>
                    <a:pt x="2951" y="285"/>
                  </a:lnTo>
                  <a:lnTo>
                    <a:pt x="2954" y="290"/>
                  </a:lnTo>
                  <a:lnTo>
                    <a:pt x="2957" y="296"/>
                  </a:lnTo>
                  <a:lnTo>
                    <a:pt x="2960" y="303"/>
                  </a:lnTo>
                  <a:lnTo>
                    <a:pt x="2963" y="303"/>
                  </a:lnTo>
                  <a:lnTo>
                    <a:pt x="2966" y="303"/>
                  </a:lnTo>
                  <a:lnTo>
                    <a:pt x="2969" y="305"/>
                  </a:lnTo>
                  <a:lnTo>
                    <a:pt x="2972" y="308"/>
                  </a:lnTo>
                  <a:lnTo>
                    <a:pt x="2975" y="308"/>
                  </a:lnTo>
                  <a:lnTo>
                    <a:pt x="2978" y="314"/>
                  </a:lnTo>
                  <a:lnTo>
                    <a:pt x="2981" y="320"/>
                  </a:lnTo>
                  <a:lnTo>
                    <a:pt x="2984" y="328"/>
                  </a:lnTo>
                  <a:lnTo>
                    <a:pt x="2987" y="338"/>
                  </a:lnTo>
                  <a:lnTo>
                    <a:pt x="2990" y="339"/>
                  </a:lnTo>
                  <a:lnTo>
                    <a:pt x="2993" y="332"/>
                  </a:lnTo>
                  <a:lnTo>
                    <a:pt x="2996" y="326"/>
                  </a:lnTo>
                  <a:lnTo>
                    <a:pt x="2999" y="315"/>
                  </a:lnTo>
                  <a:lnTo>
                    <a:pt x="3002" y="304"/>
                  </a:lnTo>
                  <a:lnTo>
                    <a:pt x="3005" y="298"/>
                  </a:lnTo>
                  <a:lnTo>
                    <a:pt x="3008" y="302"/>
                  </a:lnTo>
                  <a:lnTo>
                    <a:pt x="3011" y="306"/>
                  </a:lnTo>
                  <a:lnTo>
                    <a:pt x="3014" y="315"/>
                  </a:lnTo>
                </a:path>
              </a:pathLst>
            </a:custGeom>
            <a:noFill/>
            <a:ln w="9525"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Line 78"/>
            <p:cNvSpPr>
              <a:spLocks noChangeShapeType="1"/>
            </p:cNvSpPr>
            <p:nvPr/>
          </p:nvSpPr>
          <p:spPr bwMode="auto">
            <a:xfrm>
              <a:off x="6853238" y="4051300"/>
              <a:ext cx="0" cy="284163"/>
            </a:xfrm>
            <a:prstGeom prst="line">
              <a:avLst/>
            </a:prstGeom>
            <a:noFill/>
            <a:ln w="15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Line 79"/>
            <p:cNvSpPr>
              <a:spLocks noChangeShapeType="1"/>
            </p:cNvSpPr>
            <p:nvPr/>
          </p:nvSpPr>
          <p:spPr bwMode="auto">
            <a:xfrm>
              <a:off x="6900863" y="4064000"/>
              <a:ext cx="0" cy="3603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Line 80"/>
            <p:cNvSpPr>
              <a:spLocks noChangeShapeType="1"/>
            </p:cNvSpPr>
            <p:nvPr/>
          </p:nvSpPr>
          <p:spPr bwMode="auto">
            <a:xfrm>
              <a:off x="6948488" y="4052888"/>
              <a:ext cx="0" cy="3222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Line 81"/>
            <p:cNvSpPr>
              <a:spLocks noChangeShapeType="1"/>
            </p:cNvSpPr>
            <p:nvPr/>
          </p:nvSpPr>
          <p:spPr bwMode="auto">
            <a:xfrm>
              <a:off x="6996113" y="4171950"/>
              <a:ext cx="0" cy="2016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82"/>
            <p:cNvSpPr>
              <a:spLocks noChangeShapeType="1"/>
            </p:cNvSpPr>
            <p:nvPr/>
          </p:nvSpPr>
          <p:spPr bwMode="auto">
            <a:xfrm>
              <a:off x="7043738" y="4144963"/>
              <a:ext cx="0" cy="904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83"/>
            <p:cNvSpPr>
              <a:spLocks noChangeShapeType="1"/>
            </p:cNvSpPr>
            <p:nvPr/>
          </p:nvSpPr>
          <p:spPr bwMode="auto">
            <a:xfrm>
              <a:off x="7092950" y="4130675"/>
              <a:ext cx="0" cy="3333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Line 84"/>
            <p:cNvSpPr>
              <a:spLocks noChangeShapeType="1"/>
            </p:cNvSpPr>
            <p:nvPr/>
          </p:nvSpPr>
          <p:spPr bwMode="auto">
            <a:xfrm flipV="1">
              <a:off x="7140575" y="4098925"/>
              <a:ext cx="0" cy="111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Line 85"/>
            <p:cNvSpPr>
              <a:spLocks noChangeShapeType="1"/>
            </p:cNvSpPr>
            <p:nvPr/>
          </p:nvSpPr>
          <p:spPr bwMode="auto">
            <a:xfrm>
              <a:off x="7188200" y="4144963"/>
              <a:ext cx="0" cy="190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Line 86"/>
            <p:cNvSpPr>
              <a:spLocks noChangeShapeType="1"/>
            </p:cNvSpPr>
            <p:nvPr/>
          </p:nvSpPr>
          <p:spPr bwMode="auto">
            <a:xfrm>
              <a:off x="7235825" y="4160838"/>
              <a:ext cx="0" cy="793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Line 87"/>
            <p:cNvSpPr>
              <a:spLocks noChangeShapeType="1"/>
            </p:cNvSpPr>
            <p:nvPr/>
          </p:nvSpPr>
          <p:spPr bwMode="auto">
            <a:xfrm>
              <a:off x="7283450" y="4135438"/>
              <a:ext cx="0" cy="1127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Line 88"/>
            <p:cNvSpPr>
              <a:spLocks noChangeShapeType="1"/>
            </p:cNvSpPr>
            <p:nvPr/>
          </p:nvSpPr>
          <p:spPr bwMode="auto">
            <a:xfrm>
              <a:off x="7331075" y="4105275"/>
              <a:ext cx="0" cy="1793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Line 89"/>
            <p:cNvSpPr>
              <a:spLocks noChangeShapeType="1"/>
            </p:cNvSpPr>
            <p:nvPr/>
          </p:nvSpPr>
          <p:spPr bwMode="auto">
            <a:xfrm>
              <a:off x="7380288" y="4176713"/>
              <a:ext cx="0" cy="1365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Line 90"/>
            <p:cNvSpPr>
              <a:spLocks noChangeShapeType="1"/>
            </p:cNvSpPr>
            <p:nvPr/>
          </p:nvSpPr>
          <p:spPr bwMode="auto">
            <a:xfrm>
              <a:off x="7427913" y="4343400"/>
              <a:ext cx="0" cy="396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 name="Line 91"/>
            <p:cNvSpPr>
              <a:spLocks noChangeShapeType="1"/>
            </p:cNvSpPr>
            <p:nvPr/>
          </p:nvSpPr>
          <p:spPr bwMode="auto">
            <a:xfrm>
              <a:off x="7475538" y="4452938"/>
              <a:ext cx="0" cy="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Line 92"/>
            <p:cNvSpPr>
              <a:spLocks noChangeShapeType="1"/>
            </p:cNvSpPr>
            <p:nvPr/>
          </p:nvSpPr>
          <p:spPr bwMode="auto">
            <a:xfrm flipV="1">
              <a:off x="7523163" y="4416425"/>
              <a:ext cx="0" cy="1000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93"/>
            <p:cNvSpPr>
              <a:spLocks noChangeShapeType="1"/>
            </p:cNvSpPr>
            <p:nvPr/>
          </p:nvSpPr>
          <p:spPr bwMode="auto">
            <a:xfrm flipV="1">
              <a:off x="7570788" y="4414838"/>
              <a:ext cx="0" cy="21590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Line 94"/>
            <p:cNvSpPr>
              <a:spLocks noChangeShapeType="1"/>
            </p:cNvSpPr>
            <p:nvPr/>
          </p:nvSpPr>
          <p:spPr bwMode="auto">
            <a:xfrm flipV="1">
              <a:off x="7620000" y="4384675"/>
              <a:ext cx="0" cy="1873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 name="Line 95"/>
            <p:cNvSpPr>
              <a:spLocks noChangeShapeType="1"/>
            </p:cNvSpPr>
            <p:nvPr/>
          </p:nvSpPr>
          <p:spPr bwMode="auto">
            <a:xfrm>
              <a:off x="7667625" y="4514850"/>
              <a:ext cx="0" cy="15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 name="Line 96"/>
            <p:cNvSpPr>
              <a:spLocks noChangeShapeType="1"/>
            </p:cNvSpPr>
            <p:nvPr/>
          </p:nvSpPr>
          <p:spPr bwMode="auto">
            <a:xfrm>
              <a:off x="7715250" y="4483100"/>
              <a:ext cx="0" cy="190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Line 97"/>
            <p:cNvSpPr>
              <a:spLocks noChangeShapeType="1"/>
            </p:cNvSpPr>
            <p:nvPr/>
          </p:nvSpPr>
          <p:spPr bwMode="auto">
            <a:xfrm>
              <a:off x="7762875" y="4540250"/>
              <a:ext cx="0" cy="523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 name="Line 98"/>
            <p:cNvSpPr>
              <a:spLocks noChangeShapeType="1"/>
            </p:cNvSpPr>
            <p:nvPr/>
          </p:nvSpPr>
          <p:spPr bwMode="auto">
            <a:xfrm flipV="1">
              <a:off x="7810500" y="4552950"/>
              <a:ext cx="0" cy="428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 name="Line 99"/>
            <p:cNvSpPr>
              <a:spLocks noChangeShapeType="1"/>
            </p:cNvSpPr>
            <p:nvPr/>
          </p:nvSpPr>
          <p:spPr bwMode="auto">
            <a:xfrm flipV="1">
              <a:off x="7858125" y="4479925"/>
              <a:ext cx="0" cy="682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 name="Line 100"/>
            <p:cNvSpPr>
              <a:spLocks noChangeShapeType="1"/>
            </p:cNvSpPr>
            <p:nvPr/>
          </p:nvSpPr>
          <p:spPr bwMode="auto">
            <a:xfrm flipV="1">
              <a:off x="7907338" y="4419600"/>
              <a:ext cx="0" cy="9683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Line 101"/>
            <p:cNvSpPr>
              <a:spLocks noChangeShapeType="1"/>
            </p:cNvSpPr>
            <p:nvPr/>
          </p:nvSpPr>
          <p:spPr bwMode="auto">
            <a:xfrm flipV="1">
              <a:off x="7954963" y="4491038"/>
              <a:ext cx="0" cy="777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Line 102"/>
            <p:cNvSpPr>
              <a:spLocks noChangeShapeType="1"/>
            </p:cNvSpPr>
            <p:nvPr/>
          </p:nvSpPr>
          <p:spPr bwMode="auto">
            <a:xfrm flipV="1">
              <a:off x="8002588" y="4456113"/>
              <a:ext cx="0" cy="10953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Line 103"/>
            <p:cNvSpPr>
              <a:spLocks noChangeShapeType="1"/>
            </p:cNvSpPr>
            <p:nvPr/>
          </p:nvSpPr>
          <p:spPr bwMode="auto">
            <a:xfrm flipV="1">
              <a:off x="8050213" y="4314825"/>
              <a:ext cx="0" cy="33813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 name="Line 104"/>
            <p:cNvSpPr>
              <a:spLocks noChangeShapeType="1"/>
            </p:cNvSpPr>
            <p:nvPr/>
          </p:nvSpPr>
          <p:spPr bwMode="auto">
            <a:xfrm flipV="1">
              <a:off x="8097838" y="4505325"/>
              <a:ext cx="0" cy="1936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105"/>
            <p:cNvSpPr>
              <a:spLocks noChangeShapeType="1"/>
            </p:cNvSpPr>
            <p:nvPr/>
          </p:nvSpPr>
          <p:spPr bwMode="auto">
            <a:xfrm flipV="1">
              <a:off x="8147050" y="4478338"/>
              <a:ext cx="0" cy="1460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 name="Line 106"/>
            <p:cNvSpPr>
              <a:spLocks noChangeShapeType="1"/>
            </p:cNvSpPr>
            <p:nvPr/>
          </p:nvSpPr>
          <p:spPr bwMode="auto">
            <a:xfrm flipV="1">
              <a:off x="8194675" y="4573588"/>
              <a:ext cx="0" cy="349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Line 107"/>
            <p:cNvSpPr>
              <a:spLocks noChangeShapeType="1"/>
            </p:cNvSpPr>
            <p:nvPr/>
          </p:nvSpPr>
          <p:spPr bwMode="auto">
            <a:xfrm>
              <a:off x="8242300" y="4606925"/>
              <a:ext cx="0" cy="539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Line 108"/>
            <p:cNvSpPr>
              <a:spLocks noChangeShapeType="1"/>
            </p:cNvSpPr>
            <p:nvPr/>
          </p:nvSpPr>
          <p:spPr bwMode="auto">
            <a:xfrm>
              <a:off x="8289925" y="4672013"/>
              <a:ext cx="0" cy="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Line 109"/>
            <p:cNvSpPr>
              <a:spLocks noChangeShapeType="1"/>
            </p:cNvSpPr>
            <p:nvPr/>
          </p:nvSpPr>
          <p:spPr bwMode="auto">
            <a:xfrm flipV="1">
              <a:off x="8337550" y="4548188"/>
              <a:ext cx="0" cy="777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Line 110"/>
            <p:cNvSpPr>
              <a:spLocks noChangeShapeType="1"/>
            </p:cNvSpPr>
            <p:nvPr/>
          </p:nvSpPr>
          <p:spPr bwMode="auto">
            <a:xfrm flipV="1">
              <a:off x="8385175" y="4535488"/>
              <a:ext cx="0" cy="349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Line 111"/>
            <p:cNvSpPr>
              <a:spLocks noChangeShapeType="1"/>
            </p:cNvSpPr>
            <p:nvPr/>
          </p:nvSpPr>
          <p:spPr bwMode="auto">
            <a:xfrm flipV="1">
              <a:off x="8432800" y="4484688"/>
              <a:ext cx="0" cy="1111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Line 112"/>
            <p:cNvSpPr>
              <a:spLocks noChangeShapeType="1"/>
            </p:cNvSpPr>
            <p:nvPr/>
          </p:nvSpPr>
          <p:spPr bwMode="auto">
            <a:xfrm flipV="1">
              <a:off x="8482013" y="4440238"/>
              <a:ext cx="0" cy="1190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Line 113"/>
            <p:cNvSpPr>
              <a:spLocks noChangeShapeType="1"/>
            </p:cNvSpPr>
            <p:nvPr/>
          </p:nvSpPr>
          <p:spPr bwMode="auto">
            <a:xfrm flipV="1">
              <a:off x="8529638" y="4568825"/>
              <a:ext cx="0" cy="904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Line 114"/>
            <p:cNvSpPr>
              <a:spLocks noChangeShapeType="1"/>
            </p:cNvSpPr>
            <p:nvPr/>
          </p:nvSpPr>
          <p:spPr bwMode="auto">
            <a:xfrm flipV="1">
              <a:off x="8577263" y="4535488"/>
              <a:ext cx="0" cy="1492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0" name="Line 115"/>
            <p:cNvSpPr>
              <a:spLocks noChangeShapeType="1"/>
            </p:cNvSpPr>
            <p:nvPr/>
          </p:nvSpPr>
          <p:spPr bwMode="auto">
            <a:xfrm flipV="1">
              <a:off x="8624888" y="4586288"/>
              <a:ext cx="0" cy="1825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1" name="Line 116"/>
            <p:cNvSpPr>
              <a:spLocks noChangeShapeType="1"/>
            </p:cNvSpPr>
            <p:nvPr/>
          </p:nvSpPr>
          <p:spPr bwMode="auto">
            <a:xfrm flipV="1">
              <a:off x="8672513" y="4732338"/>
              <a:ext cx="0" cy="12223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2" name="Line 117"/>
            <p:cNvSpPr>
              <a:spLocks noChangeShapeType="1"/>
            </p:cNvSpPr>
            <p:nvPr/>
          </p:nvSpPr>
          <p:spPr bwMode="auto">
            <a:xfrm flipV="1">
              <a:off x="8720138" y="4692650"/>
              <a:ext cx="0" cy="22383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3" name="Line 118"/>
            <p:cNvSpPr>
              <a:spLocks noChangeShapeType="1"/>
            </p:cNvSpPr>
            <p:nvPr/>
          </p:nvSpPr>
          <p:spPr bwMode="auto">
            <a:xfrm flipV="1">
              <a:off x="8769350" y="4746625"/>
              <a:ext cx="0" cy="2349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4" name="Line 119"/>
            <p:cNvSpPr>
              <a:spLocks noChangeShapeType="1"/>
            </p:cNvSpPr>
            <p:nvPr/>
          </p:nvSpPr>
          <p:spPr bwMode="auto">
            <a:xfrm flipV="1">
              <a:off x="8816975" y="4627563"/>
              <a:ext cx="0" cy="2698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5" name="Line 120"/>
            <p:cNvSpPr>
              <a:spLocks noChangeShapeType="1"/>
            </p:cNvSpPr>
            <p:nvPr/>
          </p:nvSpPr>
          <p:spPr bwMode="auto">
            <a:xfrm flipV="1">
              <a:off x="8864600" y="4659313"/>
              <a:ext cx="0" cy="1889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6" name="Line 121"/>
            <p:cNvSpPr>
              <a:spLocks noChangeShapeType="1"/>
            </p:cNvSpPr>
            <p:nvPr/>
          </p:nvSpPr>
          <p:spPr bwMode="auto">
            <a:xfrm flipV="1">
              <a:off x="8912225" y="4679950"/>
              <a:ext cx="0" cy="1444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7" name="Line 122"/>
            <p:cNvSpPr>
              <a:spLocks noChangeShapeType="1"/>
            </p:cNvSpPr>
            <p:nvPr/>
          </p:nvSpPr>
          <p:spPr bwMode="auto">
            <a:xfrm flipV="1">
              <a:off x="8959850" y="4729163"/>
              <a:ext cx="0" cy="1047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8" name="Line 123"/>
            <p:cNvSpPr>
              <a:spLocks noChangeShapeType="1"/>
            </p:cNvSpPr>
            <p:nvPr/>
          </p:nvSpPr>
          <p:spPr bwMode="auto">
            <a:xfrm>
              <a:off x="9009063" y="4803775"/>
              <a:ext cx="0" cy="158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09" name="Line 124"/>
            <p:cNvSpPr>
              <a:spLocks noChangeShapeType="1"/>
            </p:cNvSpPr>
            <p:nvPr/>
          </p:nvSpPr>
          <p:spPr bwMode="auto">
            <a:xfrm flipV="1">
              <a:off x="9056688" y="4833938"/>
              <a:ext cx="0" cy="3810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0" name="Line 125"/>
            <p:cNvSpPr>
              <a:spLocks noChangeShapeType="1"/>
            </p:cNvSpPr>
            <p:nvPr/>
          </p:nvSpPr>
          <p:spPr bwMode="auto">
            <a:xfrm flipV="1">
              <a:off x="9104313" y="4792663"/>
              <a:ext cx="0" cy="1206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1" name="Line 126"/>
            <p:cNvSpPr>
              <a:spLocks noChangeShapeType="1"/>
            </p:cNvSpPr>
            <p:nvPr/>
          </p:nvSpPr>
          <p:spPr bwMode="auto">
            <a:xfrm flipV="1">
              <a:off x="9151938" y="4767263"/>
              <a:ext cx="0" cy="857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2" name="Line 127"/>
            <p:cNvSpPr>
              <a:spLocks noChangeShapeType="1"/>
            </p:cNvSpPr>
            <p:nvPr/>
          </p:nvSpPr>
          <p:spPr bwMode="auto">
            <a:xfrm flipV="1">
              <a:off x="9199563" y="4767263"/>
              <a:ext cx="0" cy="666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3" name="Line 128"/>
            <p:cNvSpPr>
              <a:spLocks noChangeShapeType="1"/>
            </p:cNvSpPr>
            <p:nvPr/>
          </p:nvSpPr>
          <p:spPr bwMode="auto">
            <a:xfrm flipV="1">
              <a:off x="9247188" y="4786313"/>
              <a:ext cx="0" cy="539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4" name="Line 129"/>
            <p:cNvSpPr>
              <a:spLocks noChangeShapeType="1"/>
            </p:cNvSpPr>
            <p:nvPr/>
          </p:nvSpPr>
          <p:spPr bwMode="auto">
            <a:xfrm flipV="1">
              <a:off x="9296400" y="4743450"/>
              <a:ext cx="0" cy="3810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5" name="Line 130"/>
            <p:cNvSpPr>
              <a:spLocks noChangeShapeType="1"/>
            </p:cNvSpPr>
            <p:nvPr/>
          </p:nvSpPr>
          <p:spPr bwMode="auto">
            <a:xfrm>
              <a:off x="9344025" y="4764088"/>
              <a:ext cx="0" cy="603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6" name="Line 131"/>
            <p:cNvSpPr>
              <a:spLocks noChangeShapeType="1"/>
            </p:cNvSpPr>
            <p:nvPr/>
          </p:nvSpPr>
          <p:spPr bwMode="auto">
            <a:xfrm flipV="1">
              <a:off x="9391650" y="4841875"/>
              <a:ext cx="0" cy="3333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7" name="Line 132"/>
            <p:cNvSpPr>
              <a:spLocks noChangeShapeType="1"/>
            </p:cNvSpPr>
            <p:nvPr/>
          </p:nvSpPr>
          <p:spPr bwMode="auto">
            <a:xfrm flipV="1">
              <a:off x="9439275" y="4867275"/>
              <a:ext cx="0" cy="5080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8" name="Line 133"/>
            <p:cNvSpPr>
              <a:spLocks noChangeShapeType="1"/>
            </p:cNvSpPr>
            <p:nvPr/>
          </p:nvSpPr>
          <p:spPr bwMode="auto">
            <a:xfrm>
              <a:off x="9486900" y="4822825"/>
              <a:ext cx="0" cy="63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19" name="Line 134"/>
            <p:cNvSpPr>
              <a:spLocks noChangeShapeType="1"/>
            </p:cNvSpPr>
            <p:nvPr/>
          </p:nvSpPr>
          <p:spPr bwMode="auto">
            <a:xfrm>
              <a:off x="9536113" y="4772025"/>
              <a:ext cx="0" cy="1825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0" name="Line 135"/>
            <p:cNvSpPr>
              <a:spLocks noChangeShapeType="1"/>
            </p:cNvSpPr>
            <p:nvPr/>
          </p:nvSpPr>
          <p:spPr bwMode="auto">
            <a:xfrm>
              <a:off x="9583738" y="4846638"/>
              <a:ext cx="0" cy="7143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1" name="Line 136"/>
            <p:cNvSpPr>
              <a:spLocks noChangeShapeType="1"/>
            </p:cNvSpPr>
            <p:nvPr/>
          </p:nvSpPr>
          <p:spPr bwMode="auto">
            <a:xfrm>
              <a:off x="9631363" y="4781550"/>
              <a:ext cx="0" cy="27940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2" name="Line 137"/>
            <p:cNvSpPr>
              <a:spLocks noChangeShapeType="1"/>
            </p:cNvSpPr>
            <p:nvPr/>
          </p:nvSpPr>
          <p:spPr bwMode="auto">
            <a:xfrm>
              <a:off x="9678988" y="4760913"/>
              <a:ext cx="0" cy="2762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3" name="Line 138"/>
            <p:cNvSpPr>
              <a:spLocks noChangeShapeType="1"/>
            </p:cNvSpPr>
            <p:nvPr/>
          </p:nvSpPr>
          <p:spPr bwMode="auto">
            <a:xfrm>
              <a:off x="9726613" y="4570413"/>
              <a:ext cx="0" cy="4492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4" name="Line 139"/>
            <p:cNvSpPr>
              <a:spLocks noChangeShapeType="1"/>
            </p:cNvSpPr>
            <p:nvPr/>
          </p:nvSpPr>
          <p:spPr bwMode="auto">
            <a:xfrm>
              <a:off x="9774238" y="4513263"/>
              <a:ext cx="0" cy="5000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5" name="Line 140"/>
            <p:cNvSpPr>
              <a:spLocks noChangeShapeType="1"/>
            </p:cNvSpPr>
            <p:nvPr/>
          </p:nvSpPr>
          <p:spPr bwMode="auto">
            <a:xfrm>
              <a:off x="9821863" y="4467225"/>
              <a:ext cx="0" cy="4714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6" name="Line 141"/>
            <p:cNvSpPr>
              <a:spLocks noChangeShapeType="1"/>
            </p:cNvSpPr>
            <p:nvPr/>
          </p:nvSpPr>
          <p:spPr bwMode="auto">
            <a:xfrm>
              <a:off x="9871075" y="4383088"/>
              <a:ext cx="0" cy="6016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7" name="Line 142"/>
            <p:cNvSpPr>
              <a:spLocks noChangeShapeType="1"/>
            </p:cNvSpPr>
            <p:nvPr/>
          </p:nvSpPr>
          <p:spPr bwMode="auto">
            <a:xfrm>
              <a:off x="9918700" y="4384675"/>
              <a:ext cx="0" cy="5476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8" name="Line 143"/>
            <p:cNvSpPr>
              <a:spLocks noChangeShapeType="1"/>
            </p:cNvSpPr>
            <p:nvPr/>
          </p:nvSpPr>
          <p:spPr bwMode="auto">
            <a:xfrm>
              <a:off x="9966325" y="4398963"/>
              <a:ext cx="0" cy="5270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29" name="Line 144"/>
            <p:cNvSpPr>
              <a:spLocks noChangeShapeType="1"/>
            </p:cNvSpPr>
            <p:nvPr/>
          </p:nvSpPr>
          <p:spPr bwMode="auto">
            <a:xfrm>
              <a:off x="10013950" y="4473575"/>
              <a:ext cx="0" cy="5111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0" name="Line 145"/>
            <p:cNvSpPr>
              <a:spLocks noChangeShapeType="1"/>
            </p:cNvSpPr>
            <p:nvPr/>
          </p:nvSpPr>
          <p:spPr bwMode="auto">
            <a:xfrm>
              <a:off x="10061575" y="4484688"/>
              <a:ext cx="0" cy="5445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1" name="Line 146"/>
            <p:cNvSpPr>
              <a:spLocks noChangeShapeType="1"/>
            </p:cNvSpPr>
            <p:nvPr/>
          </p:nvSpPr>
          <p:spPr bwMode="auto">
            <a:xfrm>
              <a:off x="10109200" y="4573588"/>
              <a:ext cx="0" cy="4286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2" name="Line 147"/>
            <p:cNvSpPr>
              <a:spLocks noChangeShapeType="1"/>
            </p:cNvSpPr>
            <p:nvPr/>
          </p:nvSpPr>
          <p:spPr bwMode="auto">
            <a:xfrm>
              <a:off x="10158413" y="4572000"/>
              <a:ext cx="0" cy="3603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3" name="Line 148"/>
            <p:cNvSpPr>
              <a:spLocks noChangeShapeType="1"/>
            </p:cNvSpPr>
            <p:nvPr/>
          </p:nvSpPr>
          <p:spPr bwMode="auto">
            <a:xfrm>
              <a:off x="10206038" y="4560888"/>
              <a:ext cx="0" cy="4079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4" name="Line 149"/>
            <p:cNvSpPr>
              <a:spLocks noChangeShapeType="1"/>
            </p:cNvSpPr>
            <p:nvPr/>
          </p:nvSpPr>
          <p:spPr bwMode="auto">
            <a:xfrm>
              <a:off x="10253663" y="4627563"/>
              <a:ext cx="0" cy="2952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5" name="Line 150"/>
            <p:cNvSpPr>
              <a:spLocks noChangeShapeType="1"/>
            </p:cNvSpPr>
            <p:nvPr/>
          </p:nvSpPr>
          <p:spPr bwMode="auto">
            <a:xfrm>
              <a:off x="10301288" y="4627563"/>
              <a:ext cx="0" cy="2936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6" name="Line 151"/>
            <p:cNvSpPr>
              <a:spLocks noChangeShapeType="1"/>
            </p:cNvSpPr>
            <p:nvPr/>
          </p:nvSpPr>
          <p:spPr bwMode="auto">
            <a:xfrm>
              <a:off x="10348913" y="4587875"/>
              <a:ext cx="0" cy="4159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7" name="Line 152"/>
            <p:cNvSpPr>
              <a:spLocks noChangeShapeType="1"/>
            </p:cNvSpPr>
            <p:nvPr/>
          </p:nvSpPr>
          <p:spPr bwMode="auto">
            <a:xfrm>
              <a:off x="10398125" y="4606925"/>
              <a:ext cx="0" cy="3333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8" name="Line 153"/>
            <p:cNvSpPr>
              <a:spLocks noChangeShapeType="1"/>
            </p:cNvSpPr>
            <p:nvPr/>
          </p:nvSpPr>
          <p:spPr bwMode="auto">
            <a:xfrm>
              <a:off x="10445750" y="4557713"/>
              <a:ext cx="0" cy="33813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39" name="Line 154"/>
            <p:cNvSpPr>
              <a:spLocks noChangeShapeType="1"/>
            </p:cNvSpPr>
            <p:nvPr/>
          </p:nvSpPr>
          <p:spPr bwMode="auto">
            <a:xfrm>
              <a:off x="10493375" y="4570413"/>
              <a:ext cx="0" cy="1587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0" name="Line 155"/>
            <p:cNvSpPr>
              <a:spLocks noChangeShapeType="1"/>
            </p:cNvSpPr>
            <p:nvPr/>
          </p:nvSpPr>
          <p:spPr bwMode="auto">
            <a:xfrm flipV="1">
              <a:off x="10541000" y="4619625"/>
              <a:ext cx="0" cy="31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1" name="Line 156"/>
            <p:cNvSpPr>
              <a:spLocks noChangeShapeType="1"/>
            </p:cNvSpPr>
            <p:nvPr/>
          </p:nvSpPr>
          <p:spPr bwMode="auto">
            <a:xfrm>
              <a:off x="10588625" y="4664075"/>
              <a:ext cx="0" cy="111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2" name="Line 157"/>
            <p:cNvSpPr>
              <a:spLocks noChangeShapeType="1"/>
            </p:cNvSpPr>
            <p:nvPr/>
          </p:nvSpPr>
          <p:spPr bwMode="auto">
            <a:xfrm flipV="1">
              <a:off x="10636250" y="4676775"/>
              <a:ext cx="0" cy="1270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3" name="Line 158"/>
            <p:cNvSpPr>
              <a:spLocks noChangeShapeType="1"/>
            </p:cNvSpPr>
            <p:nvPr/>
          </p:nvSpPr>
          <p:spPr bwMode="auto">
            <a:xfrm>
              <a:off x="10685463" y="4654550"/>
              <a:ext cx="0" cy="111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4" name="Line 159"/>
            <p:cNvSpPr>
              <a:spLocks noChangeShapeType="1"/>
            </p:cNvSpPr>
            <p:nvPr/>
          </p:nvSpPr>
          <p:spPr bwMode="auto">
            <a:xfrm>
              <a:off x="10733088" y="4741863"/>
              <a:ext cx="0" cy="95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5" name="Line 160"/>
            <p:cNvSpPr>
              <a:spLocks noChangeShapeType="1"/>
            </p:cNvSpPr>
            <p:nvPr/>
          </p:nvSpPr>
          <p:spPr bwMode="auto">
            <a:xfrm flipV="1">
              <a:off x="10780713" y="4611688"/>
              <a:ext cx="0" cy="1333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6" name="Line 161"/>
            <p:cNvSpPr>
              <a:spLocks noChangeShapeType="1"/>
            </p:cNvSpPr>
            <p:nvPr/>
          </p:nvSpPr>
          <p:spPr bwMode="auto">
            <a:xfrm flipV="1">
              <a:off x="10828338" y="4579938"/>
              <a:ext cx="0" cy="1968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7" name="Line 162"/>
            <p:cNvSpPr>
              <a:spLocks noChangeShapeType="1"/>
            </p:cNvSpPr>
            <p:nvPr/>
          </p:nvSpPr>
          <p:spPr bwMode="auto">
            <a:xfrm flipV="1">
              <a:off x="10875963" y="4598988"/>
              <a:ext cx="0" cy="1825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8" name="Line 163"/>
            <p:cNvSpPr>
              <a:spLocks noChangeShapeType="1"/>
            </p:cNvSpPr>
            <p:nvPr/>
          </p:nvSpPr>
          <p:spPr bwMode="auto">
            <a:xfrm flipV="1">
              <a:off x="10923588" y="4568825"/>
              <a:ext cx="0" cy="2127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49" name="Line 164"/>
            <p:cNvSpPr>
              <a:spLocks noChangeShapeType="1"/>
            </p:cNvSpPr>
            <p:nvPr/>
          </p:nvSpPr>
          <p:spPr bwMode="auto">
            <a:xfrm flipV="1">
              <a:off x="10972800" y="4483100"/>
              <a:ext cx="0" cy="2857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0" name="Line 165"/>
            <p:cNvSpPr>
              <a:spLocks noChangeShapeType="1"/>
            </p:cNvSpPr>
            <p:nvPr/>
          </p:nvSpPr>
          <p:spPr bwMode="auto">
            <a:xfrm flipV="1">
              <a:off x="11020425" y="4413250"/>
              <a:ext cx="0" cy="4048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1" name="Line 166"/>
            <p:cNvSpPr>
              <a:spLocks noChangeShapeType="1"/>
            </p:cNvSpPr>
            <p:nvPr/>
          </p:nvSpPr>
          <p:spPr bwMode="auto">
            <a:xfrm flipV="1">
              <a:off x="11068050" y="4435475"/>
              <a:ext cx="0" cy="3794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2" name="Line 167"/>
            <p:cNvSpPr>
              <a:spLocks noChangeShapeType="1"/>
            </p:cNvSpPr>
            <p:nvPr/>
          </p:nvSpPr>
          <p:spPr bwMode="auto">
            <a:xfrm flipV="1">
              <a:off x="11115675" y="4497388"/>
              <a:ext cx="0" cy="3222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3" name="Line 168"/>
            <p:cNvSpPr>
              <a:spLocks noChangeShapeType="1"/>
            </p:cNvSpPr>
            <p:nvPr/>
          </p:nvSpPr>
          <p:spPr bwMode="auto">
            <a:xfrm flipV="1">
              <a:off x="11163300" y="4443413"/>
              <a:ext cx="0" cy="222250"/>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4" name="Line 169"/>
            <p:cNvSpPr>
              <a:spLocks noChangeShapeType="1"/>
            </p:cNvSpPr>
            <p:nvPr/>
          </p:nvSpPr>
          <p:spPr bwMode="auto">
            <a:xfrm flipV="1">
              <a:off x="11212513" y="4408488"/>
              <a:ext cx="0" cy="2444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5" name="Line 170"/>
            <p:cNvSpPr>
              <a:spLocks noChangeShapeType="1"/>
            </p:cNvSpPr>
            <p:nvPr/>
          </p:nvSpPr>
          <p:spPr bwMode="auto">
            <a:xfrm flipV="1">
              <a:off x="11260138" y="4367213"/>
              <a:ext cx="0" cy="43021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6" name="Line 171"/>
            <p:cNvSpPr>
              <a:spLocks noChangeShapeType="1"/>
            </p:cNvSpPr>
            <p:nvPr/>
          </p:nvSpPr>
          <p:spPr bwMode="auto">
            <a:xfrm flipV="1">
              <a:off x="11307763" y="4479925"/>
              <a:ext cx="0" cy="4079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7" name="Line 172"/>
            <p:cNvSpPr>
              <a:spLocks noChangeShapeType="1"/>
            </p:cNvSpPr>
            <p:nvPr/>
          </p:nvSpPr>
          <p:spPr bwMode="auto">
            <a:xfrm flipV="1">
              <a:off x="11355388" y="4445000"/>
              <a:ext cx="0" cy="4349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8" name="Line 173"/>
            <p:cNvSpPr>
              <a:spLocks noChangeShapeType="1"/>
            </p:cNvSpPr>
            <p:nvPr/>
          </p:nvSpPr>
          <p:spPr bwMode="auto">
            <a:xfrm flipV="1">
              <a:off x="11403013" y="4540250"/>
              <a:ext cx="0" cy="3476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59" name="Line 174"/>
            <p:cNvSpPr>
              <a:spLocks noChangeShapeType="1"/>
            </p:cNvSpPr>
            <p:nvPr/>
          </p:nvSpPr>
          <p:spPr bwMode="auto">
            <a:xfrm flipV="1">
              <a:off x="11450638" y="4543425"/>
              <a:ext cx="0" cy="246063"/>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60" name="Line 175"/>
            <p:cNvSpPr>
              <a:spLocks noChangeShapeType="1"/>
            </p:cNvSpPr>
            <p:nvPr/>
          </p:nvSpPr>
          <p:spPr bwMode="auto">
            <a:xfrm flipV="1">
              <a:off x="11498263" y="4430713"/>
              <a:ext cx="0" cy="42227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61" name="Line 176"/>
            <p:cNvSpPr>
              <a:spLocks noChangeShapeType="1"/>
            </p:cNvSpPr>
            <p:nvPr/>
          </p:nvSpPr>
          <p:spPr bwMode="auto">
            <a:xfrm flipV="1">
              <a:off x="11547475" y="4565650"/>
              <a:ext cx="0" cy="377825"/>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62" name="Line 177"/>
            <p:cNvSpPr>
              <a:spLocks noChangeShapeType="1"/>
            </p:cNvSpPr>
            <p:nvPr/>
          </p:nvSpPr>
          <p:spPr bwMode="auto">
            <a:xfrm flipV="1">
              <a:off x="11595100" y="4632325"/>
              <a:ext cx="0" cy="369888"/>
            </a:xfrm>
            <a:prstGeom prst="line">
              <a:avLst/>
            </a:prstGeom>
            <a:noFill/>
            <a:ln w="1588" cap="flat">
              <a:solidFill>
                <a:schemeClr val="bg1">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15" name="Freeform 76"/>
          <p:cNvSpPr>
            <a:spLocks/>
          </p:cNvSpPr>
          <p:nvPr/>
        </p:nvSpPr>
        <p:spPr bwMode="auto">
          <a:xfrm>
            <a:off x="7308754" y="1398936"/>
            <a:ext cx="4784725" cy="963613"/>
          </a:xfrm>
          <a:custGeom>
            <a:avLst/>
            <a:gdLst>
              <a:gd name="T0" fmla="*/ 45 w 3014"/>
              <a:gd name="T1" fmla="*/ 17 h 607"/>
              <a:gd name="T2" fmla="*/ 93 w 3014"/>
              <a:gd name="T3" fmla="*/ 85 h 607"/>
              <a:gd name="T4" fmla="*/ 142 w 3014"/>
              <a:gd name="T5" fmla="*/ 50 h 607"/>
              <a:gd name="T6" fmla="*/ 190 w 3014"/>
              <a:gd name="T7" fmla="*/ 42 h 607"/>
              <a:gd name="T8" fmla="*/ 238 w 3014"/>
              <a:gd name="T9" fmla="*/ 79 h 607"/>
              <a:gd name="T10" fmla="*/ 286 w 3014"/>
              <a:gd name="T11" fmla="*/ 52 h 607"/>
              <a:gd name="T12" fmla="*/ 335 w 3014"/>
              <a:gd name="T13" fmla="*/ 90 h 607"/>
              <a:gd name="T14" fmla="*/ 383 w 3014"/>
              <a:gd name="T15" fmla="*/ 268 h 607"/>
              <a:gd name="T16" fmla="*/ 431 w 3014"/>
              <a:gd name="T17" fmla="*/ 329 h 607"/>
              <a:gd name="T18" fmla="*/ 480 w 3014"/>
              <a:gd name="T19" fmla="*/ 335 h 607"/>
              <a:gd name="T20" fmla="*/ 528 w 3014"/>
              <a:gd name="T21" fmla="*/ 286 h 607"/>
              <a:gd name="T22" fmla="*/ 576 w 3014"/>
              <a:gd name="T23" fmla="*/ 328 h 607"/>
              <a:gd name="T24" fmla="*/ 624 w 3014"/>
              <a:gd name="T25" fmla="*/ 316 h 607"/>
              <a:gd name="T26" fmla="*/ 673 w 3014"/>
              <a:gd name="T27" fmla="*/ 318 h 607"/>
              <a:gd name="T28" fmla="*/ 721 w 3014"/>
              <a:gd name="T29" fmla="*/ 330 h 607"/>
              <a:gd name="T30" fmla="*/ 769 w 3014"/>
              <a:gd name="T31" fmla="*/ 420 h 607"/>
              <a:gd name="T32" fmla="*/ 817 w 3014"/>
              <a:gd name="T33" fmla="*/ 360 h 607"/>
              <a:gd name="T34" fmla="*/ 866 w 3014"/>
              <a:gd name="T35" fmla="*/ 358 h 607"/>
              <a:gd name="T36" fmla="*/ 914 w 3014"/>
              <a:gd name="T37" fmla="*/ 401 h 607"/>
              <a:gd name="T38" fmla="*/ 962 w 3014"/>
              <a:gd name="T39" fmla="*/ 334 h 607"/>
              <a:gd name="T40" fmla="*/ 1011 w 3014"/>
              <a:gd name="T41" fmla="*/ 337 h 607"/>
              <a:gd name="T42" fmla="*/ 1059 w 3014"/>
              <a:gd name="T43" fmla="*/ 389 h 607"/>
              <a:gd name="T44" fmla="*/ 1107 w 3014"/>
              <a:gd name="T45" fmla="*/ 442 h 607"/>
              <a:gd name="T46" fmla="*/ 1155 w 3014"/>
              <a:gd name="T47" fmla="*/ 503 h 607"/>
              <a:gd name="T48" fmla="*/ 1204 w 3014"/>
              <a:gd name="T49" fmla="*/ 591 h 607"/>
              <a:gd name="T50" fmla="*/ 1252 w 3014"/>
              <a:gd name="T51" fmla="*/ 522 h 607"/>
              <a:gd name="T52" fmla="*/ 1300 w 3014"/>
              <a:gd name="T53" fmla="*/ 494 h 607"/>
              <a:gd name="T54" fmla="*/ 1349 w 3014"/>
              <a:gd name="T55" fmla="*/ 492 h 607"/>
              <a:gd name="T56" fmla="*/ 1397 w 3014"/>
              <a:gd name="T57" fmla="*/ 532 h 607"/>
              <a:gd name="T58" fmla="*/ 1445 w 3014"/>
              <a:gd name="T59" fmla="*/ 510 h 607"/>
              <a:gd name="T60" fmla="*/ 1493 w 3014"/>
              <a:gd name="T61" fmla="*/ 503 h 607"/>
              <a:gd name="T62" fmla="*/ 1542 w 3014"/>
              <a:gd name="T63" fmla="*/ 462 h 607"/>
              <a:gd name="T64" fmla="*/ 1590 w 3014"/>
              <a:gd name="T65" fmla="*/ 488 h 607"/>
              <a:gd name="T66" fmla="*/ 1638 w 3014"/>
              <a:gd name="T67" fmla="*/ 544 h 607"/>
              <a:gd name="T68" fmla="*/ 1686 w 3014"/>
              <a:gd name="T69" fmla="*/ 467 h 607"/>
              <a:gd name="T70" fmla="*/ 1735 w 3014"/>
              <a:gd name="T71" fmla="*/ 474 h 607"/>
              <a:gd name="T72" fmla="*/ 1783 w 3014"/>
              <a:gd name="T73" fmla="*/ 444 h 607"/>
              <a:gd name="T74" fmla="*/ 1831 w 3014"/>
              <a:gd name="T75" fmla="*/ 286 h 607"/>
              <a:gd name="T76" fmla="*/ 1880 w 3014"/>
              <a:gd name="T77" fmla="*/ 260 h 607"/>
              <a:gd name="T78" fmla="*/ 1928 w 3014"/>
              <a:gd name="T79" fmla="*/ 214 h 607"/>
              <a:gd name="T80" fmla="*/ 1976 w 3014"/>
              <a:gd name="T81" fmla="*/ 272 h 607"/>
              <a:gd name="T82" fmla="*/ 2024 w 3014"/>
              <a:gd name="T83" fmla="*/ 278 h 607"/>
              <a:gd name="T84" fmla="*/ 2073 w 3014"/>
              <a:gd name="T85" fmla="*/ 345 h 607"/>
              <a:gd name="T86" fmla="*/ 2121 w 3014"/>
              <a:gd name="T87" fmla="*/ 359 h 607"/>
              <a:gd name="T88" fmla="*/ 2169 w 3014"/>
              <a:gd name="T89" fmla="*/ 370 h 607"/>
              <a:gd name="T90" fmla="*/ 2218 w 3014"/>
              <a:gd name="T91" fmla="*/ 340 h 607"/>
              <a:gd name="T92" fmla="*/ 2266 w 3014"/>
              <a:gd name="T93" fmla="*/ 317 h 607"/>
              <a:gd name="T94" fmla="*/ 2314 w 3014"/>
              <a:gd name="T95" fmla="*/ 367 h 607"/>
              <a:gd name="T96" fmla="*/ 2362 w 3014"/>
              <a:gd name="T97" fmla="*/ 384 h 607"/>
              <a:gd name="T98" fmla="*/ 2411 w 3014"/>
              <a:gd name="T99" fmla="*/ 390 h 607"/>
              <a:gd name="T100" fmla="*/ 2459 w 3014"/>
              <a:gd name="T101" fmla="*/ 480 h 607"/>
              <a:gd name="T102" fmla="*/ 2507 w 3014"/>
              <a:gd name="T103" fmla="*/ 464 h 607"/>
              <a:gd name="T104" fmla="*/ 2555 w 3014"/>
              <a:gd name="T105" fmla="*/ 462 h 607"/>
              <a:gd name="T106" fmla="*/ 2604 w 3014"/>
              <a:gd name="T107" fmla="*/ 463 h 607"/>
              <a:gd name="T108" fmla="*/ 2652 w 3014"/>
              <a:gd name="T109" fmla="*/ 482 h 607"/>
              <a:gd name="T110" fmla="*/ 2700 w 3014"/>
              <a:gd name="T111" fmla="*/ 449 h 607"/>
              <a:gd name="T112" fmla="*/ 2749 w 3014"/>
              <a:gd name="T113" fmla="*/ 385 h 607"/>
              <a:gd name="T114" fmla="*/ 2797 w 3014"/>
              <a:gd name="T115" fmla="*/ 494 h 607"/>
              <a:gd name="T116" fmla="*/ 2845 w 3014"/>
              <a:gd name="T117" fmla="*/ 549 h 607"/>
              <a:gd name="T118" fmla="*/ 2893 w 3014"/>
              <a:gd name="T119" fmla="*/ 479 h 607"/>
              <a:gd name="T120" fmla="*/ 2942 w 3014"/>
              <a:gd name="T121" fmla="*/ 527 h 607"/>
              <a:gd name="T122" fmla="*/ 2990 w 3014"/>
              <a:gd name="T123" fmla="*/ 599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4" h="607">
                <a:moveTo>
                  <a:pt x="0" y="5"/>
                </a:moveTo>
                <a:lnTo>
                  <a:pt x="3" y="9"/>
                </a:lnTo>
                <a:lnTo>
                  <a:pt x="6" y="6"/>
                </a:lnTo>
                <a:lnTo>
                  <a:pt x="9" y="2"/>
                </a:lnTo>
                <a:lnTo>
                  <a:pt x="12" y="2"/>
                </a:lnTo>
                <a:lnTo>
                  <a:pt x="15" y="0"/>
                </a:lnTo>
                <a:lnTo>
                  <a:pt x="18" y="4"/>
                </a:lnTo>
                <a:lnTo>
                  <a:pt x="21" y="7"/>
                </a:lnTo>
                <a:lnTo>
                  <a:pt x="24" y="12"/>
                </a:lnTo>
                <a:lnTo>
                  <a:pt x="27" y="16"/>
                </a:lnTo>
                <a:lnTo>
                  <a:pt x="30" y="13"/>
                </a:lnTo>
                <a:lnTo>
                  <a:pt x="33" y="8"/>
                </a:lnTo>
                <a:lnTo>
                  <a:pt x="36" y="9"/>
                </a:lnTo>
                <a:lnTo>
                  <a:pt x="39" y="11"/>
                </a:lnTo>
                <a:lnTo>
                  <a:pt x="42" y="14"/>
                </a:lnTo>
                <a:lnTo>
                  <a:pt x="45" y="17"/>
                </a:lnTo>
                <a:lnTo>
                  <a:pt x="48" y="17"/>
                </a:lnTo>
                <a:lnTo>
                  <a:pt x="51" y="12"/>
                </a:lnTo>
                <a:lnTo>
                  <a:pt x="54" y="7"/>
                </a:lnTo>
                <a:lnTo>
                  <a:pt x="57" y="3"/>
                </a:lnTo>
                <a:lnTo>
                  <a:pt x="60" y="6"/>
                </a:lnTo>
                <a:lnTo>
                  <a:pt x="63" y="8"/>
                </a:lnTo>
                <a:lnTo>
                  <a:pt x="66" y="16"/>
                </a:lnTo>
                <a:lnTo>
                  <a:pt x="69" y="22"/>
                </a:lnTo>
                <a:lnTo>
                  <a:pt x="72" y="28"/>
                </a:lnTo>
                <a:lnTo>
                  <a:pt x="75" y="35"/>
                </a:lnTo>
                <a:lnTo>
                  <a:pt x="78" y="47"/>
                </a:lnTo>
                <a:lnTo>
                  <a:pt x="81" y="58"/>
                </a:lnTo>
                <a:lnTo>
                  <a:pt x="84" y="69"/>
                </a:lnTo>
                <a:lnTo>
                  <a:pt x="87" y="75"/>
                </a:lnTo>
                <a:lnTo>
                  <a:pt x="90" y="81"/>
                </a:lnTo>
                <a:lnTo>
                  <a:pt x="93" y="85"/>
                </a:lnTo>
                <a:lnTo>
                  <a:pt x="96" y="84"/>
                </a:lnTo>
                <a:lnTo>
                  <a:pt x="99" y="83"/>
                </a:lnTo>
                <a:lnTo>
                  <a:pt x="102" y="80"/>
                </a:lnTo>
                <a:lnTo>
                  <a:pt x="105" y="75"/>
                </a:lnTo>
                <a:lnTo>
                  <a:pt x="108" y="66"/>
                </a:lnTo>
                <a:lnTo>
                  <a:pt x="111" y="63"/>
                </a:lnTo>
                <a:lnTo>
                  <a:pt x="114" y="63"/>
                </a:lnTo>
                <a:lnTo>
                  <a:pt x="117" y="65"/>
                </a:lnTo>
                <a:lnTo>
                  <a:pt x="120" y="64"/>
                </a:lnTo>
                <a:lnTo>
                  <a:pt x="124" y="61"/>
                </a:lnTo>
                <a:lnTo>
                  <a:pt x="126" y="55"/>
                </a:lnTo>
                <a:lnTo>
                  <a:pt x="130" y="51"/>
                </a:lnTo>
                <a:lnTo>
                  <a:pt x="133" y="49"/>
                </a:lnTo>
                <a:lnTo>
                  <a:pt x="136" y="48"/>
                </a:lnTo>
                <a:lnTo>
                  <a:pt x="139" y="47"/>
                </a:lnTo>
                <a:lnTo>
                  <a:pt x="142" y="50"/>
                </a:lnTo>
                <a:lnTo>
                  <a:pt x="145" y="54"/>
                </a:lnTo>
                <a:lnTo>
                  <a:pt x="148" y="55"/>
                </a:lnTo>
                <a:lnTo>
                  <a:pt x="151" y="55"/>
                </a:lnTo>
                <a:lnTo>
                  <a:pt x="154" y="59"/>
                </a:lnTo>
                <a:lnTo>
                  <a:pt x="157" y="60"/>
                </a:lnTo>
                <a:lnTo>
                  <a:pt x="160" y="55"/>
                </a:lnTo>
                <a:lnTo>
                  <a:pt x="163" y="50"/>
                </a:lnTo>
                <a:lnTo>
                  <a:pt x="166" y="47"/>
                </a:lnTo>
                <a:lnTo>
                  <a:pt x="169" y="44"/>
                </a:lnTo>
                <a:lnTo>
                  <a:pt x="172" y="41"/>
                </a:lnTo>
                <a:lnTo>
                  <a:pt x="175" y="43"/>
                </a:lnTo>
                <a:lnTo>
                  <a:pt x="178" y="43"/>
                </a:lnTo>
                <a:lnTo>
                  <a:pt x="181" y="42"/>
                </a:lnTo>
                <a:lnTo>
                  <a:pt x="184" y="42"/>
                </a:lnTo>
                <a:lnTo>
                  <a:pt x="187" y="42"/>
                </a:lnTo>
                <a:lnTo>
                  <a:pt x="190" y="42"/>
                </a:lnTo>
                <a:lnTo>
                  <a:pt x="193" y="45"/>
                </a:lnTo>
                <a:lnTo>
                  <a:pt x="196" y="47"/>
                </a:lnTo>
                <a:lnTo>
                  <a:pt x="199" y="50"/>
                </a:lnTo>
                <a:lnTo>
                  <a:pt x="202" y="56"/>
                </a:lnTo>
                <a:lnTo>
                  <a:pt x="205" y="60"/>
                </a:lnTo>
                <a:lnTo>
                  <a:pt x="208" y="61"/>
                </a:lnTo>
                <a:lnTo>
                  <a:pt x="211" y="64"/>
                </a:lnTo>
                <a:lnTo>
                  <a:pt x="214" y="68"/>
                </a:lnTo>
                <a:lnTo>
                  <a:pt x="217" y="70"/>
                </a:lnTo>
                <a:lnTo>
                  <a:pt x="220" y="71"/>
                </a:lnTo>
                <a:lnTo>
                  <a:pt x="223" y="79"/>
                </a:lnTo>
                <a:lnTo>
                  <a:pt x="226" y="82"/>
                </a:lnTo>
                <a:lnTo>
                  <a:pt x="229" y="85"/>
                </a:lnTo>
                <a:lnTo>
                  <a:pt x="232" y="84"/>
                </a:lnTo>
                <a:lnTo>
                  <a:pt x="235" y="82"/>
                </a:lnTo>
                <a:lnTo>
                  <a:pt x="238" y="79"/>
                </a:lnTo>
                <a:lnTo>
                  <a:pt x="241" y="74"/>
                </a:lnTo>
                <a:lnTo>
                  <a:pt x="244" y="64"/>
                </a:lnTo>
                <a:lnTo>
                  <a:pt x="247" y="60"/>
                </a:lnTo>
                <a:lnTo>
                  <a:pt x="250" y="54"/>
                </a:lnTo>
                <a:lnTo>
                  <a:pt x="253" y="48"/>
                </a:lnTo>
                <a:lnTo>
                  <a:pt x="256" y="46"/>
                </a:lnTo>
                <a:lnTo>
                  <a:pt x="259" y="46"/>
                </a:lnTo>
                <a:lnTo>
                  <a:pt x="262" y="44"/>
                </a:lnTo>
                <a:lnTo>
                  <a:pt x="265" y="47"/>
                </a:lnTo>
                <a:lnTo>
                  <a:pt x="268" y="54"/>
                </a:lnTo>
                <a:lnTo>
                  <a:pt x="271" y="58"/>
                </a:lnTo>
                <a:lnTo>
                  <a:pt x="274" y="60"/>
                </a:lnTo>
                <a:lnTo>
                  <a:pt x="277" y="64"/>
                </a:lnTo>
                <a:lnTo>
                  <a:pt x="280" y="62"/>
                </a:lnTo>
                <a:lnTo>
                  <a:pt x="283" y="58"/>
                </a:lnTo>
                <a:lnTo>
                  <a:pt x="286" y="52"/>
                </a:lnTo>
                <a:lnTo>
                  <a:pt x="289" y="52"/>
                </a:lnTo>
                <a:lnTo>
                  <a:pt x="293" y="46"/>
                </a:lnTo>
                <a:lnTo>
                  <a:pt x="295" y="42"/>
                </a:lnTo>
                <a:lnTo>
                  <a:pt x="299" y="39"/>
                </a:lnTo>
                <a:lnTo>
                  <a:pt x="301" y="39"/>
                </a:lnTo>
                <a:lnTo>
                  <a:pt x="305" y="36"/>
                </a:lnTo>
                <a:lnTo>
                  <a:pt x="308" y="37"/>
                </a:lnTo>
                <a:lnTo>
                  <a:pt x="311" y="40"/>
                </a:lnTo>
                <a:lnTo>
                  <a:pt x="314" y="46"/>
                </a:lnTo>
                <a:lnTo>
                  <a:pt x="317" y="51"/>
                </a:lnTo>
                <a:lnTo>
                  <a:pt x="320" y="59"/>
                </a:lnTo>
                <a:lnTo>
                  <a:pt x="323" y="66"/>
                </a:lnTo>
                <a:lnTo>
                  <a:pt x="326" y="71"/>
                </a:lnTo>
                <a:lnTo>
                  <a:pt x="329" y="74"/>
                </a:lnTo>
                <a:lnTo>
                  <a:pt x="332" y="84"/>
                </a:lnTo>
                <a:lnTo>
                  <a:pt x="335" y="90"/>
                </a:lnTo>
                <a:lnTo>
                  <a:pt x="338" y="96"/>
                </a:lnTo>
                <a:lnTo>
                  <a:pt x="341" y="109"/>
                </a:lnTo>
                <a:lnTo>
                  <a:pt x="344" y="123"/>
                </a:lnTo>
                <a:lnTo>
                  <a:pt x="347" y="130"/>
                </a:lnTo>
                <a:lnTo>
                  <a:pt x="350" y="143"/>
                </a:lnTo>
                <a:lnTo>
                  <a:pt x="353" y="157"/>
                </a:lnTo>
                <a:lnTo>
                  <a:pt x="356" y="166"/>
                </a:lnTo>
                <a:lnTo>
                  <a:pt x="359" y="174"/>
                </a:lnTo>
                <a:lnTo>
                  <a:pt x="362" y="189"/>
                </a:lnTo>
                <a:lnTo>
                  <a:pt x="365" y="202"/>
                </a:lnTo>
                <a:lnTo>
                  <a:pt x="368" y="219"/>
                </a:lnTo>
                <a:lnTo>
                  <a:pt x="371" y="235"/>
                </a:lnTo>
                <a:lnTo>
                  <a:pt x="374" y="251"/>
                </a:lnTo>
                <a:lnTo>
                  <a:pt x="377" y="259"/>
                </a:lnTo>
                <a:lnTo>
                  <a:pt x="380" y="265"/>
                </a:lnTo>
                <a:lnTo>
                  <a:pt x="383" y="268"/>
                </a:lnTo>
                <a:lnTo>
                  <a:pt x="386" y="267"/>
                </a:lnTo>
                <a:lnTo>
                  <a:pt x="389" y="262"/>
                </a:lnTo>
                <a:lnTo>
                  <a:pt x="392" y="258"/>
                </a:lnTo>
                <a:lnTo>
                  <a:pt x="395" y="252"/>
                </a:lnTo>
                <a:lnTo>
                  <a:pt x="398" y="248"/>
                </a:lnTo>
                <a:lnTo>
                  <a:pt x="401" y="245"/>
                </a:lnTo>
                <a:lnTo>
                  <a:pt x="404" y="243"/>
                </a:lnTo>
                <a:lnTo>
                  <a:pt x="407" y="242"/>
                </a:lnTo>
                <a:lnTo>
                  <a:pt x="410" y="245"/>
                </a:lnTo>
                <a:lnTo>
                  <a:pt x="413" y="253"/>
                </a:lnTo>
                <a:lnTo>
                  <a:pt x="416" y="264"/>
                </a:lnTo>
                <a:lnTo>
                  <a:pt x="419" y="279"/>
                </a:lnTo>
                <a:lnTo>
                  <a:pt x="422" y="298"/>
                </a:lnTo>
                <a:lnTo>
                  <a:pt x="425" y="310"/>
                </a:lnTo>
                <a:lnTo>
                  <a:pt x="428" y="319"/>
                </a:lnTo>
                <a:lnTo>
                  <a:pt x="431" y="329"/>
                </a:lnTo>
                <a:lnTo>
                  <a:pt x="434" y="339"/>
                </a:lnTo>
                <a:lnTo>
                  <a:pt x="437" y="347"/>
                </a:lnTo>
                <a:lnTo>
                  <a:pt x="440" y="355"/>
                </a:lnTo>
                <a:lnTo>
                  <a:pt x="443" y="366"/>
                </a:lnTo>
                <a:lnTo>
                  <a:pt x="446" y="373"/>
                </a:lnTo>
                <a:lnTo>
                  <a:pt x="449" y="374"/>
                </a:lnTo>
                <a:lnTo>
                  <a:pt x="452" y="370"/>
                </a:lnTo>
                <a:lnTo>
                  <a:pt x="455" y="367"/>
                </a:lnTo>
                <a:lnTo>
                  <a:pt x="458" y="357"/>
                </a:lnTo>
                <a:lnTo>
                  <a:pt x="461" y="348"/>
                </a:lnTo>
                <a:lnTo>
                  <a:pt x="464" y="340"/>
                </a:lnTo>
                <a:lnTo>
                  <a:pt x="467" y="338"/>
                </a:lnTo>
                <a:lnTo>
                  <a:pt x="470" y="339"/>
                </a:lnTo>
                <a:lnTo>
                  <a:pt x="473" y="339"/>
                </a:lnTo>
                <a:lnTo>
                  <a:pt x="477" y="338"/>
                </a:lnTo>
                <a:lnTo>
                  <a:pt x="480" y="335"/>
                </a:lnTo>
                <a:lnTo>
                  <a:pt x="483" y="333"/>
                </a:lnTo>
                <a:lnTo>
                  <a:pt x="486" y="327"/>
                </a:lnTo>
                <a:lnTo>
                  <a:pt x="489" y="325"/>
                </a:lnTo>
                <a:lnTo>
                  <a:pt x="492" y="320"/>
                </a:lnTo>
                <a:lnTo>
                  <a:pt x="495" y="317"/>
                </a:lnTo>
                <a:lnTo>
                  <a:pt x="498" y="307"/>
                </a:lnTo>
                <a:lnTo>
                  <a:pt x="501" y="303"/>
                </a:lnTo>
                <a:lnTo>
                  <a:pt x="504" y="298"/>
                </a:lnTo>
                <a:lnTo>
                  <a:pt x="507" y="296"/>
                </a:lnTo>
                <a:lnTo>
                  <a:pt x="510" y="295"/>
                </a:lnTo>
                <a:lnTo>
                  <a:pt x="513" y="297"/>
                </a:lnTo>
                <a:lnTo>
                  <a:pt x="516" y="294"/>
                </a:lnTo>
                <a:lnTo>
                  <a:pt x="519" y="292"/>
                </a:lnTo>
                <a:lnTo>
                  <a:pt x="522" y="289"/>
                </a:lnTo>
                <a:lnTo>
                  <a:pt x="525" y="286"/>
                </a:lnTo>
                <a:lnTo>
                  <a:pt x="528" y="286"/>
                </a:lnTo>
                <a:lnTo>
                  <a:pt x="531" y="285"/>
                </a:lnTo>
                <a:lnTo>
                  <a:pt x="534" y="282"/>
                </a:lnTo>
                <a:lnTo>
                  <a:pt x="537" y="279"/>
                </a:lnTo>
                <a:lnTo>
                  <a:pt x="540" y="276"/>
                </a:lnTo>
                <a:lnTo>
                  <a:pt x="543" y="277"/>
                </a:lnTo>
                <a:lnTo>
                  <a:pt x="546" y="278"/>
                </a:lnTo>
                <a:lnTo>
                  <a:pt x="549" y="280"/>
                </a:lnTo>
                <a:lnTo>
                  <a:pt x="552" y="283"/>
                </a:lnTo>
                <a:lnTo>
                  <a:pt x="555" y="290"/>
                </a:lnTo>
                <a:lnTo>
                  <a:pt x="558" y="289"/>
                </a:lnTo>
                <a:lnTo>
                  <a:pt x="561" y="287"/>
                </a:lnTo>
                <a:lnTo>
                  <a:pt x="564" y="290"/>
                </a:lnTo>
                <a:lnTo>
                  <a:pt x="567" y="296"/>
                </a:lnTo>
                <a:lnTo>
                  <a:pt x="570" y="302"/>
                </a:lnTo>
                <a:lnTo>
                  <a:pt x="573" y="313"/>
                </a:lnTo>
                <a:lnTo>
                  <a:pt x="576" y="328"/>
                </a:lnTo>
                <a:lnTo>
                  <a:pt x="579" y="335"/>
                </a:lnTo>
                <a:lnTo>
                  <a:pt x="582" y="339"/>
                </a:lnTo>
                <a:lnTo>
                  <a:pt x="585" y="342"/>
                </a:lnTo>
                <a:lnTo>
                  <a:pt x="588" y="343"/>
                </a:lnTo>
                <a:lnTo>
                  <a:pt x="591" y="347"/>
                </a:lnTo>
                <a:lnTo>
                  <a:pt x="594" y="351"/>
                </a:lnTo>
                <a:lnTo>
                  <a:pt x="597" y="351"/>
                </a:lnTo>
                <a:lnTo>
                  <a:pt x="600" y="351"/>
                </a:lnTo>
                <a:lnTo>
                  <a:pt x="603" y="348"/>
                </a:lnTo>
                <a:lnTo>
                  <a:pt x="606" y="336"/>
                </a:lnTo>
                <a:lnTo>
                  <a:pt x="609" y="329"/>
                </a:lnTo>
                <a:lnTo>
                  <a:pt x="612" y="324"/>
                </a:lnTo>
                <a:lnTo>
                  <a:pt x="615" y="315"/>
                </a:lnTo>
                <a:lnTo>
                  <a:pt x="618" y="312"/>
                </a:lnTo>
                <a:lnTo>
                  <a:pt x="621" y="314"/>
                </a:lnTo>
                <a:lnTo>
                  <a:pt x="624" y="316"/>
                </a:lnTo>
                <a:lnTo>
                  <a:pt x="627" y="318"/>
                </a:lnTo>
                <a:lnTo>
                  <a:pt x="630" y="320"/>
                </a:lnTo>
                <a:lnTo>
                  <a:pt x="633" y="318"/>
                </a:lnTo>
                <a:lnTo>
                  <a:pt x="636" y="313"/>
                </a:lnTo>
                <a:lnTo>
                  <a:pt x="639" y="308"/>
                </a:lnTo>
                <a:lnTo>
                  <a:pt x="642" y="302"/>
                </a:lnTo>
                <a:lnTo>
                  <a:pt x="646" y="297"/>
                </a:lnTo>
                <a:lnTo>
                  <a:pt x="648" y="294"/>
                </a:lnTo>
                <a:lnTo>
                  <a:pt x="652" y="295"/>
                </a:lnTo>
                <a:lnTo>
                  <a:pt x="655" y="295"/>
                </a:lnTo>
                <a:lnTo>
                  <a:pt x="658" y="294"/>
                </a:lnTo>
                <a:lnTo>
                  <a:pt x="661" y="295"/>
                </a:lnTo>
                <a:lnTo>
                  <a:pt x="664" y="298"/>
                </a:lnTo>
                <a:lnTo>
                  <a:pt x="667" y="301"/>
                </a:lnTo>
                <a:lnTo>
                  <a:pt x="670" y="309"/>
                </a:lnTo>
                <a:lnTo>
                  <a:pt x="673" y="318"/>
                </a:lnTo>
                <a:lnTo>
                  <a:pt x="676" y="327"/>
                </a:lnTo>
                <a:lnTo>
                  <a:pt x="679" y="335"/>
                </a:lnTo>
                <a:lnTo>
                  <a:pt x="682" y="340"/>
                </a:lnTo>
                <a:lnTo>
                  <a:pt x="685" y="337"/>
                </a:lnTo>
                <a:lnTo>
                  <a:pt x="688" y="335"/>
                </a:lnTo>
                <a:lnTo>
                  <a:pt x="691" y="336"/>
                </a:lnTo>
                <a:lnTo>
                  <a:pt x="694" y="331"/>
                </a:lnTo>
                <a:lnTo>
                  <a:pt x="697" y="332"/>
                </a:lnTo>
                <a:lnTo>
                  <a:pt x="700" y="340"/>
                </a:lnTo>
                <a:lnTo>
                  <a:pt x="703" y="347"/>
                </a:lnTo>
                <a:lnTo>
                  <a:pt x="706" y="350"/>
                </a:lnTo>
                <a:lnTo>
                  <a:pt x="709" y="353"/>
                </a:lnTo>
                <a:lnTo>
                  <a:pt x="712" y="351"/>
                </a:lnTo>
                <a:lnTo>
                  <a:pt x="715" y="343"/>
                </a:lnTo>
                <a:lnTo>
                  <a:pt x="718" y="334"/>
                </a:lnTo>
                <a:lnTo>
                  <a:pt x="721" y="330"/>
                </a:lnTo>
                <a:lnTo>
                  <a:pt x="724" y="329"/>
                </a:lnTo>
                <a:lnTo>
                  <a:pt x="727" y="326"/>
                </a:lnTo>
                <a:lnTo>
                  <a:pt x="730" y="332"/>
                </a:lnTo>
                <a:lnTo>
                  <a:pt x="733" y="339"/>
                </a:lnTo>
                <a:lnTo>
                  <a:pt x="736" y="344"/>
                </a:lnTo>
                <a:lnTo>
                  <a:pt x="739" y="352"/>
                </a:lnTo>
                <a:lnTo>
                  <a:pt x="742" y="362"/>
                </a:lnTo>
                <a:lnTo>
                  <a:pt x="745" y="365"/>
                </a:lnTo>
                <a:lnTo>
                  <a:pt x="748" y="367"/>
                </a:lnTo>
                <a:lnTo>
                  <a:pt x="751" y="375"/>
                </a:lnTo>
                <a:lnTo>
                  <a:pt x="754" y="384"/>
                </a:lnTo>
                <a:lnTo>
                  <a:pt x="757" y="395"/>
                </a:lnTo>
                <a:lnTo>
                  <a:pt x="760" y="408"/>
                </a:lnTo>
                <a:lnTo>
                  <a:pt x="763" y="419"/>
                </a:lnTo>
                <a:lnTo>
                  <a:pt x="766" y="419"/>
                </a:lnTo>
                <a:lnTo>
                  <a:pt x="769" y="420"/>
                </a:lnTo>
                <a:lnTo>
                  <a:pt x="772" y="419"/>
                </a:lnTo>
                <a:lnTo>
                  <a:pt x="775" y="416"/>
                </a:lnTo>
                <a:lnTo>
                  <a:pt x="778" y="412"/>
                </a:lnTo>
                <a:lnTo>
                  <a:pt x="781" y="414"/>
                </a:lnTo>
                <a:lnTo>
                  <a:pt x="784" y="413"/>
                </a:lnTo>
                <a:lnTo>
                  <a:pt x="787" y="412"/>
                </a:lnTo>
                <a:lnTo>
                  <a:pt x="790" y="408"/>
                </a:lnTo>
                <a:lnTo>
                  <a:pt x="793" y="408"/>
                </a:lnTo>
                <a:lnTo>
                  <a:pt x="796" y="406"/>
                </a:lnTo>
                <a:lnTo>
                  <a:pt x="799" y="403"/>
                </a:lnTo>
                <a:lnTo>
                  <a:pt x="802" y="396"/>
                </a:lnTo>
                <a:lnTo>
                  <a:pt x="805" y="391"/>
                </a:lnTo>
                <a:lnTo>
                  <a:pt x="808" y="383"/>
                </a:lnTo>
                <a:lnTo>
                  <a:pt x="811" y="373"/>
                </a:lnTo>
                <a:lnTo>
                  <a:pt x="815" y="366"/>
                </a:lnTo>
                <a:lnTo>
                  <a:pt x="817" y="360"/>
                </a:lnTo>
                <a:lnTo>
                  <a:pt x="821" y="352"/>
                </a:lnTo>
                <a:lnTo>
                  <a:pt x="823" y="348"/>
                </a:lnTo>
                <a:lnTo>
                  <a:pt x="827" y="345"/>
                </a:lnTo>
                <a:lnTo>
                  <a:pt x="830" y="347"/>
                </a:lnTo>
                <a:lnTo>
                  <a:pt x="833" y="351"/>
                </a:lnTo>
                <a:lnTo>
                  <a:pt x="836" y="356"/>
                </a:lnTo>
                <a:lnTo>
                  <a:pt x="839" y="360"/>
                </a:lnTo>
                <a:lnTo>
                  <a:pt x="842" y="361"/>
                </a:lnTo>
                <a:lnTo>
                  <a:pt x="845" y="356"/>
                </a:lnTo>
                <a:lnTo>
                  <a:pt x="848" y="352"/>
                </a:lnTo>
                <a:lnTo>
                  <a:pt x="851" y="348"/>
                </a:lnTo>
                <a:lnTo>
                  <a:pt x="854" y="344"/>
                </a:lnTo>
                <a:lnTo>
                  <a:pt x="857" y="345"/>
                </a:lnTo>
                <a:lnTo>
                  <a:pt x="860" y="351"/>
                </a:lnTo>
                <a:lnTo>
                  <a:pt x="863" y="357"/>
                </a:lnTo>
                <a:lnTo>
                  <a:pt x="866" y="358"/>
                </a:lnTo>
                <a:lnTo>
                  <a:pt x="869" y="358"/>
                </a:lnTo>
                <a:lnTo>
                  <a:pt x="872" y="356"/>
                </a:lnTo>
                <a:lnTo>
                  <a:pt x="875" y="355"/>
                </a:lnTo>
                <a:lnTo>
                  <a:pt x="878" y="351"/>
                </a:lnTo>
                <a:lnTo>
                  <a:pt x="881" y="349"/>
                </a:lnTo>
                <a:lnTo>
                  <a:pt x="884" y="350"/>
                </a:lnTo>
                <a:lnTo>
                  <a:pt x="887" y="352"/>
                </a:lnTo>
                <a:lnTo>
                  <a:pt x="890" y="353"/>
                </a:lnTo>
                <a:lnTo>
                  <a:pt x="893" y="356"/>
                </a:lnTo>
                <a:lnTo>
                  <a:pt x="896" y="368"/>
                </a:lnTo>
                <a:lnTo>
                  <a:pt x="899" y="379"/>
                </a:lnTo>
                <a:lnTo>
                  <a:pt x="902" y="388"/>
                </a:lnTo>
                <a:lnTo>
                  <a:pt x="905" y="396"/>
                </a:lnTo>
                <a:lnTo>
                  <a:pt x="908" y="401"/>
                </a:lnTo>
                <a:lnTo>
                  <a:pt x="911" y="402"/>
                </a:lnTo>
                <a:lnTo>
                  <a:pt x="914" y="401"/>
                </a:lnTo>
                <a:lnTo>
                  <a:pt x="917" y="398"/>
                </a:lnTo>
                <a:lnTo>
                  <a:pt x="920" y="390"/>
                </a:lnTo>
                <a:lnTo>
                  <a:pt x="923" y="388"/>
                </a:lnTo>
                <a:lnTo>
                  <a:pt x="926" y="382"/>
                </a:lnTo>
                <a:lnTo>
                  <a:pt x="929" y="375"/>
                </a:lnTo>
                <a:lnTo>
                  <a:pt x="932" y="371"/>
                </a:lnTo>
                <a:lnTo>
                  <a:pt x="935" y="367"/>
                </a:lnTo>
                <a:lnTo>
                  <a:pt x="938" y="358"/>
                </a:lnTo>
                <a:lnTo>
                  <a:pt x="941" y="350"/>
                </a:lnTo>
                <a:lnTo>
                  <a:pt x="944" y="345"/>
                </a:lnTo>
                <a:lnTo>
                  <a:pt x="947" y="342"/>
                </a:lnTo>
                <a:lnTo>
                  <a:pt x="950" y="342"/>
                </a:lnTo>
                <a:lnTo>
                  <a:pt x="953" y="340"/>
                </a:lnTo>
                <a:lnTo>
                  <a:pt x="956" y="339"/>
                </a:lnTo>
                <a:lnTo>
                  <a:pt x="959" y="337"/>
                </a:lnTo>
                <a:lnTo>
                  <a:pt x="962" y="334"/>
                </a:lnTo>
                <a:lnTo>
                  <a:pt x="965" y="332"/>
                </a:lnTo>
                <a:lnTo>
                  <a:pt x="968" y="335"/>
                </a:lnTo>
                <a:lnTo>
                  <a:pt x="971" y="339"/>
                </a:lnTo>
                <a:lnTo>
                  <a:pt x="974" y="338"/>
                </a:lnTo>
                <a:lnTo>
                  <a:pt x="977" y="338"/>
                </a:lnTo>
                <a:lnTo>
                  <a:pt x="980" y="337"/>
                </a:lnTo>
                <a:lnTo>
                  <a:pt x="983" y="338"/>
                </a:lnTo>
                <a:lnTo>
                  <a:pt x="986" y="338"/>
                </a:lnTo>
                <a:lnTo>
                  <a:pt x="989" y="341"/>
                </a:lnTo>
                <a:lnTo>
                  <a:pt x="992" y="343"/>
                </a:lnTo>
                <a:lnTo>
                  <a:pt x="995" y="348"/>
                </a:lnTo>
                <a:lnTo>
                  <a:pt x="999" y="348"/>
                </a:lnTo>
                <a:lnTo>
                  <a:pt x="1001" y="347"/>
                </a:lnTo>
                <a:lnTo>
                  <a:pt x="1005" y="344"/>
                </a:lnTo>
                <a:lnTo>
                  <a:pt x="1008" y="343"/>
                </a:lnTo>
                <a:lnTo>
                  <a:pt x="1011" y="337"/>
                </a:lnTo>
                <a:lnTo>
                  <a:pt x="1014" y="332"/>
                </a:lnTo>
                <a:lnTo>
                  <a:pt x="1017" y="330"/>
                </a:lnTo>
                <a:lnTo>
                  <a:pt x="1020" y="328"/>
                </a:lnTo>
                <a:lnTo>
                  <a:pt x="1023" y="327"/>
                </a:lnTo>
                <a:lnTo>
                  <a:pt x="1026" y="325"/>
                </a:lnTo>
                <a:lnTo>
                  <a:pt x="1029" y="324"/>
                </a:lnTo>
                <a:lnTo>
                  <a:pt x="1032" y="330"/>
                </a:lnTo>
                <a:lnTo>
                  <a:pt x="1035" y="337"/>
                </a:lnTo>
                <a:lnTo>
                  <a:pt x="1038" y="343"/>
                </a:lnTo>
                <a:lnTo>
                  <a:pt x="1041" y="351"/>
                </a:lnTo>
                <a:lnTo>
                  <a:pt x="1044" y="363"/>
                </a:lnTo>
                <a:lnTo>
                  <a:pt x="1047" y="370"/>
                </a:lnTo>
                <a:lnTo>
                  <a:pt x="1050" y="375"/>
                </a:lnTo>
                <a:lnTo>
                  <a:pt x="1053" y="384"/>
                </a:lnTo>
                <a:lnTo>
                  <a:pt x="1056" y="388"/>
                </a:lnTo>
                <a:lnTo>
                  <a:pt x="1059" y="389"/>
                </a:lnTo>
                <a:lnTo>
                  <a:pt x="1062" y="389"/>
                </a:lnTo>
                <a:lnTo>
                  <a:pt x="1065" y="388"/>
                </a:lnTo>
                <a:lnTo>
                  <a:pt x="1068" y="383"/>
                </a:lnTo>
                <a:lnTo>
                  <a:pt x="1071" y="381"/>
                </a:lnTo>
                <a:lnTo>
                  <a:pt x="1074" y="382"/>
                </a:lnTo>
                <a:lnTo>
                  <a:pt x="1077" y="383"/>
                </a:lnTo>
                <a:lnTo>
                  <a:pt x="1080" y="389"/>
                </a:lnTo>
                <a:lnTo>
                  <a:pt x="1083" y="397"/>
                </a:lnTo>
                <a:lnTo>
                  <a:pt x="1086" y="404"/>
                </a:lnTo>
                <a:lnTo>
                  <a:pt x="1089" y="409"/>
                </a:lnTo>
                <a:lnTo>
                  <a:pt x="1092" y="418"/>
                </a:lnTo>
                <a:lnTo>
                  <a:pt x="1095" y="422"/>
                </a:lnTo>
                <a:lnTo>
                  <a:pt x="1098" y="426"/>
                </a:lnTo>
                <a:lnTo>
                  <a:pt x="1101" y="432"/>
                </a:lnTo>
                <a:lnTo>
                  <a:pt x="1104" y="437"/>
                </a:lnTo>
                <a:lnTo>
                  <a:pt x="1107" y="442"/>
                </a:lnTo>
                <a:lnTo>
                  <a:pt x="1110" y="448"/>
                </a:lnTo>
                <a:lnTo>
                  <a:pt x="1113" y="455"/>
                </a:lnTo>
                <a:lnTo>
                  <a:pt x="1116" y="457"/>
                </a:lnTo>
                <a:lnTo>
                  <a:pt x="1119" y="462"/>
                </a:lnTo>
                <a:lnTo>
                  <a:pt x="1122" y="468"/>
                </a:lnTo>
                <a:lnTo>
                  <a:pt x="1125" y="475"/>
                </a:lnTo>
                <a:lnTo>
                  <a:pt x="1128" y="478"/>
                </a:lnTo>
                <a:lnTo>
                  <a:pt x="1131" y="486"/>
                </a:lnTo>
                <a:lnTo>
                  <a:pt x="1134" y="492"/>
                </a:lnTo>
                <a:lnTo>
                  <a:pt x="1137" y="497"/>
                </a:lnTo>
                <a:lnTo>
                  <a:pt x="1140" y="504"/>
                </a:lnTo>
                <a:lnTo>
                  <a:pt x="1143" y="508"/>
                </a:lnTo>
                <a:lnTo>
                  <a:pt x="1146" y="511"/>
                </a:lnTo>
                <a:lnTo>
                  <a:pt x="1149" y="510"/>
                </a:lnTo>
                <a:lnTo>
                  <a:pt x="1152" y="506"/>
                </a:lnTo>
                <a:lnTo>
                  <a:pt x="1155" y="503"/>
                </a:lnTo>
                <a:lnTo>
                  <a:pt x="1158" y="505"/>
                </a:lnTo>
                <a:lnTo>
                  <a:pt x="1161" y="507"/>
                </a:lnTo>
                <a:lnTo>
                  <a:pt x="1164" y="514"/>
                </a:lnTo>
                <a:lnTo>
                  <a:pt x="1168" y="523"/>
                </a:lnTo>
                <a:lnTo>
                  <a:pt x="1170" y="532"/>
                </a:lnTo>
                <a:lnTo>
                  <a:pt x="1174" y="540"/>
                </a:lnTo>
                <a:lnTo>
                  <a:pt x="1176" y="550"/>
                </a:lnTo>
                <a:lnTo>
                  <a:pt x="1180" y="558"/>
                </a:lnTo>
                <a:lnTo>
                  <a:pt x="1183" y="563"/>
                </a:lnTo>
                <a:lnTo>
                  <a:pt x="1186" y="570"/>
                </a:lnTo>
                <a:lnTo>
                  <a:pt x="1189" y="576"/>
                </a:lnTo>
                <a:lnTo>
                  <a:pt x="1192" y="581"/>
                </a:lnTo>
                <a:lnTo>
                  <a:pt x="1195" y="586"/>
                </a:lnTo>
                <a:lnTo>
                  <a:pt x="1198" y="590"/>
                </a:lnTo>
                <a:lnTo>
                  <a:pt x="1201" y="588"/>
                </a:lnTo>
                <a:lnTo>
                  <a:pt x="1204" y="591"/>
                </a:lnTo>
                <a:lnTo>
                  <a:pt x="1207" y="591"/>
                </a:lnTo>
                <a:lnTo>
                  <a:pt x="1210" y="588"/>
                </a:lnTo>
                <a:lnTo>
                  <a:pt x="1213" y="586"/>
                </a:lnTo>
                <a:lnTo>
                  <a:pt x="1216" y="586"/>
                </a:lnTo>
                <a:lnTo>
                  <a:pt x="1219" y="581"/>
                </a:lnTo>
                <a:lnTo>
                  <a:pt x="1222" y="577"/>
                </a:lnTo>
                <a:lnTo>
                  <a:pt x="1225" y="570"/>
                </a:lnTo>
                <a:lnTo>
                  <a:pt x="1228" y="565"/>
                </a:lnTo>
                <a:lnTo>
                  <a:pt x="1231" y="553"/>
                </a:lnTo>
                <a:lnTo>
                  <a:pt x="1234" y="544"/>
                </a:lnTo>
                <a:lnTo>
                  <a:pt x="1237" y="538"/>
                </a:lnTo>
                <a:lnTo>
                  <a:pt x="1240" y="533"/>
                </a:lnTo>
                <a:lnTo>
                  <a:pt x="1243" y="525"/>
                </a:lnTo>
                <a:lnTo>
                  <a:pt x="1246" y="526"/>
                </a:lnTo>
                <a:lnTo>
                  <a:pt x="1249" y="523"/>
                </a:lnTo>
                <a:lnTo>
                  <a:pt x="1252" y="522"/>
                </a:lnTo>
                <a:lnTo>
                  <a:pt x="1255" y="520"/>
                </a:lnTo>
                <a:lnTo>
                  <a:pt x="1258" y="520"/>
                </a:lnTo>
                <a:lnTo>
                  <a:pt x="1261" y="514"/>
                </a:lnTo>
                <a:lnTo>
                  <a:pt x="1264" y="510"/>
                </a:lnTo>
                <a:lnTo>
                  <a:pt x="1267" y="507"/>
                </a:lnTo>
                <a:lnTo>
                  <a:pt x="1270" y="506"/>
                </a:lnTo>
                <a:lnTo>
                  <a:pt x="1273" y="503"/>
                </a:lnTo>
                <a:lnTo>
                  <a:pt x="1276" y="498"/>
                </a:lnTo>
                <a:lnTo>
                  <a:pt x="1279" y="495"/>
                </a:lnTo>
                <a:lnTo>
                  <a:pt x="1282" y="488"/>
                </a:lnTo>
                <a:lnTo>
                  <a:pt x="1285" y="483"/>
                </a:lnTo>
                <a:lnTo>
                  <a:pt x="1288" y="482"/>
                </a:lnTo>
                <a:lnTo>
                  <a:pt x="1291" y="486"/>
                </a:lnTo>
                <a:lnTo>
                  <a:pt x="1294" y="490"/>
                </a:lnTo>
                <a:lnTo>
                  <a:pt x="1297" y="492"/>
                </a:lnTo>
                <a:lnTo>
                  <a:pt x="1300" y="494"/>
                </a:lnTo>
                <a:lnTo>
                  <a:pt x="1303" y="497"/>
                </a:lnTo>
                <a:lnTo>
                  <a:pt x="1306" y="498"/>
                </a:lnTo>
                <a:lnTo>
                  <a:pt x="1309" y="498"/>
                </a:lnTo>
                <a:lnTo>
                  <a:pt x="1312" y="500"/>
                </a:lnTo>
                <a:lnTo>
                  <a:pt x="1315" y="499"/>
                </a:lnTo>
                <a:lnTo>
                  <a:pt x="1318" y="501"/>
                </a:lnTo>
                <a:lnTo>
                  <a:pt x="1321" y="502"/>
                </a:lnTo>
                <a:lnTo>
                  <a:pt x="1324" y="500"/>
                </a:lnTo>
                <a:lnTo>
                  <a:pt x="1327" y="498"/>
                </a:lnTo>
                <a:lnTo>
                  <a:pt x="1330" y="499"/>
                </a:lnTo>
                <a:lnTo>
                  <a:pt x="1333" y="491"/>
                </a:lnTo>
                <a:lnTo>
                  <a:pt x="1337" y="489"/>
                </a:lnTo>
                <a:lnTo>
                  <a:pt x="1339" y="492"/>
                </a:lnTo>
                <a:lnTo>
                  <a:pt x="1343" y="494"/>
                </a:lnTo>
                <a:lnTo>
                  <a:pt x="1345" y="492"/>
                </a:lnTo>
                <a:lnTo>
                  <a:pt x="1349" y="492"/>
                </a:lnTo>
                <a:lnTo>
                  <a:pt x="1352" y="489"/>
                </a:lnTo>
                <a:lnTo>
                  <a:pt x="1355" y="484"/>
                </a:lnTo>
                <a:lnTo>
                  <a:pt x="1358" y="479"/>
                </a:lnTo>
                <a:lnTo>
                  <a:pt x="1361" y="482"/>
                </a:lnTo>
                <a:lnTo>
                  <a:pt x="1364" y="486"/>
                </a:lnTo>
                <a:lnTo>
                  <a:pt x="1367" y="491"/>
                </a:lnTo>
                <a:lnTo>
                  <a:pt x="1370" y="495"/>
                </a:lnTo>
                <a:lnTo>
                  <a:pt x="1373" y="497"/>
                </a:lnTo>
                <a:lnTo>
                  <a:pt x="1376" y="500"/>
                </a:lnTo>
                <a:lnTo>
                  <a:pt x="1379" y="504"/>
                </a:lnTo>
                <a:lnTo>
                  <a:pt x="1382" y="510"/>
                </a:lnTo>
                <a:lnTo>
                  <a:pt x="1385" y="513"/>
                </a:lnTo>
                <a:lnTo>
                  <a:pt x="1388" y="522"/>
                </a:lnTo>
                <a:lnTo>
                  <a:pt x="1391" y="527"/>
                </a:lnTo>
                <a:lnTo>
                  <a:pt x="1394" y="530"/>
                </a:lnTo>
                <a:lnTo>
                  <a:pt x="1397" y="532"/>
                </a:lnTo>
                <a:lnTo>
                  <a:pt x="1400" y="538"/>
                </a:lnTo>
                <a:lnTo>
                  <a:pt x="1403" y="541"/>
                </a:lnTo>
                <a:lnTo>
                  <a:pt x="1406" y="543"/>
                </a:lnTo>
                <a:lnTo>
                  <a:pt x="1409" y="546"/>
                </a:lnTo>
                <a:lnTo>
                  <a:pt x="1412" y="549"/>
                </a:lnTo>
                <a:lnTo>
                  <a:pt x="1415" y="551"/>
                </a:lnTo>
                <a:lnTo>
                  <a:pt x="1418" y="548"/>
                </a:lnTo>
                <a:lnTo>
                  <a:pt x="1421" y="547"/>
                </a:lnTo>
                <a:lnTo>
                  <a:pt x="1424" y="545"/>
                </a:lnTo>
                <a:lnTo>
                  <a:pt x="1427" y="537"/>
                </a:lnTo>
                <a:lnTo>
                  <a:pt x="1430" y="530"/>
                </a:lnTo>
                <a:lnTo>
                  <a:pt x="1433" y="527"/>
                </a:lnTo>
                <a:lnTo>
                  <a:pt x="1436" y="523"/>
                </a:lnTo>
                <a:lnTo>
                  <a:pt x="1439" y="518"/>
                </a:lnTo>
                <a:lnTo>
                  <a:pt x="1442" y="512"/>
                </a:lnTo>
                <a:lnTo>
                  <a:pt x="1445" y="510"/>
                </a:lnTo>
                <a:lnTo>
                  <a:pt x="1448" y="510"/>
                </a:lnTo>
                <a:lnTo>
                  <a:pt x="1451" y="508"/>
                </a:lnTo>
                <a:lnTo>
                  <a:pt x="1454" y="510"/>
                </a:lnTo>
                <a:lnTo>
                  <a:pt x="1457" y="513"/>
                </a:lnTo>
                <a:lnTo>
                  <a:pt x="1460" y="507"/>
                </a:lnTo>
                <a:lnTo>
                  <a:pt x="1463" y="501"/>
                </a:lnTo>
                <a:lnTo>
                  <a:pt x="1466" y="499"/>
                </a:lnTo>
                <a:lnTo>
                  <a:pt x="1469" y="496"/>
                </a:lnTo>
                <a:lnTo>
                  <a:pt x="1472" y="494"/>
                </a:lnTo>
                <a:lnTo>
                  <a:pt x="1475" y="497"/>
                </a:lnTo>
                <a:lnTo>
                  <a:pt x="1478" y="498"/>
                </a:lnTo>
                <a:lnTo>
                  <a:pt x="1481" y="497"/>
                </a:lnTo>
                <a:lnTo>
                  <a:pt x="1484" y="497"/>
                </a:lnTo>
                <a:lnTo>
                  <a:pt x="1487" y="499"/>
                </a:lnTo>
                <a:lnTo>
                  <a:pt x="1490" y="500"/>
                </a:lnTo>
                <a:lnTo>
                  <a:pt x="1493" y="503"/>
                </a:lnTo>
                <a:lnTo>
                  <a:pt x="1496" y="503"/>
                </a:lnTo>
                <a:lnTo>
                  <a:pt x="1499" y="504"/>
                </a:lnTo>
                <a:lnTo>
                  <a:pt x="1502" y="504"/>
                </a:lnTo>
                <a:lnTo>
                  <a:pt x="1505" y="503"/>
                </a:lnTo>
                <a:lnTo>
                  <a:pt x="1508" y="502"/>
                </a:lnTo>
                <a:lnTo>
                  <a:pt x="1511" y="497"/>
                </a:lnTo>
                <a:lnTo>
                  <a:pt x="1514" y="494"/>
                </a:lnTo>
                <a:lnTo>
                  <a:pt x="1517" y="486"/>
                </a:lnTo>
                <a:lnTo>
                  <a:pt x="1521" y="480"/>
                </a:lnTo>
                <a:lnTo>
                  <a:pt x="1523" y="471"/>
                </a:lnTo>
                <a:lnTo>
                  <a:pt x="1527" y="471"/>
                </a:lnTo>
                <a:lnTo>
                  <a:pt x="1529" y="468"/>
                </a:lnTo>
                <a:lnTo>
                  <a:pt x="1533" y="469"/>
                </a:lnTo>
                <a:lnTo>
                  <a:pt x="1536" y="465"/>
                </a:lnTo>
                <a:lnTo>
                  <a:pt x="1539" y="465"/>
                </a:lnTo>
                <a:lnTo>
                  <a:pt x="1542" y="462"/>
                </a:lnTo>
                <a:lnTo>
                  <a:pt x="1545" y="459"/>
                </a:lnTo>
                <a:lnTo>
                  <a:pt x="1548" y="455"/>
                </a:lnTo>
                <a:lnTo>
                  <a:pt x="1551" y="457"/>
                </a:lnTo>
                <a:lnTo>
                  <a:pt x="1554" y="451"/>
                </a:lnTo>
                <a:lnTo>
                  <a:pt x="1557" y="446"/>
                </a:lnTo>
                <a:lnTo>
                  <a:pt x="1560" y="442"/>
                </a:lnTo>
                <a:lnTo>
                  <a:pt x="1563" y="441"/>
                </a:lnTo>
                <a:lnTo>
                  <a:pt x="1566" y="444"/>
                </a:lnTo>
                <a:lnTo>
                  <a:pt x="1569" y="454"/>
                </a:lnTo>
                <a:lnTo>
                  <a:pt x="1572" y="464"/>
                </a:lnTo>
                <a:lnTo>
                  <a:pt x="1575" y="476"/>
                </a:lnTo>
                <a:lnTo>
                  <a:pt x="1578" y="484"/>
                </a:lnTo>
                <a:lnTo>
                  <a:pt x="1581" y="486"/>
                </a:lnTo>
                <a:lnTo>
                  <a:pt x="1584" y="484"/>
                </a:lnTo>
                <a:lnTo>
                  <a:pt x="1587" y="484"/>
                </a:lnTo>
                <a:lnTo>
                  <a:pt x="1590" y="488"/>
                </a:lnTo>
                <a:lnTo>
                  <a:pt x="1593" y="497"/>
                </a:lnTo>
                <a:lnTo>
                  <a:pt x="1596" y="510"/>
                </a:lnTo>
                <a:lnTo>
                  <a:pt x="1599" y="524"/>
                </a:lnTo>
                <a:lnTo>
                  <a:pt x="1602" y="536"/>
                </a:lnTo>
                <a:lnTo>
                  <a:pt x="1605" y="545"/>
                </a:lnTo>
                <a:lnTo>
                  <a:pt x="1608" y="550"/>
                </a:lnTo>
                <a:lnTo>
                  <a:pt x="1611" y="551"/>
                </a:lnTo>
                <a:lnTo>
                  <a:pt x="1614" y="551"/>
                </a:lnTo>
                <a:lnTo>
                  <a:pt x="1617" y="549"/>
                </a:lnTo>
                <a:lnTo>
                  <a:pt x="1620" y="545"/>
                </a:lnTo>
                <a:lnTo>
                  <a:pt x="1623" y="543"/>
                </a:lnTo>
                <a:lnTo>
                  <a:pt x="1626" y="547"/>
                </a:lnTo>
                <a:lnTo>
                  <a:pt x="1629" y="551"/>
                </a:lnTo>
                <a:lnTo>
                  <a:pt x="1632" y="551"/>
                </a:lnTo>
                <a:lnTo>
                  <a:pt x="1635" y="549"/>
                </a:lnTo>
                <a:lnTo>
                  <a:pt x="1638" y="544"/>
                </a:lnTo>
                <a:lnTo>
                  <a:pt x="1641" y="537"/>
                </a:lnTo>
                <a:lnTo>
                  <a:pt x="1644" y="529"/>
                </a:lnTo>
                <a:lnTo>
                  <a:pt x="1647" y="524"/>
                </a:lnTo>
                <a:lnTo>
                  <a:pt x="1650" y="519"/>
                </a:lnTo>
                <a:lnTo>
                  <a:pt x="1653" y="512"/>
                </a:lnTo>
                <a:lnTo>
                  <a:pt x="1656" y="500"/>
                </a:lnTo>
                <a:lnTo>
                  <a:pt x="1659" y="491"/>
                </a:lnTo>
                <a:lnTo>
                  <a:pt x="1662" y="481"/>
                </a:lnTo>
                <a:lnTo>
                  <a:pt x="1665" y="474"/>
                </a:lnTo>
                <a:lnTo>
                  <a:pt x="1668" y="470"/>
                </a:lnTo>
                <a:lnTo>
                  <a:pt x="1671" y="473"/>
                </a:lnTo>
                <a:lnTo>
                  <a:pt x="1674" y="474"/>
                </a:lnTo>
                <a:lnTo>
                  <a:pt x="1677" y="476"/>
                </a:lnTo>
                <a:lnTo>
                  <a:pt x="1680" y="477"/>
                </a:lnTo>
                <a:lnTo>
                  <a:pt x="1683" y="476"/>
                </a:lnTo>
                <a:lnTo>
                  <a:pt x="1686" y="467"/>
                </a:lnTo>
                <a:lnTo>
                  <a:pt x="1690" y="459"/>
                </a:lnTo>
                <a:lnTo>
                  <a:pt x="1692" y="451"/>
                </a:lnTo>
                <a:lnTo>
                  <a:pt x="1696" y="447"/>
                </a:lnTo>
                <a:lnTo>
                  <a:pt x="1698" y="453"/>
                </a:lnTo>
                <a:lnTo>
                  <a:pt x="1702" y="463"/>
                </a:lnTo>
                <a:lnTo>
                  <a:pt x="1705" y="479"/>
                </a:lnTo>
                <a:lnTo>
                  <a:pt x="1708" y="492"/>
                </a:lnTo>
                <a:lnTo>
                  <a:pt x="1711" y="502"/>
                </a:lnTo>
                <a:lnTo>
                  <a:pt x="1714" y="507"/>
                </a:lnTo>
                <a:lnTo>
                  <a:pt x="1717" y="509"/>
                </a:lnTo>
                <a:lnTo>
                  <a:pt x="1720" y="506"/>
                </a:lnTo>
                <a:lnTo>
                  <a:pt x="1723" y="500"/>
                </a:lnTo>
                <a:lnTo>
                  <a:pt x="1726" y="495"/>
                </a:lnTo>
                <a:lnTo>
                  <a:pt x="1729" y="487"/>
                </a:lnTo>
                <a:lnTo>
                  <a:pt x="1732" y="481"/>
                </a:lnTo>
                <a:lnTo>
                  <a:pt x="1735" y="474"/>
                </a:lnTo>
                <a:lnTo>
                  <a:pt x="1738" y="471"/>
                </a:lnTo>
                <a:lnTo>
                  <a:pt x="1741" y="469"/>
                </a:lnTo>
                <a:lnTo>
                  <a:pt x="1744" y="469"/>
                </a:lnTo>
                <a:lnTo>
                  <a:pt x="1747" y="467"/>
                </a:lnTo>
                <a:lnTo>
                  <a:pt x="1750" y="465"/>
                </a:lnTo>
                <a:lnTo>
                  <a:pt x="1753" y="466"/>
                </a:lnTo>
                <a:lnTo>
                  <a:pt x="1756" y="465"/>
                </a:lnTo>
                <a:lnTo>
                  <a:pt x="1759" y="462"/>
                </a:lnTo>
                <a:lnTo>
                  <a:pt x="1762" y="462"/>
                </a:lnTo>
                <a:lnTo>
                  <a:pt x="1765" y="462"/>
                </a:lnTo>
                <a:lnTo>
                  <a:pt x="1768" y="462"/>
                </a:lnTo>
                <a:lnTo>
                  <a:pt x="1771" y="463"/>
                </a:lnTo>
                <a:lnTo>
                  <a:pt x="1774" y="461"/>
                </a:lnTo>
                <a:lnTo>
                  <a:pt x="1777" y="456"/>
                </a:lnTo>
                <a:lnTo>
                  <a:pt x="1780" y="452"/>
                </a:lnTo>
                <a:lnTo>
                  <a:pt x="1783" y="444"/>
                </a:lnTo>
                <a:lnTo>
                  <a:pt x="1786" y="428"/>
                </a:lnTo>
                <a:lnTo>
                  <a:pt x="1789" y="416"/>
                </a:lnTo>
                <a:lnTo>
                  <a:pt x="1792" y="402"/>
                </a:lnTo>
                <a:lnTo>
                  <a:pt x="1795" y="385"/>
                </a:lnTo>
                <a:lnTo>
                  <a:pt x="1798" y="371"/>
                </a:lnTo>
                <a:lnTo>
                  <a:pt x="1801" y="362"/>
                </a:lnTo>
                <a:lnTo>
                  <a:pt x="1804" y="350"/>
                </a:lnTo>
                <a:lnTo>
                  <a:pt x="1807" y="341"/>
                </a:lnTo>
                <a:lnTo>
                  <a:pt x="1810" y="332"/>
                </a:lnTo>
                <a:lnTo>
                  <a:pt x="1813" y="325"/>
                </a:lnTo>
                <a:lnTo>
                  <a:pt x="1816" y="318"/>
                </a:lnTo>
                <a:lnTo>
                  <a:pt x="1819" y="308"/>
                </a:lnTo>
                <a:lnTo>
                  <a:pt x="1822" y="301"/>
                </a:lnTo>
                <a:lnTo>
                  <a:pt x="1825" y="296"/>
                </a:lnTo>
                <a:lnTo>
                  <a:pt x="1828" y="289"/>
                </a:lnTo>
                <a:lnTo>
                  <a:pt x="1831" y="286"/>
                </a:lnTo>
                <a:lnTo>
                  <a:pt x="1834" y="291"/>
                </a:lnTo>
                <a:lnTo>
                  <a:pt x="1837" y="293"/>
                </a:lnTo>
                <a:lnTo>
                  <a:pt x="1840" y="296"/>
                </a:lnTo>
                <a:lnTo>
                  <a:pt x="1843" y="299"/>
                </a:lnTo>
                <a:lnTo>
                  <a:pt x="1846" y="296"/>
                </a:lnTo>
                <a:lnTo>
                  <a:pt x="1849" y="289"/>
                </a:lnTo>
                <a:lnTo>
                  <a:pt x="1852" y="282"/>
                </a:lnTo>
                <a:lnTo>
                  <a:pt x="1855" y="271"/>
                </a:lnTo>
                <a:lnTo>
                  <a:pt x="1858" y="266"/>
                </a:lnTo>
                <a:lnTo>
                  <a:pt x="1861" y="262"/>
                </a:lnTo>
                <a:lnTo>
                  <a:pt x="1864" y="260"/>
                </a:lnTo>
                <a:lnTo>
                  <a:pt x="1867" y="263"/>
                </a:lnTo>
                <a:lnTo>
                  <a:pt x="1870" y="267"/>
                </a:lnTo>
                <a:lnTo>
                  <a:pt x="1874" y="264"/>
                </a:lnTo>
                <a:lnTo>
                  <a:pt x="1876" y="263"/>
                </a:lnTo>
                <a:lnTo>
                  <a:pt x="1880" y="260"/>
                </a:lnTo>
                <a:lnTo>
                  <a:pt x="1883" y="256"/>
                </a:lnTo>
                <a:lnTo>
                  <a:pt x="1886" y="249"/>
                </a:lnTo>
                <a:lnTo>
                  <a:pt x="1889" y="243"/>
                </a:lnTo>
                <a:lnTo>
                  <a:pt x="1892" y="235"/>
                </a:lnTo>
                <a:lnTo>
                  <a:pt x="1895" y="227"/>
                </a:lnTo>
                <a:lnTo>
                  <a:pt x="1898" y="218"/>
                </a:lnTo>
                <a:lnTo>
                  <a:pt x="1901" y="214"/>
                </a:lnTo>
                <a:lnTo>
                  <a:pt x="1904" y="210"/>
                </a:lnTo>
                <a:lnTo>
                  <a:pt x="1907" y="212"/>
                </a:lnTo>
                <a:lnTo>
                  <a:pt x="1910" y="213"/>
                </a:lnTo>
                <a:lnTo>
                  <a:pt x="1913" y="216"/>
                </a:lnTo>
                <a:lnTo>
                  <a:pt x="1916" y="219"/>
                </a:lnTo>
                <a:lnTo>
                  <a:pt x="1919" y="220"/>
                </a:lnTo>
                <a:lnTo>
                  <a:pt x="1922" y="216"/>
                </a:lnTo>
                <a:lnTo>
                  <a:pt x="1925" y="215"/>
                </a:lnTo>
                <a:lnTo>
                  <a:pt x="1928" y="214"/>
                </a:lnTo>
                <a:lnTo>
                  <a:pt x="1931" y="215"/>
                </a:lnTo>
                <a:lnTo>
                  <a:pt x="1934" y="221"/>
                </a:lnTo>
                <a:lnTo>
                  <a:pt x="1937" y="225"/>
                </a:lnTo>
                <a:lnTo>
                  <a:pt x="1940" y="225"/>
                </a:lnTo>
                <a:lnTo>
                  <a:pt x="1943" y="223"/>
                </a:lnTo>
                <a:lnTo>
                  <a:pt x="1946" y="218"/>
                </a:lnTo>
                <a:lnTo>
                  <a:pt x="1949" y="212"/>
                </a:lnTo>
                <a:lnTo>
                  <a:pt x="1952" y="208"/>
                </a:lnTo>
                <a:lnTo>
                  <a:pt x="1955" y="210"/>
                </a:lnTo>
                <a:lnTo>
                  <a:pt x="1958" y="217"/>
                </a:lnTo>
                <a:lnTo>
                  <a:pt x="1961" y="224"/>
                </a:lnTo>
                <a:lnTo>
                  <a:pt x="1964" y="236"/>
                </a:lnTo>
                <a:lnTo>
                  <a:pt x="1967" y="251"/>
                </a:lnTo>
                <a:lnTo>
                  <a:pt x="1970" y="261"/>
                </a:lnTo>
                <a:lnTo>
                  <a:pt x="1973" y="268"/>
                </a:lnTo>
                <a:lnTo>
                  <a:pt x="1976" y="272"/>
                </a:lnTo>
                <a:lnTo>
                  <a:pt x="1979" y="274"/>
                </a:lnTo>
                <a:lnTo>
                  <a:pt x="1982" y="273"/>
                </a:lnTo>
                <a:lnTo>
                  <a:pt x="1985" y="272"/>
                </a:lnTo>
                <a:lnTo>
                  <a:pt x="1988" y="270"/>
                </a:lnTo>
                <a:lnTo>
                  <a:pt x="1991" y="271"/>
                </a:lnTo>
                <a:lnTo>
                  <a:pt x="1994" y="275"/>
                </a:lnTo>
                <a:lnTo>
                  <a:pt x="1997" y="277"/>
                </a:lnTo>
                <a:lnTo>
                  <a:pt x="2000" y="282"/>
                </a:lnTo>
                <a:lnTo>
                  <a:pt x="2003" y="287"/>
                </a:lnTo>
                <a:lnTo>
                  <a:pt x="2006" y="289"/>
                </a:lnTo>
                <a:lnTo>
                  <a:pt x="2009" y="284"/>
                </a:lnTo>
                <a:lnTo>
                  <a:pt x="2012" y="280"/>
                </a:lnTo>
                <a:lnTo>
                  <a:pt x="2015" y="279"/>
                </a:lnTo>
                <a:lnTo>
                  <a:pt x="2018" y="277"/>
                </a:lnTo>
                <a:lnTo>
                  <a:pt x="2021" y="278"/>
                </a:lnTo>
                <a:lnTo>
                  <a:pt x="2024" y="278"/>
                </a:lnTo>
                <a:lnTo>
                  <a:pt x="2027" y="282"/>
                </a:lnTo>
                <a:lnTo>
                  <a:pt x="2030" y="288"/>
                </a:lnTo>
                <a:lnTo>
                  <a:pt x="2033" y="297"/>
                </a:lnTo>
                <a:lnTo>
                  <a:pt x="2036" y="302"/>
                </a:lnTo>
                <a:lnTo>
                  <a:pt x="2039" y="304"/>
                </a:lnTo>
                <a:lnTo>
                  <a:pt x="2043" y="313"/>
                </a:lnTo>
                <a:lnTo>
                  <a:pt x="2045" y="320"/>
                </a:lnTo>
                <a:lnTo>
                  <a:pt x="2049" y="325"/>
                </a:lnTo>
                <a:lnTo>
                  <a:pt x="2051" y="334"/>
                </a:lnTo>
                <a:lnTo>
                  <a:pt x="2055" y="344"/>
                </a:lnTo>
                <a:lnTo>
                  <a:pt x="2058" y="346"/>
                </a:lnTo>
                <a:lnTo>
                  <a:pt x="2061" y="344"/>
                </a:lnTo>
                <a:lnTo>
                  <a:pt x="2064" y="344"/>
                </a:lnTo>
                <a:lnTo>
                  <a:pt x="2067" y="342"/>
                </a:lnTo>
                <a:lnTo>
                  <a:pt x="2070" y="342"/>
                </a:lnTo>
                <a:lnTo>
                  <a:pt x="2073" y="345"/>
                </a:lnTo>
                <a:lnTo>
                  <a:pt x="2076" y="341"/>
                </a:lnTo>
                <a:lnTo>
                  <a:pt x="2079" y="336"/>
                </a:lnTo>
                <a:lnTo>
                  <a:pt x="2082" y="333"/>
                </a:lnTo>
                <a:lnTo>
                  <a:pt x="2085" y="328"/>
                </a:lnTo>
                <a:lnTo>
                  <a:pt x="2088" y="314"/>
                </a:lnTo>
                <a:lnTo>
                  <a:pt x="2091" y="309"/>
                </a:lnTo>
                <a:lnTo>
                  <a:pt x="2094" y="306"/>
                </a:lnTo>
                <a:lnTo>
                  <a:pt x="2097" y="299"/>
                </a:lnTo>
                <a:lnTo>
                  <a:pt x="2100" y="293"/>
                </a:lnTo>
                <a:lnTo>
                  <a:pt x="2103" y="298"/>
                </a:lnTo>
                <a:lnTo>
                  <a:pt x="2106" y="307"/>
                </a:lnTo>
                <a:lnTo>
                  <a:pt x="2109" y="316"/>
                </a:lnTo>
                <a:lnTo>
                  <a:pt x="2112" y="326"/>
                </a:lnTo>
                <a:lnTo>
                  <a:pt x="2115" y="337"/>
                </a:lnTo>
                <a:lnTo>
                  <a:pt x="2118" y="348"/>
                </a:lnTo>
                <a:lnTo>
                  <a:pt x="2121" y="359"/>
                </a:lnTo>
                <a:lnTo>
                  <a:pt x="2124" y="366"/>
                </a:lnTo>
                <a:lnTo>
                  <a:pt x="2127" y="372"/>
                </a:lnTo>
                <a:lnTo>
                  <a:pt x="2130" y="375"/>
                </a:lnTo>
                <a:lnTo>
                  <a:pt x="2133" y="375"/>
                </a:lnTo>
                <a:lnTo>
                  <a:pt x="2136" y="371"/>
                </a:lnTo>
                <a:lnTo>
                  <a:pt x="2139" y="368"/>
                </a:lnTo>
                <a:lnTo>
                  <a:pt x="2142" y="368"/>
                </a:lnTo>
                <a:lnTo>
                  <a:pt x="2145" y="370"/>
                </a:lnTo>
                <a:lnTo>
                  <a:pt x="2148" y="369"/>
                </a:lnTo>
                <a:lnTo>
                  <a:pt x="2151" y="366"/>
                </a:lnTo>
                <a:lnTo>
                  <a:pt x="2154" y="363"/>
                </a:lnTo>
                <a:lnTo>
                  <a:pt x="2157" y="361"/>
                </a:lnTo>
                <a:lnTo>
                  <a:pt x="2160" y="366"/>
                </a:lnTo>
                <a:lnTo>
                  <a:pt x="2163" y="369"/>
                </a:lnTo>
                <a:lnTo>
                  <a:pt x="2166" y="371"/>
                </a:lnTo>
                <a:lnTo>
                  <a:pt x="2169" y="370"/>
                </a:lnTo>
                <a:lnTo>
                  <a:pt x="2172" y="368"/>
                </a:lnTo>
                <a:lnTo>
                  <a:pt x="2175" y="363"/>
                </a:lnTo>
                <a:lnTo>
                  <a:pt x="2178" y="358"/>
                </a:lnTo>
                <a:lnTo>
                  <a:pt x="2181" y="350"/>
                </a:lnTo>
                <a:lnTo>
                  <a:pt x="2184" y="347"/>
                </a:lnTo>
                <a:lnTo>
                  <a:pt x="2187" y="344"/>
                </a:lnTo>
                <a:lnTo>
                  <a:pt x="2190" y="338"/>
                </a:lnTo>
                <a:lnTo>
                  <a:pt x="2193" y="337"/>
                </a:lnTo>
                <a:lnTo>
                  <a:pt x="2196" y="340"/>
                </a:lnTo>
                <a:lnTo>
                  <a:pt x="2199" y="341"/>
                </a:lnTo>
                <a:lnTo>
                  <a:pt x="2202" y="343"/>
                </a:lnTo>
                <a:lnTo>
                  <a:pt x="2205" y="342"/>
                </a:lnTo>
                <a:lnTo>
                  <a:pt x="2208" y="341"/>
                </a:lnTo>
                <a:lnTo>
                  <a:pt x="2211" y="338"/>
                </a:lnTo>
                <a:lnTo>
                  <a:pt x="2214" y="337"/>
                </a:lnTo>
                <a:lnTo>
                  <a:pt x="2218" y="340"/>
                </a:lnTo>
                <a:lnTo>
                  <a:pt x="2220" y="346"/>
                </a:lnTo>
                <a:lnTo>
                  <a:pt x="2224" y="351"/>
                </a:lnTo>
                <a:lnTo>
                  <a:pt x="2227" y="356"/>
                </a:lnTo>
                <a:lnTo>
                  <a:pt x="2230" y="359"/>
                </a:lnTo>
                <a:lnTo>
                  <a:pt x="2233" y="355"/>
                </a:lnTo>
                <a:lnTo>
                  <a:pt x="2236" y="353"/>
                </a:lnTo>
                <a:lnTo>
                  <a:pt x="2239" y="352"/>
                </a:lnTo>
                <a:lnTo>
                  <a:pt x="2242" y="350"/>
                </a:lnTo>
                <a:lnTo>
                  <a:pt x="2245" y="349"/>
                </a:lnTo>
                <a:lnTo>
                  <a:pt x="2248" y="344"/>
                </a:lnTo>
                <a:lnTo>
                  <a:pt x="2251" y="342"/>
                </a:lnTo>
                <a:lnTo>
                  <a:pt x="2254" y="338"/>
                </a:lnTo>
                <a:lnTo>
                  <a:pt x="2257" y="332"/>
                </a:lnTo>
                <a:lnTo>
                  <a:pt x="2260" y="326"/>
                </a:lnTo>
                <a:lnTo>
                  <a:pt x="2263" y="324"/>
                </a:lnTo>
                <a:lnTo>
                  <a:pt x="2266" y="317"/>
                </a:lnTo>
                <a:lnTo>
                  <a:pt x="2269" y="315"/>
                </a:lnTo>
                <a:lnTo>
                  <a:pt x="2272" y="320"/>
                </a:lnTo>
                <a:lnTo>
                  <a:pt x="2275" y="326"/>
                </a:lnTo>
                <a:lnTo>
                  <a:pt x="2278" y="330"/>
                </a:lnTo>
                <a:lnTo>
                  <a:pt x="2281" y="335"/>
                </a:lnTo>
                <a:lnTo>
                  <a:pt x="2284" y="337"/>
                </a:lnTo>
                <a:lnTo>
                  <a:pt x="2287" y="334"/>
                </a:lnTo>
                <a:lnTo>
                  <a:pt x="2290" y="333"/>
                </a:lnTo>
                <a:lnTo>
                  <a:pt x="2293" y="332"/>
                </a:lnTo>
                <a:lnTo>
                  <a:pt x="2296" y="336"/>
                </a:lnTo>
                <a:lnTo>
                  <a:pt x="2299" y="344"/>
                </a:lnTo>
                <a:lnTo>
                  <a:pt x="2302" y="352"/>
                </a:lnTo>
                <a:lnTo>
                  <a:pt x="2305" y="360"/>
                </a:lnTo>
                <a:lnTo>
                  <a:pt x="2308" y="367"/>
                </a:lnTo>
                <a:lnTo>
                  <a:pt x="2311" y="370"/>
                </a:lnTo>
                <a:lnTo>
                  <a:pt x="2314" y="367"/>
                </a:lnTo>
                <a:lnTo>
                  <a:pt x="2317" y="369"/>
                </a:lnTo>
                <a:lnTo>
                  <a:pt x="2320" y="367"/>
                </a:lnTo>
                <a:lnTo>
                  <a:pt x="2323" y="365"/>
                </a:lnTo>
                <a:lnTo>
                  <a:pt x="2326" y="362"/>
                </a:lnTo>
                <a:lnTo>
                  <a:pt x="2329" y="358"/>
                </a:lnTo>
                <a:lnTo>
                  <a:pt x="2332" y="356"/>
                </a:lnTo>
                <a:lnTo>
                  <a:pt x="2335" y="356"/>
                </a:lnTo>
                <a:lnTo>
                  <a:pt x="2338" y="363"/>
                </a:lnTo>
                <a:lnTo>
                  <a:pt x="2341" y="371"/>
                </a:lnTo>
                <a:lnTo>
                  <a:pt x="2344" y="385"/>
                </a:lnTo>
                <a:lnTo>
                  <a:pt x="2347" y="392"/>
                </a:lnTo>
                <a:lnTo>
                  <a:pt x="2350" y="393"/>
                </a:lnTo>
                <a:lnTo>
                  <a:pt x="2353" y="391"/>
                </a:lnTo>
                <a:lnTo>
                  <a:pt x="2356" y="392"/>
                </a:lnTo>
                <a:lnTo>
                  <a:pt x="2359" y="386"/>
                </a:lnTo>
                <a:lnTo>
                  <a:pt x="2362" y="384"/>
                </a:lnTo>
                <a:lnTo>
                  <a:pt x="2365" y="388"/>
                </a:lnTo>
                <a:lnTo>
                  <a:pt x="2368" y="392"/>
                </a:lnTo>
                <a:lnTo>
                  <a:pt x="2371" y="396"/>
                </a:lnTo>
                <a:lnTo>
                  <a:pt x="2374" y="400"/>
                </a:lnTo>
                <a:lnTo>
                  <a:pt x="2377" y="404"/>
                </a:lnTo>
                <a:lnTo>
                  <a:pt x="2380" y="406"/>
                </a:lnTo>
                <a:lnTo>
                  <a:pt x="2383" y="407"/>
                </a:lnTo>
                <a:lnTo>
                  <a:pt x="2386" y="410"/>
                </a:lnTo>
                <a:lnTo>
                  <a:pt x="2389" y="416"/>
                </a:lnTo>
                <a:lnTo>
                  <a:pt x="2392" y="421"/>
                </a:lnTo>
                <a:lnTo>
                  <a:pt x="2396" y="421"/>
                </a:lnTo>
                <a:lnTo>
                  <a:pt x="2398" y="421"/>
                </a:lnTo>
                <a:lnTo>
                  <a:pt x="2402" y="411"/>
                </a:lnTo>
                <a:lnTo>
                  <a:pt x="2404" y="403"/>
                </a:lnTo>
                <a:lnTo>
                  <a:pt x="2408" y="394"/>
                </a:lnTo>
                <a:lnTo>
                  <a:pt x="2411" y="390"/>
                </a:lnTo>
                <a:lnTo>
                  <a:pt x="2414" y="385"/>
                </a:lnTo>
                <a:lnTo>
                  <a:pt x="2417" y="385"/>
                </a:lnTo>
                <a:lnTo>
                  <a:pt x="2420" y="384"/>
                </a:lnTo>
                <a:lnTo>
                  <a:pt x="2423" y="386"/>
                </a:lnTo>
                <a:lnTo>
                  <a:pt x="2426" y="393"/>
                </a:lnTo>
                <a:lnTo>
                  <a:pt x="2429" y="398"/>
                </a:lnTo>
                <a:lnTo>
                  <a:pt x="2432" y="407"/>
                </a:lnTo>
                <a:lnTo>
                  <a:pt x="2435" y="414"/>
                </a:lnTo>
                <a:lnTo>
                  <a:pt x="2438" y="424"/>
                </a:lnTo>
                <a:lnTo>
                  <a:pt x="2441" y="433"/>
                </a:lnTo>
                <a:lnTo>
                  <a:pt x="2444" y="440"/>
                </a:lnTo>
                <a:lnTo>
                  <a:pt x="2447" y="450"/>
                </a:lnTo>
                <a:lnTo>
                  <a:pt x="2450" y="463"/>
                </a:lnTo>
                <a:lnTo>
                  <a:pt x="2453" y="471"/>
                </a:lnTo>
                <a:lnTo>
                  <a:pt x="2456" y="475"/>
                </a:lnTo>
                <a:lnTo>
                  <a:pt x="2459" y="480"/>
                </a:lnTo>
                <a:lnTo>
                  <a:pt x="2462" y="475"/>
                </a:lnTo>
                <a:lnTo>
                  <a:pt x="2465" y="466"/>
                </a:lnTo>
                <a:lnTo>
                  <a:pt x="2468" y="454"/>
                </a:lnTo>
                <a:lnTo>
                  <a:pt x="2471" y="449"/>
                </a:lnTo>
                <a:lnTo>
                  <a:pt x="2474" y="442"/>
                </a:lnTo>
                <a:lnTo>
                  <a:pt x="2477" y="439"/>
                </a:lnTo>
                <a:lnTo>
                  <a:pt x="2480" y="442"/>
                </a:lnTo>
                <a:lnTo>
                  <a:pt x="2483" y="446"/>
                </a:lnTo>
                <a:lnTo>
                  <a:pt x="2486" y="446"/>
                </a:lnTo>
                <a:lnTo>
                  <a:pt x="2489" y="449"/>
                </a:lnTo>
                <a:lnTo>
                  <a:pt x="2492" y="451"/>
                </a:lnTo>
                <a:lnTo>
                  <a:pt x="2495" y="454"/>
                </a:lnTo>
                <a:lnTo>
                  <a:pt x="2498" y="457"/>
                </a:lnTo>
                <a:lnTo>
                  <a:pt x="2501" y="460"/>
                </a:lnTo>
                <a:lnTo>
                  <a:pt x="2504" y="462"/>
                </a:lnTo>
                <a:lnTo>
                  <a:pt x="2507" y="464"/>
                </a:lnTo>
                <a:lnTo>
                  <a:pt x="2510" y="463"/>
                </a:lnTo>
                <a:lnTo>
                  <a:pt x="2513" y="462"/>
                </a:lnTo>
                <a:lnTo>
                  <a:pt x="2516" y="461"/>
                </a:lnTo>
                <a:lnTo>
                  <a:pt x="2519" y="460"/>
                </a:lnTo>
                <a:lnTo>
                  <a:pt x="2522" y="463"/>
                </a:lnTo>
                <a:lnTo>
                  <a:pt x="2525" y="462"/>
                </a:lnTo>
                <a:lnTo>
                  <a:pt x="2528" y="461"/>
                </a:lnTo>
                <a:lnTo>
                  <a:pt x="2531" y="462"/>
                </a:lnTo>
                <a:lnTo>
                  <a:pt x="2534" y="465"/>
                </a:lnTo>
                <a:lnTo>
                  <a:pt x="2537" y="467"/>
                </a:lnTo>
                <a:lnTo>
                  <a:pt x="2540" y="469"/>
                </a:lnTo>
                <a:lnTo>
                  <a:pt x="2543" y="471"/>
                </a:lnTo>
                <a:lnTo>
                  <a:pt x="2546" y="469"/>
                </a:lnTo>
                <a:lnTo>
                  <a:pt x="2549" y="465"/>
                </a:lnTo>
                <a:lnTo>
                  <a:pt x="2552" y="462"/>
                </a:lnTo>
                <a:lnTo>
                  <a:pt x="2555" y="462"/>
                </a:lnTo>
                <a:lnTo>
                  <a:pt x="2558" y="463"/>
                </a:lnTo>
                <a:lnTo>
                  <a:pt x="2561" y="463"/>
                </a:lnTo>
                <a:lnTo>
                  <a:pt x="2564" y="465"/>
                </a:lnTo>
                <a:lnTo>
                  <a:pt x="2567" y="459"/>
                </a:lnTo>
                <a:lnTo>
                  <a:pt x="2571" y="452"/>
                </a:lnTo>
                <a:lnTo>
                  <a:pt x="2573" y="448"/>
                </a:lnTo>
                <a:lnTo>
                  <a:pt x="2577" y="448"/>
                </a:lnTo>
                <a:lnTo>
                  <a:pt x="2580" y="446"/>
                </a:lnTo>
                <a:lnTo>
                  <a:pt x="2583" y="450"/>
                </a:lnTo>
                <a:lnTo>
                  <a:pt x="2586" y="454"/>
                </a:lnTo>
                <a:lnTo>
                  <a:pt x="2589" y="457"/>
                </a:lnTo>
                <a:lnTo>
                  <a:pt x="2592" y="457"/>
                </a:lnTo>
                <a:lnTo>
                  <a:pt x="2595" y="457"/>
                </a:lnTo>
                <a:lnTo>
                  <a:pt x="2598" y="459"/>
                </a:lnTo>
                <a:lnTo>
                  <a:pt x="2601" y="461"/>
                </a:lnTo>
                <a:lnTo>
                  <a:pt x="2604" y="463"/>
                </a:lnTo>
                <a:lnTo>
                  <a:pt x="2607" y="466"/>
                </a:lnTo>
                <a:lnTo>
                  <a:pt x="2610" y="471"/>
                </a:lnTo>
                <a:lnTo>
                  <a:pt x="2613" y="473"/>
                </a:lnTo>
                <a:lnTo>
                  <a:pt x="2616" y="479"/>
                </a:lnTo>
                <a:lnTo>
                  <a:pt x="2619" y="481"/>
                </a:lnTo>
                <a:lnTo>
                  <a:pt x="2622" y="484"/>
                </a:lnTo>
                <a:lnTo>
                  <a:pt x="2625" y="488"/>
                </a:lnTo>
                <a:lnTo>
                  <a:pt x="2628" y="488"/>
                </a:lnTo>
                <a:lnTo>
                  <a:pt x="2631" y="485"/>
                </a:lnTo>
                <a:lnTo>
                  <a:pt x="2634" y="484"/>
                </a:lnTo>
                <a:lnTo>
                  <a:pt x="2637" y="478"/>
                </a:lnTo>
                <a:lnTo>
                  <a:pt x="2640" y="471"/>
                </a:lnTo>
                <a:lnTo>
                  <a:pt x="2643" y="470"/>
                </a:lnTo>
                <a:lnTo>
                  <a:pt x="2646" y="472"/>
                </a:lnTo>
                <a:lnTo>
                  <a:pt x="2649" y="475"/>
                </a:lnTo>
                <a:lnTo>
                  <a:pt x="2652" y="482"/>
                </a:lnTo>
                <a:lnTo>
                  <a:pt x="2655" y="486"/>
                </a:lnTo>
                <a:lnTo>
                  <a:pt x="2658" y="488"/>
                </a:lnTo>
                <a:lnTo>
                  <a:pt x="2661" y="489"/>
                </a:lnTo>
                <a:lnTo>
                  <a:pt x="2664" y="486"/>
                </a:lnTo>
                <a:lnTo>
                  <a:pt x="2667" y="486"/>
                </a:lnTo>
                <a:lnTo>
                  <a:pt x="2670" y="487"/>
                </a:lnTo>
                <a:lnTo>
                  <a:pt x="2673" y="490"/>
                </a:lnTo>
                <a:lnTo>
                  <a:pt x="2676" y="494"/>
                </a:lnTo>
                <a:lnTo>
                  <a:pt x="2679" y="495"/>
                </a:lnTo>
                <a:lnTo>
                  <a:pt x="2682" y="493"/>
                </a:lnTo>
                <a:lnTo>
                  <a:pt x="2685" y="489"/>
                </a:lnTo>
                <a:lnTo>
                  <a:pt x="2688" y="481"/>
                </a:lnTo>
                <a:lnTo>
                  <a:pt x="2691" y="472"/>
                </a:lnTo>
                <a:lnTo>
                  <a:pt x="2694" y="464"/>
                </a:lnTo>
                <a:lnTo>
                  <a:pt x="2697" y="455"/>
                </a:lnTo>
                <a:lnTo>
                  <a:pt x="2700" y="449"/>
                </a:lnTo>
                <a:lnTo>
                  <a:pt x="2703" y="441"/>
                </a:lnTo>
                <a:lnTo>
                  <a:pt x="2706" y="426"/>
                </a:lnTo>
                <a:lnTo>
                  <a:pt x="2709" y="415"/>
                </a:lnTo>
                <a:lnTo>
                  <a:pt x="2712" y="403"/>
                </a:lnTo>
                <a:lnTo>
                  <a:pt x="2715" y="392"/>
                </a:lnTo>
                <a:lnTo>
                  <a:pt x="2718" y="388"/>
                </a:lnTo>
                <a:lnTo>
                  <a:pt x="2721" y="388"/>
                </a:lnTo>
                <a:lnTo>
                  <a:pt x="2724" y="386"/>
                </a:lnTo>
                <a:lnTo>
                  <a:pt x="2727" y="392"/>
                </a:lnTo>
                <a:lnTo>
                  <a:pt x="2730" y="396"/>
                </a:lnTo>
                <a:lnTo>
                  <a:pt x="2733" y="396"/>
                </a:lnTo>
                <a:lnTo>
                  <a:pt x="2736" y="394"/>
                </a:lnTo>
                <a:lnTo>
                  <a:pt x="2740" y="390"/>
                </a:lnTo>
                <a:lnTo>
                  <a:pt x="2742" y="385"/>
                </a:lnTo>
                <a:lnTo>
                  <a:pt x="2746" y="384"/>
                </a:lnTo>
                <a:lnTo>
                  <a:pt x="2749" y="385"/>
                </a:lnTo>
                <a:lnTo>
                  <a:pt x="2752" y="391"/>
                </a:lnTo>
                <a:lnTo>
                  <a:pt x="2755" y="401"/>
                </a:lnTo>
                <a:lnTo>
                  <a:pt x="2758" y="405"/>
                </a:lnTo>
                <a:lnTo>
                  <a:pt x="2761" y="404"/>
                </a:lnTo>
                <a:lnTo>
                  <a:pt x="2764" y="412"/>
                </a:lnTo>
                <a:lnTo>
                  <a:pt x="2767" y="421"/>
                </a:lnTo>
                <a:lnTo>
                  <a:pt x="2770" y="436"/>
                </a:lnTo>
                <a:lnTo>
                  <a:pt x="2773" y="454"/>
                </a:lnTo>
                <a:lnTo>
                  <a:pt x="2776" y="475"/>
                </a:lnTo>
                <a:lnTo>
                  <a:pt x="2779" y="492"/>
                </a:lnTo>
                <a:lnTo>
                  <a:pt x="2782" y="501"/>
                </a:lnTo>
                <a:lnTo>
                  <a:pt x="2785" y="500"/>
                </a:lnTo>
                <a:lnTo>
                  <a:pt x="2788" y="495"/>
                </a:lnTo>
                <a:lnTo>
                  <a:pt x="2791" y="493"/>
                </a:lnTo>
                <a:lnTo>
                  <a:pt x="2794" y="489"/>
                </a:lnTo>
                <a:lnTo>
                  <a:pt x="2797" y="494"/>
                </a:lnTo>
                <a:lnTo>
                  <a:pt x="2800" y="507"/>
                </a:lnTo>
                <a:lnTo>
                  <a:pt x="2803" y="521"/>
                </a:lnTo>
                <a:lnTo>
                  <a:pt x="2806" y="532"/>
                </a:lnTo>
                <a:lnTo>
                  <a:pt x="2809" y="543"/>
                </a:lnTo>
                <a:lnTo>
                  <a:pt x="2812" y="545"/>
                </a:lnTo>
                <a:lnTo>
                  <a:pt x="2815" y="546"/>
                </a:lnTo>
                <a:lnTo>
                  <a:pt x="2818" y="547"/>
                </a:lnTo>
                <a:lnTo>
                  <a:pt x="2821" y="540"/>
                </a:lnTo>
                <a:lnTo>
                  <a:pt x="2824" y="532"/>
                </a:lnTo>
                <a:lnTo>
                  <a:pt x="2827" y="530"/>
                </a:lnTo>
                <a:lnTo>
                  <a:pt x="2830" y="524"/>
                </a:lnTo>
                <a:lnTo>
                  <a:pt x="2833" y="521"/>
                </a:lnTo>
                <a:lnTo>
                  <a:pt x="2836" y="527"/>
                </a:lnTo>
                <a:lnTo>
                  <a:pt x="2839" y="536"/>
                </a:lnTo>
                <a:lnTo>
                  <a:pt x="2842" y="542"/>
                </a:lnTo>
                <a:lnTo>
                  <a:pt x="2845" y="549"/>
                </a:lnTo>
                <a:lnTo>
                  <a:pt x="2848" y="557"/>
                </a:lnTo>
                <a:lnTo>
                  <a:pt x="2851" y="558"/>
                </a:lnTo>
                <a:lnTo>
                  <a:pt x="2854" y="555"/>
                </a:lnTo>
                <a:lnTo>
                  <a:pt x="2857" y="552"/>
                </a:lnTo>
                <a:lnTo>
                  <a:pt x="2860" y="545"/>
                </a:lnTo>
                <a:lnTo>
                  <a:pt x="2863" y="537"/>
                </a:lnTo>
                <a:lnTo>
                  <a:pt x="2866" y="532"/>
                </a:lnTo>
                <a:lnTo>
                  <a:pt x="2869" y="530"/>
                </a:lnTo>
                <a:lnTo>
                  <a:pt x="2872" y="530"/>
                </a:lnTo>
                <a:lnTo>
                  <a:pt x="2875" y="529"/>
                </a:lnTo>
                <a:lnTo>
                  <a:pt x="2878" y="528"/>
                </a:lnTo>
                <a:lnTo>
                  <a:pt x="2881" y="525"/>
                </a:lnTo>
                <a:lnTo>
                  <a:pt x="2884" y="516"/>
                </a:lnTo>
                <a:lnTo>
                  <a:pt x="2887" y="503"/>
                </a:lnTo>
                <a:lnTo>
                  <a:pt x="2890" y="491"/>
                </a:lnTo>
                <a:lnTo>
                  <a:pt x="2893" y="479"/>
                </a:lnTo>
                <a:lnTo>
                  <a:pt x="2896" y="470"/>
                </a:lnTo>
                <a:lnTo>
                  <a:pt x="2899" y="466"/>
                </a:lnTo>
                <a:lnTo>
                  <a:pt x="2902" y="465"/>
                </a:lnTo>
                <a:lnTo>
                  <a:pt x="2905" y="467"/>
                </a:lnTo>
                <a:lnTo>
                  <a:pt x="2908" y="470"/>
                </a:lnTo>
                <a:lnTo>
                  <a:pt x="2911" y="472"/>
                </a:lnTo>
                <a:lnTo>
                  <a:pt x="2914" y="480"/>
                </a:lnTo>
                <a:lnTo>
                  <a:pt x="2918" y="489"/>
                </a:lnTo>
                <a:lnTo>
                  <a:pt x="2920" y="494"/>
                </a:lnTo>
                <a:lnTo>
                  <a:pt x="2924" y="503"/>
                </a:lnTo>
                <a:lnTo>
                  <a:pt x="2926" y="510"/>
                </a:lnTo>
                <a:lnTo>
                  <a:pt x="2930" y="511"/>
                </a:lnTo>
                <a:lnTo>
                  <a:pt x="2933" y="514"/>
                </a:lnTo>
                <a:lnTo>
                  <a:pt x="2936" y="518"/>
                </a:lnTo>
                <a:lnTo>
                  <a:pt x="2939" y="521"/>
                </a:lnTo>
                <a:lnTo>
                  <a:pt x="2942" y="527"/>
                </a:lnTo>
                <a:lnTo>
                  <a:pt x="2945" y="536"/>
                </a:lnTo>
                <a:lnTo>
                  <a:pt x="2948" y="545"/>
                </a:lnTo>
                <a:lnTo>
                  <a:pt x="2951" y="555"/>
                </a:lnTo>
                <a:lnTo>
                  <a:pt x="2954" y="562"/>
                </a:lnTo>
                <a:lnTo>
                  <a:pt x="2957" y="567"/>
                </a:lnTo>
                <a:lnTo>
                  <a:pt x="2960" y="569"/>
                </a:lnTo>
                <a:lnTo>
                  <a:pt x="2963" y="573"/>
                </a:lnTo>
                <a:lnTo>
                  <a:pt x="2966" y="573"/>
                </a:lnTo>
                <a:lnTo>
                  <a:pt x="2969" y="572"/>
                </a:lnTo>
                <a:lnTo>
                  <a:pt x="2972" y="578"/>
                </a:lnTo>
                <a:lnTo>
                  <a:pt x="2975" y="587"/>
                </a:lnTo>
                <a:lnTo>
                  <a:pt x="2978" y="592"/>
                </a:lnTo>
                <a:lnTo>
                  <a:pt x="2981" y="595"/>
                </a:lnTo>
                <a:lnTo>
                  <a:pt x="2984" y="604"/>
                </a:lnTo>
                <a:lnTo>
                  <a:pt x="2987" y="604"/>
                </a:lnTo>
                <a:lnTo>
                  <a:pt x="2990" y="599"/>
                </a:lnTo>
                <a:lnTo>
                  <a:pt x="2993" y="596"/>
                </a:lnTo>
                <a:lnTo>
                  <a:pt x="2996" y="595"/>
                </a:lnTo>
                <a:lnTo>
                  <a:pt x="2999" y="591"/>
                </a:lnTo>
                <a:lnTo>
                  <a:pt x="3002" y="590"/>
                </a:lnTo>
                <a:lnTo>
                  <a:pt x="3005" y="592"/>
                </a:lnTo>
                <a:lnTo>
                  <a:pt x="3008" y="595"/>
                </a:lnTo>
                <a:lnTo>
                  <a:pt x="3011" y="598"/>
                </a:lnTo>
                <a:lnTo>
                  <a:pt x="3014" y="607"/>
                </a:lnTo>
              </a:path>
            </a:pathLst>
          </a:custGeom>
          <a:noFill/>
          <a:ln w="15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Freeform 77"/>
          <p:cNvSpPr>
            <a:spLocks/>
          </p:cNvSpPr>
          <p:nvPr/>
        </p:nvSpPr>
        <p:spPr bwMode="auto">
          <a:xfrm>
            <a:off x="7143750" y="2130434"/>
            <a:ext cx="4784725" cy="981075"/>
          </a:xfrm>
          <a:custGeom>
            <a:avLst/>
            <a:gdLst>
              <a:gd name="T0" fmla="*/ 45 w 3014"/>
              <a:gd name="T1" fmla="*/ 169 h 618"/>
              <a:gd name="T2" fmla="*/ 93 w 3014"/>
              <a:gd name="T3" fmla="*/ 176 h 618"/>
              <a:gd name="T4" fmla="*/ 142 w 3014"/>
              <a:gd name="T5" fmla="*/ 47 h 618"/>
              <a:gd name="T6" fmla="*/ 190 w 3014"/>
              <a:gd name="T7" fmla="*/ 41 h 618"/>
              <a:gd name="T8" fmla="*/ 238 w 3014"/>
              <a:gd name="T9" fmla="*/ 93 h 618"/>
              <a:gd name="T10" fmla="*/ 286 w 3014"/>
              <a:gd name="T11" fmla="*/ 86 h 618"/>
              <a:gd name="T12" fmla="*/ 335 w 3014"/>
              <a:gd name="T13" fmla="*/ 137 h 618"/>
              <a:gd name="T14" fmla="*/ 383 w 3014"/>
              <a:gd name="T15" fmla="*/ 204 h 618"/>
              <a:gd name="T16" fmla="*/ 431 w 3014"/>
              <a:gd name="T17" fmla="*/ 185 h 618"/>
              <a:gd name="T18" fmla="*/ 480 w 3014"/>
              <a:gd name="T19" fmla="*/ 173 h 618"/>
              <a:gd name="T20" fmla="*/ 528 w 3014"/>
              <a:gd name="T21" fmla="*/ 276 h 618"/>
              <a:gd name="T22" fmla="*/ 576 w 3014"/>
              <a:gd name="T23" fmla="*/ 303 h 618"/>
              <a:gd name="T24" fmla="*/ 624 w 3014"/>
              <a:gd name="T25" fmla="*/ 242 h 618"/>
              <a:gd name="T26" fmla="*/ 673 w 3014"/>
              <a:gd name="T27" fmla="*/ 219 h 618"/>
              <a:gd name="T28" fmla="*/ 721 w 3014"/>
              <a:gd name="T29" fmla="*/ 229 h 618"/>
              <a:gd name="T30" fmla="*/ 769 w 3014"/>
              <a:gd name="T31" fmla="*/ 210 h 618"/>
              <a:gd name="T32" fmla="*/ 817 w 3014"/>
              <a:gd name="T33" fmla="*/ 253 h 618"/>
              <a:gd name="T34" fmla="*/ 866 w 3014"/>
              <a:gd name="T35" fmla="*/ 346 h 618"/>
              <a:gd name="T36" fmla="*/ 914 w 3014"/>
              <a:gd name="T37" fmla="*/ 360 h 618"/>
              <a:gd name="T38" fmla="*/ 962 w 3014"/>
              <a:gd name="T39" fmla="*/ 285 h 618"/>
              <a:gd name="T40" fmla="*/ 1011 w 3014"/>
              <a:gd name="T41" fmla="*/ 215 h 618"/>
              <a:gd name="T42" fmla="*/ 1059 w 3014"/>
              <a:gd name="T43" fmla="*/ 304 h 618"/>
              <a:gd name="T44" fmla="*/ 1107 w 3014"/>
              <a:gd name="T45" fmla="*/ 291 h 618"/>
              <a:gd name="T46" fmla="*/ 1155 w 3014"/>
              <a:gd name="T47" fmla="*/ 405 h 618"/>
              <a:gd name="T48" fmla="*/ 1204 w 3014"/>
              <a:gd name="T49" fmla="*/ 414 h 618"/>
              <a:gd name="T50" fmla="*/ 1252 w 3014"/>
              <a:gd name="T51" fmla="*/ 351 h 618"/>
              <a:gd name="T52" fmla="*/ 1300 w 3014"/>
              <a:gd name="T53" fmla="*/ 377 h 618"/>
              <a:gd name="T54" fmla="*/ 1349 w 3014"/>
              <a:gd name="T55" fmla="*/ 457 h 618"/>
              <a:gd name="T56" fmla="*/ 1397 w 3014"/>
              <a:gd name="T57" fmla="*/ 458 h 618"/>
              <a:gd name="T58" fmla="*/ 1445 w 3014"/>
              <a:gd name="T59" fmla="*/ 435 h 618"/>
              <a:gd name="T60" fmla="*/ 1493 w 3014"/>
              <a:gd name="T61" fmla="*/ 435 h 618"/>
              <a:gd name="T62" fmla="*/ 1542 w 3014"/>
              <a:gd name="T63" fmla="*/ 408 h 618"/>
              <a:gd name="T64" fmla="*/ 1590 w 3014"/>
              <a:gd name="T65" fmla="*/ 451 h 618"/>
              <a:gd name="T66" fmla="*/ 1638 w 3014"/>
              <a:gd name="T67" fmla="*/ 478 h 618"/>
              <a:gd name="T68" fmla="*/ 1686 w 3014"/>
              <a:gd name="T69" fmla="*/ 545 h 618"/>
              <a:gd name="T70" fmla="*/ 1735 w 3014"/>
              <a:gd name="T71" fmla="*/ 573 h 618"/>
              <a:gd name="T72" fmla="*/ 1783 w 3014"/>
              <a:gd name="T73" fmla="*/ 584 h 618"/>
              <a:gd name="T74" fmla="*/ 1831 w 3014"/>
              <a:gd name="T75" fmla="*/ 583 h 618"/>
              <a:gd name="T76" fmla="*/ 1880 w 3014"/>
              <a:gd name="T77" fmla="*/ 552 h 618"/>
              <a:gd name="T78" fmla="*/ 1928 w 3014"/>
              <a:gd name="T79" fmla="*/ 540 h 618"/>
              <a:gd name="T80" fmla="*/ 1976 w 3014"/>
              <a:gd name="T81" fmla="*/ 540 h 618"/>
              <a:gd name="T82" fmla="*/ 2024 w 3014"/>
              <a:gd name="T83" fmla="*/ 590 h 618"/>
              <a:gd name="T84" fmla="*/ 2073 w 3014"/>
              <a:gd name="T85" fmla="*/ 517 h 618"/>
              <a:gd name="T86" fmla="*/ 2121 w 3014"/>
              <a:gd name="T87" fmla="*/ 538 h 618"/>
              <a:gd name="T88" fmla="*/ 2169 w 3014"/>
              <a:gd name="T89" fmla="*/ 512 h 618"/>
              <a:gd name="T90" fmla="*/ 2218 w 3014"/>
              <a:gd name="T91" fmla="*/ 571 h 618"/>
              <a:gd name="T92" fmla="*/ 2266 w 3014"/>
              <a:gd name="T93" fmla="*/ 499 h 618"/>
              <a:gd name="T94" fmla="*/ 2314 w 3014"/>
              <a:gd name="T95" fmla="*/ 325 h 618"/>
              <a:gd name="T96" fmla="*/ 2362 w 3014"/>
              <a:gd name="T97" fmla="*/ 365 h 618"/>
              <a:gd name="T98" fmla="*/ 2411 w 3014"/>
              <a:gd name="T99" fmla="*/ 361 h 618"/>
              <a:gd name="T100" fmla="*/ 2459 w 3014"/>
              <a:gd name="T101" fmla="*/ 358 h 618"/>
              <a:gd name="T102" fmla="*/ 2507 w 3014"/>
              <a:gd name="T103" fmla="*/ 314 h 618"/>
              <a:gd name="T104" fmla="*/ 2555 w 3014"/>
              <a:gd name="T105" fmla="*/ 304 h 618"/>
              <a:gd name="T106" fmla="*/ 2604 w 3014"/>
              <a:gd name="T107" fmla="*/ 219 h 618"/>
              <a:gd name="T108" fmla="*/ 2652 w 3014"/>
              <a:gd name="T109" fmla="*/ 212 h 618"/>
              <a:gd name="T110" fmla="*/ 2700 w 3014"/>
              <a:gd name="T111" fmla="*/ 224 h 618"/>
              <a:gd name="T112" fmla="*/ 2749 w 3014"/>
              <a:gd name="T113" fmla="*/ 187 h 618"/>
              <a:gd name="T114" fmla="*/ 2797 w 3014"/>
              <a:gd name="T115" fmla="*/ 220 h 618"/>
              <a:gd name="T116" fmla="*/ 2845 w 3014"/>
              <a:gd name="T117" fmla="*/ 250 h 618"/>
              <a:gd name="T118" fmla="*/ 2893 w 3014"/>
              <a:gd name="T119" fmla="*/ 290 h 618"/>
              <a:gd name="T120" fmla="*/ 2942 w 3014"/>
              <a:gd name="T121" fmla="*/ 254 h 618"/>
              <a:gd name="T122" fmla="*/ 2990 w 3014"/>
              <a:gd name="T123" fmla="*/ 339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4" h="618">
                <a:moveTo>
                  <a:pt x="0" y="151"/>
                </a:moveTo>
                <a:lnTo>
                  <a:pt x="3" y="160"/>
                </a:lnTo>
                <a:lnTo>
                  <a:pt x="6" y="167"/>
                </a:lnTo>
                <a:lnTo>
                  <a:pt x="9" y="176"/>
                </a:lnTo>
                <a:lnTo>
                  <a:pt x="12" y="186"/>
                </a:lnTo>
                <a:lnTo>
                  <a:pt x="15" y="196"/>
                </a:lnTo>
                <a:lnTo>
                  <a:pt x="18" y="206"/>
                </a:lnTo>
                <a:lnTo>
                  <a:pt x="21" y="210"/>
                </a:lnTo>
                <a:lnTo>
                  <a:pt x="24" y="215"/>
                </a:lnTo>
                <a:lnTo>
                  <a:pt x="27" y="215"/>
                </a:lnTo>
                <a:lnTo>
                  <a:pt x="30" y="207"/>
                </a:lnTo>
                <a:lnTo>
                  <a:pt x="33" y="196"/>
                </a:lnTo>
                <a:lnTo>
                  <a:pt x="36" y="190"/>
                </a:lnTo>
                <a:lnTo>
                  <a:pt x="39" y="179"/>
                </a:lnTo>
                <a:lnTo>
                  <a:pt x="42" y="173"/>
                </a:lnTo>
                <a:lnTo>
                  <a:pt x="45" y="169"/>
                </a:lnTo>
                <a:lnTo>
                  <a:pt x="48" y="173"/>
                </a:lnTo>
                <a:lnTo>
                  <a:pt x="51" y="176"/>
                </a:lnTo>
                <a:lnTo>
                  <a:pt x="54" y="179"/>
                </a:lnTo>
                <a:lnTo>
                  <a:pt x="57" y="176"/>
                </a:lnTo>
                <a:lnTo>
                  <a:pt x="60" y="176"/>
                </a:lnTo>
                <a:lnTo>
                  <a:pt x="63" y="169"/>
                </a:lnTo>
                <a:lnTo>
                  <a:pt x="66" y="162"/>
                </a:lnTo>
                <a:lnTo>
                  <a:pt x="69" y="162"/>
                </a:lnTo>
                <a:lnTo>
                  <a:pt x="72" y="161"/>
                </a:lnTo>
                <a:lnTo>
                  <a:pt x="75" y="163"/>
                </a:lnTo>
                <a:lnTo>
                  <a:pt x="78" y="168"/>
                </a:lnTo>
                <a:lnTo>
                  <a:pt x="81" y="177"/>
                </a:lnTo>
                <a:lnTo>
                  <a:pt x="84" y="176"/>
                </a:lnTo>
                <a:lnTo>
                  <a:pt x="87" y="179"/>
                </a:lnTo>
                <a:lnTo>
                  <a:pt x="90" y="175"/>
                </a:lnTo>
                <a:lnTo>
                  <a:pt x="93" y="176"/>
                </a:lnTo>
                <a:lnTo>
                  <a:pt x="96" y="173"/>
                </a:lnTo>
                <a:lnTo>
                  <a:pt x="99" y="166"/>
                </a:lnTo>
                <a:lnTo>
                  <a:pt x="102" y="157"/>
                </a:lnTo>
                <a:lnTo>
                  <a:pt x="105" y="151"/>
                </a:lnTo>
                <a:lnTo>
                  <a:pt x="108" y="134"/>
                </a:lnTo>
                <a:lnTo>
                  <a:pt x="111" y="115"/>
                </a:lnTo>
                <a:lnTo>
                  <a:pt x="114" y="103"/>
                </a:lnTo>
                <a:lnTo>
                  <a:pt x="117" y="94"/>
                </a:lnTo>
                <a:lnTo>
                  <a:pt x="120" y="88"/>
                </a:lnTo>
                <a:lnTo>
                  <a:pt x="124" y="91"/>
                </a:lnTo>
                <a:lnTo>
                  <a:pt x="126" y="95"/>
                </a:lnTo>
                <a:lnTo>
                  <a:pt x="130" y="91"/>
                </a:lnTo>
                <a:lnTo>
                  <a:pt x="133" y="82"/>
                </a:lnTo>
                <a:lnTo>
                  <a:pt x="136" y="71"/>
                </a:lnTo>
                <a:lnTo>
                  <a:pt x="139" y="57"/>
                </a:lnTo>
                <a:lnTo>
                  <a:pt x="142" y="47"/>
                </a:lnTo>
                <a:lnTo>
                  <a:pt x="145" y="44"/>
                </a:lnTo>
                <a:lnTo>
                  <a:pt x="148" y="42"/>
                </a:lnTo>
                <a:lnTo>
                  <a:pt x="151" y="43"/>
                </a:lnTo>
                <a:lnTo>
                  <a:pt x="154" y="42"/>
                </a:lnTo>
                <a:lnTo>
                  <a:pt x="157" y="33"/>
                </a:lnTo>
                <a:lnTo>
                  <a:pt x="160" y="26"/>
                </a:lnTo>
                <a:lnTo>
                  <a:pt x="163" y="20"/>
                </a:lnTo>
                <a:lnTo>
                  <a:pt x="166" y="14"/>
                </a:lnTo>
                <a:lnTo>
                  <a:pt x="169" y="5"/>
                </a:lnTo>
                <a:lnTo>
                  <a:pt x="172" y="1"/>
                </a:lnTo>
                <a:lnTo>
                  <a:pt x="175" y="0"/>
                </a:lnTo>
                <a:lnTo>
                  <a:pt x="178" y="0"/>
                </a:lnTo>
                <a:lnTo>
                  <a:pt x="181" y="2"/>
                </a:lnTo>
                <a:lnTo>
                  <a:pt x="184" y="12"/>
                </a:lnTo>
                <a:lnTo>
                  <a:pt x="187" y="28"/>
                </a:lnTo>
                <a:lnTo>
                  <a:pt x="190" y="41"/>
                </a:lnTo>
                <a:lnTo>
                  <a:pt x="193" y="50"/>
                </a:lnTo>
                <a:lnTo>
                  <a:pt x="196" y="58"/>
                </a:lnTo>
                <a:lnTo>
                  <a:pt x="199" y="61"/>
                </a:lnTo>
                <a:lnTo>
                  <a:pt x="202" y="51"/>
                </a:lnTo>
                <a:lnTo>
                  <a:pt x="205" y="44"/>
                </a:lnTo>
                <a:lnTo>
                  <a:pt x="208" y="41"/>
                </a:lnTo>
                <a:lnTo>
                  <a:pt x="211" y="43"/>
                </a:lnTo>
                <a:lnTo>
                  <a:pt x="214" y="50"/>
                </a:lnTo>
                <a:lnTo>
                  <a:pt x="217" y="66"/>
                </a:lnTo>
                <a:lnTo>
                  <a:pt x="220" y="79"/>
                </a:lnTo>
                <a:lnTo>
                  <a:pt x="223" y="87"/>
                </a:lnTo>
                <a:lnTo>
                  <a:pt x="226" y="95"/>
                </a:lnTo>
                <a:lnTo>
                  <a:pt x="229" y="96"/>
                </a:lnTo>
                <a:lnTo>
                  <a:pt x="232" y="93"/>
                </a:lnTo>
                <a:lnTo>
                  <a:pt x="235" y="90"/>
                </a:lnTo>
                <a:lnTo>
                  <a:pt x="238" y="93"/>
                </a:lnTo>
                <a:lnTo>
                  <a:pt x="241" y="91"/>
                </a:lnTo>
                <a:lnTo>
                  <a:pt x="244" y="92"/>
                </a:lnTo>
                <a:lnTo>
                  <a:pt x="247" y="98"/>
                </a:lnTo>
                <a:lnTo>
                  <a:pt x="250" y="104"/>
                </a:lnTo>
                <a:lnTo>
                  <a:pt x="253" y="107"/>
                </a:lnTo>
                <a:lnTo>
                  <a:pt x="256" y="108"/>
                </a:lnTo>
                <a:lnTo>
                  <a:pt x="259" y="106"/>
                </a:lnTo>
                <a:lnTo>
                  <a:pt x="262" y="102"/>
                </a:lnTo>
                <a:lnTo>
                  <a:pt x="265" y="98"/>
                </a:lnTo>
                <a:lnTo>
                  <a:pt x="268" y="95"/>
                </a:lnTo>
                <a:lnTo>
                  <a:pt x="271" y="96"/>
                </a:lnTo>
                <a:lnTo>
                  <a:pt x="274" y="95"/>
                </a:lnTo>
                <a:lnTo>
                  <a:pt x="277" y="92"/>
                </a:lnTo>
                <a:lnTo>
                  <a:pt x="280" y="88"/>
                </a:lnTo>
                <a:lnTo>
                  <a:pt x="283" y="86"/>
                </a:lnTo>
                <a:lnTo>
                  <a:pt x="286" y="86"/>
                </a:lnTo>
                <a:lnTo>
                  <a:pt x="289" y="89"/>
                </a:lnTo>
                <a:lnTo>
                  <a:pt x="293" y="98"/>
                </a:lnTo>
                <a:lnTo>
                  <a:pt x="295" y="107"/>
                </a:lnTo>
                <a:lnTo>
                  <a:pt x="299" y="115"/>
                </a:lnTo>
                <a:lnTo>
                  <a:pt x="301" y="119"/>
                </a:lnTo>
                <a:lnTo>
                  <a:pt x="305" y="123"/>
                </a:lnTo>
                <a:lnTo>
                  <a:pt x="308" y="125"/>
                </a:lnTo>
                <a:lnTo>
                  <a:pt x="311" y="127"/>
                </a:lnTo>
                <a:lnTo>
                  <a:pt x="314" y="134"/>
                </a:lnTo>
                <a:lnTo>
                  <a:pt x="317" y="138"/>
                </a:lnTo>
                <a:lnTo>
                  <a:pt x="320" y="141"/>
                </a:lnTo>
                <a:lnTo>
                  <a:pt x="323" y="140"/>
                </a:lnTo>
                <a:lnTo>
                  <a:pt x="326" y="142"/>
                </a:lnTo>
                <a:lnTo>
                  <a:pt x="329" y="141"/>
                </a:lnTo>
                <a:lnTo>
                  <a:pt x="332" y="137"/>
                </a:lnTo>
                <a:lnTo>
                  <a:pt x="335" y="137"/>
                </a:lnTo>
                <a:lnTo>
                  <a:pt x="338" y="139"/>
                </a:lnTo>
                <a:lnTo>
                  <a:pt x="341" y="138"/>
                </a:lnTo>
                <a:lnTo>
                  <a:pt x="344" y="137"/>
                </a:lnTo>
                <a:lnTo>
                  <a:pt x="347" y="142"/>
                </a:lnTo>
                <a:lnTo>
                  <a:pt x="350" y="147"/>
                </a:lnTo>
                <a:lnTo>
                  <a:pt x="353" y="154"/>
                </a:lnTo>
                <a:lnTo>
                  <a:pt x="356" y="163"/>
                </a:lnTo>
                <a:lnTo>
                  <a:pt x="359" y="172"/>
                </a:lnTo>
                <a:lnTo>
                  <a:pt x="362" y="181"/>
                </a:lnTo>
                <a:lnTo>
                  <a:pt x="365" y="182"/>
                </a:lnTo>
                <a:lnTo>
                  <a:pt x="368" y="183"/>
                </a:lnTo>
                <a:lnTo>
                  <a:pt x="371" y="186"/>
                </a:lnTo>
                <a:lnTo>
                  <a:pt x="374" y="187"/>
                </a:lnTo>
                <a:lnTo>
                  <a:pt x="377" y="188"/>
                </a:lnTo>
                <a:lnTo>
                  <a:pt x="380" y="194"/>
                </a:lnTo>
                <a:lnTo>
                  <a:pt x="383" y="204"/>
                </a:lnTo>
                <a:lnTo>
                  <a:pt x="386" y="209"/>
                </a:lnTo>
                <a:lnTo>
                  <a:pt x="389" y="215"/>
                </a:lnTo>
                <a:lnTo>
                  <a:pt x="392" y="225"/>
                </a:lnTo>
                <a:lnTo>
                  <a:pt x="395" y="226"/>
                </a:lnTo>
                <a:lnTo>
                  <a:pt x="398" y="217"/>
                </a:lnTo>
                <a:lnTo>
                  <a:pt x="401" y="213"/>
                </a:lnTo>
                <a:lnTo>
                  <a:pt x="404" y="208"/>
                </a:lnTo>
                <a:lnTo>
                  <a:pt x="407" y="198"/>
                </a:lnTo>
                <a:lnTo>
                  <a:pt x="410" y="193"/>
                </a:lnTo>
                <a:lnTo>
                  <a:pt x="413" y="196"/>
                </a:lnTo>
                <a:lnTo>
                  <a:pt x="416" y="200"/>
                </a:lnTo>
                <a:lnTo>
                  <a:pt x="419" y="201"/>
                </a:lnTo>
                <a:lnTo>
                  <a:pt x="422" y="202"/>
                </a:lnTo>
                <a:lnTo>
                  <a:pt x="425" y="203"/>
                </a:lnTo>
                <a:lnTo>
                  <a:pt x="428" y="198"/>
                </a:lnTo>
                <a:lnTo>
                  <a:pt x="431" y="185"/>
                </a:lnTo>
                <a:lnTo>
                  <a:pt x="434" y="177"/>
                </a:lnTo>
                <a:lnTo>
                  <a:pt x="437" y="170"/>
                </a:lnTo>
                <a:lnTo>
                  <a:pt x="440" y="168"/>
                </a:lnTo>
                <a:lnTo>
                  <a:pt x="443" y="171"/>
                </a:lnTo>
                <a:lnTo>
                  <a:pt x="446" y="180"/>
                </a:lnTo>
                <a:lnTo>
                  <a:pt x="449" y="189"/>
                </a:lnTo>
                <a:lnTo>
                  <a:pt x="452" y="201"/>
                </a:lnTo>
                <a:lnTo>
                  <a:pt x="455" y="200"/>
                </a:lnTo>
                <a:lnTo>
                  <a:pt x="458" y="200"/>
                </a:lnTo>
                <a:lnTo>
                  <a:pt x="461" y="196"/>
                </a:lnTo>
                <a:lnTo>
                  <a:pt x="464" y="192"/>
                </a:lnTo>
                <a:lnTo>
                  <a:pt x="467" y="181"/>
                </a:lnTo>
                <a:lnTo>
                  <a:pt x="470" y="178"/>
                </a:lnTo>
                <a:lnTo>
                  <a:pt x="473" y="177"/>
                </a:lnTo>
                <a:lnTo>
                  <a:pt x="477" y="173"/>
                </a:lnTo>
                <a:lnTo>
                  <a:pt x="480" y="173"/>
                </a:lnTo>
                <a:lnTo>
                  <a:pt x="483" y="182"/>
                </a:lnTo>
                <a:lnTo>
                  <a:pt x="486" y="190"/>
                </a:lnTo>
                <a:lnTo>
                  <a:pt x="489" y="200"/>
                </a:lnTo>
                <a:lnTo>
                  <a:pt x="492" y="212"/>
                </a:lnTo>
                <a:lnTo>
                  <a:pt x="495" y="223"/>
                </a:lnTo>
                <a:lnTo>
                  <a:pt x="498" y="230"/>
                </a:lnTo>
                <a:lnTo>
                  <a:pt x="501" y="239"/>
                </a:lnTo>
                <a:lnTo>
                  <a:pt x="504" y="250"/>
                </a:lnTo>
                <a:lnTo>
                  <a:pt x="507" y="259"/>
                </a:lnTo>
                <a:lnTo>
                  <a:pt x="510" y="262"/>
                </a:lnTo>
                <a:lnTo>
                  <a:pt x="513" y="265"/>
                </a:lnTo>
                <a:lnTo>
                  <a:pt x="516" y="271"/>
                </a:lnTo>
                <a:lnTo>
                  <a:pt x="519" y="269"/>
                </a:lnTo>
                <a:lnTo>
                  <a:pt x="522" y="269"/>
                </a:lnTo>
                <a:lnTo>
                  <a:pt x="525" y="274"/>
                </a:lnTo>
                <a:lnTo>
                  <a:pt x="528" y="276"/>
                </a:lnTo>
                <a:lnTo>
                  <a:pt x="531" y="269"/>
                </a:lnTo>
                <a:lnTo>
                  <a:pt x="534" y="263"/>
                </a:lnTo>
                <a:lnTo>
                  <a:pt x="537" y="257"/>
                </a:lnTo>
                <a:lnTo>
                  <a:pt x="540" y="255"/>
                </a:lnTo>
                <a:lnTo>
                  <a:pt x="543" y="256"/>
                </a:lnTo>
                <a:lnTo>
                  <a:pt x="546" y="260"/>
                </a:lnTo>
                <a:lnTo>
                  <a:pt x="549" y="268"/>
                </a:lnTo>
                <a:lnTo>
                  <a:pt x="552" y="277"/>
                </a:lnTo>
                <a:lnTo>
                  <a:pt x="555" y="284"/>
                </a:lnTo>
                <a:lnTo>
                  <a:pt x="558" y="292"/>
                </a:lnTo>
                <a:lnTo>
                  <a:pt x="561" y="303"/>
                </a:lnTo>
                <a:lnTo>
                  <a:pt x="564" y="313"/>
                </a:lnTo>
                <a:lnTo>
                  <a:pt x="567" y="322"/>
                </a:lnTo>
                <a:lnTo>
                  <a:pt x="570" y="322"/>
                </a:lnTo>
                <a:lnTo>
                  <a:pt x="573" y="313"/>
                </a:lnTo>
                <a:lnTo>
                  <a:pt x="576" y="303"/>
                </a:lnTo>
                <a:lnTo>
                  <a:pt x="579" y="291"/>
                </a:lnTo>
                <a:lnTo>
                  <a:pt x="582" y="278"/>
                </a:lnTo>
                <a:lnTo>
                  <a:pt x="585" y="274"/>
                </a:lnTo>
                <a:lnTo>
                  <a:pt x="588" y="277"/>
                </a:lnTo>
                <a:lnTo>
                  <a:pt x="591" y="283"/>
                </a:lnTo>
                <a:lnTo>
                  <a:pt x="594" y="289"/>
                </a:lnTo>
                <a:lnTo>
                  <a:pt x="597" y="293"/>
                </a:lnTo>
                <a:lnTo>
                  <a:pt x="600" y="294"/>
                </a:lnTo>
                <a:lnTo>
                  <a:pt x="603" y="288"/>
                </a:lnTo>
                <a:lnTo>
                  <a:pt x="606" y="275"/>
                </a:lnTo>
                <a:lnTo>
                  <a:pt x="609" y="259"/>
                </a:lnTo>
                <a:lnTo>
                  <a:pt x="612" y="247"/>
                </a:lnTo>
                <a:lnTo>
                  <a:pt x="615" y="237"/>
                </a:lnTo>
                <a:lnTo>
                  <a:pt x="618" y="233"/>
                </a:lnTo>
                <a:lnTo>
                  <a:pt x="621" y="236"/>
                </a:lnTo>
                <a:lnTo>
                  <a:pt x="624" y="242"/>
                </a:lnTo>
                <a:lnTo>
                  <a:pt x="627" y="245"/>
                </a:lnTo>
                <a:lnTo>
                  <a:pt x="630" y="245"/>
                </a:lnTo>
                <a:lnTo>
                  <a:pt x="633" y="242"/>
                </a:lnTo>
                <a:lnTo>
                  <a:pt x="636" y="237"/>
                </a:lnTo>
                <a:lnTo>
                  <a:pt x="639" y="230"/>
                </a:lnTo>
                <a:lnTo>
                  <a:pt x="642" y="226"/>
                </a:lnTo>
                <a:lnTo>
                  <a:pt x="646" y="229"/>
                </a:lnTo>
                <a:lnTo>
                  <a:pt x="648" y="232"/>
                </a:lnTo>
                <a:lnTo>
                  <a:pt x="652" y="231"/>
                </a:lnTo>
                <a:lnTo>
                  <a:pt x="655" y="231"/>
                </a:lnTo>
                <a:lnTo>
                  <a:pt x="658" y="224"/>
                </a:lnTo>
                <a:lnTo>
                  <a:pt x="661" y="211"/>
                </a:lnTo>
                <a:lnTo>
                  <a:pt x="664" y="204"/>
                </a:lnTo>
                <a:lnTo>
                  <a:pt x="667" y="205"/>
                </a:lnTo>
                <a:lnTo>
                  <a:pt x="670" y="209"/>
                </a:lnTo>
                <a:lnTo>
                  <a:pt x="673" y="219"/>
                </a:lnTo>
                <a:lnTo>
                  <a:pt x="676" y="228"/>
                </a:lnTo>
                <a:lnTo>
                  <a:pt x="679" y="232"/>
                </a:lnTo>
                <a:lnTo>
                  <a:pt x="682" y="234"/>
                </a:lnTo>
                <a:lnTo>
                  <a:pt x="685" y="240"/>
                </a:lnTo>
                <a:lnTo>
                  <a:pt x="688" y="242"/>
                </a:lnTo>
                <a:lnTo>
                  <a:pt x="691" y="246"/>
                </a:lnTo>
                <a:lnTo>
                  <a:pt x="694" y="249"/>
                </a:lnTo>
                <a:lnTo>
                  <a:pt x="697" y="243"/>
                </a:lnTo>
                <a:lnTo>
                  <a:pt x="700" y="231"/>
                </a:lnTo>
                <a:lnTo>
                  <a:pt x="703" y="226"/>
                </a:lnTo>
                <a:lnTo>
                  <a:pt x="706" y="224"/>
                </a:lnTo>
                <a:lnTo>
                  <a:pt x="709" y="223"/>
                </a:lnTo>
                <a:lnTo>
                  <a:pt x="712" y="229"/>
                </a:lnTo>
                <a:lnTo>
                  <a:pt x="715" y="236"/>
                </a:lnTo>
                <a:lnTo>
                  <a:pt x="718" y="235"/>
                </a:lnTo>
                <a:lnTo>
                  <a:pt x="721" y="229"/>
                </a:lnTo>
                <a:lnTo>
                  <a:pt x="724" y="227"/>
                </a:lnTo>
                <a:lnTo>
                  <a:pt x="727" y="223"/>
                </a:lnTo>
                <a:lnTo>
                  <a:pt x="730" y="221"/>
                </a:lnTo>
                <a:lnTo>
                  <a:pt x="733" y="215"/>
                </a:lnTo>
                <a:lnTo>
                  <a:pt x="736" y="206"/>
                </a:lnTo>
                <a:lnTo>
                  <a:pt x="739" y="189"/>
                </a:lnTo>
                <a:lnTo>
                  <a:pt x="742" y="169"/>
                </a:lnTo>
                <a:lnTo>
                  <a:pt x="745" y="149"/>
                </a:lnTo>
                <a:lnTo>
                  <a:pt x="748" y="136"/>
                </a:lnTo>
                <a:lnTo>
                  <a:pt x="751" y="132"/>
                </a:lnTo>
                <a:lnTo>
                  <a:pt x="754" y="138"/>
                </a:lnTo>
                <a:lnTo>
                  <a:pt x="757" y="149"/>
                </a:lnTo>
                <a:lnTo>
                  <a:pt x="760" y="163"/>
                </a:lnTo>
                <a:lnTo>
                  <a:pt x="763" y="178"/>
                </a:lnTo>
                <a:lnTo>
                  <a:pt x="766" y="193"/>
                </a:lnTo>
                <a:lnTo>
                  <a:pt x="769" y="210"/>
                </a:lnTo>
                <a:lnTo>
                  <a:pt x="772" y="228"/>
                </a:lnTo>
                <a:lnTo>
                  <a:pt x="775" y="244"/>
                </a:lnTo>
                <a:lnTo>
                  <a:pt x="778" y="253"/>
                </a:lnTo>
                <a:lnTo>
                  <a:pt x="781" y="260"/>
                </a:lnTo>
                <a:lnTo>
                  <a:pt x="784" y="258"/>
                </a:lnTo>
                <a:lnTo>
                  <a:pt x="787" y="247"/>
                </a:lnTo>
                <a:lnTo>
                  <a:pt x="790" y="240"/>
                </a:lnTo>
                <a:lnTo>
                  <a:pt x="793" y="237"/>
                </a:lnTo>
                <a:lnTo>
                  <a:pt x="796" y="232"/>
                </a:lnTo>
                <a:lnTo>
                  <a:pt x="799" y="228"/>
                </a:lnTo>
                <a:lnTo>
                  <a:pt x="802" y="230"/>
                </a:lnTo>
                <a:lnTo>
                  <a:pt x="805" y="230"/>
                </a:lnTo>
                <a:lnTo>
                  <a:pt x="808" y="230"/>
                </a:lnTo>
                <a:lnTo>
                  <a:pt x="811" y="236"/>
                </a:lnTo>
                <a:lnTo>
                  <a:pt x="815" y="241"/>
                </a:lnTo>
                <a:lnTo>
                  <a:pt x="817" y="253"/>
                </a:lnTo>
                <a:lnTo>
                  <a:pt x="821" y="269"/>
                </a:lnTo>
                <a:lnTo>
                  <a:pt x="823" y="287"/>
                </a:lnTo>
                <a:lnTo>
                  <a:pt x="827" y="300"/>
                </a:lnTo>
                <a:lnTo>
                  <a:pt x="830" y="309"/>
                </a:lnTo>
                <a:lnTo>
                  <a:pt x="833" y="309"/>
                </a:lnTo>
                <a:lnTo>
                  <a:pt x="836" y="308"/>
                </a:lnTo>
                <a:lnTo>
                  <a:pt x="839" y="303"/>
                </a:lnTo>
                <a:lnTo>
                  <a:pt x="842" y="300"/>
                </a:lnTo>
                <a:lnTo>
                  <a:pt x="845" y="301"/>
                </a:lnTo>
                <a:lnTo>
                  <a:pt x="848" y="303"/>
                </a:lnTo>
                <a:lnTo>
                  <a:pt x="851" y="307"/>
                </a:lnTo>
                <a:lnTo>
                  <a:pt x="854" y="315"/>
                </a:lnTo>
                <a:lnTo>
                  <a:pt x="857" y="321"/>
                </a:lnTo>
                <a:lnTo>
                  <a:pt x="860" y="328"/>
                </a:lnTo>
                <a:lnTo>
                  <a:pt x="863" y="342"/>
                </a:lnTo>
                <a:lnTo>
                  <a:pt x="866" y="346"/>
                </a:lnTo>
                <a:lnTo>
                  <a:pt x="869" y="346"/>
                </a:lnTo>
                <a:lnTo>
                  <a:pt x="872" y="351"/>
                </a:lnTo>
                <a:lnTo>
                  <a:pt x="875" y="356"/>
                </a:lnTo>
                <a:lnTo>
                  <a:pt x="878" y="355"/>
                </a:lnTo>
                <a:lnTo>
                  <a:pt x="881" y="357"/>
                </a:lnTo>
                <a:lnTo>
                  <a:pt x="884" y="350"/>
                </a:lnTo>
                <a:lnTo>
                  <a:pt x="887" y="343"/>
                </a:lnTo>
                <a:lnTo>
                  <a:pt x="890" y="340"/>
                </a:lnTo>
                <a:lnTo>
                  <a:pt x="893" y="341"/>
                </a:lnTo>
                <a:lnTo>
                  <a:pt x="896" y="342"/>
                </a:lnTo>
                <a:lnTo>
                  <a:pt x="899" y="348"/>
                </a:lnTo>
                <a:lnTo>
                  <a:pt x="902" y="355"/>
                </a:lnTo>
                <a:lnTo>
                  <a:pt x="905" y="363"/>
                </a:lnTo>
                <a:lnTo>
                  <a:pt x="908" y="364"/>
                </a:lnTo>
                <a:lnTo>
                  <a:pt x="911" y="361"/>
                </a:lnTo>
                <a:lnTo>
                  <a:pt x="914" y="360"/>
                </a:lnTo>
                <a:lnTo>
                  <a:pt x="917" y="349"/>
                </a:lnTo>
                <a:lnTo>
                  <a:pt x="920" y="332"/>
                </a:lnTo>
                <a:lnTo>
                  <a:pt x="923" y="313"/>
                </a:lnTo>
                <a:lnTo>
                  <a:pt x="926" y="300"/>
                </a:lnTo>
                <a:lnTo>
                  <a:pt x="929" y="285"/>
                </a:lnTo>
                <a:lnTo>
                  <a:pt x="932" y="284"/>
                </a:lnTo>
                <a:lnTo>
                  <a:pt x="935" y="285"/>
                </a:lnTo>
                <a:lnTo>
                  <a:pt x="938" y="288"/>
                </a:lnTo>
                <a:lnTo>
                  <a:pt x="941" y="284"/>
                </a:lnTo>
                <a:lnTo>
                  <a:pt x="944" y="281"/>
                </a:lnTo>
                <a:lnTo>
                  <a:pt x="947" y="275"/>
                </a:lnTo>
                <a:lnTo>
                  <a:pt x="950" y="271"/>
                </a:lnTo>
                <a:lnTo>
                  <a:pt x="953" y="273"/>
                </a:lnTo>
                <a:lnTo>
                  <a:pt x="956" y="278"/>
                </a:lnTo>
                <a:lnTo>
                  <a:pt x="959" y="284"/>
                </a:lnTo>
                <a:lnTo>
                  <a:pt x="962" y="285"/>
                </a:lnTo>
                <a:lnTo>
                  <a:pt x="965" y="277"/>
                </a:lnTo>
                <a:lnTo>
                  <a:pt x="968" y="265"/>
                </a:lnTo>
                <a:lnTo>
                  <a:pt x="971" y="259"/>
                </a:lnTo>
                <a:lnTo>
                  <a:pt x="974" y="256"/>
                </a:lnTo>
                <a:lnTo>
                  <a:pt x="977" y="252"/>
                </a:lnTo>
                <a:lnTo>
                  <a:pt x="980" y="254"/>
                </a:lnTo>
                <a:lnTo>
                  <a:pt x="983" y="255"/>
                </a:lnTo>
                <a:lnTo>
                  <a:pt x="986" y="255"/>
                </a:lnTo>
                <a:lnTo>
                  <a:pt x="989" y="249"/>
                </a:lnTo>
                <a:lnTo>
                  <a:pt x="992" y="248"/>
                </a:lnTo>
                <a:lnTo>
                  <a:pt x="995" y="245"/>
                </a:lnTo>
                <a:lnTo>
                  <a:pt x="999" y="240"/>
                </a:lnTo>
                <a:lnTo>
                  <a:pt x="1001" y="235"/>
                </a:lnTo>
                <a:lnTo>
                  <a:pt x="1005" y="228"/>
                </a:lnTo>
                <a:lnTo>
                  <a:pt x="1008" y="219"/>
                </a:lnTo>
                <a:lnTo>
                  <a:pt x="1011" y="215"/>
                </a:lnTo>
                <a:lnTo>
                  <a:pt x="1014" y="210"/>
                </a:lnTo>
                <a:lnTo>
                  <a:pt x="1017" y="200"/>
                </a:lnTo>
                <a:lnTo>
                  <a:pt x="1020" y="200"/>
                </a:lnTo>
                <a:lnTo>
                  <a:pt x="1023" y="208"/>
                </a:lnTo>
                <a:lnTo>
                  <a:pt x="1026" y="217"/>
                </a:lnTo>
                <a:lnTo>
                  <a:pt x="1029" y="233"/>
                </a:lnTo>
                <a:lnTo>
                  <a:pt x="1032" y="251"/>
                </a:lnTo>
                <a:lnTo>
                  <a:pt x="1035" y="262"/>
                </a:lnTo>
                <a:lnTo>
                  <a:pt x="1038" y="265"/>
                </a:lnTo>
                <a:lnTo>
                  <a:pt x="1041" y="269"/>
                </a:lnTo>
                <a:lnTo>
                  <a:pt x="1044" y="269"/>
                </a:lnTo>
                <a:lnTo>
                  <a:pt x="1047" y="273"/>
                </a:lnTo>
                <a:lnTo>
                  <a:pt x="1050" y="279"/>
                </a:lnTo>
                <a:lnTo>
                  <a:pt x="1053" y="291"/>
                </a:lnTo>
                <a:lnTo>
                  <a:pt x="1056" y="298"/>
                </a:lnTo>
                <a:lnTo>
                  <a:pt x="1059" y="304"/>
                </a:lnTo>
                <a:lnTo>
                  <a:pt x="1062" y="308"/>
                </a:lnTo>
                <a:lnTo>
                  <a:pt x="1065" y="305"/>
                </a:lnTo>
                <a:lnTo>
                  <a:pt x="1068" y="296"/>
                </a:lnTo>
                <a:lnTo>
                  <a:pt x="1071" y="289"/>
                </a:lnTo>
                <a:lnTo>
                  <a:pt x="1074" y="285"/>
                </a:lnTo>
                <a:lnTo>
                  <a:pt x="1077" y="279"/>
                </a:lnTo>
                <a:lnTo>
                  <a:pt x="1080" y="277"/>
                </a:lnTo>
                <a:lnTo>
                  <a:pt x="1083" y="275"/>
                </a:lnTo>
                <a:lnTo>
                  <a:pt x="1086" y="277"/>
                </a:lnTo>
                <a:lnTo>
                  <a:pt x="1089" y="277"/>
                </a:lnTo>
                <a:lnTo>
                  <a:pt x="1092" y="283"/>
                </a:lnTo>
                <a:lnTo>
                  <a:pt x="1095" y="287"/>
                </a:lnTo>
                <a:lnTo>
                  <a:pt x="1098" y="293"/>
                </a:lnTo>
                <a:lnTo>
                  <a:pt x="1101" y="294"/>
                </a:lnTo>
                <a:lnTo>
                  <a:pt x="1104" y="295"/>
                </a:lnTo>
                <a:lnTo>
                  <a:pt x="1107" y="291"/>
                </a:lnTo>
                <a:lnTo>
                  <a:pt x="1110" y="296"/>
                </a:lnTo>
                <a:lnTo>
                  <a:pt x="1113" y="302"/>
                </a:lnTo>
                <a:lnTo>
                  <a:pt x="1116" y="309"/>
                </a:lnTo>
                <a:lnTo>
                  <a:pt x="1119" y="321"/>
                </a:lnTo>
                <a:lnTo>
                  <a:pt x="1122" y="333"/>
                </a:lnTo>
                <a:lnTo>
                  <a:pt x="1125" y="344"/>
                </a:lnTo>
                <a:lnTo>
                  <a:pt x="1128" y="359"/>
                </a:lnTo>
                <a:lnTo>
                  <a:pt x="1131" y="375"/>
                </a:lnTo>
                <a:lnTo>
                  <a:pt x="1134" y="385"/>
                </a:lnTo>
                <a:lnTo>
                  <a:pt x="1137" y="394"/>
                </a:lnTo>
                <a:lnTo>
                  <a:pt x="1140" y="400"/>
                </a:lnTo>
                <a:lnTo>
                  <a:pt x="1143" y="399"/>
                </a:lnTo>
                <a:lnTo>
                  <a:pt x="1146" y="401"/>
                </a:lnTo>
                <a:lnTo>
                  <a:pt x="1149" y="401"/>
                </a:lnTo>
                <a:lnTo>
                  <a:pt x="1152" y="403"/>
                </a:lnTo>
                <a:lnTo>
                  <a:pt x="1155" y="405"/>
                </a:lnTo>
                <a:lnTo>
                  <a:pt x="1158" y="405"/>
                </a:lnTo>
                <a:lnTo>
                  <a:pt x="1161" y="397"/>
                </a:lnTo>
                <a:lnTo>
                  <a:pt x="1164" y="393"/>
                </a:lnTo>
                <a:lnTo>
                  <a:pt x="1168" y="387"/>
                </a:lnTo>
                <a:lnTo>
                  <a:pt x="1170" y="381"/>
                </a:lnTo>
                <a:lnTo>
                  <a:pt x="1174" y="377"/>
                </a:lnTo>
                <a:lnTo>
                  <a:pt x="1176" y="376"/>
                </a:lnTo>
                <a:lnTo>
                  <a:pt x="1180" y="374"/>
                </a:lnTo>
                <a:lnTo>
                  <a:pt x="1183" y="373"/>
                </a:lnTo>
                <a:lnTo>
                  <a:pt x="1186" y="377"/>
                </a:lnTo>
                <a:lnTo>
                  <a:pt x="1189" y="383"/>
                </a:lnTo>
                <a:lnTo>
                  <a:pt x="1192" y="392"/>
                </a:lnTo>
                <a:lnTo>
                  <a:pt x="1195" y="399"/>
                </a:lnTo>
                <a:lnTo>
                  <a:pt x="1198" y="407"/>
                </a:lnTo>
                <a:lnTo>
                  <a:pt x="1201" y="410"/>
                </a:lnTo>
                <a:lnTo>
                  <a:pt x="1204" y="414"/>
                </a:lnTo>
                <a:lnTo>
                  <a:pt x="1207" y="410"/>
                </a:lnTo>
                <a:lnTo>
                  <a:pt x="1210" y="412"/>
                </a:lnTo>
                <a:lnTo>
                  <a:pt x="1213" y="408"/>
                </a:lnTo>
                <a:lnTo>
                  <a:pt x="1216" y="401"/>
                </a:lnTo>
                <a:lnTo>
                  <a:pt x="1219" y="393"/>
                </a:lnTo>
                <a:lnTo>
                  <a:pt x="1222" y="388"/>
                </a:lnTo>
                <a:lnTo>
                  <a:pt x="1225" y="376"/>
                </a:lnTo>
                <a:lnTo>
                  <a:pt x="1228" y="366"/>
                </a:lnTo>
                <a:lnTo>
                  <a:pt x="1231" y="354"/>
                </a:lnTo>
                <a:lnTo>
                  <a:pt x="1234" y="343"/>
                </a:lnTo>
                <a:lnTo>
                  <a:pt x="1237" y="335"/>
                </a:lnTo>
                <a:lnTo>
                  <a:pt x="1240" y="331"/>
                </a:lnTo>
                <a:lnTo>
                  <a:pt x="1243" y="325"/>
                </a:lnTo>
                <a:lnTo>
                  <a:pt x="1246" y="333"/>
                </a:lnTo>
                <a:lnTo>
                  <a:pt x="1249" y="341"/>
                </a:lnTo>
                <a:lnTo>
                  <a:pt x="1252" y="351"/>
                </a:lnTo>
                <a:lnTo>
                  <a:pt x="1255" y="355"/>
                </a:lnTo>
                <a:lnTo>
                  <a:pt x="1258" y="364"/>
                </a:lnTo>
                <a:lnTo>
                  <a:pt x="1261" y="363"/>
                </a:lnTo>
                <a:lnTo>
                  <a:pt x="1264" y="359"/>
                </a:lnTo>
                <a:lnTo>
                  <a:pt x="1267" y="355"/>
                </a:lnTo>
                <a:lnTo>
                  <a:pt x="1270" y="356"/>
                </a:lnTo>
                <a:lnTo>
                  <a:pt x="1273" y="353"/>
                </a:lnTo>
                <a:lnTo>
                  <a:pt x="1276" y="351"/>
                </a:lnTo>
                <a:lnTo>
                  <a:pt x="1279" y="348"/>
                </a:lnTo>
                <a:lnTo>
                  <a:pt x="1282" y="344"/>
                </a:lnTo>
                <a:lnTo>
                  <a:pt x="1285" y="336"/>
                </a:lnTo>
                <a:lnTo>
                  <a:pt x="1288" y="341"/>
                </a:lnTo>
                <a:lnTo>
                  <a:pt x="1291" y="349"/>
                </a:lnTo>
                <a:lnTo>
                  <a:pt x="1294" y="359"/>
                </a:lnTo>
                <a:lnTo>
                  <a:pt x="1297" y="368"/>
                </a:lnTo>
                <a:lnTo>
                  <a:pt x="1300" y="377"/>
                </a:lnTo>
                <a:lnTo>
                  <a:pt x="1303" y="381"/>
                </a:lnTo>
                <a:lnTo>
                  <a:pt x="1306" y="383"/>
                </a:lnTo>
                <a:lnTo>
                  <a:pt x="1309" y="385"/>
                </a:lnTo>
                <a:lnTo>
                  <a:pt x="1312" y="388"/>
                </a:lnTo>
                <a:lnTo>
                  <a:pt x="1315" y="393"/>
                </a:lnTo>
                <a:lnTo>
                  <a:pt x="1318" y="393"/>
                </a:lnTo>
                <a:lnTo>
                  <a:pt x="1321" y="391"/>
                </a:lnTo>
                <a:lnTo>
                  <a:pt x="1324" y="394"/>
                </a:lnTo>
                <a:lnTo>
                  <a:pt x="1327" y="399"/>
                </a:lnTo>
                <a:lnTo>
                  <a:pt x="1330" y="404"/>
                </a:lnTo>
                <a:lnTo>
                  <a:pt x="1333" y="414"/>
                </a:lnTo>
                <a:lnTo>
                  <a:pt x="1337" y="428"/>
                </a:lnTo>
                <a:lnTo>
                  <a:pt x="1339" y="436"/>
                </a:lnTo>
                <a:lnTo>
                  <a:pt x="1343" y="444"/>
                </a:lnTo>
                <a:lnTo>
                  <a:pt x="1345" y="457"/>
                </a:lnTo>
                <a:lnTo>
                  <a:pt x="1349" y="457"/>
                </a:lnTo>
                <a:lnTo>
                  <a:pt x="1352" y="456"/>
                </a:lnTo>
                <a:lnTo>
                  <a:pt x="1355" y="457"/>
                </a:lnTo>
                <a:lnTo>
                  <a:pt x="1358" y="456"/>
                </a:lnTo>
                <a:lnTo>
                  <a:pt x="1361" y="452"/>
                </a:lnTo>
                <a:lnTo>
                  <a:pt x="1364" y="454"/>
                </a:lnTo>
                <a:lnTo>
                  <a:pt x="1367" y="453"/>
                </a:lnTo>
                <a:lnTo>
                  <a:pt x="1370" y="448"/>
                </a:lnTo>
                <a:lnTo>
                  <a:pt x="1373" y="443"/>
                </a:lnTo>
                <a:lnTo>
                  <a:pt x="1376" y="445"/>
                </a:lnTo>
                <a:lnTo>
                  <a:pt x="1379" y="448"/>
                </a:lnTo>
                <a:lnTo>
                  <a:pt x="1382" y="453"/>
                </a:lnTo>
                <a:lnTo>
                  <a:pt x="1385" y="459"/>
                </a:lnTo>
                <a:lnTo>
                  <a:pt x="1388" y="465"/>
                </a:lnTo>
                <a:lnTo>
                  <a:pt x="1391" y="465"/>
                </a:lnTo>
                <a:lnTo>
                  <a:pt x="1394" y="463"/>
                </a:lnTo>
                <a:lnTo>
                  <a:pt x="1397" y="458"/>
                </a:lnTo>
                <a:lnTo>
                  <a:pt x="1400" y="449"/>
                </a:lnTo>
                <a:lnTo>
                  <a:pt x="1403" y="439"/>
                </a:lnTo>
                <a:lnTo>
                  <a:pt x="1406" y="430"/>
                </a:lnTo>
                <a:lnTo>
                  <a:pt x="1409" y="427"/>
                </a:lnTo>
                <a:lnTo>
                  <a:pt x="1412" y="428"/>
                </a:lnTo>
                <a:lnTo>
                  <a:pt x="1415" y="434"/>
                </a:lnTo>
                <a:lnTo>
                  <a:pt x="1418" y="439"/>
                </a:lnTo>
                <a:lnTo>
                  <a:pt x="1421" y="448"/>
                </a:lnTo>
                <a:lnTo>
                  <a:pt x="1424" y="453"/>
                </a:lnTo>
                <a:lnTo>
                  <a:pt x="1427" y="456"/>
                </a:lnTo>
                <a:lnTo>
                  <a:pt x="1430" y="456"/>
                </a:lnTo>
                <a:lnTo>
                  <a:pt x="1433" y="460"/>
                </a:lnTo>
                <a:lnTo>
                  <a:pt x="1436" y="455"/>
                </a:lnTo>
                <a:lnTo>
                  <a:pt x="1439" y="445"/>
                </a:lnTo>
                <a:lnTo>
                  <a:pt x="1442" y="438"/>
                </a:lnTo>
                <a:lnTo>
                  <a:pt x="1445" y="435"/>
                </a:lnTo>
                <a:lnTo>
                  <a:pt x="1448" y="423"/>
                </a:lnTo>
                <a:lnTo>
                  <a:pt x="1451" y="416"/>
                </a:lnTo>
                <a:lnTo>
                  <a:pt x="1454" y="414"/>
                </a:lnTo>
                <a:lnTo>
                  <a:pt x="1457" y="413"/>
                </a:lnTo>
                <a:lnTo>
                  <a:pt x="1460" y="413"/>
                </a:lnTo>
                <a:lnTo>
                  <a:pt x="1463" y="418"/>
                </a:lnTo>
                <a:lnTo>
                  <a:pt x="1466" y="420"/>
                </a:lnTo>
                <a:lnTo>
                  <a:pt x="1469" y="424"/>
                </a:lnTo>
                <a:lnTo>
                  <a:pt x="1472" y="426"/>
                </a:lnTo>
                <a:lnTo>
                  <a:pt x="1475" y="424"/>
                </a:lnTo>
                <a:lnTo>
                  <a:pt x="1478" y="423"/>
                </a:lnTo>
                <a:lnTo>
                  <a:pt x="1481" y="425"/>
                </a:lnTo>
                <a:lnTo>
                  <a:pt x="1484" y="429"/>
                </a:lnTo>
                <a:lnTo>
                  <a:pt x="1487" y="431"/>
                </a:lnTo>
                <a:lnTo>
                  <a:pt x="1490" y="435"/>
                </a:lnTo>
                <a:lnTo>
                  <a:pt x="1493" y="435"/>
                </a:lnTo>
                <a:lnTo>
                  <a:pt x="1496" y="432"/>
                </a:lnTo>
                <a:lnTo>
                  <a:pt x="1499" y="430"/>
                </a:lnTo>
                <a:lnTo>
                  <a:pt x="1502" y="429"/>
                </a:lnTo>
                <a:lnTo>
                  <a:pt x="1505" y="431"/>
                </a:lnTo>
                <a:lnTo>
                  <a:pt x="1508" y="435"/>
                </a:lnTo>
                <a:lnTo>
                  <a:pt x="1511" y="440"/>
                </a:lnTo>
                <a:lnTo>
                  <a:pt x="1514" y="442"/>
                </a:lnTo>
                <a:lnTo>
                  <a:pt x="1517" y="447"/>
                </a:lnTo>
                <a:lnTo>
                  <a:pt x="1521" y="442"/>
                </a:lnTo>
                <a:lnTo>
                  <a:pt x="1523" y="434"/>
                </a:lnTo>
                <a:lnTo>
                  <a:pt x="1527" y="425"/>
                </a:lnTo>
                <a:lnTo>
                  <a:pt x="1529" y="417"/>
                </a:lnTo>
                <a:lnTo>
                  <a:pt x="1533" y="407"/>
                </a:lnTo>
                <a:lnTo>
                  <a:pt x="1536" y="407"/>
                </a:lnTo>
                <a:lnTo>
                  <a:pt x="1539" y="408"/>
                </a:lnTo>
                <a:lnTo>
                  <a:pt x="1542" y="408"/>
                </a:lnTo>
                <a:lnTo>
                  <a:pt x="1545" y="409"/>
                </a:lnTo>
                <a:lnTo>
                  <a:pt x="1548" y="413"/>
                </a:lnTo>
                <a:lnTo>
                  <a:pt x="1551" y="414"/>
                </a:lnTo>
                <a:lnTo>
                  <a:pt x="1554" y="421"/>
                </a:lnTo>
                <a:lnTo>
                  <a:pt x="1557" y="427"/>
                </a:lnTo>
                <a:lnTo>
                  <a:pt x="1560" y="435"/>
                </a:lnTo>
                <a:lnTo>
                  <a:pt x="1563" y="445"/>
                </a:lnTo>
                <a:lnTo>
                  <a:pt x="1566" y="454"/>
                </a:lnTo>
                <a:lnTo>
                  <a:pt x="1569" y="459"/>
                </a:lnTo>
                <a:lnTo>
                  <a:pt x="1572" y="466"/>
                </a:lnTo>
                <a:lnTo>
                  <a:pt x="1575" y="467"/>
                </a:lnTo>
                <a:lnTo>
                  <a:pt x="1578" y="462"/>
                </a:lnTo>
                <a:lnTo>
                  <a:pt x="1581" y="458"/>
                </a:lnTo>
                <a:lnTo>
                  <a:pt x="1584" y="451"/>
                </a:lnTo>
                <a:lnTo>
                  <a:pt x="1587" y="448"/>
                </a:lnTo>
                <a:lnTo>
                  <a:pt x="1590" y="451"/>
                </a:lnTo>
                <a:lnTo>
                  <a:pt x="1593" y="458"/>
                </a:lnTo>
                <a:lnTo>
                  <a:pt x="1596" y="463"/>
                </a:lnTo>
                <a:lnTo>
                  <a:pt x="1599" y="470"/>
                </a:lnTo>
                <a:lnTo>
                  <a:pt x="1602" y="483"/>
                </a:lnTo>
                <a:lnTo>
                  <a:pt x="1605" y="493"/>
                </a:lnTo>
                <a:lnTo>
                  <a:pt x="1608" y="502"/>
                </a:lnTo>
                <a:lnTo>
                  <a:pt x="1611" y="511"/>
                </a:lnTo>
                <a:lnTo>
                  <a:pt x="1614" y="517"/>
                </a:lnTo>
                <a:lnTo>
                  <a:pt x="1617" y="516"/>
                </a:lnTo>
                <a:lnTo>
                  <a:pt x="1620" y="510"/>
                </a:lnTo>
                <a:lnTo>
                  <a:pt x="1623" y="502"/>
                </a:lnTo>
                <a:lnTo>
                  <a:pt x="1626" y="493"/>
                </a:lnTo>
                <a:lnTo>
                  <a:pt x="1629" y="486"/>
                </a:lnTo>
                <a:lnTo>
                  <a:pt x="1632" y="480"/>
                </a:lnTo>
                <a:lnTo>
                  <a:pt x="1635" y="475"/>
                </a:lnTo>
                <a:lnTo>
                  <a:pt x="1638" y="478"/>
                </a:lnTo>
                <a:lnTo>
                  <a:pt x="1641" y="483"/>
                </a:lnTo>
                <a:lnTo>
                  <a:pt x="1644" y="488"/>
                </a:lnTo>
                <a:lnTo>
                  <a:pt x="1647" y="486"/>
                </a:lnTo>
                <a:lnTo>
                  <a:pt x="1650" y="482"/>
                </a:lnTo>
                <a:lnTo>
                  <a:pt x="1653" y="473"/>
                </a:lnTo>
                <a:lnTo>
                  <a:pt x="1656" y="465"/>
                </a:lnTo>
                <a:lnTo>
                  <a:pt x="1659" y="462"/>
                </a:lnTo>
                <a:lnTo>
                  <a:pt x="1662" y="468"/>
                </a:lnTo>
                <a:lnTo>
                  <a:pt x="1665" y="482"/>
                </a:lnTo>
                <a:lnTo>
                  <a:pt x="1668" y="492"/>
                </a:lnTo>
                <a:lnTo>
                  <a:pt x="1671" y="502"/>
                </a:lnTo>
                <a:lnTo>
                  <a:pt x="1674" y="515"/>
                </a:lnTo>
                <a:lnTo>
                  <a:pt x="1677" y="526"/>
                </a:lnTo>
                <a:lnTo>
                  <a:pt x="1680" y="537"/>
                </a:lnTo>
                <a:lnTo>
                  <a:pt x="1683" y="544"/>
                </a:lnTo>
                <a:lnTo>
                  <a:pt x="1686" y="545"/>
                </a:lnTo>
                <a:lnTo>
                  <a:pt x="1690" y="541"/>
                </a:lnTo>
                <a:lnTo>
                  <a:pt x="1692" y="532"/>
                </a:lnTo>
                <a:lnTo>
                  <a:pt x="1696" y="524"/>
                </a:lnTo>
                <a:lnTo>
                  <a:pt x="1698" y="517"/>
                </a:lnTo>
                <a:lnTo>
                  <a:pt x="1702" y="515"/>
                </a:lnTo>
                <a:lnTo>
                  <a:pt x="1705" y="509"/>
                </a:lnTo>
                <a:lnTo>
                  <a:pt x="1708" y="512"/>
                </a:lnTo>
                <a:lnTo>
                  <a:pt x="1711" y="512"/>
                </a:lnTo>
                <a:lnTo>
                  <a:pt x="1714" y="509"/>
                </a:lnTo>
                <a:lnTo>
                  <a:pt x="1717" y="509"/>
                </a:lnTo>
                <a:lnTo>
                  <a:pt x="1720" y="518"/>
                </a:lnTo>
                <a:lnTo>
                  <a:pt x="1723" y="520"/>
                </a:lnTo>
                <a:lnTo>
                  <a:pt x="1726" y="525"/>
                </a:lnTo>
                <a:lnTo>
                  <a:pt x="1729" y="542"/>
                </a:lnTo>
                <a:lnTo>
                  <a:pt x="1732" y="559"/>
                </a:lnTo>
                <a:lnTo>
                  <a:pt x="1735" y="573"/>
                </a:lnTo>
                <a:lnTo>
                  <a:pt x="1738" y="592"/>
                </a:lnTo>
                <a:lnTo>
                  <a:pt x="1741" y="601"/>
                </a:lnTo>
                <a:lnTo>
                  <a:pt x="1744" y="605"/>
                </a:lnTo>
                <a:lnTo>
                  <a:pt x="1747" y="607"/>
                </a:lnTo>
                <a:lnTo>
                  <a:pt x="1750" y="608"/>
                </a:lnTo>
                <a:lnTo>
                  <a:pt x="1753" y="602"/>
                </a:lnTo>
                <a:lnTo>
                  <a:pt x="1756" y="605"/>
                </a:lnTo>
                <a:lnTo>
                  <a:pt x="1759" y="610"/>
                </a:lnTo>
                <a:lnTo>
                  <a:pt x="1762" y="614"/>
                </a:lnTo>
                <a:lnTo>
                  <a:pt x="1765" y="613"/>
                </a:lnTo>
                <a:lnTo>
                  <a:pt x="1768" y="618"/>
                </a:lnTo>
                <a:lnTo>
                  <a:pt x="1771" y="615"/>
                </a:lnTo>
                <a:lnTo>
                  <a:pt x="1774" y="611"/>
                </a:lnTo>
                <a:lnTo>
                  <a:pt x="1777" y="601"/>
                </a:lnTo>
                <a:lnTo>
                  <a:pt x="1780" y="593"/>
                </a:lnTo>
                <a:lnTo>
                  <a:pt x="1783" y="584"/>
                </a:lnTo>
                <a:lnTo>
                  <a:pt x="1786" y="580"/>
                </a:lnTo>
                <a:lnTo>
                  <a:pt x="1789" y="579"/>
                </a:lnTo>
                <a:lnTo>
                  <a:pt x="1792" y="577"/>
                </a:lnTo>
                <a:lnTo>
                  <a:pt x="1795" y="579"/>
                </a:lnTo>
                <a:lnTo>
                  <a:pt x="1798" y="581"/>
                </a:lnTo>
                <a:lnTo>
                  <a:pt x="1801" y="583"/>
                </a:lnTo>
                <a:lnTo>
                  <a:pt x="1804" y="579"/>
                </a:lnTo>
                <a:lnTo>
                  <a:pt x="1807" y="584"/>
                </a:lnTo>
                <a:lnTo>
                  <a:pt x="1810" y="582"/>
                </a:lnTo>
                <a:lnTo>
                  <a:pt x="1813" y="584"/>
                </a:lnTo>
                <a:lnTo>
                  <a:pt x="1816" y="587"/>
                </a:lnTo>
                <a:lnTo>
                  <a:pt x="1819" y="586"/>
                </a:lnTo>
                <a:lnTo>
                  <a:pt x="1822" y="591"/>
                </a:lnTo>
                <a:lnTo>
                  <a:pt x="1825" y="592"/>
                </a:lnTo>
                <a:lnTo>
                  <a:pt x="1828" y="586"/>
                </a:lnTo>
                <a:lnTo>
                  <a:pt x="1831" y="583"/>
                </a:lnTo>
                <a:lnTo>
                  <a:pt x="1834" y="587"/>
                </a:lnTo>
                <a:lnTo>
                  <a:pt x="1837" y="581"/>
                </a:lnTo>
                <a:lnTo>
                  <a:pt x="1840" y="578"/>
                </a:lnTo>
                <a:lnTo>
                  <a:pt x="1843" y="574"/>
                </a:lnTo>
                <a:lnTo>
                  <a:pt x="1846" y="561"/>
                </a:lnTo>
                <a:lnTo>
                  <a:pt x="1849" y="544"/>
                </a:lnTo>
                <a:lnTo>
                  <a:pt x="1852" y="534"/>
                </a:lnTo>
                <a:lnTo>
                  <a:pt x="1855" y="520"/>
                </a:lnTo>
                <a:lnTo>
                  <a:pt x="1858" y="512"/>
                </a:lnTo>
                <a:lnTo>
                  <a:pt x="1861" y="508"/>
                </a:lnTo>
                <a:lnTo>
                  <a:pt x="1864" y="512"/>
                </a:lnTo>
                <a:lnTo>
                  <a:pt x="1867" y="517"/>
                </a:lnTo>
                <a:lnTo>
                  <a:pt x="1870" y="531"/>
                </a:lnTo>
                <a:lnTo>
                  <a:pt x="1874" y="537"/>
                </a:lnTo>
                <a:lnTo>
                  <a:pt x="1876" y="546"/>
                </a:lnTo>
                <a:lnTo>
                  <a:pt x="1880" y="552"/>
                </a:lnTo>
                <a:lnTo>
                  <a:pt x="1883" y="553"/>
                </a:lnTo>
                <a:lnTo>
                  <a:pt x="1886" y="551"/>
                </a:lnTo>
                <a:lnTo>
                  <a:pt x="1889" y="555"/>
                </a:lnTo>
                <a:lnTo>
                  <a:pt x="1892" y="556"/>
                </a:lnTo>
                <a:lnTo>
                  <a:pt x="1895" y="556"/>
                </a:lnTo>
                <a:lnTo>
                  <a:pt x="1898" y="556"/>
                </a:lnTo>
                <a:lnTo>
                  <a:pt x="1901" y="560"/>
                </a:lnTo>
                <a:lnTo>
                  <a:pt x="1904" y="566"/>
                </a:lnTo>
                <a:lnTo>
                  <a:pt x="1907" y="573"/>
                </a:lnTo>
                <a:lnTo>
                  <a:pt x="1910" y="572"/>
                </a:lnTo>
                <a:lnTo>
                  <a:pt x="1913" y="577"/>
                </a:lnTo>
                <a:lnTo>
                  <a:pt x="1916" y="574"/>
                </a:lnTo>
                <a:lnTo>
                  <a:pt x="1919" y="566"/>
                </a:lnTo>
                <a:lnTo>
                  <a:pt x="1922" y="555"/>
                </a:lnTo>
                <a:lnTo>
                  <a:pt x="1925" y="552"/>
                </a:lnTo>
                <a:lnTo>
                  <a:pt x="1928" y="540"/>
                </a:lnTo>
                <a:lnTo>
                  <a:pt x="1931" y="527"/>
                </a:lnTo>
                <a:lnTo>
                  <a:pt x="1934" y="518"/>
                </a:lnTo>
                <a:lnTo>
                  <a:pt x="1937" y="515"/>
                </a:lnTo>
                <a:lnTo>
                  <a:pt x="1940" y="512"/>
                </a:lnTo>
                <a:lnTo>
                  <a:pt x="1943" y="514"/>
                </a:lnTo>
                <a:lnTo>
                  <a:pt x="1946" y="517"/>
                </a:lnTo>
                <a:lnTo>
                  <a:pt x="1949" y="514"/>
                </a:lnTo>
                <a:lnTo>
                  <a:pt x="1952" y="516"/>
                </a:lnTo>
                <a:lnTo>
                  <a:pt x="1955" y="517"/>
                </a:lnTo>
                <a:lnTo>
                  <a:pt x="1958" y="518"/>
                </a:lnTo>
                <a:lnTo>
                  <a:pt x="1961" y="523"/>
                </a:lnTo>
                <a:lnTo>
                  <a:pt x="1964" y="529"/>
                </a:lnTo>
                <a:lnTo>
                  <a:pt x="1967" y="528"/>
                </a:lnTo>
                <a:lnTo>
                  <a:pt x="1970" y="530"/>
                </a:lnTo>
                <a:lnTo>
                  <a:pt x="1973" y="533"/>
                </a:lnTo>
                <a:lnTo>
                  <a:pt x="1976" y="540"/>
                </a:lnTo>
                <a:lnTo>
                  <a:pt x="1979" y="548"/>
                </a:lnTo>
                <a:lnTo>
                  <a:pt x="1982" y="554"/>
                </a:lnTo>
                <a:lnTo>
                  <a:pt x="1985" y="556"/>
                </a:lnTo>
                <a:lnTo>
                  <a:pt x="1988" y="554"/>
                </a:lnTo>
                <a:lnTo>
                  <a:pt x="1991" y="560"/>
                </a:lnTo>
                <a:lnTo>
                  <a:pt x="1994" y="564"/>
                </a:lnTo>
                <a:lnTo>
                  <a:pt x="1997" y="572"/>
                </a:lnTo>
                <a:lnTo>
                  <a:pt x="2000" y="583"/>
                </a:lnTo>
                <a:lnTo>
                  <a:pt x="2003" y="587"/>
                </a:lnTo>
                <a:lnTo>
                  <a:pt x="2006" y="582"/>
                </a:lnTo>
                <a:lnTo>
                  <a:pt x="2009" y="579"/>
                </a:lnTo>
                <a:lnTo>
                  <a:pt x="2012" y="575"/>
                </a:lnTo>
                <a:lnTo>
                  <a:pt x="2015" y="575"/>
                </a:lnTo>
                <a:lnTo>
                  <a:pt x="2018" y="581"/>
                </a:lnTo>
                <a:lnTo>
                  <a:pt x="2021" y="588"/>
                </a:lnTo>
                <a:lnTo>
                  <a:pt x="2024" y="590"/>
                </a:lnTo>
                <a:lnTo>
                  <a:pt x="2027" y="593"/>
                </a:lnTo>
                <a:lnTo>
                  <a:pt x="2030" y="590"/>
                </a:lnTo>
                <a:lnTo>
                  <a:pt x="2033" y="583"/>
                </a:lnTo>
                <a:lnTo>
                  <a:pt x="2036" y="572"/>
                </a:lnTo>
                <a:lnTo>
                  <a:pt x="2039" y="565"/>
                </a:lnTo>
                <a:lnTo>
                  <a:pt x="2043" y="565"/>
                </a:lnTo>
                <a:lnTo>
                  <a:pt x="2045" y="567"/>
                </a:lnTo>
                <a:lnTo>
                  <a:pt x="2049" y="570"/>
                </a:lnTo>
                <a:lnTo>
                  <a:pt x="2051" y="571"/>
                </a:lnTo>
                <a:lnTo>
                  <a:pt x="2055" y="569"/>
                </a:lnTo>
                <a:lnTo>
                  <a:pt x="2058" y="556"/>
                </a:lnTo>
                <a:lnTo>
                  <a:pt x="2061" y="544"/>
                </a:lnTo>
                <a:lnTo>
                  <a:pt x="2064" y="533"/>
                </a:lnTo>
                <a:lnTo>
                  <a:pt x="2067" y="522"/>
                </a:lnTo>
                <a:lnTo>
                  <a:pt x="2070" y="515"/>
                </a:lnTo>
                <a:lnTo>
                  <a:pt x="2073" y="517"/>
                </a:lnTo>
                <a:lnTo>
                  <a:pt x="2076" y="519"/>
                </a:lnTo>
                <a:lnTo>
                  <a:pt x="2079" y="520"/>
                </a:lnTo>
                <a:lnTo>
                  <a:pt x="2082" y="527"/>
                </a:lnTo>
                <a:lnTo>
                  <a:pt x="2085" y="537"/>
                </a:lnTo>
                <a:lnTo>
                  <a:pt x="2088" y="545"/>
                </a:lnTo>
                <a:lnTo>
                  <a:pt x="2091" y="557"/>
                </a:lnTo>
                <a:lnTo>
                  <a:pt x="2094" y="569"/>
                </a:lnTo>
                <a:lnTo>
                  <a:pt x="2097" y="578"/>
                </a:lnTo>
                <a:lnTo>
                  <a:pt x="2100" y="579"/>
                </a:lnTo>
                <a:lnTo>
                  <a:pt x="2103" y="574"/>
                </a:lnTo>
                <a:lnTo>
                  <a:pt x="2106" y="566"/>
                </a:lnTo>
                <a:lnTo>
                  <a:pt x="2109" y="557"/>
                </a:lnTo>
                <a:lnTo>
                  <a:pt x="2112" y="550"/>
                </a:lnTo>
                <a:lnTo>
                  <a:pt x="2115" y="544"/>
                </a:lnTo>
                <a:lnTo>
                  <a:pt x="2118" y="539"/>
                </a:lnTo>
                <a:lnTo>
                  <a:pt x="2121" y="538"/>
                </a:lnTo>
                <a:lnTo>
                  <a:pt x="2124" y="541"/>
                </a:lnTo>
                <a:lnTo>
                  <a:pt x="2127" y="542"/>
                </a:lnTo>
                <a:lnTo>
                  <a:pt x="2130" y="546"/>
                </a:lnTo>
                <a:lnTo>
                  <a:pt x="2133" y="552"/>
                </a:lnTo>
                <a:lnTo>
                  <a:pt x="2136" y="549"/>
                </a:lnTo>
                <a:lnTo>
                  <a:pt x="2139" y="539"/>
                </a:lnTo>
                <a:lnTo>
                  <a:pt x="2142" y="521"/>
                </a:lnTo>
                <a:lnTo>
                  <a:pt x="2145" y="503"/>
                </a:lnTo>
                <a:lnTo>
                  <a:pt x="2148" y="489"/>
                </a:lnTo>
                <a:lnTo>
                  <a:pt x="2151" y="479"/>
                </a:lnTo>
                <a:lnTo>
                  <a:pt x="2154" y="474"/>
                </a:lnTo>
                <a:lnTo>
                  <a:pt x="2157" y="479"/>
                </a:lnTo>
                <a:lnTo>
                  <a:pt x="2160" y="488"/>
                </a:lnTo>
                <a:lnTo>
                  <a:pt x="2163" y="496"/>
                </a:lnTo>
                <a:lnTo>
                  <a:pt x="2166" y="504"/>
                </a:lnTo>
                <a:lnTo>
                  <a:pt x="2169" y="512"/>
                </a:lnTo>
                <a:lnTo>
                  <a:pt x="2172" y="520"/>
                </a:lnTo>
                <a:lnTo>
                  <a:pt x="2175" y="523"/>
                </a:lnTo>
                <a:lnTo>
                  <a:pt x="2178" y="533"/>
                </a:lnTo>
                <a:lnTo>
                  <a:pt x="2181" y="544"/>
                </a:lnTo>
                <a:lnTo>
                  <a:pt x="2184" y="557"/>
                </a:lnTo>
                <a:lnTo>
                  <a:pt x="2187" y="568"/>
                </a:lnTo>
                <a:lnTo>
                  <a:pt x="2190" y="578"/>
                </a:lnTo>
                <a:lnTo>
                  <a:pt x="2193" y="579"/>
                </a:lnTo>
                <a:lnTo>
                  <a:pt x="2196" y="577"/>
                </a:lnTo>
                <a:lnTo>
                  <a:pt x="2199" y="573"/>
                </a:lnTo>
                <a:lnTo>
                  <a:pt x="2202" y="572"/>
                </a:lnTo>
                <a:lnTo>
                  <a:pt x="2205" y="571"/>
                </a:lnTo>
                <a:lnTo>
                  <a:pt x="2208" y="571"/>
                </a:lnTo>
                <a:lnTo>
                  <a:pt x="2211" y="572"/>
                </a:lnTo>
                <a:lnTo>
                  <a:pt x="2214" y="571"/>
                </a:lnTo>
                <a:lnTo>
                  <a:pt x="2218" y="571"/>
                </a:lnTo>
                <a:lnTo>
                  <a:pt x="2220" y="568"/>
                </a:lnTo>
                <a:lnTo>
                  <a:pt x="2224" y="564"/>
                </a:lnTo>
                <a:lnTo>
                  <a:pt x="2227" y="557"/>
                </a:lnTo>
                <a:lnTo>
                  <a:pt x="2230" y="548"/>
                </a:lnTo>
                <a:lnTo>
                  <a:pt x="2233" y="532"/>
                </a:lnTo>
                <a:lnTo>
                  <a:pt x="2236" y="519"/>
                </a:lnTo>
                <a:lnTo>
                  <a:pt x="2239" y="509"/>
                </a:lnTo>
                <a:lnTo>
                  <a:pt x="2242" y="505"/>
                </a:lnTo>
                <a:lnTo>
                  <a:pt x="2245" y="501"/>
                </a:lnTo>
                <a:lnTo>
                  <a:pt x="2248" y="503"/>
                </a:lnTo>
                <a:lnTo>
                  <a:pt x="2251" y="504"/>
                </a:lnTo>
                <a:lnTo>
                  <a:pt x="2254" y="503"/>
                </a:lnTo>
                <a:lnTo>
                  <a:pt x="2257" y="502"/>
                </a:lnTo>
                <a:lnTo>
                  <a:pt x="2260" y="505"/>
                </a:lnTo>
                <a:lnTo>
                  <a:pt x="2263" y="504"/>
                </a:lnTo>
                <a:lnTo>
                  <a:pt x="2266" y="499"/>
                </a:lnTo>
                <a:lnTo>
                  <a:pt x="2269" y="489"/>
                </a:lnTo>
                <a:lnTo>
                  <a:pt x="2272" y="476"/>
                </a:lnTo>
                <a:lnTo>
                  <a:pt x="2275" y="463"/>
                </a:lnTo>
                <a:lnTo>
                  <a:pt x="2278" y="452"/>
                </a:lnTo>
                <a:lnTo>
                  <a:pt x="2281" y="443"/>
                </a:lnTo>
                <a:lnTo>
                  <a:pt x="2284" y="436"/>
                </a:lnTo>
                <a:lnTo>
                  <a:pt x="2287" y="424"/>
                </a:lnTo>
                <a:lnTo>
                  <a:pt x="2290" y="410"/>
                </a:lnTo>
                <a:lnTo>
                  <a:pt x="2293" y="399"/>
                </a:lnTo>
                <a:lnTo>
                  <a:pt x="2296" y="390"/>
                </a:lnTo>
                <a:lnTo>
                  <a:pt x="2299" y="379"/>
                </a:lnTo>
                <a:lnTo>
                  <a:pt x="2302" y="369"/>
                </a:lnTo>
                <a:lnTo>
                  <a:pt x="2305" y="359"/>
                </a:lnTo>
                <a:lnTo>
                  <a:pt x="2308" y="350"/>
                </a:lnTo>
                <a:lnTo>
                  <a:pt x="2311" y="336"/>
                </a:lnTo>
                <a:lnTo>
                  <a:pt x="2314" y="325"/>
                </a:lnTo>
                <a:lnTo>
                  <a:pt x="2317" y="329"/>
                </a:lnTo>
                <a:lnTo>
                  <a:pt x="2320" y="330"/>
                </a:lnTo>
                <a:lnTo>
                  <a:pt x="2323" y="330"/>
                </a:lnTo>
                <a:lnTo>
                  <a:pt x="2326" y="333"/>
                </a:lnTo>
                <a:lnTo>
                  <a:pt x="2329" y="334"/>
                </a:lnTo>
                <a:lnTo>
                  <a:pt x="2332" y="335"/>
                </a:lnTo>
                <a:lnTo>
                  <a:pt x="2335" y="331"/>
                </a:lnTo>
                <a:lnTo>
                  <a:pt x="2338" y="332"/>
                </a:lnTo>
                <a:lnTo>
                  <a:pt x="2341" y="341"/>
                </a:lnTo>
                <a:lnTo>
                  <a:pt x="2344" y="352"/>
                </a:lnTo>
                <a:lnTo>
                  <a:pt x="2347" y="351"/>
                </a:lnTo>
                <a:lnTo>
                  <a:pt x="2350" y="363"/>
                </a:lnTo>
                <a:lnTo>
                  <a:pt x="2353" y="365"/>
                </a:lnTo>
                <a:lnTo>
                  <a:pt x="2356" y="364"/>
                </a:lnTo>
                <a:lnTo>
                  <a:pt x="2359" y="358"/>
                </a:lnTo>
                <a:lnTo>
                  <a:pt x="2362" y="365"/>
                </a:lnTo>
                <a:lnTo>
                  <a:pt x="2365" y="369"/>
                </a:lnTo>
                <a:lnTo>
                  <a:pt x="2368" y="375"/>
                </a:lnTo>
                <a:lnTo>
                  <a:pt x="2371" y="378"/>
                </a:lnTo>
                <a:lnTo>
                  <a:pt x="2374" y="379"/>
                </a:lnTo>
                <a:lnTo>
                  <a:pt x="2377" y="373"/>
                </a:lnTo>
                <a:lnTo>
                  <a:pt x="2380" y="367"/>
                </a:lnTo>
                <a:lnTo>
                  <a:pt x="2383" y="366"/>
                </a:lnTo>
                <a:lnTo>
                  <a:pt x="2386" y="360"/>
                </a:lnTo>
                <a:lnTo>
                  <a:pt x="2389" y="362"/>
                </a:lnTo>
                <a:lnTo>
                  <a:pt x="2392" y="364"/>
                </a:lnTo>
                <a:lnTo>
                  <a:pt x="2396" y="366"/>
                </a:lnTo>
                <a:lnTo>
                  <a:pt x="2398" y="361"/>
                </a:lnTo>
                <a:lnTo>
                  <a:pt x="2402" y="364"/>
                </a:lnTo>
                <a:lnTo>
                  <a:pt x="2404" y="364"/>
                </a:lnTo>
                <a:lnTo>
                  <a:pt x="2408" y="363"/>
                </a:lnTo>
                <a:lnTo>
                  <a:pt x="2411" y="361"/>
                </a:lnTo>
                <a:lnTo>
                  <a:pt x="2414" y="359"/>
                </a:lnTo>
                <a:lnTo>
                  <a:pt x="2417" y="353"/>
                </a:lnTo>
                <a:lnTo>
                  <a:pt x="2420" y="351"/>
                </a:lnTo>
                <a:lnTo>
                  <a:pt x="2423" y="349"/>
                </a:lnTo>
                <a:lnTo>
                  <a:pt x="2426" y="353"/>
                </a:lnTo>
                <a:lnTo>
                  <a:pt x="2429" y="362"/>
                </a:lnTo>
                <a:lnTo>
                  <a:pt x="2432" y="377"/>
                </a:lnTo>
                <a:lnTo>
                  <a:pt x="2435" y="390"/>
                </a:lnTo>
                <a:lnTo>
                  <a:pt x="2438" y="404"/>
                </a:lnTo>
                <a:lnTo>
                  <a:pt x="2441" y="411"/>
                </a:lnTo>
                <a:lnTo>
                  <a:pt x="2444" y="413"/>
                </a:lnTo>
                <a:lnTo>
                  <a:pt x="2447" y="407"/>
                </a:lnTo>
                <a:lnTo>
                  <a:pt x="2450" y="398"/>
                </a:lnTo>
                <a:lnTo>
                  <a:pt x="2453" y="382"/>
                </a:lnTo>
                <a:lnTo>
                  <a:pt x="2456" y="371"/>
                </a:lnTo>
                <a:lnTo>
                  <a:pt x="2459" y="358"/>
                </a:lnTo>
                <a:lnTo>
                  <a:pt x="2462" y="347"/>
                </a:lnTo>
                <a:lnTo>
                  <a:pt x="2465" y="338"/>
                </a:lnTo>
                <a:lnTo>
                  <a:pt x="2468" y="331"/>
                </a:lnTo>
                <a:lnTo>
                  <a:pt x="2471" y="327"/>
                </a:lnTo>
                <a:lnTo>
                  <a:pt x="2474" y="325"/>
                </a:lnTo>
                <a:lnTo>
                  <a:pt x="2477" y="326"/>
                </a:lnTo>
                <a:lnTo>
                  <a:pt x="2480" y="321"/>
                </a:lnTo>
                <a:lnTo>
                  <a:pt x="2483" y="315"/>
                </a:lnTo>
                <a:lnTo>
                  <a:pt x="2486" y="304"/>
                </a:lnTo>
                <a:lnTo>
                  <a:pt x="2489" y="297"/>
                </a:lnTo>
                <a:lnTo>
                  <a:pt x="2492" y="289"/>
                </a:lnTo>
                <a:lnTo>
                  <a:pt x="2495" y="289"/>
                </a:lnTo>
                <a:lnTo>
                  <a:pt x="2498" y="290"/>
                </a:lnTo>
                <a:lnTo>
                  <a:pt x="2501" y="299"/>
                </a:lnTo>
                <a:lnTo>
                  <a:pt x="2504" y="305"/>
                </a:lnTo>
                <a:lnTo>
                  <a:pt x="2507" y="314"/>
                </a:lnTo>
                <a:lnTo>
                  <a:pt x="2510" y="326"/>
                </a:lnTo>
                <a:lnTo>
                  <a:pt x="2513" y="334"/>
                </a:lnTo>
                <a:lnTo>
                  <a:pt x="2516" y="335"/>
                </a:lnTo>
                <a:lnTo>
                  <a:pt x="2519" y="333"/>
                </a:lnTo>
                <a:lnTo>
                  <a:pt x="2522" y="323"/>
                </a:lnTo>
                <a:lnTo>
                  <a:pt x="2525" y="317"/>
                </a:lnTo>
                <a:lnTo>
                  <a:pt x="2528" y="316"/>
                </a:lnTo>
                <a:lnTo>
                  <a:pt x="2531" y="314"/>
                </a:lnTo>
                <a:lnTo>
                  <a:pt x="2534" y="317"/>
                </a:lnTo>
                <a:lnTo>
                  <a:pt x="2537" y="318"/>
                </a:lnTo>
                <a:lnTo>
                  <a:pt x="2540" y="316"/>
                </a:lnTo>
                <a:lnTo>
                  <a:pt x="2543" y="314"/>
                </a:lnTo>
                <a:lnTo>
                  <a:pt x="2546" y="312"/>
                </a:lnTo>
                <a:lnTo>
                  <a:pt x="2549" y="304"/>
                </a:lnTo>
                <a:lnTo>
                  <a:pt x="2552" y="304"/>
                </a:lnTo>
                <a:lnTo>
                  <a:pt x="2555" y="304"/>
                </a:lnTo>
                <a:lnTo>
                  <a:pt x="2558" y="302"/>
                </a:lnTo>
                <a:lnTo>
                  <a:pt x="2561" y="295"/>
                </a:lnTo>
                <a:lnTo>
                  <a:pt x="2564" y="298"/>
                </a:lnTo>
                <a:lnTo>
                  <a:pt x="2567" y="299"/>
                </a:lnTo>
                <a:lnTo>
                  <a:pt x="2571" y="298"/>
                </a:lnTo>
                <a:lnTo>
                  <a:pt x="2573" y="296"/>
                </a:lnTo>
                <a:lnTo>
                  <a:pt x="2577" y="296"/>
                </a:lnTo>
                <a:lnTo>
                  <a:pt x="2580" y="288"/>
                </a:lnTo>
                <a:lnTo>
                  <a:pt x="2583" y="276"/>
                </a:lnTo>
                <a:lnTo>
                  <a:pt x="2586" y="265"/>
                </a:lnTo>
                <a:lnTo>
                  <a:pt x="2589" y="258"/>
                </a:lnTo>
                <a:lnTo>
                  <a:pt x="2592" y="247"/>
                </a:lnTo>
                <a:lnTo>
                  <a:pt x="2595" y="244"/>
                </a:lnTo>
                <a:lnTo>
                  <a:pt x="2598" y="236"/>
                </a:lnTo>
                <a:lnTo>
                  <a:pt x="2601" y="225"/>
                </a:lnTo>
                <a:lnTo>
                  <a:pt x="2604" y="219"/>
                </a:lnTo>
                <a:lnTo>
                  <a:pt x="2607" y="212"/>
                </a:lnTo>
                <a:lnTo>
                  <a:pt x="2610" y="207"/>
                </a:lnTo>
                <a:lnTo>
                  <a:pt x="2613" y="207"/>
                </a:lnTo>
                <a:lnTo>
                  <a:pt x="2616" y="205"/>
                </a:lnTo>
                <a:lnTo>
                  <a:pt x="2619" y="198"/>
                </a:lnTo>
                <a:lnTo>
                  <a:pt x="2622" y="199"/>
                </a:lnTo>
                <a:lnTo>
                  <a:pt x="2625" y="200"/>
                </a:lnTo>
                <a:lnTo>
                  <a:pt x="2628" y="202"/>
                </a:lnTo>
                <a:lnTo>
                  <a:pt x="2631" y="206"/>
                </a:lnTo>
                <a:lnTo>
                  <a:pt x="2634" y="212"/>
                </a:lnTo>
                <a:lnTo>
                  <a:pt x="2637" y="216"/>
                </a:lnTo>
                <a:lnTo>
                  <a:pt x="2640" y="212"/>
                </a:lnTo>
                <a:lnTo>
                  <a:pt x="2643" y="210"/>
                </a:lnTo>
                <a:lnTo>
                  <a:pt x="2646" y="211"/>
                </a:lnTo>
                <a:lnTo>
                  <a:pt x="2649" y="214"/>
                </a:lnTo>
                <a:lnTo>
                  <a:pt x="2652" y="212"/>
                </a:lnTo>
                <a:lnTo>
                  <a:pt x="2655" y="214"/>
                </a:lnTo>
                <a:lnTo>
                  <a:pt x="2658" y="212"/>
                </a:lnTo>
                <a:lnTo>
                  <a:pt x="2661" y="210"/>
                </a:lnTo>
                <a:lnTo>
                  <a:pt x="2664" y="213"/>
                </a:lnTo>
                <a:lnTo>
                  <a:pt x="2667" y="219"/>
                </a:lnTo>
                <a:lnTo>
                  <a:pt x="2670" y="227"/>
                </a:lnTo>
                <a:lnTo>
                  <a:pt x="2673" y="239"/>
                </a:lnTo>
                <a:lnTo>
                  <a:pt x="2676" y="246"/>
                </a:lnTo>
                <a:lnTo>
                  <a:pt x="2679" y="248"/>
                </a:lnTo>
                <a:lnTo>
                  <a:pt x="2682" y="251"/>
                </a:lnTo>
                <a:lnTo>
                  <a:pt x="2685" y="253"/>
                </a:lnTo>
                <a:lnTo>
                  <a:pt x="2688" y="252"/>
                </a:lnTo>
                <a:lnTo>
                  <a:pt x="2691" y="251"/>
                </a:lnTo>
                <a:lnTo>
                  <a:pt x="2694" y="243"/>
                </a:lnTo>
                <a:lnTo>
                  <a:pt x="2697" y="232"/>
                </a:lnTo>
                <a:lnTo>
                  <a:pt x="2700" y="224"/>
                </a:lnTo>
                <a:lnTo>
                  <a:pt x="2703" y="222"/>
                </a:lnTo>
                <a:lnTo>
                  <a:pt x="2706" y="219"/>
                </a:lnTo>
                <a:lnTo>
                  <a:pt x="2709" y="221"/>
                </a:lnTo>
                <a:lnTo>
                  <a:pt x="2712" y="221"/>
                </a:lnTo>
                <a:lnTo>
                  <a:pt x="2715" y="219"/>
                </a:lnTo>
                <a:lnTo>
                  <a:pt x="2718" y="210"/>
                </a:lnTo>
                <a:lnTo>
                  <a:pt x="2721" y="203"/>
                </a:lnTo>
                <a:lnTo>
                  <a:pt x="2724" y="196"/>
                </a:lnTo>
                <a:lnTo>
                  <a:pt x="2727" y="191"/>
                </a:lnTo>
                <a:lnTo>
                  <a:pt x="2730" y="192"/>
                </a:lnTo>
                <a:lnTo>
                  <a:pt x="2733" y="194"/>
                </a:lnTo>
                <a:lnTo>
                  <a:pt x="2736" y="200"/>
                </a:lnTo>
                <a:lnTo>
                  <a:pt x="2740" y="204"/>
                </a:lnTo>
                <a:lnTo>
                  <a:pt x="2742" y="203"/>
                </a:lnTo>
                <a:lnTo>
                  <a:pt x="2746" y="197"/>
                </a:lnTo>
                <a:lnTo>
                  <a:pt x="2749" y="187"/>
                </a:lnTo>
                <a:lnTo>
                  <a:pt x="2752" y="176"/>
                </a:lnTo>
                <a:lnTo>
                  <a:pt x="2755" y="166"/>
                </a:lnTo>
                <a:lnTo>
                  <a:pt x="2758" y="163"/>
                </a:lnTo>
                <a:lnTo>
                  <a:pt x="2761" y="165"/>
                </a:lnTo>
                <a:lnTo>
                  <a:pt x="2764" y="167"/>
                </a:lnTo>
                <a:lnTo>
                  <a:pt x="2767" y="173"/>
                </a:lnTo>
                <a:lnTo>
                  <a:pt x="2770" y="178"/>
                </a:lnTo>
                <a:lnTo>
                  <a:pt x="2773" y="177"/>
                </a:lnTo>
                <a:lnTo>
                  <a:pt x="2776" y="171"/>
                </a:lnTo>
                <a:lnTo>
                  <a:pt x="2779" y="169"/>
                </a:lnTo>
                <a:lnTo>
                  <a:pt x="2782" y="162"/>
                </a:lnTo>
                <a:lnTo>
                  <a:pt x="2785" y="159"/>
                </a:lnTo>
                <a:lnTo>
                  <a:pt x="2788" y="171"/>
                </a:lnTo>
                <a:lnTo>
                  <a:pt x="2791" y="188"/>
                </a:lnTo>
                <a:lnTo>
                  <a:pt x="2794" y="203"/>
                </a:lnTo>
                <a:lnTo>
                  <a:pt x="2797" y="220"/>
                </a:lnTo>
                <a:lnTo>
                  <a:pt x="2800" y="232"/>
                </a:lnTo>
                <a:lnTo>
                  <a:pt x="2803" y="240"/>
                </a:lnTo>
                <a:lnTo>
                  <a:pt x="2806" y="242"/>
                </a:lnTo>
                <a:lnTo>
                  <a:pt x="2809" y="243"/>
                </a:lnTo>
                <a:lnTo>
                  <a:pt x="2812" y="242"/>
                </a:lnTo>
                <a:lnTo>
                  <a:pt x="2815" y="248"/>
                </a:lnTo>
                <a:lnTo>
                  <a:pt x="2818" y="247"/>
                </a:lnTo>
                <a:lnTo>
                  <a:pt x="2821" y="241"/>
                </a:lnTo>
                <a:lnTo>
                  <a:pt x="2824" y="235"/>
                </a:lnTo>
                <a:lnTo>
                  <a:pt x="2827" y="229"/>
                </a:lnTo>
                <a:lnTo>
                  <a:pt x="2830" y="221"/>
                </a:lnTo>
                <a:lnTo>
                  <a:pt x="2833" y="217"/>
                </a:lnTo>
                <a:lnTo>
                  <a:pt x="2836" y="220"/>
                </a:lnTo>
                <a:lnTo>
                  <a:pt x="2839" y="228"/>
                </a:lnTo>
                <a:lnTo>
                  <a:pt x="2842" y="240"/>
                </a:lnTo>
                <a:lnTo>
                  <a:pt x="2845" y="250"/>
                </a:lnTo>
                <a:lnTo>
                  <a:pt x="2848" y="259"/>
                </a:lnTo>
                <a:lnTo>
                  <a:pt x="2851" y="269"/>
                </a:lnTo>
                <a:lnTo>
                  <a:pt x="2854" y="278"/>
                </a:lnTo>
                <a:lnTo>
                  <a:pt x="2857" y="283"/>
                </a:lnTo>
                <a:lnTo>
                  <a:pt x="2860" y="285"/>
                </a:lnTo>
                <a:lnTo>
                  <a:pt x="2863" y="284"/>
                </a:lnTo>
                <a:lnTo>
                  <a:pt x="2866" y="280"/>
                </a:lnTo>
                <a:lnTo>
                  <a:pt x="2869" y="278"/>
                </a:lnTo>
                <a:lnTo>
                  <a:pt x="2872" y="279"/>
                </a:lnTo>
                <a:lnTo>
                  <a:pt x="2875" y="285"/>
                </a:lnTo>
                <a:lnTo>
                  <a:pt x="2878" y="291"/>
                </a:lnTo>
                <a:lnTo>
                  <a:pt x="2881" y="299"/>
                </a:lnTo>
                <a:lnTo>
                  <a:pt x="2884" y="298"/>
                </a:lnTo>
                <a:lnTo>
                  <a:pt x="2887" y="299"/>
                </a:lnTo>
                <a:lnTo>
                  <a:pt x="2890" y="295"/>
                </a:lnTo>
                <a:lnTo>
                  <a:pt x="2893" y="290"/>
                </a:lnTo>
                <a:lnTo>
                  <a:pt x="2896" y="282"/>
                </a:lnTo>
                <a:lnTo>
                  <a:pt x="2899" y="272"/>
                </a:lnTo>
                <a:lnTo>
                  <a:pt x="2902" y="258"/>
                </a:lnTo>
                <a:lnTo>
                  <a:pt x="2905" y="242"/>
                </a:lnTo>
                <a:lnTo>
                  <a:pt x="2908" y="230"/>
                </a:lnTo>
                <a:lnTo>
                  <a:pt x="2911" y="223"/>
                </a:lnTo>
                <a:lnTo>
                  <a:pt x="2914" y="223"/>
                </a:lnTo>
                <a:lnTo>
                  <a:pt x="2918" y="222"/>
                </a:lnTo>
                <a:lnTo>
                  <a:pt x="2920" y="220"/>
                </a:lnTo>
                <a:lnTo>
                  <a:pt x="2924" y="216"/>
                </a:lnTo>
                <a:lnTo>
                  <a:pt x="2926" y="211"/>
                </a:lnTo>
                <a:lnTo>
                  <a:pt x="2930" y="208"/>
                </a:lnTo>
                <a:lnTo>
                  <a:pt x="2933" y="214"/>
                </a:lnTo>
                <a:lnTo>
                  <a:pt x="2936" y="228"/>
                </a:lnTo>
                <a:lnTo>
                  <a:pt x="2939" y="242"/>
                </a:lnTo>
                <a:lnTo>
                  <a:pt x="2942" y="254"/>
                </a:lnTo>
                <a:lnTo>
                  <a:pt x="2945" y="267"/>
                </a:lnTo>
                <a:lnTo>
                  <a:pt x="2948" y="279"/>
                </a:lnTo>
                <a:lnTo>
                  <a:pt x="2951" y="285"/>
                </a:lnTo>
                <a:lnTo>
                  <a:pt x="2954" y="290"/>
                </a:lnTo>
                <a:lnTo>
                  <a:pt x="2957" y="296"/>
                </a:lnTo>
                <a:lnTo>
                  <a:pt x="2960" y="303"/>
                </a:lnTo>
                <a:lnTo>
                  <a:pt x="2963" y="303"/>
                </a:lnTo>
                <a:lnTo>
                  <a:pt x="2966" y="303"/>
                </a:lnTo>
                <a:lnTo>
                  <a:pt x="2969" y="305"/>
                </a:lnTo>
                <a:lnTo>
                  <a:pt x="2972" y="308"/>
                </a:lnTo>
                <a:lnTo>
                  <a:pt x="2975" y="308"/>
                </a:lnTo>
                <a:lnTo>
                  <a:pt x="2978" y="314"/>
                </a:lnTo>
                <a:lnTo>
                  <a:pt x="2981" y="320"/>
                </a:lnTo>
                <a:lnTo>
                  <a:pt x="2984" y="328"/>
                </a:lnTo>
                <a:lnTo>
                  <a:pt x="2987" y="338"/>
                </a:lnTo>
                <a:lnTo>
                  <a:pt x="2990" y="339"/>
                </a:lnTo>
                <a:lnTo>
                  <a:pt x="2993" y="332"/>
                </a:lnTo>
                <a:lnTo>
                  <a:pt x="2996" y="326"/>
                </a:lnTo>
                <a:lnTo>
                  <a:pt x="2999" y="315"/>
                </a:lnTo>
                <a:lnTo>
                  <a:pt x="3002" y="304"/>
                </a:lnTo>
                <a:lnTo>
                  <a:pt x="3005" y="298"/>
                </a:lnTo>
                <a:lnTo>
                  <a:pt x="3008" y="302"/>
                </a:lnTo>
                <a:lnTo>
                  <a:pt x="3011" y="306"/>
                </a:lnTo>
                <a:lnTo>
                  <a:pt x="3014" y="315"/>
                </a:lnTo>
              </a:path>
            </a:pathLst>
          </a:custGeom>
          <a:noFill/>
          <a:ln w="15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2431508" y="3221418"/>
            <a:ext cx="6096000" cy="1286302"/>
            <a:chOff x="1532573" y="3465010"/>
            <a:chExt cx="6096000" cy="1286302"/>
          </a:xfrm>
        </p:grpSpPr>
        <mc:AlternateContent xmlns:mc="http://schemas.openxmlformats.org/markup-compatibility/2006" xmlns:a14="http://schemas.microsoft.com/office/drawing/2010/main">
          <mc:Choice Requires="a14">
            <p:sp>
              <p:nvSpPr>
                <p:cNvPr id="4" name="TextBox 3"/>
                <p:cNvSpPr txBox="1"/>
                <p:nvPr/>
              </p:nvSpPr>
              <p:spPr>
                <a:xfrm>
                  <a:off x="1667827" y="3465010"/>
                  <a:ext cx="1312988"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acc>
                        <m:r>
                          <a:rPr lang="en-US" i="1">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𝑥</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𝜎</m:t>
                                </m:r>
                              </m:e>
                              <m:sub>
                                <m:r>
                                  <a:rPr lang="en-US" i="1" dirty="0">
                                    <a:latin typeface="Cambria Math" panose="02040503050406030204" pitchFamily="18" charset="0"/>
                                  </a:rPr>
                                  <m:t>𝑥</m:t>
                                </m:r>
                              </m:sub>
                            </m:sSub>
                          </m:den>
                        </m:f>
                        <m:r>
                          <a:rPr lang="en-US" i="1">
                            <a:latin typeface="Cambria Math" panose="02040503050406030204" pitchFamily="18" charset="0"/>
                          </a:rPr>
                          <m:t> </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667827" y="3465010"/>
                  <a:ext cx="1312988" cy="52116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p:cNvSpPr txBox="1"/>
                <p:nvPr/>
              </p:nvSpPr>
              <p:spPr>
                <a:xfrm>
                  <a:off x="3411765" y="3497715"/>
                  <a:ext cx="1323952" cy="559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r>
                          <a:rPr lang="en-US" i="1">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𝑦</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𝜎</m:t>
                                </m:r>
                              </m:e>
                              <m:sub>
                                <m:r>
                                  <a:rPr lang="en-US" i="1" dirty="0">
                                    <a:latin typeface="Cambria Math" panose="02040503050406030204" pitchFamily="18" charset="0"/>
                                  </a:rPr>
                                  <m:t>𝑦</m:t>
                                </m:r>
                              </m:sub>
                            </m:sSub>
                          </m:den>
                        </m:f>
                        <m:r>
                          <a:rPr lang="en-US" i="1">
                            <a:latin typeface="Cambria Math" panose="02040503050406030204" pitchFamily="18" charset="0"/>
                          </a:rPr>
                          <m:t> </m:t>
                        </m:r>
                      </m:oMath>
                    </m:oMathPara>
                  </a14:m>
                  <a:endParaRPr lang="en-US" dirty="0"/>
                </a:p>
              </p:txBody>
            </p:sp>
          </mc:Choice>
          <mc:Fallback xmlns="">
            <p:sp>
              <p:nvSpPr>
                <p:cNvPr id="225" name="TextBox 224"/>
                <p:cNvSpPr txBox="1">
                  <a:spLocks noRot="1" noChangeAspect="1" noMove="1" noResize="1" noEditPoints="1" noAdjustHandles="1" noChangeArrowheads="1" noChangeShapeType="1" noTextEdit="1"/>
                </p:cNvSpPr>
                <p:nvPr/>
              </p:nvSpPr>
              <p:spPr>
                <a:xfrm>
                  <a:off x="3411765" y="3497715"/>
                  <a:ext cx="1323952" cy="559640"/>
                </a:xfrm>
                <a:prstGeom prst="rect">
                  <a:avLst/>
                </a:prstGeom>
                <a:blipFill>
                  <a:blip r:embed="rId4"/>
                  <a:stretch>
                    <a:fillRect/>
                  </a:stretch>
                </a:blipFill>
              </p:spPr>
              <p:txBody>
                <a:bodyPr/>
                <a:lstStyle/>
                <a:p>
                  <a:r>
                    <a:rPr lang="en-US">
                      <a:noFill/>
                    </a:rPr>
                    <a:t> </a:t>
                  </a:r>
                </a:p>
              </p:txBody>
            </p:sp>
          </mc:Fallback>
        </mc:AlternateContent>
        <p:sp>
          <p:nvSpPr>
            <p:cNvPr id="3" name="Rectangle 2"/>
            <p:cNvSpPr/>
            <p:nvPr/>
          </p:nvSpPr>
          <p:spPr>
            <a:xfrm>
              <a:off x="1532573" y="4104981"/>
              <a:ext cx="6096000" cy="646331"/>
            </a:xfrm>
            <a:prstGeom prst="rect">
              <a:avLst/>
            </a:prstGeom>
          </p:spPr>
          <p:txBody>
            <a:bodyPr>
              <a:spAutoFit/>
            </a:bodyPr>
            <a:lstStyle/>
            <a:p>
              <a:r>
                <a:rPr lang="en-US" dirty="0">
                  <a:solidFill>
                    <a:srgbClr val="0000FF"/>
                  </a:solidFill>
                  <a:latin typeface="Courier New" panose="02070309020205020404" pitchFamily="49" charset="0"/>
                </a:rPr>
                <a:t>function</a:t>
              </a:r>
              <a:r>
                <a:rPr lang="en-US" dirty="0">
                  <a:solidFill>
                    <a:srgbClr val="000000"/>
                  </a:solidFill>
                  <a:latin typeface="Courier New" panose="02070309020205020404" pitchFamily="49" charset="0"/>
                </a:rPr>
                <a:t> y = </a:t>
              </a:r>
              <a:r>
                <a:rPr lang="en-US" dirty="0" err="1">
                  <a:solidFill>
                    <a:srgbClr val="000000"/>
                  </a:solidFill>
                  <a:latin typeface="Courier New" panose="02070309020205020404" pitchFamily="49" charset="0"/>
                </a:rPr>
                <a:t>zNorm</a:t>
              </a:r>
              <a:r>
                <a:rPr lang="en-US" dirty="0">
                  <a:solidFill>
                    <a:srgbClr val="000000"/>
                  </a:solidFill>
                  <a:latin typeface="Courier New" panose="02070309020205020404" pitchFamily="49" charset="0"/>
                </a:rPr>
                <a:t>(x)</a:t>
              </a:r>
            </a:p>
            <a:p>
              <a:r>
                <a:rPr lang="en-US" dirty="0">
                  <a:solidFill>
                    <a:srgbClr val="000000"/>
                  </a:solidFill>
                  <a:latin typeface="Courier New" panose="02070309020205020404" pitchFamily="49" charset="0"/>
                </a:rPr>
                <a:t>y = (x-mean(x))/</a:t>
              </a:r>
              <a:r>
                <a:rPr lang="en-US" dirty="0" err="1">
                  <a:solidFill>
                    <a:srgbClr val="000000"/>
                  </a:solidFill>
                  <a:latin typeface="Courier New" panose="02070309020205020404" pitchFamily="49" charset="0"/>
                </a:rPr>
                <a:t>std</a:t>
              </a:r>
              <a:r>
                <a:rPr lang="en-US" dirty="0">
                  <a:solidFill>
                    <a:srgbClr val="000000"/>
                  </a:solidFill>
                  <a:latin typeface="Courier New" panose="02070309020205020404" pitchFamily="49" charset="0"/>
                </a:rPr>
                <a:t>(x,1);</a:t>
              </a:r>
            </a:p>
          </p:txBody>
        </p:sp>
      </p:grpSp>
      <p:grpSp>
        <p:nvGrpSpPr>
          <p:cNvPr id="7" name="Group 6"/>
          <p:cNvGrpSpPr/>
          <p:nvPr/>
        </p:nvGrpSpPr>
        <p:grpSpPr>
          <a:xfrm>
            <a:off x="1545272" y="4740775"/>
            <a:ext cx="5473701" cy="1804126"/>
            <a:chOff x="1318849" y="5054305"/>
            <a:chExt cx="5473701" cy="1804126"/>
          </a:xfrm>
        </p:grpSpPr>
        <mc:AlternateContent xmlns:mc="http://schemas.openxmlformats.org/markup-compatibility/2006" xmlns:a14="http://schemas.microsoft.com/office/drawing/2010/main">
          <mc:Choice Requires="a14">
            <p:sp>
              <p:nvSpPr>
                <p:cNvPr id="226" name="TextBox 225"/>
                <p:cNvSpPr txBox="1"/>
                <p:nvPr/>
              </p:nvSpPr>
              <p:spPr>
                <a:xfrm>
                  <a:off x="2167544" y="5054305"/>
                  <a:ext cx="3190259"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r>
                                      <a:rPr lang="en-US" i="1">
                                        <a:latin typeface="Cambria Math" panose="02040503050406030204" pitchFamily="18" charset="0"/>
                                      </a:rPr>
                                      <m:t>)</m:t>
                                    </m:r>
                                  </m:e>
                                  <m:sup>
                                    <m:r>
                                      <a:rPr lang="en-US" i="1">
                                        <a:latin typeface="Cambria Math" panose="02040503050406030204" pitchFamily="18" charset="0"/>
                                      </a:rPr>
                                      <m:t>2</m:t>
                                    </m:r>
                                  </m:sup>
                                </m:sSup>
                              </m:e>
                            </m:nary>
                          </m:e>
                        </m:rad>
                      </m:oMath>
                    </m:oMathPara>
                  </a14:m>
                  <a:endParaRPr lang="en-US" dirty="0"/>
                </a:p>
              </p:txBody>
            </p:sp>
          </mc:Choice>
          <mc:Fallback xmlns="">
            <p:sp>
              <p:nvSpPr>
                <p:cNvPr id="226" name="TextBox 225"/>
                <p:cNvSpPr txBox="1">
                  <a:spLocks noRot="1" noChangeAspect="1" noMove="1" noResize="1" noEditPoints="1" noAdjustHandles="1" noChangeArrowheads="1" noChangeShapeType="1" noTextEdit="1"/>
                </p:cNvSpPr>
                <p:nvPr/>
              </p:nvSpPr>
              <p:spPr>
                <a:xfrm>
                  <a:off x="2167544" y="5054305"/>
                  <a:ext cx="3190259" cy="1077603"/>
                </a:xfrm>
                <a:prstGeom prst="rect">
                  <a:avLst/>
                </a:prstGeom>
                <a:blipFill>
                  <a:blip r:embed="rId5"/>
                  <a:stretch>
                    <a:fillRect b="-568"/>
                  </a:stretch>
                </a:blipFill>
              </p:spPr>
              <p:txBody>
                <a:bodyPr/>
                <a:lstStyle/>
                <a:p>
                  <a:r>
                    <a:rPr lang="en-US">
                      <a:noFill/>
                    </a:rPr>
                    <a:t> </a:t>
                  </a:r>
                </a:p>
              </p:txBody>
            </p:sp>
          </mc:Fallback>
        </mc:AlternateContent>
        <p:sp>
          <p:nvSpPr>
            <p:cNvPr id="5" name="Rectangle 4"/>
            <p:cNvSpPr/>
            <p:nvPr/>
          </p:nvSpPr>
          <p:spPr>
            <a:xfrm>
              <a:off x="1318849" y="6212100"/>
              <a:ext cx="5473701" cy="646331"/>
            </a:xfrm>
            <a:prstGeom prst="rect">
              <a:avLst/>
            </a:prstGeom>
          </p:spPr>
          <p:txBody>
            <a:bodyPr wrap="square">
              <a:spAutoFit/>
            </a:bodyPr>
            <a:lstStyle/>
            <a:p>
              <a:r>
                <a:rPr lang="en-US" dirty="0">
                  <a:solidFill>
                    <a:srgbClr val="0000FF"/>
                  </a:solidFill>
                  <a:latin typeface="Courier New" charset="0"/>
                  <a:ea typeface="Courier New" charset="0"/>
                  <a:cs typeface="Courier New" charset="0"/>
                </a:rPr>
                <a:t>function</a:t>
              </a:r>
              <a:r>
                <a:rPr lang="en-US" dirty="0">
                  <a:solidFill>
                    <a:srgbClr val="000000"/>
                  </a:solidFill>
                  <a:latin typeface="Courier New" charset="0"/>
                  <a:ea typeface="Courier New" charset="0"/>
                  <a:cs typeface="Courier New" charset="0"/>
                </a:rPr>
                <a:t> d = </a:t>
              </a:r>
              <a:r>
                <a:rPr lang="en-US" dirty="0" err="1">
                  <a:solidFill>
                    <a:srgbClr val="000000"/>
                  </a:solidFill>
                  <a:latin typeface="Courier New" charset="0"/>
                  <a:ea typeface="Courier New" charset="0"/>
                  <a:cs typeface="Courier New" charset="0"/>
                </a:rPr>
                <a:t>EuclideanDistance</a:t>
              </a:r>
              <a:r>
                <a:rPr lang="en-US" dirty="0">
                  <a:solidFill>
                    <a:srgbClr val="000000"/>
                  </a:solidFill>
                  <a:latin typeface="Courier New" charset="0"/>
                  <a:ea typeface="Courier New" charset="0"/>
                  <a:cs typeface="Courier New" charset="0"/>
                </a:rPr>
                <a:t>(</a:t>
              </a:r>
              <a:r>
                <a:rPr lang="en-US" dirty="0" err="1">
                  <a:solidFill>
                    <a:srgbClr val="000000"/>
                  </a:solidFill>
                  <a:latin typeface="Courier New" charset="0"/>
                  <a:ea typeface="Courier New" charset="0"/>
                  <a:cs typeface="Courier New" charset="0"/>
                </a:rPr>
                <a:t>x,y</a:t>
              </a:r>
              <a:r>
                <a:rPr lang="en-US" dirty="0">
                  <a:solidFill>
                    <a:srgbClr val="000000"/>
                  </a:solidFill>
                  <a:latin typeface="Courier New" charset="0"/>
                  <a:ea typeface="Courier New" charset="0"/>
                  <a:cs typeface="Courier New" charset="0"/>
                </a:rPr>
                <a:t>)</a:t>
              </a:r>
            </a:p>
            <a:p>
              <a:r>
                <a:rPr lang="mr-IN" dirty="0" err="1">
                  <a:solidFill>
                    <a:srgbClr val="000000"/>
                  </a:solidFill>
                  <a:latin typeface="Courier New" charset="0"/>
                  <a:ea typeface="Courier New" charset="0"/>
                  <a:cs typeface="Courier New" charset="0"/>
                </a:rPr>
                <a:t>d</a:t>
              </a:r>
              <a:r>
                <a:rPr lang="mr-IN" dirty="0">
                  <a:solidFill>
                    <a:srgbClr val="000000"/>
                  </a:solidFill>
                  <a:latin typeface="Courier New" charset="0"/>
                  <a:ea typeface="Courier New" charset="0"/>
                  <a:cs typeface="Courier New" charset="0"/>
                </a:rPr>
                <a:t> = </a:t>
              </a:r>
              <a:r>
                <a:rPr lang="mr-IN" dirty="0" err="1">
                  <a:solidFill>
                    <a:srgbClr val="000000"/>
                  </a:solidFill>
                  <a:latin typeface="Courier New" charset="0"/>
                  <a:ea typeface="Courier New" charset="0"/>
                  <a:cs typeface="Courier New" charset="0"/>
                </a:rPr>
                <a:t>sqrt</a:t>
              </a:r>
              <a:r>
                <a:rPr lang="mr-IN" dirty="0">
                  <a:solidFill>
                    <a:srgbClr val="000000"/>
                  </a:solidFill>
                  <a:latin typeface="Courier New" charset="0"/>
                  <a:ea typeface="Courier New" charset="0"/>
                  <a:cs typeface="Courier New" charset="0"/>
                </a:rPr>
                <a:t>(</a:t>
              </a:r>
              <a:r>
                <a:rPr lang="mr-IN" dirty="0" err="1">
                  <a:solidFill>
                    <a:srgbClr val="000000"/>
                  </a:solidFill>
                  <a:latin typeface="Courier New" charset="0"/>
                  <a:ea typeface="Courier New" charset="0"/>
                  <a:cs typeface="Courier New" charset="0"/>
                </a:rPr>
                <a:t>sum</a:t>
              </a:r>
              <a:r>
                <a:rPr lang="mr-IN" dirty="0">
                  <a:solidFill>
                    <a:srgbClr val="000000"/>
                  </a:solidFill>
                  <a:latin typeface="Courier New" charset="0"/>
                  <a:ea typeface="Courier New" charset="0"/>
                  <a:cs typeface="Courier New" charset="0"/>
                </a:rPr>
                <a:t>((</a:t>
              </a:r>
              <a:r>
                <a:rPr lang="mr-IN" dirty="0" err="1">
                  <a:solidFill>
                    <a:srgbClr val="000000"/>
                  </a:solidFill>
                  <a:latin typeface="Courier New" charset="0"/>
                  <a:ea typeface="Courier New" charset="0"/>
                  <a:cs typeface="Courier New" charset="0"/>
                </a:rPr>
                <a:t>x-y</a:t>
              </a:r>
              <a:r>
                <a:rPr lang="mr-IN" dirty="0">
                  <a:solidFill>
                    <a:srgbClr val="000000"/>
                  </a:solidFill>
                  <a:latin typeface="Courier New" charset="0"/>
                  <a:ea typeface="Courier New" charset="0"/>
                  <a:cs typeface="Courier New" charset="0"/>
                </a:rPr>
                <a:t>).^2));</a:t>
              </a:r>
            </a:p>
          </p:txBody>
        </p:sp>
      </p:grpSp>
    </p:spTree>
    <p:extLst>
      <p:ext uri="{BB962C8B-B14F-4D97-AF65-F5344CB8AC3E}">
        <p14:creationId xmlns:p14="http://schemas.microsoft.com/office/powerpoint/2010/main" val="204403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Formula</a:t>
            </a:r>
          </a:p>
        </p:txBody>
      </p:sp>
      <p:sp>
        <p:nvSpPr>
          <p:cNvPr id="3" name="Content Placeholder 2"/>
          <p:cNvSpPr>
            <a:spLocks noGrp="1"/>
          </p:cNvSpPr>
          <p:nvPr>
            <p:ph idx="1"/>
          </p:nvPr>
        </p:nvSpPr>
        <p:spPr>
          <a:xfrm>
            <a:off x="838200" y="3284375"/>
            <a:ext cx="10515600" cy="2892587"/>
          </a:xfrm>
        </p:spPr>
        <p:txBody>
          <a:bodyPr/>
          <a:lstStyle/>
          <a:p>
            <a:r>
              <a:rPr lang="en-US" dirty="0"/>
              <a:t>We will use the above z-Normalized Euclidean distance as the similarity measure for the rest of the presentation</a:t>
            </a:r>
          </a:p>
          <a:p>
            <a:r>
              <a:rPr lang="en-US" dirty="0"/>
              <a:t>We claim calculating Matrix Profile for Correlation Coefficient and Cosine Similarity is trivial given an algorithm for z-Normalized Euclidean distance</a:t>
            </a:r>
          </a:p>
          <a:p>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2468052" y="1408924"/>
                <a:ext cx="8187508" cy="28458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𝑑</m:t>
                      </m:r>
                      <m:d>
                        <m:dPr>
                          <m:ctrlPr>
                            <a:rPr lang="en-US" sz="3600" i="1">
                              <a:latin typeface="Cambria Math" panose="02040503050406030204" pitchFamily="18" charset="0"/>
                            </a:rPr>
                          </m:ctrlPr>
                        </m:dPr>
                        <m:e>
                          <m:acc>
                            <m:accPr>
                              <m:chr m:val="̂"/>
                              <m:ctrlPr>
                                <a:rPr lang="en-US" sz="3600" i="1">
                                  <a:latin typeface="Cambria Math" panose="02040503050406030204" pitchFamily="18" charset="0"/>
                                </a:rPr>
                              </m:ctrlPr>
                            </m:accPr>
                            <m:e>
                              <m:r>
                                <a:rPr lang="en-US" sz="3600" b="1" i="1">
                                  <a:latin typeface="Cambria Math" panose="02040503050406030204" pitchFamily="18" charset="0"/>
                                </a:rPr>
                                <m:t>𝒙</m:t>
                              </m:r>
                            </m:e>
                          </m:acc>
                          <m:r>
                            <a:rPr lang="en-US" sz="3600" i="1">
                              <a:latin typeface="Cambria Math" panose="02040503050406030204" pitchFamily="18" charset="0"/>
                            </a:rPr>
                            <m:t>,</m:t>
                          </m:r>
                          <m:acc>
                            <m:accPr>
                              <m:chr m:val="̂"/>
                              <m:ctrlPr>
                                <a:rPr lang="en-US" sz="3600" b="1" i="1">
                                  <a:latin typeface="Cambria Math" panose="02040503050406030204" pitchFamily="18" charset="0"/>
                                </a:rPr>
                              </m:ctrlPr>
                            </m:accPr>
                            <m:e>
                              <m:r>
                                <a:rPr lang="en-US" sz="3600" b="1" i="1">
                                  <a:latin typeface="Cambria Math" panose="02040503050406030204" pitchFamily="18" charset="0"/>
                                </a:rPr>
                                <m:t>𝒚</m:t>
                              </m:r>
                            </m:e>
                          </m:acc>
                        </m:e>
                      </m:d>
                      <m:r>
                        <a:rPr lang="en-US" sz="3600">
                          <a:latin typeface="Cambria Math" panose="02040503050406030204" pitchFamily="18" charset="0"/>
                        </a:rPr>
                        <m:t>=</m:t>
                      </m:r>
                      <m:rad>
                        <m:radPr>
                          <m:degHide m:val="on"/>
                          <m:ctrlPr>
                            <a:rPr lang="en-US" sz="3600" i="1">
                              <a:latin typeface="Cambria Math" panose="02040503050406030204" pitchFamily="18" charset="0"/>
                            </a:rPr>
                          </m:ctrlPr>
                        </m:radPr>
                        <m:deg/>
                        <m:e>
                          <m:r>
                            <a:rPr lang="en-US" sz="3600" i="1">
                              <a:latin typeface="Cambria Math" panose="02040503050406030204" pitchFamily="18" charset="0"/>
                            </a:rPr>
                            <m:t>2</m:t>
                          </m:r>
                          <m:r>
                            <a:rPr lang="en-US" sz="3600" i="1" smtClean="0">
                              <a:latin typeface="Cambria Math" panose="02040503050406030204" pitchFamily="18" charset="0"/>
                            </a:rPr>
                            <m:t>𝑚</m:t>
                          </m:r>
                          <m:r>
                            <a:rPr lang="en-US" sz="3600" i="1" smtClean="0">
                              <a:latin typeface="Cambria Math" panose="02040503050406030204" pitchFamily="18" charset="0"/>
                            </a:rPr>
                            <m:t>(1−</m:t>
                          </m:r>
                          <m:f>
                            <m:fPr>
                              <m:ctrlPr>
                                <a:rPr lang="en-US" sz="3600" i="1">
                                  <a:latin typeface="Cambria Math" panose="02040503050406030204" pitchFamily="18" charset="0"/>
                                </a:rPr>
                              </m:ctrlPr>
                            </m:fPr>
                            <m:num>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𝑚</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𝑖</m:t>
                                      </m:r>
                                    </m:sub>
                                  </m:sSub>
                                  <m:r>
                                    <a:rPr lang="en-US" sz="3600" i="1">
                                      <a:latin typeface="Cambria Math" panose="02040503050406030204" pitchFamily="18" charset="0"/>
                                    </a:rPr>
                                    <m:t>−</m:t>
                                  </m:r>
                                  <m:r>
                                    <a:rPr lang="en-US" sz="3600" i="1">
                                      <a:latin typeface="Cambria Math" panose="02040503050406030204" pitchFamily="18" charset="0"/>
                                    </a:rPr>
                                    <m:t>𝑚</m:t>
                                  </m:r>
                                  <m:sSub>
                                    <m:sSubPr>
                                      <m:ctrlPr>
                                        <a:rPr lang="en-US" sz="3600" i="1">
                                          <a:latin typeface="Cambria Math" panose="02040503050406030204" pitchFamily="18" charset="0"/>
                                        </a:rPr>
                                      </m:ctrlPr>
                                    </m:sSubPr>
                                    <m:e>
                                      <m:r>
                                        <a:rPr lang="en-US" sz="3600" i="1">
                                          <a:latin typeface="Cambria Math" panose="02040503050406030204" pitchFamily="18" charset="0"/>
                                        </a:rPr>
                                        <m:t>𝜇</m:t>
                                      </m:r>
                                    </m:e>
                                    <m:sub>
                                      <m:r>
                                        <a:rPr lang="en-US" sz="3600" i="1">
                                          <a:latin typeface="Cambria Math" panose="02040503050406030204" pitchFamily="18" charset="0"/>
                                        </a:rPr>
                                        <m:t>𝑥</m:t>
                                      </m:r>
                                    </m:sub>
                                  </m:sSub>
                                  <m:sSub>
                                    <m:sSubPr>
                                      <m:ctrlPr>
                                        <a:rPr lang="en-US" sz="3600" i="1">
                                          <a:latin typeface="Cambria Math" panose="02040503050406030204" pitchFamily="18" charset="0"/>
                                        </a:rPr>
                                      </m:ctrlPr>
                                    </m:sSubPr>
                                    <m:e>
                                      <m:r>
                                        <a:rPr lang="en-US" sz="3600" i="1">
                                          <a:latin typeface="Cambria Math" panose="02040503050406030204" pitchFamily="18" charset="0"/>
                                        </a:rPr>
                                        <m:t>𝜇</m:t>
                                      </m:r>
                                    </m:e>
                                    <m:sub>
                                      <m:r>
                                        <a:rPr lang="en-US" sz="3600" i="1">
                                          <a:latin typeface="Cambria Math" panose="02040503050406030204" pitchFamily="18" charset="0"/>
                                        </a:rPr>
                                        <m:t>𝑦</m:t>
                                      </m:r>
                                    </m:sub>
                                  </m:sSub>
                                </m:e>
                              </m:nary>
                            </m:num>
                            <m:den>
                              <m:r>
                                <a:rPr lang="en-US" sz="3600" i="1">
                                  <a:latin typeface="Cambria Math" panose="02040503050406030204" pitchFamily="18" charset="0"/>
                                </a:rPr>
                                <m:t>𝑚</m:t>
                              </m:r>
                              <m:sSub>
                                <m:sSubPr>
                                  <m:ctrlPr>
                                    <a:rPr lang="en-US" sz="3600" i="1">
                                      <a:latin typeface="Cambria Math" panose="02040503050406030204" pitchFamily="18" charset="0"/>
                                    </a:rPr>
                                  </m:ctrlPr>
                                </m:sSubPr>
                                <m:e>
                                  <m:r>
                                    <a:rPr lang="en-US" sz="3600" i="1">
                                      <a:latin typeface="Cambria Math" panose="02040503050406030204" pitchFamily="18" charset="0"/>
                                    </a:rPr>
                                    <m:t>𝜎</m:t>
                                  </m:r>
                                </m:e>
                                <m:sub>
                                  <m:r>
                                    <a:rPr lang="en-US" sz="3600" i="1">
                                      <a:latin typeface="Cambria Math" panose="02040503050406030204" pitchFamily="18" charset="0"/>
                                    </a:rPr>
                                    <m:t>𝑥</m:t>
                                  </m:r>
                                </m:sub>
                              </m:sSub>
                              <m:sSub>
                                <m:sSubPr>
                                  <m:ctrlPr>
                                    <a:rPr lang="en-US" sz="3600" i="1">
                                      <a:latin typeface="Cambria Math" panose="02040503050406030204" pitchFamily="18" charset="0"/>
                                    </a:rPr>
                                  </m:ctrlPr>
                                </m:sSubPr>
                                <m:e>
                                  <m:r>
                                    <a:rPr lang="en-US" sz="3600" i="1">
                                      <a:latin typeface="Cambria Math" panose="02040503050406030204" pitchFamily="18" charset="0"/>
                                    </a:rPr>
                                    <m:t>𝜎</m:t>
                                  </m:r>
                                </m:e>
                                <m:sub>
                                  <m:r>
                                    <a:rPr lang="en-US" sz="3600" i="1">
                                      <a:latin typeface="Cambria Math" panose="02040503050406030204" pitchFamily="18" charset="0"/>
                                    </a:rPr>
                                    <m:t>𝑦</m:t>
                                  </m:r>
                                </m:sub>
                              </m:sSub>
                            </m:den>
                          </m:f>
                          <m:r>
                            <a:rPr lang="en-US" sz="3600" i="1" smtClean="0">
                              <a:latin typeface="Cambria Math" panose="02040503050406030204" pitchFamily="18" charset="0"/>
                            </a:rPr>
                            <m:t>)</m:t>
                          </m:r>
                        </m:e>
                      </m:rad>
                    </m:oMath>
                  </m:oMathPara>
                </a14:m>
                <a:endParaRPr lang="en-US" sz="3600" dirty="0"/>
              </a:p>
              <a:p>
                <a:pPr marL="150876" lvl="1" indent="0" algn="ctr">
                  <a:buFont typeface="Arial" panose="020B0604020202020204" pitchFamily="34" charset="0"/>
                  <a:buNone/>
                </a:pPr>
                <a:endParaRPr lang="en-US" sz="3600" i="1" dirty="0">
                  <a:latin typeface="Cambria Math" panose="02040503050406030204"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468052" y="1408924"/>
                <a:ext cx="8187508" cy="2845836"/>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88544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9"/>
          <p:cNvSpPr>
            <a:spLocks noChangeShapeType="1"/>
          </p:cNvSpPr>
          <p:nvPr/>
        </p:nvSpPr>
        <p:spPr bwMode="auto">
          <a:xfrm>
            <a:off x="2971801" y="5357522"/>
            <a:ext cx="2141379" cy="0"/>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kern="0"/>
          </a:p>
        </p:txBody>
      </p:sp>
      <p:sp>
        <p:nvSpPr>
          <p:cNvPr id="6" name="Rectangle 16"/>
          <p:cNvSpPr>
            <a:spLocks noChangeArrowheads="1"/>
          </p:cNvSpPr>
          <p:nvPr/>
        </p:nvSpPr>
        <p:spPr bwMode="auto">
          <a:xfrm>
            <a:off x="2950249" y="5380137"/>
            <a:ext cx="64120"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defRPr/>
            </a:pPr>
            <a:r>
              <a:rPr lang="en-US" sz="1000" kern="0" dirty="0">
                <a:latin typeface="Times New Roman" pitchFamily="18" charset="0"/>
                <a:cs typeface="Times New Roman" pitchFamily="18" charset="0"/>
              </a:rPr>
              <a:t>0</a:t>
            </a:r>
          </a:p>
        </p:txBody>
      </p:sp>
      <p:sp>
        <p:nvSpPr>
          <p:cNvPr id="7" name="Line 17"/>
          <p:cNvSpPr>
            <a:spLocks noChangeShapeType="1"/>
          </p:cNvSpPr>
          <p:nvPr/>
        </p:nvSpPr>
        <p:spPr bwMode="auto">
          <a:xfrm flipV="1">
            <a:off x="4006275" y="5319829"/>
            <a:ext cx="1198" cy="37692"/>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kern="0"/>
          </a:p>
        </p:txBody>
      </p:sp>
      <p:sp>
        <p:nvSpPr>
          <p:cNvPr id="8" name="Rectangle 19"/>
          <p:cNvSpPr>
            <a:spLocks noChangeArrowheads="1"/>
          </p:cNvSpPr>
          <p:nvPr/>
        </p:nvSpPr>
        <p:spPr bwMode="auto">
          <a:xfrm>
            <a:off x="3955990" y="5380137"/>
            <a:ext cx="302825" cy="1538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000" kern="0" dirty="0">
                <a:latin typeface="Times New Roman" pitchFamily="18" charset="0"/>
                <a:cs typeface="Times New Roman" pitchFamily="18" charset="0"/>
              </a:rPr>
              <a:t>150</a:t>
            </a:r>
          </a:p>
        </p:txBody>
      </p:sp>
      <p:sp>
        <p:nvSpPr>
          <p:cNvPr id="9" name="Line 20"/>
          <p:cNvSpPr>
            <a:spLocks noChangeShapeType="1"/>
          </p:cNvSpPr>
          <p:nvPr/>
        </p:nvSpPr>
        <p:spPr bwMode="auto">
          <a:xfrm flipV="1">
            <a:off x="5047938" y="5319829"/>
            <a:ext cx="1198" cy="37692"/>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kern="0"/>
          </a:p>
        </p:txBody>
      </p:sp>
      <p:sp>
        <p:nvSpPr>
          <p:cNvPr id="10" name="Rectangle 22"/>
          <p:cNvSpPr>
            <a:spLocks noChangeArrowheads="1"/>
          </p:cNvSpPr>
          <p:nvPr/>
        </p:nvSpPr>
        <p:spPr bwMode="auto">
          <a:xfrm>
            <a:off x="4976098" y="5380137"/>
            <a:ext cx="192360"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defRPr/>
            </a:pPr>
            <a:r>
              <a:rPr lang="en-US" sz="1000" kern="0" dirty="0">
                <a:latin typeface="Times New Roman" pitchFamily="18" charset="0"/>
                <a:cs typeface="Times New Roman" pitchFamily="18" charset="0"/>
              </a:rPr>
              <a:t>300</a:t>
            </a:r>
          </a:p>
        </p:txBody>
      </p:sp>
      <p:sp>
        <p:nvSpPr>
          <p:cNvPr id="11" name="Line 17"/>
          <p:cNvSpPr>
            <a:spLocks noChangeShapeType="1"/>
          </p:cNvSpPr>
          <p:nvPr/>
        </p:nvSpPr>
        <p:spPr bwMode="auto">
          <a:xfrm flipV="1">
            <a:off x="2972181" y="5317495"/>
            <a:ext cx="1198" cy="37692"/>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kern="0"/>
          </a:p>
        </p:txBody>
      </p:sp>
      <p:grpSp>
        <p:nvGrpSpPr>
          <p:cNvPr id="12" name="Group 11"/>
          <p:cNvGrpSpPr/>
          <p:nvPr/>
        </p:nvGrpSpPr>
        <p:grpSpPr>
          <a:xfrm>
            <a:off x="3023037" y="4391025"/>
            <a:ext cx="2034123" cy="898056"/>
            <a:chOff x="813236" y="4657311"/>
            <a:chExt cx="2034123" cy="1874702"/>
          </a:xfrm>
        </p:grpSpPr>
        <p:grpSp>
          <p:nvGrpSpPr>
            <p:cNvPr id="13" name="Group 222"/>
            <p:cNvGrpSpPr/>
            <p:nvPr/>
          </p:nvGrpSpPr>
          <p:grpSpPr>
            <a:xfrm>
              <a:off x="813236" y="5026879"/>
              <a:ext cx="962056" cy="1311699"/>
              <a:chOff x="4953000" y="2356311"/>
              <a:chExt cx="2325922" cy="1657350"/>
            </a:xfrm>
          </p:grpSpPr>
          <p:sp>
            <p:nvSpPr>
              <p:cNvPr id="39" name="Freeform 57"/>
              <p:cNvSpPr>
                <a:spLocks/>
              </p:cNvSpPr>
              <p:nvPr/>
            </p:nvSpPr>
            <p:spPr bwMode="auto">
              <a:xfrm>
                <a:off x="4953000" y="2661111"/>
                <a:ext cx="1982151" cy="1038225"/>
              </a:xfrm>
              <a:custGeom>
                <a:avLst/>
                <a:gdLst/>
                <a:ahLst/>
                <a:cxnLst>
                  <a:cxn ang="0">
                    <a:pos x="36" y="546"/>
                  </a:cxn>
                  <a:cxn ang="0">
                    <a:pos x="90" y="288"/>
                  </a:cxn>
                  <a:cxn ang="0">
                    <a:pos x="144" y="102"/>
                  </a:cxn>
                  <a:cxn ang="0">
                    <a:pos x="192" y="48"/>
                  </a:cxn>
                  <a:cxn ang="0">
                    <a:pos x="246" y="6"/>
                  </a:cxn>
                  <a:cxn ang="0">
                    <a:pos x="300" y="18"/>
                  </a:cxn>
                  <a:cxn ang="0">
                    <a:pos x="348" y="12"/>
                  </a:cxn>
                  <a:cxn ang="0">
                    <a:pos x="402" y="18"/>
                  </a:cxn>
                  <a:cxn ang="0">
                    <a:pos x="456" y="6"/>
                  </a:cxn>
                  <a:cxn ang="0">
                    <a:pos x="504" y="18"/>
                  </a:cxn>
                  <a:cxn ang="0">
                    <a:pos x="558" y="6"/>
                  </a:cxn>
                  <a:cxn ang="0">
                    <a:pos x="612" y="6"/>
                  </a:cxn>
                  <a:cxn ang="0">
                    <a:pos x="660" y="24"/>
                  </a:cxn>
                  <a:cxn ang="0">
                    <a:pos x="714" y="12"/>
                  </a:cxn>
                  <a:cxn ang="0">
                    <a:pos x="768" y="6"/>
                  </a:cxn>
                  <a:cxn ang="0">
                    <a:pos x="816" y="6"/>
                  </a:cxn>
                  <a:cxn ang="0">
                    <a:pos x="870" y="12"/>
                  </a:cxn>
                  <a:cxn ang="0">
                    <a:pos x="924" y="6"/>
                  </a:cxn>
                  <a:cxn ang="0">
                    <a:pos x="972" y="0"/>
                  </a:cxn>
                  <a:cxn ang="0">
                    <a:pos x="1026" y="12"/>
                  </a:cxn>
                  <a:cxn ang="0">
                    <a:pos x="1080" y="30"/>
                  </a:cxn>
                  <a:cxn ang="0">
                    <a:pos x="1128" y="36"/>
                  </a:cxn>
                  <a:cxn ang="0">
                    <a:pos x="1182" y="54"/>
                  </a:cxn>
                  <a:cxn ang="0">
                    <a:pos x="1236" y="66"/>
                  </a:cxn>
                  <a:cxn ang="0">
                    <a:pos x="1290" y="72"/>
                  </a:cxn>
                  <a:cxn ang="0">
                    <a:pos x="1338" y="72"/>
                  </a:cxn>
                  <a:cxn ang="0">
                    <a:pos x="1392" y="78"/>
                  </a:cxn>
                  <a:cxn ang="0">
                    <a:pos x="1446" y="60"/>
                  </a:cxn>
                  <a:cxn ang="0">
                    <a:pos x="1494" y="60"/>
                  </a:cxn>
                  <a:cxn ang="0">
                    <a:pos x="1548" y="42"/>
                  </a:cxn>
                  <a:cxn ang="0">
                    <a:pos x="1602" y="24"/>
                  </a:cxn>
                  <a:cxn ang="0">
                    <a:pos x="1650" y="12"/>
                  </a:cxn>
                  <a:cxn ang="0">
                    <a:pos x="1704" y="12"/>
                  </a:cxn>
                  <a:cxn ang="0">
                    <a:pos x="1758" y="30"/>
                  </a:cxn>
                  <a:cxn ang="0">
                    <a:pos x="1806" y="36"/>
                  </a:cxn>
                  <a:cxn ang="0">
                    <a:pos x="1860" y="48"/>
                  </a:cxn>
                  <a:cxn ang="0">
                    <a:pos x="1914" y="48"/>
                  </a:cxn>
                  <a:cxn ang="0">
                    <a:pos x="1962" y="54"/>
                  </a:cxn>
                  <a:cxn ang="0">
                    <a:pos x="2016" y="48"/>
                  </a:cxn>
                  <a:cxn ang="0">
                    <a:pos x="2070" y="36"/>
                  </a:cxn>
                  <a:cxn ang="0">
                    <a:pos x="2118" y="48"/>
                  </a:cxn>
                  <a:cxn ang="0">
                    <a:pos x="2172" y="36"/>
                  </a:cxn>
                </a:cxnLst>
                <a:rect l="0" t="0" r="r" b="b"/>
                <a:pathLst>
                  <a:path w="2208" h="654">
                    <a:moveTo>
                      <a:pt x="0" y="654"/>
                    </a:moveTo>
                    <a:lnTo>
                      <a:pt x="18" y="618"/>
                    </a:lnTo>
                    <a:lnTo>
                      <a:pt x="36" y="546"/>
                    </a:lnTo>
                    <a:lnTo>
                      <a:pt x="54" y="462"/>
                    </a:lnTo>
                    <a:lnTo>
                      <a:pt x="72" y="378"/>
                    </a:lnTo>
                    <a:lnTo>
                      <a:pt x="90" y="288"/>
                    </a:lnTo>
                    <a:lnTo>
                      <a:pt x="108" y="216"/>
                    </a:lnTo>
                    <a:lnTo>
                      <a:pt x="126" y="156"/>
                    </a:lnTo>
                    <a:lnTo>
                      <a:pt x="144" y="102"/>
                    </a:lnTo>
                    <a:lnTo>
                      <a:pt x="156" y="72"/>
                    </a:lnTo>
                    <a:lnTo>
                      <a:pt x="174" y="66"/>
                    </a:lnTo>
                    <a:lnTo>
                      <a:pt x="192" y="48"/>
                    </a:lnTo>
                    <a:lnTo>
                      <a:pt x="210" y="30"/>
                    </a:lnTo>
                    <a:lnTo>
                      <a:pt x="228" y="24"/>
                    </a:lnTo>
                    <a:lnTo>
                      <a:pt x="246" y="6"/>
                    </a:lnTo>
                    <a:lnTo>
                      <a:pt x="264" y="6"/>
                    </a:lnTo>
                    <a:lnTo>
                      <a:pt x="282" y="12"/>
                    </a:lnTo>
                    <a:lnTo>
                      <a:pt x="300" y="18"/>
                    </a:lnTo>
                    <a:lnTo>
                      <a:pt x="312" y="12"/>
                    </a:lnTo>
                    <a:lnTo>
                      <a:pt x="330" y="18"/>
                    </a:lnTo>
                    <a:lnTo>
                      <a:pt x="348" y="12"/>
                    </a:lnTo>
                    <a:lnTo>
                      <a:pt x="366" y="12"/>
                    </a:lnTo>
                    <a:lnTo>
                      <a:pt x="384" y="18"/>
                    </a:lnTo>
                    <a:lnTo>
                      <a:pt x="402" y="18"/>
                    </a:lnTo>
                    <a:lnTo>
                      <a:pt x="420" y="12"/>
                    </a:lnTo>
                    <a:lnTo>
                      <a:pt x="438" y="6"/>
                    </a:lnTo>
                    <a:lnTo>
                      <a:pt x="456" y="6"/>
                    </a:lnTo>
                    <a:lnTo>
                      <a:pt x="474" y="12"/>
                    </a:lnTo>
                    <a:lnTo>
                      <a:pt x="486" y="24"/>
                    </a:lnTo>
                    <a:lnTo>
                      <a:pt x="504" y="18"/>
                    </a:lnTo>
                    <a:lnTo>
                      <a:pt x="522" y="18"/>
                    </a:lnTo>
                    <a:lnTo>
                      <a:pt x="540" y="12"/>
                    </a:lnTo>
                    <a:lnTo>
                      <a:pt x="558" y="6"/>
                    </a:lnTo>
                    <a:lnTo>
                      <a:pt x="576" y="12"/>
                    </a:lnTo>
                    <a:lnTo>
                      <a:pt x="594" y="12"/>
                    </a:lnTo>
                    <a:lnTo>
                      <a:pt x="612" y="6"/>
                    </a:lnTo>
                    <a:lnTo>
                      <a:pt x="630" y="6"/>
                    </a:lnTo>
                    <a:lnTo>
                      <a:pt x="642" y="18"/>
                    </a:lnTo>
                    <a:lnTo>
                      <a:pt x="660" y="24"/>
                    </a:lnTo>
                    <a:lnTo>
                      <a:pt x="678" y="12"/>
                    </a:lnTo>
                    <a:lnTo>
                      <a:pt x="696" y="12"/>
                    </a:lnTo>
                    <a:lnTo>
                      <a:pt x="714" y="12"/>
                    </a:lnTo>
                    <a:lnTo>
                      <a:pt x="732" y="0"/>
                    </a:lnTo>
                    <a:lnTo>
                      <a:pt x="750" y="0"/>
                    </a:lnTo>
                    <a:lnTo>
                      <a:pt x="768" y="6"/>
                    </a:lnTo>
                    <a:lnTo>
                      <a:pt x="786" y="6"/>
                    </a:lnTo>
                    <a:lnTo>
                      <a:pt x="798" y="6"/>
                    </a:lnTo>
                    <a:lnTo>
                      <a:pt x="816" y="6"/>
                    </a:lnTo>
                    <a:lnTo>
                      <a:pt x="834" y="6"/>
                    </a:lnTo>
                    <a:lnTo>
                      <a:pt x="852" y="12"/>
                    </a:lnTo>
                    <a:lnTo>
                      <a:pt x="870" y="12"/>
                    </a:lnTo>
                    <a:lnTo>
                      <a:pt x="888" y="0"/>
                    </a:lnTo>
                    <a:lnTo>
                      <a:pt x="906" y="0"/>
                    </a:lnTo>
                    <a:lnTo>
                      <a:pt x="924" y="6"/>
                    </a:lnTo>
                    <a:lnTo>
                      <a:pt x="942" y="6"/>
                    </a:lnTo>
                    <a:lnTo>
                      <a:pt x="960" y="6"/>
                    </a:lnTo>
                    <a:lnTo>
                      <a:pt x="972" y="0"/>
                    </a:lnTo>
                    <a:lnTo>
                      <a:pt x="990" y="12"/>
                    </a:lnTo>
                    <a:lnTo>
                      <a:pt x="1008" y="12"/>
                    </a:lnTo>
                    <a:lnTo>
                      <a:pt x="1026" y="12"/>
                    </a:lnTo>
                    <a:lnTo>
                      <a:pt x="1044" y="18"/>
                    </a:lnTo>
                    <a:lnTo>
                      <a:pt x="1062" y="18"/>
                    </a:lnTo>
                    <a:lnTo>
                      <a:pt x="1080" y="30"/>
                    </a:lnTo>
                    <a:lnTo>
                      <a:pt x="1098" y="36"/>
                    </a:lnTo>
                    <a:lnTo>
                      <a:pt x="1116" y="36"/>
                    </a:lnTo>
                    <a:lnTo>
                      <a:pt x="1128" y="36"/>
                    </a:lnTo>
                    <a:lnTo>
                      <a:pt x="1146" y="48"/>
                    </a:lnTo>
                    <a:lnTo>
                      <a:pt x="1164" y="48"/>
                    </a:lnTo>
                    <a:lnTo>
                      <a:pt x="1182" y="54"/>
                    </a:lnTo>
                    <a:lnTo>
                      <a:pt x="1200" y="66"/>
                    </a:lnTo>
                    <a:lnTo>
                      <a:pt x="1218" y="66"/>
                    </a:lnTo>
                    <a:lnTo>
                      <a:pt x="1236" y="66"/>
                    </a:lnTo>
                    <a:lnTo>
                      <a:pt x="1254" y="78"/>
                    </a:lnTo>
                    <a:lnTo>
                      <a:pt x="1272" y="78"/>
                    </a:lnTo>
                    <a:lnTo>
                      <a:pt x="1290" y="72"/>
                    </a:lnTo>
                    <a:lnTo>
                      <a:pt x="1302" y="72"/>
                    </a:lnTo>
                    <a:lnTo>
                      <a:pt x="1320" y="72"/>
                    </a:lnTo>
                    <a:lnTo>
                      <a:pt x="1338" y="72"/>
                    </a:lnTo>
                    <a:lnTo>
                      <a:pt x="1356" y="66"/>
                    </a:lnTo>
                    <a:lnTo>
                      <a:pt x="1374" y="66"/>
                    </a:lnTo>
                    <a:lnTo>
                      <a:pt x="1392" y="78"/>
                    </a:lnTo>
                    <a:lnTo>
                      <a:pt x="1410" y="72"/>
                    </a:lnTo>
                    <a:lnTo>
                      <a:pt x="1428" y="66"/>
                    </a:lnTo>
                    <a:lnTo>
                      <a:pt x="1446" y="60"/>
                    </a:lnTo>
                    <a:lnTo>
                      <a:pt x="1458" y="66"/>
                    </a:lnTo>
                    <a:lnTo>
                      <a:pt x="1476" y="66"/>
                    </a:lnTo>
                    <a:lnTo>
                      <a:pt x="1494" y="60"/>
                    </a:lnTo>
                    <a:lnTo>
                      <a:pt x="1512" y="54"/>
                    </a:lnTo>
                    <a:lnTo>
                      <a:pt x="1530" y="48"/>
                    </a:lnTo>
                    <a:lnTo>
                      <a:pt x="1548" y="42"/>
                    </a:lnTo>
                    <a:lnTo>
                      <a:pt x="1566" y="42"/>
                    </a:lnTo>
                    <a:lnTo>
                      <a:pt x="1584" y="30"/>
                    </a:lnTo>
                    <a:lnTo>
                      <a:pt x="1602" y="24"/>
                    </a:lnTo>
                    <a:lnTo>
                      <a:pt x="1614" y="12"/>
                    </a:lnTo>
                    <a:lnTo>
                      <a:pt x="1632" y="18"/>
                    </a:lnTo>
                    <a:lnTo>
                      <a:pt x="1650" y="12"/>
                    </a:lnTo>
                    <a:lnTo>
                      <a:pt x="1668" y="6"/>
                    </a:lnTo>
                    <a:lnTo>
                      <a:pt x="1686" y="12"/>
                    </a:lnTo>
                    <a:lnTo>
                      <a:pt x="1704" y="12"/>
                    </a:lnTo>
                    <a:lnTo>
                      <a:pt x="1722" y="24"/>
                    </a:lnTo>
                    <a:lnTo>
                      <a:pt x="1740" y="30"/>
                    </a:lnTo>
                    <a:lnTo>
                      <a:pt x="1758" y="30"/>
                    </a:lnTo>
                    <a:lnTo>
                      <a:pt x="1776" y="30"/>
                    </a:lnTo>
                    <a:lnTo>
                      <a:pt x="1788" y="36"/>
                    </a:lnTo>
                    <a:lnTo>
                      <a:pt x="1806" y="36"/>
                    </a:lnTo>
                    <a:lnTo>
                      <a:pt x="1824" y="36"/>
                    </a:lnTo>
                    <a:lnTo>
                      <a:pt x="1842" y="42"/>
                    </a:lnTo>
                    <a:lnTo>
                      <a:pt x="1860" y="48"/>
                    </a:lnTo>
                    <a:lnTo>
                      <a:pt x="1878" y="54"/>
                    </a:lnTo>
                    <a:lnTo>
                      <a:pt x="1896" y="54"/>
                    </a:lnTo>
                    <a:lnTo>
                      <a:pt x="1914" y="48"/>
                    </a:lnTo>
                    <a:lnTo>
                      <a:pt x="1932" y="42"/>
                    </a:lnTo>
                    <a:lnTo>
                      <a:pt x="1944" y="54"/>
                    </a:lnTo>
                    <a:lnTo>
                      <a:pt x="1962" y="54"/>
                    </a:lnTo>
                    <a:lnTo>
                      <a:pt x="1980" y="48"/>
                    </a:lnTo>
                    <a:lnTo>
                      <a:pt x="1998" y="42"/>
                    </a:lnTo>
                    <a:lnTo>
                      <a:pt x="2016" y="48"/>
                    </a:lnTo>
                    <a:lnTo>
                      <a:pt x="2034" y="48"/>
                    </a:lnTo>
                    <a:lnTo>
                      <a:pt x="2052" y="36"/>
                    </a:lnTo>
                    <a:lnTo>
                      <a:pt x="2070" y="36"/>
                    </a:lnTo>
                    <a:lnTo>
                      <a:pt x="2088" y="42"/>
                    </a:lnTo>
                    <a:lnTo>
                      <a:pt x="2100" y="42"/>
                    </a:lnTo>
                    <a:lnTo>
                      <a:pt x="2118" y="48"/>
                    </a:lnTo>
                    <a:lnTo>
                      <a:pt x="2136" y="48"/>
                    </a:lnTo>
                    <a:lnTo>
                      <a:pt x="2154" y="48"/>
                    </a:lnTo>
                    <a:lnTo>
                      <a:pt x="2172" y="36"/>
                    </a:lnTo>
                    <a:lnTo>
                      <a:pt x="2190" y="36"/>
                    </a:lnTo>
                    <a:lnTo>
                      <a:pt x="2208" y="42"/>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0" name="Freeform 59"/>
              <p:cNvSpPr>
                <a:spLocks/>
              </p:cNvSpPr>
              <p:nvPr/>
            </p:nvSpPr>
            <p:spPr bwMode="auto">
              <a:xfrm>
                <a:off x="4953000" y="2356311"/>
                <a:ext cx="1982151" cy="1657350"/>
              </a:xfrm>
              <a:custGeom>
                <a:avLst/>
                <a:gdLst/>
                <a:ahLst/>
                <a:cxnLst>
                  <a:cxn ang="0">
                    <a:pos x="36" y="924"/>
                  </a:cxn>
                  <a:cxn ang="0">
                    <a:pos x="90" y="558"/>
                  </a:cxn>
                  <a:cxn ang="0">
                    <a:pos x="144" y="264"/>
                  </a:cxn>
                  <a:cxn ang="0">
                    <a:pos x="192" y="150"/>
                  </a:cxn>
                  <a:cxn ang="0">
                    <a:pos x="246" y="102"/>
                  </a:cxn>
                  <a:cxn ang="0">
                    <a:pos x="300" y="78"/>
                  </a:cxn>
                  <a:cxn ang="0">
                    <a:pos x="348" y="72"/>
                  </a:cxn>
                  <a:cxn ang="0">
                    <a:pos x="402" y="60"/>
                  </a:cxn>
                  <a:cxn ang="0">
                    <a:pos x="456" y="54"/>
                  </a:cxn>
                  <a:cxn ang="0">
                    <a:pos x="504" y="48"/>
                  </a:cxn>
                  <a:cxn ang="0">
                    <a:pos x="558" y="48"/>
                  </a:cxn>
                  <a:cxn ang="0">
                    <a:pos x="612" y="30"/>
                  </a:cxn>
                  <a:cxn ang="0">
                    <a:pos x="660" y="24"/>
                  </a:cxn>
                  <a:cxn ang="0">
                    <a:pos x="714" y="24"/>
                  </a:cxn>
                  <a:cxn ang="0">
                    <a:pos x="768" y="24"/>
                  </a:cxn>
                  <a:cxn ang="0">
                    <a:pos x="816" y="12"/>
                  </a:cxn>
                  <a:cxn ang="0">
                    <a:pos x="870" y="6"/>
                  </a:cxn>
                  <a:cxn ang="0">
                    <a:pos x="924" y="0"/>
                  </a:cxn>
                  <a:cxn ang="0">
                    <a:pos x="972" y="0"/>
                  </a:cxn>
                  <a:cxn ang="0">
                    <a:pos x="1026" y="18"/>
                  </a:cxn>
                  <a:cxn ang="0">
                    <a:pos x="1080" y="30"/>
                  </a:cxn>
                  <a:cxn ang="0">
                    <a:pos x="1128" y="48"/>
                  </a:cxn>
                  <a:cxn ang="0">
                    <a:pos x="1182" y="66"/>
                  </a:cxn>
                  <a:cxn ang="0">
                    <a:pos x="1236" y="84"/>
                  </a:cxn>
                  <a:cxn ang="0">
                    <a:pos x="1290" y="96"/>
                  </a:cxn>
                  <a:cxn ang="0">
                    <a:pos x="1338" y="108"/>
                  </a:cxn>
                  <a:cxn ang="0">
                    <a:pos x="1392" y="96"/>
                  </a:cxn>
                  <a:cxn ang="0">
                    <a:pos x="1446" y="102"/>
                  </a:cxn>
                  <a:cxn ang="0">
                    <a:pos x="1494" y="102"/>
                  </a:cxn>
                  <a:cxn ang="0">
                    <a:pos x="1548" y="90"/>
                  </a:cxn>
                  <a:cxn ang="0">
                    <a:pos x="1602" y="72"/>
                  </a:cxn>
                  <a:cxn ang="0">
                    <a:pos x="1650" y="60"/>
                  </a:cxn>
                  <a:cxn ang="0">
                    <a:pos x="1704" y="72"/>
                  </a:cxn>
                  <a:cxn ang="0">
                    <a:pos x="1758" y="84"/>
                  </a:cxn>
                  <a:cxn ang="0">
                    <a:pos x="1806" y="96"/>
                  </a:cxn>
                  <a:cxn ang="0">
                    <a:pos x="1860" y="102"/>
                  </a:cxn>
                  <a:cxn ang="0">
                    <a:pos x="1914" y="120"/>
                  </a:cxn>
                  <a:cxn ang="0">
                    <a:pos x="1962" y="120"/>
                  </a:cxn>
                  <a:cxn ang="0">
                    <a:pos x="2016" y="120"/>
                  </a:cxn>
                  <a:cxn ang="0">
                    <a:pos x="2070" y="102"/>
                  </a:cxn>
                  <a:cxn ang="0">
                    <a:pos x="2118" y="114"/>
                  </a:cxn>
                  <a:cxn ang="0">
                    <a:pos x="2172" y="114"/>
                  </a:cxn>
                </a:cxnLst>
                <a:rect l="0" t="0" r="r" b="b"/>
                <a:pathLst>
                  <a:path w="2208" h="1044">
                    <a:moveTo>
                      <a:pt x="0" y="1044"/>
                    </a:moveTo>
                    <a:lnTo>
                      <a:pt x="18" y="1014"/>
                    </a:lnTo>
                    <a:lnTo>
                      <a:pt x="36" y="924"/>
                    </a:lnTo>
                    <a:lnTo>
                      <a:pt x="54" y="804"/>
                    </a:lnTo>
                    <a:lnTo>
                      <a:pt x="72" y="678"/>
                    </a:lnTo>
                    <a:lnTo>
                      <a:pt x="90" y="558"/>
                    </a:lnTo>
                    <a:lnTo>
                      <a:pt x="108" y="438"/>
                    </a:lnTo>
                    <a:lnTo>
                      <a:pt x="126" y="342"/>
                    </a:lnTo>
                    <a:lnTo>
                      <a:pt x="144" y="264"/>
                    </a:lnTo>
                    <a:lnTo>
                      <a:pt x="156" y="210"/>
                    </a:lnTo>
                    <a:lnTo>
                      <a:pt x="174" y="174"/>
                    </a:lnTo>
                    <a:lnTo>
                      <a:pt x="192" y="150"/>
                    </a:lnTo>
                    <a:lnTo>
                      <a:pt x="210" y="126"/>
                    </a:lnTo>
                    <a:lnTo>
                      <a:pt x="228" y="108"/>
                    </a:lnTo>
                    <a:lnTo>
                      <a:pt x="246" y="102"/>
                    </a:lnTo>
                    <a:lnTo>
                      <a:pt x="264" y="90"/>
                    </a:lnTo>
                    <a:lnTo>
                      <a:pt x="282" y="78"/>
                    </a:lnTo>
                    <a:lnTo>
                      <a:pt x="300" y="78"/>
                    </a:lnTo>
                    <a:lnTo>
                      <a:pt x="312" y="72"/>
                    </a:lnTo>
                    <a:lnTo>
                      <a:pt x="330" y="72"/>
                    </a:lnTo>
                    <a:lnTo>
                      <a:pt x="348" y="72"/>
                    </a:lnTo>
                    <a:lnTo>
                      <a:pt x="366" y="66"/>
                    </a:lnTo>
                    <a:lnTo>
                      <a:pt x="384" y="60"/>
                    </a:lnTo>
                    <a:lnTo>
                      <a:pt x="402" y="60"/>
                    </a:lnTo>
                    <a:lnTo>
                      <a:pt x="420" y="54"/>
                    </a:lnTo>
                    <a:lnTo>
                      <a:pt x="438" y="54"/>
                    </a:lnTo>
                    <a:lnTo>
                      <a:pt x="456" y="54"/>
                    </a:lnTo>
                    <a:lnTo>
                      <a:pt x="474" y="54"/>
                    </a:lnTo>
                    <a:lnTo>
                      <a:pt x="486" y="48"/>
                    </a:lnTo>
                    <a:lnTo>
                      <a:pt x="504" y="48"/>
                    </a:lnTo>
                    <a:lnTo>
                      <a:pt x="522" y="42"/>
                    </a:lnTo>
                    <a:lnTo>
                      <a:pt x="540" y="48"/>
                    </a:lnTo>
                    <a:lnTo>
                      <a:pt x="558" y="48"/>
                    </a:lnTo>
                    <a:lnTo>
                      <a:pt x="576" y="42"/>
                    </a:lnTo>
                    <a:lnTo>
                      <a:pt x="594" y="30"/>
                    </a:lnTo>
                    <a:lnTo>
                      <a:pt x="612" y="30"/>
                    </a:lnTo>
                    <a:lnTo>
                      <a:pt x="630" y="30"/>
                    </a:lnTo>
                    <a:lnTo>
                      <a:pt x="642" y="30"/>
                    </a:lnTo>
                    <a:lnTo>
                      <a:pt x="660" y="24"/>
                    </a:lnTo>
                    <a:lnTo>
                      <a:pt x="678" y="30"/>
                    </a:lnTo>
                    <a:lnTo>
                      <a:pt x="696" y="30"/>
                    </a:lnTo>
                    <a:lnTo>
                      <a:pt x="714" y="24"/>
                    </a:lnTo>
                    <a:lnTo>
                      <a:pt x="732" y="18"/>
                    </a:lnTo>
                    <a:lnTo>
                      <a:pt x="750" y="30"/>
                    </a:lnTo>
                    <a:lnTo>
                      <a:pt x="768" y="24"/>
                    </a:lnTo>
                    <a:lnTo>
                      <a:pt x="786" y="18"/>
                    </a:lnTo>
                    <a:lnTo>
                      <a:pt x="798" y="18"/>
                    </a:lnTo>
                    <a:lnTo>
                      <a:pt x="816" y="12"/>
                    </a:lnTo>
                    <a:lnTo>
                      <a:pt x="834" y="12"/>
                    </a:lnTo>
                    <a:lnTo>
                      <a:pt x="852" y="12"/>
                    </a:lnTo>
                    <a:lnTo>
                      <a:pt x="870" y="6"/>
                    </a:lnTo>
                    <a:lnTo>
                      <a:pt x="888" y="6"/>
                    </a:lnTo>
                    <a:lnTo>
                      <a:pt x="906" y="6"/>
                    </a:lnTo>
                    <a:lnTo>
                      <a:pt x="924" y="0"/>
                    </a:lnTo>
                    <a:lnTo>
                      <a:pt x="942" y="6"/>
                    </a:lnTo>
                    <a:lnTo>
                      <a:pt x="960" y="0"/>
                    </a:lnTo>
                    <a:lnTo>
                      <a:pt x="972" y="0"/>
                    </a:lnTo>
                    <a:lnTo>
                      <a:pt x="990" y="12"/>
                    </a:lnTo>
                    <a:lnTo>
                      <a:pt x="1008" y="18"/>
                    </a:lnTo>
                    <a:lnTo>
                      <a:pt x="1026" y="18"/>
                    </a:lnTo>
                    <a:lnTo>
                      <a:pt x="1044" y="24"/>
                    </a:lnTo>
                    <a:lnTo>
                      <a:pt x="1062" y="24"/>
                    </a:lnTo>
                    <a:lnTo>
                      <a:pt x="1080" y="30"/>
                    </a:lnTo>
                    <a:lnTo>
                      <a:pt x="1098" y="42"/>
                    </a:lnTo>
                    <a:lnTo>
                      <a:pt x="1116" y="48"/>
                    </a:lnTo>
                    <a:lnTo>
                      <a:pt x="1128" y="48"/>
                    </a:lnTo>
                    <a:lnTo>
                      <a:pt x="1146" y="54"/>
                    </a:lnTo>
                    <a:lnTo>
                      <a:pt x="1164" y="54"/>
                    </a:lnTo>
                    <a:lnTo>
                      <a:pt x="1182" y="66"/>
                    </a:lnTo>
                    <a:lnTo>
                      <a:pt x="1200" y="72"/>
                    </a:lnTo>
                    <a:lnTo>
                      <a:pt x="1218" y="78"/>
                    </a:lnTo>
                    <a:lnTo>
                      <a:pt x="1236" y="84"/>
                    </a:lnTo>
                    <a:lnTo>
                      <a:pt x="1254" y="90"/>
                    </a:lnTo>
                    <a:lnTo>
                      <a:pt x="1272" y="96"/>
                    </a:lnTo>
                    <a:lnTo>
                      <a:pt x="1290" y="96"/>
                    </a:lnTo>
                    <a:lnTo>
                      <a:pt x="1302" y="96"/>
                    </a:lnTo>
                    <a:lnTo>
                      <a:pt x="1320" y="102"/>
                    </a:lnTo>
                    <a:lnTo>
                      <a:pt x="1338" y="108"/>
                    </a:lnTo>
                    <a:lnTo>
                      <a:pt x="1356" y="102"/>
                    </a:lnTo>
                    <a:lnTo>
                      <a:pt x="1374" y="96"/>
                    </a:lnTo>
                    <a:lnTo>
                      <a:pt x="1392" y="96"/>
                    </a:lnTo>
                    <a:lnTo>
                      <a:pt x="1410" y="102"/>
                    </a:lnTo>
                    <a:lnTo>
                      <a:pt x="1428" y="102"/>
                    </a:lnTo>
                    <a:lnTo>
                      <a:pt x="1446" y="102"/>
                    </a:lnTo>
                    <a:lnTo>
                      <a:pt x="1458" y="102"/>
                    </a:lnTo>
                    <a:lnTo>
                      <a:pt x="1476" y="102"/>
                    </a:lnTo>
                    <a:lnTo>
                      <a:pt x="1494" y="102"/>
                    </a:lnTo>
                    <a:lnTo>
                      <a:pt x="1512" y="102"/>
                    </a:lnTo>
                    <a:lnTo>
                      <a:pt x="1530" y="96"/>
                    </a:lnTo>
                    <a:lnTo>
                      <a:pt x="1548" y="90"/>
                    </a:lnTo>
                    <a:lnTo>
                      <a:pt x="1566" y="84"/>
                    </a:lnTo>
                    <a:lnTo>
                      <a:pt x="1584" y="78"/>
                    </a:lnTo>
                    <a:lnTo>
                      <a:pt x="1602" y="72"/>
                    </a:lnTo>
                    <a:lnTo>
                      <a:pt x="1614" y="72"/>
                    </a:lnTo>
                    <a:lnTo>
                      <a:pt x="1632" y="66"/>
                    </a:lnTo>
                    <a:lnTo>
                      <a:pt x="1650" y="60"/>
                    </a:lnTo>
                    <a:lnTo>
                      <a:pt x="1668" y="60"/>
                    </a:lnTo>
                    <a:lnTo>
                      <a:pt x="1686" y="66"/>
                    </a:lnTo>
                    <a:lnTo>
                      <a:pt x="1704" y="72"/>
                    </a:lnTo>
                    <a:lnTo>
                      <a:pt x="1722" y="78"/>
                    </a:lnTo>
                    <a:lnTo>
                      <a:pt x="1740" y="90"/>
                    </a:lnTo>
                    <a:lnTo>
                      <a:pt x="1758" y="84"/>
                    </a:lnTo>
                    <a:lnTo>
                      <a:pt x="1776" y="84"/>
                    </a:lnTo>
                    <a:lnTo>
                      <a:pt x="1788" y="90"/>
                    </a:lnTo>
                    <a:lnTo>
                      <a:pt x="1806" y="96"/>
                    </a:lnTo>
                    <a:lnTo>
                      <a:pt x="1824" y="96"/>
                    </a:lnTo>
                    <a:lnTo>
                      <a:pt x="1842" y="96"/>
                    </a:lnTo>
                    <a:lnTo>
                      <a:pt x="1860" y="102"/>
                    </a:lnTo>
                    <a:lnTo>
                      <a:pt x="1878" y="102"/>
                    </a:lnTo>
                    <a:lnTo>
                      <a:pt x="1896" y="108"/>
                    </a:lnTo>
                    <a:lnTo>
                      <a:pt x="1914" y="120"/>
                    </a:lnTo>
                    <a:lnTo>
                      <a:pt x="1932" y="126"/>
                    </a:lnTo>
                    <a:lnTo>
                      <a:pt x="1944" y="120"/>
                    </a:lnTo>
                    <a:lnTo>
                      <a:pt x="1962" y="120"/>
                    </a:lnTo>
                    <a:lnTo>
                      <a:pt x="1980" y="114"/>
                    </a:lnTo>
                    <a:lnTo>
                      <a:pt x="1998" y="120"/>
                    </a:lnTo>
                    <a:lnTo>
                      <a:pt x="2016" y="120"/>
                    </a:lnTo>
                    <a:lnTo>
                      <a:pt x="2034" y="114"/>
                    </a:lnTo>
                    <a:lnTo>
                      <a:pt x="2052" y="108"/>
                    </a:lnTo>
                    <a:lnTo>
                      <a:pt x="2070" y="102"/>
                    </a:lnTo>
                    <a:lnTo>
                      <a:pt x="2088" y="108"/>
                    </a:lnTo>
                    <a:lnTo>
                      <a:pt x="2100" y="120"/>
                    </a:lnTo>
                    <a:lnTo>
                      <a:pt x="2118" y="114"/>
                    </a:lnTo>
                    <a:lnTo>
                      <a:pt x="2136" y="114"/>
                    </a:lnTo>
                    <a:lnTo>
                      <a:pt x="2154" y="114"/>
                    </a:lnTo>
                    <a:lnTo>
                      <a:pt x="2172" y="114"/>
                    </a:lnTo>
                    <a:lnTo>
                      <a:pt x="2190" y="114"/>
                    </a:lnTo>
                    <a:lnTo>
                      <a:pt x="2208" y="11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1" name="Freeform 61"/>
              <p:cNvSpPr>
                <a:spLocks/>
              </p:cNvSpPr>
              <p:nvPr/>
            </p:nvSpPr>
            <p:spPr bwMode="auto">
              <a:xfrm>
                <a:off x="4953000" y="2394411"/>
                <a:ext cx="1982151" cy="1571625"/>
              </a:xfrm>
              <a:custGeom>
                <a:avLst/>
                <a:gdLst/>
                <a:ahLst/>
                <a:cxnLst>
                  <a:cxn ang="0">
                    <a:pos x="36" y="864"/>
                  </a:cxn>
                  <a:cxn ang="0">
                    <a:pos x="90" y="504"/>
                  </a:cxn>
                  <a:cxn ang="0">
                    <a:pos x="144" y="222"/>
                  </a:cxn>
                  <a:cxn ang="0">
                    <a:pos x="192" y="96"/>
                  </a:cxn>
                  <a:cxn ang="0">
                    <a:pos x="246" y="48"/>
                  </a:cxn>
                  <a:cxn ang="0">
                    <a:pos x="300" y="36"/>
                  </a:cxn>
                  <a:cxn ang="0">
                    <a:pos x="348" y="42"/>
                  </a:cxn>
                  <a:cxn ang="0">
                    <a:pos x="402" y="42"/>
                  </a:cxn>
                  <a:cxn ang="0">
                    <a:pos x="456" y="42"/>
                  </a:cxn>
                  <a:cxn ang="0">
                    <a:pos x="504" y="30"/>
                  </a:cxn>
                  <a:cxn ang="0">
                    <a:pos x="558" y="36"/>
                  </a:cxn>
                  <a:cxn ang="0">
                    <a:pos x="612" y="30"/>
                  </a:cxn>
                  <a:cxn ang="0">
                    <a:pos x="660" y="30"/>
                  </a:cxn>
                  <a:cxn ang="0">
                    <a:pos x="714" y="24"/>
                  </a:cxn>
                  <a:cxn ang="0">
                    <a:pos x="768" y="12"/>
                  </a:cxn>
                  <a:cxn ang="0">
                    <a:pos x="816" y="12"/>
                  </a:cxn>
                  <a:cxn ang="0">
                    <a:pos x="870" y="12"/>
                  </a:cxn>
                  <a:cxn ang="0">
                    <a:pos x="924" y="6"/>
                  </a:cxn>
                  <a:cxn ang="0">
                    <a:pos x="972" y="12"/>
                  </a:cxn>
                  <a:cxn ang="0">
                    <a:pos x="1026" y="24"/>
                  </a:cxn>
                  <a:cxn ang="0">
                    <a:pos x="1080" y="30"/>
                  </a:cxn>
                  <a:cxn ang="0">
                    <a:pos x="1128" y="54"/>
                  </a:cxn>
                  <a:cxn ang="0">
                    <a:pos x="1182" y="66"/>
                  </a:cxn>
                  <a:cxn ang="0">
                    <a:pos x="1236" y="84"/>
                  </a:cxn>
                  <a:cxn ang="0">
                    <a:pos x="1290" y="96"/>
                  </a:cxn>
                  <a:cxn ang="0">
                    <a:pos x="1338" y="90"/>
                  </a:cxn>
                  <a:cxn ang="0">
                    <a:pos x="1392" y="102"/>
                  </a:cxn>
                  <a:cxn ang="0">
                    <a:pos x="1446" y="90"/>
                  </a:cxn>
                  <a:cxn ang="0">
                    <a:pos x="1494" y="90"/>
                  </a:cxn>
                  <a:cxn ang="0">
                    <a:pos x="1548" y="72"/>
                  </a:cxn>
                  <a:cxn ang="0">
                    <a:pos x="1602" y="66"/>
                  </a:cxn>
                  <a:cxn ang="0">
                    <a:pos x="1650" y="48"/>
                  </a:cxn>
                  <a:cxn ang="0">
                    <a:pos x="1704" y="54"/>
                  </a:cxn>
                  <a:cxn ang="0">
                    <a:pos x="1758" y="72"/>
                  </a:cxn>
                  <a:cxn ang="0">
                    <a:pos x="1806" y="84"/>
                  </a:cxn>
                  <a:cxn ang="0">
                    <a:pos x="1860" y="96"/>
                  </a:cxn>
                  <a:cxn ang="0">
                    <a:pos x="1914" y="102"/>
                  </a:cxn>
                  <a:cxn ang="0">
                    <a:pos x="1962" y="120"/>
                  </a:cxn>
                  <a:cxn ang="0">
                    <a:pos x="2016" y="114"/>
                  </a:cxn>
                  <a:cxn ang="0">
                    <a:pos x="2070" y="114"/>
                  </a:cxn>
                  <a:cxn ang="0">
                    <a:pos x="2118" y="126"/>
                  </a:cxn>
                  <a:cxn ang="0">
                    <a:pos x="2172" y="120"/>
                  </a:cxn>
                </a:cxnLst>
                <a:rect l="0" t="0" r="r" b="b"/>
                <a:pathLst>
                  <a:path w="2208" h="990">
                    <a:moveTo>
                      <a:pt x="0" y="990"/>
                    </a:moveTo>
                    <a:lnTo>
                      <a:pt x="18" y="954"/>
                    </a:lnTo>
                    <a:lnTo>
                      <a:pt x="36" y="864"/>
                    </a:lnTo>
                    <a:lnTo>
                      <a:pt x="54" y="738"/>
                    </a:lnTo>
                    <a:lnTo>
                      <a:pt x="72" y="612"/>
                    </a:lnTo>
                    <a:lnTo>
                      <a:pt x="90" y="504"/>
                    </a:lnTo>
                    <a:lnTo>
                      <a:pt x="108" y="390"/>
                    </a:lnTo>
                    <a:lnTo>
                      <a:pt x="126" y="306"/>
                    </a:lnTo>
                    <a:lnTo>
                      <a:pt x="144" y="222"/>
                    </a:lnTo>
                    <a:lnTo>
                      <a:pt x="156" y="156"/>
                    </a:lnTo>
                    <a:lnTo>
                      <a:pt x="174" y="120"/>
                    </a:lnTo>
                    <a:lnTo>
                      <a:pt x="192" y="96"/>
                    </a:lnTo>
                    <a:lnTo>
                      <a:pt x="210" y="72"/>
                    </a:lnTo>
                    <a:lnTo>
                      <a:pt x="228" y="60"/>
                    </a:lnTo>
                    <a:lnTo>
                      <a:pt x="246" y="48"/>
                    </a:lnTo>
                    <a:lnTo>
                      <a:pt x="264" y="42"/>
                    </a:lnTo>
                    <a:lnTo>
                      <a:pt x="282" y="36"/>
                    </a:lnTo>
                    <a:lnTo>
                      <a:pt x="300" y="36"/>
                    </a:lnTo>
                    <a:lnTo>
                      <a:pt x="312" y="36"/>
                    </a:lnTo>
                    <a:lnTo>
                      <a:pt x="330" y="42"/>
                    </a:lnTo>
                    <a:lnTo>
                      <a:pt x="348" y="42"/>
                    </a:lnTo>
                    <a:lnTo>
                      <a:pt x="366" y="48"/>
                    </a:lnTo>
                    <a:lnTo>
                      <a:pt x="384" y="42"/>
                    </a:lnTo>
                    <a:lnTo>
                      <a:pt x="402" y="42"/>
                    </a:lnTo>
                    <a:lnTo>
                      <a:pt x="420" y="36"/>
                    </a:lnTo>
                    <a:lnTo>
                      <a:pt x="438" y="36"/>
                    </a:lnTo>
                    <a:lnTo>
                      <a:pt x="456" y="42"/>
                    </a:lnTo>
                    <a:lnTo>
                      <a:pt x="474" y="30"/>
                    </a:lnTo>
                    <a:lnTo>
                      <a:pt x="486" y="24"/>
                    </a:lnTo>
                    <a:lnTo>
                      <a:pt x="504" y="30"/>
                    </a:lnTo>
                    <a:lnTo>
                      <a:pt x="522" y="36"/>
                    </a:lnTo>
                    <a:lnTo>
                      <a:pt x="540" y="36"/>
                    </a:lnTo>
                    <a:lnTo>
                      <a:pt x="558" y="36"/>
                    </a:lnTo>
                    <a:lnTo>
                      <a:pt x="576" y="30"/>
                    </a:lnTo>
                    <a:lnTo>
                      <a:pt x="594" y="30"/>
                    </a:lnTo>
                    <a:lnTo>
                      <a:pt x="612" y="30"/>
                    </a:lnTo>
                    <a:lnTo>
                      <a:pt x="630" y="18"/>
                    </a:lnTo>
                    <a:lnTo>
                      <a:pt x="642" y="24"/>
                    </a:lnTo>
                    <a:lnTo>
                      <a:pt x="660" y="30"/>
                    </a:lnTo>
                    <a:lnTo>
                      <a:pt x="678" y="30"/>
                    </a:lnTo>
                    <a:lnTo>
                      <a:pt x="696" y="30"/>
                    </a:lnTo>
                    <a:lnTo>
                      <a:pt x="714" y="24"/>
                    </a:lnTo>
                    <a:lnTo>
                      <a:pt x="732" y="18"/>
                    </a:lnTo>
                    <a:lnTo>
                      <a:pt x="750" y="12"/>
                    </a:lnTo>
                    <a:lnTo>
                      <a:pt x="768" y="12"/>
                    </a:lnTo>
                    <a:lnTo>
                      <a:pt x="786" y="6"/>
                    </a:lnTo>
                    <a:lnTo>
                      <a:pt x="798" y="0"/>
                    </a:lnTo>
                    <a:lnTo>
                      <a:pt x="816" y="12"/>
                    </a:lnTo>
                    <a:lnTo>
                      <a:pt x="834" y="12"/>
                    </a:lnTo>
                    <a:lnTo>
                      <a:pt x="852" y="12"/>
                    </a:lnTo>
                    <a:lnTo>
                      <a:pt x="870" y="12"/>
                    </a:lnTo>
                    <a:lnTo>
                      <a:pt x="888" y="18"/>
                    </a:lnTo>
                    <a:lnTo>
                      <a:pt x="906" y="12"/>
                    </a:lnTo>
                    <a:lnTo>
                      <a:pt x="924" y="6"/>
                    </a:lnTo>
                    <a:lnTo>
                      <a:pt x="942" y="6"/>
                    </a:lnTo>
                    <a:lnTo>
                      <a:pt x="960" y="12"/>
                    </a:lnTo>
                    <a:lnTo>
                      <a:pt x="972" y="12"/>
                    </a:lnTo>
                    <a:lnTo>
                      <a:pt x="990" y="18"/>
                    </a:lnTo>
                    <a:lnTo>
                      <a:pt x="1008" y="18"/>
                    </a:lnTo>
                    <a:lnTo>
                      <a:pt x="1026" y="24"/>
                    </a:lnTo>
                    <a:lnTo>
                      <a:pt x="1044" y="30"/>
                    </a:lnTo>
                    <a:lnTo>
                      <a:pt x="1062" y="30"/>
                    </a:lnTo>
                    <a:lnTo>
                      <a:pt x="1080" y="30"/>
                    </a:lnTo>
                    <a:lnTo>
                      <a:pt x="1098" y="42"/>
                    </a:lnTo>
                    <a:lnTo>
                      <a:pt x="1116" y="48"/>
                    </a:lnTo>
                    <a:lnTo>
                      <a:pt x="1128" y="54"/>
                    </a:lnTo>
                    <a:lnTo>
                      <a:pt x="1146" y="60"/>
                    </a:lnTo>
                    <a:lnTo>
                      <a:pt x="1164" y="66"/>
                    </a:lnTo>
                    <a:lnTo>
                      <a:pt x="1182" y="66"/>
                    </a:lnTo>
                    <a:lnTo>
                      <a:pt x="1200" y="72"/>
                    </a:lnTo>
                    <a:lnTo>
                      <a:pt x="1218" y="84"/>
                    </a:lnTo>
                    <a:lnTo>
                      <a:pt x="1236" y="84"/>
                    </a:lnTo>
                    <a:lnTo>
                      <a:pt x="1254" y="84"/>
                    </a:lnTo>
                    <a:lnTo>
                      <a:pt x="1272" y="90"/>
                    </a:lnTo>
                    <a:lnTo>
                      <a:pt x="1290" y="96"/>
                    </a:lnTo>
                    <a:lnTo>
                      <a:pt x="1302" y="96"/>
                    </a:lnTo>
                    <a:lnTo>
                      <a:pt x="1320" y="84"/>
                    </a:lnTo>
                    <a:lnTo>
                      <a:pt x="1338" y="90"/>
                    </a:lnTo>
                    <a:lnTo>
                      <a:pt x="1356" y="96"/>
                    </a:lnTo>
                    <a:lnTo>
                      <a:pt x="1374" y="96"/>
                    </a:lnTo>
                    <a:lnTo>
                      <a:pt x="1392" y="102"/>
                    </a:lnTo>
                    <a:lnTo>
                      <a:pt x="1410" y="102"/>
                    </a:lnTo>
                    <a:lnTo>
                      <a:pt x="1428" y="96"/>
                    </a:lnTo>
                    <a:lnTo>
                      <a:pt x="1446" y="90"/>
                    </a:lnTo>
                    <a:lnTo>
                      <a:pt x="1458" y="96"/>
                    </a:lnTo>
                    <a:lnTo>
                      <a:pt x="1476" y="96"/>
                    </a:lnTo>
                    <a:lnTo>
                      <a:pt x="1494" y="90"/>
                    </a:lnTo>
                    <a:lnTo>
                      <a:pt x="1512" y="90"/>
                    </a:lnTo>
                    <a:lnTo>
                      <a:pt x="1530" y="84"/>
                    </a:lnTo>
                    <a:lnTo>
                      <a:pt x="1548" y="72"/>
                    </a:lnTo>
                    <a:lnTo>
                      <a:pt x="1566" y="72"/>
                    </a:lnTo>
                    <a:lnTo>
                      <a:pt x="1584" y="66"/>
                    </a:lnTo>
                    <a:lnTo>
                      <a:pt x="1602" y="66"/>
                    </a:lnTo>
                    <a:lnTo>
                      <a:pt x="1614" y="60"/>
                    </a:lnTo>
                    <a:lnTo>
                      <a:pt x="1632" y="54"/>
                    </a:lnTo>
                    <a:lnTo>
                      <a:pt x="1650" y="48"/>
                    </a:lnTo>
                    <a:lnTo>
                      <a:pt x="1668" y="54"/>
                    </a:lnTo>
                    <a:lnTo>
                      <a:pt x="1686" y="54"/>
                    </a:lnTo>
                    <a:lnTo>
                      <a:pt x="1704" y="54"/>
                    </a:lnTo>
                    <a:lnTo>
                      <a:pt x="1722" y="54"/>
                    </a:lnTo>
                    <a:lnTo>
                      <a:pt x="1740" y="60"/>
                    </a:lnTo>
                    <a:lnTo>
                      <a:pt x="1758" y="72"/>
                    </a:lnTo>
                    <a:lnTo>
                      <a:pt x="1776" y="66"/>
                    </a:lnTo>
                    <a:lnTo>
                      <a:pt x="1788" y="78"/>
                    </a:lnTo>
                    <a:lnTo>
                      <a:pt x="1806" y="84"/>
                    </a:lnTo>
                    <a:lnTo>
                      <a:pt x="1824" y="84"/>
                    </a:lnTo>
                    <a:lnTo>
                      <a:pt x="1842" y="84"/>
                    </a:lnTo>
                    <a:lnTo>
                      <a:pt x="1860" y="96"/>
                    </a:lnTo>
                    <a:lnTo>
                      <a:pt x="1878" y="96"/>
                    </a:lnTo>
                    <a:lnTo>
                      <a:pt x="1896" y="96"/>
                    </a:lnTo>
                    <a:lnTo>
                      <a:pt x="1914" y="102"/>
                    </a:lnTo>
                    <a:lnTo>
                      <a:pt x="1932" y="108"/>
                    </a:lnTo>
                    <a:lnTo>
                      <a:pt x="1944" y="114"/>
                    </a:lnTo>
                    <a:lnTo>
                      <a:pt x="1962" y="120"/>
                    </a:lnTo>
                    <a:lnTo>
                      <a:pt x="1980" y="120"/>
                    </a:lnTo>
                    <a:lnTo>
                      <a:pt x="1998" y="120"/>
                    </a:lnTo>
                    <a:lnTo>
                      <a:pt x="2016" y="114"/>
                    </a:lnTo>
                    <a:lnTo>
                      <a:pt x="2034" y="108"/>
                    </a:lnTo>
                    <a:lnTo>
                      <a:pt x="2052" y="108"/>
                    </a:lnTo>
                    <a:lnTo>
                      <a:pt x="2070" y="114"/>
                    </a:lnTo>
                    <a:lnTo>
                      <a:pt x="2088" y="114"/>
                    </a:lnTo>
                    <a:lnTo>
                      <a:pt x="2100" y="120"/>
                    </a:lnTo>
                    <a:lnTo>
                      <a:pt x="2118" y="126"/>
                    </a:lnTo>
                    <a:lnTo>
                      <a:pt x="2136" y="108"/>
                    </a:lnTo>
                    <a:lnTo>
                      <a:pt x="2154" y="114"/>
                    </a:lnTo>
                    <a:lnTo>
                      <a:pt x="2172" y="120"/>
                    </a:lnTo>
                    <a:lnTo>
                      <a:pt x="2190" y="120"/>
                    </a:lnTo>
                    <a:lnTo>
                      <a:pt x="2208" y="11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2" name="Freeform 63"/>
              <p:cNvSpPr>
                <a:spLocks/>
              </p:cNvSpPr>
              <p:nvPr/>
            </p:nvSpPr>
            <p:spPr bwMode="auto">
              <a:xfrm>
                <a:off x="4953000" y="2394411"/>
                <a:ext cx="1982151" cy="1304925"/>
              </a:xfrm>
              <a:custGeom>
                <a:avLst/>
                <a:gdLst/>
                <a:ahLst/>
                <a:cxnLst>
                  <a:cxn ang="0">
                    <a:pos x="36" y="762"/>
                  </a:cxn>
                  <a:cxn ang="0">
                    <a:pos x="90" y="462"/>
                  </a:cxn>
                  <a:cxn ang="0">
                    <a:pos x="144" y="216"/>
                  </a:cxn>
                  <a:cxn ang="0">
                    <a:pos x="192" y="102"/>
                  </a:cxn>
                  <a:cxn ang="0">
                    <a:pos x="246" y="60"/>
                  </a:cxn>
                  <a:cxn ang="0">
                    <a:pos x="300" y="36"/>
                  </a:cxn>
                  <a:cxn ang="0">
                    <a:pos x="348" y="42"/>
                  </a:cxn>
                  <a:cxn ang="0">
                    <a:pos x="402" y="24"/>
                  </a:cxn>
                  <a:cxn ang="0">
                    <a:pos x="456" y="18"/>
                  </a:cxn>
                  <a:cxn ang="0">
                    <a:pos x="504" y="36"/>
                  </a:cxn>
                  <a:cxn ang="0">
                    <a:pos x="558" y="30"/>
                  </a:cxn>
                  <a:cxn ang="0">
                    <a:pos x="612" y="12"/>
                  </a:cxn>
                  <a:cxn ang="0">
                    <a:pos x="660" y="24"/>
                  </a:cxn>
                  <a:cxn ang="0">
                    <a:pos x="714" y="18"/>
                  </a:cxn>
                  <a:cxn ang="0">
                    <a:pos x="768" y="18"/>
                  </a:cxn>
                  <a:cxn ang="0">
                    <a:pos x="816" y="0"/>
                  </a:cxn>
                  <a:cxn ang="0">
                    <a:pos x="870" y="6"/>
                  </a:cxn>
                  <a:cxn ang="0">
                    <a:pos x="924" y="12"/>
                  </a:cxn>
                  <a:cxn ang="0">
                    <a:pos x="972" y="12"/>
                  </a:cxn>
                  <a:cxn ang="0">
                    <a:pos x="1026" y="24"/>
                  </a:cxn>
                  <a:cxn ang="0">
                    <a:pos x="1080" y="24"/>
                  </a:cxn>
                  <a:cxn ang="0">
                    <a:pos x="1128" y="36"/>
                  </a:cxn>
                  <a:cxn ang="0">
                    <a:pos x="1182" y="54"/>
                  </a:cxn>
                  <a:cxn ang="0">
                    <a:pos x="1236" y="72"/>
                  </a:cxn>
                  <a:cxn ang="0">
                    <a:pos x="1290" y="72"/>
                  </a:cxn>
                  <a:cxn ang="0">
                    <a:pos x="1338" y="72"/>
                  </a:cxn>
                  <a:cxn ang="0">
                    <a:pos x="1392" y="66"/>
                  </a:cxn>
                  <a:cxn ang="0">
                    <a:pos x="1446" y="72"/>
                  </a:cxn>
                  <a:cxn ang="0">
                    <a:pos x="1494" y="60"/>
                  </a:cxn>
                  <a:cxn ang="0">
                    <a:pos x="1548" y="54"/>
                  </a:cxn>
                  <a:cxn ang="0">
                    <a:pos x="1602" y="42"/>
                  </a:cxn>
                  <a:cxn ang="0">
                    <a:pos x="1650" y="18"/>
                  </a:cxn>
                  <a:cxn ang="0">
                    <a:pos x="1704" y="30"/>
                  </a:cxn>
                  <a:cxn ang="0">
                    <a:pos x="1758" y="36"/>
                  </a:cxn>
                  <a:cxn ang="0">
                    <a:pos x="1806" y="66"/>
                  </a:cxn>
                  <a:cxn ang="0">
                    <a:pos x="1860" y="78"/>
                  </a:cxn>
                  <a:cxn ang="0">
                    <a:pos x="1914" y="96"/>
                  </a:cxn>
                  <a:cxn ang="0">
                    <a:pos x="1962" y="96"/>
                  </a:cxn>
                  <a:cxn ang="0">
                    <a:pos x="2016" y="102"/>
                  </a:cxn>
                  <a:cxn ang="0">
                    <a:pos x="2070" y="90"/>
                  </a:cxn>
                  <a:cxn ang="0">
                    <a:pos x="2118" y="102"/>
                  </a:cxn>
                  <a:cxn ang="0">
                    <a:pos x="2172" y="96"/>
                  </a:cxn>
                </a:cxnLst>
                <a:rect l="0" t="0" r="r" b="b"/>
                <a:pathLst>
                  <a:path w="2208" h="822">
                    <a:moveTo>
                      <a:pt x="0" y="822"/>
                    </a:moveTo>
                    <a:lnTo>
                      <a:pt x="18" y="816"/>
                    </a:lnTo>
                    <a:lnTo>
                      <a:pt x="36" y="762"/>
                    </a:lnTo>
                    <a:lnTo>
                      <a:pt x="54" y="666"/>
                    </a:lnTo>
                    <a:lnTo>
                      <a:pt x="72" y="564"/>
                    </a:lnTo>
                    <a:lnTo>
                      <a:pt x="90" y="462"/>
                    </a:lnTo>
                    <a:lnTo>
                      <a:pt x="108" y="366"/>
                    </a:lnTo>
                    <a:lnTo>
                      <a:pt x="126" y="282"/>
                    </a:lnTo>
                    <a:lnTo>
                      <a:pt x="144" y="216"/>
                    </a:lnTo>
                    <a:lnTo>
                      <a:pt x="156" y="162"/>
                    </a:lnTo>
                    <a:lnTo>
                      <a:pt x="174" y="126"/>
                    </a:lnTo>
                    <a:lnTo>
                      <a:pt x="192" y="102"/>
                    </a:lnTo>
                    <a:lnTo>
                      <a:pt x="210" y="84"/>
                    </a:lnTo>
                    <a:lnTo>
                      <a:pt x="228" y="72"/>
                    </a:lnTo>
                    <a:lnTo>
                      <a:pt x="246" y="60"/>
                    </a:lnTo>
                    <a:lnTo>
                      <a:pt x="264" y="48"/>
                    </a:lnTo>
                    <a:lnTo>
                      <a:pt x="282" y="42"/>
                    </a:lnTo>
                    <a:lnTo>
                      <a:pt x="300" y="36"/>
                    </a:lnTo>
                    <a:lnTo>
                      <a:pt x="312" y="42"/>
                    </a:lnTo>
                    <a:lnTo>
                      <a:pt x="330" y="42"/>
                    </a:lnTo>
                    <a:lnTo>
                      <a:pt x="348" y="42"/>
                    </a:lnTo>
                    <a:lnTo>
                      <a:pt x="366" y="42"/>
                    </a:lnTo>
                    <a:lnTo>
                      <a:pt x="384" y="30"/>
                    </a:lnTo>
                    <a:lnTo>
                      <a:pt x="402" y="24"/>
                    </a:lnTo>
                    <a:lnTo>
                      <a:pt x="420" y="24"/>
                    </a:lnTo>
                    <a:lnTo>
                      <a:pt x="438" y="24"/>
                    </a:lnTo>
                    <a:lnTo>
                      <a:pt x="456" y="18"/>
                    </a:lnTo>
                    <a:lnTo>
                      <a:pt x="474" y="18"/>
                    </a:lnTo>
                    <a:lnTo>
                      <a:pt x="486" y="30"/>
                    </a:lnTo>
                    <a:lnTo>
                      <a:pt x="504" y="36"/>
                    </a:lnTo>
                    <a:lnTo>
                      <a:pt x="522" y="30"/>
                    </a:lnTo>
                    <a:lnTo>
                      <a:pt x="540" y="30"/>
                    </a:lnTo>
                    <a:lnTo>
                      <a:pt x="558" y="30"/>
                    </a:lnTo>
                    <a:lnTo>
                      <a:pt x="576" y="18"/>
                    </a:lnTo>
                    <a:lnTo>
                      <a:pt x="594" y="6"/>
                    </a:lnTo>
                    <a:lnTo>
                      <a:pt x="612" y="12"/>
                    </a:lnTo>
                    <a:lnTo>
                      <a:pt x="630" y="18"/>
                    </a:lnTo>
                    <a:lnTo>
                      <a:pt x="642" y="24"/>
                    </a:lnTo>
                    <a:lnTo>
                      <a:pt x="660" y="24"/>
                    </a:lnTo>
                    <a:lnTo>
                      <a:pt x="678" y="18"/>
                    </a:lnTo>
                    <a:lnTo>
                      <a:pt x="696" y="18"/>
                    </a:lnTo>
                    <a:lnTo>
                      <a:pt x="714" y="18"/>
                    </a:lnTo>
                    <a:lnTo>
                      <a:pt x="732" y="18"/>
                    </a:lnTo>
                    <a:lnTo>
                      <a:pt x="750" y="18"/>
                    </a:lnTo>
                    <a:lnTo>
                      <a:pt x="768" y="18"/>
                    </a:lnTo>
                    <a:lnTo>
                      <a:pt x="786" y="12"/>
                    </a:lnTo>
                    <a:lnTo>
                      <a:pt x="798" y="6"/>
                    </a:lnTo>
                    <a:lnTo>
                      <a:pt x="816" y="0"/>
                    </a:lnTo>
                    <a:lnTo>
                      <a:pt x="834" y="0"/>
                    </a:lnTo>
                    <a:lnTo>
                      <a:pt x="852" y="6"/>
                    </a:lnTo>
                    <a:lnTo>
                      <a:pt x="870" y="6"/>
                    </a:lnTo>
                    <a:lnTo>
                      <a:pt x="888" y="12"/>
                    </a:lnTo>
                    <a:lnTo>
                      <a:pt x="906" y="12"/>
                    </a:lnTo>
                    <a:lnTo>
                      <a:pt x="924" y="12"/>
                    </a:lnTo>
                    <a:lnTo>
                      <a:pt x="942" y="12"/>
                    </a:lnTo>
                    <a:lnTo>
                      <a:pt x="960" y="12"/>
                    </a:lnTo>
                    <a:lnTo>
                      <a:pt x="972" y="12"/>
                    </a:lnTo>
                    <a:lnTo>
                      <a:pt x="990" y="12"/>
                    </a:lnTo>
                    <a:lnTo>
                      <a:pt x="1008" y="18"/>
                    </a:lnTo>
                    <a:lnTo>
                      <a:pt x="1026" y="24"/>
                    </a:lnTo>
                    <a:lnTo>
                      <a:pt x="1044" y="24"/>
                    </a:lnTo>
                    <a:lnTo>
                      <a:pt x="1062" y="24"/>
                    </a:lnTo>
                    <a:lnTo>
                      <a:pt x="1080" y="24"/>
                    </a:lnTo>
                    <a:lnTo>
                      <a:pt x="1098" y="30"/>
                    </a:lnTo>
                    <a:lnTo>
                      <a:pt x="1116" y="30"/>
                    </a:lnTo>
                    <a:lnTo>
                      <a:pt x="1128" y="36"/>
                    </a:lnTo>
                    <a:lnTo>
                      <a:pt x="1146" y="48"/>
                    </a:lnTo>
                    <a:lnTo>
                      <a:pt x="1164" y="54"/>
                    </a:lnTo>
                    <a:lnTo>
                      <a:pt x="1182" y="54"/>
                    </a:lnTo>
                    <a:lnTo>
                      <a:pt x="1200" y="60"/>
                    </a:lnTo>
                    <a:lnTo>
                      <a:pt x="1218" y="66"/>
                    </a:lnTo>
                    <a:lnTo>
                      <a:pt x="1236" y="72"/>
                    </a:lnTo>
                    <a:lnTo>
                      <a:pt x="1254" y="72"/>
                    </a:lnTo>
                    <a:lnTo>
                      <a:pt x="1272" y="66"/>
                    </a:lnTo>
                    <a:lnTo>
                      <a:pt x="1290" y="72"/>
                    </a:lnTo>
                    <a:lnTo>
                      <a:pt x="1302" y="72"/>
                    </a:lnTo>
                    <a:lnTo>
                      <a:pt x="1320" y="66"/>
                    </a:lnTo>
                    <a:lnTo>
                      <a:pt x="1338" y="72"/>
                    </a:lnTo>
                    <a:lnTo>
                      <a:pt x="1356" y="78"/>
                    </a:lnTo>
                    <a:lnTo>
                      <a:pt x="1374" y="72"/>
                    </a:lnTo>
                    <a:lnTo>
                      <a:pt x="1392" y="66"/>
                    </a:lnTo>
                    <a:lnTo>
                      <a:pt x="1410" y="72"/>
                    </a:lnTo>
                    <a:lnTo>
                      <a:pt x="1428" y="84"/>
                    </a:lnTo>
                    <a:lnTo>
                      <a:pt x="1446" y="72"/>
                    </a:lnTo>
                    <a:lnTo>
                      <a:pt x="1458" y="72"/>
                    </a:lnTo>
                    <a:lnTo>
                      <a:pt x="1476" y="66"/>
                    </a:lnTo>
                    <a:lnTo>
                      <a:pt x="1494" y="60"/>
                    </a:lnTo>
                    <a:lnTo>
                      <a:pt x="1512" y="66"/>
                    </a:lnTo>
                    <a:lnTo>
                      <a:pt x="1530" y="66"/>
                    </a:lnTo>
                    <a:lnTo>
                      <a:pt x="1548" y="54"/>
                    </a:lnTo>
                    <a:lnTo>
                      <a:pt x="1566" y="54"/>
                    </a:lnTo>
                    <a:lnTo>
                      <a:pt x="1584" y="48"/>
                    </a:lnTo>
                    <a:lnTo>
                      <a:pt x="1602" y="42"/>
                    </a:lnTo>
                    <a:lnTo>
                      <a:pt x="1614" y="24"/>
                    </a:lnTo>
                    <a:lnTo>
                      <a:pt x="1632" y="24"/>
                    </a:lnTo>
                    <a:lnTo>
                      <a:pt x="1650" y="18"/>
                    </a:lnTo>
                    <a:lnTo>
                      <a:pt x="1668" y="24"/>
                    </a:lnTo>
                    <a:lnTo>
                      <a:pt x="1686" y="30"/>
                    </a:lnTo>
                    <a:lnTo>
                      <a:pt x="1704" y="30"/>
                    </a:lnTo>
                    <a:lnTo>
                      <a:pt x="1722" y="30"/>
                    </a:lnTo>
                    <a:lnTo>
                      <a:pt x="1740" y="42"/>
                    </a:lnTo>
                    <a:lnTo>
                      <a:pt x="1758" y="36"/>
                    </a:lnTo>
                    <a:lnTo>
                      <a:pt x="1776" y="48"/>
                    </a:lnTo>
                    <a:lnTo>
                      <a:pt x="1788" y="60"/>
                    </a:lnTo>
                    <a:lnTo>
                      <a:pt x="1806" y="66"/>
                    </a:lnTo>
                    <a:lnTo>
                      <a:pt x="1824" y="60"/>
                    </a:lnTo>
                    <a:lnTo>
                      <a:pt x="1842" y="78"/>
                    </a:lnTo>
                    <a:lnTo>
                      <a:pt x="1860" y="78"/>
                    </a:lnTo>
                    <a:lnTo>
                      <a:pt x="1878" y="84"/>
                    </a:lnTo>
                    <a:lnTo>
                      <a:pt x="1896" y="96"/>
                    </a:lnTo>
                    <a:lnTo>
                      <a:pt x="1914" y="96"/>
                    </a:lnTo>
                    <a:lnTo>
                      <a:pt x="1932" y="102"/>
                    </a:lnTo>
                    <a:lnTo>
                      <a:pt x="1944" y="102"/>
                    </a:lnTo>
                    <a:lnTo>
                      <a:pt x="1962" y="96"/>
                    </a:lnTo>
                    <a:lnTo>
                      <a:pt x="1980" y="96"/>
                    </a:lnTo>
                    <a:lnTo>
                      <a:pt x="1998" y="102"/>
                    </a:lnTo>
                    <a:lnTo>
                      <a:pt x="2016" y="102"/>
                    </a:lnTo>
                    <a:lnTo>
                      <a:pt x="2034" y="96"/>
                    </a:lnTo>
                    <a:lnTo>
                      <a:pt x="2052" y="90"/>
                    </a:lnTo>
                    <a:lnTo>
                      <a:pt x="2070" y="90"/>
                    </a:lnTo>
                    <a:lnTo>
                      <a:pt x="2088" y="96"/>
                    </a:lnTo>
                    <a:lnTo>
                      <a:pt x="2100" y="90"/>
                    </a:lnTo>
                    <a:lnTo>
                      <a:pt x="2118" y="102"/>
                    </a:lnTo>
                    <a:lnTo>
                      <a:pt x="2136" y="90"/>
                    </a:lnTo>
                    <a:lnTo>
                      <a:pt x="2154" y="90"/>
                    </a:lnTo>
                    <a:lnTo>
                      <a:pt x="2172" y="96"/>
                    </a:lnTo>
                    <a:lnTo>
                      <a:pt x="2190" y="90"/>
                    </a:lnTo>
                    <a:lnTo>
                      <a:pt x="2208" y="9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3" name="Freeform 65"/>
              <p:cNvSpPr>
                <a:spLocks/>
              </p:cNvSpPr>
              <p:nvPr/>
            </p:nvSpPr>
            <p:spPr bwMode="auto">
              <a:xfrm>
                <a:off x="4953000" y="2470611"/>
                <a:ext cx="1982151" cy="971550"/>
              </a:xfrm>
              <a:custGeom>
                <a:avLst/>
                <a:gdLst/>
                <a:ahLst/>
                <a:cxnLst>
                  <a:cxn ang="0">
                    <a:pos x="36" y="540"/>
                  </a:cxn>
                  <a:cxn ang="0">
                    <a:pos x="90" y="318"/>
                  </a:cxn>
                  <a:cxn ang="0">
                    <a:pos x="144" y="126"/>
                  </a:cxn>
                  <a:cxn ang="0">
                    <a:pos x="192" y="48"/>
                  </a:cxn>
                  <a:cxn ang="0">
                    <a:pos x="246" y="24"/>
                  </a:cxn>
                  <a:cxn ang="0">
                    <a:pos x="300" y="18"/>
                  </a:cxn>
                  <a:cxn ang="0">
                    <a:pos x="348" y="30"/>
                  </a:cxn>
                  <a:cxn ang="0">
                    <a:pos x="402" y="30"/>
                  </a:cxn>
                  <a:cxn ang="0">
                    <a:pos x="456" y="24"/>
                  </a:cxn>
                  <a:cxn ang="0">
                    <a:pos x="504" y="24"/>
                  </a:cxn>
                  <a:cxn ang="0">
                    <a:pos x="558" y="30"/>
                  </a:cxn>
                  <a:cxn ang="0">
                    <a:pos x="612" y="30"/>
                  </a:cxn>
                  <a:cxn ang="0">
                    <a:pos x="660" y="0"/>
                  </a:cxn>
                  <a:cxn ang="0">
                    <a:pos x="714" y="30"/>
                  </a:cxn>
                  <a:cxn ang="0">
                    <a:pos x="768" y="18"/>
                  </a:cxn>
                  <a:cxn ang="0">
                    <a:pos x="816" y="18"/>
                  </a:cxn>
                  <a:cxn ang="0">
                    <a:pos x="870" y="18"/>
                  </a:cxn>
                  <a:cxn ang="0">
                    <a:pos x="924" y="18"/>
                  </a:cxn>
                  <a:cxn ang="0">
                    <a:pos x="972" y="12"/>
                  </a:cxn>
                  <a:cxn ang="0">
                    <a:pos x="1026" y="30"/>
                  </a:cxn>
                  <a:cxn ang="0">
                    <a:pos x="1080" y="48"/>
                  </a:cxn>
                  <a:cxn ang="0">
                    <a:pos x="1128" y="60"/>
                  </a:cxn>
                  <a:cxn ang="0">
                    <a:pos x="1182" y="72"/>
                  </a:cxn>
                  <a:cxn ang="0">
                    <a:pos x="1236" y="78"/>
                  </a:cxn>
                  <a:cxn ang="0">
                    <a:pos x="1290" y="84"/>
                  </a:cxn>
                  <a:cxn ang="0">
                    <a:pos x="1338" y="96"/>
                  </a:cxn>
                  <a:cxn ang="0">
                    <a:pos x="1392" y="102"/>
                  </a:cxn>
                  <a:cxn ang="0">
                    <a:pos x="1446" y="102"/>
                  </a:cxn>
                  <a:cxn ang="0">
                    <a:pos x="1494" y="96"/>
                  </a:cxn>
                  <a:cxn ang="0">
                    <a:pos x="1548" y="90"/>
                  </a:cxn>
                  <a:cxn ang="0">
                    <a:pos x="1602" y="66"/>
                  </a:cxn>
                  <a:cxn ang="0">
                    <a:pos x="1650" y="54"/>
                  </a:cxn>
                  <a:cxn ang="0">
                    <a:pos x="1704" y="66"/>
                  </a:cxn>
                  <a:cxn ang="0">
                    <a:pos x="1758" y="90"/>
                  </a:cxn>
                  <a:cxn ang="0">
                    <a:pos x="1806" y="96"/>
                  </a:cxn>
                  <a:cxn ang="0">
                    <a:pos x="1860" y="114"/>
                  </a:cxn>
                  <a:cxn ang="0">
                    <a:pos x="1914" y="120"/>
                  </a:cxn>
                  <a:cxn ang="0">
                    <a:pos x="1962" y="120"/>
                  </a:cxn>
                  <a:cxn ang="0">
                    <a:pos x="2016" y="120"/>
                  </a:cxn>
                  <a:cxn ang="0">
                    <a:pos x="2070" y="114"/>
                  </a:cxn>
                  <a:cxn ang="0">
                    <a:pos x="2118" y="126"/>
                  </a:cxn>
                  <a:cxn ang="0">
                    <a:pos x="2172" y="114"/>
                  </a:cxn>
                </a:cxnLst>
                <a:rect l="0" t="0" r="r" b="b"/>
                <a:pathLst>
                  <a:path w="2208" h="612">
                    <a:moveTo>
                      <a:pt x="0" y="612"/>
                    </a:moveTo>
                    <a:lnTo>
                      <a:pt x="18" y="588"/>
                    </a:lnTo>
                    <a:lnTo>
                      <a:pt x="36" y="540"/>
                    </a:lnTo>
                    <a:lnTo>
                      <a:pt x="54" y="474"/>
                    </a:lnTo>
                    <a:lnTo>
                      <a:pt x="72" y="396"/>
                    </a:lnTo>
                    <a:lnTo>
                      <a:pt x="90" y="318"/>
                    </a:lnTo>
                    <a:lnTo>
                      <a:pt x="108" y="246"/>
                    </a:lnTo>
                    <a:lnTo>
                      <a:pt x="126" y="180"/>
                    </a:lnTo>
                    <a:lnTo>
                      <a:pt x="144" y="126"/>
                    </a:lnTo>
                    <a:lnTo>
                      <a:pt x="156" y="90"/>
                    </a:lnTo>
                    <a:lnTo>
                      <a:pt x="174" y="60"/>
                    </a:lnTo>
                    <a:lnTo>
                      <a:pt x="192" y="48"/>
                    </a:lnTo>
                    <a:lnTo>
                      <a:pt x="210" y="30"/>
                    </a:lnTo>
                    <a:lnTo>
                      <a:pt x="228" y="18"/>
                    </a:lnTo>
                    <a:lnTo>
                      <a:pt x="246" y="24"/>
                    </a:lnTo>
                    <a:lnTo>
                      <a:pt x="264" y="24"/>
                    </a:lnTo>
                    <a:lnTo>
                      <a:pt x="282" y="18"/>
                    </a:lnTo>
                    <a:lnTo>
                      <a:pt x="300" y="18"/>
                    </a:lnTo>
                    <a:lnTo>
                      <a:pt x="312" y="24"/>
                    </a:lnTo>
                    <a:lnTo>
                      <a:pt x="330" y="24"/>
                    </a:lnTo>
                    <a:lnTo>
                      <a:pt x="348" y="30"/>
                    </a:lnTo>
                    <a:lnTo>
                      <a:pt x="366" y="42"/>
                    </a:lnTo>
                    <a:lnTo>
                      <a:pt x="384" y="36"/>
                    </a:lnTo>
                    <a:lnTo>
                      <a:pt x="402" y="30"/>
                    </a:lnTo>
                    <a:lnTo>
                      <a:pt x="420" y="24"/>
                    </a:lnTo>
                    <a:lnTo>
                      <a:pt x="438" y="24"/>
                    </a:lnTo>
                    <a:lnTo>
                      <a:pt x="456" y="24"/>
                    </a:lnTo>
                    <a:lnTo>
                      <a:pt x="474" y="24"/>
                    </a:lnTo>
                    <a:lnTo>
                      <a:pt x="486" y="30"/>
                    </a:lnTo>
                    <a:lnTo>
                      <a:pt x="504" y="24"/>
                    </a:lnTo>
                    <a:lnTo>
                      <a:pt x="522" y="18"/>
                    </a:lnTo>
                    <a:lnTo>
                      <a:pt x="540" y="24"/>
                    </a:lnTo>
                    <a:lnTo>
                      <a:pt x="558" y="30"/>
                    </a:lnTo>
                    <a:lnTo>
                      <a:pt x="576" y="30"/>
                    </a:lnTo>
                    <a:lnTo>
                      <a:pt x="594" y="36"/>
                    </a:lnTo>
                    <a:lnTo>
                      <a:pt x="612" y="30"/>
                    </a:lnTo>
                    <a:lnTo>
                      <a:pt x="630" y="24"/>
                    </a:lnTo>
                    <a:lnTo>
                      <a:pt x="642" y="12"/>
                    </a:lnTo>
                    <a:lnTo>
                      <a:pt x="660" y="0"/>
                    </a:lnTo>
                    <a:lnTo>
                      <a:pt x="678" y="18"/>
                    </a:lnTo>
                    <a:lnTo>
                      <a:pt x="696" y="30"/>
                    </a:lnTo>
                    <a:lnTo>
                      <a:pt x="714" y="30"/>
                    </a:lnTo>
                    <a:lnTo>
                      <a:pt x="732" y="18"/>
                    </a:lnTo>
                    <a:lnTo>
                      <a:pt x="750" y="18"/>
                    </a:lnTo>
                    <a:lnTo>
                      <a:pt x="768" y="18"/>
                    </a:lnTo>
                    <a:lnTo>
                      <a:pt x="786" y="18"/>
                    </a:lnTo>
                    <a:lnTo>
                      <a:pt x="798" y="18"/>
                    </a:lnTo>
                    <a:lnTo>
                      <a:pt x="816" y="18"/>
                    </a:lnTo>
                    <a:lnTo>
                      <a:pt x="834" y="12"/>
                    </a:lnTo>
                    <a:lnTo>
                      <a:pt x="852" y="18"/>
                    </a:lnTo>
                    <a:lnTo>
                      <a:pt x="870" y="18"/>
                    </a:lnTo>
                    <a:lnTo>
                      <a:pt x="888" y="18"/>
                    </a:lnTo>
                    <a:lnTo>
                      <a:pt x="906" y="18"/>
                    </a:lnTo>
                    <a:lnTo>
                      <a:pt x="924" y="18"/>
                    </a:lnTo>
                    <a:lnTo>
                      <a:pt x="942" y="18"/>
                    </a:lnTo>
                    <a:lnTo>
                      <a:pt x="960" y="12"/>
                    </a:lnTo>
                    <a:lnTo>
                      <a:pt x="972" y="12"/>
                    </a:lnTo>
                    <a:lnTo>
                      <a:pt x="990" y="24"/>
                    </a:lnTo>
                    <a:lnTo>
                      <a:pt x="1008" y="24"/>
                    </a:lnTo>
                    <a:lnTo>
                      <a:pt x="1026" y="30"/>
                    </a:lnTo>
                    <a:lnTo>
                      <a:pt x="1044" y="42"/>
                    </a:lnTo>
                    <a:lnTo>
                      <a:pt x="1062" y="42"/>
                    </a:lnTo>
                    <a:lnTo>
                      <a:pt x="1080" y="48"/>
                    </a:lnTo>
                    <a:lnTo>
                      <a:pt x="1098" y="54"/>
                    </a:lnTo>
                    <a:lnTo>
                      <a:pt x="1116" y="48"/>
                    </a:lnTo>
                    <a:lnTo>
                      <a:pt x="1128" y="60"/>
                    </a:lnTo>
                    <a:lnTo>
                      <a:pt x="1146" y="78"/>
                    </a:lnTo>
                    <a:lnTo>
                      <a:pt x="1164" y="72"/>
                    </a:lnTo>
                    <a:lnTo>
                      <a:pt x="1182" y="72"/>
                    </a:lnTo>
                    <a:lnTo>
                      <a:pt x="1200" y="72"/>
                    </a:lnTo>
                    <a:lnTo>
                      <a:pt x="1218" y="78"/>
                    </a:lnTo>
                    <a:lnTo>
                      <a:pt x="1236" y="78"/>
                    </a:lnTo>
                    <a:lnTo>
                      <a:pt x="1254" y="78"/>
                    </a:lnTo>
                    <a:lnTo>
                      <a:pt x="1272" y="78"/>
                    </a:lnTo>
                    <a:lnTo>
                      <a:pt x="1290" y="84"/>
                    </a:lnTo>
                    <a:lnTo>
                      <a:pt x="1302" y="90"/>
                    </a:lnTo>
                    <a:lnTo>
                      <a:pt x="1320" y="96"/>
                    </a:lnTo>
                    <a:lnTo>
                      <a:pt x="1338" y="96"/>
                    </a:lnTo>
                    <a:lnTo>
                      <a:pt x="1356" y="102"/>
                    </a:lnTo>
                    <a:lnTo>
                      <a:pt x="1374" y="102"/>
                    </a:lnTo>
                    <a:lnTo>
                      <a:pt x="1392" y="102"/>
                    </a:lnTo>
                    <a:lnTo>
                      <a:pt x="1410" y="108"/>
                    </a:lnTo>
                    <a:lnTo>
                      <a:pt x="1428" y="108"/>
                    </a:lnTo>
                    <a:lnTo>
                      <a:pt x="1446" y="102"/>
                    </a:lnTo>
                    <a:lnTo>
                      <a:pt x="1458" y="102"/>
                    </a:lnTo>
                    <a:lnTo>
                      <a:pt x="1476" y="102"/>
                    </a:lnTo>
                    <a:lnTo>
                      <a:pt x="1494" y="96"/>
                    </a:lnTo>
                    <a:lnTo>
                      <a:pt x="1512" y="84"/>
                    </a:lnTo>
                    <a:lnTo>
                      <a:pt x="1530" y="84"/>
                    </a:lnTo>
                    <a:lnTo>
                      <a:pt x="1548" y="90"/>
                    </a:lnTo>
                    <a:lnTo>
                      <a:pt x="1566" y="90"/>
                    </a:lnTo>
                    <a:lnTo>
                      <a:pt x="1584" y="72"/>
                    </a:lnTo>
                    <a:lnTo>
                      <a:pt x="1602" y="66"/>
                    </a:lnTo>
                    <a:lnTo>
                      <a:pt x="1614" y="54"/>
                    </a:lnTo>
                    <a:lnTo>
                      <a:pt x="1632" y="48"/>
                    </a:lnTo>
                    <a:lnTo>
                      <a:pt x="1650" y="54"/>
                    </a:lnTo>
                    <a:lnTo>
                      <a:pt x="1668" y="66"/>
                    </a:lnTo>
                    <a:lnTo>
                      <a:pt x="1686" y="72"/>
                    </a:lnTo>
                    <a:lnTo>
                      <a:pt x="1704" y="66"/>
                    </a:lnTo>
                    <a:lnTo>
                      <a:pt x="1722" y="72"/>
                    </a:lnTo>
                    <a:lnTo>
                      <a:pt x="1740" y="84"/>
                    </a:lnTo>
                    <a:lnTo>
                      <a:pt x="1758" y="90"/>
                    </a:lnTo>
                    <a:lnTo>
                      <a:pt x="1776" y="90"/>
                    </a:lnTo>
                    <a:lnTo>
                      <a:pt x="1788" y="90"/>
                    </a:lnTo>
                    <a:lnTo>
                      <a:pt x="1806" y="96"/>
                    </a:lnTo>
                    <a:lnTo>
                      <a:pt x="1824" y="102"/>
                    </a:lnTo>
                    <a:lnTo>
                      <a:pt x="1842" y="114"/>
                    </a:lnTo>
                    <a:lnTo>
                      <a:pt x="1860" y="114"/>
                    </a:lnTo>
                    <a:lnTo>
                      <a:pt x="1878" y="120"/>
                    </a:lnTo>
                    <a:lnTo>
                      <a:pt x="1896" y="120"/>
                    </a:lnTo>
                    <a:lnTo>
                      <a:pt x="1914" y="120"/>
                    </a:lnTo>
                    <a:lnTo>
                      <a:pt x="1932" y="114"/>
                    </a:lnTo>
                    <a:lnTo>
                      <a:pt x="1944" y="120"/>
                    </a:lnTo>
                    <a:lnTo>
                      <a:pt x="1962" y="120"/>
                    </a:lnTo>
                    <a:lnTo>
                      <a:pt x="1980" y="114"/>
                    </a:lnTo>
                    <a:lnTo>
                      <a:pt x="1998" y="114"/>
                    </a:lnTo>
                    <a:lnTo>
                      <a:pt x="2016" y="120"/>
                    </a:lnTo>
                    <a:lnTo>
                      <a:pt x="2034" y="120"/>
                    </a:lnTo>
                    <a:lnTo>
                      <a:pt x="2052" y="120"/>
                    </a:lnTo>
                    <a:lnTo>
                      <a:pt x="2070" y="114"/>
                    </a:lnTo>
                    <a:lnTo>
                      <a:pt x="2088" y="120"/>
                    </a:lnTo>
                    <a:lnTo>
                      <a:pt x="2100" y="126"/>
                    </a:lnTo>
                    <a:lnTo>
                      <a:pt x="2118" y="126"/>
                    </a:lnTo>
                    <a:lnTo>
                      <a:pt x="2136" y="126"/>
                    </a:lnTo>
                    <a:lnTo>
                      <a:pt x="2154" y="120"/>
                    </a:lnTo>
                    <a:lnTo>
                      <a:pt x="2172" y="114"/>
                    </a:lnTo>
                    <a:lnTo>
                      <a:pt x="2190" y="114"/>
                    </a:lnTo>
                    <a:lnTo>
                      <a:pt x="2208" y="11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4" name="Freeform 67"/>
              <p:cNvSpPr>
                <a:spLocks/>
              </p:cNvSpPr>
              <p:nvPr/>
            </p:nvSpPr>
            <p:spPr bwMode="auto">
              <a:xfrm>
                <a:off x="4953000" y="2451561"/>
                <a:ext cx="1982151" cy="1419225"/>
              </a:xfrm>
              <a:custGeom>
                <a:avLst/>
                <a:gdLst/>
                <a:ahLst/>
                <a:cxnLst>
                  <a:cxn ang="0">
                    <a:pos x="36" y="762"/>
                  </a:cxn>
                  <a:cxn ang="0">
                    <a:pos x="90" y="432"/>
                  </a:cxn>
                  <a:cxn ang="0">
                    <a:pos x="144" y="198"/>
                  </a:cxn>
                  <a:cxn ang="0">
                    <a:pos x="192" y="102"/>
                  </a:cxn>
                  <a:cxn ang="0">
                    <a:pos x="246" y="48"/>
                  </a:cxn>
                  <a:cxn ang="0">
                    <a:pos x="300" y="54"/>
                  </a:cxn>
                  <a:cxn ang="0">
                    <a:pos x="348" y="54"/>
                  </a:cxn>
                  <a:cxn ang="0">
                    <a:pos x="402" y="42"/>
                  </a:cxn>
                  <a:cxn ang="0">
                    <a:pos x="456" y="48"/>
                  </a:cxn>
                  <a:cxn ang="0">
                    <a:pos x="504" y="48"/>
                  </a:cxn>
                  <a:cxn ang="0">
                    <a:pos x="558" y="42"/>
                  </a:cxn>
                  <a:cxn ang="0">
                    <a:pos x="612" y="24"/>
                  </a:cxn>
                  <a:cxn ang="0">
                    <a:pos x="660" y="18"/>
                  </a:cxn>
                  <a:cxn ang="0">
                    <a:pos x="714" y="18"/>
                  </a:cxn>
                  <a:cxn ang="0">
                    <a:pos x="768" y="18"/>
                  </a:cxn>
                  <a:cxn ang="0">
                    <a:pos x="816" y="6"/>
                  </a:cxn>
                  <a:cxn ang="0">
                    <a:pos x="870" y="6"/>
                  </a:cxn>
                  <a:cxn ang="0">
                    <a:pos x="924" y="18"/>
                  </a:cxn>
                  <a:cxn ang="0">
                    <a:pos x="972" y="0"/>
                  </a:cxn>
                  <a:cxn ang="0">
                    <a:pos x="1026" y="0"/>
                  </a:cxn>
                  <a:cxn ang="0">
                    <a:pos x="1080" y="30"/>
                  </a:cxn>
                  <a:cxn ang="0">
                    <a:pos x="1128" y="48"/>
                  </a:cxn>
                  <a:cxn ang="0">
                    <a:pos x="1182" y="66"/>
                  </a:cxn>
                  <a:cxn ang="0">
                    <a:pos x="1236" y="78"/>
                  </a:cxn>
                  <a:cxn ang="0">
                    <a:pos x="1290" y="90"/>
                  </a:cxn>
                  <a:cxn ang="0">
                    <a:pos x="1338" y="78"/>
                  </a:cxn>
                  <a:cxn ang="0">
                    <a:pos x="1392" y="90"/>
                  </a:cxn>
                  <a:cxn ang="0">
                    <a:pos x="1446" y="84"/>
                  </a:cxn>
                  <a:cxn ang="0">
                    <a:pos x="1494" y="84"/>
                  </a:cxn>
                  <a:cxn ang="0">
                    <a:pos x="1548" y="54"/>
                  </a:cxn>
                  <a:cxn ang="0">
                    <a:pos x="1602" y="48"/>
                  </a:cxn>
                  <a:cxn ang="0">
                    <a:pos x="1650" y="36"/>
                  </a:cxn>
                  <a:cxn ang="0">
                    <a:pos x="1704" y="48"/>
                  </a:cxn>
                  <a:cxn ang="0">
                    <a:pos x="1758" y="60"/>
                  </a:cxn>
                  <a:cxn ang="0">
                    <a:pos x="1806" y="72"/>
                  </a:cxn>
                  <a:cxn ang="0">
                    <a:pos x="1860" y="78"/>
                  </a:cxn>
                  <a:cxn ang="0">
                    <a:pos x="1914" y="96"/>
                  </a:cxn>
                  <a:cxn ang="0">
                    <a:pos x="1962" y="96"/>
                  </a:cxn>
                  <a:cxn ang="0">
                    <a:pos x="2016" y="108"/>
                  </a:cxn>
                  <a:cxn ang="0">
                    <a:pos x="2070" y="102"/>
                  </a:cxn>
                  <a:cxn ang="0">
                    <a:pos x="2118" y="96"/>
                  </a:cxn>
                  <a:cxn ang="0">
                    <a:pos x="2172" y="96"/>
                  </a:cxn>
                </a:cxnLst>
                <a:rect l="0" t="0" r="r" b="b"/>
                <a:pathLst>
                  <a:path w="2208" h="894">
                    <a:moveTo>
                      <a:pt x="0" y="894"/>
                    </a:moveTo>
                    <a:lnTo>
                      <a:pt x="18" y="858"/>
                    </a:lnTo>
                    <a:lnTo>
                      <a:pt x="36" y="762"/>
                    </a:lnTo>
                    <a:lnTo>
                      <a:pt x="54" y="648"/>
                    </a:lnTo>
                    <a:lnTo>
                      <a:pt x="72" y="540"/>
                    </a:lnTo>
                    <a:lnTo>
                      <a:pt x="90" y="432"/>
                    </a:lnTo>
                    <a:lnTo>
                      <a:pt x="108" y="336"/>
                    </a:lnTo>
                    <a:lnTo>
                      <a:pt x="126" y="258"/>
                    </a:lnTo>
                    <a:lnTo>
                      <a:pt x="144" y="198"/>
                    </a:lnTo>
                    <a:lnTo>
                      <a:pt x="156" y="150"/>
                    </a:lnTo>
                    <a:lnTo>
                      <a:pt x="174" y="120"/>
                    </a:lnTo>
                    <a:lnTo>
                      <a:pt x="192" y="102"/>
                    </a:lnTo>
                    <a:lnTo>
                      <a:pt x="210" y="84"/>
                    </a:lnTo>
                    <a:lnTo>
                      <a:pt x="228" y="60"/>
                    </a:lnTo>
                    <a:lnTo>
                      <a:pt x="246" y="48"/>
                    </a:lnTo>
                    <a:lnTo>
                      <a:pt x="264" y="60"/>
                    </a:lnTo>
                    <a:lnTo>
                      <a:pt x="282" y="54"/>
                    </a:lnTo>
                    <a:lnTo>
                      <a:pt x="300" y="54"/>
                    </a:lnTo>
                    <a:lnTo>
                      <a:pt x="312" y="60"/>
                    </a:lnTo>
                    <a:lnTo>
                      <a:pt x="330" y="54"/>
                    </a:lnTo>
                    <a:lnTo>
                      <a:pt x="348" y="54"/>
                    </a:lnTo>
                    <a:lnTo>
                      <a:pt x="366" y="54"/>
                    </a:lnTo>
                    <a:lnTo>
                      <a:pt x="384" y="48"/>
                    </a:lnTo>
                    <a:lnTo>
                      <a:pt x="402" y="42"/>
                    </a:lnTo>
                    <a:lnTo>
                      <a:pt x="420" y="48"/>
                    </a:lnTo>
                    <a:lnTo>
                      <a:pt x="438" y="54"/>
                    </a:lnTo>
                    <a:lnTo>
                      <a:pt x="456" y="48"/>
                    </a:lnTo>
                    <a:lnTo>
                      <a:pt x="474" y="48"/>
                    </a:lnTo>
                    <a:lnTo>
                      <a:pt x="486" y="48"/>
                    </a:lnTo>
                    <a:lnTo>
                      <a:pt x="504" y="48"/>
                    </a:lnTo>
                    <a:lnTo>
                      <a:pt x="522" y="48"/>
                    </a:lnTo>
                    <a:lnTo>
                      <a:pt x="540" y="48"/>
                    </a:lnTo>
                    <a:lnTo>
                      <a:pt x="558" y="42"/>
                    </a:lnTo>
                    <a:lnTo>
                      <a:pt x="576" y="30"/>
                    </a:lnTo>
                    <a:lnTo>
                      <a:pt x="594" y="30"/>
                    </a:lnTo>
                    <a:lnTo>
                      <a:pt x="612" y="24"/>
                    </a:lnTo>
                    <a:lnTo>
                      <a:pt x="630" y="24"/>
                    </a:lnTo>
                    <a:lnTo>
                      <a:pt x="642" y="24"/>
                    </a:lnTo>
                    <a:lnTo>
                      <a:pt x="660" y="18"/>
                    </a:lnTo>
                    <a:lnTo>
                      <a:pt x="678" y="24"/>
                    </a:lnTo>
                    <a:lnTo>
                      <a:pt x="696" y="24"/>
                    </a:lnTo>
                    <a:lnTo>
                      <a:pt x="714" y="18"/>
                    </a:lnTo>
                    <a:lnTo>
                      <a:pt x="732" y="18"/>
                    </a:lnTo>
                    <a:lnTo>
                      <a:pt x="750" y="18"/>
                    </a:lnTo>
                    <a:lnTo>
                      <a:pt x="768" y="18"/>
                    </a:lnTo>
                    <a:lnTo>
                      <a:pt x="786" y="12"/>
                    </a:lnTo>
                    <a:lnTo>
                      <a:pt x="798" y="6"/>
                    </a:lnTo>
                    <a:lnTo>
                      <a:pt x="816" y="6"/>
                    </a:lnTo>
                    <a:lnTo>
                      <a:pt x="834" y="6"/>
                    </a:lnTo>
                    <a:lnTo>
                      <a:pt x="852" y="6"/>
                    </a:lnTo>
                    <a:lnTo>
                      <a:pt x="870" y="6"/>
                    </a:lnTo>
                    <a:lnTo>
                      <a:pt x="888" y="6"/>
                    </a:lnTo>
                    <a:lnTo>
                      <a:pt x="906" y="6"/>
                    </a:lnTo>
                    <a:lnTo>
                      <a:pt x="924" y="18"/>
                    </a:lnTo>
                    <a:lnTo>
                      <a:pt x="942" y="12"/>
                    </a:lnTo>
                    <a:lnTo>
                      <a:pt x="960" y="6"/>
                    </a:lnTo>
                    <a:lnTo>
                      <a:pt x="972" y="0"/>
                    </a:lnTo>
                    <a:lnTo>
                      <a:pt x="990" y="0"/>
                    </a:lnTo>
                    <a:lnTo>
                      <a:pt x="1008" y="6"/>
                    </a:lnTo>
                    <a:lnTo>
                      <a:pt x="1026" y="0"/>
                    </a:lnTo>
                    <a:lnTo>
                      <a:pt x="1044" y="12"/>
                    </a:lnTo>
                    <a:lnTo>
                      <a:pt x="1062" y="24"/>
                    </a:lnTo>
                    <a:lnTo>
                      <a:pt x="1080" y="30"/>
                    </a:lnTo>
                    <a:lnTo>
                      <a:pt x="1098" y="30"/>
                    </a:lnTo>
                    <a:lnTo>
                      <a:pt x="1116" y="42"/>
                    </a:lnTo>
                    <a:lnTo>
                      <a:pt x="1128" y="48"/>
                    </a:lnTo>
                    <a:lnTo>
                      <a:pt x="1146" y="54"/>
                    </a:lnTo>
                    <a:lnTo>
                      <a:pt x="1164" y="60"/>
                    </a:lnTo>
                    <a:lnTo>
                      <a:pt x="1182" y="66"/>
                    </a:lnTo>
                    <a:lnTo>
                      <a:pt x="1200" y="72"/>
                    </a:lnTo>
                    <a:lnTo>
                      <a:pt x="1218" y="78"/>
                    </a:lnTo>
                    <a:lnTo>
                      <a:pt x="1236" y="78"/>
                    </a:lnTo>
                    <a:lnTo>
                      <a:pt x="1254" y="78"/>
                    </a:lnTo>
                    <a:lnTo>
                      <a:pt x="1272" y="78"/>
                    </a:lnTo>
                    <a:lnTo>
                      <a:pt x="1290" y="90"/>
                    </a:lnTo>
                    <a:lnTo>
                      <a:pt x="1302" y="90"/>
                    </a:lnTo>
                    <a:lnTo>
                      <a:pt x="1320" y="78"/>
                    </a:lnTo>
                    <a:lnTo>
                      <a:pt x="1338" y="78"/>
                    </a:lnTo>
                    <a:lnTo>
                      <a:pt x="1356" y="78"/>
                    </a:lnTo>
                    <a:lnTo>
                      <a:pt x="1374" y="84"/>
                    </a:lnTo>
                    <a:lnTo>
                      <a:pt x="1392" y="90"/>
                    </a:lnTo>
                    <a:lnTo>
                      <a:pt x="1410" y="90"/>
                    </a:lnTo>
                    <a:lnTo>
                      <a:pt x="1428" y="84"/>
                    </a:lnTo>
                    <a:lnTo>
                      <a:pt x="1446" y="84"/>
                    </a:lnTo>
                    <a:lnTo>
                      <a:pt x="1458" y="84"/>
                    </a:lnTo>
                    <a:lnTo>
                      <a:pt x="1476" y="84"/>
                    </a:lnTo>
                    <a:lnTo>
                      <a:pt x="1494" y="84"/>
                    </a:lnTo>
                    <a:lnTo>
                      <a:pt x="1512" y="78"/>
                    </a:lnTo>
                    <a:lnTo>
                      <a:pt x="1530" y="60"/>
                    </a:lnTo>
                    <a:lnTo>
                      <a:pt x="1548" y="54"/>
                    </a:lnTo>
                    <a:lnTo>
                      <a:pt x="1566" y="54"/>
                    </a:lnTo>
                    <a:lnTo>
                      <a:pt x="1584" y="48"/>
                    </a:lnTo>
                    <a:lnTo>
                      <a:pt x="1602" y="48"/>
                    </a:lnTo>
                    <a:lnTo>
                      <a:pt x="1614" y="42"/>
                    </a:lnTo>
                    <a:lnTo>
                      <a:pt x="1632" y="36"/>
                    </a:lnTo>
                    <a:lnTo>
                      <a:pt x="1650" y="36"/>
                    </a:lnTo>
                    <a:lnTo>
                      <a:pt x="1668" y="36"/>
                    </a:lnTo>
                    <a:lnTo>
                      <a:pt x="1686" y="42"/>
                    </a:lnTo>
                    <a:lnTo>
                      <a:pt x="1704" y="48"/>
                    </a:lnTo>
                    <a:lnTo>
                      <a:pt x="1722" y="60"/>
                    </a:lnTo>
                    <a:lnTo>
                      <a:pt x="1740" y="72"/>
                    </a:lnTo>
                    <a:lnTo>
                      <a:pt x="1758" y="60"/>
                    </a:lnTo>
                    <a:lnTo>
                      <a:pt x="1776" y="66"/>
                    </a:lnTo>
                    <a:lnTo>
                      <a:pt x="1788" y="72"/>
                    </a:lnTo>
                    <a:lnTo>
                      <a:pt x="1806" y="72"/>
                    </a:lnTo>
                    <a:lnTo>
                      <a:pt x="1824" y="72"/>
                    </a:lnTo>
                    <a:lnTo>
                      <a:pt x="1842" y="78"/>
                    </a:lnTo>
                    <a:lnTo>
                      <a:pt x="1860" y="78"/>
                    </a:lnTo>
                    <a:lnTo>
                      <a:pt x="1878" y="90"/>
                    </a:lnTo>
                    <a:lnTo>
                      <a:pt x="1896" y="96"/>
                    </a:lnTo>
                    <a:lnTo>
                      <a:pt x="1914" y="96"/>
                    </a:lnTo>
                    <a:lnTo>
                      <a:pt x="1932" y="96"/>
                    </a:lnTo>
                    <a:lnTo>
                      <a:pt x="1944" y="96"/>
                    </a:lnTo>
                    <a:lnTo>
                      <a:pt x="1962" y="96"/>
                    </a:lnTo>
                    <a:lnTo>
                      <a:pt x="1980" y="96"/>
                    </a:lnTo>
                    <a:lnTo>
                      <a:pt x="1998" y="108"/>
                    </a:lnTo>
                    <a:lnTo>
                      <a:pt x="2016" y="108"/>
                    </a:lnTo>
                    <a:lnTo>
                      <a:pt x="2034" y="108"/>
                    </a:lnTo>
                    <a:lnTo>
                      <a:pt x="2052" y="108"/>
                    </a:lnTo>
                    <a:lnTo>
                      <a:pt x="2070" y="102"/>
                    </a:lnTo>
                    <a:lnTo>
                      <a:pt x="2088" y="90"/>
                    </a:lnTo>
                    <a:lnTo>
                      <a:pt x="2100" y="90"/>
                    </a:lnTo>
                    <a:lnTo>
                      <a:pt x="2118" y="96"/>
                    </a:lnTo>
                    <a:lnTo>
                      <a:pt x="2136" y="102"/>
                    </a:lnTo>
                    <a:lnTo>
                      <a:pt x="2154" y="108"/>
                    </a:lnTo>
                    <a:lnTo>
                      <a:pt x="2172" y="96"/>
                    </a:lnTo>
                    <a:lnTo>
                      <a:pt x="2190" y="108"/>
                    </a:lnTo>
                    <a:lnTo>
                      <a:pt x="2208" y="108"/>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5" name="Freeform 69"/>
              <p:cNvSpPr>
                <a:spLocks/>
              </p:cNvSpPr>
              <p:nvPr/>
            </p:nvSpPr>
            <p:spPr bwMode="auto">
              <a:xfrm>
                <a:off x="4953000" y="2470611"/>
                <a:ext cx="1982151" cy="1381125"/>
              </a:xfrm>
              <a:custGeom>
                <a:avLst/>
                <a:gdLst/>
                <a:ahLst/>
                <a:cxnLst>
                  <a:cxn ang="0">
                    <a:pos x="36" y="702"/>
                  </a:cxn>
                  <a:cxn ang="0">
                    <a:pos x="90" y="378"/>
                  </a:cxn>
                  <a:cxn ang="0">
                    <a:pos x="144" y="162"/>
                  </a:cxn>
                  <a:cxn ang="0">
                    <a:pos x="192" y="66"/>
                  </a:cxn>
                  <a:cxn ang="0">
                    <a:pos x="246" y="42"/>
                  </a:cxn>
                  <a:cxn ang="0">
                    <a:pos x="300" y="30"/>
                  </a:cxn>
                  <a:cxn ang="0">
                    <a:pos x="348" y="18"/>
                  </a:cxn>
                  <a:cxn ang="0">
                    <a:pos x="402" y="30"/>
                  </a:cxn>
                  <a:cxn ang="0">
                    <a:pos x="456" y="30"/>
                  </a:cxn>
                  <a:cxn ang="0">
                    <a:pos x="504" y="24"/>
                  </a:cxn>
                  <a:cxn ang="0">
                    <a:pos x="558" y="18"/>
                  </a:cxn>
                  <a:cxn ang="0">
                    <a:pos x="612" y="6"/>
                  </a:cxn>
                  <a:cxn ang="0">
                    <a:pos x="660" y="6"/>
                  </a:cxn>
                  <a:cxn ang="0">
                    <a:pos x="714" y="12"/>
                  </a:cxn>
                  <a:cxn ang="0">
                    <a:pos x="768" y="12"/>
                  </a:cxn>
                  <a:cxn ang="0">
                    <a:pos x="816" y="0"/>
                  </a:cxn>
                  <a:cxn ang="0">
                    <a:pos x="870" y="0"/>
                  </a:cxn>
                  <a:cxn ang="0">
                    <a:pos x="924" y="0"/>
                  </a:cxn>
                  <a:cxn ang="0">
                    <a:pos x="972" y="0"/>
                  </a:cxn>
                  <a:cxn ang="0">
                    <a:pos x="1026" y="12"/>
                  </a:cxn>
                  <a:cxn ang="0">
                    <a:pos x="1080" y="24"/>
                  </a:cxn>
                  <a:cxn ang="0">
                    <a:pos x="1128" y="42"/>
                  </a:cxn>
                  <a:cxn ang="0">
                    <a:pos x="1182" y="48"/>
                  </a:cxn>
                  <a:cxn ang="0">
                    <a:pos x="1236" y="60"/>
                  </a:cxn>
                  <a:cxn ang="0">
                    <a:pos x="1290" y="84"/>
                  </a:cxn>
                  <a:cxn ang="0">
                    <a:pos x="1338" y="84"/>
                  </a:cxn>
                  <a:cxn ang="0">
                    <a:pos x="1392" y="96"/>
                  </a:cxn>
                  <a:cxn ang="0">
                    <a:pos x="1446" y="84"/>
                  </a:cxn>
                  <a:cxn ang="0">
                    <a:pos x="1494" y="72"/>
                  </a:cxn>
                  <a:cxn ang="0">
                    <a:pos x="1548" y="54"/>
                  </a:cxn>
                  <a:cxn ang="0">
                    <a:pos x="1602" y="42"/>
                  </a:cxn>
                  <a:cxn ang="0">
                    <a:pos x="1650" y="30"/>
                  </a:cxn>
                  <a:cxn ang="0">
                    <a:pos x="1704" y="42"/>
                  </a:cxn>
                  <a:cxn ang="0">
                    <a:pos x="1758" y="48"/>
                  </a:cxn>
                  <a:cxn ang="0">
                    <a:pos x="1806" y="60"/>
                  </a:cxn>
                  <a:cxn ang="0">
                    <a:pos x="1860" y="84"/>
                  </a:cxn>
                  <a:cxn ang="0">
                    <a:pos x="1914" y="102"/>
                  </a:cxn>
                  <a:cxn ang="0">
                    <a:pos x="1962" y="102"/>
                  </a:cxn>
                  <a:cxn ang="0">
                    <a:pos x="2016" y="96"/>
                  </a:cxn>
                  <a:cxn ang="0">
                    <a:pos x="2070" y="96"/>
                  </a:cxn>
                  <a:cxn ang="0">
                    <a:pos x="2118" y="102"/>
                  </a:cxn>
                  <a:cxn ang="0">
                    <a:pos x="2172" y="102"/>
                  </a:cxn>
                </a:cxnLst>
                <a:rect l="0" t="0" r="r" b="b"/>
                <a:pathLst>
                  <a:path w="2208" h="870">
                    <a:moveTo>
                      <a:pt x="0" y="870"/>
                    </a:moveTo>
                    <a:lnTo>
                      <a:pt x="18" y="804"/>
                    </a:lnTo>
                    <a:lnTo>
                      <a:pt x="36" y="702"/>
                    </a:lnTo>
                    <a:lnTo>
                      <a:pt x="54" y="594"/>
                    </a:lnTo>
                    <a:lnTo>
                      <a:pt x="72" y="486"/>
                    </a:lnTo>
                    <a:lnTo>
                      <a:pt x="90" y="378"/>
                    </a:lnTo>
                    <a:lnTo>
                      <a:pt x="108" y="288"/>
                    </a:lnTo>
                    <a:lnTo>
                      <a:pt x="126" y="210"/>
                    </a:lnTo>
                    <a:lnTo>
                      <a:pt x="144" y="162"/>
                    </a:lnTo>
                    <a:lnTo>
                      <a:pt x="156" y="126"/>
                    </a:lnTo>
                    <a:lnTo>
                      <a:pt x="174" y="96"/>
                    </a:lnTo>
                    <a:lnTo>
                      <a:pt x="192" y="66"/>
                    </a:lnTo>
                    <a:lnTo>
                      <a:pt x="210" y="54"/>
                    </a:lnTo>
                    <a:lnTo>
                      <a:pt x="228" y="48"/>
                    </a:lnTo>
                    <a:lnTo>
                      <a:pt x="246" y="42"/>
                    </a:lnTo>
                    <a:lnTo>
                      <a:pt x="264" y="36"/>
                    </a:lnTo>
                    <a:lnTo>
                      <a:pt x="282" y="36"/>
                    </a:lnTo>
                    <a:lnTo>
                      <a:pt x="300" y="30"/>
                    </a:lnTo>
                    <a:lnTo>
                      <a:pt x="312" y="24"/>
                    </a:lnTo>
                    <a:lnTo>
                      <a:pt x="330" y="24"/>
                    </a:lnTo>
                    <a:lnTo>
                      <a:pt x="348" y="18"/>
                    </a:lnTo>
                    <a:lnTo>
                      <a:pt x="366" y="30"/>
                    </a:lnTo>
                    <a:lnTo>
                      <a:pt x="384" y="30"/>
                    </a:lnTo>
                    <a:lnTo>
                      <a:pt x="402" y="30"/>
                    </a:lnTo>
                    <a:lnTo>
                      <a:pt x="420" y="42"/>
                    </a:lnTo>
                    <a:lnTo>
                      <a:pt x="438" y="36"/>
                    </a:lnTo>
                    <a:lnTo>
                      <a:pt x="456" y="30"/>
                    </a:lnTo>
                    <a:lnTo>
                      <a:pt x="474" y="18"/>
                    </a:lnTo>
                    <a:lnTo>
                      <a:pt x="486" y="18"/>
                    </a:lnTo>
                    <a:lnTo>
                      <a:pt x="504" y="24"/>
                    </a:lnTo>
                    <a:lnTo>
                      <a:pt x="522" y="18"/>
                    </a:lnTo>
                    <a:lnTo>
                      <a:pt x="540" y="24"/>
                    </a:lnTo>
                    <a:lnTo>
                      <a:pt x="558" y="18"/>
                    </a:lnTo>
                    <a:lnTo>
                      <a:pt x="576" y="18"/>
                    </a:lnTo>
                    <a:lnTo>
                      <a:pt x="594" y="12"/>
                    </a:lnTo>
                    <a:lnTo>
                      <a:pt x="612" y="6"/>
                    </a:lnTo>
                    <a:lnTo>
                      <a:pt x="630" y="12"/>
                    </a:lnTo>
                    <a:lnTo>
                      <a:pt x="642" y="12"/>
                    </a:lnTo>
                    <a:lnTo>
                      <a:pt x="660" y="6"/>
                    </a:lnTo>
                    <a:lnTo>
                      <a:pt x="678" y="6"/>
                    </a:lnTo>
                    <a:lnTo>
                      <a:pt x="696" y="12"/>
                    </a:lnTo>
                    <a:lnTo>
                      <a:pt x="714" y="12"/>
                    </a:lnTo>
                    <a:lnTo>
                      <a:pt x="732" y="18"/>
                    </a:lnTo>
                    <a:lnTo>
                      <a:pt x="750" y="18"/>
                    </a:lnTo>
                    <a:lnTo>
                      <a:pt x="768" y="12"/>
                    </a:lnTo>
                    <a:lnTo>
                      <a:pt x="786" y="12"/>
                    </a:lnTo>
                    <a:lnTo>
                      <a:pt x="798" y="6"/>
                    </a:lnTo>
                    <a:lnTo>
                      <a:pt x="816" y="0"/>
                    </a:lnTo>
                    <a:lnTo>
                      <a:pt x="834" y="0"/>
                    </a:lnTo>
                    <a:lnTo>
                      <a:pt x="852" y="0"/>
                    </a:lnTo>
                    <a:lnTo>
                      <a:pt x="870" y="0"/>
                    </a:lnTo>
                    <a:lnTo>
                      <a:pt x="888" y="0"/>
                    </a:lnTo>
                    <a:lnTo>
                      <a:pt x="906" y="0"/>
                    </a:lnTo>
                    <a:lnTo>
                      <a:pt x="924" y="0"/>
                    </a:lnTo>
                    <a:lnTo>
                      <a:pt x="942" y="6"/>
                    </a:lnTo>
                    <a:lnTo>
                      <a:pt x="960" y="0"/>
                    </a:lnTo>
                    <a:lnTo>
                      <a:pt x="972" y="0"/>
                    </a:lnTo>
                    <a:lnTo>
                      <a:pt x="990" y="6"/>
                    </a:lnTo>
                    <a:lnTo>
                      <a:pt x="1008" y="12"/>
                    </a:lnTo>
                    <a:lnTo>
                      <a:pt x="1026" y="12"/>
                    </a:lnTo>
                    <a:lnTo>
                      <a:pt x="1044" y="18"/>
                    </a:lnTo>
                    <a:lnTo>
                      <a:pt x="1062" y="18"/>
                    </a:lnTo>
                    <a:lnTo>
                      <a:pt x="1080" y="24"/>
                    </a:lnTo>
                    <a:lnTo>
                      <a:pt x="1098" y="24"/>
                    </a:lnTo>
                    <a:lnTo>
                      <a:pt x="1116" y="30"/>
                    </a:lnTo>
                    <a:lnTo>
                      <a:pt x="1128" y="42"/>
                    </a:lnTo>
                    <a:lnTo>
                      <a:pt x="1146" y="48"/>
                    </a:lnTo>
                    <a:lnTo>
                      <a:pt x="1164" y="48"/>
                    </a:lnTo>
                    <a:lnTo>
                      <a:pt x="1182" y="48"/>
                    </a:lnTo>
                    <a:lnTo>
                      <a:pt x="1200" y="48"/>
                    </a:lnTo>
                    <a:lnTo>
                      <a:pt x="1218" y="60"/>
                    </a:lnTo>
                    <a:lnTo>
                      <a:pt x="1236" y="60"/>
                    </a:lnTo>
                    <a:lnTo>
                      <a:pt x="1254" y="72"/>
                    </a:lnTo>
                    <a:lnTo>
                      <a:pt x="1272" y="84"/>
                    </a:lnTo>
                    <a:lnTo>
                      <a:pt x="1290" y="84"/>
                    </a:lnTo>
                    <a:lnTo>
                      <a:pt x="1302" y="78"/>
                    </a:lnTo>
                    <a:lnTo>
                      <a:pt x="1320" y="78"/>
                    </a:lnTo>
                    <a:lnTo>
                      <a:pt x="1338" y="84"/>
                    </a:lnTo>
                    <a:lnTo>
                      <a:pt x="1356" y="84"/>
                    </a:lnTo>
                    <a:lnTo>
                      <a:pt x="1374" y="90"/>
                    </a:lnTo>
                    <a:lnTo>
                      <a:pt x="1392" y="96"/>
                    </a:lnTo>
                    <a:lnTo>
                      <a:pt x="1410" y="90"/>
                    </a:lnTo>
                    <a:lnTo>
                      <a:pt x="1428" y="84"/>
                    </a:lnTo>
                    <a:lnTo>
                      <a:pt x="1446" y="84"/>
                    </a:lnTo>
                    <a:lnTo>
                      <a:pt x="1458" y="72"/>
                    </a:lnTo>
                    <a:lnTo>
                      <a:pt x="1476" y="78"/>
                    </a:lnTo>
                    <a:lnTo>
                      <a:pt x="1494" y="72"/>
                    </a:lnTo>
                    <a:lnTo>
                      <a:pt x="1512" y="66"/>
                    </a:lnTo>
                    <a:lnTo>
                      <a:pt x="1530" y="66"/>
                    </a:lnTo>
                    <a:lnTo>
                      <a:pt x="1548" y="54"/>
                    </a:lnTo>
                    <a:lnTo>
                      <a:pt x="1566" y="48"/>
                    </a:lnTo>
                    <a:lnTo>
                      <a:pt x="1584" y="48"/>
                    </a:lnTo>
                    <a:lnTo>
                      <a:pt x="1602" y="42"/>
                    </a:lnTo>
                    <a:lnTo>
                      <a:pt x="1614" y="30"/>
                    </a:lnTo>
                    <a:lnTo>
                      <a:pt x="1632" y="24"/>
                    </a:lnTo>
                    <a:lnTo>
                      <a:pt x="1650" y="30"/>
                    </a:lnTo>
                    <a:lnTo>
                      <a:pt x="1668" y="36"/>
                    </a:lnTo>
                    <a:lnTo>
                      <a:pt x="1686" y="36"/>
                    </a:lnTo>
                    <a:lnTo>
                      <a:pt x="1704" y="42"/>
                    </a:lnTo>
                    <a:lnTo>
                      <a:pt x="1722" y="48"/>
                    </a:lnTo>
                    <a:lnTo>
                      <a:pt x="1740" y="54"/>
                    </a:lnTo>
                    <a:lnTo>
                      <a:pt x="1758" y="48"/>
                    </a:lnTo>
                    <a:lnTo>
                      <a:pt x="1776" y="54"/>
                    </a:lnTo>
                    <a:lnTo>
                      <a:pt x="1788" y="60"/>
                    </a:lnTo>
                    <a:lnTo>
                      <a:pt x="1806" y="60"/>
                    </a:lnTo>
                    <a:lnTo>
                      <a:pt x="1824" y="66"/>
                    </a:lnTo>
                    <a:lnTo>
                      <a:pt x="1842" y="72"/>
                    </a:lnTo>
                    <a:lnTo>
                      <a:pt x="1860" y="84"/>
                    </a:lnTo>
                    <a:lnTo>
                      <a:pt x="1878" y="96"/>
                    </a:lnTo>
                    <a:lnTo>
                      <a:pt x="1896" y="90"/>
                    </a:lnTo>
                    <a:lnTo>
                      <a:pt x="1914" y="102"/>
                    </a:lnTo>
                    <a:lnTo>
                      <a:pt x="1932" y="102"/>
                    </a:lnTo>
                    <a:lnTo>
                      <a:pt x="1944" y="96"/>
                    </a:lnTo>
                    <a:lnTo>
                      <a:pt x="1962" y="102"/>
                    </a:lnTo>
                    <a:lnTo>
                      <a:pt x="1980" y="102"/>
                    </a:lnTo>
                    <a:lnTo>
                      <a:pt x="1998" y="90"/>
                    </a:lnTo>
                    <a:lnTo>
                      <a:pt x="2016" y="96"/>
                    </a:lnTo>
                    <a:lnTo>
                      <a:pt x="2034" y="102"/>
                    </a:lnTo>
                    <a:lnTo>
                      <a:pt x="2052" y="102"/>
                    </a:lnTo>
                    <a:lnTo>
                      <a:pt x="2070" y="96"/>
                    </a:lnTo>
                    <a:lnTo>
                      <a:pt x="2088" y="96"/>
                    </a:lnTo>
                    <a:lnTo>
                      <a:pt x="2100" y="102"/>
                    </a:lnTo>
                    <a:lnTo>
                      <a:pt x="2118" y="102"/>
                    </a:lnTo>
                    <a:lnTo>
                      <a:pt x="2136" y="102"/>
                    </a:lnTo>
                    <a:lnTo>
                      <a:pt x="2154" y="108"/>
                    </a:lnTo>
                    <a:lnTo>
                      <a:pt x="2172" y="102"/>
                    </a:lnTo>
                    <a:lnTo>
                      <a:pt x="2190" y="102"/>
                    </a:lnTo>
                    <a:lnTo>
                      <a:pt x="2208" y="9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6" name="Freeform 71"/>
              <p:cNvSpPr>
                <a:spLocks/>
              </p:cNvSpPr>
              <p:nvPr/>
            </p:nvSpPr>
            <p:spPr bwMode="auto">
              <a:xfrm>
                <a:off x="4953000" y="2461086"/>
                <a:ext cx="1982151" cy="1304925"/>
              </a:xfrm>
              <a:custGeom>
                <a:avLst/>
                <a:gdLst/>
                <a:ahLst/>
                <a:cxnLst>
                  <a:cxn ang="0">
                    <a:pos x="36" y="672"/>
                  </a:cxn>
                  <a:cxn ang="0">
                    <a:pos x="90" y="378"/>
                  </a:cxn>
                  <a:cxn ang="0">
                    <a:pos x="144" y="156"/>
                  </a:cxn>
                  <a:cxn ang="0">
                    <a:pos x="192" y="72"/>
                  </a:cxn>
                  <a:cxn ang="0">
                    <a:pos x="246" y="48"/>
                  </a:cxn>
                  <a:cxn ang="0">
                    <a:pos x="300" y="36"/>
                  </a:cxn>
                  <a:cxn ang="0">
                    <a:pos x="348" y="48"/>
                  </a:cxn>
                  <a:cxn ang="0">
                    <a:pos x="402" y="48"/>
                  </a:cxn>
                  <a:cxn ang="0">
                    <a:pos x="456" y="36"/>
                  </a:cxn>
                  <a:cxn ang="0">
                    <a:pos x="504" y="42"/>
                  </a:cxn>
                  <a:cxn ang="0">
                    <a:pos x="558" y="42"/>
                  </a:cxn>
                  <a:cxn ang="0">
                    <a:pos x="612" y="24"/>
                  </a:cxn>
                  <a:cxn ang="0">
                    <a:pos x="660" y="24"/>
                  </a:cxn>
                  <a:cxn ang="0">
                    <a:pos x="714" y="30"/>
                  </a:cxn>
                  <a:cxn ang="0">
                    <a:pos x="768" y="12"/>
                  </a:cxn>
                  <a:cxn ang="0">
                    <a:pos x="816" y="12"/>
                  </a:cxn>
                  <a:cxn ang="0">
                    <a:pos x="870" y="6"/>
                  </a:cxn>
                  <a:cxn ang="0">
                    <a:pos x="924" y="6"/>
                  </a:cxn>
                  <a:cxn ang="0">
                    <a:pos x="972" y="6"/>
                  </a:cxn>
                  <a:cxn ang="0">
                    <a:pos x="1026" y="12"/>
                  </a:cxn>
                  <a:cxn ang="0">
                    <a:pos x="1080" y="24"/>
                  </a:cxn>
                  <a:cxn ang="0">
                    <a:pos x="1128" y="42"/>
                  </a:cxn>
                  <a:cxn ang="0">
                    <a:pos x="1182" y="54"/>
                  </a:cxn>
                  <a:cxn ang="0">
                    <a:pos x="1236" y="54"/>
                  </a:cxn>
                  <a:cxn ang="0">
                    <a:pos x="1290" y="72"/>
                  </a:cxn>
                  <a:cxn ang="0">
                    <a:pos x="1338" y="72"/>
                  </a:cxn>
                  <a:cxn ang="0">
                    <a:pos x="1392" y="78"/>
                  </a:cxn>
                  <a:cxn ang="0">
                    <a:pos x="1446" y="66"/>
                  </a:cxn>
                  <a:cxn ang="0">
                    <a:pos x="1494" y="54"/>
                  </a:cxn>
                  <a:cxn ang="0">
                    <a:pos x="1548" y="60"/>
                  </a:cxn>
                  <a:cxn ang="0">
                    <a:pos x="1602" y="30"/>
                  </a:cxn>
                  <a:cxn ang="0">
                    <a:pos x="1650" y="18"/>
                  </a:cxn>
                  <a:cxn ang="0">
                    <a:pos x="1704" y="42"/>
                  </a:cxn>
                  <a:cxn ang="0">
                    <a:pos x="1758" y="48"/>
                  </a:cxn>
                  <a:cxn ang="0">
                    <a:pos x="1806" y="48"/>
                  </a:cxn>
                  <a:cxn ang="0">
                    <a:pos x="1860" y="72"/>
                  </a:cxn>
                  <a:cxn ang="0">
                    <a:pos x="1914" y="90"/>
                  </a:cxn>
                  <a:cxn ang="0">
                    <a:pos x="1962" y="96"/>
                  </a:cxn>
                  <a:cxn ang="0">
                    <a:pos x="2016" y="102"/>
                  </a:cxn>
                  <a:cxn ang="0">
                    <a:pos x="2070" y="90"/>
                  </a:cxn>
                  <a:cxn ang="0">
                    <a:pos x="2118" y="102"/>
                  </a:cxn>
                  <a:cxn ang="0">
                    <a:pos x="2172" y="102"/>
                  </a:cxn>
                </a:cxnLst>
                <a:rect l="0" t="0" r="r" b="b"/>
                <a:pathLst>
                  <a:path w="2208" h="822">
                    <a:moveTo>
                      <a:pt x="0" y="822"/>
                    </a:moveTo>
                    <a:lnTo>
                      <a:pt x="18" y="762"/>
                    </a:lnTo>
                    <a:lnTo>
                      <a:pt x="36" y="672"/>
                    </a:lnTo>
                    <a:lnTo>
                      <a:pt x="54" y="570"/>
                    </a:lnTo>
                    <a:lnTo>
                      <a:pt x="72" y="462"/>
                    </a:lnTo>
                    <a:lnTo>
                      <a:pt x="90" y="378"/>
                    </a:lnTo>
                    <a:lnTo>
                      <a:pt x="108" y="294"/>
                    </a:lnTo>
                    <a:lnTo>
                      <a:pt x="126" y="216"/>
                    </a:lnTo>
                    <a:lnTo>
                      <a:pt x="144" y="156"/>
                    </a:lnTo>
                    <a:lnTo>
                      <a:pt x="156" y="120"/>
                    </a:lnTo>
                    <a:lnTo>
                      <a:pt x="174" y="96"/>
                    </a:lnTo>
                    <a:lnTo>
                      <a:pt x="192" y="72"/>
                    </a:lnTo>
                    <a:lnTo>
                      <a:pt x="210" y="60"/>
                    </a:lnTo>
                    <a:lnTo>
                      <a:pt x="228" y="54"/>
                    </a:lnTo>
                    <a:lnTo>
                      <a:pt x="246" y="48"/>
                    </a:lnTo>
                    <a:lnTo>
                      <a:pt x="264" y="54"/>
                    </a:lnTo>
                    <a:lnTo>
                      <a:pt x="282" y="36"/>
                    </a:lnTo>
                    <a:lnTo>
                      <a:pt x="300" y="36"/>
                    </a:lnTo>
                    <a:lnTo>
                      <a:pt x="312" y="42"/>
                    </a:lnTo>
                    <a:lnTo>
                      <a:pt x="330" y="54"/>
                    </a:lnTo>
                    <a:lnTo>
                      <a:pt x="348" y="48"/>
                    </a:lnTo>
                    <a:lnTo>
                      <a:pt x="366" y="42"/>
                    </a:lnTo>
                    <a:lnTo>
                      <a:pt x="384" y="42"/>
                    </a:lnTo>
                    <a:lnTo>
                      <a:pt x="402" y="48"/>
                    </a:lnTo>
                    <a:lnTo>
                      <a:pt x="420" y="48"/>
                    </a:lnTo>
                    <a:lnTo>
                      <a:pt x="438" y="36"/>
                    </a:lnTo>
                    <a:lnTo>
                      <a:pt x="456" y="36"/>
                    </a:lnTo>
                    <a:lnTo>
                      <a:pt x="474" y="36"/>
                    </a:lnTo>
                    <a:lnTo>
                      <a:pt x="486" y="36"/>
                    </a:lnTo>
                    <a:lnTo>
                      <a:pt x="504" y="42"/>
                    </a:lnTo>
                    <a:lnTo>
                      <a:pt x="522" y="42"/>
                    </a:lnTo>
                    <a:lnTo>
                      <a:pt x="540" y="48"/>
                    </a:lnTo>
                    <a:lnTo>
                      <a:pt x="558" y="42"/>
                    </a:lnTo>
                    <a:lnTo>
                      <a:pt x="576" y="36"/>
                    </a:lnTo>
                    <a:lnTo>
                      <a:pt x="594" y="30"/>
                    </a:lnTo>
                    <a:lnTo>
                      <a:pt x="612" y="24"/>
                    </a:lnTo>
                    <a:lnTo>
                      <a:pt x="630" y="36"/>
                    </a:lnTo>
                    <a:lnTo>
                      <a:pt x="642" y="36"/>
                    </a:lnTo>
                    <a:lnTo>
                      <a:pt x="660" y="24"/>
                    </a:lnTo>
                    <a:lnTo>
                      <a:pt x="678" y="18"/>
                    </a:lnTo>
                    <a:lnTo>
                      <a:pt x="696" y="24"/>
                    </a:lnTo>
                    <a:lnTo>
                      <a:pt x="714" y="30"/>
                    </a:lnTo>
                    <a:lnTo>
                      <a:pt x="732" y="30"/>
                    </a:lnTo>
                    <a:lnTo>
                      <a:pt x="750" y="24"/>
                    </a:lnTo>
                    <a:lnTo>
                      <a:pt x="768" y="12"/>
                    </a:lnTo>
                    <a:lnTo>
                      <a:pt x="786" y="18"/>
                    </a:lnTo>
                    <a:lnTo>
                      <a:pt x="798" y="18"/>
                    </a:lnTo>
                    <a:lnTo>
                      <a:pt x="816" y="12"/>
                    </a:lnTo>
                    <a:lnTo>
                      <a:pt x="834" y="6"/>
                    </a:lnTo>
                    <a:lnTo>
                      <a:pt x="852" y="12"/>
                    </a:lnTo>
                    <a:lnTo>
                      <a:pt x="870" y="6"/>
                    </a:lnTo>
                    <a:lnTo>
                      <a:pt x="888" y="6"/>
                    </a:lnTo>
                    <a:lnTo>
                      <a:pt x="906" y="6"/>
                    </a:lnTo>
                    <a:lnTo>
                      <a:pt x="924" y="6"/>
                    </a:lnTo>
                    <a:lnTo>
                      <a:pt x="942" y="6"/>
                    </a:lnTo>
                    <a:lnTo>
                      <a:pt x="960" y="12"/>
                    </a:lnTo>
                    <a:lnTo>
                      <a:pt x="972" y="6"/>
                    </a:lnTo>
                    <a:lnTo>
                      <a:pt x="990" y="6"/>
                    </a:lnTo>
                    <a:lnTo>
                      <a:pt x="1008" y="6"/>
                    </a:lnTo>
                    <a:lnTo>
                      <a:pt x="1026" y="12"/>
                    </a:lnTo>
                    <a:lnTo>
                      <a:pt x="1044" y="0"/>
                    </a:lnTo>
                    <a:lnTo>
                      <a:pt x="1062" y="18"/>
                    </a:lnTo>
                    <a:lnTo>
                      <a:pt x="1080" y="24"/>
                    </a:lnTo>
                    <a:lnTo>
                      <a:pt x="1098" y="30"/>
                    </a:lnTo>
                    <a:lnTo>
                      <a:pt x="1116" y="42"/>
                    </a:lnTo>
                    <a:lnTo>
                      <a:pt x="1128" y="42"/>
                    </a:lnTo>
                    <a:lnTo>
                      <a:pt x="1146" y="42"/>
                    </a:lnTo>
                    <a:lnTo>
                      <a:pt x="1164" y="48"/>
                    </a:lnTo>
                    <a:lnTo>
                      <a:pt x="1182" y="54"/>
                    </a:lnTo>
                    <a:lnTo>
                      <a:pt x="1200" y="60"/>
                    </a:lnTo>
                    <a:lnTo>
                      <a:pt x="1218" y="48"/>
                    </a:lnTo>
                    <a:lnTo>
                      <a:pt x="1236" y="54"/>
                    </a:lnTo>
                    <a:lnTo>
                      <a:pt x="1254" y="60"/>
                    </a:lnTo>
                    <a:lnTo>
                      <a:pt x="1272" y="66"/>
                    </a:lnTo>
                    <a:lnTo>
                      <a:pt x="1290" y="72"/>
                    </a:lnTo>
                    <a:lnTo>
                      <a:pt x="1302" y="78"/>
                    </a:lnTo>
                    <a:lnTo>
                      <a:pt x="1320" y="72"/>
                    </a:lnTo>
                    <a:lnTo>
                      <a:pt x="1338" y="72"/>
                    </a:lnTo>
                    <a:lnTo>
                      <a:pt x="1356" y="72"/>
                    </a:lnTo>
                    <a:lnTo>
                      <a:pt x="1374" y="72"/>
                    </a:lnTo>
                    <a:lnTo>
                      <a:pt x="1392" y="78"/>
                    </a:lnTo>
                    <a:lnTo>
                      <a:pt x="1410" y="78"/>
                    </a:lnTo>
                    <a:lnTo>
                      <a:pt x="1428" y="72"/>
                    </a:lnTo>
                    <a:lnTo>
                      <a:pt x="1446" y="66"/>
                    </a:lnTo>
                    <a:lnTo>
                      <a:pt x="1458" y="60"/>
                    </a:lnTo>
                    <a:lnTo>
                      <a:pt x="1476" y="60"/>
                    </a:lnTo>
                    <a:lnTo>
                      <a:pt x="1494" y="54"/>
                    </a:lnTo>
                    <a:lnTo>
                      <a:pt x="1512" y="54"/>
                    </a:lnTo>
                    <a:lnTo>
                      <a:pt x="1530" y="54"/>
                    </a:lnTo>
                    <a:lnTo>
                      <a:pt x="1548" y="60"/>
                    </a:lnTo>
                    <a:lnTo>
                      <a:pt x="1566" y="42"/>
                    </a:lnTo>
                    <a:lnTo>
                      <a:pt x="1584" y="36"/>
                    </a:lnTo>
                    <a:lnTo>
                      <a:pt x="1602" y="30"/>
                    </a:lnTo>
                    <a:lnTo>
                      <a:pt x="1614" y="18"/>
                    </a:lnTo>
                    <a:lnTo>
                      <a:pt x="1632" y="12"/>
                    </a:lnTo>
                    <a:lnTo>
                      <a:pt x="1650" y="18"/>
                    </a:lnTo>
                    <a:lnTo>
                      <a:pt x="1668" y="30"/>
                    </a:lnTo>
                    <a:lnTo>
                      <a:pt x="1686" y="36"/>
                    </a:lnTo>
                    <a:lnTo>
                      <a:pt x="1704" y="42"/>
                    </a:lnTo>
                    <a:lnTo>
                      <a:pt x="1722" y="42"/>
                    </a:lnTo>
                    <a:lnTo>
                      <a:pt x="1740" y="42"/>
                    </a:lnTo>
                    <a:lnTo>
                      <a:pt x="1758" y="48"/>
                    </a:lnTo>
                    <a:lnTo>
                      <a:pt x="1776" y="54"/>
                    </a:lnTo>
                    <a:lnTo>
                      <a:pt x="1788" y="54"/>
                    </a:lnTo>
                    <a:lnTo>
                      <a:pt x="1806" y="48"/>
                    </a:lnTo>
                    <a:lnTo>
                      <a:pt x="1824" y="60"/>
                    </a:lnTo>
                    <a:lnTo>
                      <a:pt x="1842" y="72"/>
                    </a:lnTo>
                    <a:lnTo>
                      <a:pt x="1860" y="72"/>
                    </a:lnTo>
                    <a:lnTo>
                      <a:pt x="1878" y="72"/>
                    </a:lnTo>
                    <a:lnTo>
                      <a:pt x="1896" y="84"/>
                    </a:lnTo>
                    <a:lnTo>
                      <a:pt x="1914" y="90"/>
                    </a:lnTo>
                    <a:lnTo>
                      <a:pt x="1932" y="96"/>
                    </a:lnTo>
                    <a:lnTo>
                      <a:pt x="1944" y="96"/>
                    </a:lnTo>
                    <a:lnTo>
                      <a:pt x="1962" y="96"/>
                    </a:lnTo>
                    <a:lnTo>
                      <a:pt x="1980" y="90"/>
                    </a:lnTo>
                    <a:lnTo>
                      <a:pt x="1998" y="102"/>
                    </a:lnTo>
                    <a:lnTo>
                      <a:pt x="2016" y="102"/>
                    </a:lnTo>
                    <a:lnTo>
                      <a:pt x="2034" y="96"/>
                    </a:lnTo>
                    <a:lnTo>
                      <a:pt x="2052" y="90"/>
                    </a:lnTo>
                    <a:lnTo>
                      <a:pt x="2070" y="90"/>
                    </a:lnTo>
                    <a:lnTo>
                      <a:pt x="2088" y="102"/>
                    </a:lnTo>
                    <a:lnTo>
                      <a:pt x="2100" y="102"/>
                    </a:lnTo>
                    <a:lnTo>
                      <a:pt x="2118" y="102"/>
                    </a:lnTo>
                    <a:lnTo>
                      <a:pt x="2136" y="102"/>
                    </a:lnTo>
                    <a:lnTo>
                      <a:pt x="2154" y="102"/>
                    </a:lnTo>
                    <a:lnTo>
                      <a:pt x="2172" y="102"/>
                    </a:lnTo>
                    <a:lnTo>
                      <a:pt x="2190" y="102"/>
                    </a:lnTo>
                    <a:lnTo>
                      <a:pt x="2208" y="102"/>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7" name="Freeform 73"/>
              <p:cNvSpPr>
                <a:spLocks/>
              </p:cNvSpPr>
              <p:nvPr/>
            </p:nvSpPr>
            <p:spPr bwMode="auto">
              <a:xfrm>
                <a:off x="4953000" y="2480136"/>
                <a:ext cx="1982151" cy="1181100"/>
              </a:xfrm>
              <a:custGeom>
                <a:avLst/>
                <a:gdLst/>
                <a:ahLst/>
                <a:cxnLst>
                  <a:cxn ang="0">
                    <a:pos x="36" y="618"/>
                  </a:cxn>
                  <a:cxn ang="0">
                    <a:pos x="90" y="348"/>
                  </a:cxn>
                  <a:cxn ang="0">
                    <a:pos x="144" y="138"/>
                  </a:cxn>
                  <a:cxn ang="0">
                    <a:pos x="192" y="60"/>
                  </a:cxn>
                  <a:cxn ang="0">
                    <a:pos x="246" y="30"/>
                  </a:cxn>
                  <a:cxn ang="0">
                    <a:pos x="300" y="36"/>
                  </a:cxn>
                  <a:cxn ang="0">
                    <a:pos x="348" y="30"/>
                  </a:cxn>
                  <a:cxn ang="0">
                    <a:pos x="402" y="30"/>
                  </a:cxn>
                  <a:cxn ang="0">
                    <a:pos x="456" y="30"/>
                  </a:cxn>
                  <a:cxn ang="0">
                    <a:pos x="504" y="24"/>
                  </a:cxn>
                  <a:cxn ang="0">
                    <a:pos x="558" y="24"/>
                  </a:cxn>
                  <a:cxn ang="0">
                    <a:pos x="612" y="24"/>
                  </a:cxn>
                  <a:cxn ang="0">
                    <a:pos x="660" y="18"/>
                  </a:cxn>
                  <a:cxn ang="0">
                    <a:pos x="714" y="6"/>
                  </a:cxn>
                  <a:cxn ang="0">
                    <a:pos x="768" y="18"/>
                  </a:cxn>
                  <a:cxn ang="0">
                    <a:pos x="816" y="6"/>
                  </a:cxn>
                  <a:cxn ang="0">
                    <a:pos x="870" y="0"/>
                  </a:cxn>
                  <a:cxn ang="0">
                    <a:pos x="924" y="6"/>
                  </a:cxn>
                  <a:cxn ang="0">
                    <a:pos x="972" y="6"/>
                  </a:cxn>
                  <a:cxn ang="0">
                    <a:pos x="1026" y="18"/>
                  </a:cxn>
                  <a:cxn ang="0">
                    <a:pos x="1080" y="30"/>
                  </a:cxn>
                  <a:cxn ang="0">
                    <a:pos x="1128" y="42"/>
                  </a:cxn>
                  <a:cxn ang="0">
                    <a:pos x="1182" y="48"/>
                  </a:cxn>
                  <a:cxn ang="0">
                    <a:pos x="1236" y="72"/>
                  </a:cxn>
                  <a:cxn ang="0">
                    <a:pos x="1290" y="84"/>
                  </a:cxn>
                  <a:cxn ang="0">
                    <a:pos x="1338" y="66"/>
                  </a:cxn>
                  <a:cxn ang="0">
                    <a:pos x="1392" y="84"/>
                  </a:cxn>
                  <a:cxn ang="0">
                    <a:pos x="1446" y="78"/>
                  </a:cxn>
                  <a:cxn ang="0">
                    <a:pos x="1494" y="72"/>
                  </a:cxn>
                  <a:cxn ang="0">
                    <a:pos x="1548" y="60"/>
                  </a:cxn>
                  <a:cxn ang="0">
                    <a:pos x="1602" y="42"/>
                  </a:cxn>
                  <a:cxn ang="0">
                    <a:pos x="1650" y="24"/>
                  </a:cxn>
                  <a:cxn ang="0">
                    <a:pos x="1704" y="42"/>
                  </a:cxn>
                  <a:cxn ang="0">
                    <a:pos x="1758" y="60"/>
                  </a:cxn>
                  <a:cxn ang="0">
                    <a:pos x="1806" y="60"/>
                  </a:cxn>
                  <a:cxn ang="0">
                    <a:pos x="1860" y="78"/>
                  </a:cxn>
                  <a:cxn ang="0">
                    <a:pos x="1914" y="96"/>
                  </a:cxn>
                  <a:cxn ang="0">
                    <a:pos x="1962" y="102"/>
                  </a:cxn>
                  <a:cxn ang="0">
                    <a:pos x="2016" y="90"/>
                  </a:cxn>
                  <a:cxn ang="0">
                    <a:pos x="2070" y="102"/>
                  </a:cxn>
                  <a:cxn ang="0">
                    <a:pos x="2118" y="102"/>
                  </a:cxn>
                  <a:cxn ang="0">
                    <a:pos x="2172" y="90"/>
                  </a:cxn>
                </a:cxnLst>
                <a:rect l="0" t="0" r="r" b="b"/>
                <a:pathLst>
                  <a:path w="2208" h="744">
                    <a:moveTo>
                      <a:pt x="0" y="744"/>
                    </a:moveTo>
                    <a:lnTo>
                      <a:pt x="18" y="696"/>
                    </a:lnTo>
                    <a:lnTo>
                      <a:pt x="36" y="618"/>
                    </a:lnTo>
                    <a:lnTo>
                      <a:pt x="54" y="528"/>
                    </a:lnTo>
                    <a:lnTo>
                      <a:pt x="72" y="438"/>
                    </a:lnTo>
                    <a:lnTo>
                      <a:pt x="90" y="348"/>
                    </a:lnTo>
                    <a:lnTo>
                      <a:pt x="108" y="270"/>
                    </a:lnTo>
                    <a:lnTo>
                      <a:pt x="126" y="198"/>
                    </a:lnTo>
                    <a:lnTo>
                      <a:pt x="144" y="138"/>
                    </a:lnTo>
                    <a:lnTo>
                      <a:pt x="156" y="102"/>
                    </a:lnTo>
                    <a:lnTo>
                      <a:pt x="174" y="78"/>
                    </a:lnTo>
                    <a:lnTo>
                      <a:pt x="192" y="60"/>
                    </a:lnTo>
                    <a:lnTo>
                      <a:pt x="210" y="48"/>
                    </a:lnTo>
                    <a:lnTo>
                      <a:pt x="228" y="36"/>
                    </a:lnTo>
                    <a:lnTo>
                      <a:pt x="246" y="30"/>
                    </a:lnTo>
                    <a:lnTo>
                      <a:pt x="264" y="30"/>
                    </a:lnTo>
                    <a:lnTo>
                      <a:pt x="282" y="30"/>
                    </a:lnTo>
                    <a:lnTo>
                      <a:pt x="300" y="36"/>
                    </a:lnTo>
                    <a:lnTo>
                      <a:pt x="312" y="30"/>
                    </a:lnTo>
                    <a:lnTo>
                      <a:pt x="330" y="30"/>
                    </a:lnTo>
                    <a:lnTo>
                      <a:pt x="348" y="30"/>
                    </a:lnTo>
                    <a:lnTo>
                      <a:pt x="366" y="36"/>
                    </a:lnTo>
                    <a:lnTo>
                      <a:pt x="384" y="36"/>
                    </a:lnTo>
                    <a:lnTo>
                      <a:pt x="402" y="30"/>
                    </a:lnTo>
                    <a:lnTo>
                      <a:pt x="420" y="24"/>
                    </a:lnTo>
                    <a:lnTo>
                      <a:pt x="438" y="36"/>
                    </a:lnTo>
                    <a:lnTo>
                      <a:pt x="456" y="30"/>
                    </a:lnTo>
                    <a:lnTo>
                      <a:pt x="474" y="24"/>
                    </a:lnTo>
                    <a:lnTo>
                      <a:pt x="486" y="24"/>
                    </a:lnTo>
                    <a:lnTo>
                      <a:pt x="504" y="24"/>
                    </a:lnTo>
                    <a:lnTo>
                      <a:pt x="522" y="24"/>
                    </a:lnTo>
                    <a:lnTo>
                      <a:pt x="540" y="24"/>
                    </a:lnTo>
                    <a:lnTo>
                      <a:pt x="558" y="24"/>
                    </a:lnTo>
                    <a:lnTo>
                      <a:pt x="576" y="24"/>
                    </a:lnTo>
                    <a:lnTo>
                      <a:pt x="594" y="30"/>
                    </a:lnTo>
                    <a:lnTo>
                      <a:pt x="612" y="24"/>
                    </a:lnTo>
                    <a:lnTo>
                      <a:pt x="630" y="18"/>
                    </a:lnTo>
                    <a:lnTo>
                      <a:pt x="642" y="18"/>
                    </a:lnTo>
                    <a:lnTo>
                      <a:pt x="660" y="18"/>
                    </a:lnTo>
                    <a:lnTo>
                      <a:pt x="678" y="18"/>
                    </a:lnTo>
                    <a:lnTo>
                      <a:pt x="696" y="12"/>
                    </a:lnTo>
                    <a:lnTo>
                      <a:pt x="714" y="6"/>
                    </a:lnTo>
                    <a:lnTo>
                      <a:pt x="732" y="12"/>
                    </a:lnTo>
                    <a:lnTo>
                      <a:pt x="750" y="12"/>
                    </a:lnTo>
                    <a:lnTo>
                      <a:pt x="768" y="18"/>
                    </a:lnTo>
                    <a:lnTo>
                      <a:pt x="786" y="12"/>
                    </a:lnTo>
                    <a:lnTo>
                      <a:pt x="798" y="6"/>
                    </a:lnTo>
                    <a:lnTo>
                      <a:pt x="816" y="6"/>
                    </a:lnTo>
                    <a:lnTo>
                      <a:pt x="834" y="6"/>
                    </a:lnTo>
                    <a:lnTo>
                      <a:pt x="852" y="0"/>
                    </a:lnTo>
                    <a:lnTo>
                      <a:pt x="870" y="0"/>
                    </a:lnTo>
                    <a:lnTo>
                      <a:pt x="888" y="6"/>
                    </a:lnTo>
                    <a:lnTo>
                      <a:pt x="906" y="6"/>
                    </a:lnTo>
                    <a:lnTo>
                      <a:pt x="924" y="6"/>
                    </a:lnTo>
                    <a:lnTo>
                      <a:pt x="942" y="12"/>
                    </a:lnTo>
                    <a:lnTo>
                      <a:pt x="960" y="6"/>
                    </a:lnTo>
                    <a:lnTo>
                      <a:pt x="972" y="6"/>
                    </a:lnTo>
                    <a:lnTo>
                      <a:pt x="990" y="18"/>
                    </a:lnTo>
                    <a:lnTo>
                      <a:pt x="1008" y="24"/>
                    </a:lnTo>
                    <a:lnTo>
                      <a:pt x="1026" y="18"/>
                    </a:lnTo>
                    <a:lnTo>
                      <a:pt x="1044" y="24"/>
                    </a:lnTo>
                    <a:lnTo>
                      <a:pt x="1062" y="30"/>
                    </a:lnTo>
                    <a:lnTo>
                      <a:pt x="1080" y="30"/>
                    </a:lnTo>
                    <a:lnTo>
                      <a:pt x="1098" y="36"/>
                    </a:lnTo>
                    <a:lnTo>
                      <a:pt x="1116" y="42"/>
                    </a:lnTo>
                    <a:lnTo>
                      <a:pt x="1128" y="42"/>
                    </a:lnTo>
                    <a:lnTo>
                      <a:pt x="1146" y="48"/>
                    </a:lnTo>
                    <a:lnTo>
                      <a:pt x="1164" y="48"/>
                    </a:lnTo>
                    <a:lnTo>
                      <a:pt x="1182" y="48"/>
                    </a:lnTo>
                    <a:lnTo>
                      <a:pt x="1200" y="60"/>
                    </a:lnTo>
                    <a:lnTo>
                      <a:pt x="1218" y="66"/>
                    </a:lnTo>
                    <a:lnTo>
                      <a:pt x="1236" y="72"/>
                    </a:lnTo>
                    <a:lnTo>
                      <a:pt x="1254" y="78"/>
                    </a:lnTo>
                    <a:lnTo>
                      <a:pt x="1272" y="72"/>
                    </a:lnTo>
                    <a:lnTo>
                      <a:pt x="1290" y="84"/>
                    </a:lnTo>
                    <a:lnTo>
                      <a:pt x="1302" y="78"/>
                    </a:lnTo>
                    <a:lnTo>
                      <a:pt x="1320" y="66"/>
                    </a:lnTo>
                    <a:lnTo>
                      <a:pt x="1338" y="66"/>
                    </a:lnTo>
                    <a:lnTo>
                      <a:pt x="1356" y="72"/>
                    </a:lnTo>
                    <a:lnTo>
                      <a:pt x="1374" y="84"/>
                    </a:lnTo>
                    <a:lnTo>
                      <a:pt x="1392" y="84"/>
                    </a:lnTo>
                    <a:lnTo>
                      <a:pt x="1410" y="78"/>
                    </a:lnTo>
                    <a:lnTo>
                      <a:pt x="1428" y="78"/>
                    </a:lnTo>
                    <a:lnTo>
                      <a:pt x="1446" y="78"/>
                    </a:lnTo>
                    <a:lnTo>
                      <a:pt x="1458" y="78"/>
                    </a:lnTo>
                    <a:lnTo>
                      <a:pt x="1476" y="72"/>
                    </a:lnTo>
                    <a:lnTo>
                      <a:pt x="1494" y="72"/>
                    </a:lnTo>
                    <a:lnTo>
                      <a:pt x="1512" y="72"/>
                    </a:lnTo>
                    <a:lnTo>
                      <a:pt x="1530" y="60"/>
                    </a:lnTo>
                    <a:lnTo>
                      <a:pt x="1548" y="60"/>
                    </a:lnTo>
                    <a:lnTo>
                      <a:pt x="1566" y="54"/>
                    </a:lnTo>
                    <a:lnTo>
                      <a:pt x="1584" y="48"/>
                    </a:lnTo>
                    <a:lnTo>
                      <a:pt x="1602" y="42"/>
                    </a:lnTo>
                    <a:lnTo>
                      <a:pt x="1614" y="42"/>
                    </a:lnTo>
                    <a:lnTo>
                      <a:pt x="1632" y="30"/>
                    </a:lnTo>
                    <a:lnTo>
                      <a:pt x="1650" y="24"/>
                    </a:lnTo>
                    <a:lnTo>
                      <a:pt x="1668" y="36"/>
                    </a:lnTo>
                    <a:lnTo>
                      <a:pt x="1686" y="42"/>
                    </a:lnTo>
                    <a:lnTo>
                      <a:pt x="1704" y="42"/>
                    </a:lnTo>
                    <a:lnTo>
                      <a:pt x="1722" y="42"/>
                    </a:lnTo>
                    <a:lnTo>
                      <a:pt x="1740" y="54"/>
                    </a:lnTo>
                    <a:lnTo>
                      <a:pt x="1758" y="60"/>
                    </a:lnTo>
                    <a:lnTo>
                      <a:pt x="1776" y="54"/>
                    </a:lnTo>
                    <a:lnTo>
                      <a:pt x="1788" y="54"/>
                    </a:lnTo>
                    <a:lnTo>
                      <a:pt x="1806" y="60"/>
                    </a:lnTo>
                    <a:lnTo>
                      <a:pt x="1824" y="72"/>
                    </a:lnTo>
                    <a:lnTo>
                      <a:pt x="1842" y="72"/>
                    </a:lnTo>
                    <a:lnTo>
                      <a:pt x="1860" y="78"/>
                    </a:lnTo>
                    <a:lnTo>
                      <a:pt x="1878" y="90"/>
                    </a:lnTo>
                    <a:lnTo>
                      <a:pt x="1896" y="96"/>
                    </a:lnTo>
                    <a:lnTo>
                      <a:pt x="1914" y="96"/>
                    </a:lnTo>
                    <a:lnTo>
                      <a:pt x="1932" y="102"/>
                    </a:lnTo>
                    <a:lnTo>
                      <a:pt x="1944" y="96"/>
                    </a:lnTo>
                    <a:lnTo>
                      <a:pt x="1962" y="102"/>
                    </a:lnTo>
                    <a:lnTo>
                      <a:pt x="1980" y="102"/>
                    </a:lnTo>
                    <a:lnTo>
                      <a:pt x="1998" y="96"/>
                    </a:lnTo>
                    <a:lnTo>
                      <a:pt x="2016" y="90"/>
                    </a:lnTo>
                    <a:lnTo>
                      <a:pt x="2034" y="96"/>
                    </a:lnTo>
                    <a:lnTo>
                      <a:pt x="2052" y="102"/>
                    </a:lnTo>
                    <a:lnTo>
                      <a:pt x="2070" y="102"/>
                    </a:lnTo>
                    <a:lnTo>
                      <a:pt x="2088" y="102"/>
                    </a:lnTo>
                    <a:lnTo>
                      <a:pt x="2100" y="96"/>
                    </a:lnTo>
                    <a:lnTo>
                      <a:pt x="2118" y="102"/>
                    </a:lnTo>
                    <a:lnTo>
                      <a:pt x="2136" y="102"/>
                    </a:lnTo>
                    <a:lnTo>
                      <a:pt x="2154" y="96"/>
                    </a:lnTo>
                    <a:lnTo>
                      <a:pt x="2172" y="90"/>
                    </a:lnTo>
                    <a:lnTo>
                      <a:pt x="2190" y="84"/>
                    </a:lnTo>
                    <a:lnTo>
                      <a:pt x="2208" y="9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8" name="Freeform 75"/>
              <p:cNvSpPr>
                <a:spLocks/>
              </p:cNvSpPr>
              <p:nvPr/>
            </p:nvSpPr>
            <p:spPr bwMode="auto">
              <a:xfrm>
                <a:off x="4953000" y="2461086"/>
                <a:ext cx="1982151" cy="1057275"/>
              </a:xfrm>
              <a:custGeom>
                <a:avLst/>
                <a:gdLst/>
                <a:ahLst/>
                <a:cxnLst>
                  <a:cxn ang="0">
                    <a:pos x="36" y="588"/>
                  </a:cxn>
                  <a:cxn ang="0">
                    <a:pos x="90" y="348"/>
                  </a:cxn>
                  <a:cxn ang="0">
                    <a:pos x="144" y="174"/>
                  </a:cxn>
                  <a:cxn ang="0">
                    <a:pos x="192" y="84"/>
                  </a:cxn>
                  <a:cxn ang="0">
                    <a:pos x="246" y="54"/>
                  </a:cxn>
                  <a:cxn ang="0">
                    <a:pos x="300" y="48"/>
                  </a:cxn>
                  <a:cxn ang="0">
                    <a:pos x="348" y="48"/>
                  </a:cxn>
                  <a:cxn ang="0">
                    <a:pos x="402" y="48"/>
                  </a:cxn>
                  <a:cxn ang="0">
                    <a:pos x="456" y="48"/>
                  </a:cxn>
                  <a:cxn ang="0">
                    <a:pos x="504" y="36"/>
                  </a:cxn>
                  <a:cxn ang="0">
                    <a:pos x="558" y="30"/>
                  </a:cxn>
                  <a:cxn ang="0">
                    <a:pos x="612" y="30"/>
                  </a:cxn>
                  <a:cxn ang="0">
                    <a:pos x="660" y="24"/>
                  </a:cxn>
                  <a:cxn ang="0">
                    <a:pos x="714" y="24"/>
                  </a:cxn>
                  <a:cxn ang="0">
                    <a:pos x="768" y="18"/>
                  </a:cxn>
                  <a:cxn ang="0">
                    <a:pos x="816" y="18"/>
                  </a:cxn>
                  <a:cxn ang="0">
                    <a:pos x="870" y="12"/>
                  </a:cxn>
                  <a:cxn ang="0">
                    <a:pos x="924" y="0"/>
                  </a:cxn>
                  <a:cxn ang="0">
                    <a:pos x="972" y="0"/>
                  </a:cxn>
                  <a:cxn ang="0">
                    <a:pos x="1026" y="12"/>
                  </a:cxn>
                  <a:cxn ang="0">
                    <a:pos x="1080" y="18"/>
                  </a:cxn>
                  <a:cxn ang="0">
                    <a:pos x="1128" y="30"/>
                  </a:cxn>
                  <a:cxn ang="0">
                    <a:pos x="1182" y="42"/>
                  </a:cxn>
                  <a:cxn ang="0">
                    <a:pos x="1236" y="42"/>
                  </a:cxn>
                  <a:cxn ang="0">
                    <a:pos x="1290" y="60"/>
                  </a:cxn>
                  <a:cxn ang="0">
                    <a:pos x="1338" y="54"/>
                  </a:cxn>
                  <a:cxn ang="0">
                    <a:pos x="1392" y="60"/>
                  </a:cxn>
                  <a:cxn ang="0">
                    <a:pos x="1446" y="54"/>
                  </a:cxn>
                  <a:cxn ang="0">
                    <a:pos x="1494" y="54"/>
                  </a:cxn>
                  <a:cxn ang="0">
                    <a:pos x="1548" y="30"/>
                  </a:cxn>
                  <a:cxn ang="0">
                    <a:pos x="1602" y="6"/>
                  </a:cxn>
                  <a:cxn ang="0">
                    <a:pos x="1650" y="12"/>
                  </a:cxn>
                  <a:cxn ang="0">
                    <a:pos x="1704" y="30"/>
                  </a:cxn>
                  <a:cxn ang="0">
                    <a:pos x="1758" y="36"/>
                  </a:cxn>
                  <a:cxn ang="0">
                    <a:pos x="1806" y="36"/>
                  </a:cxn>
                  <a:cxn ang="0">
                    <a:pos x="1860" y="60"/>
                  </a:cxn>
                  <a:cxn ang="0">
                    <a:pos x="1914" y="78"/>
                  </a:cxn>
                  <a:cxn ang="0">
                    <a:pos x="1962" y="78"/>
                  </a:cxn>
                  <a:cxn ang="0">
                    <a:pos x="2016" y="84"/>
                  </a:cxn>
                  <a:cxn ang="0">
                    <a:pos x="2070" y="78"/>
                  </a:cxn>
                  <a:cxn ang="0">
                    <a:pos x="2118" y="84"/>
                  </a:cxn>
                  <a:cxn ang="0">
                    <a:pos x="2172" y="84"/>
                  </a:cxn>
                </a:cxnLst>
                <a:rect l="0" t="0" r="r" b="b"/>
                <a:pathLst>
                  <a:path w="2208" h="666">
                    <a:moveTo>
                      <a:pt x="0" y="666"/>
                    </a:moveTo>
                    <a:lnTo>
                      <a:pt x="18" y="636"/>
                    </a:lnTo>
                    <a:lnTo>
                      <a:pt x="36" y="588"/>
                    </a:lnTo>
                    <a:lnTo>
                      <a:pt x="54" y="522"/>
                    </a:lnTo>
                    <a:lnTo>
                      <a:pt x="72" y="444"/>
                    </a:lnTo>
                    <a:lnTo>
                      <a:pt x="90" y="348"/>
                    </a:lnTo>
                    <a:lnTo>
                      <a:pt x="108" y="276"/>
                    </a:lnTo>
                    <a:lnTo>
                      <a:pt x="126" y="222"/>
                    </a:lnTo>
                    <a:lnTo>
                      <a:pt x="144" y="174"/>
                    </a:lnTo>
                    <a:lnTo>
                      <a:pt x="156" y="126"/>
                    </a:lnTo>
                    <a:lnTo>
                      <a:pt x="174" y="96"/>
                    </a:lnTo>
                    <a:lnTo>
                      <a:pt x="192" y="84"/>
                    </a:lnTo>
                    <a:lnTo>
                      <a:pt x="210" y="78"/>
                    </a:lnTo>
                    <a:lnTo>
                      <a:pt x="228" y="66"/>
                    </a:lnTo>
                    <a:lnTo>
                      <a:pt x="246" y="54"/>
                    </a:lnTo>
                    <a:lnTo>
                      <a:pt x="264" y="54"/>
                    </a:lnTo>
                    <a:lnTo>
                      <a:pt x="282" y="54"/>
                    </a:lnTo>
                    <a:lnTo>
                      <a:pt x="300" y="48"/>
                    </a:lnTo>
                    <a:lnTo>
                      <a:pt x="312" y="48"/>
                    </a:lnTo>
                    <a:lnTo>
                      <a:pt x="330" y="54"/>
                    </a:lnTo>
                    <a:lnTo>
                      <a:pt x="348" y="48"/>
                    </a:lnTo>
                    <a:lnTo>
                      <a:pt x="366" y="54"/>
                    </a:lnTo>
                    <a:lnTo>
                      <a:pt x="384" y="54"/>
                    </a:lnTo>
                    <a:lnTo>
                      <a:pt x="402" y="48"/>
                    </a:lnTo>
                    <a:lnTo>
                      <a:pt x="420" y="36"/>
                    </a:lnTo>
                    <a:lnTo>
                      <a:pt x="438" y="36"/>
                    </a:lnTo>
                    <a:lnTo>
                      <a:pt x="456" y="48"/>
                    </a:lnTo>
                    <a:lnTo>
                      <a:pt x="474" y="42"/>
                    </a:lnTo>
                    <a:lnTo>
                      <a:pt x="486" y="36"/>
                    </a:lnTo>
                    <a:lnTo>
                      <a:pt x="504" y="36"/>
                    </a:lnTo>
                    <a:lnTo>
                      <a:pt x="522" y="42"/>
                    </a:lnTo>
                    <a:lnTo>
                      <a:pt x="540" y="30"/>
                    </a:lnTo>
                    <a:lnTo>
                      <a:pt x="558" y="30"/>
                    </a:lnTo>
                    <a:lnTo>
                      <a:pt x="576" y="30"/>
                    </a:lnTo>
                    <a:lnTo>
                      <a:pt x="594" y="30"/>
                    </a:lnTo>
                    <a:lnTo>
                      <a:pt x="612" y="30"/>
                    </a:lnTo>
                    <a:lnTo>
                      <a:pt x="630" y="24"/>
                    </a:lnTo>
                    <a:lnTo>
                      <a:pt x="642" y="24"/>
                    </a:lnTo>
                    <a:lnTo>
                      <a:pt x="660" y="24"/>
                    </a:lnTo>
                    <a:lnTo>
                      <a:pt x="678" y="18"/>
                    </a:lnTo>
                    <a:lnTo>
                      <a:pt x="696" y="30"/>
                    </a:lnTo>
                    <a:lnTo>
                      <a:pt x="714" y="24"/>
                    </a:lnTo>
                    <a:lnTo>
                      <a:pt x="732" y="18"/>
                    </a:lnTo>
                    <a:lnTo>
                      <a:pt x="750" y="18"/>
                    </a:lnTo>
                    <a:lnTo>
                      <a:pt x="768" y="18"/>
                    </a:lnTo>
                    <a:lnTo>
                      <a:pt x="786" y="12"/>
                    </a:lnTo>
                    <a:lnTo>
                      <a:pt x="798" y="12"/>
                    </a:lnTo>
                    <a:lnTo>
                      <a:pt x="816" y="18"/>
                    </a:lnTo>
                    <a:lnTo>
                      <a:pt x="834" y="12"/>
                    </a:lnTo>
                    <a:lnTo>
                      <a:pt x="852" y="6"/>
                    </a:lnTo>
                    <a:lnTo>
                      <a:pt x="870" y="12"/>
                    </a:lnTo>
                    <a:lnTo>
                      <a:pt x="888" y="12"/>
                    </a:lnTo>
                    <a:lnTo>
                      <a:pt x="906" y="6"/>
                    </a:lnTo>
                    <a:lnTo>
                      <a:pt x="924" y="0"/>
                    </a:lnTo>
                    <a:lnTo>
                      <a:pt x="942" y="12"/>
                    </a:lnTo>
                    <a:lnTo>
                      <a:pt x="960" y="0"/>
                    </a:lnTo>
                    <a:lnTo>
                      <a:pt x="972" y="0"/>
                    </a:lnTo>
                    <a:lnTo>
                      <a:pt x="990" y="6"/>
                    </a:lnTo>
                    <a:lnTo>
                      <a:pt x="1008" y="6"/>
                    </a:lnTo>
                    <a:lnTo>
                      <a:pt x="1026" y="12"/>
                    </a:lnTo>
                    <a:lnTo>
                      <a:pt x="1044" y="12"/>
                    </a:lnTo>
                    <a:lnTo>
                      <a:pt x="1062" y="18"/>
                    </a:lnTo>
                    <a:lnTo>
                      <a:pt x="1080" y="18"/>
                    </a:lnTo>
                    <a:lnTo>
                      <a:pt x="1098" y="24"/>
                    </a:lnTo>
                    <a:lnTo>
                      <a:pt x="1116" y="30"/>
                    </a:lnTo>
                    <a:lnTo>
                      <a:pt x="1128" y="30"/>
                    </a:lnTo>
                    <a:lnTo>
                      <a:pt x="1146" y="36"/>
                    </a:lnTo>
                    <a:lnTo>
                      <a:pt x="1164" y="36"/>
                    </a:lnTo>
                    <a:lnTo>
                      <a:pt x="1182" y="42"/>
                    </a:lnTo>
                    <a:lnTo>
                      <a:pt x="1200" y="36"/>
                    </a:lnTo>
                    <a:lnTo>
                      <a:pt x="1218" y="42"/>
                    </a:lnTo>
                    <a:lnTo>
                      <a:pt x="1236" y="42"/>
                    </a:lnTo>
                    <a:lnTo>
                      <a:pt x="1254" y="42"/>
                    </a:lnTo>
                    <a:lnTo>
                      <a:pt x="1272" y="54"/>
                    </a:lnTo>
                    <a:lnTo>
                      <a:pt x="1290" y="60"/>
                    </a:lnTo>
                    <a:lnTo>
                      <a:pt x="1302" y="54"/>
                    </a:lnTo>
                    <a:lnTo>
                      <a:pt x="1320" y="60"/>
                    </a:lnTo>
                    <a:lnTo>
                      <a:pt x="1338" y="54"/>
                    </a:lnTo>
                    <a:lnTo>
                      <a:pt x="1356" y="54"/>
                    </a:lnTo>
                    <a:lnTo>
                      <a:pt x="1374" y="60"/>
                    </a:lnTo>
                    <a:lnTo>
                      <a:pt x="1392" y="60"/>
                    </a:lnTo>
                    <a:lnTo>
                      <a:pt x="1410" y="60"/>
                    </a:lnTo>
                    <a:lnTo>
                      <a:pt x="1428" y="54"/>
                    </a:lnTo>
                    <a:lnTo>
                      <a:pt x="1446" y="54"/>
                    </a:lnTo>
                    <a:lnTo>
                      <a:pt x="1458" y="48"/>
                    </a:lnTo>
                    <a:lnTo>
                      <a:pt x="1476" y="48"/>
                    </a:lnTo>
                    <a:lnTo>
                      <a:pt x="1494" y="54"/>
                    </a:lnTo>
                    <a:lnTo>
                      <a:pt x="1512" y="42"/>
                    </a:lnTo>
                    <a:lnTo>
                      <a:pt x="1530" y="30"/>
                    </a:lnTo>
                    <a:lnTo>
                      <a:pt x="1548" y="30"/>
                    </a:lnTo>
                    <a:lnTo>
                      <a:pt x="1566" y="24"/>
                    </a:lnTo>
                    <a:lnTo>
                      <a:pt x="1584" y="18"/>
                    </a:lnTo>
                    <a:lnTo>
                      <a:pt x="1602" y="6"/>
                    </a:lnTo>
                    <a:lnTo>
                      <a:pt x="1614" y="6"/>
                    </a:lnTo>
                    <a:lnTo>
                      <a:pt x="1632" y="6"/>
                    </a:lnTo>
                    <a:lnTo>
                      <a:pt x="1650" y="12"/>
                    </a:lnTo>
                    <a:lnTo>
                      <a:pt x="1668" y="18"/>
                    </a:lnTo>
                    <a:lnTo>
                      <a:pt x="1686" y="24"/>
                    </a:lnTo>
                    <a:lnTo>
                      <a:pt x="1704" y="30"/>
                    </a:lnTo>
                    <a:lnTo>
                      <a:pt x="1722" y="30"/>
                    </a:lnTo>
                    <a:lnTo>
                      <a:pt x="1740" y="30"/>
                    </a:lnTo>
                    <a:lnTo>
                      <a:pt x="1758" y="36"/>
                    </a:lnTo>
                    <a:lnTo>
                      <a:pt x="1776" y="36"/>
                    </a:lnTo>
                    <a:lnTo>
                      <a:pt x="1788" y="36"/>
                    </a:lnTo>
                    <a:lnTo>
                      <a:pt x="1806" y="36"/>
                    </a:lnTo>
                    <a:lnTo>
                      <a:pt x="1824" y="42"/>
                    </a:lnTo>
                    <a:lnTo>
                      <a:pt x="1842" y="48"/>
                    </a:lnTo>
                    <a:lnTo>
                      <a:pt x="1860" y="60"/>
                    </a:lnTo>
                    <a:lnTo>
                      <a:pt x="1878" y="66"/>
                    </a:lnTo>
                    <a:lnTo>
                      <a:pt x="1896" y="72"/>
                    </a:lnTo>
                    <a:lnTo>
                      <a:pt x="1914" y="78"/>
                    </a:lnTo>
                    <a:lnTo>
                      <a:pt x="1932" y="72"/>
                    </a:lnTo>
                    <a:lnTo>
                      <a:pt x="1944" y="72"/>
                    </a:lnTo>
                    <a:lnTo>
                      <a:pt x="1962" y="78"/>
                    </a:lnTo>
                    <a:lnTo>
                      <a:pt x="1980" y="66"/>
                    </a:lnTo>
                    <a:lnTo>
                      <a:pt x="1998" y="78"/>
                    </a:lnTo>
                    <a:lnTo>
                      <a:pt x="2016" y="84"/>
                    </a:lnTo>
                    <a:lnTo>
                      <a:pt x="2034" y="72"/>
                    </a:lnTo>
                    <a:lnTo>
                      <a:pt x="2052" y="66"/>
                    </a:lnTo>
                    <a:lnTo>
                      <a:pt x="2070" y="78"/>
                    </a:lnTo>
                    <a:lnTo>
                      <a:pt x="2088" y="78"/>
                    </a:lnTo>
                    <a:lnTo>
                      <a:pt x="2100" y="78"/>
                    </a:lnTo>
                    <a:lnTo>
                      <a:pt x="2118" y="84"/>
                    </a:lnTo>
                    <a:lnTo>
                      <a:pt x="2136" y="78"/>
                    </a:lnTo>
                    <a:lnTo>
                      <a:pt x="2154" y="78"/>
                    </a:lnTo>
                    <a:lnTo>
                      <a:pt x="2172" y="84"/>
                    </a:lnTo>
                    <a:lnTo>
                      <a:pt x="2190" y="84"/>
                    </a:lnTo>
                    <a:lnTo>
                      <a:pt x="2208" y="8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49" name="Freeform 77"/>
              <p:cNvSpPr>
                <a:spLocks/>
              </p:cNvSpPr>
              <p:nvPr/>
            </p:nvSpPr>
            <p:spPr bwMode="auto">
              <a:xfrm>
                <a:off x="4953000" y="2451561"/>
                <a:ext cx="1982151" cy="1000125"/>
              </a:xfrm>
              <a:custGeom>
                <a:avLst/>
                <a:gdLst/>
                <a:ahLst/>
                <a:cxnLst>
                  <a:cxn ang="0">
                    <a:pos x="36" y="510"/>
                  </a:cxn>
                  <a:cxn ang="0">
                    <a:pos x="90" y="276"/>
                  </a:cxn>
                  <a:cxn ang="0">
                    <a:pos x="144" y="120"/>
                  </a:cxn>
                  <a:cxn ang="0">
                    <a:pos x="192" y="54"/>
                  </a:cxn>
                  <a:cxn ang="0">
                    <a:pos x="246" y="36"/>
                  </a:cxn>
                  <a:cxn ang="0">
                    <a:pos x="300" y="42"/>
                  </a:cxn>
                  <a:cxn ang="0">
                    <a:pos x="348" y="36"/>
                  </a:cxn>
                  <a:cxn ang="0">
                    <a:pos x="402" y="30"/>
                  </a:cxn>
                  <a:cxn ang="0">
                    <a:pos x="456" y="30"/>
                  </a:cxn>
                  <a:cxn ang="0">
                    <a:pos x="504" y="36"/>
                  </a:cxn>
                  <a:cxn ang="0">
                    <a:pos x="558" y="36"/>
                  </a:cxn>
                  <a:cxn ang="0">
                    <a:pos x="612" y="30"/>
                  </a:cxn>
                  <a:cxn ang="0">
                    <a:pos x="660" y="18"/>
                  </a:cxn>
                  <a:cxn ang="0">
                    <a:pos x="714" y="12"/>
                  </a:cxn>
                  <a:cxn ang="0">
                    <a:pos x="768" y="6"/>
                  </a:cxn>
                  <a:cxn ang="0">
                    <a:pos x="816" y="12"/>
                  </a:cxn>
                  <a:cxn ang="0">
                    <a:pos x="870" y="0"/>
                  </a:cxn>
                  <a:cxn ang="0">
                    <a:pos x="924" y="6"/>
                  </a:cxn>
                  <a:cxn ang="0">
                    <a:pos x="972" y="0"/>
                  </a:cxn>
                  <a:cxn ang="0">
                    <a:pos x="1026" y="12"/>
                  </a:cxn>
                  <a:cxn ang="0">
                    <a:pos x="1080" y="42"/>
                  </a:cxn>
                  <a:cxn ang="0">
                    <a:pos x="1128" y="48"/>
                  </a:cxn>
                  <a:cxn ang="0">
                    <a:pos x="1182" y="66"/>
                  </a:cxn>
                  <a:cxn ang="0">
                    <a:pos x="1236" y="60"/>
                  </a:cxn>
                  <a:cxn ang="0">
                    <a:pos x="1290" y="66"/>
                  </a:cxn>
                  <a:cxn ang="0">
                    <a:pos x="1338" y="72"/>
                  </a:cxn>
                  <a:cxn ang="0">
                    <a:pos x="1392" y="84"/>
                  </a:cxn>
                  <a:cxn ang="0">
                    <a:pos x="1446" y="66"/>
                  </a:cxn>
                  <a:cxn ang="0">
                    <a:pos x="1494" y="54"/>
                  </a:cxn>
                  <a:cxn ang="0">
                    <a:pos x="1548" y="42"/>
                  </a:cxn>
                  <a:cxn ang="0">
                    <a:pos x="1602" y="30"/>
                  </a:cxn>
                  <a:cxn ang="0">
                    <a:pos x="1650" y="12"/>
                  </a:cxn>
                  <a:cxn ang="0">
                    <a:pos x="1704" y="36"/>
                  </a:cxn>
                  <a:cxn ang="0">
                    <a:pos x="1758" y="48"/>
                  </a:cxn>
                  <a:cxn ang="0">
                    <a:pos x="1806" y="54"/>
                  </a:cxn>
                  <a:cxn ang="0">
                    <a:pos x="1860" y="72"/>
                  </a:cxn>
                  <a:cxn ang="0">
                    <a:pos x="1914" y="78"/>
                  </a:cxn>
                  <a:cxn ang="0">
                    <a:pos x="1962" y="96"/>
                  </a:cxn>
                  <a:cxn ang="0">
                    <a:pos x="2016" y="78"/>
                  </a:cxn>
                  <a:cxn ang="0">
                    <a:pos x="2070" y="78"/>
                  </a:cxn>
                  <a:cxn ang="0">
                    <a:pos x="2118" y="90"/>
                  </a:cxn>
                  <a:cxn ang="0">
                    <a:pos x="2172" y="84"/>
                  </a:cxn>
                </a:cxnLst>
                <a:rect l="0" t="0" r="r" b="b"/>
                <a:pathLst>
                  <a:path w="2208" h="630">
                    <a:moveTo>
                      <a:pt x="0" y="630"/>
                    </a:moveTo>
                    <a:lnTo>
                      <a:pt x="18" y="576"/>
                    </a:lnTo>
                    <a:lnTo>
                      <a:pt x="36" y="510"/>
                    </a:lnTo>
                    <a:lnTo>
                      <a:pt x="54" y="438"/>
                    </a:lnTo>
                    <a:lnTo>
                      <a:pt x="72" y="360"/>
                    </a:lnTo>
                    <a:lnTo>
                      <a:pt x="90" y="276"/>
                    </a:lnTo>
                    <a:lnTo>
                      <a:pt x="108" y="210"/>
                    </a:lnTo>
                    <a:lnTo>
                      <a:pt x="126" y="156"/>
                    </a:lnTo>
                    <a:lnTo>
                      <a:pt x="144" y="120"/>
                    </a:lnTo>
                    <a:lnTo>
                      <a:pt x="156" y="90"/>
                    </a:lnTo>
                    <a:lnTo>
                      <a:pt x="174" y="66"/>
                    </a:lnTo>
                    <a:lnTo>
                      <a:pt x="192" y="54"/>
                    </a:lnTo>
                    <a:lnTo>
                      <a:pt x="210" y="48"/>
                    </a:lnTo>
                    <a:lnTo>
                      <a:pt x="228" y="42"/>
                    </a:lnTo>
                    <a:lnTo>
                      <a:pt x="246" y="36"/>
                    </a:lnTo>
                    <a:lnTo>
                      <a:pt x="264" y="48"/>
                    </a:lnTo>
                    <a:lnTo>
                      <a:pt x="282" y="42"/>
                    </a:lnTo>
                    <a:lnTo>
                      <a:pt x="300" y="42"/>
                    </a:lnTo>
                    <a:lnTo>
                      <a:pt x="312" y="42"/>
                    </a:lnTo>
                    <a:lnTo>
                      <a:pt x="330" y="42"/>
                    </a:lnTo>
                    <a:lnTo>
                      <a:pt x="348" y="36"/>
                    </a:lnTo>
                    <a:lnTo>
                      <a:pt x="366" y="30"/>
                    </a:lnTo>
                    <a:lnTo>
                      <a:pt x="384" y="30"/>
                    </a:lnTo>
                    <a:lnTo>
                      <a:pt x="402" y="30"/>
                    </a:lnTo>
                    <a:lnTo>
                      <a:pt x="420" y="36"/>
                    </a:lnTo>
                    <a:lnTo>
                      <a:pt x="438" y="30"/>
                    </a:lnTo>
                    <a:lnTo>
                      <a:pt x="456" y="30"/>
                    </a:lnTo>
                    <a:lnTo>
                      <a:pt x="474" y="30"/>
                    </a:lnTo>
                    <a:lnTo>
                      <a:pt x="486" y="30"/>
                    </a:lnTo>
                    <a:lnTo>
                      <a:pt x="504" y="36"/>
                    </a:lnTo>
                    <a:lnTo>
                      <a:pt x="522" y="24"/>
                    </a:lnTo>
                    <a:lnTo>
                      <a:pt x="540" y="24"/>
                    </a:lnTo>
                    <a:lnTo>
                      <a:pt x="558" y="36"/>
                    </a:lnTo>
                    <a:lnTo>
                      <a:pt x="576" y="36"/>
                    </a:lnTo>
                    <a:lnTo>
                      <a:pt x="594" y="30"/>
                    </a:lnTo>
                    <a:lnTo>
                      <a:pt x="612" y="30"/>
                    </a:lnTo>
                    <a:lnTo>
                      <a:pt x="630" y="30"/>
                    </a:lnTo>
                    <a:lnTo>
                      <a:pt x="642" y="24"/>
                    </a:lnTo>
                    <a:lnTo>
                      <a:pt x="660" y="18"/>
                    </a:lnTo>
                    <a:lnTo>
                      <a:pt x="678" y="24"/>
                    </a:lnTo>
                    <a:lnTo>
                      <a:pt x="696" y="18"/>
                    </a:lnTo>
                    <a:lnTo>
                      <a:pt x="714" y="12"/>
                    </a:lnTo>
                    <a:lnTo>
                      <a:pt x="732" y="12"/>
                    </a:lnTo>
                    <a:lnTo>
                      <a:pt x="750" y="12"/>
                    </a:lnTo>
                    <a:lnTo>
                      <a:pt x="768" y="6"/>
                    </a:lnTo>
                    <a:lnTo>
                      <a:pt x="786" y="12"/>
                    </a:lnTo>
                    <a:lnTo>
                      <a:pt x="798" y="18"/>
                    </a:lnTo>
                    <a:lnTo>
                      <a:pt x="816" y="12"/>
                    </a:lnTo>
                    <a:lnTo>
                      <a:pt x="834" y="12"/>
                    </a:lnTo>
                    <a:lnTo>
                      <a:pt x="852" y="6"/>
                    </a:lnTo>
                    <a:lnTo>
                      <a:pt x="870" y="0"/>
                    </a:lnTo>
                    <a:lnTo>
                      <a:pt x="888" y="6"/>
                    </a:lnTo>
                    <a:lnTo>
                      <a:pt x="906" y="12"/>
                    </a:lnTo>
                    <a:lnTo>
                      <a:pt x="924" y="6"/>
                    </a:lnTo>
                    <a:lnTo>
                      <a:pt x="942" y="0"/>
                    </a:lnTo>
                    <a:lnTo>
                      <a:pt x="960" y="6"/>
                    </a:lnTo>
                    <a:lnTo>
                      <a:pt x="972" y="0"/>
                    </a:lnTo>
                    <a:lnTo>
                      <a:pt x="990" y="6"/>
                    </a:lnTo>
                    <a:lnTo>
                      <a:pt x="1008" y="12"/>
                    </a:lnTo>
                    <a:lnTo>
                      <a:pt x="1026" y="12"/>
                    </a:lnTo>
                    <a:lnTo>
                      <a:pt x="1044" y="12"/>
                    </a:lnTo>
                    <a:lnTo>
                      <a:pt x="1062" y="30"/>
                    </a:lnTo>
                    <a:lnTo>
                      <a:pt x="1080" y="42"/>
                    </a:lnTo>
                    <a:lnTo>
                      <a:pt x="1098" y="48"/>
                    </a:lnTo>
                    <a:lnTo>
                      <a:pt x="1116" y="48"/>
                    </a:lnTo>
                    <a:lnTo>
                      <a:pt x="1128" y="48"/>
                    </a:lnTo>
                    <a:lnTo>
                      <a:pt x="1146" y="54"/>
                    </a:lnTo>
                    <a:lnTo>
                      <a:pt x="1164" y="60"/>
                    </a:lnTo>
                    <a:lnTo>
                      <a:pt x="1182" y="66"/>
                    </a:lnTo>
                    <a:lnTo>
                      <a:pt x="1200" y="60"/>
                    </a:lnTo>
                    <a:lnTo>
                      <a:pt x="1218" y="48"/>
                    </a:lnTo>
                    <a:lnTo>
                      <a:pt x="1236" y="60"/>
                    </a:lnTo>
                    <a:lnTo>
                      <a:pt x="1254" y="66"/>
                    </a:lnTo>
                    <a:lnTo>
                      <a:pt x="1272" y="60"/>
                    </a:lnTo>
                    <a:lnTo>
                      <a:pt x="1290" y="66"/>
                    </a:lnTo>
                    <a:lnTo>
                      <a:pt x="1302" y="72"/>
                    </a:lnTo>
                    <a:lnTo>
                      <a:pt x="1320" y="72"/>
                    </a:lnTo>
                    <a:lnTo>
                      <a:pt x="1338" y="72"/>
                    </a:lnTo>
                    <a:lnTo>
                      <a:pt x="1356" y="72"/>
                    </a:lnTo>
                    <a:lnTo>
                      <a:pt x="1374" y="78"/>
                    </a:lnTo>
                    <a:lnTo>
                      <a:pt x="1392" y="84"/>
                    </a:lnTo>
                    <a:lnTo>
                      <a:pt x="1410" y="72"/>
                    </a:lnTo>
                    <a:lnTo>
                      <a:pt x="1428" y="66"/>
                    </a:lnTo>
                    <a:lnTo>
                      <a:pt x="1446" y="66"/>
                    </a:lnTo>
                    <a:lnTo>
                      <a:pt x="1458" y="66"/>
                    </a:lnTo>
                    <a:lnTo>
                      <a:pt x="1476" y="60"/>
                    </a:lnTo>
                    <a:lnTo>
                      <a:pt x="1494" y="54"/>
                    </a:lnTo>
                    <a:lnTo>
                      <a:pt x="1512" y="48"/>
                    </a:lnTo>
                    <a:lnTo>
                      <a:pt x="1530" y="48"/>
                    </a:lnTo>
                    <a:lnTo>
                      <a:pt x="1548" y="42"/>
                    </a:lnTo>
                    <a:lnTo>
                      <a:pt x="1566" y="36"/>
                    </a:lnTo>
                    <a:lnTo>
                      <a:pt x="1584" y="36"/>
                    </a:lnTo>
                    <a:lnTo>
                      <a:pt x="1602" y="30"/>
                    </a:lnTo>
                    <a:lnTo>
                      <a:pt x="1614" y="18"/>
                    </a:lnTo>
                    <a:lnTo>
                      <a:pt x="1632" y="12"/>
                    </a:lnTo>
                    <a:lnTo>
                      <a:pt x="1650" y="12"/>
                    </a:lnTo>
                    <a:lnTo>
                      <a:pt x="1668" y="24"/>
                    </a:lnTo>
                    <a:lnTo>
                      <a:pt x="1686" y="36"/>
                    </a:lnTo>
                    <a:lnTo>
                      <a:pt x="1704" y="36"/>
                    </a:lnTo>
                    <a:lnTo>
                      <a:pt x="1722" y="42"/>
                    </a:lnTo>
                    <a:lnTo>
                      <a:pt x="1740" y="48"/>
                    </a:lnTo>
                    <a:lnTo>
                      <a:pt x="1758" y="48"/>
                    </a:lnTo>
                    <a:lnTo>
                      <a:pt x="1776" y="48"/>
                    </a:lnTo>
                    <a:lnTo>
                      <a:pt x="1788" y="48"/>
                    </a:lnTo>
                    <a:lnTo>
                      <a:pt x="1806" y="54"/>
                    </a:lnTo>
                    <a:lnTo>
                      <a:pt x="1824" y="60"/>
                    </a:lnTo>
                    <a:lnTo>
                      <a:pt x="1842" y="66"/>
                    </a:lnTo>
                    <a:lnTo>
                      <a:pt x="1860" y="72"/>
                    </a:lnTo>
                    <a:lnTo>
                      <a:pt x="1878" y="78"/>
                    </a:lnTo>
                    <a:lnTo>
                      <a:pt x="1896" y="84"/>
                    </a:lnTo>
                    <a:lnTo>
                      <a:pt x="1914" y="78"/>
                    </a:lnTo>
                    <a:lnTo>
                      <a:pt x="1932" y="84"/>
                    </a:lnTo>
                    <a:lnTo>
                      <a:pt x="1944" y="90"/>
                    </a:lnTo>
                    <a:lnTo>
                      <a:pt x="1962" y="96"/>
                    </a:lnTo>
                    <a:lnTo>
                      <a:pt x="1980" y="84"/>
                    </a:lnTo>
                    <a:lnTo>
                      <a:pt x="1998" y="84"/>
                    </a:lnTo>
                    <a:lnTo>
                      <a:pt x="2016" y="78"/>
                    </a:lnTo>
                    <a:lnTo>
                      <a:pt x="2034" y="78"/>
                    </a:lnTo>
                    <a:lnTo>
                      <a:pt x="2052" y="78"/>
                    </a:lnTo>
                    <a:lnTo>
                      <a:pt x="2070" y="78"/>
                    </a:lnTo>
                    <a:lnTo>
                      <a:pt x="2088" y="78"/>
                    </a:lnTo>
                    <a:lnTo>
                      <a:pt x="2100" y="84"/>
                    </a:lnTo>
                    <a:lnTo>
                      <a:pt x="2118" y="90"/>
                    </a:lnTo>
                    <a:lnTo>
                      <a:pt x="2136" y="84"/>
                    </a:lnTo>
                    <a:lnTo>
                      <a:pt x="2154" y="84"/>
                    </a:lnTo>
                    <a:lnTo>
                      <a:pt x="2172" y="84"/>
                    </a:lnTo>
                    <a:lnTo>
                      <a:pt x="2190" y="90"/>
                    </a:lnTo>
                    <a:lnTo>
                      <a:pt x="2208" y="102"/>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50" name="Freeform 79"/>
              <p:cNvSpPr>
                <a:spLocks/>
              </p:cNvSpPr>
              <p:nvPr/>
            </p:nvSpPr>
            <p:spPr bwMode="auto">
              <a:xfrm>
                <a:off x="4953000" y="2442036"/>
                <a:ext cx="1982151" cy="885825"/>
              </a:xfrm>
              <a:custGeom>
                <a:avLst/>
                <a:gdLst/>
                <a:ahLst/>
                <a:cxnLst>
                  <a:cxn ang="0">
                    <a:pos x="36" y="486"/>
                  </a:cxn>
                  <a:cxn ang="0">
                    <a:pos x="90" y="300"/>
                  </a:cxn>
                  <a:cxn ang="0">
                    <a:pos x="144" y="132"/>
                  </a:cxn>
                  <a:cxn ang="0">
                    <a:pos x="192" y="72"/>
                  </a:cxn>
                  <a:cxn ang="0">
                    <a:pos x="246" y="48"/>
                  </a:cxn>
                  <a:cxn ang="0">
                    <a:pos x="300" y="48"/>
                  </a:cxn>
                  <a:cxn ang="0">
                    <a:pos x="348" y="30"/>
                  </a:cxn>
                  <a:cxn ang="0">
                    <a:pos x="402" y="36"/>
                  </a:cxn>
                  <a:cxn ang="0">
                    <a:pos x="456" y="36"/>
                  </a:cxn>
                  <a:cxn ang="0">
                    <a:pos x="504" y="30"/>
                  </a:cxn>
                  <a:cxn ang="0">
                    <a:pos x="558" y="24"/>
                  </a:cxn>
                  <a:cxn ang="0">
                    <a:pos x="612" y="12"/>
                  </a:cxn>
                  <a:cxn ang="0">
                    <a:pos x="660" y="18"/>
                  </a:cxn>
                  <a:cxn ang="0">
                    <a:pos x="714" y="18"/>
                  </a:cxn>
                  <a:cxn ang="0">
                    <a:pos x="768" y="6"/>
                  </a:cxn>
                  <a:cxn ang="0">
                    <a:pos x="816" y="12"/>
                  </a:cxn>
                  <a:cxn ang="0">
                    <a:pos x="870" y="0"/>
                  </a:cxn>
                  <a:cxn ang="0">
                    <a:pos x="924" y="12"/>
                  </a:cxn>
                  <a:cxn ang="0">
                    <a:pos x="972" y="6"/>
                  </a:cxn>
                  <a:cxn ang="0">
                    <a:pos x="1026" y="6"/>
                  </a:cxn>
                  <a:cxn ang="0">
                    <a:pos x="1080" y="12"/>
                  </a:cxn>
                  <a:cxn ang="0">
                    <a:pos x="1128" y="24"/>
                  </a:cxn>
                  <a:cxn ang="0">
                    <a:pos x="1182" y="36"/>
                  </a:cxn>
                  <a:cxn ang="0">
                    <a:pos x="1236" y="48"/>
                  </a:cxn>
                  <a:cxn ang="0">
                    <a:pos x="1290" y="60"/>
                  </a:cxn>
                  <a:cxn ang="0">
                    <a:pos x="1338" y="48"/>
                  </a:cxn>
                  <a:cxn ang="0">
                    <a:pos x="1392" y="54"/>
                  </a:cxn>
                  <a:cxn ang="0">
                    <a:pos x="1446" y="54"/>
                  </a:cxn>
                  <a:cxn ang="0">
                    <a:pos x="1494" y="42"/>
                  </a:cxn>
                  <a:cxn ang="0">
                    <a:pos x="1548" y="18"/>
                  </a:cxn>
                  <a:cxn ang="0">
                    <a:pos x="1602" y="12"/>
                  </a:cxn>
                  <a:cxn ang="0">
                    <a:pos x="1650" y="0"/>
                  </a:cxn>
                  <a:cxn ang="0">
                    <a:pos x="1704" y="6"/>
                  </a:cxn>
                  <a:cxn ang="0">
                    <a:pos x="1758" y="24"/>
                  </a:cxn>
                  <a:cxn ang="0">
                    <a:pos x="1806" y="30"/>
                  </a:cxn>
                  <a:cxn ang="0">
                    <a:pos x="1860" y="48"/>
                  </a:cxn>
                  <a:cxn ang="0">
                    <a:pos x="1914" y="66"/>
                  </a:cxn>
                  <a:cxn ang="0">
                    <a:pos x="1962" y="72"/>
                  </a:cxn>
                  <a:cxn ang="0">
                    <a:pos x="2016" y="66"/>
                  </a:cxn>
                  <a:cxn ang="0">
                    <a:pos x="2070" y="60"/>
                  </a:cxn>
                  <a:cxn ang="0">
                    <a:pos x="2118" y="66"/>
                  </a:cxn>
                  <a:cxn ang="0">
                    <a:pos x="2172" y="78"/>
                  </a:cxn>
                </a:cxnLst>
                <a:rect l="0" t="0" r="r" b="b"/>
                <a:pathLst>
                  <a:path w="2208" h="558">
                    <a:moveTo>
                      <a:pt x="0" y="558"/>
                    </a:moveTo>
                    <a:lnTo>
                      <a:pt x="18" y="534"/>
                    </a:lnTo>
                    <a:lnTo>
                      <a:pt x="36" y="486"/>
                    </a:lnTo>
                    <a:lnTo>
                      <a:pt x="54" y="432"/>
                    </a:lnTo>
                    <a:lnTo>
                      <a:pt x="72" y="372"/>
                    </a:lnTo>
                    <a:lnTo>
                      <a:pt x="90" y="300"/>
                    </a:lnTo>
                    <a:lnTo>
                      <a:pt x="108" y="234"/>
                    </a:lnTo>
                    <a:lnTo>
                      <a:pt x="126" y="174"/>
                    </a:lnTo>
                    <a:lnTo>
                      <a:pt x="144" y="132"/>
                    </a:lnTo>
                    <a:lnTo>
                      <a:pt x="156" y="108"/>
                    </a:lnTo>
                    <a:lnTo>
                      <a:pt x="174" y="90"/>
                    </a:lnTo>
                    <a:lnTo>
                      <a:pt x="192" y="72"/>
                    </a:lnTo>
                    <a:lnTo>
                      <a:pt x="210" y="60"/>
                    </a:lnTo>
                    <a:lnTo>
                      <a:pt x="228" y="54"/>
                    </a:lnTo>
                    <a:lnTo>
                      <a:pt x="246" y="48"/>
                    </a:lnTo>
                    <a:lnTo>
                      <a:pt x="264" y="36"/>
                    </a:lnTo>
                    <a:lnTo>
                      <a:pt x="282" y="48"/>
                    </a:lnTo>
                    <a:lnTo>
                      <a:pt x="300" y="48"/>
                    </a:lnTo>
                    <a:lnTo>
                      <a:pt x="312" y="42"/>
                    </a:lnTo>
                    <a:lnTo>
                      <a:pt x="330" y="36"/>
                    </a:lnTo>
                    <a:lnTo>
                      <a:pt x="348" y="30"/>
                    </a:lnTo>
                    <a:lnTo>
                      <a:pt x="366" y="30"/>
                    </a:lnTo>
                    <a:lnTo>
                      <a:pt x="384" y="30"/>
                    </a:lnTo>
                    <a:lnTo>
                      <a:pt x="402" y="36"/>
                    </a:lnTo>
                    <a:lnTo>
                      <a:pt x="420" y="42"/>
                    </a:lnTo>
                    <a:lnTo>
                      <a:pt x="438" y="36"/>
                    </a:lnTo>
                    <a:lnTo>
                      <a:pt x="456" y="36"/>
                    </a:lnTo>
                    <a:lnTo>
                      <a:pt x="474" y="30"/>
                    </a:lnTo>
                    <a:lnTo>
                      <a:pt x="486" y="24"/>
                    </a:lnTo>
                    <a:lnTo>
                      <a:pt x="504" y="30"/>
                    </a:lnTo>
                    <a:lnTo>
                      <a:pt x="522" y="36"/>
                    </a:lnTo>
                    <a:lnTo>
                      <a:pt x="540" y="24"/>
                    </a:lnTo>
                    <a:lnTo>
                      <a:pt x="558" y="24"/>
                    </a:lnTo>
                    <a:lnTo>
                      <a:pt x="576" y="18"/>
                    </a:lnTo>
                    <a:lnTo>
                      <a:pt x="594" y="18"/>
                    </a:lnTo>
                    <a:lnTo>
                      <a:pt x="612" y="12"/>
                    </a:lnTo>
                    <a:lnTo>
                      <a:pt x="630" y="12"/>
                    </a:lnTo>
                    <a:lnTo>
                      <a:pt x="642" y="18"/>
                    </a:lnTo>
                    <a:lnTo>
                      <a:pt x="660" y="18"/>
                    </a:lnTo>
                    <a:lnTo>
                      <a:pt x="678" y="18"/>
                    </a:lnTo>
                    <a:lnTo>
                      <a:pt x="696" y="18"/>
                    </a:lnTo>
                    <a:lnTo>
                      <a:pt x="714" y="18"/>
                    </a:lnTo>
                    <a:lnTo>
                      <a:pt x="732" y="12"/>
                    </a:lnTo>
                    <a:lnTo>
                      <a:pt x="750" y="12"/>
                    </a:lnTo>
                    <a:lnTo>
                      <a:pt x="768" y="6"/>
                    </a:lnTo>
                    <a:lnTo>
                      <a:pt x="786" y="6"/>
                    </a:lnTo>
                    <a:lnTo>
                      <a:pt x="798" y="12"/>
                    </a:lnTo>
                    <a:lnTo>
                      <a:pt x="816" y="12"/>
                    </a:lnTo>
                    <a:lnTo>
                      <a:pt x="834" y="12"/>
                    </a:lnTo>
                    <a:lnTo>
                      <a:pt x="852" y="6"/>
                    </a:lnTo>
                    <a:lnTo>
                      <a:pt x="870" y="0"/>
                    </a:lnTo>
                    <a:lnTo>
                      <a:pt x="888" y="0"/>
                    </a:lnTo>
                    <a:lnTo>
                      <a:pt x="906" y="6"/>
                    </a:lnTo>
                    <a:lnTo>
                      <a:pt x="924" y="12"/>
                    </a:lnTo>
                    <a:lnTo>
                      <a:pt x="942" y="6"/>
                    </a:lnTo>
                    <a:lnTo>
                      <a:pt x="960" y="6"/>
                    </a:lnTo>
                    <a:lnTo>
                      <a:pt x="972" y="6"/>
                    </a:lnTo>
                    <a:lnTo>
                      <a:pt x="990" y="0"/>
                    </a:lnTo>
                    <a:lnTo>
                      <a:pt x="1008" y="6"/>
                    </a:lnTo>
                    <a:lnTo>
                      <a:pt x="1026" y="6"/>
                    </a:lnTo>
                    <a:lnTo>
                      <a:pt x="1044" y="6"/>
                    </a:lnTo>
                    <a:lnTo>
                      <a:pt x="1062" y="6"/>
                    </a:lnTo>
                    <a:lnTo>
                      <a:pt x="1080" y="12"/>
                    </a:lnTo>
                    <a:lnTo>
                      <a:pt x="1098" y="18"/>
                    </a:lnTo>
                    <a:lnTo>
                      <a:pt x="1116" y="18"/>
                    </a:lnTo>
                    <a:lnTo>
                      <a:pt x="1128" y="24"/>
                    </a:lnTo>
                    <a:lnTo>
                      <a:pt x="1146" y="36"/>
                    </a:lnTo>
                    <a:lnTo>
                      <a:pt x="1164" y="30"/>
                    </a:lnTo>
                    <a:lnTo>
                      <a:pt x="1182" y="36"/>
                    </a:lnTo>
                    <a:lnTo>
                      <a:pt x="1200" y="42"/>
                    </a:lnTo>
                    <a:lnTo>
                      <a:pt x="1218" y="48"/>
                    </a:lnTo>
                    <a:lnTo>
                      <a:pt x="1236" y="48"/>
                    </a:lnTo>
                    <a:lnTo>
                      <a:pt x="1254" y="54"/>
                    </a:lnTo>
                    <a:lnTo>
                      <a:pt x="1272" y="60"/>
                    </a:lnTo>
                    <a:lnTo>
                      <a:pt x="1290" y="60"/>
                    </a:lnTo>
                    <a:lnTo>
                      <a:pt x="1302" y="60"/>
                    </a:lnTo>
                    <a:lnTo>
                      <a:pt x="1320" y="54"/>
                    </a:lnTo>
                    <a:lnTo>
                      <a:pt x="1338" y="48"/>
                    </a:lnTo>
                    <a:lnTo>
                      <a:pt x="1356" y="54"/>
                    </a:lnTo>
                    <a:lnTo>
                      <a:pt x="1374" y="54"/>
                    </a:lnTo>
                    <a:lnTo>
                      <a:pt x="1392" y="54"/>
                    </a:lnTo>
                    <a:lnTo>
                      <a:pt x="1410" y="54"/>
                    </a:lnTo>
                    <a:lnTo>
                      <a:pt x="1428" y="54"/>
                    </a:lnTo>
                    <a:lnTo>
                      <a:pt x="1446" y="54"/>
                    </a:lnTo>
                    <a:lnTo>
                      <a:pt x="1458" y="48"/>
                    </a:lnTo>
                    <a:lnTo>
                      <a:pt x="1476" y="42"/>
                    </a:lnTo>
                    <a:lnTo>
                      <a:pt x="1494" y="42"/>
                    </a:lnTo>
                    <a:lnTo>
                      <a:pt x="1512" y="36"/>
                    </a:lnTo>
                    <a:lnTo>
                      <a:pt x="1530" y="24"/>
                    </a:lnTo>
                    <a:lnTo>
                      <a:pt x="1548" y="18"/>
                    </a:lnTo>
                    <a:lnTo>
                      <a:pt x="1566" y="24"/>
                    </a:lnTo>
                    <a:lnTo>
                      <a:pt x="1584" y="24"/>
                    </a:lnTo>
                    <a:lnTo>
                      <a:pt x="1602" y="12"/>
                    </a:lnTo>
                    <a:lnTo>
                      <a:pt x="1614" y="0"/>
                    </a:lnTo>
                    <a:lnTo>
                      <a:pt x="1632" y="0"/>
                    </a:lnTo>
                    <a:lnTo>
                      <a:pt x="1650" y="0"/>
                    </a:lnTo>
                    <a:lnTo>
                      <a:pt x="1668" y="6"/>
                    </a:lnTo>
                    <a:lnTo>
                      <a:pt x="1686" y="12"/>
                    </a:lnTo>
                    <a:lnTo>
                      <a:pt x="1704" y="6"/>
                    </a:lnTo>
                    <a:lnTo>
                      <a:pt x="1722" y="12"/>
                    </a:lnTo>
                    <a:lnTo>
                      <a:pt x="1740" y="18"/>
                    </a:lnTo>
                    <a:lnTo>
                      <a:pt x="1758" y="24"/>
                    </a:lnTo>
                    <a:lnTo>
                      <a:pt x="1776" y="24"/>
                    </a:lnTo>
                    <a:lnTo>
                      <a:pt x="1788" y="24"/>
                    </a:lnTo>
                    <a:lnTo>
                      <a:pt x="1806" y="30"/>
                    </a:lnTo>
                    <a:lnTo>
                      <a:pt x="1824" y="36"/>
                    </a:lnTo>
                    <a:lnTo>
                      <a:pt x="1842" y="42"/>
                    </a:lnTo>
                    <a:lnTo>
                      <a:pt x="1860" y="48"/>
                    </a:lnTo>
                    <a:lnTo>
                      <a:pt x="1878" y="54"/>
                    </a:lnTo>
                    <a:lnTo>
                      <a:pt x="1896" y="66"/>
                    </a:lnTo>
                    <a:lnTo>
                      <a:pt x="1914" y="66"/>
                    </a:lnTo>
                    <a:lnTo>
                      <a:pt x="1932" y="60"/>
                    </a:lnTo>
                    <a:lnTo>
                      <a:pt x="1944" y="60"/>
                    </a:lnTo>
                    <a:lnTo>
                      <a:pt x="1962" y="72"/>
                    </a:lnTo>
                    <a:lnTo>
                      <a:pt x="1980" y="60"/>
                    </a:lnTo>
                    <a:lnTo>
                      <a:pt x="1998" y="66"/>
                    </a:lnTo>
                    <a:lnTo>
                      <a:pt x="2016" y="66"/>
                    </a:lnTo>
                    <a:lnTo>
                      <a:pt x="2034" y="60"/>
                    </a:lnTo>
                    <a:lnTo>
                      <a:pt x="2052" y="60"/>
                    </a:lnTo>
                    <a:lnTo>
                      <a:pt x="2070" y="60"/>
                    </a:lnTo>
                    <a:lnTo>
                      <a:pt x="2088" y="60"/>
                    </a:lnTo>
                    <a:lnTo>
                      <a:pt x="2100" y="66"/>
                    </a:lnTo>
                    <a:lnTo>
                      <a:pt x="2118" y="66"/>
                    </a:lnTo>
                    <a:lnTo>
                      <a:pt x="2136" y="78"/>
                    </a:lnTo>
                    <a:lnTo>
                      <a:pt x="2154" y="78"/>
                    </a:lnTo>
                    <a:lnTo>
                      <a:pt x="2172" y="78"/>
                    </a:lnTo>
                    <a:lnTo>
                      <a:pt x="2190" y="72"/>
                    </a:lnTo>
                    <a:lnTo>
                      <a:pt x="2208" y="72"/>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51" name="Freeform 81"/>
              <p:cNvSpPr>
                <a:spLocks/>
              </p:cNvSpPr>
              <p:nvPr/>
            </p:nvSpPr>
            <p:spPr bwMode="auto">
              <a:xfrm>
                <a:off x="4953000" y="2451561"/>
                <a:ext cx="1982151" cy="923925"/>
              </a:xfrm>
              <a:custGeom>
                <a:avLst/>
                <a:gdLst/>
                <a:ahLst/>
                <a:cxnLst>
                  <a:cxn ang="0">
                    <a:pos x="36" y="498"/>
                  </a:cxn>
                  <a:cxn ang="0">
                    <a:pos x="90" y="318"/>
                  </a:cxn>
                  <a:cxn ang="0">
                    <a:pos x="144" y="132"/>
                  </a:cxn>
                  <a:cxn ang="0">
                    <a:pos x="192" y="60"/>
                  </a:cxn>
                  <a:cxn ang="0">
                    <a:pos x="246" y="30"/>
                  </a:cxn>
                  <a:cxn ang="0">
                    <a:pos x="300" y="30"/>
                  </a:cxn>
                  <a:cxn ang="0">
                    <a:pos x="348" y="24"/>
                  </a:cxn>
                  <a:cxn ang="0">
                    <a:pos x="402" y="24"/>
                  </a:cxn>
                  <a:cxn ang="0">
                    <a:pos x="456" y="18"/>
                  </a:cxn>
                  <a:cxn ang="0">
                    <a:pos x="504" y="12"/>
                  </a:cxn>
                  <a:cxn ang="0">
                    <a:pos x="558" y="12"/>
                  </a:cxn>
                  <a:cxn ang="0">
                    <a:pos x="612" y="12"/>
                  </a:cxn>
                  <a:cxn ang="0">
                    <a:pos x="660" y="12"/>
                  </a:cxn>
                  <a:cxn ang="0">
                    <a:pos x="714" y="18"/>
                  </a:cxn>
                  <a:cxn ang="0">
                    <a:pos x="768" y="12"/>
                  </a:cxn>
                  <a:cxn ang="0">
                    <a:pos x="816" y="12"/>
                  </a:cxn>
                  <a:cxn ang="0">
                    <a:pos x="870" y="6"/>
                  </a:cxn>
                  <a:cxn ang="0">
                    <a:pos x="924" y="6"/>
                  </a:cxn>
                  <a:cxn ang="0">
                    <a:pos x="972" y="6"/>
                  </a:cxn>
                  <a:cxn ang="0">
                    <a:pos x="1026" y="12"/>
                  </a:cxn>
                  <a:cxn ang="0">
                    <a:pos x="1080" y="24"/>
                  </a:cxn>
                  <a:cxn ang="0">
                    <a:pos x="1128" y="42"/>
                  </a:cxn>
                  <a:cxn ang="0">
                    <a:pos x="1182" y="42"/>
                  </a:cxn>
                  <a:cxn ang="0">
                    <a:pos x="1236" y="54"/>
                  </a:cxn>
                  <a:cxn ang="0">
                    <a:pos x="1290" y="66"/>
                  </a:cxn>
                  <a:cxn ang="0">
                    <a:pos x="1338" y="60"/>
                  </a:cxn>
                  <a:cxn ang="0">
                    <a:pos x="1392" y="60"/>
                  </a:cxn>
                  <a:cxn ang="0">
                    <a:pos x="1446" y="66"/>
                  </a:cxn>
                  <a:cxn ang="0">
                    <a:pos x="1494" y="66"/>
                  </a:cxn>
                  <a:cxn ang="0">
                    <a:pos x="1548" y="42"/>
                  </a:cxn>
                  <a:cxn ang="0">
                    <a:pos x="1602" y="30"/>
                  </a:cxn>
                  <a:cxn ang="0">
                    <a:pos x="1650" y="12"/>
                  </a:cxn>
                  <a:cxn ang="0">
                    <a:pos x="1704" y="24"/>
                  </a:cxn>
                  <a:cxn ang="0">
                    <a:pos x="1758" y="42"/>
                  </a:cxn>
                  <a:cxn ang="0">
                    <a:pos x="1806" y="54"/>
                  </a:cxn>
                  <a:cxn ang="0">
                    <a:pos x="1860" y="78"/>
                  </a:cxn>
                  <a:cxn ang="0">
                    <a:pos x="1914" y="84"/>
                  </a:cxn>
                  <a:cxn ang="0">
                    <a:pos x="1962" y="90"/>
                  </a:cxn>
                  <a:cxn ang="0">
                    <a:pos x="2016" y="72"/>
                  </a:cxn>
                  <a:cxn ang="0">
                    <a:pos x="2070" y="78"/>
                  </a:cxn>
                  <a:cxn ang="0">
                    <a:pos x="2118" y="90"/>
                  </a:cxn>
                  <a:cxn ang="0">
                    <a:pos x="2172" y="90"/>
                  </a:cxn>
                </a:cxnLst>
                <a:rect l="0" t="0" r="r" b="b"/>
                <a:pathLst>
                  <a:path w="2208" h="582">
                    <a:moveTo>
                      <a:pt x="0" y="582"/>
                    </a:moveTo>
                    <a:lnTo>
                      <a:pt x="18" y="552"/>
                    </a:lnTo>
                    <a:lnTo>
                      <a:pt x="36" y="498"/>
                    </a:lnTo>
                    <a:lnTo>
                      <a:pt x="54" y="438"/>
                    </a:lnTo>
                    <a:lnTo>
                      <a:pt x="72" y="384"/>
                    </a:lnTo>
                    <a:lnTo>
                      <a:pt x="90" y="318"/>
                    </a:lnTo>
                    <a:lnTo>
                      <a:pt x="108" y="240"/>
                    </a:lnTo>
                    <a:lnTo>
                      <a:pt x="126" y="180"/>
                    </a:lnTo>
                    <a:lnTo>
                      <a:pt x="144" y="132"/>
                    </a:lnTo>
                    <a:lnTo>
                      <a:pt x="156" y="96"/>
                    </a:lnTo>
                    <a:lnTo>
                      <a:pt x="174" y="72"/>
                    </a:lnTo>
                    <a:lnTo>
                      <a:pt x="192" y="60"/>
                    </a:lnTo>
                    <a:lnTo>
                      <a:pt x="210" y="48"/>
                    </a:lnTo>
                    <a:lnTo>
                      <a:pt x="228" y="42"/>
                    </a:lnTo>
                    <a:lnTo>
                      <a:pt x="246" y="30"/>
                    </a:lnTo>
                    <a:lnTo>
                      <a:pt x="264" y="24"/>
                    </a:lnTo>
                    <a:lnTo>
                      <a:pt x="282" y="12"/>
                    </a:lnTo>
                    <a:lnTo>
                      <a:pt x="300" y="30"/>
                    </a:lnTo>
                    <a:lnTo>
                      <a:pt x="312" y="30"/>
                    </a:lnTo>
                    <a:lnTo>
                      <a:pt x="330" y="30"/>
                    </a:lnTo>
                    <a:lnTo>
                      <a:pt x="348" y="24"/>
                    </a:lnTo>
                    <a:lnTo>
                      <a:pt x="366" y="24"/>
                    </a:lnTo>
                    <a:lnTo>
                      <a:pt x="384" y="24"/>
                    </a:lnTo>
                    <a:lnTo>
                      <a:pt x="402" y="24"/>
                    </a:lnTo>
                    <a:lnTo>
                      <a:pt x="420" y="18"/>
                    </a:lnTo>
                    <a:lnTo>
                      <a:pt x="438" y="12"/>
                    </a:lnTo>
                    <a:lnTo>
                      <a:pt x="456" y="18"/>
                    </a:lnTo>
                    <a:lnTo>
                      <a:pt x="474" y="12"/>
                    </a:lnTo>
                    <a:lnTo>
                      <a:pt x="486" y="12"/>
                    </a:lnTo>
                    <a:lnTo>
                      <a:pt x="504" y="12"/>
                    </a:lnTo>
                    <a:lnTo>
                      <a:pt x="522" y="12"/>
                    </a:lnTo>
                    <a:lnTo>
                      <a:pt x="540" y="12"/>
                    </a:lnTo>
                    <a:lnTo>
                      <a:pt x="558" y="12"/>
                    </a:lnTo>
                    <a:lnTo>
                      <a:pt x="576" y="12"/>
                    </a:lnTo>
                    <a:lnTo>
                      <a:pt x="594" y="6"/>
                    </a:lnTo>
                    <a:lnTo>
                      <a:pt x="612" y="12"/>
                    </a:lnTo>
                    <a:lnTo>
                      <a:pt x="630" y="12"/>
                    </a:lnTo>
                    <a:lnTo>
                      <a:pt x="642" y="12"/>
                    </a:lnTo>
                    <a:lnTo>
                      <a:pt x="660" y="12"/>
                    </a:lnTo>
                    <a:lnTo>
                      <a:pt x="678" y="18"/>
                    </a:lnTo>
                    <a:lnTo>
                      <a:pt x="696" y="18"/>
                    </a:lnTo>
                    <a:lnTo>
                      <a:pt x="714" y="18"/>
                    </a:lnTo>
                    <a:lnTo>
                      <a:pt x="732" y="12"/>
                    </a:lnTo>
                    <a:lnTo>
                      <a:pt x="750" y="12"/>
                    </a:lnTo>
                    <a:lnTo>
                      <a:pt x="768" y="12"/>
                    </a:lnTo>
                    <a:lnTo>
                      <a:pt x="786" y="12"/>
                    </a:lnTo>
                    <a:lnTo>
                      <a:pt x="798" y="12"/>
                    </a:lnTo>
                    <a:lnTo>
                      <a:pt x="816" y="12"/>
                    </a:lnTo>
                    <a:lnTo>
                      <a:pt x="834" y="12"/>
                    </a:lnTo>
                    <a:lnTo>
                      <a:pt x="852" y="12"/>
                    </a:lnTo>
                    <a:lnTo>
                      <a:pt x="870" y="6"/>
                    </a:lnTo>
                    <a:lnTo>
                      <a:pt x="888" y="0"/>
                    </a:lnTo>
                    <a:lnTo>
                      <a:pt x="906" y="0"/>
                    </a:lnTo>
                    <a:lnTo>
                      <a:pt x="924" y="6"/>
                    </a:lnTo>
                    <a:lnTo>
                      <a:pt x="942" y="0"/>
                    </a:lnTo>
                    <a:lnTo>
                      <a:pt x="960" y="0"/>
                    </a:lnTo>
                    <a:lnTo>
                      <a:pt x="972" y="6"/>
                    </a:lnTo>
                    <a:lnTo>
                      <a:pt x="990" y="12"/>
                    </a:lnTo>
                    <a:lnTo>
                      <a:pt x="1008" y="12"/>
                    </a:lnTo>
                    <a:lnTo>
                      <a:pt x="1026" y="12"/>
                    </a:lnTo>
                    <a:lnTo>
                      <a:pt x="1044" y="12"/>
                    </a:lnTo>
                    <a:lnTo>
                      <a:pt x="1062" y="18"/>
                    </a:lnTo>
                    <a:lnTo>
                      <a:pt x="1080" y="24"/>
                    </a:lnTo>
                    <a:lnTo>
                      <a:pt x="1098" y="30"/>
                    </a:lnTo>
                    <a:lnTo>
                      <a:pt x="1116" y="30"/>
                    </a:lnTo>
                    <a:lnTo>
                      <a:pt x="1128" y="42"/>
                    </a:lnTo>
                    <a:lnTo>
                      <a:pt x="1146" y="36"/>
                    </a:lnTo>
                    <a:lnTo>
                      <a:pt x="1164" y="36"/>
                    </a:lnTo>
                    <a:lnTo>
                      <a:pt x="1182" y="42"/>
                    </a:lnTo>
                    <a:lnTo>
                      <a:pt x="1200" y="48"/>
                    </a:lnTo>
                    <a:lnTo>
                      <a:pt x="1218" y="54"/>
                    </a:lnTo>
                    <a:lnTo>
                      <a:pt x="1236" y="54"/>
                    </a:lnTo>
                    <a:lnTo>
                      <a:pt x="1254" y="54"/>
                    </a:lnTo>
                    <a:lnTo>
                      <a:pt x="1272" y="60"/>
                    </a:lnTo>
                    <a:lnTo>
                      <a:pt x="1290" y="66"/>
                    </a:lnTo>
                    <a:lnTo>
                      <a:pt x="1302" y="66"/>
                    </a:lnTo>
                    <a:lnTo>
                      <a:pt x="1320" y="60"/>
                    </a:lnTo>
                    <a:lnTo>
                      <a:pt x="1338" y="60"/>
                    </a:lnTo>
                    <a:lnTo>
                      <a:pt x="1356" y="66"/>
                    </a:lnTo>
                    <a:lnTo>
                      <a:pt x="1374" y="60"/>
                    </a:lnTo>
                    <a:lnTo>
                      <a:pt x="1392" y="60"/>
                    </a:lnTo>
                    <a:lnTo>
                      <a:pt x="1410" y="60"/>
                    </a:lnTo>
                    <a:lnTo>
                      <a:pt x="1428" y="66"/>
                    </a:lnTo>
                    <a:lnTo>
                      <a:pt x="1446" y="66"/>
                    </a:lnTo>
                    <a:lnTo>
                      <a:pt x="1458" y="66"/>
                    </a:lnTo>
                    <a:lnTo>
                      <a:pt x="1476" y="66"/>
                    </a:lnTo>
                    <a:lnTo>
                      <a:pt x="1494" y="66"/>
                    </a:lnTo>
                    <a:lnTo>
                      <a:pt x="1512" y="54"/>
                    </a:lnTo>
                    <a:lnTo>
                      <a:pt x="1530" y="42"/>
                    </a:lnTo>
                    <a:lnTo>
                      <a:pt x="1548" y="42"/>
                    </a:lnTo>
                    <a:lnTo>
                      <a:pt x="1566" y="42"/>
                    </a:lnTo>
                    <a:lnTo>
                      <a:pt x="1584" y="36"/>
                    </a:lnTo>
                    <a:lnTo>
                      <a:pt x="1602" y="30"/>
                    </a:lnTo>
                    <a:lnTo>
                      <a:pt x="1614" y="18"/>
                    </a:lnTo>
                    <a:lnTo>
                      <a:pt x="1632" y="12"/>
                    </a:lnTo>
                    <a:lnTo>
                      <a:pt x="1650" y="12"/>
                    </a:lnTo>
                    <a:lnTo>
                      <a:pt x="1668" y="18"/>
                    </a:lnTo>
                    <a:lnTo>
                      <a:pt x="1686" y="18"/>
                    </a:lnTo>
                    <a:lnTo>
                      <a:pt x="1704" y="24"/>
                    </a:lnTo>
                    <a:lnTo>
                      <a:pt x="1722" y="36"/>
                    </a:lnTo>
                    <a:lnTo>
                      <a:pt x="1740" y="42"/>
                    </a:lnTo>
                    <a:lnTo>
                      <a:pt x="1758" y="42"/>
                    </a:lnTo>
                    <a:lnTo>
                      <a:pt x="1776" y="48"/>
                    </a:lnTo>
                    <a:lnTo>
                      <a:pt x="1788" y="48"/>
                    </a:lnTo>
                    <a:lnTo>
                      <a:pt x="1806" y="54"/>
                    </a:lnTo>
                    <a:lnTo>
                      <a:pt x="1824" y="60"/>
                    </a:lnTo>
                    <a:lnTo>
                      <a:pt x="1842" y="72"/>
                    </a:lnTo>
                    <a:lnTo>
                      <a:pt x="1860" y="78"/>
                    </a:lnTo>
                    <a:lnTo>
                      <a:pt x="1878" y="84"/>
                    </a:lnTo>
                    <a:lnTo>
                      <a:pt x="1896" y="84"/>
                    </a:lnTo>
                    <a:lnTo>
                      <a:pt x="1914" y="84"/>
                    </a:lnTo>
                    <a:lnTo>
                      <a:pt x="1932" y="90"/>
                    </a:lnTo>
                    <a:lnTo>
                      <a:pt x="1944" y="96"/>
                    </a:lnTo>
                    <a:lnTo>
                      <a:pt x="1962" y="90"/>
                    </a:lnTo>
                    <a:lnTo>
                      <a:pt x="1980" y="78"/>
                    </a:lnTo>
                    <a:lnTo>
                      <a:pt x="1998" y="72"/>
                    </a:lnTo>
                    <a:lnTo>
                      <a:pt x="2016" y="72"/>
                    </a:lnTo>
                    <a:lnTo>
                      <a:pt x="2034" y="90"/>
                    </a:lnTo>
                    <a:lnTo>
                      <a:pt x="2052" y="84"/>
                    </a:lnTo>
                    <a:lnTo>
                      <a:pt x="2070" y="78"/>
                    </a:lnTo>
                    <a:lnTo>
                      <a:pt x="2088" y="84"/>
                    </a:lnTo>
                    <a:lnTo>
                      <a:pt x="2100" y="96"/>
                    </a:lnTo>
                    <a:lnTo>
                      <a:pt x="2118" y="90"/>
                    </a:lnTo>
                    <a:lnTo>
                      <a:pt x="2136" y="96"/>
                    </a:lnTo>
                    <a:lnTo>
                      <a:pt x="2154" y="90"/>
                    </a:lnTo>
                    <a:lnTo>
                      <a:pt x="2172" y="90"/>
                    </a:lnTo>
                    <a:lnTo>
                      <a:pt x="2190" y="90"/>
                    </a:lnTo>
                    <a:lnTo>
                      <a:pt x="2208" y="8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52" name="Freeform 83"/>
              <p:cNvSpPr>
                <a:spLocks/>
              </p:cNvSpPr>
              <p:nvPr/>
            </p:nvSpPr>
            <p:spPr bwMode="auto">
              <a:xfrm>
                <a:off x="4953000" y="2489661"/>
                <a:ext cx="1982151" cy="828675"/>
              </a:xfrm>
              <a:custGeom>
                <a:avLst/>
                <a:gdLst/>
                <a:ahLst/>
                <a:cxnLst>
                  <a:cxn ang="0">
                    <a:pos x="36" y="450"/>
                  </a:cxn>
                  <a:cxn ang="0">
                    <a:pos x="90" y="276"/>
                  </a:cxn>
                  <a:cxn ang="0">
                    <a:pos x="144" y="120"/>
                  </a:cxn>
                  <a:cxn ang="0">
                    <a:pos x="192" y="60"/>
                  </a:cxn>
                  <a:cxn ang="0">
                    <a:pos x="246" y="42"/>
                  </a:cxn>
                  <a:cxn ang="0">
                    <a:pos x="300" y="30"/>
                  </a:cxn>
                  <a:cxn ang="0">
                    <a:pos x="348" y="24"/>
                  </a:cxn>
                  <a:cxn ang="0">
                    <a:pos x="402" y="36"/>
                  </a:cxn>
                  <a:cxn ang="0">
                    <a:pos x="456" y="30"/>
                  </a:cxn>
                  <a:cxn ang="0">
                    <a:pos x="504" y="18"/>
                  </a:cxn>
                  <a:cxn ang="0">
                    <a:pos x="558" y="18"/>
                  </a:cxn>
                  <a:cxn ang="0">
                    <a:pos x="612" y="18"/>
                  </a:cxn>
                  <a:cxn ang="0">
                    <a:pos x="660" y="24"/>
                  </a:cxn>
                  <a:cxn ang="0">
                    <a:pos x="714" y="12"/>
                  </a:cxn>
                  <a:cxn ang="0">
                    <a:pos x="768" y="18"/>
                  </a:cxn>
                  <a:cxn ang="0">
                    <a:pos x="816" y="6"/>
                  </a:cxn>
                  <a:cxn ang="0">
                    <a:pos x="870" y="6"/>
                  </a:cxn>
                  <a:cxn ang="0">
                    <a:pos x="924" y="12"/>
                  </a:cxn>
                  <a:cxn ang="0">
                    <a:pos x="972" y="18"/>
                  </a:cxn>
                  <a:cxn ang="0">
                    <a:pos x="1026" y="18"/>
                  </a:cxn>
                  <a:cxn ang="0">
                    <a:pos x="1080" y="30"/>
                  </a:cxn>
                  <a:cxn ang="0">
                    <a:pos x="1128" y="42"/>
                  </a:cxn>
                  <a:cxn ang="0">
                    <a:pos x="1182" y="42"/>
                  </a:cxn>
                  <a:cxn ang="0">
                    <a:pos x="1236" y="54"/>
                  </a:cxn>
                  <a:cxn ang="0">
                    <a:pos x="1290" y="54"/>
                  </a:cxn>
                  <a:cxn ang="0">
                    <a:pos x="1338" y="60"/>
                  </a:cxn>
                  <a:cxn ang="0">
                    <a:pos x="1392" y="60"/>
                  </a:cxn>
                  <a:cxn ang="0">
                    <a:pos x="1446" y="66"/>
                  </a:cxn>
                  <a:cxn ang="0">
                    <a:pos x="1494" y="48"/>
                  </a:cxn>
                  <a:cxn ang="0">
                    <a:pos x="1548" y="42"/>
                  </a:cxn>
                  <a:cxn ang="0">
                    <a:pos x="1602" y="24"/>
                  </a:cxn>
                  <a:cxn ang="0">
                    <a:pos x="1650" y="6"/>
                  </a:cxn>
                  <a:cxn ang="0">
                    <a:pos x="1704" y="12"/>
                  </a:cxn>
                  <a:cxn ang="0">
                    <a:pos x="1758" y="36"/>
                  </a:cxn>
                  <a:cxn ang="0">
                    <a:pos x="1806" y="48"/>
                  </a:cxn>
                  <a:cxn ang="0">
                    <a:pos x="1860" y="60"/>
                  </a:cxn>
                  <a:cxn ang="0">
                    <a:pos x="1914" y="78"/>
                  </a:cxn>
                  <a:cxn ang="0">
                    <a:pos x="1962" y="72"/>
                  </a:cxn>
                  <a:cxn ang="0">
                    <a:pos x="2016" y="60"/>
                  </a:cxn>
                  <a:cxn ang="0">
                    <a:pos x="2070" y="78"/>
                  </a:cxn>
                  <a:cxn ang="0">
                    <a:pos x="2118" y="72"/>
                  </a:cxn>
                  <a:cxn ang="0">
                    <a:pos x="2172" y="78"/>
                  </a:cxn>
                </a:cxnLst>
                <a:rect l="0" t="0" r="r" b="b"/>
                <a:pathLst>
                  <a:path w="2208" h="522">
                    <a:moveTo>
                      <a:pt x="0" y="522"/>
                    </a:moveTo>
                    <a:lnTo>
                      <a:pt x="18" y="492"/>
                    </a:lnTo>
                    <a:lnTo>
                      <a:pt x="36" y="450"/>
                    </a:lnTo>
                    <a:lnTo>
                      <a:pt x="54" y="396"/>
                    </a:lnTo>
                    <a:lnTo>
                      <a:pt x="72" y="342"/>
                    </a:lnTo>
                    <a:lnTo>
                      <a:pt x="90" y="276"/>
                    </a:lnTo>
                    <a:lnTo>
                      <a:pt x="108" y="204"/>
                    </a:lnTo>
                    <a:lnTo>
                      <a:pt x="126" y="156"/>
                    </a:lnTo>
                    <a:lnTo>
                      <a:pt x="144" y="120"/>
                    </a:lnTo>
                    <a:lnTo>
                      <a:pt x="156" y="90"/>
                    </a:lnTo>
                    <a:lnTo>
                      <a:pt x="174" y="72"/>
                    </a:lnTo>
                    <a:lnTo>
                      <a:pt x="192" y="60"/>
                    </a:lnTo>
                    <a:lnTo>
                      <a:pt x="210" y="54"/>
                    </a:lnTo>
                    <a:lnTo>
                      <a:pt x="228" y="48"/>
                    </a:lnTo>
                    <a:lnTo>
                      <a:pt x="246" y="42"/>
                    </a:lnTo>
                    <a:lnTo>
                      <a:pt x="264" y="36"/>
                    </a:lnTo>
                    <a:lnTo>
                      <a:pt x="282" y="30"/>
                    </a:lnTo>
                    <a:lnTo>
                      <a:pt x="300" y="30"/>
                    </a:lnTo>
                    <a:lnTo>
                      <a:pt x="312" y="24"/>
                    </a:lnTo>
                    <a:lnTo>
                      <a:pt x="330" y="18"/>
                    </a:lnTo>
                    <a:lnTo>
                      <a:pt x="348" y="24"/>
                    </a:lnTo>
                    <a:lnTo>
                      <a:pt x="366" y="42"/>
                    </a:lnTo>
                    <a:lnTo>
                      <a:pt x="384" y="42"/>
                    </a:lnTo>
                    <a:lnTo>
                      <a:pt x="402" y="36"/>
                    </a:lnTo>
                    <a:lnTo>
                      <a:pt x="420" y="30"/>
                    </a:lnTo>
                    <a:lnTo>
                      <a:pt x="438" y="18"/>
                    </a:lnTo>
                    <a:lnTo>
                      <a:pt x="456" y="30"/>
                    </a:lnTo>
                    <a:lnTo>
                      <a:pt x="474" y="24"/>
                    </a:lnTo>
                    <a:lnTo>
                      <a:pt x="486" y="18"/>
                    </a:lnTo>
                    <a:lnTo>
                      <a:pt x="504" y="18"/>
                    </a:lnTo>
                    <a:lnTo>
                      <a:pt x="522" y="24"/>
                    </a:lnTo>
                    <a:lnTo>
                      <a:pt x="540" y="30"/>
                    </a:lnTo>
                    <a:lnTo>
                      <a:pt x="558" y="18"/>
                    </a:lnTo>
                    <a:lnTo>
                      <a:pt x="576" y="18"/>
                    </a:lnTo>
                    <a:lnTo>
                      <a:pt x="594" y="18"/>
                    </a:lnTo>
                    <a:lnTo>
                      <a:pt x="612" y="18"/>
                    </a:lnTo>
                    <a:lnTo>
                      <a:pt x="630" y="24"/>
                    </a:lnTo>
                    <a:lnTo>
                      <a:pt x="642" y="24"/>
                    </a:lnTo>
                    <a:lnTo>
                      <a:pt x="660" y="24"/>
                    </a:lnTo>
                    <a:lnTo>
                      <a:pt x="678" y="18"/>
                    </a:lnTo>
                    <a:lnTo>
                      <a:pt x="696" y="18"/>
                    </a:lnTo>
                    <a:lnTo>
                      <a:pt x="714" y="12"/>
                    </a:lnTo>
                    <a:lnTo>
                      <a:pt x="732" y="12"/>
                    </a:lnTo>
                    <a:lnTo>
                      <a:pt x="750" y="12"/>
                    </a:lnTo>
                    <a:lnTo>
                      <a:pt x="768" y="18"/>
                    </a:lnTo>
                    <a:lnTo>
                      <a:pt x="786" y="24"/>
                    </a:lnTo>
                    <a:lnTo>
                      <a:pt x="798" y="12"/>
                    </a:lnTo>
                    <a:lnTo>
                      <a:pt x="816" y="6"/>
                    </a:lnTo>
                    <a:lnTo>
                      <a:pt x="834" y="6"/>
                    </a:lnTo>
                    <a:lnTo>
                      <a:pt x="852" y="6"/>
                    </a:lnTo>
                    <a:lnTo>
                      <a:pt x="870" y="6"/>
                    </a:lnTo>
                    <a:lnTo>
                      <a:pt x="888" y="0"/>
                    </a:lnTo>
                    <a:lnTo>
                      <a:pt x="906" y="0"/>
                    </a:lnTo>
                    <a:lnTo>
                      <a:pt x="924" y="12"/>
                    </a:lnTo>
                    <a:lnTo>
                      <a:pt x="942" y="12"/>
                    </a:lnTo>
                    <a:lnTo>
                      <a:pt x="960" y="12"/>
                    </a:lnTo>
                    <a:lnTo>
                      <a:pt x="972" y="18"/>
                    </a:lnTo>
                    <a:lnTo>
                      <a:pt x="990" y="12"/>
                    </a:lnTo>
                    <a:lnTo>
                      <a:pt x="1008" y="6"/>
                    </a:lnTo>
                    <a:lnTo>
                      <a:pt x="1026" y="18"/>
                    </a:lnTo>
                    <a:lnTo>
                      <a:pt x="1044" y="24"/>
                    </a:lnTo>
                    <a:lnTo>
                      <a:pt x="1062" y="18"/>
                    </a:lnTo>
                    <a:lnTo>
                      <a:pt x="1080" y="30"/>
                    </a:lnTo>
                    <a:lnTo>
                      <a:pt x="1098" y="36"/>
                    </a:lnTo>
                    <a:lnTo>
                      <a:pt x="1116" y="36"/>
                    </a:lnTo>
                    <a:lnTo>
                      <a:pt x="1128" y="42"/>
                    </a:lnTo>
                    <a:lnTo>
                      <a:pt x="1146" y="42"/>
                    </a:lnTo>
                    <a:lnTo>
                      <a:pt x="1164" y="30"/>
                    </a:lnTo>
                    <a:lnTo>
                      <a:pt x="1182" y="42"/>
                    </a:lnTo>
                    <a:lnTo>
                      <a:pt x="1200" y="42"/>
                    </a:lnTo>
                    <a:lnTo>
                      <a:pt x="1218" y="42"/>
                    </a:lnTo>
                    <a:lnTo>
                      <a:pt x="1236" y="54"/>
                    </a:lnTo>
                    <a:lnTo>
                      <a:pt x="1254" y="60"/>
                    </a:lnTo>
                    <a:lnTo>
                      <a:pt x="1272" y="54"/>
                    </a:lnTo>
                    <a:lnTo>
                      <a:pt x="1290" y="54"/>
                    </a:lnTo>
                    <a:lnTo>
                      <a:pt x="1302" y="60"/>
                    </a:lnTo>
                    <a:lnTo>
                      <a:pt x="1320" y="60"/>
                    </a:lnTo>
                    <a:lnTo>
                      <a:pt x="1338" y="60"/>
                    </a:lnTo>
                    <a:lnTo>
                      <a:pt x="1356" y="60"/>
                    </a:lnTo>
                    <a:lnTo>
                      <a:pt x="1374" y="60"/>
                    </a:lnTo>
                    <a:lnTo>
                      <a:pt x="1392" y="60"/>
                    </a:lnTo>
                    <a:lnTo>
                      <a:pt x="1410" y="54"/>
                    </a:lnTo>
                    <a:lnTo>
                      <a:pt x="1428" y="54"/>
                    </a:lnTo>
                    <a:lnTo>
                      <a:pt x="1446" y="66"/>
                    </a:lnTo>
                    <a:lnTo>
                      <a:pt x="1458" y="66"/>
                    </a:lnTo>
                    <a:lnTo>
                      <a:pt x="1476" y="60"/>
                    </a:lnTo>
                    <a:lnTo>
                      <a:pt x="1494" y="48"/>
                    </a:lnTo>
                    <a:lnTo>
                      <a:pt x="1512" y="54"/>
                    </a:lnTo>
                    <a:lnTo>
                      <a:pt x="1530" y="48"/>
                    </a:lnTo>
                    <a:lnTo>
                      <a:pt x="1548" y="42"/>
                    </a:lnTo>
                    <a:lnTo>
                      <a:pt x="1566" y="36"/>
                    </a:lnTo>
                    <a:lnTo>
                      <a:pt x="1584" y="24"/>
                    </a:lnTo>
                    <a:lnTo>
                      <a:pt x="1602" y="24"/>
                    </a:lnTo>
                    <a:lnTo>
                      <a:pt x="1614" y="12"/>
                    </a:lnTo>
                    <a:lnTo>
                      <a:pt x="1632" y="12"/>
                    </a:lnTo>
                    <a:lnTo>
                      <a:pt x="1650" y="6"/>
                    </a:lnTo>
                    <a:lnTo>
                      <a:pt x="1668" y="12"/>
                    </a:lnTo>
                    <a:lnTo>
                      <a:pt x="1686" y="18"/>
                    </a:lnTo>
                    <a:lnTo>
                      <a:pt x="1704" y="12"/>
                    </a:lnTo>
                    <a:lnTo>
                      <a:pt x="1722" y="18"/>
                    </a:lnTo>
                    <a:lnTo>
                      <a:pt x="1740" y="30"/>
                    </a:lnTo>
                    <a:lnTo>
                      <a:pt x="1758" y="36"/>
                    </a:lnTo>
                    <a:lnTo>
                      <a:pt x="1776" y="36"/>
                    </a:lnTo>
                    <a:lnTo>
                      <a:pt x="1788" y="42"/>
                    </a:lnTo>
                    <a:lnTo>
                      <a:pt x="1806" y="48"/>
                    </a:lnTo>
                    <a:lnTo>
                      <a:pt x="1824" y="42"/>
                    </a:lnTo>
                    <a:lnTo>
                      <a:pt x="1842" y="48"/>
                    </a:lnTo>
                    <a:lnTo>
                      <a:pt x="1860" y="60"/>
                    </a:lnTo>
                    <a:lnTo>
                      <a:pt x="1878" y="72"/>
                    </a:lnTo>
                    <a:lnTo>
                      <a:pt x="1896" y="78"/>
                    </a:lnTo>
                    <a:lnTo>
                      <a:pt x="1914" y="78"/>
                    </a:lnTo>
                    <a:lnTo>
                      <a:pt x="1932" y="78"/>
                    </a:lnTo>
                    <a:lnTo>
                      <a:pt x="1944" y="78"/>
                    </a:lnTo>
                    <a:lnTo>
                      <a:pt x="1962" y="72"/>
                    </a:lnTo>
                    <a:lnTo>
                      <a:pt x="1980" y="66"/>
                    </a:lnTo>
                    <a:lnTo>
                      <a:pt x="1998" y="66"/>
                    </a:lnTo>
                    <a:lnTo>
                      <a:pt x="2016" y="60"/>
                    </a:lnTo>
                    <a:lnTo>
                      <a:pt x="2034" y="54"/>
                    </a:lnTo>
                    <a:lnTo>
                      <a:pt x="2052" y="72"/>
                    </a:lnTo>
                    <a:lnTo>
                      <a:pt x="2070" y="78"/>
                    </a:lnTo>
                    <a:lnTo>
                      <a:pt x="2088" y="78"/>
                    </a:lnTo>
                    <a:lnTo>
                      <a:pt x="2100" y="72"/>
                    </a:lnTo>
                    <a:lnTo>
                      <a:pt x="2118" y="72"/>
                    </a:lnTo>
                    <a:lnTo>
                      <a:pt x="2136" y="84"/>
                    </a:lnTo>
                    <a:lnTo>
                      <a:pt x="2154" y="84"/>
                    </a:lnTo>
                    <a:lnTo>
                      <a:pt x="2172" y="78"/>
                    </a:lnTo>
                    <a:lnTo>
                      <a:pt x="2190" y="78"/>
                    </a:lnTo>
                    <a:lnTo>
                      <a:pt x="2208" y="78"/>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53" name="Freeform 85"/>
              <p:cNvSpPr>
                <a:spLocks/>
              </p:cNvSpPr>
              <p:nvPr/>
            </p:nvSpPr>
            <p:spPr bwMode="auto">
              <a:xfrm>
                <a:off x="4953000" y="2489661"/>
                <a:ext cx="1982151" cy="923925"/>
              </a:xfrm>
              <a:custGeom>
                <a:avLst/>
                <a:gdLst/>
                <a:ahLst/>
                <a:cxnLst>
                  <a:cxn ang="0">
                    <a:pos x="36" y="522"/>
                  </a:cxn>
                  <a:cxn ang="0">
                    <a:pos x="90" y="318"/>
                  </a:cxn>
                  <a:cxn ang="0">
                    <a:pos x="144" y="138"/>
                  </a:cxn>
                  <a:cxn ang="0">
                    <a:pos x="192" y="66"/>
                  </a:cxn>
                  <a:cxn ang="0">
                    <a:pos x="246" y="30"/>
                  </a:cxn>
                  <a:cxn ang="0">
                    <a:pos x="300" y="42"/>
                  </a:cxn>
                  <a:cxn ang="0">
                    <a:pos x="348" y="24"/>
                  </a:cxn>
                  <a:cxn ang="0">
                    <a:pos x="402" y="36"/>
                  </a:cxn>
                  <a:cxn ang="0">
                    <a:pos x="456" y="12"/>
                  </a:cxn>
                  <a:cxn ang="0">
                    <a:pos x="504" y="24"/>
                  </a:cxn>
                  <a:cxn ang="0">
                    <a:pos x="558" y="18"/>
                  </a:cxn>
                  <a:cxn ang="0">
                    <a:pos x="612" y="18"/>
                  </a:cxn>
                  <a:cxn ang="0">
                    <a:pos x="660" y="18"/>
                  </a:cxn>
                  <a:cxn ang="0">
                    <a:pos x="714" y="12"/>
                  </a:cxn>
                  <a:cxn ang="0">
                    <a:pos x="768" y="12"/>
                  </a:cxn>
                  <a:cxn ang="0">
                    <a:pos x="816" y="0"/>
                  </a:cxn>
                  <a:cxn ang="0">
                    <a:pos x="870" y="6"/>
                  </a:cxn>
                  <a:cxn ang="0">
                    <a:pos x="924" y="6"/>
                  </a:cxn>
                  <a:cxn ang="0">
                    <a:pos x="972" y="6"/>
                  </a:cxn>
                  <a:cxn ang="0">
                    <a:pos x="1026" y="6"/>
                  </a:cxn>
                  <a:cxn ang="0">
                    <a:pos x="1080" y="18"/>
                  </a:cxn>
                  <a:cxn ang="0">
                    <a:pos x="1128" y="42"/>
                  </a:cxn>
                  <a:cxn ang="0">
                    <a:pos x="1182" y="48"/>
                  </a:cxn>
                  <a:cxn ang="0">
                    <a:pos x="1236" y="60"/>
                  </a:cxn>
                  <a:cxn ang="0">
                    <a:pos x="1290" y="54"/>
                  </a:cxn>
                  <a:cxn ang="0">
                    <a:pos x="1338" y="78"/>
                  </a:cxn>
                  <a:cxn ang="0">
                    <a:pos x="1392" y="66"/>
                  </a:cxn>
                  <a:cxn ang="0">
                    <a:pos x="1446" y="78"/>
                  </a:cxn>
                  <a:cxn ang="0">
                    <a:pos x="1494" y="54"/>
                  </a:cxn>
                  <a:cxn ang="0">
                    <a:pos x="1548" y="42"/>
                  </a:cxn>
                  <a:cxn ang="0">
                    <a:pos x="1602" y="30"/>
                  </a:cxn>
                  <a:cxn ang="0">
                    <a:pos x="1650" y="12"/>
                  </a:cxn>
                  <a:cxn ang="0">
                    <a:pos x="1704" y="36"/>
                  </a:cxn>
                  <a:cxn ang="0">
                    <a:pos x="1758" y="42"/>
                  </a:cxn>
                  <a:cxn ang="0">
                    <a:pos x="1806" y="54"/>
                  </a:cxn>
                  <a:cxn ang="0">
                    <a:pos x="1860" y="66"/>
                  </a:cxn>
                  <a:cxn ang="0">
                    <a:pos x="1914" y="78"/>
                  </a:cxn>
                  <a:cxn ang="0">
                    <a:pos x="1962" y="90"/>
                  </a:cxn>
                  <a:cxn ang="0">
                    <a:pos x="2016" y="84"/>
                  </a:cxn>
                  <a:cxn ang="0">
                    <a:pos x="2070" y="66"/>
                  </a:cxn>
                  <a:cxn ang="0">
                    <a:pos x="2118" y="78"/>
                  </a:cxn>
                  <a:cxn ang="0">
                    <a:pos x="2172" y="84"/>
                  </a:cxn>
                </a:cxnLst>
                <a:rect l="0" t="0" r="r" b="b"/>
                <a:pathLst>
                  <a:path w="2208" h="582">
                    <a:moveTo>
                      <a:pt x="0" y="582"/>
                    </a:moveTo>
                    <a:lnTo>
                      <a:pt x="18" y="564"/>
                    </a:lnTo>
                    <a:lnTo>
                      <a:pt x="36" y="522"/>
                    </a:lnTo>
                    <a:lnTo>
                      <a:pt x="54" y="462"/>
                    </a:lnTo>
                    <a:lnTo>
                      <a:pt x="72" y="396"/>
                    </a:lnTo>
                    <a:lnTo>
                      <a:pt x="90" y="318"/>
                    </a:lnTo>
                    <a:lnTo>
                      <a:pt x="108" y="252"/>
                    </a:lnTo>
                    <a:lnTo>
                      <a:pt x="126" y="186"/>
                    </a:lnTo>
                    <a:lnTo>
                      <a:pt x="144" y="138"/>
                    </a:lnTo>
                    <a:lnTo>
                      <a:pt x="156" y="102"/>
                    </a:lnTo>
                    <a:lnTo>
                      <a:pt x="174" y="84"/>
                    </a:lnTo>
                    <a:lnTo>
                      <a:pt x="192" y="66"/>
                    </a:lnTo>
                    <a:lnTo>
                      <a:pt x="210" y="48"/>
                    </a:lnTo>
                    <a:lnTo>
                      <a:pt x="228" y="36"/>
                    </a:lnTo>
                    <a:lnTo>
                      <a:pt x="246" y="30"/>
                    </a:lnTo>
                    <a:lnTo>
                      <a:pt x="264" y="42"/>
                    </a:lnTo>
                    <a:lnTo>
                      <a:pt x="282" y="36"/>
                    </a:lnTo>
                    <a:lnTo>
                      <a:pt x="300" y="42"/>
                    </a:lnTo>
                    <a:lnTo>
                      <a:pt x="312" y="42"/>
                    </a:lnTo>
                    <a:lnTo>
                      <a:pt x="330" y="36"/>
                    </a:lnTo>
                    <a:lnTo>
                      <a:pt x="348" y="24"/>
                    </a:lnTo>
                    <a:lnTo>
                      <a:pt x="366" y="24"/>
                    </a:lnTo>
                    <a:lnTo>
                      <a:pt x="384" y="30"/>
                    </a:lnTo>
                    <a:lnTo>
                      <a:pt x="402" y="36"/>
                    </a:lnTo>
                    <a:lnTo>
                      <a:pt x="420" y="36"/>
                    </a:lnTo>
                    <a:lnTo>
                      <a:pt x="438" y="18"/>
                    </a:lnTo>
                    <a:lnTo>
                      <a:pt x="456" y="12"/>
                    </a:lnTo>
                    <a:lnTo>
                      <a:pt x="474" y="18"/>
                    </a:lnTo>
                    <a:lnTo>
                      <a:pt x="486" y="24"/>
                    </a:lnTo>
                    <a:lnTo>
                      <a:pt x="504" y="24"/>
                    </a:lnTo>
                    <a:lnTo>
                      <a:pt x="522" y="18"/>
                    </a:lnTo>
                    <a:lnTo>
                      <a:pt x="540" y="12"/>
                    </a:lnTo>
                    <a:lnTo>
                      <a:pt x="558" y="18"/>
                    </a:lnTo>
                    <a:lnTo>
                      <a:pt x="576" y="18"/>
                    </a:lnTo>
                    <a:lnTo>
                      <a:pt x="594" y="12"/>
                    </a:lnTo>
                    <a:lnTo>
                      <a:pt x="612" y="18"/>
                    </a:lnTo>
                    <a:lnTo>
                      <a:pt x="630" y="18"/>
                    </a:lnTo>
                    <a:lnTo>
                      <a:pt x="642" y="18"/>
                    </a:lnTo>
                    <a:lnTo>
                      <a:pt x="660" y="18"/>
                    </a:lnTo>
                    <a:lnTo>
                      <a:pt x="678" y="12"/>
                    </a:lnTo>
                    <a:lnTo>
                      <a:pt x="696" y="12"/>
                    </a:lnTo>
                    <a:lnTo>
                      <a:pt x="714" y="12"/>
                    </a:lnTo>
                    <a:lnTo>
                      <a:pt x="732" y="6"/>
                    </a:lnTo>
                    <a:lnTo>
                      <a:pt x="750" y="0"/>
                    </a:lnTo>
                    <a:lnTo>
                      <a:pt x="768" y="12"/>
                    </a:lnTo>
                    <a:lnTo>
                      <a:pt x="786" y="12"/>
                    </a:lnTo>
                    <a:lnTo>
                      <a:pt x="798" y="6"/>
                    </a:lnTo>
                    <a:lnTo>
                      <a:pt x="816" y="0"/>
                    </a:lnTo>
                    <a:lnTo>
                      <a:pt x="834" y="0"/>
                    </a:lnTo>
                    <a:lnTo>
                      <a:pt x="852" y="0"/>
                    </a:lnTo>
                    <a:lnTo>
                      <a:pt x="870" y="6"/>
                    </a:lnTo>
                    <a:lnTo>
                      <a:pt x="888" y="0"/>
                    </a:lnTo>
                    <a:lnTo>
                      <a:pt x="906" y="0"/>
                    </a:lnTo>
                    <a:lnTo>
                      <a:pt x="924" y="6"/>
                    </a:lnTo>
                    <a:lnTo>
                      <a:pt x="942" y="6"/>
                    </a:lnTo>
                    <a:lnTo>
                      <a:pt x="960" y="6"/>
                    </a:lnTo>
                    <a:lnTo>
                      <a:pt x="972" y="6"/>
                    </a:lnTo>
                    <a:lnTo>
                      <a:pt x="990" y="6"/>
                    </a:lnTo>
                    <a:lnTo>
                      <a:pt x="1008" y="6"/>
                    </a:lnTo>
                    <a:lnTo>
                      <a:pt x="1026" y="6"/>
                    </a:lnTo>
                    <a:lnTo>
                      <a:pt x="1044" y="18"/>
                    </a:lnTo>
                    <a:lnTo>
                      <a:pt x="1062" y="12"/>
                    </a:lnTo>
                    <a:lnTo>
                      <a:pt x="1080" y="18"/>
                    </a:lnTo>
                    <a:lnTo>
                      <a:pt x="1098" y="30"/>
                    </a:lnTo>
                    <a:lnTo>
                      <a:pt x="1116" y="30"/>
                    </a:lnTo>
                    <a:lnTo>
                      <a:pt x="1128" y="42"/>
                    </a:lnTo>
                    <a:lnTo>
                      <a:pt x="1146" y="48"/>
                    </a:lnTo>
                    <a:lnTo>
                      <a:pt x="1164" y="48"/>
                    </a:lnTo>
                    <a:lnTo>
                      <a:pt x="1182" y="48"/>
                    </a:lnTo>
                    <a:lnTo>
                      <a:pt x="1200" y="54"/>
                    </a:lnTo>
                    <a:lnTo>
                      <a:pt x="1218" y="54"/>
                    </a:lnTo>
                    <a:lnTo>
                      <a:pt x="1236" y="60"/>
                    </a:lnTo>
                    <a:lnTo>
                      <a:pt x="1254" y="54"/>
                    </a:lnTo>
                    <a:lnTo>
                      <a:pt x="1272" y="54"/>
                    </a:lnTo>
                    <a:lnTo>
                      <a:pt x="1290" y="54"/>
                    </a:lnTo>
                    <a:lnTo>
                      <a:pt x="1302" y="60"/>
                    </a:lnTo>
                    <a:lnTo>
                      <a:pt x="1320" y="72"/>
                    </a:lnTo>
                    <a:lnTo>
                      <a:pt x="1338" y="78"/>
                    </a:lnTo>
                    <a:lnTo>
                      <a:pt x="1356" y="72"/>
                    </a:lnTo>
                    <a:lnTo>
                      <a:pt x="1374" y="66"/>
                    </a:lnTo>
                    <a:lnTo>
                      <a:pt x="1392" y="66"/>
                    </a:lnTo>
                    <a:lnTo>
                      <a:pt x="1410" y="72"/>
                    </a:lnTo>
                    <a:lnTo>
                      <a:pt x="1428" y="78"/>
                    </a:lnTo>
                    <a:lnTo>
                      <a:pt x="1446" y="78"/>
                    </a:lnTo>
                    <a:lnTo>
                      <a:pt x="1458" y="78"/>
                    </a:lnTo>
                    <a:lnTo>
                      <a:pt x="1476" y="66"/>
                    </a:lnTo>
                    <a:lnTo>
                      <a:pt x="1494" y="54"/>
                    </a:lnTo>
                    <a:lnTo>
                      <a:pt x="1512" y="48"/>
                    </a:lnTo>
                    <a:lnTo>
                      <a:pt x="1530" y="48"/>
                    </a:lnTo>
                    <a:lnTo>
                      <a:pt x="1548" y="42"/>
                    </a:lnTo>
                    <a:lnTo>
                      <a:pt x="1566" y="36"/>
                    </a:lnTo>
                    <a:lnTo>
                      <a:pt x="1584" y="36"/>
                    </a:lnTo>
                    <a:lnTo>
                      <a:pt x="1602" y="30"/>
                    </a:lnTo>
                    <a:lnTo>
                      <a:pt x="1614" y="24"/>
                    </a:lnTo>
                    <a:lnTo>
                      <a:pt x="1632" y="24"/>
                    </a:lnTo>
                    <a:lnTo>
                      <a:pt x="1650" y="12"/>
                    </a:lnTo>
                    <a:lnTo>
                      <a:pt x="1668" y="18"/>
                    </a:lnTo>
                    <a:lnTo>
                      <a:pt x="1686" y="24"/>
                    </a:lnTo>
                    <a:lnTo>
                      <a:pt x="1704" y="36"/>
                    </a:lnTo>
                    <a:lnTo>
                      <a:pt x="1722" y="48"/>
                    </a:lnTo>
                    <a:lnTo>
                      <a:pt x="1740" y="48"/>
                    </a:lnTo>
                    <a:lnTo>
                      <a:pt x="1758" y="42"/>
                    </a:lnTo>
                    <a:lnTo>
                      <a:pt x="1776" y="42"/>
                    </a:lnTo>
                    <a:lnTo>
                      <a:pt x="1788" y="48"/>
                    </a:lnTo>
                    <a:lnTo>
                      <a:pt x="1806" y="54"/>
                    </a:lnTo>
                    <a:lnTo>
                      <a:pt x="1824" y="54"/>
                    </a:lnTo>
                    <a:lnTo>
                      <a:pt x="1842" y="66"/>
                    </a:lnTo>
                    <a:lnTo>
                      <a:pt x="1860" y="66"/>
                    </a:lnTo>
                    <a:lnTo>
                      <a:pt x="1878" y="66"/>
                    </a:lnTo>
                    <a:lnTo>
                      <a:pt x="1896" y="72"/>
                    </a:lnTo>
                    <a:lnTo>
                      <a:pt x="1914" y="78"/>
                    </a:lnTo>
                    <a:lnTo>
                      <a:pt x="1932" y="84"/>
                    </a:lnTo>
                    <a:lnTo>
                      <a:pt x="1944" y="90"/>
                    </a:lnTo>
                    <a:lnTo>
                      <a:pt x="1962" y="90"/>
                    </a:lnTo>
                    <a:lnTo>
                      <a:pt x="1980" y="90"/>
                    </a:lnTo>
                    <a:lnTo>
                      <a:pt x="1998" y="90"/>
                    </a:lnTo>
                    <a:lnTo>
                      <a:pt x="2016" y="84"/>
                    </a:lnTo>
                    <a:lnTo>
                      <a:pt x="2034" y="72"/>
                    </a:lnTo>
                    <a:lnTo>
                      <a:pt x="2052" y="66"/>
                    </a:lnTo>
                    <a:lnTo>
                      <a:pt x="2070" y="66"/>
                    </a:lnTo>
                    <a:lnTo>
                      <a:pt x="2088" y="84"/>
                    </a:lnTo>
                    <a:lnTo>
                      <a:pt x="2100" y="78"/>
                    </a:lnTo>
                    <a:lnTo>
                      <a:pt x="2118" y="78"/>
                    </a:lnTo>
                    <a:lnTo>
                      <a:pt x="2136" y="78"/>
                    </a:lnTo>
                    <a:lnTo>
                      <a:pt x="2154" y="84"/>
                    </a:lnTo>
                    <a:lnTo>
                      <a:pt x="2172" y="84"/>
                    </a:lnTo>
                    <a:lnTo>
                      <a:pt x="2190" y="84"/>
                    </a:lnTo>
                    <a:lnTo>
                      <a:pt x="2208" y="8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54" name="Freeform 87"/>
              <p:cNvSpPr>
                <a:spLocks/>
              </p:cNvSpPr>
              <p:nvPr/>
            </p:nvSpPr>
            <p:spPr bwMode="auto">
              <a:xfrm>
                <a:off x="4953000" y="2442036"/>
                <a:ext cx="1982151" cy="1419225"/>
              </a:xfrm>
              <a:custGeom>
                <a:avLst/>
                <a:gdLst/>
                <a:ahLst/>
                <a:cxnLst>
                  <a:cxn ang="0">
                    <a:pos x="36" y="738"/>
                  </a:cxn>
                  <a:cxn ang="0">
                    <a:pos x="90" y="420"/>
                  </a:cxn>
                  <a:cxn ang="0">
                    <a:pos x="144" y="180"/>
                  </a:cxn>
                  <a:cxn ang="0">
                    <a:pos x="192" y="90"/>
                  </a:cxn>
                  <a:cxn ang="0">
                    <a:pos x="246" y="48"/>
                  </a:cxn>
                  <a:cxn ang="0">
                    <a:pos x="300" y="48"/>
                  </a:cxn>
                  <a:cxn ang="0">
                    <a:pos x="348" y="36"/>
                  </a:cxn>
                  <a:cxn ang="0">
                    <a:pos x="402" y="42"/>
                  </a:cxn>
                  <a:cxn ang="0">
                    <a:pos x="456" y="48"/>
                  </a:cxn>
                  <a:cxn ang="0">
                    <a:pos x="504" y="36"/>
                  </a:cxn>
                  <a:cxn ang="0">
                    <a:pos x="558" y="36"/>
                  </a:cxn>
                  <a:cxn ang="0">
                    <a:pos x="612" y="42"/>
                  </a:cxn>
                  <a:cxn ang="0">
                    <a:pos x="660" y="24"/>
                  </a:cxn>
                  <a:cxn ang="0">
                    <a:pos x="714" y="18"/>
                  </a:cxn>
                  <a:cxn ang="0">
                    <a:pos x="768" y="18"/>
                  </a:cxn>
                  <a:cxn ang="0">
                    <a:pos x="816" y="18"/>
                  </a:cxn>
                  <a:cxn ang="0">
                    <a:pos x="870" y="6"/>
                  </a:cxn>
                  <a:cxn ang="0">
                    <a:pos x="924" y="6"/>
                  </a:cxn>
                  <a:cxn ang="0">
                    <a:pos x="972" y="12"/>
                  </a:cxn>
                  <a:cxn ang="0">
                    <a:pos x="1026" y="6"/>
                  </a:cxn>
                  <a:cxn ang="0">
                    <a:pos x="1080" y="30"/>
                  </a:cxn>
                  <a:cxn ang="0">
                    <a:pos x="1128" y="36"/>
                  </a:cxn>
                  <a:cxn ang="0">
                    <a:pos x="1182" y="54"/>
                  </a:cxn>
                  <a:cxn ang="0">
                    <a:pos x="1236" y="66"/>
                  </a:cxn>
                  <a:cxn ang="0">
                    <a:pos x="1290" y="72"/>
                  </a:cxn>
                  <a:cxn ang="0">
                    <a:pos x="1338" y="84"/>
                  </a:cxn>
                  <a:cxn ang="0">
                    <a:pos x="1392" y="96"/>
                  </a:cxn>
                  <a:cxn ang="0">
                    <a:pos x="1446" y="90"/>
                  </a:cxn>
                  <a:cxn ang="0">
                    <a:pos x="1494" y="72"/>
                  </a:cxn>
                  <a:cxn ang="0">
                    <a:pos x="1548" y="60"/>
                  </a:cxn>
                  <a:cxn ang="0">
                    <a:pos x="1602" y="42"/>
                  </a:cxn>
                  <a:cxn ang="0">
                    <a:pos x="1650" y="30"/>
                  </a:cxn>
                  <a:cxn ang="0">
                    <a:pos x="1704" y="48"/>
                  </a:cxn>
                  <a:cxn ang="0">
                    <a:pos x="1758" y="54"/>
                  </a:cxn>
                  <a:cxn ang="0">
                    <a:pos x="1806" y="54"/>
                  </a:cxn>
                  <a:cxn ang="0">
                    <a:pos x="1860" y="78"/>
                  </a:cxn>
                  <a:cxn ang="0">
                    <a:pos x="1914" y="84"/>
                  </a:cxn>
                  <a:cxn ang="0">
                    <a:pos x="1962" y="90"/>
                  </a:cxn>
                  <a:cxn ang="0">
                    <a:pos x="2016" y="78"/>
                  </a:cxn>
                  <a:cxn ang="0">
                    <a:pos x="2070" y="78"/>
                  </a:cxn>
                  <a:cxn ang="0">
                    <a:pos x="2118" y="78"/>
                  </a:cxn>
                  <a:cxn ang="0">
                    <a:pos x="2172" y="78"/>
                  </a:cxn>
                </a:cxnLst>
                <a:rect l="0" t="0" r="r" b="b"/>
                <a:pathLst>
                  <a:path w="2208" h="894">
                    <a:moveTo>
                      <a:pt x="0" y="894"/>
                    </a:moveTo>
                    <a:lnTo>
                      <a:pt x="18" y="822"/>
                    </a:lnTo>
                    <a:lnTo>
                      <a:pt x="36" y="738"/>
                    </a:lnTo>
                    <a:lnTo>
                      <a:pt x="54" y="636"/>
                    </a:lnTo>
                    <a:lnTo>
                      <a:pt x="72" y="522"/>
                    </a:lnTo>
                    <a:lnTo>
                      <a:pt x="90" y="420"/>
                    </a:lnTo>
                    <a:lnTo>
                      <a:pt x="108" y="318"/>
                    </a:lnTo>
                    <a:lnTo>
                      <a:pt x="126" y="240"/>
                    </a:lnTo>
                    <a:lnTo>
                      <a:pt x="144" y="180"/>
                    </a:lnTo>
                    <a:lnTo>
                      <a:pt x="156" y="138"/>
                    </a:lnTo>
                    <a:lnTo>
                      <a:pt x="174" y="114"/>
                    </a:lnTo>
                    <a:lnTo>
                      <a:pt x="192" y="90"/>
                    </a:lnTo>
                    <a:lnTo>
                      <a:pt x="210" y="78"/>
                    </a:lnTo>
                    <a:lnTo>
                      <a:pt x="228" y="60"/>
                    </a:lnTo>
                    <a:lnTo>
                      <a:pt x="246" y="48"/>
                    </a:lnTo>
                    <a:lnTo>
                      <a:pt x="264" y="42"/>
                    </a:lnTo>
                    <a:lnTo>
                      <a:pt x="282" y="48"/>
                    </a:lnTo>
                    <a:lnTo>
                      <a:pt x="300" y="48"/>
                    </a:lnTo>
                    <a:lnTo>
                      <a:pt x="312" y="48"/>
                    </a:lnTo>
                    <a:lnTo>
                      <a:pt x="330" y="48"/>
                    </a:lnTo>
                    <a:lnTo>
                      <a:pt x="348" y="36"/>
                    </a:lnTo>
                    <a:lnTo>
                      <a:pt x="366" y="30"/>
                    </a:lnTo>
                    <a:lnTo>
                      <a:pt x="384" y="36"/>
                    </a:lnTo>
                    <a:lnTo>
                      <a:pt x="402" y="42"/>
                    </a:lnTo>
                    <a:lnTo>
                      <a:pt x="420" y="48"/>
                    </a:lnTo>
                    <a:lnTo>
                      <a:pt x="438" y="54"/>
                    </a:lnTo>
                    <a:lnTo>
                      <a:pt x="456" y="48"/>
                    </a:lnTo>
                    <a:lnTo>
                      <a:pt x="474" y="42"/>
                    </a:lnTo>
                    <a:lnTo>
                      <a:pt x="486" y="36"/>
                    </a:lnTo>
                    <a:lnTo>
                      <a:pt x="504" y="36"/>
                    </a:lnTo>
                    <a:lnTo>
                      <a:pt x="522" y="36"/>
                    </a:lnTo>
                    <a:lnTo>
                      <a:pt x="540" y="36"/>
                    </a:lnTo>
                    <a:lnTo>
                      <a:pt x="558" y="36"/>
                    </a:lnTo>
                    <a:lnTo>
                      <a:pt x="576" y="30"/>
                    </a:lnTo>
                    <a:lnTo>
                      <a:pt x="594" y="36"/>
                    </a:lnTo>
                    <a:lnTo>
                      <a:pt x="612" y="42"/>
                    </a:lnTo>
                    <a:lnTo>
                      <a:pt x="630" y="36"/>
                    </a:lnTo>
                    <a:lnTo>
                      <a:pt x="642" y="24"/>
                    </a:lnTo>
                    <a:lnTo>
                      <a:pt x="660" y="24"/>
                    </a:lnTo>
                    <a:lnTo>
                      <a:pt x="678" y="24"/>
                    </a:lnTo>
                    <a:lnTo>
                      <a:pt x="696" y="24"/>
                    </a:lnTo>
                    <a:lnTo>
                      <a:pt x="714" y="18"/>
                    </a:lnTo>
                    <a:lnTo>
                      <a:pt x="732" y="18"/>
                    </a:lnTo>
                    <a:lnTo>
                      <a:pt x="750" y="18"/>
                    </a:lnTo>
                    <a:lnTo>
                      <a:pt x="768" y="18"/>
                    </a:lnTo>
                    <a:lnTo>
                      <a:pt x="786" y="18"/>
                    </a:lnTo>
                    <a:lnTo>
                      <a:pt x="798" y="18"/>
                    </a:lnTo>
                    <a:lnTo>
                      <a:pt x="816" y="18"/>
                    </a:lnTo>
                    <a:lnTo>
                      <a:pt x="834" y="18"/>
                    </a:lnTo>
                    <a:lnTo>
                      <a:pt x="852" y="12"/>
                    </a:lnTo>
                    <a:lnTo>
                      <a:pt x="870" y="6"/>
                    </a:lnTo>
                    <a:lnTo>
                      <a:pt x="888" y="6"/>
                    </a:lnTo>
                    <a:lnTo>
                      <a:pt x="906" y="6"/>
                    </a:lnTo>
                    <a:lnTo>
                      <a:pt x="924" y="6"/>
                    </a:lnTo>
                    <a:lnTo>
                      <a:pt x="942" y="0"/>
                    </a:lnTo>
                    <a:lnTo>
                      <a:pt x="960" y="6"/>
                    </a:lnTo>
                    <a:lnTo>
                      <a:pt x="972" y="12"/>
                    </a:lnTo>
                    <a:lnTo>
                      <a:pt x="990" y="6"/>
                    </a:lnTo>
                    <a:lnTo>
                      <a:pt x="1008" y="6"/>
                    </a:lnTo>
                    <a:lnTo>
                      <a:pt x="1026" y="6"/>
                    </a:lnTo>
                    <a:lnTo>
                      <a:pt x="1044" y="12"/>
                    </a:lnTo>
                    <a:lnTo>
                      <a:pt x="1062" y="24"/>
                    </a:lnTo>
                    <a:lnTo>
                      <a:pt x="1080" y="30"/>
                    </a:lnTo>
                    <a:lnTo>
                      <a:pt x="1098" y="36"/>
                    </a:lnTo>
                    <a:lnTo>
                      <a:pt x="1116" y="36"/>
                    </a:lnTo>
                    <a:lnTo>
                      <a:pt x="1128" y="36"/>
                    </a:lnTo>
                    <a:lnTo>
                      <a:pt x="1146" y="42"/>
                    </a:lnTo>
                    <a:lnTo>
                      <a:pt x="1164" y="48"/>
                    </a:lnTo>
                    <a:lnTo>
                      <a:pt x="1182" y="54"/>
                    </a:lnTo>
                    <a:lnTo>
                      <a:pt x="1200" y="54"/>
                    </a:lnTo>
                    <a:lnTo>
                      <a:pt x="1218" y="60"/>
                    </a:lnTo>
                    <a:lnTo>
                      <a:pt x="1236" y="66"/>
                    </a:lnTo>
                    <a:lnTo>
                      <a:pt x="1254" y="78"/>
                    </a:lnTo>
                    <a:lnTo>
                      <a:pt x="1272" y="72"/>
                    </a:lnTo>
                    <a:lnTo>
                      <a:pt x="1290" y="72"/>
                    </a:lnTo>
                    <a:lnTo>
                      <a:pt x="1302" y="78"/>
                    </a:lnTo>
                    <a:lnTo>
                      <a:pt x="1320" y="84"/>
                    </a:lnTo>
                    <a:lnTo>
                      <a:pt x="1338" y="84"/>
                    </a:lnTo>
                    <a:lnTo>
                      <a:pt x="1356" y="96"/>
                    </a:lnTo>
                    <a:lnTo>
                      <a:pt x="1374" y="96"/>
                    </a:lnTo>
                    <a:lnTo>
                      <a:pt x="1392" y="96"/>
                    </a:lnTo>
                    <a:lnTo>
                      <a:pt x="1410" y="90"/>
                    </a:lnTo>
                    <a:lnTo>
                      <a:pt x="1428" y="90"/>
                    </a:lnTo>
                    <a:lnTo>
                      <a:pt x="1446" y="90"/>
                    </a:lnTo>
                    <a:lnTo>
                      <a:pt x="1458" y="84"/>
                    </a:lnTo>
                    <a:lnTo>
                      <a:pt x="1476" y="78"/>
                    </a:lnTo>
                    <a:lnTo>
                      <a:pt x="1494" y="72"/>
                    </a:lnTo>
                    <a:lnTo>
                      <a:pt x="1512" y="72"/>
                    </a:lnTo>
                    <a:lnTo>
                      <a:pt x="1530" y="66"/>
                    </a:lnTo>
                    <a:lnTo>
                      <a:pt x="1548" y="60"/>
                    </a:lnTo>
                    <a:lnTo>
                      <a:pt x="1566" y="48"/>
                    </a:lnTo>
                    <a:lnTo>
                      <a:pt x="1584" y="48"/>
                    </a:lnTo>
                    <a:lnTo>
                      <a:pt x="1602" y="42"/>
                    </a:lnTo>
                    <a:lnTo>
                      <a:pt x="1614" y="36"/>
                    </a:lnTo>
                    <a:lnTo>
                      <a:pt x="1632" y="30"/>
                    </a:lnTo>
                    <a:lnTo>
                      <a:pt x="1650" y="30"/>
                    </a:lnTo>
                    <a:lnTo>
                      <a:pt x="1668" y="42"/>
                    </a:lnTo>
                    <a:lnTo>
                      <a:pt x="1686" y="48"/>
                    </a:lnTo>
                    <a:lnTo>
                      <a:pt x="1704" y="48"/>
                    </a:lnTo>
                    <a:lnTo>
                      <a:pt x="1722" y="48"/>
                    </a:lnTo>
                    <a:lnTo>
                      <a:pt x="1740" y="54"/>
                    </a:lnTo>
                    <a:lnTo>
                      <a:pt x="1758" y="54"/>
                    </a:lnTo>
                    <a:lnTo>
                      <a:pt x="1776" y="60"/>
                    </a:lnTo>
                    <a:lnTo>
                      <a:pt x="1788" y="54"/>
                    </a:lnTo>
                    <a:lnTo>
                      <a:pt x="1806" y="54"/>
                    </a:lnTo>
                    <a:lnTo>
                      <a:pt x="1824" y="66"/>
                    </a:lnTo>
                    <a:lnTo>
                      <a:pt x="1842" y="72"/>
                    </a:lnTo>
                    <a:lnTo>
                      <a:pt x="1860" y="78"/>
                    </a:lnTo>
                    <a:lnTo>
                      <a:pt x="1878" y="84"/>
                    </a:lnTo>
                    <a:lnTo>
                      <a:pt x="1896" y="84"/>
                    </a:lnTo>
                    <a:lnTo>
                      <a:pt x="1914" y="84"/>
                    </a:lnTo>
                    <a:lnTo>
                      <a:pt x="1932" y="96"/>
                    </a:lnTo>
                    <a:lnTo>
                      <a:pt x="1944" y="96"/>
                    </a:lnTo>
                    <a:lnTo>
                      <a:pt x="1962" y="90"/>
                    </a:lnTo>
                    <a:lnTo>
                      <a:pt x="1980" y="90"/>
                    </a:lnTo>
                    <a:lnTo>
                      <a:pt x="1998" y="96"/>
                    </a:lnTo>
                    <a:lnTo>
                      <a:pt x="2016" y="78"/>
                    </a:lnTo>
                    <a:lnTo>
                      <a:pt x="2034" y="84"/>
                    </a:lnTo>
                    <a:lnTo>
                      <a:pt x="2052" y="84"/>
                    </a:lnTo>
                    <a:lnTo>
                      <a:pt x="2070" y="78"/>
                    </a:lnTo>
                    <a:lnTo>
                      <a:pt x="2088" y="90"/>
                    </a:lnTo>
                    <a:lnTo>
                      <a:pt x="2100" y="78"/>
                    </a:lnTo>
                    <a:lnTo>
                      <a:pt x="2118" y="78"/>
                    </a:lnTo>
                    <a:lnTo>
                      <a:pt x="2136" y="78"/>
                    </a:lnTo>
                    <a:lnTo>
                      <a:pt x="2154" y="78"/>
                    </a:lnTo>
                    <a:lnTo>
                      <a:pt x="2172" y="78"/>
                    </a:lnTo>
                    <a:lnTo>
                      <a:pt x="2190" y="78"/>
                    </a:lnTo>
                    <a:lnTo>
                      <a:pt x="2208" y="78"/>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55" name="Freeform 89"/>
              <p:cNvSpPr>
                <a:spLocks/>
              </p:cNvSpPr>
              <p:nvPr/>
            </p:nvSpPr>
            <p:spPr bwMode="auto">
              <a:xfrm>
                <a:off x="4953000" y="2451561"/>
                <a:ext cx="1982151" cy="1228725"/>
              </a:xfrm>
              <a:custGeom>
                <a:avLst/>
                <a:gdLst/>
                <a:ahLst/>
                <a:cxnLst>
                  <a:cxn ang="0">
                    <a:pos x="36" y="636"/>
                  </a:cxn>
                  <a:cxn ang="0">
                    <a:pos x="90" y="348"/>
                  </a:cxn>
                  <a:cxn ang="0">
                    <a:pos x="144" y="144"/>
                  </a:cxn>
                  <a:cxn ang="0">
                    <a:pos x="192" y="54"/>
                  </a:cxn>
                  <a:cxn ang="0">
                    <a:pos x="246" y="18"/>
                  </a:cxn>
                  <a:cxn ang="0">
                    <a:pos x="300" y="24"/>
                  </a:cxn>
                  <a:cxn ang="0">
                    <a:pos x="348" y="24"/>
                  </a:cxn>
                  <a:cxn ang="0">
                    <a:pos x="402" y="18"/>
                  </a:cxn>
                  <a:cxn ang="0">
                    <a:pos x="456" y="24"/>
                  </a:cxn>
                  <a:cxn ang="0">
                    <a:pos x="504" y="12"/>
                  </a:cxn>
                  <a:cxn ang="0">
                    <a:pos x="558" y="12"/>
                  </a:cxn>
                  <a:cxn ang="0">
                    <a:pos x="612" y="18"/>
                  </a:cxn>
                  <a:cxn ang="0">
                    <a:pos x="660" y="18"/>
                  </a:cxn>
                  <a:cxn ang="0">
                    <a:pos x="714" y="12"/>
                  </a:cxn>
                  <a:cxn ang="0">
                    <a:pos x="768" y="12"/>
                  </a:cxn>
                  <a:cxn ang="0">
                    <a:pos x="816" y="6"/>
                  </a:cxn>
                  <a:cxn ang="0">
                    <a:pos x="870" y="6"/>
                  </a:cxn>
                  <a:cxn ang="0">
                    <a:pos x="924" y="0"/>
                  </a:cxn>
                  <a:cxn ang="0">
                    <a:pos x="972" y="12"/>
                  </a:cxn>
                  <a:cxn ang="0">
                    <a:pos x="1026" y="18"/>
                  </a:cxn>
                  <a:cxn ang="0">
                    <a:pos x="1080" y="30"/>
                  </a:cxn>
                  <a:cxn ang="0">
                    <a:pos x="1128" y="42"/>
                  </a:cxn>
                  <a:cxn ang="0">
                    <a:pos x="1182" y="60"/>
                  </a:cxn>
                  <a:cxn ang="0">
                    <a:pos x="1236" y="72"/>
                  </a:cxn>
                  <a:cxn ang="0">
                    <a:pos x="1290" y="78"/>
                  </a:cxn>
                  <a:cxn ang="0">
                    <a:pos x="1338" y="72"/>
                  </a:cxn>
                  <a:cxn ang="0">
                    <a:pos x="1392" y="84"/>
                  </a:cxn>
                  <a:cxn ang="0">
                    <a:pos x="1446" y="84"/>
                  </a:cxn>
                  <a:cxn ang="0">
                    <a:pos x="1494" y="66"/>
                  </a:cxn>
                  <a:cxn ang="0">
                    <a:pos x="1548" y="48"/>
                  </a:cxn>
                  <a:cxn ang="0">
                    <a:pos x="1602" y="30"/>
                  </a:cxn>
                  <a:cxn ang="0">
                    <a:pos x="1650" y="36"/>
                  </a:cxn>
                  <a:cxn ang="0">
                    <a:pos x="1704" y="48"/>
                  </a:cxn>
                  <a:cxn ang="0">
                    <a:pos x="1758" y="54"/>
                  </a:cxn>
                  <a:cxn ang="0">
                    <a:pos x="1806" y="60"/>
                  </a:cxn>
                  <a:cxn ang="0">
                    <a:pos x="1860" y="78"/>
                  </a:cxn>
                  <a:cxn ang="0">
                    <a:pos x="1914" y="96"/>
                  </a:cxn>
                  <a:cxn ang="0">
                    <a:pos x="1962" y="102"/>
                  </a:cxn>
                  <a:cxn ang="0">
                    <a:pos x="2016" y="84"/>
                  </a:cxn>
                  <a:cxn ang="0">
                    <a:pos x="2070" y="84"/>
                  </a:cxn>
                  <a:cxn ang="0">
                    <a:pos x="2118" y="102"/>
                  </a:cxn>
                  <a:cxn ang="0">
                    <a:pos x="2172" y="102"/>
                  </a:cxn>
                </a:cxnLst>
                <a:rect l="0" t="0" r="r" b="b"/>
                <a:pathLst>
                  <a:path w="2208" h="774">
                    <a:moveTo>
                      <a:pt x="0" y="774"/>
                    </a:moveTo>
                    <a:lnTo>
                      <a:pt x="18" y="720"/>
                    </a:lnTo>
                    <a:lnTo>
                      <a:pt x="36" y="636"/>
                    </a:lnTo>
                    <a:lnTo>
                      <a:pt x="54" y="540"/>
                    </a:lnTo>
                    <a:lnTo>
                      <a:pt x="72" y="450"/>
                    </a:lnTo>
                    <a:lnTo>
                      <a:pt x="90" y="348"/>
                    </a:lnTo>
                    <a:lnTo>
                      <a:pt x="108" y="264"/>
                    </a:lnTo>
                    <a:lnTo>
                      <a:pt x="126" y="198"/>
                    </a:lnTo>
                    <a:lnTo>
                      <a:pt x="144" y="144"/>
                    </a:lnTo>
                    <a:lnTo>
                      <a:pt x="156" y="102"/>
                    </a:lnTo>
                    <a:lnTo>
                      <a:pt x="174" y="72"/>
                    </a:lnTo>
                    <a:lnTo>
                      <a:pt x="192" y="54"/>
                    </a:lnTo>
                    <a:lnTo>
                      <a:pt x="210" y="42"/>
                    </a:lnTo>
                    <a:lnTo>
                      <a:pt x="228" y="30"/>
                    </a:lnTo>
                    <a:lnTo>
                      <a:pt x="246" y="18"/>
                    </a:lnTo>
                    <a:lnTo>
                      <a:pt x="264" y="18"/>
                    </a:lnTo>
                    <a:lnTo>
                      <a:pt x="282" y="24"/>
                    </a:lnTo>
                    <a:lnTo>
                      <a:pt x="300" y="24"/>
                    </a:lnTo>
                    <a:lnTo>
                      <a:pt x="312" y="24"/>
                    </a:lnTo>
                    <a:lnTo>
                      <a:pt x="330" y="30"/>
                    </a:lnTo>
                    <a:lnTo>
                      <a:pt x="348" y="24"/>
                    </a:lnTo>
                    <a:lnTo>
                      <a:pt x="366" y="18"/>
                    </a:lnTo>
                    <a:lnTo>
                      <a:pt x="384" y="18"/>
                    </a:lnTo>
                    <a:lnTo>
                      <a:pt x="402" y="18"/>
                    </a:lnTo>
                    <a:lnTo>
                      <a:pt x="420" y="12"/>
                    </a:lnTo>
                    <a:lnTo>
                      <a:pt x="438" y="18"/>
                    </a:lnTo>
                    <a:lnTo>
                      <a:pt x="456" y="24"/>
                    </a:lnTo>
                    <a:lnTo>
                      <a:pt x="474" y="24"/>
                    </a:lnTo>
                    <a:lnTo>
                      <a:pt x="486" y="18"/>
                    </a:lnTo>
                    <a:lnTo>
                      <a:pt x="504" y="12"/>
                    </a:lnTo>
                    <a:lnTo>
                      <a:pt x="522" y="12"/>
                    </a:lnTo>
                    <a:lnTo>
                      <a:pt x="540" y="12"/>
                    </a:lnTo>
                    <a:lnTo>
                      <a:pt x="558" y="12"/>
                    </a:lnTo>
                    <a:lnTo>
                      <a:pt x="576" y="12"/>
                    </a:lnTo>
                    <a:lnTo>
                      <a:pt x="594" y="12"/>
                    </a:lnTo>
                    <a:lnTo>
                      <a:pt x="612" y="18"/>
                    </a:lnTo>
                    <a:lnTo>
                      <a:pt x="630" y="24"/>
                    </a:lnTo>
                    <a:lnTo>
                      <a:pt x="642" y="18"/>
                    </a:lnTo>
                    <a:lnTo>
                      <a:pt x="660" y="18"/>
                    </a:lnTo>
                    <a:lnTo>
                      <a:pt x="678" y="12"/>
                    </a:lnTo>
                    <a:lnTo>
                      <a:pt x="696" y="12"/>
                    </a:lnTo>
                    <a:lnTo>
                      <a:pt x="714" y="12"/>
                    </a:lnTo>
                    <a:lnTo>
                      <a:pt x="732" y="12"/>
                    </a:lnTo>
                    <a:lnTo>
                      <a:pt x="750" y="12"/>
                    </a:lnTo>
                    <a:lnTo>
                      <a:pt x="768" y="12"/>
                    </a:lnTo>
                    <a:lnTo>
                      <a:pt x="786" y="6"/>
                    </a:lnTo>
                    <a:lnTo>
                      <a:pt x="798" y="6"/>
                    </a:lnTo>
                    <a:lnTo>
                      <a:pt x="816" y="6"/>
                    </a:lnTo>
                    <a:lnTo>
                      <a:pt x="834" y="0"/>
                    </a:lnTo>
                    <a:lnTo>
                      <a:pt x="852" y="12"/>
                    </a:lnTo>
                    <a:lnTo>
                      <a:pt x="870" y="6"/>
                    </a:lnTo>
                    <a:lnTo>
                      <a:pt x="888" y="6"/>
                    </a:lnTo>
                    <a:lnTo>
                      <a:pt x="906" y="6"/>
                    </a:lnTo>
                    <a:lnTo>
                      <a:pt x="924" y="0"/>
                    </a:lnTo>
                    <a:lnTo>
                      <a:pt x="942" y="12"/>
                    </a:lnTo>
                    <a:lnTo>
                      <a:pt x="960" y="12"/>
                    </a:lnTo>
                    <a:lnTo>
                      <a:pt x="972" y="12"/>
                    </a:lnTo>
                    <a:lnTo>
                      <a:pt x="990" y="18"/>
                    </a:lnTo>
                    <a:lnTo>
                      <a:pt x="1008" y="18"/>
                    </a:lnTo>
                    <a:lnTo>
                      <a:pt x="1026" y="18"/>
                    </a:lnTo>
                    <a:lnTo>
                      <a:pt x="1044" y="24"/>
                    </a:lnTo>
                    <a:lnTo>
                      <a:pt x="1062" y="30"/>
                    </a:lnTo>
                    <a:lnTo>
                      <a:pt x="1080" y="30"/>
                    </a:lnTo>
                    <a:lnTo>
                      <a:pt x="1098" y="30"/>
                    </a:lnTo>
                    <a:lnTo>
                      <a:pt x="1116" y="30"/>
                    </a:lnTo>
                    <a:lnTo>
                      <a:pt x="1128" y="42"/>
                    </a:lnTo>
                    <a:lnTo>
                      <a:pt x="1146" y="54"/>
                    </a:lnTo>
                    <a:lnTo>
                      <a:pt x="1164" y="54"/>
                    </a:lnTo>
                    <a:lnTo>
                      <a:pt x="1182" y="60"/>
                    </a:lnTo>
                    <a:lnTo>
                      <a:pt x="1200" y="60"/>
                    </a:lnTo>
                    <a:lnTo>
                      <a:pt x="1218" y="66"/>
                    </a:lnTo>
                    <a:lnTo>
                      <a:pt x="1236" y="72"/>
                    </a:lnTo>
                    <a:lnTo>
                      <a:pt x="1254" y="78"/>
                    </a:lnTo>
                    <a:lnTo>
                      <a:pt x="1272" y="78"/>
                    </a:lnTo>
                    <a:lnTo>
                      <a:pt x="1290" y="78"/>
                    </a:lnTo>
                    <a:lnTo>
                      <a:pt x="1302" y="72"/>
                    </a:lnTo>
                    <a:lnTo>
                      <a:pt x="1320" y="72"/>
                    </a:lnTo>
                    <a:lnTo>
                      <a:pt x="1338" y="72"/>
                    </a:lnTo>
                    <a:lnTo>
                      <a:pt x="1356" y="84"/>
                    </a:lnTo>
                    <a:lnTo>
                      <a:pt x="1374" y="84"/>
                    </a:lnTo>
                    <a:lnTo>
                      <a:pt x="1392" y="84"/>
                    </a:lnTo>
                    <a:lnTo>
                      <a:pt x="1410" y="90"/>
                    </a:lnTo>
                    <a:lnTo>
                      <a:pt x="1428" y="84"/>
                    </a:lnTo>
                    <a:lnTo>
                      <a:pt x="1446" y="84"/>
                    </a:lnTo>
                    <a:lnTo>
                      <a:pt x="1458" y="78"/>
                    </a:lnTo>
                    <a:lnTo>
                      <a:pt x="1476" y="72"/>
                    </a:lnTo>
                    <a:lnTo>
                      <a:pt x="1494" y="66"/>
                    </a:lnTo>
                    <a:lnTo>
                      <a:pt x="1512" y="66"/>
                    </a:lnTo>
                    <a:lnTo>
                      <a:pt x="1530" y="54"/>
                    </a:lnTo>
                    <a:lnTo>
                      <a:pt x="1548" y="48"/>
                    </a:lnTo>
                    <a:lnTo>
                      <a:pt x="1566" y="42"/>
                    </a:lnTo>
                    <a:lnTo>
                      <a:pt x="1584" y="36"/>
                    </a:lnTo>
                    <a:lnTo>
                      <a:pt x="1602" y="30"/>
                    </a:lnTo>
                    <a:lnTo>
                      <a:pt x="1614" y="30"/>
                    </a:lnTo>
                    <a:lnTo>
                      <a:pt x="1632" y="30"/>
                    </a:lnTo>
                    <a:lnTo>
                      <a:pt x="1650" y="36"/>
                    </a:lnTo>
                    <a:lnTo>
                      <a:pt x="1668" y="48"/>
                    </a:lnTo>
                    <a:lnTo>
                      <a:pt x="1686" y="48"/>
                    </a:lnTo>
                    <a:lnTo>
                      <a:pt x="1704" y="48"/>
                    </a:lnTo>
                    <a:lnTo>
                      <a:pt x="1722" y="48"/>
                    </a:lnTo>
                    <a:lnTo>
                      <a:pt x="1740" y="54"/>
                    </a:lnTo>
                    <a:lnTo>
                      <a:pt x="1758" y="54"/>
                    </a:lnTo>
                    <a:lnTo>
                      <a:pt x="1776" y="54"/>
                    </a:lnTo>
                    <a:lnTo>
                      <a:pt x="1788" y="54"/>
                    </a:lnTo>
                    <a:lnTo>
                      <a:pt x="1806" y="60"/>
                    </a:lnTo>
                    <a:lnTo>
                      <a:pt x="1824" y="66"/>
                    </a:lnTo>
                    <a:lnTo>
                      <a:pt x="1842" y="66"/>
                    </a:lnTo>
                    <a:lnTo>
                      <a:pt x="1860" y="78"/>
                    </a:lnTo>
                    <a:lnTo>
                      <a:pt x="1878" y="90"/>
                    </a:lnTo>
                    <a:lnTo>
                      <a:pt x="1896" y="96"/>
                    </a:lnTo>
                    <a:lnTo>
                      <a:pt x="1914" y="96"/>
                    </a:lnTo>
                    <a:lnTo>
                      <a:pt x="1932" y="96"/>
                    </a:lnTo>
                    <a:lnTo>
                      <a:pt x="1944" y="102"/>
                    </a:lnTo>
                    <a:lnTo>
                      <a:pt x="1962" y="102"/>
                    </a:lnTo>
                    <a:lnTo>
                      <a:pt x="1980" y="96"/>
                    </a:lnTo>
                    <a:lnTo>
                      <a:pt x="1998" y="96"/>
                    </a:lnTo>
                    <a:lnTo>
                      <a:pt x="2016" y="84"/>
                    </a:lnTo>
                    <a:lnTo>
                      <a:pt x="2034" y="90"/>
                    </a:lnTo>
                    <a:lnTo>
                      <a:pt x="2052" y="90"/>
                    </a:lnTo>
                    <a:lnTo>
                      <a:pt x="2070" y="84"/>
                    </a:lnTo>
                    <a:lnTo>
                      <a:pt x="2088" y="96"/>
                    </a:lnTo>
                    <a:lnTo>
                      <a:pt x="2100" y="90"/>
                    </a:lnTo>
                    <a:lnTo>
                      <a:pt x="2118" y="102"/>
                    </a:lnTo>
                    <a:lnTo>
                      <a:pt x="2136" y="108"/>
                    </a:lnTo>
                    <a:lnTo>
                      <a:pt x="2154" y="102"/>
                    </a:lnTo>
                    <a:lnTo>
                      <a:pt x="2172" y="102"/>
                    </a:lnTo>
                    <a:lnTo>
                      <a:pt x="2190" y="102"/>
                    </a:lnTo>
                    <a:lnTo>
                      <a:pt x="2208" y="102"/>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56" name="Freeform 91"/>
              <p:cNvSpPr>
                <a:spLocks/>
              </p:cNvSpPr>
              <p:nvPr/>
            </p:nvSpPr>
            <p:spPr bwMode="auto">
              <a:xfrm>
                <a:off x="4953000" y="2480136"/>
                <a:ext cx="1982151" cy="1104900"/>
              </a:xfrm>
              <a:custGeom>
                <a:avLst/>
                <a:gdLst/>
                <a:ahLst/>
                <a:cxnLst>
                  <a:cxn ang="0">
                    <a:pos x="36" y="564"/>
                  </a:cxn>
                  <a:cxn ang="0">
                    <a:pos x="90" y="318"/>
                  </a:cxn>
                  <a:cxn ang="0">
                    <a:pos x="144" y="126"/>
                  </a:cxn>
                  <a:cxn ang="0">
                    <a:pos x="192" y="54"/>
                  </a:cxn>
                  <a:cxn ang="0">
                    <a:pos x="246" y="36"/>
                  </a:cxn>
                  <a:cxn ang="0">
                    <a:pos x="300" y="24"/>
                  </a:cxn>
                  <a:cxn ang="0">
                    <a:pos x="348" y="30"/>
                  </a:cxn>
                  <a:cxn ang="0">
                    <a:pos x="402" y="30"/>
                  </a:cxn>
                  <a:cxn ang="0">
                    <a:pos x="456" y="30"/>
                  </a:cxn>
                  <a:cxn ang="0">
                    <a:pos x="504" y="18"/>
                  </a:cxn>
                  <a:cxn ang="0">
                    <a:pos x="558" y="12"/>
                  </a:cxn>
                  <a:cxn ang="0">
                    <a:pos x="612" y="12"/>
                  </a:cxn>
                  <a:cxn ang="0">
                    <a:pos x="660" y="6"/>
                  </a:cxn>
                  <a:cxn ang="0">
                    <a:pos x="714" y="12"/>
                  </a:cxn>
                  <a:cxn ang="0">
                    <a:pos x="768" y="18"/>
                  </a:cxn>
                  <a:cxn ang="0">
                    <a:pos x="816" y="6"/>
                  </a:cxn>
                  <a:cxn ang="0">
                    <a:pos x="870" y="0"/>
                  </a:cxn>
                  <a:cxn ang="0">
                    <a:pos x="924" y="12"/>
                  </a:cxn>
                  <a:cxn ang="0">
                    <a:pos x="972" y="12"/>
                  </a:cxn>
                  <a:cxn ang="0">
                    <a:pos x="1026" y="12"/>
                  </a:cxn>
                  <a:cxn ang="0">
                    <a:pos x="1080" y="18"/>
                  </a:cxn>
                  <a:cxn ang="0">
                    <a:pos x="1128" y="30"/>
                  </a:cxn>
                  <a:cxn ang="0">
                    <a:pos x="1182" y="42"/>
                  </a:cxn>
                  <a:cxn ang="0">
                    <a:pos x="1236" y="66"/>
                  </a:cxn>
                  <a:cxn ang="0">
                    <a:pos x="1290" y="60"/>
                  </a:cxn>
                  <a:cxn ang="0">
                    <a:pos x="1338" y="66"/>
                  </a:cxn>
                  <a:cxn ang="0">
                    <a:pos x="1392" y="60"/>
                  </a:cxn>
                  <a:cxn ang="0">
                    <a:pos x="1446" y="60"/>
                  </a:cxn>
                  <a:cxn ang="0">
                    <a:pos x="1494" y="54"/>
                  </a:cxn>
                  <a:cxn ang="0">
                    <a:pos x="1548" y="36"/>
                  </a:cxn>
                  <a:cxn ang="0">
                    <a:pos x="1602" y="12"/>
                  </a:cxn>
                  <a:cxn ang="0">
                    <a:pos x="1650" y="12"/>
                  </a:cxn>
                  <a:cxn ang="0">
                    <a:pos x="1704" y="30"/>
                  </a:cxn>
                  <a:cxn ang="0">
                    <a:pos x="1758" y="30"/>
                  </a:cxn>
                  <a:cxn ang="0">
                    <a:pos x="1806" y="48"/>
                  </a:cxn>
                  <a:cxn ang="0">
                    <a:pos x="1860" y="60"/>
                  </a:cxn>
                  <a:cxn ang="0">
                    <a:pos x="1914" y="60"/>
                  </a:cxn>
                  <a:cxn ang="0">
                    <a:pos x="1962" y="72"/>
                  </a:cxn>
                  <a:cxn ang="0">
                    <a:pos x="2016" y="60"/>
                  </a:cxn>
                  <a:cxn ang="0">
                    <a:pos x="2070" y="60"/>
                  </a:cxn>
                  <a:cxn ang="0">
                    <a:pos x="2118" y="60"/>
                  </a:cxn>
                  <a:cxn ang="0">
                    <a:pos x="2172" y="60"/>
                  </a:cxn>
                </a:cxnLst>
                <a:rect l="0" t="0" r="r" b="b"/>
                <a:pathLst>
                  <a:path w="2208" h="696">
                    <a:moveTo>
                      <a:pt x="0" y="696"/>
                    </a:moveTo>
                    <a:lnTo>
                      <a:pt x="18" y="642"/>
                    </a:lnTo>
                    <a:lnTo>
                      <a:pt x="36" y="564"/>
                    </a:lnTo>
                    <a:lnTo>
                      <a:pt x="54" y="486"/>
                    </a:lnTo>
                    <a:lnTo>
                      <a:pt x="72" y="402"/>
                    </a:lnTo>
                    <a:lnTo>
                      <a:pt x="90" y="318"/>
                    </a:lnTo>
                    <a:lnTo>
                      <a:pt x="108" y="234"/>
                    </a:lnTo>
                    <a:lnTo>
                      <a:pt x="126" y="168"/>
                    </a:lnTo>
                    <a:lnTo>
                      <a:pt x="144" y="126"/>
                    </a:lnTo>
                    <a:lnTo>
                      <a:pt x="156" y="90"/>
                    </a:lnTo>
                    <a:lnTo>
                      <a:pt x="174" y="84"/>
                    </a:lnTo>
                    <a:lnTo>
                      <a:pt x="192" y="54"/>
                    </a:lnTo>
                    <a:lnTo>
                      <a:pt x="210" y="48"/>
                    </a:lnTo>
                    <a:lnTo>
                      <a:pt x="228" y="48"/>
                    </a:lnTo>
                    <a:lnTo>
                      <a:pt x="246" y="36"/>
                    </a:lnTo>
                    <a:lnTo>
                      <a:pt x="264" y="42"/>
                    </a:lnTo>
                    <a:lnTo>
                      <a:pt x="282" y="24"/>
                    </a:lnTo>
                    <a:lnTo>
                      <a:pt x="300" y="24"/>
                    </a:lnTo>
                    <a:lnTo>
                      <a:pt x="312" y="24"/>
                    </a:lnTo>
                    <a:lnTo>
                      <a:pt x="330" y="24"/>
                    </a:lnTo>
                    <a:lnTo>
                      <a:pt x="348" y="30"/>
                    </a:lnTo>
                    <a:lnTo>
                      <a:pt x="366" y="30"/>
                    </a:lnTo>
                    <a:lnTo>
                      <a:pt x="384" y="30"/>
                    </a:lnTo>
                    <a:lnTo>
                      <a:pt x="402" y="30"/>
                    </a:lnTo>
                    <a:lnTo>
                      <a:pt x="420" y="24"/>
                    </a:lnTo>
                    <a:lnTo>
                      <a:pt x="438" y="30"/>
                    </a:lnTo>
                    <a:lnTo>
                      <a:pt x="456" y="30"/>
                    </a:lnTo>
                    <a:lnTo>
                      <a:pt x="474" y="24"/>
                    </a:lnTo>
                    <a:lnTo>
                      <a:pt x="486" y="24"/>
                    </a:lnTo>
                    <a:lnTo>
                      <a:pt x="504" y="18"/>
                    </a:lnTo>
                    <a:lnTo>
                      <a:pt x="522" y="24"/>
                    </a:lnTo>
                    <a:lnTo>
                      <a:pt x="540" y="18"/>
                    </a:lnTo>
                    <a:lnTo>
                      <a:pt x="558" y="12"/>
                    </a:lnTo>
                    <a:lnTo>
                      <a:pt x="576" y="6"/>
                    </a:lnTo>
                    <a:lnTo>
                      <a:pt x="594" y="12"/>
                    </a:lnTo>
                    <a:lnTo>
                      <a:pt x="612" y="12"/>
                    </a:lnTo>
                    <a:lnTo>
                      <a:pt x="630" y="12"/>
                    </a:lnTo>
                    <a:lnTo>
                      <a:pt x="642" y="6"/>
                    </a:lnTo>
                    <a:lnTo>
                      <a:pt x="660" y="6"/>
                    </a:lnTo>
                    <a:lnTo>
                      <a:pt x="678" y="6"/>
                    </a:lnTo>
                    <a:lnTo>
                      <a:pt x="696" y="6"/>
                    </a:lnTo>
                    <a:lnTo>
                      <a:pt x="714" y="12"/>
                    </a:lnTo>
                    <a:lnTo>
                      <a:pt x="732" y="12"/>
                    </a:lnTo>
                    <a:lnTo>
                      <a:pt x="750" y="6"/>
                    </a:lnTo>
                    <a:lnTo>
                      <a:pt x="768" y="18"/>
                    </a:lnTo>
                    <a:lnTo>
                      <a:pt x="786" y="12"/>
                    </a:lnTo>
                    <a:lnTo>
                      <a:pt x="798" y="6"/>
                    </a:lnTo>
                    <a:lnTo>
                      <a:pt x="816" y="6"/>
                    </a:lnTo>
                    <a:lnTo>
                      <a:pt x="834" y="6"/>
                    </a:lnTo>
                    <a:lnTo>
                      <a:pt x="852" y="0"/>
                    </a:lnTo>
                    <a:lnTo>
                      <a:pt x="870" y="0"/>
                    </a:lnTo>
                    <a:lnTo>
                      <a:pt x="888" y="6"/>
                    </a:lnTo>
                    <a:lnTo>
                      <a:pt x="906" y="12"/>
                    </a:lnTo>
                    <a:lnTo>
                      <a:pt x="924" y="12"/>
                    </a:lnTo>
                    <a:lnTo>
                      <a:pt x="942" y="6"/>
                    </a:lnTo>
                    <a:lnTo>
                      <a:pt x="960" y="12"/>
                    </a:lnTo>
                    <a:lnTo>
                      <a:pt x="972" y="12"/>
                    </a:lnTo>
                    <a:lnTo>
                      <a:pt x="990" y="12"/>
                    </a:lnTo>
                    <a:lnTo>
                      <a:pt x="1008" y="6"/>
                    </a:lnTo>
                    <a:lnTo>
                      <a:pt x="1026" y="12"/>
                    </a:lnTo>
                    <a:lnTo>
                      <a:pt x="1044" y="12"/>
                    </a:lnTo>
                    <a:lnTo>
                      <a:pt x="1062" y="12"/>
                    </a:lnTo>
                    <a:lnTo>
                      <a:pt x="1080" y="18"/>
                    </a:lnTo>
                    <a:lnTo>
                      <a:pt x="1098" y="18"/>
                    </a:lnTo>
                    <a:lnTo>
                      <a:pt x="1116" y="30"/>
                    </a:lnTo>
                    <a:lnTo>
                      <a:pt x="1128" y="30"/>
                    </a:lnTo>
                    <a:lnTo>
                      <a:pt x="1146" y="36"/>
                    </a:lnTo>
                    <a:lnTo>
                      <a:pt x="1164" y="42"/>
                    </a:lnTo>
                    <a:lnTo>
                      <a:pt x="1182" y="42"/>
                    </a:lnTo>
                    <a:lnTo>
                      <a:pt x="1200" y="54"/>
                    </a:lnTo>
                    <a:lnTo>
                      <a:pt x="1218" y="60"/>
                    </a:lnTo>
                    <a:lnTo>
                      <a:pt x="1236" y="66"/>
                    </a:lnTo>
                    <a:lnTo>
                      <a:pt x="1254" y="78"/>
                    </a:lnTo>
                    <a:lnTo>
                      <a:pt x="1272" y="60"/>
                    </a:lnTo>
                    <a:lnTo>
                      <a:pt x="1290" y="60"/>
                    </a:lnTo>
                    <a:lnTo>
                      <a:pt x="1302" y="60"/>
                    </a:lnTo>
                    <a:lnTo>
                      <a:pt x="1320" y="66"/>
                    </a:lnTo>
                    <a:lnTo>
                      <a:pt x="1338" y="66"/>
                    </a:lnTo>
                    <a:lnTo>
                      <a:pt x="1356" y="66"/>
                    </a:lnTo>
                    <a:lnTo>
                      <a:pt x="1374" y="66"/>
                    </a:lnTo>
                    <a:lnTo>
                      <a:pt x="1392" y="60"/>
                    </a:lnTo>
                    <a:lnTo>
                      <a:pt x="1410" y="60"/>
                    </a:lnTo>
                    <a:lnTo>
                      <a:pt x="1428" y="66"/>
                    </a:lnTo>
                    <a:lnTo>
                      <a:pt x="1446" y="60"/>
                    </a:lnTo>
                    <a:lnTo>
                      <a:pt x="1458" y="54"/>
                    </a:lnTo>
                    <a:lnTo>
                      <a:pt x="1476" y="54"/>
                    </a:lnTo>
                    <a:lnTo>
                      <a:pt x="1494" y="54"/>
                    </a:lnTo>
                    <a:lnTo>
                      <a:pt x="1512" y="48"/>
                    </a:lnTo>
                    <a:lnTo>
                      <a:pt x="1530" y="42"/>
                    </a:lnTo>
                    <a:lnTo>
                      <a:pt x="1548" y="36"/>
                    </a:lnTo>
                    <a:lnTo>
                      <a:pt x="1566" y="30"/>
                    </a:lnTo>
                    <a:lnTo>
                      <a:pt x="1584" y="18"/>
                    </a:lnTo>
                    <a:lnTo>
                      <a:pt x="1602" y="12"/>
                    </a:lnTo>
                    <a:lnTo>
                      <a:pt x="1614" y="12"/>
                    </a:lnTo>
                    <a:lnTo>
                      <a:pt x="1632" y="12"/>
                    </a:lnTo>
                    <a:lnTo>
                      <a:pt x="1650" y="12"/>
                    </a:lnTo>
                    <a:lnTo>
                      <a:pt x="1668" y="18"/>
                    </a:lnTo>
                    <a:lnTo>
                      <a:pt x="1686" y="30"/>
                    </a:lnTo>
                    <a:lnTo>
                      <a:pt x="1704" y="30"/>
                    </a:lnTo>
                    <a:lnTo>
                      <a:pt x="1722" y="30"/>
                    </a:lnTo>
                    <a:lnTo>
                      <a:pt x="1740" y="30"/>
                    </a:lnTo>
                    <a:lnTo>
                      <a:pt x="1758" y="30"/>
                    </a:lnTo>
                    <a:lnTo>
                      <a:pt x="1776" y="36"/>
                    </a:lnTo>
                    <a:lnTo>
                      <a:pt x="1788" y="48"/>
                    </a:lnTo>
                    <a:lnTo>
                      <a:pt x="1806" y="48"/>
                    </a:lnTo>
                    <a:lnTo>
                      <a:pt x="1824" y="48"/>
                    </a:lnTo>
                    <a:lnTo>
                      <a:pt x="1842" y="54"/>
                    </a:lnTo>
                    <a:lnTo>
                      <a:pt x="1860" y="60"/>
                    </a:lnTo>
                    <a:lnTo>
                      <a:pt x="1878" y="60"/>
                    </a:lnTo>
                    <a:lnTo>
                      <a:pt x="1896" y="60"/>
                    </a:lnTo>
                    <a:lnTo>
                      <a:pt x="1914" y="60"/>
                    </a:lnTo>
                    <a:lnTo>
                      <a:pt x="1932" y="72"/>
                    </a:lnTo>
                    <a:lnTo>
                      <a:pt x="1944" y="78"/>
                    </a:lnTo>
                    <a:lnTo>
                      <a:pt x="1962" y="72"/>
                    </a:lnTo>
                    <a:lnTo>
                      <a:pt x="1980" y="66"/>
                    </a:lnTo>
                    <a:lnTo>
                      <a:pt x="1998" y="66"/>
                    </a:lnTo>
                    <a:lnTo>
                      <a:pt x="2016" y="60"/>
                    </a:lnTo>
                    <a:lnTo>
                      <a:pt x="2034" y="66"/>
                    </a:lnTo>
                    <a:lnTo>
                      <a:pt x="2052" y="66"/>
                    </a:lnTo>
                    <a:lnTo>
                      <a:pt x="2070" y="60"/>
                    </a:lnTo>
                    <a:lnTo>
                      <a:pt x="2088" y="66"/>
                    </a:lnTo>
                    <a:lnTo>
                      <a:pt x="2100" y="60"/>
                    </a:lnTo>
                    <a:lnTo>
                      <a:pt x="2118" y="60"/>
                    </a:lnTo>
                    <a:lnTo>
                      <a:pt x="2136" y="66"/>
                    </a:lnTo>
                    <a:lnTo>
                      <a:pt x="2154" y="66"/>
                    </a:lnTo>
                    <a:lnTo>
                      <a:pt x="2172" y="60"/>
                    </a:lnTo>
                    <a:lnTo>
                      <a:pt x="2190" y="72"/>
                    </a:lnTo>
                    <a:lnTo>
                      <a:pt x="2208" y="72"/>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57" name="Freeform 93"/>
              <p:cNvSpPr>
                <a:spLocks/>
              </p:cNvSpPr>
              <p:nvPr/>
            </p:nvSpPr>
            <p:spPr bwMode="auto">
              <a:xfrm>
                <a:off x="4953000" y="2451561"/>
                <a:ext cx="1982151" cy="1028700"/>
              </a:xfrm>
              <a:custGeom>
                <a:avLst/>
                <a:gdLst/>
                <a:ahLst/>
                <a:cxnLst>
                  <a:cxn ang="0">
                    <a:pos x="36" y="552"/>
                  </a:cxn>
                  <a:cxn ang="0">
                    <a:pos x="90" y="330"/>
                  </a:cxn>
                  <a:cxn ang="0">
                    <a:pos x="144" y="138"/>
                  </a:cxn>
                  <a:cxn ang="0">
                    <a:pos x="192" y="66"/>
                  </a:cxn>
                  <a:cxn ang="0">
                    <a:pos x="246" y="36"/>
                  </a:cxn>
                  <a:cxn ang="0">
                    <a:pos x="300" y="36"/>
                  </a:cxn>
                  <a:cxn ang="0">
                    <a:pos x="348" y="18"/>
                  </a:cxn>
                  <a:cxn ang="0">
                    <a:pos x="402" y="24"/>
                  </a:cxn>
                  <a:cxn ang="0">
                    <a:pos x="456" y="18"/>
                  </a:cxn>
                  <a:cxn ang="0">
                    <a:pos x="504" y="24"/>
                  </a:cxn>
                  <a:cxn ang="0">
                    <a:pos x="558" y="24"/>
                  </a:cxn>
                  <a:cxn ang="0">
                    <a:pos x="612" y="12"/>
                  </a:cxn>
                  <a:cxn ang="0">
                    <a:pos x="660" y="18"/>
                  </a:cxn>
                  <a:cxn ang="0">
                    <a:pos x="714" y="12"/>
                  </a:cxn>
                  <a:cxn ang="0">
                    <a:pos x="768" y="0"/>
                  </a:cxn>
                  <a:cxn ang="0">
                    <a:pos x="816" y="6"/>
                  </a:cxn>
                  <a:cxn ang="0">
                    <a:pos x="870" y="0"/>
                  </a:cxn>
                  <a:cxn ang="0">
                    <a:pos x="924" y="0"/>
                  </a:cxn>
                  <a:cxn ang="0">
                    <a:pos x="972" y="0"/>
                  </a:cxn>
                  <a:cxn ang="0">
                    <a:pos x="1026" y="12"/>
                  </a:cxn>
                  <a:cxn ang="0">
                    <a:pos x="1080" y="12"/>
                  </a:cxn>
                  <a:cxn ang="0">
                    <a:pos x="1128" y="24"/>
                  </a:cxn>
                  <a:cxn ang="0">
                    <a:pos x="1182" y="42"/>
                  </a:cxn>
                  <a:cxn ang="0">
                    <a:pos x="1236" y="48"/>
                  </a:cxn>
                  <a:cxn ang="0">
                    <a:pos x="1290" y="54"/>
                  </a:cxn>
                  <a:cxn ang="0">
                    <a:pos x="1338" y="54"/>
                  </a:cxn>
                  <a:cxn ang="0">
                    <a:pos x="1392" y="60"/>
                  </a:cxn>
                  <a:cxn ang="0">
                    <a:pos x="1446" y="72"/>
                  </a:cxn>
                  <a:cxn ang="0">
                    <a:pos x="1494" y="60"/>
                  </a:cxn>
                  <a:cxn ang="0">
                    <a:pos x="1548" y="48"/>
                  </a:cxn>
                  <a:cxn ang="0">
                    <a:pos x="1602" y="30"/>
                  </a:cxn>
                  <a:cxn ang="0">
                    <a:pos x="1650" y="12"/>
                  </a:cxn>
                  <a:cxn ang="0">
                    <a:pos x="1704" y="30"/>
                  </a:cxn>
                  <a:cxn ang="0">
                    <a:pos x="1758" y="42"/>
                  </a:cxn>
                  <a:cxn ang="0">
                    <a:pos x="1806" y="48"/>
                  </a:cxn>
                  <a:cxn ang="0">
                    <a:pos x="1860" y="60"/>
                  </a:cxn>
                  <a:cxn ang="0">
                    <a:pos x="1914" y="84"/>
                  </a:cxn>
                  <a:cxn ang="0">
                    <a:pos x="1962" y="84"/>
                  </a:cxn>
                  <a:cxn ang="0">
                    <a:pos x="2016" y="72"/>
                  </a:cxn>
                  <a:cxn ang="0">
                    <a:pos x="2070" y="78"/>
                  </a:cxn>
                  <a:cxn ang="0">
                    <a:pos x="2118" y="84"/>
                  </a:cxn>
                  <a:cxn ang="0">
                    <a:pos x="2172" y="84"/>
                  </a:cxn>
                </a:cxnLst>
                <a:rect l="0" t="0" r="r" b="b"/>
                <a:pathLst>
                  <a:path w="2208" h="648">
                    <a:moveTo>
                      <a:pt x="0" y="648"/>
                    </a:moveTo>
                    <a:lnTo>
                      <a:pt x="18" y="606"/>
                    </a:lnTo>
                    <a:lnTo>
                      <a:pt x="36" y="552"/>
                    </a:lnTo>
                    <a:lnTo>
                      <a:pt x="54" y="486"/>
                    </a:lnTo>
                    <a:lnTo>
                      <a:pt x="72" y="408"/>
                    </a:lnTo>
                    <a:lnTo>
                      <a:pt x="90" y="330"/>
                    </a:lnTo>
                    <a:lnTo>
                      <a:pt x="108" y="252"/>
                    </a:lnTo>
                    <a:lnTo>
                      <a:pt x="126" y="192"/>
                    </a:lnTo>
                    <a:lnTo>
                      <a:pt x="144" y="138"/>
                    </a:lnTo>
                    <a:lnTo>
                      <a:pt x="156" y="96"/>
                    </a:lnTo>
                    <a:lnTo>
                      <a:pt x="174" y="84"/>
                    </a:lnTo>
                    <a:lnTo>
                      <a:pt x="192" y="66"/>
                    </a:lnTo>
                    <a:lnTo>
                      <a:pt x="210" y="48"/>
                    </a:lnTo>
                    <a:lnTo>
                      <a:pt x="228" y="36"/>
                    </a:lnTo>
                    <a:lnTo>
                      <a:pt x="246" y="36"/>
                    </a:lnTo>
                    <a:lnTo>
                      <a:pt x="264" y="42"/>
                    </a:lnTo>
                    <a:lnTo>
                      <a:pt x="282" y="42"/>
                    </a:lnTo>
                    <a:lnTo>
                      <a:pt x="300" y="36"/>
                    </a:lnTo>
                    <a:lnTo>
                      <a:pt x="312" y="30"/>
                    </a:lnTo>
                    <a:lnTo>
                      <a:pt x="330" y="30"/>
                    </a:lnTo>
                    <a:lnTo>
                      <a:pt x="348" y="18"/>
                    </a:lnTo>
                    <a:lnTo>
                      <a:pt x="366" y="18"/>
                    </a:lnTo>
                    <a:lnTo>
                      <a:pt x="384" y="18"/>
                    </a:lnTo>
                    <a:lnTo>
                      <a:pt x="402" y="24"/>
                    </a:lnTo>
                    <a:lnTo>
                      <a:pt x="420" y="18"/>
                    </a:lnTo>
                    <a:lnTo>
                      <a:pt x="438" y="18"/>
                    </a:lnTo>
                    <a:lnTo>
                      <a:pt x="456" y="18"/>
                    </a:lnTo>
                    <a:lnTo>
                      <a:pt x="474" y="18"/>
                    </a:lnTo>
                    <a:lnTo>
                      <a:pt x="486" y="18"/>
                    </a:lnTo>
                    <a:lnTo>
                      <a:pt x="504" y="24"/>
                    </a:lnTo>
                    <a:lnTo>
                      <a:pt x="522" y="24"/>
                    </a:lnTo>
                    <a:lnTo>
                      <a:pt x="540" y="24"/>
                    </a:lnTo>
                    <a:lnTo>
                      <a:pt x="558" y="24"/>
                    </a:lnTo>
                    <a:lnTo>
                      <a:pt x="576" y="24"/>
                    </a:lnTo>
                    <a:lnTo>
                      <a:pt x="594" y="18"/>
                    </a:lnTo>
                    <a:lnTo>
                      <a:pt x="612" y="12"/>
                    </a:lnTo>
                    <a:lnTo>
                      <a:pt x="630" y="18"/>
                    </a:lnTo>
                    <a:lnTo>
                      <a:pt x="642" y="12"/>
                    </a:lnTo>
                    <a:lnTo>
                      <a:pt x="660" y="18"/>
                    </a:lnTo>
                    <a:lnTo>
                      <a:pt x="678" y="12"/>
                    </a:lnTo>
                    <a:lnTo>
                      <a:pt x="696" y="6"/>
                    </a:lnTo>
                    <a:lnTo>
                      <a:pt x="714" y="12"/>
                    </a:lnTo>
                    <a:lnTo>
                      <a:pt x="732" y="6"/>
                    </a:lnTo>
                    <a:lnTo>
                      <a:pt x="750" y="0"/>
                    </a:lnTo>
                    <a:lnTo>
                      <a:pt x="768" y="0"/>
                    </a:lnTo>
                    <a:lnTo>
                      <a:pt x="786" y="0"/>
                    </a:lnTo>
                    <a:lnTo>
                      <a:pt x="798" y="0"/>
                    </a:lnTo>
                    <a:lnTo>
                      <a:pt x="816" y="6"/>
                    </a:lnTo>
                    <a:lnTo>
                      <a:pt x="834" y="0"/>
                    </a:lnTo>
                    <a:lnTo>
                      <a:pt x="852" y="0"/>
                    </a:lnTo>
                    <a:lnTo>
                      <a:pt x="870" y="0"/>
                    </a:lnTo>
                    <a:lnTo>
                      <a:pt x="888" y="6"/>
                    </a:lnTo>
                    <a:lnTo>
                      <a:pt x="906" y="0"/>
                    </a:lnTo>
                    <a:lnTo>
                      <a:pt x="924" y="0"/>
                    </a:lnTo>
                    <a:lnTo>
                      <a:pt x="942" y="0"/>
                    </a:lnTo>
                    <a:lnTo>
                      <a:pt x="960" y="0"/>
                    </a:lnTo>
                    <a:lnTo>
                      <a:pt x="972" y="0"/>
                    </a:lnTo>
                    <a:lnTo>
                      <a:pt x="990" y="6"/>
                    </a:lnTo>
                    <a:lnTo>
                      <a:pt x="1008" y="12"/>
                    </a:lnTo>
                    <a:lnTo>
                      <a:pt x="1026" y="12"/>
                    </a:lnTo>
                    <a:lnTo>
                      <a:pt x="1044" y="6"/>
                    </a:lnTo>
                    <a:lnTo>
                      <a:pt x="1062" y="12"/>
                    </a:lnTo>
                    <a:lnTo>
                      <a:pt x="1080" y="12"/>
                    </a:lnTo>
                    <a:lnTo>
                      <a:pt x="1098" y="18"/>
                    </a:lnTo>
                    <a:lnTo>
                      <a:pt x="1116" y="24"/>
                    </a:lnTo>
                    <a:lnTo>
                      <a:pt x="1128" y="24"/>
                    </a:lnTo>
                    <a:lnTo>
                      <a:pt x="1146" y="30"/>
                    </a:lnTo>
                    <a:lnTo>
                      <a:pt x="1164" y="36"/>
                    </a:lnTo>
                    <a:lnTo>
                      <a:pt x="1182" y="42"/>
                    </a:lnTo>
                    <a:lnTo>
                      <a:pt x="1200" y="48"/>
                    </a:lnTo>
                    <a:lnTo>
                      <a:pt x="1218" y="48"/>
                    </a:lnTo>
                    <a:lnTo>
                      <a:pt x="1236" y="48"/>
                    </a:lnTo>
                    <a:lnTo>
                      <a:pt x="1254" y="48"/>
                    </a:lnTo>
                    <a:lnTo>
                      <a:pt x="1272" y="54"/>
                    </a:lnTo>
                    <a:lnTo>
                      <a:pt x="1290" y="54"/>
                    </a:lnTo>
                    <a:lnTo>
                      <a:pt x="1302" y="60"/>
                    </a:lnTo>
                    <a:lnTo>
                      <a:pt x="1320" y="54"/>
                    </a:lnTo>
                    <a:lnTo>
                      <a:pt x="1338" y="54"/>
                    </a:lnTo>
                    <a:lnTo>
                      <a:pt x="1356" y="60"/>
                    </a:lnTo>
                    <a:lnTo>
                      <a:pt x="1374" y="66"/>
                    </a:lnTo>
                    <a:lnTo>
                      <a:pt x="1392" y="60"/>
                    </a:lnTo>
                    <a:lnTo>
                      <a:pt x="1410" y="66"/>
                    </a:lnTo>
                    <a:lnTo>
                      <a:pt x="1428" y="72"/>
                    </a:lnTo>
                    <a:lnTo>
                      <a:pt x="1446" y="72"/>
                    </a:lnTo>
                    <a:lnTo>
                      <a:pt x="1458" y="78"/>
                    </a:lnTo>
                    <a:lnTo>
                      <a:pt x="1476" y="66"/>
                    </a:lnTo>
                    <a:lnTo>
                      <a:pt x="1494" y="60"/>
                    </a:lnTo>
                    <a:lnTo>
                      <a:pt x="1512" y="54"/>
                    </a:lnTo>
                    <a:lnTo>
                      <a:pt x="1530" y="48"/>
                    </a:lnTo>
                    <a:lnTo>
                      <a:pt x="1548" y="48"/>
                    </a:lnTo>
                    <a:lnTo>
                      <a:pt x="1566" y="30"/>
                    </a:lnTo>
                    <a:lnTo>
                      <a:pt x="1584" y="30"/>
                    </a:lnTo>
                    <a:lnTo>
                      <a:pt x="1602" y="30"/>
                    </a:lnTo>
                    <a:lnTo>
                      <a:pt x="1614" y="24"/>
                    </a:lnTo>
                    <a:lnTo>
                      <a:pt x="1632" y="12"/>
                    </a:lnTo>
                    <a:lnTo>
                      <a:pt x="1650" y="12"/>
                    </a:lnTo>
                    <a:lnTo>
                      <a:pt x="1668" y="12"/>
                    </a:lnTo>
                    <a:lnTo>
                      <a:pt x="1686" y="18"/>
                    </a:lnTo>
                    <a:lnTo>
                      <a:pt x="1704" y="30"/>
                    </a:lnTo>
                    <a:lnTo>
                      <a:pt x="1722" y="42"/>
                    </a:lnTo>
                    <a:lnTo>
                      <a:pt x="1740" y="42"/>
                    </a:lnTo>
                    <a:lnTo>
                      <a:pt x="1758" y="42"/>
                    </a:lnTo>
                    <a:lnTo>
                      <a:pt x="1776" y="42"/>
                    </a:lnTo>
                    <a:lnTo>
                      <a:pt x="1788" y="42"/>
                    </a:lnTo>
                    <a:lnTo>
                      <a:pt x="1806" y="48"/>
                    </a:lnTo>
                    <a:lnTo>
                      <a:pt x="1824" y="48"/>
                    </a:lnTo>
                    <a:lnTo>
                      <a:pt x="1842" y="54"/>
                    </a:lnTo>
                    <a:lnTo>
                      <a:pt x="1860" y="60"/>
                    </a:lnTo>
                    <a:lnTo>
                      <a:pt x="1878" y="66"/>
                    </a:lnTo>
                    <a:lnTo>
                      <a:pt x="1896" y="78"/>
                    </a:lnTo>
                    <a:lnTo>
                      <a:pt x="1914" y="84"/>
                    </a:lnTo>
                    <a:lnTo>
                      <a:pt x="1932" y="84"/>
                    </a:lnTo>
                    <a:lnTo>
                      <a:pt x="1944" y="84"/>
                    </a:lnTo>
                    <a:lnTo>
                      <a:pt x="1962" y="84"/>
                    </a:lnTo>
                    <a:lnTo>
                      <a:pt x="1980" y="84"/>
                    </a:lnTo>
                    <a:lnTo>
                      <a:pt x="1998" y="78"/>
                    </a:lnTo>
                    <a:lnTo>
                      <a:pt x="2016" y="72"/>
                    </a:lnTo>
                    <a:lnTo>
                      <a:pt x="2034" y="72"/>
                    </a:lnTo>
                    <a:lnTo>
                      <a:pt x="2052" y="78"/>
                    </a:lnTo>
                    <a:lnTo>
                      <a:pt x="2070" y="78"/>
                    </a:lnTo>
                    <a:lnTo>
                      <a:pt x="2088" y="78"/>
                    </a:lnTo>
                    <a:lnTo>
                      <a:pt x="2100" y="78"/>
                    </a:lnTo>
                    <a:lnTo>
                      <a:pt x="2118" y="84"/>
                    </a:lnTo>
                    <a:lnTo>
                      <a:pt x="2136" y="90"/>
                    </a:lnTo>
                    <a:lnTo>
                      <a:pt x="2154" y="84"/>
                    </a:lnTo>
                    <a:lnTo>
                      <a:pt x="2172" y="84"/>
                    </a:lnTo>
                    <a:lnTo>
                      <a:pt x="2190" y="90"/>
                    </a:lnTo>
                    <a:lnTo>
                      <a:pt x="2208" y="9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58" name="Freeform 95"/>
              <p:cNvSpPr>
                <a:spLocks/>
              </p:cNvSpPr>
              <p:nvPr/>
            </p:nvSpPr>
            <p:spPr bwMode="auto">
              <a:xfrm>
                <a:off x="4953000" y="2470611"/>
                <a:ext cx="1982151" cy="1000125"/>
              </a:xfrm>
              <a:custGeom>
                <a:avLst/>
                <a:gdLst/>
                <a:ahLst/>
                <a:cxnLst>
                  <a:cxn ang="0">
                    <a:pos x="36" y="588"/>
                  </a:cxn>
                  <a:cxn ang="0">
                    <a:pos x="90" y="366"/>
                  </a:cxn>
                  <a:cxn ang="0">
                    <a:pos x="144" y="156"/>
                  </a:cxn>
                  <a:cxn ang="0">
                    <a:pos x="192" y="60"/>
                  </a:cxn>
                  <a:cxn ang="0">
                    <a:pos x="246" y="36"/>
                  </a:cxn>
                  <a:cxn ang="0">
                    <a:pos x="300" y="36"/>
                  </a:cxn>
                  <a:cxn ang="0">
                    <a:pos x="348" y="24"/>
                  </a:cxn>
                  <a:cxn ang="0">
                    <a:pos x="402" y="30"/>
                  </a:cxn>
                  <a:cxn ang="0">
                    <a:pos x="456" y="30"/>
                  </a:cxn>
                  <a:cxn ang="0">
                    <a:pos x="504" y="24"/>
                  </a:cxn>
                  <a:cxn ang="0">
                    <a:pos x="558" y="24"/>
                  </a:cxn>
                  <a:cxn ang="0">
                    <a:pos x="612" y="18"/>
                  </a:cxn>
                  <a:cxn ang="0">
                    <a:pos x="660" y="30"/>
                  </a:cxn>
                  <a:cxn ang="0">
                    <a:pos x="714" y="6"/>
                  </a:cxn>
                  <a:cxn ang="0">
                    <a:pos x="768" y="18"/>
                  </a:cxn>
                  <a:cxn ang="0">
                    <a:pos x="816" y="6"/>
                  </a:cxn>
                  <a:cxn ang="0">
                    <a:pos x="870" y="6"/>
                  </a:cxn>
                  <a:cxn ang="0">
                    <a:pos x="924" y="0"/>
                  </a:cxn>
                  <a:cxn ang="0">
                    <a:pos x="972" y="12"/>
                  </a:cxn>
                  <a:cxn ang="0">
                    <a:pos x="1026" y="18"/>
                  </a:cxn>
                  <a:cxn ang="0">
                    <a:pos x="1080" y="30"/>
                  </a:cxn>
                  <a:cxn ang="0">
                    <a:pos x="1128" y="42"/>
                  </a:cxn>
                  <a:cxn ang="0">
                    <a:pos x="1182" y="48"/>
                  </a:cxn>
                  <a:cxn ang="0">
                    <a:pos x="1236" y="60"/>
                  </a:cxn>
                  <a:cxn ang="0">
                    <a:pos x="1290" y="66"/>
                  </a:cxn>
                  <a:cxn ang="0">
                    <a:pos x="1338" y="54"/>
                  </a:cxn>
                  <a:cxn ang="0">
                    <a:pos x="1392" y="66"/>
                  </a:cxn>
                  <a:cxn ang="0">
                    <a:pos x="1446" y="54"/>
                  </a:cxn>
                  <a:cxn ang="0">
                    <a:pos x="1494" y="48"/>
                  </a:cxn>
                  <a:cxn ang="0">
                    <a:pos x="1548" y="54"/>
                  </a:cxn>
                  <a:cxn ang="0">
                    <a:pos x="1602" y="18"/>
                  </a:cxn>
                  <a:cxn ang="0">
                    <a:pos x="1650" y="24"/>
                  </a:cxn>
                  <a:cxn ang="0">
                    <a:pos x="1704" y="24"/>
                  </a:cxn>
                  <a:cxn ang="0">
                    <a:pos x="1758" y="42"/>
                  </a:cxn>
                  <a:cxn ang="0">
                    <a:pos x="1806" y="60"/>
                  </a:cxn>
                  <a:cxn ang="0">
                    <a:pos x="1860" y="78"/>
                  </a:cxn>
                  <a:cxn ang="0">
                    <a:pos x="1914" y="72"/>
                  </a:cxn>
                  <a:cxn ang="0">
                    <a:pos x="1962" y="78"/>
                  </a:cxn>
                  <a:cxn ang="0">
                    <a:pos x="2016" y="84"/>
                  </a:cxn>
                  <a:cxn ang="0">
                    <a:pos x="2070" y="84"/>
                  </a:cxn>
                  <a:cxn ang="0">
                    <a:pos x="2118" y="90"/>
                  </a:cxn>
                  <a:cxn ang="0">
                    <a:pos x="2172" y="84"/>
                  </a:cxn>
                </a:cxnLst>
                <a:rect l="0" t="0" r="r" b="b"/>
                <a:pathLst>
                  <a:path w="2208" h="630">
                    <a:moveTo>
                      <a:pt x="0" y="630"/>
                    </a:moveTo>
                    <a:lnTo>
                      <a:pt x="18" y="630"/>
                    </a:lnTo>
                    <a:lnTo>
                      <a:pt x="36" y="588"/>
                    </a:lnTo>
                    <a:lnTo>
                      <a:pt x="54" y="528"/>
                    </a:lnTo>
                    <a:lnTo>
                      <a:pt x="72" y="450"/>
                    </a:lnTo>
                    <a:lnTo>
                      <a:pt x="90" y="366"/>
                    </a:lnTo>
                    <a:lnTo>
                      <a:pt x="108" y="282"/>
                    </a:lnTo>
                    <a:lnTo>
                      <a:pt x="126" y="216"/>
                    </a:lnTo>
                    <a:lnTo>
                      <a:pt x="144" y="156"/>
                    </a:lnTo>
                    <a:lnTo>
                      <a:pt x="156" y="114"/>
                    </a:lnTo>
                    <a:lnTo>
                      <a:pt x="174" y="84"/>
                    </a:lnTo>
                    <a:lnTo>
                      <a:pt x="192" y="60"/>
                    </a:lnTo>
                    <a:lnTo>
                      <a:pt x="210" y="54"/>
                    </a:lnTo>
                    <a:lnTo>
                      <a:pt x="228" y="48"/>
                    </a:lnTo>
                    <a:lnTo>
                      <a:pt x="246" y="36"/>
                    </a:lnTo>
                    <a:lnTo>
                      <a:pt x="264" y="30"/>
                    </a:lnTo>
                    <a:lnTo>
                      <a:pt x="282" y="30"/>
                    </a:lnTo>
                    <a:lnTo>
                      <a:pt x="300" y="36"/>
                    </a:lnTo>
                    <a:lnTo>
                      <a:pt x="312" y="36"/>
                    </a:lnTo>
                    <a:lnTo>
                      <a:pt x="330" y="30"/>
                    </a:lnTo>
                    <a:lnTo>
                      <a:pt x="348" y="24"/>
                    </a:lnTo>
                    <a:lnTo>
                      <a:pt x="366" y="30"/>
                    </a:lnTo>
                    <a:lnTo>
                      <a:pt x="384" y="30"/>
                    </a:lnTo>
                    <a:lnTo>
                      <a:pt x="402" y="30"/>
                    </a:lnTo>
                    <a:lnTo>
                      <a:pt x="420" y="30"/>
                    </a:lnTo>
                    <a:lnTo>
                      <a:pt x="438" y="24"/>
                    </a:lnTo>
                    <a:lnTo>
                      <a:pt x="456" y="30"/>
                    </a:lnTo>
                    <a:lnTo>
                      <a:pt x="474" y="24"/>
                    </a:lnTo>
                    <a:lnTo>
                      <a:pt x="486" y="24"/>
                    </a:lnTo>
                    <a:lnTo>
                      <a:pt x="504" y="24"/>
                    </a:lnTo>
                    <a:lnTo>
                      <a:pt x="522" y="18"/>
                    </a:lnTo>
                    <a:lnTo>
                      <a:pt x="540" y="18"/>
                    </a:lnTo>
                    <a:lnTo>
                      <a:pt x="558" y="24"/>
                    </a:lnTo>
                    <a:lnTo>
                      <a:pt x="576" y="24"/>
                    </a:lnTo>
                    <a:lnTo>
                      <a:pt x="594" y="18"/>
                    </a:lnTo>
                    <a:lnTo>
                      <a:pt x="612" y="18"/>
                    </a:lnTo>
                    <a:lnTo>
                      <a:pt x="630" y="24"/>
                    </a:lnTo>
                    <a:lnTo>
                      <a:pt x="642" y="30"/>
                    </a:lnTo>
                    <a:lnTo>
                      <a:pt x="660" y="30"/>
                    </a:lnTo>
                    <a:lnTo>
                      <a:pt x="678" y="24"/>
                    </a:lnTo>
                    <a:lnTo>
                      <a:pt x="696" y="18"/>
                    </a:lnTo>
                    <a:lnTo>
                      <a:pt x="714" y="6"/>
                    </a:lnTo>
                    <a:lnTo>
                      <a:pt x="732" y="18"/>
                    </a:lnTo>
                    <a:lnTo>
                      <a:pt x="750" y="24"/>
                    </a:lnTo>
                    <a:lnTo>
                      <a:pt x="768" y="18"/>
                    </a:lnTo>
                    <a:lnTo>
                      <a:pt x="786" y="12"/>
                    </a:lnTo>
                    <a:lnTo>
                      <a:pt x="798" y="18"/>
                    </a:lnTo>
                    <a:lnTo>
                      <a:pt x="816" y="6"/>
                    </a:lnTo>
                    <a:lnTo>
                      <a:pt x="834" y="6"/>
                    </a:lnTo>
                    <a:lnTo>
                      <a:pt x="852" y="6"/>
                    </a:lnTo>
                    <a:lnTo>
                      <a:pt x="870" y="6"/>
                    </a:lnTo>
                    <a:lnTo>
                      <a:pt x="888" y="12"/>
                    </a:lnTo>
                    <a:lnTo>
                      <a:pt x="906" y="6"/>
                    </a:lnTo>
                    <a:lnTo>
                      <a:pt x="924" y="0"/>
                    </a:lnTo>
                    <a:lnTo>
                      <a:pt x="942" y="0"/>
                    </a:lnTo>
                    <a:lnTo>
                      <a:pt x="960" y="6"/>
                    </a:lnTo>
                    <a:lnTo>
                      <a:pt x="972" y="12"/>
                    </a:lnTo>
                    <a:lnTo>
                      <a:pt x="990" y="18"/>
                    </a:lnTo>
                    <a:lnTo>
                      <a:pt x="1008" y="12"/>
                    </a:lnTo>
                    <a:lnTo>
                      <a:pt x="1026" y="18"/>
                    </a:lnTo>
                    <a:lnTo>
                      <a:pt x="1044" y="24"/>
                    </a:lnTo>
                    <a:lnTo>
                      <a:pt x="1062" y="24"/>
                    </a:lnTo>
                    <a:lnTo>
                      <a:pt x="1080" y="30"/>
                    </a:lnTo>
                    <a:lnTo>
                      <a:pt x="1098" y="36"/>
                    </a:lnTo>
                    <a:lnTo>
                      <a:pt x="1116" y="42"/>
                    </a:lnTo>
                    <a:lnTo>
                      <a:pt x="1128" y="42"/>
                    </a:lnTo>
                    <a:lnTo>
                      <a:pt x="1146" y="42"/>
                    </a:lnTo>
                    <a:lnTo>
                      <a:pt x="1164" y="42"/>
                    </a:lnTo>
                    <a:lnTo>
                      <a:pt x="1182" y="48"/>
                    </a:lnTo>
                    <a:lnTo>
                      <a:pt x="1200" y="54"/>
                    </a:lnTo>
                    <a:lnTo>
                      <a:pt x="1218" y="54"/>
                    </a:lnTo>
                    <a:lnTo>
                      <a:pt x="1236" y="60"/>
                    </a:lnTo>
                    <a:lnTo>
                      <a:pt x="1254" y="60"/>
                    </a:lnTo>
                    <a:lnTo>
                      <a:pt x="1272" y="60"/>
                    </a:lnTo>
                    <a:lnTo>
                      <a:pt x="1290" y="66"/>
                    </a:lnTo>
                    <a:lnTo>
                      <a:pt x="1302" y="66"/>
                    </a:lnTo>
                    <a:lnTo>
                      <a:pt x="1320" y="66"/>
                    </a:lnTo>
                    <a:lnTo>
                      <a:pt x="1338" y="54"/>
                    </a:lnTo>
                    <a:lnTo>
                      <a:pt x="1356" y="60"/>
                    </a:lnTo>
                    <a:lnTo>
                      <a:pt x="1374" y="66"/>
                    </a:lnTo>
                    <a:lnTo>
                      <a:pt x="1392" y="66"/>
                    </a:lnTo>
                    <a:lnTo>
                      <a:pt x="1410" y="66"/>
                    </a:lnTo>
                    <a:lnTo>
                      <a:pt x="1428" y="72"/>
                    </a:lnTo>
                    <a:lnTo>
                      <a:pt x="1446" y="54"/>
                    </a:lnTo>
                    <a:lnTo>
                      <a:pt x="1458" y="48"/>
                    </a:lnTo>
                    <a:lnTo>
                      <a:pt x="1476" y="48"/>
                    </a:lnTo>
                    <a:lnTo>
                      <a:pt x="1494" y="48"/>
                    </a:lnTo>
                    <a:lnTo>
                      <a:pt x="1512" y="48"/>
                    </a:lnTo>
                    <a:lnTo>
                      <a:pt x="1530" y="54"/>
                    </a:lnTo>
                    <a:lnTo>
                      <a:pt x="1548" y="54"/>
                    </a:lnTo>
                    <a:lnTo>
                      <a:pt x="1566" y="42"/>
                    </a:lnTo>
                    <a:lnTo>
                      <a:pt x="1584" y="30"/>
                    </a:lnTo>
                    <a:lnTo>
                      <a:pt x="1602" y="18"/>
                    </a:lnTo>
                    <a:lnTo>
                      <a:pt x="1614" y="12"/>
                    </a:lnTo>
                    <a:lnTo>
                      <a:pt x="1632" y="18"/>
                    </a:lnTo>
                    <a:lnTo>
                      <a:pt x="1650" y="24"/>
                    </a:lnTo>
                    <a:lnTo>
                      <a:pt x="1668" y="24"/>
                    </a:lnTo>
                    <a:lnTo>
                      <a:pt x="1686" y="30"/>
                    </a:lnTo>
                    <a:lnTo>
                      <a:pt x="1704" y="24"/>
                    </a:lnTo>
                    <a:lnTo>
                      <a:pt x="1722" y="36"/>
                    </a:lnTo>
                    <a:lnTo>
                      <a:pt x="1740" y="42"/>
                    </a:lnTo>
                    <a:lnTo>
                      <a:pt x="1758" y="42"/>
                    </a:lnTo>
                    <a:lnTo>
                      <a:pt x="1776" y="42"/>
                    </a:lnTo>
                    <a:lnTo>
                      <a:pt x="1788" y="60"/>
                    </a:lnTo>
                    <a:lnTo>
                      <a:pt x="1806" y="60"/>
                    </a:lnTo>
                    <a:lnTo>
                      <a:pt x="1824" y="66"/>
                    </a:lnTo>
                    <a:lnTo>
                      <a:pt x="1842" y="78"/>
                    </a:lnTo>
                    <a:lnTo>
                      <a:pt x="1860" y="78"/>
                    </a:lnTo>
                    <a:lnTo>
                      <a:pt x="1878" y="72"/>
                    </a:lnTo>
                    <a:lnTo>
                      <a:pt x="1896" y="72"/>
                    </a:lnTo>
                    <a:lnTo>
                      <a:pt x="1914" y="72"/>
                    </a:lnTo>
                    <a:lnTo>
                      <a:pt x="1932" y="78"/>
                    </a:lnTo>
                    <a:lnTo>
                      <a:pt x="1944" y="84"/>
                    </a:lnTo>
                    <a:lnTo>
                      <a:pt x="1962" y="78"/>
                    </a:lnTo>
                    <a:lnTo>
                      <a:pt x="1980" y="72"/>
                    </a:lnTo>
                    <a:lnTo>
                      <a:pt x="1998" y="78"/>
                    </a:lnTo>
                    <a:lnTo>
                      <a:pt x="2016" y="84"/>
                    </a:lnTo>
                    <a:lnTo>
                      <a:pt x="2034" y="84"/>
                    </a:lnTo>
                    <a:lnTo>
                      <a:pt x="2052" y="84"/>
                    </a:lnTo>
                    <a:lnTo>
                      <a:pt x="2070" y="84"/>
                    </a:lnTo>
                    <a:lnTo>
                      <a:pt x="2088" y="84"/>
                    </a:lnTo>
                    <a:lnTo>
                      <a:pt x="2100" y="90"/>
                    </a:lnTo>
                    <a:lnTo>
                      <a:pt x="2118" y="90"/>
                    </a:lnTo>
                    <a:lnTo>
                      <a:pt x="2136" y="84"/>
                    </a:lnTo>
                    <a:lnTo>
                      <a:pt x="2154" y="78"/>
                    </a:lnTo>
                    <a:lnTo>
                      <a:pt x="2172" y="84"/>
                    </a:lnTo>
                    <a:lnTo>
                      <a:pt x="2190" y="90"/>
                    </a:lnTo>
                    <a:lnTo>
                      <a:pt x="2208" y="8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grpSp>
            <p:nvGrpSpPr>
              <p:cNvPr id="59" name="Group 221"/>
              <p:cNvGrpSpPr/>
              <p:nvPr/>
            </p:nvGrpSpPr>
            <p:grpSpPr>
              <a:xfrm>
                <a:off x="6934200" y="2537286"/>
                <a:ext cx="344722" cy="1343025"/>
                <a:chOff x="8186100" y="2537286"/>
                <a:chExt cx="344722" cy="1343025"/>
              </a:xfrm>
            </p:grpSpPr>
            <p:sp>
              <p:nvSpPr>
                <p:cNvPr id="60" name="Freeform 58"/>
                <p:cNvSpPr>
                  <a:spLocks/>
                </p:cNvSpPr>
                <p:nvPr/>
              </p:nvSpPr>
              <p:spPr bwMode="auto">
                <a:xfrm>
                  <a:off x="8186100" y="2680161"/>
                  <a:ext cx="344722" cy="1200150"/>
                </a:xfrm>
                <a:custGeom>
                  <a:avLst/>
                  <a:gdLst/>
                  <a:ahLst/>
                  <a:cxnLst>
                    <a:cxn ang="0">
                      <a:pos x="0" y="30"/>
                    </a:cxn>
                    <a:cxn ang="0">
                      <a:pos x="18" y="30"/>
                    </a:cxn>
                    <a:cxn ang="0">
                      <a:pos x="36" y="24"/>
                    </a:cxn>
                    <a:cxn ang="0">
                      <a:pos x="54" y="18"/>
                    </a:cxn>
                    <a:cxn ang="0">
                      <a:pos x="66" y="18"/>
                    </a:cxn>
                    <a:cxn ang="0">
                      <a:pos x="84" y="18"/>
                    </a:cxn>
                    <a:cxn ang="0">
                      <a:pos x="102" y="18"/>
                    </a:cxn>
                    <a:cxn ang="0">
                      <a:pos x="120" y="18"/>
                    </a:cxn>
                    <a:cxn ang="0">
                      <a:pos x="138" y="12"/>
                    </a:cxn>
                    <a:cxn ang="0">
                      <a:pos x="156" y="6"/>
                    </a:cxn>
                    <a:cxn ang="0">
                      <a:pos x="174" y="0"/>
                    </a:cxn>
                    <a:cxn ang="0">
                      <a:pos x="192" y="6"/>
                    </a:cxn>
                    <a:cxn ang="0">
                      <a:pos x="210" y="6"/>
                    </a:cxn>
                    <a:cxn ang="0">
                      <a:pos x="222" y="0"/>
                    </a:cxn>
                    <a:cxn ang="0">
                      <a:pos x="240" y="0"/>
                    </a:cxn>
                    <a:cxn ang="0">
                      <a:pos x="258" y="6"/>
                    </a:cxn>
                    <a:cxn ang="0">
                      <a:pos x="276" y="30"/>
                    </a:cxn>
                    <a:cxn ang="0">
                      <a:pos x="294" y="78"/>
                    </a:cxn>
                    <a:cxn ang="0">
                      <a:pos x="312" y="186"/>
                    </a:cxn>
                    <a:cxn ang="0">
                      <a:pos x="330" y="312"/>
                    </a:cxn>
                    <a:cxn ang="0">
                      <a:pos x="348" y="456"/>
                    </a:cxn>
                    <a:cxn ang="0">
                      <a:pos x="366" y="612"/>
                    </a:cxn>
                    <a:cxn ang="0">
                      <a:pos x="384" y="756"/>
                    </a:cxn>
                  </a:cxnLst>
                  <a:rect l="0" t="0" r="r" b="b"/>
                  <a:pathLst>
                    <a:path w="384" h="756">
                      <a:moveTo>
                        <a:pt x="0" y="30"/>
                      </a:moveTo>
                      <a:lnTo>
                        <a:pt x="18" y="30"/>
                      </a:lnTo>
                      <a:lnTo>
                        <a:pt x="36" y="24"/>
                      </a:lnTo>
                      <a:lnTo>
                        <a:pt x="54" y="18"/>
                      </a:lnTo>
                      <a:lnTo>
                        <a:pt x="66" y="18"/>
                      </a:lnTo>
                      <a:lnTo>
                        <a:pt x="84" y="18"/>
                      </a:lnTo>
                      <a:lnTo>
                        <a:pt x="102" y="18"/>
                      </a:lnTo>
                      <a:lnTo>
                        <a:pt x="120" y="18"/>
                      </a:lnTo>
                      <a:lnTo>
                        <a:pt x="138" y="12"/>
                      </a:lnTo>
                      <a:lnTo>
                        <a:pt x="156" y="6"/>
                      </a:lnTo>
                      <a:lnTo>
                        <a:pt x="174" y="0"/>
                      </a:lnTo>
                      <a:lnTo>
                        <a:pt x="192" y="6"/>
                      </a:lnTo>
                      <a:lnTo>
                        <a:pt x="210" y="6"/>
                      </a:lnTo>
                      <a:lnTo>
                        <a:pt x="222" y="0"/>
                      </a:lnTo>
                      <a:lnTo>
                        <a:pt x="240" y="0"/>
                      </a:lnTo>
                      <a:lnTo>
                        <a:pt x="258" y="6"/>
                      </a:lnTo>
                      <a:lnTo>
                        <a:pt x="276" y="30"/>
                      </a:lnTo>
                      <a:lnTo>
                        <a:pt x="294" y="78"/>
                      </a:lnTo>
                      <a:lnTo>
                        <a:pt x="312" y="186"/>
                      </a:lnTo>
                      <a:lnTo>
                        <a:pt x="330" y="312"/>
                      </a:lnTo>
                      <a:lnTo>
                        <a:pt x="348" y="456"/>
                      </a:lnTo>
                      <a:lnTo>
                        <a:pt x="366" y="612"/>
                      </a:lnTo>
                      <a:lnTo>
                        <a:pt x="384" y="75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61" name="Freeform 60"/>
                <p:cNvSpPr>
                  <a:spLocks/>
                </p:cNvSpPr>
                <p:nvPr/>
              </p:nvSpPr>
              <p:spPr bwMode="auto">
                <a:xfrm>
                  <a:off x="8186100" y="2537286"/>
                  <a:ext cx="344722" cy="1285875"/>
                </a:xfrm>
                <a:custGeom>
                  <a:avLst/>
                  <a:gdLst/>
                  <a:ahLst/>
                  <a:cxnLst>
                    <a:cxn ang="0">
                      <a:pos x="0" y="0"/>
                    </a:cxn>
                    <a:cxn ang="0">
                      <a:pos x="18" y="0"/>
                    </a:cxn>
                    <a:cxn ang="0">
                      <a:pos x="36" y="0"/>
                    </a:cxn>
                    <a:cxn ang="0">
                      <a:pos x="54" y="0"/>
                    </a:cxn>
                    <a:cxn ang="0">
                      <a:pos x="66" y="0"/>
                    </a:cxn>
                    <a:cxn ang="0">
                      <a:pos x="84" y="0"/>
                    </a:cxn>
                    <a:cxn ang="0">
                      <a:pos x="102" y="6"/>
                    </a:cxn>
                    <a:cxn ang="0">
                      <a:pos x="120" y="0"/>
                    </a:cxn>
                    <a:cxn ang="0">
                      <a:pos x="138" y="6"/>
                    </a:cxn>
                    <a:cxn ang="0">
                      <a:pos x="156" y="6"/>
                    </a:cxn>
                    <a:cxn ang="0">
                      <a:pos x="174" y="12"/>
                    </a:cxn>
                    <a:cxn ang="0">
                      <a:pos x="192" y="18"/>
                    </a:cxn>
                    <a:cxn ang="0">
                      <a:pos x="210" y="12"/>
                    </a:cxn>
                    <a:cxn ang="0">
                      <a:pos x="222" y="12"/>
                    </a:cxn>
                    <a:cxn ang="0">
                      <a:pos x="240" y="6"/>
                    </a:cxn>
                    <a:cxn ang="0">
                      <a:pos x="258" y="12"/>
                    </a:cxn>
                    <a:cxn ang="0">
                      <a:pos x="276" y="36"/>
                    </a:cxn>
                    <a:cxn ang="0">
                      <a:pos x="294" y="78"/>
                    </a:cxn>
                    <a:cxn ang="0">
                      <a:pos x="312" y="186"/>
                    </a:cxn>
                    <a:cxn ang="0">
                      <a:pos x="330" y="336"/>
                    </a:cxn>
                    <a:cxn ang="0">
                      <a:pos x="348" y="504"/>
                    </a:cxn>
                    <a:cxn ang="0">
                      <a:pos x="366" y="666"/>
                    </a:cxn>
                    <a:cxn ang="0">
                      <a:pos x="384" y="810"/>
                    </a:cxn>
                  </a:cxnLst>
                  <a:rect l="0" t="0" r="r" b="b"/>
                  <a:pathLst>
                    <a:path w="384" h="810">
                      <a:moveTo>
                        <a:pt x="0" y="0"/>
                      </a:moveTo>
                      <a:lnTo>
                        <a:pt x="18" y="0"/>
                      </a:lnTo>
                      <a:lnTo>
                        <a:pt x="36" y="0"/>
                      </a:lnTo>
                      <a:lnTo>
                        <a:pt x="54" y="0"/>
                      </a:lnTo>
                      <a:lnTo>
                        <a:pt x="66" y="0"/>
                      </a:lnTo>
                      <a:lnTo>
                        <a:pt x="84" y="0"/>
                      </a:lnTo>
                      <a:lnTo>
                        <a:pt x="102" y="6"/>
                      </a:lnTo>
                      <a:lnTo>
                        <a:pt x="120" y="0"/>
                      </a:lnTo>
                      <a:lnTo>
                        <a:pt x="138" y="6"/>
                      </a:lnTo>
                      <a:lnTo>
                        <a:pt x="156" y="6"/>
                      </a:lnTo>
                      <a:lnTo>
                        <a:pt x="174" y="12"/>
                      </a:lnTo>
                      <a:lnTo>
                        <a:pt x="192" y="18"/>
                      </a:lnTo>
                      <a:lnTo>
                        <a:pt x="210" y="12"/>
                      </a:lnTo>
                      <a:lnTo>
                        <a:pt x="222" y="12"/>
                      </a:lnTo>
                      <a:lnTo>
                        <a:pt x="240" y="6"/>
                      </a:lnTo>
                      <a:lnTo>
                        <a:pt x="258" y="12"/>
                      </a:lnTo>
                      <a:lnTo>
                        <a:pt x="276" y="36"/>
                      </a:lnTo>
                      <a:lnTo>
                        <a:pt x="294" y="78"/>
                      </a:lnTo>
                      <a:lnTo>
                        <a:pt x="312" y="186"/>
                      </a:lnTo>
                      <a:lnTo>
                        <a:pt x="330" y="336"/>
                      </a:lnTo>
                      <a:lnTo>
                        <a:pt x="348" y="504"/>
                      </a:lnTo>
                      <a:lnTo>
                        <a:pt x="366" y="666"/>
                      </a:lnTo>
                      <a:lnTo>
                        <a:pt x="384" y="810"/>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62" name="Freeform 62"/>
                <p:cNvSpPr>
                  <a:spLocks/>
                </p:cNvSpPr>
                <p:nvPr/>
              </p:nvSpPr>
              <p:spPr bwMode="auto">
                <a:xfrm>
                  <a:off x="8186100" y="2575386"/>
                  <a:ext cx="344722" cy="1000125"/>
                </a:xfrm>
                <a:custGeom>
                  <a:avLst/>
                  <a:gdLst/>
                  <a:ahLst/>
                  <a:cxnLst>
                    <a:cxn ang="0">
                      <a:pos x="0" y="0"/>
                    </a:cxn>
                    <a:cxn ang="0">
                      <a:pos x="18" y="6"/>
                    </a:cxn>
                    <a:cxn ang="0">
                      <a:pos x="36" y="12"/>
                    </a:cxn>
                    <a:cxn ang="0">
                      <a:pos x="54" y="12"/>
                    </a:cxn>
                    <a:cxn ang="0">
                      <a:pos x="66" y="6"/>
                    </a:cxn>
                    <a:cxn ang="0">
                      <a:pos x="84" y="12"/>
                    </a:cxn>
                    <a:cxn ang="0">
                      <a:pos x="102" y="18"/>
                    </a:cxn>
                    <a:cxn ang="0">
                      <a:pos x="120" y="18"/>
                    </a:cxn>
                    <a:cxn ang="0">
                      <a:pos x="138" y="12"/>
                    </a:cxn>
                    <a:cxn ang="0">
                      <a:pos x="156" y="6"/>
                    </a:cxn>
                    <a:cxn ang="0">
                      <a:pos x="174" y="6"/>
                    </a:cxn>
                    <a:cxn ang="0">
                      <a:pos x="192" y="6"/>
                    </a:cxn>
                    <a:cxn ang="0">
                      <a:pos x="210" y="18"/>
                    </a:cxn>
                    <a:cxn ang="0">
                      <a:pos x="222" y="12"/>
                    </a:cxn>
                    <a:cxn ang="0">
                      <a:pos x="240" y="12"/>
                    </a:cxn>
                    <a:cxn ang="0">
                      <a:pos x="258" y="12"/>
                    </a:cxn>
                    <a:cxn ang="0">
                      <a:pos x="276" y="36"/>
                    </a:cxn>
                    <a:cxn ang="0">
                      <a:pos x="294" y="78"/>
                    </a:cxn>
                    <a:cxn ang="0">
                      <a:pos x="312" y="150"/>
                    </a:cxn>
                    <a:cxn ang="0">
                      <a:pos x="330" y="258"/>
                    </a:cxn>
                    <a:cxn ang="0">
                      <a:pos x="348" y="384"/>
                    </a:cxn>
                    <a:cxn ang="0">
                      <a:pos x="366" y="510"/>
                    </a:cxn>
                    <a:cxn ang="0">
                      <a:pos x="384" y="630"/>
                    </a:cxn>
                  </a:cxnLst>
                  <a:rect l="0" t="0" r="r" b="b"/>
                  <a:pathLst>
                    <a:path w="384" h="630">
                      <a:moveTo>
                        <a:pt x="0" y="0"/>
                      </a:moveTo>
                      <a:lnTo>
                        <a:pt x="18" y="6"/>
                      </a:lnTo>
                      <a:lnTo>
                        <a:pt x="36" y="12"/>
                      </a:lnTo>
                      <a:lnTo>
                        <a:pt x="54" y="12"/>
                      </a:lnTo>
                      <a:lnTo>
                        <a:pt x="66" y="6"/>
                      </a:lnTo>
                      <a:lnTo>
                        <a:pt x="84" y="12"/>
                      </a:lnTo>
                      <a:lnTo>
                        <a:pt x="102" y="18"/>
                      </a:lnTo>
                      <a:lnTo>
                        <a:pt x="120" y="18"/>
                      </a:lnTo>
                      <a:lnTo>
                        <a:pt x="138" y="12"/>
                      </a:lnTo>
                      <a:lnTo>
                        <a:pt x="156" y="6"/>
                      </a:lnTo>
                      <a:lnTo>
                        <a:pt x="174" y="6"/>
                      </a:lnTo>
                      <a:lnTo>
                        <a:pt x="192" y="6"/>
                      </a:lnTo>
                      <a:lnTo>
                        <a:pt x="210" y="18"/>
                      </a:lnTo>
                      <a:lnTo>
                        <a:pt x="222" y="12"/>
                      </a:lnTo>
                      <a:lnTo>
                        <a:pt x="240" y="12"/>
                      </a:lnTo>
                      <a:lnTo>
                        <a:pt x="258" y="12"/>
                      </a:lnTo>
                      <a:lnTo>
                        <a:pt x="276" y="36"/>
                      </a:lnTo>
                      <a:lnTo>
                        <a:pt x="294" y="78"/>
                      </a:lnTo>
                      <a:lnTo>
                        <a:pt x="312" y="150"/>
                      </a:lnTo>
                      <a:lnTo>
                        <a:pt x="330" y="258"/>
                      </a:lnTo>
                      <a:lnTo>
                        <a:pt x="348" y="384"/>
                      </a:lnTo>
                      <a:lnTo>
                        <a:pt x="366" y="510"/>
                      </a:lnTo>
                      <a:lnTo>
                        <a:pt x="384" y="630"/>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63" name="Freeform 64"/>
                <p:cNvSpPr>
                  <a:spLocks/>
                </p:cNvSpPr>
                <p:nvPr/>
              </p:nvSpPr>
              <p:spPr bwMode="auto">
                <a:xfrm>
                  <a:off x="8186100" y="2546811"/>
                  <a:ext cx="344722" cy="819150"/>
                </a:xfrm>
                <a:custGeom>
                  <a:avLst/>
                  <a:gdLst/>
                  <a:ahLst/>
                  <a:cxnLst>
                    <a:cxn ang="0">
                      <a:pos x="0" y="0"/>
                    </a:cxn>
                    <a:cxn ang="0">
                      <a:pos x="18" y="0"/>
                    </a:cxn>
                    <a:cxn ang="0">
                      <a:pos x="36" y="0"/>
                    </a:cxn>
                    <a:cxn ang="0">
                      <a:pos x="54" y="0"/>
                    </a:cxn>
                    <a:cxn ang="0">
                      <a:pos x="66" y="0"/>
                    </a:cxn>
                    <a:cxn ang="0">
                      <a:pos x="84" y="6"/>
                    </a:cxn>
                    <a:cxn ang="0">
                      <a:pos x="102" y="6"/>
                    </a:cxn>
                    <a:cxn ang="0">
                      <a:pos x="120" y="12"/>
                    </a:cxn>
                    <a:cxn ang="0">
                      <a:pos x="138" y="18"/>
                    </a:cxn>
                    <a:cxn ang="0">
                      <a:pos x="156" y="12"/>
                    </a:cxn>
                    <a:cxn ang="0">
                      <a:pos x="174" y="6"/>
                    </a:cxn>
                    <a:cxn ang="0">
                      <a:pos x="192" y="18"/>
                    </a:cxn>
                    <a:cxn ang="0">
                      <a:pos x="210" y="12"/>
                    </a:cxn>
                    <a:cxn ang="0">
                      <a:pos x="222" y="6"/>
                    </a:cxn>
                    <a:cxn ang="0">
                      <a:pos x="240" y="6"/>
                    </a:cxn>
                    <a:cxn ang="0">
                      <a:pos x="258" y="24"/>
                    </a:cxn>
                    <a:cxn ang="0">
                      <a:pos x="276" y="60"/>
                    </a:cxn>
                    <a:cxn ang="0">
                      <a:pos x="294" y="108"/>
                    </a:cxn>
                    <a:cxn ang="0">
                      <a:pos x="312" y="174"/>
                    </a:cxn>
                    <a:cxn ang="0">
                      <a:pos x="330" y="264"/>
                    </a:cxn>
                    <a:cxn ang="0">
                      <a:pos x="348" y="360"/>
                    </a:cxn>
                    <a:cxn ang="0">
                      <a:pos x="366" y="450"/>
                    </a:cxn>
                    <a:cxn ang="0">
                      <a:pos x="384" y="516"/>
                    </a:cxn>
                  </a:cxnLst>
                  <a:rect l="0" t="0" r="r" b="b"/>
                  <a:pathLst>
                    <a:path w="384" h="516">
                      <a:moveTo>
                        <a:pt x="0" y="0"/>
                      </a:moveTo>
                      <a:lnTo>
                        <a:pt x="18" y="0"/>
                      </a:lnTo>
                      <a:lnTo>
                        <a:pt x="36" y="0"/>
                      </a:lnTo>
                      <a:lnTo>
                        <a:pt x="54" y="0"/>
                      </a:lnTo>
                      <a:lnTo>
                        <a:pt x="66" y="0"/>
                      </a:lnTo>
                      <a:lnTo>
                        <a:pt x="84" y="6"/>
                      </a:lnTo>
                      <a:lnTo>
                        <a:pt x="102" y="6"/>
                      </a:lnTo>
                      <a:lnTo>
                        <a:pt x="120" y="12"/>
                      </a:lnTo>
                      <a:lnTo>
                        <a:pt x="138" y="18"/>
                      </a:lnTo>
                      <a:lnTo>
                        <a:pt x="156" y="12"/>
                      </a:lnTo>
                      <a:lnTo>
                        <a:pt x="174" y="6"/>
                      </a:lnTo>
                      <a:lnTo>
                        <a:pt x="192" y="18"/>
                      </a:lnTo>
                      <a:lnTo>
                        <a:pt x="210" y="12"/>
                      </a:lnTo>
                      <a:lnTo>
                        <a:pt x="222" y="6"/>
                      </a:lnTo>
                      <a:lnTo>
                        <a:pt x="240" y="6"/>
                      </a:lnTo>
                      <a:lnTo>
                        <a:pt x="258" y="24"/>
                      </a:lnTo>
                      <a:lnTo>
                        <a:pt x="276" y="60"/>
                      </a:lnTo>
                      <a:lnTo>
                        <a:pt x="294" y="108"/>
                      </a:lnTo>
                      <a:lnTo>
                        <a:pt x="312" y="174"/>
                      </a:lnTo>
                      <a:lnTo>
                        <a:pt x="330" y="264"/>
                      </a:lnTo>
                      <a:lnTo>
                        <a:pt x="348" y="360"/>
                      </a:lnTo>
                      <a:lnTo>
                        <a:pt x="366" y="450"/>
                      </a:lnTo>
                      <a:lnTo>
                        <a:pt x="384" y="51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64" name="Freeform 66"/>
                <p:cNvSpPr>
                  <a:spLocks/>
                </p:cNvSpPr>
                <p:nvPr/>
              </p:nvSpPr>
              <p:spPr bwMode="auto">
                <a:xfrm>
                  <a:off x="8186100" y="2651586"/>
                  <a:ext cx="344722" cy="1123950"/>
                </a:xfrm>
                <a:custGeom>
                  <a:avLst/>
                  <a:gdLst/>
                  <a:ahLst/>
                  <a:cxnLst>
                    <a:cxn ang="0">
                      <a:pos x="0" y="0"/>
                    </a:cxn>
                    <a:cxn ang="0">
                      <a:pos x="18" y="6"/>
                    </a:cxn>
                    <a:cxn ang="0">
                      <a:pos x="36" y="6"/>
                    </a:cxn>
                    <a:cxn ang="0">
                      <a:pos x="54" y="0"/>
                    </a:cxn>
                    <a:cxn ang="0">
                      <a:pos x="66" y="0"/>
                    </a:cxn>
                    <a:cxn ang="0">
                      <a:pos x="84" y="0"/>
                    </a:cxn>
                    <a:cxn ang="0">
                      <a:pos x="102" y="6"/>
                    </a:cxn>
                    <a:cxn ang="0">
                      <a:pos x="120" y="12"/>
                    </a:cxn>
                    <a:cxn ang="0">
                      <a:pos x="138" y="6"/>
                    </a:cxn>
                    <a:cxn ang="0">
                      <a:pos x="156" y="6"/>
                    </a:cxn>
                    <a:cxn ang="0">
                      <a:pos x="174" y="6"/>
                    </a:cxn>
                    <a:cxn ang="0">
                      <a:pos x="192" y="6"/>
                    </a:cxn>
                    <a:cxn ang="0">
                      <a:pos x="210" y="18"/>
                    </a:cxn>
                    <a:cxn ang="0">
                      <a:pos x="222" y="18"/>
                    </a:cxn>
                    <a:cxn ang="0">
                      <a:pos x="240" y="0"/>
                    </a:cxn>
                    <a:cxn ang="0">
                      <a:pos x="258" y="0"/>
                    </a:cxn>
                    <a:cxn ang="0">
                      <a:pos x="276" y="24"/>
                    </a:cxn>
                    <a:cxn ang="0">
                      <a:pos x="294" y="72"/>
                    </a:cxn>
                    <a:cxn ang="0">
                      <a:pos x="312" y="174"/>
                    </a:cxn>
                    <a:cxn ang="0">
                      <a:pos x="330" y="300"/>
                    </a:cxn>
                    <a:cxn ang="0">
                      <a:pos x="348" y="438"/>
                    </a:cxn>
                    <a:cxn ang="0">
                      <a:pos x="366" y="582"/>
                    </a:cxn>
                    <a:cxn ang="0">
                      <a:pos x="384" y="708"/>
                    </a:cxn>
                  </a:cxnLst>
                  <a:rect l="0" t="0" r="r" b="b"/>
                  <a:pathLst>
                    <a:path w="384" h="708">
                      <a:moveTo>
                        <a:pt x="0" y="0"/>
                      </a:moveTo>
                      <a:lnTo>
                        <a:pt x="18" y="6"/>
                      </a:lnTo>
                      <a:lnTo>
                        <a:pt x="36" y="6"/>
                      </a:lnTo>
                      <a:lnTo>
                        <a:pt x="54" y="0"/>
                      </a:lnTo>
                      <a:lnTo>
                        <a:pt x="66" y="0"/>
                      </a:lnTo>
                      <a:lnTo>
                        <a:pt x="84" y="0"/>
                      </a:lnTo>
                      <a:lnTo>
                        <a:pt x="102" y="6"/>
                      </a:lnTo>
                      <a:lnTo>
                        <a:pt x="120" y="12"/>
                      </a:lnTo>
                      <a:lnTo>
                        <a:pt x="138" y="6"/>
                      </a:lnTo>
                      <a:lnTo>
                        <a:pt x="156" y="6"/>
                      </a:lnTo>
                      <a:lnTo>
                        <a:pt x="174" y="6"/>
                      </a:lnTo>
                      <a:lnTo>
                        <a:pt x="192" y="6"/>
                      </a:lnTo>
                      <a:lnTo>
                        <a:pt x="210" y="18"/>
                      </a:lnTo>
                      <a:lnTo>
                        <a:pt x="222" y="18"/>
                      </a:lnTo>
                      <a:lnTo>
                        <a:pt x="240" y="0"/>
                      </a:lnTo>
                      <a:lnTo>
                        <a:pt x="258" y="0"/>
                      </a:lnTo>
                      <a:lnTo>
                        <a:pt x="276" y="24"/>
                      </a:lnTo>
                      <a:lnTo>
                        <a:pt x="294" y="72"/>
                      </a:lnTo>
                      <a:lnTo>
                        <a:pt x="312" y="174"/>
                      </a:lnTo>
                      <a:lnTo>
                        <a:pt x="330" y="300"/>
                      </a:lnTo>
                      <a:lnTo>
                        <a:pt x="348" y="438"/>
                      </a:lnTo>
                      <a:lnTo>
                        <a:pt x="366" y="582"/>
                      </a:lnTo>
                      <a:lnTo>
                        <a:pt x="384" y="708"/>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65" name="Freeform 68"/>
                <p:cNvSpPr>
                  <a:spLocks/>
                </p:cNvSpPr>
                <p:nvPr/>
              </p:nvSpPr>
              <p:spPr bwMode="auto">
                <a:xfrm>
                  <a:off x="8186100" y="2613486"/>
                  <a:ext cx="344722" cy="1209675"/>
                </a:xfrm>
                <a:custGeom>
                  <a:avLst/>
                  <a:gdLst/>
                  <a:ahLst/>
                  <a:cxnLst>
                    <a:cxn ang="0">
                      <a:pos x="0" y="6"/>
                    </a:cxn>
                    <a:cxn ang="0">
                      <a:pos x="18" y="0"/>
                    </a:cxn>
                    <a:cxn ang="0">
                      <a:pos x="36" y="0"/>
                    </a:cxn>
                    <a:cxn ang="0">
                      <a:pos x="54" y="6"/>
                    </a:cxn>
                    <a:cxn ang="0">
                      <a:pos x="66" y="6"/>
                    </a:cxn>
                    <a:cxn ang="0">
                      <a:pos x="84" y="6"/>
                    </a:cxn>
                    <a:cxn ang="0">
                      <a:pos x="102" y="6"/>
                    </a:cxn>
                    <a:cxn ang="0">
                      <a:pos x="120" y="6"/>
                    </a:cxn>
                    <a:cxn ang="0">
                      <a:pos x="138" y="6"/>
                    </a:cxn>
                    <a:cxn ang="0">
                      <a:pos x="156" y="12"/>
                    </a:cxn>
                    <a:cxn ang="0">
                      <a:pos x="174" y="6"/>
                    </a:cxn>
                    <a:cxn ang="0">
                      <a:pos x="192" y="0"/>
                    </a:cxn>
                    <a:cxn ang="0">
                      <a:pos x="210" y="6"/>
                    </a:cxn>
                    <a:cxn ang="0">
                      <a:pos x="222" y="6"/>
                    </a:cxn>
                    <a:cxn ang="0">
                      <a:pos x="240" y="6"/>
                    </a:cxn>
                    <a:cxn ang="0">
                      <a:pos x="258" y="18"/>
                    </a:cxn>
                    <a:cxn ang="0">
                      <a:pos x="276" y="48"/>
                    </a:cxn>
                    <a:cxn ang="0">
                      <a:pos x="294" y="120"/>
                    </a:cxn>
                    <a:cxn ang="0">
                      <a:pos x="312" y="252"/>
                    </a:cxn>
                    <a:cxn ang="0">
                      <a:pos x="330" y="384"/>
                    </a:cxn>
                    <a:cxn ang="0">
                      <a:pos x="348" y="528"/>
                    </a:cxn>
                    <a:cxn ang="0">
                      <a:pos x="366" y="666"/>
                    </a:cxn>
                    <a:cxn ang="0">
                      <a:pos x="384" y="762"/>
                    </a:cxn>
                  </a:cxnLst>
                  <a:rect l="0" t="0" r="r" b="b"/>
                  <a:pathLst>
                    <a:path w="384" h="762">
                      <a:moveTo>
                        <a:pt x="0" y="6"/>
                      </a:moveTo>
                      <a:lnTo>
                        <a:pt x="18" y="0"/>
                      </a:lnTo>
                      <a:lnTo>
                        <a:pt x="36" y="0"/>
                      </a:lnTo>
                      <a:lnTo>
                        <a:pt x="54" y="6"/>
                      </a:lnTo>
                      <a:lnTo>
                        <a:pt x="66" y="6"/>
                      </a:lnTo>
                      <a:lnTo>
                        <a:pt x="84" y="6"/>
                      </a:lnTo>
                      <a:lnTo>
                        <a:pt x="102" y="6"/>
                      </a:lnTo>
                      <a:lnTo>
                        <a:pt x="120" y="6"/>
                      </a:lnTo>
                      <a:lnTo>
                        <a:pt x="138" y="6"/>
                      </a:lnTo>
                      <a:lnTo>
                        <a:pt x="156" y="12"/>
                      </a:lnTo>
                      <a:lnTo>
                        <a:pt x="174" y="6"/>
                      </a:lnTo>
                      <a:lnTo>
                        <a:pt x="192" y="0"/>
                      </a:lnTo>
                      <a:lnTo>
                        <a:pt x="210" y="6"/>
                      </a:lnTo>
                      <a:lnTo>
                        <a:pt x="222" y="6"/>
                      </a:lnTo>
                      <a:lnTo>
                        <a:pt x="240" y="6"/>
                      </a:lnTo>
                      <a:lnTo>
                        <a:pt x="258" y="18"/>
                      </a:lnTo>
                      <a:lnTo>
                        <a:pt x="276" y="48"/>
                      </a:lnTo>
                      <a:lnTo>
                        <a:pt x="294" y="120"/>
                      </a:lnTo>
                      <a:lnTo>
                        <a:pt x="312" y="252"/>
                      </a:lnTo>
                      <a:lnTo>
                        <a:pt x="330" y="384"/>
                      </a:lnTo>
                      <a:lnTo>
                        <a:pt x="348" y="528"/>
                      </a:lnTo>
                      <a:lnTo>
                        <a:pt x="366" y="666"/>
                      </a:lnTo>
                      <a:lnTo>
                        <a:pt x="384" y="762"/>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66" name="Freeform 70"/>
                <p:cNvSpPr>
                  <a:spLocks/>
                </p:cNvSpPr>
                <p:nvPr/>
              </p:nvSpPr>
              <p:spPr bwMode="auto">
                <a:xfrm>
                  <a:off x="8186100" y="2623011"/>
                  <a:ext cx="344722" cy="1085850"/>
                </a:xfrm>
                <a:custGeom>
                  <a:avLst/>
                  <a:gdLst/>
                  <a:ahLst/>
                  <a:cxnLst>
                    <a:cxn ang="0">
                      <a:pos x="0" y="0"/>
                    </a:cxn>
                    <a:cxn ang="0">
                      <a:pos x="18" y="6"/>
                    </a:cxn>
                    <a:cxn ang="0">
                      <a:pos x="36" y="6"/>
                    </a:cxn>
                    <a:cxn ang="0">
                      <a:pos x="54" y="6"/>
                    </a:cxn>
                    <a:cxn ang="0">
                      <a:pos x="66" y="12"/>
                    </a:cxn>
                    <a:cxn ang="0">
                      <a:pos x="84" y="12"/>
                    </a:cxn>
                    <a:cxn ang="0">
                      <a:pos x="102" y="6"/>
                    </a:cxn>
                    <a:cxn ang="0">
                      <a:pos x="120" y="6"/>
                    </a:cxn>
                    <a:cxn ang="0">
                      <a:pos x="138" y="6"/>
                    </a:cxn>
                    <a:cxn ang="0">
                      <a:pos x="156" y="6"/>
                    </a:cxn>
                    <a:cxn ang="0">
                      <a:pos x="174" y="12"/>
                    </a:cxn>
                    <a:cxn ang="0">
                      <a:pos x="192" y="12"/>
                    </a:cxn>
                    <a:cxn ang="0">
                      <a:pos x="210" y="18"/>
                    </a:cxn>
                    <a:cxn ang="0">
                      <a:pos x="222" y="6"/>
                    </a:cxn>
                    <a:cxn ang="0">
                      <a:pos x="240" y="0"/>
                    </a:cxn>
                    <a:cxn ang="0">
                      <a:pos x="258" y="12"/>
                    </a:cxn>
                    <a:cxn ang="0">
                      <a:pos x="276" y="48"/>
                    </a:cxn>
                    <a:cxn ang="0">
                      <a:pos x="294" y="108"/>
                    </a:cxn>
                    <a:cxn ang="0">
                      <a:pos x="312" y="216"/>
                    </a:cxn>
                    <a:cxn ang="0">
                      <a:pos x="330" y="330"/>
                    </a:cxn>
                    <a:cxn ang="0">
                      <a:pos x="348" y="462"/>
                    </a:cxn>
                    <a:cxn ang="0">
                      <a:pos x="366" y="594"/>
                    </a:cxn>
                    <a:cxn ang="0">
                      <a:pos x="384" y="684"/>
                    </a:cxn>
                  </a:cxnLst>
                  <a:rect l="0" t="0" r="r" b="b"/>
                  <a:pathLst>
                    <a:path w="384" h="684">
                      <a:moveTo>
                        <a:pt x="0" y="0"/>
                      </a:moveTo>
                      <a:lnTo>
                        <a:pt x="18" y="6"/>
                      </a:lnTo>
                      <a:lnTo>
                        <a:pt x="36" y="6"/>
                      </a:lnTo>
                      <a:lnTo>
                        <a:pt x="54" y="6"/>
                      </a:lnTo>
                      <a:lnTo>
                        <a:pt x="66" y="12"/>
                      </a:lnTo>
                      <a:lnTo>
                        <a:pt x="84" y="12"/>
                      </a:lnTo>
                      <a:lnTo>
                        <a:pt x="102" y="6"/>
                      </a:lnTo>
                      <a:lnTo>
                        <a:pt x="120" y="6"/>
                      </a:lnTo>
                      <a:lnTo>
                        <a:pt x="138" y="6"/>
                      </a:lnTo>
                      <a:lnTo>
                        <a:pt x="156" y="6"/>
                      </a:lnTo>
                      <a:lnTo>
                        <a:pt x="174" y="12"/>
                      </a:lnTo>
                      <a:lnTo>
                        <a:pt x="192" y="12"/>
                      </a:lnTo>
                      <a:lnTo>
                        <a:pt x="210" y="18"/>
                      </a:lnTo>
                      <a:lnTo>
                        <a:pt x="222" y="6"/>
                      </a:lnTo>
                      <a:lnTo>
                        <a:pt x="240" y="0"/>
                      </a:lnTo>
                      <a:lnTo>
                        <a:pt x="258" y="12"/>
                      </a:lnTo>
                      <a:lnTo>
                        <a:pt x="276" y="48"/>
                      </a:lnTo>
                      <a:lnTo>
                        <a:pt x="294" y="108"/>
                      </a:lnTo>
                      <a:lnTo>
                        <a:pt x="312" y="216"/>
                      </a:lnTo>
                      <a:lnTo>
                        <a:pt x="330" y="330"/>
                      </a:lnTo>
                      <a:lnTo>
                        <a:pt x="348" y="462"/>
                      </a:lnTo>
                      <a:lnTo>
                        <a:pt x="366" y="594"/>
                      </a:lnTo>
                      <a:lnTo>
                        <a:pt x="384" y="68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67" name="Freeform 72"/>
                <p:cNvSpPr>
                  <a:spLocks/>
                </p:cNvSpPr>
                <p:nvPr/>
              </p:nvSpPr>
              <p:spPr bwMode="auto">
                <a:xfrm>
                  <a:off x="8186100" y="2594436"/>
                  <a:ext cx="344722" cy="1019175"/>
                </a:xfrm>
                <a:custGeom>
                  <a:avLst/>
                  <a:gdLst/>
                  <a:ahLst/>
                  <a:cxnLst>
                    <a:cxn ang="0">
                      <a:pos x="0" y="18"/>
                    </a:cxn>
                    <a:cxn ang="0">
                      <a:pos x="18" y="18"/>
                    </a:cxn>
                    <a:cxn ang="0">
                      <a:pos x="36" y="6"/>
                    </a:cxn>
                    <a:cxn ang="0">
                      <a:pos x="54" y="6"/>
                    </a:cxn>
                    <a:cxn ang="0">
                      <a:pos x="66" y="12"/>
                    </a:cxn>
                    <a:cxn ang="0">
                      <a:pos x="84" y="18"/>
                    </a:cxn>
                    <a:cxn ang="0">
                      <a:pos x="102" y="18"/>
                    </a:cxn>
                    <a:cxn ang="0">
                      <a:pos x="120" y="0"/>
                    </a:cxn>
                    <a:cxn ang="0">
                      <a:pos x="138" y="0"/>
                    </a:cxn>
                    <a:cxn ang="0">
                      <a:pos x="156" y="12"/>
                    </a:cxn>
                    <a:cxn ang="0">
                      <a:pos x="174" y="12"/>
                    </a:cxn>
                    <a:cxn ang="0">
                      <a:pos x="192" y="12"/>
                    </a:cxn>
                    <a:cxn ang="0">
                      <a:pos x="210" y="18"/>
                    </a:cxn>
                    <a:cxn ang="0">
                      <a:pos x="222" y="18"/>
                    </a:cxn>
                    <a:cxn ang="0">
                      <a:pos x="240" y="18"/>
                    </a:cxn>
                    <a:cxn ang="0">
                      <a:pos x="258" y="24"/>
                    </a:cxn>
                    <a:cxn ang="0">
                      <a:pos x="276" y="54"/>
                    </a:cxn>
                    <a:cxn ang="0">
                      <a:pos x="294" y="114"/>
                    </a:cxn>
                    <a:cxn ang="0">
                      <a:pos x="312" y="210"/>
                    </a:cxn>
                    <a:cxn ang="0">
                      <a:pos x="330" y="318"/>
                    </a:cxn>
                    <a:cxn ang="0">
                      <a:pos x="348" y="438"/>
                    </a:cxn>
                    <a:cxn ang="0">
                      <a:pos x="366" y="558"/>
                    </a:cxn>
                    <a:cxn ang="0">
                      <a:pos x="384" y="642"/>
                    </a:cxn>
                  </a:cxnLst>
                  <a:rect l="0" t="0" r="r" b="b"/>
                  <a:pathLst>
                    <a:path w="384" h="642">
                      <a:moveTo>
                        <a:pt x="0" y="18"/>
                      </a:moveTo>
                      <a:lnTo>
                        <a:pt x="18" y="18"/>
                      </a:lnTo>
                      <a:lnTo>
                        <a:pt x="36" y="6"/>
                      </a:lnTo>
                      <a:lnTo>
                        <a:pt x="54" y="6"/>
                      </a:lnTo>
                      <a:lnTo>
                        <a:pt x="66" y="12"/>
                      </a:lnTo>
                      <a:lnTo>
                        <a:pt x="84" y="18"/>
                      </a:lnTo>
                      <a:lnTo>
                        <a:pt x="102" y="18"/>
                      </a:lnTo>
                      <a:lnTo>
                        <a:pt x="120" y="0"/>
                      </a:lnTo>
                      <a:lnTo>
                        <a:pt x="138" y="0"/>
                      </a:lnTo>
                      <a:lnTo>
                        <a:pt x="156" y="12"/>
                      </a:lnTo>
                      <a:lnTo>
                        <a:pt x="174" y="12"/>
                      </a:lnTo>
                      <a:lnTo>
                        <a:pt x="192" y="12"/>
                      </a:lnTo>
                      <a:lnTo>
                        <a:pt x="210" y="18"/>
                      </a:lnTo>
                      <a:lnTo>
                        <a:pt x="222" y="18"/>
                      </a:lnTo>
                      <a:lnTo>
                        <a:pt x="240" y="18"/>
                      </a:lnTo>
                      <a:lnTo>
                        <a:pt x="258" y="24"/>
                      </a:lnTo>
                      <a:lnTo>
                        <a:pt x="276" y="54"/>
                      </a:lnTo>
                      <a:lnTo>
                        <a:pt x="294" y="114"/>
                      </a:lnTo>
                      <a:lnTo>
                        <a:pt x="312" y="210"/>
                      </a:lnTo>
                      <a:lnTo>
                        <a:pt x="330" y="318"/>
                      </a:lnTo>
                      <a:lnTo>
                        <a:pt x="348" y="438"/>
                      </a:lnTo>
                      <a:lnTo>
                        <a:pt x="366" y="558"/>
                      </a:lnTo>
                      <a:lnTo>
                        <a:pt x="384" y="642"/>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68" name="Freeform 74"/>
                <p:cNvSpPr>
                  <a:spLocks/>
                </p:cNvSpPr>
                <p:nvPr/>
              </p:nvSpPr>
              <p:spPr bwMode="auto">
                <a:xfrm>
                  <a:off x="8186100" y="2632536"/>
                  <a:ext cx="344722" cy="819150"/>
                </a:xfrm>
                <a:custGeom>
                  <a:avLst/>
                  <a:gdLst/>
                  <a:ahLst/>
                  <a:cxnLst>
                    <a:cxn ang="0">
                      <a:pos x="0" y="0"/>
                    </a:cxn>
                    <a:cxn ang="0">
                      <a:pos x="18" y="6"/>
                    </a:cxn>
                    <a:cxn ang="0">
                      <a:pos x="36" y="12"/>
                    </a:cxn>
                    <a:cxn ang="0">
                      <a:pos x="54" y="0"/>
                    </a:cxn>
                    <a:cxn ang="0">
                      <a:pos x="66" y="0"/>
                    </a:cxn>
                    <a:cxn ang="0">
                      <a:pos x="84" y="0"/>
                    </a:cxn>
                    <a:cxn ang="0">
                      <a:pos x="102" y="0"/>
                    </a:cxn>
                    <a:cxn ang="0">
                      <a:pos x="120" y="0"/>
                    </a:cxn>
                    <a:cxn ang="0">
                      <a:pos x="138" y="6"/>
                    </a:cxn>
                    <a:cxn ang="0">
                      <a:pos x="156" y="6"/>
                    </a:cxn>
                    <a:cxn ang="0">
                      <a:pos x="174" y="0"/>
                    </a:cxn>
                    <a:cxn ang="0">
                      <a:pos x="192" y="0"/>
                    </a:cxn>
                    <a:cxn ang="0">
                      <a:pos x="210" y="0"/>
                    </a:cxn>
                    <a:cxn ang="0">
                      <a:pos x="222" y="6"/>
                    </a:cxn>
                    <a:cxn ang="0">
                      <a:pos x="240" y="0"/>
                    </a:cxn>
                    <a:cxn ang="0">
                      <a:pos x="258" y="6"/>
                    </a:cxn>
                    <a:cxn ang="0">
                      <a:pos x="276" y="30"/>
                    </a:cxn>
                    <a:cxn ang="0">
                      <a:pos x="294" y="72"/>
                    </a:cxn>
                    <a:cxn ang="0">
                      <a:pos x="312" y="150"/>
                    </a:cxn>
                    <a:cxn ang="0">
                      <a:pos x="330" y="246"/>
                    </a:cxn>
                    <a:cxn ang="0">
                      <a:pos x="348" y="342"/>
                    </a:cxn>
                    <a:cxn ang="0">
                      <a:pos x="366" y="438"/>
                    </a:cxn>
                    <a:cxn ang="0">
                      <a:pos x="384" y="516"/>
                    </a:cxn>
                  </a:cxnLst>
                  <a:rect l="0" t="0" r="r" b="b"/>
                  <a:pathLst>
                    <a:path w="384" h="516">
                      <a:moveTo>
                        <a:pt x="0" y="0"/>
                      </a:moveTo>
                      <a:lnTo>
                        <a:pt x="18" y="6"/>
                      </a:lnTo>
                      <a:lnTo>
                        <a:pt x="36" y="12"/>
                      </a:lnTo>
                      <a:lnTo>
                        <a:pt x="54" y="0"/>
                      </a:lnTo>
                      <a:lnTo>
                        <a:pt x="66" y="0"/>
                      </a:lnTo>
                      <a:lnTo>
                        <a:pt x="84" y="0"/>
                      </a:lnTo>
                      <a:lnTo>
                        <a:pt x="102" y="0"/>
                      </a:lnTo>
                      <a:lnTo>
                        <a:pt x="120" y="0"/>
                      </a:lnTo>
                      <a:lnTo>
                        <a:pt x="138" y="6"/>
                      </a:lnTo>
                      <a:lnTo>
                        <a:pt x="156" y="6"/>
                      </a:lnTo>
                      <a:lnTo>
                        <a:pt x="174" y="0"/>
                      </a:lnTo>
                      <a:lnTo>
                        <a:pt x="192" y="0"/>
                      </a:lnTo>
                      <a:lnTo>
                        <a:pt x="210" y="0"/>
                      </a:lnTo>
                      <a:lnTo>
                        <a:pt x="222" y="6"/>
                      </a:lnTo>
                      <a:lnTo>
                        <a:pt x="240" y="0"/>
                      </a:lnTo>
                      <a:lnTo>
                        <a:pt x="258" y="6"/>
                      </a:lnTo>
                      <a:lnTo>
                        <a:pt x="276" y="30"/>
                      </a:lnTo>
                      <a:lnTo>
                        <a:pt x="294" y="72"/>
                      </a:lnTo>
                      <a:lnTo>
                        <a:pt x="312" y="150"/>
                      </a:lnTo>
                      <a:lnTo>
                        <a:pt x="330" y="246"/>
                      </a:lnTo>
                      <a:lnTo>
                        <a:pt x="348" y="342"/>
                      </a:lnTo>
                      <a:lnTo>
                        <a:pt x="366" y="438"/>
                      </a:lnTo>
                      <a:lnTo>
                        <a:pt x="384" y="51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69" name="Freeform 76"/>
                <p:cNvSpPr>
                  <a:spLocks/>
                </p:cNvSpPr>
                <p:nvPr/>
              </p:nvSpPr>
              <p:spPr bwMode="auto">
                <a:xfrm>
                  <a:off x="8186100" y="2584911"/>
                  <a:ext cx="344722" cy="866775"/>
                </a:xfrm>
                <a:custGeom>
                  <a:avLst/>
                  <a:gdLst/>
                  <a:ahLst/>
                  <a:cxnLst>
                    <a:cxn ang="0">
                      <a:pos x="0" y="6"/>
                    </a:cxn>
                    <a:cxn ang="0">
                      <a:pos x="18" y="6"/>
                    </a:cxn>
                    <a:cxn ang="0">
                      <a:pos x="36" y="6"/>
                    </a:cxn>
                    <a:cxn ang="0">
                      <a:pos x="54" y="6"/>
                    </a:cxn>
                    <a:cxn ang="0">
                      <a:pos x="66" y="0"/>
                    </a:cxn>
                    <a:cxn ang="0">
                      <a:pos x="84" y="0"/>
                    </a:cxn>
                    <a:cxn ang="0">
                      <a:pos x="102" y="0"/>
                    </a:cxn>
                    <a:cxn ang="0">
                      <a:pos x="120" y="6"/>
                    </a:cxn>
                    <a:cxn ang="0">
                      <a:pos x="138" y="6"/>
                    </a:cxn>
                    <a:cxn ang="0">
                      <a:pos x="156" y="6"/>
                    </a:cxn>
                    <a:cxn ang="0">
                      <a:pos x="174" y="6"/>
                    </a:cxn>
                    <a:cxn ang="0">
                      <a:pos x="192" y="6"/>
                    </a:cxn>
                    <a:cxn ang="0">
                      <a:pos x="210" y="6"/>
                    </a:cxn>
                    <a:cxn ang="0">
                      <a:pos x="222" y="6"/>
                    </a:cxn>
                    <a:cxn ang="0">
                      <a:pos x="240" y="6"/>
                    </a:cxn>
                    <a:cxn ang="0">
                      <a:pos x="258" y="24"/>
                    </a:cxn>
                    <a:cxn ang="0">
                      <a:pos x="276" y="66"/>
                    </a:cxn>
                    <a:cxn ang="0">
                      <a:pos x="294" y="132"/>
                    </a:cxn>
                    <a:cxn ang="0">
                      <a:pos x="312" y="210"/>
                    </a:cxn>
                    <a:cxn ang="0">
                      <a:pos x="330" y="318"/>
                    </a:cxn>
                    <a:cxn ang="0">
                      <a:pos x="348" y="420"/>
                    </a:cxn>
                    <a:cxn ang="0">
                      <a:pos x="366" y="492"/>
                    </a:cxn>
                    <a:cxn ang="0">
                      <a:pos x="384" y="546"/>
                    </a:cxn>
                  </a:cxnLst>
                  <a:rect l="0" t="0" r="r" b="b"/>
                  <a:pathLst>
                    <a:path w="384" h="546">
                      <a:moveTo>
                        <a:pt x="0" y="6"/>
                      </a:moveTo>
                      <a:lnTo>
                        <a:pt x="18" y="6"/>
                      </a:lnTo>
                      <a:lnTo>
                        <a:pt x="36" y="6"/>
                      </a:lnTo>
                      <a:lnTo>
                        <a:pt x="54" y="6"/>
                      </a:lnTo>
                      <a:lnTo>
                        <a:pt x="66" y="0"/>
                      </a:lnTo>
                      <a:lnTo>
                        <a:pt x="84" y="0"/>
                      </a:lnTo>
                      <a:lnTo>
                        <a:pt x="102" y="0"/>
                      </a:lnTo>
                      <a:lnTo>
                        <a:pt x="120" y="6"/>
                      </a:lnTo>
                      <a:lnTo>
                        <a:pt x="138" y="6"/>
                      </a:lnTo>
                      <a:lnTo>
                        <a:pt x="156" y="6"/>
                      </a:lnTo>
                      <a:lnTo>
                        <a:pt x="174" y="6"/>
                      </a:lnTo>
                      <a:lnTo>
                        <a:pt x="192" y="6"/>
                      </a:lnTo>
                      <a:lnTo>
                        <a:pt x="210" y="6"/>
                      </a:lnTo>
                      <a:lnTo>
                        <a:pt x="222" y="6"/>
                      </a:lnTo>
                      <a:lnTo>
                        <a:pt x="240" y="6"/>
                      </a:lnTo>
                      <a:lnTo>
                        <a:pt x="258" y="24"/>
                      </a:lnTo>
                      <a:lnTo>
                        <a:pt x="276" y="66"/>
                      </a:lnTo>
                      <a:lnTo>
                        <a:pt x="294" y="132"/>
                      </a:lnTo>
                      <a:lnTo>
                        <a:pt x="312" y="210"/>
                      </a:lnTo>
                      <a:lnTo>
                        <a:pt x="330" y="318"/>
                      </a:lnTo>
                      <a:lnTo>
                        <a:pt x="348" y="420"/>
                      </a:lnTo>
                      <a:lnTo>
                        <a:pt x="366" y="492"/>
                      </a:lnTo>
                      <a:lnTo>
                        <a:pt x="384" y="54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0" name="Freeform 78"/>
                <p:cNvSpPr>
                  <a:spLocks/>
                </p:cNvSpPr>
                <p:nvPr/>
              </p:nvSpPr>
              <p:spPr bwMode="auto">
                <a:xfrm>
                  <a:off x="8186100" y="2584911"/>
                  <a:ext cx="344722" cy="723900"/>
                </a:xfrm>
                <a:custGeom>
                  <a:avLst/>
                  <a:gdLst/>
                  <a:ahLst/>
                  <a:cxnLst>
                    <a:cxn ang="0">
                      <a:pos x="0" y="18"/>
                    </a:cxn>
                    <a:cxn ang="0">
                      <a:pos x="18" y="18"/>
                    </a:cxn>
                    <a:cxn ang="0">
                      <a:pos x="36" y="12"/>
                    </a:cxn>
                    <a:cxn ang="0">
                      <a:pos x="54" y="0"/>
                    </a:cxn>
                    <a:cxn ang="0">
                      <a:pos x="66" y="0"/>
                    </a:cxn>
                    <a:cxn ang="0">
                      <a:pos x="84" y="0"/>
                    </a:cxn>
                    <a:cxn ang="0">
                      <a:pos x="102" y="6"/>
                    </a:cxn>
                    <a:cxn ang="0">
                      <a:pos x="120" y="6"/>
                    </a:cxn>
                    <a:cxn ang="0">
                      <a:pos x="138" y="6"/>
                    </a:cxn>
                    <a:cxn ang="0">
                      <a:pos x="156" y="6"/>
                    </a:cxn>
                    <a:cxn ang="0">
                      <a:pos x="174" y="6"/>
                    </a:cxn>
                    <a:cxn ang="0">
                      <a:pos x="192" y="0"/>
                    </a:cxn>
                    <a:cxn ang="0">
                      <a:pos x="210" y="0"/>
                    </a:cxn>
                    <a:cxn ang="0">
                      <a:pos x="222" y="0"/>
                    </a:cxn>
                    <a:cxn ang="0">
                      <a:pos x="240" y="12"/>
                    </a:cxn>
                    <a:cxn ang="0">
                      <a:pos x="258" y="30"/>
                    </a:cxn>
                    <a:cxn ang="0">
                      <a:pos x="276" y="48"/>
                    </a:cxn>
                    <a:cxn ang="0">
                      <a:pos x="294" y="96"/>
                    </a:cxn>
                    <a:cxn ang="0">
                      <a:pos x="312" y="156"/>
                    </a:cxn>
                    <a:cxn ang="0">
                      <a:pos x="330" y="234"/>
                    </a:cxn>
                    <a:cxn ang="0">
                      <a:pos x="348" y="312"/>
                    </a:cxn>
                    <a:cxn ang="0">
                      <a:pos x="366" y="390"/>
                    </a:cxn>
                    <a:cxn ang="0">
                      <a:pos x="384" y="456"/>
                    </a:cxn>
                  </a:cxnLst>
                  <a:rect l="0" t="0" r="r" b="b"/>
                  <a:pathLst>
                    <a:path w="384" h="456">
                      <a:moveTo>
                        <a:pt x="0" y="18"/>
                      </a:moveTo>
                      <a:lnTo>
                        <a:pt x="18" y="18"/>
                      </a:lnTo>
                      <a:lnTo>
                        <a:pt x="36" y="12"/>
                      </a:lnTo>
                      <a:lnTo>
                        <a:pt x="54" y="0"/>
                      </a:lnTo>
                      <a:lnTo>
                        <a:pt x="66" y="0"/>
                      </a:lnTo>
                      <a:lnTo>
                        <a:pt x="84" y="0"/>
                      </a:lnTo>
                      <a:lnTo>
                        <a:pt x="102" y="6"/>
                      </a:lnTo>
                      <a:lnTo>
                        <a:pt x="120" y="6"/>
                      </a:lnTo>
                      <a:lnTo>
                        <a:pt x="138" y="6"/>
                      </a:lnTo>
                      <a:lnTo>
                        <a:pt x="156" y="6"/>
                      </a:lnTo>
                      <a:lnTo>
                        <a:pt x="174" y="6"/>
                      </a:lnTo>
                      <a:lnTo>
                        <a:pt x="192" y="0"/>
                      </a:lnTo>
                      <a:lnTo>
                        <a:pt x="210" y="0"/>
                      </a:lnTo>
                      <a:lnTo>
                        <a:pt x="222" y="0"/>
                      </a:lnTo>
                      <a:lnTo>
                        <a:pt x="240" y="12"/>
                      </a:lnTo>
                      <a:lnTo>
                        <a:pt x="258" y="30"/>
                      </a:lnTo>
                      <a:lnTo>
                        <a:pt x="276" y="48"/>
                      </a:lnTo>
                      <a:lnTo>
                        <a:pt x="294" y="96"/>
                      </a:lnTo>
                      <a:lnTo>
                        <a:pt x="312" y="156"/>
                      </a:lnTo>
                      <a:lnTo>
                        <a:pt x="330" y="234"/>
                      </a:lnTo>
                      <a:lnTo>
                        <a:pt x="348" y="312"/>
                      </a:lnTo>
                      <a:lnTo>
                        <a:pt x="366" y="390"/>
                      </a:lnTo>
                      <a:lnTo>
                        <a:pt x="384" y="45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1" name="Freeform 80"/>
                <p:cNvSpPr>
                  <a:spLocks/>
                </p:cNvSpPr>
                <p:nvPr/>
              </p:nvSpPr>
              <p:spPr bwMode="auto">
                <a:xfrm>
                  <a:off x="8186100" y="2546811"/>
                  <a:ext cx="344722" cy="771525"/>
                </a:xfrm>
                <a:custGeom>
                  <a:avLst/>
                  <a:gdLst/>
                  <a:ahLst/>
                  <a:cxnLst>
                    <a:cxn ang="0">
                      <a:pos x="0" y="6"/>
                    </a:cxn>
                    <a:cxn ang="0">
                      <a:pos x="18" y="0"/>
                    </a:cxn>
                    <a:cxn ang="0">
                      <a:pos x="36" y="12"/>
                    </a:cxn>
                    <a:cxn ang="0">
                      <a:pos x="54" y="6"/>
                    </a:cxn>
                    <a:cxn ang="0">
                      <a:pos x="66" y="12"/>
                    </a:cxn>
                    <a:cxn ang="0">
                      <a:pos x="84" y="12"/>
                    </a:cxn>
                    <a:cxn ang="0">
                      <a:pos x="102" y="12"/>
                    </a:cxn>
                    <a:cxn ang="0">
                      <a:pos x="120" y="12"/>
                    </a:cxn>
                    <a:cxn ang="0">
                      <a:pos x="138" y="6"/>
                    </a:cxn>
                    <a:cxn ang="0">
                      <a:pos x="156" y="0"/>
                    </a:cxn>
                    <a:cxn ang="0">
                      <a:pos x="174" y="6"/>
                    </a:cxn>
                    <a:cxn ang="0">
                      <a:pos x="192" y="12"/>
                    </a:cxn>
                    <a:cxn ang="0">
                      <a:pos x="210" y="18"/>
                    </a:cxn>
                    <a:cxn ang="0">
                      <a:pos x="222" y="18"/>
                    </a:cxn>
                    <a:cxn ang="0">
                      <a:pos x="240" y="18"/>
                    </a:cxn>
                    <a:cxn ang="0">
                      <a:pos x="258" y="30"/>
                    </a:cxn>
                    <a:cxn ang="0">
                      <a:pos x="276" y="60"/>
                    </a:cxn>
                    <a:cxn ang="0">
                      <a:pos x="294" y="108"/>
                    </a:cxn>
                    <a:cxn ang="0">
                      <a:pos x="312" y="174"/>
                    </a:cxn>
                    <a:cxn ang="0">
                      <a:pos x="330" y="258"/>
                    </a:cxn>
                    <a:cxn ang="0">
                      <a:pos x="348" y="342"/>
                    </a:cxn>
                    <a:cxn ang="0">
                      <a:pos x="366" y="414"/>
                    </a:cxn>
                    <a:cxn ang="0">
                      <a:pos x="384" y="486"/>
                    </a:cxn>
                  </a:cxnLst>
                  <a:rect l="0" t="0" r="r" b="b"/>
                  <a:pathLst>
                    <a:path w="384" h="486">
                      <a:moveTo>
                        <a:pt x="0" y="6"/>
                      </a:moveTo>
                      <a:lnTo>
                        <a:pt x="18" y="0"/>
                      </a:lnTo>
                      <a:lnTo>
                        <a:pt x="36" y="12"/>
                      </a:lnTo>
                      <a:lnTo>
                        <a:pt x="54" y="6"/>
                      </a:lnTo>
                      <a:lnTo>
                        <a:pt x="66" y="12"/>
                      </a:lnTo>
                      <a:lnTo>
                        <a:pt x="84" y="12"/>
                      </a:lnTo>
                      <a:lnTo>
                        <a:pt x="102" y="12"/>
                      </a:lnTo>
                      <a:lnTo>
                        <a:pt x="120" y="12"/>
                      </a:lnTo>
                      <a:lnTo>
                        <a:pt x="138" y="6"/>
                      </a:lnTo>
                      <a:lnTo>
                        <a:pt x="156" y="0"/>
                      </a:lnTo>
                      <a:lnTo>
                        <a:pt x="174" y="6"/>
                      </a:lnTo>
                      <a:lnTo>
                        <a:pt x="192" y="12"/>
                      </a:lnTo>
                      <a:lnTo>
                        <a:pt x="210" y="18"/>
                      </a:lnTo>
                      <a:lnTo>
                        <a:pt x="222" y="18"/>
                      </a:lnTo>
                      <a:lnTo>
                        <a:pt x="240" y="18"/>
                      </a:lnTo>
                      <a:lnTo>
                        <a:pt x="258" y="30"/>
                      </a:lnTo>
                      <a:lnTo>
                        <a:pt x="276" y="60"/>
                      </a:lnTo>
                      <a:lnTo>
                        <a:pt x="294" y="108"/>
                      </a:lnTo>
                      <a:lnTo>
                        <a:pt x="312" y="174"/>
                      </a:lnTo>
                      <a:lnTo>
                        <a:pt x="330" y="258"/>
                      </a:lnTo>
                      <a:lnTo>
                        <a:pt x="348" y="342"/>
                      </a:lnTo>
                      <a:lnTo>
                        <a:pt x="366" y="414"/>
                      </a:lnTo>
                      <a:lnTo>
                        <a:pt x="384" y="48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2" name="Freeform 82"/>
                <p:cNvSpPr>
                  <a:spLocks/>
                </p:cNvSpPr>
                <p:nvPr/>
              </p:nvSpPr>
              <p:spPr bwMode="auto">
                <a:xfrm>
                  <a:off x="8186100" y="2584911"/>
                  <a:ext cx="344722" cy="704850"/>
                </a:xfrm>
                <a:custGeom>
                  <a:avLst/>
                  <a:gdLst/>
                  <a:ahLst/>
                  <a:cxnLst>
                    <a:cxn ang="0">
                      <a:pos x="0" y="0"/>
                    </a:cxn>
                    <a:cxn ang="0">
                      <a:pos x="18" y="0"/>
                    </a:cxn>
                    <a:cxn ang="0">
                      <a:pos x="36" y="0"/>
                    </a:cxn>
                    <a:cxn ang="0">
                      <a:pos x="54" y="6"/>
                    </a:cxn>
                    <a:cxn ang="0">
                      <a:pos x="66" y="6"/>
                    </a:cxn>
                    <a:cxn ang="0">
                      <a:pos x="84" y="6"/>
                    </a:cxn>
                    <a:cxn ang="0">
                      <a:pos x="102" y="12"/>
                    </a:cxn>
                    <a:cxn ang="0">
                      <a:pos x="120" y="6"/>
                    </a:cxn>
                    <a:cxn ang="0">
                      <a:pos x="138" y="6"/>
                    </a:cxn>
                    <a:cxn ang="0">
                      <a:pos x="156" y="6"/>
                    </a:cxn>
                    <a:cxn ang="0">
                      <a:pos x="174" y="12"/>
                    </a:cxn>
                    <a:cxn ang="0">
                      <a:pos x="192" y="6"/>
                    </a:cxn>
                    <a:cxn ang="0">
                      <a:pos x="210" y="6"/>
                    </a:cxn>
                    <a:cxn ang="0">
                      <a:pos x="222" y="6"/>
                    </a:cxn>
                    <a:cxn ang="0">
                      <a:pos x="240" y="6"/>
                    </a:cxn>
                    <a:cxn ang="0">
                      <a:pos x="258" y="24"/>
                    </a:cxn>
                    <a:cxn ang="0">
                      <a:pos x="276" y="60"/>
                    </a:cxn>
                    <a:cxn ang="0">
                      <a:pos x="294" y="90"/>
                    </a:cxn>
                    <a:cxn ang="0">
                      <a:pos x="312" y="156"/>
                    </a:cxn>
                    <a:cxn ang="0">
                      <a:pos x="330" y="234"/>
                    </a:cxn>
                    <a:cxn ang="0">
                      <a:pos x="348" y="312"/>
                    </a:cxn>
                    <a:cxn ang="0">
                      <a:pos x="366" y="384"/>
                    </a:cxn>
                    <a:cxn ang="0">
                      <a:pos x="384" y="444"/>
                    </a:cxn>
                  </a:cxnLst>
                  <a:rect l="0" t="0" r="r" b="b"/>
                  <a:pathLst>
                    <a:path w="384" h="444">
                      <a:moveTo>
                        <a:pt x="0" y="0"/>
                      </a:moveTo>
                      <a:lnTo>
                        <a:pt x="18" y="0"/>
                      </a:lnTo>
                      <a:lnTo>
                        <a:pt x="36" y="0"/>
                      </a:lnTo>
                      <a:lnTo>
                        <a:pt x="54" y="6"/>
                      </a:lnTo>
                      <a:lnTo>
                        <a:pt x="66" y="6"/>
                      </a:lnTo>
                      <a:lnTo>
                        <a:pt x="84" y="6"/>
                      </a:lnTo>
                      <a:lnTo>
                        <a:pt x="102" y="12"/>
                      </a:lnTo>
                      <a:lnTo>
                        <a:pt x="120" y="6"/>
                      </a:lnTo>
                      <a:lnTo>
                        <a:pt x="138" y="6"/>
                      </a:lnTo>
                      <a:lnTo>
                        <a:pt x="156" y="6"/>
                      </a:lnTo>
                      <a:lnTo>
                        <a:pt x="174" y="12"/>
                      </a:lnTo>
                      <a:lnTo>
                        <a:pt x="192" y="6"/>
                      </a:lnTo>
                      <a:lnTo>
                        <a:pt x="210" y="6"/>
                      </a:lnTo>
                      <a:lnTo>
                        <a:pt x="222" y="6"/>
                      </a:lnTo>
                      <a:lnTo>
                        <a:pt x="240" y="6"/>
                      </a:lnTo>
                      <a:lnTo>
                        <a:pt x="258" y="24"/>
                      </a:lnTo>
                      <a:lnTo>
                        <a:pt x="276" y="60"/>
                      </a:lnTo>
                      <a:lnTo>
                        <a:pt x="294" y="90"/>
                      </a:lnTo>
                      <a:lnTo>
                        <a:pt x="312" y="156"/>
                      </a:lnTo>
                      <a:lnTo>
                        <a:pt x="330" y="234"/>
                      </a:lnTo>
                      <a:lnTo>
                        <a:pt x="348" y="312"/>
                      </a:lnTo>
                      <a:lnTo>
                        <a:pt x="366" y="384"/>
                      </a:lnTo>
                      <a:lnTo>
                        <a:pt x="384" y="44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3" name="Freeform 84"/>
                <p:cNvSpPr>
                  <a:spLocks/>
                </p:cNvSpPr>
                <p:nvPr/>
              </p:nvSpPr>
              <p:spPr bwMode="auto">
                <a:xfrm>
                  <a:off x="8186100" y="2594436"/>
                  <a:ext cx="344722" cy="742950"/>
                </a:xfrm>
                <a:custGeom>
                  <a:avLst/>
                  <a:gdLst/>
                  <a:ahLst/>
                  <a:cxnLst>
                    <a:cxn ang="0">
                      <a:pos x="0" y="12"/>
                    </a:cxn>
                    <a:cxn ang="0">
                      <a:pos x="18" y="0"/>
                    </a:cxn>
                    <a:cxn ang="0">
                      <a:pos x="36" y="6"/>
                    </a:cxn>
                    <a:cxn ang="0">
                      <a:pos x="54" y="12"/>
                    </a:cxn>
                    <a:cxn ang="0">
                      <a:pos x="66" y="18"/>
                    </a:cxn>
                    <a:cxn ang="0">
                      <a:pos x="84" y="18"/>
                    </a:cxn>
                    <a:cxn ang="0">
                      <a:pos x="102" y="24"/>
                    </a:cxn>
                    <a:cxn ang="0">
                      <a:pos x="120" y="18"/>
                    </a:cxn>
                    <a:cxn ang="0">
                      <a:pos x="138" y="18"/>
                    </a:cxn>
                    <a:cxn ang="0">
                      <a:pos x="156" y="18"/>
                    </a:cxn>
                    <a:cxn ang="0">
                      <a:pos x="174" y="18"/>
                    </a:cxn>
                    <a:cxn ang="0">
                      <a:pos x="192" y="24"/>
                    </a:cxn>
                    <a:cxn ang="0">
                      <a:pos x="210" y="18"/>
                    </a:cxn>
                    <a:cxn ang="0">
                      <a:pos x="222" y="18"/>
                    </a:cxn>
                    <a:cxn ang="0">
                      <a:pos x="240" y="12"/>
                    </a:cxn>
                    <a:cxn ang="0">
                      <a:pos x="258" y="18"/>
                    </a:cxn>
                    <a:cxn ang="0">
                      <a:pos x="276" y="54"/>
                    </a:cxn>
                    <a:cxn ang="0">
                      <a:pos x="294" y="84"/>
                    </a:cxn>
                    <a:cxn ang="0">
                      <a:pos x="312" y="162"/>
                    </a:cxn>
                    <a:cxn ang="0">
                      <a:pos x="330" y="240"/>
                    </a:cxn>
                    <a:cxn ang="0">
                      <a:pos x="348" y="312"/>
                    </a:cxn>
                    <a:cxn ang="0">
                      <a:pos x="366" y="390"/>
                    </a:cxn>
                    <a:cxn ang="0">
                      <a:pos x="384" y="468"/>
                    </a:cxn>
                  </a:cxnLst>
                  <a:rect l="0" t="0" r="r" b="b"/>
                  <a:pathLst>
                    <a:path w="384" h="468">
                      <a:moveTo>
                        <a:pt x="0" y="12"/>
                      </a:moveTo>
                      <a:lnTo>
                        <a:pt x="18" y="0"/>
                      </a:lnTo>
                      <a:lnTo>
                        <a:pt x="36" y="6"/>
                      </a:lnTo>
                      <a:lnTo>
                        <a:pt x="54" y="12"/>
                      </a:lnTo>
                      <a:lnTo>
                        <a:pt x="66" y="18"/>
                      </a:lnTo>
                      <a:lnTo>
                        <a:pt x="84" y="18"/>
                      </a:lnTo>
                      <a:lnTo>
                        <a:pt x="102" y="24"/>
                      </a:lnTo>
                      <a:lnTo>
                        <a:pt x="120" y="18"/>
                      </a:lnTo>
                      <a:lnTo>
                        <a:pt x="138" y="18"/>
                      </a:lnTo>
                      <a:lnTo>
                        <a:pt x="156" y="18"/>
                      </a:lnTo>
                      <a:lnTo>
                        <a:pt x="174" y="18"/>
                      </a:lnTo>
                      <a:lnTo>
                        <a:pt x="192" y="24"/>
                      </a:lnTo>
                      <a:lnTo>
                        <a:pt x="210" y="18"/>
                      </a:lnTo>
                      <a:lnTo>
                        <a:pt x="222" y="18"/>
                      </a:lnTo>
                      <a:lnTo>
                        <a:pt x="240" y="12"/>
                      </a:lnTo>
                      <a:lnTo>
                        <a:pt x="258" y="18"/>
                      </a:lnTo>
                      <a:lnTo>
                        <a:pt x="276" y="54"/>
                      </a:lnTo>
                      <a:lnTo>
                        <a:pt x="294" y="84"/>
                      </a:lnTo>
                      <a:lnTo>
                        <a:pt x="312" y="162"/>
                      </a:lnTo>
                      <a:lnTo>
                        <a:pt x="330" y="240"/>
                      </a:lnTo>
                      <a:lnTo>
                        <a:pt x="348" y="312"/>
                      </a:lnTo>
                      <a:lnTo>
                        <a:pt x="366" y="390"/>
                      </a:lnTo>
                      <a:lnTo>
                        <a:pt x="384" y="468"/>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4" name="Freeform 86"/>
                <p:cNvSpPr>
                  <a:spLocks/>
                </p:cNvSpPr>
                <p:nvPr/>
              </p:nvSpPr>
              <p:spPr bwMode="auto">
                <a:xfrm>
                  <a:off x="8186100" y="2613486"/>
                  <a:ext cx="344722" cy="1162050"/>
                </a:xfrm>
                <a:custGeom>
                  <a:avLst/>
                  <a:gdLst/>
                  <a:ahLst/>
                  <a:cxnLst>
                    <a:cxn ang="0">
                      <a:pos x="0" y="6"/>
                    </a:cxn>
                    <a:cxn ang="0">
                      <a:pos x="18" y="0"/>
                    </a:cxn>
                    <a:cxn ang="0">
                      <a:pos x="36" y="6"/>
                    </a:cxn>
                    <a:cxn ang="0">
                      <a:pos x="54" y="6"/>
                    </a:cxn>
                    <a:cxn ang="0">
                      <a:pos x="66" y="6"/>
                    </a:cxn>
                    <a:cxn ang="0">
                      <a:pos x="84" y="0"/>
                    </a:cxn>
                    <a:cxn ang="0">
                      <a:pos x="102" y="0"/>
                    </a:cxn>
                    <a:cxn ang="0">
                      <a:pos x="120" y="12"/>
                    </a:cxn>
                    <a:cxn ang="0">
                      <a:pos x="138" y="12"/>
                    </a:cxn>
                    <a:cxn ang="0">
                      <a:pos x="156" y="6"/>
                    </a:cxn>
                    <a:cxn ang="0">
                      <a:pos x="174" y="6"/>
                    </a:cxn>
                    <a:cxn ang="0">
                      <a:pos x="192" y="12"/>
                    </a:cxn>
                    <a:cxn ang="0">
                      <a:pos x="210" y="18"/>
                    </a:cxn>
                    <a:cxn ang="0">
                      <a:pos x="222" y="12"/>
                    </a:cxn>
                    <a:cxn ang="0">
                      <a:pos x="240" y="12"/>
                    </a:cxn>
                    <a:cxn ang="0">
                      <a:pos x="258" y="24"/>
                    </a:cxn>
                    <a:cxn ang="0">
                      <a:pos x="276" y="60"/>
                    </a:cxn>
                    <a:cxn ang="0">
                      <a:pos x="294" y="132"/>
                    </a:cxn>
                    <a:cxn ang="0">
                      <a:pos x="312" y="240"/>
                    </a:cxn>
                    <a:cxn ang="0">
                      <a:pos x="330" y="366"/>
                    </a:cxn>
                    <a:cxn ang="0">
                      <a:pos x="348" y="504"/>
                    </a:cxn>
                    <a:cxn ang="0">
                      <a:pos x="366" y="636"/>
                    </a:cxn>
                    <a:cxn ang="0">
                      <a:pos x="384" y="732"/>
                    </a:cxn>
                  </a:cxnLst>
                  <a:rect l="0" t="0" r="r" b="b"/>
                  <a:pathLst>
                    <a:path w="384" h="732">
                      <a:moveTo>
                        <a:pt x="0" y="6"/>
                      </a:moveTo>
                      <a:lnTo>
                        <a:pt x="18" y="0"/>
                      </a:lnTo>
                      <a:lnTo>
                        <a:pt x="36" y="6"/>
                      </a:lnTo>
                      <a:lnTo>
                        <a:pt x="54" y="6"/>
                      </a:lnTo>
                      <a:lnTo>
                        <a:pt x="66" y="6"/>
                      </a:lnTo>
                      <a:lnTo>
                        <a:pt x="84" y="0"/>
                      </a:lnTo>
                      <a:lnTo>
                        <a:pt x="102" y="0"/>
                      </a:lnTo>
                      <a:lnTo>
                        <a:pt x="120" y="12"/>
                      </a:lnTo>
                      <a:lnTo>
                        <a:pt x="138" y="12"/>
                      </a:lnTo>
                      <a:lnTo>
                        <a:pt x="156" y="6"/>
                      </a:lnTo>
                      <a:lnTo>
                        <a:pt x="174" y="6"/>
                      </a:lnTo>
                      <a:lnTo>
                        <a:pt x="192" y="12"/>
                      </a:lnTo>
                      <a:lnTo>
                        <a:pt x="210" y="18"/>
                      </a:lnTo>
                      <a:lnTo>
                        <a:pt x="222" y="12"/>
                      </a:lnTo>
                      <a:lnTo>
                        <a:pt x="240" y="12"/>
                      </a:lnTo>
                      <a:lnTo>
                        <a:pt x="258" y="24"/>
                      </a:lnTo>
                      <a:lnTo>
                        <a:pt x="276" y="60"/>
                      </a:lnTo>
                      <a:lnTo>
                        <a:pt x="294" y="132"/>
                      </a:lnTo>
                      <a:lnTo>
                        <a:pt x="312" y="240"/>
                      </a:lnTo>
                      <a:lnTo>
                        <a:pt x="330" y="366"/>
                      </a:lnTo>
                      <a:lnTo>
                        <a:pt x="348" y="504"/>
                      </a:lnTo>
                      <a:lnTo>
                        <a:pt x="366" y="636"/>
                      </a:lnTo>
                      <a:lnTo>
                        <a:pt x="384" y="732"/>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5" name="Freeform 88"/>
                <p:cNvSpPr>
                  <a:spLocks/>
                </p:cNvSpPr>
                <p:nvPr/>
              </p:nvSpPr>
              <p:spPr bwMode="auto">
                <a:xfrm>
                  <a:off x="8186100" y="2565861"/>
                  <a:ext cx="344722" cy="1085850"/>
                </a:xfrm>
                <a:custGeom>
                  <a:avLst/>
                  <a:gdLst/>
                  <a:ahLst/>
                  <a:cxnLst>
                    <a:cxn ang="0">
                      <a:pos x="0" y="0"/>
                    </a:cxn>
                    <a:cxn ang="0">
                      <a:pos x="18" y="6"/>
                    </a:cxn>
                    <a:cxn ang="0">
                      <a:pos x="36" y="6"/>
                    </a:cxn>
                    <a:cxn ang="0">
                      <a:pos x="54" y="6"/>
                    </a:cxn>
                    <a:cxn ang="0">
                      <a:pos x="66" y="12"/>
                    </a:cxn>
                    <a:cxn ang="0">
                      <a:pos x="84" y="6"/>
                    </a:cxn>
                    <a:cxn ang="0">
                      <a:pos x="102" y="6"/>
                    </a:cxn>
                    <a:cxn ang="0">
                      <a:pos x="120" y="6"/>
                    </a:cxn>
                    <a:cxn ang="0">
                      <a:pos x="138" y="6"/>
                    </a:cxn>
                    <a:cxn ang="0">
                      <a:pos x="156" y="12"/>
                    </a:cxn>
                    <a:cxn ang="0">
                      <a:pos x="174" y="12"/>
                    </a:cxn>
                    <a:cxn ang="0">
                      <a:pos x="192" y="12"/>
                    </a:cxn>
                    <a:cxn ang="0">
                      <a:pos x="210" y="0"/>
                    </a:cxn>
                    <a:cxn ang="0">
                      <a:pos x="222" y="0"/>
                    </a:cxn>
                    <a:cxn ang="0">
                      <a:pos x="240" y="0"/>
                    </a:cxn>
                    <a:cxn ang="0">
                      <a:pos x="258" y="18"/>
                    </a:cxn>
                    <a:cxn ang="0">
                      <a:pos x="276" y="60"/>
                    </a:cxn>
                    <a:cxn ang="0">
                      <a:pos x="294" y="132"/>
                    </a:cxn>
                    <a:cxn ang="0">
                      <a:pos x="312" y="228"/>
                    </a:cxn>
                    <a:cxn ang="0">
                      <a:pos x="330" y="342"/>
                    </a:cxn>
                    <a:cxn ang="0">
                      <a:pos x="348" y="468"/>
                    </a:cxn>
                    <a:cxn ang="0">
                      <a:pos x="366" y="588"/>
                    </a:cxn>
                    <a:cxn ang="0">
                      <a:pos x="384" y="684"/>
                    </a:cxn>
                  </a:cxnLst>
                  <a:rect l="0" t="0" r="r" b="b"/>
                  <a:pathLst>
                    <a:path w="384" h="684">
                      <a:moveTo>
                        <a:pt x="0" y="0"/>
                      </a:moveTo>
                      <a:lnTo>
                        <a:pt x="18" y="6"/>
                      </a:lnTo>
                      <a:lnTo>
                        <a:pt x="36" y="6"/>
                      </a:lnTo>
                      <a:lnTo>
                        <a:pt x="54" y="6"/>
                      </a:lnTo>
                      <a:lnTo>
                        <a:pt x="66" y="12"/>
                      </a:lnTo>
                      <a:lnTo>
                        <a:pt x="84" y="6"/>
                      </a:lnTo>
                      <a:lnTo>
                        <a:pt x="102" y="6"/>
                      </a:lnTo>
                      <a:lnTo>
                        <a:pt x="120" y="6"/>
                      </a:lnTo>
                      <a:lnTo>
                        <a:pt x="138" y="6"/>
                      </a:lnTo>
                      <a:lnTo>
                        <a:pt x="156" y="12"/>
                      </a:lnTo>
                      <a:lnTo>
                        <a:pt x="174" y="12"/>
                      </a:lnTo>
                      <a:lnTo>
                        <a:pt x="192" y="12"/>
                      </a:lnTo>
                      <a:lnTo>
                        <a:pt x="210" y="0"/>
                      </a:lnTo>
                      <a:lnTo>
                        <a:pt x="222" y="0"/>
                      </a:lnTo>
                      <a:lnTo>
                        <a:pt x="240" y="0"/>
                      </a:lnTo>
                      <a:lnTo>
                        <a:pt x="258" y="18"/>
                      </a:lnTo>
                      <a:lnTo>
                        <a:pt x="276" y="60"/>
                      </a:lnTo>
                      <a:lnTo>
                        <a:pt x="294" y="132"/>
                      </a:lnTo>
                      <a:lnTo>
                        <a:pt x="312" y="228"/>
                      </a:lnTo>
                      <a:lnTo>
                        <a:pt x="330" y="342"/>
                      </a:lnTo>
                      <a:lnTo>
                        <a:pt x="348" y="468"/>
                      </a:lnTo>
                      <a:lnTo>
                        <a:pt x="366" y="588"/>
                      </a:lnTo>
                      <a:lnTo>
                        <a:pt x="384" y="68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6" name="Freeform 90"/>
                <p:cNvSpPr>
                  <a:spLocks/>
                </p:cNvSpPr>
                <p:nvPr/>
              </p:nvSpPr>
              <p:spPr bwMode="auto">
                <a:xfrm>
                  <a:off x="8186100" y="2603961"/>
                  <a:ext cx="344722" cy="962025"/>
                </a:xfrm>
                <a:custGeom>
                  <a:avLst/>
                  <a:gdLst/>
                  <a:ahLst/>
                  <a:cxnLst>
                    <a:cxn ang="0">
                      <a:pos x="0" y="6"/>
                    </a:cxn>
                    <a:cxn ang="0">
                      <a:pos x="18" y="12"/>
                    </a:cxn>
                    <a:cxn ang="0">
                      <a:pos x="36" y="12"/>
                    </a:cxn>
                    <a:cxn ang="0">
                      <a:pos x="54" y="6"/>
                    </a:cxn>
                    <a:cxn ang="0">
                      <a:pos x="66" y="0"/>
                    </a:cxn>
                    <a:cxn ang="0">
                      <a:pos x="84" y="6"/>
                    </a:cxn>
                    <a:cxn ang="0">
                      <a:pos x="102" y="6"/>
                    </a:cxn>
                    <a:cxn ang="0">
                      <a:pos x="120" y="12"/>
                    </a:cxn>
                    <a:cxn ang="0">
                      <a:pos x="138" y="12"/>
                    </a:cxn>
                    <a:cxn ang="0">
                      <a:pos x="156" y="6"/>
                    </a:cxn>
                    <a:cxn ang="0">
                      <a:pos x="174" y="6"/>
                    </a:cxn>
                    <a:cxn ang="0">
                      <a:pos x="192" y="12"/>
                    </a:cxn>
                    <a:cxn ang="0">
                      <a:pos x="210" y="12"/>
                    </a:cxn>
                    <a:cxn ang="0">
                      <a:pos x="222" y="12"/>
                    </a:cxn>
                    <a:cxn ang="0">
                      <a:pos x="240" y="6"/>
                    </a:cxn>
                    <a:cxn ang="0">
                      <a:pos x="258" y="24"/>
                    </a:cxn>
                    <a:cxn ang="0">
                      <a:pos x="276" y="72"/>
                    </a:cxn>
                    <a:cxn ang="0">
                      <a:pos x="294" y="138"/>
                    </a:cxn>
                    <a:cxn ang="0">
                      <a:pos x="312" y="228"/>
                    </a:cxn>
                    <a:cxn ang="0">
                      <a:pos x="330" y="336"/>
                    </a:cxn>
                    <a:cxn ang="0">
                      <a:pos x="348" y="444"/>
                    </a:cxn>
                    <a:cxn ang="0">
                      <a:pos x="366" y="540"/>
                    </a:cxn>
                    <a:cxn ang="0">
                      <a:pos x="384" y="606"/>
                    </a:cxn>
                  </a:cxnLst>
                  <a:rect l="0" t="0" r="r" b="b"/>
                  <a:pathLst>
                    <a:path w="384" h="606">
                      <a:moveTo>
                        <a:pt x="0" y="6"/>
                      </a:moveTo>
                      <a:lnTo>
                        <a:pt x="18" y="12"/>
                      </a:lnTo>
                      <a:lnTo>
                        <a:pt x="36" y="12"/>
                      </a:lnTo>
                      <a:lnTo>
                        <a:pt x="54" y="6"/>
                      </a:lnTo>
                      <a:lnTo>
                        <a:pt x="66" y="0"/>
                      </a:lnTo>
                      <a:lnTo>
                        <a:pt x="84" y="6"/>
                      </a:lnTo>
                      <a:lnTo>
                        <a:pt x="102" y="6"/>
                      </a:lnTo>
                      <a:lnTo>
                        <a:pt x="120" y="12"/>
                      </a:lnTo>
                      <a:lnTo>
                        <a:pt x="138" y="12"/>
                      </a:lnTo>
                      <a:lnTo>
                        <a:pt x="156" y="6"/>
                      </a:lnTo>
                      <a:lnTo>
                        <a:pt x="174" y="6"/>
                      </a:lnTo>
                      <a:lnTo>
                        <a:pt x="192" y="12"/>
                      </a:lnTo>
                      <a:lnTo>
                        <a:pt x="210" y="12"/>
                      </a:lnTo>
                      <a:lnTo>
                        <a:pt x="222" y="12"/>
                      </a:lnTo>
                      <a:lnTo>
                        <a:pt x="240" y="6"/>
                      </a:lnTo>
                      <a:lnTo>
                        <a:pt x="258" y="24"/>
                      </a:lnTo>
                      <a:lnTo>
                        <a:pt x="276" y="72"/>
                      </a:lnTo>
                      <a:lnTo>
                        <a:pt x="294" y="138"/>
                      </a:lnTo>
                      <a:lnTo>
                        <a:pt x="312" y="228"/>
                      </a:lnTo>
                      <a:lnTo>
                        <a:pt x="330" y="336"/>
                      </a:lnTo>
                      <a:lnTo>
                        <a:pt x="348" y="444"/>
                      </a:lnTo>
                      <a:lnTo>
                        <a:pt x="366" y="540"/>
                      </a:lnTo>
                      <a:lnTo>
                        <a:pt x="384" y="60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7" name="Freeform 92"/>
                <p:cNvSpPr>
                  <a:spLocks/>
                </p:cNvSpPr>
                <p:nvPr/>
              </p:nvSpPr>
              <p:spPr bwMode="auto">
                <a:xfrm>
                  <a:off x="8186100" y="2575386"/>
                  <a:ext cx="344722" cy="847725"/>
                </a:xfrm>
                <a:custGeom>
                  <a:avLst/>
                  <a:gdLst/>
                  <a:ahLst/>
                  <a:cxnLst>
                    <a:cxn ang="0">
                      <a:pos x="0" y="12"/>
                    </a:cxn>
                    <a:cxn ang="0">
                      <a:pos x="18" y="12"/>
                    </a:cxn>
                    <a:cxn ang="0">
                      <a:pos x="36" y="6"/>
                    </a:cxn>
                    <a:cxn ang="0">
                      <a:pos x="54" y="12"/>
                    </a:cxn>
                    <a:cxn ang="0">
                      <a:pos x="66" y="0"/>
                    </a:cxn>
                    <a:cxn ang="0">
                      <a:pos x="84" y="6"/>
                    </a:cxn>
                    <a:cxn ang="0">
                      <a:pos x="102" y="18"/>
                    </a:cxn>
                    <a:cxn ang="0">
                      <a:pos x="120" y="18"/>
                    </a:cxn>
                    <a:cxn ang="0">
                      <a:pos x="138" y="12"/>
                    </a:cxn>
                    <a:cxn ang="0">
                      <a:pos x="156" y="12"/>
                    </a:cxn>
                    <a:cxn ang="0">
                      <a:pos x="174" y="18"/>
                    </a:cxn>
                    <a:cxn ang="0">
                      <a:pos x="192" y="24"/>
                    </a:cxn>
                    <a:cxn ang="0">
                      <a:pos x="210" y="12"/>
                    </a:cxn>
                    <a:cxn ang="0">
                      <a:pos x="222" y="12"/>
                    </a:cxn>
                    <a:cxn ang="0">
                      <a:pos x="240" y="12"/>
                    </a:cxn>
                    <a:cxn ang="0">
                      <a:pos x="258" y="18"/>
                    </a:cxn>
                    <a:cxn ang="0">
                      <a:pos x="276" y="42"/>
                    </a:cxn>
                    <a:cxn ang="0">
                      <a:pos x="294" y="102"/>
                    </a:cxn>
                    <a:cxn ang="0">
                      <a:pos x="312" y="162"/>
                    </a:cxn>
                    <a:cxn ang="0">
                      <a:pos x="330" y="252"/>
                    </a:cxn>
                    <a:cxn ang="0">
                      <a:pos x="348" y="354"/>
                    </a:cxn>
                    <a:cxn ang="0">
                      <a:pos x="366" y="456"/>
                    </a:cxn>
                    <a:cxn ang="0">
                      <a:pos x="384" y="534"/>
                    </a:cxn>
                  </a:cxnLst>
                  <a:rect l="0" t="0" r="r" b="b"/>
                  <a:pathLst>
                    <a:path w="384" h="534">
                      <a:moveTo>
                        <a:pt x="0" y="12"/>
                      </a:moveTo>
                      <a:lnTo>
                        <a:pt x="18" y="12"/>
                      </a:lnTo>
                      <a:lnTo>
                        <a:pt x="36" y="6"/>
                      </a:lnTo>
                      <a:lnTo>
                        <a:pt x="54" y="12"/>
                      </a:lnTo>
                      <a:lnTo>
                        <a:pt x="66" y="0"/>
                      </a:lnTo>
                      <a:lnTo>
                        <a:pt x="84" y="6"/>
                      </a:lnTo>
                      <a:lnTo>
                        <a:pt x="102" y="18"/>
                      </a:lnTo>
                      <a:lnTo>
                        <a:pt x="120" y="18"/>
                      </a:lnTo>
                      <a:lnTo>
                        <a:pt x="138" y="12"/>
                      </a:lnTo>
                      <a:lnTo>
                        <a:pt x="156" y="12"/>
                      </a:lnTo>
                      <a:lnTo>
                        <a:pt x="174" y="18"/>
                      </a:lnTo>
                      <a:lnTo>
                        <a:pt x="192" y="24"/>
                      </a:lnTo>
                      <a:lnTo>
                        <a:pt x="210" y="12"/>
                      </a:lnTo>
                      <a:lnTo>
                        <a:pt x="222" y="12"/>
                      </a:lnTo>
                      <a:lnTo>
                        <a:pt x="240" y="12"/>
                      </a:lnTo>
                      <a:lnTo>
                        <a:pt x="258" y="18"/>
                      </a:lnTo>
                      <a:lnTo>
                        <a:pt x="276" y="42"/>
                      </a:lnTo>
                      <a:lnTo>
                        <a:pt x="294" y="102"/>
                      </a:lnTo>
                      <a:lnTo>
                        <a:pt x="312" y="162"/>
                      </a:lnTo>
                      <a:lnTo>
                        <a:pt x="330" y="252"/>
                      </a:lnTo>
                      <a:lnTo>
                        <a:pt x="348" y="354"/>
                      </a:lnTo>
                      <a:lnTo>
                        <a:pt x="366" y="456"/>
                      </a:lnTo>
                      <a:lnTo>
                        <a:pt x="384" y="534"/>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8" name="Freeform 94"/>
                <p:cNvSpPr>
                  <a:spLocks/>
                </p:cNvSpPr>
                <p:nvPr/>
              </p:nvSpPr>
              <p:spPr bwMode="auto">
                <a:xfrm>
                  <a:off x="8186100" y="2584911"/>
                  <a:ext cx="344722" cy="771525"/>
                </a:xfrm>
                <a:custGeom>
                  <a:avLst/>
                  <a:gdLst/>
                  <a:ahLst/>
                  <a:cxnLst>
                    <a:cxn ang="0">
                      <a:pos x="0" y="12"/>
                    </a:cxn>
                    <a:cxn ang="0">
                      <a:pos x="18" y="12"/>
                    </a:cxn>
                    <a:cxn ang="0">
                      <a:pos x="36" y="6"/>
                    </a:cxn>
                    <a:cxn ang="0">
                      <a:pos x="54" y="0"/>
                    </a:cxn>
                    <a:cxn ang="0">
                      <a:pos x="66" y="0"/>
                    </a:cxn>
                    <a:cxn ang="0">
                      <a:pos x="84" y="6"/>
                    </a:cxn>
                    <a:cxn ang="0">
                      <a:pos x="102" y="6"/>
                    </a:cxn>
                    <a:cxn ang="0">
                      <a:pos x="120" y="12"/>
                    </a:cxn>
                    <a:cxn ang="0">
                      <a:pos x="138" y="6"/>
                    </a:cxn>
                    <a:cxn ang="0">
                      <a:pos x="156" y="12"/>
                    </a:cxn>
                    <a:cxn ang="0">
                      <a:pos x="174" y="6"/>
                    </a:cxn>
                    <a:cxn ang="0">
                      <a:pos x="192" y="6"/>
                    </a:cxn>
                    <a:cxn ang="0">
                      <a:pos x="210" y="12"/>
                    </a:cxn>
                    <a:cxn ang="0">
                      <a:pos x="222" y="6"/>
                    </a:cxn>
                    <a:cxn ang="0">
                      <a:pos x="240" y="12"/>
                    </a:cxn>
                    <a:cxn ang="0">
                      <a:pos x="258" y="18"/>
                    </a:cxn>
                    <a:cxn ang="0">
                      <a:pos x="276" y="36"/>
                    </a:cxn>
                    <a:cxn ang="0">
                      <a:pos x="294" y="84"/>
                    </a:cxn>
                    <a:cxn ang="0">
                      <a:pos x="312" y="144"/>
                    </a:cxn>
                    <a:cxn ang="0">
                      <a:pos x="330" y="222"/>
                    </a:cxn>
                    <a:cxn ang="0">
                      <a:pos x="348" y="312"/>
                    </a:cxn>
                    <a:cxn ang="0">
                      <a:pos x="366" y="408"/>
                    </a:cxn>
                    <a:cxn ang="0">
                      <a:pos x="384" y="486"/>
                    </a:cxn>
                  </a:cxnLst>
                  <a:rect l="0" t="0" r="r" b="b"/>
                  <a:pathLst>
                    <a:path w="384" h="486">
                      <a:moveTo>
                        <a:pt x="0" y="12"/>
                      </a:moveTo>
                      <a:lnTo>
                        <a:pt x="18" y="12"/>
                      </a:lnTo>
                      <a:lnTo>
                        <a:pt x="36" y="6"/>
                      </a:lnTo>
                      <a:lnTo>
                        <a:pt x="54" y="0"/>
                      </a:lnTo>
                      <a:lnTo>
                        <a:pt x="66" y="0"/>
                      </a:lnTo>
                      <a:lnTo>
                        <a:pt x="84" y="6"/>
                      </a:lnTo>
                      <a:lnTo>
                        <a:pt x="102" y="6"/>
                      </a:lnTo>
                      <a:lnTo>
                        <a:pt x="120" y="12"/>
                      </a:lnTo>
                      <a:lnTo>
                        <a:pt x="138" y="6"/>
                      </a:lnTo>
                      <a:lnTo>
                        <a:pt x="156" y="12"/>
                      </a:lnTo>
                      <a:lnTo>
                        <a:pt x="174" y="6"/>
                      </a:lnTo>
                      <a:lnTo>
                        <a:pt x="192" y="6"/>
                      </a:lnTo>
                      <a:lnTo>
                        <a:pt x="210" y="12"/>
                      </a:lnTo>
                      <a:lnTo>
                        <a:pt x="222" y="6"/>
                      </a:lnTo>
                      <a:lnTo>
                        <a:pt x="240" y="12"/>
                      </a:lnTo>
                      <a:lnTo>
                        <a:pt x="258" y="18"/>
                      </a:lnTo>
                      <a:lnTo>
                        <a:pt x="276" y="36"/>
                      </a:lnTo>
                      <a:lnTo>
                        <a:pt x="294" y="84"/>
                      </a:lnTo>
                      <a:lnTo>
                        <a:pt x="312" y="144"/>
                      </a:lnTo>
                      <a:lnTo>
                        <a:pt x="330" y="222"/>
                      </a:lnTo>
                      <a:lnTo>
                        <a:pt x="348" y="312"/>
                      </a:lnTo>
                      <a:lnTo>
                        <a:pt x="366" y="408"/>
                      </a:lnTo>
                      <a:lnTo>
                        <a:pt x="384" y="486"/>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79" name="Freeform 96"/>
                <p:cNvSpPr>
                  <a:spLocks/>
                </p:cNvSpPr>
                <p:nvPr/>
              </p:nvSpPr>
              <p:spPr bwMode="auto">
                <a:xfrm>
                  <a:off x="8186100" y="2584911"/>
                  <a:ext cx="344722" cy="762000"/>
                </a:xfrm>
                <a:custGeom>
                  <a:avLst/>
                  <a:gdLst/>
                  <a:ahLst/>
                  <a:cxnLst>
                    <a:cxn ang="0">
                      <a:pos x="0" y="12"/>
                    </a:cxn>
                    <a:cxn ang="0">
                      <a:pos x="18" y="12"/>
                    </a:cxn>
                    <a:cxn ang="0">
                      <a:pos x="36" y="6"/>
                    </a:cxn>
                    <a:cxn ang="0">
                      <a:pos x="54" y="18"/>
                    </a:cxn>
                    <a:cxn ang="0">
                      <a:pos x="66" y="18"/>
                    </a:cxn>
                    <a:cxn ang="0">
                      <a:pos x="84" y="12"/>
                    </a:cxn>
                    <a:cxn ang="0">
                      <a:pos x="102" y="0"/>
                    </a:cxn>
                    <a:cxn ang="0">
                      <a:pos x="120" y="12"/>
                    </a:cxn>
                    <a:cxn ang="0">
                      <a:pos x="138" y="18"/>
                    </a:cxn>
                    <a:cxn ang="0">
                      <a:pos x="156" y="18"/>
                    </a:cxn>
                    <a:cxn ang="0">
                      <a:pos x="174" y="12"/>
                    </a:cxn>
                    <a:cxn ang="0">
                      <a:pos x="192" y="12"/>
                    </a:cxn>
                    <a:cxn ang="0">
                      <a:pos x="210" y="12"/>
                    </a:cxn>
                    <a:cxn ang="0">
                      <a:pos x="222" y="12"/>
                    </a:cxn>
                    <a:cxn ang="0">
                      <a:pos x="240" y="18"/>
                    </a:cxn>
                    <a:cxn ang="0">
                      <a:pos x="258" y="36"/>
                    </a:cxn>
                    <a:cxn ang="0">
                      <a:pos x="276" y="78"/>
                    </a:cxn>
                    <a:cxn ang="0">
                      <a:pos x="294" y="132"/>
                    </a:cxn>
                    <a:cxn ang="0">
                      <a:pos x="312" y="204"/>
                    </a:cxn>
                    <a:cxn ang="0">
                      <a:pos x="330" y="288"/>
                    </a:cxn>
                    <a:cxn ang="0">
                      <a:pos x="348" y="366"/>
                    </a:cxn>
                    <a:cxn ang="0">
                      <a:pos x="366" y="432"/>
                    </a:cxn>
                    <a:cxn ang="0">
                      <a:pos x="384" y="480"/>
                    </a:cxn>
                  </a:cxnLst>
                  <a:rect l="0" t="0" r="r" b="b"/>
                  <a:pathLst>
                    <a:path w="384" h="480">
                      <a:moveTo>
                        <a:pt x="0" y="12"/>
                      </a:moveTo>
                      <a:lnTo>
                        <a:pt x="18" y="12"/>
                      </a:lnTo>
                      <a:lnTo>
                        <a:pt x="36" y="6"/>
                      </a:lnTo>
                      <a:lnTo>
                        <a:pt x="54" y="18"/>
                      </a:lnTo>
                      <a:lnTo>
                        <a:pt x="66" y="18"/>
                      </a:lnTo>
                      <a:lnTo>
                        <a:pt x="84" y="12"/>
                      </a:lnTo>
                      <a:lnTo>
                        <a:pt x="102" y="0"/>
                      </a:lnTo>
                      <a:lnTo>
                        <a:pt x="120" y="12"/>
                      </a:lnTo>
                      <a:lnTo>
                        <a:pt x="138" y="18"/>
                      </a:lnTo>
                      <a:lnTo>
                        <a:pt x="156" y="18"/>
                      </a:lnTo>
                      <a:lnTo>
                        <a:pt x="174" y="12"/>
                      </a:lnTo>
                      <a:lnTo>
                        <a:pt x="192" y="12"/>
                      </a:lnTo>
                      <a:lnTo>
                        <a:pt x="210" y="12"/>
                      </a:lnTo>
                      <a:lnTo>
                        <a:pt x="222" y="12"/>
                      </a:lnTo>
                      <a:lnTo>
                        <a:pt x="240" y="18"/>
                      </a:lnTo>
                      <a:lnTo>
                        <a:pt x="258" y="36"/>
                      </a:lnTo>
                      <a:lnTo>
                        <a:pt x="276" y="78"/>
                      </a:lnTo>
                      <a:lnTo>
                        <a:pt x="294" y="132"/>
                      </a:lnTo>
                      <a:lnTo>
                        <a:pt x="312" y="204"/>
                      </a:lnTo>
                      <a:lnTo>
                        <a:pt x="330" y="288"/>
                      </a:lnTo>
                      <a:lnTo>
                        <a:pt x="348" y="366"/>
                      </a:lnTo>
                      <a:lnTo>
                        <a:pt x="366" y="432"/>
                      </a:lnTo>
                      <a:lnTo>
                        <a:pt x="384" y="480"/>
                      </a:lnTo>
                    </a:path>
                  </a:pathLst>
                </a:custGeom>
                <a:noFill/>
                <a:ln w="31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grpSp>
        </p:grpSp>
        <p:sp>
          <p:nvSpPr>
            <p:cNvPr id="14" name="Freeform 97"/>
            <p:cNvSpPr>
              <a:spLocks/>
            </p:cNvSpPr>
            <p:nvPr/>
          </p:nvSpPr>
          <p:spPr bwMode="auto">
            <a:xfrm>
              <a:off x="1870600" y="4838235"/>
              <a:ext cx="819865" cy="1281545"/>
            </a:xfrm>
            <a:custGeom>
              <a:avLst/>
              <a:gdLst/>
              <a:ahLst/>
              <a:cxnLst>
                <a:cxn ang="0">
                  <a:pos x="36" y="972"/>
                </a:cxn>
                <a:cxn ang="0">
                  <a:pos x="90" y="852"/>
                </a:cxn>
                <a:cxn ang="0">
                  <a:pos x="144" y="714"/>
                </a:cxn>
                <a:cxn ang="0">
                  <a:pos x="192" y="564"/>
                </a:cxn>
                <a:cxn ang="0">
                  <a:pos x="246" y="456"/>
                </a:cxn>
                <a:cxn ang="0">
                  <a:pos x="300" y="378"/>
                </a:cxn>
                <a:cxn ang="0">
                  <a:pos x="348" y="288"/>
                </a:cxn>
                <a:cxn ang="0">
                  <a:pos x="402" y="228"/>
                </a:cxn>
                <a:cxn ang="0">
                  <a:pos x="456" y="174"/>
                </a:cxn>
                <a:cxn ang="0">
                  <a:pos x="504" y="114"/>
                </a:cxn>
                <a:cxn ang="0">
                  <a:pos x="558" y="96"/>
                </a:cxn>
                <a:cxn ang="0">
                  <a:pos x="612" y="78"/>
                </a:cxn>
                <a:cxn ang="0">
                  <a:pos x="660" y="66"/>
                </a:cxn>
                <a:cxn ang="0">
                  <a:pos x="714" y="48"/>
                </a:cxn>
                <a:cxn ang="0">
                  <a:pos x="768" y="30"/>
                </a:cxn>
                <a:cxn ang="0">
                  <a:pos x="816" y="24"/>
                </a:cxn>
                <a:cxn ang="0">
                  <a:pos x="870" y="12"/>
                </a:cxn>
                <a:cxn ang="0">
                  <a:pos x="924" y="0"/>
                </a:cxn>
                <a:cxn ang="0">
                  <a:pos x="972" y="6"/>
                </a:cxn>
                <a:cxn ang="0">
                  <a:pos x="1026" y="0"/>
                </a:cxn>
                <a:cxn ang="0">
                  <a:pos x="1080" y="18"/>
                </a:cxn>
                <a:cxn ang="0">
                  <a:pos x="1128" y="36"/>
                </a:cxn>
                <a:cxn ang="0">
                  <a:pos x="1182" y="72"/>
                </a:cxn>
                <a:cxn ang="0">
                  <a:pos x="1236" y="108"/>
                </a:cxn>
                <a:cxn ang="0">
                  <a:pos x="1290" y="132"/>
                </a:cxn>
                <a:cxn ang="0">
                  <a:pos x="1338" y="150"/>
                </a:cxn>
                <a:cxn ang="0">
                  <a:pos x="1392" y="162"/>
                </a:cxn>
                <a:cxn ang="0">
                  <a:pos x="1446" y="180"/>
                </a:cxn>
                <a:cxn ang="0">
                  <a:pos x="1494" y="198"/>
                </a:cxn>
                <a:cxn ang="0">
                  <a:pos x="1548" y="192"/>
                </a:cxn>
                <a:cxn ang="0">
                  <a:pos x="1602" y="186"/>
                </a:cxn>
                <a:cxn ang="0">
                  <a:pos x="1650" y="192"/>
                </a:cxn>
                <a:cxn ang="0">
                  <a:pos x="1704" y="192"/>
                </a:cxn>
                <a:cxn ang="0">
                  <a:pos x="1758" y="198"/>
                </a:cxn>
                <a:cxn ang="0">
                  <a:pos x="1806" y="210"/>
                </a:cxn>
                <a:cxn ang="0">
                  <a:pos x="1860" y="216"/>
                </a:cxn>
                <a:cxn ang="0">
                  <a:pos x="1914" y="228"/>
                </a:cxn>
                <a:cxn ang="0">
                  <a:pos x="1962" y="216"/>
                </a:cxn>
                <a:cxn ang="0">
                  <a:pos x="2016" y="210"/>
                </a:cxn>
                <a:cxn ang="0">
                  <a:pos x="2070" y="210"/>
                </a:cxn>
                <a:cxn ang="0">
                  <a:pos x="2118" y="204"/>
                </a:cxn>
                <a:cxn ang="0">
                  <a:pos x="2172" y="216"/>
                </a:cxn>
              </a:cxnLst>
              <a:rect l="0" t="0" r="r" b="b"/>
              <a:pathLst>
                <a:path w="2208" h="1020">
                  <a:moveTo>
                    <a:pt x="0" y="1020"/>
                  </a:moveTo>
                  <a:lnTo>
                    <a:pt x="18" y="1002"/>
                  </a:lnTo>
                  <a:lnTo>
                    <a:pt x="36" y="972"/>
                  </a:lnTo>
                  <a:lnTo>
                    <a:pt x="54" y="930"/>
                  </a:lnTo>
                  <a:lnTo>
                    <a:pt x="72" y="894"/>
                  </a:lnTo>
                  <a:lnTo>
                    <a:pt x="90" y="852"/>
                  </a:lnTo>
                  <a:lnTo>
                    <a:pt x="108" y="810"/>
                  </a:lnTo>
                  <a:lnTo>
                    <a:pt x="126" y="774"/>
                  </a:lnTo>
                  <a:lnTo>
                    <a:pt x="144" y="714"/>
                  </a:lnTo>
                  <a:lnTo>
                    <a:pt x="156" y="660"/>
                  </a:lnTo>
                  <a:lnTo>
                    <a:pt x="174" y="606"/>
                  </a:lnTo>
                  <a:lnTo>
                    <a:pt x="192" y="564"/>
                  </a:lnTo>
                  <a:lnTo>
                    <a:pt x="210" y="522"/>
                  </a:lnTo>
                  <a:lnTo>
                    <a:pt x="228" y="486"/>
                  </a:lnTo>
                  <a:lnTo>
                    <a:pt x="246" y="456"/>
                  </a:lnTo>
                  <a:lnTo>
                    <a:pt x="264" y="426"/>
                  </a:lnTo>
                  <a:lnTo>
                    <a:pt x="282" y="396"/>
                  </a:lnTo>
                  <a:lnTo>
                    <a:pt x="300" y="378"/>
                  </a:lnTo>
                  <a:lnTo>
                    <a:pt x="312" y="354"/>
                  </a:lnTo>
                  <a:lnTo>
                    <a:pt x="330" y="318"/>
                  </a:lnTo>
                  <a:lnTo>
                    <a:pt x="348" y="288"/>
                  </a:lnTo>
                  <a:lnTo>
                    <a:pt x="366" y="264"/>
                  </a:lnTo>
                  <a:lnTo>
                    <a:pt x="384" y="252"/>
                  </a:lnTo>
                  <a:lnTo>
                    <a:pt x="402" y="228"/>
                  </a:lnTo>
                  <a:lnTo>
                    <a:pt x="420" y="210"/>
                  </a:lnTo>
                  <a:lnTo>
                    <a:pt x="438" y="192"/>
                  </a:lnTo>
                  <a:lnTo>
                    <a:pt x="456" y="174"/>
                  </a:lnTo>
                  <a:lnTo>
                    <a:pt x="474" y="150"/>
                  </a:lnTo>
                  <a:lnTo>
                    <a:pt x="486" y="132"/>
                  </a:lnTo>
                  <a:lnTo>
                    <a:pt x="504" y="114"/>
                  </a:lnTo>
                  <a:lnTo>
                    <a:pt x="522" y="114"/>
                  </a:lnTo>
                  <a:lnTo>
                    <a:pt x="540" y="96"/>
                  </a:lnTo>
                  <a:lnTo>
                    <a:pt x="558" y="96"/>
                  </a:lnTo>
                  <a:lnTo>
                    <a:pt x="576" y="84"/>
                  </a:lnTo>
                  <a:lnTo>
                    <a:pt x="594" y="78"/>
                  </a:lnTo>
                  <a:lnTo>
                    <a:pt x="612" y="78"/>
                  </a:lnTo>
                  <a:lnTo>
                    <a:pt x="630" y="72"/>
                  </a:lnTo>
                  <a:lnTo>
                    <a:pt x="642" y="66"/>
                  </a:lnTo>
                  <a:lnTo>
                    <a:pt x="660" y="66"/>
                  </a:lnTo>
                  <a:lnTo>
                    <a:pt x="678" y="54"/>
                  </a:lnTo>
                  <a:lnTo>
                    <a:pt x="696" y="54"/>
                  </a:lnTo>
                  <a:lnTo>
                    <a:pt x="714" y="48"/>
                  </a:lnTo>
                  <a:lnTo>
                    <a:pt x="732" y="42"/>
                  </a:lnTo>
                  <a:lnTo>
                    <a:pt x="750" y="36"/>
                  </a:lnTo>
                  <a:lnTo>
                    <a:pt x="768" y="30"/>
                  </a:lnTo>
                  <a:lnTo>
                    <a:pt x="786" y="24"/>
                  </a:lnTo>
                  <a:lnTo>
                    <a:pt x="798" y="30"/>
                  </a:lnTo>
                  <a:lnTo>
                    <a:pt x="816" y="24"/>
                  </a:lnTo>
                  <a:lnTo>
                    <a:pt x="834" y="24"/>
                  </a:lnTo>
                  <a:lnTo>
                    <a:pt x="852" y="18"/>
                  </a:lnTo>
                  <a:lnTo>
                    <a:pt x="870" y="12"/>
                  </a:lnTo>
                  <a:lnTo>
                    <a:pt x="888" y="12"/>
                  </a:lnTo>
                  <a:lnTo>
                    <a:pt x="906" y="6"/>
                  </a:lnTo>
                  <a:lnTo>
                    <a:pt x="924" y="0"/>
                  </a:lnTo>
                  <a:lnTo>
                    <a:pt x="942" y="6"/>
                  </a:lnTo>
                  <a:lnTo>
                    <a:pt x="960" y="0"/>
                  </a:lnTo>
                  <a:lnTo>
                    <a:pt x="972" y="6"/>
                  </a:lnTo>
                  <a:lnTo>
                    <a:pt x="990" y="0"/>
                  </a:lnTo>
                  <a:lnTo>
                    <a:pt x="1008" y="0"/>
                  </a:lnTo>
                  <a:lnTo>
                    <a:pt x="1026" y="0"/>
                  </a:lnTo>
                  <a:lnTo>
                    <a:pt x="1044" y="12"/>
                  </a:lnTo>
                  <a:lnTo>
                    <a:pt x="1062" y="18"/>
                  </a:lnTo>
                  <a:lnTo>
                    <a:pt x="1080" y="18"/>
                  </a:lnTo>
                  <a:lnTo>
                    <a:pt x="1098" y="18"/>
                  </a:lnTo>
                  <a:lnTo>
                    <a:pt x="1116" y="30"/>
                  </a:lnTo>
                  <a:lnTo>
                    <a:pt x="1128" y="36"/>
                  </a:lnTo>
                  <a:lnTo>
                    <a:pt x="1146" y="54"/>
                  </a:lnTo>
                  <a:lnTo>
                    <a:pt x="1164" y="66"/>
                  </a:lnTo>
                  <a:lnTo>
                    <a:pt x="1182" y="72"/>
                  </a:lnTo>
                  <a:lnTo>
                    <a:pt x="1200" y="84"/>
                  </a:lnTo>
                  <a:lnTo>
                    <a:pt x="1218" y="90"/>
                  </a:lnTo>
                  <a:lnTo>
                    <a:pt x="1236" y="108"/>
                  </a:lnTo>
                  <a:lnTo>
                    <a:pt x="1254" y="120"/>
                  </a:lnTo>
                  <a:lnTo>
                    <a:pt x="1272" y="120"/>
                  </a:lnTo>
                  <a:lnTo>
                    <a:pt x="1290" y="132"/>
                  </a:lnTo>
                  <a:lnTo>
                    <a:pt x="1302" y="138"/>
                  </a:lnTo>
                  <a:lnTo>
                    <a:pt x="1320" y="138"/>
                  </a:lnTo>
                  <a:lnTo>
                    <a:pt x="1338" y="150"/>
                  </a:lnTo>
                  <a:lnTo>
                    <a:pt x="1356" y="156"/>
                  </a:lnTo>
                  <a:lnTo>
                    <a:pt x="1374" y="162"/>
                  </a:lnTo>
                  <a:lnTo>
                    <a:pt x="1392" y="162"/>
                  </a:lnTo>
                  <a:lnTo>
                    <a:pt x="1410" y="174"/>
                  </a:lnTo>
                  <a:lnTo>
                    <a:pt x="1428" y="180"/>
                  </a:lnTo>
                  <a:lnTo>
                    <a:pt x="1446" y="180"/>
                  </a:lnTo>
                  <a:lnTo>
                    <a:pt x="1458" y="186"/>
                  </a:lnTo>
                  <a:lnTo>
                    <a:pt x="1476" y="192"/>
                  </a:lnTo>
                  <a:lnTo>
                    <a:pt x="1494" y="198"/>
                  </a:lnTo>
                  <a:lnTo>
                    <a:pt x="1512" y="204"/>
                  </a:lnTo>
                  <a:lnTo>
                    <a:pt x="1530" y="192"/>
                  </a:lnTo>
                  <a:lnTo>
                    <a:pt x="1548" y="192"/>
                  </a:lnTo>
                  <a:lnTo>
                    <a:pt x="1566" y="192"/>
                  </a:lnTo>
                  <a:lnTo>
                    <a:pt x="1584" y="186"/>
                  </a:lnTo>
                  <a:lnTo>
                    <a:pt x="1602" y="186"/>
                  </a:lnTo>
                  <a:lnTo>
                    <a:pt x="1614" y="186"/>
                  </a:lnTo>
                  <a:lnTo>
                    <a:pt x="1632" y="198"/>
                  </a:lnTo>
                  <a:lnTo>
                    <a:pt x="1650" y="192"/>
                  </a:lnTo>
                  <a:lnTo>
                    <a:pt x="1668" y="192"/>
                  </a:lnTo>
                  <a:lnTo>
                    <a:pt x="1686" y="192"/>
                  </a:lnTo>
                  <a:lnTo>
                    <a:pt x="1704" y="192"/>
                  </a:lnTo>
                  <a:lnTo>
                    <a:pt x="1722" y="192"/>
                  </a:lnTo>
                  <a:lnTo>
                    <a:pt x="1740" y="192"/>
                  </a:lnTo>
                  <a:lnTo>
                    <a:pt x="1758" y="198"/>
                  </a:lnTo>
                  <a:lnTo>
                    <a:pt x="1776" y="210"/>
                  </a:lnTo>
                  <a:lnTo>
                    <a:pt x="1788" y="210"/>
                  </a:lnTo>
                  <a:lnTo>
                    <a:pt x="1806" y="210"/>
                  </a:lnTo>
                  <a:lnTo>
                    <a:pt x="1824" y="216"/>
                  </a:lnTo>
                  <a:lnTo>
                    <a:pt x="1842" y="216"/>
                  </a:lnTo>
                  <a:lnTo>
                    <a:pt x="1860" y="216"/>
                  </a:lnTo>
                  <a:lnTo>
                    <a:pt x="1878" y="216"/>
                  </a:lnTo>
                  <a:lnTo>
                    <a:pt x="1896" y="222"/>
                  </a:lnTo>
                  <a:lnTo>
                    <a:pt x="1914" y="228"/>
                  </a:lnTo>
                  <a:lnTo>
                    <a:pt x="1932" y="222"/>
                  </a:lnTo>
                  <a:lnTo>
                    <a:pt x="1944" y="216"/>
                  </a:lnTo>
                  <a:lnTo>
                    <a:pt x="1962" y="216"/>
                  </a:lnTo>
                  <a:lnTo>
                    <a:pt x="1980" y="216"/>
                  </a:lnTo>
                  <a:lnTo>
                    <a:pt x="1998" y="216"/>
                  </a:lnTo>
                  <a:lnTo>
                    <a:pt x="2016" y="210"/>
                  </a:lnTo>
                  <a:lnTo>
                    <a:pt x="2034" y="216"/>
                  </a:lnTo>
                  <a:lnTo>
                    <a:pt x="2052" y="210"/>
                  </a:lnTo>
                  <a:lnTo>
                    <a:pt x="2070" y="210"/>
                  </a:lnTo>
                  <a:lnTo>
                    <a:pt x="2088" y="198"/>
                  </a:lnTo>
                  <a:lnTo>
                    <a:pt x="2100" y="204"/>
                  </a:lnTo>
                  <a:lnTo>
                    <a:pt x="2118" y="204"/>
                  </a:lnTo>
                  <a:lnTo>
                    <a:pt x="2136" y="210"/>
                  </a:lnTo>
                  <a:lnTo>
                    <a:pt x="2154" y="210"/>
                  </a:lnTo>
                  <a:lnTo>
                    <a:pt x="2172" y="216"/>
                  </a:lnTo>
                  <a:lnTo>
                    <a:pt x="2190" y="210"/>
                  </a:lnTo>
                  <a:lnTo>
                    <a:pt x="2208" y="216"/>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15" name="Freeform 98"/>
            <p:cNvSpPr>
              <a:spLocks/>
            </p:cNvSpPr>
            <p:nvPr/>
          </p:nvSpPr>
          <p:spPr bwMode="auto">
            <a:xfrm>
              <a:off x="2690575" y="5102083"/>
              <a:ext cx="142585" cy="1070467"/>
            </a:xfrm>
            <a:custGeom>
              <a:avLst/>
              <a:gdLst/>
              <a:ahLst/>
              <a:cxnLst>
                <a:cxn ang="0">
                  <a:pos x="0" y="6"/>
                </a:cxn>
                <a:cxn ang="0">
                  <a:pos x="18" y="6"/>
                </a:cxn>
                <a:cxn ang="0">
                  <a:pos x="36" y="6"/>
                </a:cxn>
                <a:cxn ang="0">
                  <a:pos x="54" y="12"/>
                </a:cxn>
                <a:cxn ang="0">
                  <a:pos x="66" y="18"/>
                </a:cxn>
                <a:cxn ang="0">
                  <a:pos x="84" y="24"/>
                </a:cxn>
                <a:cxn ang="0">
                  <a:pos x="102" y="18"/>
                </a:cxn>
                <a:cxn ang="0">
                  <a:pos x="120" y="24"/>
                </a:cxn>
                <a:cxn ang="0">
                  <a:pos x="138" y="18"/>
                </a:cxn>
                <a:cxn ang="0">
                  <a:pos x="156" y="12"/>
                </a:cxn>
                <a:cxn ang="0">
                  <a:pos x="174" y="6"/>
                </a:cxn>
                <a:cxn ang="0">
                  <a:pos x="192" y="0"/>
                </a:cxn>
                <a:cxn ang="0">
                  <a:pos x="210" y="0"/>
                </a:cxn>
                <a:cxn ang="0">
                  <a:pos x="222" y="18"/>
                </a:cxn>
                <a:cxn ang="0">
                  <a:pos x="240" y="84"/>
                </a:cxn>
                <a:cxn ang="0">
                  <a:pos x="258" y="192"/>
                </a:cxn>
                <a:cxn ang="0">
                  <a:pos x="276" y="318"/>
                </a:cxn>
                <a:cxn ang="0">
                  <a:pos x="294" y="438"/>
                </a:cxn>
                <a:cxn ang="0">
                  <a:pos x="312" y="558"/>
                </a:cxn>
                <a:cxn ang="0">
                  <a:pos x="330" y="660"/>
                </a:cxn>
                <a:cxn ang="0">
                  <a:pos x="348" y="744"/>
                </a:cxn>
                <a:cxn ang="0">
                  <a:pos x="366" y="810"/>
                </a:cxn>
                <a:cxn ang="0">
                  <a:pos x="384" y="852"/>
                </a:cxn>
              </a:cxnLst>
              <a:rect l="0" t="0" r="r" b="b"/>
              <a:pathLst>
                <a:path w="384" h="852">
                  <a:moveTo>
                    <a:pt x="0" y="6"/>
                  </a:moveTo>
                  <a:lnTo>
                    <a:pt x="18" y="6"/>
                  </a:lnTo>
                  <a:lnTo>
                    <a:pt x="36" y="6"/>
                  </a:lnTo>
                  <a:lnTo>
                    <a:pt x="54" y="12"/>
                  </a:lnTo>
                  <a:lnTo>
                    <a:pt x="66" y="18"/>
                  </a:lnTo>
                  <a:lnTo>
                    <a:pt x="84" y="24"/>
                  </a:lnTo>
                  <a:lnTo>
                    <a:pt x="102" y="18"/>
                  </a:lnTo>
                  <a:lnTo>
                    <a:pt x="120" y="24"/>
                  </a:lnTo>
                  <a:lnTo>
                    <a:pt x="138" y="18"/>
                  </a:lnTo>
                  <a:lnTo>
                    <a:pt x="156" y="12"/>
                  </a:lnTo>
                  <a:lnTo>
                    <a:pt x="174" y="6"/>
                  </a:lnTo>
                  <a:lnTo>
                    <a:pt x="192" y="0"/>
                  </a:lnTo>
                  <a:lnTo>
                    <a:pt x="210" y="0"/>
                  </a:lnTo>
                  <a:lnTo>
                    <a:pt x="222" y="18"/>
                  </a:lnTo>
                  <a:lnTo>
                    <a:pt x="240" y="84"/>
                  </a:lnTo>
                  <a:lnTo>
                    <a:pt x="258" y="192"/>
                  </a:lnTo>
                  <a:lnTo>
                    <a:pt x="276" y="318"/>
                  </a:lnTo>
                  <a:lnTo>
                    <a:pt x="294" y="438"/>
                  </a:lnTo>
                  <a:lnTo>
                    <a:pt x="312" y="558"/>
                  </a:lnTo>
                  <a:lnTo>
                    <a:pt x="330" y="660"/>
                  </a:lnTo>
                  <a:lnTo>
                    <a:pt x="348" y="744"/>
                  </a:lnTo>
                  <a:lnTo>
                    <a:pt x="366" y="810"/>
                  </a:lnTo>
                  <a:lnTo>
                    <a:pt x="384" y="852"/>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16" name="Freeform 99"/>
            <p:cNvSpPr>
              <a:spLocks/>
            </p:cNvSpPr>
            <p:nvPr/>
          </p:nvSpPr>
          <p:spPr bwMode="auto">
            <a:xfrm>
              <a:off x="1870600" y="4913620"/>
              <a:ext cx="819865" cy="1266468"/>
            </a:xfrm>
            <a:custGeom>
              <a:avLst/>
              <a:gdLst/>
              <a:ahLst/>
              <a:cxnLst>
                <a:cxn ang="0">
                  <a:pos x="36" y="954"/>
                </a:cxn>
                <a:cxn ang="0">
                  <a:pos x="90" y="834"/>
                </a:cxn>
                <a:cxn ang="0">
                  <a:pos x="144" y="696"/>
                </a:cxn>
                <a:cxn ang="0">
                  <a:pos x="192" y="552"/>
                </a:cxn>
                <a:cxn ang="0">
                  <a:pos x="246" y="438"/>
                </a:cxn>
                <a:cxn ang="0">
                  <a:pos x="300" y="360"/>
                </a:cxn>
                <a:cxn ang="0">
                  <a:pos x="348" y="300"/>
                </a:cxn>
                <a:cxn ang="0">
                  <a:pos x="402" y="222"/>
                </a:cxn>
                <a:cxn ang="0">
                  <a:pos x="456" y="168"/>
                </a:cxn>
                <a:cxn ang="0">
                  <a:pos x="504" y="138"/>
                </a:cxn>
                <a:cxn ang="0">
                  <a:pos x="558" y="102"/>
                </a:cxn>
                <a:cxn ang="0">
                  <a:pos x="612" y="84"/>
                </a:cxn>
                <a:cxn ang="0">
                  <a:pos x="660" y="72"/>
                </a:cxn>
                <a:cxn ang="0">
                  <a:pos x="714" y="72"/>
                </a:cxn>
                <a:cxn ang="0">
                  <a:pos x="768" y="48"/>
                </a:cxn>
                <a:cxn ang="0">
                  <a:pos x="816" y="36"/>
                </a:cxn>
                <a:cxn ang="0">
                  <a:pos x="870" y="24"/>
                </a:cxn>
                <a:cxn ang="0">
                  <a:pos x="924" y="12"/>
                </a:cxn>
                <a:cxn ang="0">
                  <a:pos x="972" y="6"/>
                </a:cxn>
                <a:cxn ang="0">
                  <a:pos x="1026" y="12"/>
                </a:cxn>
                <a:cxn ang="0">
                  <a:pos x="1080" y="30"/>
                </a:cxn>
                <a:cxn ang="0">
                  <a:pos x="1128" y="54"/>
                </a:cxn>
                <a:cxn ang="0">
                  <a:pos x="1182" y="72"/>
                </a:cxn>
                <a:cxn ang="0">
                  <a:pos x="1236" y="108"/>
                </a:cxn>
                <a:cxn ang="0">
                  <a:pos x="1290" y="132"/>
                </a:cxn>
                <a:cxn ang="0">
                  <a:pos x="1338" y="156"/>
                </a:cxn>
                <a:cxn ang="0">
                  <a:pos x="1392" y="180"/>
                </a:cxn>
                <a:cxn ang="0">
                  <a:pos x="1446" y="192"/>
                </a:cxn>
                <a:cxn ang="0">
                  <a:pos x="1494" y="204"/>
                </a:cxn>
                <a:cxn ang="0">
                  <a:pos x="1548" y="204"/>
                </a:cxn>
                <a:cxn ang="0">
                  <a:pos x="1602" y="210"/>
                </a:cxn>
                <a:cxn ang="0">
                  <a:pos x="1650" y="204"/>
                </a:cxn>
                <a:cxn ang="0">
                  <a:pos x="1704" y="198"/>
                </a:cxn>
                <a:cxn ang="0">
                  <a:pos x="1758" y="210"/>
                </a:cxn>
                <a:cxn ang="0">
                  <a:pos x="1806" y="228"/>
                </a:cxn>
                <a:cxn ang="0">
                  <a:pos x="1860" y="246"/>
                </a:cxn>
                <a:cxn ang="0">
                  <a:pos x="1914" y="246"/>
                </a:cxn>
                <a:cxn ang="0">
                  <a:pos x="1962" y="228"/>
                </a:cxn>
                <a:cxn ang="0">
                  <a:pos x="2016" y="228"/>
                </a:cxn>
                <a:cxn ang="0">
                  <a:pos x="2070" y="216"/>
                </a:cxn>
                <a:cxn ang="0">
                  <a:pos x="2118" y="222"/>
                </a:cxn>
                <a:cxn ang="0">
                  <a:pos x="2172" y="246"/>
                </a:cxn>
              </a:cxnLst>
              <a:rect l="0" t="0" r="r" b="b"/>
              <a:pathLst>
                <a:path w="2208" h="1008">
                  <a:moveTo>
                    <a:pt x="0" y="1008"/>
                  </a:moveTo>
                  <a:lnTo>
                    <a:pt x="18" y="984"/>
                  </a:lnTo>
                  <a:lnTo>
                    <a:pt x="36" y="954"/>
                  </a:lnTo>
                  <a:lnTo>
                    <a:pt x="54" y="912"/>
                  </a:lnTo>
                  <a:lnTo>
                    <a:pt x="72" y="876"/>
                  </a:lnTo>
                  <a:lnTo>
                    <a:pt x="90" y="834"/>
                  </a:lnTo>
                  <a:lnTo>
                    <a:pt x="108" y="792"/>
                  </a:lnTo>
                  <a:lnTo>
                    <a:pt x="126" y="744"/>
                  </a:lnTo>
                  <a:lnTo>
                    <a:pt x="144" y="696"/>
                  </a:lnTo>
                  <a:lnTo>
                    <a:pt x="156" y="642"/>
                  </a:lnTo>
                  <a:lnTo>
                    <a:pt x="174" y="594"/>
                  </a:lnTo>
                  <a:lnTo>
                    <a:pt x="192" y="552"/>
                  </a:lnTo>
                  <a:lnTo>
                    <a:pt x="210" y="516"/>
                  </a:lnTo>
                  <a:lnTo>
                    <a:pt x="228" y="474"/>
                  </a:lnTo>
                  <a:lnTo>
                    <a:pt x="246" y="438"/>
                  </a:lnTo>
                  <a:lnTo>
                    <a:pt x="264" y="408"/>
                  </a:lnTo>
                  <a:lnTo>
                    <a:pt x="282" y="390"/>
                  </a:lnTo>
                  <a:lnTo>
                    <a:pt x="300" y="360"/>
                  </a:lnTo>
                  <a:lnTo>
                    <a:pt x="312" y="348"/>
                  </a:lnTo>
                  <a:lnTo>
                    <a:pt x="330" y="330"/>
                  </a:lnTo>
                  <a:lnTo>
                    <a:pt x="348" y="300"/>
                  </a:lnTo>
                  <a:lnTo>
                    <a:pt x="366" y="270"/>
                  </a:lnTo>
                  <a:lnTo>
                    <a:pt x="384" y="240"/>
                  </a:lnTo>
                  <a:lnTo>
                    <a:pt x="402" y="222"/>
                  </a:lnTo>
                  <a:lnTo>
                    <a:pt x="420" y="216"/>
                  </a:lnTo>
                  <a:lnTo>
                    <a:pt x="438" y="186"/>
                  </a:lnTo>
                  <a:lnTo>
                    <a:pt x="456" y="168"/>
                  </a:lnTo>
                  <a:lnTo>
                    <a:pt x="474" y="150"/>
                  </a:lnTo>
                  <a:lnTo>
                    <a:pt x="486" y="138"/>
                  </a:lnTo>
                  <a:lnTo>
                    <a:pt x="504" y="138"/>
                  </a:lnTo>
                  <a:lnTo>
                    <a:pt x="522" y="120"/>
                  </a:lnTo>
                  <a:lnTo>
                    <a:pt x="540" y="108"/>
                  </a:lnTo>
                  <a:lnTo>
                    <a:pt x="558" y="102"/>
                  </a:lnTo>
                  <a:lnTo>
                    <a:pt x="576" y="96"/>
                  </a:lnTo>
                  <a:lnTo>
                    <a:pt x="594" y="90"/>
                  </a:lnTo>
                  <a:lnTo>
                    <a:pt x="612" y="84"/>
                  </a:lnTo>
                  <a:lnTo>
                    <a:pt x="630" y="84"/>
                  </a:lnTo>
                  <a:lnTo>
                    <a:pt x="642" y="84"/>
                  </a:lnTo>
                  <a:lnTo>
                    <a:pt x="660" y="72"/>
                  </a:lnTo>
                  <a:lnTo>
                    <a:pt x="678" y="72"/>
                  </a:lnTo>
                  <a:lnTo>
                    <a:pt x="696" y="72"/>
                  </a:lnTo>
                  <a:lnTo>
                    <a:pt x="714" y="72"/>
                  </a:lnTo>
                  <a:lnTo>
                    <a:pt x="732" y="66"/>
                  </a:lnTo>
                  <a:lnTo>
                    <a:pt x="750" y="54"/>
                  </a:lnTo>
                  <a:lnTo>
                    <a:pt x="768" y="48"/>
                  </a:lnTo>
                  <a:lnTo>
                    <a:pt x="786" y="48"/>
                  </a:lnTo>
                  <a:lnTo>
                    <a:pt x="798" y="36"/>
                  </a:lnTo>
                  <a:lnTo>
                    <a:pt x="816" y="36"/>
                  </a:lnTo>
                  <a:lnTo>
                    <a:pt x="834" y="36"/>
                  </a:lnTo>
                  <a:lnTo>
                    <a:pt x="852" y="24"/>
                  </a:lnTo>
                  <a:lnTo>
                    <a:pt x="870" y="24"/>
                  </a:lnTo>
                  <a:lnTo>
                    <a:pt x="888" y="24"/>
                  </a:lnTo>
                  <a:lnTo>
                    <a:pt x="906" y="18"/>
                  </a:lnTo>
                  <a:lnTo>
                    <a:pt x="924" y="12"/>
                  </a:lnTo>
                  <a:lnTo>
                    <a:pt x="942" y="6"/>
                  </a:lnTo>
                  <a:lnTo>
                    <a:pt x="960" y="0"/>
                  </a:lnTo>
                  <a:lnTo>
                    <a:pt x="972" y="6"/>
                  </a:lnTo>
                  <a:lnTo>
                    <a:pt x="990" y="12"/>
                  </a:lnTo>
                  <a:lnTo>
                    <a:pt x="1008" y="12"/>
                  </a:lnTo>
                  <a:lnTo>
                    <a:pt x="1026" y="12"/>
                  </a:lnTo>
                  <a:lnTo>
                    <a:pt x="1044" y="18"/>
                  </a:lnTo>
                  <a:lnTo>
                    <a:pt x="1062" y="24"/>
                  </a:lnTo>
                  <a:lnTo>
                    <a:pt x="1080" y="30"/>
                  </a:lnTo>
                  <a:lnTo>
                    <a:pt x="1098" y="42"/>
                  </a:lnTo>
                  <a:lnTo>
                    <a:pt x="1116" y="48"/>
                  </a:lnTo>
                  <a:lnTo>
                    <a:pt x="1128" y="54"/>
                  </a:lnTo>
                  <a:lnTo>
                    <a:pt x="1146" y="54"/>
                  </a:lnTo>
                  <a:lnTo>
                    <a:pt x="1164" y="60"/>
                  </a:lnTo>
                  <a:lnTo>
                    <a:pt x="1182" y="72"/>
                  </a:lnTo>
                  <a:lnTo>
                    <a:pt x="1200" y="84"/>
                  </a:lnTo>
                  <a:lnTo>
                    <a:pt x="1218" y="96"/>
                  </a:lnTo>
                  <a:lnTo>
                    <a:pt x="1236" y="108"/>
                  </a:lnTo>
                  <a:lnTo>
                    <a:pt x="1254" y="114"/>
                  </a:lnTo>
                  <a:lnTo>
                    <a:pt x="1272" y="126"/>
                  </a:lnTo>
                  <a:lnTo>
                    <a:pt x="1290" y="132"/>
                  </a:lnTo>
                  <a:lnTo>
                    <a:pt x="1302" y="144"/>
                  </a:lnTo>
                  <a:lnTo>
                    <a:pt x="1320" y="150"/>
                  </a:lnTo>
                  <a:lnTo>
                    <a:pt x="1338" y="156"/>
                  </a:lnTo>
                  <a:lnTo>
                    <a:pt x="1356" y="162"/>
                  </a:lnTo>
                  <a:lnTo>
                    <a:pt x="1374" y="180"/>
                  </a:lnTo>
                  <a:lnTo>
                    <a:pt x="1392" y="180"/>
                  </a:lnTo>
                  <a:lnTo>
                    <a:pt x="1410" y="180"/>
                  </a:lnTo>
                  <a:lnTo>
                    <a:pt x="1428" y="186"/>
                  </a:lnTo>
                  <a:lnTo>
                    <a:pt x="1446" y="192"/>
                  </a:lnTo>
                  <a:lnTo>
                    <a:pt x="1458" y="204"/>
                  </a:lnTo>
                  <a:lnTo>
                    <a:pt x="1476" y="204"/>
                  </a:lnTo>
                  <a:lnTo>
                    <a:pt x="1494" y="204"/>
                  </a:lnTo>
                  <a:lnTo>
                    <a:pt x="1512" y="210"/>
                  </a:lnTo>
                  <a:lnTo>
                    <a:pt x="1530" y="204"/>
                  </a:lnTo>
                  <a:lnTo>
                    <a:pt x="1548" y="204"/>
                  </a:lnTo>
                  <a:lnTo>
                    <a:pt x="1566" y="210"/>
                  </a:lnTo>
                  <a:lnTo>
                    <a:pt x="1584" y="210"/>
                  </a:lnTo>
                  <a:lnTo>
                    <a:pt x="1602" y="210"/>
                  </a:lnTo>
                  <a:lnTo>
                    <a:pt x="1614" y="210"/>
                  </a:lnTo>
                  <a:lnTo>
                    <a:pt x="1632" y="192"/>
                  </a:lnTo>
                  <a:lnTo>
                    <a:pt x="1650" y="204"/>
                  </a:lnTo>
                  <a:lnTo>
                    <a:pt x="1668" y="198"/>
                  </a:lnTo>
                  <a:lnTo>
                    <a:pt x="1686" y="192"/>
                  </a:lnTo>
                  <a:lnTo>
                    <a:pt x="1704" y="198"/>
                  </a:lnTo>
                  <a:lnTo>
                    <a:pt x="1722" y="210"/>
                  </a:lnTo>
                  <a:lnTo>
                    <a:pt x="1740" y="216"/>
                  </a:lnTo>
                  <a:lnTo>
                    <a:pt x="1758" y="210"/>
                  </a:lnTo>
                  <a:lnTo>
                    <a:pt x="1776" y="216"/>
                  </a:lnTo>
                  <a:lnTo>
                    <a:pt x="1788" y="228"/>
                  </a:lnTo>
                  <a:lnTo>
                    <a:pt x="1806" y="228"/>
                  </a:lnTo>
                  <a:lnTo>
                    <a:pt x="1824" y="228"/>
                  </a:lnTo>
                  <a:lnTo>
                    <a:pt x="1842" y="234"/>
                  </a:lnTo>
                  <a:lnTo>
                    <a:pt x="1860" y="246"/>
                  </a:lnTo>
                  <a:lnTo>
                    <a:pt x="1878" y="252"/>
                  </a:lnTo>
                  <a:lnTo>
                    <a:pt x="1896" y="246"/>
                  </a:lnTo>
                  <a:lnTo>
                    <a:pt x="1914" y="246"/>
                  </a:lnTo>
                  <a:lnTo>
                    <a:pt x="1932" y="234"/>
                  </a:lnTo>
                  <a:lnTo>
                    <a:pt x="1944" y="234"/>
                  </a:lnTo>
                  <a:lnTo>
                    <a:pt x="1962" y="228"/>
                  </a:lnTo>
                  <a:lnTo>
                    <a:pt x="1980" y="228"/>
                  </a:lnTo>
                  <a:lnTo>
                    <a:pt x="1998" y="234"/>
                  </a:lnTo>
                  <a:lnTo>
                    <a:pt x="2016" y="228"/>
                  </a:lnTo>
                  <a:lnTo>
                    <a:pt x="2034" y="222"/>
                  </a:lnTo>
                  <a:lnTo>
                    <a:pt x="2052" y="222"/>
                  </a:lnTo>
                  <a:lnTo>
                    <a:pt x="2070" y="216"/>
                  </a:lnTo>
                  <a:lnTo>
                    <a:pt x="2088" y="222"/>
                  </a:lnTo>
                  <a:lnTo>
                    <a:pt x="2100" y="222"/>
                  </a:lnTo>
                  <a:lnTo>
                    <a:pt x="2118" y="222"/>
                  </a:lnTo>
                  <a:lnTo>
                    <a:pt x="2136" y="228"/>
                  </a:lnTo>
                  <a:lnTo>
                    <a:pt x="2154" y="228"/>
                  </a:lnTo>
                  <a:lnTo>
                    <a:pt x="2172" y="246"/>
                  </a:lnTo>
                  <a:lnTo>
                    <a:pt x="2190" y="240"/>
                  </a:lnTo>
                  <a:lnTo>
                    <a:pt x="2208" y="246"/>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17" name="Freeform 100"/>
            <p:cNvSpPr>
              <a:spLocks/>
            </p:cNvSpPr>
            <p:nvPr/>
          </p:nvSpPr>
          <p:spPr bwMode="auto">
            <a:xfrm>
              <a:off x="2686635" y="5207622"/>
              <a:ext cx="142585" cy="1070467"/>
            </a:xfrm>
            <a:custGeom>
              <a:avLst/>
              <a:gdLst/>
              <a:ahLst/>
              <a:cxnLst>
                <a:cxn ang="0">
                  <a:pos x="0" y="12"/>
                </a:cxn>
                <a:cxn ang="0">
                  <a:pos x="18" y="12"/>
                </a:cxn>
                <a:cxn ang="0">
                  <a:pos x="36" y="6"/>
                </a:cxn>
                <a:cxn ang="0">
                  <a:pos x="54" y="6"/>
                </a:cxn>
                <a:cxn ang="0">
                  <a:pos x="66" y="12"/>
                </a:cxn>
                <a:cxn ang="0">
                  <a:pos x="84" y="12"/>
                </a:cxn>
                <a:cxn ang="0">
                  <a:pos x="102" y="24"/>
                </a:cxn>
                <a:cxn ang="0">
                  <a:pos x="120" y="12"/>
                </a:cxn>
                <a:cxn ang="0">
                  <a:pos x="138" y="12"/>
                </a:cxn>
                <a:cxn ang="0">
                  <a:pos x="156" y="18"/>
                </a:cxn>
                <a:cxn ang="0">
                  <a:pos x="174" y="12"/>
                </a:cxn>
                <a:cxn ang="0">
                  <a:pos x="192" y="6"/>
                </a:cxn>
                <a:cxn ang="0">
                  <a:pos x="210" y="0"/>
                </a:cxn>
                <a:cxn ang="0">
                  <a:pos x="222" y="12"/>
                </a:cxn>
                <a:cxn ang="0">
                  <a:pos x="240" y="72"/>
                </a:cxn>
                <a:cxn ang="0">
                  <a:pos x="258" y="162"/>
                </a:cxn>
                <a:cxn ang="0">
                  <a:pos x="276" y="276"/>
                </a:cxn>
                <a:cxn ang="0">
                  <a:pos x="294" y="408"/>
                </a:cxn>
                <a:cxn ang="0">
                  <a:pos x="312" y="534"/>
                </a:cxn>
                <a:cxn ang="0">
                  <a:pos x="330" y="642"/>
                </a:cxn>
                <a:cxn ang="0">
                  <a:pos x="348" y="732"/>
                </a:cxn>
                <a:cxn ang="0">
                  <a:pos x="366" y="792"/>
                </a:cxn>
                <a:cxn ang="0">
                  <a:pos x="384" y="852"/>
                </a:cxn>
              </a:cxnLst>
              <a:rect l="0" t="0" r="r" b="b"/>
              <a:pathLst>
                <a:path w="384" h="852">
                  <a:moveTo>
                    <a:pt x="0" y="12"/>
                  </a:moveTo>
                  <a:lnTo>
                    <a:pt x="18" y="12"/>
                  </a:lnTo>
                  <a:lnTo>
                    <a:pt x="36" y="6"/>
                  </a:lnTo>
                  <a:lnTo>
                    <a:pt x="54" y="6"/>
                  </a:lnTo>
                  <a:lnTo>
                    <a:pt x="66" y="12"/>
                  </a:lnTo>
                  <a:lnTo>
                    <a:pt x="84" y="12"/>
                  </a:lnTo>
                  <a:lnTo>
                    <a:pt x="102" y="24"/>
                  </a:lnTo>
                  <a:lnTo>
                    <a:pt x="120" y="12"/>
                  </a:lnTo>
                  <a:lnTo>
                    <a:pt x="138" y="12"/>
                  </a:lnTo>
                  <a:lnTo>
                    <a:pt x="156" y="18"/>
                  </a:lnTo>
                  <a:lnTo>
                    <a:pt x="174" y="12"/>
                  </a:lnTo>
                  <a:lnTo>
                    <a:pt x="192" y="6"/>
                  </a:lnTo>
                  <a:lnTo>
                    <a:pt x="210" y="0"/>
                  </a:lnTo>
                  <a:lnTo>
                    <a:pt x="222" y="12"/>
                  </a:lnTo>
                  <a:lnTo>
                    <a:pt x="240" y="72"/>
                  </a:lnTo>
                  <a:lnTo>
                    <a:pt x="258" y="162"/>
                  </a:lnTo>
                  <a:lnTo>
                    <a:pt x="276" y="276"/>
                  </a:lnTo>
                  <a:lnTo>
                    <a:pt x="294" y="408"/>
                  </a:lnTo>
                  <a:lnTo>
                    <a:pt x="312" y="534"/>
                  </a:lnTo>
                  <a:lnTo>
                    <a:pt x="330" y="642"/>
                  </a:lnTo>
                  <a:lnTo>
                    <a:pt x="348" y="732"/>
                  </a:lnTo>
                  <a:lnTo>
                    <a:pt x="366" y="792"/>
                  </a:lnTo>
                  <a:lnTo>
                    <a:pt x="384" y="852"/>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18" name="Freeform 101"/>
            <p:cNvSpPr>
              <a:spLocks/>
            </p:cNvSpPr>
            <p:nvPr/>
          </p:nvSpPr>
          <p:spPr bwMode="auto">
            <a:xfrm>
              <a:off x="1870600" y="4989005"/>
              <a:ext cx="819865" cy="1296622"/>
            </a:xfrm>
            <a:custGeom>
              <a:avLst/>
              <a:gdLst/>
              <a:ahLst/>
              <a:cxnLst>
                <a:cxn ang="0">
                  <a:pos x="36" y="978"/>
                </a:cxn>
                <a:cxn ang="0">
                  <a:pos x="90" y="870"/>
                </a:cxn>
                <a:cxn ang="0">
                  <a:pos x="144" y="732"/>
                </a:cxn>
                <a:cxn ang="0">
                  <a:pos x="192" y="588"/>
                </a:cxn>
                <a:cxn ang="0">
                  <a:pos x="246" y="474"/>
                </a:cxn>
                <a:cxn ang="0">
                  <a:pos x="300" y="384"/>
                </a:cxn>
                <a:cxn ang="0">
                  <a:pos x="348" y="306"/>
                </a:cxn>
                <a:cxn ang="0">
                  <a:pos x="402" y="240"/>
                </a:cxn>
                <a:cxn ang="0">
                  <a:pos x="456" y="180"/>
                </a:cxn>
                <a:cxn ang="0">
                  <a:pos x="504" y="126"/>
                </a:cxn>
                <a:cxn ang="0">
                  <a:pos x="558" y="102"/>
                </a:cxn>
                <a:cxn ang="0">
                  <a:pos x="612" y="78"/>
                </a:cxn>
                <a:cxn ang="0">
                  <a:pos x="660" y="66"/>
                </a:cxn>
                <a:cxn ang="0">
                  <a:pos x="714" y="60"/>
                </a:cxn>
                <a:cxn ang="0">
                  <a:pos x="768" y="48"/>
                </a:cxn>
                <a:cxn ang="0">
                  <a:pos x="816" y="30"/>
                </a:cxn>
                <a:cxn ang="0">
                  <a:pos x="870" y="12"/>
                </a:cxn>
                <a:cxn ang="0">
                  <a:pos x="924" y="6"/>
                </a:cxn>
                <a:cxn ang="0">
                  <a:pos x="972" y="6"/>
                </a:cxn>
                <a:cxn ang="0">
                  <a:pos x="1026" y="12"/>
                </a:cxn>
                <a:cxn ang="0">
                  <a:pos x="1080" y="18"/>
                </a:cxn>
                <a:cxn ang="0">
                  <a:pos x="1128" y="42"/>
                </a:cxn>
                <a:cxn ang="0">
                  <a:pos x="1182" y="66"/>
                </a:cxn>
                <a:cxn ang="0">
                  <a:pos x="1236" y="90"/>
                </a:cxn>
                <a:cxn ang="0">
                  <a:pos x="1290" y="126"/>
                </a:cxn>
                <a:cxn ang="0">
                  <a:pos x="1338" y="150"/>
                </a:cxn>
                <a:cxn ang="0">
                  <a:pos x="1392" y="156"/>
                </a:cxn>
                <a:cxn ang="0">
                  <a:pos x="1446" y="168"/>
                </a:cxn>
                <a:cxn ang="0">
                  <a:pos x="1494" y="192"/>
                </a:cxn>
                <a:cxn ang="0">
                  <a:pos x="1548" y="192"/>
                </a:cxn>
                <a:cxn ang="0">
                  <a:pos x="1602" y="186"/>
                </a:cxn>
                <a:cxn ang="0">
                  <a:pos x="1650" y="180"/>
                </a:cxn>
                <a:cxn ang="0">
                  <a:pos x="1704" y="186"/>
                </a:cxn>
                <a:cxn ang="0">
                  <a:pos x="1758" y="198"/>
                </a:cxn>
                <a:cxn ang="0">
                  <a:pos x="1806" y="198"/>
                </a:cxn>
                <a:cxn ang="0">
                  <a:pos x="1860" y="204"/>
                </a:cxn>
                <a:cxn ang="0">
                  <a:pos x="1914" y="222"/>
                </a:cxn>
                <a:cxn ang="0">
                  <a:pos x="1962" y="204"/>
                </a:cxn>
                <a:cxn ang="0">
                  <a:pos x="2016" y="210"/>
                </a:cxn>
                <a:cxn ang="0">
                  <a:pos x="2070" y="198"/>
                </a:cxn>
                <a:cxn ang="0">
                  <a:pos x="2118" y="204"/>
                </a:cxn>
                <a:cxn ang="0">
                  <a:pos x="2172" y="204"/>
                </a:cxn>
              </a:cxnLst>
              <a:rect l="0" t="0" r="r" b="b"/>
              <a:pathLst>
                <a:path w="2208" h="1032">
                  <a:moveTo>
                    <a:pt x="0" y="1032"/>
                  </a:moveTo>
                  <a:lnTo>
                    <a:pt x="18" y="1008"/>
                  </a:lnTo>
                  <a:lnTo>
                    <a:pt x="36" y="978"/>
                  </a:lnTo>
                  <a:lnTo>
                    <a:pt x="54" y="948"/>
                  </a:lnTo>
                  <a:lnTo>
                    <a:pt x="72" y="912"/>
                  </a:lnTo>
                  <a:lnTo>
                    <a:pt x="90" y="870"/>
                  </a:lnTo>
                  <a:lnTo>
                    <a:pt x="108" y="828"/>
                  </a:lnTo>
                  <a:lnTo>
                    <a:pt x="126" y="774"/>
                  </a:lnTo>
                  <a:lnTo>
                    <a:pt x="144" y="732"/>
                  </a:lnTo>
                  <a:lnTo>
                    <a:pt x="156" y="678"/>
                  </a:lnTo>
                  <a:lnTo>
                    <a:pt x="174" y="636"/>
                  </a:lnTo>
                  <a:lnTo>
                    <a:pt x="192" y="588"/>
                  </a:lnTo>
                  <a:lnTo>
                    <a:pt x="210" y="546"/>
                  </a:lnTo>
                  <a:lnTo>
                    <a:pt x="228" y="504"/>
                  </a:lnTo>
                  <a:lnTo>
                    <a:pt x="246" y="474"/>
                  </a:lnTo>
                  <a:lnTo>
                    <a:pt x="264" y="432"/>
                  </a:lnTo>
                  <a:lnTo>
                    <a:pt x="282" y="408"/>
                  </a:lnTo>
                  <a:lnTo>
                    <a:pt x="300" y="384"/>
                  </a:lnTo>
                  <a:lnTo>
                    <a:pt x="312" y="360"/>
                  </a:lnTo>
                  <a:lnTo>
                    <a:pt x="330" y="336"/>
                  </a:lnTo>
                  <a:lnTo>
                    <a:pt x="348" y="306"/>
                  </a:lnTo>
                  <a:lnTo>
                    <a:pt x="366" y="288"/>
                  </a:lnTo>
                  <a:lnTo>
                    <a:pt x="384" y="270"/>
                  </a:lnTo>
                  <a:lnTo>
                    <a:pt x="402" y="240"/>
                  </a:lnTo>
                  <a:lnTo>
                    <a:pt x="420" y="216"/>
                  </a:lnTo>
                  <a:lnTo>
                    <a:pt x="438" y="198"/>
                  </a:lnTo>
                  <a:lnTo>
                    <a:pt x="456" y="180"/>
                  </a:lnTo>
                  <a:lnTo>
                    <a:pt x="474" y="162"/>
                  </a:lnTo>
                  <a:lnTo>
                    <a:pt x="486" y="138"/>
                  </a:lnTo>
                  <a:lnTo>
                    <a:pt x="504" y="126"/>
                  </a:lnTo>
                  <a:lnTo>
                    <a:pt x="522" y="126"/>
                  </a:lnTo>
                  <a:lnTo>
                    <a:pt x="540" y="114"/>
                  </a:lnTo>
                  <a:lnTo>
                    <a:pt x="558" y="102"/>
                  </a:lnTo>
                  <a:lnTo>
                    <a:pt x="576" y="84"/>
                  </a:lnTo>
                  <a:lnTo>
                    <a:pt x="594" y="84"/>
                  </a:lnTo>
                  <a:lnTo>
                    <a:pt x="612" y="78"/>
                  </a:lnTo>
                  <a:lnTo>
                    <a:pt x="630" y="72"/>
                  </a:lnTo>
                  <a:lnTo>
                    <a:pt x="642" y="72"/>
                  </a:lnTo>
                  <a:lnTo>
                    <a:pt x="660" y="66"/>
                  </a:lnTo>
                  <a:lnTo>
                    <a:pt x="678" y="60"/>
                  </a:lnTo>
                  <a:lnTo>
                    <a:pt x="696" y="60"/>
                  </a:lnTo>
                  <a:lnTo>
                    <a:pt x="714" y="60"/>
                  </a:lnTo>
                  <a:lnTo>
                    <a:pt x="732" y="54"/>
                  </a:lnTo>
                  <a:lnTo>
                    <a:pt x="750" y="54"/>
                  </a:lnTo>
                  <a:lnTo>
                    <a:pt x="768" y="48"/>
                  </a:lnTo>
                  <a:lnTo>
                    <a:pt x="786" y="42"/>
                  </a:lnTo>
                  <a:lnTo>
                    <a:pt x="798" y="30"/>
                  </a:lnTo>
                  <a:lnTo>
                    <a:pt x="816" y="30"/>
                  </a:lnTo>
                  <a:lnTo>
                    <a:pt x="834" y="30"/>
                  </a:lnTo>
                  <a:lnTo>
                    <a:pt x="852" y="18"/>
                  </a:lnTo>
                  <a:lnTo>
                    <a:pt x="870" y="12"/>
                  </a:lnTo>
                  <a:lnTo>
                    <a:pt x="888" y="12"/>
                  </a:lnTo>
                  <a:lnTo>
                    <a:pt x="906" y="12"/>
                  </a:lnTo>
                  <a:lnTo>
                    <a:pt x="924" y="6"/>
                  </a:lnTo>
                  <a:lnTo>
                    <a:pt x="942" y="6"/>
                  </a:lnTo>
                  <a:lnTo>
                    <a:pt x="960" y="0"/>
                  </a:lnTo>
                  <a:lnTo>
                    <a:pt x="972" y="6"/>
                  </a:lnTo>
                  <a:lnTo>
                    <a:pt x="990" y="6"/>
                  </a:lnTo>
                  <a:lnTo>
                    <a:pt x="1008" y="6"/>
                  </a:lnTo>
                  <a:lnTo>
                    <a:pt x="1026" y="12"/>
                  </a:lnTo>
                  <a:lnTo>
                    <a:pt x="1044" y="18"/>
                  </a:lnTo>
                  <a:lnTo>
                    <a:pt x="1062" y="12"/>
                  </a:lnTo>
                  <a:lnTo>
                    <a:pt x="1080" y="18"/>
                  </a:lnTo>
                  <a:lnTo>
                    <a:pt x="1098" y="24"/>
                  </a:lnTo>
                  <a:lnTo>
                    <a:pt x="1116" y="24"/>
                  </a:lnTo>
                  <a:lnTo>
                    <a:pt x="1128" y="42"/>
                  </a:lnTo>
                  <a:lnTo>
                    <a:pt x="1146" y="60"/>
                  </a:lnTo>
                  <a:lnTo>
                    <a:pt x="1164" y="60"/>
                  </a:lnTo>
                  <a:lnTo>
                    <a:pt x="1182" y="66"/>
                  </a:lnTo>
                  <a:lnTo>
                    <a:pt x="1200" y="84"/>
                  </a:lnTo>
                  <a:lnTo>
                    <a:pt x="1218" y="90"/>
                  </a:lnTo>
                  <a:lnTo>
                    <a:pt x="1236" y="90"/>
                  </a:lnTo>
                  <a:lnTo>
                    <a:pt x="1254" y="102"/>
                  </a:lnTo>
                  <a:lnTo>
                    <a:pt x="1272" y="114"/>
                  </a:lnTo>
                  <a:lnTo>
                    <a:pt x="1290" y="126"/>
                  </a:lnTo>
                  <a:lnTo>
                    <a:pt x="1302" y="138"/>
                  </a:lnTo>
                  <a:lnTo>
                    <a:pt x="1320" y="150"/>
                  </a:lnTo>
                  <a:lnTo>
                    <a:pt x="1338" y="150"/>
                  </a:lnTo>
                  <a:lnTo>
                    <a:pt x="1356" y="156"/>
                  </a:lnTo>
                  <a:lnTo>
                    <a:pt x="1374" y="162"/>
                  </a:lnTo>
                  <a:lnTo>
                    <a:pt x="1392" y="156"/>
                  </a:lnTo>
                  <a:lnTo>
                    <a:pt x="1410" y="162"/>
                  </a:lnTo>
                  <a:lnTo>
                    <a:pt x="1428" y="168"/>
                  </a:lnTo>
                  <a:lnTo>
                    <a:pt x="1446" y="168"/>
                  </a:lnTo>
                  <a:lnTo>
                    <a:pt x="1458" y="180"/>
                  </a:lnTo>
                  <a:lnTo>
                    <a:pt x="1476" y="192"/>
                  </a:lnTo>
                  <a:lnTo>
                    <a:pt x="1494" y="192"/>
                  </a:lnTo>
                  <a:lnTo>
                    <a:pt x="1512" y="192"/>
                  </a:lnTo>
                  <a:lnTo>
                    <a:pt x="1530" y="192"/>
                  </a:lnTo>
                  <a:lnTo>
                    <a:pt x="1548" y="192"/>
                  </a:lnTo>
                  <a:lnTo>
                    <a:pt x="1566" y="192"/>
                  </a:lnTo>
                  <a:lnTo>
                    <a:pt x="1584" y="186"/>
                  </a:lnTo>
                  <a:lnTo>
                    <a:pt x="1602" y="186"/>
                  </a:lnTo>
                  <a:lnTo>
                    <a:pt x="1614" y="186"/>
                  </a:lnTo>
                  <a:lnTo>
                    <a:pt x="1632" y="180"/>
                  </a:lnTo>
                  <a:lnTo>
                    <a:pt x="1650" y="180"/>
                  </a:lnTo>
                  <a:lnTo>
                    <a:pt x="1668" y="180"/>
                  </a:lnTo>
                  <a:lnTo>
                    <a:pt x="1686" y="186"/>
                  </a:lnTo>
                  <a:lnTo>
                    <a:pt x="1704" y="186"/>
                  </a:lnTo>
                  <a:lnTo>
                    <a:pt x="1722" y="192"/>
                  </a:lnTo>
                  <a:lnTo>
                    <a:pt x="1740" y="192"/>
                  </a:lnTo>
                  <a:lnTo>
                    <a:pt x="1758" y="198"/>
                  </a:lnTo>
                  <a:lnTo>
                    <a:pt x="1776" y="204"/>
                  </a:lnTo>
                  <a:lnTo>
                    <a:pt x="1788" y="198"/>
                  </a:lnTo>
                  <a:lnTo>
                    <a:pt x="1806" y="198"/>
                  </a:lnTo>
                  <a:lnTo>
                    <a:pt x="1824" y="204"/>
                  </a:lnTo>
                  <a:lnTo>
                    <a:pt x="1842" y="204"/>
                  </a:lnTo>
                  <a:lnTo>
                    <a:pt x="1860" y="204"/>
                  </a:lnTo>
                  <a:lnTo>
                    <a:pt x="1878" y="210"/>
                  </a:lnTo>
                  <a:lnTo>
                    <a:pt x="1896" y="216"/>
                  </a:lnTo>
                  <a:lnTo>
                    <a:pt x="1914" y="222"/>
                  </a:lnTo>
                  <a:lnTo>
                    <a:pt x="1932" y="216"/>
                  </a:lnTo>
                  <a:lnTo>
                    <a:pt x="1944" y="210"/>
                  </a:lnTo>
                  <a:lnTo>
                    <a:pt x="1962" y="204"/>
                  </a:lnTo>
                  <a:lnTo>
                    <a:pt x="1980" y="210"/>
                  </a:lnTo>
                  <a:lnTo>
                    <a:pt x="1998" y="210"/>
                  </a:lnTo>
                  <a:lnTo>
                    <a:pt x="2016" y="210"/>
                  </a:lnTo>
                  <a:lnTo>
                    <a:pt x="2034" y="198"/>
                  </a:lnTo>
                  <a:lnTo>
                    <a:pt x="2052" y="192"/>
                  </a:lnTo>
                  <a:lnTo>
                    <a:pt x="2070" y="198"/>
                  </a:lnTo>
                  <a:lnTo>
                    <a:pt x="2088" y="198"/>
                  </a:lnTo>
                  <a:lnTo>
                    <a:pt x="2100" y="198"/>
                  </a:lnTo>
                  <a:lnTo>
                    <a:pt x="2118" y="204"/>
                  </a:lnTo>
                  <a:lnTo>
                    <a:pt x="2136" y="210"/>
                  </a:lnTo>
                  <a:lnTo>
                    <a:pt x="2154" y="204"/>
                  </a:lnTo>
                  <a:lnTo>
                    <a:pt x="2172" y="204"/>
                  </a:lnTo>
                  <a:lnTo>
                    <a:pt x="2190" y="210"/>
                  </a:lnTo>
                  <a:lnTo>
                    <a:pt x="2208" y="198"/>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19" name="Freeform 103"/>
            <p:cNvSpPr>
              <a:spLocks/>
            </p:cNvSpPr>
            <p:nvPr/>
          </p:nvSpPr>
          <p:spPr bwMode="auto">
            <a:xfrm>
              <a:off x="1870600" y="4958851"/>
              <a:ext cx="819865" cy="1372007"/>
            </a:xfrm>
            <a:custGeom>
              <a:avLst/>
              <a:gdLst/>
              <a:ahLst/>
              <a:cxnLst>
                <a:cxn ang="0">
                  <a:pos x="36" y="1038"/>
                </a:cxn>
                <a:cxn ang="0">
                  <a:pos x="90" y="906"/>
                </a:cxn>
                <a:cxn ang="0">
                  <a:pos x="144" y="756"/>
                </a:cxn>
                <a:cxn ang="0">
                  <a:pos x="192" y="600"/>
                </a:cxn>
                <a:cxn ang="0">
                  <a:pos x="246" y="492"/>
                </a:cxn>
                <a:cxn ang="0">
                  <a:pos x="300" y="408"/>
                </a:cxn>
                <a:cxn ang="0">
                  <a:pos x="348" y="342"/>
                </a:cxn>
                <a:cxn ang="0">
                  <a:pos x="402" y="276"/>
                </a:cxn>
                <a:cxn ang="0">
                  <a:pos x="456" y="204"/>
                </a:cxn>
                <a:cxn ang="0">
                  <a:pos x="504" y="156"/>
                </a:cxn>
                <a:cxn ang="0">
                  <a:pos x="558" y="120"/>
                </a:cxn>
                <a:cxn ang="0">
                  <a:pos x="612" y="90"/>
                </a:cxn>
                <a:cxn ang="0">
                  <a:pos x="660" y="84"/>
                </a:cxn>
                <a:cxn ang="0">
                  <a:pos x="714" y="72"/>
                </a:cxn>
                <a:cxn ang="0">
                  <a:pos x="768" y="60"/>
                </a:cxn>
                <a:cxn ang="0">
                  <a:pos x="816" y="36"/>
                </a:cxn>
                <a:cxn ang="0">
                  <a:pos x="870" y="30"/>
                </a:cxn>
                <a:cxn ang="0">
                  <a:pos x="924" y="12"/>
                </a:cxn>
                <a:cxn ang="0">
                  <a:pos x="972" y="6"/>
                </a:cxn>
                <a:cxn ang="0">
                  <a:pos x="1026" y="12"/>
                </a:cxn>
                <a:cxn ang="0">
                  <a:pos x="1080" y="12"/>
                </a:cxn>
                <a:cxn ang="0">
                  <a:pos x="1128" y="24"/>
                </a:cxn>
                <a:cxn ang="0">
                  <a:pos x="1182" y="54"/>
                </a:cxn>
                <a:cxn ang="0">
                  <a:pos x="1236" y="84"/>
                </a:cxn>
                <a:cxn ang="0">
                  <a:pos x="1290" y="108"/>
                </a:cxn>
                <a:cxn ang="0">
                  <a:pos x="1338" y="138"/>
                </a:cxn>
                <a:cxn ang="0">
                  <a:pos x="1392" y="150"/>
                </a:cxn>
                <a:cxn ang="0">
                  <a:pos x="1446" y="162"/>
                </a:cxn>
                <a:cxn ang="0">
                  <a:pos x="1494" y="162"/>
                </a:cxn>
                <a:cxn ang="0">
                  <a:pos x="1548" y="168"/>
                </a:cxn>
                <a:cxn ang="0">
                  <a:pos x="1602" y="162"/>
                </a:cxn>
                <a:cxn ang="0">
                  <a:pos x="1650" y="156"/>
                </a:cxn>
                <a:cxn ang="0">
                  <a:pos x="1704" y="162"/>
                </a:cxn>
                <a:cxn ang="0">
                  <a:pos x="1758" y="168"/>
                </a:cxn>
                <a:cxn ang="0">
                  <a:pos x="1806" y="162"/>
                </a:cxn>
                <a:cxn ang="0">
                  <a:pos x="1860" y="168"/>
                </a:cxn>
                <a:cxn ang="0">
                  <a:pos x="1914" y="174"/>
                </a:cxn>
                <a:cxn ang="0">
                  <a:pos x="1962" y="168"/>
                </a:cxn>
                <a:cxn ang="0">
                  <a:pos x="2016" y="168"/>
                </a:cxn>
                <a:cxn ang="0">
                  <a:pos x="2070" y="168"/>
                </a:cxn>
                <a:cxn ang="0">
                  <a:pos x="2118" y="162"/>
                </a:cxn>
                <a:cxn ang="0">
                  <a:pos x="2172" y="162"/>
                </a:cxn>
              </a:cxnLst>
              <a:rect l="0" t="0" r="r" b="b"/>
              <a:pathLst>
                <a:path w="2208" h="1092">
                  <a:moveTo>
                    <a:pt x="0" y="1092"/>
                  </a:moveTo>
                  <a:lnTo>
                    <a:pt x="18" y="1074"/>
                  </a:lnTo>
                  <a:lnTo>
                    <a:pt x="36" y="1038"/>
                  </a:lnTo>
                  <a:lnTo>
                    <a:pt x="54" y="996"/>
                  </a:lnTo>
                  <a:lnTo>
                    <a:pt x="72" y="954"/>
                  </a:lnTo>
                  <a:lnTo>
                    <a:pt x="90" y="906"/>
                  </a:lnTo>
                  <a:lnTo>
                    <a:pt x="108" y="858"/>
                  </a:lnTo>
                  <a:lnTo>
                    <a:pt x="126" y="798"/>
                  </a:lnTo>
                  <a:lnTo>
                    <a:pt x="144" y="756"/>
                  </a:lnTo>
                  <a:lnTo>
                    <a:pt x="156" y="690"/>
                  </a:lnTo>
                  <a:lnTo>
                    <a:pt x="174" y="642"/>
                  </a:lnTo>
                  <a:lnTo>
                    <a:pt x="192" y="600"/>
                  </a:lnTo>
                  <a:lnTo>
                    <a:pt x="210" y="558"/>
                  </a:lnTo>
                  <a:lnTo>
                    <a:pt x="228" y="522"/>
                  </a:lnTo>
                  <a:lnTo>
                    <a:pt x="246" y="492"/>
                  </a:lnTo>
                  <a:lnTo>
                    <a:pt x="264" y="456"/>
                  </a:lnTo>
                  <a:lnTo>
                    <a:pt x="282" y="432"/>
                  </a:lnTo>
                  <a:lnTo>
                    <a:pt x="300" y="408"/>
                  </a:lnTo>
                  <a:lnTo>
                    <a:pt x="312" y="378"/>
                  </a:lnTo>
                  <a:lnTo>
                    <a:pt x="330" y="354"/>
                  </a:lnTo>
                  <a:lnTo>
                    <a:pt x="348" y="342"/>
                  </a:lnTo>
                  <a:lnTo>
                    <a:pt x="366" y="324"/>
                  </a:lnTo>
                  <a:lnTo>
                    <a:pt x="384" y="294"/>
                  </a:lnTo>
                  <a:lnTo>
                    <a:pt x="402" y="276"/>
                  </a:lnTo>
                  <a:lnTo>
                    <a:pt x="420" y="252"/>
                  </a:lnTo>
                  <a:lnTo>
                    <a:pt x="438" y="228"/>
                  </a:lnTo>
                  <a:lnTo>
                    <a:pt x="456" y="204"/>
                  </a:lnTo>
                  <a:lnTo>
                    <a:pt x="474" y="186"/>
                  </a:lnTo>
                  <a:lnTo>
                    <a:pt x="486" y="174"/>
                  </a:lnTo>
                  <a:lnTo>
                    <a:pt x="504" y="156"/>
                  </a:lnTo>
                  <a:lnTo>
                    <a:pt x="522" y="138"/>
                  </a:lnTo>
                  <a:lnTo>
                    <a:pt x="540" y="126"/>
                  </a:lnTo>
                  <a:lnTo>
                    <a:pt x="558" y="120"/>
                  </a:lnTo>
                  <a:lnTo>
                    <a:pt x="576" y="114"/>
                  </a:lnTo>
                  <a:lnTo>
                    <a:pt x="594" y="96"/>
                  </a:lnTo>
                  <a:lnTo>
                    <a:pt x="612" y="90"/>
                  </a:lnTo>
                  <a:lnTo>
                    <a:pt x="630" y="90"/>
                  </a:lnTo>
                  <a:lnTo>
                    <a:pt x="642" y="90"/>
                  </a:lnTo>
                  <a:lnTo>
                    <a:pt x="660" y="84"/>
                  </a:lnTo>
                  <a:lnTo>
                    <a:pt x="678" y="78"/>
                  </a:lnTo>
                  <a:lnTo>
                    <a:pt x="696" y="72"/>
                  </a:lnTo>
                  <a:lnTo>
                    <a:pt x="714" y="72"/>
                  </a:lnTo>
                  <a:lnTo>
                    <a:pt x="732" y="60"/>
                  </a:lnTo>
                  <a:lnTo>
                    <a:pt x="750" y="60"/>
                  </a:lnTo>
                  <a:lnTo>
                    <a:pt x="768" y="60"/>
                  </a:lnTo>
                  <a:lnTo>
                    <a:pt x="786" y="54"/>
                  </a:lnTo>
                  <a:lnTo>
                    <a:pt x="798" y="42"/>
                  </a:lnTo>
                  <a:lnTo>
                    <a:pt x="816" y="36"/>
                  </a:lnTo>
                  <a:lnTo>
                    <a:pt x="834" y="42"/>
                  </a:lnTo>
                  <a:lnTo>
                    <a:pt x="852" y="36"/>
                  </a:lnTo>
                  <a:lnTo>
                    <a:pt x="870" y="30"/>
                  </a:lnTo>
                  <a:lnTo>
                    <a:pt x="888" y="18"/>
                  </a:lnTo>
                  <a:lnTo>
                    <a:pt x="906" y="18"/>
                  </a:lnTo>
                  <a:lnTo>
                    <a:pt x="924" y="12"/>
                  </a:lnTo>
                  <a:lnTo>
                    <a:pt x="942" y="6"/>
                  </a:lnTo>
                  <a:lnTo>
                    <a:pt x="960" y="0"/>
                  </a:lnTo>
                  <a:lnTo>
                    <a:pt x="972" y="6"/>
                  </a:lnTo>
                  <a:lnTo>
                    <a:pt x="990" y="12"/>
                  </a:lnTo>
                  <a:lnTo>
                    <a:pt x="1008" y="6"/>
                  </a:lnTo>
                  <a:lnTo>
                    <a:pt x="1026" y="12"/>
                  </a:lnTo>
                  <a:lnTo>
                    <a:pt x="1044" y="12"/>
                  </a:lnTo>
                  <a:lnTo>
                    <a:pt x="1062" y="12"/>
                  </a:lnTo>
                  <a:lnTo>
                    <a:pt x="1080" y="12"/>
                  </a:lnTo>
                  <a:lnTo>
                    <a:pt x="1098" y="18"/>
                  </a:lnTo>
                  <a:lnTo>
                    <a:pt x="1116" y="24"/>
                  </a:lnTo>
                  <a:lnTo>
                    <a:pt x="1128" y="24"/>
                  </a:lnTo>
                  <a:lnTo>
                    <a:pt x="1146" y="24"/>
                  </a:lnTo>
                  <a:lnTo>
                    <a:pt x="1164" y="42"/>
                  </a:lnTo>
                  <a:lnTo>
                    <a:pt x="1182" y="54"/>
                  </a:lnTo>
                  <a:lnTo>
                    <a:pt x="1200" y="60"/>
                  </a:lnTo>
                  <a:lnTo>
                    <a:pt x="1218" y="72"/>
                  </a:lnTo>
                  <a:lnTo>
                    <a:pt x="1236" y="84"/>
                  </a:lnTo>
                  <a:lnTo>
                    <a:pt x="1254" y="96"/>
                  </a:lnTo>
                  <a:lnTo>
                    <a:pt x="1272" y="102"/>
                  </a:lnTo>
                  <a:lnTo>
                    <a:pt x="1290" y="108"/>
                  </a:lnTo>
                  <a:lnTo>
                    <a:pt x="1302" y="120"/>
                  </a:lnTo>
                  <a:lnTo>
                    <a:pt x="1320" y="126"/>
                  </a:lnTo>
                  <a:lnTo>
                    <a:pt x="1338" y="138"/>
                  </a:lnTo>
                  <a:lnTo>
                    <a:pt x="1356" y="138"/>
                  </a:lnTo>
                  <a:lnTo>
                    <a:pt x="1374" y="144"/>
                  </a:lnTo>
                  <a:lnTo>
                    <a:pt x="1392" y="150"/>
                  </a:lnTo>
                  <a:lnTo>
                    <a:pt x="1410" y="150"/>
                  </a:lnTo>
                  <a:lnTo>
                    <a:pt x="1428" y="162"/>
                  </a:lnTo>
                  <a:lnTo>
                    <a:pt x="1446" y="162"/>
                  </a:lnTo>
                  <a:lnTo>
                    <a:pt x="1458" y="156"/>
                  </a:lnTo>
                  <a:lnTo>
                    <a:pt x="1476" y="162"/>
                  </a:lnTo>
                  <a:lnTo>
                    <a:pt x="1494" y="162"/>
                  </a:lnTo>
                  <a:lnTo>
                    <a:pt x="1512" y="162"/>
                  </a:lnTo>
                  <a:lnTo>
                    <a:pt x="1530" y="168"/>
                  </a:lnTo>
                  <a:lnTo>
                    <a:pt x="1548" y="168"/>
                  </a:lnTo>
                  <a:lnTo>
                    <a:pt x="1566" y="162"/>
                  </a:lnTo>
                  <a:lnTo>
                    <a:pt x="1584" y="162"/>
                  </a:lnTo>
                  <a:lnTo>
                    <a:pt x="1602" y="162"/>
                  </a:lnTo>
                  <a:lnTo>
                    <a:pt x="1614" y="150"/>
                  </a:lnTo>
                  <a:lnTo>
                    <a:pt x="1632" y="156"/>
                  </a:lnTo>
                  <a:lnTo>
                    <a:pt x="1650" y="156"/>
                  </a:lnTo>
                  <a:lnTo>
                    <a:pt x="1668" y="156"/>
                  </a:lnTo>
                  <a:lnTo>
                    <a:pt x="1686" y="156"/>
                  </a:lnTo>
                  <a:lnTo>
                    <a:pt x="1704" y="162"/>
                  </a:lnTo>
                  <a:lnTo>
                    <a:pt x="1722" y="162"/>
                  </a:lnTo>
                  <a:lnTo>
                    <a:pt x="1740" y="168"/>
                  </a:lnTo>
                  <a:lnTo>
                    <a:pt x="1758" y="168"/>
                  </a:lnTo>
                  <a:lnTo>
                    <a:pt x="1776" y="162"/>
                  </a:lnTo>
                  <a:lnTo>
                    <a:pt x="1788" y="162"/>
                  </a:lnTo>
                  <a:lnTo>
                    <a:pt x="1806" y="162"/>
                  </a:lnTo>
                  <a:lnTo>
                    <a:pt x="1824" y="168"/>
                  </a:lnTo>
                  <a:lnTo>
                    <a:pt x="1842" y="168"/>
                  </a:lnTo>
                  <a:lnTo>
                    <a:pt x="1860" y="168"/>
                  </a:lnTo>
                  <a:lnTo>
                    <a:pt x="1878" y="180"/>
                  </a:lnTo>
                  <a:lnTo>
                    <a:pt x="1896" y="180"/>
                  </a:lnTo>
                  <a:lnTo>
                    <a:pt x="1914" y="174"/>
                  </a:lnTo>
                  <a:lnTo>
                    <a:pt x="1932" y="174"/>
                  </a:lnTo>
                  <a:lnTo>
                    <a:pt x="1944" y="174"/>
                  </a:lnTo>
                  <a:lnTo>
                    <a:pt x="1962" y="168"/>
                  </a:lnTo>
                  <a:lnTo>
                    <a:pt x="1980" y="180"/>
                  </a:lnTo>
                  <a:lnTo>
                    <a:pt x="1998" y="174"/>
                  </a:lnTo>
                  <a:lnTo>
                    <a:pt x="2016" y="168"/>
                  </a:lnTo>
                  <a:lnTo>
                    <a:pt x="2034" y="162"/>
                  </a:lnTo>
                  <a:lnTo>
                    <a:pt x="2052" y="162"/>
                  </a:lnTo>
                  <a:lnTo>
                    <a:pt x="2070" y="168"/>
                  </a:lnTo>
                  <a:lnTo>
                    <a:pt x="2088" y="156"/>
                  </a:lnTo>
                  <a:lnTo>
                    <a:pt x="2100" y="156"/>
                  </a:lnTo>
                  <a:lnTo>
                    <a:pt x="2118" y="162"/>
                  </a:lnTo>
                  <a:lnTo>
                    <a:pt x="2136" y="162"/>
                  </a:lnTo>
                  <a:lnTo>
                    <a:pt x="2154" y="162"/>
                  </a:lnTo>
                  <a:lnTo>
                    <a:pt x="2172" y="162"/>
                  </a:lnTo>
                  <a:lnTo>
                    <a:pt x="2190" y="156"/>
                  </a:lnTo>
                  <a:lnTo>
                    <a:pt x="2208" y="150"/>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0" name="Freeform 104"/>
            <p:cNvSpPr>
              <a:spLocks/>
            </p:cNvSpPr>
            <p:nvPr/>
          </p:nvSpPr>
          <p:spPr bwMode="auto">
            <a:xfrm>
              <a:off x="2699768" y="5132237"/>
              <a:ext cx="142585" cy="987544"/>
            </a:xfrm>
            <a:custGeom>
              <a:avLst/>
              <a:gdLst/>
              <a:ahLst/>
              <a:cxnLst>
                <a:cxn ang="0">
                  <a:pos x="0" y="12"/>
                </a:cxn>
                <a:cxn ang="0">
                  <a:pos x="18" y="12"/>
                </a:cxn>
                <a:cxn ang="0">
                  <a:pos x="36" y="12"/>
                </a:cxn>
                <a:cxn ang="0">
                  <a:pos x="54" y="12"/>
                </a:cxn>
                <a:cxn ang="0">
                  <a:pos x="66" y="12"/>
                </a:cxn>
                <a:cxn ang="0">
                  <a:pos x="84" y="18"/>
                </a:cxn>
                <a:cxn ang="0">
                  <a:pos x="102" y="24"/>
                </a:cxn>
                <a:cxn ang="0">
                  <a:pos x="120" y="24"/>
                </a:cxn>
                <a:cxn ang="0">
                  <a:pos x="138" y="30"/>
                </a:cxn>
                <a:cxn ang="0">
                  <a:pos x="156" y="24"/>
                </a:cxn>
                <a:cxn ang="0">
                  <a:pos x="174" y="24"/>
                </a:cxn>
                <a:cxn ang="0">
                  <a:pos x="192" y="12"/>
                </a:cxn>
                <a:cxn ang="0">
                  <a:pos x="210" y="0"/>
                </a:cxn>
                <a:cxn ang="0">
                  <a:pos x="222" y="6"/>
                </a:cxn>
                <a:cxn ang="0">
                  <a:pos x="240" y="42"/>
                </a:cxn>
                <a:cxn ang="0">
                  <a:pos x="258" y="120"/>
                </a:cxn>
                <a:cxn ang="0">
                  <a:pos x="276" y="228"/>
                </a:cxn>
                <a:cxn ang="0">
                  <a:pos x="294" y="348"/>
                </a:cxn>
                <a:cxn ang="0">
                  <a:pos x="312" y="462"/>
                </a:cxn>
                <a:cxn ang="0">
                  <a:pos x="330" y="570"/>
                </a:cxn>
                <a:cxn ang="0">
                  <a:pos x="348" y="660"/>
                </a:cxn>
                <a:cxn ang="0">
                  <a:pos x="366" y="732"/>
                </a:cxn>
                <a:cxn ang="0">
                  <a:pos x="384" y="786"/>
                </a:cxn>
              </a:cxnLst>
              <a:rect l="0" t="0" r="r" b="b"/>
              <a:pathLst>
                <a:path w="384" h="786">
                  <a:moveTo>
                    <a:pt x="0" y="12"/>
                  </a:moveTo>
                  <a:lnTo>
                    <a:pt x="18" y="12"/>
                  </a:lnTo>
                  <a:lnTo>
                    <a:pt x="36" y="12"/>
                  </a:lnTo>
                  <a:lnTo>
                    <a:pt x="54" y="12"/>
                  </a:lnTo>
                  <a:lnTo>
                    <a:pt x="66" y="12"/>
                  </a:lnTo>
                  <a:lnTo>
                    <a:pt x="84" y="18"/>
                  </a:lnTo>
                  <a:lnTo>
                    <a:pt x="102" y="24"/>
                  </a:lnTo>
                  <a:lnTo>
                    <a:pt x="120" y="24"/>
                  </a:lnTo>
                  <a:lnTo>
                    <a:pt x="138" y="30"/>
                  </a:lnTo>
                  <a:lnTo>
                    <a:pt x="156" y="24"/>
                  </a:lnTo>
                  <a:lnTo>
                    <a:pt x="174" y="24"/>
                  </a:lnTo>
                  <a:lnTo>
                    <a:pt x="192" y="12"/>
                  </a:lnTo>
                  <a:lnTo>
                    <a:pt x="210" y="0"/>
                  </a:lnTo>
                  <a:lnTo>
                    <a:pt x="222" y="6"/>
                  </a:lnTo>
                  <a:lnTo>
                    <a:pt x="240" y="42"/>
                  </a:lnTo>
                  <a:lnTo>
                    <a:pt x="258" y="120"/>
                  </a:lnTo>
                  <a:lnTo>
                    <a:pt x="276" y="228"/>
                  </a:lnTo>
                  <a:lnTo>
                    <a:pt x="294" y="348"/>
                  </a:lnTo>
                  <a:lnTo>
                    <a:pt x="312" y="462"/>
                  </a:lnTo>
                  <a:lnTo>
                    <a:pt x="330" y="570"/>
                  </a:lnTo>
                  <a:lnTo>
                    <a:pt x="348" y="660"/>
                  </a:lnTo>
                  <a:lnTo>
                    <a:pt x="366" y="732"/>
                  </a:lnTo>
                  <a:lnTo>
                    <a:pt x="384" y="786"/>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1" name="Freeform 105"/>
            <p:cNvSpPr>
              <a:spLocks/>
            </p:cNvSpPr>
            <p:nvPr/>
          </p:nvSpPr>
          <p:spPr bwMode="auto">
            <a:xfrm>
              <a:off x="1870600" y="4906082"/>
              <a:ext cx="819865" cy="1266468"/>
            </a:xfrm>
            <a:custGeom>
              <a:avLst/>
              <a:gdLst/>
              <a:ahLst/>
              <a:cxnLst>
                <a:cxn ang="0">
                  <a:pos x="36" y="972"/>
                </a:cxn>
                <a:cxn ang="0">
                  <a:pos x="90" y="846"/>
                </a:cxn>
                <a:cxn ang="0">
                  <a:pos x="144" y="702"/>
                </a:cxn>
                <a:cxn ang="0">
                  <a:pos x="192" y="552"/>
                </a:cxn>
                <a:cxn ang="0">
                  <a:pos x="246" y="444"/>
                </a:cxn>
                <a:cxn ang="0">
                  <a:pos x="300" y="348"/>
                </a:cxn>
                <a:cxn ang="0">
                  <a:pos x="348" y="276"/>
                </a:cxn>
                <a:cxn ang="0">
                  <a:pos x="402" y="210"/>
                </a:cxn>
                <a:cxn ang="0">
                  <a:pos x="456" y="168"/>
                </a:cxn>
                <a:cxn ang="0">
                  <a:pos x="504" y="132"/>
                </a:cxn>
                <a:cxn ang="0">
                  <a:pos x="558" y="90"/>
                </a:cxn>
                <a:cxn ang="0">
                  <a:pos x="612" y="72"/>
                </a:cxn>
                <a:cxn ang="0">
                  <a:pos x="660" y="60"/>
                </a:cxn>
                <a:cxn ang="0">
                  <a:pos x="714" y="66"/>
                </a:cxn>
                <a:cxn ang="0">
                  <a:pos x="768" y="36"/>
                </a:cxn>
                <a:cxn ang="0">
                  <a:pos x="816" y="24"/>
                </a:cxn>
                <a:cxn ang="0">
                  <a:pos x="870" y="18"/>
                </a:cxn>
                <a:cxn ang="0">
                  <a:pos x="924" y="12"/>
                </a:cxn>
                <a:cxn ang="0">
                  <a:pos x="972" y="0"/>
                </a:cxn>
                <a:cxn ang="0">
                  <a:pos x="1026" y="0"/>
                </a:cxn>
                <a:cxn ang="0">
                  <a:pos x="1080" y="18"/>
                </a:cxn>
                <a:cxn ang="0">
                  <a:pos x="1128" y="18"/>
                </a:cxn>
                <a:cxn ang="0">
                  <a:pos x="1182" y="36"/>
                </a:cxn>
                <a:cxn ang="0">
                  <a:pos x="1236" y="60"/>
                </a:cxn>
                <a:cxn ang="0">
                  <a:pos x="1290" y="84"/>
                </a:cxn>
                <a:cxn ang="0">
                  <a:pos x="1338" y="108"/>
                </a:cxn>
                <a:cxn ang="0">
                  <a:pos x="1392" y="120"/>
                </a:cxn>
                <a:cxn ang="0">
                  <a:pos x="1446" y="138"/>
                </a:cxn>
                <a:cxn ang="0">
                  <a:pos x="1494" y="150"/>
                </a:cxn>
                <a:cxn ang="0">
                  <a:pos x="1548" y="144"/>
                </a:cxn>
                <a:cxn ang="0">
                  <a:pos x="1602" y="150"/>
                </a:cxn>
                <a:cxn ang="0">
                  <a:pos x="1650" y="138"/>
                </a:cxn>
                <a:cxn ang="0">
                  <a:pos x="1704" y="150"/>
                </a:cxn>
                <a:cxn ang="0">
                  <a:pos x="1758" y="150"/>
                </a:cxn>
                <a:cxn ang="0">
                  <a:pos x="1806" y="156"/>
                </a:cxn>
                <a:cxn ang="0">
                  <a:pos x="1860" y="162"/>
                </a:cxn>
                <a:cxn ang="0">
                  <a:pos x="1914" y="180"/>
                </a:cxn>
                <a:cxn ang="0">
                  <a:pos x="1962" y="168"/>
                </a:cxn>
                <a:cxn ang="0">
                  <a:pos x="2016" y="162"/>
                </a:cxn>
                <a:cxn ang="0">
                  <a:pos x="2070" y="156"/>
                </a:cxn>
                <a:cxn ang="0">
                  <a:pos x="2118" y="162"/>
                </a:cxn>
                <a:cxn ang="0">
                  <a:pos x="2172" y="162"/>
                </a:cxn>
              </a:cxnLst>
              <a:rect l="0" t="0" r="r" b="b"/>
              <a:pathLst>
                <a:path w="2208" h="1008">
                  <a:moveTo>
                    <a:pt x="0" y="1008"/>
                  </a:moveTo>
                  <a:lnTo>
                    <a:pt x="18" y="996"/>
                  </a:lnTo>
                  <a:lnTo>
                    <a:pt x="36" y="972"/>
                  </a:lnTo>
                  <a:lnTo>
                    <a:pt x="54" y="924"/>
                  </a:lnTo>
                  <a:lnTo>
                    <a:pt x="72" y="882"/>
                  </a:lnTo>
                  <a:lnTo>
                    <a:pt x="90" y="846"/>
                  </a:lnTo>
                  <a:lnTo>
                    <a:pt x="108" y="810"/>
                  </a:lnTo>
                  <a:lnTo>
                    <a:pt x="126" y="750"/>
                  </a:lnTo>
                  <a:lnTo>
                    <a:pt x="144" y="702"/>
                  </a:lnTo>
                  <a:lnTo>
                    <a:pt x="156" y="648"/>
                  </a:lnTo>
                  <a:lnTo>
                    <a:pt x="174" y="600"/>
                  </a:lnTo>
                  <a:lnTo>
                    <a:pt x="192" y="552"/>
                  </a:lnTo>
                  <a:lnTo>
                    <a:pt x="210" y="504"/>
                  </a:lnTo>
                  <a:lnTo>
                    <a:pt x="228" y="468"/>
                  </a:lnTo>
                  <a:lnTo>
                    <a:pt x="246" y="444"/>
                  </a:lnTo>
                  <a:lnTo>
                    <a:pt x="264" y="390"/>
                  </a:lnTo>
                  <a:lnTo>
                    <a:pt x="282" y="366"/>
                  </a:lnTo>
                  <a:lnTo>
                    <a:pt x="300" y="348"/>
                  </a:lnTo>
                  <a:lnTo>
                    <a:pt x="312" y="330"/>
                  </a:lnTo>
                  <a:lnTo>
                    <a:pt x="330" y="306"/>
                  </a:lnTo>
                  <a:lnTo>
                    <a:pt x="348" y="276"/>
                  </a:lnTo>
                  <a:lnTo>
                    <a:pt x="366" y="252"/>
                  </a:lnTo>
                  <a:lnTo>
                    <a:pt x="384" y="240"/>
                  </a:lnTo>
                  <a:lnTo>
                    <a:pt x="402" y="210"/>
                  </a:lnTo>
                  <a:lnTo>
                    <a:pt x="420" y="192"/>
                  </a:lnTo>
                  <a:lnTo>
                    <a:pt x="438" y="180"/>
                  </a:lnTo>
                  <a:lnTo>
                    <a:pt x="456" y="168"/>
                  </a:lnTo>
                  <a:lnTo>
                    <a:pt x="474" y="150"/>
                  </a:lnTo>
                  <a:lnTo>
                    <a:pt x="486" y="138"/>
                  </a:lnTo>
                  <a:lnTo>
                    <a:pt x="504" y="132"/>
                  </a:lnTo>
                  <a:lnTo>
                    <a:pt x="522" y="108"/>
                  </a:lnTo>
                  <a:lnTo>
                    <a:pt x="540" y="96"/>
                  </a:lnTo>
                  <a:lnTo>
                    <a:pt x="558" y="90"/>
                  </a:lnTo>
                  <a:lnTo>
                    <a:pt x="576" y="84"/>
                  </a:lnTo>
                  <a:lnTo>
                    <a:pt x="594" y="78"/>
                  </a:lnTo>
                  <a:lnTo>
                    <a:pt x="612" y="72"/>
                  </a:lnTo>
                  <a:lnTo>
                    <a:pt x="630" y="66"/>
                  </a:lnTo>
                  <a:lnTo>
                    <a:pt x="642" y="60"/>
                  </a:lnTo>
                  <a:lnTo>
                    <a:pt x="660" y="60"/>
                  </a:lnTo>
                  <a:lnTo>
                    <a:pt x="678" y="54"/>
                  </a:lnTo>
                  <a:lnTo>
                    <a:pt x="696" y="54"/>
                  </a:lnTo>
                  <a:lnTo>
                    <a:pt x="714" y="66"/>
                  </a:lnTo>
                  <a:lnTo>
                    <a:pt x="732" y="60"/>
                  </a:lnTo>
                  <a:lnTo>
                    <a:pt x="750" y="42"/>
                  </a:lnTo>
                  <a:lnTo>
                    <a:pt x="768" y="36"/>
                  </a:lnTo>
                  <a:lnTo>
                    <a:pt x="786" y="30"/>
                  </a:lnTo>
                  <a:lnTo>
                    <a:pt x="798" y="30"/>
                  </a:lnTo>
                  <a:lnTo>
                    <a:pt x="816" y="24"/>
                  </a:lnTo>
                  <a:lnTo>
                    <a:pt x="834" y="24"/>
                  </a:lnTo>
                  <a:lnTo>
                    <a:pt x="852" y="24"/>
                  </a:lnTo>
                  <a:lnTo>
                    <a:pt x="870" y="18"/>
                  </a:lnTo>
                  <a:lnTo>
                    <a:pt x="888" y="12"/>
                  </a:lnTo>
                  <a:lnTo>
                    <a:pt x="906" y="18"/>
                  </a:lnTo>
                  <a:lnTo>
                    <a:pt x="924" y="12"/>
                  </a:lnTo>
                  <a:lnTo>
                    <a:pt x="942" y="0"/>
                  </a:lnTo>
                  <a:lnTo>
                    <a:pt x="960" y="0"/>
                  </a:lnTo>
                  <a:lnTo>
                    <a:pt x="972" y="0"/>
                  </a:lnTo>
                  <a:lnTo>
                    <a:pt x="990" y="0"/>
                  </a:lnTo>
                  <a:lnTo>
                    <a:pt x="1008" y="0"/>
                  </a:lnTo>
                  <a:lnTo>
                    <a:pt x="1026" y="0"/>
                  </a:lnTo>
                  <a:lnTo>
                    <a:pt x="1044" y="6"/>
                  </a:lnTo>
                  <a:lnTo>
                    <a:pt x="1062" y="12"/>
                  </a:lnTo>
                  <a:lnTo>
                    <a:pt x="1080" y="18"/>
                  </a:lnTo>
                  <a:lnTo>
                    <a:pt x="1098" y="12"/>
                  </a:lnTo>
                  <a:lnTo>
                    <a:pt x="1116" y="18"/>
                  </a:lnTo>
                  <a:lnTo>
                    <a:pt x="1128" y="18"/>
                  </a:lnTo>
                  <a:lnTo>
                    <a:pt x="1146" y="30"/>
                  </a:lnTo>
                  <a:lnTo>
                    <a:pt x="1164" y="36"/>
                  </a:lnTo>
                  <a:lnTo>
                    <a:pt x="1182" y="36"/>
                  </a:lnTo>
                  <a:lnTo>
                    <a:pt x="1200" y="48"/>
                  </a:lnTo>
                  <a:lnTo>
                    <a:pt x="1218" y="54"/>
                  </a:lnTo>
                  <a:lnTo>
                    <a:pt x="1236" y="60"/>
                  </a:lnTo>
                  <a:lnTo>
                    <a:pt x="1254" y="66"/>
                  </a:lnTo>
                  <a:lnTo>
                    <a:pt x="1272" y="78"/>
                  </a:lnTo>
                  <a:lnTo>
                    <a:pt x="1290" y="84"/>
                  </a:lnTo>
                  <a:lnTo>
                    <a:pt x="1302" y="96"/>
                  </a:lnTo>
                  <a:lnTo>
                    <a:pt x="1320" y="102"/>
                  </a:lnTo>
                  <a:lnTo>
                    <a:pt x="1338" y="108"/>
                  </a:lnTo>
                  <a:lnTo>
                    <a:pt x="1356" y="114"/>
                  </a:lnTo>
                  <a:lnTo>
                    <a:pt x="1374" y="114"/>
                  </a:lnTo>
                  <a:lnTo>
                    <a:pt x="1392" y="120"/>
                  </a:lnTo>
                  <a:lnTo>
                    <a:pt x="1410" y="132"/>
                  </a:lnTo>
                  <a:lnTo>
                    <a:pt x="1428" y="132"/>
                  </a:lnTo>
                  <a:lnTo>
                    <a:pt x="1446" y="138"/>
                  </a:lnTo>
                  <a:lnTo>
                    <a:pt x="1458" y="144"/>
                  </a:lnTo>
                  <a:lnTo>
                    <a:pt x="1476" y="150"/>
                  </a:lnTo>
                  <a:lnTo>
                    <a:pt x="1494" y="150"/>
                  </a:lnTo>
                  <a:lnTo>
                    <a:pt x="1512" y="150"/>
                  </a:lnTo>
                  <a:lnTo>
                    <a:pt x="1530" y="144"/>
                  </a:lnTo>
                  <a:lnTo>
                    <a:pt x="1548" y="144"/>
                  </a:lnTo>
                  <a:lnTo>
                    <a:pt x="1566" y="144"/>
                  </a:lnTo>
                  <a:lnTo>
                    <a:pt x="1584" y="144"/>
                  </a:lnTo>
                  <a:lnTo>
                    <a:pt x="1602" y="150"/>
                  </a:lnTo>
                  <a:lnTo>
                    <a:pt x="1614" y="144"/>
                  </a:lnTo>
                  <a:lnTo>
                    <a:pt x="1632" y="144"/>
                  </a:lnTo>
                  <a:lnTo>
                    <a:pt x="1650" y="138"/>
                  </a:lnTo>
                  <a:lnTo>
                    <a:pt x="1668" y="144"/>
                  </a:lnTo>
                  <a:lnTo>
                    <a:pt x="1686" y="144"/>
                  </a:lnTo>
                  <a:lnTo>
                    <a:pt x="1704" y="150"/>
                  </a:lnTo>
                  <a:lnTo>
                    <a:pt x="1722" y="150"/>
                  </a:lnTo>
                  <a:lnTo>
                    <a:pt x="1740" y="150"/>
                  </a:lnTo>
                  <a:lnTo>
                    <a:pt x="1758" y="150"/>
                  </a:lnTo>
                  <a:lnTo>
                    <a:pt x="1776" y="150"/>
                  </a:lnTo>
                  <a:lnTo>
                    <a:pt x="1788" y="156"/>
                  </a:lnTo>
                  <a:lnTo>
                    <a:pt x="1806" y="156"/>
                  </a:lnTo>
                  <a:lnTo>
                    <a:pt x="1824" y="162"/>
                  </a:lnTo>
                  <a:lnTo>
                    <a:pt x="1842" y="162"/>
                  </a:lnTo>
                  <a:lnTo>
                    <a:pt x="1860" y="162"/>
                  </a:lnTo>
                  <a:lnTo>
                    <a:pt x="1878" y="168"/>
                  </a:lnTo>
                  <a:lnTo>
                    <a:pt x="1896" y="180"/>
                  </a:lnTo>
                  <a:lnTo>
                    <a:pt x="1914" y="180"/>
                  </a:lnTo>
                  <a:lnTo>
                    <a:pt x="1932" y="174"/>
                  </a:lnTo>
                  <a:lnTo>
                    <a:pt x="1944" y="174"/>
                  </a:lnTo>
                  <a:lnTo>
                    <a:pt x="1962" y="168"/>
                  </a:lnTo>
                  <a:lnTo>
                    <a:pt x="1980" y="168"/>
                  </a:lnTo>
                  <a:lnTo>
                    <a:pt x="1998" y="162"/>
                  </a:lnTo>
                  <a:lnTo>
                    <a:pt x="2016" y="162"/>
                  </a:lnTo>
                  <a:lnTo>
                    <a:pt x="2034" y="168"/>
                  </a:lnTo>
                  <a:lnTo>
                    <a:pt x="2052" y="156"/>
                  </a:lnTo>
                  <a:lnTo>
                    <a:pt x="2070" y="156"/>
                  </a:lnTo>
                  <a:lnTo>
                    <a:pt x="2088" y="156"/>
                  </a:lnTo>
                  <a:lnTo>
                    <a:pt x="2100" y="156"/>
                  </a:lnTo>
                  <a:lnTo>
                    <a:pt x="2118" y="162"/>
                  </a:lnTo>
                  <a:lnTo>
                    <a:pt x="2136" y="162"/>
                  </a:lnTo>
                  <a:lnTo>
                    <a:pt x="2154" y="162"/>
                  </a:lnTo>
                  <a:lnTo>
                    <a:pt x="2172" y="162"/>
                  </a:lnTo>
                  <a:lnTo>
                    <a:pt x="2190" y="162"/>
                  </a:lnTo>
                  <a:lnTo>
                    <a:pt x="2208" y="156"/>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2" name="Freeform 106"/>
            <p:cNvSpPr>
              <a:spLocks/>
            </p:cNvSpPr>
            <p:nvPr/>
          </p:nvSpPr>
          <p:spPr bwMode="auto">
            <a:xfrm>
              <a:off x="2686635" y="5094544"/>
              <a:ext cx="142585" cy="1010159"/>
            </a:xfrm>
            <a:custGeom>
              <a:avLst/>
              <a:gdLst/>
              <a:ahLst/>
              <a:cxnLst>
                <a:cxn ang="0">
                  <a:pos x="0" y="6"/>
                </a:cxn>
                <a:cxn ang="0">
                  <a:pos x="18" y="12"/>
                </a:cxn>
                <a:cxn ang="0">
                  <a:pos x="36" y="18"/>
                </a:cxn>
                <a:cxn ang="0">
                  <a:pos x="54" y="18"/>
                </a:cxn>
                <a:cxn ang="0">
                  <a:pos x="66" y="12"/>
                </a:cxn>
                <a:cxn ang="0">
                  <a:pos x="84" y="18"/>
                </a:cxn>
                <a:cxn ang="0">
                  <a:pos x="102" y="30"/>
                </a:cxn>
                <a:cxn ang="0">
                  <a:pos x="120" y="30"/>
                </a:cxn>
                <a:cxn ang="0">
                  <a:pos x="138" y="30"/>
                </a:cxn>
                <a:cxn ang="0">
                  <a:pos x="156" y="24"/>
                </a:cxn>
                <a:cxn ang="0">
                  <a:pos x="174" y="24"/>
                </a:cxn>
                <a:cxn ang="0">
                  <a:pos x="192" y="12"/>
                </a:cxn>
                <a:cxn ang="0">
                  <a:pos x="210" y="0"/>
                </a:cxn>
                <a:cxn ang="0">
                  <a:pos x="222" y="6"/>
                </a:cxn>
                <a:cxn ang="0">
                  <a:pos x="240" y="42"/>
                </a:cxn>
                <a:cxn ang="0">
                  <a:pos x="258" y="120"/>
                </a:cxn>
                <a:cxn ang="0">
                  <a:pos x="276" y="234"/>
                </a:cxn>
                <a:cxn ang="0">
                  <a:pos x="294" y="348"/>
                </a:cxn>
                <a:cxn ang="0">
                  <a:pos x="312" y="468"/>
                </a:cxn>
                <a:cxn ang="0">
                  <a:pos x="330" y="582"/>
                </a:cxn>
                <a:cxn ang="0">
                  <a:pos x="348" y="666"/>
                </a:cxn>
                <a:cxn ang="0">
                  <a:pos x="366" y="738"/>
                </a:cxn>
                <a:cxn ang="0">
                  <a:pos x="384" y="804"/>
                </a:cxn>
              </a:cxnLst>
              <a:rect l="0" t="0" r="r" b="b"/>
              <a:pathLst>
                <a:path w="384" h="804">
                  <a:moveTo>
                    <a:pt x="0" y="6"/>
                  </a:moveTo>
                  <a:lnTo>
                    <a:pt x="18" y="12"/>
                  </a:lnTo>
                  <a:lnTo>
                    <a:pt x="36" y="18"/>
                  </a:lnTo>
                  <a:lnTo>
                    <a:pt x="54" y="18"/>
                  </a:lnTo>
                  <a:lnTo>
                    <a:pt x="66" y="12"/>
                  </a:lnTo>
                  <a:lnTo>
                    <a:pt x="84" y="18"/>
                  </a:lnTo>
                  <a:lnTo>
                    <a:pt x="102" y="30"/>
                  </a:lnTo>
                  <a:lnTo>
                    <a:pt x="120" y="30"/>
                  </a:lnTo>
                  <a:lnTo>
                    <a:pt x="138" y="30"/>
                  </a:lnTo>
                  <a:lnTo>
                    <a:pt x="156" y="24"/>
                  </a:lnTo>
                  <a:lnTo>
                    <a:pt x="174" y="24"/>
                  </a:lnTo>
                  <a:lnTo>
                    <a:pt x="192" y="12"/>
                  </a:lnTo>
                  <a:lnTo>
                    <a:pt x="210" y="0"/>
                  </a:lnTo>
                  <a:lnTo>
                    <a:pt x="222" y="6"/>
                  </a:lnTo>
                  <a:lnTo>
                    <a:pt x="240" y="42"/>
                  </a:lnTo>
                  <a:lnTo>
                    <a:pt x="258" y="120"/>
                  </a:lnTo>
                  <a:lnTo>
                    <a:pt x="276" y="234"/>
                  </a:lnTo>
                  <a:lnTo>
                    <a:pt x="294" y="348"/>
                  </a:lnTo>
                  <a:lnTo>
                    <a:pt x="312" y="468"/>
                  </a:lnTo>
                  <a:lnTo>
                    <a:pt x="330" y="582"/>
                  </a:lnTo>
                  <a:lnTo>
                    <a:pt x="348" y="666"/>
                  </a:lnTo>
                  <a:lnTo>
                    <a:pt x="366" y="738"/>
                  </a:lnTo>
                  <a:lnTo>
                    <a:pt x="384" y="804"/>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3" name="Freeform 107"/>
            <p:cNvSpPr>
              <a:spLocks/>
            </p:cNvSpPr>
            <p:nvPr/>
          </p:nvSpPr>
          <p:spPr bwMode="auto">
            <a:xfrm>
              <a:off x="1870600" y="4921159"/>
              <a:ext cx="819865" cy="1213699"/>
            </a:xfrm>
            <a:custGeom>
              <a:avLst/>
              <a:gdLst/>
              <a:ahLst/>
              <a:cxnLst>
                <a:cxn ang="0">
                  <a:pos x="36" y="930"/>
                </a:cxn>
                <a:cxn ang="0">
                  <a:pos x="90" y="822"/>
                </a:cxn>
                <a:cxn ang="0">
                  <a:pos x="144" y="696"/>
                </a:cxn>
                <a:cxn ang="0">
                  <a:pos x="192" y="558"/>
                </a:cxn>
                <a:cxn ang="0">
                  <a:pos x="246" y="438"/>
                </a:cxn>
                <a:cxn ang="0">
                  <a:pos x="300" y="360"/>
                </a:cxn>
                <a:cxn ang="0">
                  <a:pos x="348" y="282"/>
                </a:cxn>
                <a:cxn ang="0">
                  <a:pos x="402" y="216"/>
                </a:cxn>
                <a:cxn ang="0">
                  <a:pos x="456" y="168"/>
                </a:cxn>
                <a:cxn ang="0">
                  <a:pos x="504" y="132"/>
                </a:cxn>
                <a:cxn ang="0">
                  <a:pos x="558" y="96"/>
                </a:cxn>
                <a:cxn ang="0">
                  <a:pos x="612" y="78"/>
                </a:cxn>
                <a:cxn ang="0">
                  <a:pos x="660" y="66"/>
                </a:cxn>
                <a:cxn ang="0">
                  <a:pos x="714" y="60"/>
                </a:cxn>
                <a:cxn ang="0">
                  <a:pos x="768" y="60"/>
                </a:cxn>
                <a:cxn ang="0">
                  <a:pos x="816" y="30"/>
                </a:cxn>
                <a:cxn ang="0">
                  <a:pos x="870" y="18"/>
                </a:cxn>
                <a:cxn ang="0">
                  <a:pos x="924" y="12"/>
                </a:cxn>
                <a:cxn ang="0">
                  <a:pos x="972" y="6"/>
                </a:cxn>
                <a:cxn ang="0">
                  <a:pos x="1026" y="6"/>
                </a:cxn>
                <a:cxn ang="0">
                  <a:pos x="1080" y="0"/>
                </a:cxn>
                <a:cxn ang="0">
                  <a:pos x="1128" y="30"/>
                </a:cxn>
                <a:cxn ang="0">
                  <a:pos x="1182" y="48"/>
                </a:cxn>
                <a:cxn ang="0">
                  <a:pos x="1236" y="78"/>
                </a:cxn>
                <a:cxn ang="0">
                  <a:pos x="1290" y="108"/>
                </a:cxn>
                <a:cxn ang="0">
                  <a:pos x="1338" y="132"/>
                </a:cxn>
                <a:cxn ang="0">
                  <a:pos x="1392" y="156"/>
                </a:cxn>
                <a:cxn ang="0">
                  <a:pos x="1446" y="162"/>
                </a:cxn>
                <a:cxn ang="0">
                  <a:pos x="1494" y="174"/>
                </a:cxn>
                <a:cxn ang="0">
                  <a:pos x="1548" y="174"/>
                </a:cxn>
                <a:cxn ang="0">
                  <a:pos x="1602" y="180"/>
                </a:cxn>
                <a:cxn ang="0">
                  <a:pos x="1650" y="174"/>
                </a:cxn>
                <a:cxn ang="0">
                  <a:pos x="1704" y="180"/>
                </a:cxn>
                <a:cxn ang="0">
                  <a:pos x="1758" y="192"/>
                </a:cxn>
                <a:cxn ang="0">
                  <a:pos x="1806" y="198"/>
                </a:cxn>
                <a:cxn ang="0">
                  <a:pos x="1860" y="204"/>
                </a:cxn>
                <a:cxn ang="0">
                  <a:pos x="1914" y="210"/>
                </a:cxn>
                <a:cxn ang="0">
                  <a:pos x="1962" y="198"/>
                </a:cxn>
                <a:cxn ang="0">
                  <a:pos x="2016" y="192"/>
                </a:cxn>
                <a:cxn ang="0">
                  <a:pos x="2070" y="186"/>
                </a:cxn>
                <a:cxn ang="0">
                  <a:pos x="2118" y="186"/>
                </a:cxn>
                <a:cxn ang="0">
                  <a:pos x="2172" y="186"/>
                </a:cxn>
              </a:cxnLst>
              <a:rect l="0" t="0" r="r" b="b"/>
              <a:pathLst>
                <a:path w="2208" h="966">
                  <a:moveTo>
                    <a:pt x="0" y="966"/>
                  </a:moveTo>
                  <a:lnTo>
                    <a:pt x="18" y="954"/>
                  </a:lnTo>
                  <a:lnTo>
                    <a:pt x="36" y="930"/>
                  </a:lnTo>
                  <a:lnTo>
                    <a:pt x="54" y="900"/>
                  </a:lnTo>
                  <a:lnTo>
                    <a:pt x="72" y="864"/>
                  </a:lnTo>
                  <a:lnTo>
                    <a:pt x="90" y="822"/>
                  </a:lnTo>
                  <a:lnTo>
                    <a:pt x="108" y="780"/>
                  </a:lnTo>
                  <a:lnTo>
                    <a:pt x="126" y="732"/>
                  </a:lnTo>
                  <a:lnTo>
                    <a:pt x="144" y="696"/>
                  </a:lnTo>
                  <a:lnTo>
                    <a:pt x="156" y="648"/>
                  </a:lnTo>
                  <a:lnTo>
                    <a:pt x="174" y="606"/>
                  </a:lnTo>
                  <a:lnTo>
                    <a:pt x="192" y="558"/>
                  </a:lnTo>
                  <a:lnTo>
                    <a:pt x="210" y="516"/>
                  </a:lnTo>
                  <a:lnTo>
                    <a:pt x="228" y="474"/>
                  </a:lnTo>
                  <a:lnTo>
                    <a:pt x="246" y="438"/>
                  </a:lnTo>
                  <a:lnTo>
                    <a:pt x="264" y="408"/>
                  </a:lnTo>
                  <a:lnTo>
                    <a:pt x="282" y="390"/>
                  </a:lnTo>
                  <a:lnTo>
                    <a:pt x="300" y="360"/>
                  </a:lnTo>
                  <a:lnTo>
                    <a:pt x="312" y="330"/>
                  </a:lnTo>
                  <a:lnTo>
                    <a:pt x="330" y="312"/>
                  </a:lnTo>
                  <a:lnTo>
                    <a:pt x="348" y="282"/>
                  </a:lnTo>
                  <a:lnTo>
                    <a:pt x="366" y="258"/>
                  </a:lnTo>
                  <a:lnTo>
                    <a:pt x="384" y="228"/>
                  </a:lnTo>
                  <a:lnTo>
                    <a:pt x="402" y="216"/>
                  </a:lnTo>
                  <a:lnTo>
                    <a:pt x="420" y="204"/>
                  </a:lnTo>
                  <a:lnTo>
                    <a:pt x="438" y="186"/>
                  </a:lnTo>
                  <a:lnTo>
                    <a:pt x="456" y="168"/>
                  </a:lnTo>
                  <a:lnTo>
                    <a:pt x="474" y="150"/>
                  </a:lnTo>
                  <a:lnTo>
                    <a:pt x="486" y="138"/>
                  </a:lnTo>
                  <a:lnTo>
                    <a:pt x="504" y="132"/>
                  </a:lnTo>
                  <a:lnTo>
                    <a:pt x="522" y="114"/>
                  </a:lnTo>
                  <a:lnTo>
                    <a:pt x="540" y="114"/>
                  </a:lnTo>
                  <a:lnTo>
                    <a:pt x="558" y="96"/>
                  </a:lnTo>
                  <a:lnTo>
                    <a:pt x="576" y="84"/>
                  </a:lnTo>
                  <a:lnTo>
                    <a:pt x="594" y="78"/>
                  </a:lnTo>
                  <a:lnTo>
                    <a:pt x="612" y="78"/>
                  </a:lnTo>
                  <a:lnTo>
                    <a:pt x="630" y="78"/>
                  </a:lnTo>
                  <a:lnTo>
                    <a:pt x="642" y="78"/>
                  </a:lnTo>
                  <a:lnTo>
                    <a:pt x="660" y="66"/>
                  </a:lnTo>
                  <a:lnTo>
                    <a:pt x="678" y="66"/>
                  </a:lnTo>
                  <a:lnTo>
                    <a:pt x="696" y="66"/>
                  </a:lnTo>
                  <a:lnTo>
                    <a:pt x="714" y="60"/>
                  </a:lnTo>
                  <a:lnTo>
                    <a:pt x="732" y="54"/>
                  </a:lnTo>
                  <a:lnTo>
                    <a:pt x="750" y="54"/>
                  </a:lnTo>
                  <a:lnTo>
                    <a:pt x="768" y="60"/>
                  </a:lnTo>
                  <a:lnTo>
                    <a:pt x="786" y="48"/>
                  </a:lnTo>
                  <a:lnTo>
                    <a:pt x="798" y="42"/>
                  </a:lnTo>
                  <a:lnTo>
                    <a:pt x="816" y="30"/>
                  </a:lnTo>
                  <a:lnTo>
                    <a:pt x="834" y="24"/>
                  </a:lnTo>
                  <a:lnTo>
                    <a:pt x="852" y="18"/>
                  </a:lnTo>
                  <a:lnTo>
                    <a:pt x="870" y="18"/>
                  </a:lnTo>
                  <a:lnTo>
                    <a:pt x="888" y="12"/>
                  </a:lnTo>
                  <a:lnTo>
                    <a:pt x="906" y="12"/>
                  </a:lnTo>
                  <a:lnTo>
                    <a:pt x="924" y="12"/>
                  </a:lnTo>
                  <a:lnTo>
                    <a:pt x="942" y="12"/>
                  </a:lnTo>
                  <a:lnTo>
                    <a:pt x="960" y="6"/>
                  </a:lnTo>
                  <a:lnTo>
                    <a:pt x="972" y="6"/>
                  </a:lnTo>
                  <a:lnTo>
                    <a:pt x="990" y="6"/>
                  </a:lnTo>
                  <a:lnTo>
                    <a:pt x="1008" y="0"/>
                  </a:lnTo>
                  <a:lnTo>
                    <a:pt x="1026" y="6"/>
                  </a:lnTo>
                  <a:lnTo>
                    <a:pt x="1044" y="12"/>
                  </a:lnTo>
                  <a:lnTo>
                    <a:pt x="1062" y="0"/>
                  </a:lnTo>
                  <a:lnTo>
                    <a:pt x="1080" y="0"/>
                  </a:lnTo>
                  <a:lnTo>
                    <a:pt x="1098" y="12"/>
                  </a:lnTo>
                  <a:lnTo>
                    <a:pt x="1116" y="24"/>
                  </a:lnTo>
                  <a:lnTo>
                    <a:pt x="1128" y="30"/>
                  </a:lnTo>
                  <a:lnTo>
                    <a:pt x="1146" y="24"/>
                  </a:lnTo>
                  <a:lnTo>
                    <a:pt x="1164" y="42"/>
                  </a:lnTo>
                  <a:lnTo>
                    <a:pt x="1182" y="48"/>
                  </a:lnTo>
                  <a:lnTo>
                    <a:pt x="1200" y="60"/>
                  </a:lnTo>
                  <a:lnTo>
                    <a:pt x="1218" y="66"/>
                  </a:lnTo>
                  <a:lnTo>
                    <a:pt x="1236" y="78"/>
                  </a:lnTo>
                  <a:lnTo>
                    <a:pt x="1254" y="90"/>
                  </a:lnTo>
                  <a:lnTo>
                    <a:pt x="1272" y="96"/>
                  </a:lnTo>
                  <a:lnTo>
                    <a:pt x="1290" y="108"/>
                  </a:lnTo>
                  <a:lnTo>
                    <a:pt x="1302" y="108"/>
                  </a:lnTo>
                  <a:lnTo>
                    <a:pt x="1320" y="126"/>
                  </a:lnTo>
                  <a:lnTo>
                    <a:pt x="1338" y="132"/>
                  </a:lnTo>
                  <a:lnTo>
                    <a:pt x="1356" y="138"/>
                  </a:lnTo>
                  <a:lnTo>
                    <a:pt x="1374" y="144"/>
                  </a:lnTo>
                  <a:lnTo>
                    <a:pt x="1392" y="156"/>
                  </a:lnTo>
                  <a:lnTo>
                    <a:pt x="1410" y="156"/>
                  </a:lnTo>
                  <a:lnTo>
                    <a:pt x="1428" y="162"/>
                  </a:lnTo>
                  <a:lnTo>
                    <a:pt x="1446" y="162"/>
                  </a:lnTo>
                  <a:lnTo>
                    <a:pt x="1458" y="174"/>
                  </a:lnTo>
                  <a:lnTo>
                    <a:pt x="1476" y="174"/>
                  </a:lnTo>
                  <a:lnTo>
                    <a:pt x="1494" y="174"/>
                  </a:lnTo>
                  <a:lnTo>
                    <a:pt x="1512" y="180"/>
                  </a:lnTo>
                  <a:lnTo>
                    <a:pt x="1530" y="180"/>
                  </a:lnTo>
                  <a:lnTo>
                    <a:pt x="1548" y="174"/>
                  </a:lnTo>
                  <a:lnTo>
                    <a:pt x="1566" y="168"/>
                  </a:lnTo>
                  <a:lnTo>
                    <a:pt x="1584" y="180"/>
                  </a:lnTo>
                  <a:lnTo>
                    <a:pt x="1602" y="180"/>
                  </a:lnTo>
                  <a:lnTo>
                    <a:pt x="1614" y="180"/>
                  </a:lnTo>
                  <a:lnTo>
                    <a:pt x="1632" y="174"/>
                  </a:lnTo>
                  <a:lnTo>
                    <a:pt x="1650" y="174"/>
                  </a:lnTo>
                  <a:lnTo>
                    <a:pt x="1668" y="180"/>
                  </a:lnTo>
                  <a:lnTo>
                    <a:pt x="1686" y="174"/>
                  </a:lnTo>
                  <a:lnTo>
                    <a:pt x="1704" y="180"/>
                  </a:lnTo>
                  <a:lnTo>
                    <a:pt x="1722" y="180"/>
                  </a:lnTo>
                  <a:lnTo>
                    <a:pt x="1740" y="186"/>
                  </a:lnTo>
                  <a:lnTo>
                    <a:pt x="1758" y="192"/>
                  </a:lnTo>
                  <a:lnTo>
                    <a:pt x="1776" y="186"/>
                  </a:lnTo>
                  <a:lnTo>
                    <a:pt x="1788" y="192"/>
                  </a:lnTo>
                  <a:lnTo>
                    <a:pt x="1806" y="198"/>
                  </a:lnTo>
                  <a:lnTo>
                    <a:pt x="1824" y="198"/>
                  </a:lnTo>
                  <a:lnTo>
                    <a:pt x="1842" y="198"/>
                  </a:lnTo>
                  <a:lnTo>
                    <a:pt x="1860" y="204"/>
                  </a:lnTo>
                  <a:lnTo>
                    <a:pt x="1878" y="210"/>
                  </a:lnTo>
                  <a:lnTo>
                    <a:pt x="1896" y="210"/>
                  </a:lnTo>
                  <a:lnTo>
                    <a:pt x="1914" y="210"/>
                  </a:lnTo>
                  <a:lnTo>
                    <a:pt x="1932" y="216"/>
                  </a:lnTo>
                  <a:lnTo>
                    <a:pt x="1944" y="204"/>
                  </a:lnTo>
                  <a:lnTo>
                    <a:pt x="1962" y="198"/>
                  </a:lnTo>
                  <a:lnTo>
                    <a:pt x="1980" y="198"/>
                  </a:lnTo>
                  <a:lnTo>
                    <a:pt x="1998" y="198"/>
                  </a:lnTo>
                  <a:lnTo>
                    <a:pt x="2016" y="192"/>
                  </a:lnTo>
                  <a:lnTo>
                    <a:pt x="2034" y="192"/>
                  </a:lnTo>
                  <a:lnTo>
                    <a:pt x="2052" y="186"/>
                  </a:lnTo>
                  <a:lnTo>
                    <a:pt x="2070" y="186"/>
                  </a:lnTo>
                  <a:lnTo>
                    <a:pt x="2088" y="198"/>
                  </a:lnTo>
                  <a:lnTo>
                    <a:pt x="2100" y="186"/>
                  </a:lnTo>
                  <a:lnTo>
                    <a:pt x="2118" y="186"/>
                  </a:lnTo>
                  <a:lnTo>
                    <a:pt x="2136" y="186"/>
                  </a:lnTo>
                  <a:lnTo>
                    <a:pt x="2154" y="180"/>
                  </a:lnTo>
                  <a:lnTo>
                    <a:pt x="2172" y="186"/>
                  </a:lnTo>
                  <a:lnTo>
                    <a:pt x="2190" y="186"/>
                  </a:lnTo>
                  <a:lnTo>
                    <a:pt x="2208" y="192"/>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4" name="Freeform 108"/>
            <p:cNvSpPr>
              <a:spLocks/>
            </p:cNvSpPr>
            <p:nvPr/>
          </p:nvSpPr>
          <p:spPr bwMode="auto">
            <a:xfrm>
              <a:off x="2690575" y="5109621"/>
              <a:ext cx="142585" cy="1047852"/>
            </a:xfrm>
            <a:custGeom>
              <a:avLst/>
              <a:gdLst/>
              <a:ahLst/>
              <a:cxnLst>
                <a:cxn ang="0">
                  <a:pos x="0" y="42"/>
                </a:cxn>
                <a:cxn ang="0">
                  <a:pos x="18" y="42"/>
                </a:cxn>
                <a:cxn ang="0">
                  <a:pos x="36" y="42"/>
                </a:cxn>
                <a:cxn ang="0">
                  <a:pos x="54" y="42"/>
                </a:cxn>
                <a:cxn ang="0">
                  <a:pos x="66" y="36"/>
                </a:cxn>
                <a:cxn ang="0">
                  <a:pos x="84" y="42"/>
                </a:cxn>
                <a:cxn ang="0">
                  <a:pos x="102" y="54"/>
                </a:cxn>
                <a:cxn ang="0">
                  <a:pos x="120" y="42"/>
                </a:cxn>
                <a:cxn ang="0">
                  <a:pos x="138" y="42"/>
                </a:cxn>
                <a:cxn ang="0">
                  <a:pos x="156" y="42"/>
                </a:cxn>
                <a:cxn ang="0">
                  <a:pos x="174" y="36"/>
                </a:cxn>
                <a:cxn ang="0">
                  <a:pos x="192" y="12"/>
                </a:cxn>
                <a:cxn ang="0">
                  <a:pos x="210" y="0"/>
                </a:cxn>
                <a:cxn ang="0">
                  <a:pos x="222" y="24"/>
                </a:cxn>
                <a:cxn ang="0">
                  <a:pos x="240" y="66"/>
                </a:cxn>
                <a:cxn ang="0">
                  <a:pos x="258" y="144"/>
                </a:cxn>
                <a:cxn ang="0">
                  <a:pos x="276" y="252"/>
                </a:cxn>
                <a:cxn ang="0">
                  <a:pos x="294" y="378"/>
                </a:cxn>
                <a:cxn ang="0">
                  <a:pos x="312" y="504"/>
                </a:cxn>
                <a:cxn ang="0">
                  <a:pos x="330" y="618"/>
                </a:cxn>
                <a:cxn ang="0">
                  <a:pos x="348" y="708"/>
                </a:cxn>
                <a:cxn ang="0">
                  <a:pos x="366" y="774"/>
                </a:cxn>
                <a:cxn ang="0">
                  <a:pos x="384" y="834"/>
                </a:cxn>
              </a:cxnLst>
              <a:rect l="0" t="0" r="r" b="b"/>
              <a:pathLst>
                <a:path w="384" h="834">
                  <a:moveTo>
                    <a:pt x="0" y="42"/>
                  </a:moveTo>
                  <a:lnTo>
                    <a:pt x="18" y="42"/>
                  </a:lnTo>
                  <a:lnTo>
                    <a:pt x="36" y="42"/>
                  </a:lnTo>
                  <a:lnTo>
                    <a:pt x="54" y="42"/>
                  </a:lnTo>
                  <a:lnTo>
                    <a:pt x="66" y="36"/>
                  </a:lnTo>
                  <a:lnTo>
                    <a:pt x="84" y="42"/>
                  </a:lnTo>
                  <a:lnTo>
                    <a:pt x="102" y="54"/>
                  </a:lnTo>
                  <a:lnTo>
                    <a:pt x="120" y="42"/>
                  </a:lnTo>
                  <a:lnTo>
                    <a:pt x="138" y="42"/>
                  </a:lnTo>
                  <a:lnTo>
                    <a:pt x="156" y="42"/>
                  </a:lnTo>
                  <a:lnTo>
                    <a:pt x="174" y="36"/>
                  </a:lnTo>
                  <a:lnTo>
                    <a:pt x="192" y="12"/>
                  </a:lnTo>
                  <a:lnTo>
                    <a:pt x="210" y="0"/>
                  </a:lnTo>
                  <a:lnTo>
                    <a:pt x="222" y="24"/>
                  </a:lnTo>
                  <a:lnTo>
                    <a:pt x="240" y="66"/>
                  </a:lnTo>
                  <a:lnTo>
                    <a:pt x="258" y="144"/>
                  </a:lnTo>
                  <a:lnTo>
                    <a:pt x="276" y="252"/>
                  </a:lnTo>
                  <a:lnTo>
                    <a:pt x="294" y="378"/>
                  </a:lnTo>
                  <a:lnTo>
                    <a:pt x="312" y="504"/>
                  </a:lnTo>
                  <a:lnTo>
                    <a:pt x="330" y="618"/>
                  </a:lnTo>
                  <a:lnTo>
                    <a:pt x="348" y="708"/>
                  </a:lnTo>
                  <a:lnTo>
                    <a:pt x="366" y="774"/>
                  </a:lnTo>
                  <a:lnTo>
                    <a:pt x="384" y="834"/>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5" name="Freeform 109"/>
            <p:cNvSpPr>
              <a:spLocks/>
            </p:cNvSpPr>
            <p:nvPr/>
          </p:nvSpPr>
          <p:spPr bwMode="auto">
            <a:xfrm>
              <a:off x="1870600" y="4898543"/>
              <a:ext cx="819865" cy="1281545"/>
            </a:xfrm>
            <a:custGeom>
              <a:avLst/>
              <a:gdLst/>
              <a:ahLst/>
              <a:cxnLst>
                <a:cxn ang="0">
                  <a:pos x="36" y="990"/>
                </a:cxn>
                <a:cxn ang="0">
                  <a:pos x="90" y="882"/>
                </a:cxn>
                <a:cxn ang="0">
                  <a:pos x="144" y="744"/>
                </a:cxn>
                <a:cxn ang="0">
                  <a:pos x="192" y="606"/>
                </a:cxn>
                <a:cxn ang="0">
                  <a:pos x="246" y="498"/>
                </a:cxn>
                <a:cxn ang="0">
                  <a:pos x="300" y="414"/>
                </a:cxn>
                <a:cxn ang="0">
                  <a:pos x="348" y="342"/>
                </a:cxn>
                <a:cxn ang="0">
                  <a:pos x="402" y="264"/>
                </a:cxn>
                <a:cxn ang="0">
                  <a:pos x="456" y="198"/>
                </a:cxn>
                <a:cxn ang="0">
                  <a:pos x="504" y="150"/>
                </a:cxn>
                <a:cxn ang="0">
                  <a:pos x="558" y="126"/>
                </a:cxn>
                <a:cxn ang="0">
                  <a:pos x="612" y="90"/>
                </a:cxn>
                <a:cxn ang="0">
                  <a:pos x="660" y="90"/>
                </a:cxn>
                <a:cxn ang="0">
                  <a:pos x="714" y="78"/>
                </a:cxn>
                <a:cxn ang="0">
                  <a:pos x="768" y="54"/>
                </a:cxn>
                <a:cxn ang="0">
                  <a:pos x="816" y="48"/>
                </a:cxn>
                <a:cxn ang="0">
                  <a:pos x="870" y="42"/>
                </a:cxn>
                <a:cxn ang="0">
                  <a:pos x="924" y="18"/>
                </a:cxn>
                <a:cxn ang="0">
                  <a:pos x="972" y="12"/>
                </a:cxn>
                <a:cxn ang="0">
                  <a:pos x="1026" y="6"/>
                </a:cxn>
                <a:cxn ang="0">
                  <a:pos x="1080" y="6"/>
                </a:cxn>
                <a:cxn ang="0">
                  <a:pos x="1128" y="24"/>
                </a:cxn>
                <a:cxn ang="0">
                  <a:pos x="1182" y="48"/>
                </a:cxn>
                <a:cxn ang="0">
                  <a:pos x="1236" y="78"/>
                </a:cxn>
                <a:cxn ang="0">
                  <a:pos x="1290" y="108"/>
                </a:cxn>
                <a:cxn ang="0">
                  <a:pos x="1338" y="126"/>
                </a:cxn>
                <a:cxn ang="0">
                  <a:pos x="1392" y="156"/>
                </a:cxn>
                <a:cxn ang="0">
                  <a:pos x="1446" y="168"/>
                </a:cxn>
                <a:cxn ang="0">
                  <a:pos x="1494" y="174"/>
                </a:cxn>
                <a:cxn ang="0">
                  <a:pos x="1548" y="174"/>
                </a:cxn>
                <a:cxn ang="0">
                  <a:pos x="1602" y="162"/>
                </a:cxn>
                <a:cxn ang="0">
                  <a:pos x="1650" y="168"/>
                </a:cxn>
                <a:cxn ang="0">
                  <a:pos x="1704" y="180"/>
                </a:cxn>
                <a:cxn ang="0">
                  <a:pos x="1758" y="180"/>
                </a:cxn>
                <a:cxn ang="0">
                  <a:pos x="1806" y="186"/>
                </a:cxn>
                <a:cxn ang="0">
                  <a:pos x="1860" y="204"/>
                </a:cxn>
                <a:cxn ang="0">
                  <a:pos x="1914" y="198"/>
                </a:cxn>
                <a:cxn ang="0">
                  <a:pos x="1962" y="180"/>
                </a:cxn>
                <a:cxn ang="0">
                  <a:pos x="2016" y="168"/>
                </a:cxn>
                <a:cxn ang="0">
                  <a:pos x="2070" y="162"/>
                </a:cxn>
                <a:cxn ang="0">
                  <a:pos x="2118" y="174"/>
                </a:cxn>
                <a:cxn ang="0">
                  <a:pos x="2172" y="168"/>
                </a:cxn>
              </a:cxnLst>
              <a:rect l="0" t="0" r="r" b="b"/>
              <a:pathLst>
                <a:path w="2208" h="1020">
                  <a:moveTo>
                    <a:pt x="0" y="1020"/>
                  </a:moveTo>
                  <a:lnTo>
                    <a:pt x="18" y="1014"/>
                  </a:lnTo>
                  <a:lnTo>
                    <a:pt x="36" y="990"/>
                  </a:lnTo>
                  <a:lnTo>
                    <a:pt x="54" y="960"/>
                  </a:lnTo>
                  <a:lnTo>
                    <a:pt x="72" y="924"/>
                  </a:lnTo>
                  <a:lnTo>
                    <a:pt x="90" y="882"/>
                  </a:lnTo>
                  <a:lnTo>
                    <a:pt x="108" y="840"/>
                  </a:lnTo>
                  <a:lnTo>
                    <a:pt x="126" y="792"/>
                  </a:lnTo>
                  <a:lnTo>
                    <a:pt x="144" y="744"/>
                  </a:lnTo>
                  <a:lnTo>
                    <a:pt x="156" y="690"/>
                  </a:lnTo>
                  <a:lnTo>
                    <a:pt x="174" y="648"/>
                  </a:lnTo>
                  <a:lnTo>
                    <a:pt x="192" y="606"/>
                  </a:lnTo>
                  <a:lnTo>
                    <a:pt x="210" y="564"/>
                  </a:lnTo>
                  <a:lnTo>
                    <a:pt x="228" y="522"/>
                  </a:lnTo>
                  <a:lnTo>
                    <a:pt x="246" y="498"/>
                  </a:lnTo>
                  <a:lnTo>
                    <a:pt x="264" y="462"/>
                  </a:lnTo>
                  <a:lnTo>
                    <a:pt x="282" y="426"/>
                  </a:lnTo>
                  <a:lnTo>
                    <a:pt x="300" y="414"/>
                  </a:lnTo>
                  <a:lnTo>
                    <a:pt x="312" y="390"/>
                  </a:lnTo>
                  <a:lnTo>
                    <a:pt x="330" y="372"/>
                  </a:lnTo>
                  <a:lnTo>
                    <a:pt x="348" y="342"/>
                  </a:lnTo>
                  <a:lnTo>
                    <a:pt x="366" y="312"/>
                  </a:lnTo>
                  <a:lnTo>
                    <a:pt x="384" y="288"/>
                  </a:lnTo>
                  <a:lnTo>
                    <a:pt x="402" y="264"/>
                  </a:lnTo>
                  <a:lnTo>
                    <a:pt x="420" y="234"/>
                  </a:lnTo>
                  <a:lnTo>
                    <a:pt x="438" y="216"/>
                  </a:lnTo>
                  <a:lnTo>
                    <a:pt x="456" y="198"/>
                  </a:lnTo>
                  <a:lnTo>
                    <a:pt x="474" y="180"/>
                  </a:lnTo>
                  <a:lnTo>
                    <a:pt x="486" y="168"/>
                  </a:lnTo>
                  <a:lnTo>
                    <a:pt x="504" y="150"/>
                  </a:lnTo>
                  <a:lnTo>
                    <a:pt x="522" y="138"/>
                  </a:lnTo>
                  <a:lnTo>
                    <a:pt x="540" y="138"/>
                  </a:lnTo>
                  <a:lnTo>
                    <a:pt x="558" y="126"/>
                  </a:lnTo>
                  <a:lnTo>
                    <a:pt x="576" y="108"/>
                  </a:lnTo>
                  <a:lnTo>
                    <a:pt x="594" y="96"/>
                  </a:lnTo>
                  <a:lnTo>
                    <a:pt x="612" y="90"/>
                  </a:lnTo>
                  <a:lnTo>
                    <a:pt x="630" y="90"/>
                  </a:lnTo>
                  <a:lnTo>
                    <a:pt x="642" y="84"/>
                  </a:lnTo>
                  <a:lnTo>
                    <a:pt x="660" y="90"/>
                  </a:lnTo>
                  <a:lnTo>
                    <a:pt x="678" y="84"/>
                  </a:lnTo>
                  <a:lnTo>
                    <a:pt x="696" y="84"/>
                  </a:lnTo>
                  <a:lnTo>
                    <a:pt x="714" y="78"/>
                  </a:lnTo>
                  <a:lnTo>
                    <a:pt x="732" y="72"/>
                  </a:lnTo>
                  <a:lnTo>
                    <a:pt x="750" y="66"/>
                  </a:lnTo>
                  <a:lnTo>
                    <a:pt x="768" y="54"/>
                  </a:lnTo>
                  <a:lnTo>
                    <a:pt x="786" y="54"/>
                  </a:lnTo>
                  <a:lnTo>
                    <a:pt x="798" y="54"/>
                  </a:lnTo>
                  <a:lnTo>
                    <a:pt x="816" y="48"/>
                  </a:lnTo>
                  <a:lnTo>
                    <a:pt x="834" y="36"/>
                  </a:lnTo>
                  <a:lnTo>
                    <a:pt x="852" y="36"/>
                  </a:lnTo>
                  <a:lnTo>
                    <a:pt x="870" y="42"/>
                  </a:lnTo>
                  <a:lnTo>
                    <a:pt x="888" y="36"/>
                  </a:lnTo>
                  <a:lnTo>
                    <a:pt x="906" y="24"/>
                  </a:lnTo>
                  <a:lnTo>
                    <a:pt x="924" y="18"/>
                  </a:lnTo>
                  <a:lnTo>
                    <a:pt x="942" y="18"/>
                  </a:lnTo>
                  <a:lnTo>
                    <a:pt x="960" y="12"/>
                  </a:lnTo>
                  <a:lnTo>
                    <a:pt x="972" y="12"/>
                  </a:lnTo>
                  <a:lnTo>
                    <a:pt x="990" y="6"/>
                  </a:lnTo>
                  <a:lnTo>
                    <a:pt x="1008" y="6"/>
                  </a:lnTo>
                  <a:lnTo>
                    <a:pt x="1026" y="6"/>
                  </a:lnTo>
                  <a:lnTo>
                    <a:pt x="1044" y="0"/>
                  </a:lnTo>
                  <a:lnTo>
                    <a:pt x="1062" y="6"/>
                  </a:lnTo>
                  <a:lnTo>
                    <a:pt x="1080" y="6"/>
                  </a:lnTo>
                  <a:lnTo>
                    <a:pt x="1098" y="12"/>
                  </a:lnTo>
                  <a:lnTo>
                    <a:pt x="1116" y="18"/>
                  </a:lnTo>
                  <a:lnTo>
                    <a:pt x="1128" y="24"/>
                  </a:lnTo>
                  <a:lnTo>
                    <a:pt x="1146" y="36"/>
                  </a:lnTo>
                  <a:lnTo>
                    <a:pt x="1164" y="48"/>
                  </a:lnTo>
                  <a:lnTo>
                    <a:pt x="1182" y="48"/>
                  </a:lnTo>
                  <a:lnTo>
                    <a:pt x="1200" y="54"/>
                  </a:lnTo>
                  <a:lnTo>
                    <a:pt x="1218" y="60"/>
                  </a:lnTo>
                  <a:lnTo>
                    <a:pt x="1236" y="78"/>
                  </a:lnTo>
                  <a:lnTo>
                    <a:pt x="1254" y="84"/>
                  </a:lnTo>
                  <a:lnTo>
                    <a:pt x="1272" y="96"/>
                  </a:lnTo>
                  <a:lnTo>
                    <a:pt x="1290" y="108"/>
                  </a:lnTo>
                  <a:lnTo>
                    <a:pt x="1302" y="114"/>
                  </a:lnTo>
                  <a:lnTo>
                    <a:pt x="1320" y="114"/>
                  </a:lnTo>
                  <a:lnTo>
                    <a:pt x="1338" y="126"/>
                  </a:lnTo>
                  <a:lnTo>
                    <a:pt x="1356" y="138"/>
                  </a:lnTo>
                  <a:lnTo>
                    <a:pt x="1374" y="150"/>
                  </a:lnTo>
                  <a:lnTo>
                    <a:pt x="1392" y="156"/>
                  </a:lnTo>
                  <a:lnTo>
                    <a:pt x="1410" y="162"/>
                  </a:lnTo>
                  <a:lnTo>
                    <a:pt x="1428" y="162"/>
                  </a:lnTo>
                  <a:lnTo>
                    <a:pt x="1446" y="168"/>
                  </a:lnTo>
                  <a:lnTo>
                    <a:pt x="1458" y="174"/>
                  </a:lnTo>
                  <a:lnTo>
                    <a:pt x="1476" y="174"/>
                  </a:lnTo>
                  <a:lnTo>
                    <a:pt x="1494" y="174"/>
                  </a:lnTo>
                  <a:lnTo>
                    <a:pt x="1512" y="180"/>
                  </a:lnTo>
                  <a:lnTo>
                    <a:pt x="1530" y="180"/>
                  </a:lnTo>
                  <a:lnTo>
                    <a:pt x="1548" y="174"/>
                  </a:lnTo>
                  <a:lnTo>
                    <a:pt x="1566" y="174"/>
                  </a:lnTo>
                  <a:lnTo>
                    <a:pt x="1584" y="168"/>
                  </a:lnTo>
                  <a:lnTo>
                    <a:pt x="1602" y="162"/>
                  </a:lnTo>
                  <a:lnTo>
                    <a:pt x="1614" y="162"/>
                  </a:lnTo>
                  <a:lnTo>
                    <a:pt x="1632" y="168"/>
                  </a:lnTo>
                  <a:lnTo>
                    <a:pt x="1650" y="168"/>
                  </a:lnTo>
                  <a:lnTo>
                    <a:pt x="1668" y="174"/>
                  </a:lnTo>
                  <a:lnTo>
                    <a:pt x="1686" y="174"/>
                  </a:lnTo>
                  <a:lnTo>
                    <a:pt x="1704" y="180"/>
                  </a:lnTo>
                  <a:lnTo>
                    <a:pt x="1722" y="186"/>
                  </a:lnTo>
                  <a:lnTo>
                    <a:pt x="1740" y="186"/>
                  </a:lnTo>
                  <a:lnTo>
                    <a:pt x="1758" y="180"/>
                  </a:lnTo>
                  <a:lnTo>
                    <a:pt x="1776" y="180"/>
                  </a:lnTo>
                  <a:lnTo>
                    <a:pt x="1788" y="192"/>
                  </a:lnTo>
                  <a:lnTo>
                    <a:pt x="1806" y="186"/>
                  </a:lnTo>
                  <a:lnTo>
                    <a:pt x="1824" y="192"/>
                  </a:lnTo>
                  <a:lnTo>
                    <a:pt x="1842" y="198"/>
                  </a:lnTo>
                  <a:lnTo>
                    <a:pt x="1860" y="204"/>
                  </a:lnTo>
                  <a:lnTo>
                    <a:pt x="1878" y="198"/>
                  </a:lnTo>
                  <a:lnTo>
                    <a:pt x="1896" y="198"/>
                  </a:lnTo>
                  <a:lnTo>
                    <a:pt x="1914" y="198"/>
                  </a:lnTo>
                  <a:lnTo>
                    <a:pt x="1932" y="198"/>
                  </a:lnTo>
                  <a:lnTo>
                    <a:pt x="1944" y="192"/>
                  </a:lnTo>
                  <a:lnTo>
                    <a:pt x="1962" y="180"/>
                  </a:lnTo>
                  <a:lnTo>
                    <a:pt x="1980" y="174"/>
                  </a:lnTo>
                  <a:lnTo>
                    <a:pt x="1998" y="168"/>
                  </a:lnTo>
                  <a:lnTo>
                    <a:pt x="2016" y="168"/>
                  </a:lnTo>
                  <a:lnTo>
                    <a:pt x="2034" y="174"/>
                  </a:lnTo>
                  <a:lnTo>
                    <a:pt x="2052" y="174"/>
                  </a:lnTo>
                  <a:lnTo>
                    <a:pt x="2070" y="162"/>
                  </a:lnTo>
                  <a:lnTo>
                    <a:pt x="2088" y="162"/>
                  </a:lnTo>
                  <a:lnTo>
                    <a:pt x="2100" y="174"/>
                  </a:lnTo>
                  <a:lnTo>
                    <a:pt x="2118" y="174"/>
                  </a:lnTo>
                  <a:lnTo>
                    <a:pt x="2136" y="174"/>
                  </a:lnTo>
                  <a:lnTo>
                    <a:pt x="2154" y="174"/>
                  </a:lnTo>
                  <a:lnTo>
                    <a:pt x="2172" y="168"/>
                  </a:lnTo>
                  <a:lnTo>
                    <a:pt x="2190" y="180"/>
                  </a:lnTo>
                  <a:lnTo>
                    <a:pt x="2208" y="174"/>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6" name="Freeform 110"/>
            <p:cNvSpPr>
              <a:spLocks/>
            </p:cNvSpPr>
            <p:nvPr/>
          </p:nvSpPr>
          <p:spPr bwMode="auto">
            <a:xfrm>
              <a:off x="2686635" y="5079467"/>
              <a:ext cx="142585" cy="1032775"/>
            </a:xfrm>
            <a:custGeom>
              <a:avLst/>
              <a:gdLst/>
              <a:ahLst/>
              <a:cxnLst>
                <a:cxn ang="0">
                  <a:pos x="0" y="30"/>
                </a:cxn>
                <a:cxn ang="0">
                  <a:pos x="18" y="30"/>
                </a:cxn>
                <a:cxn ang="0">
                  <a:pos x="36" y="36"/>
                </a:cxn>
                <a:cxn ang="0">
                  <a:pos x="54" y="36"/>
                </a:cxn>
                <a:cxn ang="0">
                  <a:pos x="66" y="30"/>
                </a:cxn>
                <a:cxn ang="0">
                  <a:pos x="84" y="30"/>
                </a:cxn>
                <a:cxn ang="0">
                  <a:pos x="102" y="36"/>
                </a:cxn>
                <a:cxn ang="0">
                  <a:pos x="120" y="36"/>
                </a:cxn>
                <a:cxn ang="0">
                  <a:pos x="138" y="30"/>
                </a:cxn>
                <a:cxn ang="0">
                  <a:pos x="156" y="18"/>
                </a:cxn>
                <a:cxn ang="0">
                  <a:pos x="174" y="6"/>
                </a:cxn>
                <a:cxn ang="0">
                  <a:pos x="192" y="0"/>
                </a:cxn>
                <a:cxn ang="0">
                  <a:pos x="210" y="18"/>
                </a:cxn>
                <a:cxn ang="0">
                  <a:pos x="222" y="54"/>
                </a:cxn>
                <a:cxn ang="0">
                  <a:pos x="240" y="120"/>
                </a:cxn>
                <a:cxn ang="0">
                  <a:pos x="258" y="228"/>
                </a:cxn>
                <a:cxn ang="0">
                  <a:pos x="276" y="354"/>
                </a:cxn>
                <a:cxn ang="0">
                  <a:pos x="294" y="474"/>
                </a:cxn>
                <a:cxn ang="0">
                  <a:pos x="312" y="582"/>
                </a:cxn>
                <a:cxn ang="0">
                  <a:pos x="330" y="672"/>
                </a:cxn>
                <a:cxn ang="0">
                  <a:pos x="348" y="744"/>
                </a:cxn>
                <a:cxn ang="0">
                  <a:pos x="366" y="792"/>
                </a:cxn>
                <a:cxn ang="0">
                  <a:pos x="384" y="822"/>
                </a:cxn>
              </a:cxnLst>
              <a:rect l="0" t="0" r="r" b="b"/>
              <a:pathLst>
                <a:path w="384" h="822">
                  <a:moveTo>
                    <a:pt x="0" y="30"/>
                  </a:moveTo>
                  <a:lnTo>
                    <a:pt x="18" y="30"/>
                  </a:lnTo>
                  <a:lnTo>
                    <a:pt x="36" y="36"/>
                  </a:lnTo>
                  <a:lnTo>
                    <a:pt x="54" y="36"/>
                  </a:lnTo>
                  <a:lnTo>
                    <a:pt x="66" y="30"/>
                  </a:lnTo>
                  <a:lnTo>
                    <a:pt x="84" y="30"/>
                  </a:lnTo>
                  <a:lnTo>
                    <a:pt x="102" y="36"/>
                  </a:lnTo>
                  <a:lnTo>
                    <a:pt x="120" y="36"/>
                  </a:lnTo>
                  <a:lnTo>
                    <a:pt x="138" y="30"/>
                  </a:lnTo>
                  <a:lnTo>
                    <a:pt x="156" y="18"/>
                  </a:lnTo>
                  <a:lnTo>
                    <a:pt x="174" y="6"/>
                  </a:lnTo>
                  <a:lnTo>
                    <a:pt x="192" y="0"/>
                  </a:lnTo>
                  <a:lnTo>
                    <a:pt x="210" y="18"/>
                  </a:lnTo>
                  <a:lnTo>
                    <a:pt x="222" y="54"/>
                  </a:lnTo>
                  <a:lnTo>
                    <a:pt x="240" y="120"/>
                  </a:lnTo>
                  <a:lnTo>
                    <a:pt x="258" y="228"/>
                  </a:lnTo>
                  <a:lnTo>
                    <a:pt x="276" y="354"/>
                  </a:lnTo>
                  <a:lnTo>
                    <a:pt x="294" y="474"/>
                  </a:lnTo>
                  <a:lnTo>
                    <a:pt x="312" y="582"/>
                  </a:lnTo>
                  <a:lnTo>
                    <a:pt x="330" y="672"/>
                  </a:lnTo>
                  <a:lnTo>
                    <a:pt x="348" y="744"/>
                  </a:lnTo>
                  <a:lnTo>
                    <a:pt x="366" y="792"/>
                  </a:lnTo>
                  <a:lnTo>
                    <a:pt x="384" y="822"/>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7" name="Freeform 111"/>
            <p:cNvSpPr>
              <a:spLocks/>
            </p:cNvSpPr>
            <p:nvPr/>
          </p:nvSpPr>
          <p:spPr bwMode="auto">
            <a:xfrm>
              <a:off x="1870600" y="4777927"/>
              <a:ext cx="819865" cy="1341853"/>
            </a:xfrm>
            <a:custGeom>
              <a:avLst/>
              <a:gdLst/>
              <a:ahLst/>
              <a:cxnLst>
                <a:cxn ang="0">
                  <a:pos x="36" y="1014"/>
                </a:cxn>
                <a:cxn ang="0">
                  <a:pos x="90" y="900"/>
                </a:cxn>
                <a:cxn ang="0">
                  <a:pos x="144" y="762"/>
                </a:cxn>
                <a:cxn ang="0">
                  <a:pos x="192" y="618"/>
                </a:cxn>
                <a:cxn ang="0">
                  <a:pos x="246" y="510"/>
                </a:cxn>
                <a:cxn ang="0">
                  <a:pos x="300" y="420"/>
                </a:cxn>
                <a:cxn ang="0">
                  <a:pos x="348" y="354"/>
                </a:cxn>
                <a:cxn ang="0">
                  <a:pos x="402" y="276"/>
                </a:cxn>
                <a:cxn ang="0">
                  <a:pos x="456" y="210"/>
                </a:cxn>
                <a:cxn ang="0">
                  <a:pos x="504" y="180"/>
                </a:cxn>
                <a:cxn ang="0">
                  <a:pos x="558" y="126"/>
                </a:cxn>
                <a:cxn ang="0">
                  <a:pos x="612" y="114"/>
                </a:cxn>
                <a:cxn ang="0">
                  <a:pos x="660" y="90"/>
                </a:cxn>
                <a:cxn ang="0">
                  <a:pos x="714" y="78"/>
                </a:cxn>
                <a:cxn ang="0">
                  <a:pos x="768" y="66"/>
                </a:cxn>
                <a:cxn ang="0">
                  <a:pos x="816" y="42"/>
                </a:cxn>
                <a:cxn ang="0">
                  <a:pos x="870" y="18"/>
                </a:cxn>
                <a:cxn ang="0">
                  <a:pos x="924" y="18"/>
                </a:cxn>
                <a:cxn ang="0">
                  <a:pos x="972" y="0"/>
                </a:cxn>
                <a:cxn ang="0">
                  <a:pos x="1026" y="0"/>
                </a:cxn>
                <a:cxn ang="0">
                  <a:pos x="1080" y="0"/>
                </a:cxn>
                <a:cxn ang="0">
                  <a:pos x="1128" y="18"/>
                </a:cxn>
                <a:cxn ang="0">
                  <a:pos x="1182" y="42"/>
                </a:cxn>
                <a:cxn ang="0">
                  <a:pos x="1236" y="48"/>
                </a:cxn>
                <a:cxn ang="0">
                  <a:pos x="1290" y="84"/>
                </a:cxn>
                <a:cxn ang="0">
                  <a:pos x="1338" y="108"/>
                </a:cxn>
                <a:cxn ang="0">
                  <a:pos x="1392" y="126"/>
                </a:cxn>
                <a:cxn ang="0">
                  <a:pos x="1446" y="138"/>
                </a:cxn>
                <a:cxn ang="0">
                  <a:pos x="1494" y="144"/>
                </a:cxn>
                <a:cxn ang="0">
                  <a:pos x="1548" y="144"/>
                </a:cxn>
                <a:cxn ang="0">
                  <a:pos x="1602" y="144"/>
                </a:cxn>
                <a:cxn ang="0">
                  <a:pos x="1650" y="138"/>
                </a:cxn>
                <a:cxn ang="0">
                  <a:pos x="1704" y="150"/>
                </a:cxn>
                <a:cxn ang="0">
                  <a:pos x="1758" y="144"/>
                </a:cxn>
                <a:cxn ang="0">
                  <a:pos x="1806" y="144"/>
                </a:cxn>
                <a:cxn ang="0">
                  <a:pos x="1860" y="162"/>
                </a:cxn>
                <a:cxn ang="0">
                  <a:pos x="1914" y="156"/>
                </a:cxn>
                <a:cxn ang="0">
                  <a:pos x="1962" y="156"/>
                </a:cxn>
                <a:cxn ang="0">
                  <a:pos x="2016" y="132"/>
                </a:cxn>
                <a:cxn ang="0">
                  <a:pos x="2070" y="132"/>
                </a:cxn>
                <a:cxn ang="0">
                  <a:pos x="2118" y="132"/>
                </a:cxn>
                <a:cxn ang="0">
                  <a:pos x="2172" y="126"/>
                </a:cxn>
              </a:cxnLst>
              <a:rect l="0" t="0" r="r" b="b"/>
              <a:pathLst>
                <a:path w="2208" h="1068">
                  <a:moveTo>
                    <a:pt x="0" y="1068"/>
                  </a:moveTo>
                  <a:lnTo>
                    <a:pt x="18" y="1050"/>
                  </a:lnTo>
                  <a:lnTo>
                    <a:pt x="36" y="1014"/>
                  </a:lnTo>
                  <a:lnTo>
                    <a:pt x="54" y="978"/>
                  </a:lnTo>
                  <a:lnTo>
                    <a:pt x="72" y="936"/>
                  </a:lnTo>
                  <a:lnTo>
                    <a:pt x="90" y="900"/>
                  </a:lnTo>
                  <a:lnTo>
                    <a:pt x="108" y="858"/>
                  </a:lnTo>
                  <a:lnTo>
                    <a:pt x="126" y="798"/>
                  </a:lnTo>
                  <a:lnTo>
                    <a:pt x="144" y="762"/>
                  </a:lnTo>
                  <a:lnTo>
                    <a:pt x="156" y="714"/>
                  </a:lnTo>
                  <a:lnTo>
                    <a:pt x="174" y="666"/>
                  </a:lnTo>
                  <a:lnTo>
                    <a:pt x="192" y="618"/>
                  </a:lnTo>
                  <a:lnTo>
                    <a:pt x="210" y="576"/>
                  </a:lnTo>
                  <a:lnTo>
                    <a:pt x="228" y="534"/>
                  </a:lnTo>
                  <a:lnTo>
                    <a:pt x="246" y="510"/>
                  </a:lnTo>
                  <a:lnTo>
                    <a:pt x="264" y="468"/>
                  </a:lnTo>
                  <a:lnTo>
                    <a:pt x="282" y="438"/>
                  </a:lnTo>
                  <a:lnTo>
                    <a:pt x="300" y="420"/>
                  </a:lnTo>
                  <a:lnTo>
                    <a:pt x="312" y="408"/>
                  </a:lnTo>
                  <a:lnTo>
                    <a:pt x="330" y="384"/>
                  </a:lnTo>
                  <a:lnTo>
                    <a:pt x="348" y="354"/>
                  </a:lnTo>
                  <a:lnTo>
                    <a:pt x="366" y="318"/>
                  </a:lnTo>
                  <a:lnTo>
                    <a:pt x="384" y="300"/>
                  </a:lnTo>
                  <a:lnTo>
                    <a:pt x="402" y="276"/>
                  </a:lnTo>
                  <a:lnTo>
                    <a:pt x="420" y="252"/>
                  </a:lnTo>
                  <a:lnTo>
                    <a:pt x="438" y="234"/>
                  </a:lnTo>
                  <a:lnTo>
                    <a:pt x="456" y="210"/>
                  </a:lnTo>
                  <a:lnTo>
                    <a:pt x="474" y="192"/>
                  </a:lnTo>
                  <a:lnTo>
                    <a:pt x="486" y="186"/>
                  </a:lnTo>
                  <a:lnTo>
                    <a:pt x="504" y="180"/>
                  </a:lnTo>
                  <a:lnTo>
                    <a:pt x="522" y="162"/>
                  </a:lnTo>
                  <a:lnTo>
                    <a:pt x="540" y="138"/>
                  </a:lnTo>
                  <a:lnTo>
                    <a:pt x="558" y="126"/>
                  </a:lnTo>
                  <a:lnTo>
                    <a:pt x="576" y="120"/>
                  </a:lnTo>
                  <a:lnTo>
                    <a:pt x="594" y="114"/>
                  </a:lnTo>
                  <a:lnTo>
                    <a:pt x="612" y="114"/>
                  </a:lnTo>
                  <a:lnTo>
                    <a:pt x="630" y="96"/>
                  </a:lnTo>
                  <a:lnTo>
                    <a:pt x="642" y="90"/>
                  </a:lnTo>
                  <a:lnTo>
                    <a:pt x="660" y="90"/>
                  </a:lnTo>
                  <a:lnTo>
                    <a:pt x="678" y="84"/>
                  </a:lnTo>
                  <a:lnTo>
                    <a:pt x="696" y="78"/>
                  </a:lnTo>
                  <a:lnTo>
                    <a:pt x="714" y="78"/>
                  </a:lnTo>
                  <a:lnTo>
                    <a:pt x="732" y="78"/>
                  </a:lnTo>
                  <a:lnTo>
                    <a:pt x="750" y="72"/>
                  </a:lnTo>
                  <a:lnTo>
                    <a:pt x="768" y="66"/>
                  </a:lnTo>
                  <a:lnTo>
                    <a:pt x="786" y="66"/>
                  </a:lnTo>
                  <a:lnTo>
                    <a:pt x="798" y="54"/>
                  </a:lnTo>
                  <a:lnTo>
                    <a:pt x="816" y="42"/>
                  </a:lnTo>
                  <a:lnTo>
                    <a:pt x="834" y="42"/>
                  </a:lnTo>
                  <a:lnTo>
                    <a:pt x="852" y="42"/>
                  </a:lnTo>
                  <a:lnTo>
                    <a:pt x="870" y="18"/>
                  </a:lnTo>
                  <a:lnTo>
                    <a:pt x="888" y="24"/>
                  </a:lnTo>
                  <a:lnTo>
                    <a:pt x="906" y="18"/>
                  </a:lnTo>
                  <a:lnTo>
                    <a:pt x="924" y="18"/>
                  </a:lnTo>
                  <a:lnTo>
                    <a:pt x="942" y="6"/>
                  </a:lnTo>
                  <a:lnTo>
                    <a:pt x="960" y="0"/>
                  </a:lnTo>
                  <a:lnTo>
                    <a:pt x="972" y="0"/>
                  </a:lnTo>
                  <a:lnTo>
                    <a:pt x="990" y="12"/>
                  </a:lnTo>
                  <a:lnTo>
                    <a:pt x="1008" y="6"/>
                  </a:lnTo>
                  <a:lnTo>
                    <a:pt x="1026" y="0"/>
                  </a:lnTo>
                  <a:lnTo>
                    <a:pt x="1044" y="0"/>
                  </a:lnTo>
                  <a:lnTo>
                    <a:pt x="1062" y="0"/>
                  </a:lnTo>
                  <a:lnTo>
                    <a:pt x="1080" y="0"/>
                  </a:lnTo>
                  <a:lnTo>
                    <a:pt x="1098" y="6"/>
                  </a:lnTo>
                  <a:lnTo>
                    <a:pt x="1116" y="6"/>
                  </a:lnTo>
                  <a:lnTo>
                    <a:pt x="1128" y="18"/>
                  </a:lnTo>
                  <a:lnTo>
                    <a:pt x="1146" y="18"/>
                  </a:lnTo>
                  <a:lnTo>
                    <a:pt x="1164" y="30"/>
                  </a:lnTo>
                  <a:lnTo>
                    <a:pt x="1182" y="42"/>
                  </a:lnTo>
                  <a:lnTo>
                    <a:pt x="1200" y="48"/>
                  </a:lnTo>
                  <a:lnTo>
                    <a:pt x="1218" y="42"/>
                  </a:lnTo>
                  <a:lnTo>
                    <a:pt x="1236" y="48"/>
                  </a:lnTo>
                  <a:lnTo>
                    <a:pt x="1254" y="54"/>
                  </a:lnTo>
                  <a:lnTo>
                    <a:pt x="1272" y="78"/>
                  </a:lnTo>
                  <a:lnTo>
                    <a:pt x="1290" y="84"/>
                  </a:lnTo>
                  <a:lnTo>
                    <a:pt x="1302" y="96"/>
                  </a:lnTo>
                  <a:lnTo>
                    <a:pt x="1320" y="108"/>
                  </a:lnTo>
                  <a:lnTo>
                    <a:pt x="1338" y="108"/>
                  </a:lnTo>
                  <a:lnTo>
                    <a:pt x="1356" y="108"/>
                  </a:lnTo>
                  <a:lnTo>
                    <a:pt x="1374" y="120"/>
                  </a:lnTo>
                  <a:lnTo>
                    <a:pt x="1392" y="126"/>
                  </a:lnTo>
                  <a:lnTo>
                    <a:pt x="1410" y="132"/>
                  </a:lnTo>
                  <a:lnTo>
                    <a:pt x="1428" y="138"/>
                  </a:lnTo>
                  <a:lnTo>
                    <a:pt x="1446" y="138"/>
                  </a:lnTo>
                  <a:lnTo>
                    <a:pt x="1458" y="138"/>
                  </a:lnTo>
                  <a:lnTo>
                    <a:pt x="1476" y="144"/>
                  </a:lnTo>
                  <a:lnTo>
                    <a:pt x="1494" y="144"/>
                  </a:lnTo>
                  <a:lnTo>
                    <a:pt x="1512" y="150"/>
                  </a:lnTo>
                  <a:lnTo>
                    <a:pt x="1530" y="150"/>
                  </a:lnTo>
                  <a:lnTo>
                    <a:pt x="1548" y="144"/>
                  </a:lnTo>
                  <a:lnTo>
                    <a:pt x="1566" y="144"/>
                  </a:lnTo>
                  <a:lnTo>
                    <a:pt x="1584" y="138"/>
                  </a:lnTo>
                  <a:lnTo>
                    <a:pt x="1602" y="144"/>
                  </a:lnTo>
                  <a:lnTo>
                    <a:pt x="1614" y="144"/>
                  </a:lnTo>
                  <a:lnTo>
                    <a:pt x="1632" y="138"/>
                  </a:lnTo>
                  <a:lnTo>
                    <a:pt x="1650" y="138"/>
                  </a:lnTo>
                  <a:lnTo>
                    <a:pt x="1668" y="138"/>
                  </a:lnTo>
                  <a:lnTo>
                    <a:pt x="1686" y="150"/>
                  </a:lnTo>
                  <a:lnTo>
                    <a:pt x="1704" y="150"/>
                  </a:lnTo>
                  <a:lnTo>
                    <a:pt x="1722" y="144"/>
                  </a:lnTo>
                  <a:lnTo>
                    <a:pt x="1740" y="144"/>
                  </a:lnTo>
                  <a:lnTo>
                    <a:pt x="1758" y="144"/>
                  </a:lnTo>
                  <a:lnTo>
                    <a:pt x="1776" y="150"/>
                  </a:lnTo>
                  <a:lnTo>
                    <a:pt x="1788" y="150"/>
                  </a:lnTo>
                  <a:lnTo>
                    <a:pt x="1806" y="144"/>
                  </a:lnTo>
                  <a:lnTo>
                    <a:pt x="1824" y="150"/>
                  </a:lnTo>
                  <a:lnTo>
                    <a:pt x="1842" y="156"/>
                  </a:lnTo>
                  <a:lnTo>
                    <a:pt x="1860" y="162"/>
                  </a:lnTo>
                  <a:lnTo>
                    <a:pt x="1878" y="150"/>
                  </a:lnTo>
                  <a:lnTo>
                    <a:pt x="1896" y="150"/>
                  </a:lnTo>
                  <a:lnTo>
                    <a:pt x="1914" y="156"/>
                  </a:lnTo>
                  <a:lnTo>
                    <a:pt x="1932" y="156"/>
                  </a:lnTo>
                  <a:lnTo>
                    <a:pt x="1944" y="150"/>
                  </a:lnTo>
                  <a:lnTo>
                    <a:pt x="1962" y="156"/>
                  </a:lnTo>
                  <a:lnTo>
                    <a:pt x="1980" y="144"/>
                  </a:lnTo>
                  <a:lnTo>
                    <a:pt x="1998" y="144"/>
                  </a:lnTo>
                  <a:lnTo>
                    <a:pt x="2016" y="132"/>
                  </a:lnTo>
                  <a:lnTo>
                    <a:pt x="2034" y="132"/>
                  </a:lnTo>
                  <a:lnTo>
                    <a:pt x="2052" y="132"/>
                  </a:lnTo>
                  <a:lnTo>
                    <a:pt x="2070" y="132"/>
                  </a:lnTo>
                  <a:lnTo>
                    <a:pt x="2088" y="132"/>
                  </a:lnTo>
                  <a:lnTo>
                    <a:pt x="2100" y="138"/>
                  </a:lnTo>
                  <a:lnTo>
                    <a:pt x="2118" y="132"/>
                  </a:lnTo>
                  <a:lnTo>
                    <a:pt x="2136" y="126"/>
                  </a:lnTo>
                  <a:lnTo>
                    <a:pt x="2154" y="126"/>
                  </a:lnTo>
                  <a:lnTo>
                    <a:pt x="2172" y="126"/>
                  </a:lnTo>
                  <a:lnTo>
                    <a:pt x="2190" y="120"/>
                  </a:lnTo>
                  <a:lnTo>
                    <a:pt x="2208" y="126"/>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8" name="Freeform 112"/>
            <p:cNvSpPr>
              <a:spLocks/>
            </p:cNvSpPr>
            <p:nvPr/>
          </p:nvSpPr>
          <p:spPr bwMode="auto">
            <a:xfrm>
              <a:off x="2690465" y="4906082"/>
              <a:ext cx="142585" cy="1025236"/>
            </a:xfrm>
            <a:custGeom>
              <a:avLst/>
              <a:gdLst/>
              <a:ahLst/>
              <a:cxnLst>
                <a:cxn ang="0">
                  <a:pos x="0" y="24"/>
                </a:cxn>
                <a:cxn ang="0">
                  <a:pos x="18" y="18"/>
                </a:cxn>
                <a:cxn ang="0">
                  <a:pos x="36" y="24"/>
                </a:cxn>
                <a:cxn ang="0">
                  <a:pos x="54" y="30"/>
                </a:cxn>
                <a:cxn ang="0">
                  <a:pos x="66" y="36"/>
                </a:cxn>
                <a:cxn ang="0">
                  <a:pos x="84" y="36"/>
                </a:cxn>
                <a:cxn ang="0">
                  <a:pos x="102" y="30"/>
                </a:cxn>
                <a:cxn ang="0">
                  <a:pos x="120" y="30"/>
                </a:cxn>
                <a:cxn ang="0">
                  <a:pos x="138" y="30"/>
                </a:cxn>
                <a:cxn ang="0">
                  <a:pos x="156" y="24"/>
                </a:cxn>
                <a:cxn ang="0">
                  <a:pos x="174" y="12"/>
                </a:cxn>
                <a:cxn ang="0">
                  <a:pos x="192" y="0"/>
                </a:cxn>
                <a:cxn ang="0">
                  <a:pos x="210" y="0"/>
                </a:cxn>
                <a:cxn ang="0">
                  <a:pos x="222" y="36"/>
                </a:cxn>
                <a:cxn ang="0">
                  <a:pos x="240" y="102"/>
                </a:cxn>
                <a:cxn ang="0">
                  <a:pos x="258" y="204"/>
                </a:cxn>
                <a:cxn ang="0">
                  <a:pos x="276" y="336"/>
                </a:cxn>
                <a:cxn ang="0">
                  <a:pos x="294" y="456"/>
                </a:cxn>
                <a:cxn ang="0">
                  <a:pos x="312" y="570"/>
                </a:cxn>
                <a:cxn ang="0">
                  <a:pos x="330" y="666"/>
                </a:cxn>
                <a:cxn ang="0">
                  <a:pos x="348" y="738"/>
                </a:cxn>
                <a:cxn ang="0">
                  <a:pos x="366" y="780"/>
                </a:cxn>
                <a:cxn ang="0">
                  <a:pos x="384" y="816"/>
                </a:cxn>
              </a:cxnLst>
              <a:rect l="0" t="0" r="r" b="b"/>
              <a:pathLst>
                <a:path w="384" h="816">
                  <a:moveTo>
                    <a:pt x="0" y="24"/>
                  </a:moveTo>
                  <a:lnTo>
                    <a:pt x="18" y="18"/>
                  </a:lnTo>
                  <a:lnTo>
                    <a:pt x="36" y="24"/>
                  </a:lnTo>
                  <a:lnTo>
                    <a:pt x="54" y="30"/>
                  </a:lnTo>
                  <a:lnTo>
                    <a:pt x="66" y="36"/>
                  </a:lnTo>
                  <a:lnTo>
                    <a:pt x="84" y="36"/>
                  </a:lnTo>
                  <a:lnTo>
                    <a:pt x="102" y="30"/>
                  </a:lnTo>
                  <a:lnTo>
                    <a:pt x="120" y="30"/>
                  </a:lnTo>
                  <a:lnTo>
                    <a:pt x="138" y="30"/>
                  </a:lnTo>
                  <a:lnTo>
                    <a:pt x="156" y="24"/>
                  </a:lnTo>
                  <a:lnTo>
                    <a:pt x="174" y="12"/>
                  </a:lnTo>
                  <a:lnTo>
                    <a:pt x="192" y="0"/>
                  </a:lnTo>
                  <a:lnTo>
                    <a:pt x="210" y="0"/>
                  </a:lnTo>
                  <a:lnTo>
                    <a:pt x="222" y="36"/>
                  </a:lnTo>
                  <a:lnTo>
                    <a:pt x="240" y="102"/>
                  </a:lnTo>
                  <a:lnTo>
                    <a:pt x="258" y="204"/>
                  </a:lnTo>
                  <a:lnTo>
                    <a:pt x="276" y="336"/>
                  </a:lnTo>
                  <a:lnTo>
                    <a:pt x="294" y="456"/>
                  </a:lnTo>
                  <a:lnTo>
                    <a:pt x="312" y="570"/>
                  </a:lnTo>
                  <a:lnTo>
                    <a:pt x="330" y="666"/>
                  </a:lnTo>
                  <a:lnTo>
                    <a:pt x="348" y="738"/>
                  </a:lnTo>
                  <a:lnTo>
                    <a:pt x="366" y="780"/>
                  </a:lnTo>
                  <a:lnTo>
                    <a:pt x="384" y="816"/>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29" name="Freeform 113"/>
            <p:cNvSpPr>
              <a:spLocks/>
            </p:cNvSpPr>
            <p:nvPr/>
          </p:nvSpPr>
          <p:spPr bwMode="auto">
            <a:xfrm>
              <a:off x="1870600" y="4657311"/>
              <a:ext cx="819865" cy="1281545"/>
            </a:xfrm>
            <a:custGeom>
              <a:avLst/>
              <a:gdLst/>
              <a:ahLst/>
              <a:cxnLst>
                <a:cxn ang="0">
                  <a:pos x="36" y="966"/>
                </a:cxn>
                <a:cxn ang="0">
                  <a:pos x="90" y="864"/>
                </a:cxn>
                <a:cxn ang="0">
                  <a:pos x="144" y="726"/>
                </a:cxn>
                <a:cxn ang="0">
                  <a:pos x="192" y="576"/>
                </a:cxn>
                <a:cxn ang="0">
                  <a:pos x="246" y="462"/>
                </a:cxn>
                <a:cxn ang="0">
                  <a:pos x="300" y="390"/>
                </a:cxn>
                <a:cxn ang="0">
                  <a:pos x="348" y="318"/>
                </a:cxn>
                <a:cxn ang="0">
                  <a:pos x="402" y="246"/>
                </a:cxn>
                <a:cxn ang="0">
                  <a:pos x="456" y="180"/>
                </a:cxn>
                <a:cxn ang="0">
                  <a:pos x="504" y="126"/>
                </a:cxn>
                <a:cxn ang="0">
                  <a:pos x="558" y="114"/>
                </a:cxn>
                <a:cxn ang="0">
                  <a:pos x="612" y="84"/>
                </a:cxn>
                <a:cxn ang="0">
                  <a:pos x="660" y="72"/>
                </a:cxn>
                <a:cxn ang="0">
                  <a:pos x="714" y="60"/>
                </a:cxn>
                <a:cxn ang="0">
                  <a:pos x="768" y="48"/>
                </a:cxn>
                <a:cxn ang="0">
                  <a:pos x="816" y="30"/>
                </a:cxn>
                <a:cxn ang="0">
                  <a:pos x="870" y="30"/>
                </a:cxn>
                <a:cxn ang="0">
                  <a:pos x="924" y="12"/>
                </a:cxn>
                <a:cxn ang="0">
                  <a:pos x="972" y="0"/>
                </a:cxn>
                <a:cxn ang="0">
                  <a:pos x="1026" y="6"/>
                </a:cxn>
                <a:cxn ang="0">
                  <a:pos x="1080" y="6"/>
                </a:cxn>
                <a:cxn ang="0">
                  <a:pos x="1128" y="24"/>
                </a:cxn>
                <a:cxn ang="0">
                  <a:pos x="1182" y="42"/>
                </a:cxn>
                <a:cxn ang="0">
                  <a:pos x="1236" y="78"/>
                </a:cxn>
                <a:cxn ang="0">
                  <a:pos x="1290" y="102"/>
                </a:cxn>
                <a:cxn ang="0">
                  <a:pos x="1338" y="108"/>
                </a:cxn>
                <a:cxn ang="0">
                  <a:pos x="1392" y="138"/>
                </a:cxn>
                <a:cxn ang="0">
                  <a:pos x="1446" y="138"/>
                </a:cxn>
                <a:cxn ang="0">
                  <a:pos x="1494" y="156"/>
                </a:cxn>
                <a:cxn ang="0">
                  <a:pos x="1548" y="156"/>
                </a:cxn>
                <a:cxn ang="0">
                  <a:pos x="1602" y="150"/>
                </a:cxn>
                <a:cxn ang="0">
                  <a:pos x="1650" y="150"/>
                </a:cxn>
                <a:cxn ang="0">
                  <a:pos x="1704" y="156"/>
                </a:cxn>
                <a:cxn ang="0">
                  <a:pos x="1758" y="162"/>
                </a:cxn>
                <a:cxn ang="0">
                  <a:pos x="1806" y="174"/>
                </a:cxn>
                <a:cxn ang="0">
                  <a:pos x="1860" y="180"/>
                </a:cxn>
                <a:cxn ang="0">
                  <a:pos x="1914" y="186"/>
                </a:cxn>
                <a:cxn ang="0">
                  <a:pos x="1962" y="174"/>
                </a:cxn>
                <a:cxn ang="0">
                  <a:pos x="2016" y="162"/>
                </a:cxn>
                <a:cxn ang="0">
                  <a:pos x="2070" y="162"/>
                </a:cxn>
                <a:cxn ang="0">
                  <a:pos x="2118" y="168"/>
                </a:cxn>
                <a:cxn ang="0">
                  <a:pos x="2172" y="168"/>
                </a:cxn>
              </a:cxnLst>
              <a:rect l="0" t="0" r="r" b="b"/>
              <a:pathLst>
                <a:path w="2208" h="1020">
                  <a:moveTo>
                    <a:pt x="0" y="1020"/>
                  </a:moveTo>
                  <a:lnTo>
                    <a:pt x="18" y="996"/>
                  </a:lnTo>
                  <a:lnTo>
                    <a:pt x="36" y="966"/>
                  </a:lnTo>
                  <a:lnTo>
                    <a:pt x="54" y="936"/>
                  </a:lnTo>
                  <a:lnTo>
                    <a:pt x="72" y="900"/>
                  </a:lnTo>
                  <a:lnTo>
                    <a:pt x="90" y="864"/>
                  </a:lnTo>
                  <a:lnTo>
                    <a:pt x="108" y="828"/>
                  </a:lnTo>
                  <a:lnTo>
                    <a:pt x="126" y="780"/>
                  </a:lnTo>
                  <a:lnTo>
                    <a:pt x="144" y="726"/>
                  </a:lnTo>
                  <a:lnTo>
                    <a:pt x="156" y="672"/>
                  </a:lnTo>
                  <a:lnTo>
                    <a:pt x="174" y="624"/>
                  </a:lnTo>
                  <a:lnTo>
                    <a:pt x="192" y="576"/>
                  </a:lnTo>
                  <a:lnTo>
                    <a:pt x="210" y="540"/>
                  </a:lnTo>
                  <a:lnTo>
                    <a:pt x="228" y="498"/>
                  </a:lnTo>
                  <a:lnTo>
                    <a:pt x="246" y="462"/>
                  </a:lnTo>
                  <a:lnTo>
                    <a:pt x="264" y="432"/>
                  </a:lnTo>
                  <a:lnTo>
                    <a:pt x="282" y="408"/>
                  </a:lnTo>
                  <a:lnTo>
                    <a:pt x="300" y="390"/>
                  </a:lnTo>
                  <a:lnTo>
                    <a:pt x="312" y="366"/>
                  </a:lnTo>
                  <a:lnTo>
                    <a:pt x="330" y="336"/>
                  </a:lnTo>
                  <a:lnTo>
                    <a:pt x="348" y="318"/>
                  </a:lnTo>
                  <a:lnTo>
                    <a:pt x="366" y="294"/>
                  </a:lnTo>
                  <a:lnTo>
                    <a:pt x="384" y="276"/>
                  </a:lnTo>
                  <a:lnTo>
                    <a:pt x="402" y="246"/>
                  </a:lnTo>
                  <a:lnTo>
                    <a:pt x="420" y="222"/>
                  </a:lnTo>
                  <a:lnTo>
                    <a:pt x="438" y="198"/>
                  </a:lnTo>
                  <a:lnTo>
                    <a:pt x="456" y="180"/>
                  </a:lnTo>
                  <a:lnTo>
                    <a:pt x="474" y="180"/>
                  </a:lnTo>
                  <a:lnTo>
                    <a:pt x="486" y="150"/>
                  </a:lnTo>
                  <a:lnTo>
                    <a:pt x="504" y="126"/>
                  </a:lnTo>
                  <a:lnTo>
                    <a:pt x="522" y="120"/>
                  </a:lnTo>
                  <a:lnTo>
                    <a:pt x="540" y="120"/>
                  </a:lnTo>
                  <a:lnTo>
                    <a:pt x="558" y="114"/>
                  </a:lnTo>
                  <a:lnTo>
                    <a:pt x="576" y="102"/>
                  </a:lnTo>
                  <a:lnTo>
                    <a:pt x="594" y="90"/>
                  </a:lnTo>
                  <a:lnTo>
                    <a:pt x="612" y="84"/>
                  </a:lnTo>
                  <a:lnTo>
                    <a:pt x="630" y="84"/>
                  </a:lnTo>
                  <a:lnTo>
                    <a:pt x="642" y="78"/>
                  </a:lnTo>
                  <a:lnTo>
                    <a:pt x="660" y="72"/>
                  </a:lnTo>
                  <a:lnTo>
                    <a:pt x="678" y="60"/>
                  </a:lnTo>
                  <a:lnTo>
                    <a:pt x="696" y="66"/>
                  </a:lnTo>
                  <a:lnTo>
                    <a:pt x="714" y="60"/>
                  </a:lnTo>
                  <a:lnTo>
                    <a:pt x="732" y="60"/>
                  </a:lnTo>
                  <a:lnTo>
                    <a:pt x="750" y="54"/>
                  </a:lnTo>
                  <a:lnTo>
                    <a:pt x="768" y="48"/>
                  </a:lnTo>
                  <a:lnTo>
                    <a:pt x="786" y="42"/>
                  </a:lnTo>
                  <a:lnTo>
                    <a:pt x="798" y="36"/>
                  </a:lnTo>
                  <a:lnTo>
                    <a:pt x="816" y="30"/>
                  </a:lnTo>
                  <a:lnTo>
                    <a:pt x="834" y="24"/>
                  </a:lnTo>
                  <a:lnTo>
                    <a:pt x="852" y="24"/>
                  </a:lnTo>
                  <a:lnTo>
                    <a:pt x="870" y="30"/>
                  </a:lnTo>
                  <a:lnTo>
                    <a:pt x="888" y="24"/>
                  </a:lnTo>
                  <a:lnTo>
                    <a:pt x="906" y="12"/>
                  </a:lnTo>
                  <a:lnTo>
                    <a:pt x="924" y="12"/>
                  </a:lnTo>
                  <a:lnTo>
                    <a:pt x="942" y="12"/>
                  </a:lnTo>
                  <a:lnTo>
                    <a:pt x="960" y="0"/>
                  </a:lnTo>
                  <a:lnTo>
                    <a:pt x="972" y="0"/>
                  </a:lnTo>
                  <a:lnTo>
                    <a:pt x="990" y="6"/>
                  </a:lnTo>
                  <a:lnTo>
                    <a:pt x="1008" y="6"/>
                  </a:lnTo>
                  <a:lnTo>
                    <a:pt x="1026" y="6"/>
                  </a:lnTo>
                  <a:lnTo>
                    <a:pt x="1044" y="0"/>
                  </a:lnTo>
                  <a:lnTo>
                    <a:pt x="1062" y="6"/>
                  </a:lnTo>
                  <a:lnTo>
                    <a:pt x="1080" y="6"/>
                  </a:lnTo>
                  <a:lnTo>
                    <a:pt x="1098" y="18"/>
                  </a:lnTo>
                  <a:lnTo>
                    <a:pt x="1116" y="24"/>
                  </a:lnTo>
                  <a:lnTo>
                    <a:pt x="1128" y="24"/>
                  </a:lnTo>
                  <a:lnTo>
                    <a:pt x="1146" y="30"/>
                  </a:lnTo>
                  <a:lnTo>
                    <a:pt x="1164" y="36"/>
                  </a:lnTo>
                  <a:lnTo>
                    <a:pt x="1182" y="42"/>
                  </a:lnTo>
                  <a:lnTo>
                    <a:pt x="1200" y="54"/>
                  </a:lnTo>
                  <a:lnTo>
                    <a:pt x="1218" y="60"/>
                  </a:lnTo>
                  <a:lnTo>
                    <a:pt x="1236" y="78"/>
                  </a:lnTo>
                  <a:lnTo>
                    <a:pt x="1254" y="84"/>
                  </a:lnTo>
                  <a:lnTo>
                    <a:pt x="1272" y="90"/>
                  </a:lnTo>
                  <a:lnTo>
                    <a:pt x="1290" y="102"/>
                  </a:lnTo>
                  <a:lnTo>
                    <a:pt x="1302" y="102"/>
                  </a:lnTo>
                  <a:lnTo>
                    <a:pt x="1320" y="108"/>
                  </a:lnTo>
                  <a:lnTo>
                    <a:pt x="1338" y="108"/>
                  </a:lnTo>
                  <a:lnTo>
                    <a:pt x="1356" y="114"/>
                  </a:lnTo>
                  <a:lnTo>
                    <a:pt x="1374" y="126"/>
                  </a:lnTo>
                  <a:lnTo>
                    <a:pt x="1392" y="138"/>
                  </a:lnTo>
                  <a:lnTo>
                    <a:pt x="1410" y="138"/>
                  </a:lnTo>
                  <a:lnTo>
                    <a:pt x="1428" y="138"/>
                  </a:lnTo>
                  <a:lnTo>
                    <a:pt x="1446" y="138"/>
                  </a:lnTo>
                  <a:lnTo>
                    <a:pt x="1458" y="150"/>
                  </a:lnTo>
                  <a:lnTo>
                    <a:pt x="1476" y="156"/>
                  </a:lnTo>
                  <a:lnTo>
                    <a:pt x="1494" y="156"/>
                  </a:lnTo>
                  <a:lnTo>
                    <a:pt x="1512" y="156"/>
                  </a:lnTo>
                  <a:lnTo>
                    <a:pt x="1530" y="162"/>
                  </a:lnTo>
                  <a:lnTo>
                    <a:pt x="1548" y="156"/>
                  </a:lnTo>
                  <a:lnTo>
                    <a:pt x="1566" y="150"/>
                  </a:lnTo>
                  <a:lnTo>
                    <a:pt x="1584" y="150"/>
                  </a:lnTo>
                  <a:lnTo>
                    <a:pt x="1602" y="150"/>
                  </a:lnTo>
                  <a:lnTo>
                    <a:pt x="1614" y="156"/>
                  </a:lnTo>
                  <a:lnTo>
                    <a:pt x="1632" y="168"/>
                  </a:lnTo>
                  <a:lnTo>
                    <a:pt x="1650" y="150"/>
                  </a:lnTo>
                  <a:lnTo>
                    <a:pt x="1668" y="156"/>
                  </a:lnTo>
                  <a:lnTo>
                    <a:pt x="1686" y="156"/>
                  </a:lnTo>
                  <a:lnTo>
                    <a:pt x="1704" y="156"/>
                  </a:lnTo>
                  <a:lnTo>
                    <a:pt x="1722" y="156"/>
                  </a:lnTo>
                  <a:lnTo>
                    <a:pt x="1740" y="162"/>
                  </a:lnTo>
                  <a:lnTo>
                    <a:pt x="1758" y="162"/>
                  </a:lnTo>
                  <a:lnTo>
                    <a:pt x="1776" y="156"/>
                  </a:lnTo>
                  <a:lnTo>
                    <a:pt x="1788" y="168"/>
                  </a:lnTo>
                  <a:lnTo>
                    <a:pt x="1806" y="174"/>
                  </a:lnTo>
                  <a:lnTo>
                    <a:pt x="1824" y="174"/>
                  </a:lnTo>
                  <a:lnTo>
                    <a:pt x="1842" y="174"/>
                  </a:lnTo>
                  <a:lnTo>
                    <a:pt x="1860" y="180"/>
                  </a:lnTo>
                  <a:lnTo>
                    <a:pt x="1878" y="192"/>
                  </a:lnTo>
                  <a:lnTo>
                    <a:pt x="1896" y="186"/>
                  </a:lnTo>
                  <a:lnTo>
                    <a:pt x="1914" y="186"/>
                  </a:lnTo>
                  <a:lnTo>
                    <a:pt x="1932" y="186"/>
                  </a:lnTo>
                  <a:lnTo>
                    <a:pt x="1944" y="174"/>
                  </a:lnTo>
                  <a:lnTo>
                    <a:pt x="1962" y="174"/>
                  </a:lnTo>
                  <a:lnTo>
                    <a:pt x="1980" y="168"/>
                  </a:lnTo>
                  <a:lnTo>
                    <a:pt x="1998" y="162"/>
                  </a:lnTo>
                  <a:lnTo>
                    <a:pt x="2016" y="162"/>
                  </a:lnTo>
                  <a:lnTo>
                    <a:pt x="2034" y="168"/>
                  </a:lnTo>
                  <a:lnTo>
                    <a:pt x="2052" y="162"/>
                  </a:lnTo>
                  <a:lnTo>
                    <a:pt x="2070" y="162"/>
                  </a:lnTo>
                  <a:lnTo>
                    <a:pt x="2088" y="162"/>
                  </a:lnTo>
                  <a:lnTo>
                    <a:pt x="2100" y="168"/>
                  </a:lnTo>
                  <a:lnTo>
                    <a:pt x="2118" y="168"/>
                  </a:lnTo>
                  <a:lnTo>
                    <a:pt x="2136" y="174"/>
                  </a:lnTo>
                  <a:lnTo>
                    <a:pt x="2154" y="174"/>
                  </a:lnTo>
                  <a:lnTo>
                    <a:pt x="2172" y="168"/>
                  </a:lnTo>
                  <a:lnTo>
                    <a:pt x="2190" y="168"/>
                  </a:lnTo>
                  <a:lnTo>
                    <a:pt x="2208" y="168"/>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30" name="Freeform 114"/>
            <p:cNvSpPr>
              <a:spLocks/>
            </p:cNvSpPr>
            <p:nvPr/>
          </p:nvSpPr>
          <p:spPr bwMode="auto">
            <a:xfrm>
              <a:off x="2690465" y="4860851"/>
              <a:ext cx="142585" cy="1010159"/>
            </a:xfrm>
            <a:custGeom>
              <a:avLst/>
              <a:gdLst/>
              <a:ahLst/>
              <a:cxnLst>
                <a:cxn ang="0">
                  <a:pos x="0" y="6"/>
                </a:cxn>
                <a:cxn ang="0">
                  <a:pos x="18" y="18"/>
                </a:cxn>
                <a:cxn ang="0">
                  <a:pos x="36" y="18"/>
                </a:cxn>
                <a:cxn ang="0">
                  <a:pos x="54" y="12"/>
                </a:cxn>
                <a:cxn ang="0">
                  <a:pos x="66" y="18"/>
                </a:cxn>
                <a:cxn ang="0">
                  <a:pos x="84" y="18"/>
                </a:cxn>
                <a:cxn ang="0">
                  <a:pos x="102" y="12"/>
                </a:cxn>
                <a:cxn ang="0">
                  <a:pos x="120" y="12"/>
                </a:cxn>
                <a:cxn ang="0">
                  <a:pos x="138" y="24"/>
                </a:cxn>
                <a:cxn ang="0">
                  <a:pos x="156" y="12"/>
                </a:cxn>
                <a:cxn ang="0">
                  <a:pos x="174" y="18"/>
                </a:cxn>
                <a:cxn ang="0">
                  <a:pos x="192" y="0"/>
                </a:cxn>
                <a:cxn ang="0">
                  <a:pos x="210" y="0"/>
                </a:cxn>
                <a:cxn ang="0">
                  <a:pos x="222" y="24"/>
                </a:cxn>
                <a:cxn ang="0">
                  <a:pos x="240" y="66"/>
                </a:cxn>
                <a:cxn ang="0">
                  <a:pos x="258" y="144"/>
                </a:cxn>
                <a:cxn ang="0">
                  <a:pos x="276" y="246"/>
                </a:cxn>
                <a:cxn ang="0">
                  <a:pos x="294" y="372"/>
                </a:cxn>
                <a:cxn ang="0">
                  <a:pos x="312" y="492"/>
                </a:cxn>
                <a:cxn ang="0">
                  <a:pos x="330" y="600"/>
                </a:cxn>
                <a:cxn ang="0">
                  <a:pos x="348" y="696"/>
                </a:cxn>
                <a:cxn ang="0">
                  <a:pos x="366" y="756"/>
                </a:cxn>
                <a:cxn ang="0">
                  <a:pos x="384" y="804"/>
                </a:cxn>
              </a:cxnLst>
              <a:rect l="0" t="0" r="r" b="b"/>
              <a:pathLst>
                <a:path w="384" h="804">
                  <a:moveTo>
                    <a:pt x="0" y="6"/>
                  </a:moveTo>
                  <a:lnTo>
                    <a:pt x="18" y="18"/>
                  </a:lnTo>
                  <a:lnTo>
                    <a:pt x="36" y="18"/>
                  </a:lnTo>
                  <a:lnTo>
                    <a:pt x="54" y="12"/>
                  </a:lnTo>
                  <a:lnTo>
                    <a:pt x="66" y="18"/>
                  </a:lnTo>
                  <a:lnTo>
                    <a:pt x="84" y="18"/>
                  </a:lnTo>
                  <a:lnTo>
                    <a:pt x="102" y="12"/>
                  </a:lnTo>
                  <a:lnTo>
                    <a:pt x="120" y="12"/>
                  </a:lnTo>
                  <a:lnTo>
                    <a:pt x="138" y="24"/>
                  </a:lnTo>
                  <a:lnTo>
                    <a:pt x="156" y="12"/>
                  </a:lnTo>
                  <a:lnTo>
                    <a:pt x="174" y="18"/>
                  </a:lnTo>
                  <a:lnTo>
                    <a:pt x="192" y="0"/>
                  </a:lnTo>
                  <a:lnTo>
                    <a:pt x="210" y="0"/>
                  </a:lnTo>
                  <a:lnTo>
                    <a:pt x="222" y="24"/>
                  </a:lnTo>
                  <a:lnTo>
                    <a:pt x="240" y="66"/>
                  </a:lnTo>
                  <a:lnTo>
                    <a:pt x="258" y="144"/>
                  </a:lnTo>
                  <a:lnTo>
                    <a:pt x="276" y="246"/>
                  </a:lnTo>
                  <a:lnTo>
                    <a:pt x="294" y="372"/>
                  </a:lnTo>
                  <a:lnTo>
                    <a:pt x="312" y="492"/>
                  </a:lnTo>
                  <a:lnTo>
                    <a:pt x="330" y="600"/>
                  </a:lnTo>
                  <a:lnTo>
                    <a:pt x="348" y="696"/>
                  </a:lnTo>
                  <a:lnTo>
                    <a:pt x="366" y="756"/>
                  </a:lnTo>
                  <a:lnTo>
                    <a:pt x="384" y="804"/>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31" name="Freeform 115"/>
            <p:cNvSpPr>
              <a:spLocks/>
            </p:cNvSpPr>
            <p:nvPr/>
          </p:nvSpPr>
          <p:spPr bwMode="auto">
            <a:xfrm>
              <a:off x="1870600" y="4657311"/>
              <a:ext cx="819865" cy="1228776"/>
            </a:xfrm>
            <a:custGeom>
              <a:avLst/>
              <a:gdLst/>
              <a:ahLst/>
              <a:cxnLst>
                <a:cxn ang="0">
                  <a:pos x="36" y="948"/>
                </a:cxn>
                <a:cxn ang="0">
                  <a:pos x="90" y="828"/>
                </a:cxn>
                <a:cxn ang="0">
                  <a:pos x="144" y="696"/>
                </a:cxn>
                <a:cxn ang="0">
                  <a:pos x="192" y="546"/>
                </a:cxn>
                <a:cxn ang="0">
                  <a:pos x="246" y="426"/>
                </a:cxn>
                <a:cxn ang="0">
                  <a:pos x="300" y="342"/>
                </a:cxn>
                <a:cxn ang="0">
                  <a:pos x="348" y="294"/>
                </a:cxn>
                <a:cxn ang="0">
                  <a:pos x="402" y="228"/>
                </a:cxn>
                <a:cxn ang="0">
                  <a:pos x="456" y="162"/>
                </a:cxn>
                <a:cxn ang="0">
                  <a:pos x="504" y="120"/>
                </a:cxn>
                <a:cxn ang="0">
                  <a:pos x="558" y="84"/>
                </a:cxn>
                <a:cxn ang="0">
                  <a:pos x="612" y="78"/>
                </a:cxn>
                <a:cxn ang="0">
                  <a:pos x="660" y="60"/>
                </a:cxn>
                <a:cxn ang="0">
                  <a:pos x="714" y="60"/>
                </a:cxn>
                <a:cxn ang="0">
                  <a:pos x="768" y="48"/>
                </a:cxn>
                <a:cxn ang="0">
                  <a:pos x="816" y="24"/>
                </a:cxn>
                <a:cxn ang="0">
                  <a:pos x="870" y="18"/>
                </a:cxn>
                <a:cxn ang="0">
                  <a:pos x="924" y="12"/>
                </a:cxn>
                <a:cxn ang="0">
                  <a:pos x="972" y="6"/>
                </a:cxn>
                <a:cxn ang="0">
                  <a:pos x="1026" y="0"/>
                </a:cxn>
                <a:cxn ang="0">
                  <a:pos x="1080" y="6"/>
                </a:cxn>
                <a:cxn ang="0">
                  <a:pos x="1128" y="18"/>
                </a:cxn>
                <a:cxn ang="0">
                  <a:pos x="1182" y="42"/>
                </a:cxn>
                <a:cxn ang="0">
                  <a:pos x="1236" y="66"/>
                </a:cxn>
                <a:cxn ang="0">
                  <a:pos x="1290" y="96"/>
                </a:cxn>
                <a:cxn ang="0">
                  <a:pos x="1338" y="120"/>
                </a:cxn>
                <a:cxn ang="0">
                  <a:pos x="1392" y="126"/>
                </a:cxn>
                <a:cxn ang="0">
                  <a:pos x="1446" y="150"/>
                </a:cxn>
                <a:cxn ang="0">
                  <a:pos x="1494" y="162"/>
                </a:cxn>
                <a:cxn ang="0">
                  <a:pos x="1548" y="162"/>
                </a:cxn>
                <a:cxn ang="0">
                  <a:pos x="1602" y="168"/>
                </a:cxn>
                <a:cxn ang="0">
                  <a:pos x="1650" y="162"/>
                </a:cxn>
                <a:cxn ang="0">
                  <a:pos x="1704" y="168"/>
                </a:cxn>
                <a:cxn ang="0">
                  <a:pos x="1758" y="180"/>
                </a:cxn>
                <a:cxn ang="0">
                  <a:pos x="1806" y="186"/>
                </a:cxn>
                <a:cxn ang="0">
                  <a:pos x="1860" y="192"/>
                </a:cxn>
                <a:cxn ang="0">
                  <a:pos x="1914" y="198"/>
                </a:cxn>
                <a:cxn ang="0">
                  <a:pos x="1962" y="186"/>
                </a:cxn>
                <a:cxn ang="0">
                  <a:pos x="2016" y="174"/>
                </a:cxn>
                <a:cxn ang="0">
                  <a:pos x="2070" y="180"/>
                </a:cxn>
                <a:cxn ang="0">
                  <a:pos x="2118" y="180"/>
                </a:cxn>
                <a:cxn ang="0">
                  <a:pos x="2172" y="174"/>
                </a:cxn>
              </a:cxnLst>
              <a:rect l="0" t="0" r="r" b="b"/>
              <a:pathLst>
                <a:path w="2208" h="978">
                  <a:moveTo>
                    <a:pt x="0" y="978"/>
                  </a:moveTo>
                  <a:lnTo>
                    <a:pt x="18" y="978"/>
                  </a:lnTo>
                  <a:lnTo>
                    <a:pt x="36" y="948"/>
                  </a:lnTo>
                  <a:lnTo>
                    <a:pt x="54" y="912"/>
                  </a:lnTo>
                  <a:lnTo>
                    <a:pt x="72" y="870"/>
                  </a:lnTo>
                  <a:lnTo>
                    <a:pt x="90" y="828"/>
                  </a:lnTo>
                  <a:lnTo>
                    <a:pt x="108" y="786"/>
                  </a:lnTo>
                  <a:lnTo>
                    <a:pt x="126" y="744"/>
                  </a:lnTo>
                  <a:lnTo>
                    <a:pt x="144" y="696"/>
                  </a:lnTo>
                  <a:lnTo>
                    <a:pt x="156" y="642"/>
                  </a:lnTo>
                  <a:lnTo>
                    <a:pt x="174" y="594"/>
                  </a:lnTo>
                  <a:lnTo>
                    <a:pt x="192" y="546"/>
                  </a:lnTo>
                  <a:lnTo>
                    <a:pt x="210" y="498"/>
                  </a:lnTo>
                  <a:lnTo>
                    <a:pt x="228" y="468"/>
                  </a:lnTo>
                  <a:lnTo>
                    <a:pt x="246" y="426"/>
                  </a:lnTo>
                  <a:lnTo>
                    <a:pt x="264" y="396"/>
                  </a:lnTo>
                  <a:lnTo>
                    <a:pt x="282" y="366"/>
                  </a:lnTo>
                  <a:lnTo>
                    <a:pt x="300" y="342"/>
                  </a:lnTo>
                  <a:lnTo>
                    <a:pt x="312" y="330"/>
                  </a:lnTo>
                  <a:lnTo>
                    <a:pt x="330" y="318"/>
                  </a:lnTo>
                  <a:lnTo>
                    <a:pt x="348" y="294"/>
                  </a:lnTo>
                  <a:lnTo>
                    <a:pt x="366" y="270"/>
                  </a:lnTo>
                  <a:lnTo>
                    <a:pt x="384" y="246"/>
                  </a:lnTo>
                  <a:lnTo>
                    <a:pt x="402" y="228"/>
                  </a:lnTo>
                  <a:lnTo>
                    <a:pt x="420" y="204"/>
                  </a:lnTo>
                  <a:lnTo>
                    <a:pt x="438" y="174"/>
                  </a:lnTo>
                  <a:lnTo>
                    <a:pt x="456" y="162"/>
                  </a:lnTo>
                  <a:lnTo>
                    <a:pt x="474" y="150"/>
                  </a:lnTo>
                  <a:lnTo>
                    <a:pt x="486" y="132"/>
                  </a:lnTo>
                  <a:lnTo>
                    <a:pt x="504" y="120"/>
                  </a:lnTo>
                  <a:lnTo>
                    <a:pt x="522" y="108"/>
                  </a:lnTo>
                  <a:lnTo>
                    <a:pt x="540" y="96"/>
                  </a:lnTo>
                  <a:lnTo>
                    <a:pt x="558" y="84"/>
                  </a:lnTo>
                  <a:lnTo>
                    <a:pt x="576" y="72"/>
                  </a:lnTo>
                  <a:lnTo>
                    <a:pt x="594" y="78"/>
                  </a:lnTo>
                  <a:lnTo>
                    <a:pt x="612" y="78"/>
                  </a:lnTo>
                  <a:lnTo>
                    <a:pt x="630" y="72"/>
                  </a:lnTo>
                  <a:lnTo>
                    <a:pt x="642" y="66"/>
                  </a:lnTo>
                  <a:lnTo>
                    <a:pt x="660" y="60"/>
                  </a:lnTo>
                  <a:lnTo>
                    <a:pt x="678" y="54"/>
                  </a:lnTo>
                  <a:lnTo>
                    <a:pt x="696" y="60"/>
                  </a:lnTo>
                  <a:lnTo>
                    <a:pt x="714" y="60"/>
                  </a:lnTo>
                  <a:lnTo>
                    <a:pt x="732" y="54"/>
                  </a:lnTo>
                  <a:lnTo>
                    <a:pt x="750" y="54"/>
                  </a:lnTo>
                  <a:lnTo>
                    <a:pt x="768" y="48"/>
                  </a:lnTo>
                  <a:lnTo>
                    <a:pt x="786" y="42"/>
                  </a:lnTo>
                  <a:lnTo>
                    <a:pt x="798" y="30"/>
                  </a:lnTo>
                  <a:lnTo>
                    <a:pt x="816" y="24"/>
                  </a:lnTo>
                  <a:lnTo>
                    <a:pt x="834" y="24"/>
                  </a:lnTo>
                  <a:lnTo>
                    <a:pt x="852" y="24"/>
                  </a:lnTo>
                  <a:lnTo>
                    <a:pt x="870" y="18"/>
                  </a:lnTo>
                  <a:lnTo>
                    <a:pt x="888" y="18"/>
                  </a:lnTo>
                  <a:lnTo>
                    <a:pt x="906" y="12"/>
                  </a:lnTo>
                  <a:lnTo>
                    <a:pt x="924" y="12"/>
                  </a:lnTo>
                  <a:lnTo>
                    <a:pt x="942" y="6"/>
                  </a:lnTo>
                  <a:lnTo>
                    <a:pt x="960" y="6"/>
                  </a:lnTo>
                  <a:lnTo>
                    <a:pt x="972" y="6"/>
                  </a:lnTo>
                  <a:lnTo>
                    <a:pt x="990" y="6"/>
                  </a:lnTo>
                  <a:lnTo>
                    <a:pt x="1008" y="6"/>
                  </a:lnTo>
                  <a:lnTo>
                    <a:pt x="1026" y="0"/>
                  </a:lnTo>
                  <a:lnTo>
                    <a:pt x="1044" y="6"/>
                  </a:lnTo>
                  <a:lnTo>
                    <a:pt x="1062" y="6"/>
                  </a:lnTo>
                  <a:lnTo>
                    <a:pt x="1080" y="6"/>
                  </a:lnTo>
                  <a:lnTo>
                    <a:pt x="1098" y="18"/>
                  </a:lnTo>
                  <a:lnTo>
                    <a:pt x="1116" y="24"/>
                  </a:lnTo>
                  <a:lnTo>
                    <a:pt x="1128" y="18"/>
                  </a:lnTo>
                  <a:lnTo>
                    <a:pt x="1146" y="24"/>
                  </a:lnTo>
                  <a:lnTo>
                    <a:pt x="1164" y="36"/>
                  </a:lnTo>
                  <a:lnTo>
                    <a:pt x="1182" y="42"/>
                  </a:lnTo>
                  <a:lnTo>
                    <a:pt x="1200" y="48"/>
                  </a:lnTo>
                  <a:lnTo>
                    <a:pt x="1218" y="66"/>
                  </a:lnTo>
                  <a:lnTo>
                    <a:pt x="1236" y="66"/>
                  </a:lnTo>
                  <a:lnTo>
                    <a:pt x="1254" y="78"/>
                  </a:lnTo>
                  <a:lnTo>
                    <a:pt x="1272" y="90"/>
                  </a:lnTo>
                  <a:lnTo>
                    <a:pt x="1290" y="96"/>
                  </a:lnTo>
                  <a:lnTo>
                    <a:pt x="1302" y="102"/>
                  </a:lnTo>
                  <a:lnTo>
                    <a:pt x="1320" y="114"/>
                  </a:lnTo>
                  <a:lnTo>
                    <a:pt x="1338" y="120"/>
                  </a:lnTo>
                  <a:lnTo>
                    <a:pt x="1356" y="120"/>
                  </a:lnTo>
                  <a:lnTo>
                    <a:pt x="1374" y="132"/>
                  </a:lnTo>
                  <a:lnTo>
                    <a:pt x="1392" y="126"/>
                  </a:lnTo>
                  <a:lnTo>
                    <a:pt x="1410" y="132"/>
                  </a:lnTo>
                  <a:lnTo>
                    <a:pt x="1428" y="144"/>
                  </a:lnTo>
                  <a:lnTo>
                    <a:pt x="1446" y="150"/>
                  </a:lnTo>
                  <a:lnTo>
                    <a:pt x="1458" y="156"/>
                  </a:lnTo>
                  <a:lnTo>
                    <a:pt x="1476" y="162"/>
                  </a:lnTo>
                  <a:lnTo>
                    <a:pt x="1494" y="162"/>
                  </a:lnTo>
                  <a:lnTo>
                    <a:pt x="1512" y="162"/>
                  </a:lnTo>
                  <a:lnTo>
                    <a:pt x="1530" y="162"/>
                  </a:lnTo>
                  <a:lnTo>
                    <a:pt x="1548" y="162"/>
                  </a:lnTo>
                  <a:lnTo>
                    <a:pt x="1566" y="174"/>
                  </a:lnTo>
                  <a:lnTo>
                    <a:pt x="1584" y="174"/>
                  </a:lnTo>
                  <a:lnTo>
                    <a:pt x="1602" y="168"/>
                  </a:lnTo>
                  <a:lnTo>
                    <a:pt x="1614" y="168"/>
                  </a:lnTo>
                  <a:lnTo>
                    <a:pt x="1632" y="168"/>
                  </a:lnTo>
                  <a:lnTo>
                    <a:pt x="1650" y="162"/>
                  </a:lnTo>
                  <a:lnTo>
                    <a:pt x="1668" y="162"/>
                  </a:lnTo>
                  <a:lnTo>
                    <a:pt x="1686" y="162"/>
                  </a:lnTo>
                  <a:lnTo>
                    <a:pt x="1704" y="168"/>
                  </a:lnTo>
                  <a:lnTo>
                    <a:pt x="1722" y="180"/>
                  </a:lnTo>
                  <a:lnTo>
                    <a:pt x="1740" y="180"/>
                  </a:lnTo>
                  <a:lnTo>
                    <a:pt x="1758" y="180"/>
                  </a:lnTo>
                  <a:lnTo>
                    <a:pt x="1776" y="186"/>
                  </a:lnTo>
                  <a:lnTo>
                    <a:pt x="1788" y="186"/>
                  </a:lnTo>
                  <a:lnTo>
                    <a:pt x="1806" y="186"/>
                  </a:lnTo>
                  <a:lnTo>
                    <a:pt x="1824" y="198"/>
                  </a:lnTo>
                  <a:lnTo>
                    <a:pt x="1842" y="192"/>
                  </a:lnTo>
                  <a:lnTo>
                    <a:pt x="1860" y="192"/>
                  </a:lnTo>
                  <a:lnTo>
                    <a:pt x="1878" y="198"/>
                  </a:lnTo>
                  <a:lnTo>
                    <a:pt x="1896" y="198"/>
                  </a:lnTo>
                  <a:lnTo>
                    <a:pt x="1914" y="198"/>
                  </a:lnTo>
                  <a:lnTo>
                    <a:pt x="1932" y="186"/>
                  </a:lnTo>
                  <a:lnTo>
                    <a:pt x="1944" y="186"/>
                  </a:lnTo>
                  <a:lnTo>
                    <a:pt x="1962" y="186"/>
                  </a:lnTo>
                  <a:lnTo>
                    <a:pt x="1980" y="180"/>
                  </a:lnTo>
                  <a:lnTo>
                    <a:pt x="1998" y="174"/>
                  </a:lnTo>
                  <a:lnTo>
                    <a:pt x="2016" y="174"/>
                  </a:lnTo>
                  <a:lnTo>
                    <a:pt x="2034" y="174"/>
                  </a:lnTo>
                  <a:lnTo>
                    <a:pt x="2052" y="186"/>
                  </a:lnTo>
                  <a:lnTo>
                    <a:pt x="2070" y="180"/>
                  </a:lnTo>
                  <a:lnTo>
                    <a:pt x="2088" y="180"/>
                  </a:lnTo>
                  <a:lnTo>
                    <a:pt x="2100" y="186"/>
                  </a:lnTo>
                  <a:lnTo>
                    <a:pt x="2118" y="180"/>
                  </a:lnTo>
                  <a:lnTo>
                    <a:pt x="2136" y="180"/>
                  </a:lnTo>
                  <a:lnTo>
                    <a:pt x="2154" y="174"/>
                  </a:lnTo>
                  <a:lnTo>
                    <a:pt x="2172" y="174"/>
                  </a:lnTo>
                  <a:lnTo>
                    <a:pt x="2190" y="180"/>
                  </a:lnTo>
                  <a:lnTo>
                    <a:pt x="2208" y="180"/>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32" name="Freeform 116"/>
            <p:cNvSpPr>
              <a:spLocks/>
            </p:cNvSpPr>
            <p:nvPr/>
          </p:nvSpPr>
          <p:spPr bwMode="auto">
            <a:xfrm>
              <a:off x="2690465" y="4868389"/>
              <a:ext cx="142585" cy="1047852"/>
            </a:xfrm>
            <a:custGeom>
              <a:avLst/>
              <a:gdLst/>
              <a:ahLst/>
              <a:cxnLst>
                <a:cxn ang="0">
                  <a:pos x="0" y="12"/>
                </a:cxn>
                <a:cxn ang="0">
                  <a:pos x="18" y="12"/>
                </a:cxn>
                <a:cxn ang="0">
                  <a:pos x="36" y="12"/>
                </a:cxn>
                <a:cxn ang="0">
                  <a:pos x="54" y="12"/>
                </a:cxn>
                <a:cxn ang="0">
                  <a:pos x="66" y="6"/>
                </a:cxn>
                <a:cxn ang="0">
                  <a:pos x="84" y="6"/>
                </a:cxn>
                <a:cxn ang="0">
                  <a:pos x="102" y="12"/>
                </a:cxn>
                <a:cxn ang="0">
                  <a:pos x="120" y="18"/>
                </a:cxn>
                <a:cxn ang="0">
                  <a:pos x="138" y="18"/>
                </a:cxn>
                <a:cxn ang="0">
                  <a:pos x="156" y="18"/>
                </a:cxn>
                <a:cxn ang="0">
                  <a:pos x="174" y="6"/>
                </a:cxn>
                <a:cxn ang="0">
                  <a:pos x="192" y="0"/>
                </a:cxn>
                <a:cxn ang="0">
                  <a:pos x="210" y="0"/>
                </a:cxn>
                <a:cxn ang="0">
                  <a:pos x="222" y="18"/>
                </a:cxn>
                <a:cxn ang="0">
                  <a:pos x="240" y="60"/>
                </a:cxn>
                <a:cxn ang="0">
                  <a:pos x="258" y="150"/>
                </a:cxn>
                <a:cxn ang="0">
                  <a:pos x="276" y="276"/>
                </a:cxn>
                <a:cxn ang="0">
                  <a:pos x="294" y="384"/>
                </a:cxn>
                <a:cxn ang="0">
                  <a:pos x="312" y="510"/>
                </a:cxn>
                <a:cxn ang="0">
                  <a:pos x="330" y="630"/>
                </a:cxn>
                <a:cxn ang="0">
                  <a:pos x="348" y="720"/>
                </a:cxn>
                <a:cxn ang="0">
                  <a:pos x="366" y="786"/>
                </a:cxn>
                <a:cxn ang="0">
                  <a:pos x="384" y="834"/>
                </a:cxn>
              </a:cxnLst>
              <a:rect l="0" t="0" r="r" b="b"/>
              <a:pathLst>
                <a:path w="384" h="834">
                  <a:moveTo>
                    <a:pt x="0" y="12"/>
                  </a:moveTo>
                  <a:lnTo>
                    <a:pt x="18" y="12"/>
                  </a:lnTo>
                  <a:lnTo>
                    <a:pt x="36" y="12"/>
                  </a:lnTo>
                  <a:lnTo>
                    <a:pt x="54" y="12"/>
                  </a:lnTo>
                  <a:lnTo>
                    <a:pt x="66" y="6"/>
                  </a:lnTo>
                  <a:lnTo>
                    <a:pt x="84" y="6"/>
                  </a:lnTo>
                  <a:lnTo>
                    <a:pt x="102" y="12"/>
                  </a:lnTo>
                  <a:lnTo>
                    <a:pt x="120" y="18"/>
                  </a:lnTo>
                  <a:lnTo>
                    <a:pt x="138" y="18"/>
                  </a:lnTo>
                  <a:lnTo>
                    <a:pt x="156" y="18"/>
                  </a:lnTo>
                  <a:lnTo>
                    <a:pt x="174" y="6"/>
                  </a:lnTo>
                  <a:lnTo>
                    <a:pt x="192" y="0"/>
                  </a:lnTo>
                  <a:lnTo>
                    <a:pt x="210" y="0"/>
                  </a:lnTo>
                  <a:lnTo>
                    <a:pt x="222" y="18"/>
                  </a:lnTo>
                  <a:lnTo>
                    <a:pt x="240" y="60"/>
                  </a:lnTo>
                  <a:lnTo>
                    <a:pt x="258" y="150"/>
                  </a:lnTo>
                  <a:lnTo>
                    <a:pt x="276" y="276"/>
                  </a:lnTo>
                  <a:lnTo>
                    <a:pt x="294" y="384"/>
                  </a:lnTo>
                  <a:lnTo>
                    <a:pt x="312" y="510"/>
                  </a:lnTo>
                  <a:lnTo>
                    <a:pt x="330" y="630"/>
                  </a:lnTo>
                  <a:lnTo>
                    <a:pt x="348" y="720"/>
                  </a:lnTo>
                  <a:lnTo>
                    <a:pt x="366" y="786"/>
                  </a:lnTo>
                  <a:lnTo>
                    <a:pt x="384" y="834"/>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33" name="Freeform 117"/>
            <p:cNvSpPr>
              <a:spLocks/>
            </p:cNvSpPr>
            <p:nvPr/>
          </p:nvSpPr>
          <p:spPr bwMode="auto">
            <a:xfrm>
              <a:off x="1870600" y="4717619"/>
              <a:ext cx="819865" cy="1228776"/>
            </a:xfrm>
            <a:custGeom>
              <a:avLst/>
              <a:gdLst/>
              <a:ahLst/>
              <a:cxnLst>
                <a:cxn ang="0">
                  <a:pos x="36" y="936"/>
                </a:cxn>
                <a:cxn ang="0">
                  <a:pos x="90" y="816"/>
                </a:cxn>
                <a:cxn ang="0">
                  <a:pos x="144" y="672"/>
                </a:cxn>
                <a:cxn ang="0">
                  <a:pos x="192" y="522"/>
                </a:cxn>
                <a:cxn ang="0">
                  <a:pos x="246" y="402"/>
                </a:cxn>
                <a:cxn ang="0">
                  <a:pos x="300" y="330"/>
                </a:cxn>
                <a:cxn ang="0">
                  <a:pos x="348" y="264"/>
                </a:cxn>
                <a:cxn ang="0">
                  <a:pos x="402" y="192"/>
                </a:cxn>
                <a:cxn ang="0">
                  <a:pos x="456" y="150"/>
                </a:cxn>
                <a:cxn ang="0">
                  <a:pos x="504" y="102"/>
                </a:cxn>
                <a:cxn ang="0">
                  <a:pos x="558" y="78"/>
                </a:cxn>
                <a:cxn ang="0">
                  <a:pos x="612" y="66"/>
                </a:cxn>
                <a:cxn ang="0">
                  <a:pos x="660" y="60"/>
                </a:cxn>
                <a:cxn ang="0">
                  <a:pos x="714" y="54"/>
                </a:cxn>
                <a:cxn ang="0">
                  <a:pos x="768" y="36"/>
                </a:cxn>
                <a:cxn ang="0">
                  <a:pos x="816" y="18"/>
                </a:cxn>
                <a:cxn ang="0">
                  <a:pos x="870" y="24"/>
                </a:cxn>
                <a:cxn ang="0">
                  <a:pos x="924" y="12"/>
                </a:cxn>
                <a:cxn ang="0">
                  <a:pos x="972" y="0"/>
                </a:cxn>
                <a:cxn ang="0">
                  <a:pos x="1026" y="12"/>
                </a:cxn>
                <a:cxn ang="0">
                  <a:pos x="1080" y="24"/>
                </a:cxn>
                <a:cxn ang="0">
                  <a:pos x="1128" y="48"/>
                </a:cxn>
                <a:cxn ang="0">
                  <a:pos x="1182" y="72"/>
                </a:cxn>
                <a:cxn ang="0">
                  <a:pos x="1236" y="102"/>
                </a:cxn>
                <a:cxn ang="0">
                  <a:pos x="1290" y="126"/>
                </a:cxn>
                <a:cxn ang="0">
                  <a:pos x="1338" y="144"/>
                </a:cxn>
                <a:cxn ang="0">
                  <a:pos x="1392" y="168"/>
                </a:cxn>
                <a:cxn ang="0">
                  <a:pos x="1446" y="192"/>
                </a:cxn>
                <a:cxn ang="0">
                  <a:pos x="1494" y="198"/>
                </a:cxn>
                <a:cxn ang="0">
                  <a:pos x="1548" y="192"/>
                </a:cxn>
                <a:cxn ang="0">
                  <a:pos x="1602" y="192"/>
                </a:cxn>
                <a:cxn ang="0">
                  <a:pos x="1650" y="192"/>
                </a:cxn>
                <a:cxn ang="0">
                  <a:pos x="1704" y="198"/>
                </a:cxn>
                <a:cxn ang="0">
                  <a:pos x="1758" y="210"/>
                </a:cxn>
                <a:cxn ang="0">
                  <a:pos x="1806" y="222"/>
                </a:cxn>
                <a:cxn ang="0">
                  <a:pos x="1860" y="234"/>
                </a:cxn>
                <a:cxn ang="0">
                  <a:pos x="1914" y="222"/>
                </a:cxn>
                <a:cxn ang="0">
                  <a:pos x="1962" y="228"/>
                </a:cxn>
                <a:cxn ang="0">
                  <a:pos x="2016" y="228"/>
                </a:cxn>
                <a:cxn ang="0">
                  <a:pos x="2070" y="228"/>
                </a:cxn>
                <a:cxn ang="0">
                  <a:pos x="2118" y="228"/>
                </a:cxn>
                <a:cxn ang="0">
                  <a:pos x="2172" y="246"/>
                </a:cxn>
              </a:cxnLst>
              <a:rect l="0" t="0" r="r" b="b"/>
              <a:pathLst>
                <a:path w="2208" h="978">
                  <a:moveTo>
                    <a:pt x="0" y="978"/>
                  </a:moveTo>
                  <a:lnTo>
                    <a:pt x="18" y="960"/>
                  </a:lnTo>
                  <a:lnTo>
                    <a:pt x="36" y="936"/>
                  </a:lnTo>
                  <a:lnTo>
                    <a:pt x="54" y="894"/>
                  </a:lnTo>
                  <a:lnTo>
                    <a:pt x="72" y="852"/>
                  </a:lnTo>
                  <a:lnTo>
                    <a:pt x="90" y="816"/>
                  </a:lnTo>
                  <a:lnTo>
                    <a:pt x="108" y="768"/>
                  </a:lnTo>
                  <a:lnTo>
                    <a:pt x="126" y="720"/>
                  </a:lnTo>
                  <a:lnTo>
                    <a:pt x="144" y="672"/>
                  </a:lnTo>
                  <a:lnTo>
                    <a:pt x="156" y="618"/>
                  </a:lnTo>
                  <a:lnTo>
                    <a:pt x="174" y="564"/>
                  </a:lnTo>
                  <a:lnTo>
                    <a:pt x="192" y="522"/>
                  </a:lnTo>
                  <a:lnTo>
                    <a:pt x="210" y="474"/>
                  </a:lnTo>
                  <a:lnTo>
                    <a:pt x="228" y="426"/>
                  </a:lnTo>
                  <a:lnTo>
                    <a:pt x="246" y="402"/>
                  </a:lnTo>
                  <a:lnTo>
                    <a:pt x="264" y="366"/>
                  </a:lnTo>
                  <a:lnTo>
                    <a:pt x="282" y="354"/>
                  </a:lnTo>
                  <a:lnTo>
                    <a:pt x="300" y="330"/>
                  </a:lnTo>
                  <a:lnTo>
                    <a:pt x="312" y="312"/>
                  </a:lnTo>
                  <a:lnTo>
                    <a:pt x="330" y="288"/>
                  </a:lnTo>
                  <a:lnTo>
                    <a:pt x="348" y="264"/>
                  </a:lnTo>
                  <a:lnTo>
                    <a:pt x="366" y="234"/>
                  </a:lnTo>
                  <a:lnTo>
                    <a:pt x="384" y="222"/>
                  </a:lnTo>
                  <a:lnTo>
                    <a:pt x="402" y="192"/>
                  </a:lnTo>
                  <a:lnTo>
                    <a:pt x="420" y="180"/>
                  </a:lnTo>
                  <a:lnTo>
                    <a:pt x="438" y="162"/>
                  </a:lnTo>
                  <a:lnTo>
                    <a:pt x="456" y="150"/>
                  </a:lnTo>
                  <a:lnTo>
                    <a:pt x="474" y="138"/>
                  </a:lnTo>
                  <a:lnTo>
                    <a:pt x="486" y="120"/>
                  </a:lnTo>
                  <a:lnTo>
                    <a:pt x="504" y="102"/>
                  </a:lnTo>
                  <a:lnTo>
                    <a:pt x="522" y="96"/>
                  </a:lnTo>
                  <a:lnTo>
                    <a:pt x="540" y="84"/>
                  </a:lnTo>
                  <a:lnTo>
                    <a:pt x="558" y="78"/>
                  </a:lnTo>
                  <a:lnTo>
                    <a:pt x="576" y="72"/>
                  </a:lnTo>
                  <a:lnTo>
                    <a:pt x="594" y="72"/>
                  </a:lnTo>
                  <a:lnTo>
                    <a:pt x="612" y="66"/>
                  </a:lnTo>
                  <a:lnTo>
                    <a:pt x="630" y="72"/>
                  </a:lnTo>
                  <a:lnTo>
                    <a:pt x="642" y="60"/>
                  </a:lnTo>
                  <a:lnTo>
                    <a:pt x="660" y="60"/>
                  </a:lnTo>
                  <a:lnTo>
                    <a:pt x="678" y="54"/>
                  </a:lnTo>
                  <a:lnTo>
                    <a:pt x="696" y="48"/>
                  </a:lnTo>
                  <a:lnTo>
                    <a:pt x="714" y="54"/>
                  </a:lnTo>
                  <a:lnTo>
                    <a:pt x="732" y="42"/>
                  </a:lnTo>
                  <a:lnTo>
                    <a:pt x="750" y="30"/>
                  </a:lnTo>
                  <a:lnTo>
                    <a:pt x="768" y="36"/>
                  </a:lnTo>
                  <a:lnTo>
                    <a:pt x="786" y="36"/>
                  </a:lnTo>
                  <a:lnTo>
                    <a:pt x="798" y="30"/>
                  </a:lnTo>
                  <a:lnTo>
                    <a:pt x="816" y="18"/>
                  </a:lnTo>
                  <a:lnTo>
                    <a:pt x="834" y="18"/>
                  </a:lnTo>
                  <a:lnTo>
                    <a:pt x="852" y="12"/>
                  </a:lnTo>
                  <a:lnTo>
                    <a:pt x="870" y="24"/>
                  </a:lnTo>
                  <a:lnTo>
                    <a:pt x="888" y="12"/>
                  </a:lnTo>
                  <a:lnTo>
                    <a:pt x="906" y="12"/>
                  </a:lnTo>
                  <a:lnTo>
                    <a:pt x="924" y="12"/>
                  </a:lnTo>
                  <a:lnTo>
                    <a:pt x="942" y="12"/>
                  </a:lnTo>
                  <a:lnTo>
                    <a:pt x="960" y="12"/>
                  </a:lnTo>
                  <a:lnTo>
                    <a:pt x="972" y="0"/>
                  </a:lnTo>
                  <a:lnTo>
                    <a:pt x="990" y="12"/>
                  </a:lnTo>
                  <a:lnTo>
                    <a:pt x="1008" y="12"/>
                  </a:lnTo>
                  <a:lnTo>
                    <a:pt x="1026" y="12"/>
                  </a:lnTo>
                  <a:lnTo>
                    <a:pt x="1044" y="6"/>
                  </a:lnTo>
                  <a:lnTo>
                    <a:pt x="1062" y="12"/>
                  </a:lnTo>
                  <a:lnTo>
                    <a:pt x="1080" y="24"/>
                  </a:lnTo>
                  <a:lnTo>
                    <a:pt x="1098" y="24"/>
                  </a:lnTo>
                  <a:lnTo>
                    <a:pt x="1116" y="30"/>
                  </a:lnTo>
                  <a:lnTo>
                    <a:pt x="1128" y="48"/>
                  </a:lnTo>
                  <a:lnTo>
                    <a:pt x="1146" y="54"/>
                  </a:lnTo>
                  <a:lnTo>
                    <a:pt x="1164" y="60"/>
                  </a:lnTo>
                  <a:lnTo>
                    <a:pt x="1182" y="72"/>
                  </a:lnTo>
                  <a:lnTo>
                    <a:pt x="1200" y="84"/>
                  </a:lnTo>
                  <a:lnTo>
                    <a:pt x="1218" y="96"/>
                  </a:lnTo>
                  <a:lnTo>
                    <a:pt x="1236" y="102"/>
                  </a:lnTo>
                  <a:lnTo>
                    <a:pt x="1254" y="108"/>
                  </a:lnTo>
                  <a:lnTo>
                    <a:pt x="1272" y="120"/>
                  </a:lnTo>
                  <a:lnTo>
                    <a:pt x="1290" y="126"/>
                  </a:lnTo>
                  <a:lnTo>
                    <a:pt x="1302" y="126"/>
                  </a:lnTo>
                  <a:lnTo>
                    <a:pt x="1320" y="132"/>
                  </a:lnTo>
                  <a:lnTo>
                    <a:pt x="1338" y="144"/>
                  </a:lnTo>
                  <a:lnTo>
                    <a:pt x="1356" y="150"/>
                  </a:lnTo>
                  <a:lnTo>
                    <a:pt x="1374" y="162"/>
                  </a:lnTo>
                  <a:lnTo>
                    <a:pt x="1392" y="168"/>
                  </a:lnTo>
                  <a:lnTo>
                    <a:pt x="1410" y="174"/>
                  </a:lnTo>
                  <a:lnTo>
                    <a:pt x="1428" y="186"/>
                  </a:lnTo>
                  <a:lnTo>
                    <a:pt x="1446" y="192"/>
                  </a:lnTo>
                  <a:lnTo>
                    <a:pt x="1458" y="192"/>
                  </a:lnTo>
                  <a:lnTo>
                    <a:pt x="1476" y="192"/>
                  </a:lnTo>
                  <a:lnTo>
                    <a:pt x="1494" y="198"/>
                  </a:lnTo>
                  <a:lnTo>
                    <a:pt x="1512" y="192"/>
                  </a:lnTo>
                  <a:lnTo>
                    <a:pt x="1530" y="192"/>
                  </a:lnTo>
                  <a:lnTo>
                    <a:pt x="1548" y="192"/>
                  </a:lnTo>
                  <a:lnTo>
                    <a:pt x="1566" y="192"/>
                  </a:lnTo>
                  <a:lnTo>
                    <a:pt x="1584" y="198"/>
                  </a:lnTo>
                  <a:lnTo>
                    <a:pt x="1602" y="192"/>
                  </a:lnTo>
                  <a:lnTo>
                    <a:pt x="1614" y="192"/>
                  </a:lnTo>
                  <a:lnTo>
                    <a:pt x="1632" y="192"/>
                  </a:lnTo>
                  <a:lnTo>
                    <a:pt x="1650" y="192"/>
                  </a:lnTo>
                  <a:lnTo>
                    <a:pt x="1668" y="192"/>
                  </a:lnTo>
                  <a:lnTo>
                    <a:pt x="1686" y="192"/>
                  </a:lnTo>
                  <a:lnTo>
                    <a:pt x="1704" y="198"/>
                  </a:lnTo>
                  <a:lnTo>
                    <a:pt x="1722" y="198"/>
                  </a:lnTo>
                  <a:lnTo>
                    <a:pt x="1740" y="198"/>
                  </a:lnTo>
                  <a:lnTo>
                    <a:pt x="1758" y="210"/>
                  </a:lnTo>
                  <a:lnTo>
                    <a:pt x="1776" y="216"/>
                  </a:lnTo>
                  <a:lnTo>
                    <a:pt x="1788" y="216"/>
                  </a:lnTo>
                  <a:lnTo>
                    <a:pt x="1806" y="222"/>
                  </a:lnTo>
                  <a:lnTo>
                    <a:pt x="1824" y="228"/>
                  </a:lnTo>
                  <a:lnTo>
                    <a:pt x="1842" y="234"/>
                  </a:lnTo>
                  <a:lnTo>
                    <a:pt x="1860" y="234"/>
                  </a:lnTo>
                  <a:lnTo>
                    <a:pt x="1878" y="234"/>
                  </a:lnTo>
                  <a:lnTo>
                    <a:pt x="1896" y="228"/>
                  </a:lnTo>
                  <a:lnTo>
                    <a:pt x="1914" y="222"/>
                  </a:lnTo>
                  <a:lnTo>
                    <a:pt x="1932" y="222"/>
                  </a:lnTo>
                  <a:lnTo>
                    <a:pt x="1944" y="228"/>
                  </a:lnTo>
                  <a:lnTo>
                    <a:pt x="1962" y="228"/>
                  </a:lnTo>
                  <a:lnTo>
                    <a:pt x="1980" y="240"/>
                  </a:lnTo>
                  <a:lnTo>
                    <a:pt x="1998" y="234"/>
                  </a:lnTo>
                  <a:lnTo>
                    <a:pt x="2016" y="228"/>
                  </a:lnTo>
                  <a:lnTo>
                    <a:pt x="2034" y="228"/>
                  </a:lnTo>
                  <a:lnTo>
                    <a:pt x="2052" y="228"/>
                  </a:lnTo>
                  <a:lnTo>
                    <a:pt x="2070" y="228"/>
                  </a:lnTo>
                  <a:lnTo>
                    <a:pt x="2088" y="228"/>
                  </a:lnTo>
                  <a:lnTo>
                    <a:pt x="2100" y="228"/>
                  </a:lnTo>
                  <a:lnTo>
                    <a:pt x="2118" y="228"/>
                  </a:lnTo>
                  <a:lnTo>
                    <a:pt x="2136" y="234"/>
                  </a:lnTo>
                  <a:lnTo>
                    <a:pt x="2154" y="240"/>
                  </a:lnTo>
                  <a:lnTo>
                    <a:pt x="2172" y="246"/>
                  </a:lnTo>
                  <a:lnTo>
                    <a:pt x="2190" y="246"/>
                  </a:lnTo>
                  <a:lnTo>
                    <a:pt x="2208" y="246"/>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34" name="Freeform 118"/>
            <p:cNvSpPr>
              <a:spLocks/>
            </p:cNvSpPr>
            <p:nvPr/>
          </p:nvSpPr>
          <p:spPr bwMode="auto">
            <a:xfrm>
              <a:off x="2686635" y="5026698"/>
              <a:ext cx="142585" cy="1040313"/>
            </a:xfrm>
            <a:custGeom>
              <a:avLst/>
              <a:gdLst/>
              <a:ahLst/>
              <a:cxnLst>
                <a:cxn ang="0">
                  <a:pos x="0" y="0"/>
                </a:cxn>
                <a:cxn ang="0">
                  <a:pos x="18" y="0"/>
                </a:cxn>
                <a:cxn ang="0">
                  <a:pos x="36" y="0"/>
                </a:cxn>
                <a:cxn ang="0">
                  <a:pos x="54" y="6"/>
                </a:cxn>
                <a:cxn ang="0">
                  <a:pos x="66" y="6"/>
                </a:cxn>
                <a:cxn ang="0">
                  <a:pos x="84" y="6"/>
                </a:cxn>
                <a:cxn ang="0">
                  <a:pos x="102" y="12"/>
                </a:cxn>
                <a:cxn ang="0">
                  <a:pos x="120" y="18"/>
                </a:cxn>
                <a:cxn ang="0">
                  <a:pos x="138" y="18"/>
                </a:cxn>
                <a:cxn ang="0">
                  <a:pos x="156" y="18"/>
                </a:cxn>
                <a:cxn ang="0">
                  <a:pos x="174" y="12"/>
                </a:cxn>
                <a:cxn ang="0">
                  <a:pos x="192" y="6"/>
                </a:cxn>
                <a:cxn ang="0">
                  <a:pos x="210" y="6"/>
                </a:cxn>
                <a:cxn ang="0">
                  <a:pos x="222" y="30"/>
                </a:cxn>
                <a:cxn ang="0">
                  <a:pos x="240" y="108"/>
                </a:cxn>
                <a:cxn ang="0">
                  <a:pos x="258" y="198"/>
                </a:cxn>
                <a:cxn ang="0">
                  <a:pos x="276" y="330"/>
                </a:cxn>
                <a:cxn ang="0">
                  <a:pos x="294" y="456"/>
                </a:cxn>
                <a:cxn ang="0">
                  <a:pos x="312" y="564"/>
                </a:cxn>
                <a:cxn ang="0">
                  <a:pos x="330" y="660"/>
                </a:cxn>
                <a:cxn ang="0">
                  <a:pos x="348" y="744"/>
                </a:cxn>
                <a:cxn ang="0">
                  <a:pos x="366" y="804"/>
                </a:cxn>
                <a:cxn ang="0">
                  <a:pos x="384" y="828"/>
                </a:cxn>
              </a:cxnLst>
              <a:rect l="0" t="0" r="r" b="b"/>
              <a:pathLst>
                <a:path w="384" h="828">
                  <a:moveTo>
                    <a:pt x="0" y="0"/>
                  </a:moveTo>
                  <a:lnTo>
                    <a:pt x="18" y="0"/>
                  </a:lnTo>
                  <a:lnTo>
                    <a:pt x="36" y="0"/>
                  </a:lnTo>
                  <a:lnTo>
                    <a:pt x="54" y="6"/>
                  </a:lnTo>
                  <a:lnTo>
                    <a:pt x="66" y="6"/>
                  </a:lnTo>
                  <a:lnTo>
                    <a:pt x="84" y="6"/>
                  </a:lnTo>
                  <a:lnTo>
                    <a:pt x="102" y="12"/>
                  </a:lnTo>
                  <a:lnTo>
                    <a:pt x="120" y="18"/>
                  </a:lnTo>
                  <a:lnTo>
                    <a:pt x="138" y="18"/>
                  </a:lnTo>
                  <a:lnTo>
                    <a:pt x="156" y="18"/>
                  </a:lnTo>
                  <a:lnTo>
                    <a:pt x="174" y="12"/>
                  </a:lnTo>
                  <a:lnTo>
                    <a:pt x="192" y="6"/>
                  </a:lnTo>
                  <a:lnTo>
                    <a:pt x="210" y="6"/>
                  </a:lnTo>
                  <a:lnTo>
                    <a:pt x="222" y="30"/>
                  </a:lnTo>
                  <a:lnTo>
                    <a:pt x="240" y="108"/>
                  </a:lnTo>
                  <a:lnTo>
                    <a:pt x="258" y="198"/>
                  </a:lnTo>
                  <a:lnTo>
                    <a:pt x="276" y="330"/>
                  </a:lnTo>
                  <a:lnTo>
                    <a:pt x="294" y="456"/>
                  </a:lnTo>
                  <a:lnTo>
                    <a:pt x="312" y="564"/>
                  </a:lnTo>
                  <a:lnTo>
                    <a:pt x="330" y="660"/>
                  </a:lnTo>
                  <a:lnTo>
                    <a:pt x="348" y="744"/>
                  </a:lnTo>
                  <a:lnTo>
                    <a:pt x="366" y="804"/>
                  </a:lnTo>
                  <a:lnTo>
                    <a:pt x="384" y="828"/>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35" name="Freeform 119"/>
            <p:cNvSpPr>
              <a:spLocks/>
            </p:cNvSpPr>
            <p:nvPr/>
          </p:nvSpPr>
          <p:spPr bwMode="auto">
            <a:xfrm>
              <a:off x="1870600" y="4906082"/>
              <a:ext cx="819865" cy="1176006"/>
            </a:xfrm>
            <a:custGeom>
              <a:avLst/>
              <a:gdLst/>
              <a:ahLst/>
              <a:cxnLst>
                <a:cxn ang="0">
                  <a:pos x="36" y="876"/>
                </a:cxn>
                <a:cxn ang="0">
                  <a:pos x="90" y="750"/>
                </a:cxn>
                <a:cxn ang="0">
                  <a:pos x="144" y="588"/>
                </a:cxn>
                <a:cxn ang="0">
                  <a:pos x="192" y="450"/>
                </a:cxn>
                <a:cxn ang="0">
                  <a:pos x="246" y="342"/>
                </a:cxn>
                <a:cxn ang="0">
                  <a:pos x="300" y="282"/>
                </a:cxn>
                <a:cxn ang="0">
                  <a:pos x="348" y="228"/>
                </a:cxn>
                <a:cxn ang="0">
                  <a:pos x="402" y="174"/>
                </a:cxn>
                <a:cxn ang="0">
                  <a:pos x="456" y="132"/>
                </a:cxn>
                <a:cxn ang="0">
                  <a:pos x="504" y="84"/>
                </a:cxn>
                <a:cxn ang="0">
                  <a:pos x="558" y="72"/>
                </a:cxn>
                <a:cxn ang="0">
                  <a:pos x="612" y="48"/>
                </a:cxn>
                <a:cxn ang="0">
                  <a:pos x="660" y="48"/>
                </a:cxn>
                <a:cxn ang="0">
                  <a:pos x="714" y="54"/>
                </a:cxn>
                <a:cxn ang="0">
                  <a:pos x="768" y="42"/>
                </a:cxn>
                <a:cxn ang="0">
                  <a:pos x="816" y="30"/>
                </a:cxn>
                <a:cxn ang="0">
                  <a:pos x="870" y="12"/>
                </a:cxn>
                <a:cxn ang="0">
                  <a:pos x="924" y="0"/>
                </a:cxn>
                <a:cxn ang="0">
                  <a:pos x="972" y="6"/>
                </a:cxn>
                <a:cxn ang="0">
                  <a:pos x="1026" y="6"/>
                </a:cxn>
                <a:cxn ang="0">
                  <a:pos x="1080" y="12"/>
                </a:cxn>
                <a:cxn ang="0">
                  <a:pos x="1128" y="18"/>
                </a:cxn>
                <a:cxn ang="0">
                  <a:pos x="1182" y="48"/>
                </a:cxn>
                <a:cxn ang="0">
                  <a:pos x="1236" y="72"/>
                </a:cxn>
                <a:cxn ang="0">
                  <a:pos x="1290" y="78"/>
                </a:cxn>
                <a:cxn ang="0">
                  <a:pos x="1338" y="114"/>
                </a:cxn>
                <a:cxn ang="0">
                  <a:pos x="1392" y="138"/>
                </a:cxn>
                <a:cxn ang="0">
                  <a:pos x="1446" y="156"/>
                </a:cxn>
                <a:cxn ang="0">
                  <a:pos x="1494" y="156"/>
                </a:cxn>
                <a:cxn ang="0">
                  <a:pos x="1548" y="174"/>
                </a:cxn>
                <a:cxn ang="0">
                  <a:pos x="1602" y="162"/>
                </a:cxn>
                <a:cxn ang="0">
                  <a:pos x="1650" y="150"/>
                </a:cxn>
                <a:cxn ang="0">
                  <a:pos x="1704" y="174"/>
                </a:cxn>
                <a:cxn ang="0">
                  <a:pos x="1758" y="168"/>
                </a:cxn>
                <a:cxn ang="0">
                  <a:pos x="1806" y="186"/>
                </a:cxn>
                <a:cxn ang="0">
                  <a:pos x="1860" y="192"/>
                </a:cxn>
                <a:cxn ang="0">
                  <a:pos x="1914" y="198"/>
                </a:cxn>
                <a:cxn ang="0">
                  <a:pos x="1962" y="180"/>
                </a:cxn>
                <a:cxn ang="0">
                  <a:pos x="2016" y="180"/>
                </a:cxn>
                <a:cxn ang="0">
                  <a:pos x="2070" y="174"/>
                </a:cxn>
                <a:cxn ang="0">
                  <a:pos x="2118" y="168"/>
                </a:cxn>
                <a:cxn ang="0">
                  <a:pos x="2172" y="180"/>
                </a:cxn>
              </a:cxnLst>
              <a:rect l="0" t="0" r="r" b="b"/>
              <a:pathLst>
                <a:path w="2208" h="936">
                  <a:moveTo>
                    <a:pt x="0" y="936"/>
                  </a:moveTo>
                  <a:lnTo>
                    <a:pt x="18" y="912"/>
                  </a:lnTo>
                  <a:lnTo>
                    <a:pt x="36" y="876"/>
                  </a:lnTo>
                  <a:lnTo>
                    <a:pt x="54" y="834"/>
                  </a:lnTo>
                  <a:lnTo>
                    <a:pt x="72" y="786"/>
                  </a:lnTo>
                  <a:lnTo>
                    <a:pt x="90" y="750"/>
                  </a:lnTo>
                  <a:lnTo>
                    <a:pt x="108" y="702"/>
                  </a:lnTo>
                  <a:lnTo>
                    <a:pt x="126" y="654"/>
                  </a:lnTo>
                  <a:lnTo>
                    <a:pt x="144" y="588"/>
                  </a:lnTo>
                  <a:lnTo>
                    <a:pt x="156" y="540"/>
                  </a:lnTo>
                  <a:lnTo>
                    <a:pt x="174" y="492"/>
                  </a:lnTo>
                  <a:lnTo>
                    <a:pt x="192" y="450"/>
                  </a:lnTo>
                  <a:lnTo>
                    <a:pt x="210" y="420"/>
                  </a:lnTo>
                  <a:lnTo>
                    <a:pt x="228" y="390"/>
                  </a:lnTo>
                  <a:lnTo>
                    <a:pt x="246" y="342"/>
                  </a:lnTo>
                  <a:lnTo>
                    <a:pt x="264" y="318"/>
                  </a:lnTo>
                  <a:lnTo>
                    <a:pt x="282" y="300"/>
                  </a:lnTo>
                  <a:lnTo>
                    <a:pt x="300" y="282"/>
                  </a:lnTo>
                  <a:lnTo>
                    <a:pt x="312" y="270"/>
                  </a:lnTo>
                  <a:lnTo>
                    <a:pt x="330" y="252"/>
                  </a:lnTo>
                  <a:lnTo>
                    <a:pt x="348" y="228"/>
                  </a:lnTo>
                  <a:lnTo>
                    <a:pt x="366" y="204"/>
                  </a:lnTo>
                  <a:lnTo>
                    <a:pt x="384" y="192"/>
                  </a:lnTo>
                  <a:lnTo>
                    <a:pt x="402" y="174"/>
                  </a:lnTo>
                  <a:lnTo>
                    <a:pt x="420" y="162"/>
                  </a:lnTo>
                  <a:lnTo>
                    <a:pt x="438" y="150"/>
                  </a:lnTo>
                  <a:lnTo>
                    <a:pt x="456" y="132"/>
                  </a:lnTo>
                  <a:lnTo>
                    <a:pt x="474" y="120"/>
                  </a:lnTo>
                  <a:lnTo>
                    <a:pt x="486" y="108"/>
                  </a:lnTo>
                  <a:lnTo>
                    <a:pt x="504" y="84"/>
                  </a:lnTo>
                  <a:lnTo>
                    <a:pt x="522" y="78"/>
                  </a:lnTo>
                  <a:lnTo>
                    <a:pt x="540" y="78"/>
                  </a:lnTo>
                  <a:lnTo>
                    <a:pt x="558" y="72"/>
                  </a:lnTo>
                  <a:lnTo>
                    <a:pt x="576" y="60"/>
                  </a:lnTo>
                  <a:lnTo>
                    <a:pt x="594" y="54"/>
                  </a:lnTo>
                  <a:lnTo>
                    <a:pt x="612" y="48"/>
                  </a:lnTo>
                  <a:lnTo>
                    <a:pt x="630" y="48"/>
                  </a:lnTo>
                  <a:lnTo>
                    <a:pt x="642" y="48"/>
                  </a:lnTo>
                  <a:lnTo>
                    <a:pt x="660" y="48"/>
                  </a:lnTo>
                  <a:lnTo>
                    <a:pt x="678" y="42"/>
                  </a:lnTo>
                  <a:lnTo>
                    <a:pt x="696" y="42"/>
                  </a:lnTo>
                  <a:lnTo>
                    <a:pt x="714" y="54"/>
                  </a:lnTo>
                  <a:lnTo>
                    <a:pt x="732" y="48"/>
                  </a:lnTo>
                  <a:lnTo>
                    <a:pt x="750" y="48"/>
                  </a:lnTo>
                  <a:lnTo>
                    <a:pt x="768" y="42"/>
                  </a:lnTo>
                  <a:lnTo>
                    <a:pt x="786" y="36"/>
                  </a:lnTo>
                  <a:lnTo>
                    <a:pt x="798" y="42"/>
                  </a:lnTo>
                  <a:lnTo>
                    <a:pt x="816" y="30"/>
                  </a:lnTo>
                  <a:lnTo>
                    <a:pt x="834" y="18"/>
                  </a:lnTo>
                  <a:lnTo>
                    <a:pt x="852" y="18"/>
                  </a:lnTo>
                  <a:lnTo>
                    <a:pt x="870" y="12"/>
                  </a:lnTo>
                  <a:lnTo>
                    <a:pt x="888" y="6"/>
                  </a:lnTo>
                  <a:lnTo>
                    <a:pt x="906" y="0"/>
                  </a:lnTo>
                  <a:lnTo>
                    <a:pt x="924" y="0"/>
                  </a:lnTo>
                  <a:lnTo>
                    <a:pt x="942" y="0"/>
                  </a:lnTo>
                  <a:lnTo>
                    <a:pt x="960" y="6"/>
                  </a:lnTo>
                  <a:lnTo>
                    <a:pt x="972" y="6"/>
                  </a:lnTo>
                  <a:lnTo>
                    <a:pt x="990" y="6"/>
                  </a:lnTo>
                  <a:lnTo>
                    <a:pt x="1008" y="12"/>
                  </a:lnTo>
                  <a:lnTo>
                    <a:pt x="1026" y="6"/>
                  </a:lnTo>
                  <a:lnTo>
                    <a:pt x="1044" y="6"/>
                  </a:lnTo>
                  <a:lnTo>
                    <a:pt x="1062" y="6"/>
                  </a:lnTo>
                  <a:lnTo>
                    <a:pt x="1080" y="12"/>
                  </a:lnTo>
                  <a:lnTo>
                    <a:pt x="1098" y="18"/>
                  </a:lnTo>
                  <a:lnTo>
                    <a:pt x="1116" y="18"/>
                  </a:lnTo>
                  <a:lnTo>
                    <a:pt x="1128" y="18"/>
                  </a:lnTo>
                  <a:lnTo>
                    <a:pt x="1146" y="24"/>
                  </a:lnTo>
                  <a:lnTo>
                    <a:pt x="1164" y="36"/>
                  </a:lnTo>
                  <a:lnTo>
                    <a:pt x="1182" y="48"/>
                  </a:lnTo>
                  <a:lnTo>
                    <a:pt x="1200" y="48"/>
                  </a:lnTo>
                  <a:lnTo>
                    <a:pt x="1218" y="60"/>
                  </a:lnTo>
                  <a:lnTo>
                    <a:pt x="1236" y="72"/>
                  </a:lnTo>
                  <a:lnTo>
                    <a:pt x="1254" y="78"/>
                  </a:lnTo>
                  <a:lnTo>
                    <a:pt x="1272" y="84"/>
                  </a:lnTo>
                  <a:lnTo>
                    <a:pt x="1290" y="78"/>
                  </a:lnTo>
                  <a:lnTo>
                    <a:pt x="1302" y="96"/>
                  </a:lnTo>
                  <a:lnTo>
                    <a:pt x="1320" y="102"/>
                  </a:lnTo>
                  <a:lnTo>
                    <a:pt x="1338" y="114"/>
                  </a:lnTo>
                  <a:lnTo>
                    <a:pt x="1356" y="120"/>
                  </a:lnTo>
                  <a:lnTo>
                    <a:pt x="1374" y="132"/>
                  </a:lnTo>
                  <a:lnTo>
                    <a:pt x="1392" y="138"/>
                  </a:lnTo>
                  <a:lnTo>
                    <a:pt x="1410" y="138"/>
                  </a:lnTo>
                  <a:lnTo>
                    <a:pt x="1428" y="150"/>
                  </a:lnTo>
                  <a:lnTo>
                    <a:pt x="1446" y="156"/>
                  </a:lnTo>
                  <a:lnTo>
                    <a:pt x="1458" y="150"/>
                  </a:lnTo>
                  <a:lnTo>
                    <a:pt x="1476" y="150"/>
                  </a:lnTo>
                  <a:lnTo>
                    <a:pt x="1494" y="156"/>
                  </a:lnTo>
                  <a:lnTo>
                    <a:pt x="1512" y="162"/>
                  </a:lnTo>
                  <a:lnTo>
                    <a:pt x="1530" y="168"/>
                  </a:lnTo>
                  <a:lnTo>
                    <a:pt x="1548" y="174"/>
                  </a:lnTo>
                  <a:lnTo>
                    <a:pt x="1566" y="162"/>
                  </a:lnTo>
                  <a:lnTo>
                    <a:pt x="1584" y="162"/>
                  </a:lnTo>
                  <a:lnTo>
                    <a:pt x="1602" y="162"/>
                  </a:lnTo>
                  <a:lnTo>
                    <a:pt x="1614" y="162"/>
                  </a:lnTo>
                  <a:lnTo>
                    <a:pt x="1632" y="162"/>
                  </a:lnTo>
                  <a:lnTo>
                    <a:pt x="1650" y="150"/>
                  </a:lnTo>
                  <a:lnTo>
                    <a:pt x="1668" y="156"/>
                  </a:lnTo>
                  <a:lnTo>
                    <a:pt x="1686" y="162"/>
                  </a:lnTo>
                  <a:lnTo>
                    <a:pt x="1704" y="174"/>
                  </a:lnTo>
                  <a:lnTo>
                    <a:pt x="1722" y="180"/>
                  </a:lnTo>
                  <a:lnTo>
                    <a:pt x="1740" y="174"/>
                  </a:lnTo>
                  <a:lnTo>
                    <a:pt x="1758" y="168"/>
                  </a:lnTo>
                  <a:lnTo>
                    <a:pt x="1776" y="180"/>
                  </a:lnTo>
                  <a:lnTo>
                    <a:pt x="1788" y="180"/>
                  </a:lnTo>
                  <a:lnTo>
                    <a:pt x="1806" y="186"/>
                  </a:lnTo>
                  <a:lnTo>
                    <a:pt x="1824" y="192"/>
                  </a:lnTo>
                  <a:lnTo>
                    <a:pt x="1842" y="186"/>
                  </a:lnTo>
                  <a:lnTo>
                    <a:pt x="1860" y="192"/>
                  </a:lnTo>
                  <a:lnTo>
                    <a:pt x="1878" y="198"/>
                  </a:lnTo>
                  <a:lnTo>
                    <a:pt x="1896" y="198"/>
                  </a:lnTo>
                  <a:lnTo>
                    <a:pt x="1914" y="198"/>
                  </a:lnTo>
                  <a:lnTo>
                    <a:pt x="1932" y="192"/>
                  </a:lnTo>
                  <a:lnTo>
                    <a:pt x="1944" y="186"/>
                  </a:lnTo>
                  <a:lnTo>
                    <a:pt x="1962" y="180"/>
                  </a:lnTo>
                  <a:lnTo>
                    <a:pt x="1980" y="174"/>
                  </a:lnTo>
                  <a:lnTo>
                    <a:pt x="1998" y="174"/>
                  </a:lnTo>
                  <a:lnTo>
                    <a:pt x="2016" y="180"/>
                  </a:lnTo>
                  <a:lnTo>
                    <a:pt x="2034" y="180"/>
                  </a:lnTo>
                  <a:lnTo>
                    <a:pt x="2052" y="174"/>
                  </a:lnTo>
                  <a:lnTo>
                    <a:pt x="2070" y="174"/>
                  </a:lnTo>
                  <a:lnTo>
                    <a:pt x="2088" y="174"/>
                  </a:lnTo>
                  <a:lnTo>
                    <a:pt x="2100" y="174"/>
                  </a:lnTo>
                  <a:lnTo>
                    <a:pt x="2118" y="168"/>
                  </a:lnTo>
                  <a:lnTo>
                    <a:pt x="2136" y="180"/>
                  </a:lnTo>
                  <a:lnTo>
                    <a:pt x="2154" y="180"/>
                  </a:lnTo>
                  <a:lnTo>
                    <a:pt x="2172" y="180"/>
                  </a:lnTo>
                  <a:lnTo>
                    <a:pt x="2190" y="186"/>
                  </a:lnTo>
                  <a:lnTo>
                    <a:pt x="2208" y="192"/>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36" name="Freeform 120"/>
            <p:cNvSpPr>
              <a:spLocks/>
            </p:cNvSpPr>
            <p:nvPr/>
          </p:nvSpPr>
          <p:spPr bwMode="auto">
            <a:xfrm>
              <a:off x="2690575" y="5124698"/>
              <a:ext cx="142585" cy="1002621"/>
            </a:xfrm>
            <a:custGeom>
              <a:avLst/>
              <a:gdLst/>
              <a:ahLst/>
              <a:cxnLst>
                <a:cxn ang="0">
                  <a:pos x="0" y="18"/>
                </a:cxn>
                <a:cxn ang="0">
                  <a:pos x="18" y="12"/>
                </a:cxn>
                <a:cxn ang="0">
                  <a:pos x="36" y="0"/>
                </a:cxn>
                <a:cxn ang="0">
                  <a:pos x="54" y="18"/>
                </a:cxn>
                <a:cxn ang="0">
                  <a:pos x="66" y="18"/>
                </a:cxn>
                <a:cxn ang="0">
                  <a:pos x="84" y="24"/>
                </a:cxn>
                <a:cxn ang="0">
                  <a:pos x="102" y="30"/>
                </a:cxn>
                <a:cxn ang="0">
                  <a:pos x="120" y="30"/>
                </a:cxn>
                <a:cxn ang="0">
                  <a:pos x="138" y="24"/>
                </a:cxn>
                <a:cxn ang="0">
                  <a:pos x="156" y="24"/>
                </a:cxn>
                <a:cxn ang="0">
                  <a:pos x="174" y="12"/>
                </a:cxn>
                <a:cxn ang="0">
                  <a:pos x="192" y="0"/>
                </a:cxn>
                <a:cxn ang="0">
                  <a:pos x="210" y="6"/>
                </a:cxn>
                <a:cxn ang="0">
                  <a:pos x="222" y="24"/>
                </a:cxn>
                <a:cxn ang="0">
                  <a:pos x="240" y="72"/>
                </a:cxn>
                <a:cxn ang="0">
                  <a:pos x="258" y="156"/>
                </a:cxn>
                <a:cxn ang="0">
                  <a:pos x="276" y="282"/>
                </a:cxn>
                <a:cxn ang="0">
                  <a:pos x="294" y="390"/>
                </a:cxn>
                <a:cxn ang="0">
                  <a:pos x="312" y="498"/>
                </a:cxn>
                <a:cxn ang="0">
                  <a:pos x="330" y="594"/>
                </a:cxn>
                <a:cxn ang="0">
                  <a:pos x="348" y="672"/>
                </a:cxn>
                <a:cxn ang="0">
                  <a:pos x="366" y="738"/>
                </a:cxn>
                <a:cxn ang="0">
                  <a:pos x="384" y="798"/>
                </a:cxn>
              </a:cxnLst>
              <a:rect l="0" t="0" r="r" b="b"/>
              <a:pathLst>
                <a:path w="384" h="798">
                  <a:moveTo>
                    <a:pt x="0" y="18"/>
                  </a:moveTo>
                  <a:lnTo>
                    <a:pt x="18" y="12"/>
                  </a:lnTo>
                  <a:lnTo>
                    <a:pt x="36" y="0"/>
                  </a:lnTo>
                  <a:lnTo>
                    <a:pt x="54" y="18"/>
                  </a:lnTo>
                  <a:lnTo>
                    <a:pt x="66" y="18"/>
                  </a:lnTo>
                  <a:lnTo>
                    <a:pt x="84" y="24"/>
                  </a:lnTo>
                  <a:lnTo>
                    <a:pt x="102" y="30"/>
                  </a:lnTo>
                  <a:lnTo>
                    <a:pt x="120" y="30"/>
                  </a:lnTo>
                  <a:lnTo>
                    <a:pt x="138" y="24"/>
                  </a:lnTo>
                  <a:lnTo>
                    <a:pt x="156" y="24"/>
                  </a:lnTo>
                  <a:lnTo>
                    <a:pt x="174" y="12"/>
                  </a:lnTo>
                  <a:lnTo>
                    <a:pt x="192" y="0"/>
                  </a:lnTo>
                  <a:lnTo>
                    <a:pt x="210" y="6"/>
                  </a:lnTo>
                  <a:lnTo>
                    <a:pt x="222" y="24"/>
                  </a:lnTo>
                  <a:lnTo>
                    <a:pt x="240" y="72"/>
                  </a:lnTo>
                  <a:lnTo>
                    <a:pt x="258" y="156"/>
                  </a:lnTo>
                  <a:lnTo>
                    <a:pt x="276" y="282"/>
                  </a:lnTo>
                  <a:lnTo>
                    <a:pt x="294" y="390"/>
                  </a:lnTo>
                  <a:lnTo>
                    <a:pt x="312" y="498"/>
                  </a:lnTo>
                  <a:lnTo>
                    <a:pt x="330" y="594"/>
                  </a:lnTo>
                  <a:lnTo>
                    <a:pt x="348" y="672"/>
                  </a:lnTo>
                  <a:lnTo>
                    <a:pt x="366" y="738"/>
                  </a:lnTo>
                  <a:lnTo>
                    <a:pt x="384" y="798"/>
                  </a:lnTo>
                </a:path>
              </a:pathLst>
            </a:custGeom>
            <a:noFill/>
            <a:ln w="317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p>
          </p:txBody>
        </p:sp>
        <p:sp>
          <p:nvSpPr>
            <p:cNvPr id="37" name="Rectangle 36"/>
            <p:cNvSpPr/>
            <p:nvPr/>
          </p:nvSpPr>
          <p:spPr>
            <a:xfrm>
              <a:off x="2018286" y="5696779"/>
              <a:ext cx="829073" cy="835234"/>
            </a:xfrm>
            <a:prstGeom prst="rect">
              <a:avLst/>
            </a:prstGeom>
          </p:spPr>
          <p:txBody>
            <a:bodyPr wrap="none">
              <a:spAutoFit/>
            </a:bodyPr>
            <a:lstStyle/>
            <a:p>
              <a:pPr>
                <a:defRPr/>
              </a:pPr>
              <a:r>
                <a:rPr lang="en-US" sz="2000" b="1" kern="0" dirty="0">
                  <a:solidFill>
                    <a:srgbClr val="0000FF"/>
                  </a:solidFill>
                </a:rPr>
                <a:t>chf11 </a:t>
              </a:r>
              <a:endParaRPr lang="en-US" sz="5400" kern="0" dirty="0">
                <a:solidFill>
                  <a:srgbClr val="0000FF"/>
                </a:solidFill>
              </a:endParaRPr>
            </a:p>
          </p:txBody>
        </p:sp>
        <p:sp>
          <p:nvSpPr>
            <p:cNvPr id="38" name="Rectangle 37"/>
            <p:cNvSpPr/>
            <p:nvPr/>
          </p:nvSpPr>
          <p:spPr>
            <a:xfrm>
              <a:off x="881685" y="5696779"/>
              <a:ext cx="829073" cy="835234"/>
            </a:xfrm>
            <a:prstGeom prst="rect">
              <a:avLst/>
            </a:prstGeom>
          </p:spPr>
          <p:txBody>
            <a:bodyPr wrap="none">
              <a:spAutoFit/>
            </a:bodyPr>
            <a:lstStyle/>
            <a:p>
              <a:pPr>
                <a:defRPr/>
              </a:pPr>
              <a:r>
                <a:rPr lang="en-US" sz="2000" b="1" kern="0" dirty="0">
                  <a:solidFill>
                    <a:srgbClr val="FF0000"/>
                  </a:solidFill>
                </a:rPr>
                <a:t>chf10</a:t>
              </a:r>
              <a:r>
                <a:rPr lang="en-US" sz="2000" b="1" kern="0" dirty="0"/>
                <a:t> </a:t>
              </a:r>
              <a:endParaRPr lang="en-US" sz="5400" kern="0" dirty="0"/>
            </a:p>
          </p:txBody>
        </p:sp>
      </p:grpSp>
      <p:sp>
        <p:nvSpPr>
          <p:cNvPr id="80" name="Line 144"/>
          <p:cNvSpPr>
            <a:spLocks noChangeShapeType="1"/>
          </p:cNvSpPr>
          <p:nvPr/>
        </p:nvSpPr>
        <p:spPr bwMode="auto">
          <a:xfrm>
            <a:off x="2057686" y="3719068"/>
            <a:ext cx="3085815" cy="0"/>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100" kern="0">
              <a:latin typeface="Times New Roman" pitchFamily="18" charset="0"/>
              <a:cs typeface="Times New Roman" pitchFamily="18" charset="0"/>
            </a:endParaRPr>
          </a:p>
        </p:txBody>
      </p:sp>
      <p:sp>
        <p:nvSpPr>
          <p:cNvPr id="81" name="Line 146"/>
          <p:cNvSpPr>
            <a:spLocks noChangeShapeType="1"/>
          </p:cNvSpPr>
          <p:nvPr/>
        </p:nvSpPr>
        <p:spPr bwMode="auto">
          <a:xfrm flipV="1">
            <a:off x="1758328" y="1695168"/>
            <a:ext cx="2117" cy="2023900"/>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82" name="Line 150"/>
          <p:cNvSpPr>
            <a:spLocks noChangeShapeType="1"/>
          </p:cNvSpPr>
          <p:nvPr/>
        </p:nvSpPr>
        <p:spPr bwMode="auto">
          <a:xfrm>
            <a:off x="1758328" y="1695169"/>
            <a:ext cx="2117" cy="23671"/>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83" name="Rectangle 151"/>
          <p:cNvSpPr>
            <a:spLocks noChangeArrowheads="1"/>
          </p:cNvSpPr>
          <p:nvPr/>
        </p:nvSpPr>
        <p:spPr bwMode="auto">
          <a:xfrm>
            <a:off x="2019573" y="3736821"/>
            <a:ext cx="128028" cy="1538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000" kern="0" dirty="0">
                <a:latin typeface="Times New Roman" pitchFamily="18" charset="0"/>
                <a:cs typeface="Times New Roman" pitchFamily="18" charset="0"/>
              </a:rPr>
              <a:t>0</a:t>
            </a:r>
          </a:p>
        </p:txBody>
      </p:sp>
      <p:sp>
        <p:nvSpPr>
          <p:cNvPr id="84" name="Line 152"/>
          <p:cNvSpPr>
            <a:spLocks noChangeShapeType="1"/>
          </p:cNvSpPr>
          <p:nvPr/>
        </p:nvSpPr>
        <p:spPr bwMode="auto">
          <a:xfrm flipV="1">
            <a:off x="2972360" y="3689478"/>
            <a:ext cx="2117" cy="29589"/>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a:latin typeface="Times New Roman" pitchFamily="18" charset="0"/>
              <a:cs typeface="Times New Roman" pitchFamily="18" charset="0"/>
            </a:endParaRPr>
          </a:p>
        </p:txBody>
      </p:sp>
      <p:sp>
        <p:nvSpPr>
          <p:cNvPr id="85" name="Line 155"/>
          <p:cNvSpPr>
            <a:spLocks noChangeShapeType="1"/>
          </p:cNvSpPr>
          <p:nvPr/>
        </p:nvSpPr>
        <p:spPr bwMode="auto">
          <a:xfrm flipV="1">
            <a:off x="3887035" y="3689478"/>
            <a:ext cx="2117" cy="29589"/>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a:latin typeface="Times New Roman" pitchFamily="18" charset="0"/>
              <a:cs typeface="Times New Roman" pitchFamily="18" charset="0"/>
            </a:endParaRPr>
          </a:p>
        </p:txBody>
      </p:sp>
      <p:sp>
        <p:nvSpPr>
          <p:cNvPr id="86" name="Rectangle 157"/>
          <p:cNvSpPr>
            <a:spLocks noChangeArrowheads="1"/>
          </p:cNvSpPr>
          <p:nvPr/>
        </p:nvSpPr>
        <p:spPr bwMode="auto">
          <a:xfrm>
            <a:off x="3709181" y="3736821"/>
            <a:ext cx="512113" cy="1538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000" kern="0">
                <a:latin typeface="Times New Roman" pitchFamily="18" charset="0"/>
                <a:cs typeface="Times New Roman" pitchFamily="18" charset="0"/>
              </a:rPr>
              <a:t>1000</a:t>
            </a:r>
          </a:p>
        </p:txBody>
      </p:sp>
      <p:sp>
        <p:nvSpPr>
          <p:cNvPr id="87" name="Line 158"/>
          <p:cNvSpPr>
            <a:spLocks noChangeShapeType="1"/>
          </p:cNvSpPr>
          <p:nvPr/>
        </p:nvSpPr>
        <p:spPr bwMode="auto">
          <a:xfrm flipV="1">
            <a:off x="4814413" y="3689478"/>
            <a:ext cx="2117" cy="29589"/>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a:latin typeface="Times New Roman" pitchFamily="18" charset="0"/>
              <a:cs typeface="Times New Roman" pitchFamily="18" charset="0"/>
            </a:endParaRPr>
          </a:p>
        </p:txBody>
      </p:sp>
      <p:sp>
        <p:nvSpPr>
          <p:cNvPr id="88" name="Line 170"/>
          <p:cNvSpPr>
            <a:spLocks noChangeShapeType="1"/>
          </p:cNvSpPr>
          <p:nvPr/>
        </p:nvSpPr>
        <p:spPr bwMode="auto">
          <a:xfrm>
            <a:off x="1758328" y="3719067"/>
            <a:ext cx="50815" cy="987"/>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100" kern="0">
              <a:latin typeface="Times New Roman" pitchFamily="18" charset="0"/>
              <a:cs typeface="Times New Roman" pitchFamily="18" charset="0"/>
            </a:endParaRPr>
          </a:p>
        </p:txBody>
      </p:sp>
      <p:sp>
        <p:nvSpPr>
          <p:cNvPr id="89" name="Rectangle 172"/>
          <p:cNvSpPr>
            <a:spLocks noChangeArrowheads="1"/>
          </p:cNvSpPr>
          <p:nvPr/>
        </p:nvSpPr>
        <p:spPr bwMode="auto">
          <a:xfrm>
            <a:off x="1567769" y="3671726"/>
            <a:ext cx="357076" cy="1615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050" kern="0">
                <a:latin typeface="Times New Roman" pitchFamily="18" charset="0"/>
                <a:cs typeface="Times New Roman" pitchFamily="18" charset="0"/>
              </a:rPr>
              <a:t>-3</a:t>
            </a:r>
          </a:p>
        </p:txBody>
      </p:sp>
      <p:sp>
        <p:nvSpPr>
          <p:cNvPr id="90" name="Line 173"/>
          <p:cNvSpPr>
            <a:spLocks noChangeShapeType="1"/>
          </p:cNvSpPr>
          <p:nvPr/>
        </p:nvSpPr>
        <p:spPr bwMode="auto">
          <a:xfrm>
            <a:off x="1758328" y="3464601"/>
            <a:ext cx="50815" cy="987"/>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100" kern="0">
              <a:latin typeface="Times New Roman" pitchFamily="18" charset="0"/>
              <a:cs typeface="Times New Roman" pitchFamily="18" charset="0"/>
            </a:endParaRPr>
          </a:p>
        </p:txBody>
      </p:sp>
      <p:sp>
        <p:nvSpPr>
          <p:cNvPr id="91" name="Line 176"/>
          <p:cNvSpPr>
            <a:spLocks noChangeShapeType="1"/>
          </p:cNvSpPr>
          <p:nvPr/>
        </p:nvSpPr>
        <p:spPr bwMode="auto">
          <a:xfrm>
            <a:off x="1758328" y="3210135"/>
            <a:ext cx="50815" cy="987"/>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92" name="Rectangle 178"/>
          <p:cNvSpPr>
            <a:spLocks noChangeArrowheads="1"/>
          </p:cNvSpPr>
          <p:nvPr/>
        </p:nvSpPr>
        <p:spPr bwMode="auto">
          <a:xfrm>
            <a:off x="1567769" y="3162791"/>
            <a:ext cx="357076" cy="1615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050" kern="0">
                <a:latin typeface="Times New Roman" pitchFamily="18" charset="0"/>
                <a:cs typeface="Times New Roman" pitchFamily="18" charset="0"/>
              </a:rPr>
              <a:t>-2</a:t>
            </a:r>
          </a:p>
        </p:txBody>
      </p:sp>
      <p:sp>
        <p:nvSpPr>
          <p:cNvPr id="93" name="Line 179"/>
          <p:cNvSpPr>
            <a:spLocks noChangeShapeType="1"/>
          </p:cNvSpPr>
          <p:nvPr/>
        </p:nvSpPr>
        <p:spPr bwMode="auto">
          <a:xfrm>
            <a:off x="1758328" y="2955668"/>
            <a:ext cx="50815" cy="987"/>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94" name="Line 182"/>
          <p:cNvSpPr>
            <a:spLocks noChangeShapeType="1"/>
          </p:cNvSpPr>
          <p:nvPr/>
        </p:nvSpPr>
        <p:spPr bwMode="auto">
          <a:xfrm>
            <a:off x="1758328" y="2707118"/>
            <a:ext cx="50815" cy="987"/>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95" name="Rectangle 184"/>
          <p:cNvSpPr>
            <a:spLocks noChangeArrowheads="1"/>
          </p:cNvSpPr>
          <p:nvPr/>
        </p:nvSpPr>
        <p:spPr bwMode="auto">
          <a:xfrm>
            <a:off x="1567769" y="2659776"/>
            <a:ext cx="357076" cy="1615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050" kern="0">
                <a:latin typeface="Times New Roman" pitchFamily="18" charset="0"/>
                <a:cs typeface="Times New Roman" pitchFamily="18" charset="0"/>
              </a:rPr>
              <a:t>-1</a:t>
            </a:r>
          </a:p>
        </p:txBody>
      </p:sp>
      <p:sp>
        <p:nvSpPr>
          <p:cNvPr id="96" name="Line 185"/>
          <p:cNvSpPr>
            <a:spLocks noChangeShapeType="1"/>
          </p:cNvSpPr>
          <p:nvPr/>
        </p:nvSpPr>
        <p:spPr bwMode="auto">
          <a:xfrm>
            <a:off x="1758328" y="2452652"/>
            <a:ext cx="50815" cy="987"/>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97" name="Line 188"/>
          <p:cNvSpPr>
            <a:spLocks noChangeShapeType="1"/>
          </p:cNvSpPr>
          <p:nvPr/>
        </p:nvSpPr>
        <p:spPr bwMode="auto">
          <a:xfrm>
            <a:off x="1758328" y="2198185"/>
            <a:ext cx="50815" cy="987"/>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98" name="Rectangle 190"/>
          <p:cNvSpPr>
            <a:spLocks noChangeArrowheads="1"/>
          </p:cNvSpPr>
          <p:nvPr/>
        </p:nvSpPr>
        <p:spPr bwMode="auto">
          <a:xfrm>
            <a:off x="1618585" y="2150841"/>
            <a:ext cx="215589" cy="1615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050" kern="0">
                <a:latin typeface="Times New Roman" pitchFamily="18" charset="0"/>
                <a:cs typeface="Times New Roman" pitchFamily="18" charset="0"/>
              </a:rPr>
              <a:t>0</a:t>
            </a:r>
          </a:p>
        </p:txBody>
      </p:sp>
      <p:sp>
        <p:nvSpPr>
          <p:cNvPr id="99" name="Line 191"/>
          <p:cNvSpPr>
            <a:spLocks noChangeShapeType="1"/>
          </p:cNvSpPr>
          <p:nvPr/>
        </p:nvSpPr>
        <p:spPr bwMode="auto">
          <a:xfrm>
            <a:off x="1758328" y="1943718"/>
            <a:ext cx="50815" cy="987"/>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00" name="Line 194"/>
          <p:cNvSpPr>
            <a:spLocks noChangeShapeType="1"/>
          </p:cNvSpPr>
          <p:nvPr/>
        </p:nvSpPr>
        <p:spPr bwMode="auto">
          <a:xfrm>
            <a:off x="1758328" y="1695169"/>
            <a:ext cx="50815" cy="987"/>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01" name="Rectangle 196"/>
          <p:cNvSpPr>
            <a:spLocks noChangeArrowheads="1"/>
          </p:cNvSpPr>
          <p:nvPr/>
        </p:nvSpPr>
        <p:spPr bwMode="auto">
          <a:xfrm>
            <a:off x="1618585" y="1647826"/>
            <a:ext cx="215589" cy="1615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050" kern="0" dirty="0">
                <a:latin typeface="Times New Roman" pitchFamily="18" charset="0"/>
                <a:cs typeface="Times New Roman" pitchFamily="18" charset="0"/>
              </a:rPr>
              <a:t>1</a:t>
            </a:r>
          </a:p>
        </p:txBody>
      </p:sp>
      <p:sp>
        <p:nvSpPr>
          <p:cNvPr id="102" name="Freeform 201"/>
          <p:cNvSpPr>
            <a:spLocks/>
          </p:cNvSpPr>
          <p:nvPr/>
        </p:nvSpPr>
        <p:spPr bwMode="auto">
          <a:xfrm>
            <a:off x="2057685" y="1991059"/>
            <a:ext cx="673302" cy="1130306"/>
          </a:xfrm>
          <a:custGeom>
            <a:avLst/>
            <a:gdLst/>
            <a:ahLst/>
            <a:cxnLst>
              <a:cxn ang="0">
                <a:pos x="6" y="78"/>
              </a:cxn>
              <a:cxn ang="0">
                <a:pos x="12" y="168"/>
              </a:cxn>
              <a:cxn ang="0">
                <a:pos x="24" y="174"/>
              </a:cxn>
              <a:cxn ang="0">
                <a:pos x="30" y="186"/>
              </a:cxn>
              <a:cxn ang="0">
                <a:pos x="36" y="210"/>
              </a:cxn>
              <a:cxn ang="0">
                <a:pos x="42" y="174"/>
              </a:cxn>
              <a:cxn ang="0">
                <a:pos x="48" y="186"/>
              </a:cxn>
              <a:cxn ang="0">
                <a:pos x="54" y="180"/>
              </a:cxn>
              <a:cxn ang="0">
                <a:pos x="60" y="1002"/>
              </a:cxn>
              <a:cxn ang="0">
                <a:pos x="72" y="774"/>
              </a:cxn>
              <a:cxn ang="0">
                <a:pos x="78" y="252"/>
              </a:cxn>
              <a:cxn ang="0">
                <a:pos x="90" y="102"/>
              </a:cxn>
              <a:cxn ang="0">
                <a:pos x="96" y="24"/>
              </a:cxn>
              <a:cxn ang="0">
                <a:pos x="102" y="30"/>
              </a:cxn>
              <a:cxn ang="0">
                <a:pos x="108" y="0"/>
              </a:cxn>
              <a:cxn ang="0">
                <a:pos x="114" y="90"/>
              </a:cxn>
              <a:cxn ang="0">
                <a:pos x="126" y="162"/>
              </a:cxn>
              <a:cxn ang="0">
                <a:pos x="132" y="186"/>
              </a:cxn>
              <a:cxn ang="0">
                <a:pos x="138" y="198"/>
              </a:cxn>
              <a:cxn ang="0">
                <a:pos x="150" y="228"/>
              </a:cxn>
              <a:cxn ang="0">
                <a:pos x="156" y="210"/>
              </a:cxn>
              <a:cxn ang="0">
                <a:pos x="162" y="210"/>
              </a:cxn>
              <a:cxn ang="0">
                <a:pos x="168" y="234"/>
              </a:cxn>
              <a:cxn ang="0">
                <a:pos x="174" y="414"/>
              </a:cxn>
              <a:cxn ang="0">
                <a:pos x="180" y="804"/>
              </a:cxn>
              <a:cxn ang="0">
                <a:pos x="192" y="444"/>
              </a:cxn>
              <a:cxn ang="0">
                <a:pos x="198" y="174"/>
              </a:cxn>
              <a:cxn ang="0">
                <a:pos x="210" y="132"/>
              </a:cxn>
              <a:cxn ang="0">
                <a:pos x="216" y="66"/>
              </a:cxn>
              <a:cxn ang="0">
                <a:pos x="222" y="90"/>
              </a:cxn>
              <a:cxn ang="0">
                <a:pos x="234" y="168"/>
              </a:cxn>
              <a:cxn ang="0">
                <a:pos x="240" y="264"/>
              </a:cxn>
              <a:cxn ang="0">
                <a:pos x="246" y="252"/>
              </a:cxn>
              <a:cxn ang="0">
                <a:pos x="252" y="252"/>
              </a:cxn>
              <a:cxn ang="0">
                <a:pos x="258" y="312"/>
              </a:cxn>
              <a:cxn ang="0">
                <a:pos x="264" y="294"/>
              </a:cxn>
              <a:cxn ang="0">
                <a:pos x="270" y="300"/>
              </a:cxn>
              <a:cxn ang="0">
                <a:pos x="276" y="318"/>
              </a:cxn>
              <a:cxn ang="0">
                <a:pos x="282" y="360"/>
              </a:cxn>
              <a:cxn ang="0">
                <a:pos x="294" y="1146"/>
              </a:cxn>
              <a:cxn ang="0">
                <a:pos x="300" y="546"/>
              </a:cxn>
              <a:cxn ang="0">
                <a:pos x="312" y="330"/>
              </a:cxn>
            </a:cxnLst>
            <a:rect l="0" t="0" r="r" b="b"/>
            <a:pathLst>
              <a:path w="318" h="1146">
                <a:moveTo>
                  <a:pt x="0" y="12"/>
                </a:moveTo>
                <a:lnTo>
                  <a:pt x="0" y="66"/>
                </a:lnTo>
                <a:lnTo>
                  <a:pt x="6" y="78"/>
                </a:lnTo>
                <a:lnTo>
                  <a:pt x="6" y="132"/>
                </a:lnTo>
                <a:lnTo>
                  <a:pt x="12" y="150"/>
                </a:lnTo>
                <a:lnTo>
                  <a:pt x="12" y="168"/>
                </a:lnTo>
                <a:lnTo>
                  <a:pt x="18" y="174"/>
                </a:lnTo>
                <a:lnTo>
                  <a:pt x="18" y="192"/>
                </a:lnTo>
                <a:lnTo>
                  <a:pt x="24" y="174"/>
                </a:lnTo>
                <a:lnTo>
                  <a:pt x="24" y="162"/>
                </a:lnTo>
                <a:lnTo>
                  <a:pt x="24" y="180"/>
                </a:lnTo>
                <a:lnTo>
                  <a:pt x="30" y="186"/>
                </a:lnTo>
                <a:lnTo>
                  <a:pt x="30" y="210"/>
                </a:lnTo>
                <a:lnTo>
                  <a:pt x="36" y="198"/>
                </a:lnTo>
                <a:lnTo>
                  <a:pt x="36" y="210"/>
                </a:lnTo>
                <a:lnTo>
                  <a:pt x="36" y="186"/>
                </a:lnTo>
                <a:lnTo>
                  <a:pt x="42" y="180"/>
                </a:lnTo>
                <a:lnTo>
                  <a:pt x="42" y="174"/>
                </a:lnTo>
                <a:lnTo>
                  <a:pt x="42" y="186"/>
                </a:lnTo>
                <a:lnTo>
                  <a:pt x="48" y="192"/>
                </a:lnTo>
                <a:lnTo>
                  <a:pt x="48" y="186"/>
                </a:lnTo>
                <a:lnTo>
                  <a:pt x="48" y="198"/>
                </a:lnTo>
                <a:lnTo>
                  <a:pt x="54" y="204"/>
                </a:lnTo>
                <a:lnTo>
                  <a:pt x="54" y="180"/>
                </a:lnTo>
                <a:lnTo>
                  <a:pt x="54" y="252"/>
                </a:lnTo>
                <a:lnTo>
                  <a:pt x="60" y="348"/>
                </a:lnTo>
                <a:lnTo>
                  <a:pt x="60" y="1002"/>
                </a:lnTo>
                <a:lnTo>
                  <a:pt x="66" y="1014"/>
                </a:lnTo>
                <a:lnTo>
                  <a:pt x="66" y="816"/>
                </a:lnTo>
                <a:lnTo>
                  <a:pt x="72" y="774"/>
                </a:lnTo>
                <a:lnTo>
                  <a:pt x="72" y="456"/>
                </a:lnTo>
                <a:lnTo>
                  <a:pt x="78" y="426"/>
                </a:lnTo>
                <a:lnTo>
                  <a:pt x="78" y="252"/>
                </a:lnTo>
                <a:lnTo>
                  <a:pt x="84" y="228"/>
                </a:lnTo>
                <a:lnTo>
                  <a:pt x="84" y="114"/>
                </a:lnTo>
                <a:lnTo>
                  <a:pt x="90" y="102"/>
                </a:lnTo>
                <a:lnTo>
                  <a:pt x="90" y="66"/>
                </a:lnTo>
                <a:lnTo>
                  <a:pt x="96" y="60"/>
                </a:lnTo>
                <a:lnTo>
                  <a:pt x="96" y="24"/>
                </a:lnTo>
                <a:lnTo>
                  <a:pt x="96" y="36"/>
                </a:lnTo>
                <a:lnTo>
                  <a:pt x="102" y="24"/>
                </a:lnTo>
                <a:lnTo>
                  <a:pt x="102" y="30"/>
                </a:lnTo>
                <a:lnTo>
                  <a:pt x="102" y="0"/>
                </a:lnTo>
                <a:lnTo>
                  <a:pt x="102" y="6"/>
                </a:lnTo>
                <a:lnTo>
                  <a:pt x="108" y="0"/>
                </a:lnTo>
                <a:lnTo>
                  <a:pt x="108" y="18"/>
                </a:lnTo>
                <a:lnTo>
                  <a:pt x="114" y="42"/>
                </a:lnTo>
                <a:lnTo>
                  <a:pt x="114" y="90"/>
                </a:lnTo>
                <a:lnTo>
                  <a:pt x="120" y="114"/>
                </a:lnTo>
                <a:lnTo>
                  <a:pt x="120" y="156"/>
                </a:lnTo>
                <a:lnTo>
                  <a:pt x="126" y="162"/>
                </a:lnTo>
                <a:lnTo>
                  <a:pt x="126" y="198"/>
                </a:lnTo>
                <a:lnTo>
                  <a:pt x="132" y="204"/>
                </a:lnTo>
                <a:lnTo>
                  <a:pt x="132" y="186"/>
                </a:lnTo>
                <a:lnTo>
                  <a:pt x="138" y="198"/>
                </a:lnTo>
                <a:lnTo>
                  <a:pt x="138" y="192"/>
                </a:lnTo>
                <a:lnTo>
                  <a:pt x="138" y="198"/>
                </a:lnTo>
                <a:lnTo>
                  <a:pt x="144" y="210"/>
                </a:lnTo>
                <a:lnTo>
                  <a:pt x="144" y="222"/>
                </a:lnTo>
                <a:lnTo>
                  <a:pt x="150" y="228"/>
                </a:lnTo>
                <a:lnTo>
                  <a:pt x="150" y="210"/>
                </a:lnTo>
                <a:lnTo>
                  <a:pt x="150" y="216"/>
                </a:lnTo>
                <a:lnTo>
                  <a:pt x="156" y="210"/>
                </a:lnTo>
                <a:lnTo>
                  <a:pt x="156" y="198"/>
                </a:lnTo>
                <a:lnTo>
                  <a:pt x="156" y="216"/>
                </a:lnTo>
                <a:lnTo>
                  <a:pt x="162" y="210"/>
                </a:lnTo>
                <a:lnTo>
                  <a:pt x="162" y="234"/>
                </a:lnTo>
                <a:lnTo>
                  <a:pt x="162" y="228"/>
                </a:lnTo>
                <a:lnTo>
                  <a:pt x="168" y="234"/>
                </a:lnTo>
                <a:lnTo>
                  <a:pt x="168" y="210"/>
                </a:lnTo>
                <a:lnTo>
                  <a:pt x="168" y="288"/>
                </a:lnTo>
                <a:lnTo>
                  <a:pt x="174" y="414"/>
                </a:lnTo>
                <a:lnTo>
                  <a:pt x="174" y="1056"/>
                </a:lnTo>
                <a:lnTo>
                  <a:pt x="180" y="1062"/>
                </a:lnTo>
                <a:lnTo>
                  <a:pt x="180" y="804"/>
                </a:lnTo>
                <a:lnTo>
                  <a:pt x="186" y="750"/>
                </a:lnTo>
                <a:lnTo>
                  <a:pt x="186" y="468"/>
                </a:lnTo>
                <a:lnTo>
                  <a:pt x="192" y="444"/>
                </a:lnTo>
                <a:lnTo>
                  <a:pt x="192" y="282"/>
                </a:lnTo>
                <a:lnTo>
                  <a:pt x="198" y="270"/>
                </a:lnTo>
                <a:lnTo>
                  <a:pt x="198" y="174"/>
                </a:lnTo>
                <a:lnTo>
                  <a:pt x="204" y="162"/>
                </a:lnTo>
                <a:lnTo>
                  <a:pt x="204" y="132"/>
                </a:lnTo>
                <a:lnTo>
                  <a:pt x="210" y="132"/>
                </a:lnTo>
                <a:lnTo>
                  <a:pt x="210" y="102"/>
                </a:lnTo>
                <a:lnTo>
                  <a:pt x="216" y="96"/>
                </a:lnTo>
                <a:lnTo>
                  <a:pt x="216" y="66"/>
                </a:lnTo>
                <a:lnTo>
                  <a:pt x="222" y="72"/>
                </a:lnTo>
                <a:lnTo>
                  <a:pt x="222" y="66"/>
                </a:lnTo>
                <a:lnTo>
                  <a:pt x="222" y="90"/>
                </a:lnTo>
                <a:lnTo>
                  <a:pt x="228" y="102"/>
                </a:lnTo>
                <a:lnTo>
                  <a:pt x="228" y="156"/>
                </a:lnTo>
                <a:lnTo>
                  <a:pt x="234" y="168"/>
                </a:lnTo>
                <a:lnTo>
                  <a:pt x="234" y="222"/>
                </a:lnTo>
                <a:lnTo>
                  <a:pt x="240" y="240"/>
                </a:lnTo>
                <a:lnTo>
                  <a:pt x="240" y="264"/>
                </a:lnTo>
                <a:lnTo>
                  <a:pt x="246" y="270"/>
                </a:lnTo>
                <a:lnTo>
                  <a:pt x="246" y="276"/>
                </a:lnTo>
                <a:lnTo>
                  <a:pt x="246" y="252"/>
                </a:lnTo>
                <a:lnTo>
                  <a:pt x="252" y="264"/>
                </a:lnTo>
                <a:lnTo>
                  <a:pt x="252" y="282"/>
                </a:lnTo>
                <a:lnTo>
                  <a:pt x="252" y="252"/>
                </a:lnTo>
                <a:lnTo>
                  <a:pt x="252" y="276"/>
                </a:lnTo>
                <a:lnTo>
                  <a:pt x="258" y="288"/>
                </a:lnTo>
                <a:lnTo>
                  <a:pt x="258" y="312"/>
                </a:lnTo>
                <a:lnTo>
                  <a:pt x="258" y="282"/>
                </a:lnTo>
                <a:lnTo>
                  <a:pt x="258" y="306"/>
                </a:lnTo>
                <a:lnTo>
                  <a:pt x="264" y="294"/>
                </a:lnTo>
                <a:lnTo>
                  <a:pt x="264" y="282"/>
                </a:lnTo>
                <a:lnTo>
                  <a:pt x="270" y="276"/>
                </a:lnTo>
                <a:lnTo>
                  <a:pt x="270" y="300"/>
                </a:lnTo>
                <a:lnTo>
                  <a:pt x="276" y="306"/>
                </a:lnTo>
                <a:lnTo>
                  <a:pt x="276" y="294"/>
                </a:lnTo>
                <a:lnTo>
                  <a:pt x="276" y="318"/>
                </a:lnTo>
                <a:lnTo>
                  <a:pt x="282" y="300"/>
                </a:lnTo>
                <a:lnTo>
                  <a:pt x="282" y="294"/>
                </a:lnTo>
                <a:lnTo>
                  <a:pt x="282" y="360"/>
                </a:lnTo>
                <a:lnTo>
                  <a:pt x="288" y="468"/>
                </a:lnTo>
                <a:lnTo>
                  <a:pt x="288" y="1134"/>
                </a:lnTo>
                <a:lnTo>
                  <a:pt x="294" y="1146"/>
                </a:lnTo>
                <a:lnTo>
                  <a:pt x="294" y="894"/>
                </a:lnTo>
                <a:lnTo>
                  <a:pt x="300" y="840"/>
                </a:lnTo>
                <a:lnTo>
                  <a:pt x="300" y="546"/>
                </a:lnTo>
                <a:lnTo>
                  <a:pt x="306" y="522"/>
                </a:lnTo>
                <a:lnTo>
                  <a:pt x="306" y="360"/>
                </a:lnTo>
                <a:lnTo>
                  <a:pt x="312" y="330"/>
                </a:lnTo>
                <a:lnTo>
                  <a:pt x="312" y="234"/>
                </a:lnTo>
                <a:lnTo>
                  <a:pt x="318" y="216"/>
                </a:lnTo>
              </a:path>
            </a:pathLst>
          </a:custGeom>
          <a:noFill/>
          <a:ln w="63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03" name="Freeform 202"/>
          <p:cNvSpPr>
            <a:spLocks/>
          </p:cNvSpPr>
          <p:nvPr/>
        </p:nvSpPr>
        <p:spPr bwMode="auto">
          <a:xfrm>
            <a:off x="2730987" y="2044320"/>
            <a:ext cx="660598" cy="1106634"/>
          </a:xfrm>
          <a:custGeom>
            <a:avLst/>
            <a:gdLst/>
            <a:ahLst/>
            <a:cxnLst>
              <a:cxn ang="0">
                <a:pos x="6" y="120"/>
              </a:cxn>
              <a:cxn ang="0">
                <a:pos x="12" y="66"/>
              </a:cxn>
              <a:cxn ang="0">
                <a:pos x="24" y="126"/>
              </a:cxn>
              <a:cxn ang="0">
                <a:pos x="30" y="222"/>
              </a:cxn>
              <a:cxn ang="0">
                <a:pos x="36" y="258"/>
              </a:cxn>
              <a:cxn ang="0">
                <a:pos x="48" y="252"/>
              </a:cxn>
              <a:cxn ang="0">
                <a:pos x="54" y="288"/>
              </a:cxn>
              <a:cxn ang="0">
                <a:pos x="66" y="264"/>
              </a:cxn>
              <a:cxn ang="0">
                <a:pos x="72" y="282"/>
              </a:cxn>
              <a:cxn ang="0">
                <a:pos x="78" y="492"/>
              </a:cxn>
              <a:cxn ang="0">
                <a:pos x="90" y="1098"/>
              </a:cxn>
              <a:cxn ang="0">
                <a:pos x="96" y="492"/>
              </a:cxn>
              <a:cxn ang="0">
                <a:pos x="108" y="282"/>
              </a:cxn>
              <a:cxn ang="0">
                <a:pos x="114" y="120"/>
              </a:cxn>
              <a:cxn ang="0">
                <a:pos x="120" y="84"/>
              </a:cxn>
              <a:cxn ang="0">
                <a:pos x="126" y="48"/>
              </a:cxn>
              <a:cxn ang="0">
                <a:pos x="132" y="66"/>
              </a:cxn>
              <a:cxn ang="0">
                <a:pos x="144" y="162"/>
              </a:cxn>
              <a:cxn ang="0">
                <a:pos x="150" y="210"/>
              </a:cxn>
              <a:cxn ang="0">
                <a:pos x="156" y="198"/>
              </a:cxn>
              <a:cxn ang="0">
                <a:pos x="162" y="198"/>
              </a:cxn>
              <a:cxn ang="0">
                <a:pos x="168" y="216"/>
              </a:cxn>
              <a:cxn ang="0">
                <a:pos x="174" y="198"/>
              </a:cxn>
              <a:cxn ang="0">
                <a:pos x="186" y="198"/>
              </a:cxn>
              <a:cxn ang="0">
                <a:pos x="192" y="174"/>
              </a:cxn>
              <a:cxn ang="0">
                <a:pos x="198" y="690"/>
              </a:cxn>
              <a:cxn ang="0">
                <a:pos x="204" y="894"/>
              </a:cxn>
              <a:cxn ang="0">
                <a:pos x="210" y="318"/>
              </a:cxn>
              <a:cxn ang="0">
                <a:pos x="222" y="138"/>
              </a:cxn>
              <a:cxn ang="0">
                <a:pos x="228" y="54"/>
              </a:cxn>
              <a:cxn ang="0">
                <a:pos x="234" y="24"/>
              </a:cxn>
              <a:cxn ang="0">
                <a:pos x="240" y="0"/>
              </a:cxn>
              <a:cxn ang="0">
                <a:pos x="246" y="30"/>
              </a:cxn>
              <a:cxn ang="0">
                <a:pos x="258" y="102"/>
              </a:cxn>
              <a:cxn ang="0">
                <a:pos x="264" y="150"/>
              </a:cxn>
              <a:cxn ang="0">
                <a:pos x="270" y="138"/>
              </a:cxn>
              <a:cxn ang="0">
                <a:pos x="276" y="150"/>
              </a:cxn>
              <a:cxn ang="0">
                <a:pos x="282" y="180"/>
              </a:cxn>
              <a:cxn ang="0">
                <a:pos x="288" y="174"/>
              </a:cxn>
              <a:cxn ang="0">
                <a:pos x="294" y="168"/>
              </a:cxn>
              <a:cxn ang="0">
                <a:pos x="300" y="174"/>
              </a:cxn>
              <a:cxn ang="0">
                <a:pos x="306" y="684"/>
              </a:cxn>
            </a:cxnLst>
            <a:rect l="0" t="0" r="r" b="b"/>
            <a:pathLst>
              <a:path w="312" h="1122">
                <a:moveTo>
                  <a:pt x="0" y="162"/>
                </a:moveTo>
                <a:lnTo>
                  <a:pt x="0" y="126"/>
                </a:lnTo>
                <a:lnTo>
                  <a:pt x="6" y="120"/>
                </a:lnTo>
                <a:lnTo>
                  <a:pt x="6" y="96"/>
                </a:lnTo>
                <a:lnTo>
                  <a:pt x="12" y="78"/>
                </a:lnTo>
                <a:lnTo>
                  <a:pt x="12" y="66"/>
                </a:lnTo>
                <a:lnTo>
                  <a:pt x="18" y="72"/>
                </a:lnTo>
                <a:lnTo>
                  <a:pt x="18" y="90"/>
                </a:lnTo>
                <a:lnTo>
                  <a:pt x="24" y="126"/>
                </a:lnTo>
                <a:lnTo>
                  <a:pt x="24" y="156"/>
                </a:lnTo>
                <a:lnTo>
                  <a:pt x="30" y="180"/>
                </a:lnTo>
                <a:lnTo>
                  <a:pt x="30" y="222"/>
                </a:lnTo>
                <a:lnTo>
                  <a:pt x="36" y="228"/>
                </a:lnTo>
                <a:lnTo>
                  <a:pt x="36" y="222"/>
                </a:lnTo>
                <a:lnTo>
                  <a:pt x="36" y="258"/>
                </a:lnTo>
                <a:lnTo>
                  <a:pt x="42" y="252"/>
                </a:lnTo>
                <a:lnTo>
                  <a:pt x="42" y="246"/>
                </a:lnTo>
                <a:lnTo>
                  <a:pt x="48" y="252"/>
                </a:lnTo>
                <a:lnTo>
                  <a:pt x="48" y="264"/>
                </a:lnTo>
                <a:lnTo>
                  <a:pt x="54" y="270"/>
                </a:lnTo>
                <a:lnTo>
                  <a:pt x="54" y="288"/>
                </a:lnTo>
                <a:lnTo>
                  <a:pt x="60" y="282"/>
                </a:lnTo>
                <a:lnTo>
                  <a:pt x="60" y="252"/>
                </a:lnTo>
                <a:lnTo>
                  <a:pt x="66" y="264"/>
                </a:lnTo>
                <a:lnTo>
                  <a:pt x="66" y="276"/>
                </a:lnTo>
                <a:lnTo>
                  <a:pt x="72" y="258"/>
                </a:lnTo>
                <a:lnTo>
                  <a:pt x="72" y="282"/>
                </a:lnTo>
                <a:lnTo>
                  <a:pt x="78" y="264"/>
                </a:lnTo>
                <a:lnTo>
                  <a:pt x="78" y="270"/>
                </a:lnTo>
                <a:lnTo>
                  <a:pt x="78" y="492"/>
                </a:lnTo>
                <a:lnTo>
                  <a:pt x="84" y="612"/>
                </a:lnTo>
                <a:lnTo>
                  <a:pt x="84" y="1122"/>
                </a:lnTo>
                <a:lnTo>
                  <a:pt x="90" y="1098"/>
                </a:lnTo>
                <a:lnTo>
                  <a:pt x="90" y="834"/>
                </a:lnTo>
                <a:lnTo>
                  <a:pt x="96" y="786"/>
                </a:lnTo>
                <a:lnTo>
                  <a:pt x="96" y="492"/>
                </a:lnTo>
                <a:lnTo>
                  <a:pt x="102" y="462"/>
                </a:lnTo>
                <a:lnTo>
                  <a:pt x="102" y="312"/>
                </a:lnTo>
                <a:lnTo>
                  <a:pt x="108" y="282"/>
                </a:lnTo>
                <a:lnTo>
                  <a:pt x="108" y="162"/>
                </a:lnTo>
                <a:lnTo>
                  <a:pt x="114" y="132"/>
                </a:lnTo>
                <a:lnTo>
                  <a:pt x="114" y="120"/>
                </a:lnTo>
                <a:lnTo>
                  <a:pt x="120" y="114"/>
                </a:lnTo>
                <a:lnTo>
                  <a:pt x="120" y="78"/>
                </a:lnTo>
                <a:lnTo>
                  <a:pt x="120" y="84"/>
                </a:lnTo>
                <a:lnTo>
                  <a:pt x="126" y="78"/>
                </a:lnTo>
                <a:lnTo>
                  <a:pt x="126" y="42"/>
                </a:lnTo>
                <a:lnTo>
                  <a:pt x="126" y="48"/>
                </a:lnTo>
                <a:lnTo>
                  <a:pt x="132" y="54"/>
                </a:lnTo>
                <a:lnTo>
                  <a:pt x="132" y="48"/>
                </a:lnTo>
                <a:lnTo>
                  <a:pt x="132" y="66"/>
                </a:lnTo>
                <a:lnTo>
                  <a:pt x="138" y="96"/>
                </a:lnTo>
                <a:lnTo>
                  <a:pt x="138" y="144"/>
                </a:lnTo>
                <a:lnTo>
                  <a:pt x="144" y="162"/>
                </a:lnTo>
                <a:lnTo>
                  <a:pt x="144" y="192"/>
                </a:lnTo>
                <a:lnTo>
                  <a:pt x="150" y="198"/>
                </a:lnTo>
                <a:lnTo>
                  <a:pt x="150" y="210"/>
                </a:lnTo>
                <a:lnTo>
                  <a:pt x="156" y="204"/>
                </a:lnTo>
                <a:lnTo>
                  <a:pt x="156" y="192"/>
                </a:lnTo>
                <a:lnTo>
                  <a:pt x="156" y="198"/>
                </a:lnTo>
                <a:lnTo>
                  <a:pt x="162" y="192"/>
                </a:lnTo>
                <a:lnTo>
                  <a:pt x="162" y="210"/>
                </a:lnTo>
                <a:lnTo>
                  <a:pt x="162" y="198"/>
                </a:lnTo>
                <a:lnTo>
                  <a:pt x="168" y="210"/>
                </a:lnTo>
                <a:lnTo>
                  <a:pt x="168" y="222"/>
                </a:lnTo>
                <a:lnTo>
                  <a:pt x="168" y="216"/>
                </a:lnTo>
                <a:lnTo>
                  <a:pt x="174" y="210"/>
                </a:lnTo>
                <a:lnTo>
                  <a:pt x="174" y="222"/>
                </a:lnTo>
                <a:lnTo>
                  <a:pt x="174" y="198"/>
                </a:lnTo>
                <a:lnTo>
                  <a:pt x="180" y="204"/>
                </a:lnTo>
                <a:lnTo>
                  <a:pt x="180" y="192"/>
                </a:lnTo>
                <a:lnTo>
                  <a:pt x="186" y="198"/>
                </a:lnTo>
                <a:lnTo>
                  <a:pt x="186" y="210"/>
                </a:lnTo>
                <a:lnTo>
                  <a:pt x="186" y="204"/>
                </a:lnTo>
                <a:lnTo>
                  <a:pt x="192" y="174"/>
                </a:lnTo>
                <a:lnTo>
                  <a:pt x="192" y="180"/>
                </a:lnTo>
                <a:lnTo>
                  <a:pt x="192" y="564"/>
                </a:lnTo>
                <a:lnTo>
                  <a:pt x="198" y="690"/>
                </a:lnTo>
                <a:lnTo>
                  <a:pt x="198" y="1002"/>
                </a:lnTo>
                <a:lnTo>
                  <a:pt x="198" y="954"/>
                </a:lnTo>
                <a:lnTo>
                  <a:pt x="204" y="894"/>
                </a:lnTo>
                <a:lnTo>
                  <a:pt x="204" y="576"/>
                </a:lnTo>
                <a:lnTo>
                  <a:pt x="210" y="522"/>
                </a:lnTo>
                <a:lnTo>
                  <a:pt x="210" y="318"/>
                </a:lnTo>
                <a:lnTo>
                  <a:pt x="216" y="288"/>
                </a:lnTo>
                <a:lnTo>
                  <a:pt x="216" y="156"/>
                </a:lnTo>
                <a:lnTo>
                  <a:pt x="222" y="138"/>
                </a:lnTo>
                <a:lnTo>
                  <a:pt x="222" y="72"/>
                </a:lnTo>
                <a:lnTo>
                  <a:pt x="228" y="66"/>
                </a:lnTo>
                <a:lnTo>
                  <a:pt x="228" y="54"/>
                </a:lnTo>
                <a:lnTo>
                  <a:pt x="228" y="72"/>
                </a:lnTo>
                <a:lnTo>
                  <a:pt x="234" y="48"/>
                </a:lnTo>
                <a:lnTo>
                  <a:pt x="234" y="24"/>
                </a:lnTo>
                <a:lnTo>
                  <a:pt x="240" y="12"/>
                </a:lnTo>
                <a:lnTo>
                  <a:pt x="240" y="18"/>
                </a:lnTo>
                <a:lnTo>
                  <a:pt x="240" y="0"/>
                </a:lnTo>
                <a:lnTo>
                  <a:pt x="240" y="0"/>
                </a:lnTo>
                <a:lnTo>
                  <a:pt x="246" y="6"/>
                </a:lnTo>
                <a:lnTo>
                  <a:pt x="246" y="30"/>
                </a:lnTo>
                <a:lnTo>
                  <a:pt x="252" y="36"/>
                </a:lnTo>
                <a:lnTo>
                  <a:pt x="252" y="84"/>
                </a:lnTo>
                <a:lnTo>
                  <a:pt x="258" y="102"/>
                </a:lnTo>
                <a:lnTo>
                  <a:pt x="258" y="132"/>
                </a:lnTo>
                <a:lnTo>
                  <a:pt x="264" y="138"/>
                </a:lnTo>
                <a:lnTo>
                  <a:pt x="264" y="150"/>
                </a:lnTo>
                <a:lnTo>
                  <a:pt x="264" y="144"/>
                </a:lnTo>
                <a:lnTo>
                  <a:pt x="270" y="150"/>
                </a:lnTo>
                <a:lnTo>
                  <a:pt x="270" y="138"/>
                </a:lnTo>
                <a:lnTo>
                  <a:pt x="270" y="150"/>
                </a:lnTo>
                <a:lnTo>
                  <a:pt x="276" y="156"/>
                </a:lnTo>
                <a:lnTo>
                  <a:pt x="276" y="150"/>
                </a:lnTo>
                <a:lnTo>
                  <a:pt x="276" y="162"/>
                </a:lnTo>
                <a:lnTo>
                  <a:pt x="282" y="174"/>
                </a:lnTo>
                <a:lnTo>
                  <a:pt x="282" y="180"/>
                </a:lnTo>
                <a:lnTo>
                  <a:pt x="282" y="168"/>
                </a:lnTo>
                <a:lnTo>
                  <a:pt x="288" y="156"/>
                </a:lnTo>
                <a:lnTo>
                  <a:pt x="288" y="174"/>
                </a:lnTo>
                <a:lnTo>
                  <a:pt x="288" y="162"/>
                </a:lnTo>
                <a:lnTo>
                  <a:pt x="294" y="156"/>
                </a:lnTo>
                <a:lnTo>
                  <a:pt x="294" y="168"/>
                </a:lnTo>
                <a:lnTo>
                  <a:pt x="300" y="162"/>
                </a:lnTo>
                <a:lnTo>
                  <a:pt x="300" y="180"/>
                </a:lnTo>
                <a:lnTo>
                  <a:pt x="300" y="174"/>
                </a:lnTo>
                <a:lnTo>
                  <a:pt x="306" y="156"/>
                </a:lnTo>
                <a:lnTo>
                  <a:pt x="306" y="150"/>
                </a:lnTo>
                <a:lnTo>
                  <a:pt x="306" y="684"/>
                </a:lnTo>
                <a:lnTo>
                  <a:pt x="312" y="786"/>
                </a:lnTo>
                <a:lnTo>
                  <a:pt x="312" y="972"/>
                </a:lnTo>
              </a:path>
            </a:pathLst>
          </a:custGeom>
          <a:noFill/>
          <a:ln w="63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04" name="Freeform 203"/>
          <p:cNvSpPr>
            <a:spLocks/>
          </p:cNvSpPr>
          <p:nvPr/>
        </p:nvSpPr>
        <p:spPr bwMode="auto">
          <a:xfrm>
            <a:off x="3391586" y="1943718"/>
            <a:ext cx="647895" cy="1088881"/>
          </a:xfrm>
          <a:custGeom>
            <a:avLst/>
            <a:gdLst/>
            <a:ahLst/>
            <a:cxnLst>
              <a:cxn ang="0">
                <a:pos x="6" y="942"/>
              </a:cxn>
              <a:cxn ang="0">
                <a:pos x="12" y="408"/>
              </a:cxn>
              <a:cxn ang="0">
                <a:pos x="24" y="246"/>
              </a:cxn>
              <a:cxn ang="0">
                <a:pos x="30" y="192"/>
              </a:cxn>
              <a:cxn ang="0">
                <a:pos x="36" y="162"/>
              </a:cxn>
              <a:cxn ang="0">
                <a:pos x="42" y="114"/>
              </a:cxn>
              <a:cxn ang="0">
                <a:pos x="48" y="114"/>
              </a:cxn>
              <a:cxn ang="0">
                <a:pos x="54" y="222"/>
              </a:cxn>
              <a:cxn ang="0">
                <a:pos x="66" y="288"/>
              </a:cxn>
              <a:cxn ang="0">
                <a:pos x="72" y="288"/>
              </a:cxn>
              <a:cxn ang="0">
                <a:pos x="78" y="306"/>
              </a:cxn>
              <a:cxn ang="0">
                <a:pos x="84" y="330"/>
              </a:cxn>
              <a:cxn ang="0">
                <a:pos x="90" y="312"/>
              </a:cxn>
              <a:cxn ang="0">
                <a:pos x="96" y="312"/>
              </a:cxn>
              <a:cxn ang="0">
                <a:pos x="102" y="258"/>
              </a:cxn>
              <a:cxn ang="0">
                <a:pos x="108" y="1020"/>
              </a:cxn>
              <a:cxn ang="0">
                <a:pos x="114" y="942"/>
              </a:cxn>
              <a:cxn ang="0">
                <a:pos x="126" y="600"/>
              </a:cxn>
              <a:cxn ang="0">
                <a:pos x="132" y="252"/>
              </a:cxn>
              <a:cxn ang="0">
                <a:pos x="144" y="186"/>
              </a:cxn>
              <a:cxn ang="0">
                <a:pos x="150" y="114"/>
              </a:cxn>
              <a:cxn ang="0">
                <a:pos x="156" y="102"/>
              </a:cxn>
              <a:cxn ang="0">
                <a:pos x="168" y="156"/>
              </a:cxn>
              <a:cxn ang="0">
                <a:pos x="174" y="270"/>
              </a:cxn>
              <a:cxn ang="0">
                <a:pos x="186" y="264"/>
              </a:cxn>
              <a:cxn ang="0">
                <a:pos x="192" y="276"/>
              </a:cxn>
              <a:cxn ang="0">
                <a:pos x="198" y="276"/>
              </a:cxn>
              <a:cxn ang="0">
                <a:pos x="204" y="276"/>
              </a:cxn>
              <a:cxn ang="0">
                <a:pos x="210" y="258"/>
              </a:cxn>
              <a:cxn ang="0">
                <a:pos x="216" y="276"/>
              </a:cxn>
              <a:cxn ang="0">
                <a:pos x="222" y="354"/>
              </a:cxn>
              <a:cxn ang="0">
                <a:pos x="228" y="1062"/>
              </a:cxn>
              <a:cxn ang="0">
                <a:pos x="234" y="504"/>
              </a:cxn>
              <a:cxn ang="0">
                <a:pos x="246" y="270"/>
              </a:cxn>
              <a:cxn ang="0">
                <a:pos x="252" y="90"/>
              </a:cxn>
              <a:cxn ang="0">
                <a:pos x="258" y="66"/>
              </a:cxn>
              <a:cxn ang="0">
                <a:pos x="264" y="12"/>
              </a:cxn>
              <a:cxn ang="0">
                <a:pos x="270" y="0"/>
              </a:cxn>
              <a:cxn ang="0">
                <a:pos x="276" y="6"/>
              </a:cxn>
              <a:cxn ang="0">
                <a:pos x="282" y="114"/>
              </a:cxn>
              <a:cxn ang="0">
                <a:pos x="288" y="150"/>
              </a:cxn>
              <a:cxn ang="0">
                <a:pos x="300" y="138"/>
              </a:cxn>
            </a:cxnLst>
            <a:rect l="0" t="0" r="r" b="b"/>
            <a:pathLst>
              <a:path w="306" h="1104">
                <a:moveTo>
                  <a:pt x="0" y="1074"/>
                </a:moveTo>
                <a:lnTo>
                  <a:pt x="0" y="990"/>
                </a:lnTo>
                <a:lnTo>
                  <a:pt x="6" y="942"/>
                </a:lnTo>
                <a:lnTo>
                  <a:pt x="6" y="642"/>
                </a:lnTo>
                <a:lnTo>
                  <a:pt x="12" y="594"/>
                </a:lnTo>
                <a:lnTo>
                  <a:pt x="12" y="408"/>
                </a:lnTo>
                <a:lnTo>
                  <a:pt x="18" y="378"/>
                </a:lnTo>
                <a:lnTo>
                  <a:pt x="18" y="258"/>
                </a:lnTo>
                <a:lnTo>
                  <a:pt x="24" y="246"/>
                </a:lnTo>
                <a:lnTo>
                  <a:pt x="24" y="192"/>
                </a:lnTo>
                <a:lnTo>
                  <a:pt x="24" y="198"/>
                </a:lnTo>
                <a:lnTo>
                  <a:pt x="30" y="192"/>
                </a:lnTo>
                <a:lnTo>
                  <a:pt x="30" y="162"/>
                </a:lnTo>
                <a:lnTo>
                  <a:pt x="30" y="180"/>
                </a:lnTo>
                <a:lnTo>
                  <a:pt x="36" y="162"/>
                </a:lnTo>
                <a:lnTo>
                  <a:pt x="36" y="126"/>
                </a:lnTo>
                <a:lnTo>
                  <a:pt x="36" y="132"/>
                </a:lnTo>
                <a:lnTo>
                  <a:pt x="42" y="114"/>
                </a:lnTo>
                <a:lnTo>
                  <a:pt x="42" y="120"/>
                </a:lnTo>
                <a:lnTo>
                  <a:pt x="42" y="126"/>
                </a:lnTo>
                <a:lnTo>
                  <a:pt x="48" y="114"/>
                </a:lnTo>
                <a:lnTo>
                  <a:pt x="48" y="162"/>
                </a:lnTo>
                <a:lnTo>
                  <a:pt x="54" y="180"/>
                </a:lnTo>
                <a:lnTo>
                  <a:pt x="54" y="222"/>
                </a:lnTo>
                <a:lnTo>
                  <a:pt x="60" y="246"/>
                </a:lnTo>
                <a:lnTo>
                  <a:pt x="60" y="276"/>
                </a:lnTo>
                <a:lnTo>
                  <a:pt x="66" y="288"/>
                </a:lnTo>
                <a:lnTo>
                  <a:pt x="66" y="282"/>
                </a:lnTo>
                <a:lnTo>
                  <a:pt x="66" y="294"/>
                </a:lnTo>
                <a:lnTo>
                  <a:pt x="72" y="288"/>
                </a:lnTo>
                <a:lnTo>
                  <a:pt x="72" y="282"/>
                </a:lnTo>
                <a:lnTo>
                  <a:pt x="72" y="294"/>
                </a:lnTo>
                <a:lnTo>
                  <a:pt x="78" y="306"/>
                </a:lnTo>
                <a:lnTo>
                  <a:pt x="78" y="300"/>
                </a:lnTo>
                <a:lnTo>
                  <a:pt x="78" y="318"/>
                </a:lnTo>
                <a:lnTo>
                  <a:pt x="84" y="330"/>
                </a:lnTo>
                <a:lnTo>
                  <a:pt x="84" y="306"/>
                </a:lnTo>
                <a:lnTo>
                  <a:pt x="90" y="312"/>
                </a:lnTo>
                <a:lnTo>
                  <a:pt x="90" y="312"/>
                </a:lnTo>
                <a:lnTo>
                  <a:pt x="90" y="294"/>
                </a:lnTo>
                <a:lnTo>
                  <a:pt x="96" y="300"/>
                </a:lnTo>
                <a:lnTo>
                  <a:pt x="96" y="312"/>
                </a:lnTo>
                <a:lnTo>
                  <a:pt x="96" y="300"/>
                </a:lnTo>
                <a:lnTo>
                  <a:pt x="102" y="318"/>
                </a:lnTo>
                <a:lnTo>
                  <a:pt x="102" y="258"/>
                </a:lnTo>
                <a:lnTo>
                  <a:pt x="102" y="276"/>
                </a:lnTo>
                <a:lnTo>
                  <a:pt x="108" y="318"/>
                </a:lnTo>
                <a:lnTo>
                  <a:pt x="108" y="1020"/>
                </a:lnTo>
                <a:lnTo>
                  <a:pt x="114" y="1086"/>
                </a:lnTo>
                <a:lnTo>
                  <a:pt x="114" y="1104"/>
                </a:lnTo>
                <a:lnTo>
                  <a:pt x="114" y="942"/>
                </a:lnTo>
                <a:lnTo>
                  <a:pt x="120" y="888"/>
                </a:lnTo>
                <a:lnTo>
                  <a:pt x="120" y="624"/>
                </a:lnTo>
                <a:lnTo>
                  <a:pt x="126" y="600"/>
                </a:lnTo>
                <a:lnTo>
                  <a:pt x="126" y="414"/>
                </a:lnTo>
                <a:lnTo>
                  <a:pt x="132" y="390"/>
                </a:lnTo>
                <a:lnTo>
                  <a:pt x="132" y="252"/>
                </a:lnTo>
                <a:lnTo>
                  <a:pt x="138" y="240"/>
                </a:lnTo>
                <a:lnTo>
                  <a:pt x="138" y="180"/>
                </a:lnTo>
                <a:lnTo>
                  <a:pt x="144" y="186"/>
                </a:lnTo>
                <a:lnTo>
                  <a:pt x="144" y="150"/>
                </a:lnTo>
                <a:lnTo>
                  <a:pt x="150" y="138"/>
                </a:lnTo>
                <a:lnTo>
                  <a:pt x="150" y="114"/>
                </a:lnTo>
                <a:lnTo>
                  <a:pt x="156" y="108"/>
                </a:lnTo>
                <a:lnTo>
                  <a:pt x="156" y="96"/>
                </a:lnTo>
                <a:lnTo>
                  <a:pt x="156" y="102"/>
                </a:lnTo>
                <a:lnTo>
                  <a:pt x="162" y="108"/>
                </a:lnTo>
                <a:lnTo>
                  <a:pt x="162" y="150"/>
                </a:lnTo>
                <a:lnTo>
                  <a:pt x="168" y="156"/>
                </a:lnTo>
                <a:lnTo>
                  <a:pt x="168" y="222"/>
                </a:lnTo>
                <a:lnTo>
                  <a:pt x="174" y="234"/>
                </a:lnTo>
                <a:lnTo>
                  <a:pt x="174" y="270"/>
                </a:lnTo>
                <a:lnTo>
                  <a:pt x="180" y="276"/>
                </a:lnTo>
                <a:lnTo>
                  <a:pt x="180" y="258"/>
                </a:lnTo>
                <a:lnTo>
                  <a:pt x="186" y="264"/>
                </a:lnTo>
                <a:lnTo>
                  <a:pt x="186" y="282"/>
                </a:lnTo>
                <a:lnTo>
                  <a:pt x="186" y="276"/>
                </a:lnTo>
                <a:lnTo>
                  <a:pt x="192" y="276"/>
                </a:lnTo>
                <a:lnTo>
                  <a:pt x="192" y="300"/>
                </a:lnTo>
                <a:lnTo>
                  <a:pt x="192" y="294"/>
                </a:lnTo>
                <a:lnTo>
                  <a:pt x="198" y="276"/>
                </a:lnTo>
                <a:lnTo>
                  <a:pt x="198" y="264"/>
                </a:lnTo>
                <a:lnTo>
                  <a:pt x="204" y="270"/>
                </a:lnTo>
                <a:lnTo>
                  <a:pt x="204" y="276"/>
                </a:lnTo>
                <a:lnTo>
                  <a:pt x="204" y="258"/>
                </a:lnTo>
                <a:lnTo>
                  <a:pt x="204" y="270"/>
                </a:lnTo>
                <a:lnTo>
                  <a:pt x="210" y="258"/>
                </a:lnTo>
                <a:lnTo>
                  <a:pt x="210" y="276"/>
                </a:lnTo>
                <a:lnTo>
                  <a:pt x="210" y="264"/>
                </a:lnTo>
                <a:lnTo>
                  <a:pt x="216" y="276"/>
                </a:lnTo>
                <a:lnTo>
                  <a:pt x="216" y="240"/>
                </a:lnTo>
                <a:lnTo>
                  <a:pt x="216" y="282"/>
                </a:lnTo>
                <a:lnTo>
                  <a:pt x="222" y="354"/>
                </a:lnTo>
                <a:lnTo>
                  <a:pt x="222" y="1020"/>
                </a:lnTo>
                <a:lnTo>
                  <a:pt x="228" y="1056"/>
                </a:lnTo>
                <a:lnTo>
                  <a:pt x="228" y="1062"/>
                </a:lnTo>
                <a:lnTo>
                  <a:pt x="228" y="858"/>
                </a:lnTo>
                <a:lnTo>
                  <a:pt x="234" y="792"/>
                </a:lnTo>
                <a:lnTo>
                  <a:pt x="234" y="504"/>
                </a:lnTo>
                <a:lnTo>
                  <a:pt x="240" y="462"/>
                </a:lnTo>
                <a:lnTo>
                  <a:pt x="240" y="294"/>
                </a:lnTo>
                <a:lnTo>
                  <a:pt x="246" y="270"/>
                </a:lnTo>
                <a:lnTo>
                  <a:pt x="246" y="156"/>
                </a:lnTo>
                <a:lnTo>
                  <a:pt x="252" y="132"/>
                </a:lnTo>
                <a:lnTo>
                  <a:pt x="252" y="90"/>
                </a:lnTo>
                <a:lnTo>
                  <a:pt x="258" y="78"/>
                </a:lnTo>
                <a:lnTo>
                  <a:pt x="258" y="84"/>
                </a:lnTo>
                <a:lnTo>
                  <a:pt x="258" y="66"/>
                </a:lnTo>
                <a:lnTo>
                  <a:pt x="258" y="72"/>
                </a:lnTo>
                <a:lnTo>
                  <a:pt x="264" y="48"/>
                </a:lnTo>
                <a:lnTo>
                  <a:pt x="264" y="12"/>
                </a:lnTo>
                <a:lnTo>
                  <a:pt x="270" y="6"/>
                </a:lnTo>
                <a:lnTo>
                  <a:pt x="270" y="12"/>
                </a:lnTo>
                <a:lnTo>
                  <a:pt x="270" y="0"/>
                </a:lnTo>
                <a:lnTo>
                  <a:pt x="276" y="12"/>
                </a:lnTo>
                <a:lnTo>
                  <a:pt x="276" y="54"/>
                </a:lnTo>
                <a:lnTo>
                  <a:pt x="276" y="6"/>
                </a:lnTo>
                <a:lnTo>
                  <a:pt x="276" y="48"/>
                </a:lnTo>
                <a:lnTo>
                  <a:pt x="282" y="48"/>
                </a:lnTo>
                <a:lnTo>
                  <a:pt x="282" y="114"/>
                </a:lnTo>
                <a:lnTo>
                  <a:pt x="282" y="108"/>
                </a:lnTo>
                <a:lnTo>
                  <a:pt x="288" y="126"/>
                </a:lnTo>
                <a:lnTo>
                  <a:pt x="288" y="150"/>
                </a:lnTo>
                <a:lnTo>
                  <a:pt x="294" y="156"/>
                </a:lnTo>
                <a:lnTo>
                  <a:pt x="294" y="132"/>
                </a:lnTo>
                <a:lnTo>
                  <a:pt x="300" y="138"/>
                </a:lnTo>
                <a:lnTo>
                  <a:pt x="300" y="156"/>
                </a:lnTo>
                <a:lnTo>
                  <a:pt x="306" y="144"/>
                </a:lnTo>
              </a:path>
            </a:pathLst>
          </a:custGeom>
          <a:noFill/>
          <a:ln w="63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05" name="Freeform 204"/>
          <p:cNvSpPr>
            <a:spLocks/>
          </p:cNvSpPr>
          <p:nvPr/>
        </p:nvSpPr>
        <p:spPr bwMode="auto">
          <a:xfrm>
            <a:off x="4039481" y="1849032"/>
            <a:ext cx="609783" cy="1000114"/>
          </a:xfrm>
          <a:custGeom>
            <a:avLst/>
            <a:gdLst/>
            <a:ahLst/>
            <a:cxnLst>
              <a:cxn ang="0">
                <a:pos x="0" y="258"/>
              </a:cxn>
              <a:cxn ang="0">
                <a:pos x="6" y="228"/>
              </a:cxn>
              <a:cxn ang="0">
                <a:pos x="12" y="216"/>
              </a:cxn>
              <a:cxn ang="0">
                <a:pos x="18" y="234"/>
              </a:cxn>
              <a:cxn ang="0">
                <a:pos x="24" y="192"/>
              </a:cxn>
              <a:cxn ang="0">
                <a:pos x="30" y="1014"/>
              </a:cxn>
              <a:cxn ang="0">
                <a:pos x="42" y="648"/>
              </a:cxn>
              <a:cxn ang="0">
                <a:pos x="48" y="210"/>
              </a:cxn>
              <a:cxn ang="0">
                <a:pos x="60" y="90"/>
              </a:cxn>
              <a:cxn ang="0">
                <a:pos x="66" y="30"/>
              </a:cxn>
              <a:cxn ang="0">
                <a:pos x="72" y="12"/>
              </a:cxn>
              <a:cxn ang="0">
                <a:pos x="84" y="36"/>
              </a:cxn>
              <a:cxn ang="0">
                <a:pos x="90" y="144"/>
              </a:cxn>
              <a:cxn ang="0">
                <a:pos x="96" y="156"/>
              </a:cxn>
              <a:cxn ang="0">
                <a:pos x="102" y="162"/>
              </a:cxn>
              <a:cxn ang="0">
                <a:pos x="108" y="174"/>
              </a:cxn>
              <a:cxn ang="0">
                <a:pos x="114" y="174"/>
              </a:cxn>
              <a:cxn ang="0">
                <a:pos x="120" y="162"/>
              </a:cxn>
              <a:cxn ang="0">
                <a:pos x="126" y="180"/>
              </a:cxn>
              <a:cxn ang="0">
                <a:pos x="132" y="186"/>
              </a:cxn>
              <a:cxn ang="0">
                <a:pos x="138" y="828"/>
              </a:cxn>
              <a:cxn ang="0">
                <a:pos x="144" y="834"/>
              </a:cxn>
              <a:cxn ang="0">
                <a:pos x="156" y="420"/>
              </a:cxn>
              <a:cxn ang="0">
                <a:pos x="162" y="132"/>
              </a:cxn>
              <a:cxn ang="0">
                <a:pos x="174" y="60"/>
              </a:cxn>
              <a:cxn ang="0">
                <a:pos x="180" y="36"/>
              </a:cxn>
              <a:cxn ang="0">
                <a:pos x="186" y="6"/>
              </a:cxn>
              <a:cxn ang="0">
                <a:pos x="192" y="18"/>
              </a:cxn>
              <a:cxn ang="0">
                <a:pos x="198" y="126"/>
              </a:cxn>
              <a:cxn ang="0">
                <a:pos x="204" y="126"/>
              </a:cxn>
              <a:cxn ang="0">
                <a:pos x="210" y="180"/>
              </a:cxn>
              <a:cxn ang="0">
                <a:pos x="216" y="186"/>
              </a:cxn>
              <a:cxn ang="0">
                <a:pos x="222" y="186"/>
              </a:cxn>
              <a:cxn ang="0">
                <a:pos x="228" y="192"/>
              </a:cxn>
              <a:cxn ang="0">
                <a:pos x="234" y="174"/>
              </a:cxn>
              <a:cxn ang="0">
                <a:pos x="240" y="192"/>
              </a:cxn>
              <a:cxn ang="0">
                <a:pos x="246" y="450"/>
              </a:cxn>
              <a:cxn ang="0">
                <a:pos x="252" y="1002"/>
              </a:cxn>
              <a:cxn ang="0">
                <a:pos x="264" y="588"/>
              </a:cxn>
              <a:cxn ang="0">
                <a:pos x="270" y="198"/>
              </a:cxn>
              <a:cxn ang="0">
                <a:pos x="276" y="126"/>
              </a:cxn>
              <a:cxn ang="0">
                <a:pos x="282" y="96"/>
              </a:cxn>
            </a:cxnLst>
            <a:rect l="0" t="0" r="r" b="b"/>
            <a:pathLst>
              <a:path w="288" h="1014">
                <a:moveTo>
                  <a:pt x="0" y="240"/>
                </a:moveTo>
                <a:lnTo>
                  <a:pt x="0" y="264"/>
                </a:lnTo>
                <a:lnTo>
                  <a:pt x="0" y="258"/>
                </a:lnTo>
                <a:lnTo>
                  <a:pt x="6" y="246"/>
                </a:lnTo>
                <a:lnTo>
                  <a:pt x="6" y="252"/>
                </a:lnTo>
                <a:lnTo>
                  <a:pt x="6" y="228"/>
                </a:lnTo>
                <a:lnTo>
                  <a:pt x="12" y="228"/>
                </a:lnTo>
                <a:lnTo>
                  <a:pt x="12" y="240"/>
                </a:lnTo>
                <a:lnTo>
                  <a:pt x="12" y="216"/>
                </a:lnTo>
                <a:lnTo>
                  <a:pt x="12" y="228"/>
                </a:lnTo>
                <a:lnTo>
                  <a:pt x="18" y="216"/>
                </a:lnTo>
                <a:lnTo>
                  <a:pt x="18" y="234"/>
                </a:lnTo>
                <a:lnTo>
                  <a:pt x="18" y="228"/>
                </a:lnTo>
                <a:lnTo>
                  <a:pt x="24" y="222"/>
                </a:lnTo>
                <a:lnTo>
                  <a:pt x="24" y="192"/>
                </a:lnTo>
                <a:lnTo>
                  <a:pt x="24" y="408"/>
                </a:lnTo>
                <a:lnTo>
                  <a:pt x="30" y="552"/>
                </a:lnTo>
                <a:lnTo>
                  <a:pt x="30" y="1014"/>
                </a:lnTo>
                <a:lnTo>
                  <a:pt x="36" y="984"/>
                </a:lnTo>
                <a:lnTo>
                  <a:pt x="36" y="708"/>
                </a:lnTo>
                <a:lnTo>
                  <a:pt x="42" y="648"/>
                </a:lnTo>
                <a:lnTo>
                  <a:pt x="42" y="402"/>
                </a:lnTo>
                <a:lnTo>
                  <a:pt x="48" y="378"/>
                </a:lnTo>
                <a:lnTo>
                  <a:pt x="48" y="210"/>
                </a:lnTo>
                <a:lnTo>
                  <a:pt x="54" y="186"/>
                </a:lnTo>
                <a:lnTo>
                  <a:pt x="54" y="108"/>
                </a:lnTo>
                <a:lnTo>
                  <a:pt x="60" y="90"/>
                </a:lnTo>
                <a:lnTo>
                  <a:pt x="60" y="66"/>
                </a:lnTo>
                <a:lnTo>
                  <a:pt x="66" y="60"/>
                </a:lnTo>
                <a:lnTo>
                  <a:pt x="66" y="30"/>
                </a:lnTo>
                <a:lnTo>
                  <a:pt x="72" y="12"/>
                </a:lnTo>
                <a:lnTo>
                  <a:pt x="72" y="0"/>
                </a:lnTo>
                <a:lnTo>
                  <a:pt x="72" y="12"/>
                </a:lnTo>
                <a:lnTo>
                  <a:pt x="78" y="6"/>
                </a:lnTo>
                <a:lnTo>
                  <a:pt x="78" y="30"/>
                </a:lnTo>
                <a:lnTo>
                  <a:pt x="84" y="36"/>
                </a:lnTo>
                <a:lnTo>
                  <a:pt x="84" y="102"/>
                </a:lnTo>
                <a:lnTo>
                  <a:pt x="90" y="108"/>
                </a:lnTo>
                <a:lnTo>
                  <a:pt x="90" y="144"/>
                </a:lnTo>
                <a:lnTo>
                  <a:pt x="96" y="156"/>
                </a:lnTo>
                <a:lnTo>
                  <a:pt x="96" y="162"/>
                </a:lnTo>
                <a:lnTo>
                  <a:pt x="96" y="156"/>
                </a:lnTo>
                <a:lnTo>
                  <a:pt x="102" y="156"/>
                </a:lnTo>
                <a:lnTo>
                  <a:pt x="102" y="174"/>
                </a:lnTo>
                <a:lnTo>
                  <a:pt x="102" y="162"/>
                </a:lnTo>
                <a:lnTo>
                  <a:pt x="108" y="156"/>
                </a:lnTo>
                <a:lnTo>
                  <a:pt x="108" y="180"/>
                </a:lnTo>
                <a:lnTo>
                  <a:pt x="108" y="174"/>
                </a:lnTo>
                <a:lnTo>
                  <a:pt x="114" y="180"/>
                </a:lnTo>
                <a:lnTo>
                  <a:pt x="114" y="192"/>
                </a:lnTo>
                <a:lnTo>
                  <a:pt x="114" y="174"/>
                </a:lnTo>
                <a:lnTo>
                  <a:pt x="120" y="168"/>
                </a:lnTo>
                <a:lnTo>
                  <a:pt x="120" y="174"/>
                </a:lnTo>
                <a:lnTo>
                  <a:pt x="120" y="162"/>
                </a:lnTo>
                <a:lnTo>
                  <a:pt x="120" y="174"/>
                </a:lnTo>
                <a:lnTo>
                  <a:pt x="126" y="168"/>
                </a:lnTo>
                <a:lnTo>
                  <a:pt x="126" y="180"/>
                </a:lnTo>
                <a:lnTo>
                  <a:pt x="126" y="174"/>
                </a:lnTo>
                <a:lnTo>
                  <a:pt x="132" y="186"/>
                </a:lnTo>
                <a:lnTo>
                  <a:pt x="132" y="186"/>
                </a:lnTo>
                <a:lnTo>
                  <a:pt x="132" y="156"/>
                </a:lnTo>
                <a:lnTo>
                  <a:pt x="138" y="180"/>
                </a:lnTo>
                <a:lnTo>
                  <a:pt x="138" y="828"/>
                </a:lnTo>
                <a:lnTo>
                  <a:pt x="144" y="900"/>
                </a:lnTo>
                <a:lnTo>
                  <a:pt x="144" y="972"/>
                </a:lnTo>
                <a:lnTo>
                  <a:pt x="144" y="834"/>
                </a:lnTo>
                <a:lnTo>
                  <a:pt x="150" y="780"/>
                </a:lnTo>
                <a:lnTo>
                  <a:pt x="150" y="462"/>
                </a:lnTo>
                <a:lnTo>
                  <a:pt x="156" y="420"/>
                </a:lnTo>
                <a:lnTo>
                  <a:pt x="156" y="288"/>
                </a:lnTo>
                <a:lnTo>
                  <a:pt x="162" y="264"/>
                </a:lnTo>
                <a:lnTo>
                  <a:pt x="162" y="132"/>
                </a:lnTo>
                <a:lnTo>
                  <a:pt x="168" y="114"/>
                </a:lnTo>
                <a:lnTo>
                  <a:pt x="168" y="72"/>
                </a:lnTo>
                <a:lnTo>
                  <a:pt x="174" y="60"/>
                </a:lnTo>
                <a:lnTo>
                  <a:pt x="174" y="66"/>
                </a:lnTo>
                <a:lnTo>
                  <a:pt x="174" y="48"/>
                </a:lnTo>
                <a:lnTo>
                  <a:pt x="180" y="36"/>
                </a:lnTo>
                <a:lnTo>
                  <a:pt x="180" y="12"/>
                </a:lnTo>
                <a:lnTo>
                  <a:pt x="180" y="18"/>
                </a:lnTo>
                <a:lnTo>
                  <a:pt x="186" y="6"/>
                </a:lnTo>
                <a:lnTo>
                  <a:pt x="186" y="18"/>
                </a:lnTo>
                <a:lnTo>
                  <a:pt x="186" y="12"/>
                </a:lnTo>
                <a:lnTo>
                  <a:pt x="192" y="18"/>
                </a:lnTo>
                <a:lnTo>
                  <a:pt x="192" y="72"/>
                </a:lnTo>
                <a:lnTo>
                  <a:pt x="198" y="66"/>
                </a:lnTo>
                <a:lnTo>
                  <a:pt x="198" y="126"/>
                </a:lnTo>
                <a:lnTo>
                  <a:pt x="198" y="120"/>
                </a:lnTo>
                <a:lnTo>
                  <a:pt x="204" y="138"/>
                </a:lnTo>
                <a:lnTo>
                  <a:pt x="204" y="126"/>
                </a:lnTo>
                <a:lnTo>
                  <a:pt x="204" y="168"/>
                </a:lnTo>
                <a:lnTo>
                  <a:pt x="210" y="162"/>
                </a:lnTo>
                <a:lnTo>
                  <a:pt x="210" y="180"/>
                </a:lnTo>
                <a:lnTo>
                  <a:pt x="210" y="168"/>
                </a:lnTo>
                <a:lnTo>
                  <a:pt x="216" y="174"/>
                </a:lnTo>
                <a:lnTo>
                  <a:pt x="216" y="186"/>
                </a:lnTo>
                <a:lnTo>
                  <a:pt x="222" y="192"/>
                </a:lnTo>
                <a:lnTo>
                  <a:pt x="222" y="204"/>
                </a:lnTo>
                <a:lnTo>
                  <a:pt x="222" y="186"/>
                </a:lnTo>
                <a:lnTo>
                  <a:pt x="228" y="180"/>
                </a:lnTo>
                <a:lnTo>
                  <a:pt x="228" y="174"/>
                </a:lnTo>
                <a:lnTo>
                  <a:pt x="228" y="192"/>
                </a:lnTo>
                <a:lnTo>
                  <a:pt x="234" y="180"/>
                </a:lnTo>
                <a:lnTo>
                  <a:pt x="234" y="186"/>
                </a:lnTo>
                <a:lnTo>
                  <a:pt x="234" y="174"/>
                </a:lnTo>
                <a:lnTo>
                  <a:pt x="234" y="180"/>
                </a:lnTo>
                <a:lnTo>
                  <a:pt x="240" y="174"/>
                </a:lnTo>
                <a:lnTo>
                  <a:pt x="240" y="192"/>
                </a:lnTo>
                <a:lnTo>
                  <a:pt x="246" y="192"/>
                </a:lnTo>
                <a:lnTo>
                  <a:pt x="246" y="162"/>
                </a:lnTo>
                <a:lnTo>
                  <a:pt x="246" y="450"/>
                </a:lnTo>
                <a:lnTo>
                  <a:pt x="252" y="582"/>
                </a:lnTo>
                <a:lnTo>
                  <a:pt x="252" y="1014"/>
                </a:lnTo>
                <a:lnTo>
                  <a:pt x="252" y="1002"/>
                </a:lnTo>
                <a:lnTo>
                  <a:pt x="258" y="966"/>
                </a:lnTo>
                <a:lnTo>
                  <a:pt x="258" y="642"/>
                </a:lnTo>
                <a:lnTo>
                  <a:pt x="264" y="588"/>
                </a:lnTo>
                <a:lnTo>
                  <a:pt x="264" y="372"/>
                </a:lnTo>
                <a:lnTo>
                  <a:pt x="270" y="342"/>
                </a:lnTo>
                <a:lnTo>
                  <a:pt x="270" y="198"/>
                </a:lnTo>
                <a:lnTo>
                  <a:pt x="276" y="192"/>
                </a:lnTo>
                <a:lnTo>
                  <a:pt x="276" y="120"/>
                </a:lnTo>
                <a:lnTo>
                  <a:pt x="276" y="126"/>
                </a:lnTo>
                <a:lnTo>
                  <a:pt x="282" y="114"/>
                </a:lnTo>
                <a:lnTo>
                  <a:pt x="282" y="120"/>
                </a:lnTo>
                <a:lnTo>
                  <a:pt x="282" y="96"/>
                </a:lnTo>
                <a:lnTo>
                  <a:pt x="288" y="84"/>
                </a:lnTo>
                <a:lnTo>
                  <a:pt x="288" y="90"/>
                </a:lnTo>
              </a:path>
            </a:pathLst>
          </a:custGeom>
          <a:noFill/>
          <a:ln w="63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06" name="Freeform 205"/>
          <p:cNvSpPr>
            <a:spLocks/>
          </p:cNvSpPr>
          <p:nvPr/>
        </p:nvSpPr>
        <p:spPr bwMode="auto">
          <a:xfrm>
            <a:off x="4649265" y="1902292"/>
            <a:ext cx="609783" cy="1106634"/>
          </a:xfrm>
          <a:custGeom>
            <a:avLst/>
            <a:gdLst/>
            <a:ahLst/>
            <a:cxnLst>
              <a:cxn ang="0">
                <a:pos x="0" y="18"/>
              </a:cxn>
              <a:cxn ang="0">
                <a:pos x="6" y="0"/>
              </a:cxn>
              <a:cxn ang="0">
                <a:pos x="12" y="6"/>
              </a:cxn>
              <a:cxn ang="0">
                <a:pos x="18" y="120"/>
              </a:cxn>
              <a:cxn ang="0">
                <a:pos x="30" y="186"/>
              </a:cxn>
              <a:cxn ang="0">
                <a:pos x="36" y="192"/>
              </a:cxn>
              <a:cxn ang="0">
                <a:pos x="42" y="216"/>
              </a:cxn>
              <a:cxn ang="0">
                <a:pos x="48" y="210"/>
              </a:cxn>
              <a:cxn ang="0">
                <a:pos x="54" y="222"/>
              </a:cxn>
              <a:cxn ang="0">
                <a:pos x="60" y="246"/>
              </a:cxn>
              <a:cxn ang="0">
                <a:pos x="66" y="246"/>
              </a:cxn>
              <a:cxn ang="0">
                <a:pos x="78" y="954"/>
              </a:cxn>
              <a:cxn ang="0">
                <a:pos x="84" y="900"/>
              </a:cxn>
              <a:cxn ang="0">
                <a:pos x="90" y="372"/>
              </a:cxn>
              <a:cxn ang="0">
                <a:pos x="102" y="222"/>
              </a:cxn>
              <a:cxn ang="0">
                <a:pos x="108" y="186"/>
              </a:cxn>
              <a:cxn ang="0">
                <a:pos x="114" y="186"/>
              </a:cxn>
              <a:cxn ang="0">
                <a:pos x="120" y="156"/>
              </a:cxn>
              <a:cxn ang="0">
                <a:pos x="126" y="162"/>
              </a:cxn>
              <a:cxn ang="0">
                <a:pos x="132" y="264"/>
              </a:cxn>
              <a:cxn ang="0">
                <a:pos x="144" y="318"/>
              </a:cxn>
              <a:cxn ang="0">
                <a:pos x="150" y="306"/>
              </a:cxn>
              <a:cxn ang="0">
                <a:pos x="150" y="312"/>
              </a:cxn>
              <a:cxn ang="0">
                <a:pos x="162" y="336"/>
              </a:cxn>
              <a:cxn ang="0">
                <a:pos x="168" y="318"/>
              </a:cxn>
              <a:cxn ang="0">
                <a:pos x="168" y="324"/>
              </a:cxn>
              <a:cxn ang="0">
                <a:pos x="174" y="348"/>
              </a:cxn>
              <a:cxn ang="0">
                <a:pos x="180" y="468"/>
              </a:cxn>
              <a:cxn ang="0">
                <a:pos x="192" y="1110"/>
              </a:cxn>
              <a:cxn ang="0">
                <a:pos x="198" y="540"/>
              </a:cxn>
              <a:cxn ang="0">
                <a:pos x="210" y="384"/>
              </a:cxn>
              <a:cxn ang="0">
                <a:pos x="216" y="282"/>
              </a:cxn>
              <a:cxn ang="0">
                <a:pos x="222" y="252"/>
              </a:cxn>
              <a:cxn ang="0">
                <a:pos x="234" y="228"/>
              </a:cxn>
              <a:cxn ang="0">
                <a:pos x="240" y="318"/>
              </a:cxn>
              <a:cxn ang="0">
                <a:pos x="252" y="408"/>
              </a:cxn>
              <a:cxn ang="0">
                <a:pos x="252" y="420"/>
              </a:cxn>
              <a:cxn ang="0">
                <a:pos x="258" y="432"/>
              </a:cxn>
              <a:cxn ang="0">
                <a:pos x="270" y="456"/>
              </a:cxn>
              <a:cxn ang="0">
                <a:pos x="276" y="444"/>
              </a:cxn>
              <a:cxn ang="0">
                <a:pos x="282" y="462"/>
              </a:cxn>
              <a:cxn ang="0">
                <a:pos x="288" y="462"/>
              </a:cxn>
            </a:cxnLst>
            <a:rect l="0" t="0" r="r" b="b"/>
            <a:pathLst>
              <a:path w="288" h="1122">
                <a:moveTo>
                  <a:pt x="0" y="36"/>
                </a:moveTo>
                <a:lnTo>
                  <a:pt x="0" y="12"/>
                </a:lnTo>
                <a:lnTo>
                  <a:pt x="0" y="18"/>
                </a:lnTo>
                <a:lnTo>
                  <a:pt x="6" y="6"/>
                </a:lnTo>
                <a:lnTo>
                  <a:pt x="6" y="12"/>
                </a:lnTo>
                <a:lnTo>
                  <a:pt x="6" y="0"/>
                </a:lnTo>
                <a:lnTo>
                  <a:pt x="6" y="6"/>
                </a:lnTo>
                <a:lnTo>
                  <a:pt x="12" y="12"/>
                </a:lnTo>
                <a:lnTo>
                  <a:pt x="12" y="6"/>
                </a:lnTo>
                <a:lnTo>
                  <a:pt x="12" y="48"/>
                </a:lnTo>
                <a:lnTo>
                  <a:pt x="18" y="54"/>
                </a:lnTo>
                <a:lnTo>
                  <a:pt x="18" y="120"/>
                </a:lnTo>
                <a:lnTo>
                  <a:pt x="24" y="126"/>
                </a:lnTo>
                <a:lnTo>
                  <a:pt x="24" y="174"/>
                </a:lnTo>
                <a:lnTo>
                  <a:pt x="30" y="186"/>
                </a:lnTo>
                <a:lnTo>
                  <a:pt x="30" y="192"/>
                </a:lnTo>
                <a:lnTo>
                  <a:pt x="30" y="186"/>
                </a:lnTo>
                <a:lnTo>
                  <a:pt x="36" y="192"/>
                </a:lnTo>
                <a:lnTo>
                  <a:pt x="36" y="186"/>
                </a:lnTo>
                <a:lnTo>
                  <a:pt x="36" y="192"/>
                </a:lnTo>
                <a:lnTo>
                  <a:pt x="42" y="216"/>
                </a:lnTo>
                <a:lnTo>
                  <a:pt x="42" y="228"/>
                </a:lnTo>
                <a:lnTo>
                  <a:pt x="48" y="222"/>
                </a:lnTo>
                <a:lnTo>
                  <a:pt x="48" y="210"/>
                </a:lnTo>
                <a:lnTo>
                  <a:pt x="48" y="234"/>
                </a:lnTo>
                <a:lnTo>
                  <a:pt x="54" y="228"/>
                </a:lnTo>
                <a:lnTo>
                  <a:pt x="54" y="222"/>
                </a:lnTo>
                <a:lnTo>
                  <a:pt x="54" y="222"/>
                </a:lnTo>
                <a:lnTo>
                  <a:pt x="60" y="228"/>
                </a:lnTo>
                <a:lnTo>
                  <a:pt x="60" y="246"/>
                </a:lnTo>
                <a:lnTo>
                  <a:pt x="66" y="258"/>
                </a:lnTo>
                <a:lnTo>
                  <a:pt x="66" y="264"/>
                </a:lnTo>
                <a:lnTo>
                  <a:pt x="66" y="246"/>
                </a:lnTo>
                <a:lnTo>
                  <a:pt x="72" y="246"/>
                </a:lnTo>
                <a:lnTo>
                  <a:pt x="72" y="852"/>
                </a:lnTo>
                <a:lnTo>
                  <a:pt x="78" y="954"/>
                </a:lnTo>
                <a:lnTo>
                  <a:pt x="78" y="1068"/>
                </a:lnTo>
                <a:lnTo>
                  <a:pt x="78" y="942"/>
                </a:lnTo>
                <a:lnTo>
                  <a:pt x="84" y="900"/>
                </a:lnTo>
                <a:lnTo>
                  <a:pt x="84" y="564"/>
                </a:lnTo>
                <a:lnTo>
                  <a:pt x="90" y="534"/>
                </a:lnTo>
                <a:lnTo>
                  <a:pt x="90" y="372"/>
                </a:lnTo>
                <a:lnTo>
                  <a:pt x="96" y="342"/>
                </a:lnTo>
                <a:lnTo>
                  <a:pt x="96" y="252"/>
                </a:lnTo>
                <a:lnTo>
                  <a:pt x="102" y="222"/>
                </a:lnTo>
                <a:lnTo>
                  <a:pt x="102" y="228"/>
                </a:lnTo>
                <a:lnTo>
                  <a:pt x="102" y="192"/>
                </a:lnTo>
                <a:lnTo>
                  <a:pt x="108" y="186"/>
                </a:lnTo>
                <a:lnTo>
                  <a:pt x="108" y="198"/>
                </a:lnTo>
                <a:lnTo>
                  <a:pt x="108" y="180"/>
                </a:lnTo>
                <a:lnTo>
                  <a:pt x="114" y="186"/>
                </a:lnTo>
                <a:lnTo>
                  <a:pt x="114" y="144"/>
                </a:lnTo>
                <a:lnTo>
                  <a:pt x="120" y="150"/>
                </a:lnTo>
                <a:lnTo>
                  <a:pt x="120" y="156"/>
                </a:lnTo>
                <a:lnTo>
                  <a:pt x="120" y="150"/>
                </a:lnTo>
                <a:lnTo>
                  <a:pt x="120" y="156"/>
                </a:lnTo>
                <a:lnTo>
                  <a:pt x="126" y="162"/>
                </a:lnTo>
                <a:lnTo>
                  <a:pt x="126" y="192"/>
                </a:lnTo>
                <a:lnTo>
                  <a:pt x="132" y="210"/>
                </a:lnTo>
                <a:lnTo>
                  <a:pt x="132" y="264"/>
                </a:lnTo>
                <a:lnTo>
                  <a:pt x="138" y="270"/>
                </a:lnTo>
                <a:lnTo>
                  <a:pt x="138" y="300"/>
                </a:lnTo>
                <a:lnTo>
                  <a:pt x="144" y="318"/>
                </a:lnTo>
                <a:lnTo>
                  <a:pt x="144" y="312"/>
                </a:lnTo>
                <a:lnTo>
                  <a:pt x="144" y="300"/>
                </a:lnTo>
                <a:lnTo>
                  <a:pt x="150" y="306"/>
                </a:lnTo>
                <a:lnTo>
                  <a:pt x="150" y="324"/>
                </a:lnTo>
                <a:lnTo>
                  <a:pt x="150" y="294"/>
                </a:lnTo>
                <a:lnTo>
                  <a:pt x="150" y="312"/>
                </a:lnTo>
                <a:lnTo>
                  <a:pt x="156" y="324"/>
                </a:lnTo>
                <a:lnTo>
                  <a:pt x="156" y="342"/>
                </a:lnTo>
                <a:lnTo>
                  <a:pt x="162" y="336"/>
                </a:lnTo>
                <a:lnTo>
                  <a:pt x="162" y="318"/>
                </a:lnTo>
                <a:lnTo>
                  <a:pt x="162" y="324"/>
                </a:lnTo>
                <a:lnTo>
                  <a:pt x="168" y="318"/>
                </a:lnTo>
                <a:lnTo>
                  <a:pt x="168" y="330"/>
                </a:lnTo>
                <a:lnTo>
                  <a:pt x="168" y="312"/>
                </a:lnTo>
                <a:lnTo>
                  <a:pt x="168" y="324"/>
                </a:lnTo>
                <a:lnTo>
                  <a:pt x="174" y="336"/>
                </a:lnTo>
                <a:lnTo>
                  <a:pt x="174" y="318"/>
                </a:lnTo>
                <a:lnTo>
                  <a:pt x="174" y="348"/>
                </a:lnTo>
                <a:lnTo>
                  <a:pt x="180" y="342"/>
                </a:lnTo>
                <a:lnTo>
                  <a:pt x="180" y="318"/>
                </a:lnTo>
                <a:lnTo>
                  <a:pt x="180" y="468"/>
                </a:lnTo>
                <a:lnTo>
                  <a:pt x="186" y="612"/>
                </a:lnTo>
                <a:lnTo>
                  <a:pt x="186" y="1122"/>
                </a:lnTo>
                <a:lnTo>
                  <a:pt x="192" y="1110"/>
                </a:lnTo>
                <a:lnTo>
                  <a:pt x="192" y="822"/>
                </a:lnTo>
                <a:lnTo>
                  <a:pt x="198" y="774"/>
                </a:lnTo>
                <a:lnTo>
                  <a:pt x="198" y="540"/>
                </a:lnTo>
                <a:lnTo>
                  <a:pt x="204" y="528"/>
                </a:lnTo>
                <a:lnTo>
                  <a:pt x="204" y="390"/>
                </a:lnTo>
                <a:lnTo>
                  <a:pt x="210" y="384"/>
                </a:lnTo>
                <a:lnTo>
                  <a:pt x="210" y="312"/>
                </a:lnTo>
                <a:lnTo>
                  <a:pt x="216" y="306"/>
                </a:lnTo>
                <a:lnTo>
                  <a:pt x="216" y="282"/>
                </a:lnTo>
                <a:lnTo>
                  <a:pt x="216" y="288"/>
                </a:lnTo>
                <a:lnTo>
                  <a:pt x="222" y="282"/>
                </a:lnTo>
                <a:lnTo>
                  <a:pt x="222" y="252"/>
                </a:lnTo>
                <a:lnTo>
                  <a:pt x="228" y="258"/>
                </a:lnTo>
                <a:lnTo>
                  <a:pt x="228" y="234"/>
                </a:lnTo>
                <a:lnTo>
                  <a:pt x="234" y="228"/>
                </a:lnTo>
                <a:lnTo>
                  <a:pt x="234" y="246"/>
                </a:lnTo>
                <a:lnTo>
                  <a:pt x="240" y="252"/>
                </a:lnTo>
                <a:lnTo>
                  <a:pt x="240" y="318"/>
                </a:lnTo>
                <a:lnTo>
                  <a:pt x="246" y="318"/>
                </a:lnTo>
                <a:lnTo>
                  <a:pt x="246" y="402"/>
                </a:lnTo>
                <a:lnTo>
                  <a:pt x="252" y="408"/>
                </a:lnTo>
                <a:lnTo>
                  <a:pt x="252" y="426"/>
                </a:lnTo>
                <a:lnTo>
                  <a:pt x="252" y="402"/>
                </a:lnTo>
                <a:lnTo>
                  <a:pt x="252" y="420"/>
                </a:lnTo>
                <a:lnTo>
                  <a:pt x="258" y="426"/>
                </a:lnTo>
                <a:lnTo>
                  <a:pt x="258" y="420"/>
                </a:lnTo>
                <a:lnTo>
                  <a:pt x="258" y="432"/>
                </a:lnTo>
                <a:lnTo>
                  <a:pt x="264" y="420"/>
                </a:lnTo>
                <a:lnTo>
                  <a:pt x="264" y="444"/>
                </a:lnTo>
                <a:lnTo>
                  <a:pt x="270" y="456"/>
                </a:lnTo>
                <a:lnTo>
                  <a:pt x="270" y="462"/>
                </a:lnTo>
                <a:lnTo>
                  <a:pt x="270" y="462"/>
                </a:lnTo>
                <a:lnTo>
                  <a:pt x="276" y="444"/>
                </a:lnTo>
                <a:lnTo>
                  <a:pt x="276" y="462"/>
                </a:lnTo>
                <a:lnTo>
                  <a:pt x="282" y="456"/>
                </a:lnTo>
                <a:lnTo>
                  <a:pt x="282" y="462"/>
                </a:lnTo>
                <a:lnTo>
                  <a:pt x="282" y="450"/>
                </a:lnTo>
                <a:lnTo>
                  <a:pt x="282" y="456"/>
                </a:lnTo>
                <a:lnTo>
                  <a:pt x="288" y="462"/>
                </a:lnTo>
                <a:lnTo>
                  <a:pt x="288" y="486"/>
                </a:lnTo>
                <a:lnTo>
                  <a:pt x="288" y="462"/>
                </a:lnTo>
              </a:path>
            </a:pathLst>
          </a:custGeom>
          <a:noFill/>
          <a:ln w="63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07" name="Freeform 209"/>
          <p:cNvSpPr>
            <a:spLocks/>
          </p:cNvSpPr>
          <p:nvPr/>
        </p:nvSpPr>
        <p:spPr bwMode="auto">
          <a:xfrm>
            <a:off x="2057686" y="2127170"/>
            <a:ext cx="584375" cy="1017867"/>
          </a:xfrm>
          <a:custGeom>
            <a:avLst/>
            <a:gdLst/>
            <a:ahLst/>
            <a:cxnLst>
              <a:cxn ang="0">
                <a:pos x="6" y="582"/>
              </a:cxn>
              <a:cxn ang="0">
                <a:pos x="12" y="180"/>
              </a:cxn>
              <a:cxn ang="0">
                <a:pos x="18" y="78"/>
              </a:cxn>
              <a:cxn ang="0">
                <a:pos x="24" y="78"/>
              </a:cxn>
              <a:cxn ang="0">
                <a:pos x="30" y="90"/>
              </a:cxn>
              <a:cxn ang="0">
                <a:pos x="36" y="84"/>
              </a:cxn>
              <a:cxn ang="0">
                <a:pos x="42" y="96"/>
              </a:cxn>
              <a:cxn ang="0">
                <a:pos x="48" y="132"/>
              </a:cxn>
              <a:cxn ang="0">
                <a:pos x="54" y="132"/>
              </a:cxn>
              <a:cxn ang="0">
                <a:pos x="60" y="162"/>
              </a:cxn>
              <a:cxn ang="0">
                <a:pos x="66" y="138"/>
              </a:cxn>
              <a:cxn ang="0">
                <a:pos x="72" y="156"/>
              </a:cxn>
              <a:cxn ang="0">
                <a:pos x="84" y="192"/>
              </a:cxn>
              <a:cxn ang="0">
                <a:pos x="90" y="210"/>
              </a:cxn>
              <a:cxn ang="0">
                <a:pos x="96" y="204"/>
              </a:cxn>
              <a:cxn ang="0">
                <a:pos x="102" y="702"/>
              </a:cxn>
              <a:cxn ang="0">
                <a:pos x="108" y="378"/>
              </a:cxn>
              <a:cxn ang="0">
                <a:pos x="120" y="210"/>
              </a:cxn>
              <a:cxn ang="0">
                <a:pos x="126" y="216"/>
              </a:cxn>
              <a:cxn ang="0">
                <a:pos x="132" y="216"/>
              </a:cxn>
              <a:cxn ang="0">
                <a:pos x="138" y="210"/>
              </a:cxn>
              <a:cxn ang="0">
                <a:pos x="144" y="204"/>
              </a:cxn>
              <a:cxn ang="0">
                <a:pos x="150" y="234"/>
              </a:cxn>
              <a:cxn ang="0">
                <a:pos x="156" y="252"/>
              </a:cxn>
              <a:cxn ang="0">
                <a:pos x="162" y="270"/>
              </a:cxn>
              <a:cxn ang="0">
                <a:pos x="168" y="246"/>
              </a:cxn>
              <a:cxn ang="0">
                <a:pos x="174" y="198"/>
              </a:cxn>
              <a:cxn ang="0">
                <a:pos x="180" y="246"/>
              </a:cxn>
              <a:cxn ang="0">
                <a:pos x="186" y="222"/>
              </a:cxn>
              <a:cxn ang="0">
                <a:pos x="192" y="216"/>
              </a:cxn>
              <a:cxn ang="0">
                <a:pos x="198" y="210"/>
              </a:cxn>
              <a:cxn ang="0">
                <a:pos x="210" y="768"/>
              </a:cxn>
              <a:cxn ang="0">
                <a:pos x="216" y="402"/>
              </a:cxn>
              <a:cxn ang="0">
                <a:pos x="222" y="60"/>
              </a:cxn>
              <a:cxn ang="0">
                <a:pos x="228" y="42"/>
              </a:cxn>
              <a:cxn ang="0">
                <a:pos x="234" y="18"/>
              </a:cxn>
              <a:cxn ang="0">
                <a:pos x="240" y="30"/>
              </a:cxn>
              <a:cxn ang="0">
                <a:pos x="246" y="0"/>
              </a:cxn>
              <a:cxn ang="0">
                <a:pos x="252" y="54"/>
              </a:cxn>
              <a:cxn ang="0">
                <a:pos x="264" y="108"/>
              </a:cxn>
              <a:cxn ang="0">
                <a:pos x="270" y="102"/>
              </a:cxn>
              <a:cxn ang="0">
                <a:pos x="276" y="90"/>
              </a:cxn>
            </a:cxnLst>
            <a:rect l="0" t="0" r="r" b="b"/>
            <a:pathLst>
              <a:path w="276" h="1032">
                <a:moveTo>
                  <a:pt x="0" y="108"/>
                </a:moveTo>
                <a:lnTo>
                  <a:pt x="0" y="510"/>
                </a:lnTo>
                <a:lnTo>
                  <a:pt x="6" y="582"/>
                </a:lnTo>
                <a:lnTo>
                  <a:pt x="6" y="630"/>
                </a:lnTo>
                <a:lnTo>
                  <a:pt x="6" y="246"/>
                </a:lnTo>
                <a:lnTo>
                  <a:pt x="12" y="180"/>
                </a:lnTo>
                <a:lnTo>
                  <a:pt x="12" y="84"/>
                </a:lnTo>
                <a:lnTo>
                  <a:pt x="12" y="90"/>
                </a:lnTo>
                <a:lnTo>
                  <a:pt x="18" y="78"/>
                </a:lnTo>
                <a:lnTo>
                  <a:pt x="18" y="72"/>
                </a:lnTo>
                <a:lnTo>
                  <a:pt x="18" y="90"/>
                </a:lnTo>
                <a:lnTo>
                  <a:pt x="24" y="78"/>
                </a:lnTo>
                <a:lnTo>
                  <a:pt x="24" y="72"/>
                </a:lnTo>
                <a:lnTo>
                  <a:pt x="30" y="66"/>
                </a:lnTo>
                <a:lnTo>
                  <a:pt x="30" y="90"/>
                </a:lnTo>
                <a:lnTo>
                  <a:pt x="30" y="78"/>
                </a:lnTo>
                <a:lnTo>
                  <a:pt x="36" y="72"/>
                </a:lnTo>
                <a:lnTo>
                  <a:pt x="36" y="84"/>
                </a:lnTo>
                <a:lnTo>
                  <a:pt x="36" y="84"/>
                </a:lnTo>
                <a:lnTo>
                  <a:pt x="42" y="78"/>
                </a:lnTo>
                <a:lnTo>
                  <a:pt x="42" y="96"/>
                </a:lnTo>
                <a:lnTo>
                  <a:pt x="42" y="90"/>
                </a:lnTo>
                <a:lnTo>
                  <a:pt x="48" y="102"/>
                </a:lnTo>
                <a:lnTo>
                  <a:pt x="48" y="132"/>
                </a:lnTo>
                <a:lnTo>
                  <a:pt x="48" y="120"/>
                </a:lnTo>
                <a:lnTo>
                  <a:pt x="54" y="138"/>
                </a:lnTo>
                <a:lnTo>
                  <a:pt x="54" y="132"/>
                </a:lnTo>
                <a:lnTo>
                  <a:pt x="54" y="144"/>
                </a:lnTo>
                <a:lnTo>
                  <a:pt x="60" y="150"/>
                </a:lnTo>
                <a:lnTo>
                  <a:pt x="60" y="162"/>
                </a:lnTo>
                <a:lnTo>
                  <a:pt x="60" y="138"/>
                </a:lnTo>
                <a:lnTo>
                  <a:pt x="60" y="144"/>
                </a:lnTo>
                <a:lnTo>
                  <a:pt x="66" y="138"/>
                </a:lnTo>
                <a:lnTo>
                  <a:pt x="66" y="102"/>
                </a:lnTo>
                <a:lnTo>
                  <a:pt x="72" y="114"/>
                </a:lnTo>
                <a:lnTo>
                  <a:pt x="72" y="156"/>
                </a:lnTo>
                <a:lnTo>
                  <a:pt x="78" y="162"/>
                </a:lnTo>
                <a:lnTo>
                  <a:pt x="78" y="198"/>
                </a:lnTo>
                <a:lnTo>
                  <a:pt x="84" y="192"/>
                </a:lnTo>
                <a:lnTo>
                  <a:pt x="84" y="192"/>
                </a:lnTo>
                <a:lnTo>
                  <a:pt x="84" y="198"/>
                </a:lnTo>
                <a:lnTo>
                  <a:pt x="90" y="210"/>
                </a:lnTo>
                <a:lnTo>
                  <a:pt x="90" y="216"/>
                </a:lnTo>
                <a:lnTo>
                  <a:pt x="90" y="198"/>
                </a:lnTo>
                <a:lnTo>
                  <a:pt x="96" y="204"/>
                </a:lnTo>
                <a:lnTo>
                  <a:pt x="96" y="234"/>
                </a:lnTo>
                <a:lnTo>
                  <a:pt x="102" y="228"/>
                </a:lnTo>
                <a:lnTo>
                  <a:pt x="102" y="702"/>
                </a:lnTo>
                <a:lnTo>
                  <a:pt x="108" y="798"/>
                </a:lnTo>
                <a:lnTo>
                  <a:pt x="108" y="834"/>
                </a:lnTo>
                <a:lnTo>
                  <a:pt x="108" y="378"/>
                </a:lnTo>
                <a:lnTo>
                  <a:pt x="114" y="306"/>
                </a:lnTo>
                <a:lnTo>
                  <a:pt x="114" y="198"/>
                </a:lnTo>
                <a:lnTo>
                  <a:pt x="120" y="210"/>
                </a:lnTo>
                <a:lnTo>
                  <a:pt x="120" y="198"/>
                </a:lnTo>
                <a:lnTo>
                  <a:pt x="126" y="204"/>
                </a:lnTo>
                <a:lnTo>
                  <a:pt x="126" y="216"/>
                </a:lnTo>
                <a:lnTo>
                  <a:pt x="126" y="198"/>
                </a:lnTo>
                <a:lnTo>
                  <a:pt x="132" y="192"/>
                </a:lnTo>
                <a:lnTo>
                  <a:pt x="132" y="216"/>
                </a:lnTo>
                <a:lnTo>
                  <a:pt x="132" y="204"/>
                </a:lnTo>
                <a:lnTo>
                  <a:pt x="138" y="192"/>
                </a:lnTo>
                <a:lnTo>
                  <a:pt x="138" y="210"/>
                </a:lnTo>
                <a:lnTo>
                  <a:pt x="144" y="192"/>
                </a:lnTo>
                <a:lnTo>
                  <a:pt x="144" y="210"/>
                </a:lnTo>
                <a:lnTo>
                  <a:pt x="144" y="204"/>
                </a:lnTo>
                <a:lnTo>
                  <a:pt x="150" y="210"/>
                </a:lnTo>
                <a:lnTo>
                  <a:pt x="150" y="240"/>
                </a:lnTo>
                <a:lnTo>
                  <a:pt x="150" y="234"/>
                </a:lnTo>
                <a:lnTo>
                  <a:pt x="156" y="258"/>
                </a:lnTo>
                <a:lnTo>
                  <a:pt x="156" y="270"/>
                </a:lnTo>
                <a:lnTo>
                  <a:pt x="156" y="252"/>
                </a:lnTo>
                <a:lnTo>
                  <a:pt x="156" y="264"/>
                </a:lnTo>
                <a:lnTo>
                  <a:pt x="162" y="258"/>
                </a:lnTo>
                <a:lnTo>
                  <a:pt x="162" y="270"/>
                </a:lnTo>
                <a:lnTo>
                  <a:pt x="162" y="252"/>
                </a:lnTo>
                <a:lnTo>
                  <a:pt x="162" y="258"/>
                </a:lnTo>
                <a:lnTo>
                  <a:pt x="168" y="246"/>
                </a:lnTo>
                <a:lnTo>
                  <a:pt x="168" y="204"/>
                </a:lnTo>
                <a:lnTo>
                  <a:pt x="168" y="210"/>
                </a:lnTo>
                <a:lnTo>
                  <a:pt x="174" y="198"/>
                </a:lnTo>
                <a:lnTo>
                  <a:pt x="174" y="228"/>
                </a:lnTo>
                <a:lnTo>
                  <a:pt x="180" y="222"/>
                </a:lnTo>
                <a:lnTo>
                  <a:pt x="180" y="246"/>
                </a:lnTo>
                <a:lnTo>
                  <a:pt x="180" y="246"/>
                </a:lnTo>
                <a:lnTo>
                  <a:pt x="186" y="246"/>
                </a:lnTo>
                <a:lnTo>
                  <a:pt x="186" y="222"/>
                </a:lnTo>
                <a:lnTo>
                  <a:pt x="186" y="234"/>
                </a:lnTo>
                <a:lnTo>
                  <a:pt x="192" y="240"/>
                </a:lnTo>
                <a:lnTo>
                  <a:pt x="192" y="216"/>
                </a:lnTo>
                <a:lnTo>
                  <a:pt x="198" y="222"/>
                </a:lnTo>
                <a:lnTo>
                  <a:pt x="198" y="204"/>
                </a:lnTo>
                <a:lnTo>
                  <a:pt x="198" y="210"/>
                </a:lnTo>
                <a:lnTo>
                  <a:pt x="204" y="198"/>
                </a:lnTo>
                <a:lnTo>
                  <a:pt x="204" y="570"/>
                </a:lnTo>
                <a:lnTo>
                  <a:pt x="210" y="768"/>
                </a:lnTo>
                <a:lnTo>
                  <a:pt x="210" y="1032"/>
                </a:lnTo>
                <a:lnTo>
                  <a:pt x="210" y="546"/>
                </a:lnTo>
                <a:lnTo>
                  <a:pt x="216" y="402"/>
                </a:lnTo>
                <a:lnTo>
                  <a:pt x="216" y="102"/>
                </a:lnTo>
                <a:lnTo>
                  <a:pt x="222" y="90"/>
                </a:lnTo>
                <a:lnTo>
                  <a:pt x="222" y="60"/>
                </a:lnTo>
                <a:lnTo>
                  <a:pt x="228" y="54"/>
                </a:lnTo>
                <a:lnTo>
                  <a:pt x="228" y="60"/>
                </a:lnTo>
                <a:lnTo>
                  <a:pt x="228" y="42"/>
                </a:lnTo>
                <a:lnTo>
                  <a:pt x="228" y="54"/>
                </a:lnTo>
                <a:lnTo>
                  <a:pt x="234" y="42"/>
                </a:lnTo>
                <a:lnTo>
                  <a:pt x="234" y="18"/>
                </a:lnTo>
                <a:lnTo>
                  <a:pt x="234" y="24"/>
                </a:lnTo>
                <a:lnTo>
                  <a:pt x="240" y="18"/>
                </a:lnTo>
                <a:lnTo>
                  <a:pt x="240" y="30"/>
                </a:lnTo>
                <a:lnTo>
                  <a:pt x="240" y="12"/>
                </a:lnTo>
                <a:lnTo>
                  <a:pt x="246" y="6"/>
                </a:lnTo>
                <a:lnTo>
                  <a:pt x="246" y="0"/>
                </a:lnTo>
                <a:lnTo>
                  <a:pt x="246" y="18"/>
                </a:lnTo>
                <a:lnTo>
                  <a:pt x="252" y="24"/>
                </a:lnTo>
                <a:lnTo>
                  <a:pt x="252" y="54"/>
                </a:lnTo>
                <a:lnTo>
                  <a:pt x="258" y="66"/>
                </a:lnTo>
                <a:lnTo>
                  <a:pt x="258" y="102"/>
                </a:lnTo>
                <a:lnTo>
                  <a:pt x="264" y="108"/>
                </a:lnTo>
                <a:lnTo>
                  <a:pt x="264" y="90"/>
                </a:lnTo>
                <a:lnTo>
                  <a:pt x="264" y="102"/>
                </a:lnTo>
                <a:lnTo>
                  <a:pt x="270" y="102"/>
                </a:lnTo>
                <a:lnTo>
                  <a:pt x="270" y="72"/>
                </a:lnTo>
                <a:lnTo>
                  <a:pt x="276" y="72"/>
                </a:lnTo>
                <a:lnTo>
                  <a:pt x="276" y="90"/>
                </a:lnTo>
                <a:lnTo>
                  <a:pt x="276" y="60"/>
                </a:lnTo>
                <a:lnTo>
                  <a:pt x="276" y="84"/>
                </a:lnTo>
              </a:path>
            </a:pathLst>
          </a:custGeom>
          <a:noFill/>
          <a:ln w="952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08" name="Freeform 210"/>
          <p:cNvSpPr>
            <a:spLocks/>
          </p:cNvSpPr>
          <p:nvPr/>
        </p:nvSpPr>
        <p:spPr bwMode="auto">
          <a:xfrm>
            <a:off x="2642061" y="2150840"/>
            <a:ext cx="584375" cy="964606"/>
          </a:xfrm>
          <a:custGeom>
            <a:avLst/>
            <a:gdLst/>
            <a:ahLst/>
            <a:cxnLst>
              <a:cxn ang="0">
                <a:pos x="6" y="96"/>
              </a:cxn>
              <a:cxn ang="0">
                <a:pos x="18" y="84"/>
              </a:cxn>
              <a:cxn ang="0">
                <a:pos x="24" y="96"/>
              </a:cxn>
              <a:cxn ang="0">
                <a:pos x="30" y="102"/>
              </a:cxn>
              <a:cxn ang="0">
                <a:pos x="36" y="498"/>
              </a:cxn>
              <a:cxn ang="0">
                <a:pos x="42" y="498"/>
              </a:cxn>
              <a:cxn ang="0">
                <a:pos x="48" y="30"/>
              </a:cxn>
              <a:cxn ang="0">
                <a:pos x="54" y="24"/>
              </a:cxn>
              <a:cxn ang="0">
                <a:pos x="60" y="36"/>
              </a:cxn>
              <a:cxn ang="0">
                <a:pos x="66" y="24"/>
              </a:cxn>
              <a:cxn ang="0">
                <a:pos x="72" y="6"/>
              </a:cxn>
              <a:cxn ang="0">
                <a:pos x="78" y="12"/>
              </a:cxn>
              <a:cxn ang="0">
                <a:pos x="84" y="84"/>
              </a:cxn>
              <a:cxn ang="0">
                <a:pos x="90" y="102"/>
              </a:cxn>
              <a:cxn ang="0">
                <a:pos x="96" y="72"/>
              </a:cxn>
              <a:cxn ang="0">
                <a:pos x="102" y="54"/>
              </a:cxn>
              <a:cxn ang="0">
                <a:pos x="114" y="96"/>
              </a:cxn>
              <a:cxn ang="0">
                <a:pos x="120" y="132"/>
              </a:cxn>
              <a:cxn ang="0">
                <a:pos x="126" y="120"/>
              </a:cxn>
              <a:cxn ang="0">
                <a:pos x="132" y="132"/>
              </a:cxn>
              <a:cxn ang="0">
                <a:pos x="138" y="120"/>
              </a:cxn>
              <a:cxn ang="0">
                <a:pos x="144" y="252"/>
              </a:cxn>
              <a:cxn ang="0">
                <a:pos x="156" y="36"/>
              </a:cxn>
              <a:cxn ang="0">
                <a:pos x="156" y="30"/>
              </a:cxn>
              <a:cxn ang="0">
                <a:pos x="162" y="18"/>
              </a:cxn>
              <a:cxn ang="0">
                <a:pos x="168" y="18"/>
              </a:cxn>
              <a:cxn ang="0">
                <a:pos x="174" y="6"/>
              </a:cxn>
              <a:cxn ang="0">
                <a:pos x="186" y="30"/>
              </a:cxn>
              <a:cxn ang="0">
                <a:pos x="192" y="72"/>
              </a:cxn>
              <a:cxn ang="0">
                <a:pos x="198" y="72"/>
              </a:cxn>
              <a:cxn ang="0">
                <a:pos x="198" y="72"/>
              </a:cxn>
              <a:cxn ang="0">
                <a:pos x="210" y="30"/>
              </a:cxn>
              <a:cxn ang="0">
                <a:pos x="216" y="36"/>
              </a:cxn>
              <a:cxn ang="0">
                <a:pos x="222" y="96"/>
              </a:cxn>
              <a:cxn ang="0">
                <a:pos x="228" y="84"/>
              </a:cxn>
              <a:cxn ang="0">
                <a:pos x="234" y="90"/>
              </a:cxn>
              <a:cxn ang="0">
                <a:pos x="240" y="96"/>
              </a:cxn>
              <a:cxn ang="0">
                <a:pos x="246" y="654"/>
              </a:cxn>
              <a:cxn ang="0">
                <a:pos x="252" y="108"/>
              </a:cxn>
              <a:cxn ang="0">
                <a:pos x="258" y="72"/>
              </a:cxn>
              <a:cxn ang="0">
                <a:pos x="264" y="72"/>
              </a:cxn>
              <a:cxn ang="0">
                <a:pos x="270" y="84"/>
              </a:cxn>
            </a:cxnLst>
            <a:rect l="0" t="0" r="r" b="b"/>
            <a:pathLst>
              <a:path w="276" h="978">
                <a:moveTo>
                  <a:pt x="0" y="60"/>
                </a:moveTo>
                <a:lnTo>
                  <a:pt x="6" y="66"/>
                </a:lnTo>
                <a:lnTo>
                  <a:pt x="6" y="96"/>
                </a:lnTo>
                <a:lnTo>
                  <a:pt x="12" y="102"/>
                </a:lnTo>
                <a:lnTo>
                  <a:pt x="12" y="78"/>
                </a:lnTo>
                <a:lnTo>
                  <a:pt x="18" y="84"/>
                </a:lnTo>
                <a:lnTo>
                  <a:pt x="18" y="102"/>
                </a:lnTo>
                <a:lnTo>
                  <a:pt x="18" y="90"/>
                </a:lnTo>
                <a:lnTo>
                  <a:pt x="24" y="96"/>
                </a:lnTo>
                <a:lnTo>
                  <a:pt x="24" y="90"/>
                </a:lnTo>
                <a:lnTo>
                  <a:pt x="24" y="96"/>
                </a:lnTo>
                <a:lnTo>
                  <a:pt x="30" y="102"/>
                </a:lnTo>
                <a:lnTo>
                  <a:pt x="30" y="96"/>
                </a:lnTo>
                <a:lnTo>
                  <a:pt x="30" y="294"/>
                </a:lnTo>
                <a:lnTo>
                  <a:pt x="36" y="498"/>
                </a:lnTo>
                <a:lnTo>
                  <a:pt x="36" y="978"/>
                </a:lnTo>
                <a:lnTo>
                  <a:pt x="36" y="636"/>
                </a:lnTo>
                <a:lnTo>
                  <a:pt x="42" y="498"/>
                </a:lnTo>
                <a:lnTo>
                  <a:pt x="42" y="66"/>
                </a:lnTo>
                <a:lnTo>
                  <a:pt x="48" y="48"/>
                </a:lnTo>
                <a:lnTo>
                  <a:pt x="48" y="30"/>
                </a:lnTo>
                <a:lnTo>
                  <a:pt x="48" y="48"/>
                </a:lnTo>
                <a:lnTo>
                  <a:pt x="54" y="42"/>
                </a:lnTo>
                <a:lnTo>
                  <a:pt x="54" y="24"/>
                </a:lnTo>
                <a:lnTo>
                  <a:pt x="54" y="36"/>
                </a:lnTo>
                <a:lnTo>
                  <a:pt x="60" y="30"/>
                </a:lnTo>
                <a:lnTo>
                  <a:pt x="60" y="36"/>
                </a:lnTo>
                <a:lnTo>
                  <a:pt x="60" y="18"/>
                </a:lnTo>
                <a:lnTo>
                  <a:pt x="60" y="30"/>
                </a:lnTo>
                <a:lnTo>
                  <a:pt x="66" y="24"/>
                </a:lnTo>
                <a:lnTo>
                  <a:pt x="66" y="0"/>
                </a:lnTo>
                <a:lnTo>
                  <a:pt x="72" y="18"/>
                </a:lnTo>
                <a:lnTo>
                  <a:pt x="72" y="6"/>
                </a:lnTo>
                <a:lnTo>
                  <a:pt x="72" y="12"/>
                </a:lnTo>
                <a:lnTo>
                  <a:pt x="78" y="18"/>
                </a:lnTo>
                <a:lnTo>
                  <a:pt x="78" y="12"/>
                </a:lnTo>
                <a:lnTo>
                  <a:pt x="78" y="48"/>
                </a:lnTo>
                <a:lnTo>
                  <a:pt x="84" y="66"/>
                </a:lnTo>
                <a:lnTo>
                  <a:pt x="84" y="84"/>
                </a:lnTo>
                <a:lnTo>
                  <a:pt x="90" y="90"/>
                </a:lnTo>
                <a:lnTo>
                  <a:pt x="90" y="84"/>
                </a:lnTo>
                <a:lnTo>
                  <a:pt x="90" y="102"/>
                </a:lnTo>
                <a:lnTo>
                  <a:pt x="96" y="96"/>
                </a:lnTo>
                <a:lnTo>
                  <a:pt x="96" y="102"/>
                </a:lnTo>
                <a:lnTo>
                  <a:pt x="96" y="72"/>
                </a:lnTo>
                <a:lnTo>
                  <a:pt x="102" y="66"/>
                </a:lnTo>
                <a:lnTo>
                  <a:pt x="102" y="48"/>
                </a:lnTo>
                <a:lnTo>
                  <a:pt x="102" y="54"/>
                </a:lnTo>
                <a:lnTo>
                  <a:pt x="108" y="66"/>
                </a:lnTo>
                <a:lnTo>
                  <a:pt x="108" y="90"/>
                </a:lnTo>
                <a:lnTo>
                  <a:pt x="114" y="96"/>
                </a:lnTo>
                <a:lnTo>
                  <a:pt x="114" y="120"/>
                </a:lnTo>
                <a:lnTo>
                  <a:pt x="120" y="108"/>
                </a:lnTo>
                <a:lnTo>
                  <a:pt x="120" y="132"/>
                </a:lnTo>
                <a:lnTo>
                  <a:pt x="120" y="102"/>
                </a:lnTo>
                <a:lnTo>
                  <a:pt x="120" y="114"/>
                </a:lnTo>
                <a:lnTo>
                  <a:pt x="126" y="120"/>
                </a:lnTo>
                <a:lnTo>
                  <a:pt x="126" y="114"/>
                </a:lnTo>
                <a:lnTo>
                  <a:pt x="126" y="132"/>
                </a:lnTo>
                <a:lnTo>
                  <a:pt x="132" y="132"/>
                </a:lnTo>
                <a:lnTo>
                  <a:pt x="132" y="120"/>
                </a:lnTo>
                <a:lnTo>
                  <a:pt x="132" y="126"/>
                </a:lnTo>
                <a:lnTo>
                  <a:pt x="138" y="120"/>
                </a:lnTo>
                <a:lnTo>
                  <a:pt x="138" y="738"/>
                </a:lnTo>
                <a:lnTo>
                  <a:pt x="144" y="816"/>
                </a:lnTo>
                <a:lnTo>
                  <a:pt x="144" y="252"/>
                </a:lnTo>
                <a:lnTo>
                  <a:pt x="150" y="180"/>
                </a:lnTo>
                <a:lnTo>
                  <a:pt x="150" y="42"/>
                </a:lnTo>
                <a:lnTo>
                  <a:pt x="156" y="36"/>
                </a:lnTo>
                <a:lnTo>
                  <a:pt x="156" y="48"/>
                </a:lnTo>
                <a:lnTo>
                  <a:pt x="156" y="18"/>
                </a:lnTo>
                <a:lnTo>
                  <a:pt x="156" y="30"/>
                </a:lnTo>
                <a:lnTo>
                  <a:pt x="162" y="18"/>
                </a:lnTo>
                <a:lnTo>
                  <a:pt x="162" y="36"/>
                </a:lnTo>
                <a:lnTo>
                  <a:pt x="162" y="18"/>
                </a:lnTo>
                <a:lnTo>
                  <a:pt x="168" y="6"/>
                </a:lnTo>
                <a:lnTo>
                  <a:pt x="168" y="30"/>
                </a:lnTo>
                <a:lnTo>
                  <a:pt x="168" y="18"/>
                </a:lnTo>
                <a:lnTo>
                  <a:pt x="174" y="12"/>
                </a:lnTo>
                <a:lnTo>
                  <a:pt x="174" y="0"/>
                </a:lnTo>
                <a:lnTo>
                  <a:pt x="174" y="6"/>
                </a:lnTo>
                <a:lnTo>
                  <a:pt x="180" y="12"/>
                </a:lnTo>
                <a:lnTo>
                  <a:pt x="180" y="24"/>
                </a:lnTo>
                <a:lnTo>
                  <a:pt x="186" y="30"/>
                </a:lnTo>
                <a:lnTo>
                  <a:pt x="186" y="24"/>
                </a:lnTo>
                <a:lnTo>
                  <a:pt x="186" y="54"/>
                </a:lnTo>
                <a:lnTo>
                  <a:pt x="192" y="72"/>
                </a:lnTo>
                <a:lnTo>
                  <a:pt x="192" y="72"/>
                </a:lnTo>
                <a:lnTo>
                  <a:pt x="192" y="66"/>
                </a:lnTo>
                <a:lnTo>
                  <a:pt x="198" y="72"/>
                </a:lnTo>
                <a:lnTo>
                  <a:pt x="198" y="84"/>
                </a:lnTo>
                <a:lnTo>
                  <a:pt x="198" y="66"/>
                </a:lnTo>
                <a:lnTo>
                  <a:pt x="198" y="72"/>
                </a:lnTo>
                <a:lnTo>
                  <a:pt x="204" y="66"/>
                </a:lnTo>
                <a:lnTo>
                  <a:pt x="204" y="48"/>
                </a:lnTo>
                <a:lnTo>
                  <a:pt x="210" y="30"/>
                </a:lnTo>
                <a:lnTo>
                  <a:pt x="210" y="18"/>
                </a:lnTo>
                <a:lnTo>
                  <a:pt x="210" y="42"/>
                </a:lnTo>
                <a:lnTo>
                  <a:pt x="216" y="36"/>
                </a:lnTo>
                <a:lnTo>
                  <a:pt x="216" y="96"/>
                </a:lnTo>
                <a:lnTo>
                  <a:pt x="222" y="102"/>
                </a:lnTo>
                <a:lnTo>
                  <a:pt x="222" y="96"/>
                </a:lnTo>
                <a:lnTo>
                  <a:pt x="228" y="90"/>
                </a:lnTo>
                <a:lnTo>
                  <a:pt x="228" y="102"/>
                </a:lnTo>
                <a:lnTo>
                  <a:pt x="228" y="84"/>
                </a:lnTo>
                <a:lnTo>
                  <a:pt x="228" y="90"/>
                </a:lnTo>
                <a:lnTo>
                  <a:pt x="234" y="96"/>
                </a:lnTo>
                <a:lnTo>
                  <a:pt x="234" y="90"/>
                </a:lnTo>
                <a:lnTo>
                  <a:pt x="234" y="114"/>
                </a:lnTo>
                <a:lnTo>
                  <a:pt x="240" y="108"/>
                </a:lnTo>
                <a:lnTo>
                  <a:pt x="240" y="96"/>
                </a:lnTo>
                <a:lnTo>
                  <a:pt x="240" y="150"/>
                </a:lnTo>
                <a:lnTo>
                  <a:pt x="246" y="210"/>
                </a:lnTo>
                <a:lnTo>
                  <a:pt x="246" y="654"/>
                </a:lnTo>
                <a:lnTo>
                  <a:pt x="246" y="624"/>
                </a:lnTo>
                <a:lnTo>
                  <a:pt x="252" y="552"/>
                </a:lnTo>
                <a:lnTo>
                  <a:pt x="252" y="108"/>
                </a:lnTo>
                <a:lnTo>
                  <a:pt x="258" y="90"/>
                </a:lnTo>
                <a:lnTo>
                  <a:pt x="258" y="60"/>
                </a:lnTo>
                <a:lnTo>
                  <a:pt x="258" y="72"/>
                </a:lnTo>
                <a:lnTo>
                  <a:pt x="264" y="78"/>
                </a:lnTo>
                <a:lnTo>
                  <a:pt x="264" y="90"/>
                </a:lnTo>
                <a:lnTo>
                  <a:pt x="264" y="72"/>
                </a:lnTo>
                <a:lnTo>
                  <a:pt x="264" y="78"/>
                </a:lnTo>
                <a:lnTo>
                  <a:pt x="270" y="66"/>
                </a:lnTo>
                <a:lnTo>
                  <a:pt x="270" y="84"/>
                </a:lnTo>
                <a:lnTo>
                  <a:pt x="270" y="78"/>
                </a:lnTo>
                <a:lnTo>
                  <a:pt x="276" y="66"/>
                </a:lnTo>
              </a:path>
            </a:pathLst>
          </a:custGeom>
          <a:noFill/>
          <a:ln w="952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09" name="Freeform 211"/>
          <p:cNvSpPr>
            <a:spLocks/>
          </p:cNvSpPr>
          <p:nvPr/>
        </p:nvSpPr>
        <p:spPr bwMode="auto">
          <a:xfrm>
            <a:off x="3226436" y="2180430"/>
            <a:ext cx="584375" cy="875839"/>
          </a:xfrm>
          <a:custGeom>
            <a:avLst/>
            <a:gdLst/>
            <a:ahLst/>
            <a:cxnLst>
              <a:cxn ang="0">
                <a:pos x="0" y="18"/>
              </a:cxn>
              <a:cxn ang="0">
                <a:pos x="12" y="30"/>
              </a:cxn>
              <a:cxn ang="0">
                <a:pos x="18" y="66"/>
              </a:cxn>
              <a:cxn ang="0">
                <a:pos x="24" y="120"/>
              </a:cxn>
              <a:cxn ang="0">
                <a:pos x="30" y="96"/>
              </a:cxn>
              <a:cxn ang="0">
                <a:pos x="36" y="66"/>
              </a:cxn>
              <a:cxn ang="0">
                <a:pos x="42" y="132"/>
              </a:cxn>
              <a:cxn ang="0">
                <a:pos x="48" y="132"/>
              </a:cxn>
              <a:cxn ang="0">
                <a:pos x="54" y="132"/>
              </a:cxn>
              <a:cxn ang="0">
                <a:pos x="60" y="138"/>
              </a:cxn>
              <a:cxn ang="0">
                <a:pos x="66" y="144"/>
              </a:cxn>
              <a:cxn ang="0">
                <a:pos x="78" y="888"/>
              </a:cxn>
              <a:cxn ang="0">
                <a:pos x="84" y="54"/>
              </a:cxn>
              <a:cxn ang="0">
                <a:pos x="90" y="48"/>
              </a:cxn>
              <a:cxn ang="0">
                <a:pos x="96" y="54"/>
              </a:cxn>
              <a:cxn ang="0">
                <a:pos x="102" y="36"/>
              </a:cxn>
              <a:cxn ang="0">
                <a:pos x="108" y="18"/>
              </a:cxn>
              <a:cxn ang="0">
                <a:pos x="114" y="0"/>
              </a:cxn>
              <a:cxn ang="0">
                <a:pos x="120" y="84"/>
              </a:cxn>
              <a:cxn ang="0">
                <a:pos x="126" y="84"/>
              </a:cxn>
              <a:cxn ang="0">
                <a:pos x="132" y="90"/>
              </a:cxn>
              <a:cxn ang="0">
                <a:pos x="144" y="48"/>
              </a:cxn>
              <a:cxn ang="0">
                <a:pos x="150" y="78"/>
              </a:cxn>
              <a:cxn ang="0">
                <a:pos x="156" y="114"/>
              </a:cxn>
              <a:cxn ang="0">
                <a:pos x="162" y="114"/>
              </a:cxn>
              <a:cxn ang="0">
                <a:pos x="168" y="102"/>
              </a:cxn>
              <a:cxn ang="0">
                <a:pos x="174" y="738"/>
              </a:cxn>
              <a:cxn ang="0">
                <a:pos x="180" y="282"/>
              </a:cxn>
              <a:cxn ang="0">
                <a:pos x="192" y="48"/>
              </a:cxn>
              <a:cxn ang="0">
                <a:pos x="198" y="54"/>
              </a:cxn>
              <a:cxn ang="0">
                <a:pos x="204" y="36"/>
              </a:cxn>
              <a:cxn ang="0">
                <a:pos x="210" y="36"/>
              </a:cxn>
              <a:cxn ang="0">
                <a:pos x="216" y="18"/>
              </a:cxn>
              <a:cxn ang="0">
                <a:pos x="222" y="66"/>
              </a:cxn>
              <a:cxn ang="0">
                <a:pos x="228" y="96"/>
              </a:cxn>
              <a:cxn ang="0">
                <a:pos x="234" y="90"/>
              </a:cxn>
              <a:cxn ang="0">
                <a:pos x="246" y="42"/>
              </a:cxn>
              <a:cxn ang="0">
                <a:pos x="252" y="78"/>
              </a:cxn>
              <a:cxn ang="0">
                <a:pos x="258" y="120"/>
              </a:cxn>
              <a:cxn ang="0">
                <a:pos x="264" y="126"/>
              </a:cxn>
              <a:cxn ang="0">
                <a:pos x="270" y="120"/>
              </a:cxn>
              <a:cxn ang="0">
                <a:pos x="276" y="126"/>
              </a:cxn>
            </a:cxnLst>
            <a:rect l="0" t="0" r="r" b="b"/>
            <a:pathLst>
              <a:path w="276" h="888">
                <a:moveTo>
                  <a:pt x="0" y="36"/>
                </a:moveTo>
                <a:lnTo>
                  <a:pt x="0" y="54"/>
                </a:lnTo>
                <a:lnTo>
                  <a:pt x="0" y="18"/>
                </a:lnTo>
                <a:lnTo>
                  <a:pt x="0" y="36"/>
                </a:lnTo>
                <a:lnTo>
                  <a:pt x="12" y="36"/>
                </a:lnTo>
                <a:lnTo>
                  <a:pt x="12" y="30"/>
                </a:lnTo>
                <a:lnTo>
                  <a:pt x="12" y="66"/>
                </a:lnTo>
                <a:lnTo>
                  <a:pt x="18" y="72"/>
                </a:lnTo>
                <a:lnTo>
                  <a:pt x="18" y="66"/>
                </a:lnTo>
                <a:lnTo>
                  <a:pt x="18" y="96"/>
                </a:lnTo>
                <a:lnTo>
                  <a:pt x="24" y="96"/>
                </a:lnTo>
                <a:lnTo>
                  <a:pt x="24" y="120"/>
                </a:lnTo>
                <a:lnTo>
                  <a:pt x="24" y="114"/>
                </a:lnTo>
                <a:lnTo>
                  <a:pt x="30" y="126"/>
                </a:lnTo>
                <a:lnTo>
                  <a:pt x="30" y="96"/>
                </a:lnTo>
                <a:lnTo>
                  <a:pt x="30" y="102"/>
                </a:lnTo>
                <a:lnTo>
                  <a:pt x="36" y="114"/>
                </a:lnTo>
                <a:lnTo>
                  <a:pt x="36" y="66"/>
                </a:lnTo>
                <a:lnTo>
                  <a:pt x="36" y="90"/>
                </a:lnTo>
                <a:lnTo>
                  <a:pt x="42" y="84"/>
                </a:lnTo>
                <a:lnTo>
                  <a:pt x="42" y="132"/>
                </a:lnTo>
                <a:lnTo>
                  <a:pt x="48" y="138"/>
                </a:lnTo>
                <a:lnTo>
                  <a:pt x="48" y="138"/>
                </a:lnTo>
                <a:lnTo>
                  <a:pt x="48" y="132"/>
                </a:lnTo>
                <a:lnTo>
                  <a:pt x="54" y="138"/>
                </a:lnTo>
                <a:lnTo>
                  <a:pt x="54" y="144"/>
                </a:lnTo>
                <a:lnTo>
                  <a:pt x="54" y="132"/>
                </a:lnTo>
                <a:lnTo>
                  <a:pt x="54" y="138"/>
                </a:lnTo>
                <a:lnTo>
                  <a:pt x="60" y="132"/>
                </a:lnTo>
                <a:lnTo>
                  <a:pt x="60" y="138"/>
                </a:lnTo>
                <a:lnTo>
                  <a:pt x="60" y="132"/>
                </a:lnTo>
                <a:lnTo>
                  <a:pt x="66" y="138"/>
                </a:lnTo>
                <a:lnTo>
                  <a:pt x="66" y="144"/>
                </a:lnTo>
                <a:lnTo>
                  <a:pt x="72" y="126"/>
                </a:lnTo>
                <a:lnTo>
                  <a:pt x="72" y="834"/>
                </a:lnTo>
                <a:lnTo>
                  <a:pt x="78" y="888"/>
                </a:lnTo>
                <a:lnTo>
                  <a:pt x="78" y="222"/>
                </a:lnTo>
                <a:lnTo>
                  <a:pt x="84" y="162"/>
                </a:lnTo>
                <a:lnTo>
                  <a:pt x="84" y="54"/>
                </a:lnTo>
                <a:lnTo>
                  <a:pt x="84" y="54"/>
                </a:lnTo>
                <a:lnTo>
                  <a:pt x="90" y="66"/>
                </a:lnTo>
                <a:lnTo>
                  <a:pt x="90" y="48"/>
                </a:lnTo>
                <a:lnTo>
                  <a:pt x="90" y="60"/>
                </a:lnTo>
                <a:lnTo>
                  <a:pt x="96" y="54"/>
                </a:lnTo>
                <a:lnTo>
                  <a:pt x="96" y="54"/>
                </a:lnTo>
                <a:lnTo>
                  <a:pt x="96" y="36"/>
                </a:lnTo>
                <a:lnTo>
                  <a:pt x="102" y="30"/>
                </a:lnTo>
                <a:lnTo>
                  <a:pt x="102" y="36"/>
                </a:lnTo>
                <a:lnTo>
                  <a:pt x="102" y="18"/>
                </a:lnTo>
                <a:lnTo>
                  <a:pt x="102" y="24"/>
                </a:lnTo>
                <a:lnTo>
                  <a:pt x="108" y="18"/>
                </a:lnTo>
                <a:lnTo>
                  <a:pt x="108" y="12"/>
                </a:lnTo>
                <a:lnTo>
                  <a:pt x="114" y="24"/>
                </a:lnTo>
                <a:lnTo>
                  <a:pt x="114" y="0"/>
                </a:lnTo>
                <a:lnTo>
                  <a:pt x="114" y="24"/>
                </a:lnTo>
                <a:lnTo>
                  <a:pt x="120" y="36"/>
                </a:lnTo>
                <a:lnTo>
                  <a:pt x="120" y="84"/>
                </a:lnTo>
                <a:lnTo>
                  <a:pt x="126" y="90"/>
                </a:lnTo>
                <a:lnTo>
                  <a:pt x="126" y="102"/>
                </a:lnTo>
                <a:lnTo>
                  <a:pt x="126" y="84"/>
                </a:lnTo>
                <a:lnTo>
                  <a:pt x="126" y="84"/>
                </a:lnTo>
                <a:lnTo>
                  <a:pt x="132" y="96"/>
                </a:lnTo>
                <a:lnTo>
                  <a:pt x="132" y="90"/>
                </a:lnTo>
                <a:lnTo>
                  <a:pt x="138" y="84"/>
                </a:lnTo>
                <a:lnTo>
                  <a:pt x="138" y="42"/>
                </a:lnTo>
                <a:lnTo>
                  <a:pt x="144" y="48"/>
                </a:lnTo>
                <a:lnTo>
                  <a:pt x="144" y="78"/>
                </a:lnTo>
                <a:lnTo>
                  <a:pt x="144" y="72"/>
                </a:lnTo>
                <a:lnTo>
                  <a:pt x="150" y="78"/>
                </a:lnTo>
                <a:lnTo>
                  <a:pt x="150" y="102"/>
                </a:lnTo>
                <a:lnTo>
                  <a:pt x="156" y="96"/>
                </a:lnTo>
                <a:lnTo>
                  <a:pt x="156" y="114"/>
                </a:lnTo>
                <a:lnTo>
                  <a:pt x="156" y="96"/>
                </a:lnTo>
                <a:lnTo>
                  <a:pt x="162" y="102"/>
                </a:lnTo>
                <a:lnTo>
                  <a:pt x="162" y="114"/>
                </a:lnTo>
                <a:lnTo>
                  <a:pt x="168" y="108"/>
                </a:lnTo>
                <a:lnTo>
                  <a:pt x="168" y="120"/>
                </a:lnTo>
                <a:lnTo>
                  <a:pt x="168" y="102"/>
                </a:lnTo>
                <a:lnTo>
                  <a:pt x="168" y="114"/>
                </a:lnTo>
                <a:lnTo>
                  <a:pt x="174" y="108"/>
                </a:lnTo>
                <a:lnTo>
                  <a:pt x="174" y="738"/>
                </a:lnTo>
                <a:lnTo>
                  <a:pt x="180" y="864"/>
                </a:lnTo>
                <a:lnTo>
                  <a:pt x="180" y="882"/>
                </a:lnTo>
                <a:lnTo>
                  <a:pt x="180" y="282"/>
                </a:lnTo>
                <a:lnTo>
                  <a:pt x="186" y="192"/>
                </a:lnTo>
                <a:lnTo>
                  <a:pt x="186" y="54"/>
                </a:lnTo>
                <a:lnTo>
                  <a:pt x="192" y="48"/>
                </a:lnTo>
                <a:lnTo>
                  <a:pt x="192" y="36"/>
                </a:lnTo>
                <a:lnTo>
                  <a:pt x="192" y="60"/>
                </a:lnTo>
                <a:lnTo>
                  <a:pt x="198" y="54"/>
                </a:lnTo>
                <a:lnTo>
                  <a:pt x="198" y="30"/>
                </a:lnTo>
                <a:lnTo>
                  <a:pt x="198" y="42"/>
                </a:lnTo>
                <a:lnTo>
                  <a:pt x="204" y="36"/>
                </a:lnTo>
                <a:lnTo>
                  <a:pt x="204" y="18"/>
                </a:lnTo>
                <a:lnTo>
                  <a:pt x="204" y="30"/>
                </a:lnTo>
                <a:lnTo>
                  <a:pt x="210" y="36"/>
                </a:lnTo>
                <a:lnTo>
                  <a:pt x="210" y="18"/>
                </a:lnTo>
                <a:lnTo>
                  <a:pt x="216" y="24"/>
                </a:lnTo>
                <a:lnTo>
                  <a:pt x="216" y="18"/>
                </a:lnTo>
                <a:lnTo>
                  <a:pt x="216" y="24"/>
                </a:lnTo>
                <a:lnTo>
                  <a:pt x="222" y="30"/>
                </a:lnTo>
                <a:lnTo>
                  <a:pt x="222" y="66"/>
                </a:lnTo>
                <a:lnTo>
                  <a:pt x="228" y="66"/>
                </a:lnTo>
                <a:lnTo>
                  <a:pt x="228" y="102"/>
                </a:lnTo>
                <a:lnTo>
                  <a:pt x="228" y="96"/>
                </a:lnTo>
                <a:lnTo>
                  <a:pt x="234" y="102"/>
                </a:lnTo>
                <a:lnTo>
                  <a:pt x="234" y="114"/>
                </a:lnTo>
                <a:lnTo>
                  <a:pt x="234" y="90"/>
                </a:lnTo>
                <a:lnTo>
                  <a:pt x="240" y="96"/>
                </a:lnTo>
                <a:lnTo>
                  <a:pt x="240" y="54"/>
                </a:lnTo>
                <a:lnTo>
                  <a:pt x="246" y="42"/>
                </a:lnTo>
                <a:lnTo>
                  <a:pt x="246" y="72"/>
                </a:lnTo>
                <a:lnTo>
                  <a:pt x="246" y="60"/>
                </a:lnTo>
                <a:lnTo>
                  <a:pt x="252" y="78"/>
                </a:lnTo>
                <a:lnTo>
                  <a:pt x="252" y="126"/>
                </a:lnTo>
                <a:lnTo>
                  <a:pt x="258" y="114"/>
                </a:lnTo>
                <a:lnTo>
                  <a:pt x="258" y="120"/>
                </a:lnTo>
                <a:lnTo>
                  <a:pt x="258" y="108"/>
                </a:lnTo>
                <a:lnTo>
                  <a:pt x="258" y="108"/>
                </a:lnTo>
                <a:lnTo>
                  <a:pt x="264" y="126"/>
                </a:lnTo>
                <a:lnTo>
                  <a:pt x="264" y="120"/>
                </a:lnTo>
                <a:lnTo>
                  <a:pt x="264" y="114"/>
                </a:lnTo>
                <a:lnTo>
                  <a:pt x="270" y="120"/>
                </a:lnTo>
                <a:lnTo>
                  <a:pt x="270" y="126"/>
                </a:lnTo>
                <a:lnTo>
                  <a:pt x="270" y="120"/>
                </a:lnTo>
                <a:lnTo>
                  <a:pt x="276" y="126"/>
                </a:lnTo>
                <a:lnTo>
                  <a:pt x="276" y="108"/>
                </a:lnTo>
                <a:lnTo>
                  <a:pt x="276" y="222"/>
                </a:lnTo>
              </a:path>
            </a:pathLst>
          </a:custGeom>
          <a:noFill/>
          <a:ln w="952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10" name="Freeform 212"/>
          <p:cNvSpPr>
            <a:spLocks/>
          </p:cNvSpPr>
          <p:nvPr/>
        </p:nvSpPr>
        <p:spPr bwMode="auto">
          <a:xfrm>
            <a:off x="3810811" y="2192265"/>
            <a:ext cx="584375" cy="804826"/>
          </a:xfrm>
          <a:custGeom>
            <a:avLst/>
            <a:gdLst/>
            <a:ahLst/>
            <a:cxnLst>
              <a:cxn ang="0">
                <a:pos x="6" y="816"/>
              </a:cxn>
              <a:cxn ang="0">
                <a:pos x="12" y="60"/>
              </a:cxn>
              <a:cxn ang="0">
                <a:pos x="18" y="48"/>
              </a:cxn>
              <a:cxn ang="0">
                <a:pos x="24" y="30"/>
              </a:cxn>
              <a:cxn ang="0">
                <a:pos x="30" y="24"/>
              </a:cxn>
              <a:cxn ang="0">
                <a:pos x="36" y="30"/>
              </a:cxn>
              <a:cxn ang="0">
                <a:pos x="42" y="6"/>
              </a:cxn>
              <a:cxn ang="0">
                <a:pos x="48" y="0"/>
              </a:cxn>
              <a:cxn ang="0">
                <a:pos x="54" y="66"/>
              </a:cxn>
              <a:cxn ang="0">
                <a:pos x="66" y="72"/>
              </a:cxn>
              <a:cxn ang="0">
                <a:pos x="72" y="36"/>
              </a:cxn>
              <a:cxn ang="0">
                <a:pos x="78" y="60"/>
              </a:cxn>
              <a:cxn ang="0">
                <a:pos x="84" y="102"/>
              </a:cxn>
              <a:cxn ang="0">
                <a:pos x="90" y="90"/>
              </a:cxn>
              <a:cxn ang="0">
                <a:pos x="96" y="90"/>
              </a:cxn>
              <a:cxn ang="0">
                <a:pos x="102" y="102"/>
              </a:cxn>
              <a:cxn ang="0">
                <a:pos x="114" y="690"/>
              </a:cxn>
              <a:cxn ang="0">
                <a:pos x="120" y="42"/>
              </a:cxn>
              <a:cxn ang="0">
                <a:pos x="126" y="36"/>
              </a:cxn>
              <a:cxn ang="0">
                <a:pos x="132" y="30"/>
              </a:cxn>
              <a:cxn ang="0">
                <a:pos x="138" y="18"/>
              </a:cxn>
              <a:cxn ang="0">
                <a:pos x="144" y="12"/>
              </a:cxn>
              <a:cxn ang="0">
                <a:pos x="150" y="18"/>
              </a:cxn>
              <a:cxn ang="0">
                <a:pos x="156" y="78"/>
              </a:cxn>
              <a:cxn ang="0">
                <a:pos x="162" y="90"/>
              </a:cxn>
              <a:cxn ang="0">
                <a:pos x="174" y="72"/>
              </a:cxn>
              <a:cxn ang="0">
                <a:pos x="180" y="60"/>
              </a:cxn>
              <a:cxn ang="0">
                <a:pos x="186" y="102"/>
              </a:cxn>
              <a:cxn ang="0">
                <a:pos x="192" y="96"/>
              </a:cxn>
              <a:cxn ang="0">
                <a:pos x="198" y="120"/>
              </a:cxn>
              <a:cxn ang="0">
                <a:pos x="204" y="114"/>
              </a:cxn>
              <a:cxn ang="0">
                <a:pos x="210" y="102"/>
              </a:cxn>
              <a:cxn ang="0">
                <a:pos x="216" y="660"/>
              </a:cxn>
              <a:cxn ang="0">
                <a:pos x="222" y="54"/>
              </a:cxn>
              <a:cxn ang="0">
                <a:pos x="228" y="36"/>
              </a:cxn>
              <a:cxn ang="0">
                <a:pos x="234" y="30"/>
              </a:cxn>
              <a:cxn ang="0">
                <a:pos x="240" y="18"/>
              </a:cxn>
              <a:cxn ang="0">
                <a:pos x="246" y="18"/>
              </a:cxn>
              <a:cxn ang="0">
                <a:pos x="252" y="12"/>
              </a:cxn>
              <a:cxn ang="0">
                <a:pos x="258" y="12"/>
              </a:cxn>
              <a:cxn ang="0">
                <a:pos x="264" y="60"/>
              </a:cxn>
              <a:cxn ang="0">
                <a:pos x="270" y="48"/>
              </a:cxn>
            </a:cxnLst>
            <a:rect l="0" t="0" r="r" b="b"/>
            <a:pathLst>
              <a:path w="276" h="816">
                <a:moveTo>
                  <a:pt x="0" y="210"/>
                </a:moveTo>
                <a:lnTo>
                  <a:pt x="6" y="342"/>
                </a:lnTo>
                <a:lnTo>
                  <a:pt x="6" y="816"/>
                </a:lnTo>
                <a:lnTo>
                  <a:pt x="6" y="618"/>
                </a:lnTo>
                <a:lnTo>
                  <a:pt x="12" y="480"/>
                </a:lnTo>
                <a:lnTo>
                  <a:pt x="12" y="60"/>
                </a:lnTo>
                <a:lnTo>
                  <a:pt x="18" y="54"/>
                </a:lnTo>
                <a:lnTo>
                  <a:pt x="18" y="30"/>
                </a:lnTo>
                <a:lnTo>
                  <a:pt x="18" y="48"/>
                </a:lnTo>
                <a:lnTo>
                  <a:pt x="24" y="42"/>
                </a:lnTo>
                <a:lnTo>
                  <a:pt x="24" y="48"/>
                </a:lnTo>
                <a:lnTo>
                  <a:pt x="24" y="30"/>
                </a:lnTo>
                <a:lnTo>
                  <a:pt x="24" y="42"/>
                </a:lnTo>
                <a:lnTo>
                  <a:pt x="30" y="48"/>
                </a:lnTo>
                <a:lnTo>
                  <a:pt x="30" y="24"/>
                </a:lnTo>
                <a:lnTo>
                  <a:pt x="30" y="30"/>
                </a:lnTo>
                <a:lnTo>
                  <a:pt x="36" y="18"/>
                </a:lnTo>
                <a:lnTo>
                  <a:pt x="36" y="30"/>
                </a:lnTo>
                <a:lnTo>
                  <a:pt x="36" y="12"/>
                </a:lnTo>
                <a:lnTo>
                  <a:pt x="36" y="18"/>
                </a:lnTo>
                <a:lnTo>
                  <a:pt x="42" y="6"/>
                </a:lnTo>
                <a:lnTo>
                  <a:pt x="42" y="12"/>
                </a:lnTo>
                <a:lnTo>
                  <a:pt x="48" y="6"/>
                </a:lnTo>
                <a:lnTo>
                  <a:pt x="48" y="0"/>
                </a:lnTo>
                <a:lnTo>
                  <a:pt x="48" y="42"/>
                </a:lnTo>
                <a:lnTo>
                  <a:pt x="54" y="60"/>
                </a:lnTo>
                <a:lnTo>
                  <a:pt x="54" y="66"/>
                </a:lnTo>
                <a:lnTo>
                  <a:pt x="60" y="66"/>
                </a:lnTo>
                <a:lnTo>
                  <a:pt x="60" y="78"/>
                </a:lnTo>
                <a:lnTo>
                  <a:pt x="66" y="72"/>
                </a:lnTo>
                <a:lnTo>
                  <a:pt x="66" y="48"/>
                </a:lnTo>
                <a:lnTo>
                  <a:pt x="66" y="60"/>
                </a:lnTo>
                <a:lnTo>
                  <a:pt x="72" y="36"/>
                </a:lnTo>
                <a:lnTo>
                  <a:pt x="72" y="6"/>
                </a:lnTo>
                <a:lnTo>
                  <a:pt x="72" y="42"/>
                </a:lnTo>
                <a:lnTo>
                  <a:pt x="78" y="60"/>
                </a:lnTo>
                <a:lnTo>
                  <a:pt x="78" y="78"/>
                </a:lnTo>
                <a:lnTo>
                  <a:pt x="84" y="72"/>
                </a:lnTo>
                <a:lnTo>
                  <a:pt x="84" y="102"/>
                </a:lnTo>
                <a:lnTo>
                  <a:pt x="90" y="96"/>
                </a:lnTo>
                <a:lnTo>
                  <a:pt x="90" y="102"/>
                </a:lnTo>
                <a:lnTo>
                  <a:pt x="90" y="90"/>
                </a:lnTo>
                <a:lnTo>
                  <a:pt x="90" y="96"/>
                </a:lnTo>
                <a:lnTo>
                  <a:pt x="96" y="102"/>
                </a:lnTo>
                <a:lnTo>
                  <a:pt x="96" y="90"/>
                </a:lnTo>
                <a:lnTo>
                  <a:pt x="96" y="102"/>
                </a:lnTo>
                <a:lnTo>
                  <a:pt x="102" y="84"/>
                </a:lnTo>
                <a:lnTo>
                  <a:pt x="102" y="102"/>
                </a:lnTo>
                <a:lnTo>
                  <a:pt x="108" y="120"/>
                </a:lnTo>
                <a:lnTo>
                  <a:pt x="108" y="750"/>
                </a:lnTo>
                <a:lnTo>
                  <a:pt x="114" y="690"/>
                </a:lnTo>
                <a:lnTo>
                  <a:pt x="114" y="120"/>
                </a:lnTo>
                <a:lnTo>
                  <a:pt x="120" y="90"/>
                </a:lnTo>
                <a:lnTo>
                  <a:pt x="120" y="42"/>
                </a:lnTo>
                <a:lnTo>
                  <a:pt x="120" y="42"/>
                </a:lnTo>
                <a:lnTo>
                  <a:pt x="126" y="48"/>
                </a:lnTo>
                <a:lnTo>
                  <a:pt x="126" y="36"/>
                </a:lnTo>
                <a:lnTo>
                  <a:pt x="126" y="48"/>
                </a:lnTo>
                <a:lnTo>
                  <a:pt x="132" y="42"/>
                </a:lnTo>
                <a:lnTo>
                  <a:pt x="132" y="30"/>
                </a:lnTo>
                <a:lnTo>
                  <a:pt x="132" y="42"/>
                </a:lnTo>
                <a:lnTo>
                  <a:pt x="138" y="30"/>
                </a:lnTo>
                <a:lnTo>
                  <a:pt x="138" y="18"/>
                </a:lnTo>
                <a:lnTo>
                  <a:pt x="138" y="24"/>
                </a:lnTo>
                <a:lnTo>
                  <a:pt x="144" y="30"/>
                </a:lnTo>
                <a:lnTo>
                  <a:pt x="144" y="12"/>
                </a:lnTo>
                <a:lnTo>
                  <a:pt x="144" y="18"/>
                </a:lnTo>
                <a:lnTo>
                  <a:pt x="150" y="24"/>
                </a:lnTo>
                <a:lnTo>
                  <a:pt x="150" y="18"/>
                </a:lnTo>
                <a:lnTo>
                  <a:pt x="150" y="42"/>
                </a:lnTo>
                <a:lnTo>
                  <a:pt x="156" y="48"/>
                </a:lnTo>
                <a:lnTo>
                  <a:pt x="156" y="78"/>
                </a:lnTo>
                <a:lnTo>
                  <a:pt x="162" y="84"/>
                </a:lnTo>
                <a:lnTo>
                  <a:pt x="162" y="96"/>
                </a:lnTo>
                <a:lnTo>
                  <a:pt x="162" y="90"/>
                </a:lnTo>
                <a:lnTo>
                  <a:pt x="168" y="96"/>
                </a:lnTo>
                <a:lnTo>
                  <a:pt x="168" y="84"/>
                </a:lnTo>
                <a:lnTo>
                  <a:pt x="174" y="72"/>
                </a:lnTo>
                <a:lnTo>
                  <a:pt x="174" y="36"/>
                </a:lnTo>
                <a:lnTo>
                  <a:pt x="174" y="42"/>
                </a:lnTo>
                <a:lnTo>
                  <a:pt x="180" y="60"/>
                </a:lnTo>
                <a:lnTo>
                  <a:pt x="180" y="54"/>
                </a:lnTo>
                <a:lnTo>
                  <a:pt x="180" y="84"/>
                </a:lnTo>
                <a:lnTo>
                  <a:pt x="186" y="102"/>
                </a:lnTo>
                <a:lnTo>
                  <a:pt x="186" y="114"/>
                </a:lnTo>
                <a:lnTo>
                  <a:pt x="192" y="108"/>
                </a:lnTo>
                <a:lnTo>
                  <a:pt x="192" y="96"/>
                </a:lnTo>
                <a:lnTo>
                  <a:pt x="192" y="114"/>
                </a:lnTo>
                <a:lnTo>
                  <a:pt x="198" y="96"/>
                </a:lnTo>
                <a:lnTo>
                  <a:pt x="198" y="120"/>
                </a:lnTo>
                <a:lnTo>
                  <a:pt x="198" y="102"/>
                </a:lnTo>
                <a:lnTo>
                  <a:pt x="198" y="108"/>
                </a:lnTo>
                <a:lnTo>
                  <a:pt x="204" y="114"/>
                </a:lnTo>
                <a:lnTo>
                  <a:pt x="204" y="108"/>
                </a:lnTo>
                <a:lnTo>
                  <a:pt x="210" y="114"/>
                </a:lnTo>
                <a:lnTo>
                  <a:pt x="210" y="102"/>
                </a:lnTo>
                <a:lnTo>
                  <a:pt x="210" y="516"/>
                </a:lnTo>
                <a:lnTo>
                  <a:pt x="216" y="618"/>
                </a:lnTo>
                <a:lnTo>
                  <a:pt x="216" y="660"/>
                </a:lnTo>
                <a:lnTo>
                  <a:pt x="216" y="252"/>
                </a:lnTo>
                <a:lnTo>
                  <a:pt x="222" y="192"/>
                </a:lnTo>
                <a:lnTo>
                  <a:pt x="222" y="54"/>
                </a:lnTo>
                <a:lnTo>
                  <a:pt x="228" y="54"/>
                </a:lnTo>
                <a:lnTo>
                  <a:pt x="228" y="54"/>
                </a:lnTo>
                <a:lnTo>
                  <a:pt x="228" y="36"/>
                </a:lnTo>
                <a:lnTo>
                  <a:pt x="234" y="36"/>
                </a:lnTo>
                <a:lnTo>
                  <a:pt x="234" y="48"/>
                </a:lnTo>
                <a:lnTo>
                  <a:pt x="234" y="30"/>
                </a:lnTo>
                <a:lnTo>
                  <a:pt x="240" y="24"/>
                </a:lnTo>
                <a:lnTo>
                  <a:pt x="240" y="30"/>
                </a:lnTo>
                <a:lnTo>
                  <a:pt x="240" y="18"/>
                </a:lnTo>
                <a:lnTo>
                  <a:pt x="240" y="24"/>
                </a:lnTo>
                <a:lnTo>
                  <a:pt x="246" y="18"/>
                </a:lnTo>
                <a:lnTo>
                  <a:pt x="246" y="18"/>
                </a:lnTo>
                <a:lnTo>
                  <a:pt x="246" y="6"/>
                </a:lnTo>
                <a:lnTo>
                  <a:pt x="246" y="12"/>
                </a:lnTo>
                <a:lnTo>
                  <a:pt x="252" y="12"/>
                </a:lnTo>
                <a:lnTo>
                  <a:pt x="252" y="0"/>
                </a:lnTo>
                <a:lnTo>
                  <a:pt x="252" y="6"/>
                </a:lnTo>
                <a:lnTo>
                  <a:pt x="258" y="12"/>
                </a:lnTo>
                <a:lnTo>
                  <a:pt x="258" y="42"/>
                </a:lnTo>
                <a:lnTo>
                  <a:pt x="264" y="36"/>
                </a:lnTo>
                <a:lnTo>
                  <a:pt x="264" y="60"/>
                </a:lnTo>
                <a:lnTo>
                  <a:pt x="264" y="54"/>
                </a:lnTo>
                <a:lnTo>
                  <a:pt x="270" y="60"/>
                </a:lnTo>
                <a:lnTo>
                  <a:pt x="270" y="48"/>
                </a:lnTo>
                <a:lnTo>
                  <a:pt x="276" y="54"/>
                </a:lnTo>
                <a:lnTo>
                  <a:pt x="276" y="6"/>
                </a:lnTo>
              </a:path>
            </a:pathLst>
          </a:custGeom>
          <a:noFill/>
          <a:ln w="952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11" name="Freeform 213"/>
          <p:cNvSpPr>
            <a:spLocks/>
          </p:cNvSpPr>
          <p:nvPr/>
        </p:nvSpPr>
        <p:spPr bwMode="auto">
          <a:xfrm>
            <a:off x="4395188" y="2180429"/>
            <a:ext cx="609783" cy="621372"/>
          </a:xfrm>
          <a:custGeom>
            <a:avLst/>
            <a:gdLst/>
            <a:ahLst/>
            <a:cxnLst>
              <a:cxn ang="0">
                <a:pos x="6" y="48"/>
              </a:cxn>
              <a:cxn ang="0">
                <a:pos x="18" y="78"/>
              </a:cxn>
              <a:cxn ang="0">
                <a:pos x="18" y="90"/>
              </a:cxn>
              <a:cxn ang="0">
                <a:pos x="30" y="96"/>
              </a:cxn>
              <a:cxn ang="0">
                <a:pos x="36" y="96"/>
              </a:cxn>
              <a:cxn ang="0">
                <a:pos x="42" y="462"/>
              </a:cxn>
              <a:cxn ang="0">
                <a:pos x="48" y="276"/>
              </a:cxn>
              <a:cxn ang="0">
                <a:pos x="54" y="54"/>
              </a:cxn>
              <a:cxn ang="0">
                <a:pos x="60" y="36"/>
              </a:cxn>
              <a:cxn ang="0">
                <a:pos x="66" y="48"/>
              </a:cxn>
              <a:cxn ang="0">
                <a:pos x="72" y="12"/>
              </a:cxn>
              <a:cxn ang="0">
                <a:pos x="78" y="6"/>
              </a:cxn>
              <a:cxn ang="0">
                <a:pos x="84" y="54"/>
              </a:cxn>
              <a:cxn ang="0">
                <a:pos x="90" y="54"/>
              </a:cxn>
              <a:cxn ang="0">
                <a:pos x="96" y="90"/>
              </a:cxn>
              <a:cxn ang="0">
                <a:pos x="102" y="42"/>
              </a:cxn>
              <a:cxn ang="0">
                <a:pos x="108" y="48"/>
              </a:cxn>
              <a:cxn ang="0">
                <a:pos x="120" y="90"/>
              </a:cxn>
              <a:cxn ang="0">
                <a:pos x="120" y="84"/>
              </a:cxn>
              <a:cxn ang="0">
                <a:pos x="132" y="102"/>
              </a:cxn>
              <a:cxn ang="0">
                <a:pos x="138" y="108"/>
              </a:cxn>
              <a:cxn ang="0">
                <a:pos x="150" y="522"/>
              </a:cxn>
              <a:cxn ang="0">
                <a:pos x="156" y="36"/>
              </a:cxn>
              <a:cxn ang="0">
                <a:pos x="162" y="30"/>
              </a:cxn>
              <a:cxn ang="0">
                <a:pos x="168" y="36"/>
              </a:cxn>
              <a:cxn ang="0">
                <a:pos x="174" y="18"/>
              </a:cxn>
              <a:cxn ang="0">
                <a:pos x="180" y="12"/>
              </a:cxn>
              <a:cxn ang="0">
                <a:pos x="186" y="0"/>
              </a:cxn>
              <a:cxn ang="0">
                <a:pos x="192" y="36"/>
              </a:cxn>
              <a:cxn ang="0">
                <a:pos x="198" y="60"/>
              </a:cxn>
              <a:cxn ang="0">
                <a:pos x="204" y="42"/>
              </a:cxn>
              <a:cxn ang="0">
                <a:pos x="216" y="6"/>
              </a:cxn>
              <a:cxn ang="0">
                <a:pos x="222" y="66"/>
              </a:cxn>
              <a:cxn ang="0">
                <a:pos x="228" y="60"/>
              </a:cxn>
              <a:cxn ang="0">
                <a:pos x="240" y="72"/>
              </a:cxn>
              <a:cxn ang="0">
                <a:pos x="246" y="84"/>
              </a:cxn>
              <a:cxn ang="0">
                <a:pos x="252" y="582"/>
              </a:cxn>
              <a:cxn ang="0">
                <a:pos x="258" y="42"/>
              </a:cxn>
              <a:cxn ang="0">
                <a:pos x="264" y="18"/>
              </a:cxn>
              <a:cxn ang="0">
                <a:pos x="270" y="18"/>
              </a:cxn>
              <a:cxn ang="0">
                <a:pos x="282" y="24"/>
              </a:cxn>
              <a:cxn ang="0">
                <a:pos x="288" y="12"/>
              </a:cxn>
            </a:cxnLst>
            <a:rect l="0" t="0" r="r" b="b"/>
            <a:pathLst>
              <a:path w="288" h="630">
                <a:moveTo>
                  <a:pt x="0" y="18"/>
                </a:moveTo>
                <a:lnTo>
                  <a:pt x="6" y="24"/>
                </a:lnTo>
                <a:lnTo>
                  <a:pt x="6" y="48"/>
                </a:lnTo>
                <a:lnTo>
                  <a:pt x="12" y="54"/>
                </a:lnTo>
                <a:lnTo>
                  <a:pt x="12" y="90"/>
                </a:lnTo>
                <a:lnTo>
                  <a:pt x="18" y="78"/>
                </a:lnTo>
                <a:lnTo>
                  <a:pt x="18" y="90"/>
                </a:lnTo>
                <a:lnTo>
                  <a:pt x="18" y="72"/>
                </a:lnTo>
                <a:lnTo>
                  <a:pt x="18" y="90"/>
                </a:lnTo>
                <a:lnTo>
                  <a:pt x="24" y="96"/>
                </a:lnTo>
                <a:lnTo>
                  <a:pt x="24" y="90"/>
                </a:lnTo>
                <a:lnTo>
                  <a:pt x="30" y="96"/>
                </a:lnTo>
                <a:lnTo>
                  <a:pt x="30" y="90"/>
                </a:lnTo>
                <a:lnTo>
                  <a:pt x="30" y="90"/>
                </a:lnTo>
                <a:lnTo>
                  <a:pt x="36" y="96"/>
                </a:lnTo>
                <a:lnTo>
                  <a:pt x="36" y="90"/>
                </a:lnTo>
                <a:lnTo>
                  <a:pt x="36" y="312"/>
                </a:lnTo>
                <a:lnTo>
                  <a:pt x="42" y="462"/>
                </a:lnTo>
                <a:lnTo>
                  <a:pt x="42" y="630"/>
                </a:lnTo>
                <a:lnTo>
                  <a:pt x="42" y="378"/>
                </a:lnTo>
                <a:lnTo>
                  <a:pt x="48" y="276"/>
                </a:lnTo>
                <a:lnTo>
                  <a:pt x="48" y="48"/>
                </a:lnTo>
                <a:lnTo>
                  <a:pt x="54" y="42"/>
                </a:lnTo>
                <a:lnTo>
                  <a:pt x="54" y="54"/>
                </a:lnTo>
                <a:lnTo>
                  <a:pt x="54" y="36"/>
                </a:lnTo>
                <a:lnTo>
                  <a:pt x="60" y="42"/>
                </a:lnTo>
                <a:lnTo>
                  <a:pt x="60" y="36"/>
                </a:lnTo>
                <a:lnTo>
                  <a:pt x="60" y="42"/>
                </a:lnTo>
                <a:lnTo>
                  <a:pt x="66" y="30"/>
                </a:lnTo>
                <a:lnTo>
                  <a:pt x="66" y="48"/>
                </a:lnTo>
                <a:lnTo>
                  <a:pt x="66" y="24"/>
                </a:lnTo>
                <a:lnTo>
                  <a:pt x="72" y="30"/>
                </a:lnTo>
                <a:lnTo>
                  <a:pt x="72" y="12"/>
                </a:lnTo>
                <a:lnTo>
                  <a:pt x="72" y="24"/>
                </a:lnTo>
                <a:lnTo>
                  <a:pt x="78" y="18"/>
                </a:lnTo>
                <a:lnTo>
                  <a:pt x="78" y="6"/>
                </a:lnTo>
                <a:lnTo>
                  <a:pt x="78" y="18"/>
                </a:lnTo>
                <a:lnTo>
                  <a:pt x="84" y="6"/>
                </a:lnTo>
                <a:lnTo>
                  <a:pt x="84" y="54"/>
                </a:lnTo>
                <a:lnTo>
                  <a:pt x="90" y="60"/>
                </a:lnTo>
                <a:lnTo>
                  <a:pt x="90" y="72"/>
                </a:lnTo>
                <a:lnTo>
                  <a:pt x="90" y="54"/>
                </a:lnTo>
                <a:lnTo>
                  <a:pt x="90" y="66"/>
                </a:lnTo>
                <a:lnTo>
                  <a:pt x="96" y="72"/>
                </a:lnTo>
                <a:lnTo>
                  <a:pt x="96" y="90"/>
                </a:lnTo>
                <a:lnTo>
                  <a:pt x="96" y="72"/>
                </a:lnTo>
                <a:lnTo>
                  <a:pt x="102" y="66"/>
                </a:lnTo>
                <a:lnTo>
                  <a:pt x="102" y="42"/>
                </a:lnTo>
                <a:lnTo>
                  <a:pt x="108" y="42"/>
                </a:lnTo>
                <a:lnTo>
                  <a:pt x="108" y="18"/>
                </a:lnTo>
                <a:lnTo>
                  <a:pt x="108" y="48"/>
                </a:lnTo>
                <a:lnTo>
                  <a:pt x="114" y="54"/>
                </a:lnTo>
                <a:lnTo>
                  <a:pt x="114" y="78"/>
                </a:lnTo>
                <a:lnTo>
                  <a:pt x="120" y="90"/>
                </a:lnTo>
                <a:lnTo>
                  <a:pt x="120" y="102"/>
                </a:lnTo>
                <a:lnTo>
                  <a:pt x="120" y="78"/>
                </a:lnTo>
                <a:lnTo>
                  <a:pt x="120" y="84"/>
                </a:lnTo>
                <a:lnTo>
                  <a:pt x="126" y="90"/>
                </a:lnTo>
                <a:lnTo>
                  <a:pt x="132" y="108"/>
                </a:lnTo>
                <a:lnTo>
                  <a:pt x="132" y="102"/>
                </a:lnTo>
                <a:lnTo>
                  <a:pt x="132" y="96"/>
                </a:lnTo>
                <a:lnTo>
                  <a:pt x="138" y="90"/>
                </a:lnTo>
                <a:lnTo>
                  <a:pt x="138" y="108"/>
                </a:lnTo>
                <a:lnTo>
                  <a:pt x="144" y="126"/>
                </a:lnTo>
                <a:lnTo>
                  <a:pt x="144" y="552"/>
                </a:lnTo>
                <a:lnTo>
                  <a:pt x="150" y="522"/>
                </a:lnTo>
                <a:lnTo>
                  <a:pt x="150" y="108"/>
                </a:lnTo>
                <a:lnTo>
                  <a:pt x="156" y="90"/>
                </a:lnTo>
                <a:lnTo>
                  <a:pt x="156" y="36"/>
                </a:lnTo>
                <a:lnTo>
                  <a:pt x="156" y="48"/>
                </a:lnTo>
                <a:lnTo>
                  <a:pt x="162" y="42"/>
                </a:lnTo>
                <a:lnTo>
                  <a:pt x="162" y="30"/>
                </a:lnTo>
                <a:lnTo>
                  <a:pt x="162" y="36"/>
                </a:lnTo>
                <a:lnTo>
                  <a:pt x="168" y="24"/>
                </a:lnTo>
                <a:lnTo>
                  <a:pt x="168" y="36"/>
                </a:lnTo>
                <a:lnTo>
                  <a:pt x="168" y="18"/>
                </a:lnTo>
                <a:lnTo>
                  <a:pt x="174" y="12"/>
                </a:lnTo>
                <a:lnTo>
                  <a:pt x="174" y="18"/>
                </a:lnTo>
                <a:lnTo>
                  <a:pt x="174" y="12"/>
                </a:lnTo>
                <a:lnTo>
                  <a:pt x="180" y="0"/>
                </a:lnTo>
                <a:lnTo>
                  <a:pt x="180" y="12"/>
                </a:lnTo>
                <a:lnTo>
                  <a:pt x="180" y="6"/>
                </a:lnTo>
                <a:lnTo>
                  <a:pt x="186" y="12"/>
                </a:lnTo>
                <a:lnTo>
                  <a:pt x="186" y="0"/>
                </a:lnTo>
                <a:lnTo>
                  <a:pt x="186" y="6"/>
                </a:lnTo>
                <a:lnTo>
                  <a:pt x="192" y="12"/>
                </a:lnTo>
                <a:lnTo>
                  <a:pt x="192" y="36"/>
                </a:lnTo>
                <a:lnTo>
                  <a:pt x="192" y="36"/>
                </a:lnTo>
                <a:lnTo>
                  <a:pt x="198" y="48"/>
                </a:lnTo>
                <a:lnTo>
                  <a:pt x="198" y="60"/>
                </a:lnTo>
                <a:lnTo>
                  <a:pt x="198" y="48"/>
                </a:lnTo>
                <a:lnTo>
                  <a:pt x="204" y="54"/>
                </a:lnTo>
                <a:lnTo>
                  <a:pt x="204" y="42"/>
                </a:lnTo>
                <a:lnTo>
                  <a:pt x="210" y="36"/>
                </a:lnTo>
                <a:lnTo>
                  <a:pt x="210" y="0"/>
                </a:lnTo>
                <a:lnTo>
                  <a:pt x="216" y="6"/>
                </a:lnTo>
                <a:lnTo>
                  <a:pt x="216" y="24"/>
                </a:lnTo>
                <a:lnTo>
                  <a:pt x="222" y="30"/>
                </a:lnTo>
                <a:lnTo>
                  <a:pt x="222" y="66"/>
                </a:lnTo>
                <a:lnTo>
                  <a:pt x="222" y="60"/>
                </a:lnTo>
                <a:lnTo>
                  <a:pt x="228" y="72"/>
                </a:lnTo>
                <a:lnTo>
                  <a:pt x="228" y="60"/>
                </a:lnTo>
                <a:lnTo>
                  <a:pt x="234" y="66"/>
                </a:lnTo>
                <a:lnTo>
                  <a:pt x="234" y="78"/>
                </a:lnTo>
                <a:lnTo>
                  <a:pt x="240" y="72"/>
                </a:lnTo>
                <a:lnTo>
                  <a:pt x="240" y="66"/>
                </a:lnTo>
                <a:lnTo>
                  <a:pt x="240" y="78"/>
                </a:lnTo>
                <a:lnTo>
                  <a:pt x="246" y="84"/>
                </a:lnTo>
                <a:lnTo>
                  <a:pt x="246" y="366"/>
                </a:lnTo>
                <a:lnTo>
                  <a:pt x="252" y="462"/>
                </a:lnTo>
                <a:lnTo>
                  <a:pt x="252" y="582"/>
                </a:lnTo>
                <a:lnTo>
                  <a:pt x="252" y="330"/>
                </a:lnTo>
                <a:lnTo>
                  <a:pt x="258" y="234"/>
                </a:lnTo>
                <a:lnTo>
                  <a:pt x="258" y="42"/>
                </a:lnTo>
                <a:lnTo>
                  <a:pt x="264" y="36"/>
                </a:lnTo>
                <a:lnTo>
                  <a:pt x="264" y="36"/>
                </a:lnTo>
                <a:lnTo>
                  <a:pt x="264" y="18"/>
                </a:lnTo>
                <a:lnTo>
                  <a:pt x="264" y="30"/>
                </a:lnTo>
                <a:lnTo>
                  <a:pt x="270" y="24"/>
                </a:lnTo>
                <a:lnTo>
                  <a:pt x="270" y="18"/>
                </a:lnTo>
                <a:lnTo>
                  <a:pt x="276" y="12"/>
                </a:lnTo>
                <a:lnTo>
                  <a:pt x="276" y="18"/>
                </a:lnTo>
                <a:lnTo>
                  <a:pt x="282" y="24"/>
                </a:lnTo>
                <a:lnTo>
                  <a:pt x="282" y="30"/>
                </a:lnTo>
                <a:lnTo>
                  <a:pt x="282" y="18"/>
                </a:lnTo>
                <a:lnTo>
                  <a:pt x="288" y="12"/>
                </a:lnTo>
                <a:lnTo>
                  <a:pt x="288" y="6"/>
                </a:lnTo>
                <a:lnTo>
                  <a:pt x="288" y="6"/>
                </a:lnTo>
              </a:path>
            </a:pathLst>
          </a:custGeom>
          <a:noFill/>
          <a:ln w="952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800" kern="0">
              <a:latin typeface="Times New Roman" pitchFamily="18" charset="0"/>
              <a:cs typeface="Times New Roman" pitchFamily="18" charset="0"/>
            </a:endParaRPr>
          </a:p>
        </p:txBody>
      </p:sp>
      <p:sp>
        <p:nvSpPr>
          <p:cNvPr id="112" name="Rectangle 166"/>
          <p:cNvSpPr>
            <a:spLocks noChangeArrowheads="1"/>
          </p:cNvSpPr>
          <p:nvPr/>
        </p:nvSpPr>
        <p:spPr bwMode="auto">
          <a:xfrm>
            <a:off x="2247900" y="3215290"/>
            <a:ext cx="2171700" cy="46166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400" kern="0" dirty="0">
                <a:latin typeface="Times New Roman" pitchFamily="18" charset="0"/>
                <a:cs typeface="Times New Roman" pitchFamily="18" charset="0"/>
              </a:rPr>
              <a:t>BIDMC Congestive Heart Failure Database: </a:t>
            </a:r>
            <a:r>
              <a:rPr lang="en-US" sz="1600" b="1" kern="0" dirty="0">
                <a:solidFill>
                  <a:srgbClr val="FF0000"/>
                </a:solidFill>
              </a:rPr>
              <a:t>chf10 </a:t>
            </a:r>
            <a:endParaRPr lang="en-US" sz="1400" b="1" kern="0" dirty="0">
              <a:solidFill>
                <a:srgbClr val="FF0000"/>
              </a:solidFill>
              <a:latin typeface="Times New Roman" pitchFamily="18" charset="0"/>
              <a:cs typeface="Times New Roman" pitchFamily="18" charset="0"/>
            </a:endParaRPr>
          </a:p>
        </p:txBody>
      </p:sp>
      <p:sp>
        <p:nvSpPr>
          <p:cNvPr id="113" name="Rectangle 166"/>
          <p:cNvSpPr>
            <a:spLocks noChangeArrowheads="1"/>
          </p:cNvSpPr>
          <p:nvPr/>
        </p:nvSpPr>
        <p:spPr bwMode="auto">
          <a:xfrm>
            <a:off x="1905001" y="1447801"/>
            <a:ext cx="2136383" cy="46166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defRPr/>
            </a:pPr>
            <a:r>
              <a:rPr lang="en-US" sz="1400" kern="0" dirty="0">
                <a:latin typeface="Times New Roman" pitchFamily="18" charset="0"/>
                <a:cs typeface="Times New Roman" pitchFamily="18" charset="0"/>
              </a:rPr>
              <a:t>BIDMC Congestive Heart Failure Database: </a:t>
            </a:r>
            <a:r>
              <a:rPr lang="en-US" sz="1600" b="1" kern="0" dirty="0">
                <a:solidFill>
                  <a:srgbClr val="0000FF"/>
                </a:solidFill>
              </a:rPr>
              <a:t>chf11 </a:t>
            </a:r>
            <a:endParaRPr lang="en-US" sz="1400" b="1" kern="0" dirty="0">
              <a:solidFill>
                <a:srgbClr val="0000FF"/>
              </a:solidFill>
              <a:latin typeface="Times New Roman" pitchFamily="18" charset="0"/>
              <a:cs typeface="Times New Roman" pitchFamily="18" charset="0"/>
            </a:endParaRPr>
          </a:p>
        </p:txBody>
      </p:sp>
      <p:cxnSp>
        <p:nvCxnSpPr>
          <p:cNvPr id="114" name="Straight Arrow Connector 113"/>
          <p:cNvCxnSpPr/>
          <p:nvPr/>
        </p:nvCxnSpPr>
        <p:spPr>
          <a:xfrm>
            <a:off x="3549668" y="1905319"/>
            <a:ext cx="244104" cy="95813"/>
          </a:xfrm>
          <a:prstGeom prst="straightConnector1">
            <a:avLst/>
          </a:prstGeom>
          <a:ln>
            <a:solidFill>
              <a:schemeClr val="bg1">
                <a:lumMod val="6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3848101" y="2963824"/>
            <a:ext cx="169701" cy="214798"/>
          </a:xfrm>
          <a:prstGeom prst="straightConnector1">
            <a:avLst/>
          </a:prstGeom>
          <a:ln>
            <a:solidFill>
              <a:schemeClr val="bg1">
                <a:lumMod val="65000"/>
              </a:schemeClr>
            </a:solidFill>
            <a:tailEnd type="stealth" w="sm" len="sm"/>
          </a:ln>
        </p:spPr>
        <p:style>
          <a:lnRef idx="1">
            <a:schemeClr val="accent1"/>
          </a:lnRef>
          <a:fillRef idx="0">
            <a:schemeClr val="accent1"/>
          </a:fillRef>
          <a:effectRef idx="0">
            <a:schemeClr val="accent1"/>
          </a:effectRef>
          <a:fontRef idx="minor">
            <a:schemeClr val="tx1"/>
          </a:fontRef>
        </p:style>
      </p:cxnSp>
      <p:sp>
        <p:nvSpPr>
          <p:cNvPr id="116" name="Line 152"/>
          <p:cNvSpPr>
            <a:spLocks noChangeShapeType="1"/>
          </p:cNvSpPr>
          <p:nvPr/>
        </p:nvSpPr>
        <p:spPr bwMode="auto">
          <a:xfrm flipV="1">
            <a:off x="2054526" y="3686838"/>
            <a:ext cx="2117" cy="29589"/>
          </a:xfrm>
          <a:prstGeom prst="line">
            <a:avLst/>
          </a:prstGeom>
          <a:noFill/>
          <a:ln w="0">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a:latin typeface="Times New Roman" pitchFamily="18" charset="0"/>
              <a:cs typeface="Times New Roman" pitchFamily="18" charset="0"/>
            </a:endParaRPr>
          </a:p>
        </p:txBody>
      </p:sp>
      <p:sp>
        <p:nvSpPr>
          <p:cNvPr id="119" name="Rectangle 118"/>
          <p:cNvSpPr/>
          <p:nvPr/>
        </p:nvSpPr>
        <p:spPr>
          <a:xfrm>
            <a:off x="1676400" y="4495801"/>
            <a:ext cx="1295400" cy="646331"/>
          </a:xfrm>
          <a:prstGeom prst="rect">
            <a:avLst/>
          </a:prstGeom>
        </p:spPr>
        <p:txBody>
          <a:bodyPr wrap="square">
            <a:spAutoFit/>
          </a:bodyPr>
          <a:lstStyle/>
          <a:p>
            <a:pPr>
              <a:defRPr/>
            </a:pPr>
            <a:r>
              <a:rPr lang="en-US" kern="0" dirty="0"/>
              <a:t>Extracted beats </a:t>
            </a:r>
          </a:p>
        </p:txBody>
      </p:sp>
      <p:sp>
        <p:nvSpPr>
          <p:cNvPr id="120" name="Right Arrow 119"/>
          <p:cNvSpPr/>
          <p:nvPr/>
        </p:nvSpPr>
        <p:spPr>
          <a:xfrm>
            <a:off x="2362200" y="4876800"/>
            <a:ext cx="457200" cy="152400"/>
          </a:xfrm>
          <a:prstGeom prst="right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chemeClr val="tx1"/>
              </a:solidFill>
            </a:endParaRPr>
          </a:p>
        </p:txBody>
      </p:sp>
      <p:sp>
        <p:nvSpPr>
          <p:cNvPr id="121" name="Content Placeholder 2"/>
          <p:cNvSpPr txBox="1">
            <a:spLocks/>
          </p:cNvSpPr>
          <p:nvPr/>
        </p:nvSpPr>
        <p:spPr>
          <a:xfrm>
            <a:off x="6553200" y="1066800"/>
            <a:ext cx="3962400" cy="3505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C000"/>
                </a:solidFill>
              </a:rPr>
              <a:t>Without normalization</a:t>
            </a:r>
            <a:r>
              <a:rPr lang="en-US" sz="1800" dirty="0">
                <a:solidFill>
                  <a:schemeClr val="accent2">
                    <a:lumMod val="60000"/>
                    <a:lumOff val="40000"/>
                  </a:schemeClr>
                </a:solidFill>
              </a:rPr>
              <a:t>, </a:t>
            </a:r>
            <a:r>
              <a:rPr lang="en-US" sz="1800" dirty="0"/>
              <a:t>the results are </a:t>
            </a:r>
            <a:r>
              <a:rPr lang="en-US" sz="1800" i="1" dirty="0"/>
              <a:t>very</a:t>
            </a:r>
            <a:r>
              <a:rPr lang="en-US" sz="1800" dirty="0"/>
              <a:t> poor, some blue heartbeats are closer to red heartbeats than there are to another blue beat . </a:t>
            </a:r>
          </a:p>
          <a:p>
            <a:pPr marL="0" indent="0">
              <a:buNone/>
            </a:pPr>
            <a:r>
              <a:rPr lang="en-US" sz="1800" dirty="0">
                <a:solidFill>
                  <a:schemeClr val="accent2">
                    <a:lumMod val="60000"/>
                    <a:lumOff val="40000"/>
                  </a:schemeClr>
                </a:solidFill>
              </a:rPr>
              <a:t>With normalization, </a:t>
            </a:r>
            <a:r>
              <a:rPr lang="en-US" sz="1800" dirty="0"/>
              <a:t>the results are perfect.</a:t>
            </a:r>
          </a:p>
        </p:txBody>
      </p:sp>
      <p:grpSp>
        <p:nvGrpSpPr>
          <p:cNvPr id="2" name="Group 1"/>
          <p:cNvGrpSpPr/>
          <p:nvPr/>
        </p:nvGrpSpPr>
        <p:grpSpPr>
          <a:xfrm>
            <a:off x="6772534" y="2905551"/>
            <a:ext cx="3629928" cy="2707103"/>
            <a:chOff x="5343525" y="4038600"/>
            <a:chExt cx="3629928" cy="2707103"/>
          </a:xfrm>
        </p:grpSpPr>
        <p:grpSp>
          <p:nvGrpSpPr>
            <p:cNvPr id="123" name="Group 120"/>
            <p:cNvGrpSpPr/>
            <p:nvPr/>
          </p:nvGrpSpPr>
          <p:grpSpPr>
            <a:xfrm>
              <a:off x="5419725" y="4038600"/>
              <a:ext cx="556636" cy="2368550"/>
              <a:chOff x="1424597" y="1898651"/>
              <a:chExt cx="884639" cy="2368550"/>
            </a:xfrm>
          </p:grpSpPr>
          <p:sp>
            <p:nvSpPr>
              <p:cNvPr id="152" name="Freeform 8"/>
              <p:cNvSpPr>
                <a:spLocks/>
              </p:cNvSpPr>
              <p:nvPr/>
            </p:nvSpPr>
            <p:spPr bwMode="auto">
              <a:xfrm>
                <a:off x="1424597" y="4051137"/>
                <a:ext cx="754186" cy="216064"/>
              </a:xfrm>
              <a:custGeom>
                <a:avLst/>
                <a:gdLst/>
                <a:ahLst/>
                <a:cxnLst>
                  <a:cxn ang="0">
                    <a:pos x="8" y="151"/>
                  </a:cxn>
                  <a:cxn ang="0">
                    <a:pos x="21" y="131"/>
                  </a:cxn>
                  <a:cxn ang="0">
                    <a:pos x="34" y="109"/>
                  </a:cxn>
                  <a:cxn ang="0">
                    <a:pos x="47" y="87"/>
                  </a:cxn>
                  <a:cxn ang="0">
                    <a:pos x="60" y="70"/>
                  </a:cxn>
                  <a:cxn ang="0">
                    <a:pos x="74" y="59"/>
                  </a:cxn>
                  <a:cxn ang="0">
                    <a:pos x="87" y="50"/>
                  </a:cxn>
                  <a:cxn ang="0">
                    <a:pos x="100" y="39"/>
                  </a:cxn>
                  <a:cxn ang="0">
                    <a:pos x="113" y="28"/>
                  </a:cxn>
                  <a:cxn ang="0">
                    <a:pos x="126" y="22"/>
                  </a:cxn>
                  <a:cxn ang="0">
                    <a:pos x="139" y="17"/>
                  </a:cxn>
                  <a:cxn ang="0">
                    <a:pos x="152" y="14"/>
                  </a:cxn>
                  <a:cxn ang="0">
                    <a:pos x="165" y="11"/>
                  </a:cxn>
                  <a:cxn ang="0">
                    <a:pos x="178" y="11"/>
                  </a:cxn>
                  <a:cxn ang="0">
                    <a:pos x="191" y="9"/>
                  </a:cxn>
                  <a:cxn ang="0">
                    <a:pos x="204" y="6"/>
                  </a:cxn>
                  <a:cxn ang="0">
                    <a:pos x="217" y="6"/>
                  </a:cxn>
                  <a:cxn ang="0">
                    <a:pos x="230" y="3"/>
                  </a:cxn>
                  <a:cxn ang="0">
                    <a:pos x="243" y="0"/>
                  </a:cxn>
                  <a:cxn ang="0">
                    <a:pos x="256" y="3"/>
                  </a:cxn>
                  <a:cxn ang="0">
                    <a:pos x="269" y="0"/>
                  </a:cxn>
                  <a:cxn ang="0">
                    <a:pos x="286" y="3"/>
                  </a:cxn>
                  <a:cxn ang="0">
                    <a:pos x="299" y="9"/>
                  </a:cxn>
                  <a:cxn ang="0">
                    <a:pos x="312" y="11"/>
                  </a:cxn>
                  <a:cxn ang="0">
                    <a:pos x="325" y="17"/>
                  </a:cxn>
                  <a:cxn ang="0">
                    <a:pos x="338" y="20"/>
                  </a:cxn>
                  <a:cxn ang="0">
                    <a:pos x="351" y="22"/>
                  </a:cxn>
                  <a:cxn ang="0">
                    <a:pos x="364" y="22"/>
                  </a:cxn>
                  <a:cxn ang="0">
                    <a:pos x="377" y="22"/>
                  </a:cxn>
                  <a:cxn ang="0">
                    <a:pos x="390" y="25"/>
                  </a:cxn>
                  <a:cxn ang="0">
                    <a:pos x="403" y="22"/>
                  </a:cxn>
                  <a:cxn ang="0">
                    <a:pos x="416" y="22"/>
                  </a:cxn>
                  <a:cxn ang="0">
                    <a:pos x="429" y="22"/>
                  </a:cxn>
                  <a:cxn ang="0">
                    <a:pos x="442" y="25"/>
                  </a:cxn>
                  <a:cxn ang="0">
                    <a:pos x="455" y="22"/>
                  </a:cxn>
                  <a:cxn ang="0">
                    <a:pos x="468" y="25"/>
                  </a:cxn>
                  <a:cxn ang="0">
                    <a:pos x="481" y="25"/>
                  </a:cxn>
                  <a:cxn ang="0">
                    <a:pos x="494" y="25"/>
                  </a:cxn>
                  <a:cxn ang="0">
                    <a:pos x="508" y="25"/>
                  </a:cxn>
                  <a:cxn ang="0">
                    <a:pos x="521" y="25"/>
                  </a:cxn>
                  <a:cxn ang="0">
                    <a:pos x="534" y="22"/>
                  </a:cxn>
                  <a:cxn ang="0">
                    <a:pos x="547" y="22"/>
                  </a:cxn>
                </a:cxnLst>
                <a:rect l="0" t="0" r="r" b="b"/>
                <a:pathLst>
                  <a:path w="555" h="159">
                    <a:moveTo>
                      <a:pt x="0" y="159"/>
                    </a:moveTo>
                    <a:lnTo>
                      <a:pt x="4" y="156"/>
                    </a:lnTo>
                    <a:lnTo>
                      <a:pt x="8" y="151"/>
                    </a:lnTo>
                    <a:lnTo>
                      <a:pt x="13" y="145"/>
                    </a:lnTo>
                    <a:lnTo>
                      <a:pt x="17" y="139"/>
                    </a:lnTo>
                    <a:lnTo>
                      <a:pt x="21" y="131"/>
                    </a:lnTo>
                    <a:lnTo>
                      <a:pt x="26" y="125"/>
                    </a:lnTo>
                    <a:lnTo>
                      <a:pt x="30" y="117"/>
                    </a:lnTo>
                    <a:lnTo>
                      <a:pt x="34" y="109"/>
                    </a:lnTo>
                    <a:lnTo>
                      <a:pt x="39" y="100"/>
                    </a:lnTo>
                    <a:lnTo>
                      <a:pt x="43" y="92"/>
                    </a:lnTo>
                    <a:lnTo>
                      <a:pt x="47" y="87"/>
                    </a:lnTo>
                    <a:lnTo>
                      <a:pt x="52" y="81"/>
                    </a:lnTo>
                    <a:lnTo>
                      <a:pt x="56" y="75"/>
                    </a:lnTo>
                    <a:lnTo>
                      <a:pt x="60" y="70"/>
                    </a:lnTo>
                    <a:lnTo>
                      <a:pt x="65" y="67"/>
                    </a:lnTo>
                    <a:lnTo>
                      <a:pt x="69" y="61"/>
                    </a:lnTo>
                    <a:lnTo>
                      <a:pt x="74" y="59"/>
                    </a:lnTo>
                    <a:lnTo>
                      <a:pt x="78" y="56"/>
                    </a:lnTo>
                    <a:lnTo>
                      <a:pt x="82" y="50"/>
                    </a:lnTo>
                    <a:lnTo>
                      <a:pt x="87" y="50"/>
                    </a:lnTo>
                    <a:lnTo>
                      <a:pt x="91" y="48"/>
                    </a:lnTo>
                    <a:lnTo>
                      <a:pt x="95" y="42"/>
                    </a:lnTo>
                    <a:lnTo>
                      <a:pt x="100" y="39"/>
                    </a:lnTo>
                    <a:lnTo>
                      <a:pt x="104" y="36"/>
                    </a:lnTo>
                    <a:lnTo>
                      <a:pt x="108" y="34"/>
                    </a:lnTo>
                    <a:lnTo>
                      <a:pt x="113" y="28"/>
                    </a:lnTo>
                    <a:lnTo>
                      <a:pt x="117" y="28"/>
                    </a:lnTo>
                    <a:lnTo>
                      <a:pt x="121" y="25"/>
                    </a:lnTo>
                    <a:lnTo>
                      <a:pt x="126" y="22"/>
                    </a:lnTo>
                    <a:lnTo>
                      <a:pt x="130" y="20"/>
                    </a:lnTo>
                    <a:lnTo>
                      <a:pt x="134" y="17"/>
                    </a:lnTo>
                    <a:lnTo>
                      <a:pt x="139" y="17"/>
                    </a:lnTo>
                    <a:lnTo>
                      <a:pt x="143" y="17"/>
                    </a:lnTo>
                    <a:lnTo>
                      <a:pt x="147" y="14"/>
                    </a:lnTo>
                    <a:lnTo>
                      <a:pt x="152" y="14"/>
                    </a:lnTo>
                    <a:lnTo>
                      <a:pt x="156" y="14"/>
                    </a:lnTo>
                    <a:lnTo>
                      <a:pt x="160" y="14"/>
                    </a:lnTo>
                    <a:lnTo>
                      <a:pt x="165" y="11"/>
                    </a:lnTo>
                    <a:lnTo>
                      <a:pt x="169" y="11"/>
                    </a:lnTo>
                    <a:lnTo>
                      <a:pt x="173" y="11"/>
                    </a:lnTo>
                    <a:lnTo>
                      <a:pt x="178" y="11"/>
                    </a:lnTo>
                    <a:lnTo>
                      <a:pt x="182" y="9"/>
                    </a:lnTo>
                    <a:lnTo>
                      <a:pt x="186" y="9"/>
                    </a:lnTo>
                    <a:lnTo>
                      <a:pt x="191" y="9"/>
                    </a:lnTo>
                    <a:lnTo>
                      <a:pt x="195" y="9"/>
                    </a:lnTo>
                    <a:lnTo>
                      <a:pt x="199" y="6"/>
                    </a:lnTo>
                    <a:lnTo>
                      <a:pt x="204" y="6"/>
                    </a:lnTo>
                    <a:lnTo>
                      <a:pt x="208" y="6"/>
                    </a:lnTo>
                    <a:lnTo>
                      <a:pt x="212" y="6"/>
                    </a:lnTo>
                    <a:lnTo>
                      <a:pt x="217" y="6"/>
                    </a:lnTo>
                    <a:lnTo>
                      <a:pt x="221" y="3"/>
                    </a:lnTo>
                    <a:lnTo>
                      <a:pt x="225" y="3"/>
                    </a:lnTo>
                    <a:lnTo>
                      <a:pt x="230" y="3"/>
                    </a:lnTo>
                    <a:lnTo>
                      <a:pt x="234" y="0"/>
                    </a:lnTo>
                    <a:lnTo>
                      <a:pt x="238" y="0"/>
                    </a:lnTo>
                    <a:lnTo>
                      <a:pt x="243" y="0"/>
                    </a:lnTo>
                    <a:lnTo>
                      <a:pt x="247" y="3"/>
                    </a:lnTo>
                    <a:lnTo>
                      <a:pt x="251" y="0"/>
                    </a:lnTo>
                    <a:lnTo>
                      <a:pt x="256" y="3"/>
                    </a:lnTo>
                    <a:lnTo>
                      <a:pt x="260" y="3"/>
                    </a:lnTo>
                    <a:lnTo>
                      <a:pt x="264" y="0"/>
                    </a:lnTo>
                    <a:lnTo>
                      <a:pt x="269" y="0"/>
                    </a:lnTo>
                    <a:lnTo>
                      <a:pt x="273" y="3"/>
                    </a:lnTo>
                    <a:lnTo>
                      <a:pt x="282" y="3"/>
                    </a:lnTo>
                    <a:lnTo>
                      <a:pt x="286" y="3"/>
                    </a:lnTo>
                    <a:lnTo>
                      <a:pt x="291" y="3"/>
                    </a:lnTo>
                    <a:lnTo>
                      <a:pt x="295" y="6"/>
                    </a:lnTo>
                    <a:lnTo>
                      <a:pt x="299" y="9"/>
                    </a:lnTo>
                    <a:lnTo>
                      <a:pt x="304" y="9"/>
                    </a:lnTo>
                    <a:lnTo>
                      <a:pt x="308" y="11"/>
                    </a:lnTo>
                    <a:lnTo>
                      <a:pt x="312" y="11"/>
                    </a:lnTo>
                    <a:lnTo>
                      <a:pt x="317" y="14"/>
                    </a:lnTo>
                    <a:lnTo>
                      <a:pt x="321" y="14"/>
                    </a:lnTo>
                    <a:lnTo>
                      <a:pt x="325" y="17"/>
                    </a:lnTo>
                    <a:lnTo>
                      <a:pt x="330" y="17"/>
                    </a:lnTo>
                    <a:lnTo>
                      <a:pt x="334" y="17"/>
                    </a:lnTo>
                    <a:lnTo>
                      <a:pt x="338" y="20"/>
                    </a:lnTo>
                    <a:lnTo>
                      <a:pt x="343" y="20"/>
                    </a:lnTo>
                    <a:lnTo>
                      <a:pt x="347" y="20"/>
                    </a:lnTo>
                    <a:lnTo>
                      <a:pt x="351" y="22"/>
                    </a:lnTo>
                    <a:lnTo>
                      <a:pt x="356" y="22"/>
                    </a:lnTo>
                    <a:lnTo>
                      <a:pt x="360" y="22"/>
                    </a:lnTo>
                    <a:lnTo>
                      <a:pt x="364" y="22"/>
                    </a:lnTo>
                    <a:lnTo>
                      <a:pt x="369" y="22"/>
                    </a:lnTo>
                    <a:lnTo>
                      <a:pt x="373" y="22"/>
                    </a:lnTo>
                    <a:lnTo>
                      <a:pt x="377" y="22"/>
                    </a:lnTo>
                    <a:lnTo>
                      <a:pt x="382" y="22"/>
                    </a:lnTo>
                    <a:lnTo>
                      <a:pt x="386" y="25"/>
                    </a:lnTo>
                    <a:lnTo>
                      <a:pt x="390" y="25"/>
                    </a:lnTo>
                    <a:lnTo>
                      <a:pt x="395" y="22"/>
                    </a:lnTo>
                    <a:lnTo>
                      <a:pt x="399" y="22"/>
                    </a:lnTo>
                    <a:lnTo>
                      <a:pt x="403" y="22"/>
                    </a:lnTo>
                    <a:lnTo>
                      <a:pt x="408" y="22"/>
                    </a:lnTo>
                    <a:lnTo>
                      <a:pt x="412" y="22"/>
                    </a:lnTo>
                    <a:lnTo>
                      <a:pt x="416" y="22"/>
                    </a:lnTo>
                    <a:lnTo>
                      <a:pt x="421" y="22"/>
                    </a:lnTo>
                    <a:lnTo>
                      <a:pt x="425" y="22"/>
                    </a:lnTo>
                    <a:lnTo>
                      <a:pt x="429" y="22"/>
                    </a:lnTo>
                    <a:lnTo>
                      <a:pt x="434" y="22"/>
                    </a:lnTo>
                    <a:lnTo>
                      <a:pt x="438" y="25"/>
                    </a:lnTo>
                    <a:lnTo>
                      <a:pt x="442" y="25"/>
                    </a:lnTo>
                    <a:lnTo>
                      <a:pt x="447" y="22"/>
                    </a:lnTo>
                    <a:lnTo>
                      <a:pt x="451" y="22"/>
                    </a:lnTo>
                    <a:lnTo>
                      <a:pt x="455" y="22"/>
                    </a:lnTo>
                    <a:lnTo>
                      <a:pt x="460" y="25"/>
                    </a:lnTo>
                    <a:lnTo>
                      <a:pt x="464" y="25"/>
                    </a:lnTo>
                    <a:lnTo>
                      <a:pt x="468" y="25"/>
                    </a:lnTo>
                    <a:lnTo>
                      <a:pt x="473" y="25"/>
                    </a:lnTo>
                    <a:lnTo>
                      <a:pt x="477" y="25"/>
                    </a:lnTo>
                    <a:lnTo>
                      <a:pt x="481" y="25"/>
                    </a:lnTo>
                    <a:lnTo>
                      <a:pt x="486" y="25"/>
                    </a:lnTo>
                    <a:lnTo>
                      <a:pt x="490" y="25"/>
                    </a:lnTo>
                    <a:lnTo>
                      <a:pt x="494" y="25"/>
                    </a:lnTo>
                    <a:lnTo>
                      <a:pt x="499" y="25"/>
                    </a:lnTo>
                    <a:lnTo>
                      <a:pt x="503" y="25"/>
                    </a:lnTo>
                    <a:lnTo>
                      <a:pt x="508" y="25"/>
                    </a:lnTo>
                    <a:lnTo>
                      <a:pt x="512" y="22"/>
                    </a:lnTo>
                    <a:lnTo>
                      <a:pt x="516" y="22"/>
                    </a:lnTo>
                    <a:lnTo>
                      <a:pt x="521" y="25"/>
                    </a:lnTo>
                    <a:lnTo>
                      <a:pt x="525" y="22"/>
                    </a:lnTo>
                    <a:lnTo>
                      <a:pt x="529" y="22"/>
                    </a:lnTo>
                    <a:lnTo>
                      <a:pt x="534" y="22"/>
                    </a:lnTo>
                    <a:lnTo>
                      <a:pt x="538" y="22"/>
                    </a:lnTo>
                    <a:lnTo>
                      <a:pt x="542" y="22"/>
                    </a:lnTo>
                    <a:lnTo>
                      <a:pt x="547" y="22"/>
                    </a:lnTo>
                    <a:lnTo>
                      <a:pt x="551" y="22"/>
                    </a:lnTo>
                    <a:lnTo>
                      <a:pt x="555" y="22"/>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53" name="Freeform 9"/>
              <p:cNvSpPr>
                <a:spLocks/>
              </p:cNvSpPr>
              <p:nvPr/>
            </p:nvSpPr>
            <p:spPr bwMode="auto">
              <a:xfrm>
                <a:off x="2178782" y="4078315"/>
                <a:ext cx="130454" cy="154914"/>
              </a:xfrm>
              <a:custGeom>
                <a:avLst/>
                <a:gdLst/>
                <a:ahLst/>
                <a:cxnLst>
                  <a:cxn ang="0">
                    <a:pos x="0" y="2"/>
                  </a:cxn>
                  <a:cxn ang="0">
                    <a:pos x="5" y="2"/>
                  </a:cxn>
                  <a:cxn ang="0">
                    <a:pos x="9" y="2"/>
                  </a:cxn>
                  <a:cxn ang="0">
                    <a:pos x="13" y="2"/>
                  </a:cxn>
                  <a:cxn ang="0">
                    <a:pos x="18" y="2"/>
                  </a:cxn>
                  <a:cxn ang="0">
                    <a:pos x="22" y="2"/>
                  </a:cxn>
                  <a:cxn ang="0">
                    <a:pos x="26" y="2"/>
                  </a:cxn>
                  <a:cxn ang="0">
                    <a:pos x="31" y="2"/>
                  </a:cxn>
                  <a:cxn ang="0">
                    <a:pos x="35" y="5"/>
                  </a:cxn>
                  <a:cxn ang="0">
                    <a:pos x="39" y="2"/>
                  </a:cxn>
                  <a:cxn ang="0">
                    <a:pos x="44" y="2"/>
                  </a:cxn>
                  <a:cxn ang="0">
                    <a:pos x="48" y="2"/>
                  </a:cxn>
                  <a:cxn ang="0">
                    <a:pos x="52" y="0"/>
                  </a:cxn>
                  <a:cxn ang="0">
                    <a:pos x="57" y="0"/>
                  </a:cxn>
                  <a:cxn ang="0">
                    <a:pos x="61" y="5"/>
                  </a:cxn>
                  <a:cxn ang="0">
                    <a:pos x="65" y="16"/>
                  </a:cxn>
                  <a:cxn ang="0">
                    <a:pos x="70" y="33"/>
                  </a:cxn>
                  <a:cxn ang="0">
                    <a:pos x="74" y="50"/>
                  </a:cxn>
                  <a:cxn ang="0">
                    <a:pos x="78" y="67"/>
                  </a:cxn>
                  <a:cxn ang="0">
                    <a:pos x="83" y="83"/>
                  </a:cxn>
                  <a:cxn ang="0">
                    <a:pos x="87" y="97"/>
                  </a:cxn>
                  <a:cxn ang="0">
                    <a:pos x="91" y="105"/>
                  </a:cxn>
                  <a:cxn ang="0">
                    <a:pos x="96" y="114"/>
                  </a:cxn>
                </a:cxnLst>
                <a:rect l="0" t="0" r="r" b="b"/>
                <a:pathLst>
                  <a:path w="96" h="114">
                    <a:moveTo>
                      <a:pt x="0" y="2"/>
                    </a:moveTo>
                    <a:lnTo>
                      <a:pt x="5" y="2"/>
                    </a:lnTo>
                    <a:lnTo>
                      <a:pt x="9" y="2"/>
                    </a:lnTo>
                    <a:lnTo>
                      <a:pt x="13" y="2"/>
                    </a:lnTo>
                    <a:lnTo>
                      <a:pt x="18" y="2"/>
                    </a:lnTo>
                    <a:lnTo>
                      <a:pt x="22" y="2"/>
                    </a:lnTo>
                    <a:lnTo>
                      <a:pt x="26" y="2"/>
                    </a:lnTo>
                    <a:lnTo>
                      <a:pt x="31" y="2"/>
                    </a:lnTo>
                    <a:lnTo>
                      <a:pt x="35" y="5"/>
                    </a:lnTo>
                    <a:lnTo>
                      <a:pt x="39" y="2"/>
                    </a:lnTo>
                    <a:lnTo>
                      <a:pt x="44" y="2"/>
                    </a:lnTo>
                    <a:lnTo>
                      <a:pt x="48" y="2"/>
                    </a:lnTo>
                    <a:lnTo>
                      <a:pt x="52" y="0"/>
                    </a:lnTo>
                    <a:lnTo>
                      <a:pt x="57" y="0"/>
                    </a:lnTo>
                    <a:lnTo>
                      <a:pt x="61" y="5"/>
                    </a:lnTo>
                    <a:lnTo>
                      <a:pt x="65" y="16"/>
                    </a:lnTo>
                    <a:lnTo>
                      <a:pt x="70" y="33"/>
                    </a:lnTo>
                    <a:lnTo>
                      <a:pt x="74" y="50"/>
                    </a:lnTo>
                    <a:lnTo>
                      <a:pt x="78" y="67"/>
                    </a:lnTo>
                    <a:lnTo>
                      <a:pt x="83" y="83"/>
                    </a:lnTo>
                    <a:lnTo>
                      <a:pt x="87" y="97"/>
                    </a:lnTo>
                    <a:lnTo>
                      <a:pt x="91" y="105"/>
                    </a:lnTo>
                    <a:lnTo>
                      <a:pt x="96" y="114"/>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54" name="Freeform 12"/>
              <p:cNvSpPr>
                <a:spLocks/>
              </p:cNvSpPr>
              <p:nvPr/>
            </p:nvSpPr>
            <p:spPr bwMode="auto">
              <a:xfrm>
                <a:off x="1424597" y="3813331"/>
                <a:ext cx="754186" cy="199758"/>
              </a:xfrm>
              <a:custGeom>
                <a:avLst/>
                <a:gdLst/>
                <a:ahLst/>
                <a:cxnLst>
                  <a:cxn ang="0">
                    <a:pos x="8" y="139"/>
                  </a:cxn>
                  <a:cxn ang="0">
                    <a:pos x="21" y="120"/>
                  </a:cxn>
                  <a:cxn ang="0">
                    <a:pos x="34" y="100"/>
                  </a:cxn>
                  <a:cxn ang="0">
                    <a:pos x="47" y="81"/>
                  </a:cxn>
                  <a:cxn ang="0">
                    <a:pos x="60" y="61"/>
                  </a:cxn>
                  <a:cxn ang="0">
                    <a:pos x="74" y="53"/>
                  </a:cxn>
                  <a:cxn ang="0">
                    <a:pos x="87" y="42"/>
                  </a:cxn>
                  <a:cxn ang="0">
                    <a:pos x="100" y="30"/>
                  </a:cxn>
                  <a:cxn ang="0">
                    <a:pos x="113" y="25"/>
                  </a:cxn>
                  <a:cxn ang="0">
                    <a:pos x="126" y="19"/>
                  </a:cxn>
                  <a:cxn ang="0">
                    <a:pos x="139" y="14"/>
                  </a:cxn>
                  <a:cxn ang="0">
                    <a:pos x="152" y="11"/>
                  </a:cxn>
                  <a:cxn ang="0">
                    <a:pos x="165" y="8"/>
                  </a:cxn>
                  <a:cxn ang="0">
                    <a:pos x="178" y="8"/>
                  </a:cxn>
                  <a:cxn ang="0">
                    <a:pos x="191" y="5"/>
                  </a:cxn>
                  <a:cxn ang="0">
                    <a:pos x="204" y="3"/>
                  </a:cxn>
                  <a:cxn ang="0">
                    <a:pos x="217" y="3"/>
                  </a:cxn>
                  <a:cxn ang="0">
                    <a:pos x="230" y="0"/>
                  </a:cxn>
                  <a:cxn ang="0">
                    <a:pos x="243" y="0"/>
                  </a:cxn>
                  <a:cxn ang="0">
                    <a:pos x="256" y="0"/>
                  </a:cxn>
                  <a:cxn ang="0">
                    <a:pos x="269" y="3"/>
                  </a:cxn>
                  <a:cxn ang="0">
                    <a:pos x="286" y="5"/>
                  </a:cxn>
                  <a:cxn ang="0">
                    <a:pos x="299" y="8"/>
                  </a:cxn>
                  <a:cxn ang="0">
                    <a:pos x="312" y="14"/>
                  </a:cxn>
                  <a:cxn ang="0">
                    <a:pos x="325" y="19"/>
                  </a:cxn>
                  <a:cxn ang="0">
                    <a:pos x="338" y="22"/>
                  </a:cxn>
                  <a:cxn ang="0">
                    <a:pos x="351" y="25"/>
                  </a:cxn>
                  <a:cxn ang="0">
                    <a:pos x="364" y="28"/>
                  </a:cxn>
                  <a:cxn ang="0">
                    <a:pos x="377" y="28"/>
                  </a:cxn>
                  <a:cxn ang="0">
                    <a:pos x="390" y="28"/>
                  </a:cxn>
                  <a:cxn ang="0">
                    <a:pos x="403" y="30"/>
                  </a:cxn>
                  <a:cxn ang="0">
                    <a:pos x="416" y="28"/>
                  </a:cxn>
                  <a:cxn ang="0">
                    <a:pos x="429" y="28"/>
                  </a:cxn>
                  <a:cxn ang="0">
                    <a:pos x="442" y="30"/>
                  </a:cxn>
                  <a:cxn ang="0">
                    <a:pos x="455" y="33"/>
                  </a:cxn>
                  <a:cxn ang="0">
                    <a:pos x="468" y="33"/>
                  </a:cxn>
                  <a:cxn ang="0">
                    <a:pos x="481" y="33"/>
                  </a:cxn>
                  <a:cxn ang="0">
                    <a:pos x="494" y="33"/>
                  </a:cxn>
                  <a:cxn ang="0">
                    <a:pos x="508" y="30"/>
                  </a:cxn>
                  <a:cxn ang="0">
                    <a:pos x="521" y="30"/>
                  </a:cxn>
                  <a:cxn ang="0">
                    <a:pos x="534" y="30"/>
                  </a:cxn>
                  <a:cxn ang="0">
                    <a:pos x="547" y="33"/>
                  </a:cxn>
                </a:cxnLst>
                <a:rect l="0" t="0" r="r" b="b"/>
                <a:pathLst>
                  <a:path w="555" h="147">
                    <a:moveTo>
                      <a:pt x="0" y="147"/>
                    </a:moveTo>
                    <a:lnTo>
                      <a:pt x="4" y="142"/>
                    </a:lnTo>
                    <a:lnTo>
                      <a:pt x="8" y="139"/>
                    </a:lnTo>
                    <a:lnTo>
                      <a:pt x="13" y="133"/>
                    </a:lnTo>
                    <a:lnTo>
                      <a:pt x="17" y="125"/>
                    </a:lnTo>
                    <a:lnTo>
                      <a:pt x="21" y="120"/>
                    </a:lnTo>
                    <a:lnTo>
                      <a:pt x="26" y="114"/>
                    </a:lnTo>
                    <a:lnTo>
                      <a:pt x="30" y="108"/>
                    </a:lnTo>
                    <a:lnTo>
                      <a:pt x="34" y="100"/>
                    </a:lnTo>
                    <a:lnTo>
                      <a:pt x="39" y="92"/>
                    </a:lnTo>
                    <a:lnTo>
                      <a:pt x="43" y="86"/>
                    </a:lnTo>
                    <a:lnTo>
                      <a:pt x="47" y="81"/>
                    </a:lnTo>
                    <a:lnTo>
                      <a:pt x="52" y="75"/>
                    </a:lnTo>
                    <a:lnTo>
                      <a:pt x="56" y="67"/>
                    </a:lnTo>
                    <a:lnTo>
                      <a:pt x="60" y="61"/>
                    </a:lnTo>
                    <a:lnTo>
                      <a:pt x="65" y="58"/>
                    </a:lnTo>
                    <a:lnTo>
                      <a:pt x="69" y="55"/>
                    </a:lnTo>
                    <a:lnTo>
                      <a:pt x="74" y="53"/>
                    </a:lnTo>
                    <a:lnTo>
                      <a:pt x="78" y="50"/>
                    </a:lnTo>
                    <a:lnTo>
                      <a:pt x="82" y="47"/>
                    </a:lnTo>
                    <a:lnTo>
                      <a:pt x="87" y="42"/>
                    </a:lnTo>
                    <a:lnTo>
                      <a:pt x="91" y="39"/>
                    </a:lnTo>
                    <a:lnTo>
                      <a:pt x="95" y="33"/>
                    </a:lnTo>
                    <a:lnTo>
                      <a:pt x="100" y="30"/>
                    </a:lnTo>
                    <a:lnTo>
                      <a:pt x="104" y="30"/>
                    </a:lnTo>
                    <a:lnTo>
                      <a:pt x="108" y="25"/>
                    </a:lnTo>
                    <a:lnTo>
                      <a:pt x="113" y="25"/>
                    </a:lnTo>
                    <a:lnTo>
                      <a:pt x="117" y="22"/>
                    </a:lnTo>
                    <a:lnTo>
                      <a:pt x="121" y="19"/>
                    </a:lnTo>
                    <a:lnTo>
                      <a:pt x="126" y="19"/>
                    </a:lnTo>
                    <a:lnTo>
                      <a:pt x="130" y="17"/>
                    </a:lnTo>
                    <a:lnTo>
                      <a:pt x="134" y="14"/>
                    </a:lnTo>
                    <a:lnTo>
                      <a:pt x="139" y="14"/>
                    </a:lnTo>
                    <a:lnTo>
                      <a:pt x="143" y="14"/>
                    </a:lnTo>
                    <a:lnTo>
                      <a:pt x="147" y="11"/>
                    </a:lnTo>
                    <a:lnTo>
                      <a:pt x="152" y="11"/>
                    </a:lnTo>
                    <a:lnTo>
                      <a:pt x="156" y="11"/>
                    </a:lnTo>
                    <a:lnTo>
                      <a:pt x="160" y="11"/>
                    </a:lnTo>
                    <a:lnTo>
                      <a:pt x="165" y="8"/>
                    </a:lnTo>
                    <a:lnTo>
                      <a:pt x="169" y="8"/>
                    </a:lnTo>
                    <a:lnTo>
                      <a:pt x="173" y="8"/>
                    </a:lnTo>
                    <a:lnTo>
                      <a:pt x="178" y="8"/>
                    </a:lnTo>
                    <a:lnTo>
                      <a:pt x="182" y="8"/>
                    </a:lnTo>
                    <a:lnTo>
                      <a:pt x="186" y="5"/>
                    </a:lnTo>
                    <a:lnTo>
                      <a:pt x="191" y="5"/>
                    </a:lnTo>
                    <a:lnTo>
                      <a:pt x="195" y="5"/>
                    </a:lnTo>
                    <a:lnTo>
                      <a:pt x="199" y="5"/>
                    </a:lnTo>
                    <a:lnTo>
                      <a:pt x="204" y="3"/>
                    </a:lnTo>
                    <a:lnTo>
                      <a:pt x="208" y="3"/>
                    </a:lnTo>
                    <a:lnTo>
                      <a:pt x="212" y="3"/>
                    </a:lnTo>
                    <a:lnTo>
                      <a:pt x="217" y="3"/>
                    </a:lnTo>
                    <a:lnTo>
                      <a:pt x="221" y="3"/>
                    </a:lnTo>
                    <a:lnTo>
                      <a:pt x="225" y="3"/>
                    </a:lnTo>
                    <a:lnTo>
                      <a:pt x="230" y="0"/>
                    </a:lnTo>
                    <a:lnTo>
                      <a:pt x="234" y="0"/>
                    </a:lnTo>
                    <a:lnTo>
                      <a:pt x="238" y="0"/>
                    </a:lnTo>
                    <a:lnTo>
                      <a:pt x="243" y="0"/>
                    </a:lnTo>
                    <a:lnTo>
                      <a:pt x="247" y="0"/>
                    </a:lnTo>
                    <a:lnTo>
                      <a:pt x="251" y="0"/>
                    </a:lnTo>
                    <a:lnTo>
                      <a:pt x="256" y="0"/>
                    </a:lnTo>
                    <a:lnTo>
                      <a:pt x="260" y="3"/>
                    </a:lnTo>
                    <a:lnTo>
                      <a:pt x="264" y="3"/>
                    </a:lnTo>
                    <a:lnTo>
                      <a:pt x="269" y="3"/>
                    </a:lnTo>
                    <a:lnTo>
                      <a:pt x="273" y="5"/>
                    </a:lnTo>
                    <a:lnTo>
                      <a:pt x="282" y="5"/>
                    </a:lnTo>
                    <a:lnTo>
                      <a:pt x="286" y="5"/>
                    </a:lnTo>
                    <a:lnTo>
                      <a:pt x="291" y="8"/>
                    </a:lnTo>
                    <a:lnTo>
                      <a:pt x="295" y="8"/>
                    </a:lnTo>
                    <a:lnTo>
                      <a:pt x="299" y="8"/>
                    </a:lnTo>
                    <a:lnTo>
                      <a:pt x="304" y="11"/>
                    </a:lnTo>
                    <a:lnTo>
                      <a:pt x="308" y="14"/>
                    </a:lnTo>
                    <a:lnTo>
                      <a:pt x="312" y="14"/>
                    </a:lnTo>
                    <a:lnTo>
                      <a:pt x="317" y="17"/>
                    </a:lnTo>
                    <a:lnTo>
                      <a:pt x="321" y="17"/>
                    </a:lnTo>
                    <a:lnTo>
                      <a:pt x="325" y="19"/>
                    </a:lnTo>
                    <a:lnTo>
                      <a:pt x="330" y="19"/>
                    </a:lnTo>
                    <a:lnTo>
                      <a:pt x="334" y="22"/>
                    </a:lnTo>
                    <a:lnTo>
                      <a:pt x="338" y="22"/>
                    </a:lnTo>
                    <a:lnTo>
                      <a:pt x="343" y="22"/>
                    </a:lnTo>
                    <a:lnTo>
                      <a:pt x="347" y="25"/>
                    </a:lnTo>
                    <a:lnTo>
                      <a:pt x="351" y="25"/>
                    </a:lnTo>
                    <a:lnTo>
                      <a:pt x="356" y="25"/>
                    </a:lnTo>
                    <a:lnTo>
                      <a:pt x="360" y="25"/>
                    </a:lnTo>
                    <a:lnTo>
                      <a:pt x="364" y="28"/>
                    </a:lnTo>
                    <a:lnTo>
                      <a:pt x="369" y="28"/>
                    </a:lnTo>
                    <a:lnTo>
                      <a:pt x="373" y="28"/>
                    </a:lnTo>
                    <a:lnTo>
                      <a:pt x="377" y="28"/>
                    </a:lnTo>
                    <a:lnTo>
                      <a:pt x="382" y="30"/>
                    </a:lnTo>
                    <a:lnTo>
                      <a:pt x="386" y="28"/>
                    </a:lnTo>
                    <a:lnTo>
                      <a:pt x="390" y="28"/>
                    </a:lnTo>
                    <a:lnTo>
                      <a:pt x="395" y="30"/>
                    </a:lnTo>
                    <a:lnTo>
                      <a:pt x="399" y="30"/>
                    </a:lnTo>
                    <a:lnTo>
                      <a:pt x="403" y="30"/>
                    </a:lnTo>
                    <a:lnTo>
                      <a:pt x="408" y="30"/>
                    </a:lnTo>
                    <a:lnTo>
                      <a:pt x="412" y="28"/>
                    </a:lnTo>
                    <a:lnTo>
                      <a:pt x="416" y="28"/>
                    </a:lnTo>
                    <a:lnTo>
                      <a:pt x="421" y="28"/>
                    </a:lnTo>
                    <a:lnTo>
                      <a:pt x="425" y="28"/>
                    </a:lnTo>
                    <a:lnTo>
                      <a:pt x="429" y="28"/>
                    </a:lnTo>
                    <a:lnTo>
                      <a:pt x="434" y="30"/>
                    </a:lnTo>
                    <a:lnTo>
                      <a:pt x="438" y="30"/>
                    </a:lnTo>
                    <a:lnTo>
                      <a:pt x="442" y="30"/>
                    </a:lnTo>
                    <a:lnTo>
                      <a:pt x="447" y="30"/>
                    </a:lnTo>
                    <a:lnTo>
                      <a:pt x="451" y="30"/>
                    </a:lnTo>
                    <a:lnTo>
                      <a:pt x="455" y="33"/>
                    </a:lnTo>
                    <a:lnTo>
                      <a:pt x="460" y="33"/>
                    </a:lnTo>
                    <a:lnTo>
                      <a:pt x="464" y="33"/>
                    </a:lnTo>
                    <a:lnTo>
                      <a:pt x="468" y="33"/>
                    </a:lnTo>
                    <a:lnTo>
                      <a:pt x="473" y="36"/>
                    </a:lnTo>
                    <a:lnTo>
                      <a:pt x="477" y="33"/>
                    </a:lnTo>
                    <a:lnTo>
                      <a:pt x="481" y="33"/>
                    </a:lnTo>
                    <a:lnTo>
                      <a:pt x="486" y="33"/>
                    </a:lnTo>
                    <a:lnTo>
                      <a:pt x="490" y="33"/>
                    </a:lnTo>
                    <a:lnTo>
                      <a:pt x="494" y="33"/>
                    </a:lnTo>
                    <a:lnTo>
                      <a:pt x="499" y="33"/>
                    </a:lnTo>
                    <a:lnTo>
                      <a:pt x="503" y="33"/>
                    </a:lnTo>
                    <a:lnTo>
                      <a:pt x="508" y="30"/>
                    </a:lnTo>
                    <a:lnTo>
                      <a:pt x="512" y="30"/>
                    </a:lnTo>
                    <a:lnTo>
                      <a:pt x="516" y="30"/>
                    </a:lnTo>
                    <a:lnTo>
                      <a:pt x="521" y="30"/>
                    </a:lnTo>
                    <a:lnTo>
                      <a:pt x="525" y="30"/>
                    </a:lnTo>
                    <a:lnTo>
                      <a:pt x="529" y="30"/>
                    </a:lnTo>
                    <a:lnTo>
                      <a:pt x="534" y="30"/>
                    </a:lnTo>
                    <a:lnTo>
                      <a:pt x="538" y="33"/>
                    </a:lnTo>
                    <a:lnTo>
                      <a:pt x="542" y="33"/>
                    </a:lnTo>
                    <a:lnTo>
                      <a:pt x="547" y="33"/>
                    </a:lnTo>
                    <a:lnTo>
                      <a:pt x="551" y="33"/>
                    </a:lnTo>
                    <a:lnTo>
                      <a:pt x="555" y="36"/>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55" name="Freeform 13"/>
              <p:cNvSpPr>
                <a:spLocks/>
              </p:cNvSpPr>
              <p:nvPr/>
            </p:nvSpPr>
            <p:spPr bwMode="auto">
              <a:xfrm>
                <a:off x="2178782" y="3858174"/>
                <a:ext cx="130454" cy="171220"/>
              </a:xfrm>
              <a:custGeom>
                <a:avLst/>
                <a:gdLst/>
                <a:ahLst/>
                <a:cxnLst>
                  <a:cxn ang="0">
                    <a:pos x="0" y="3"/>
                  </a:cxn>
                  <a:cxn ang="0">
                    <a:pos x="5" y="3"/>
                  </a:cxn>
                  <a:cxn ang="0">
                    <a:pos x="9" y="0"/>
                  </a:cxn>
                  <a:cxn ang="0">
                    <a:pos x="13" y="0"/>
                  </a:cxn>
                  <a:cxn ang="0">
                    <a:pos x="18" y="0"/>
                  </a:cxn>
                  <a:cxn ang="0">
                    <a:pos x="22" y="3"/>
                  </a:cxn>
                  <a:cxn ang="0">
                    <a:pos x="26" y="3"/>
                  </a:cxn>
                  <a:cxn ang="0">
                    <a:pos x="31" y="0"/>
                  </a:cxn>
                  <a:cxn ang="0">
                    <a:pos x="35" y="3"/>
                  </a:cxn>
                  <a:cxn ang="0">
                    <a:pos x="39" y="3"/>
                  </a:cxn>
                  <a:cxn ang="0">
                    <a:pos x="44" y="3"/>
                  </a:cxn>
                  <a:cxn ang="0">
                    <a:pos x="48" y="0"/>
                  </a:cxn>
                  <a:cxn ang="0">
                    <a:pos x="52" y="0"/>
                  </a:cxn>
                  <a:cxn ang="0">
                    <a:pos x="57" y="0"/>
                  </a:cxn>
                  <a:cxn ang="0">
                    <a:pos x="61" y="11"/>
                  </a:cxn>
                  <a:cxn ang="0">
                    <a:pos x="65" y="22"/>
                  </a:cxn>
                  <a:cxn ang="0">
                    <a:pos x="70" y="39"/>
                  </a:cxn>
                  <a:cxn ang="0">
                    <a:pos x="74" y="59"/>
                  </a:cxn>
                  <a:cxn ang="0">
                    <a:pos x="78" y="78"/>
                  </a:cxn>
                  <a:cxn ang="0">
                    <a:pos x="83" y="95"/>
                  </a:cxn>
                  <a:cxn ang="0">
                    <a:pos x="87" y="106"/>
                  </a:cxn>
                  <a:cxn ang="0">
                    <a:pos x="91" y="117"/>
                  </a:cxn>
                  <a:cxn ang="0">
                    <a:pos x="96" y="126"/>
                  </a:cxn>
                </a:cxnLst>
                <a:rect l="0" t="0" r="r" b="b"/>
                <a:pathLst>
                  <a:path w="96" h="126">
                    <a:moveTo>
                      <a:pt x="0" y="3"/>
                    </a:moveTo>
                    <a:lnTo>
                      <a:pt x="5" y="3"/>
                    </a:lnTo>
                    <a:lnTo>
                      <a:pt x="9" y="0"/>
                    </a:lnTo>
                    <a:lnTo>
                      <a:pt x="13" y="0"/>
                    </a:lnTo>
                    <a:lnTo>
                      <a:pt x="18" y="0"/>
                    </a:lnTo>
                    <a:lnTo>
                      <a:pt x="22" y="3"/>
                    </a:lnTo>
                    <a:lnTo>
                      <a:pt x="26" y="3"/>
                    </a:lnTo>
                    <a:lnTo>
                      <a:pt x="31" y="0"/>
                    </a:lnTo>
                    <a:lnTo>
                      <a:pt x="35" y="3"/>
                    </a:lnTo>
                    <a:lnTo>
                      <a:pt x="39" y="3"/>
                    </a:lnTo>
                    <a:lnTo>
                      <a:pt x="44" y="3"/>
                    </a:lnTo>
                    <a:lnTo>
                      <a:pt x="48" y="0"/>
                    </a:lnTo>
                    <a:lnTo>
                      <a:pt x="52" y="0"/>
                    </a:lnTo>
                    <a:lnTo>
                      <a:pt x="57" y="0"/>
                    </a:lnTo>
                    <a:lnTo>
                      <a:pt x="61" y="11"/>
                    </a:lnTo>
                    <a:lnTo>
                      <a:pt x="65" y="22"/>
                    </a:lnTo>
                    <a:lnTo>
                      <a:pt x="70" y="39"/>
                    </a:lnTo>
                    <a:lnTo>
                      <a:pt x="74" y="59"/>
                    </a:lnTo>
                    <a:lnTo>
                      <a:pt x="78" y="78"/>
                    </a:lnTo>
                    <a:lnTo>
                      <a:pt x="83" y="95"/>
                    </a:lnTo>
                    <a:lnTo>
                      <a:pt x="87" y="106"/>
                    </a:lnTo>
                    <a:lnTo>
                      <a:pt x="91" y="117"/>
                    </a:lnTo>
                    <a:lnTo>
                      <a:pt x="96" y="126"/>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56" name="Freeform 16"/>
              <p:cNvSpPr>
                <a:spLocks/>
              </p:cNvSpPr>
              <p:nvPr/>
            </p:nvSpPr>
            <p:spPr bwMode="auto">
              <a:xfrm>
                <a:off x="1424597" y="3571448"/>
                <a:ext cx="754186" cy="211987"/>
              </a:xfrm>
              <a:custGeom>
                <a:avLst/>
                <a:gdLst/>
                <a:ahLst/>
                <a:cxnLst>
                  <a:cxn ang="0">
                    <a:pos x="8" y="136"/>
                  </a:cxn>
                  <a:cxn ang="0">
                    <a:pos x="21" y="83"/>
                  </a:cxn>
                  <a:cxn ang="0">
                    <a:pos x="34" y="39"/>
                  </a:cxn>
                  <a:cxn ang="0">
                    <a:pos x="47" y="19"/>
                  </a:cxn>
                  <a:cxn ang="0">
                    <a:pos x="60" y="14"/>
                  </a:cxn>
                  <a:cxn ang="0">
                    <a:pos x="74" y="11"/>
                  </a:cxn>
                  <a:cxn ang="0">
                    <a:pos x="87" y="8"/>
                  </a:cxn>
                  <a:cxn ang="0">
                    <a:pos x="100" y="14"/>
                  </a:cxn>
                  <a:cxn ang="0">
                    <a:pos x="113" y="11"/>
                  </a:cxn>
                  <a:cxn ang="0">
                    <a:pos x="126" y="8"/>
                  </a:cxn>
                  <a:cxn ang="0">
                    <a:pos x="139" y="8"/>
                  </a:cxn>
                  <a:cxn ang="0">
                    <a:pos x="152" y="8"/>
                  </a:cxn>
                  <a:cxn ang="0">
                    <a:pos x="165" y="8"/>
                  </a:cxn>
                  <a:cxn ang="0">
                    <a:pos x="178" y="5"/>
                  </a:cxn>
                  <a:cxn ang="0">
                    <a:pos x="191" y="8"/>
                  </a:cxn>
                  <a:cxn ang="0">
                    <a:pos x="204" y="2"/>
                  </a:cxn>
                  <a:cxn ang="0">
                    <a:pos x="217" y="2"/>
                  </a:cxn>
                  <a:cxn ang="0">
                    <a:pos x="230" y="5"/>
                  </a:cxn>
                  <a:cxn ang="0">
                    <a:pos x="243" y="5"/>
                  </a:cxn>
                  <a:cxn ang="0">
                    <a:pos x="256" y="5"/>
                  </a:cxn>
                  <a:cxn ang="0">
                    <a:pos x="269" y="11"/>
                  </a:cxn>
                  <a:cxn ang="0">
                    <a:pos x="286" y="14"/>
                  </a:cxn>
                  <a:cxn ang="0">
                    <a:pos x="299" y="14"/>
                  </a:cxn>
                  <a:cxn ang="0">
                    <a:pos x="312" y="16"/>
                  </a:cxn>
                  <a:cxn ang="0">
                    <a:pos x="325" y="16"/>
                  </a:cxn>
                  <a:cxn ang="0">
                    <a:pos x="338" y="19"/>
                  </a:cxn>
                  <a:cxn ang="0">
                    <a:pos x="351" y="19"/>
                  </a:cxn>
                  <a:cxn ang="0">
                    <a:pos x="364" y="19"/>
                  </a:cxn>
                  <a:cxn ang="0">
                    <a:pos x="377" y="16"/>
                  </a:cxn>
                  <a:cxn ang="0">
                    <a:pos x="390" y="14"/>
                  </a:cxn>
                  <a:cxn ang="0">
                    <a:pos x="403" y="8"/>
                  </a:cxn>
                  <a:cxn ang="0">
                    <a:pos x="416" y="5"/>
                  </a:cxn>
                  <a:cxn ang="0">
                    <a:pos x="429" y="5"/>
                  </a:cxn>
                  <a:cxn ang="0">
                    <a:pos x="442" y="11"/>
                  </a:cxn>
                  <a:cxn ang="0">
                    <a:pos x="455" y="14"/>
                  </a:cxn>
                  <a:cxn ang="0">
                    <a:pos x="468" y="19"/>
                  </a:cxn>
                  <a:cxn ang="0">
                    <a:pos x="481" y="25"/>
                  </a:cxn>
                  <a:cxn ang="0">
                    <a:pos x="494" y="22"/>
                  </a:cxn>
                  <a:cxn ang="0">
                    <a:pos x="508" y="19"/>
                  </a:cxn>
                  <a:cxn ang="0">
                    <a:pos x="521" y="25"/>
                  </a:cxn>
                  <a:cxn ang="0">
                    <a:pos x="534" y="25"/>
                  </a:cxn>
                  <a:cxn ang="0">
                    <a:pos x="547" y="25"/>
                  </a:cxn>
                </a:cxnLst>
                <a:rect l="0" t="0" r="r" b="b"/>
                <a:pathLst>
                  <a:path w="555" h="156">
                    <a:moveTo>
                      <a:pt x="0" y="156"/>
                    </a:moveTo>
                    <a:lnTo>
                      <a:pt x="4" y="147"/>
                    </a:lnTo>
                    <a:lnTo>
                      <a:pt x="8" y="136"/>
                    </a:lnTo>
                    <a:lnTo>
                      <a:pt x="13" y="119"/>
                    </a:lnTo>
                    <a:lnTo>
                      <a:pt x="17" y="103"/>
                    </a:lnTo>
                    <a:lnTo>
                      <a:pt x="21" y="83"/>
                    </a:lnTo>
                    <a:lnTo>
                      <a:pt x="26" y="61"/>
                    </a:lnTo>
                    <a:lnTo>
                      <a:pt x="30" y="47"/>
                    </a:lnTo>
                    <a:lnTo>
                      <a:pt x="34" y="39"/>
                    </a:lnTo>
                    <a:lnTo>
                      <a:pt x="39" y="27"/>
                    </a:lnTo>
                    <a:lnTo>
                      <a:pt x="43" y="22"/>
                    </a:lnTo>
                    <a:lnTo>
                      <a:pt x="47" y="19"/>
                    </a:lnTo>
                    <a:lnTo>
                      <a:pt x="52" y="16"/>
                    </a:lnTo>
                    <a:lnTo>
                      <a:pt x="56" y="14"/>
                    </a:lnTo>
                    <a:lnTo>
                      <a:pt x="60" y="14"/>
                    </a:lnTo>
                    <a:lnTo>
                      <a:pt x="65" y="14"/>
                    </a:lnTo>
                    <a:lnTo>
                      <a:pt x="69" y="11"/>
                    </a:lnTo>
                    <a:lnTo>
                      <a:pt x="74" y="11"/>
                    </a:lnTo>
                    <a:lnTo>
                      <a:pt x="78" y="8"/>
                    </a:lnTo>
                    <a:lnTo>
                      <a:pt x="82" y="8"/>
                    </a:lnTo>
                    <a:lnTo>
                      <a:pt x="87" y="8"/>
                    </a:lnTo>
                    <a:lnTo>
                      <a:pt x="91" y="14"/>
                    </a:lnTo>
                    <a:lnTo>
                      <a:pt x="95" y="14"/>
                    </a:lnTo>
                    <a:lnTo>
                      <a:pt x="100" y="14"/>
                    </a:lnTo>
                    <a:lnTo>
                      <a:pt x="104" y="11"/>
                    </a:lnTo>
                    <a:lnTo>
                      <a:pt x="108" y="8"/>
                    </a:lnTo>
                    <a:lnTo>
                      <a:pt x="113" y="11"/>
                    </a:lnTo>
                    <a:lnTo>
                      <a:pt x="117" y="8"/>
                    </a:lnTo>
                    <a:lnTo>
                      <a:pt x="121" y="8"/>
                    </a:lnTo>
                    <a:lnTo>
                      <a:pt x="126" y="8"/>
                    </a:lnTo>
                    <a:lnTo>
                      <a:pt x="130" y="8"/>
                    </a:lnTo>
                    <a:lnTo>
                      <a:pt x="134" y="11"/>
                    </a:lnTo>
                    <a:lnTo>
                      <a:pt x="139" y="8"/>
                    </a:lnTo>
                    <a:lnTo>
                      <a:pt x="143" y="5"/>
                    </a:lnTo>
                    <a:lnTo>
                      <a:pt x="147" y="8"/>
                    </a:lnTo>
                    <a:lnTo>
                      <a:pt x="152" y="8"/>
                    </a:lnTo>
                    <a:lnTo>
                      <a:pt x="156" y="8"/>
                    </a:lnTo>
                    <a:lnTo>
                      <a:pt x="160" y="8"/>
                    </a:lnTo>
                    <a:lnTo>
                      <a:pt x="165" y="8"/>
                    </a:lnTo>
                    <a:lnTo>
                      <a:pt x="169" y="8"/>
                    </a:lnTo>
                    <a:lnTo>
                      <a:pt x="173" y="5"/>
                    </a:lnTo>
                    <a:lnTo>
                      <a:pt x="178" y="5"/>
                    </a:lnTo>
                    <a:lnTo>
                      <a:pt x="182" y="5"/>
                    </a:lnTo>
                    <a:lnTo>
                      <a:pt x="186" y="5"/>
                    </a:lnTo>
                    <a:lnTo>
                      <a:pt x="191" y="8"/>
                    </a:lnTo>
                    <a:lnTo>
                      <a:pt x="195" y="8"/>
                    </a:lnTo>
                    <a:lnTo>
                      <a:pt x="199" y="5"/>
                    </a:lnTo>
                    <a:lnTo>
                      <a:pt x="204" y="2"/>
                    </a:lnTo>
                    <a:lnTo>
                      <a:pt x="208" y="2"/>
                    </a:lnTo>
                    <a:lnTo>
                      <a:pt x="212" y="2"/>
                    </a:lnTo>
                    <a:lnTo>
                      <a:pt x="217" y="2"/>
                    </a:lnTo>
                    <a:lnTo>
                      <a:pt x="221" y="0"/>
                    </a:lnTo>
                    <a:lnTo>
                      <a:pt x="225" y="2"/>
                    </a:lnTo>
                    <a:lnTo>
                      <a:pt x="230" y="5"/>
                    </a:lnTo>
                    <a:lnTo>
                      <a:pt x="234" y="5"/>
                    </a:lnTo>
                    <a:lnTo>
                      <a:pt x="238" y="5"/>
                    </a:lnTo>
                    <a:lnTo>
                      <a:pt x="243" y="5"/>
                    </a:lnTo>
                    <a:lnTo>
                      <a:pt x="247" y="5"/>
                    </a:lnTo>
                    <a:lnTo>
                      <a:pt x="251" y="2"/>
                    </a:lnTo>
                    <a:lnTo>
                      <a:pt x="256" y="5"/>
                    </a:lnTo>
                    <a:lnTo>
                      <a:pt x="260" y="8"/>
                    </a:lnTo>
                    <a:lnTo>
                      <a:pt x="264" y="8"/>
                    </a:lnTo>
                    <a:lnTo>
                      <a:pt x="269" y="11"/>
                    </a:lnTo>
                    <a:lnTo>
                      <a:pt x="273" y="11"/>
                    </a:lnTo>
                    <a:lnTo>
                      <a:pt x="282" y="14"/>
                    </a:lnTo>
                    <a:lnTo>
                      <a:pt x="286" y="14"/>
                    </a:lnTo>
                    <a:lnTo>
                      <a:pt x="291" y="14"/>
                    </a:lnTo>
                    <a:lnTo>
                      <a:pt x="295" y="11"/>
                    </a:lnTo>
                    <a:lnTo>
                      <a:pt x="299" y="14"/>
                    </a:lnTo>
                    <a:lnTo>
                      <a:pt x="304" y="14"/>
                    </a:lnTo>
                    <a:lnTo>
                      <a:pt x="308" y="14"/>
                    </a:lnTo>
                    <a:lnTo>
                      <a:pt x="312" y="16"/>
                    </a:lnTo>
                    <a:lnTo>
                      <a:pt x="317" y="19"/>
                    </a:lnTo>
                    <a:lnTo>
                      <a:pt x="321" y="16"/>
                    </a:lnTo>
                    <a:lnTo>
                      <a:pt x="325" y="16"/>
                    </a:lnTo>
                    <a:lnTo>
                      <a:pt x="330" y="19"/>
                    </a:lnTo>
                    <a:lnTo>
                      <a:pt x="334" y="19"/>
                    </a:lnTo>
                    <a:lnTo>
                      <a:pt x="338" y="19"/>
                    </a:lnTo>
                    <a:lnTo>
                      <a:pt x="343" y="19"/>
                    </a:lnTo>
                    <a:lnTo>
                      <a:pt x="347" y="19"/>
                    </a:lnTo>
                    <a:lnTo>
                      <a:pt x="351" y="19"/>
                    </a:lnTo>
                    <a:lnTo>
                      <a:pt x="356" y="16"/>
                    </a:lnTo>
                    <a:lnTo>
                      <a:pt x="360" y="19"/>
                    </a:lnTo>
                    <a:lnTo>
                      <a:pt x="364" y="19"/>
                    </a:lnTo>
                    <a:lnTo>
                      <a:pt x="369" y="19"/>
                    </a:lnTo>
                    <a:lnTo>
                      <a:pt x="373" y="19"/>
                    </a:lnTo>
                    <a:lnTo>
                      <a:pt x="377" y="16"/>
                    </a:lnTo>
                    <a:lnTo>
                      <a:pt x="382" y="16"/>
                    </a:lnTo>
                    <a:lnTo>
                      <a:pt x="386" y="16"/>
                    </a:lnTo>
                    <a:lnTo>
                      <a:pt x="390" y="14"/>
                    </a:lnTo>
                    <a:lnTo>
                      <a:pt x="395" y="11"/>
                    </a:lnTo>
                    <a:lnTo>
                      <a:pt x="399" y="8"/>
                    </a:lnTo>
                    <a:lnTo>
                      <a:pt x="403" y="8"/>
                    </a:lnTo>
                    <a:lnTo>
                      <a:pt x="408" y="5"/>
                    </a:lnTo>
                    <a:lnTo>
                      <a:pt x="412" y="5"/>
                    </a:lnTo>
                    <a:lnTo>
                      <a:pt x="416" y="5"/>
                    </a:lnTo>
                    <a:lnTo>
                      <a:pt x="421" y="5"/>
                    </a:lnTo>
                    <a:lnTo>
                      <a:pt x="425" y="5"/>
                    </a:lnTo>
                    <a:lnTo>
                      <a:pt x="429" y="5"/>
                    </a:lnTo>
                    <a:lnTo>
                      <a:pt x="434" y="5"/>
                    </a:lnTo>
                    <a:lnTo>
                      <a:pt x="438" y="11"/>
                    </a:lnTo>
                    <a:lnTo>
                      <a:pt x="442" y="11"/>
                    </a:lnTo>
                    <a:lnTo>
                      <a:pt x="447" y="11"/>
                    </a:lnTo>
                    <a:lnTo>
                      <a:pt x="451" y="14"/>
                    </a:lnTo>
                    <a:lnTo>
                      <a:pt x="455" y="14"/>
                    </a:lnTo>
                    <a:lnTo>
                      <a:pt x="460" y="14"/>
                    </a:lnTo>
                    <a:lnTo>
                      <a:pt x="464" y="16"/>
                    </a:lnTo>
                    <a:lnTo>
                      <a:pt x="468" y="19"/>
                    </a:lnTo>
                    <a:lnTo>
                      <a:pt x="473" y="22"/>
                    </a:lnTo>
                    <a:lnTo>
                      <a:pt x="477" y="25"/>
                    </a:lnTo>
                    <a:lnTo>
                      <a:pt x="481" y="25"/>
                    </a:lnTo>
                    <a:lnTo>
                      <a:pt x="486" y="25"/>
                    </a:lnTo>
                    <a:lnTo>
                      <a:pt x="490" y="25"/>
                    </a:lnTo>
                    <a:lnTo>
                      <a:pt x="494" y="22"/>
                    </a:lnTo>
                    <a:lnTo>
                      <a:pt x="499" y="22"/>
                    </a:lnTo>
                    <a:lnTo>
                      <a:pt x="503" y="22"/>
                    </a:lnTo>
                    <a:lnTo>
                      <a:pt x="508" y="19"/>
                    </a:lnTo>
                    <a:lnTo>
                      <a:pt x="512" y="16"/>
                    </a:lnTo>
                    <a:lnTo>
                      <a:pt x="516" y="22"/>
                    </a:lnTo>
                    <a:lnTo>
                      <a:pt x="521" y="25"/>
                    </a:lnTo>
                    <a:lnTo>
                      <a:pt x="525" y="25"/>
                    </a:lnTo>
                    <a:lnTo>
                      <a:pt x="529" y="22"/>
                    </a:lnTo>
                    <a:lnTo>
                      <a:pt x="534" y="25"/>
                    </a:lnTo>
                    <a:lnTo>
                      <a:pt x="538" y="27"/>
                    </a:lnTo>
                    <a:lnTo>
                      <a:pt x="542" y="27"/>
                    </a:lnTo>
                    <a:lnTo>
                      <a:pt x="547" y="25"/>
                    </a:lnTo>
                    <a:lnTo>
                      <a:pt x="551" y="25"/>
                    </a:lnTo>
                    <a:lnTo>
                      <a:pt x="555" y="25"/>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57" name="Freeform 17"/>
              <p:cNvSpPr>
                <a:spLocks/>
              </p:cNvSpPr>
              <p:nvPr/>
            </p:nvSpPr>
            <p:spPr bwMode="auto">
              <a:xfrm>
                <a:off x="2178782" y="3601344"/>
                <a:ext cx="130454" cy="184809"/>
              </a:xfrm>
              <a:custGeom>
                <a:avLst/>
                <a:gdLst/>
                <a:ahLst/>
                <a:cxnLst>
                  <a:cxn ang="0">
                    <a:pos x="0" y="3"/>
                  </a:cxn>
                  <a:cxn ang="0">
                    <a:pos x="5" y="0"/>
                  </a:cxn>
                  <a:cxn ang="0">
                    <a:pos x="9" y="0"/>
                  </a:cxn>
                  <a:cxn ang="0">
                    <a:pos x="13" y="3"/>
                  </a:cxn>
                  <a:cxn ang="0">
                    <a:pos x="18" y="3"/>
                  </a:cxn>
                  <a:cxn ang="0">
                    <a:pos x="22" y="3"/>
                  </a:cxn>
                  <a:cxn ang="0">
                    <a:pos x="26" y="5"/>
                  </a:cxn>
                  <a:cxn ang="0">
                    <a:pos x="31" y="5"/>
                  </a:cxn>
                  <a:cxn ang="0">
                    <a:pos x="35" y="5"/>
                  </a:cxn>
                  <a:cxn ang="0">
                    <a:pos x="39" y="3"/>
                  </a:cxn>
                  <a:cxn ang="0">
                    <a:pos x="44" y="5"/>
                  </a:cxn>
                  <a:cxn ang="0">
                    <a:pos x="48" y="5"/>
                  </a:cxn>
                  <a:cxn ang="0">
                    <a:pos x="52" y="3"/>
                  </a:cxn>
                  <a:cxn ang="0">
                    <a:pos x="57" y="5"/>
                  </a:cxn>
                  <a:cxn ang="0">
                    <a:pos x="61" y="3"/>
                  </a:cxn>
                  <a:cxn ang="0">
                    <a:pos x="65" y="3"/>
                  </a:cxn>
                  <a:cxn ang="0">
                    <a:pos x="70" y="14"/>
                  </a:cxn>
                  <a:cxn ang="0">
                    <a:pos x="74" y="25"/>
                  </a:cxn>
                  <a:cxn ang="0">
                    <a:pos x="78" y="47"/>
                  </a:cxn>
                  <a:cxn ang="0">
                    <a:pos x="83" y="70"/>
                  </a:cxn>
                  <a:cxn ang="0">
                    <a:pos x="87" y="92"/>
                  </a:cxn>
                  <a:cxn ang="0">
                    <a:pos x="91" y="114"/>
                  </a:cxn>
                  <a:cxn ang="0">
                    <a:pos x="96" y="136"/>
                  </a:cxn>
                </a:cxnLst>
                <a:rect l="0" t="0" r="r" b="b"/>
                <a:pathLst>
                  <a:path w="96" h="136">
                    <a:moveTo>
                      <a:pt x="0" y="3"/>
                    </a:moveTo>
                    <a:lnTo>
                      <a:pt x="5" y="0"/>
                    </a:lnTo>
                    <a:lnTo>
                      <a:pt x="9" y="0"/>
                    </a:lnTo>
                    <a:lnTo>
                      <a:pt x="13" y="3"/>
                    </a:lnTo>
                    <a:lnTo>
                      <a:pt x="18" y="3"/>
                    </a:lnTo>
                    <a:lnTo>
                      <a:pt x="22" y="3"/>
                    </a:lnTo>
                    <a:lnTo>
                      <a:pt x="26" y="5"/>
                    </a:lnTo>
                    <a:lnTo>
                      <a:pt x="31" y="5"/>
                    </a:lnTo>
                    <a:lnTo>
                      <a:pt x="35" y="5"/>
                    </a:lnTo>
                    <a:lnTo>
                      <a:pt x="39" y="3"/>
                    </a:lnTo>
                    <a:lnTo>
                      <a:pt x="44" y="5"/>
                    </a:lnTo>
                    <a:lnTo>
                      <a:pt x="48" y="5"/>
                    </a:lnTo>
                    <a:lnTo>
                      <a:pt x="52" y="3"/>
                    </a:lnTo>
                    <a:lnTo>
                      <a:pt x="57" y="5"/>
                    </a:lnTo>
                    <a:lnTo>
                      <a:pt x="61" y="3"/>
                    </a:lnTo>
                    <a:lnTo>
                      <a:pt x="65" y="3"/>
                    </a:lnTo>
                    <a:lnTo>
                      <a:pt x="70" y="14"/>
                    </a:lnTo>
                    <a:lnTo>
                      <a:pt x="74" y="25"/>
                    </a:lnTo>
                    <a:lnTo>
                      <a:pt x="78" y="47"/>
                    </a:lnTo>
                    <a:lnTo>
                      <a:pt x="83" y="70"/>
                    </a:lnTo>
                    <a:lnTo>
                      <a:pt x="87" y="92"/>
                    </a:lnTo>
                    <a:lnTo>
                      <a:pt x="91" y="114"/>
                    </a:lnTo>
                    <a:lnTo>
                      <a:pt x="96" y="136"/>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58" name="Freeform 20"/>
              <p:cNvSpPr>
                <a:spLocks/>
              </p:cNvSpPr>
              <p:nvPr/>
            </p:nvSpPr>
            <p:spPr bwMode="auto">
              <a:xfrm>
                <a:off x="1424597" y="3332283"/>
                <a:ext cx="754186" cy="216064"/>
              </a:xfrm>
              <a:custGeom>
                <a:avLst/>
                <a:gdLst/>
                <a:ahLst/>
                <a:cxnLst>
                  <a:cxn ang="0">
                    <a:pos x="8" y="139"/>
                  </a:cxn>
                  <a:cxn ang="0">
                    <a:pos x="21" y="87"/>
                  </a:cxn>
                  <a:cxn ang="0">
                    <a:pos x="34" y="39"/>
                  </a:cxn>
                  <a:cxn ang="0">
                    <a:pos x="47" y="23"/>
                  </a:cxn>
                  <a:cxn ang="0">
                    <a:pos x="60" y="14"/>
                  </a:cxn>
                  <a:cxn ang="0">
                    <a:pos x="74" y="14"/>
                  </a:cxn>
                  <a:cxn ang="0">
                    <a:pos x="87" y="11"/>
                  </a:cxn>
                  <a:cxn ang="0">
                    <a:pos x="100" y="11"/>
                  </a:cxn>
                  <a:cxn ang="0">
                    <a:pos x="113" y="11"/>
                  </a:cxn>
                  <a:cxn ang="0">
                    <a:pos x="126" y="9"/>
                  </a:cxn>
                  <a:cxn ang="0">
                    <a:pos x="139" y="9"/>
                  </a:cxn>
                  <a:cxn ang="0">
                    <a:pos x="152" y="6"/>
                  </a:cxn>
                  <a:cxn ang="0">
                    <a:pos x="165" y="6"/>
                  </a:cxn>
                  <a:cxn ang="0">
                    <a:pos x="178" y="6"/>
                  </a:cxn>
                  <a:cxn ang="0">
                    <a:pos x="191" y="3"/>
                  </a:cxn>
                  <a:cxn ang="0">
                    <a:pos x="204" y="6"/>
                  </a:cxn>
                  <a:cxn ang="0">
                    <a:pos x="217" y="3"/>
                  </a:cxn>
                  <a:cxn ang="0">
                    <a:pos x="230" y="3"/>
                  </a:cxn>
                  <a:cxn ang="0">
                    <a:pos x="243" y="3"/>
                  </a:cxn>
                  <a:cxn ang="0">
                    <a:pos x="256" y="3"/>
                  </a:cxn>
                  <a:cxn ang="0">
                    <a:pos x="269" y="3"/>
                  </a:cxn>
                  <a:cxn ang="0">
                    <a:pos x="286" y="9"/>
                  </a:cxn>
                  <a:cxn ang="0">
                    <a:pos x="299" y="11"/>
                  </a:cxn>
                  <a:cxn ang="0">
                    <a:pos x="312" y="14"/>
                  </a:cxn>
                  <a:cxn ang="0">
                    <a:pos x="325" y="20"/>
                  </a:cxn>
                  <a:cxn ang="0">
                    <a:pos x="338" y="14"/>
                  </a:cxn>
                  <a:cxn ang="0">
                    <a:pos x="351" y="17"/>
                  </a:cxn>
                  <a:cxn ang="0">
                    <a:pos x="364" y="17"/>
                  </a:cxn>
                  <a:cxn ang="0">
                    <a:pos x="377" y="14"/>
                  </a:cxn>
                  <a:cxn ang="0">
                    <a:pos x="390" y="6"/>
                  </a:cxn>
                  <a:cxn ang="0">
                    <a:pos x="403" y="6"/>
                  </a:cxn>
                  <a:cxn ang="0">
                    <a:pos x="416" y="3"/>
                  </a:cxn>
                  <a:cxn ang="0">
                    <a:pos x="429" y="3"/>
                  </a:cxn>
                  <a:cxn ang="0">
                    <a:pos x="442" y="9"/>
                  </a:cxn>
                  <a:cxn ang="0">
                    <a:pos x="455" y="9"/>
                  </a:cxn>
                  <a:cxn ang="0">
                    <a:pos x="468" y="14"/>
                  </a:cxn>
                  <a:cxn ang="0">
                    <a:pos x="481" y="20"/>
                  </a:cxn>
                  <a:cxn ang="0">
                    <a:pos x="494" y="23"/>
                  </a:cxn>
                  <a:cxn ang="0">
                    <a:pos x="508" y="20"/>
                  </a:cxn>
                  <a:cxn ang="0">
                    <a:pos x="521" y="20"/>
                  </a:cxn>
                  <a:cxn ang="0">
                    <a:pos x="534" y="20"/>
                  </a:cxn>
                  <a:cxn ang="0">
                    <a:pos x="547" y="23"/>
                  </a:cxn>
                </a:cxnLst>
                <a:rect l="0" t="0" r="r" b="b"/>
                <a:pathLst>
                  <a:path w="555" h="159">
                    <a:moveTo>
                      <a:pt x="0" y="159"/>
                    </a:moveTo>
                    <a:lnTo>
                      <a:pt x="4" y="153"/>
                    </a:lnTo>
                    <a:lnTo>
                      <a:pt x="8" y="139"/>
                    </a:lnTo>
                    <a:lnTo>
                      <a:pt x="13" y="123"/>
                    </a:lnTo>
                    <a:lnTo>
                      <a:pt x="17" y="106"/>
                    </a:lnTo>
                    <a:lnTo>
                      <a:pt x="21" y="87"/>
                    </a:lnTo>
                    <a:lnTo>
                      <a:pt x="26" y="67"/>
                    </a:lnTo>
                    <a:lnTo>
                      <a:pt x="30" y="50"/>
                    </a:lnTo>
                    <a:lnTo>
                      <a:pt x="34" y="39"/>
                    </a:lnTo>
                    <a:lnTo>
                      <a:pt x="39" y="31"/>
                    </a:lnTo>
                    <a:lnTo>
                      <a:pt x="43" y="25"/>
                    </a:lnTo>
                    <a:lnTo>
                      <a:pt x="47" y="23"/>
                    </a:lnTo>
                    <a:lnTo>
                      <a:pt x="52" y="17"/>
                    </a:lnTo>
                    <a:lnTo>
                      <a:pt x="56" y="17"/>
                    </a:lnTo>
                    <a:lnTo>
                      <a:pt x="60" y="14"/>
                    </a:lnTo>
                    <a:lnTo>
                      <a:pt x="65" y="11"/>
                    </a:lnTo>
                    <a:lnTo>
                      <a:pt x="69" y="14"/>
                    </a:lnTo>
                    <a:lnTo>
                      <a:pt x="74" y="14"/>
                    </a:lnTo>
                    <a:lnTo>
                      <a:pt x="78" y="14"/>
                    </a:lnTo>
                    <a:lnTo>
                      <a:pt x="82" y="11"/>
                    </a:lnTo>
                    <a:lnTo>
                      <a:pt x="87" y="11"/>
                    </a:lnTo>
                    <a:lnTo>
                      <a:pt x="91" y="11"/>
                    </a:lnTo>
                    <a:lnTo>
                      <a:pt x="95" y="9"/>
                    </a:lnTo>
                    <a:lnTo>
                      <a:pt x="100" y="11"/>
                    </a:lnTo>
                    <a:lnTo>
                      <a:pt x="104" y="14"/>
                    </a:lnTo>
                    <a:lnTo>
                      <a:pt x="108" y="11"/>
                    </a:lnTo>
                    <a:lnTo>
                      <a:pt x="113" y="11"/>
                    </a:lnTo>
                    <a:lnTo>
                      <a:pt x="117" y="9"/>
                    </a:lnTo>
                    <a:lnTo>
                      <a:pt x="121" y="9"/>
                    </a:lnTo>
                    <a:lnTo>
                      <a:pt x="126" y="9"/>
                    </a:lnTo>
                    <a:lnTo>
                      <a:pt x="130" y="11"/>
                    </a:lnTo>
                    <a:lnTo>
                      <a:pt x="134" y="9"/>
                    </a:lnTo>
                    <a:lnTo>
                      <a:pt x="139" y="9"/>
                    </a:lnTo>
                    <a:lnTo>
                      <a:pt x="143" y="6"/>
                    </a:lnTo>
                    <a:lnTo>
                      <a:pt x="147" y="6"/>
                    </a:lnTo>
                    <a:lnTo>
                      <a:pt x="152" y="6"/>
                    </a:lnTo>
                    <a:lnTo>
                      <a:pt x="156" y="6"/>
                    </a:lnTo>
                    <a:lnTo>
                      <a:pt x="160" y="6"/>
                    </a:lnTo>
                    <a:lnTo>
                      <a:pt x="165" y="6"/>
                    </a:lnTo>
                    <a:lnTo>
                      <a:pt x="169" y="6"/>
                    </a:lnTo>
                    <a:lnTo>
                      <a:pt x="173" y="6"/>
                    </a:lnTo>
                    <a:lnTo>
                      <a:pt x="178" y="6"/>
                    </a:lnTo>
                    <a:lnTo>
                      <a:pt x="182" y="6"/>
                    </a:lnTo>
                    <a:lnTo>
                      <a:pt x="186" y="6"/>
                    </a:lnTo>
                    <a:lnTo>
                      <a:pt x="191" y="3"/>
                    </a:lnTo>
                    <a:lnTo>
                      <a:pt x="195" y="3"/>
                    </a:lnTo>
                    <a:lnTo>
                      <a:pt x="199" y="6"/>
                    </a:lnTo>
                    <a:lnTo>
                      <a:pt x="204" y="6"/>
                    </a:lnTo>
                    <a:lnTo>
                      <a:pt x="208" y="3"/>
                    </a:lnTo>
                    <a:lnTo>
                      <a:pt x="212" y="3"/>
                    </a:lnTo>
                    <a:lnTo>
                      <a:pt x="217" y="3"/>
                    </a:lnTo>
                    <a:lnTo>
                      <a:pt x="221" y="0"/>
                    </a:lnTo>
                    <a:lnTo>
                      <a:pt x="225" y="3"/>
                    </a:lnTo>
                    <a:lnTo>
                      <a:pt x="230" y="3"/>
                    </a:lnTo>
                    <a:lnTo>
                      <a:pt x="234" y="3"/>
                    </a:lnTo>
                    <a:lnTo>
                      <a:pt x="238" y="3"/>
                    </a:lnTo>
                    <a:lnTo>
                      <a:pt x="243" y="3"/>
                    </a:lnTo>
                    <a:lnTo>
                      <a:pt x="247" y="0"/>
                    </a:lnTo>
                    <a:lnTo>
                      <a:pt x="251" y="3"/>
                    </a:lnTo>
                    <a:lnTo>
                      <a:pt x="256" y="3"/>
                    </a:lnTo>
                    <a:lnTo>
                      <a:pt x="260" y="3"/>
                    </a:lnTo>
                    <a:lnTo>
                      <a:pt x="264" y="3"/>
                    </a:lnTo>
                    <a:lnTo>
                      <a:pt x="269" y="3"/>
                    </a:lnTo>
                    <a:lnTo>
                      <a:pt x="273" y="6"/>
                    </a:lnTo>
                    <a:lnTo>
                      <a:pt x="282" y="6"/>
                    </a:lnTo>
                    <a:lnTo>
                      <a:pt x="286" y="9"/>
                    </a:lnTo>
                    <a:lnTo>
                      <a:pt x="291" y="11"/>
                    </a:lnTo>
                    <a:lnTo>
                      <a:pt x="295" y="9"/>
                    </a:lnTo>
                    <a:lnTo>
                      <a:pt x="299" y="11"/>
                    </a:lnTo>
                    <a:lnTo>
                      <a:pt x="304" y="14"/>
                    </a:lnTo>
                    <a:lnTo>
                      <a:pt x="308" y="14"/>
                    </a:lnTo>
                    <a:lnTo>
                      <a:pt x="312" y="14"/>
                    </a:lnTo>
                    <a:lnTo>
                      <a:pt x="317" y="17"/>
                    </a:lnTo>
                    <a:lnTo>
                      <a:pt x="321" y="17"/>
                    </a:lnTo>
                    <a:lnTo>
                      <a:pt x="325" y="20"/>
                    </a:lnTo>
                    <a:lnTo>
                      <a:pt x="330" y="17"/>
                    </a:lnTo>
                    <a:lnTo>
                      <a:pt x="334" y="17"/>
                    </a:lnTo>
                    <a:lnTo>
                      <a:pt x="338" y="14"/>
                    </a:lnTo>
                    <a:lnTo>
                      <a:pt x="343" y="17"/>
                    </a:lnTo>
                    <a:lnTo>
                      <a:pt x="347" y="17"/>
                    </a:lnTo>
                    <a:lnTo>
                      <a:pt x="351" y="17"/>
                    </a:lnTo>
                    <a:lnTo>
                      <a:pt x="356" y="17"/>
                    </a:lnTo>
                    <a:lnTo>
                      <a:pt x="360" y="17"/>
                    </a:lnTo>
                    <a:lnTo>
                      <a:pt x="364" y="17"/>
                    </a:lnTo>
                    <a:lnTo>
                      <a:pt x="369" y="14"/>
                    </a:lnTo>
                    <a:lnTo>
                      <a:pt x="373" y="14"/>
                    </a:lnTo>
                    <a:lnTo>
                      <a:pt x="377" y="14"/>
                    </a:lnTo>
                    <a:lnTo>
                      <a:pt x="382" y="11"/>
                    </a:lnTo>
                    <a:lnTo>
                      <a:pt x="386" y="9"/>
                    </a:lnTo>
                    <a:lnTo>
                      <a:pt x="390" y="6"/>
                    </a:lnTo>
                    <a:lnTo>
                      <a:pt x="395" y="9"/>
                    </a:lnTo>
                    <a:lnTo>
                      <a:pt x="399" y="9"/>
                    </a:lnTo>
                    <a:lnTo>
                      <a:pt x="403" y="6"/>
                    </a:lnTo>
                    <a:lnTo>
                      <a:pt x="408" y="3"/>
                    </a:lnTo>
                    <a:lnTo>
                      <a:pt x="412" y="0"/>
                    </a:lnTo>
                    <a:lnTo>
                      <a:pt x="416" y="3"/>
                    </a:lnTo>
                    <a:lnTo>
                      <a:pt x="421" y="3"/>
                    </a:lnTo>
                    <a:lnTo>
                      <a:pt x="425" y="6"/>
                    </a:lnTo>
                    <a:lnTo>
                      <a:pt x="429" y="3"/>
                    </a:lnTo>
                    <a:lnTo>
                      <a:pt x="434" y="6"/>
                    </a:lnTo>
                    <a:lnTo>
                      <a:pt x="438" y="9"/>
                    </a:lnTo>
                    <a:lnTo>
                      <a:pt x="442" y="9"/>
                    </a:lnTo>
                    <a:lnTo>
                      <a:pt x="447" y="9"/>
                    </a:lnTo>
                    <a:lnTo>
                      <a:pt x="451" y="9"/>
                    </a:lnTo>
                    <a:lnTo>
                      <a:pt x="455" y="9"/>
                    </a:lnTo>
                    <a:lnTo>
                      <a:pt x="460" y="11"/>
                    </a:lnTo>
                    <a:lnTo>
                      <a:pt x="464" y="11"/>
                    </a:lnTo>
                    <a:lnTo>
                      <a:pt x="468" y="14"/>
                    </a:lnTo>
                    <a:lnTo>
                      <a:pt x="473" y="17"/>
                    </a:lnTo>
                    <a:lnTo>
                      <a:pt x="477" y="20"/>
                    </a:lnTo>
                    <a:lnTo>
                      <a:pt x="481" y="20"/>
                    </a:lnTo>
                    <a:lnTo>
                      <a:pt x="486" y="20"/>
                    </a:lnTo>
                    <a:lnTo>
                      <a:pt x="490" y="20"/>
                    </a:lnTo>
                    <a:lnTo>
                      <a:pt x="494" y="23"/>
                    </a:lnTo>
                    <a:lnTo>
                      <a:pt x="499" y="20"/>
                    </a:lnTo>
                    <a:lnTo>
                      <a:pt x="503" y="20"/>
                    </a:lnTo>
                    <a:lnTo>
                      <a:pt x="508" y="20"/>
                    </a:lnTo>
                    <a:lnTo>
                      <a:pt x="512" y="17"/>
                    </a:lnTo>
                    <a:lnTo>
                      <a:pt x="516" y="17"/>
                    </a:lnTo>
                    <a:lnTo>
                      <a:pt x="521" y="20"/>
                    </a:lnTo>
                    <a:lnTo>
                      <a:pt x="525" y="20"/>
                    </a:lnTo>
                    <a:lnTo>
                      <a:pt x="529" y="20"/>
                    </a:lnTo>
                    <a:lnTo>
                      <a:pt x="534" y="20"/>
                    </a:lnTo>
                    <a:lnTo>
                      <a:pt x="538" y="23"/>
                    </a:lnTo>
                    <a:lnTo>
                      <a:pt x="542" y="23"/>
                    </a:lnTo>
                    <a:lnTo>
                      <a:pt x="547" y="23"/>
                    </a:lnTo>
                    <a:lnTo>
                      <a:pt x="551" y="23"/>
                    </a:lnTo>
                    <a:lnTo>
                      <a:pt x="555" y="20"/>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59" name="Freeform 21"/>
              <p:cNvSpPr>
                <a:spLocks/>
              </p:cNvSpPr>
              <p:nvPr/>
            </p:nvSpPr>
            <p:spPr bwMode="auto">
              <a:xfrm>
                <a:off x="2178782" y="3359461"/>
                <a:ext cx="130454" cy="184809"/>
              </a:xfrm>
              <a:custGeom>
                <a:avLst/>
                <a:gdLst/>
                <a:ahLst/>
                <a:cxnLst>
                  <a:cxn ang="0">
                    <a:pos x="0" y="0"/>
                  </a:cxn>
                  <a:cxn ang="0">
                    <a:pos x="5" y="0"/>
                  </a:cxn>
                  <a:cxn ang="0">
                    <a:pos x="9" y="3"/>
                  </a:cxn>
                  <a:cxn ang="0">
                    <a:pos x="13" y="3"/>
                  </a:cxn>
                  <a:cxn ang="0">
                    <a:pos x="18" y="3"/>
                  </a:cxn>
                  <a:cxn ang="0">
                    <a:pos x="22" y="3"/>
                  </a:cxn>
                  <a:cxn ang="0">
                    <a:pos x="26" y="3"/>
                  </a:cxn>
                  <a:cxn ang="0">
                    <a:pos x="31" y="5"/>
                  </a:cxn>
                  <a:cxn ang="0">
                    <a:pos x="35" y="3"/>
                  </a:cxn>
                  <a:cxn ang="0">
                    <a:pos x="39" y="0"/>
                  </a:cxn>
                  <a:cxn ang="0">
                    <a:pos x="44" y="3"/>
                  </a:cxn>
                  <a:cxn ang="0">
                    <a:pos x="48" y="3"/>
                  </a:cxn>
                  <a:cxn ang="0">
                    <a:pos x="52" y="5"/>
                  </a:cxn>
                  <a:cxn ang="0">
                    <a:pos x="57" y="5"/>
                  </a:cxn>
                  <a:cxn ang="0">
                    <a:pos x="61" y="5"/>
                  </a:cxn>
                  <a:cxn ang="0">
                    <a:pos x="65" y="8"/>
                  </a:cxn>
                  <a:cxn ang="0">
                    <a:pos x="70" y="16"/>
                  </a:cxn>
                  <a:cxn ang="0">
                    <a:pos x="74" y="30"/>
                  </a:cxn>
                  <a:cxn ang="0">
                    <a:pos x="78" y="50"/>
                  </a:cxn>
                  <a:cxn ang="0">
                    <a:pos x="83" y="72"/>
                  </a:cxn>
                  <a:cxn ang="0">
                    <a:pos x="87" y="94"/>
                  </a:cxn>
                  <a:cxn ang="0">
                    <a:pos x="91" y="117"/>
                  </a:cxn>
                  <a:cxn ang="0">
                    <a:pos x="96" y="136"/>
                  </a:cxn>
                </a:cxnLst>
                <a:rect l="0" t="0" r="r" b="b"/>
                <a:pathLst>
                  <a:path w="96" h="136">
                    <a:moveTo>
                      <a:pt x="0" y="0"/>
                    </a:moveTo>
                    <a:lnTo>
                      <a:pt x="5" y="0"/>
                    </a:lnTo>
                    <a:lnTo>
                      <a:pt x="9" y="3"/>
                    </a:lnTo>
                    <a:lnTo>
                      <a:pt x="13" y="3"/>
                    </a:lnTo>
                    <a:lnTo>
                      <a:pt x="18" y="3"/>
                    </a:lnTo>
                    <a:lnTo>
                      <a:pt x="22" y="3"/>
                    </a:lnTo>
                    <a:lnTo>
                      <a:pt x="26" y="3"/>
                    </a:lnTo>
                    <a:lnTo>
                      <a:pt x="31" y="5"/>
                    </a:lnTo>
                    <a:lnTo>
                      <a:pt x="35" y="3"/>
                    </a:lnTo>
                    <a:lnTo>
                      <a:pt x="39" y="0"/>
                    </a:lnTo>
                    <a:lnTo>
                      <a:pt x="44" y="3"/>
                    </a:lnTo>
                    <a:lnTo>
                      <a:pt x="48" y="3"/>
                    </a:lnTo>
                    <a:lnTo>
                      <a:pt x="52" y="5"/>
                    </a:lnTo>
                    <a:lnTo>
                      <a:pt x="57" y="5"/>
                    </a:lnTo>
                    <a:lnTo>
                      <a:pt x="61" y="5"/>
                    </a:lnTo>
                    <a:lnTo>
                      <a:pt x="65" y="8"/>
                    </a:lnTo>
                    <a:lnTo>
                      <a:pt x="70" y="16"/>
                    </a:lnTo>
                    <a:lnTo>
                      <a:pt x="74" y="30"/>
                    </a:lnTo>
                    <a:lnTo>
                      <a:pt x="78" y="50"/>
                    </a:lnTo>
                    <a:lnTo>
                      <a:pt x="83" y="72"/>
                    </a:lnTo>
                    <a:lnTo>
                      <a:pt x="87" y="94"/>
                    </a:lnTo>
                    <a:lnTo>
                      <a:pt x="91" y="117"/>
                    </a:lnTo>
                    <a:lnTo>
                      <a:pt x="96" y="136"/>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0" name="Freeform 24"/>
              <p:cNvSpPr>
                <a:spLocks/>
              </p:cNvSpPr>
              <p:nvPr/>
            </p:nvSpPr>
            <p:spPr bwMode="auto">
              <a:xfrm>
                <a:off x="1424597" y="3094476"/>
                <a:ext cx="754186" cy="216064"/>
              </a:xfrm>
              <a:custGeom>
                <a:avLst/>
                <a:gdLst/>
                <a:ahLst/>
                <a:cxnLst>
                  <a:cxn ang="0">
                    <a:pos x="8" y="128"/>
                  </a:cxn>
                  <a:cxn ang="0">
                    <a:pos x="21" y="72"/>
                  </a:cxn>
                  <a:cxn ang="0">
                    <a:pos x="34" y="30"/>
                  </a:cxn>
                  <a:cxn ang="0">
                    <a:pos x="47" y="14"/>
                  </a:cxn>
                  <a:cxn ang="0">
                    <a:pos x="60" y="8"/>
                  </a:cxn>
                  <a:cxn ang="0">
                    <a:pos x="74" y="5"/>
                  </a:cxn>
                  <a:cxn ang="0">
                    <a:pos x="87" y="8"/>
                  </a:cxn>
                  <a:cxn ang="0">
                    <a:pos x="100" y="8"/>
                  </a:cxn>
                  <a:cxn ang="0">
                    <a:pos x="113" y="5"/>
                  </a:cxn>
                  <a:cxn ang="0">
                    <a:pos x="126" y="8"/>
                  </a:cxn>
                  <a:cxn ang="0">
                    <a:pos x="139" y="8"/>
                  </a:cxn>
                  <a:cxn ang="0">
                    <a:pos x="152" y="5"/>
                  </a:cxn>
                  <a:cxn ang="0">
                    <a:pos x="165" y="5"/>
                  </a:cxn>
                  <a:cxn ang="0">
                    <a:pos x="178" y="5"/>
                  </a:cxn>
                  <a:cxn ang="0">
                    <a:pos x="191" y="3"/>
                  </a:cxn>
                  <a:cxn ang="0">
                    <a:pos x="204" y="0"/>
                  </a:cxn>
                  <a:cxn ang="0">
                    <a:pos x="217" y="0"/>
                  </a:cxn>
                  <a:cxn ang="0">
                    <a:pos x="230" y="0"/>
                  </a:cxn>
                  <a:cxn ang="0">
                    <a:pos x="243" y="0"/>
                  </a:cxn>
                  <a:cxn ang="0">
                    <a:pos x="256" y="3"/>
                  </a:cxn>
                  <a:cxn ang="0">
                    <a:pos x="269" y="5"/>
                  </a:cxn>
                  <a:cxn ang="0">
                    <a:pos x="286" y="8"/>
                  </a:cxn>
                  <a:cxn ang="0">
                    <a:pos x="299" y="11"/>
                  </a:cxn>
                  <a:cxn ang="0">
                    <a:pos x="312" y="11"/>
                  </a:cxn>
                  <a:cxn ang="0">
                    <a:pos x="325" y="14"/>
                  </a:cxn>
                  <a:cxn ang="0">
                    <a:pos x="338" y="14"/>
                  </a:cxn>
                  <a:cxn ang="0">
                    <a:pos x="351" y="14"/>
                  </a:cxn>
                  <a:cxn ang="0">
                    <a:pos x="364" y="14"/>
                  </a:cxn>
                  <a:cxn ang="0">
                    <a:pos x="377" y="11"/>
                  </a:cxn>
                  <a:cxn ang="0">
                    <a:pos x="390" y="11"/>
                  </a:cxn>
                  <a:cxn ang="0">
                    <a:pos x="403" y="5"/>
                  </a:cxn>
                  <a:cxn ang="0">
                    <a:pos x="416" y="3"/>
                  </a:cxn>
                  <a:cxn ang="0">
                    <a:pos x="429" y="8"/>
                  </a:cxn>
                  <a:cxn ang="0">
                    <a:pos x="442" y="8"/>
                  </a:cxn>
                  <a:cxn ang="0">
                    <a:pos x="455" y="8"/>
                  </a:cxn>
                  <a:cxn ang="0">
                    <a:pos x="468" y="14"/>
                  </a:cxn>
                  <a:cxn ang="0">
                    <a:pos x="481" y="17"/>
                  </a:cxn>
                  <a:cxn ang="0">
                    <a:pos x="494" y="17"/>
                  </a:cxn>
                  <a:cxn ang="0">
                    <a:pos x="508" y="19"/>
                  </a:cxn>
                  <a:cxn ang="0">
                    <a:pos x="521" y="17"/>
                  </a:cxn>
                  <a:cxn ang="0">
                    <a:pos x="534" y="19"/>
                  </a:cxn>
                  <a:cxn ang="0">
                    <a:pos x="547" y="19"/>
                  </a:cxn>
                </a:cxnLst>
                <a:rect l="0" t="0" r="r" b="b"/>
                <a:pathLst>
                  <a:path w="555" h="159">
                    <a:moveTo>
                      <a:pt x="0" y="159"/>
                    </a:moveTo>
                    <a:lnTo>
                      <a:pt x="4" y="145"/>
                    </a:lnTo>
                    <a:lnTo>
                      <a:pt x="8" y="128"/>
                    </a:lnTo>
                    <a:lnTo>
                      <a:pt x="13" y="108"/>
                    </a:lnTo>
                    <a:lnTo>
                      <a:pt x="17" y="89"/>
                    </a:lnTo>
                    <a:lnTo>
                      <a:pt x="21" y="72"/>
                    </a:lnTo>
                    <a:lnTo>
                      <a:pt x="26" y="56"/>
                    </a:lnTo>
                    <a:lnTo>
                      <a:pt x="30" y="42"/>
                    </a:lnTo>
                    <a:lnTo>
                      <a:pt x="34" y="30"/>
                    </a:lnTo>
                    <a:lnTo>
                      <a:pt x="39" y="22"/>
                    </a:lnTo>
                    <a:lnTo>
                      <a:pt x="43" y="17"/>
                    </a:lnTo>
                    <a:lnTo>
                      <a:pt x="47" y="14"/>
                    </a:lnTo>
                    <a:lnTo>
                      <a:pt x="52" y="11"/>
                    </a:lnTo>
                    <a:lnTo>
                      <a:pt x="56" y="8"/>
                    </a:lnTo>
                    <a:lnTo>
                      <a:pt x="60" y="8"/>
                    </a:lnTo>
                    <a:lnTo>
                      <a:pt x="65" y="8"/>
                    </a:lnTo>
                    <a:lnTo>
                      <a:pt x="69" y="5"/>
                    </a:lnTo>
                    <a:lnTo>
                      <a:pt x="74" y="5"/>
                    </a:lnTo>
                    <a:lnTo>
                      <a:pt x="78" y="8"/>
                    </a:lnTo>
                    <a:lnTo>
                      <a:pt x="82" y="8"/>
                    </a:lnTo>
                    <a:lnTo>
                      <a:pt x="87" y="8"/>
                    </a:lnTo>
                    <a:lnTo>
                      <a:pt x="91" y="8"/>
                    </a:lnTo>
                    <a:lnTo>
                      <a:pt x="95" y="8"/>
                    </a:lnTo>
                    <a:lnTo>
                      <a:pt x="100" y="8"/>
                    </a:lnTo>
                    <a:lnTo>
                      <a:pt x="104" y="8"/>
                    </a:lnTo>
                    <a:lnTo>
                      <a:pt x="108" y="5"/>
                    </a:lnTo>
                    <a:lnTo>
                      <a:pt x="113" y="5"/>
                    </a:lnTo>
                    <a:lnTo>
                      <a:pt x="117" y="5"/>
                    </a:lnTo>
                    <a:lnTo>
                      <a:pt x="121" y="5"/>
                    </a:lnTo>
                    <a:lnTo>
                      <a:pt x="126" y="8"/>
                    </a:lnTo>
                    <a:lnTo>
                      <a:pt x="130" y="8"/>
                    </a:lnTo>
                    <a:lnTo>
                      <a:pt x="134" y="8"/>
                    </a:lnTo>
                    <a:lnTo>
                      <a:pt x="139" y="8"/>
                    </a:lnTo>
                    <a:lnTo>
                      <a:pt x="143" y="5"/>
                    </a:lnTo>
                    <a:lnTo>
                      <a:pt x="147" y="5"/>
                    </a:lnTo>
                    <a:lnTo>
                      <a:pt x="152" y="5"/>
                    </a:lnTo>
                    <a:lnTo>
                      <a:pt x="156" y="5"/>
                    </a:lnTo>
                    <a:lnTo>
                      <a:pt x="160" y="5"/>
                    </a:lnTo>
                    <a:lnTo>
                      <a:pt x="165" y="5"/>
                    </a:lnTo>
                    <a:lnTo>
                      <a:pt x="169" y="3"/>
                    </a:lnTo>
                    <a:lnTo>
                      <a:pt x="173" y="3"/>
                    </a:lnTo>
                    <a:lnTo>
                      <a:pt x="178" y="5"/>
                    </a:lnTo>
                    <a:lnTo>
                      <a:pt x="182" y="5"/>
                    </a:lnTo>
                    <a:lnTo>
                      <a:pt x="186" y="3"/>
                    </a:lnTo>
                    <a:lnTo>
                      <a:pt x="191" y="3"/>
                    </a:lnTo>
                    <a:lnTo>
                      <a:pt x="195" y="3"/>
                    </a:lnTo>
                    <a:lnTo>
                      <a:pt x="199" y="3"/>
                    </a:lnTo>
                    <a:lnTo>
                      <a:pt x="204" y="0"/>
                    </a:lnTo>
                    <a:lnTo>
                      <a:pt x="208" y="0"/>
                    </a:lnTo>
                    <a:lnTo>
                      <a:pt x="212" y="3"/>
                    </a:lnTo>
                    <a:lnTo>
                      <a:pt x="217" y="0"/>
                    </a:lnTo>
                    <a:lnTo>
                      <a:pt x="221" y="0"/>
                    </a:lnTo>
                    <a:lnTo>
                      <a:pt x="225" y="0"/>
                    </a:lnTo>
                    <a:lnTo>
                      <a:pt x="230" y="0"/>
                    </a:lnTo>
                    <a:lnTo>
                      <a:pt x="234" y="0"/>
                    </a:lnTo>
                    <a:lnTo>
                      <a:pt x="238" y="3"/>
                    </a:lnTo>
                    <a:lnTo>
                      <a:pt x="243" y="0"/>
                    </a:lnTo>
                    <a:lnTo>
                      <a:pt x="247" y="0"/>
                    </a:lnTo>
                    <a:lnTo>
                      <a:pt x="251" y="0"/>
                    </a:lnTo>
                    <a:lnTo>
                      <a:pt x="256" y="3"/>
                    </a:lnTo>
                    <a:lnTo>
                      <a:pt x="260" y="0"/>
                    </a:lnTo>
                    <a:lnTo>
                      <a:pt x="264" y="3"/>
                    </a:lnTo>
                    <a:lnTo>
                      <a:pt x="269" y="5"/>
                    </a:lnTo>
                    <a:lnTo>
                      <a:pt x="273" y="5"/>
                    </a:lnTo>
                    <a:lnTo>
                      <a:pt x="282" y="8"/>
                    </a:lnTo>
                    <a:lnTo>
                      <a:pt x="286" y="8"/>
                    </a:lnTo>
                    <a:lnTo>
                      <a:pt x="291" y="8"/>
                    </a:lnTo>
                    <a:lnTo>
                      <a:pt x="295" y="8"/>
                    </a:lnTo>
                    <a:lnTo>
                      <a:pt x="299" y="11"/>
                    </a:lnTo>
                    <a:lnTo>
                      <a:pt x="304" y="11"/>
                    </a:lnTo>
                    <a:lnTo>
                      <a:pt x="308" y="8"/>
                    </a:lnTo>
                    <a:lnTo>
                      <a:pt x="312" y="11"/>
                    </a:lnTo>
                    <a:lnTo>
                      <a:pt x="317" y="11"/>
                    </a:lnTo>
                    <a:lnTo>
                      <a:pt x="321" y="11"/>
                    </a:lnTo>
                    <a:lnTo>
                      <a:pt x="325" y="14"/>
                    </a:lnTo>
                    <a:lnTo>
                      <a:pt x="330" y="14"/>
                    </a:lnTo>
                    <a:lnTo>
                      <a:pt x="334" y="14"/>
                    </a:lnTo>
                    <a:lnTo>
                      <a:pt x="338" y="14"/>
                    </a:lnTo>
                    <a:lnTo>
                      <a:pt x="343" y="14"/>
                    </a:lnTo>
                    <a:lnTo>
                      <a:pt x="347" y="14"/>
                    </a:lnTo>
                    <a:lnTo>
                      <a:pt x="351" y="14"/>
                    </a:lnTo>
                    <a:lnTo>
                      <a:pt x="356" y="14"/>
                    </a:lnTo>
                    <a:lnTo>
                      <a:pt x="360" y="14"/>
                    </a:lnTo>
                    <a:lnTo>
                      <a:pt x="364" y="14"/>
                    </a:lnTo>
                    <a:lnTo>
                      <a:pt x="369" y="11"/>
                    </a:lnTo>
                    <a:lnTo>
                      <a:pt x="373" y="11"/>
                    </a:lnTo>
                    <a:lnTo>
                      <a:pt x="377" y="11"/>
                    </a:lnTo>
                    <a:lnTo>
                      <a:pt x="382" y="8"/>
                    </a:lnTo>
                    <a:lnTo>
                      <a:pt x="386" y="8"/>
                    </a:lnTo>
                    <a:lnTo>
                      <a:pt x="390" y="11"/>
                    </a:lnTo>
                    <a:lnTo>
                      <a:pt x="395" y="8"/>
                    </a:lnTo>
                    <a:lnTo>
                      <a:pt x="399" y="5"/>
                    </a:lnTo>
                    <a:lnTo>
                      <a:pt x="403" y="5"/>
                    </a:lnTo>
                    <a:lnTo>
                      <a:pt x="408" y="3"/>
                    </a:lnTo>
                    <a:lnTo>
                      <a:pt x="412" y="0"/>
                    </a:lnTo>
                    <a:lnTo>
                      <a:pt x="416" y="3"/>
                    </a:lnTo>
                    <a:lnTo>
                      <a:pt x="421" y="5"/>
                    </a:lnTo>
                    <a:lnTo>
                      <a:pt x="425" y="5"/>
                    </a:lnTo>
                    <a:lnTo>
                      <a:pt x="429" y="8"/>
                    </a:lnTo>
                    <a:lnTo>
                      <a:pt x="434" y="8"/>
                    </a:lnTo>
                    <a:lnTo>
                      <a:pt x="438" y="8"/>
                    </a:lnTo>
                    <a:lnTo>
                      <a:pt x="442" y="8"/>
                    </a:lnTo>
                    <a:lnTo>
                      <a:pt x="447" y="11"/>
                    </a:lnTo>
                    <a:lnTo>
                      <a:pt x="451" y="11"/>
                    </a:lnTo>
                    <a:lnTo>
                      <a:pt x="455" y="8"/>
                    </a:lnTo>
                    <a:lnTo>
                      <a:pt x="460" y="11"/>
                    </a:lnTo>
                    <a:lnTo>
                      <a:pt x="464" y="14"/>
                    </a:lnTo>
                    <a:lnTo>
                      <a:pt x="468" y="14"/>
                    </a:lnTo>
                    <a:lnTo>
                      <a:pt x="473" y="14"/>
                    </a:lnTo>
                    <a:lnTo>
                      <a:pt x="477" y="17"/>
                    </a:lnTo>
                    <a:lnTo>
                      <a:pt x="481" y="17"/>
                    </a:lnTo>
                    <a:lnTo>
                      <a:pt x="486" y="17"/>
                    </a:lnTo>
                    <a:lnTo>
                      <a:pt x="490" y="17"/>
                    </a:lnTo>
                    <a:lnTo>
                      <a:pt x="494" y="17"/>
                    </a:lnTo>
                    <a:lnTo>
                      <a:pt x="499" y="17"/>
                    </a:lnTo>
                    <a:lnTo>
                      <a:pt x="503" y="19"/>
                    </a:lnTo>
                    <a:lnTo>
                      <a:pt x="508" y="19"/>
                    </a:lnTo>
                    <a:lnTo>
                      <a:pt x="512" y="17"/>
                    </a:lnTo>
                    <a:lnTo>
                      <a:pt x="516" y="17"/>
                    </a:lnTo>
                    <a:lnTo>
                      <a:pt x="521" y="17"/>
                    </a:lnTo>
                    <a:lnTo>
                      <a:pt x="525" y="19"/>
                    </a:lnTo>
                    <a:lnTo>
                      <a:pt x="529" y="19"/>
                    </a:lnTo>
                    <a:lnTo>
                      <a:pt x="534" y="19"/>
                    </a:lnTo>
                    <a:lnTo>
                      <a:pt x="538" y="19"/>
                    </a:lnTo>
                    <a:lnTo>
                      <a:pt x="542" y="19"/>
                    </a:lnTo>
                    <a:lnTo>
                      <a:pt x="547" y="19"/>
                    </a:lnTo>
                    <a:lnTo>
                      <a:pt x="551" y="19"/>
                    </a:lnTo>
                    <a:lnTo>
                      <a:pt x="555" y="19"/>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1" name="Freeform 25"/>
              <p:cNvSpPr>
                <a:spLocks/>
              </p:cNvSpPr>
              <p:nvPr/>
            </p:nvSpPr>
            <p:spPr bwMode="auto">
              <a:xfrm>
                <a:off x="2178782" y="3117578"/>
                <a:ext cx="130454" cy="165785"/>
              </a:xfrm>
              <a:custGeom>
                <a:avLst/>
                <a:gdLst/>
                <a:ahLst/>
                <a:cxnLst>
                  <a:cxn ang="0">
                    <a:pos x="0" y="2"/>
                  </a:cxn>
                  <a:cxn ang="0">
                    <a:pos x="5" y="2"/>
                  </a:cxn>
                  <a:cxn ang="0">
                    <a:pos x="9" y="0"/>
                  </a:cxn>
                  <a:cxn ang="0">
                    <a:pos x="13" y="0"/>
                  </a:cxn>
                  <a:cxn ang="0">
                    <a:pos x="18" y="0"/>
                  </a:cxn>
                  <a:cxn ang="0">
                    <a:pos x="22" y="2"/>
                  </a:cxn>
                  <a:cxn ang="0">
                    <a:pos x="26" y="2"/>
                  </a:cxn>
                  <a:cxn ang="0">
                    <a:pos x="31" y="0"/>
                  </a:cxn>
                  <a:cxn ang="0">
                    <a:pos x="35" y="0"/>
                  </a:cxn>
                  <a:cxn ang="0">
                    <a:pos x="39" y="0"/>
                  </a:cxn>
                  <a:cxn ang="0">
                    <a:pos x="44" y="2"/>
                  </a:cxn>
                  <a:cxn ang="0">
                    <a:pos x="48" y="0"/>
                  </a:cxn>
                  <a:cxn ang="0">
                    <a:pos x="52" y="2"/>
                  </a:cxn>
                  <a:cxn ang="0">
                    <a:pos x="57" y="2"/>
                  </a:cxn>
                  <a:cxn ang="0">
                    <a:pos x="61" y="2"/>
                  </a:cxn>
                  <a:cxn ang="0">
                    <a:pos x="65" y="2"/>
                  </a:cxn>
                  <a:cxn ang="0">
                    <a:pos x="70" y="8"/>
                  </a:cxn>
                  <a:cxn ang="0">
                    <a:pos x="74" y="22"/>
                  </a:cxn>
                  <a:cxn ang="0">
                    <a:pos x="78" y="39"/>
                  </a:cxn>
                  <a:cxn ang="0">
                    <a:pos x="83" y="61"/>
                  </a:cxn>
                  <a:cxn ang="0">
                    <a:pos x="87" y="83"/>
                  </a:cxn>
                  <a:cxn ang="0">
                    <a:pos x="91" y="105"/>
                  </a:cxn>
                  <a:cxn ang="0">
                    <a:pos x="96" y="122"/>
                  </a:cxn>
                </a:cxnLst>
                <a:rect l="0" t="0" r="r" b="b"/>
                <a:pathLst>
                  <a:path w="96" h="122">
                    <a:moveTo>
                      <a:pt x="0" y="2"/>
                    </a:moveTo>
                    <a:lnTo>
                      <a:pt x="5" y="2"/>
                    </a:lnTo>
                    <a:lnTo>
                      <a:pt x="9" y="0"/>
                    </a:lnTo>
                    <a:lnTo>
                      <a:pt x="13" y="0"/>
                    </a:lnTo>
                    <a:lnTo>
                      <a:pt x="18" y="0"/>
                    </a:lnTo>
                    <a:lnTo>
                      <a:pt x="22" y="2"/>
                    </a:lnTo>
                    <a:lnTo>
                      <a:pt x="26" y="2"/>
                    </a:lnTo>
                    <a:lnTo>
                      <a:pt x="31" y="0"/>
                    </a:lnTo>
                    <a:lnTo>
                      <a:pt x="35" y="0"/>
                    </a:lnTo>
                    <a:lnTo>
                      <a:pt x="39" y="0"/>
                    </a:lnTo>
                    <a:lnTo>
                      <a:pt x="44" y="2"/>
                    </a:lnTo>
                    <a:lnTo>
                      <a:pt x="48" y="0"/>
                    </a:lnTo>
                    <a:lnTo>
                      <a:pt x="52" y="2"/>
                    </a:lnTo>
                    <a:lnTo>
                      <a:pt x="57" y="2"/>
                    </a:lnTo>
                    <a:lnTo>
                      <a:pt x="61" y="2"/>
                    </a:lnTo>
                    <a:lnTo>
                      <a:pt x="65" y="2"/>
                    </a:lnTo>
                    <a:lnTo>
                      <a:pt x="70" y="8"/>
                    </a:lnTo>
                    <a:lnTo>
                      <a:pt x="74" y="22"/>
                    </a:lnTo>
                    <a:lnTo>
                      <a:pt x="78" y="39"/>
                    </a:lnTo>
                    <a:lnTo>
                      <a:pt x="83" y="61"/>
                    </a:lnTo>
                    <a:lnTo>
                      <a:pt x="87" y="83"/>
                    </a:lnTo>
                    <a:lnTo>
                      <a:pt x="91" y="105"/>
                    </a:lnTo>
                    <a:lnTo>
                      <a:pt x="96" y="122"/>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2" name="Freeform 28"/>
              <p:cNvSpPr>
                <a:spLocks/>
              </p:cNvSpPr>
              <p:nvPr/>
            </p:nvSpPr>
            <p:spPr bwMode="auto">
              <a:xfrm>
                <a:off x="1424597" y="2855311"/>
                <a:ext cx="754186" cy="216064"/>
              </a:xfrm>
              <a:custGeom>
                <a:avLst/>
                <a:gdLst/>
                <a:ahLst/>
                <a:cxnLst>
                  <a:cxn ang="0">
                    <a:pos x="8" y="140"/>
                  </a:cxn>
                  <a:cxn ang="0">
                    <a:pos x="21" y="84"/>
                  </a:cxn>
                  <a:cxn ang="0">
                    <a:pos x="34" y="39"/>
                  </a:cxn>
                  <a:cxn ang="0">
                    <a:pos x="47" y="23"/>
                  </a:cxn>
                  <a:cxn ang="0">
                    <a:pos x="60" y="14"/>
                  </a:cxn>
                  <a:cxn ang="0">
                    <a:pos x="74" y="12"/>
                  </a:cxn>
                  <a:cxn ang="0">
                    <a:pos x="87" y="12"/>
                  </a:cxn>
                  <a:cxn ang="0">
                    <a:pos x="100" y="9"/>
                  </a:cxn>
                  <a:cxn ang="0">
                    <a:pos x="113" y="9"/>
                  </a:cxn>
                  <a:cxn ang="0">
                    <a:pos x="126" y="6"/>
                  </a:cxn>
                  <a:cxn ang="0">
                    <a:pos x="139" y="6"/>
                  </a:cxn>
                  <a:cxn ang="0">
                    <a:pos x="152" y="3"/>
                  </a:cxn>
                  <a:cxn ang="0">
                    <a:pos x="165" y="3"/>
                  </a:cxn>
                  <a:cxn ang="0">
                    <a:pos x="178" y="3"/>
                  </a:cxn>
                  <a:cxn ang="0">
                    <a:pos x="191" y="3"/>
                  </a:cxn>
                  <a:cxn ang="0">
                    <a:pos x="204" y="0"/>
                  </a:cxn>
                  <a:cxn ang="0">
                    <a:pos x="217" y="0"/>
                  </a:cxn>
                  <a:cxn ang="0">
                    <a:pos x="230" y="0"/>
                  </a:cxn>
                  <a:cxn ang="0">
                    <a:pos x="243" y="0"/>
                  </a:cxn>
                  <a:cxn ang="0">
                    <a:pos x="256" y="3"/>
                  </a:cxn>
                  <a:cxn ang="0">
                    <a:pos x="269" y="3"/>
                  </a:cxn>
                  <a:cxn ang="0">
                    <a:pos x="286" y="9"/>
                  </a:cxn>
                  <a:cxn ang="0">
                    <a:pos x="299" y="9"/>
                  </a:cxn>
                  <a:cxn ang="0">
                    <a:pos x="312" y="12"/>
                  </a:cxn>
                  <a:cxn ang="0">
                    <a:pos x="325" y="14"/>
                  </a:cxn>
                  <a:cxn ang="0">
                    <a:pos x="338" y="17"/>
                  </a:cxn>
                  <a:cxn ang="0">
                    <a:pos x="351" y="14"/>
                  </a:cxn>
                  <a:cxn ang="0">
                    <a:pos x="364" y="14"/>
                  </a:cxn>
                  <a:cxn ang="0">
                    <a:pos x="377" y="14"/>
                  </a:cxn>
                  <a:cxn ang="0">
                    <a:pos x="390" y="14"/>
                  </a:cxn>
                  <a:cxn ang="0">
                    <a:pos x="403" y="12"/>
                  </a:cxn>
                  <a:cxn ang="0">
                    <a:pos x="416" y="9"/>
                  </a:cxn>
                  <a:cxn ang="0">
                    <a:pos x="429" y="12"/>
                  </a:cxn>
                  <a:cxn ang="0">
                    <a:pos x="442" y="12"/>
                  </a:cxn>
                  <a:cxn ang="0">
                    <a:pos x="455" y="14"/>
                  </a:cxn>
                  <a:cxn ang="0">
                    <a:pos x="468" y="14"/>
                  </a:cxn>
                  <a:cxn ang="0">
                    <a:pos x="481" y="17"/>
                  </a:cxn>
                  <a:cxn ang="0">
                    <a:pos x="494" y="17"/>
                  </a:cxn>
                  <a:cxn ang="0">
                    <a:pos x="508" y="17"/>
                  </a:cxn>
                  <a:cxn ang="0">
                    <a:pos x="521" y="14"/>
                  </a:cxn>
                  <a:cxn ang="0">
                    <a:pos x="534" y="17"/>
                  </a:cxn>
                  <a:cxn ang="0">
                    <a:pos x="547" y="17"/>
                  </a:cxn>
                </a:cxnLst>
                <a:rect l="0" t="0" r="r" b="b"/>
                <a:pathLst>
                  <a:path w="555" h="159">
                    <a:moveTo>
                      <a:pt x="0" y="159"/>
                    </a:moveTo>
                    <a:lnTo>
                      <a:pt x="4" y="154"/>
                    </a:lnTo>
                    <a:lnTo>
                      <a:pt x="8" y="140"/>
                    </a:lnTo>
                    <a:lnTo>
                      <a:pt x="13" y="120"/>
                    </a:lnTo>
                    <a:lnTo>
                      <a:pt x="17" y="103"/>
                    </a:lnTo>
                    <a:lnTo>
                      <a:pt x="21" y="84"/>
                    </a:lnTo>
                    <a:lnTo>
                      <a:pt x="26" y="67"/>
                    </a:lnTo>
                    <a:lnTo>
                      <a:pt x="30" y="51"/>
                    </a:lnTo>
                    <a:lnTo>
                      <a:pt x="34" y="39"/>
                    </a:lnTo>
                    <a:lnTo>
                      <a:pt x="39" y="31"/>
                    </a:lnTo>
                    <a:lnTo>
                      <a:pt x="43" y="26"/>
                    </a:lnTo>
                    <a:lnTo>
                      <a:pt x="47" y="23"/>
                    </a:lnTo>
                    <a:lnTo>
                      <a:pt x="52" y="17"/>
                    </a:lnTo>
                    <a:lnTo>
                      <a:pt x="56" y="17"/>
                    </a:lnTo>
                    <a:lnTo>
                      <a:pt x="60" y="14"/>
                    </a:lnTo>
                    <a:lnTo>
                      <a:pt x="65" y="14"/>
                    </a:lnTo>
                    <a:lnTo>
                      <a:pt x="69" y="12"/>
                    </a:lnTo>
                    <a:lnTo>
                      <a:pt x="74" y="12"/>
                    </a:lnTo>
                    <a:lnTo>
                      <a:pt x="78" y="12"/>
                    </a:lnTo>
                    <a:lnTo>
                      <a:pt x="82" y="12"/>
                    </a:lnTo>
                    <a:lnTo>
                      <a:pt x="87" y="12"/>
                    </a:lnTo>
                    <a:lnTo>
                      <a:pt x="91" y="9"/>
                    </a:lnTo>
                    <a:lnTo>
                      <a:pt x="95" y="9"/>
                    </a:lnTo>
                    <a:lnTo>
                      <a:pt x="100" y="9"/>
                    </a:lnTo>
                    <a:lnTo>
                      <a:pt x="104" y="9"/>
                    </a:lnTo>
                    <a:lnTo>
                      <a:pt x="108" y="9"/>
                    </a:lnTo>
                    <a:lnTo>
                      <a:pt x="113" y="9"/>
                    </a:lnTo>
                    <a:lnTo>
                      <a:pt x="117" y="9"/>
                    </a:lnTo>
                    <a:lnTo>
                      <a:pt x="121" y="6"/>
                    </a:lnTo>
                    <a:lnTo>
                      <a:pt x="126" y="6"/>
                    </a:lnTo>
                    <a:lnTo>
                      <a:pt x="130" y="6"/>
                    </a:lnTo>
                    <a:lnTo>
                      <a:pt x="134" y="6"/>
                    </a:lnTo>
                    <a:lnTo>
                      <a:pt x="139" y="6"/>
                    </a:lnTo>
                    <a:lnTo>
                      <a:pt x="143" y="6"/>
                    </a:lnTo>
                    <a:lnTo>
                      <a:pt x="147" y="3"/>
                    </a:lnTo>
                    <a:lnTo>
                      <a:pt x="152" y="3"/>
                    </a:lnTo>
                    <a:lnTo>
                      <a:pt x="156" y="3"/>
                    </a:lnTo>
                    <a:lnTo>
                      <a:pt x="160" y="3"/>
                    </a:lnTo>
                    <a:lnTo>
                      <a:pt x="165" y="3"/>
                    </a:lnTo>
                    <a:lnTo>
                      <a:pt x="169" y="3"/>
                    </a:lnTo>
                    <a:lnTo>
                      <a:pt x="173" y="3"/>
                    </a:lnTo>
                    <a:lnTo>
                      <a:pt x="178" y="3"/>
                    </a:lnTo>
                    <a:lnTo>
                      <a:pt x="182" y="3"/>
                    </a:lnTo>
                    <a:lnTo>
                      <a:pt x="186" y="3"/>
                    </a:lnTo>
                    <a:lnTo>
                      <a:pt x="191" y="3"/>
                    </a:lnTo>
                    <a:lnTo>
                      <a:pt x="195" y="3"/>
                    </a:lnTo>
                    <a:lnTo>
                      <a:pt x="199" y="3"/>
                    </a:lnTo>
                    <a:lnTo>
                      <a:pt x="204" y="0"/>
                    </a:lnTo>
                    <a:lnTo>
                      <a:pt x="208" y="0"/>
                    </a:lnTo>
                    <a:lnTo>
                      <a:pt x="212" y="0"/>
                    </a:lnTo>
                    <a:lnTo>
                      <a:pt x="217" y="0"/>
                    </a:lnTo>
                    <a:lnTo>
                      <a:pt x="221" y="0"/>
                    </a:lnTo>
                    <a:lnTo>
                      <a:pt x="225" y="0"/>
                    </a:lnTo>
                    <a:lnTo>
                      <a:pt x="230" y="0"/>
                    </a:lnTo>
                    <a:lnTo>
                      <a:pt x="234" y="0"/>
                    </a:lnTo>
                    <a:lnTo>
                      <a:pt x="238" y="0"/>
                    </a:lnTo>
                    <a:lnTo>
                      <a:pt x="243" y="0"/>
                    </a:lnTo>
                    <a:lnTo>
                      <a:pt x="247" y="0"/>
                    </a:lnTo>
                    <a:lnTo>
                      <a:pt x="251" y="3"/>
                    </a:lnTo>
                    <a:lnTo>
                      <a:pt x="256" y="3"/>
                    </a:lnTo>
                    <a:lnTo>
                      <a:pt x="260" y="3"/>
                    </a:lnTo>
                    <a:lnTo>
                      <a:pt x="264" y="3"/>
                    </a:lnTo>
                    <a:lnTo>
                      <a:pt x="269" y="3"/>
                    </a:lnTo>
                    <a:lnTo>
                      <a:pt x="273" y="6"/>
                    </a:lnTo>
                    <a:lnTo>
                      <a:pt x="282" y="6"/>
                    </a:lnTo>
                    <a:lnTo>
                      <a:pt x="286" y="9"/>
                    </a:lnTo>
                    <a:lnTo>
                      <a:pt x="291" y="9"/>
                    </a:lnTo>
                    <a:lnTo>
                      <a:pt x="295" y="9"/>
                    </a:lnTo>
                    <a:lnTo>
                      <a:pt x="299" y="9"/>
                    </a:lnTo>
                    <a:lnTo>
                      <a:pt x="304" y="12"/>
                    </a:lnTo>
                    <a:lnTo>
                      <a:pt x="308" y="12"/>
                    </a:lnTo>
                    <a:lnTo>
                      <a:pt x="312" y="12"/>
                    </a:lnTo>
                    <a:lnTo>
                      <a:pt x="317" y="14"/>
                    </a:lnTo>
                    <a:lnTo>
                      <a:pt x="321" y="14"/>
                    </a:lnTo>
                    <a:lnTo>
                      <a:pt x="325" y="14"/>
                    </a:lnTo>
                    <a:lnTo>
                      <a:pt x="330" y="14"/>
                    </a:lnTo>
                    <a:lnTo>
                      <a:pt x="334" y="14"/>
                    </a:lnTo>
                    <a:lnTo>
                      <a:pt x="338" y="17"/>
                    </a:lnTo>
                    <a:lnTo>
                      <a:pt x="343" y="14"/>
                    </a:lnTo>
                    <a:lnTo>
                      <a:pt x="347" y="14"/>
                    </a:lnTo>
                    <a:lnTo>
                      <a:pt x="351" y="14"/>
                    </a:lnTo>
                    <a:lnTo>
                      <a:pt x="356" y="14"/>
                    </a:lnTo>
                    <a:lnTo>
                      <a:pt x="360" y="14"/>
                    </a:lnTo>
                    <a:lnTo>
                      <a:pt x="364" y="14"/>
                    </a:lnTo>
                    <a:lnTo>
                      <a:pt x="369" y="14"/>
                    </a:lnTo>
                    <a:lnTo>
                      <a:pt x="373" y="14"/>
                    </a:lnTo>
                    <a:lnTo>
                      <a:pt x="377" y="14"/>
                    </a:lnTo>
                    <a:lnTo>
                      <a:pt x="382" y="14"/>
                    </a:lnTo>
                    <a:lnTo>
                      <a:pt x="386" y="14"/>
                    </a:lnTo>
                    <a:lnTo>
                      <a:pt x="390" y="14"/>
                    </a:lnTo>
                    <a:lnTo>
                      <a:pt x="395" y="12"/>
                    </a:lnTo>
                    <a:lnTo>
                      <a:pt x="399" y="12"/>
                    </a:lnTo>
                    <a:lnTo>
                      <a:pt x="403" y="12"/>
                    </a:lnTo>
                    <a:lnTo>
                      <a:pt x="408" y="12"/>
                    </a:lnTo>
                    <a:lnTo>
                      <a:pt x="412" y="9"/>
                    </a:lnTo>
                    <a:lnTo>
                      <a:pt x="416" y="9"/>
                    </a:lnTo>
                    <a:lnTo>
                      <a:pt x="421" y="9"/>
                    </a:lnTo>
                    <a:lnTo>
                      <a:pt x="425" y="9"/>
                    </a:lnTo>
                    <a:lnTo>
                      <a:pt x="429" y="12"/>
                    </a:lnTo>
                    <a:lnTo>
                      <a:pt x="434" y="12"/>
                    </a:lnTo>
                    <a:lnTo>
                      <a:pt x="438" y="12"/>
                    </a:lnTo>
                    <a:lnTo>
                      <a:pt x="442" y="12"/>
                    </a:lnTo>
                    <a:lnTo>
                      <a:pt x="447" y="12"/>
                    </a:lnTo>
                    <a:lnTo>
                      <a:pt x="451" y="14"/>
                    </a:lnTo>
                    <a:lnTo>
                      <a:pt x="455" y="14"/>
                    </a:lnTo>
                    <a:lnTo>
                      <a:pt x="460" y="14"/>
                    </a:lnTo>
                    <a:lnTo>
                      <a:pt x="464" y="14"/>
                    </a:lnTo>
                    <a:lnTo>
                      <a:pt x="468" y="14"/>
                    </a:lnTo>
                    <a:lnTo>
                      <a:pt x="473" y="14"/>
                    </a:lnTo>
                    <a:lnTo>
                      <a:pt x="477" y="17"/>
                    </a:lnTo>
                    <a:lnTo>
                      <a:pt x="481" y="17"/>
                    </a:lnTo>
                    <a:lnTo>
                      <a:pt x="486" y="20"/>
                    </a:lnTo>
                    <a:lnTo>
                      <a:pt x="490" y="17"/>
                    </a:lnTo>
                    <a:lnTo>
                      <a:pt x="494" y="17"/>
                    </a:lnTo>
                    <a:lnTo>
                      <a:pt x="499" y="17"/>
                    </a:lnTo>
                    <a:lnTo>
                      <a:pt x="503" y="17"/>
                    </a:lnTo>
                    <a:lnTo>
                      <a:pt x="508" y="17"/>
                    </a:lnTo>
                    <a:lnTo>
                      <a:pt x="512" y="17"/>
                    </a:lnTo>
                    <a:lnTo>
                      <a:pt x="516" y="17"/>
                    </a:lnTo>
                    <a:lnTo>
                      <a:pt x="521" y="14"/>
                    </a:lnTo>
                    <a:lnTo>
                      <a:pt x="525" y="17"/>
                    </a:lnTo>
                    <a:lnTo>
                      <a:pt x="529" y="17"/>
                    </a:lnTo>
                    <a:lnTo>
                      <a:pt x="534" y="17"/>
                    </a:lnTo>
                    <a:lnTo>
                      <a:pt x="538" y="17"/>
                    </a:lnTo>
                    <a:lnTo>
                      <a:pt x="542" y="17"/>
                    </a:lnTo>
                    <a:lnTo>
                      <a:pt x="547" y="17"/>
                    </a:lnTo>
                    <a:lnTo>
                      <a:pt x="551" y="17"/>
                    </a:lnTo>
                    <a:lnTo>
                      <a:pt x="555" y="17"/>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3" name="Freeform 29"/>
              <p:cNvSpPr>
                <a:spLocks/>
              </p:cNvSpPr>
              <p:nvPr/>
            </p:nvSpPr>
            <p:spPr bwMode="auto">
              <a:xfrm>
                <a:off x="2178782" y="2878413"/>
                <a:ext cx="130454" cy="167144"/>
              </a:xfrm>
              <a:custGeom>
                <a:avLst/>
                <a:gdLst/>
                <a:ahLst/>
                <a:cxnLst>
                  <a:cxn ang="0">
                    <a:pos x="0" y="0"/>
                  </a:cxn>
                  <a:cxn ang="0">
                    <a:pos x="5" y="0"/>
                  </a:cxn>
                  <a:cxn ang="0">
                    <a:pos x="9" y="0"/>
                  </a:cxn>
                  <a:cxn ang="0">
                    <a:pos x="13" y="0"/>
                  </a:cxn>
                  <a:cxn ang="0">
                    <a:pos x="18" y="0"/>
                  </a:cxn>
                  <a:cxn ang="0">
                    <a:pos x="22" y="0"/>
                  </a:cxn>
                  <a:cxn ang="0">
                    <a:pos x="26" y="0"/>
                  </a:cxn>
                  <a:cxn ang="0">
                    <a:pos x="31" y="0"/>
                  </a:cxn>
                  <a:cxn ang="0">
                    <a:pos x="35" y="0"/>
                  </a:cxn>
                  <a:cxn ang="0">
                    <a:pos x="39" y="0"/>
                  </a:cxn>
                  <a:cxn ang="0">
                    <a:pos x="44" y="3"/>
                  </a:cxn>
                  <a:cxn ang="0">
                    <a:pos x="48" y="3"/>
                  </a:cxn>
                  <a:cxn ang="0">
                    <a:pos x="52" y="3"/>
                  </a:cxn>
                  <a:cxn ang="0">
                    <a:pos x="57" y="3"/>
                  </a:cxn>
                  <a:cxn ang="0">
                    <a:pos x="61" y="0"/>
                  </a:cxn>
                  <a:cxn ang="0">
                    <a:pos x="65" y="3"/>
                  </a:cxn>
                  <a:cxn ang="0">
                    <a:pos x="70" y="6"/>
                  </a:cxn>
                  <a:cxn ang="0">
                    <a:pos x="74" y="11"/>
                  </a:cxn>
                  <a:cxn ang="0">
                    <a:pos x="78" y="28"/>
                  </a:cxn>
                  <a:cxn ang="0">
                    <a:pos x="83" y="50"/>
                  </a:cxn>
                  <a:cxn ang="0">
                    <a:pos x="87" y="75"/>
                  </a:cxn>
                  <a:cxn ang="0">
                    <a:pos x="91" y="100"/>
                  </a:cxn>
                  <a:cxn ang="0">
                    <a:pos x="96" y="123"/>
                  </a:cxn>
                </a:cxnLst>
                <a:rect l="0" t="0" r="r" b="b"/>
                <a:pathLst>
                  <a:path w="96" h="123">
                    <a:moveTo>
                      <a:pt x="0" y="0"/>
                    </a:moveTo>
                    <a:lnTo>
                      <a:pt x="5" y="0"/>
                    </a:lnTo>
                    <a:lnTo>
                      <a:pt x="9" y="0"/>
                    </a:lnTo>
                    <a:lnTo>
                      <a:pt x="13" y="0"/>
                    </a:lnTo>
                    <a:lnTo>
                      <a:pt x="18" y="0"/>
                    </a:lnTo>
                    <a:lnTo>
                      <a:pt x="22" y="0"/>
                    </a:lnTo>
                    <a:lnTo>
                      <a:pt x="26" y="0"/>
                    </a:lnTo>
                    <a:lnTo>
                      <a:pt x="31" y="0"/>
                    </a:lnTo>
                    <a:lnTo>
                      <a:pt x="35" y="0"/>
                    </a:lnTo>
                    <a:lnTo>
                      <a:pt x="39" y="0"/>
                    </a:lnTo>
                    <a:lnTo>
                      <a:pt x="44" y="3"/>
                    </a:lnTo>
                    <a:lnTo>
                      <a:pt x="48" y="3"/>
                    </a:lnTo>
                    <a:lnTo>
                      <a:pt x="52" y="3"/>
                    </a:lnTo>
                    <a:lnTo>
                      <a:pt x="57" y="3"/>
                    </a:lnTo>
                    <a:lnTo>
                      <a:pt x="61" y="0"/>
                    </a:lnTo>
                    <a:lnTo>
                      <a:pt x="65" y="3"/>
                    </a:lnTo>
                    <a:lnTo>
                      <a:pt x="70" y="6"/>
                    </a:lnTo>
                    <a:lnTo>
                      <a:pt x="74" y="11"/>
                    </a:lnTo>
                    <a:lnTo>
                      <a:pt x="78" y="28"/>
                    </a:lnTo>
                    <a:lnTo>
                      <a:pt x="83" y="50"/>
                    </a:lnTo>
                    <a:lnTo>
                      <a:pt x="87" y="75"/>
                    </a:lnTo>
                    <a:lnTo>
                      <a:pt x="91" y="100"/>
                    </a:lnTo>
                    <a:lnTo>
                      <a:pt x="96" y="123"/>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4" name="Freeform 32"/>
              <p:cNvSpPr>
                <a:spLocks/>
              </p:cNvSpPr>
              <p:nvPr/>
            </p:nvSpPr>
            <p:spPr bwMode="auto">
              <a:xfrm>
                <a:off x="1424597" y="2613428"/>
                <a:ext cx="754186" cy="186169"/>
              </a:xfrm>
              <a:custGeom>
                <a:avLst/>
                <a:gdLst/>
                <a:ahLst/>
                <a:cxnLst>
                  <a:cxn ang="0">
                    <a:pos x="8" y="114"/>
                  </a:cxn>
                  <a:cxn ang="0">
                    <a:pos x="21" y="62"/>
                  </a:cxn>
                  <a:cxn ang="0">
                    <a:pos x="34" y="23"/>
                  </a:cxn>
                  <a:cxn ang="0">
                    <a:pos x="47" y="11"/>
                  </a:cxn>
                  <a:cxn ang="0">
                    <a:pos x="60" y="3"/>
                  </a:cxn>
                  <a:cxn ang="0">
                    <a:pos x="74" y="6"/>
                  </a:cxn>
                  <a:cxn ang="0">
                    <a:pos x="87" y="3"/>
                  </a:cxn>
                  <a:cxn ang="0">
                    <a:pos x="100" y="6"/>
                  </a:cxn>
                  <a:cxn ang="0">
                    <a:pos x="113" y="3"/>
                  </a:cxn>
                  <a:cxn ang="0">
                    <a:pos x="126" y="6"/>
                  </a:cxn>
                  <a:cxn ang="0">
                    <a:pos x="139" y="3"/>
                  </a:cxn>
                  <a:cxn ang="0">
                    <a:pos x="152" y="3"/>
                  </a:cxn>
                  <a:cxn ang="0">
                    <a:pos x="165" y="6"/>
                  </a:cxn>
                  <a:cxn ang="0">
                    <a:pos x="178" y="3"/>
                  </a:cxn>
                  <a:cxn ang="0">
                    <a:pos x="191" y="3"/>
                  </a:cxn>
                  <a:cxn ang="0">
                    <a:pos x="204" y="3"/>
                  </a:cxn>
                  <a:cxn ang="0">
                    <a:pos x="217" y="3"/>
                  </a:cxn>
                  <a:cxn ang="0">
                    <a:pos x="230" y="3"/>
                  </a:cxn>
                  <a:cxn ang="0">
                    <a:pos x="243" y="3"/>
                  </a:cxn>
                  <a:cxn ang="0">
                    <a:pos x="256" y="6"/>
                  </a:cxn>
                  <a:cxn ang="0">
                    <a:pos x="269" y="9"/>
                  </a:cxn>
                  <a:cxn ang="0">
                    <a:pos x="286" y="9"/>
                  </a:cxn>
                  <a:cxn ang="0">
                    <a:pos x="299" y="11"/>
                  </a:cxn>
                  <a:cxn ang="0">
                    <a:pos x="312" y="17"/>
                  </a:cxn>
                  <a:cxn ang="0">
                    <a:pos x="325" y="17"/>
                  </a:cxn>
                  <a:cxn ang="0">
                    <a:pos x="338" y="17"/>
                  </a:cxn>
                  <a:cxn ang="0">
                    <a:pos x="351" y="17"/>
                  </a:cxn>
                  <a:cxn ang="0">
                    <a:pos x="364" y="14"/>
                  </a:cxn>
                  <a:cxn ang="0">
                    <a:pos x="377" y="14"/>
                  </a:cxn>
                  <a:cxn ang="0">
                    <a:pos x="390" y="11"/>
                  </a:cxn>
                  <a:cxn ang="0">
                    <a:pos x="403" y="6"/>
                  </a:cxn>
                  <a:cxn ang="0">
                    <a:pos x="416" y="3"/>
                  </a:cxn>
                  <a:cxn ang="0">
                    <a:pos x="429" y="6"/>
                  </a:cxn>
                  <a:cxn ang="0">
                    <a:pos x="442" y="9"/>
                  </a:cxn>
                  <a:cxn ang="0">
                    <a:pos x="455" y="9"/>
                  </a:cxn>
                  <a:cxn ang="0">
                    <a:pos x="468" y="11"/>
                  </a:cxn>
                  <a:cxn ang="0">
                    <a:pos x="481" y="11"/>
                  </a:cxn>
                  <a:cxn ang="0">
                    <a:pos x="494" y="11"/>
                  </a:cxn>
                  <a:cxn ang="0">
                    <a:pos x="508" y="11"/>
                  </a:cxn>
                  <a:cxn ang="0">
                    <a:pos x="521" y="9"/>
                  </a:cxn>
                  <a:cxn ang="0">
                    <a:pos x="534" y="11"/>
                  </a:cxn>
                  <a:cxn ang="0">
                    <a:pos x="547" y="9"/>
                  </a:cxn>
                </a:cxnLst>
                <a:rect l="0" t="0" r="r" b="b"/>
                <a:pathLst>
                  <a:path w="555" h="137">
                    <a:moveTo>
                      <a:pt x="0" y="137"/>
                    </a:moveTo>
                    <a:lnTo>
                      <a:pt x="4" y="128"/>
                    </a:lnTo>
                    <a:lnTo>
                      <a:pt x="8" y="114"/>
                    </a:lnTo>
                    <a:lnTo>
                      <a:pt x="13" y="98"/>
                    </a:lnTo>
                    <a:lnTo>
                      <a:pt x="17" y="81"/>
                    </a:lnTo>
                    <a:lnTo>
                      <a:pt x="21" y="62"/>
                    </a:lnTo>
                    <a:lnTo>
                      <a:pt x="26" y="48"/>
                    </a:lnTo>
                    <a:lnTo>
                      <a:pt x="30" y="34"/>
                    </a:lnTo>
                    <a:lnTo>
                      <a:pt x="34" y="23"/>
                    </a:lnTo>
                    <a:lnTo>
                      <a:pt x="39" y="17"/>
                    </a:lnTo>
                    <a:lnTo>
                      <a:pt x="43" y="14"/>
                    </a:lnTo>
                    <a:lnTo>
                      <a:pt x="47" y="11"/>
                    </a:lnTo>
                    <a:lnTo>
                      <a:pt x="52" y="9"/>
                    </a:lnTo>
                    <a:lnTo>
                      <a:pt x="56" y="6"/>
                    </a:lnTo>
                    <a:lnTo>
                      <a:pt x="60" y="3"/>
                    </a:lnTo>
                    <a:lnTo>
                      <a:pt x="65" y="3"/>
                    </a:lnTo>
                    <a:lnTo>
                      <a:pt x="69" y="6"/>
                    </a:lnTo>
                    <a:lnTo>
                      <a:pt x="74" y="6"/>
                    </a:lnTo>
                    <a:lnTo>
                      <a:pt x="78" y="3"/>
                    </a:lnTo>
                    <a:lnTo>
                      <a:pt x="82" y="6"/>
                    </a:lnTo>
                    <a:lnTo>
                      <a:pt x="87" y="3"/>
                    </a:lnTo>
                    <a:lnTo>
                      <a:pt x="91" y="3"/>
                    </a:lnTo>
                    <a:lnTo>
                      <a:pt x="95" y="6"/>
                    </a:lnTo>
                    <a:lnTo>
                      <a:pt x="100" y="6"/>
                    </a:lnTo>
                    <a:lnTo>
                      <a:pt x="104" y="3"/>
                    </a:lnTo>
                    <a:lnTo>
                      <a:pt x="108" y="3"/>
                    </a:lnTo>
                    <a:lnTo>
                      <a:pt x="113" y="3"/>
                    </a:lnTo>
                    <a:lnTo>
                      <a:pt x="117" y="6"/>
                    </a:lnTo>
                    <a:lnTo>
                      <a:pt x="121" y="6"/>
                    </a:lnTo>
                    <a:lnTo>
                      <a:pt x="126" y="6"/>
                    </a:lnTo>
                    <a:lnTo>
                      <a:pt x="130" y="6"/>
                    </a:lnTo>
                    <a:lnTo>
                      <a:pt x="134" y="3"/>
                    </a:lnTo>
                    <a:lnTo>
                      <a:pt x="139" y="3"/>
                    </a:lnTo>
                    <a:lnTo>
                      <a:pt x="143" y="3"/>
                    </a:lnTo>
                    <a:lnTo>
                      <a:pt x="147" y="3"/>
                    </a:lnTo>
                    <a:lnTo>
                      <a:pt x="152" y="3"/>
                    </a:lnTo>
                    <a:lnTo>
                      <a:pt x="156" y="3"/>
                    </a:lnTo>
                    <a:lnTo>
                      <a:pt x="160" y="6"/>
                    </a:lnTo>
                    <a:lnTo>
                      <a:pt x="165" y="6"/>
                    </a:lnTo>
                    <a:lnTo>
                      <a:pt x="169" y="6"/>
                    </a:lnTo>
                    <a:lnTo>
                      <a:pt x="173" y="3"/>
                    </a:lnTo>
                    <a:lnTo>
                      <a:pt x="178" y="3"/>
                    </a:lnTo>
                    <a:lnTo>
                      <a:pt x="182" y="0"/>
                    </a:lnTo>
                    <a:lnTo>
                      <a:pt x="186" y="3"/>
                    </a:lnTo>
                    <a:lnTo>
                      <a:pt x="191" y="3"/>
                    </a:lnTo>
                    <a:lnTo>
                      <a:pt x="195" y="3"/>
                    </a:lnTo>
                    <a:lnTo>
                      <a:pt x="199" y="3"/>
                    </a:lnTo>
                    <a:lnTo>
                      <a:pt x="204" y="3"/>
                    </a:lnTo>
                    <a:lnTo>
                      <a:pt x="208" y="3"/>
                    </a:lnTo>
                    <a:lnTo>
                      <a:pt x="212" y="3"/>
                    </a:lnTo>
                    <a:lnTo>
                      <a:pt x="217" y="3"/>
                    </a:lnTo>
                    <a:lnTo>
                      <a:pt x="221" y="3"/>
                    </a:lnTo>
                    <a:lnTo>
                      <a:pt x="225" y="3"/>
                    </a:lnTo>
                    <a:lnTo>
                      <a:pt x="230" y="3"/>
                    </a:lnTo>
                    <a:lnTo>
                      <a:pt x="234" y="3"/>
                    </a:lnTo>
                    <a:lnTo>
                      <a:pt x="238" y="3"/>
                    </a:lnTo>
                    <a:lnTo>
                      <a:pt x="243" y="3"/>
                    </a:lnTo>
                    <a:lnTo>
                      <a:pt x="247" y="3"/>
                    </a:lnTo>
                    <a:lnTo>
                      <a:pt x="251" y="6"/>
                    </a:lnTo>
                    <a:lnTo>
                      <a:pt x="256" y="6"/>
                    </a:lnTo>
                    <a:lnTo>
                      <a:pt x="260" y="6"/>
                    </a:lnTo>
                    <a:lnTo>
                      <a:pt x="264" y="6"/>
                    </a:lnTo>
                    <a:lnTo>
                      <a:pt x="269" y="9"/>
                    </a:lnTo>
                    <a:lnTo>
                      <a:pt x="273" y="9"/>
                    </a:lnTo>
                    <a:lnTo>
                      <a:pt x="282" y="9"/>
                    </a:lnTo>
                    <a:lnTo>
                      <a:pt x="286" y="9"/>
                    </a:lnTo>
                    <a:lnTo>
                      <a:pt x="291" y="11"/>
                    </a:lnTo>
                    <a:lnTo>
                      <a:pt x="295" y="11"/>
                    </a:lnTo>
                    <a:lnTo>
                      <a:pt x="299" y="11"/>
                    </a:lnTo>
                    <a:lnTo>
                      <a:pt x="304" y="14"/>
                    </a:lnTo>
                    <a:lnTo>
                      <a:pt x="308" y="14"/>
                    </a:lnTo>
                    <a:lnTo>
                      <a:pt x="312" y="17"/>
                    </a:lnTo>
                    <a:lnTo>
                      <a:pt x="317" y="17"/>
                    </a:lnTo>
                    <a:lnTo>
                      <a:pt x="321" y="17"/>
                    </a:lnTo>
                    <a:lnTo>
                      <a:pt x="325" y="17"/>
                    </a:lnTo>
                    <a:lnTo>
                      <a:pt x="330" y="17"/>
                    </a:lnTo>
                    <a:lnTo>
                      <a:pt x="334" y="17"/>
                    </a:lnTo>
                    <a:lnTo>
                      <a:pt x="338" y="17"/>
                    </a:lnTo>
                    <a:lnTo>
                      <a:pt x="343" y="14"/>
                    </a:lnTo>
                    <a:lnTo>
                      <a:pt x="347" y="14"/>
                    </a:lnTo>
                    <a:lnTo>
                      <a:pt x="351" y="17"/>
                    </a:lnTo>
                    <a:lnTo>
                      <a:pt x="356" y="17"/>
                    </a:lnTo>
                    <a:lnTo>
                      <a:pt x="360" y="14"/>
                    </a:lnTo>
                    <a:lnTo>
                      <a:pt x="364" y="14"/>
                    </a:lnTo>
                    <a:lnTo>
                      <a:pt x="369" y="14"/>
                    </a:lnTo>
                    <a:lnTo>
                      <a:pt x="373" y="14"/>
                    </a:lnTo>
                    <a:lnTo>
                      <a:pt x="377" y="14"/>
                    </a:lnTo>
                    <a:lnTo>
                      <a:pt x="382" y="14"/>
                    </a:lnTo>
                    <a:lnTo>
                      <a:pt x="386" y="11"/>
                    </a:lnTo>
                    <a:lnTo>
                      <a:pt x="390" y="11"/>
                    </a:lnTo>
                    <a:lnTo>
                      <a:pt x="395" y="9"/>
                    </a:lnTo>
                    <a:lnTo>
                      <a:pt x="399" y="9"/>
                    </a:lnTo>
                    <a:lnTo>
                      <a:pt x="403" y="6"/>
                    </a:lnTo>
                    <a:lnTo>
                      <a:pt x="408" y="3"/>
                    </a:lnTo>
                    <a:lnTo>
                      <a:pt x="412" y="6"/>
                    </a:lnTo>
                    <a:lnTo>
                      <a:pt x="416" y="3"/>
                    </a:lnTo>
                    <a:lnTo>
                      <a:pt x="421" y="3"/>
                    </a:lnTo>
                    <a:lnTo>
                      <a:pt x="425" y="3"/>
                    </a:lnTo>
                    <a:lnTo>
                      <a:pt x="429" y="6"/>
                    </a:lnTo>
                    <a:lnTo>
                      <a:pt x="434" y="6"/>
                    </a:lnTo>
                    <a:lnTo>
                      <a:pt x="438" y="9"/>
                    </a:lnTo>
                    <a:lnTo>
                      <a:pt x="442" y="9"/>
                    </a:lnTo>
                    <a:lnTo>
                      <a:pt x="447" y="9"/>
                    </a:lnTo>
                    <a:lnTo>
                      <a:pt x="451" y="9"/>
                    </a:lnTo>
                    <a:lnTo>
                      <a:pt x="455" y="9"/>
                    </a:lnTo>
                    <a:lnTo>
                      <a:pt x="460" y="9"/>
                    </a:lnTo>
                    <a:lnTo>
                      <a:pt x="464" y="11"/>
                    </a:lnTo>
                    <a:lnTo>
                      <a:pt x="468" y="11"/>
                    </a:lnTo>
                    <a:lnTo>
                      <a:pt x="473" y="11"/>
                    </a:lnTo>
                    <a:lnTo>
                      <a:pt x="477" y="11"/>
                    </a:lnTo>
                    <a:lnTo>
                      <a:pt x="481" y="11"/>
                    </a:lnTo>
                    <a:lnTo>
                      <a:pt x="486" y="11"/>
                    </a:lnTo>
                    <a:lnTo>
                      <a:pt x="490" y="11"/>
                    </a:lnTo>
                    <a:lnTo>
                      <a:pt x="494" y="11"/>
                    </a:lnTo>
                    <a:lnTo>
                      <a:pt x="499" y="11"/>
                    </a:lnTo>
                    <a:lnTo>
                      <a:pt x="503" y="11"/>
                    </a:lnTo>
                    <a:lnTo>
                      <a:pt x="508" y="11"/>
                    </a:lnTo>
                    <a:lnTo>
                      <a:pt x="512" y="11"/>
                    </a:lnTo>
                    <a:lnTo>
                      <a:pt x="516" y="9"/>
                    </a:lnTo>
                    <a:lnTo>
                      <a:pt x="521" y="9"/>
                    </a:lnTo>
                    <a:lnTo>
                      <a:pt x="525" y="9"/>
                    </a:lnTo>
                    <a:lnTo>
                      <a:pt x="529" y="11"/>
                    </a:lnTo>
                    <a:lnTo>
                      <a:pt x="534" y="11"/>
                    </a:lnTo>
                    <a:lnTo>
                      <a:pt x="538" y="11"/>
                    </a:lnTo>
                    <a:lnTo>
                      <a:pt x="542" y="11"/>
                    </a:lnTo>
                    <a:lnTo>
                      <a:pt x="547" y="9"/>
                    </a:lnTo>
                    <a:lnTo>
                      <a:pt x="551" y="9"/>
                    </a:lnTo>
                    <a:lnTo>
                      <a:pt x="555" y="9"/>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5" name="Freeform 33"/>
              <p:cNvSpPr>
                <a:spLocks/>
              </p:cNvSpPr>
              <p:nvPr/>
            </p:nvSpPr>
            <p:spPr bwMode="auto">
              <a:xfrm>
                <a:off x="2178782" y="2617506"/>
                <a:ext cx="130454" cy="211987"/>
              </a:xfrm>
              <a:custGeom>
                <a:avLst/>
                <a:gdLst/>
                <a:ahLst/>
                <a:cxnLst>
                  <a:cxn ang="0">
                    <a:pos x="0" y="6"/>
                  </a:cxn>
                  <a:cxn ang="0">
                    <a:pos x="5" y="6"/>
                  </a:cxn>
                  <a:cxn ang="0">
                    <a:pos x="9" y="6"/>
                  </a:cxn>
                  <a:cxn ang="0">
                    <a:pos x="13" y="6"/>
                  </a:cxn>
                  <a:cxn ang="0">
                    <a:pos x="18" y="6"/>
                  </a:cxn>
                  <a:cxn ang="0">
                    <a:pos x="22" y="6"/>
                  </a:cxn>
                  <a:cxn ang="0">
                    <a:pos x="26" y="6"/>
                  </a:cxn>
                  <a:cxn ang="0">
                    <a:pos x="31" y="6"/>
                  </a:cxn>
                  <a:cxn ang="0">
                    <a:pos x="35" y="3"/>
                  </a:cxn>
                  <a:cxn ang="0">
                    <a:pos x="39" y="3"/>
                  </a:cxn>
                  <a:cxn ang="0">
                    <a:pos x="44" y="3"/>
                  </a:cxn>
                  <a:cxn ang="0">
                    <a:pos x="48" y="3"/>
                  </a:cxn>
                  <a:cxn ang="0">
                    <a:pos x="52" y="3"/>
                  </a:cxn>
                  <a:cxn ang="0">
                    <a:pos x="57" y="0"/>
                  </a:cxn>
                  <a:cxn ang="0">
                    <a:pos x="61" y="0"/>
                  </a:cxn>
                  <a:cxn ang="0">
                    <a:pos x="65" y="3"/>
                  </a:cxn>
                  <a:cxn ang="0">
                    <a:pos x="70" y="6"/>
                  </a:cxn>
                  <a:cxn ang="0">
                    <a:pos x="74" y="17"/>
                  </a:cxn>
                  <a:cxn ang="0">
                    <a:pos x="78" y="39"/>
                  </a:cxn>
                  <a:cxn ang="0">
                    <a:pos x="83" y="67"/>
                  </a:cxn>
                  <a:cxn ang="0">
                    <a:pos x="87" y="95"/>
                  </a:cxn>
                  <a:cxn ang="0">
                    <a:pos x="91" y="128"/>
                  </a:cxn>
                  <a:cxn ang="0">
                    <a:pos x="96" y="156"/>
                  </a:cxn>
                </a:cxnLst>
                <a:rect l="0" t="0" r="r" b="b"/>
                <a:pathLst>
                  <a:path w="96" h="156">
                    <a:moveTo>
                      <a:pt x="0" y="6"/>
                    </a:moveTo>
                    <a:lnTo>
                      <a:pt x="5" y="6"/>
                    </a:lnTo>
                    <a:lnTo>
                      <a:pt x="9" y="6"/>
                    </a:lnTo>
                    <a:lnTo>
                      <a:pt x="13" y="6"/>
                    </a:lnTo>
                    <a:lnTo>
                      <a:pt x="18" y="6"/>
                    </a:lnTo>
                    <a:lnTo>
                      <a:pt x="22" y="6"/>
                    </a:lnTo>
                    <a:lnTo>
                      <a:pt x="26" y="6"/>
                    </a:lnTo>
                    <a:lnTo>
                      <a:pt x="31" y="6"/>
                    </a:lnTo>
                    <a:lnTo>
                      <a:pt x="35" y="3"/>
                    </a:lnTo>
                    <a:lnTo>
                      <a:pt x="39" y="3"/>
                    </a:lnTo>
                    <a:lnTo>
                      <a:pt x="44" y="3"/>
                    </a:lnTo>
                    <a:lnTo>
                      <a:pt x="48" y="3"/>
                    </a:lnTo>
                    <a:lnTo>
                      <a:pt x="52" y="3"/>
                    </a:lnTo>
                    <a:lnTo>
                      <a:pt x="57" y="0"/>
                    </a:lnTo>
                    <a:lnTo>
                      <a:pt x="61" y="0"/>
                    </a:lnTo>
                    <a:lnTo>
                      <a:pt x="65" y="3"/>
                    </a:lnTo>
                    <a:lnTo>
                      <a:pt x="70" y="6"/>
                    </a:lnTo>
                    <a:lnTo>
                      <a:pt x="74" y="17"/>
                    </a:lnTo>
                    <a:lnTo>
                      <a:pt x="78" y="39"/>
                    </a:lnTo>
                    <a:lnTo>
                      <a:pt x="83" y="67"/>
                    </a:lnTo>
                    <a:lnTo>
                      <a:pt x="87" y="95"/>
                    </a:lnTo>
                    <a:lnTo>
                      <a:pt x="91" y="128"/>
                    </a:lnTo>
                    <a:lnTo>
                      <a:pt x="96" y="156"/>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6" name="Freeform 36"/>
              <p:cNvSpPr>
                <a:spLocks/>
              </p:cNvSpPr>
              <p:nvPr/>
            </p:nvSpPr>
            <p:spPr bwMode="auto">
              <a:xfrm>
                <a:off x="1424597" y="2375623"/>
                <a:ext cx="754186" cy="216064"/>
              </a:xfrm>
              <a:custGeom>
                <a:avLst/>
                <a:gdLst/>
                <a:ahLst/>
                <a:cxnLst>
                  <a:cxn ang="0">
                    <a:pos x="8" y="150"/>
                  </a:cxn>
                  <a:cxn ang="0">
                    <a:pos x="21" y="134"/>
                  </a:cxn>
                  <a:cxn ang="0">
                    <a:pos x="34" y="114"/>
                  </a:cxn>
                  <a:cxn ang="0">
                    <a:pos x="47" y="89"/>
                  </a:cxn>
                  <a:cxn ang="0">
                    <a:pos x="60" y="72"/>
                  </a:cxn>
                  <a:cxn ang="0">
                    <a:pos x="74" y="61"/>
                  </a:cxn>
                  <a:cxn ang="0">
                    <a:pos x="87" y="50"/>
                  </a:cxn>
                  <a:cxn ang="0">
                    <a:pos x="100" y="39"/>
                  </a:cxn>
                  <a:cxn ang="0">
                    <a:pos x="113" y="28"/>
                  </a:cxn>
                  <a:cxn ang="0">
                    <a:pos x="126" y="19"/>
                  </a:cxn>
                  <a:cxn ang="0">
                    <a:pos x="139" y="19"/>
                  </a:cxn>
                  <a:cxn ang="0">
                    <a:pos x="152" y="14"/>
                  </a:cxn>
                  <a:cxn ang="0">
                    <a:pos x="165" y="11"/>
                  </a:cxn>
                  <a:cxn ang="0">
                    <a:pos x="178" y="11"/>
                  </a:cxn>
                  <a:cxn ang="0">
                    <a:pos x="191" y="8"/>
                  </a:cxn>
                  <a:cxn ang="0">
                    <a:pos x="204" y="5"/>
                  </a:cxn>
                  <a:cxn ang="0">
                    <a:pos x="217" y="5"/>
                  </a:cxn>
                  <a:cxn ang="0">
                    <a:pos x="230" y="3"/>
                  </a:cxn>
                  <a:cxn ang="0">
                    <a:pos x="243" y="0"/>
                  </a:cxn>
                  <a:cxn ang="0">
                    <a:pos x="256" y="0"/>
                  </a:cxn>
                  <a:cxn ang="0">
                    <a:pos x="269" y="3"/>
                  </a:cxn>
                  <a:cxn ang="0">
                    <a:pos x="286" y="5"/>
                  </a:cxn>
                  <a:cxn ang="0">
                    <a:pos x="299" y="8"/>
                  </a:cxn>
                  <a:cxn ang="0">
                    <a:pos x="312" y="11"/>
                  </a:cxn>
                  <a:cxn ang="0">
                    <a:pos x="325" y="17"/>
                  </a:cxn>
                  <a:cxn ang="0">
                    <a:pos x="338" y="17"/>
                  </a:cxn>
                  <a:cxn ang="0">
                    <a:pos x="351" y="22"/>
                  </a:cxn>
                  <a:cxn ang="0">
                    <a:pos x="364" y="22"/>
                  </a:cxn>
                  <a:cxn ang="0">
                    <a:pos x="377" y="25"/>
                  </a:cxn>
                  <a:cxn ang="0">
                    <a:pos x="390" y="25"/>
                  </a:cxn>
                  <a:cxn ang="0">
                    <a:pos x="403" y="25"/>
                  </a:cxn>
                  <a:cxn ang="0">
                    <a:pos x="416" y="25"/>
                  </a:cxn>
                  <a:cxn ang="0">
                    <a:pos x="429" y="25"/>
                  </a:cxn>
                  <a:cxn ang="0">
                    <a:pos x="442" y="25"/>
                  </a:cxn>
                  <a:cxn ang="0">
                    <a:pos x="455" y="28"/>
                  </a:cxn>
                  <a:cxn ang="0">
                    <a:pos x="468" y="28"/>
                  </a:cxn>
                  <a:cxn ang="0">
                    <a:pos x="481" y="30"/>
                  </a:cxn>
                  <a:cxn ang="0">
                    <a:pos x="494" y="28"/>
                  </a:cxn>
                  <a:cxn ang="0">
                    <a:pos x="508" y="25"/>
                  </a:cxn>
                  <a:cxn ang="0">
                    <a:pos x="521" y="25"/>
                  </a:cxn>
                  <a:cxn ang="0">
                    <a:pos x="534" y="28"/>
                  </a:cxn>
                  <a:cxn ang="0">
                    <a:pos x="547" y="28"/>
                  </a:cxn>
                </a:cxnLst>
                <a:rect l="0" t="0" r="r" b="b"/>
                <a:pathLst>
                  <a:path w="555" h="159">
                    <a:moveTo>
                      <a:pt x="0" y="159"/>
                    </a:moveTo>
                    <a:lnTo>
                      <a:pt x="4" y="156"/>
                    </a:lnTo>
                    <a:lnTo>
                      <a:pt x="8" y="150"/>
                    </a:lnTo>
                    <a:lnTo>
                      <a:pt x="13" y="145"/>
                    </a:lnTo>
                    <a:lnTo>
                      <a:pt x="17" y="139"/>
                    </a:lnTo>
                    <a:lnTo>
                      <a:pt x="21" y="134"/>
                    </a:lnTo>
                    <a:lnTo>
                      <a:pt x="26" y="128"/>
                    </a:lnTo>
                    <a:lnTo>
                      <a:pt x="30" y="122"/>
                    </a:lnTo>
                    <a:lnTo>
                      <a:pt x="34" y="114"/>
                    </a:lnTo>
                    <a:lnTo>
                      <a:pt x="39" y="106"/>
                    </a:lnTo>
                    <a:lnTo>
                      <a:pt x="43" y="97"/>
                    </a:lnTo>
                    <a:lnTo>
                      <a:pt x="47" y="89"/>
                    </a:lnTo>
                    <a:lnTo>
                      <a:pt x="52" y="83"/>
                    </a:lnTo>
                    <a:lnTo>
                      <a:pt x="56" y="78"/>
                    </a:lnTo>
                    <a:lnTo>
                      <a:pt x="60" y="72"/>
                    </a:lnTo>
                    <a:lnTo>
                      <a:pt x="65" y="67"/>
                    </a:lnTo>
                    <a:lnTo>
                      <a:pt x="69" y="64"/>
                    </a:lnTo>
                    <a:lnTo>
                      <a:pt x="74" y="61"/>
                    </a:lnTo>
                    <a:lnTo>
                      <a:pt x="78" y="58"/>
                    </a:lnTo>
                    <a:lnTo>
                      <a:pt x="82" y="53"/>
                    </a:lnTo>
                    <a:lnTo>
                      <a:pt x="87" y="50"/>
                    </a:lnTo>
                    <a:lnTo>
                      <a:pt x="91" y="47"/>
                    </a:lnTo>
                    <a:lnTo>
                      <a:pt x="95" y="42"/>
                    </a:lnTo>
                    <a:lnTo>
                      <a:pt x="100" y="39"/>
                    </a:lnTo>
                    <a:lnTo>
                      <a:pt x="104" y="36"/>
                    </a:lnTo>
                    <a:lnTo>
                      <a:pt x="108" y="30"/>
                    </a:lnTo>
                    <a:lnTo>
                      <a:pt x="113" y="28"/>
                    </a:lnTo>
                    <a:lnTo>
                      <a:pt x="117" y="28"/>
                    </a:lnTo>
                    <a:lnTo>
                      <a:pt x="121" y="22"/>
                    </a:lnTo>
                    <a:lnTo>
                      <a:pt x="126" y="19"/>
                    </a:lnTo>
                    <a:lnTo>
                      <a:pt x="130" y="19"/>
                    </a:lnTo>
                    <a:lnTo>
                      <a:pt x="134" y="19"/>
                    </a:lnTo>
                    <a:lnTo>
                      <a:pt x="139" y="19"/>
                    </a:lnTo>
                    <a:lnTo>
                      <a:pt x="143" y="17"/>
                    </a:lnTo>
                    <a:lnTo>
                      <a:pt x="147" y="14"/>
                    </a:lnTo>
                    <a:lnTo>
                      <a:pt x="152" y="14"/>
                    </a:lnTo>
                    <a:lnTo>
                      <a:pt x="156" y="14"/>
                    </a:lnTo>
                    <a:lnTo>
                      <a:pt x="160" y="14"/>
                    </a:lnTo>
                    <a:lnTo>
                      <a:pt x="165" y="11"/>
                    </a:lnTo>
                    <a:lnTo>
                      <a:pt x="169" y="11"/>
                    </a:lnTo>
                    <a:lnTo>
                      <a:pt x="173" y="11"/>
                    </a:lnTo>
                    <a:lnTo>
                      <a:pt x="178" y="11"/>
                    </a:lnTo>
                    <a:lnTo>
                      <a:pt x="182" y="8"/>
                    </a:lnTo>
                    <a:lnTo>
                      <a:pt x="186" y="8"/>
                    </a:lnTo>
                    <a:lnTo>
                      <a:pt x="191" y="8"/>
                    </a:lnTo>
                    <a:lnTo>
                      <a:pt x="195" y="5"/>
                    </a:lnTo>
                    <a:lnTo>
                      <a:pt x="199" y="5"/>
                    </a:lnTo>
                    <a:lnTo>
                      <a:pt x="204" y="5"/>
                    </a:lnTo>
                    <a:lnTo>
                      <a:pt x="208" y="5"/>
                    </a:lnTo>
                    <a:lnTo>
                      <a:pt x="212" y="5"/>
                    </a:lnTo>
                    <a:lnTo>
                      <a:pt x="217" y="5"/>
                    </a:lnTo>
                    <a:lnTo>
                      <a:pt x="221" y="3"/>
                    </a:lnTo>
                    <a:lnTo>
                      <a:pt x="225" y="3"/>
                    </a:lnTo>
                    <a:lnTo>
                      <a:pt x="230" y="3"/>
                    </a:lnTo>
                    <a:lnTo>
                      <a:pt x="234" y="3"/>
                    </a:lnTo>
                    <a:lnTo>
                      <a:pt x="238" y="0"/>
                    </a:lnTo>
                    <a:lnTo>
                      <a:pt x="243" y="0"/>
                    </a:lnTo>
                    <a:lnTo>
                      <a:pt x="247" y="0"/>
                    </a:lnTo>
                    <a:lnTo>
                      <a:pt x="251" y="3"/>
                    </a:lnTo>
                    <a:lnTo>
                      <a:pt x="256" y="0"/>
                    </a:lnTo>
                    <a:lnTo>
                      <a:pt x="260" y="0"/>
                    </a:lnTo>
                    <a:lnTo>
                      <a:pt x="264" y="3"/>
                    </a:lnTo>
                    <a:lnTo>
                      <a:pt x="269" y="3"/>
                    </a:lnTo>
                    <a:lnTo>
                      <a:pt x="273" y="3"/>
                    </a:lnTo>
                    <a:lnTo>
                      <a:pt x="282" y="5"/>
                    </a:lnTo>
                    <a:lnTo>
                      <a:pt x="286" y="5"/>
                    </a:lnTo>
                    <a:lnTo>
                      <a:pt x="291" y="5"/>
                    </a:lnTo>
                    <a:lnTo>
                      <a:pt x="295" y="5"/>
                    </a:lnTo>
                    <a:lnTo>
                      <a:pt x="299" y="8"/>
                    </a:lnTo>
                    <a:lnTo>
                      <a:pt x="304" y="8"/>
                    </a:lnTo>
                    <a:lnTo>
                      <a:pt x="308" y="11"/>
                    </a:lnTo>
                    <a:lnTo>
                      <a:pt x="312" y="11"/>
                    </a:lnTo>
                    <a:lnTo>
                      <a:pt x="317" y="14"/>
                    </a:lnTo>
                    <a:lnTo>
                      <a:pt x="321" y="14"/>
                    </a:lnTo>
                    <a:lnTo>
                      <a:pt x="325" y="17"/>
                    </a:lnTo>
                    <a:lnTo>
                      <a:pt x="330" y="17"/>
                    </a:lnTo>
                    <a:lnTo>
                      <a:pt x="334" y="17"/>
                    </a:lnTo>
                    <a:lnTo>
                      <a:pt x="338" y="17"/>
                    </a:lnTo>
                    <a:lnTo>
                      <a:pt x="343" y="19"/>
                    </a:lnTo>
                    <a:lnTo>
                      <a:pt x="347" y="19"/>
                    </a:lnTo>
                    <a:lnTo>
                      <a:pt x="351" y="22"/>
                    </a:lnTo>
                    <a:lnTo>
                      <a:pt x="356" y="22"/>
                    </a:lnTo>
                    <a:lnTo>
                      <a:pt x="360" y="22"/>
                    </a:lnTo>
                    <a:lnTo>
                      <a:pt x="364" y="22"/>
                    </a:lnTo>
                    <a:lnTo>
                      <a:pt x="369" y="25"/>
                    </a:lnTo>
                    <a:lnTo>
                      <a:pt x="373" y="25"/>
                    </a:lnTo>
                    <a:lnTo>
                      <a:pt x="377" y="25"/>
                    </a:lnTo>
                    <a:lnTo>
                      <a:pt x="382" y="25"/>
                    </a:lnTo>
                    <a:lnTo>
                      <a:pt x="386" y="25"/>
                    </a:lnTo>
                    <a:lnTo>
                      <a:pt x="390" y="25"/>
                    </a:lnTo>
                    <a:lnTo>
                      <a:pt x="395" y="25"/>
                    </a:lnTo>
                    <a:lnTo>
                      <a:pt x="399" y="25"/>
                    </a:lnTo>
                    <a:lnTo>
                      <a:pt x="403" y="25"/>
                    </a:lnTo>
                    <a:lnTo>
                      <a:pt x="408" y="25"/>
                    </a:lnTo>
                    <a:lnTo>
                      <a:pt x="412" y="28"/>
                    </a:lnTo>
                    <a:lnTo>
                      <a:pt x="416" y="25"/>
                    </a:lnTo>
                    <a:lnTo>
                      <a:pt x="421" y="25"/>
                    </a:lnTo>
                    <a:lnTo>
                      <a:pt x="425" y="25"/>
                    </a:lnTo>
                    <a:lnTo>
                      <a:pt x="429" y="25"/>
                    </a:lnTo>
                    <a:lnTo>
                      <a:pt x="434" y="25"/>
                    </a:lnTo>
                    <a:lnTo>
                      <a:pt x="438" y="25"/>
                    </a:lnTo>
                    <a:lnTo>
                      <a:pt x="442" y="25"/>
                    </a:lnTo>
                    <a:lnTo>
                      <a:pt x="447" y="25"/>
                    </a:lnTo>
                    <a:lnTo>
                      <a:pt x="451" y="25"/>
                    </a:lnTo>
                    <a:lnTo>
                      <a:pt x="455" y="28"/>
                    </a:lnTo>
                    <a:lnTo>
                      <a:pt x="460" y="28"/>
                    </a:lnTo>
                    <a:lnTo>
                      <a:pt x="464" y="28"/>
                    </a:lnTo>
                    <a:lnTo>
                      <a:pt x="468" y="28"/>
                    </a:lnTo>
                    <a:lnTo>
                      <a:pt x="473" y="30"/>
                    </a:lnTo>
                    <a:lnTo>
                      <a:pt x="477" y="30"/>
                    </a:lnTo>
                    <a:lnTo>
                      <a:pt x="481" y="30"/>
                    </a:lnTo>
                    <a:lnTo>
                      <a:pt x="486" y="28"/>
                    </a:lnTo>
                    <a:lnTo>
                      <a:pt x="490" y="28"/>
                    </a:lnTo>
                    <a:lnTo>
                      <a:pt x="494" y="28"/>
                    </a:lnTo>
                    <a:lnTo>
                      <a:pt x="499" y="28"/>
                    </a:lnTo>
                    <a:lnTo>
                      <a:pt x="503" y="25"/>
                    </a:lnTo>
                    <a:lnTo>
                      <a:pt x="508" y="25"/>
                    </a:lnTo>
                    <a:lnTo>
                      <a:pt x="512" y="28"/>
                    </a:lnTo>
                    <a:lnTo>
                      <a:pt x="516" y="25"/>
                    </a:lnTo>
                    <a:lnTo>
                      <a:pt x="521" y="25"/>
                    </a:lnTo>
                    <a:lnTo>
                      <a:pt x="525" y="25"/>
                    </a:lnTo>
                    <a:lnTo>
                      <a:pt x="529" y="25"/>
                    </a:lnTo>
                    <a:lnTo>
                      <a:pt x="534" y="28"/>
                    </a:lnTo>
                    <a:lnTo>
                      <a:pt x="538" y="28"/>
                    </a:lnTo>
                    <a:lnTo>
                      <a:pt x="542" y="28"/>
                    </a:lnTo>
                    <a:lnTo>
                      <a:pt x="547" y="28"/>
                    </a:lnTo>
                    <a:lnTo>
                      <a:pt x="551" y="28"/>
                    </a:lnTo>
                    <a:lnTo>
                      <a:pt x="555" y="28"/>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7" name="Freeform 37"/>
              <p:cNvSpPr>
                <a:spLocks/>
              </p:cNvSpPr>
              <p:nvPr/>
            </p:nvSpPr>
            <p:spPr bwMode="auto">
              <a:xfrm>
                <a:off x="2178782" y="2409595"/>
                <a:ext cx="130454" cy="169862"/>
              </a:xfrm>
              <a:custGeom>
                <a:avLst/>
                <a:gdLst/>
                <a:ahLst/>
                <a:cxnLst>
                  <a:cxn ang="0">
                    <a:pos x="0" y="3"/>
                  </a:cxn>
                  <a:cxn ang="0">
                    <a:pos x="5" y="3"/>
                  </a:cxn>
                  <a:cxn ang="0">
                    <a:pos x="9" y="3"/>
                  </a:cxn>
                  <a:cxn ang="0">
                    <a:pos x="13" y="3"/>
                  </a:cxn>
                  <a:cxn ang="0">
                    <a:pos x="18" y="3"/>
                  </a:cxn>
                  <a:cxn ang="0">
                    <a:pos x="22" y="3"/>
                  </a:cxn>
                  <a:cxn ang="0">
                    <a:pos x="26" y="3"/>
                  </a:cxn>
                  <a:cxn ang="0">
                    <a:pos x="31" y="3"/>
                  </a:cxn>
                  <a:cxn ang="0">
                    <a:pos x="35" y="3"/>
                  </a:cxn>
                  <a:cxn ang="0">
                    <a:pos x="39" y="3"/>
                  </a:cxn>
                  <a:cxn ang="0">
                    <a:pos x="44" y="3"/>
                  </a:cxn>
                  <a:cxn ang="0">
                    <a:pos x="48" y="0"/>
                  </a:cxn>
                  <a:cxn ang="0">
                    <a:pos x="52" y="0"/>
                  </a:cxn>
                  <a:cxn ang="0">
                    <a:pos x="57" y="5"/>
                  </a:cxn>
                  <a:cxn ang="0">
                    <a:pos x="61" y="11"/>
                  </a:cxn>
                  <a:cxn ang="0">
                    <a:pos x="65" y="22"/>
                  </a:cxn>
                  <a:cxn ang="0">
                    <a:pos x="70" y="39"/>
                  </a:cxn>
                  <a:cxn ang="0">
                    <a:pos x="74" y="58"/>
                  </a:cxn>
                  <a:cxn ang="0">
                    <a:pos x="78" y="78"/>
                  </a:cxn>
                  <a:cxn ang="0">
                    <a:pos x="83" y="95"/>
                  </a:cxn>
                  <a:cxn ang="0">
                    <a:pos x="87" y="109"/>
                  </a:cxn>
                  <a:cxn ang="0">
                    <a:pos x="91" y="117"/>
                  </a:cxn>
                  <a:cxn ang="0">
                    <a:pos x="96" y="125"/>
                  </a:cxn>
                </a:cxnLst>
                <a:rect l="0" t="0" r="r" b="b"/>
                <a:pathLst>
                  <a:path w="96" h="125">
                    <a:moveTo>
                      <a:pt x="0" y="3"/>
                    </a:moveTo>
                    <a:lnTo>
                      <a:pt x="5" y="3"/>
                    </a:lnTo>
                    <a:lnTo>
                      <a:pt x="9" y="3"/>
                    </a:lnTo>
                    <a:lnTo>
                      <a:pt x="13" y="3"/>
                    </a:lnTo>
                    <a:lnTo>
                      <a:pt x="18" y="3"/>
                    </a:lnTo>
                    <a:lnTo>
                      <a:pt x="22" y="3"/>
                    </a:lnTo>
                    <a:lnTo>
                      <a:pt x="26" y="3"/>
                    </a:lnTo>
                    <a:lnTo>
                      <a:pt x="31" y="3"/>
                    </a:lnTo>
                    <a:lnTo>
                      <a:pt x="35" y="3"/>
                    </a:lnTo>
                    <a:lnTo>
                      <a:pt x="39" y="3"/>
                    </a:lnTo>
                    <a:lnTo>
                      <a:pt x="44" y="3"/>
                    </a:lnTo>
                    <a:lnTo>
                      <a:pt x="48" y="0"/>
                    </a:lnTo>
                    <a:lnTo>
                      <a:pt x="52" y="0"/>
                    </a:lnTo>
                    <a:lnTo>
                      <a:pt x="57" y="5"/>
                    </a:lnTo>
                    <a:lnTo>
                      <a:pt x="61" y="11"/>
                    </a:lnTo>
                    <a:lnTo>
                      <a:pt x="65" y="22"/>
                    </a:lnTo>
                    <a:lnTo>
                      <a:pt x="70" y="39"/>
                    </a:lnTo>
                    <a:lnTo>
                      <a:pt x="74" y="58"/>
                    </a:lnTo>
                    <a:lnTo>
                      <a:pt x="78" y="78"/>
                    </a:lnTo>
                    <a:lnTo>
                      <a:pt x="83" y="95"/>
                    </a:lnTo>
                    <a:lnTo>
                      <a:pt x="87" y="109"/>
                    </a:lnTo>
                    <a:lnTo>
                      <a:pt x="91" y="117"/>
                    </a:lnTo>
                    <a:lnTo>
                      <a:pt x="96" y="125"/>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8" name="Freeform 40"/>
              <p:cNvSpPr>
                <a:spLocks/>
              </p:cNvSpPr>
              <p:nvPr/>
            </p:nvSpPr>
            <p:spPr bwMode="auto">
              <a:xfrm>
                <a:off x="1424597" y="2136458"/>
                <a:ext cx="754186" cy="216064"/>
              </a:xfrm>
              <a:custGeom>
                <a:avLst/>
                <a:gdLst/>
                <a:ahLst/>
                <a:cxnLst>
                  <a:cxn ang="0">
                    <a:pos x="8" y="151"/>
                  </a:cxn>
                  <a:cxn ang="0">
                    <a:pos x="21" y="126"/>
                  </a:cxn>
                  <a:cxn ang="0">
                    <a:pos x="34" y="103"/>
                  </a:cxn>
                  <a:cxn ang="0">
                    <a:pos x="47" y="81"/>
                  </a:cxn>
                  <a:cxn ang="0">
                    <a:pos x="60" y="67"/>
                  </a:cxn>
                  <a:cxn ang="0">
                    <a:pos x="74" y="53"/>
                  </a:cxn>
                  <a:cxn ang="0">
                    <a:pos x="87" y="45"/>
                  </a:cxn>
                  <a:cxn ang="0">
                    <a:pos x="100" y="34"/>
                  </a:cxn>
                  <a:cxn ang="0">
                    <a:pos x="113" y="31"/>
                  </a:cxn>
                  <a:cxn ang="0">
                    <a:pos x="126" y="23"/>
                  </a:cxn>
                  <a:cxn ang="0">
                    <a:pos x="139" y="17"/>
                  </a:cxn>
                  <a:cxn ang="0">
                    <a:pos x="152" y="14"/>
                  </a:cxn>
                  <a:cxn ang="0">
                    <a:pos x="165" y="12"/>
                  </a:cxn>
                  <a:cxn ang="0">
                    <a:pos x="178" y="12"/>
                  </a:cxn>
                  <a:cxn ang="0">
                    <a:pos x="191" y="9"/>
                  </a:cxn>
                  <a:cxn ang="0">
                    <a:pos x="204" y="9"/>
                  </a:cxn>
                  <a:cxn ang="0">
                    <a:pos x="217" y="3"/>
                  </a:cxn>
                  <a:cxn ang="0">
                    <a:pos x="230" y="3"/>
                  </a:cxn>
                  <a:cxn ang="0">
                    <a:pos x="243" y="0"/>
                  </a:cxn>
                  <a:cxn ang="0">
                    <a:pos x="256" y="0"/>
                  </a:cxn>
                  <a:cxn ang="0">
                    <a:pos x="269" y="0"/>
                  </a:cxn>
                  <a:cxn ang="0">
                    <a:pos x="286" y="0"/>
                  </a:cxn>
                  <a:cxn ang="0">
                    <a:pos x="299" y="3"/>
                  </a:cxn>
                  <a:cxn ang="0">
                    <a:pos x="312" y="6"/>
                  </a:cxn>
                  <a:cxn ang="0">
                    <a:pos x="325" y="12"/>
                  </a:cxn>
                  <a:cxn ang="0">
                    <a:pos x="338" y="17"/>
                  </a:cxn>
                  <a:cxn ang="0">
                    <a:pos x="351" y="20"/>
                  </a:cxn>
                  <a:cxn ang="0">
                    <a:pos x="364" y="20"/>
                  </a:cxn>
                  <a:cxn ang="0">
                    <a:pos x="377" y="23"/>
                  </a:cxn>
                  <a:cxn ang="0">
                    <a:pos x="390" y="23"/>
                  </a:cxn>
                  <a:cxn ang="0">
                    <a:pos x="403" y="23"/>
                  </a:cxn>
                  <a:cxn ang="0">
                    <a:pos x="416" y="23"/>
                  </a:cxn>
                  <a:cxn ang="0">
                    <a:pos x="429" y="23"/>
                  </a:cxn>
                  <a:cxn ang="0">
                    <a:pos x="442" y="26"/>
                  </a:cxn>
                  <a:cxn ang="0">
                    <a:pos x="455" y="26"/>
                  </a:cxn>
                  <a:cxn ang="0">
                    <a:pos x="468" y="28"/>
                  </a:cxn>
                  <a:cxn ang="0">
                    <a:pos x="481" y="28"/>
                  </a:cxn>
                  <a:cxn ang="0">
                    <a:pos x="494" y="26"/>
                  </a:cxn>
                  <a:cxn ang="0">
                    <a:pos x="508" y="23"/>
                  </a:cxn>
                  <a:cxn ang="0">
                    <a:pos x="521" y="23"/>
                  </a:cxn>
                  <a:cxn ang="0">
                    <a:pos x="534" y="26"/>
                  </a:cxn>
                  <a:cxn ang="0">
                    <a:pos x="547" y="26"/>
                  </a:cxn>
                </a:cxnLst>
                <a:rect l="0" t="0" r="r" b="b"/>
                <a:pathLst>
                  <a:path w="555" h="159">
                    <a:moveTo>
                      <a:pt x="0" y="159"/>
                    </a:moveTo>
                    <a:lnTo>
                      <a:pt x="4" y="156"/>
                    </a:lnTo>
                    <a:lnTo>
                      <a:pt x="8" y="151"/>
                    </a:lnTo>
                    <a:lnTo>
                      <a:pt x="13" y="142"/>
                    </a:lnTo>
                    <a:lnTo>
                      <a:pt x="17" y="134"/>
                    </a:lnTo>
                    <a:lnTo>
                      <a:pt x="21" y="126"/>
                    </a:lnTo>
                    <a:lnTo>
                      <a:pt x="26" y="120"/>
                    </a:lnTo>
                    <a:lnTo>
                      <a:pt x="30" y="112"/>
                    </a:lnTo>
                    <a:lnTo>
                      <a:pt x="34" y="103"/>
                    </a:lnTo>
                    <a:lnTo>
                      <a:pt x="39" y="95"/>
                    </a:lnTo>
                    <a:lnTo>
                      <a:pt x="43" y="87"/>
                    </a:lnTo>
                    <a:lnTo>
                      <a:pt x="47" y="81"/>
                    </a:lnTo>
                    <a:lnTo>
                      <a:pt x="52" y="76"/>
                    </a:lnTo>
                    <a:lnTo>
                      <a:pt x="56" y="70"/>
                    </a:lnTo>
                    <a:lnTo>
                      <a:pt x="60" y="67"/>
                    </a:lnTo>
                    <a:lnTo>
                      <a:pt x="65" y="62"/>
                    </a:lnTo>
                    <a:lnTo>
                      <a:pt x="69" y="56"/>
                    </a:lnTo>
                    <a:lnTo>
                      <a:pt x="74" y="53"/>
                    </a:lnTo>
                    <a:lnTo>
                      <a:pt x="78" y="51"/>
                    </a:lnTo>
                    <a:lnTo>
                      <a:pt x="82" y="48"/>
                    </a:lnTo>
                    <a:lnTo>
                      <a:pt x="87" y="45"/>
                    </a:lnTo>
                    <a:lnTo>
                      <a:pt x="91" y="42"/>
                    </a:lnTo>
                    <a:lnTo>
                      <a:pt x="95" y="39"/>
                    </a:lnTo>
                    <a:lnTo>
                      <a:pt x="100" y="34"/>
                    </a:lnTo>
                    <a:lnTo>
                      <a:pt x="104" y="31"/>
                    </a:lnTo>
                    <a:lnTo>
                      <a:pt x="108" y="31"/>
                    </a:lnTo>
                    <a:lnTo>
                      <a:pt x="113" y="31"/>
                    </a:lnTo>
                    <a:lnTo>
                      <a:pt x="117" y="28"/>
                    </a:lnTo>
                    <a:lnTo>
                      <a:pt x="121" y="26"/>
                    </a:lnTo>
                    <a:lnTo>
                      <a:pt x="126" y="23"/>
                    </a:lnTo>
                    <a:lnTo>
                      <a:pt x="130" y="20"/>
                    </a:lnTo>
                    <a:lnTo>
                      <a:pt x="134" y="20"/>
                    </a:lnTo>
                    <a:lnTo>
                      <a:pt x="139" y="17"/>
                    </a:lnTo>
                    <a:lnTo>
                      <a:pt x="143" y="17"/>
                    </a:lnTo>
                    <a:lnTo>
                      <a:pt x="147" y="14"/>
                    </a:lnTo>
                    <a:lnTo>
                      <a:pt x="152" y="14"/>
                    </a:lnTo>
                    <a:lnTo>
                      <a:pt x="156" y="14"/>
                    </a:lnTo>
                    <a:lnTo>
                      <a:pt x="160" y="12"/>
                    </a:lnTo>
                    <a:lnTo>
                      <a:pt x="165" y="12"/>
                    </a:lnTo>
                    <a:lnTo>
                      <a:pt x="169" y="14"/>
                    </a:lnTo>
                    <a:lnTo>
                      <a:pt x="173" y="12"/>
                    </a:lnTo>
                    <a:lnTo>
                      <a:pt x="178" y="12"/>
                    </a:lnTo>
                    <a:lnTo>
                      <a:pt x="182" y="12"/>
                    </a:lnTo>
                    <a:lnTo>
                      <a:pt x="186" y="12"/>
                    </a:lnTo>
                    <a:lnTo>
                      <a:pt x="191" y="9"/>
                    </a:lnTo>
                    <a:lnTo>
                      <a:pt x="195" y="9"/>
                    </a:lnTo>
                    <a:lnTo>
                      <a:pt x="199" y="9"/>
                    </a:lnTo>
                    <a:lnTo>
                      <a:pt x="204" y="9"/>
                    </a:lnTo>
                    <a:lnTo>
                      <a:pt x="208" y="6"/>
                    </a:lnTo>
                    <a:lnTo>
                      <a:pt x="212" y="6"/>
                    </a:lnTo>
                    <a:lnTo>
                      <a:pt x="217" y="3"/>
                    </a:lnTo>
                    <a:lnTo>
                      <a:pt x="221" y="3"/>
                    </a:lnTo>
                    <a:lnTo>
                      <a:pt x="225" y="3"/>
                    </a:lnTo>
                    <a:lnTo>
                      <a:pt x="230" y="3"/>
                    </a:lnTo>
                    <a:lnTo>
                      <a:pt x="234" y="3"/>
                    </a:lnTo>
                    <a:lnTo>
                      <a:pt x="238" y="0"/>
                    </a:lnTo>
                    <a:lnTo>
                      <a:pt x="243" y="0"/>
                    </a:lnTo>
                    <a:lnTo>
                      <a:pt x="247" y="0"/>
                    </a:lnTo>
                    <a:lnTo>
                      <a:pt x="251" y="0"/>
                    </a:lnTo>
                    <a:lnTo>
                      <a:pt x="256" y="0"/>
                    </a:lnTo>
                    <a:lnTo>
                      <a:pt x="260" y="0"/>
                    </a:lnTo>
                    <a:lnTo>
                      <a:pt x="264" y="0"/>
                    </a:lnTo>
                    <a:lnTo>
                      <a:pt x="269" y="0"/>
                    </a:lnTo>
                    <a:lnTo>
                      <a:pt x="273" y="0"/>
                    </a:lnTo>
                    <a:lnTo>
                      <a:pt x="282" y="0"/>
                    </a:lnTo>
                    <a:lnTo>
                      <a:pt x="286" y="0"/>
                    </a:lnTo>
                    <a:lnTo>
                      <a:pt x="291" y="0"/>
                    </a:lnTo>
                    <a:lnTo>
                      <a:pt x="295" y="0"/>
                    </a:lnTo>
                    <a:lnTo>
                      <a:pt x="299" y="3"/>
                    </a:lnTo>
                    <a:lnTo>
                      <a:pt x="304" y="3"/>
                    </a:lnTo>
                    <a:lnTo>
                      <a:pt x="308" y="3"/>
                    </a:lnTo>
                    <a:lnTo>
                      <a:pt x="312" y="6"/>
                    </a:lnTo>
                    <a:lnTo>
                      <a:pt x="317" y="6"/>
                    </a:lnTo>
                    <a:lnTo>
                      <a:pt x="321" y="12"/>
                    </a:lnTo>
                    <a:lnTo>
                      <a:pt x="325" y="12"/>
                    </a:lnTo>
                    <a:lnTo>
                      <a:pt x="330" y="12"/>
                    </a:lnTo>
                    <a:lnTo>
                      <a:pt x="334" y="14"/>
                    </a:lnTo>
                    <a:lnTo>
                      <a:pt x="338" y="17"/>
                    </a:lnTo>
                    <a:lnTo>
                      <a:pt x="343" y="17"/>
                    </a:lnTo>
                    <a:lnTo>
                      <a:pt x="347" y="17"/>
                    </a:lnTo>
                    <a:lnTo>
                      <a:pt x="351" y="20"/>
                    </a:lnTo>
                    <a:lnTo>
                      <a:pt x="356" y="20"/>
                    </a:lnTo>
                    <a:lnTo>
                      <a:pt x="360" y="20"/>
                    </a:lnTo>
                    <a:lnTo>
                      <a:pt x="364" y="20"/>
                    </a:lnTo>
                    <a:lnTo>
                      <a:pt x="369" y="23"/>
                    </a:lnTo>
                    <a:lnTo>
                      <a:pt x="373" y="23"/>
                    </a:lnTo>
                    <a:lnTo>
                      <a:pt x="377" y="23"/>
                    </a:lnTo>
                    <a:lnTo>
                      <a:pt x="382" y="23"/>
                    </a:lnTo>
                    <a:lnTo>
                      <a:pt x="386" y="23"/>
                    </a:lnTo>
                    <a:lnTo>
                      <a:pt x="390" y="23"/>
                    </a:lnTo>
                    <a:lnTo>
                      <a:pt x="395" y="23"/>
                    </a:lnTo>
                    <a:lnTo>
                      <a:pt x="399" y="23"/>
                    </a:lnTo>
                    <a:lnTo>
                      <a:pt x="403" y="23"/>
                    </a:lnTo>
                    <a:lnTo>
                      <a:pt x="408" y="23"/>
                    </a:lnTo>
                    <a:lnTo>
                      <a:pt x="412" y="20"/>
                    </a:lnTo>
                    <a:lnTo>
                      <a:pt x="416" y="23"/>
                    </a:lnTo>
                    <a:lnTo>
                      <a:pt x="421" y="26"/>
                    </a:lnTo>
                    <a:lnTo>
                      <a:pt x="425" y="26"/>
                    </a:lnTo>
                    <a:lnTo>
                      <a:pt x="429" y="23"/>
                    </a:lnTo>
                    <a:lnTo>
                      <a:pt x="434" y="26"/>
                    </a:lnTo>
                    <a:lnTo>
                      <a:pt x="438" y="26"/>
                    </a:lnTo>
                    <a:lnTo>
                      <a:pt x="442" y="26"/>
                    </a:lnTo>
                    <a:lnTo>
                      <a:pt x="447" y="26"/>
                    </a:lnTo>
                    <a:lnTo>
                      <a:pt x="451" y="26"/>
                    </a:lnTo>
                    <a:lnTo>
                      <a:pt x="455" y="26"/>
                    </a:lnTo>
                    <a:lnTo>
                      <a:pt x="460" y="28"/>
                    </a:lnTo>
                    <a:lnTo>
                      <a:pt x="464" y="28"/>
                    </a:lnTo>
                    <a:lnTo>
                      <a:pt x="468" y="28"/>
                    </a:lnTo>
                    <a:lnTo>
                      <a:pt x="473" y="28"/>
                    </a:lnTo>
                    <a:lnTo>
                      <a:pt x="477" y="28"/>
                    </a:lnTo>
                    <a:lnTo>
                      <a:pt x="481" y="28"/>
                    </a:lnTo>
                    <a:lnTo>
                      <a:pt x="486" y="26"/>
                    </a:lnTo>
                    <a:lnTo>
                      <a:pt x="490" y="26"/>
                    </a:lnTo>
                    <a:lnTo>
                      <a:pt x="494" y="26"/>
                    </a:lnTo>
                    <a:lnTo>
                      <a:pt x="499" y="26"/>
                    </a:lnTo>
                    <a:lnTo>
                      <a:pt x="503" y="23"/>
                    </a:lnTo>
                    <a:lnTo>
                      <a:pt x="508" y="23"/>
                    </a:lnTo>
                    <a:lnTo>
                      <a:pt x="512" y="23"/>
                    </a:lnTo>
                    <a:lnTo>
                      <a:pt x="516" y="23"/>
                    </a:lnTo>
                    <a:lnTo>
                      <a:pt x="521" y="23"/>
                    </a:lnTo>
                    <a:lnTo>
                      <a:pt x="525" y="23"/>
                    </a:lnTo>
                    <a:lnTo>
                      <a:pt x="529" y="26"/>
                    </a:lnTo>
                    <a:lnTo>
                      <a:pt x="534" y="26"/>
                    </a:lnTo>
                    <a:lnTo>
                      <a:pt x="538" y="26"/>
                    </a:lnTo>
                    <a:lnTo>
                      <a:pt x="542" y="26"/>
                    </a:lnTo>
                    <a:lnTo>
                      <a:pt x="547" y="26"/>
                    </a:lnTo>
                    <a:lnTo>
                      <a:pt x="551" y="26"/>
                    </a:lnTo>
                    <a:lnTo>
                      <a:pt x="555" y="23"/>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69" name="Freeform 41"/>
              <p:cNvSpPr>
                <a:spLocks/>
              </p:cNvSpPr>
              <p:nvPr/>
            </p:nvSpPr>
            <p:spPr bwMode="auto">
              <a:xfrm>
                <a:off x="2178782" y="2159558"/>
                <a:ext cx="130454" cy="186169"/>
              </a:xfrm>
              <a:custGeom>
                <a:avLst/>
                <a:gdLst/>
                <a:ahLst/>
                <a:cxnLst>
                  <a:cxn ang="0">
                    <a:pos x="0" y="6"/>
                  </a:cxn>
                  <a:cxn ang="0">
                    <a:pos x="5" y="9"/>
                  </a:cxn>
                  <a:cxn ang="0">
                    <a:pos x="9" y="9"/>
                  </a:cxn>
                  <a:cxn ang="0">
                    <a:pos x="13" y="6"/>
                  </a:cxn>
                  <a:cxn ang="0">
                    <a:pos x="18" y="9"/>
                  </a:cxn>
                  <a:cxn ang="0">
                    <a:pos x="22" y="6"/>
                  </a:cxn>
                  <a:cxn ang="0">
                    <a:pos x="26" y="6"/>
                  </a:cxn>
                  <a:cxn ang="0">
                    <a:pos x="31" y="6"/>
                  </a:cxn>
                  <a:cxn ang="0">
                    <a:pos x="35" y="6"/>
                  </a:cxn>
                  <a:cxn ang="0">
                    <a:pos x="39" y="6"/>
                  </a:cxn>
                  <a:cxn ang="0">
                    <a:pos x="44" y="3"/>
                  </a:cxn>
                  <a:cxn ang="0">
                    <a:pos x="48" y="0"/>
                  </a:cxn>
                  <a:cxn ang="0">
                    <a:pos x="52" y="3"/>
                  </a:cxn>
                  <a:cxn ang="0">
                    <a:pos x="57" y="6"/>
                  </a:cxn>
                  <a:cxn ang="0">
                    <a:pos x="61" y="17"/>
                  </a:cxn>
                  <a:cxn ang="0">
                    <a:pos x="65" y="31"/>
                  </a:cxn>
                  <a:cxn ang="0">
                    <a:pos x="70" y="45"/>
                  </a:cxn>
                  <a:cxn ang="0">
                    <a:pos x="74" y="64"/>
                  </a:cxn>
                  <a:cxn ang="0">
                    <a:pos x="78" y="84"/>
                  </a:cxn>
                  <a:cxn ang="0">
                    <a:pos x="83" y="100"/>
                  </a:cxn>
                  <a:cxn ang="0">
                    <a:pos x="87" y="114"/>
                  </a:cxn>
                  <a:cxn ang="0">
                    <a:pos x="91" y="128"/>
                  </a:cxn>
                  <a:cxn ang="0">
                    <a:pos x="96" y="137"/>
                  </a:cxn>
                </a:cxnLst>
                <a:rect l="0" t="0" r="r" b="b"/>
                <a:pathLst>
                  <a:path w="96" h="137">
                    <a:moveTo>
                      <a:pt x="0" y="6"/>
                    </a:moveTo>
                    <a:lnTo>
                      <a:pt x="5" y="9"/>
                    </a:lnTo>
                    <a:lnTo>
                      <a:pt x="9" y="9"/>
                    </a:lnTo>
                    <a:lnTo>
                      <a:pt x="13" y="6"/>
                    </a:lnTo>
                    <a:lnTo>
                      <a:pt x="18" y="9"/>
                    </a:lnTo>
                    <a:lnTo>
                      <a:pt x="22" y="6"/>
                    </a:lnTo>
                    <a:lnTo>
                      <a:pt x="26" y="6"/>
                    </a:lnTo>
                    <a:lnTo>
                      <a:pt x="31" y="6"/>
                    </a:lnTo>
                    <a:lnTo>
                      <a:pt x="35" y="6"/>
                    </a:lnTo>
                    <a:lnTo>
                      <a:pt x="39" y="6"/>
                    </a:lnTo>
                    <a:lnTo>
                      <a:pt x="44" y="3"/>
                    </a:lnTo>
                    <a:lnTo>
                      <a:pt x="48" y="0"/>
                    </a:lnTo>
                    <a:lnTo>
                      <a:pt x="52" y="3"/>
                    </a:lnTo>
                    <a:lnTo>
                      <a:pt x="57" y="6"/>
                    </a:lnTo>
                    <a:lnTo>
                      <a:pt x="61" y="17"/>
                    </a:lnTo>
                    <a:lnTo>
                      <a:pt x="65" y="31"/>
                    </a:lnTo>
                    <a:lnTo>
                      <a:pt x="70" y="45"/>
                    </a:lnTo>
                    <a:lnTo>
                      <a:pt x="74" y="64"/>
                    </a:lnTo>
                    <a:lnTo>
                      <a:pt x="78" y="84"/>
                    </a:lnTo>
                    <a:lnTo>
                      <a:pt x="83" y="100"/>
                    </a:lnTo>
                    <a:lnTo>
                      <a:pt x="87" y="114"/>
                    </a:lnTo>
                    <a:lnTo>
                      <a:pt x="91" y="128"/>
                    </a:lnTo>
                    <a:lnTo>
                      <a:pt x="96" y="137"/>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70" name="Freeform 44"/>
              <p:cNvSpPr>
                <a:spLocks/>
              </p:cNvSpPr>
              <p:nvPr/>
            </p:nvSpPr>
            <p:spPr bwMode="auto">
              <a:xfrm>
                <a:off x="1424597" y="1898651"/>
                <a:ext cx="754186" cy="216064"/>
              </a:xfrm>
              <a:custGeom>
                <a:avLst/>
                <a:gdLst/>
                <a:ahLst/>
                <a:cxnLst>
                  <a:cxn ang="0">
                    <a:pos x="8" y="148"/>
                  </a:cxn>
                  <a:cxn ang="0">
                    <a:pos x="21" y="123"/>
                  </a:cxn>
                  <a:cxn ang="0">
                    <a:pos x="34" y="103"/>
                  </a:cxn>
                  <a:cxn ang="0">
                    <a:pos x="47" y="81"/>
                  </a:cxn>
                  <a:cxn ang="0">
                    <a:pos x="60" y="67"/>
                  </a:cxn>
                  <a:cxn ang="0">
                    <a:pos x="74" y="56"/>
                  </a:cxn>
                  <a:cxn ang="0">
                    <a:pos x="87" y="47"/>
                  </a:cxn>
                  <a:cxn ang="0">
                    <a:pos x="100" y="39"/>
                  </a:cxn>
                  <a:cxn ang="0">
                    <a:pos x="113" y="31"/>
                  </a:cxn>
                  <a:cxn ang="0">
                    <a:pos x="126" y="25"/>
                  </a:cxn>
                  <a:cxn ang="0">
                    <a:pos x="139" y="20"/>
                  </a:cxn>
                  <a:cxn ang="0">
                    <a:pos x="152" y="17"/>
                  </a:cxn>
                  <a:cxn ang="0">
                    <a:pos x="165" y="14"/>
                  </a:cxn>
                  <a:cxn ang="0">
                    <a:pos x="178" y="14"/>
                  </a:cxn>
                  <a:cxn ang="0">
                    <a:pos x="191" y="11"/>
                  </a:cxn>
                  <a:cxn ang="0">
                    <a:pos x="204" y="8"/>
                  </a:cxn>
                  <a:cxn ang="0">
                    <a:pos x="217" y="6"/>
                  </a:cxn>
                  <a:cxn ang="0">
                    <a:pos x="230" y="0"/>
                  </a:cxn>
                  <a:cxn ang="0">
                    <a:pos x="243" y="0"/>
                  </a:cxn>
                  <a:cxn ang="0">
                    <a:pos x="256" y="0"/>
                  </a:cxn>
                  <a:cxn ang="0">
                    <a:pos x="269" y="0"/>
                  </a:cxn>
                  <a:cxn ang="0">
                    <a:pos x="286" y="0"/>
                  </a:cxn>
                  <a:cxn ang="0">
                    <a:pos x="299" y="3"/>
                  </a:cxn>
                  <a:cxn ang="0">
                    <a:pos x="312" y="6"/>
                  </a:cxn>
                  <a:cxn ang="0">
                    <a:pos x="325" y="11"/>
                  </a:cxn>
                  <a:cxn ang="0">
                    <a:pos x="338" y="17"/>
                  </a:cxn>
                  <a:cxn ang="0">
                    <a:pos x="351" y="20"/>
                  </a:cxn>
                  <a:cxn ang="0">
                    <a:pos x="364" y="22"/>
                  </a:cxn>
                  <a:cxn ang="0">
                    <a:pos x="377" y="25"/>
                  </a:cxn>
                  <a:cxn ang="0">
                    <a:pos x="390" y="28"/>
                  </a:cxn>
                  <a:cxn ang="0">
                    <a:pos x="403" y="25"/>
                  </a:cxn>
                  <a:cxn ang="0">
                    <a:pos x="416" y="28"/>
                  </a:cxn>
                  <a:cxn ang="0">
                    <a:pos x="429" y="28"/>
                  </a:cxn>
                  <a:cxn ang="0">
                    <a:pos x="442" y="31"/>
                  </a:cxn>
                  <a:cxn ang="0">
                    <a:pos x="455" y="31"/>
                  </a:cxn>
                  <a:cxn ang="0">
                    <a:pos x="468" y="31"/>
                  </a:cxn>
                  <a:cxn ang="0">
                    <a:pos x="481" y="33"/>
                  </a:cxn>
                  <a:cxn ang="0">
                    <a:pos x="494" y="31"/>
                  </a:cxn>
                  <a:cxn ang="0">
                    <a:pos x="508" y="31"/>
                  </a:cxn>
                  <a:cxn ang="0">
                    <a:pos x="521" y="31"/>
                  </a:cxn>
                  <a:cxn ang="0">
                    <a:pos x="534" y="31"/>
                  </a:cxn>
                  <a:cxn ang="0">
                    <a:pos x="547" y="33"/>
                  </a:cxn>
                </a:cxnLst>
                <a:rect l="0" t="0" r="r" b="b"/>
                <a:pathLst>
                  <a:path w="555" h="159">
                    <a:moveTo>
                      <a:pt x="0" y="159"/>
                    </a:moveTo>
                    <a:lnTo>
                      <a:pt x="4" y="156"/>
                    </a:lnTo>
                    <a:lnTo>
                      <a:pt x="8" y="148"/>
                    </a:lnTo>
                    <a:lnTo>
                      <a:pt x="13" y="139"/>
                    </a:lnTo>
                    <a:lnTo>
                      <a:pt x="17" y="131"/>
                    </a:lnTo>
                    <a:lnTo>
                      <a:pt x="21" y="123"/>
                    </a:lnTo>
                    <a:lnTo>
                      <a:pt x="26" y="120"/>
                    </a:lnTo>
                    <a:lnTo>
                      <a:pt x="30" y="111"/>
                    </a:lnTo>
                    <a:lnTo>
                      <a:pt x="34" y="103"/>
                    </a:lnTo>
                    <a:lnTo>
                      <a:pt x="39" y="98"/>
                    </a:lnTo>
                    <a:lnTo>
                      <a:pt x="43" y="89"/>
                    </a:lnTo>
                    <a:lnTo>
                      <a:pt x="47" y="81"/>
                    </a:lnTo>
                    <a:lnTo>
                      <a:pt x="52" y="75"/>
                    </a:lnTo>
                    <a:lnTo>
                      <a:pt x="56" y="72"/>
                    </a:lnTo>
                    <a:lnTo>
                      <a:pt x="60" y="67"/>
                    </a:lnTo>
                    <a:lnTo>
                      <a:pt x="65" y="61"/>
                    </a:lnTo>
                    <a:lnTo>
                      <a:pt x="69" y="59"/>
                    </a:lnTo>
                    <a:lnTo>
                      <a:pt x="74" y="56"/>
                    </a:lnTo>
                    <a:lnTo>
                      <a:pt x="78" y="53"/>
                    </a:lnTo>
                    <a:lnTo>
                      <a:pt x="82" y="50"/>
                    </a:lnTo>
                    <a:lnTo>
                      <a:pt x="87" y="47"/>
                    </a:lnTo>
                    <a:lnTo>
                      <a:pt x="91" y="45"/>
                    </a:lnTo>
                    <a:lnTo>
                      <a:pt x="95" y="42"/>
                    </a:lnTo>
                    <a:lnTo>
                      <a:pt x="100" y="39"/>
                    </a:lnTo>
                    <a:lnTo>
                      <a:pt x="104" y="36"/>
                    </a:lnTo>
                    <a:lnTo>
                      <a:pt x="108" y="33"/>
                    </a:lnTo>
                    <a:lnTo>
                      <a:pt x="113" y="31"/>
                    </a:lnTo>
                    <a:lnTo>
                      <a:pt x="117" y="28"/>
                    </a:lnTo>
                    <a:lnTo>
                      <a:pt x="121" y="28"/>
                    </a:lnTo>
                    <a:lnTo>
                      <a:pt x="126" y="25"/>
                    </a:lnTo>
                    <a:lnTo>
                      <a:pt x="130" y="22"/>
                    </a:lnTo>
                    <a:lnTo>
                      <a:pt x="134" y="20"/>
                    </a:lnTo>
                    <a:lnTo>
                      <a:pt x="139" y="20"/>
                    </a:lnTo>
                    <a:lnTo>
                      <a:pt x="143" y="20"/>
                    </a:lnTo>
                    <a:lnTo>
                      <a:pt x="147" y="17"/>
                    </a:lnTo>
                    <a:lnTo>
                      <a:pt x="152" y="17"/>
                    </a:lnTo>
                    <a:lnTo>
                      <a:pt x="156" y="17"/>
                    </a:lnTo>
                    <a:lnTo>
                      <a:pt x="160" y="17"/>
                    </a:lnTo>
                    <a:lnTo>
                      <a:pt x="165" y="14"/>
                    </a:lnTo>
                    <a:lnTo>
                      <a:pt x="169" y="14"/>
                    </a:lnTo>
                    <a:lnTo>
                      <a:pt x="173" y="14"/>
                    </a:lnTo>
                    <a:lnTo>
                      <a:pt x="178" y="14"/>
                    </a:lnTo>
                    <a:lnTo>
                      <a:pt x="182" y="11"/>
                    </a:lnTo>
                    <a:lnTo>
                      <a:pt x="186" y="11"/>
                    </a:lnTo>
                    <a:lnTo>
                      <a:pt x="191" y="11"/>
                    </a:lnTo>
                    <a:lnTo>
                      <a:pt x="195" y="11"/>
                    </a:lnTo>
                    <a:lnTo>
                      <a:pt x="199" y="8"/>
                    </a:lnTo>
                    <a:lnTo>
                      <a:pt x="204" y="8"/>
                    </a:lnTo>
                    <a:lnTo>
                      <a:pt x="208" y="8"/>
                    </a:lnTo>
                    <a:lnTo>
                      <a:pt x="212" y="6"/>
                    </a:lnTo>
                    <a:lnTo>
                      <a:pt x="217" y="6"/>
                    </a:lnTo>
                    <a:lnTo>
                      <a:pt x="221" y="6"/>
                    </a:lnTo>
                    <a:lnTo>
                      <a:pt x="225" y="3"/>
                    </a:lnTo>
                    <a:lnTo>
                      <a:pt x="230" y="0"/>
                    </a:lnTo>
                    <a:lnTo>
                      <a:pt x="234" y="0"/>
                    </a:lnTo>
                    <a:lnTo>
                      <a:pt x="238" y="0"/>
                    </a:lnTo>
                    <a:lnTo>
                      <a:pt x="243" y="0"/>
                    </a:lnTo>
                    <a:lnTo>
                      <a:pt x="247" y="0"/>
                    </a:lnTo>
                    <a:lnTo>
                      <a:pt x="251" y="0"/>
                    </a:lnTo>
                    <a:lnTo>
                      <a:pt x="256" y="0"/>
                    </a:lnTo>
                    <a:lnTo>
                      <a:pt x="260" y="0"/>
                    </a:lnTo>
                    <a:lnTo>
                      <a:pt x="264" y="0"/>
                    </a:lnTo>
                    <a:lnTo>
                      <a:pt x="269" y="0"/>
                    </a:lnTo>
                    <a:lnTo>
                      <a:pt x="273" y="0"/>
                    </a:lnTo>
                    <a:lnTo>
                      <a:pt x="282" y="0"/>
                    </a:lnTo>
                    <a:lnTo>
                      <a:pt x="286" y="0"/>
                    </a:lnTo>
                    <a:lnTo>
                      <a:pt x="291" y="3"/>
                    </a:lnTo>
                    <a:lnTo>
                      <a:pt x="295" y="3"/>
                    </a:lnTo>
                    <a:lnTo>
                      <a:pt x="299" y="3"/>
                    </a:lnTo>
                    <a:lnTo>
                      <a:pt x="304" y="3"/>
                    </a:lnTo>
                    <a:lnTo>
                      <a:pt x="308" y="6"/>
                    </a:lnTo>
                    <a:lnTo>
                      <a:pt x="312" y="6"/>
                    </a:lnTo>
                    <a:lnTo>
                      <a:pt x="317" y="8"/>
                    </a:lnTo>
                    <a:lnTo>
                      <a:pt x="321" y="8"/>
                    </a:lnTo>
                    <a:lnTo>
                      <a:pt x="325" y="11"/>
                    </a:lnTo>
                    <a:lnTo>
                      <a:pt x="330" y="14"/>
                    </a:lnTo>
                    <a:lnTo>
                      <a:pt x="334" y="14"/>
                    </a:lnTo>
                    <a:lnTo>
                      <a:pt x="338" y="17"/>
                    </a:lnTo>
                    <a:lnTo>
                      <a:pt x="343" y="17"/>
                    </a:lnTo>
                    <a:lnTo>
                      <a:pt x="347" y="20"/>
                    </a:lnTo>
                    <a:lnTo>
                      <a:pt x="351" y="20"/>
                    </a:lnTo>
                    <a:lnTo>
                      <a:pt x="356" y="22"/>
                    </a:lnTo>
                    <a:lnTo>
                      <a:pt x="360" y="22"/>
                    </a:lnTo>
                    <a:lnTo>
                      <a:pt x="364" y="22"/>
                    </a:lnTo>
                    <a:lnTo>
                      <a:pt x="369" y="25"/>
                    </a:lnTo>
                    <a:lnTo>
                      <a:pt x="373" y="25"/>
                    </a:lnTo>
                    <a:lnTo>
                      <a:pt x="377" y="25"/>
                    </a:lnTo>
                    <a:lnTo>
                      <a:pt x="382" y="25"/>
                    </a:lnTo>
                    <a:lnTo>
                      <a:pt x="386" y="25"/>
                    </a:lnTo>
                    <a:lnTo>
                      <a:pt x="390" y="28"/>
                    </a:lnTo>
                    <a:lnTo>
                      <a:pt x="395" y="25"/>
                    </a:lnTo>
                    <a:lnTo>
                      <a:pt x="399" y="25"/>
                    </a:lnTo>
                    <a:lnTo>
                      <a:pt x="403" y="25"/>
                    </a:lnTo>
                    <a:lnTo>
                      <a:pt x="408" y="28"/>
                    </a:lnTo>
                    <a:lnTo>
                      <a:pt x="412" y="28"/>
                    </a:lnTo>
                    <a:lnTo>
                      <a:pt x="416" y="28"/>
                    </a:lnTo>
                    <a:lnTo>
                      <a:pt x="421" y="28"/>
                    </a:lnTo>
                    <a:lnTo>
                      <a:pt x="425" y="28"/>
                    </a:lnTo>
                    <a:lnTo>
                      <a:pt x="429" y="28"/>
                    </a:lnTo>
                    <a:lnTo>
                      <a:pt x="434" y="28"/>
                    </a:lnTo>
                    <a:lnTo>
                      <a:pt x="438" y="31"/>
                    </a:lnTo>
                    <a:lnTo>
                      <a:pt x="442" y="31"/>
                    </a:lnTo>
                    <a:lnTo>
                      <a:pt x="447" y="31"/>
                    </a:lnTo>
                    <a:lnTo>
                      <a:pt x="451" y="31"/>
                    </a:lnTo>
                    <a:lnTo>
                      <a:pt x="455" y="31"/>
                    </a:lnTo>
                    <a:lnTo>
                      <a:pt x="460" y="31"/>
                    </a:lnTo>
                    <a:lnTo>
                      <a:pt x="464" y="31"/>
                    </a:lnTo>
                    <a:lnTo>
                      <a:pt x="468" y="31"/>
                    </a:lnTo>
                    <a:lnTo>
                      <a:pt x="473" y="31"/>
                    </a:lnTo>
                    <a:lnTo>
                      <a:pt x="477" y="33"/>
                    </a:lnTo>
                    <a:lnTo>
                      <a:pt x="481" y="33"/>
                    </a:lnTo>
                    <a:lnTo>
                      <a:pt x="486" y="33"/>
                    </a:lnTo>
                    <a:lnTo>
                      <a:pt x="490" y="31"/>
                    </a:lnTo>
                    <a:lnTo>
                      <a:pt x="494" y="31"/>
                    </a:lnTo>
                    <a:lnTo>
                      <a:pt x="499" y="31"/>
                    </a:lnTo>
                    <a:lnTo>
                      <a:pt x="503" y="31"/>
                    </a:lnTo>
                    <a:lnTo>
                      <a:pt x="508" y="31"/>
                    </a:lnTo>
                    <a:lnTo>
                      <a:pt x="512" y="31"/>
                    </a:lnTo>
                    <a:lnTo>
                      <a:pt x="516" y="31"/>
                    </a:lnTo>
                    <a:lnTo>
                      <a:pt x="521" y="31"/>
                    </a:lnTo>
                    <a:lnTo>
                      <a:pt x="525" y="31"/>
                    </a:lnTo>
                    <a:lnTo>
                      <a:pt x="529" y="31"/>
                    </a:lnTo>
                    <a:lnTo>
                      <a:pt x="534" y="31"/>
                    </a:lnTo>
                    <a:lnTo>
                      <a:pt x="538" y="31"/>
                    </a:lnTo>
                    <a:lnTo>
                      <a:pt x="542" y="31"/>
                    </a:lnTo>
                    <a:lnTo>
                      <a:pt x="547" y="33"/>
                    </a:lnTo>
                    <a:lnTo>
                      <a:pt x="551" y="33"/>
                    </a:lnTo>
                    <a:lnTo>
                      <a:pt x="555" y="31"/>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71" name="Freeform 45"/>
              <p:cNvSpPr>
                <a:spLocks/>
              </p:cNvSpPr>
              <p:nvPr/>
            </p:nvSpPr>
            <p:spPr bwMode="auto">
              <a:xfrm>
                <a:off x="2178782" y="1936700"/>
                <a:ext cx="130454" cy="169862"/>
              </a:xfrm>
              <a:custGeom>
                <a:avLst/>
                <a:gdLst/>
                <a:ahLst/>
                <a:cxnLst>
                  <a:cxn ang="0">
                    <a:pos x="0" y="3"/>
                  </a:cxn>
                  <a:cxn ang="0">
                    <a:pos x="5" y="5"/>
                  </a:cxn>
                  <a:cxn ang="0">
                    <a:pos x="9" y="5"/>
                  </a:cxn>
                  <a:cxn ang="0">
                    <a:pos x="13" y="3"/>
                  </a:cxn>
                  <a:cxn ang="0">
                    <a:pos x="18" y="3"/>
                  </a:cxn>
                  <a:cxn ang="0">
                    <a:pos x="22" y="5"/>
                  </a:cxn>
                  <a:cxn ang="0">
                    <a:pos x="26" y="5"/>
                  </a:cxn>
                  <a:cxn ang="0">
                    <a:pos x="31" y="5"/>
                  </a:cxn>
                  <a:cxn ang="0">
                    <a:pos x="35" y="5"/>
                  </a:cxn>
                  <a:cxn ang="0">
                    <a:pos x="39" y="3"/>
                  </a:cxn>
                  <a:cxn ang="0">
                    <a:pos x="44" y="5"/>
                  </a:cxn>
                  <a:cxn ang="0">
                    <a:pos x="48" y="0"/>
                  </a:cxn>
                  <a:cxn ang="0">
                    <a:pos x="52" y="0"/>
                  </a:cxn>
                  <a:cxn ang="0">
                    <a:pos x="57" y="0"/>
                  </a:cxn>
                  <a:cxn ang="0">
                    <a:pos x="61" y="5"/>
                  </a:cxn>
                  <a:cxn ang="0">
                    <a:pos x="65" y="17"/>
                  </a:cxn>
                  <a:cxn ang="0">
                    <a:pos x="70" y="31"/>
                  </a:cxn>
                  <a:cxn ang="0">
                    <a:pos x="74" y="50"/>
                  </a:cxn>
                  <a:cxn ang="0">
                    <a:pos x="78" y="67"/>
                  </a:cxn>
                  <a:cxn ang="0">
                    <a:pos x="83" y="86"/>
                  </a:cxn>
                  <a:cxn ang="0">
                    <a:pos x="87" y="103"/>
                  </a:cxn>
                  <a:cxn ang="0">
                    <a:pos x="91" y="117"/>
                  </a:cxn>
                  <a:cxn ang="0">
                    <a:pos x="96" y="125"/>
                  </a:cxn>
                </a:cxnLst>
                <a:rect l="0" t="0" r="r" b="b"/>
                <a:pathLst>
                  <a:path w="96" h="125">
                    <a:moveTo>
                      <a:pt x="0" y="3"/>
                    </a:moveTo>
                    <a:lnTo>
                      <a:pt x="5" y="5"/>
                    </a:lnTo>
                    <a:lnTo>
                      <a:pt x="9" y="5"/>
                    </a:lnTo>
                    <a:lnTo>
                      <a:pt x="13" y="3"/>
                    </a:lnTo>
                    <a:lnTo>
                      <a:pt x="18" y="3"/>
                    </a:lnTo>
                    <a:lnTo>
                      <a:pt x="22" y="5"/>
                    </a:lnTo>
                    <a:lnTo>
                      <a:pt x="26" y="5"/>
                    </a:lnTo>
                    <a:lnTo>
                      <a:pt x="31" y="5"/>
                    </a:lnTo>
                    <a:lnTo>
                      <a:pt x="35" y="5"/>
                    </a:lnTo>
                    <a:lnTo>
                      <a:pt x="39" y="3"/>
                    </a:lnTo>
                    <a:lnTo>
                      <a:pt x="44" y="5"/>
                    </a:lnTo>
                    <a:lnTo>
                      <a:pt x="48" y="0"/>
                    </a:lnTo>
                    <a:lnTo>
                      <a:pt x="52" y="0"/>
                    </a:lnTo>
                    <a:lnTo>
                      <a:pt x="57" y="0"/>
                    </a:lnTo>
                    <a:lnTo>
                      <a:pt x="61" y="5"/>
                    </a:lnTo>
                    <a:lnTo>
                      <a:pt x="65" y="17"/>
                    </a:lnTo>
                    <a:lnTo>
                      <a:pt x="70" y="31"/>
                    </a:lnTo>
                    <a:lnTo>
                      <a:pt x="74" y="50"/>
                    </a:lnTo>
                    <a:lnTo>
                      <a:pt x="78" y="67"/>
                    </a:lnTo>
                    <a:lnTo>
                      <a:pt x="83" y="86"/>
                    </a:lnTo>
                    <a:lnTo>
                      <a:pt x="87" y="103"/>
                    </a:lnTo>
                    <a:lnTo>
                      <a:pt x="91" y="117"/>
                    </a:lnTo>
                    <a:lnTo>
                      <a:pt x="96" y="125"/>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grpSp>
        <p:sp>
          <p:nvSpPr>
            <p:cNvPr id="124" name="Line 46"/>
            <p:cNvSpPr>
              <a:spLocks noChangeShapeType="1"/>
            </p:cNvSpPr>
            <p:nvPr/>
          </p:nvSpPr>
          <p:spPr bwMode="auto">
            <a:xfrm>
              <a:off x="6064689" y="5809237"/>
              <a:ext cx="76098"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25" name="Line 47"/>
            <p:cNvSpPr>
              <a:spLocks noChangeShapeType="1"/>
            </p:cNvSpPr>
            <p:nvPr/>
          </p:nvSpPr>
          <p:spPr bwMode="auto">
            <a:xfrm>
              <a:off x="6064689" y="5571431"/>
              <a:ext cx="76098"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26" name="Line 48"/>
            <p:cNvSpPr>
              <a:spLocks noChangeShapeType="1"/>
            </p:cNvSpPr>
            <p:nvPr/>
          </p:nvSpPr>
          <p:spPr bwMode="auto">
            <a:xfrm flipV="1">
              <a:off x="6140787" y="5571431"/>
              <a:ext cx="1359" cy="237807"/>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27" name="Line 49"/>
            <p:cNvSpPr>
              <a:spLocks noChangeShapeType="1"/>
            </p:cNvSpPr>
            <p:nvPr/>
          </p:nvSpPr>
          <p:spPr bwMode="auto">
            <a:xfrm>
              <a:off x="6064689" y="4371529"/>
              <a:ext cx="88328"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28" name="Line 50"/>
            <p:cNvSpPr>
              <a:spLocks noChangeShapeType="1"/>
            </p:cNvSpPr>
            <p:nvPr/>
          </p:nvSpPr>
          <p:spPr bwMode="auto">
            <a:xfrm>
              <a:off x="6064689" y="4133722"/>
              <a:ext cx="88328"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29" name="Line 51"/>
            <p:cNvSpPr>
              <a:spLocks noChangeShapeType="1"/>
            </p:cNvSpPr>
            <p:nvPr/>
          </p:nvSpPr>
          <p:spPr bwMode="auto">
            <a:xfrm flipV="1">
              <a:off x="6153017" y="4133722"/>
              <a:ext cx="1359" cy="237807"/>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0" name="Line 52"/>
            <p:cNvSpPr>
              <a:spLocks noChangeShapeType="1"/>
            </p:cNvSpPr>
            <p:nvPr/>
          </p:nvSpPr>
          <p:spPr bwMode="auto">
            <a:xfrm>
              <a:off x="6140787" y="5688295"/>
              <a:ext cx="35331"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1" name="Line 53"/>
            <p:cNvSpPr>
              <a:spLocks noChangeShapeType="1"/>
            </p:cNvSpPr>
            <p:nvPr/>
          </p:nvSpPr>
          <p:spPr bwMode="auto">
            <a:xfrm>
              <a:off x="6064689" y="5328189"/>
              <a:ext cx="111429"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2" name="Line 54"/>
            <p:cNvSpPr>
              <a:spLocks noChangeShapeType="1"/>
            </p:cNvSpPr>
            <p:nvPr/>
          </p:nvSpPr>
          <p:spPr bwMode="auto">
            <a:xfrm flipV="1">
              <a:off x="6176118" y="5328189"/>
              <a:ext cx="1359" cy="360107"/>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3" name="Line 55"/>
            <p:cNvSpPr>
              <a:spLocks noChangeShapeType="1"/>
            </p:cNvSpPr>
            <p:nvPr/>
          </p:nvSpPr>
          <p:spPr bwMode="auto">
            <a:xfrm>
              <a:off x="6064689" y="6286208"/>
              <a:ext cx="123660"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4" name="Line 56"/>
            <p:cNvSpPr>
              <a:spLocks noChangeShapeType="1"/>
            </p:cNvSpPr>
            <p:nvPr/>
          </p:nvSpPr>
          <p:spPr bwMode="auto">
            <a:xfrm>
              <a:off x="6064689" y="6047043"/>
              <a:ext cx="123660"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5" name="Line 57"/>
            <p:cNvSpPr>
              <a:spLocks noChangeShapeType="1"/>
            </p:cNvSpPr>
            <p:nvPr/>
          </p:nvSpPr>
          <p:spPr bwMode="auto">
            <a:xfrm flipV="1">
              <a:off x="6188348" y="6047043"/>
              <a:ext cx="1359" cy="239165"/>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6" name="Line 58"/>
            <p:cNvSpPr>
              <a:spLocks noChangeShapeType="1"/>
            </p:cNvSpPr>
            <p:nvPr/>
          </p:nvSpPr>
          <p:spPr bwMode="auto">
            <a:xfrm>
              <a:off x="6176118" y="5510281"/>
              <a:ext cx="59791"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7" name="Line 59"/>
            <p:cNvSpPr>
              <a:spLocks noChangeShapeType="1"/>
            </p:cNvSpPr>
            <p:nvPr/>
          </p:nvSpPr>
          <p:spPr bwMode="auto">
            <a:xfrm>
              <a:off x="6064689" y="5090383"/>
              <a:ext cx="171220"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8" name="Line 60"/>
            <p:cNvSpPr>
              <a:spLocks noChangeShapeType="1"/>
            </p:cNvSpPr>
            <p:nvPr/>
          </p:nvSpPr>
          <p:spPr bwMode="auto">
            <a:xfrm flipV="1">
              <a:off x="6235910" y="5090383"/>
              <a:ext cx="1359" cy="419898"/>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39" name="Line 61"/>
            <p:cNvSpPr>
              <a:spLocks noChangeShapeType="1"/>
            </p:cNvSpPr>
            <p:nvPr/>
          </p:nvSpPr>
          <p:spPr bwMode="auto">
            <a:xfrm>
              <a:off x="6235910" y="5298294"/>
              <a:ext cx="93764"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0" name="Line 62"/>
            <p:cNvSpPr>
              <a:spLocks noChangeShapeType="1"/>
            </p:cNvSpPr>
            <p:nvPr/>
          </p:nvSpPr>
          <p:spPr bwMode="auto">
            <a:xfrm>
              <a:off x="6064689" y="4852577"/>
              <a:ext cx="264984"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1" name="Line 63"/>
            <p:cNvSpPr>
              <a:spLocks noChangeShapeType="1"/>
            </p:cNvSpPr>
            <p:nvPr/>
          </p:nvSpPr>
          <p:spPr bwMode="auto">
            <a:xfrm flipV="1">
              <a:off x="6329673" y="4852577"/>
              <a:ext cx="1359" cy="445717"/>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2" name="Line 64"/>
            <p:cNvSpPr>
              <a:spLocks noChangeShapeType="1"/>
            </p:cNvSpPr>
            <p:nvPr/>
          </p:nvSpPr>
          <p:spPr bwMode="auto">
            <a:xfrm>
              <a:off x="6188348" y="6169343"/>
              <a:ext cx="211987"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3" name="Line 65"/>
            <p:cNvSpPr>
              <a:spLocks noChangeShapeType="1"/>
            </p:cNvSpPr>
            <p:nvPr/>
          </p:nvSpPr>
          <p:spPr bwMode="auto">
            <a:xfrm>
              <a:off x="6329673" y="5075435"/>
              <a:ext cx="70662"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4" name="Line 66"/>
            <p:cNvSpPr>
              <a:spLocks noChangeShapeType="1"/>
            </p:cNvSpPr>
            <p:nvPr/>
          </p:nvSpPr>
          <p:spPr bwMode="auto">
            <a:xfrm flipV="1">
              <a:off x="6400335" y="5075435"/>
              <a:ext cx="1359" cy="109390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5" name="Line 67"/>
            <p:cNvSpPr>
              <a:spLocks noChangeShapeType="1"/>
            </p:cNvSpPr>
            <p:nvPr/>
          </p:nvSpPr>
          <p:spPr bwMode="auto">
            <a:xfrm>
              <a:off x="6400335" y="5620351"/>
              <a:ext cx="224218"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6" name="Line 68"/>
            <p:cNvSpPr>
              <a:spLocks noChangeShapeType="1"/>
            </p:cNvSpPr>
            <p:nvPr/>
          </p:nvSpPr>
          <p:spPr bwMode="auto">
            <a:xfrm>
              <a:off x="6064689" y="4613412"/>
              <a:ext cx="559864"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7" name="Line 69"/>
            <p:cNvSpPr>
              <a:spLocks noChangeShapeType="1"/>
            </p:cNvSpPr>
            <p:nvPr/>
          </p:nvSpPr>
          <p:spPr bwMode="auto">
            <a:xfrm flipV="1">
              <a:off x="6624553" y="4613412"/>
              <a:ext cx="1359" cy="1006940"/>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8" name="Line 70"/>
            <p:cNvSpPr>
              <a:spLocks noChangeShapeType="1"/>
            </p:cNvSpPr>
            <p:nvPr/>
          </p:nvSpPr>
          <p:spPr bwMode="auto">
            <a:xfrm>
              <a:off x="6624553" y="5117561"/>
              <a:ext cx="337005"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49" name="Line 71"/>
            <p:cNvSpPr>
              <a:spLocks noChangeShapeType="1"/>
            </p:cNvSpPr>
            <p:nvPr/>
          </p:nvSpPr>
          <p:spPr bwMode="auto">
            <a:xfrm>
              <a:off x="6153017" y="4254664"/>
              <a:ext cx="808541" cy="1359"/>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50" name="Line 72"/>
            <p:cNvSpPr>
              <a:spLocks noChangeShapeType="1"/>
            </p:cNvSpPr>
            <p:nvPr/>
          </p:nvSpPr>
          <p:spPr bwMode="auto">
            <a:xfrm flipV="1">
              <a:off x="6961558" y="4254664"/>
              <a:ext cx="1359" cy="862897"/>
            </a:xfrm>
            <a:prstGeom prst="line">
              <a:avLst/>
            </a:prstGeom>
            <a:noFill/>
            <a:ln w="222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51" name="TextBox 150"/>
            <p:cNvSpPr txBox="1"/>
            <p:nvPr/>
          </p:nvSpPr>
          <p:spPr>
            <a:xfrm>
              <a:off x="5343525" y="6407149"/>
              <a:ext cx="1752600" cy="338554"/>
            </a:xfrm>
            <a:prstGeom prst="rect">
              <a:avLst/>
            </a:prstGeom>
            <a:noFill/>
          </p:spPr>
          <p:txBody>
            <a:bodyPr wrap="square" rtlCol="0">
              <a:spAutoFit/>
            </a:bodyPr>
            <a:lstStyle/>
            <a:p>
              <a:pPr>
                <a:defRPr/>
              </a:pPr>
              <a:r>
                <a:rPr lang="en-US" sz="1600" kern="0" dirty="0">
                  <a:solidFill>
                    <a:srgbClr val="FFCC00"/>
                  </a:solidFill>
                  <a:latin typeface="Times New Roman" pitchFamily="18" charset="0"/>
                  <a:cs typeface="Times New Roman" pitchFamily="18" charset="0"/>
                </a:rPr>
                <a:t>Un-normalized</a:t>
              </a:r>
            </a:p>
          </p:txBody>
        </p:sp>
        <p:grpSp>
          <p:nvGrpSpPr>
            <p:cNvPr id="173" name="Group 121"/>
            <p:cNvGrpSpPr/>
            <p:nvPr/>
          </p:nvGrpSpPr>
          <p:grpSpPr>
            <a:xfrm>
              <a:off x="7431618" y="4038600"/>
              <a:ext cx="556637" cy="2368550"/>
              <a:chOff x="3903216" y="1898651"/>
              <a:chExt cx="884640" cy="2368550"/>
            </a:xfrm>
          </p:grpSpPr>
          <p:sp>
            <p:nvSpPr>
              <p:cNvPr id="202" name="Freeform 105"/>
              <p:cNvSpPr>
                <a:spLocks/>
              </p:cNvSpPr>
              <p:nvPr/>
            </p:nvSpPr>
            <p:spPr bwMode="auto">
              <a:xfrm>
                <a:off x="3903216" y="4051137"/>
                <a:ext cx="754186" cy="216064"/>
              </a:xfrm>
              <a:custGeom>
                <a:avLst/>
                <a:gdLst/>
                <a:ahLst/>
                <a:cxnLst>
                  <a:cxn ang="0">
                    <a:pos x="8" y="151"/>
                  </a:cxn>
                  <a:cxn ang="0">
                    <a:pos x="21" y="131"/>
                  </a:cxn>
                  <a:cxn ang="0">
                    <a:pos x="34" y="109"/>
                  </a:cxn>
                  <a:cxn ang="0">
                    <a:pos x="47" y="87"/>
                  </a:cxn>
                  <a:cxn ang="0">
                    <a:pos x="60" y="70"/>
                  </a:cxn>
                  <a:cxn ang="0">
                    <a:pos x="73" y="59"/>
                  </a:cxn>
                  <a:cxn ang="0">
                    <a:pos x="87" y="50"/>
                  </a:cxn>
                  <a:cxn ang="0">
                    <a:pos x="100" y="39"/>
                  </a:cxn>
                  <a:cxn ang="0">
                    <a:pos x="113" y="28"/>
                  </a:cxn>
                  <a:cxn ang="0">
                    <a:pos x="126" y="22"/>
                  </a:cxn>
                  <a:cxn ang="0">
                    <a:pos x="139" y="17"/>
                  </a:cxn>
                  <a:cxn ang="0">
                    <a:pos x="152" y="14"/>
                  </a:cxn>
                  <a:cxn ang="0">
                    <a:pos x="165" y="11"/>
                  </a:cxn>
                  <a:cxn ang="0">
                    <a:pos x="178" y="11"/>
                  </a:cxn>
                  <a:cxn ang="0">
                    <a:pos x="191" y="9"/>
                  </a:cxn>
                  <a:cxn ang="0">
                    <a:pos x="204" y="6"/>
                  </a:cxn>
                  <a:cxn ang="0">
                    <a:pos x="217" y="6"/>
                  </a:cxn>
                  <a:cxn ang="0">
                    <a:pos x="230" y="3"/>
                  </a:cxn>
                  <a:cxn ang="0">
                    <a:pos x="243" y="0"/>
                  </a:cxn>
                  <a:cxn ang="0">
                    <a:pos x="256" y="3"/>
                  </a:cxn>
                  <a:cxn ang="0">
                    <a:pos x="269" y="0"/>
                  </a:cxn>
                  <a:cxn ang="0">
                    <a:pos x="286" y="3"/>
                  </a:cxn>
                  <a:cxn ang="0">
                    <a:pos x="299" y="9"/>
                  </a:cxn>
                  <a:cxn ang="0">
                    <a:pos x="312" y="11"/>
                  </a:cxn>
                  <a:cxn ang="0">
                    <a:pos x="325" y="17"/>
                  </a:cxn>
                  <a:cxn ang="0">
                    <a:pos x="338" y="20"/>
                  </a:cxn>
                  <a:cxn ang="0">
                    <a:pos x="351" y="22"/>
                  </a:cxn>
                  <a:cxn ang="0">
                    <a:pos x="364" y="22"/>
                  </a:cxn>
                  <a:cxn ang="0">
                    <a:pos x="377" y="22"/>
                  </a:cxn>
                  <a:cxn ang="0">
                    <a:pos x="390" y="25"/>
                  </a:cxn>
                  <a:cxn ang="0">
                    <a:pos x="403" y="22"/>
                  </a:cxn>
                  <a:cxn ang="0">
                    <a:pos x="416" y="22"/>
                  </a:cxn>
                  <a:cxn ang="0">
                    <a:pos x="429" y="22"/>
                  </a:cxn>
                  <a:cxn ang="0">
                    <a:pos x="442" y="25"/>
                  </a:cxn>
                  <a:cxn ang="0">
                    <a:pos x="455" y="22"/>
                  </a:cxn>
                  <a:cxn ang="0">
                    <a:pos x="468" y="25"/>
                  </a:cxn>
                  <a:cxn ang="0">
                    <a:pos x="481" y="25"/>
                  </a:cxn>
                  <a:cxn ang="0">
                    <a:pos x="494" y="25"/>
                  </a:cxn>
                  <a:cxn ang="0">
                    <a:pos x="507" y="25"/>
                  </a:cxn>
                  <a:cxn ang="0">
                    <a:pos x="521" y="25"/>
                  </a:cxn>
                  <a:cxn ang="0">
                    <a:pos x="534" y="22"/>
                  </a:cxn>
                  <a:cxn ang="0">
                    <a:pos x="547" y="22"/>
                  </a:cxn>
                </a:cxnLst>
                <a:rect l="0" t="0" r="r" b="b"/>
                <a:pathLst>
                  <a:path w="555" h="159">
                    <a:moveTo>
                      <a:pt x="0" y="159"/>
                    </a:moveTo>
                    <a:lnTo>
                      <a:pt x="4" y="156"/>
                    </a:lnTo>
                    <a:lnTo>
                      <a:pt x="8" y="151"/>
                    </a:lnTo>
                    <a:lnTo>
                      <a:pt x="13" y="145"/>
                    </a:lnTo>
                    <a:lnTo>
                      <a:pt x="17" y="139"/>
                    </a:lnTo>
                    <a:lnTo>
                      <a:pt x="21" y="131"/>
                    </a:lnTo>
                    <a:lnTo>
                      <a:pt x="26" y="125"/>
                    </a:lnTo>
                    <a:lnTo>
                      <a:pt x="30" y="117"/>
                    </a:lnTo>
                    <a:lnTo>
                      <a:pt x="34" y="109"/>
                    </a:lnTo>
                    <a:lnTo>
                      <a:pt x="39" y="100"/>
                    </a:lnTo>
                    <a:lnTo>
                      <a:pt x="43" y="92"/>
                    </a:lnTo>
                    <a:lnTo>
                      <a:pt x="47" y="87"/>
                    </a:lnTo>
                    <a:lnTo>
                      <a:pt x="52" y="81"/>
                    </a:lnTo>
                    <a:lnTo>
                      <a:pt x="56" y="75"/>
                    </a:lnTo>
                    <a:lnTo>
                      <a:pt x="60" y="70"/>
                    </a:lnTo>
                    <a:lnTo>
                      <a:pt x="65" y="67"/>
                    </a:lnTo>
                    <a:lnTo>
                      <a:pt x="69" y="61"/>
                    </a:lnTo>
                    <a:lnTo>
                      <a:pt x="73" y="59"/>
                    </a:lnTo>
                    <a:lnTo>
                      <a:pt x="78" y="56"/>
                    </a:lnTo>
                    <a:lnTo>
                      <a:pt x="82" y="50"/>
                    </a:lnTo>
                    <a:lnTo>
                      <a:pt x="87" y="50"/>
                    </a:lnTo>
                    <a:lnTo>
                      <a:pt x="91" y="48"/>
                    </a:lnTo>
                    <a:lnTo>
                      <a:pt x="95" y="42"/>
                    </a:lnTo>
                    <a:lnTo>
                      <a:pt x="100" y="39"/>
                    </a:lnTo>
                    <a:lnTo>
                      <a:pt x="104" y="36"/>
                    </a:lnTo>
                    <a:lnTo>
                      <a:pt x="108" y="34"/>
                    </a:lnTo>
                    <a:lnTo>
                      <a:pt x="113" y="28"/>
                    </a:lnTo>
                    <a:lnTo>
                      <a:pt x="117" y="28"/>
                    </a:lnTo>
                    <a:lnTo>
                      <a:pt x="121" y="25"/>
                    </a:lnTo>
                    <a:lnTo>
                      <a:pt x="126" y="22"/>
                    </a:lnTo>
                    <a:lnTo>
                      <a:pt x="130" y="20"/>
                    </a:lnTo>
                    <a:lnTo>
                      <a:pt x="134" y="17"/>
                    </a:lnTo>
                    <a:lnTo>
                      <a:pt x="139" y="17"/>
                    </a:lnTo>
                    <a:lnTo>
                      <a:pt x="143" y="17"/>
                    </a:lnTo>
                    <a:lnTo>
                      <a:pt x="147" y="14"/>
                    </a:lnTo>
                    <a:lnTo>
                      <a:pt x="152" y="14"/>
                    </a:lnTo>
                    <a:lnTo>
                      <a:pt x="156" y="14"/>
                    </a:lnTo>
                    <a:lnTo>
                      <a:pt x="160" y="14"/>
                    </a:lnTo>
                    <a:lnTo>
                      <a:pt x="165" y="11"/>
                    </a:lnTo>
                    <a:lnTo>
                      <a:pt x="169" y="11"/>
                    </a:lnTo>
                    <a:lnTo>
                      <a:pt x="173" y="11"/>
                    </a:lnTo>
                    <a:lnTo>
                      <a:pt x="178" y="11"/>
                    </a:lnTo>
                    <a:lnTo>
                      <a:pt x="182" y="9"/>
                    </a:lnTo>
                    <a:lnTo>
                      <a:pt x="186" y="9"/>
                    </a:lnTo>
                    <a:lnTo>
                      <a:pt x="191" y="9"/>
                    </a:lnTo>
                    <a:lnTo>
                      <a:pt x="195" y="9"/>
                    </a:lnTo>
                    <a:lnTo>
                      <a:pt x="199" y="6"/>
                    </a:lnTo>
                    <a:lnTo>
                      <a:pt x="204" y="6"/>
                    </a:lnTo>
                    <a:lnTo>
                      <a:pt x="208" y="6"/>
                    </a:lnTo>
                    <a:lnTo>
                      <a:pt x="212" y="6"/>
                    </a:lnTo>
                    <a:lnTo>
                      <a:pt x="217" y="6"/>
                    </a:lnTo>
                    <a:lnTo>
                      <a:pt x="221" y="3"/>
                    </a:lnTo>
                    <a:lnTo>
                      <a:pt x="225" y="3"/>
                    </a:lnTo>
                    <a:lnTo>
                      <a:pt x="230" y="3"/>
                    </a:lnTo>
                    <a:lnTo>
                      <a:pt x="234" y="0"/>
                    </a:lnTo>
                    <a:lnTo>
                      <a:pt x="238" y="0"/>
                    </a:lnTo>
                    <a:lnTo>
                      <a:pt x="243" y="0"/>
                    </a:lnTo>
                    <a:lnTo>
                      <a:pt x="247" y="3"/>
                    </a:lnTo>
                    <a:lnTo>
                      <a:pt x="251" y="0"/>
                    </a:lnTo>
                    <a:lnTo>
                      <a:pt x="256" y="3"/>
                    </a:lnTo>
                    <a:lnTo>
                      <a:pt x="260" y="3"/>
                    </a:lnTo>
                    <a:lnTo>
                      <a:pt x="264" y="0"/>
                    </a:lnTo>
                    <a:lnTo>
                      <a:pt x="269" y="0"/>
                    </a:lnTo>
                    <a:lnTo>
                      <a:pt x="273" y="3"/>
                    </a:lnTo>
                    <a:lnTo>
                      <a:pt x="282" y="3"/>
                    </a:lnTo>
                    <a:lnTo>
                      <a:pt x="286" y="3"/>
                    </a:lnTo>
                    <a:lnTo>
                      <a:pt x="290" y="3"/>
                    </a:lnTo>
                    <a:lnTo>
                      <a:pt x="295" y="6"/>
                    </a:lnTo>
                    <a:lnTo>
                      <a:pt x="299" y="9"/>
                    </a:lnTo>
                    <a:lnTo>
                      <a:pt x="304" y="9"/>
                    </a:lnTo>
                    <a:lnTo>
                      <a:pt x="308" y="11"/>
                    </a:lnTo>
                    <a:lnTo>
                      <a:pt x="312" y="11"/>
                    </a:lnTo>
                    <a:lnTo>
                      <a:pt x="317" y="14"/>
                    </a:lnTo>
                    <a:lnTo>
                      <a:pt x="321" y="14"/>
                    </a:lnTo>
                    <a:lnTo>
                      <a:pt x="325" y="17"/>
                    </a:lnTo>
                    <a:lnTo>
                      <a:pt x="330" y="17"/>
                    </a:lnTo>
                    <a:lnTo>
                      <a:pt x="334" y="17"/>
                    </a:lnTo>
                    <a:lnTo>
                      <a:pt x="338" y="20"/>
                    </a:lnTo>
                    <a:lnTo>
                      <a:pt x="343" y="20"/>
                    </a:lnTo>
                    <a:lnTo>
                      <a:pt x="347" y="20"/>
                    </a:lnTo>
                    <a:lnTo>
                      <a:pt x="351" y="22"/>
                    </a:lnTo>
                    <a:lnTo>
                      <a:pt x="356" y="22"/>
                    </a:lnTo>
                    <a:lnTo>
                      <a:pt x="360" y="22"/>
                    </a:lnTo>
                    <a:lnTo>
                      <a:pt x="364" y="22"/>
                    </a:lnTo>
                    <a:lnTo>
                      <a:pt x="369" y="22"/>
                    </a:lnTo>
                    <a:lnTo>
                      <a:pt x="373" y="22"/>
                    </a:lnTo>
                    <a:lnTo>
                      <a:pt x="377" y="22"/>
                    </a:lnTo>
                    <a:lnTo>
                      <a:pt x="382" y="22"/>
                    </a:lnTo>
                    <a:lnTo>
                      <a:pt x="386" y="25"/>
                    </a:lnTo>
                    <a:lnTo>
                      <a:pt x="390" y="25"/>
                    </a:lnTo>
                    <a:lnTo>
                      <a:pt x="395" y="22"/>
                    </a:lnTo>
                    <a:lnTo>
                      <a:pt x="399" y="22"/>
                    </a:lnTo>
                    <a:lnTo>
                      <a:pt x="403" y="22"/>
                    </a:lnTo>
                    <a:lnTo>
                      <a:pt x="408" y="22"/>
                    </a:lnTo>
                    <a:lnTo>
                      <a:pt x="412" y="22"/>
                    </a:lnTo>
                    <a:lnTo>
                      <a:pt x="416" y="22"/>
                    </a:lnTo>
                    <a:lnTo>
                      <a:pt x="421" y="22"/>
                    </a:lnTo>
                    <a:lnTo>
                      <a:pt x="425" y="22"/>
                    </a:lnTo>
                    <a:lnTo>
                      <a:pt x="429" y="22"/>
                    </a:lnTo>
                    <a:lnTo>
                      <a:pt x="434" y="22"/>
                    </a:lnTo>
                    <a:lnTo>
                      <a:pt x="438" y="25"/>
                    </a:lnTo>
                    <a:lnTo>
                      <a:pt x="442" y="25"/>
                    </a:lnTo>
                    <a:lnTo>
                      <a:pt x="447" y="22"/>
                    </a:lnTo>
                    <a:lnTo>
                      <a:pt x="451" y="22"/>
                    </a:lnTo>
                    <a:lnTo>
                      <a:pt x="455" y="22"/>
                    </a:lnTo>
                    <a:lnTo>
                      <a:pt x="460" y="25"/>
                    </a:lnTo>
                    <a:lnTo>
                      <a:pt x="464" y="25"/>
                    </a:lnTo>
                    <a:lnTo>
                      <a:pt x="468" y="25"/>
                    </a:lnTo>
                    <a:lnTo>
                      <a:pt x="473" y="25"/>
                    </a:lnTo>
                    <a:lnTo>
                      <a:pt x="477" y="25"/>
                    </a:lnTo>
                    <a:lnTo>
                      <a:pt x="481" y="25"/>
                    </a:lnTo>
                    <a:lnTo>
                      <a:pt x="486" y="25"/>
                    </a:lnTo>
                    <a:lnTo>
                      <a:pt x="490" y="25"/>
                    </a:lnTo>
                    <a:lnTo>
                      <a:pt x="494" y="25"/>
                    </a:lnTo>
                    <a:lnTo>
                      <a:pt x="499" y="25"/>
                    </a:lnTo>
                    <a:lnTo>
                      <a:pt x="503" y="25"/>
                    </a:lnTo>
                    <a:lnTo>
                      <a:pt x="507" y="25"/>
                    </a:lnTo>
                    <a:lnTo>
                      <a:pt x="512" y="22"/>
                    </a:lnTo>
                    <a:lnTo>
                      <a:pt x="516" y="22"/>
                    </a:lnTo>
                    <a:lnTo>
                      <a:pt x="521" y="25"/>
                    </a:lnTo>
                    <a:lnTo>
                      <a:pt x="525" y="22"/>
                    </a:lnTo>
                    <a:lnTo>
                      <a:pt x="529" y="22"/>
                    </a:lnTo>
                    <a:lnTo>
                      <a:pt x="534" y="22"/>
                    </a:lnTo>
                    <a:lnTo>
                      <a:pt x="538" y="22"/>
                    </a:lnTo>
                    <a:lnTo>
                      <a:pt x="542" y="22"/>
                    </a:lnTo>
                    <a:lnTo>
                      <a:pt x="547" y="22"/>
                    </a:lnTo>
                    <a:lnTo>
                      <a:pt x="551" y="22"/>
                    </a:lnTo>
                    <a:lnTo>
                      <a:pt x="555" y="22"/>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03" name="Freeform 106"/>
              <p:cNvSpPr>
                <a:spLocks/>
              </p:cNvSpPr>
              <p:nvPr/>
            </p:nvSpPr>
            <p:spPr bwMode="auto">
              <a:xfrm>
                <a:off x="4657402" y="4078315"/>
                <a:ext cx="130454" cy="154914"/>
              </a:xfrm>
              <a:custGeom>
                <a:avLst/>
                <a:gdLst/>
                <a:ahLst/>
                <a:cxnLst>
                  <a:cxn ang="0">
                    <a:pos x="0" y="2"/>
                  </a:cxn>
                  <a:cxn ang="0">
                    <a:pos x="5" y="2"/>
                  </a:cxn>
                  <a:cxn ang="0">
                    <a:pos x="9" y="2"/>
                  </a:cxn>
                  <a:cxn ang="0">
                    <a:pos x="13" y="2"/>
                  </a:cxn>
                  <a:cxn ang="0">
                    <a:pos x="18" y="2"/>
                  </a:cxn>
                  <a:cxn ang="0">
                    <a:pos x="22" y="2"/>
                  </a:cxn>
                  <a:cxn ang="0">
                    <a:pos x="26" y="2"/>
                  </a:cxn>
                  <a:cxn ang="0">
                    <a:pos x="31" y="2"/>
                  </a:cxn>
                  <a:cxn ang="0">
                    <a:pos x="35" y="5"/>
                  </a:cxn>
                  <a:cxn ang="0">
                    <a:pos x="39" y="2"/>
                  </a:cxn>
                  <a:cxn ang="0">
                    <a:pos x="44" y="2"/>
                  </a:cxn>
                  <a:cxn ang="0">
                    <a:pos x="48" y="2"/>
                  </a:cxn>
                  <a:cxn ang="0">
                    <a:pos x="52" y="0"/>
                  </a:cxn>
                  <a:cxn ang="0">
                    <a:pos x="57" y="0"/>
                  </a:cxn>
                  <a:cxn ang="0">
                    <a:pos x="61" y="5"/>
                  </a:cxn>
                  <a:cxn ang="0">
                    <a:pos x="65" y="16"/>
                  </a:cxn>
                  <a:cxn ang="0">
                    <a:pos x="70" y="33"/>
                  </a:cxn>
                  <a:cxn ang="0">
                    <a:pos x="74" y="50"/>
                  </a:cxn>
                  <a:cxn ang="0">
                    <a:pos x="78" y="67"/>
                  </a:cxn>
                  <a:cxn ang="0">
                    <a:pos x="83" y="83"/>
                  </a:cxn>
                  <a:cxn ang="0">
                    <a:pos x="87" y="97"/>
                  </a:cxn>
                  <a:cxn ang="0">
                    <a:pos x="91" y="105"/>
                  </a:cxn>
                  <a:cxn ang="0">
                    <a:pos x="96" y="114"/>
                  </a:cxn>
                </a:cxnLst>
                <a:rect l="0" t="0" r="r" b="b"/>
                <a:pathLst>
                  <a:path w="96" h="114">
                    <a:moveTo>
                      <a:pt x="0" y="2"/>
                    </a:moveTo>
                    <a:lnTo>
                      <a:pt x="5" y="2"/>
                    </a:lnTo>
                    <a:lnTo>
                      <a:pt x="9" y="2"/>
                    </a:lnTo>
                    <a:lnTo>
                      <a:pt x="13" y="2"/>
                    </a:lnTo>
                    <a:lnTo>
                      <a:pt x="18" y="2"/>
                    </a:lnTo>
                    <a:lnTo>
                      <a:pt x="22" y="2"/>
                    </a:lnTo>
                    <a:lnTo>
                      <a:pt x="26" y="2"/>
                    </a:lnTo>
                    <a:lnTo>
                      <a:pt x="31" y="2"/>
                    </a:lnTo>
                    <a:lnTo>
                      <a:pt x="35" y="5"/>
                    </a:lnTo>
                    <a:lnTo>
                      <a:pt x="39" y="2"/>
                    </a:lnTo>
                    <a:lnTo>
                      <a:pt x="44" y="2"/>
                    </a:lnTo>
                    <a:lnTo>
                      <a:pt x="48" y="2"/>
                    </a:lnTo>
                    <a:lnTo>
                      <a:pt x="52" y="0"/>
                    </a:lnTo>
                    <a:lnTo>
                      <a:pt x="57" y="0"/>
                    </a:lnTo>
                    <a:lnTo>
                      <a:pt x="61" y="5"/>
                    </a:lnTo>
                    <a:lnTo>
                      <a:pt x="65" y="16"/>
                    </a:lnTo>
                    <a:lnTo>
                      <a:pt x="70" y="33"/>
                    </a:lnTo>
                    <a:lnTo>
                      <a:pt x="74" y="50"/>
                    </a:lnTo>
                    <a:lnTo>
                      <a:pt x="78" y="67"/>
                    </a:lnTo>
                    <a:lnTo>
                      <a:pt x="83" y="83"/>
                    </a:lnTo>
                    <a:lnTo>
                      <a:pt x="87" y="97"/>
                    </a:lnTo>
                    <a:lnTo>
                      <a:pt x="91" y="105"/>
                    </a:lnTo>
                    <a:lnTo>
                      <a:pt x="96" y="114"/>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04" name="Freeform 109"/>
              <p:cNvSpPr>
                <a:spLocks/>
              </p:cNvSpPr>
              <p:nvPr/>
            </p:nvSpPr>
            <p:spPr bwMode="auto">
              <a:xfrm>
                <a:off x="3903216" y="3813331"/>
                <a:ext cx="754186" cy="216064"/>
              </a:xfrm>
              <a:custGeom>
                <a:avLst/>
                <a:gdLst/>
                <a:ahLst/>
                <a:cxnLst>
                  <a:cxn ang="0">
                    <a:pos x="8" y="150"/>
                  </a:cxn>
                  <a:cxn ang="0">
                    <a:pos x="21" y="133"/>
                  </a:cxn>
                  <a:cxn ang="0">
                    <a:pos x="34" y="111"/>
                  </a:cxn>
                  <a:cxn ang="0">
                    <a:pos x="47" y="89"/>
                  </a:cxn>
                  <a:cxn ang="0">
                    <a:pos x="60" y="72"/>
                  </a:cxn>
                  <a:cxn ang="0">
                    <a:pos x="73" y="58"/>
                  </a:cxn>
                  <a:cxn ang="0">
                    <a:pos x="87" y="47"/>
                  </a:cxn>
                  <a:cxn ang="0">
                    <a:pos x="100" y="39"/>
                  </a:cxn>
                  <a:cxn ang="0">
                    <a:pos x="113" y="28"/>
                  </a:cxn>
                  <a:cxn ang="0">
                    <a:pos x="126" y="19"/>
                  </a:cxn>
                  <a:cxn ang="0">
                    <a:pos x="139" y="17"/>
                  </a:cxn>
                  <a:cxn ang="0">
                    <a:pos x="152" y="11"/>
                  </a:cxn>
                  <a:cxn ang="0">
                    <a:pos x="165" y="11"/>
                  </a:cxn>
                  <a:cxn ang="0">
                    <a:pos x="178" y="8"/>
                  </a:cxn>
                  <a:cxn ang="0">
                    <a:pos x="191" y="5"/>
                  </a:cxn>
                  <a:cxn ang="0">
                    <a:pos x="204" y="3"/>
                  </a:cxn>
                  <a:cxn ang="0">
                    <a:pos x="217" y="3"/>
                  </a:cxn>
                  <a:cxn ang="0">
                    <a:pos x="230" y="0"/>
                  </a:cxn>
                  <a:cxn ang="0">
                    <a:pos x="243" y="0"/>
                  </a:cxn>
                  <a:cxn ang="0">
                    <a:pos x="256" y="0"/>
                  </a:cxn>
                  <a:cxn ang="0">
                    <a:pos x="269" y="0"/>
                  </a:cxn>
                  <a:cxn ang="0">
                    <a:pos x="286" y="3"/>
                  </a:cxn>
                  <a:cxn ang="0">
                    <a:pos x="299" y="5"/>
                  </a:cxn>
                  <a:cxn ang="0">
                    <a:pos x="312" y="11"/>
                  </a:cxn>
                  <a:cxn ang="0">
                    <a:pos x="325" y="14"/>
                  </a:cxn>
                  <a:cxn ang="0">
                    <a:pos x="338" y="17"/>
                  </a:cxn>
                  <a:cxn ang="0">
                    <a:pos x="351" y="19"/>
                  </a:cxn>
                  <a:cxn ang="0">
                    <a:pos x="364" y="19"/>
                  </a:cxn>
                  <a:cxn ang="0">
                    <a:pos x="377" y="22"/>
                  </a:cxn>
                  <a:cxn ang="0">
                    <a:pos x="390" y="22"/>
                  </a:cxn>
                  <a:cxn ang="0">
                    <a:pos x="403" y="22"/>
                  </a:cxn>
                  <a:cxn ang="0">
                    <a:pos x="416" y="22"/>
                  </a:cxn>
                  <a:cxn ang="0">
                    <a:pos x="429" y="22"/>
                  </a:cxn>
                  <a:cxn ang="0">
                    <a:pos x="442" y="25"/>
                  </a:cxn>
                  <a:cxn ang="0">
                    <a:pos x="455" y="25"/>
                  </a:cxn>
                  <a:cxn ang="0">
                    <a:pos x="468" y="28"/>
                  </a:cxn>
                  <a:cxn ang="0">
                    <a:pos x="481" y="28"/>
                  </a:cxn>
                  <a:cxn ang="0">
                    <a:pos x="494" y="25"/>
                  </a:cxn>
                  <a:cxn ang="0">
                    <a:pos x="507" y="25"/>
                  </a:cxn>
                  <a:cxn ang="0">
                    <a:pos x="521" y="25"/>
                  </a:cxn>
                  <a:cxn ang="0">
                    <a:pos x="534" y="25"/>
                  </a:cxn>
                  <a:cxn ang="0">
                    <a:pos x="547" y="25"/>
                  </a:cxn>
                </a:cxnLst>
                <a:rect l="0" t="0" r="r" b="b"/>
                <a:pathLst>
                  <a:path w="555" h="159">
                    <a:moveTo>
                      <a:pt x="0" y="159"/>
                    </a:moveTo>
                    <a:lnTo>
                      <a:pt x="4" y="153"/>
                    </a:lnTo>
                    <a:lnTo>
                      <a:pt x="8" y="150"/>
                    </a:lnTo>
                    <a:lnTo>
                      <a:pt x="13" y="145"/>
                    </a:lnTo>
                    <a:lnTo>
                      <a:pt x="17" y="139"/>
                    </a:lnTo>
                    <a:lnTo>
                      <a:pt x="21" y="133"/>
                    </a:lnTo>
                    <a:lnTo>
                      <a:pt x="26" y="128"/>
                    </a:lnTo>
                    <a:lnTo>
                      <a:pt x="30" y="120"/>
                    </a:lnTo>
                    <a:lnTo>
                      <a:pt x="34" y="111"/>
                    </a:lnTo>
                    <a:lnTo>
                      <a:pt x="39" y="103"/>
                    </a:lnTo>
                    <a:lnTo>
                      <a:pt x="43" y="94"/>
                    </a:lnTo>
                    <a:lnTo>
                      <a:pt x="47" y="89"/>
                    </a:lnTo>
                    <a:lnTo>
                      <a:pt x="52" y="83"/>
                    </a:lnTo>
                    <a:lnTo>
                      <a:pt x="56" y="75"/>
                    </a:lnTo>
                    <a:lnTo>
                      <a:pt x="60" y="72"/>
                    </a:lnTo>
                    <a:lnTo>
                      <a:pt x="65" y="67"/>
                    </a:lnTo>
                    <a:lnTo>
                      <a:pt x="69" y="64"/>
                    </a:lnTo>
                    <a:lnTo>
                      <a:pt x="73" y="58"/>
                    </a:lnTo>
                    <a:lnTo>
                      <a:pt x="78" y="55"/>
                    </a:lnTo>
                    <a:lnTo>
                      <a:pt x="82" y="53"/>
                    </a:lnTo>
                    <a:lnTo>
                      <a:pt x="87" y="47"/>
                    </a:lnTo>
                    <a:lnTo>
                      <a:pt x="91" y="44"/>
                    </a:lnTo>
                    <a:lnTo>
                      <a:pt x="95" y="42"/>
                    </a:lnTo>
                    <a:lnTo>
                      <a:pt x="100" y="39"/>
                    </a:lnTo>
                    <a:lnTo>
                      <a:pt x="104" y="33"/>
                    </a:lnTo>
                    <a:lnTo>
                      <a:pt x="108" y="30"/>
                    </a:lnTo>
                    <a:lnTo>
                      <a:pt x="113" y="28"/>
                    </a:lnTo>
                    <a:lnTo>
                      <a:pt x="117" y="28"/>
                    </a:lnTo>
                    <a:lnTo>
                      <a:pt x="121" y="22"/>
                    </a:lnTo>
                    <a:lnTo>
                      <a:pt x="126" y="19"/>
                    </a:lnTo>
                    <a:lnTo>
                      <a:pt x="130" y="17"/>
                    </a:lnTo>
                    <a:lnTo>
                      <a:pt x="134" y="17"/>
                    </a:lnTo>
                    <a:lnTo>
                      <a:pt x="139" y="17"/>
                    </a:lnTo>
                    <a:lnTo>
                      <a:pt x="143" y="14"/>
                    </a:lnTo>
                    <a:lnTo>
                      <a:pt x="147" y="14"/>
                    </a:lnTo>
                    <a:lnTo>
                      <a:pt x="152" y="11"/>
                    </a:lnTo>
                    <a:lnTo>
                      <a:pt x="156" y="11"/>
                    </a:lnTo>
                    <a:lnTo>
                      <a:pt x="160" y="11"/>
                    </a:lnTo>
                    <a:lnTo>
                      <a:pt x="165" y="11"/>
                    </a:lnTo>
                    <a:lnTo>
                      <a:pt x="169" y="8"/>
                    </a:lnTo>
                    <a:lnTo>
                      <a:pt x="173" y="8"/>
                    </a:lnTo>
                    <a:lnTo>
                      <a:pt x="178" y="8"/>
                    </a:lnTo>
                    <a:lnTo>
                      <a:pt x="182" y="8"/>
                    </a:lnTo>
                    <a:lnTo>
                      <a:pt x="186" y="8"/>
                    </a:lnTo>
                    <a:lnTo>
                      <a:pt x="191" y="5"/>
                    </a:lnTo>
                    <a:lnTo>
                      <a:pt x="195" y="5"/>
                    </a:lnTo>
                    <a:lnTo>
                      <a:pt x="199" y="5"/>
                    </a:lnTo>
                    <a:lnTo>
                      <a:pt x="204" y="3"/>
                    </a:lnTo>
                    <a:lnTo>
                      <a:pt x="208" y="3"/>
                    </a:lnTo>
                    <a:lnTo>
                      <a:pt x="212" y="3"/>
                    </a:lnTo>
                    <a:lnTo>
                      <a:pt x="217" y="3"/>
                    </a:lnTo>
                    <a:lnTo>
                      <a:pt x="221" y="3"/>
                    </a:lnTo>
                    <a:lnTo>
                      <a:pt x="225" y="0"/>
                    </a:lnTo>
                    <a:lnTo>
                      <a:pt x="230" y="0"/>
                    </a:lnTo>
                    <a:lnTo>
                      <a:pt x="234" y="0"/>
                    </a:lnTo>
                    <a:lnTo>
                      <a:pt x="238" y="0"/>
                    </a:lnTo>
                    <a:lnTo>
                      <a:pt x="243" y="0"/>
                    </a:lnTo>
                    <a:lnTo>
                      <a:pt x="247" y="0"/>
                    </a:lnTo>
                    <a:lnTo>
                      <a:pt x="251" y="0"/>
                    </a:lnTo>
                    <a:lnTo>
                      <a:pt x="256" y="0"/>
                    </a:lnTo>
                    <a:lnTo>
                      <a:pt x="260" y="0"/>
                    </a:lnTo>
                    <a:lnTo>
                      <a:pt x="264" y="0"/>
                    </a:lnTo>
                    <a:lnTo>
                      <a:pt x="269" y="0"/>
                    </a:lnTo>
                    <a:lnTo>
                      <a:pt x="273" y="3"/>
                    </a:lnTo>
                    <a:lnTo>
                      <a:pt x="282" y="3"/>
                    </a:lnTo>
                    <a:lnTo>
                      <a:pt x="286" y="3"/>
                    </a:lnTo>
                    <a:lnTo>
                      <a:pt x="290" y="3"/>
                    </a:lnTo>
                    <a:lnTo>
                      <a:pt x="295" y="5"/>
                    </a:lnTo>
                    <a:lnTo>
                      <a:pt x="299" y="5"/>
                    </a:lnTo>
                    <a:lnTo>
                      <a:pt x="304" y="8"/>
                    </a:lnTo>
                    <a:lnTo>
                      <a:pt x="308" y="8"/>
                    </a:lnTo>
                    <a:lnTo>
                      <a:pt x="312" y="11"/>
                    </a:lnTo>
                    <a:lnTo>
                      <a:pt x="317" y="11"/>
                    </a:lnTo>
                    <a:lnTo>
                      <a:pt x="321" y="14"/>
                    </a:lnTo>
                    <a:lnTo>
                      <a:pt x="325" y="14"/>
                    </a:lnTo>
                    <a:lnTo>
                      <a:pt x="330" y="17"/>
                    </a:lnTo>
                    <a:lnTo>
                      <a:pt x="334" y="17"/>
                    </a:lnTo>
                    <a:lnTo>
                      <a:pt x="338" y="17"/>
                    </a:lnTo>
                    <a:lnTo>
                      <a:pt x="343" y="17"/>
                    </a:lnTo>
                    <a:lnTo>
                      <a:pt x="347" y="19"/>
                    </a:lnTo>
                    <a:lnTo>
                      <a:pt x="351" y="19"/>
                    </a:lnTo>
                    <a:lnTo>
                      <a:pt x="356" y="19"/>
                    </a:lnTo>
                    <a:lnTo>
                      <a:pt x="360" y="19"/>
                    </a:lnTo>
                    <a:lnTo>
                      <a:pt x="364" y="19"/>
                    </a:lnTo>
                    <a:lnTo>
                      <a:pt x="369" y="22"/>
                    </a:lnTo>
                    <a:lnTo>
                      <a:pt x="373" y="22"/>
                    </a:lnTo>
                    <a:lnTo>
                      <a:pt x="377" y="22"/>
                    </a:lnTo>
                    <a:lnTo>
                      <a:pt x="382" y="22"/>
                    </a:lnTo>
                    <a:lnTo>
                      <a:pt x="386" y="25"/>
                    </a:lnTo>
                    <a:lnTo>
                      <a:pt x="390" y="22"/>
                    </a:lnTo>
                    <a:lnTo>
                      <a:pt x="395" y="22"/>
                    </a:lnTo>
                    <a:lnTo>
                      <a:pt x="399" y="22"/>
                    </a:lnTo>
                    <a:lnTo>
                      <a:pt x="403" y="22"/>
                    </a:lnTo>
                    <a:lnTo>
                      <a:pt x="408" y="22"/>
                    </a:lnTo>
                    <a:lnTo>
                      <a:pt x="412" y="25"/>
                    </a:lnTo>
                    <a:lnTo>
                      <a:pt x="416" y="22"/>
                    </a:lnTo>
                    <a:lnTo>
                      <a:pt x="421" y="22"/>
                    </a:lnTo>
                    <a:lnTo>
                      <a:pt x="425" y="22"/>
                    </a:lnTo>
                    <a:lnTo>
                      <a:pt x="429" y="22"/>
                    </a:lnTo>
                    <a:lnTo>
                      <a:pt x="434" y="22"/>
                    </a:lnTo>
                    <a:lnTo>
                      <a:pt x="438" y="25"/>
                    </a:lnTo>
                    <a:lnTo>
                      <a:pt x="442" y="25"/>
                    </a:lnTo>
                    <a:lnTo>
                      <a:pt x="447" y="22"/>
                    </a:lnTo>
                    <a:lnTo>
                      <a:pt x="451" y="25"/>
                    </a:lnTo>
                    <a:lnTo>
                      <a:pt x="455" y="25"/>
                    </a:lnTo>
                    <a:lnTo>
                      <a:pt x="460" y="25"/>
                    </a:lnTo>
                    <a:lnTo>
                      <a:pt x="464" y="25"/>
                    </a:lnTo>
                    <a:lnTo>
                      <a:pt x="468" y="28"/>
                    </a:lnTo>
                    <a:lnTo>
                      <a:pt x="473" y="28"/>
                    </a:lnTo>
                    <a:lnTo>
                      <a:pt x="477" y="28"/>
                    </a:lnTo>
                    <a:lnTo>
                      <a:pt x="481" y="28"/>
                    </a:lnTo>
                    <a:lnTo>
                      <a:pt x="486" y="28"/>
                    </a:lnTo>
                    <a:lnTo>
                      <a:pt x="490" y="28"/>
                    </a:lnTo>
                    <a:lnTo>
                      <a:pt x="494" y="25"/>
                    </a:lnTo>
                    <a:lnTo>
                      <a:pt x="499" y="25"/>
                    </a:lnTo>
                    <a:lnTo>
                      <a:pt x="503" y="25"/>
                    </a:lnTo>
                    <a:lnTo>
                      <a:pt x="507" y="25"/>
                    </a:lnTo>
                    <a:lnTo>
                      <a:pt x="512" y="25"/>
                    </a:lnTo>
                    <a:lnTo>
                      <a:pt x="516" y="25"/>
                    </a:lnTo>
                    <a:lnTo>
                      <a:pt x="521" y="25"/>
                    </a:lnTo>
                    <a:lnTo>
                      <a:pt x="525" y="25"/>
                    </a:lnTo>
                    <a:lnTo>
                      <a:pt x="529" y="25"/>
                    </a:lnTo>
                    <a:lnTo>
                      <a:pt x="534" y="25"/>
                    </a:lnTo>
                    <a:lnTo>
                      <a:pt x="538" y="25"/>
                    </a:lnTo>
                    <a:lnTo>
                      <a:pt x="542" y="25"/>
                    </a:lnTo>
                    <a:lnTo>
                      <a:pt x="547" y="25"/>
                    </a:lnTo>
                    <a:lnTo>
                      <a:pt x="551" y="25"/>
                    </a:lnTo>
                    <a:lnTo>
                      <a:pt x="555" y="25"/>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05" name="Freeform 110"/>
              <p:cNvSpPr>
                <a:spLocks/>
              </p:cNvSpPr>
              <p:nvPr/>
            </p:nvSpPr>
            <p:spPr bwMode="auto">
              <a:xfrm>
                <a:off x="4657402" y="3847303"/>
                <a:ext cx="130454" cy="169862"/>
              </a:xfrm>
              <a:custGeom>
                <a:avLst/>
                <a:gdLst/>
                <a:ahLst/>
                <a:cxnLst>
                  <a:cxn ang="0">
                    <a:pos x="0" y="0"/>
                  </a:cxn>
                  <a:cxn ang="0">
                    <a:pos x="5" y="3"/>
                  </a:cxn>
                  <a:cxn ang="0">
                    <a:pos x="9" y="3"/>
                  </a:cxn>
                  <a:cxn ang="0">
                    <a:pos x="13" y="0"/>
                  </a:cxn>
                  <a:cxn ang="0">
                    <a:pos x="18" y="3"/>
                  </a:cxn>
                  <a:cxn ang="0">
                    <a:pos x="22" y="3"/>
                  </a:cxn>
                  <a:cxn ang="0">
                    <a:pos x="26" y="0"/>
                  </a:cxn>
                  <a:cxn ang="0">
                    <a:pos x="31" y="0"/>
                  </a:cxn>
                  <a:cxn ang="0">
                    <a:pos x="35" y="3"/>
                  </a:cxn>
                  <a:cxn ang="0">
                    <a:pos x="39" y="0"/>
                  </a:cxn>
                  <a:cxn ang="0">
                    <a:pos x="44" y="3"/>
                  </a:cxn>
                  <a:cxn ang="0">
                    <a:pos x="48" y="0"/>
                  </a:cxn>
                  <a:cxn ang="0">
                    <a:pos x="52" y="0"/>
                  </a:cxn>
                  <a:cxn ang="0">
                    <a:pos x="57" y="3"/>
                  </a:cxn>
                  <a:cxn ang="0">
                    <a:pos x="61" y="11"/>
                  </a:cxn>
                  <a:cxn ang="0">
                    <a:pos x="65" y="22"/>
                  </a:cxn>
                  <a:cxn ang="0">
                    <a:pos x="70" y="39"/>
                  </a:cxn>
                  <a:cxn ang="0">
                    <a:pos x="74" y="58"/>
                  </a:cxn>
                  <a:cxn ang="0">
                    <a:pos x="78" y="75"/>
                  </a:cxn>
                  <a:cxn ang="0">
                    <a:pos x="83" y="92"/>
                  </a:cxn>
                  <a:cxn ang="0">
                    <a:pos x="87" y="106"/>
                  </a:cxn>
                  <a:cxn ang="0">
                    <a:pos x="91" y="117"/>
                  </a:cxn>
                  <a:cxn ang="0">
                    <a:pos x="96" y="125"/>
                  </a:cxn>
                </a:cxnLst>
                <a:rect l="0" t="0" r="r" b="b"/>
                <a:pathLst>
                  <a:path w="96" h="125">
                    <a:moveTo>
                      <a:pt x="0" y="0"/>
                    </a:moveTo>
                    <a:lnTo>
                      <a:pt x="5" y="3"/>
                    </a:lnTo>
                    <a:lnTo>
                      <a:pt x="9" y="3"/>
                    </a:lnTo>
                    <a:lnTo>
                      <a:pt x="13" y="0"/>
                    </a:lnTo>
                    <a:lnTo>
                      <a:pt x="18" y="3"/>
                    </a:lnTo>
                    <a:lnTo>
                      <a:pt x="22" y="3"/>
                    </a:lnTo>
                    <a:lnTo>
                      <a:pt x="26" y="0"/>
                    </a:lnTo>
                    <a:lnTo>
                      <a:pt x="31" y="0"/>
                    </a:lnTo>
                    <a:lnTo>
                      <a:pt x="35" y="3"/>
                    </a:lnTo>
                    <a:lnTo>
                      <a:pt x="39" y="0"/>
                    </a:lnTo>
                    <a:lnTo>
                      <a:pt x="44" y="3"/>
                    </a:lnTo>
                    <a:lnTo>
                      <a:pt x="48" y="0"/>
                    </a:lnTo>
                    <a:lnTo>
                      <a:pt x="52" y="0"/>
                    </a:lnTo>
                    <a:lnTo>
                      <a:pt x="57" y="3"/>
                    </a:lnTo>
                    <a:lnTo>
                      <a:pt x="61" y="11"/>
                    </a:lnTo>
                    <a:lnTo>
                      <a:pt x="65" y="22"/>
                    </a:lnTo>
                    <a:lnTo>
                      <a:pt x="70" y="39"/>
                    </a:lnTo>
                    <a:lnTo>
                      <a:pt x="74" y="58"/>
                    </a:lnTo>
                    <a:lnTo>
                      <a:pt x="78" y="75"/>
                    </a:lnTo>
                    <a:lnTo>
                      <a:pt x="83" y="92"/>
                    </a:lnTo>
                    <a:lnTo>
                      <a:pt x="87" y="106"/>
                    </a:lnTo>
                    <a:lnTo>
                      <a:pt x="91" y="117"/>
                    </a:lnTo>
                    <a:lnTo>
                      <a:pt x="96" y="125"/>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06" name="Freeform 113"/>
              <p:cNvSpPr>
                <a:spLocks/>
              </p:cNvSpPr>
              <p:nvPr/>
            </p:nvSpPr>
            <p:spPr bwMode="auto">
              <a:xfrm>
                <a:off x="3903216" y="3571448"/>
                <a:ext cx="754186" cy="214705"/>
              </a:xfrm>
              <a:custGeom>
                <a:avLst/>
                <a:gdLst/>
                <a:ahLst/>
                <a:cxnLst>
                  <a:cxn ang="0">
                    <a:pos x="8" y="150"/>
                  </a:cxn>
                  <a:cxn ang="0">
                    <a:pos x="21" y="125"/>
                  </a:cxn>
                  <a:cxn ang="0">
                    <a:pos x="34" y="105"/>
                  </a:cxn>
                  <a:cxn ang="0">
                    <a:pos x="47" y="83"/>
                  </a:cxn>
                  <a:cxn ang="0">
                    <a:pos x="60" y="66"/>
                  </a:cxn>
                  <a:cxn ang="0">
                    <a:pos x="73" y="53"/>
                  </a:cxn>
                  <a:cxn ang="0">
                    <a:pos x="87" y="44"/>
                  </a:cxn>
                  <a:cxn ang="0">
                    <a:pos x="100" y="36"/>
                  </a:cxn>
                  <a:cxn ang="0">
                    <a:pos x="113" y="30"/>
                  </a:cxn>
                  <a:cxn ang="0">
                    <a:pos x="126" y="25"/>
                  </a:cxn>
                  <a:cxn ang="0">
                    <a:pos x="139" y="19"/>
                  </a:cxn>
                  <a:cxn ang="0">
                    <a:pos x="152" y="16"/>
                  </a:cxn>
                  <a:cxn ang="0">
                    <a:pos x="165" y="14"/>
                  </a:cxn>
                  <a:cxn ang="0">
                    <a:pos x="178" y="11"/>
                  </a:cxn>
                  <a:cxn ang="0">
                    <a:pos x="191" y="11"/>
                  </a:cxn>
                  <a:cxn ang="0">
                    <a:pos x="204" y="8"/>
                  </a:cxn>
                  <a:cxn ang="0">
                    <a:pos x="217" y="5"/>
                  </a:cxn>
                  <a:cxn ang="0">
                    <a:pos x="230" y="2"/>
                  </a:cxn>
                  <a:cxn ang="0">
                    <a:pos x="243" y="2"/>
                  </a:cxn>
                  <a:cxn ang="0">
                    <a:pos x="256" y="2"/>
                  </a:cxn>
                  <a:cxn ang="0">
                    <a:pos x="269" y="2"/>
                  </a:cxn>
                  <a:cxn ang="0">
                    <a:pos x="286" y="2"/>
                  </a:cxn>
                  <a:cxn ang="0">
                    <a:pos x="299" y="2"/>
                  </a:cxn>
                  <a:cxn ang="0">
                    <a:pos x="312" y="5"/>
                  </a:cxn>
                  <a:cxn ang="0">
                    <a:pos x="325" y="11"/>
                  </a:cxn>
                  <a:cxn ang="0">
                    <a:pos x="338" y="16"/>
                  </a:cxn>
                  <a:cxn ang="0">
                    <a:pos x="351" y="19"/>
                  </a:cxn>
                  <a:cxn ang="0">
                    <a:pos x="364" y="22"/>
                  </a:cxn>
                  <a:cxn ang="0">
                    <a:pos x="377" y="25"/>
                  </a:cxn>
                  <a:cxn ang="0">
                    <a:pos x="390" y="25"/>
                  </a:cxn>
                  <a:cxn ang="0">
                    <a:pos x="403" y="25"/>
                  </a:cxn>
                  <a:cxn ang="0">
                    <a:pos x="416" y="22"/>
                  </a:cxn>
                  <a:cxn ang="0">
                    <a:pos x="429" y="25"/>
                  </a:cxn>
                  <a:cxn ang="0">
                    <a:pos x="442" y="25"/>
                  </a:cxn>
                  <a:cxn ang="0">
                    <a:pos x="455" y="27"/>
                  </a:cxn>
                  <a:cxn ang="0">
                    <a:pos x="468" y="27"/>
                  </a:cxn>
                  <a:cxn ang="0">
                    <a:pos x="481" y="27"/>
                  </a:cxn>
                  <a:cxn ang="0">
                    <a:pos x="494" y="27"/>
                  </a:cxn>
                  <a:cxn ang="0">
                    <a:pos x="507" y="25"/>
                  </a:cxn>
                  <a:cxn ang="0">
                    <a:pos x="521" y="25"/>
                  </a:cxn>
                  <a:cxn ang="0">
                    <a:pos x="534" y="25"/>
                  </a:cxn>
                  <a:cxn ang="0">
                    <a:pos x="547" y="25"/>
                  </a:cxn>
                </a:cxnLst>
                <a:rect l="0" t="0" r="r" b="b"/>
                <a:pathLst>
                  <a:path w="555" h="158">
                    <a:moveTo>
                      <a:pt x="0" y="158"/>
                    </a:moveTo>
                    <a:lnTo>
                      <a:pt x="4" y="156"/>
                    </a:lnTo>
                    <a:lnTo>
                      <a:pt x="8" y="150"/>
                    </a:lnTo>
                    <a:lnTo>
                      <a:pt x="13" y="142"/>
                    </a:lnTo>
                    <a:lnTo>
                      <a:pt x="17" y="133"/>
                    </a:lnTo>
                    <a:lnTo>
                      <a:pt x="21" y="125"/>
                    </a:lnTo>
                    <a:lnTo>
                      <a:pt x="26" y="119"/>
                    </a:lnTo>
                    <a:lnTo>
                      <a:pt x="30" y="114"/>
                    </a:lnTo>
                    <a:lnTo>
                      <a:pt x="34" y="105"/>
                    </a:lnTo>
                    <a:lnTo>
                      <a:pt x="39" y="94"/>
                    </a:lnTo>
                    <a:lnTo>
                      <a:pt x="43" y="89"/>
                    </a:lnTo>
                    <a:lnTo>
                      <a:pt x="47" y="83"/>
                    </a:lnTo>
                    <a:lnTo>
                      <a:pt x="52" y="75"/>
                    </a:lnTo>
                    <a:lnTo>
                      <a:pt x="56" y="72"/>
                    </a:lnTo>
                    <a:lnTo>
                      <a:pt x="60" y="66"/>
                    </a:lnTo>
                    <a:lnTo>
                      <a:pt x="65" y="64"/>
                    </a:lnTo>
                    <a:lnTo>
                      <a:pt x="69" y="58"/>
                    </a:lnTo>
                    <a:lnTo>
                      <a:pt x="73" y="53"/>
                    </a:lnTo>
                    <a:lnTo>
                      <a:pt x="78" y="50"/>
                    </a:lnTo>
                    <a:lnTo>
                      <a:pt x="82" y="47"/>
                    </a:lnTo>
                    <a:lnTo>
                      <a:pt x="87" y="44"/>
                    </a:lnTo>
                    <a:lnTo>
                      <a:pt x="91" y="41"/>
                    </a:lnTo>
                    <a:lnTo>
                      <a:pt x="95" y="39"/>
                    </a:lnTo>
                    <a:lnTo>
                      <a:pt x="100" y="36"/>
                    </a:lnTo>
                    <a:lnTo>
                      <a:pt x="104" y="33"/>
                    </a:lnTo>
                    <a:lnTo>
                      <a:pt x="108" y="30"/>
                    </a:lnTo>
                    <a:lnTo>
                      <a:pt x="113" y="30"/>
                    </a:lnTo>
                    <a:lnTo>
                      <a:pt x="117" y="30"/>
                    </a:lnTo>
                    <a:lnTo>
                      <a:pt x="121" y="27"/>
                    </a:lnTo>
                    <a:lnTo>
                      <a:pt x="126" y="25"/>
                    </a:lnTo>
                    <a:lnTo>
                      <a:pt x="130" y="22"/>
                    </a:lnTo>
                    <a:lnTo>
                      <a:pt x="134" y="19"/>
                    </a:lnTo>
                    <a:lnTo>
                      <a:pt x="139" y="19"/>
                    </a:lnTo>
                    <a:lnTo>
                      <a:pt x="143" y="16"/>
                    </a:lnTo>
                    <a:lnTo>
                      <a:pt x="147" y="16"/>
                    </a:lnTo>
                    <a:lnTo>
                      <a:pt x="152" y="16"/>
                    </a:lnTo>
                    <a:lnTo>
                      <a:pt x="156" y="16"/>
                    </a:lnTo>
                    <a:lnTo>
                      <a:pt x="160" y="14"/>
                    </a:lnTo>
                    <a:lnTo>
                      <a:pt x="165" y="14"/>
                    </a:lnTo>
                    <a:lnTo>
                      <a:pt x="169" y="14"/>
                    </a:lnTo>
                    <a:lnTo>
                      <a:pt x="173" y="14"/>
                    </a:lnTo>
                    <a:lnTo>
                      <a:pt x="178" y="11"/>
                    </a:lnTo>
                    <a:lnTo>
                      <a:pt x="182" y="11"/>
                    </a:lnTo>
                    <a:lnTo>
                      <a:pt x="186" y="11"/>
                    </a:lnTo>
                    <a:lnTo>
                      <a:pt x="191" y="11"/>
                    </a:lnTo>
                    <a:lnTo>
                      <a:pt x="195" y="8"/>
                    </a:lnTo>
                    <a:lnTo>
                      <a:pt x="199" y="8"/>
                    </a:lnTo>
                    <a:lnTo>
                      <a:pt x="204" y="8"/>
                    </a:lnTo>
                    <a:lnTo>
                      <a:pt x="208" y="8"/>
                    </a:lnTo>
                    <a:lnTo>
                      <a:pt x="212" y="5"/>
                    </a:lnTo>
                    <a:lnTo>
                      <a:pt x="217" y="5"/>
                    </a:lnTo>
                    <a:lnTo>
                      <a:pt x="221" y="2"/>
                    </a:lnTo>
                    <a:lnTo>
                      <a:pt x="225" y="2"/>
                    </a:lnTo>
                    <a:lnTo>
                      <a:pt x="230" y="2"/>
                    </a:lnTo>
                    <a:lnTo>
                      <a:pt x="234" y="5"/>
                    </a:lnTo>
                    <a:lnTo>
                      <a:pt x="238" y="2"/>
                    </a:lnTo>
                    <a:lnTo>
                      <a:pt x="243" y="2"/>
                    </a:lnTo>
                    <a:lnTo>
                      <a:pt x="247" y="2"/>
                    </a:lnTo>
                    <a:lnTo>
                      <a:pt x="251" y="0"/>
                    </a:lnTo>
                    <a:lnTo>
                      <a:pt x="256" y="2"/>
                    </a:lnTo>
                    <a:lnTo>
                      <a:pt x="260" y="2"/>
                    </a:lnTo>
                    <a:lnTo>
                      <a:pt x="264" y="2"/>
                    </a:lnTo>
                    <a:lnTo>
                      <a:pt x="269" y="2"/>
                    </a:lnTo>
                    <a:lnTo>
                      <a:pt x="273" y="2"/>
                    </a:lnTo>
                    <a:lnTo>
                      <a:pt x="282" y="0"/>
                    </a:lnTo>
                    <a:lnTo>
                      <a:pt x="286" y="2"/>
                    </a:lnTo>
                    <a:lnTo>
                      <a:pt x="290" y="0"/>
                    </a:lnTo>
                    <a:lnTo>
                      <a:pt x="295" y="2"/>
                    </a:lnTo>
                    <a:lnTo>
                      <a:pt x="299" y="2"/>
                    </a:lnTo>
                    <a:lnTo>
                      <a:pt x="304" y="5"/>
                    </a:lnTo>
                    <a:lnTo>
                      <a:pt x="308" y="5"/>
                    </a:lnTo>
                    <a:lnTo>
                      <a:pt x="312" y="5"/>
                    </a:lnTo>
                    <a:lnTo>
                      <a:pt x="317" y="8"/>
                    </a:lnTo>
                    <a:lnTo>
                      <a:pt x="321" y="11"/>
                    </a:lnTo>
                    <a:lnTo>
                      <a:pt x="325" y="11"/>
                    </a:lnTo>
                    <a:lnTo>
                      <a:pt x="330" y="14"/>
                    </a:lnTo>
                    <a:lnTo>
                      <a:pt x="334" y="14"/>
                    </a:lnTo>
                    <a:lnTo>
                      <a:pt x="338" y="16"/>
                    </a:lnTo>
                    <a:lnTo>
                      <a:pt x="343" y="19"/>
                    </a:lnTo>
                    <a:lnTo>
                      <a:pt x="347" y="19"/>
                    </a:lnTo>
                    <a:lnTo>
                      <a:pt x="351" y="19"/>
                    </a:lnTo>
                    <a:lnTo>
                      <a:pt x="356" y="22"/>
                    </a:lnTo>
                    <a:lnTo>
                      <a:pt x="360" y="22"/>
                    </a:lnTo>
                    <a:lnTo>
                      <a:pt x="364" y="22"/>
                    </a:lnTo>
                    <a:lnTo>
                      <a:pt x="369" y="22"/>
                    </a:lnTo>
                    <a:lnTo>
                      <a:pt x="373" y="22"/>
                    </a:lnTo>
                    <a:lnTo>
                      <a:pt x="377" y="25"/>
                    </a:lnTo>
                    <a:lnTo>
                      <a:pt x="382" y="25"/>
                    </a:lnTo>
                    <a:lnTo>
                      <a:pt x="386" y="25"/>
                    </a:lnTo>
                    <a:lnTo>
                      <a:pt x="390" y="25"/>
                    </a:lnTo>
                    <a:lnTo>
                      <a:pt x="395" y="25"/>
                    </a:lnTo>
                    <a:lnTo>
                      <a:pt x="399" y="25"/>
                    </a:lnTo>
                    <a:lnTo>
                      <a:pt x="403" y="25"/>
                    </a:lnTo>
                    <a:lnTo>
                      <a:pt x="408" y="22"/>
                    </a:lnTo>
                    <a:lnTo>
                      <a:pt x="412" y="22"/>
                    </a:lnTo>
                    <a:lnTo>
                      <a:pt x="416" y="22"/>
                    </a:lnTo>
                    <a:lnTo>
                      <a:pt x="421" y="25"/>
                    </a:lnTo>
                    <a:lnTo>
                      <a:pt x="425" y="25"/>
                    </a:lnTo>
                    <a:lnTo>
                      <a:pt x="429" y="25"/>
                    </a:lnTo>
                    <a:lnTo>
                      <a:pt x="434" y="25"/>
                    </a:lnTo>
                    <a:lnTo>
                      <a:pt x="438" y="25"/>
                    </a:lnTo>
                    <a:lnTo>
                      <a:pt x="442" y="25"/>
                    </a:lnTo>
                    <a:lnTo>
                      <a:pt x="447" y="25"/>
                    </a:lnTo>
                    <a:lnTo>
                      <a:pt x="451" y="27"/>
                    </a:lnTo>
                    <a:lnTo>
                      <a:pt x="455" y="27"/>
                    </a:lnTo>
                    <a:lnTo>
                      <a:pt x="460" y="27"/>
                    </a:lnTo>
                    <a:lnTo>
                      <a:pt x="464" y="27"/>
                    </a:lnTo>
                    <a:lnTo>
                      <a:pt x="468" y="27"/>
                    </a:lnTo>
                    <a:lnTo>
                      <a:pt x="473" y="27"/>
                    </a:lnTo>
                    <a:lnTo>
                      <a:pt x="477" y="30"/>
                    </a:lnTo>
                    <a:lnTo>
                      <a:pt x="481" y="27"/>
                    </a:lnTo>
                    <a:lnTo>
                      <a:pt x="486" y="27"/>
                    </a:lnTo>
                    <a:lnTo>
                      <a:pt x="490" y="27"/>
                    </a:lnTo>
                    <a:lnTo>
                      <a:pt x="494" y="27"/>
                    </a:lnTo>
                    <a:lnTo>
                      <a:pt x="499" y="25"/>
                    </a:lnTo>
                    <a:lnTo>
                      <a:pt x="503" y="25"/>
                    </a:lnTo>
                    <a:lnTo>
                      <a:pt x="507" y="25"/>
                    </a:lnTo>
                    <a:lnTo>
                      <a:pt x="512" y="25"/>
                    </a:lnTo>
                    <a:lnTo>
                      <a:pt x="516" y="25"/>
                    </a:lnTo>
                    <a:lnTo>
                      <a:pt x="521" y="25"/>
                    </a:lnTo>
                    <a:lnTo>
                      <a:pt x="525" y="25"/>
                    </a:lnTo>
                    <a:lnTo>
                      <a:pt x="529" y="25"/>
                    </a:lnTo>
                    <a:lnTo>
                      <a:pt x="534" y="25"/>
                    </a:lnTo>
                    <a:lnTo>
                      <a:pt x="538" y="25"/>
                    </a:lnTo>
                    <a:lnTo>
                      <a:pt x="542" y="25"/>
                    </a:lnTo>
                    <a:lnTo>
                      <a:pt x="547" y="25"/>
                    </a:lnTo>
                    <a:lnTo>
                      <a:pt x="551" y="25"/>
                    </a:lnTo>
                    <a:lnTo>
                      <a:pt x="555" y="25"/>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07" name="Freeform 114"/>
              <p:cNvSpPr>
                <a:spLocks/>
              </p:cNvSpPr>
              <p:nvPr/>
            </p:nvSpPr>
            <p:spPr bwMode="auto">
              <a:xfrm>
                <a:off x="4657402" y="3597267"/>
                <a:ext cx="130454" cy="182092"/>
              </a:xfrm>
              <a:custGeom>
                <a:avLst/>
                <a:gdLst/>
                <a:ahLst/>
                <a:cxnLst>
                  <a:cxn ang="0">
                    <a:pos x="0" y="6"/>
                  </a:cxn>
                  <a:cxn ang="0">
                    <a:pos x="5" y="6"/>
                  </a:cxn>
                  <a:cxn ang="0">
                    <a:pos x="9" y="6"/>
                  </a:cxn>
                  <a:cxn ang="0">
                    <a:pos x="13" y="6"/>
                  </a:cxn>
                  <a:cxn ang="0">
                    <a:pos x="18" y="6"/>
                  </a:cxn>
                  <a:cxn ang="0">
                    <a:pos x="22" y="6"/>
                  </a:cxn>
                  <a:cxn ang="0">
                    <a:pos x="26" y="6"/>
                  </a:cxn>
                  <a:cxn ang="0">
                    <a:pos x="31" y="6"/>
                  </a:cxn>
                  <a:cxn ang="0">
                    <a:pos x="35" y="3"/>
                  </a:cxn>
                  <a:cxn ang="0">
                    <a:pos x="39" y="3"/>
                  </a:cxn>
                  <a:cxn ang="0">
                    <a:pos x="44" y="3"/>
                  </a:cxn>
                  <a:cxn ang="0">
                    <a:pos x="48" y="0"/>
                  </a:cxn>
                  <a:cxn ang="0">
                    <a:pos x="52" y="0"/>
                  </a:cxn>
                  <a:cxn ang="0">
                    <a:pos x="57" y="6"/>
                  </a:cxn>
                  <a:cxn ang="0">
                    <a:pos x="61" y="14"/>
                  </a:cxn>
                  <a:cxn ang="0">
                    <a:pos x="65" y="28"/>
                  </a:cxn>
                  <a:cxn ang="0">
                    <a:pos x="70" y="45"/>
                  </a:cxn>
                  <a:cxn ang="0">
                    <a:pos x="74" y="64"/>
                  </a:cxn>
                  <a:cxn ang="0">
                    <a:pos x="78" y="84"/>
                  </a:cxn>
                  <a:cxn ang="0">
                    <a:pos x="83" y="100"/>
                  </a:cxn>
                  <a:cxn ang="0">
                    <a:pos x="87" y="114"/>
                  </a:cxn>
                  <a:cxn ang="0">
                    <a:pos x="91" y="125"/>
                  </a:cxn>
                  <a:cxn ang="0">
                    <a:pos x="96" y="134"/>
                  </a:cxn>
                </a:cxnLst>
                <a:rect l="0" t="0" r="r" b="b"/>
                <a:pathLst>
                  <a:path w="96" h="134">
                    <a:moveTo>
                      <a:pt x="0" y="6"/>
                    </a:moveTo>
                    <a:lnTo>
                      <a:pt x="5" y="6"/>
                    </a:lnTo>
                    <a:lnTo>
                      <a:pt x="9" y="6"/>
                    </a:lnTo>
                    <a:lnTo>
                      <a:pt x="13" y="6"/>
                    </a:lnTo>
                    <a:lnTo>
                      <a:pt x="18" y="6"/>
                    </a:lnTo>
                    <a:lnTo>
                      <a:pt x="22" y="6"/>
                    </a:lnTo>
                    <a:lnTo>
                      <a:pt x="26" y="6"/>
                    </a:lnTo>
                    <a:lnTo>
                      <a:pt x="31" y="6"/>
                    </a:lnTo>
                    <a:lnTo>
                      <a:pt x="35" y="3"/>
                    </a:lnTo>
                    <a:lnTo>
                      <a:pt x="39" y="3"/>
                    </a:lnTo>
                    <a:lnTo>
                      <a:pt x="44" y="3"/>
                    </a:lnTo>
                    <a:lnTo>
                      <a:pt x="48" y="0"/>
                    </a:lnTo>
                    <a:lnTo>
                      <a:pt x="52" y="0"/>
                    </a:lnTo>
                    <a:lnTo>
                      <a:pt x="57" y="6"/>
                    </a:lnTo>
                    <a:lnTo>
                      <a:pt x="61" y="14"/>
                    </a:lnTo>
                    <a:lnTo>
                      <a:pt x="65" y="28"/>
                    </a:lnTo>
                    <a:lnTo>
                      <a:pt x="70" y="45"/>
                    </a:lnTo>
                    <a:lnTo>
                      <a:pt x="74" y="64"/>
                    </a:lnTo>
                    <a:lnTo>
                      <a:pt x="78" y="84"/>
                    </a:lnTo>
                    <a:lnTo>
                      <a:pt x="83" y="100"/>
                    </a:lnTo>
                    <a:lnTo>
                      <a:pt x="87" y="114"/>
                    </a:lnTo>
                    <a:lnTo>
                      <a:pt x="91" y="125"/>
                    </a:lnTo>
                    <a:lnTo>
                      <a:pt x="96" y="134"/>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08" name="Freeform 117"/>
              <p:cNvSpPr>
                <a:spLocks/>
              </p:cNvSpPr>
              <p:nvPr/>
            </p:nvSpPr>
            <p:spPr bwMode="auto">
              <a:xfrm>
                <a:off x="3903216" y="3332283"/>
                <a:ext cx="754186" cy="216064"/>
              </a:xfrm>
              <a:custGeom>
                <a:avLst/>
                <a:gdLst/>
                <a:ahLst/>
                <a:cxnLst>
                  <a:cxn ang="0">
                    <a:pos x="8" y="148"/>
                  </a:cxn>
                  <a:cxn ang="0">
                    <a:pos x="21" y="126"/>
                  </a:cxn>
                  <a:cxn ang="0">
                    <a:pos x="34" y="106"/>
                  </a:cxn>
                  <a:cxn ang="0">
                    <a:pos x="47" y="84"/>
                  </a:cxn>
                  <a:cxn ang="0">
                    <a:pos x="60" y="70"/>
                  </a:cxn>
                  <a:cxn ang="0">
                    <a:pos x="73" y="59"/>
                  </a:cxn>
                  <a:cxn ang="0">
                    <a:pos x="87" y="50"/>
                  </a:cxn>
                  <a:cxn ang="0">
                    <a:pos x="100" y="39"/>
                  </a:cxn>
                  <a:cxn ang="0">
                    <a:pos x="113" y="34"/>
                  </a:cxn>
                  <a:cxn ang="0">
                    <a:pos x="126" y="28"/>
                  </a:cxn>
                  <a:cxn ang="0">
                    <a:pos x="139" y="23"/>
                  </a:cxn>
                  <a:cxn ang="0">
                    <a:pos x="152" y="20"/>
                  </a:cxn>
                  <a:cxn ang="0">
                    <a:pos x="165" y="17"/>
                  </a:cxn>
                  <a:cxn ang="0">
                    <a:pos x="178" y="14"/>
                  </a:cxn>
                  <a:cxn ang="0">
                    <a:pos x="191" y="11"/>
                  </a:cxn>
                  <a:cxn ang="0">
                    <a:pos x="204" y="9"/>
                  </a:cxn>
                  <a:cxn ang="0">
                    <a:pos x="217" y="9"/>
                  </a:cxn>
                  <a:cxn ang="0">
                    <a:pos x="230" y="3"/>
                  </a:cxn>
                  <a:cxn ang="0">
                    <a:pos x="243" y="3"/>
                  </a:cxn>
                  <a:cxn ang="0">
                    <a:pos x="256" y="0"/>
                  </a:cxn>
                  <a:cxn ang="0">
                    <a:pos x="269" y="0"/>
                  </a:cxn>
                  <a:cxn ang="0">
                    <a:pos x="286" y="3"/>
                  </a:cxn>
                  <a:cxn ang="0">
                    <a:pos x="299" y="6"/>
                  </a:cxn>
                  <a:cxn ang="0">
                    <a:pos x="312" y="9"/>
                  </a:cxn>
                  <a:cxn ang="0">
                    <a:pos x="325" y="14"/>
                  </a:cxn>
                  <a:cxn ang="0">
                    <a:pos x="338" y="17"/>
                  </a:cxn>
                  <a:cxn ang="0">
                    <a:pos x="351" y="23"/>
                  </a:cxn>
                  <a:cxn ang="0">
                    <a:pos x="364" y="25"/>
                  </a:cxn>
                  <a:cxn ang="0">
                    <a:pos x="377" y="28"/>
                  </a:cxn>
                  <a:cxn ang="0">
                    <a:pos x="390" y="28"/>
                  </a:cxn>
                  <a:cxn ang="0">
                    <a:pos x="403" y="28"/>
                  </a:cxn>
                  <a:cxn ang="0">
                    <a:pos x="416" y="28"/>
                  </a:cxn>
                  <a:cxn ang="0">
                    <a:pos x="429" y="31"/>
                  </a:cxn>
                  <a:cxn ang="0">
                    <a:pos x="442" y="31"/>
                  </a:cxn>
                  <a:cxn ang="0">
                    <a:pos x="455" y="34"/>
                  </a:cxn>
                  <a:cxn ang="0">
                    <a:pos x="468" y="34"/>
                  </a:cxn>
                  <a:cxn ang="0">
                    <a:pos x="481" y="34"/>
                  </a:cxn>
                  <a:cxn ang="0">
                    <a:pos x="494" y="34"/>
                  </a:cxn>
                  <a:cxn ang="0">
                    <a:pos x="507" y="31"/>
                  </a:cxn>
                  <a:cxn ang="0">
                    <a:pos x="521" y="34"/>
                  </a:cxn>
                  <a:cxn ang="0">
                    <a:pos x="534" y="34"/>
                  </a:cxn>
                  <a:cxn ang="0">
                    <a:pos x="547" y="34"/>
                  </a:cxn>
                </a:cxnLst>
                <a:rect l="0" t="0" r="r" b="b"/>
                <a:pathLst>
                  <a:path w="555" h="159">
                    <a:moveTo>
                      <a:pt x="0" y="159"/>
                    </a:moveTo>
                    <a:lnTo>
                      <a:pt x="4" y="156"/>
                    </a:lnTo>
                    <a:lnTo>
                      <a:pt x="8" y="148"/>
                    </a:lnTo>
                    <a:lnTo>
                      <a:pt x="13" y="139"/>
                    </a:lnTo>
                    <a:lnTo>
                      <a:pt x="17" y="131"/>
                    </a:lnTo>
                    <a:lnTo>
                      <a:pt x="21" y="126"/>
                    </a:lnTo>
                    <a:lnTo>
                      <a:pt x="26" y="120"/>
                    </a:lnTo>
                    <a:lnTo>
                      <a:pt x="30" y="112"/>
                    </a:lnTo>
                    <a:lnTo>
                      <a:pt x="34" y="106"/>
                    </a:lnTo>
                    <a:lnTo>
                      <a:pt x="39" y="98"/>
                    </a:lnTo>
                    <a:lnTo>
                      <a:pt x="43" y="92"/>
                    </a:lnTo>
                    <a:lnTo>
                      <a:pt x="47" y="84"/>
                    </a:lnTo>
                    <a:lnTo>
                      <a:pt x="52" y="78"/>
                    </a:lnTo>
                    <a:lnTo>
                      <a:pt x="56" y="73"/>
                    </a:lnTo>
                    <a:lnTo>
                      <a:pt x="60" y="70"/>
                    </a:lnTo>
                    <a:lnTo>
                      <a:pt x="65" y="64"/>
                    </a:lnTo>
                    <a:lnTo>
                      <a:pt x="69" y="61"/>
                    </a:lnTo>
                    <a:lnTo>
                      <a:pt x="73" y="59"/>
                    </a:lnTo>
                    <a:lnTo>
                      <a:pt x="78" y="53"/>
                    </a:lnTo>
                    <a:lnTo>
                      <a:pt x="82" y="53"/>
                    </a:lnTo>
                    <a:lnTo>
                      <a:pt x="87" y="50"/>
                    </a:lnTo>
                    <a:lnTo>
                      <a:pt x="91" y="48"/>
                    </a:lnTo>
                    <a:lnTo>
                      <a:pt x="95" y="45"/>
                    </a:lnTo>
                    <a:lnTo>
                      <a:pt x="100" y="39"/>
                    </a:lnTo>
                    <a:lnTo>
                      <a:pt x="104" y="36"/>
                    </a:lnTo>
                    <a:lnTo>
                      <a:pt x="108" y="36"/>
                    </a:lnTo>
                    <a:lnTo>
                      <a:pt x="113" y="34"/>
                    </a:lnTo>
                    <a:lnTo>
                      <a:pt x="117" y="31"/>
                    </a:lnTo>
                    <a:lnTo>
                      <a:pt x="121" y="28"/>
                    </a:lnTo>
                    <a:lnTo>
                      <a:pt x="126" y="28"/>
                    </a:lnTo>
                    <a:lnTo>
                      <a:pt x="130" y="25"/>
                    </a:lnTo>
                    <a:lnTo>
                      <a:pt x="134" y="23"/>
                    </a:lnTo>
                    <a:lnTo>
                      <a:pt x="139" y="23"/>
                    </a:lnTo>
                    <a:lnTo>
                      <a:pt x="143" y="20"/>
                    </a:lnTo>
                    <a:lnTo>
                      <a:pt x="147" y="20"/>
                    </a:lnTo>
                    <a:lnTo>
                      <a:pt x="152" y="20"/>
                    </a:lnTo>
                    <a:lnTo>
                      <a:pt x="156" y="17"/>
                    </a:lnTo>
                    <a:lnTo>
                      <a:pt x="160" y="17"/>
                    </a:lnTo>
                    <a:lnTo>
                      <a:pt x="165" y="17"/>
                    </a:lnTo>
                    <a:lnTo>
                      <a:pt x="169" y="14"/>
                    </a:lnTo>
                    <a:lnTo>
                      <a:pt x="173" y="14"/>
                    </a:lnTo>
                    <a:lnTo>
                      <a:pt x="178" y="14"/>
                    </a:lnTo>
                    <a:lnTo>
                      <a:pt x="182" y="14"/>
                    </a:lnTo>
                    <a:lnTo>
                      <a:pt x="186" y="14"/>
                    </a:lnTo>
                    <a:lnTo>
                      <a:pt x="191" y="11"/>
                    </a:lnTo>
                    <a:lnTo>
                      <a:pt x="195" y="11"/>
                    </a:lnTo>
                    <a:lnTo>
                      <a:pt x="199" y="9"/>
                    </a:lnTo>
                    <a:lnTo>
                      <a:pt x="204" y="9"/>
                    </a:lnTo>
                    <a:lnTo>
                      <a:pt x="208" y="9"/>
                    </a:lnTo>
                    <a:lnTo>
                      <a:pt x="212" y="9"/>
                    </a:lnTo>
                    <a:lnTo>
                      <a:pt x="217" y="9"/>
                    </a:lnTo>
                    <a:lnTo>
                      <a:pt x="221" y="6"/>
                    </a:lnTo>
                    <a:lnTo>
                      <a:pt x="225" y="3"/>
                    </a:lnTo>
                    <a:lnTo>
                      <a:pt x="230" y="3"/>
                    </a:lnTo>
                    <a:lnTo>
                      <a:pt x="234" y="3"/>
                    </a:lnTo>
                    <a:lnTo>
                      <a:pt x="238" y="3"/>
                    </a:lnTo>
                    <a:lnTo>
                      <a:pt x="243" y="3"/>
                    </a:lnTo>
                    <a:lnTo>
                      <a:pt x="247" y="3"/>
                    </a:lnTo>
                    <a:lnTo>
                      <a:pt x="251" y="0"/>
                    </a:lnTo>
                    <a:lnTo>
                      <a:pt x="256" y="0"/>
                    </a:lnTo>
                    <a:lnTo>
                      <a:pt x="260" y="3"/>
                    </a:lnTo>
                    <a:lnTo>
                      <a:pt x="264" y="0"/>
                    </a:lnTo>
                    <a:lnTo>
                      <a:pt x="269" y="0"/>
                    </a:lnTo>
                    <a:lnTo>
                      <a:pt x="273" y="3"/>
                    </a:lnTo>
                    <a:lnTo>
                      <a:pt x="282" y="3"/>
                    </a:lnTo>
                    <a:lnTo>
                      <a:pt x="286" y="3"/>
                    </a:lnTo>
                    <a:lnTo>
                      <a:pt x="290" y="3"/>
                    </a:lnTo>
                    <a:lnTo>
                      <a:pt x="295" y="3"/>
                    </a:lnTo>
                    <a:lnTo>
                      <a:pt x="299" y="6"/>
                    </a:lnTo>
                    <a:lnTo>
                      <a:pt x="304" y="6"/>
                    </a:lnTo>
                    <a:lnTo>
                      <a:pt x="308" y="6"/>
                    </a:lnTo>
                    <a:lnTo>
                      <a:pt x="312" y="9"/>
                    </a:lnTo>
                    <a:lnTo>
                      <a:pt x="317" y="9"/>
                    </a:lnTo>
                    <a:lnTo>
                      <a:pt x="321" y="11"/>
                    </a:lnTo>
                    <a:lnTo>
                      <a:pt x="325" y="14"/>
                    </a:lnTo>
                    <a:lnTo>
                      <a:pt x="330" y="14"/>
                    </a:lnTo>
                    <a:lnTo>
                      <a:pt x="334" y="17"/>
                    </a:lnTo>
                    <a:lnTo>
                      <a:pt x="338" y="17"/>
                    </a:lnTo>
                    <a:lnTo>
                      <a:pt x="343" y="20"/>
                    </a:lnTo>
                    <a:lnTo>
                      <a:pt x="347" y="20"/>
                    </a:lnTo>
                    <a:lnTo>
                      <a:pt x="351" y="23"/>
                    </a:lnTo>
                    <a:lnTo>
                      <a:pt x="356" y="23"/>
                    </a:lnTo>
                    <a:lnTo>
                      <a:pt x="360" y="23"/>
                    </a:lnTo>
                    <a:lnTo>
                      <a:pt x="364" y="25"/>
                    </a:lnTo>
                    <a:lnTo>
                      <a:pt x="369" y="25"/>
                    </a:lnTo>
                    <a:lnTo>
                      <a:pt x="373" y="28"/>
                    </a:lnTo>
                    <a:lnTo>
                      <a:pt x="377" y="28"/>
                    </a:lnTo>
                    <a:lnTo>
                      <a:pt x="382" y="28"/>
                    </a:lnTo>
                    <a:lnTo>
                      <a:pt x="386" y="28"/>
                    </a:lnTo>
                    <a:lnTo>
                      <a:pt x="390" y="28"/>
                    </a:lnTo>
                    <a:lnTo>
                      <a:pt x="395" y="28"/>
                    </a:lnTo>
                    <a:lnTo>
                      <a:pt x="399" y="28"/>
                    </a:lnTo>
                    <a:lnTo>
                      <a:pt x="403" y="28"/>
                    </a:lnTo>
                    <a:lnTo>
                      <a:pt x="408" y="28"/>
                    </a:lnTo>
                    <a:lnTo>
                      <a:pt x="412" y="28"/>
                    </a:lnTo>
                    <a:lnTo>
                      <a:pt x="416" y="28"/>
                    </a:lnTo>
                    <a:lnTo>
                      <a:pt x="421" y="28"/>
                    </a:lnTo>
                    <a:lnTo>
                      <a:pt x="425" y="28"/>
                    </a:lnTo>
                    <a:lnTo>
                      <a:pt x="429" y="31"/>
                    </a:lnTo>
                    <a:lnTo>
                      <a:pt x="434" y="31"/>
                    </a:lnTo>
                    <a:lnTo>
                      <a:pt x="438" y="31"/>
                    </a:lnTo>
                    <a:lnTo>
                      <a:pt x="442" y="31"/>
                    </a:lnTo>
                    <a:lnTo>
                      <a:pt x="447" y="31"/>
                    </a:lnTo>
                    <a:lnTo>
                      <a:pt x="451" y="31"/>
                    </a:lnTo>
                    <a:lnTo>
                      <a:pt x="455" y="34"/>
                    </a:lnTo>
                    <a:lnTo>
                      <a:pt x="460" y="34"/>
                    </a:lnTo>
                    <a:lnTo>
                      <a:pt x="464" y="34"/>
                    </a:lnTo>
                    <a:lnTo>
                      <a:pt x="468" y="34"/>
                    </a:lnTo>
                    <a:lnTo>
                      <a:pt x="473" y="34"/>
                    </a:lnTo>
                    <a:lnTo>
                      <a:pt x="477" y="34"/>
                    </a:lnTo>
                    <a:lnTo>
                      <a:pt x="481" y="34"/>
                    </a:lnTo>
                    <a:lnTo>
                      <a:pt x="486" y="34"/>
                    </a:lnTo>
                    <a:lnTo>
                      <a:pt x="490" y="34"/>
                    </a:lnTo>
                    <a:lnTo>
                      <a:pt x="494" y="34"/>
                    </a:lnTo>
                    <a:lnTo>
                      <a:pt x="499" y="34"/>
                    </a:lnTo>
                    <a:lnTo>
                      <a:pt x="503" y="31"/>
                    </a:lnTo>
                    <a:lnTo>
                      <a:pt x="507" y="31"/>
                    </a:lnTo>
                    <a:lnTo>
                      <a:pt x="512" y="31"/>
                    </a:lnTo>
                    <a:lnTo>
                      <a:pt x="516" y="34"/>
                    </a:lnTo>
                    <a:lnTo>
                      <a:pt x="521" y="34"/>
                    </a:lnTo>
                    <a:lnTo>
                      <a:pt x="525" y="34"/>
                    </a:lnTo>
                    <a:lnTo>
                      <a:pt x="529" y="34"/>
                    </a:lnTo>
                    <a:lnTo>
                      <a:pt x="534" y="34"/>
                    </a:lnTo>
                    <a:lnTo>
                      <a:pt x="538" y="34"/>
                    </a:lnTo>
                    <a:lnTo>
                      <a:pt x="542" y="31"/>
                    </a:lnTo>
                    <a:lnTo>
                      <a:pt x="547" y="34"/>
                    </a:lnTo>
                    <a:lnTo>
                      <a:pt x="551" y="34"/>
                    </a:lnTo>
                    <a:lnTo>
                      <a:pt x="555" y="34"/>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09" name="Freeform 118"/>
              <p:cNvSpPr>
                <a:spLocks/>
              </p:cNvSpPr>
              <p:nvPr/>
            </p:nvSpPr>
            <p:spPr bwMode="auto">
              <a:xfrm>
                <a:off x="4657402" y="3370332"/>
                <a:ext cx="130454" cy="173938"/>
              </a:xfrm>
              <a:custGeom>
                <a:avLst/>
                <a:gdLst/>
                <a:ahLst/>
                <a:cxnLst>
                  <a:cxn ang="0">
                    <a:pos x="0" y="6"/>
                  </a:cxn>
                  <a:cxn ang="0">
                    <a:pos x="5" y="6"/>
                  </a:cxn>
                  <a:cxn ang="0">
                    <a:pos x="9" y="6"/>
                  </a:cxn>
                  <a:cxn ang="0">
                    <a:pos x="13" y="6"/>
                  </a:cxn>
                  <a:cxn ang="0">
                    <a:pos x="18" y="6"/>
                  </a:cxn>
                  <a:cxn ang="0">
                    <a:pos x="22" y="6"/>
                  </a:cxn>
                  <a:cxn ang="0">
                    <a:pos x="26" y="8"/>
                  </a:cxn>
                  <a:cxn ang="0">
                    <a:pos x="31" y="8"/>
                  </a:cxn>
                  <a:cxn ang="0">
                    <a:pos x="35" y="6"/>
                  </a:cxn>
                  <a:cxn ang="0">
                    <a:pos x="39" y="6"/>
                  </a:cxn>
                  <a:cxn ang="0">
                    <a:pos x="44" y="6"/>
                  </a:cxn>
                  <a:cxn ang="0">
                    <a:pos x="48" y="3"/>
                  </a:cxn>
                  <a:cxn ang="0">
                    <a:pos x="52" y="0"/>
                  </a:cxn>
                  <a:cxn ang="0">
                    <a:pos x="57" y="0"/>
                  </a:cxn>
                  <a:cxn ang="0">
                    <a:pos x="61" y="6"/>
                  </a:cxn>
                  <a:cxn ang="0">
                    <a:pos x="65" y="17"/>
                  </a:cxn>
                  <a:cxn ang="0">
                    <a:pos x="70" y="33"/>
                  </a:cxn>
                  <a:cxn ang="0">
                    <a:pos x="74" y="50"/>
                  </a:cxn>
                  <a:cxn ang="0">
                    <a:pos x="78" y="70"/>
                  </a:cxn>
                  <a:cxn ang="0">
                    <a:pos x="83" y="86"/>
                  </a:cxn>
                  <a:cxn ang="0">
                    <a:pos x="87" y="103"/>
                  </a:cxn>
                  <a:cxn ang="0">
                    <a:pos x="91" y="117"/>
                  </a:cxn>
                  <a:cxn ang="0">
                    <a:pos x="96" y="128"/>
                  </a:cxn>
                </a:cxnLst>
                <a:rect l="0" t="0" r="r" b="b"/>
                <a:pathLst>
                  <a:path w="96" h="128">
                    <a:moveTo>
                      <a:pt x="0" y="6"/>
                    </a:moveTo>
                    <a:lnTo>
                      <a:pt x="5" y="6"/>
                    </a:lnTo>
                    <a:lnTo>
                      <a:pt x="9" y="6"/>
                    </a:lnTo>
                    <a:lnTo>
                      <a:pt x="13" y="6"/>
                    </a:lnTo>
                    <a:lnTo>
                      <a:pt x="18" y="6"/>
                    </a:lnTo>
                    <a:lnTo>
                      <a:pt x="22" y="6"/>
                    </a:lnTo>
                    <a:lnTo>
                      <a:pt x="26" y="8"/>
                    </a:lnTo>
                    <a:lnTo>
                      <a:pt x="31" y="8"/>
                    </a:lnTo>
                    <a:lnTo>
                      <a:pt x="35" y="6"/>
                    </a:lnTo>
                    <a:lnTo>
                      <a:pt x="39" y="6"/>
                    </a:lnTo>
                    <a:lnTo>
                      <a:pt x="44" y="6"/>
                    </a:lnTo>
                    <a:lnTo>
                      <a:pt x="48" y="3"/>
                    </a:lnTo>
                    <a:lnTo>
                      <a:pt x="52" y="0"/>
                    </a:lnTo>
                    <a:lnTo>
                      <a:pt x="57" y="0"/>
                    </a:lnTo>
                    <a:lnTo>
                      <a:pt x="61" y="6"/>
                    </a:lnTo>
                    <a:lnTo>
                      <a:pt x="65" y="17"/>
                    </a:lnTo>
                    <a:lnTo>
                      <a:pt x="70" y="33"/>
                    </a:lnTo>
                    <a:lnTo>
                      <a:pt x="74" y="50"/>
                    </a:lnTo>
                    <a:lnTo>
                      <a:pt x="78" y="70"/>
                    </a:lnTo>
                    <a:lnTo>
                      <a:pt x="83" y="86"/>
                    </a:lnTo>
                    <a:lnTo>
                      <a:pt x="87" y="103"/>
                    </a:lnTo>
                    <a:lnTo>
                      <a:pt x="91" y="117"/>
                    </a:lnTo>
                    <a:lnTo>
                      <a:pt x="96" y="128"/>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0" name="Freeform 121"/>
              <p:cNvSpPr>
                <a:spLocks/>
              </p:cNvSpPr>
              <p:nvPr/>
            </p:nvSpPr>
            <p:spPr bwMode="auto">
              <a:xfrm>
                <a:off x="3903216" y="3094476"/>
                <a:ext cx="754186" cy="199758"/>
              </a:xfrm>
              <a:custGeom>
                <a:avLst/>
                <a:gdLst/>
                <a:ahLst/>
                <a:cxnLst>
                  <a:cxn ang="0">
                    <a:pos x="8" y="139"/>
                  </a:cxn>
                  <a:cxn ang="0">
                    <a:pos x="21" y="122"/>
                  </a:cxn>
                  <a:cxn ang="0">
                    <a:pos x="34" y="103"/>
                  </a:cxn>
                  <a:cxn ang="0">
                    <a:pos x="47" y="81"/>
                  </a:cxn>
                  <a:cxn ang="0">
                    <a:pos x="60" y="64"/>
                  </a:cxn>
                  <a:cxn ang="0">
                    <a:pos x="73" y="53"/>
                  </a:cxn>
                  <a:cxn ang="0">
                    <a:pos x="87" y="44"/>
                  </a:cxn>
                  <a:cxn ang="0">
                    <a:pos x="100" y="33"/>
                  </a:cxn>
                  <a:cxn ang="0">
                    <a:pos x="113" y="25"/>
                  </a:cxn>
                  <a:cxn ang="0">
                    <a:pos x="126" y="19"/>
                  </a:cxn>
                  <a:cxn ang="0">
                    <a:pos x="139" y="14"/>
                  </a:cxn>
                  <a:cxn ang="0">
                    <a:pos x="152" y="11"/>
                  </a:cxn>
                  <a:cxn ang="0">
                    <a:pos x="165" y="8"/>
                  </a:cxn>
                  <a:cxn ang="0">
                    <a:pos x="178" y="11"/>
                  </a:cxn>
                  <a:cxn ang="0">
                    <a:pos x="191" y="5"/>
                  </a:cxn>
                  <a:cxn ang="0">
                    <a:pos x="204" y="5"/>
                  </a:cxn>
                  <a:cxn ang="0">
                    <a:pos x="217" y="3"/>
                  </a:cxn>
                  <a:cxn ang="0">
                    <a:pos x="230" y="3"/>
                  </a:cxn>
                  <a:cxn ang="0">
                    <a:pos x="243" y="0"/>
                  </a:cxn>
                  <a:cxn ang="0">
                    <a:pos x="256" y="0"/>
                  </a:cxn>
                  <a:cxn ang="0">
                    <a:pos x="269" y="3"/>
                  </a:cxn>
                  <a:cxn ang="0">
                    <a:pos x="286" y="8"/>
                  </a:cxn>
                  <a:cxn ang="0">
                    <a:pos x="299" y="11"/>
                  </a:cxn>
                  <a:cxn ang="0">
                    <a:pos x="312" y="14"/>
                  </a:cxn>
                  <a:cxn ang="0">
                    <a:pos x="325" y="19"/>
                  </a:cxn>
                  <a:cxn ang="0">
                    <a:pos x="338" y="22"/>
                  </a:cxn>
                  <a:cxn ang="0">
                    <a:pos x="351" y="25"/>
                  </a:cxn>
                  <a:cxn ang="0">
                    <a:pos x="364" y="28"/>
                  </a:cxn>
                  <a:cxn ang="0">
                    <a:pos x="377" y="28"/>
                  </a:cxn>
                  <a:cxn ang="0">
                    <a:pos x="390" y="30"/>
                  </a:cxn>
                  <a:cxn ang="0">
                    <a:pos x="403" y="30"/>
                  </a:cxn>
                  <a:cxn ang="0">
                    <a:pos x="416" y="28"/>
                  </a:cxn>
                  <a:cxn ang="0">
                    <a:pos x="429" y="28"/>
                  </a:cxn>
                  <a:cxn ang="0">
                    <a:pos x="442" y="30"/>
                  </a:cxn>
                  <a:cxn ang="0">
                    <a:pos x="455" y="33"/>
                  </a:cxn>
                  <a:cxn ang="0">
                    <a:pos x="468" y="36"/>
                  </a:cxn>
                  <a:cxn ang="0">
                    <a:pos x="481" y="36"/>
                  </a:cxn>
                  <a:cxn ang="0">
                    <a:pos x="494" y="33"/>
                  </a:cxn>
                  <a:cxn ang="0">
                    <a:pos x="507" y="33"/>
                  </a:cxn>
                  <a:cxn ang="0">
                    <a:pos x="521" y="30"/>
                  </a:cxn>
                  <a:cxn ang="0">
                    <a:pos x="534" y="33"/>
                  </a:cxn>
                  <a:cxn ang="0">
                    <a:pos x="547" y="36"/>
                  </a:cxn>
                </a:cxnLst>
                <a:rect l="0" t="0" r="r" b="b"/>
                <a:pathLst>
                  <a:path w="555" h="147">
                    <a:moveTo>
                      <a:pt x="0" y="147"/>
                    </a:moveTo>
                    <a:lnTo>
                      <a:pt x="4" y="145"/>
                    </a:lnTo>
                    <a:lnTo>
                      <a:pt x="8" y="139"/>
                    </a:lnTo>
                    <a:lnTo>
                      <a:pt x="13" y="133"/>
                    </a:lnTo>
                    <a:lnTo>
                      <a:pt x="17" y="128"/>
                    </a:lnTo>
                    <a:lnTo>
                      <a:pt x="21" y="122"/>
                    </a:lnTo>
                    <a:lnTo>
                      <a:pt x="26" y="114"/>
                    </a:lnTo>
                    <a:lnTo>
                      <a:pt x="30" y="108"/>
                    </a:lnTo>
                    <a:lnTo>
                      <a:pt x="34" y="103"/>
                    </a:lnTo>
                    <a:lnTo>
                      <a:pt x="39" y="95"/>
                    </a:lnTo>
                    <a:lnTo>
                      <a:pt x="43" y="86"/>
                    </a:lnTo>
                    <a:lnTo>
                      <a:pt x="47" y="81"/>
                    </a:lnTo>
                    <a:lnTo>
                      <a:pt x="52" y="75"/>
                    </a:lnTo>
                    <a:lnTo>
                      <a:pt x="56" y="69"/>
                    </a:lnTo>
                    <a:lnTo>
                      <a:pt x="60" y="64"/>
                    </a:lnTo>
                    <a:lnTo>
                      <a:pt x="65" y="58"/>
                    </a:lnTo>
                    <a:lnTo>
                      <a:pt x="69" y="56"/>
                    </a:lnTo>
                    <a:lnTo>
                      <a:pt x="73" y="53"/>
                    </a:lnTo>
                    <a:lnTo>
                      <a:pt x="78" y="50"/>
                    </a:lnTo>
                    <a:lnTo>
                      <a:pt x="82" y="47"/>
                    </a:lnTo>
                    <a:lnTo>
                      <a:pt x="87" y="44"/>
                    </a:lnTo>
                    <a:lnTo>
                      <a:pt x="91" y="39"/>
                    </a:lnTo>
                    <a:lnTo>
                      <a:pt x="95" y="33"/>
                    </a:lnTo>
                    <a:lnTo>
                      <a:pt x="100" y="33"/>
                    </a:lnTo>
                    <a:lnTo>
                      <a:pt x="104" y="30"/>
                    </a:lnTo>
                    <a:lnTo>
                      <a:pt x="108" y="28"/>
                    </a:lnTo>
                    <a:lnTo>
                      <a:pt x="113" y="25"/>
                    </a:lnTo>
                    <a:lnTo>
                      <a:pt x="117" y="22"/>
                    </a:lnTo>
                    <a:lnTo>
                      <a:pt x="121" y="19"/>
                    </a:lnTo>
                    <a:lnTo>
                      <a:pt x="126" y="19"/>
                    </a:lnTo>
                    <a:lnTo>
                      <a:pt x="130" y="17"/>
                    </a:lnTo>
                    <a:lnTo>
                      <a:pt x="134" y="17"/>
                    </a:lnTo>
                    <a:lnTo>
                      <a:pt x="139" y="14"/>
                    </a:lnTo>
                    <a:lnTo>
                      <a:pt x="143" y="14"/>
                    </a:lnTo>
                    <a:lnTo>
                      <a:pt x="147" y="11"/>
                    </a:lnTo>
                    <a:lnTo>
                      <a:pt x="152" y="11"/>
                    </a:lnTo>
                    <a:lnTo>
                      <a:pt x="156" y="11"/>
                    </a:lnTo>
                    <a:lnTo>
                      <a:pt x="160" y="11"/>
                    </a:lnTo>
                    <a:lnTo>
                      <a:pt x="165" y="8"/>
                    </a:lnTo>
                    <a:lnTo>
                      <a:pt x="169" y="8"/>
                    </a:lnTo>
                    <a:lnTo>
                      <a:pt x="173" y="8"/>
                    </a:lnTo>
                    <a:lnTo>
                      <a:pt x="178" y="11"/>
                    </a:lnTo>
                    <a:lnTo>
                      <a:pt x="182" y="8"/>
                    </a:lnTo>
                    <a:lnTo>
                      <a:pt x="186" y="8"/>
                    </a:lnTo>
                    <a:lnTo>
                      <a:pt x="191" y="5"/>
                    </a:lnTo>
                    <a:lnTo>
                      <a:pt x="195" y="5"/>
                    </a:lnTo>
                    <a:lnTo>
                      <a:pt x="199" y="5"/>
                    </a:lnTo>
                    <a:lnTo>
                      <a:pt x="204" y="5"/>
                    </a:lnTo>
                    <a:lnTo>
                      <a:pt x="208" y="5"/>
                    </a:lnTo>
                    <a:lnTo>
                      <a:pt x="212" y="3"/>
                    </a:lnTo>
                    <a:lnTo>
                      <a:pt x="217" y="3"/>
                    </a:lnTo>
                    <a:lnTo>
                      <a:pt x="221" y="3"/>
                    </a:lnTo>
                    <a:lnTo>
                      <a:pt x="225" y="3"/>
                    </a:lnTo>
                    <a:lnTo>
                      <a:pt x="230" y="3"/>
                    </a:lnTo>
                    <a:lnTo>
                      <a:pt x="234" y="0"/>
                    </a:lnTo>
                    <a:lnTo>
                      <a:pt x="238" y="0"/>
                    </a:lnTo>
                    <a:lnTo>
                      <a:pt x="243" y="0"/>
                    </a:lnTo>
                    <a:lnTo>
                      <a:pt x="247" y="3"/>
                    </a:lnTo>
                    <a:lnTo>
                      <a:pt x="251" y="0"/>
                    </a:lnTo>
                    <a:lnTo>
                      <a:pt x="256" y="0"/>
                    </a:lnTo>
                    <a:lnTo>
                      <a:pt x="260" y="3"/>
                    </a:lnTo>
                    <a:lnTo>
                      <a:pt x="264" y="3"/>
                    </a:lnTo>
                    <a:lnTo>
                      <a:pt x="269" y="3"/>
                    </a:lnTo>
                    <a:lnTo>
                      <a:pt x="273" y="5"/>
                    </a:lnTo>
                    <a:lnTo>
                      <a:pt x="282" y="5"/>
                    </a:lnTo>
                    <a:lnTo>
                      <a:pt x="286" y="8"/>
                    </a:lnTo>
                    <a:lnTo>
                      <a:pt x="290" y="8"/>
                    </a:lnTo>
                    <a:lnTo>
                      <a:pt x="295" y="8"/>
                    </a:lnTo>
                    <a:lnTo>
                      <a:pt x="299" y="11"/>
                    </a:lnTo>
                    <a:lnTo>
                      <a:pt x="304" y="11"/>
                    </a:lnTo>
                    <a:lnTo>
                      <a:pt x="308" y="14"/>
                    </a:lnTo>
                    <a:lnTo>
                      <a:pt x="312" y="14"/>
                    </a:lnTo>
                    <a:lnTo>
                      <a:pt x="317" y="17"/>
                    </a:lnTo>
                    <a:lnTo>
                      <a:pt x="321" y="17"/>
                    </a:lnTo>
                    <a:lnTo>
                      <a:pt x="325" y="19"/>
                    </a:lnTo>
                    <a:lnTo>
                      <a:pt x="330" y="19"/>
                    </a:lnTo>
                    <a:lnTo>
                      <a:pt x="334" y="22"/>
                    </a:lnTo>
                    <a:lnTo>
                      <a:pt x="338" y="22"/>
                    </a:lnTo>
                    <a:lnTo>
                      <a:pt x="343" y="22"/>
                    </a:lnTo>
                    <a:lnTo>
                      <a:pt x="347" y="25"/>
                    </a:lnTo>
                    <a:lnTo>
                      <a:pt x="351" y="25"/>
                    </a:lnTo>
                    <a:lnTo>
                      <a:pt x="356" y="25"/>
                    </a:lnTo>
                    <a:lnTo>
                      <a:pt x="360" y="28"/>
                    </a:lnTo>
                    <a:lnTo>
                      <a:pt x="364" y="28"/>
                    </a:lnTo>
                    <a:lnTo>
                      <a:pt x="369" y="30"/>
                    </a:lnTo>
                    <a:lnTo>
                      <a:pt x="373" y="30"/>
                    </a:lnTo>
                    <a:lnTo>
                      <a:pt x="377" y="28"/>
                    </a:lnTo>
                    <a:lnTo>
                      <a:pt x="382" y="30"/>
                    </a:lnTo>
                    <a:lnTo>
                      <a:pt x="386" y="30"/>
                    </a:lnTo>
                    <a:lnTo>
                      <a:pt x="390" y="30"/>
                    </a:lnTo>
                    <a:lnTo>
                      <a:pt x="395" y="30"/>
                    </a:lnTo>
                    <a:lnTo>
                      <a:pt x="399" y="30"/>
                    </a:lnTo>
                    <a:lnTo>
                      <a:pt x="403" y="30"/>
                    </a:lnTo>
                    <a:lnTo>
                      <a:pt x="408" y="30"/>
                    </a:lnTo>
                    <a:lnTo>
                      <a:pt x="412" y="28"/>
                    </a:lnTo>
                    <a:lnTo>
                      <a:pt x="416" y="28"/>
                    </a:lnTo>
                    <a:lnTo>
                      <a:pt x="421" y="28"/>
                    </a:lnTo>
                    <a:lnTo>
                      <a:pt x="425" y="28"/>
                    </a:lnTo>
                    <a:lnTo>
                      <a:pt x="429" y="28"/>
                    </a:lnTo>
                    <a:lnTo>
                      <a:pt x="434" y="30"/>
                    </a:lnTo>
                    <a:lnTo>
                      <a:pt x="438" y="30"/>
                    </a:lnTo>
                    <a:lnTo>
                      <a:pt x="442" y="30"/>
                    </a:lnTo>
                    <a:lnTo>
                      <a:pt x="447" y="30"/>
                    </a:lnTo>
                    <a:lnTo>
                      <a:pt x="451" y="33"/>
                    </a:lnTo>
                    <a:lnTo>
                      <a:pt x="455" y="33"/>
                    </a:lnTo>
                    <a:lnTo>
                      <a:pt x="460" y="33"/>
                    </a:lnTo>
                    <a:lnTo>
                      <a:pt x="464" y="33"/>
                    </a:lnTo>
                    <a:lnTo>
                      <a:pt x="468" y="36"/>
                    </a:lnTo>
                    <a:lnTo>
                      <a:pt x="473" y="36"/>
                    </a:lnTo>
                    <a:lnTo>
                      <a:pt x="477" y="36"/>
                    </a:lnTo>
                    <a:lnTo>
                      <a:pt x="481" y="36"/>
                    </a:lnTo>
                    <a:lnTo>
                      <a:pt x="486" y="33"/>
                    </a:lnTo>
                    <a:lnTo>
                      <a:pt x="490" y="33"/>
                    </a:lnTo>
                    <a:lnTo>
                      <a:pt x="494" y="33"/>
                    </a:lnTo>
                    <a:lnTo>
                      <a:pt x="499" y="33"/>
                    </a:lnTo>
                    <a:lnTo>
                      <a:pt x="503" y="33"/>
                    </a:lnTo>
                    <a:lnTo>
                      <a:pt x="507" y="33"/>
                    </a:lnTo>
                    <a:lnTo>
                      <a:pt x="512" y="33"/>
                    </a:lnTo>
                    <a:lnTo>
                      <a:pt x="516" y="30"/>
                    </a:lnTo>
                    <a:lnTo>
                      <a:pt x="521" y="30"/>
                    </a:lnTo>
                    <a:lnTo>
                      <a:pt x="525" y="30"/>
                    </a:lnTo>
                    <a:lnTo>
                      <a:pt x="529" y="33"/>
                    </a:lnTo>
                    <a:lnTo>
                      <a:pt x="534" y="33"/>
                    </a:lnTo>
                    <a:lnTo>
                      <a:pt x="538" y="33"/>
                    </a:lnTo>
                    <a:lnTo>
                      <a:pt x="542" y="33"/>
                    </a:lnTo>
                    <a:lnTo>
                      <a:pt x="547" y="36"/>
                    </a:lnTo>
                    <a:lnTo>
                      <a:pt x="551" y="33"/>
                    </a:lnTo>
                    <a:lnTo>
                      <a:pt x="555" y="36"/>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1" name="Freeform 122"/>
              <p:cNvSpPr>
                <a:spLocks/>
              </p:cNvSpPr>
              <p:nvPr/>
            </p:nvSpPr>
            <p:spPr bwMode="auto">
              <a:xfrm>
                <a:off x="4657402" y="3139320"/>
                <a:ext cx="130454" cy="171220"/>
              </a:xfrm>
              <a:custGeom>
                <a:avLst/>
                <a:gdLst/>
                <a:ahLst/>
                <a:cxnLst>
                  <a:cxn ang="0">
                    <a:pos x="0" y="3"/>
                  </a:cxn>
                  <a:cxn ang="0">
                    <a:pos x="5" y="3"/>
                  </a:cxn>
                  <a:cxn ang="0">
                    <a:pos x="9" y="0"/>
                  </a:cxn>
                  <a:cxn ang="0">
                    <a:pos x="13" y="0"/>
                  </a:cxn>
                  <a:cxn ang="0">
                    <a:pos x="18" y="3"/>
                  </a:cxn>
                  <a:cxn ang="0">
                    <a:pos x="22" y="3"/>
                  </a:cxn>
                  <a:cxn ang="0">
                    <a:pos x="26" y="3"/>
                  </a:cxn>
                  <a:cxn ang="0">
                    <a:pos x="31" y="3"/>
                  </a:cxn>
                  <a:cxn ang="0">
                    <a:pos x="35" y="3"/>
                  </a:cxn>
                  <a:cxn ang="0">
                    <a:pos x="39" y="3"/>
                  </a:cxn>
                  <a:cxn ang="0">
                    <a:pos x="44" y="3"/>
                  </a:cxn>
                  <a:cxn ang="0">
                    <a:pos x="48" y="3"/>
                  </a:cxn>
                  <a:cxn ang="0">
                    <a:pos x="52" y="0"/>
                  </a:cxn>
                  <a:cxn ang="0">
                    <a:pos x="57" y="3"/>
                  </a:cxn>
                  <a:cxn ang="0">
                    <a:pos x="61" y="11"/>
                  </a:cxn>
                  <a:cxn ang="0">
                    <a:pos x="65" y="25"/>
                  </a:cxn>
                  <a:cxn ang="0">
                    <a:pos x="70" y="42"/>
                  </a:cxn>
                  <a:cxn ang="0">
                    <a:pos x="74" y="59"/>
                  </a:cxn>
                  <a:cxn ang="0">
                    <a:pos x="78" y="78"/>
                  </a:cxn>
                  <a:cxn ang="0">
                    <a:pos x="83" y="95"/>
                  </a:cxn>
                  <a:cxn ang="0">
                    <a:pos x="87" y="106"/>
                  </a:cxn>
                  <a:cxn ang="0">
                    <a:pos x="91" y="117"/>
                  </a:cxn>
                  <a:cxn ang="0">
                    <a:pos x="96" y="126"/>
                  </a:cxn>
                </a:cxnLst>
                <a:rect l="0" t="0" r="r" b="b"/>
                <a:pathLst>
                  <a:path w="96" h="126">
                    <a:moveTo>
                      <a:pt x="0" y="3"/>
                    </a:moveTo>
                    <a:lnTo>
                      <a:pt x="5" y="3"/>
                    </a:lnTo>
                    <a:lnTo>
                      <a:pt x="9" y="0"/>
                    </a:lnTo>
                    <a:lnTo>
                      <a:pt x="13" y="0"/>
                    </a:lnTo>
                    <a:lnTo>
                      <a:pt x="18" y="3"/>
                    </a:lnTo>
                    <a:lnTo>
                      <a:pt x="22" y="3"/>
                    </a:lnTo>
                    <a:lnTo>
                      <a:pt x="26" y="3"/>
                    </a:lnTo>
                    <a:lnTo>
                      <a:pt x="31" y="3"/>
                    </a:lnTo>
                    <a:lnTo>
                      <a:pt x="35" y="3"/>
                    </a:lnTo>
                    <a:lnTo>
                      <a:pt x="39" y="3"/>
                    </a:lnTo>
                    <a:lnTo>
                      <a:pt x="44" y="3"/>
                    </a:lnTo>
                    <a:lnTo>
                      <a:pt x="48" y="3"/>
                    </a:lnTo>
                    <a:lnTo>
                      <a:pt x="52" y="0"/>
                    </a:lnTo>
                    <a:lnTo>
                      <a:pt x="57" y="3"/>
                    </a:lnTo>
                    <a:lnTo>
                      <a:pt x="61" y="11"/>
                    </a:lnTo>
                    <a:lnTo>
                      <a:pt x="65" y="25"/>
                    </a:lnTo>
                    <a:lnTo>
                      <a:pt x="70" y="42"/>
                    </a:lnTo>
                    <a:lnTo>
                      <a:pt x="74" y="59"/>
                    </a:lnTo>
                    <a:lnTo>
                      <a:pt x="78" y="78"/>
                    </a:lnTo>
                    <a:lnTo>
                      <a:pt x="83" y="95"/>
                    </a:lnTo>
                    <a:lnTo>
                      <a:pt x="87" y="106"/>
                    </a:lnTo>
                    <a:lnTo>
                      <a:pt x="91" y="117"/>
                    </a:lnTo>
                    <a:lnTo>
                      <a:pt x="96" y="126"/>
                    </a:lnTo>
                  </a:path>
                </a:pathLst>
              </a:custGeom>
              <a:noFill/>
              <a:ln w="9525">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2" name="Freeform 125"/>
              <p:cNvSpPr>
                <a:spLocks/>
              </p:cNvSpPr>
              <p:nvPr/>
            </p:nvSpPr>
            <p:spPr bwMode="auto">
              <a:xfrm>
                <a:off x="3903216" y="2855311"/>
                <a:ext cx="754186" cy="209269"/>
              </a:xfrm>
              <a:custGeom>
                <a:avLst/>
                <a:gdLst/>
                <a:ahLst/>
                <a:cxnLst>
                  <a:cxn ang="0">
                    <a:pos x="8" y="134"/>
                  </a:cxn>
                  <a:cxn ang="0">
                    <a:pos x="21" y="81"/>
                  </a:cxn>
                  <a:cxn ang="0">
                    <a:pos x="34" y="37"/>
                  </a:cxn>
                  <a:cxn ang="0">
                    <a:pos x="47" y="17"/>
                  </a:cxn>
                  <a:cxn ang="0">
                    <a:pos x="60" y="12"/>
                  </a:cxn>
                  <a:cxn ang="0">
                    <a:pos x="73" y="9"/>
                  </a:cxn>
                  <a:cxn ang="0">
                    <a:pos x="87" y="9"/>
                  </a:cxn>
                  <a:cxn ang="0">
                    <a:pos x="100" y="12"/>
                  </a:cxn>
                  <a:cxn ang="0">
                    <a:pos x="113" y="9"/>
                  </a:cxn>
                  <a:cxn ang="0">
                    <a:pos x="126" y="6"/>
                  </a:cxn>
                  <a:cxn ang="0">
                    <a:pos x="139" y="6"/>
                  </a:cxn>
                  <a:cxn ang="0">
                    <a:pos x="152" y="6"/>
                  </a:cxn>
                  <a:cxn ang="0">
                    <a:pos x="165" y="6"/>
                  </a:cxn>
                  <a:cxn ang="0">
                    <a:pos x="178" y="3"/>
                  </a:cxn>
                  <a:cxn ang="0">
                    <a:pos x="191" y="6"/>
                  </a:cxn>
                  <a:cxn ang="0">
                    <a:pos x="204" y="0"/>
                  </a:cxn>
                  <a:cxn ang="0">
                    <a:pos x="217" y="3"/>
                  </a:cxn>
                  <a:cxn ang="0">
                    <a:pos x="230" y="3"/>
                  </a:cxn>
                  <a:cxn ang="0">
                    <a:pos x="243" y="6"/>
                  </a:cxn>
                  <a:cxn ang="0">
                    <a:pos x="256" y="6"/>
                  </a:cxn>
                  <a:cxn ang="0">
                    <a:pos x="269" y="9"/>
                  </a:cxn>
                  <a:cxn ang="0">
                    <a:pos x="286" y="12"/>
                  </a:cxn>
                  <a:cxn ang="0">
                    <a:pos x="299" y="12"/>
                  </a:cxn>
                  <a:cxn ang="0">
                    <a:pos x="312" y="14"/>
                  </a:cxn>
                  <a:cxn ang="0">
                    <a:pos x="325" y="17"/>
                  </a:cxn>
                  <a:cxn ang="0">
                    <a:pos x="338" y="17"/>
                  </a:cxn>
                  <a:cxn ang="0">
                    <a:pos x="351" y="17"/>
                  </a:cxn>
                  <a:cxn ang="0">
                    <a:pos x="364" y="20"/>
                  </a:cxn>
                  <a:cxn ang="0">
                    <a:pos x="377" y="14"/>
                  </a:cxn>
                  <a:cxn ang="0">
                    <a:pos x="390" y="12"/>
                  </a:cxn>
                  <a:cxn ang="0">
                    <a:pos x="403" y="6"/>
                  </a:cxn>
                  <a:cxn ang="0">
                    <a:pos x="416" y="3"/>
                  </a:cxn>
                  <a:cxn ang="0">
                    <a:pos x="429" y="3"/>
                  </a:cxn>
                  <a:cxn ang="0">
                    <a:pos x="442" y="9"/>
                  </a:cxn>
                  <a:cxn ang="0">
                    <a:pos x="455" y="14"/>
                  </a:cxn>
                  <a:cxn ang="0">
                    <a:pos x="468" y="17"/>
                  </a:cxn>
                  <a:cxn ang="0">
                    <a:pos x="481" y="23"/>
                  </a:cxn>
                  <a:cxn ang="0">
                    <a:pos x="494" y="20"/>
                  </a:cxn>
                  <a:cxn ang="0">
                    <a:pos x="507" y="17"/>
                  </a:cxn>
                  <a:cxn ang="0">
                    <a:pos x="521" y="23"/>
                  </a:cxn>
                  <a:cxn ang="0">
                    <a:pos x="534" y="23"/>
                  </a:cxn>
                  <a:cxn ang="0">
                    <a:pos x="547" y="23"/>
                  </a:cxn>
                </a:cxnLst>
                <a:rect l="0" t="0" r="r" b="b"/>
                <a:pathLst>
                  <a:path w="555" h="154">
                    <a:moveTo>
                      <a:pt x="0" y="154"/>
                    </a:moveTo>
                    <a:lnTo>
                      <a:pt x="4" y="148"/>
                    </a:lnTo>
                    <a:lnTo>
                      <a:pt x="8" y="134"/>
                    </a:lnTo>
                    <a:lnTo>
                      <a:pt x="13" y="117"/>
                    </a:lnTo>
                    <a:lnTo>
                      <a:pt x="17" y="101"/>
                    </a:lnTo>
                    <a:lnTo>
                      <a:pt x="21" y="81"/>
                    </a:lnTo>
                    <a:lnTo>
                      <a:pt x="26" y="62"/>
                    </a:lnTo>
                    <a:lnTo>
                      <a:pt x="30" y="48"/>
                    </a:lnTo>
                    <a:lnTo>
                      <a:pt x="34" y="37"/>
                    </a:lnTo>
                    <a:lnTo>
                      <a:pt x="39" y="28"/>
                    </a:lnTo>
                    <a:lnTo>
                      <a:pt x="43" y="20"/>
                    </a:lnTo>
                    <a:lnTo>
                      <a:pt x="47" y="17"/>
                    </a:lnTo>
                    <a:lnTo>
                      <a:pt x="52" y="14"/>
                    </a:lnTo>
                    <a:lnTo>
                      <a:pt x="56" y="14"/>
                    </a:lnTo>
                    <a:lnTo>
                      <a:pt x="60" y="12"/>
                    </a:lnTo>
                    <a:lnTo>
                      <a:pt x="65" y="12"/>
                    </a:lnTo>
                    <a:lnTo>
                      <a:pt x="69" y="9"/>
                    </a:lnTo>
                    <a:lnTo>
                      <a:pt x="73" y="9"/>
                    </a:lnTo>
                    <a:lnTo>
                      <a:pt x="78" y="6"/>
                    </a:lnTo>
                    <a:lnTo>
                      <a:pt x="82" y="6"/>
                    </a:lnTo>
                    <a:lnTo>
                      <a:pt x="87" y="9"/>
                    </a:lnTo>
                    <a:lnTo>
                      <a:pt x="91" y="12"/>
                    </a:lnTo>
                    <a:lnTo>
                      <a:pt x="95" y="12"/>
                    </a:lnTo>
                    <a:lnTo>
                      <a:pt x="100" y="12"/>
                    </a:lnTo>
                    <a:lnTo>
                      <a:pt x="104" y="9"/>
                    </a:lnTo>
                    <a:lnTo>
                      <a:pt x="108" y="6"/>
                    </a:lnTo>
                    <a:lnTo>
                      <a:pt x="113" y="9"/>
                    </a:lnTo>
                    <a:lnTo>
                      <a:pt x="117" y="6"/>
                    </a:lnTo>
                    <a:lnTo>
                      <a:pt x="121" y="6"/>
                    </a:lnTo>
                    <a:lnTo>
                      <a:pt x="126" y="6"/>
                    </a:lnTo>
                    <a:lnTo>
                      <a:pt x="130" y="9"/>
                    </a:lnTo>
                    <a:lnTo>
                      <a:pt x="134" y="9"/>
                    </a:lnTo>
                    <a:lnTo>
                      <a:pt x="139" y="6"/>
                    </a:lnTo>
                    <a:lnTo>
                      <a:pt x="143" y="6"/>
                    </a:lnTo>
                    <a:lnTo>
                      <a:pt x="147" y="6"/>
                    </a:lnTo>
                    <a:lnTo>
                      <a:pt x="152" y="6"/>
                    </a:lnTo>
                    <a:lnTo>
                      <a:pt x="156" y="6"/>
                    </a:lnTo>
                    <a:lnTo>
                      <a:pt x="160" y="9"/>
                    </a:lnTo>
                    <a:lnTo>
                      <a:pt x="165" y="6"/>
                    </a:lnTo>
                    <a:lnTo>
                      <a:pt x="169" y="6"/>
                    </a:lnTo>
                    <a:lnTo>
                      <a:pt x="173" y="6"/>
                    </a:lnTo>
                    <a:lnTo>
                      <a:pt x="178" y="3"/>
                    </a:lnTo>
                    <a:lnTo>
                      <a:pt x="182" y="3"/>
                    </a:lnTo>
                    <a:lnTo>
                      <a:pt x="186" y="3"/>
                    </a:lnTo>
                    <a:lnTo>
                      <a:pt x="191" y="6"/>
                    </a:lnTo>
                    <a:lnTo>
                      <a:pt x="195" y="6"/>
                    </a:lnTo>
                    <a:lnTo>
                      <a:pt x="199" y="3"/>
                    </a:lnTo>
                    <a:lnTo>
                      <a:pt x="204" y="0"/>
                    </a:lnTo>
                    <a:lnTo>
                      <a:pt x="208" y="0"/>
                    </a:lnTo>
                    <a:lnTo>
                      <a:pt x="212" y="3"/>
                    </a:lnTo>
                    <a:lnTo>
                      <a:pt x="217" y="3"/>
                    </a:lnTo>
                    <a:lnTo>
                      <a:pt x="221" y="0"/>
                    </a:lnTo>
                    <a:lnTo>
                      <a:pt x="225" y="0"/>
                    </a:lnTo>
                    <a:lnTo>
                      <a:pt x="230" y="3"/>
                    </a:lnTo>
                    <a:lnTo>
                      <a:pt x="234" y="3"/>
                    </a:lnTo>
                    <a:lnTo>
                      <a:pt x="238" y="3"/>
                    </a:lnTo>
                    <a:lnTo>
                      <a:pt x="243" y="6"/>
                    </a:lnTo>
                    <a:lnTo>
                      <a:pt x="247" y="3"/>
                    </a:lnTo>
                    <a:lnTo>
                      <a:pt x="251" y="3"/>
                    </a:lnTo>
                    <a:lnTo>
                      <a:pt x="256" y="6"/>
                    </a:lnTo>
                    <a:lnTo>
                      <a:pt x="260" y="6"/>
                    </a:lnTo>
                    <a:lnTo>
                      <a:pt x="264" y="6"/>
                    </a:lnTo>
                    <a:lnTo>
                      <a:pt x="269" y="9"/>
                    </a:lnTo>
                    <a:lnTo>
                      <a:pt x="273" y="9"/>
                    </a:lnTo>
                    <a:lnTo>
                      <a:pt x="282" y="12"/>
                    </a:lnTo>
                    <a:lnTo>
                      <a:pt x="286" y="12"/>
                    </a:lnTo>
                    <a:lnTo>
                      <a:pt x="290" y="12"/>
                    </a:lnTo>
                    <a:lnTo>
                      <a:pt x="295" y="9"/>
                    </a:lnTo>
                    <a:lnTo>
                      <a:pt x="299" y="12"/>
                    </a:lnTo>
                    <a:lnTo>
                      <a:pt x="304" y="12"/>
                    </a:lnTo>
                    <a:lnTo>
                      <a:pt x="308" y="12"/>
                    </a:lnTo>
                    <a:lnTo>
                      <a:pt x="312" y="14"/>
                    </a:lnTo>
                    <a:lnTo>
                      <a:pt x="317" y="17"/>
                    </a:lnTo>
                    <a:lnTo>
                      <a:pt x="321" y="14"/>
                    </a:lnTo>
                    <a:lnTo>
                      <a:pt x="325" y="17"/>
                    </a:lnTo>
                    <a:lnTo>
                      <a:pt x="330" y="17"/>
                    </a:lnTo>
                    <a:lnTo>
                      <a:pt x="334" y="17"/>
                    </a:lnTo>
                    <a:lnTo>
                      <a:pt x="338" y="17"/>
                    </a:lnTo>
                    <a:lnTo>
                      <a:pt x="343" y="17"/>
                    </a:lnTo>
                    <a:lnTo>
                      <a:pt x="347" y="17"/>
                    </a:lnTo>
                    <a:lnTo>
                      <a:pt x="351" y="17"/>
                    </a:lnTo>
                    <a:lnTo>
                      <a:pt x="356" y="17"/>
                    </a:lnTo>
                    <a:lnTo>
                      <a:pt x="360" y="17"/>
                    </a:lnTo>
                    <a:lnTo>
                      <a:pt x="364" y="20"/>
                    </a:lnTo>
                    <a:lnTo>
                      <a:pt x="369" y="20"/>
                    </a:lnTo>
                    <a:lnTo>
                      <a:pt x="373" y="17"/>
                    </a:lnTo>
                    <a:lnTo>
                      <a:pt x="377" y="14"/>
                    </a:lnTo>
                    <a:lnTo>
                      <a:pt x="382" y="14"/>
                    </a:lnTo>
                    <a:lnTo>
                      <a:pt x="386" y="14"/>
                    </a:lnTo>
                    <a:lnTo>
                      <a:pt x="390" y="12"/>
                    </a:lnTo>
                    <a:lnTo>
                      <a:pt x="395" y="9"/>
                    </a:lnTo>
                    <a:lnTo>
                      <a:pt x="399" y="9"/>
                    </a:lnTo>
                    <a:lnTo>
                      <a:pt x="403" y="6"/>
                    </a:lnTo>
                    <a:lnTo>
                      <a:pt x="408" y="3"/>
                    </a:lnTo>
                    <a:lnTo>
                      <a:pt x="412" y="3"/>
                    </a:lnTo>
                    <a:lnTo>
                      <a:pt x="416" y="3"/>
                    </a:lnTo>
                    <a:lnTo>
                      <a:pt x="421" y="3"/>
                    </a:lnTo>
                    <a:lnTo>
                      <a:pt x="425" y="6"/>
                    </a:lnTo>
                    <a:lnTo>
                      <a:pt x="429" y="3"/>
                    </a:lnTo>
                    <a:lnTo>
                      <a:pt x="434" y="6"/>
                    </a:lnTo>
                    <a:lnTo>
                      <a:pt x="438" y="9"/>
                    </a:lnTo>
                    <a:lnTo>
                      <a:pt x="442" y="9"/>
                    </a:lnTo>
                    <a:lnTo>
                      <a:pt x="447" y="9"/>
                    </a:lnTo>
                    <a:lnTo>
                      <a:pt x="451" y="12"/>
                    </a:lnTo>
                    <a:lnTo>
                      <a:pt x="455" y="14"/>
                    </a:lnTo>
                    <a:lnTo>
                      <a:pt x="460" y="14"/>
                    </a:lnTo>
                    <a:lnTo>
                      <a:pt x="464" y="14"/>
                    </a:lnTo>
                    <a:lnTo>
                      <a:pt x="468" y="17"/>
                    </a:lnTo>
                    <a:lnTo>
                      <a:pt x="473" y="23"/>
                    </a:lnTo>
                    <a:lnTo>
                      <a:pt x="477" y="23"/>
                    </a:lnTo>
                    <a:lnTo>
                      <a:pt x="481" y="23"/>
                    </a:lnTo>
                    <a:lnTo>
                      <a:pt x="486" y="23"/>
                    </a:lnTo>
                    <a:lnTo>
                      <a:pt x="490" y="23"/>
                    </a:lnTo>
                    <a:lnTo>
                      <a:pt x="494" y="20"/>
                    </a:lnTo>
                    <a:lnTo>
                      <a:pt x="499" y="20"/>
                    </a:lnTo>
                    <a:lnTo>
                      <a:pt x="503" y="20"/>
                    </a:lnTo>
                    <a:lnTo>
                      <a:pt x="507" y="17"/>
                    </a:lnTo>
                    <a:lnTo>
                      <a:pt x="512" y="17"/>
                    </a:lnTo>
                    <a:lnTo>
                      <a:pt x="516" y="20"/>
                    </a:lnTo>
                    <a:lnTo>
                      <a:pt x="521" y="23"/>
                    </a:lnTo>
                    <a:lnTo>
                      <a:pt x="525" y="23"/>
                    </a:lnTo>
                    <a:lnTo>
                      <a:pt x="529" y="23"/>
                    </a:lnTo>
                    <a:lnTo>
                      <a:pt x="534" y="23"/>
                    </a:lnTo>
                    <a:lnTo>
                      <a:pt x="538" y="26"/>
                    </a:lnTo>
                    <a:lnTo>
                      <a:pt x="542" y="26"/>
                    </a:lnTo>
                    <a:lnTo>
                      <a:pt x="547" y="23"/>
                    </a:lnTo>
                    <a:lnTo>
                      <a:pt x="551" y="23"/>
                    </a:lnTo>
                    <a:lnTo>
                      <a:pt x="555" y="23"/>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3" name="Freeform 126"/>
              <p:cNvSpPr>
                <a:spLocks/>
              </p:cNvSpPr>
              <p:nvPr/>
            </p:nvSpPr>
            <p:spPr bwMode="auto">
              <a:xfrm>
                <a:off x="4657402" y="2882489"/>
                <a:ext cx="130454" cy="188886"/>
              </a:xfrm>
              <a:custGeom>
                <a:avLst/>
                <a:gdLst/>
                <a:ahLst/>
                <a:cxnLst>
                  <a:cxn ang="0">
                    <a:pos x="0" y="3"/>
                  </a:cxn>
                  <a:cxn ang="0">
                    <a:pos x="5" y="0"/>
                  </a:cxn>
                  <a:cxn ang="0">
                    <a:pos x="9" y="3"/>
                  </a:cxn>
                  <a:cxn ang="0">
                    <a:pos x="13" y="3"/>
                  </a:cxn>
                  <a:cxn ang="0">
                    <a:pos x="18" y="6"/>
                  </a:cxn>
                  <a:cxn ang="0">
                    <a:pos x="22" y="6"/>
                  </a:cxn>
                  <a:cxn ang="0">
                    <a:pos x="26" y="6"/>
                  </a:cxn>
                  <a:cxn ang="0">
                    <a:pos x="31" y="6"/>
                  </a:cxn>
                  <a:cxn ang="0">
                    <a:pos x="35" y="6"/>
                  </a:cxn>
                  <a:cxn ang="0">
                    <a:pos x="39" y="6"/>
                  </a:cxn>
                  <a:cxn ang="0">
                    <a:pos x="44" y="6"/>
                  </a:cxn>
                  <a:cxn ang="0">
                    <a:pos x="48" y="6"/>
                  </a:cxn>
                  <a:cxn ang="0">
                    <a:pos x="52" y="6"/>
                  </a:cxn>
                  <a:cxn ang="0">
                    <a:pos x="57" y="6"/>
                  </a:cxn>
                  <a:cxn ang="0">
                    <a:pos x="61" y="3"/>
                  </a:cxn>
                  <a:cxn ang="0">
                    <a:pos x="65" y="6"/>
                  </a:cxn>
                  <a:cxn ang="0">
                    <a:pos x="70" y="17"/>
                  </a:cxn>
                  <a:cxn ang="0">
                    <a:pos x="74" y="25"/>
                  </a:cxn>
                  <a:cxn ang="0">
                    <a:pos x="78" y="47"/>
                  </a:cxn>
                  <a:cxn ang="0">
                    <a:pos x="83" y="70"/>
                  </a:cxn>
                  <a:cxn ang="0">
                    <a:pos x="87" y="92"/>
                  </a:cxn>
                  <a:cxn ang="0">
                    <a:pos x="91" y="117"/>
                  </a:cxn>
                  <a:cxn ang="0">
                    <a:pos x="96" y="139"/>
                  </a:cxn>
                </a:cxnLst>
                <a:rect l="0" t="0" r="r" b="b"/>
                <a:pathLst>
                  <a:path w="96" h="139">
                    <a:moveTo>
                      <a:pt x="0" y="3"/>
                    </a:moveTo>
                    <a:lnTo>
                      <a:pt x="5" y="0"/>
                    </a:lnTo>
                    <a:lnTo>
                      <a:pt x="9" y="3"/>
                    </a:lnTo>
                    <a:lnTo>
                      <a:pt x="13" y="3"/>
                    </a:lnTo>
                    <a:lnTo>
                      <a:pt x="18" y="6"/>
                    </a:lnTo>
                    <a:lnTo>
                      <a:pt x="22" y="6"/>
                    </a:lnTo>
                    <a:lnTo>
                      <a:pt x="26" y="6"/>
                    </a:lnTo>
                    <a:lnTo>
                      <a:pt x="31" y="6"/>
                    </a:lnTo>
                    <a:lnTo>
                      <a:pt x="35" y="6"/>
                    </a:lnTo>
                    <a:lnTo>
                      <a:pt x="39" y="6"/>
                    </a:lnTo>
                    <a:lnTo>
                      <a:pt x="44" y="6"/>
                    </a:lnTo>
                    <a:lnTo>
                      <a:pt x="48" y="6"/>
                    </a:lnTo>
                    <a:lnTo>
                      <a:pt x="52" y="6"/>
                    </a:lnTo>
                    <a:lnTo>
                      <a:pt x="57" y="6"/>
                    </a:lnTo>
                    <a:lnTo>
                      <a:pt x="61" y="3"/>
                    </a:lnTo>
                    <a:lnTo>
                      <a:pt x="65" y="6"/>
                    </a:lnTo>
                    <a:lnTo>
                      <a:pt x="70" y="17"/>
                    </a:lnTo>
                    <a:lnTo>
                      <a:pt x="74" y="25"/>
                    </a:lnTo>
                    <a:lnTo>
                      <a:pt x="78" y="47"/>
                    </a:lnTo>
                    <a:lnTo>
                      <a:pt x="83" y="70"/>
                    </a:lnTo>
                    <a:lnTo>
                      <a:pt x="87" y="92"/>
                    </a:lnTo>
                    <a:lnTo>
                      <a:pt x="91" y="117"/>
                    </a:lnTo>
                    <a:lnTo>
                      <a:pt x="96" y="139"/>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4" name="Freeform 129"/>
              <p:cNvSpPr>
                <a:spLocks/>
              </p:cNvSpPr>
              <p:nvPr/>
            </p:nvSpPr>
            <p:spPr bwMode="auto">
              <a:xfrm>
                <a:off x="3903216" y="2613428"/>
                <a:ext cx="754186" cy="216064"/>
              </a:xfrm>
              <a:custGeom>
                <a:avLst/>
                <a:gdLst/>
                <a:ahLst/>
                <a:cxnLst>
                  <a:cxn ang="0">
                    <a:pos x="8" y="139"/>
                  </a:cxn>
                  <a:cxn ang="0">
                    <a:pos x="21" y="87"/>
                  </a:cxn>
                  <a:cxn ang="0">
                    <a:pos x="34" y="39"/>
                  </a:cxn>
                  <a:cxn ang="0">
                    <a:pos x="47" y="23"/>
                  </a:cxn>
                  <a:cxn ang="0">
                    <a:pos x="60" y="17"/>
                  </a:cxn>
                  <a:cxn ang="0">
                    <a:pos x="73" y="14"/>
                  </a:cxn>
                  <a:cxn ang="0">
                    <a:pos x="87" y="11"/>
                  </a:cxn>
                  <a:cxn ang="0">
                    <a:pos x="100" y="11"/>
                  </a:cxn>
                  <a:cxn ang="0">
                    <a:pos x="113" y="14"/>
                  </a:cxn>
                  <a:cxn ang="0">
                    <a:pos x="126" y="9"/>
                  </a:cxn>
                  <a:cxn ang="0">
                    <a:pos x="139" y="9"/>
                  </a:cxn>
                  <a:cxn ang="0">
                    <a:pos x="152" y="6"/>
                  </a:cxn>
                  <a:cxn ang="0">
                    <a:pos x="165" y="6"/>
                  </a:cxn>
                  <a:cxn ang="0">
                    <a:pos x="178" y="6"/>
                  </a:cxn>
                  <a:cxn ang="0">
                    <a:pos x="191" y="3"/>
                  </a:cxn>
                  <a:cxn ang="0">
                    <a:pos x="204" y="6"/>
                  </a:cxn>
                  <a:cxn ang="0">
                    <a:pos x="217" y="3"/>
                  </a:cxn>
                  <a:cxn ang="0">
                    <a:pos x="230" y="6"/>
                  </a:cxn>
                  <a:cxn ang="0">
                    <a:pos x="243" y="3"/>
                  </a:cxn>
                  <a:cxn ang="0">
                    <a:pos x="256" y="3"/>
                  </a:cxn>
                  <a:cxn ang="0">
                    <a:pos x="269" y="6"/>
                  </a:cxn>
                  <a:cxn ang="0">
                    <a:pos x="286" y="9"/>
                  </a:cxn>
                  <a:cxn ang="0">
                    <a:pos x="299" y="11"/>
                  </a:cxn>
                  <a:cxn ang="0">
                    <a:pos x="312" y="14"/>
                  </a:cxn>
                  <a:cxn ang="0">
                    <a:pos x="325" y="20"/>
                  </a:cxn>
                  <a:cxn ang="0">
                    <a:pos x="338" y="17"/>
                  </a:cxn>
                  <a:cxn ang="0">
                    <a:pos x="351" y="17"/>
                  </a:cxn>
                  <a:cxn ang="0">
                    <a:pos x="364" y="17"/>
                  </a:cxn>
                  <a:cxn ang="0">
                    <a:pos x="377" y="14"/>
                  </a:cxn>
                  <a:cxn ang="0">
                    <a:pos x="390" y="9"/>
                  </a:cxn>
                  <a:cxn ang="0">
                    <a:pos x="403" y="6"/>
                  </a:cxn>
                  <a:cxn ang="0">
                    <a:pos x="416" y="3"/>
                  </a:cxn>
                  <a:cxn ang="0">
                    <a:pos x="429" y="3"/>
                  </a:cxn>
                  <a:cxn ang="0">
                    <a:pos x="442" y="9"/>
                  </a:cxn>
                  <a:cxn ang="0">
                    <a:pos x="455" y="11"/>
                  </a:cxn>
                  <a:cxn ang="0">
                    <a:pos x="468" y="14"/>
                  </a:cxn>
                  <a:cxn ang="0">
                    <a:pos x="481" y="20"/>
                  </a:cxn>
                  <a:cxn ang="0">
                    <a:pos x="494" y="23"/>
                  </a:cxn>
                  <a:cxn ang="0">
                    <a:pos x="507" y="20"/>
                  </a:cxn>
                  <a:cxn ang="0">
                    <a:pos x="521" y="20"/>
                  </a:cxn>
                  <a:cxn ang="0">
                    <a:pos x="534" y="20"/>
                  </a:cxn>
                  <a:cxn ang="0">
                    <a:pos x="547" y="23"/>
                  </a:cxn>
                </a:cxnLst>
                <a:rect l="0" t="0" r="r" b="b"/>
                <a:pathLst>
                  <a:path w="555" h="159">
                    <a:moveTo>
                      <a:pt x="0" y="159"/>
                    </a:moveTo>
                    <a:lnTo>
                      <a:pt x="4" y="153"/>
                    </a:lnTo>
                    <a:lnTo>
                      <a:pt x="8" y="139"/>
                    </a:lnTo>
                    <a:lnTo>
                      <a:pt x="13" y="123"/>
                    </a:lnTo>
                    <a:lnTo>
                      <a:pt x="17" y="106"/>
                    </a:lnTo>
                    <a:lnTo>
                      <a:pt x="21" y="87"/>
                    </a:lnTo>
                    <a:lnTo>
                      <a:pt x="26" y="70"/>
                    </a:lnTo>
                    <a:lnTo>
                      <a:pt x="30" y="50"/>
                    </a:lnTo>
                    <a:lnTo>
                      <a:pt x="34" y="39"/>
                    </a:lnTo>
                    <a:lnTo>
                      <a:pt x="39" y="31"/>
                    </a:lnTo>
                    <a:lnTo>
                      <a:pt x="43" y="28"/>
                    </a:lnTo>
                    <a:lnTo>
                      <a:pt x="47" y="23"/>
                    </a:lnTo>
                    <a:lnTo>
                      <a:pt x="52" y="20"/>
                    </a:lnTo>
                    <a:lnTo>
                      <a:pt x="56" y="17"/>
                    </a:lnTo>
                    <a:lnTo>
                      <a:pt x="60" y="17"/>
                    </a:lnTo>
                    <a:lnTo>
                      <a:pt x="65" y="11"/>
                    </a:lnTo>
                    <a:lnTo>
                      <a:pt x="69" y="14"/>
                    </a:lnTo>
                    <a:lnTo>
                      <a:pt x="73" y="14"/>
                    </a:lnTo>
                    <a:lnTo>
                      <a:pt x="78" y="14"/>
                    </a:lnTo>
                    <a:lnTo>
                      <a:pt x="82" y="14"/>
                    </a:lnTo>
                    <a:lnTo>
                      <a:pt x="87" y="11"/>
                    </a:lnTo>
                    <a:lnTo>
                      <a:pt x="91" y="11"/>
                    </a:lnTo>
                    <a:lnTo>
                      <a:pt x="95" y="11"/>
                    </a:lnTo>
                    <a:lnTo>
                      <a:pt x="100" y="11"/>
                    </a:lnTo>
                    <a:lnTo>
                      <a:pt x="104" y="14"/>
                    </a:lnTo>
                    <a:lnTo>
                      <a:pt x="108" y="14"/>
                    </a:lnTo>
                    <a:lnTo>
                      <a:pt x="113" y="14"/>
                    </a:lnTo>
                    <a:lnTo>
                      <a:pt x="117" y="11"/>
                    </a:lnTo>
                    <a:lnTo>
                      <a:pt x="121" y="9"/>
                    </a:lnTo>
                    <a:lnTo>
                      <a:pt x="126" y="9"/>
                    </a:lnTo>
                    <a:lnTo>
                      <a:pt x="130" y="11"/>
                    </a:lnTo>
                    <a:lnTo>
                      <a:pt x="134" y="9"/>
                    </a:lnTo>
                    <a:lnTo>
                      <a:pt x="139" y="9"/>
                    </a:lnTo>
                    <a:lnTo>
                      <a:pt x="143" y="9"/>
                    </a:lnTo>
                    <a:lnTo>
                      <a:pt x="147" y="6"/>
                    </a:lnTo>
                    <a:lnTo>
                      <a:pt x="152" y="6"/>
                    </a:lnTo>
                    <a:lnTo>
                      <a:pt x="156" y="6"/>
                    </a:lnTo>
                    <a:lnTo>
                      <a:pt x="160" y="6"/>
                    </a:lnTo>
                    <a:lnTo>
                      <a:pt x="165" y="6"/>
                    </a:lnTo>
                    <a:lnTo>
                      <a:pt x="169" y="6"/>
                    </a:lnTo>
                    <a:lnTo>
                      <a:pt x="173" y="6"/>
                    </a:lnTo>
                    <a:lnTo>
                      <a:pt x="178" y="6"/>
                    </a:lnTo>
                    <a:lnTo>
                      <a:pt x="182" y="6"/>
                    </a:lnTo>
                    <a:lnTo>
                      <a:pt x="186" y="6"/>
                    </a:lnTo>
                    <a:lnTo>
                      <a:pt x="191" y="3"/>
                    </a:lnTo>
                    <a:lnTo>
                      <a:pt x="195" y="3"/>
                    </a:lnTo>
                    <a:lnTo>
                      <a:pt x="199" y="6"/>
                    </a:lnTo>
                    <a:lnTo>
                      <a:pt x="204" y="6"/>
                    </a:lnTo>
                    <a:lnTo>
                      <a:pt x="208" y="6"/>
                    </a:lnTo>
                    <a:lnTo>
                      <a:pt x="212" y="3"/>
                    </a:lnTo>
                    <a:lnTo>
                      <a:pt x="217" y="3"/>
                    </a:lnTo>
                    <a:lnTo>
                      <a:pt x="221" y="0"/>
                    </a:lnTo>
                    <a:lnTo>
                      <a:pt x="225" y="3"/>
                    </a:lnTo>
                    <a:lnTo>
                      <a:pt x="230" y="6"/>
                    </a:lnTo>
                    <a:lnTo>
                      <a:pt x="234" y="6"/>
                    </a:lnTo>
                    <a:lnTo>
                      <a:pt x="238" y="3"/>
                    </a:lnTo>
                    <a:lnTo>
                      <a:pt x="243" y="3"/>
                    </a:lnTo>
                    <a:lnTo>
                      <a:pt x="247" y="3"/>
                    </a:lnTo>
                    <a:lnTo>
                      <a:pt x="251" y="3"/>
                    </a:lnTo>
                    <a:lnTo>
                      <a:pt x="256" y="3"/>
                    </a:lnTo>
                    <a:lnTo>
                      <a:pt x="260" y="6"/>
                    </a:lnTo>
                    <a:lnTo>
                      <a:pt x="264" y="3"/>
                    </a:lnTo>
                    <a:lnTo>
                      <a:pt x="269" y="6"/>
                    </a:lnTo>
                    <a:lnTo>
                      <a:pt x="273" y="6"/>
                    </a:lnTo>
                    <a:lnTo>
                      <a:pt x="282" y="9"/>
                    </a:lnTo>
                    <a:lnTo>
                      <a:pt x="286" y="9"/>
                    </a:lnTo>
                    <a:lnTo>
                      <a:pt x="290" y="11"/>
                    </a:lnTo>
                    <a:lnTo>
                      <a:pt x="295" y="11"/>
                    </a:lnTo>
                    <a:lnTo>
                      <a:pt x="299" y="11"/>
                    </a:lnTo>
                    <a:lnTo>
                      <a:pt x="304" y="14"/>
                    </a:lnTo>
                    <a:lnTo>
                      <a:pt x="308" y="14"/>
                    </a:lnTo>
                    <a:lnTo>
                      <a:pt x="312" y="14"/>
                    </a:lnTo>
                    <a:lnTo>
                      <a:pt x="317" y="17"/>
                    </a:lnTo>
                    <a:lnTo>
                      <a:pt x="321" y="20"/>
                    </a:lnTo>
                    <a:lnTo>
                      <a:pt x="325" y="20"/>
                    </a:lnTo>
                    <a:lnTo>
                      <a:pt x="330" y="17"/>
                    </a:lnTo>
                    <a:lnTo>
                      <a:pt x="334" y="17"/>
                    </a:lnTo>
                    <a:lnTo>
                      <a:pt x="338" y="17"/>
                    </a:lnTo>
                    <a:lnTo>
                      <a:pt x="343" y="17"/>
                    </a:lnTo>
                    <a:lnTo>
                      <a:pt x="347" y="17"/>
                    </a:lnTo>
                    <a:lnTo>
                      <a:pt x="351" y="17"/>
                    </a:lnTo>
                    <a:lnTo>
                      <a:pt x="356" y="17"/>
                    </a:lnTo>
                    <a:lnTo>
                      <a:pt x="360" y="17"/>
                    </a:lnTo>
                    <a:lnTo>
                      <a:pt x="364" y="17"/>
                    </a:lnTo>
                    <a:lnTo>
                      <a:pt x="369" y="14"/>
                    </a:lnTo>
                    <a:lnTo>
                      <a:pt x="373" y="14"/>
                    </a:lnTo>
                    <a:lnTo>
                      <a:pt x="377" y="14"/>
                    </a:lnTo>
                    <a:lnTo>
                      <a:pt x="382" y="11"/>
                    </a:lnTo>
                    <a:lnTo>
                      <a:pt x="386" y="9"/>
                    </a:lnTo>
                    <a:lnTo>
                      <a:pt x="390" y="9"/>
                    </a:lnTo>
                    <a:lnTo>
                      <a:pt x="395" y="9"/>
                    </a:lnTo>
                    <a:lnTo>
                      <a:pt x="399" y="9"/>
                    </a:lnTo>
                    <a:lnTo>
                      <a:pt x="403" y="6"/>
                    </a:lnTo>
                    <a:lnTo>
                      <a:pt x="408" y="3"/>
                    </a:lnTo>
                    <a:lnTo>
                      <a:pt x="412" y="0"/>
                    </a:lnTo>
                    <a:lnTo>
                      <a:pt x="416" y="3"/>
                    </a:lnTo>
                    <a:lnTo>
                      <a:pt x="421" y="3"/>
                    </a:lnTo>
                    <a:lnTo>
                      <a:pt x="425" y="6"/>
                    </a:lnTo>
                    <a:lnTo>
                      <a:pt x="429" y="3"/>
                    </a:lnTo>
                    <a:lnTo>
                      <a:pt x="434" y="6"/>
                    </a:lnTo>
                    <a:lnTo>
                      <a:pt x="438" y="9"/>
                    </a:lnTo>
                    <a:lnTo>
                      <a:pt x="442" y="9"/>
                    </a:lnTo>
                    <a:lnTo>
                      <a:pt x="447" y="9"/>
                    </a:lnTo>
                    <a:lnTo>
                      <a:pt x="451" y="9"/>
                    </a:lnTo>
                    <a:lnTo>
                      <a:pt x="455" y="11"/>
                    </a:lnTo>
                    <a:lnTo>
                      <a:pt x="460" y="11"/>
                    </a:lnTo>
                    <a:lnTo>
                      <a:pt x="464" y="14"/>
                    </a:lnTo>
                    <a:lnTo>
                      <a:pt x="468" y="14"/>
                    </a:lnTo>
                    <a:lnTo>
                      <a:pt x="473" y="17"/>
                    </a:lnTo>
                    <a:lnTo>
                      <a:pt x="477" y="20"/>
                    </a:lnTo>
                    <a:lnTo>
                      <a:pt x="481" y="20"/>
                    </a:lnTo>
                    <a:lnTo>
                      <a:pt x="486" y="20"/>
                    </a:lnTo>
                    <a:lnTo>
                      <a:pt x="490" y="20"/>
                    </a:lnTo>
                    <a:lnTo>
                      <a:pt x="494" y="23"/>
                    </a:lnTo>
                    <a:lnTo>
                      <a:pt x="499" y="20"/>
                    </a:lnTo>
                    <a:lnTo>
                      <a:pt x="503" y="20"/>
                    </a:lnTo>
                    <a:lnTo>
                      <a:pt x="507" y="20"/>
                    </a:lnTo>
                    <a:lnTo>
                      <a:pt x="512" y="20"/>
                    </a:lnTo>
                    <a:lnTo>
                      <a:pt x="516" y="20"/>
                    </a:lnTo>
                    <a:lnTo>
                      <a:pt x="521" y="20"/>
                    </a:lnTo>
                    <a:lnTo>
                      <a:pt x="525" y="20"/>
                    </a:lnTo>
                    <a:lnTo>
                      <a:pt x="529" y="20"/>
                    </a:lnTo>
                    <a:lnTo>
                      <a:pt x="534" y="20"/>
                    </a:lnTo>
                    <a:lnTo>
                      <a:pt x="538" y="23"/>
                    </a:lnTo>
                    <a:lnTo>
                      <a:pt x="542" y="23"/>
                    </a:lnTo>
                    <a:lnTo>
                      <a:pt x="547" y="23"/>
                    </a:lnTo>
                    <a:lnTo>
                      <a:pt x="551" y="23"/>
                    </a:lnTo>
                    <a:lnTo>
                      <a:pt x="555" y="23"/>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5" name="Freeform 130"/>
              <p:cNvSpPr>
                <a:spLocks/>
              </p:cNvSpPr>
              <p:nvPr/>
            </p:nvSpPr>
            <p:spPr bwMode="auto">
              <a:xfrm>
                <a:off x="4657402" y="2644683"/>
                <a:ext cx="130454" cy="180733"/>
              </a:xfrm>
              <a:custGeom>
                <a:avLst/>
                <a:gdLst/>
                <a:ahLst/>
                <a:cxnLst>
                  <a:cxn ang="0">
                    <a:pos x="0" y="0"/>
                  </a:cxn>
                  <a:cxn ang="0">
                    <a:pos x="5" y="0"/>
                  </a:cxn>
                  <a:cxn ang="0">
                    <a:pos x="9" y="0"/>
                  </a:cxn>
                  <a:cxn ang="0">
                    <a:pos x="13" y="0"/>
                  </a:cxn>
                  <a:cxn ang="0">
                    <a:pos x="18" y="0"/>
                  </a:cxn>
                  <a:cxn ang="0">
                    <a:pos x="22" y="2"/>
                  </a:cxn>
                  <a:cxn ang="0">
                    <a:pos x="26" y="2"/>
                  </a:cxn>
                  <a:cxn ang="0">
                    <a:pos x="31" y="2"/>
                  </a:cxn>
                  <a:cxn ang="0">
                    <a:pos x="35" y="0"/>
                  </a:cxn>
                  <a:cxn ang="0">
                    <a:pos x="39" y="0"/>
                  </a:cxn>
                  <a:cxn ang="0">
                    <a:pos x="44" y="0"/>
                  </a:cxn>
                  <a:cxn ang="0">
                    <a:pos x="48" y="2"/>
                  </a:cxn>
                  <a:cxn ang="0">
                    <a:pos x="52" y="2"/>
                  </a:cxn>
                  <a:cxn ang="0">
                    <a:pos x="57" y="2"/>
                  </a:cxn>
                  <a:cxn ang="0">
                    <a:pos x="61" y="2"/>
                  </a:cxn>
                  <a:cxn ang="0">
                    <a:pos x="65" y="8"/>
                  </a:cxn>
                  <a:cxn ang="0">
                    <a:pos x="70" y="13"/>
                  </a:cxn>
                  <a:cxn ang="0">
                    <a:pos x="74" y="27"/>
                  </a:cxn>
                  <a:cxn ang="0">
                    <a:pos x="78" y="47"/>
                  </a:cxn>
                  <a:cxn ang="0">
                    <a:pos x="83" y="69"/>
                  </a:cxn>
                  <a:cxn ang="0">
                    <a:pos x="87" y="94"/>
                  </a:cxn>
                  <a:cxn ang="0">
                    <a:pos x="91" y="114"/>
                  </a:cxn>
                  <a:cxn ang="0">
                    <a:pos x="96" y="133"/>
                  </a:cxn>
                </a:cxnLst>
                <a:rect l="0" t="0" r="r" b="b"/>
                <a:pathLst>
                  <a:path w="96" h="133">
                    <a:moveTo>
                      <a:pt x="0" y="0"/>
                    </a:moveTo>
                    <a:lnTo>
                      <a:pt x="5" y="0"/>
                    </a:lnTo>
                    <a:lnTo>
                      <a:pt x="9" y="0"/>
                    </a:lnTo>
                    <a:lnTo>
                      <a:pt x="13" y="0"/>
                    </a:lnTo>
                    <a:lnTo>
                      <a:pt x="18" y="0"/>
                    </a:lnTo>
                    <a:lnTo>
                      <a:pt x="22" y="2"/>
                    </a:lnTo>
                    <a:lnTo>
                      <a:pt x="26" y="2"/>
                    </a:lnTo>
                    <a:lnTo>
                      <a:pt x="31" y="2"/>
                    </a:lnTo>
                    <a:lnTo>
                      <a:pt x="35" y="0"/>
                    </a:lnTo>
                    <a:lnTo>
                      <a:pt x="39" y="0"/>
                    </a:lnTo>
                    <a:lnTo>
                      <a:pt x="44" y="0"/>
                    </a:lnTo>
                    <a:lnTo>
                      <a:pt x="48" y="2"/>
                    </a:lnTo>
                    <a:lnTo>
                      <a:pt x="52" y="2"/>
                    </a:lnTo>
                    <a:lnTo>
                      <a:pt x="57" y="2"/>
                    </a:lnTo>
                    <a:lnTo>
                      <a:pt x="61" y="2"/>
                    </a:lnTo>
                    <a:lnTo>
                      <a:pt x="65" y="8"/>
                    </a:lnTo>
                    <a:lnTo>
                      <a:pt x="70" y="13"/>
                    </a:lnTo>
                    <a:lnTo>
                      <a:pt x="74" y="27"/>
                    </a:lnTo>
                    <a:lnTo>
                      <a:pt x="78" y="47"/>
                    </a:lnTo>
                    <a:lnTo>
                      <a:pt x="83" y="69"/>
                    </a:lnTo>
                    <a:lnTo>
                      <a:pt x="87" y="94"/>
                    </a:lnTo>
                    <a:lnTo>
                      <a:pt x="91" y="114"/>
                    </a:lnTo>
                    <a:lnTo>
                      <a:pt x="96" y="133"/>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6" name="Freeform 133"/>
              <p:cNvSpPr>
                <a:spLocks/>
              </p:cNvSpPr>
              <p:nvPr/>
            </p:nvSpPr>
            <p:spPr bwMode="auto">
              <a:xfrm>
                <a:off x="3903216" y="2375623"/>
                <a:ext cx="754186" cy="216064"/>
              </a:xfrm>
              <a:custGeom>
                <a:avLst/>
                <a:gdLst/>
                <a:ahLst/>
                <a:cxnLst>
                  <a:cxn ang="0">
                    <a:pos x="8" y="131"/>
                  </a:cxn>
                  <a:cxn ang="0">
                    <a:pos x="21" y="72"/>
                  </a:cxn>
                  <a:cxn ang="0">
                    <a:pos x="34" y="30"/>
                  </a:cxn>
                  <a:cxn ang="0">
                    <a:pos x="47" y="14"/>
                  </a:cxn>
                  <a:cxn ang="0">
                    <a:pos x="60" y="8"/>
                  </a:cxn>
                  <a:cxn ang="0">
                    <a:pos x="73" y="8"/>
                  </a:cxn>
                  <a:cxn ang="0">
                    <a:pos x="87" y="8"/>
                  </a:cxn>
                  <a:cxn ang="0">
                    <a:pos x="100" y="8"/>
                  </a:cxn>
                  <a:cxn ang="0">
                    <a:pos x="113" y="8"/>
                  </a:cxn>
                  <a:cxn ang="0">
                    <a:pos x="126" y="8"/>
                  </a:cxn>
                  <a:cxn ang="0">
                    <a:pos x="139" y="8"/>
                  </a:cxn>
                  <a:cxn ang="0">
                    <a:pos x="152" y="5"/>
                  </a:cxn>
                  <a:cxn ang="0">
                    <a:pos x="165" y="5"/>
                  </a:cxn>
                  <a:cxn ang="0">
                    <a:pos x="178" y="5"/>
                  </a:cxn>
                  <a:cxn ang="0">
                    <a:pos x="191" y="3"/>
                  </a:cxn>
                  <a:cxn ang="0">
                    <a:pos x="204" y="3"/>
                  </a:cxn>
                  <a:cxn ang="0">
                    <a:pos x="217" y="3"/>
                  </a:cxn>
                  <a:cxn ang="0">
                    <a:pos x="230" y="0"/>
                  </a:cxn>
                  <a:cxn ang="0">
                    <a:pos x="243" y="3"/>
                  </a:cxn>
                  <a:cxn ang="0">
                    <a:pos x="256" y="3"/>
                  </a:cxn>
                  <a:cxn ang="0">
                    <a:pos x="269" y="5"/>
                  </a:cxn>
                  <a:cxn ang="0">
                    <a:pos x="286" y="8"/>
                  </a:cxn>
                  <a:cxn ang="0">
                    <a:pos x="299" y="11"/>
                  </a:cxn>
                  <a:cxn ang="0">
                    <a:pos x="312" y="11"/>
                  </a:cxn>
                  <a:cxn ang="0">
                    <a:pos x="325" y="14"/>
                  </a:cxn>
                  <a:cxn ang="0">
                    <a:pos x="338" y="14"/>
                  </a:cxn>
                  <a:cxn ang="0">
                    <a:pos x="351" y="17"/>
                  </a:cxn>
                  <a:cxn ang="0">
                    <a:pos x="364" y="14"/>
                  </a:cxn>
                  <a:cxn ang="0">
                    <a:pos x="377" y="11"/>
                  </a:cxn>
                  <a:cxn ang="0">
                    <a:pos x="390" y="11"/>
                  </a:cxn>
                  <a:cxn ang="0">
                    <a:pos x="403" y="5"/>
                  </a:cxn>
                  <a:cxn ang="0">
                    <a:pos x="416" y="3"/>
                  </a:cxn>
                  <a:cxn ang="0">
                    <a:pos x="429" y="8"/>
                  </a:cxn>
                  <a:cxn ang="0">
                    <a:pos x="442" y="8"/>
                  </a:cxn>
                  <a:cxn ang="0">
                    <a:pos x="455" y="11"/>
                  </a:cxn>
                  <a:cxn ang="0">
                    <a:pos x="468" y="14"/>
                  </a:cxn>
                  <a:cxn ang="0">
                    <a:pos x="481" y="17"/>
                  </a:cxn>
                  <a:cxn ang="0">
                    <a:pos x="494" y="19"/>
                  </a:cxn>
                  <a:cxn ang="0">
                    <a:pos x="507" y="19"/>
                  </a:cxn>
                  <a:cxn ang="0">
                    <a:pos x="521" y="17"/>
                  </a:cxn>
                  <a:cxn ang="0">
                    <a:pos x="534" y="19"/>
                  </a:cxn>
                  <a:cxn ang="0">
                    <a:pos x="547" y="19"/>
                  </a:cxn>
                </a:cxnLst>
                <a:rect l="0" t="0" r="r" b="b"/>
                <a:pathLst>
                  <a:path w="555" h="159">
                    <a:moveTo>
                      <a:pt x="0" y="159"/>
                    </a:moveTo>
                    <a:lnTo>
                      <a:pt x="4" y="147"/>
                    </a:lnTo>
                    <a:lnTo>
                      <a:pt x="8" y="131"/>
                    </a:lnTo>
                    <a:lnTo>
                      <a:pt x="13" y="111"/>
                    </a:lnTo>
                    <a:lnTo>
                      <a:pt x="17" y="89"/>
                    </a:lnTo>
                    <a:lnTo>
                      <a:pt x="21" y="72"/>
                    </a:lnTo>
                    <a:lnTo>
                      <a:pt x="26" y="56"/>
                    </a:lnTo>
                    <a:lnTo>
                      <a:pt x="30" y="42"/>
                    </a:lnTo>
                    <a:lnTo>
                      <a:pt x="34" y="30"/>
                    </a:lnTo>
                    <a:lnTo>
                      <a:pt x="39" y="22"/>
                    </a:lnTo>
                    <a:lnTo>
                      <a:pt x="43" y="19"/>
                    </a:lnTo>
                    <a:lnTo>
                      <a:pt x="47" y="14"/>
                    </a:lnTo>
                    <a:lnTo>
                      <a:pt x="52" y="11"/>
                    </a:lnTo>
                    <a:lnTo>
                      <a:pt x="56" y="11"/>
                    </a:lnTo>
                    <a:lnTo>
                      <a:pt x="60" y="8"/>
                    </a:lnTo>
                    <a:lnTo>
                      <a:pt x="65" y="11"/>
                    </a:lnTo>
                    <a:lnTo>
                      <a:pt x="69" y="8"/>
                    </a:lnTo>
                    <a:lnTo>
                      <a:pt x="73" y="8"/>
                    </a:lnTo>
                    <a:lnTo>
                      <a:pt x="78" y="8"/>
                    </a:lnTo>
                    <a:lnTo>
                      <a:pt x="82" y="11"/>
                    </a:lnTo>
                    <a:lnTo>
                      <a:pt x="87" y="8"/>
                    </a:lnTo>
                    <a:lnTo>
                      <a:pt x="91" y="8"/>
                    </a:lnTo>
                    <a:lnTo>
                      <a:pt x="95" y="8"/>
                    </a:lnTo>
                    <a:lnTo>
                      <a:pt x="100" y="8"/>
                    </a:lnTo>
                    <a:lnTo>
                      <a:pt x="104" y="8"/>
                    </a:lnTo>
                    <a:lnTo>
                      <a:pt x="108" y="8"/>
                    </a:lnTo>
                    <a:lnTo>
                      <a:pt x="113" y="8"/>
                    </a:lnTo>
                    <a:lnTo>
                      <a:pt x="117" y="5"/>
                    </a:lnTo>
                    <a:lnTo>
                      <a:pt x="121" y="5"/>
                    </a:lnTo>
                    <a:lnTo>
                      <a:pt x="126" y="8"/>
                    </a:lnTo>
                    <a:lnTo>
                      <a:pt x="130" y="8"/>
                    </a:lnTo>
                    <a:lnTo>
                      <a:pt x="134" y="8"/>
                    </a:lnTo>
                    <a:lnTo>
                      <a:pt x="139" y="8"/>
                    </a:lnTo>
                    <a:lnTo>
                      <a:pt x="143" y="5"/>
                    </a:lnTo>
                    <a:lnTo>
                      <a:pt x="147" y="5"/>
                    </a:lnTo>
                    <a:lnTo>
                      <a:pt x="152" y="5"/>
                    </a:lnTo>
                    <a:lnTo>
                      <a:pt x="156" y="5"/>
                    </a:lnTo>
                    <a:lnTo>
                      <a:pt x="160" y="5"/>
                    </a:lnTo>
                    <a:lnTo>
                      <a:pt x="165" y="5"/>
                    </a:lnTo>
                    <a:lnTo>
                      <a:pt x="169" y="3"/>
                    </a:lnTo>
                    <a:lnTo>
                      <a:pt x="173" y="5"/>
                    </a:lnTo>
                    <a:lnTo>
                      <a:pt x="178" y="5"/>
                    </a:lnTo>
                    <a:lnTo>
                      <a:pt x="182" y="5"/>
                    </a:lnTo>
                    <a:lnTo>
                      <a:pt x="186" y="5"/>
                    </a:lnTo>
                    <a:lnTo>
                      <a:pt x="191" y="3"/>
                    </a:lnTo>
                    <a:lnTo>
                      <a:pt x="195" y="3"/>
                    </a:lnTo>
                    <a:lnTo>
                      <a:pt x="199" y="3"/>
                    </a:lnTo>
                    <a:lnTo>
                      <a:pt x="204" y="3"/>
                    </a:lnTo>
                    <a:lnTo>
                      <a:pt x="208" y="0"/>
                    </a:lnTo>
                    <a:lnTo>
                      <a:pt x="212" y="3"/>
                    </a:lnTo>
                    <a:lnTo>
                      <a:pt x="217" y="3"/>
                    </a:lnTo>
                    <a:lnTo>
                      <a:pt x="221" y="3"/>
                    </a:lnTo>
                    <a:lnTo>
                      <a:pt x="225" y="0"/>
                    </a:lnTo>
                    <a:lnTo>
                      <a:pt x="230" y="0"/>
                    </a:lnTo>
                    <a:lnTo>
                      <a:pt x="234" y="3"/>
                    </a:lnTo>
                    <a:lnTo>
                      <a:pt x="238" y="3"/>
                    </a:lnTo>
                    <a:lnTo>
                      <a:pt x="243" y="3"/>
                    </a:lnTo>
                    <a:lnTo>
                      <a:pt x="247" y="0"/>
                    </a:lnTo>
                    <a:lnTo>
                      <a:pt x="251" y="3"/>
                    </a:lnTo>
                    <a:lnTo>
                      <a:pt x="256" y="3"/>
                    </a:lnTo>
                    <a:lnTo>
                      <a:pt x="260" y="0"/>
                    </a:lnTo>
                    <a:lnTo>
                      <a:pt x="264" y="3"/>
                    </a:lnTo>
                    <a:lnTo>
                      <a:pt x="269" y="5"/>
                    </a:lnTo>
                    <a:lnTo>
                      <a:pt x="273" y="5"/>
                    </a:lnTo>
                    <a:lnTo>
                      <a:pt x="282" y="8"/>
                    </a:lnTo>
                    <a:lnTo>
                      <a:pt x="286" y="8"/>
                    </a:lnTo>
                    <a:lnTo>
                      <a:pt x="290" y="8"/>
                    </a:lnTo>
                    <a:lnTo>
                      <a:pt x="295" y="8"/>
                    </a:lnTo>
                    <a:lnTo>
                      <a:pt x="299" y="11"/>
                    </a:lnTo>
                    <a:lnTo>
                      <a:pt x="304" y="11"/>
                    </a:lnTo>
                    <a:lnTo>
                      <a:pt x="308" y="8"/>
                    </a:lnTo>
                    <a:lnTo>
                      <a:pt x="312" y="11"/>
                    </a:lnTo>
                    <a:lnTo>
                      <a:pt x="317" y="11"/>
                    </a:lnTo>
                    <a:lnTo>
                      <a:pt x="321" y="14"/>
                    </a:lnTo>
                    <a:lnTo>
                      <a:pt x="325" y="14"/>
                    </a:lnTo>
                    <a:lnTo>
                      <a:pt x="330" y="14"/>
                    </a:lnTo>
                    <a:lnTo>
                      <a:pt x="334" y="14"/>
                    </a:lnTo>
                    <a:lnTo>
                      <a:pt x="338" y="14"/>
                    </a:lnTo>
                    <a:lnTo>
                      <a:pt x="343" y="14"/>
                    </a:lnTo>
                    <a:lnTo>
                      <a:pt x="347" y="14"/>
                    </a:lnTo>
                    <a:lnTo>
                      <a:pt x="351" y="17"/>
                    </a:lnTo>
                    <a:lnTo>
                      <a:pt x="356" y="17"/>
                    </a:lnTo>
                    <a:lnTo>
                      <a:pt x="360" y="14"/>
                    </a:lnTo>
                    <a:lnTo>
                      <a:pt x="364" y="14"/>
                    </a:lnTo>
                    <a:lnTo>
                      <a:pt x="369" y="11"/>
                    </a:lnTo>
                    <a:lnTo>
                      <a:pt x="373" y="11"/>
                    </a:lnTo>
                    <a:lnTo>
                      <a:pt x="377" y="11"/>
                    </a:lnTo>
                    <a:lnTo>
                      <a:pt x="382" y="11"/>
                    </a:lnTo>
                    <a:lnTo>
                      <a:pt x="386" y="11"/>
                    </a:lnTo>
                    <a:lnTo>
                      <a:pt x="390" y="11"/>
                    </a:lnTo>
                    <a:lnTo>
                      <a:pt x="395" y="8"/>
                    </a:lnTo>
                    <a:lnTo>
                      <a:pt x="399" y="8"/>
                    </a:lnTo>
                    <a:lnTo>
                      <a:pt x="403" y="5"/>
                    </a:lnTo>
                    <a:lnTo>
                      <a:pt x="408" y="3"/>
                    </a:lnTo>
                    <a:lnTo>
                      <a:pt x="412" y="3"/>
                    </a:lnTo>
                    <a:lnTo>
                      <a:pt x="416" y="3"/>
                    </a:lnTo>
                    <a:lnTo>
                      <a:pt x="421" y="5"/>
                    </a:lnTo>
                    <a:lnTo>
                      <a:pt x="425" y="8"/>
                    </a:lnTo>
                    <a:lnTo>
                      <a:pt x="429" y="8"/>
                    </a:lnTo>
                    <a:lnTo>
                      <a:pt x="434" y="8"/>
                    </a:lnTo>
                    <a:lnTo>
                      <a:pt x="438" y="8"/>
                    </a:lnTo>
                    <a:lnTo>
                      <a:pt x="442" y="8"/>
                    </a:lnTo>
                    <a:lnTo>
                      <a:pt x="447" y="11"/>
                    </a:lnTo>
                    <a:lnTo>
                      <a:pt x="451" y="11"/>
                    </a:lnTo>
                    <a:lnTo>
                      <a:pt x="455" y="11"/>
                    </a:lnTo>
                    <a:lnTo>
                      <a:pt x="460" y="11"/>
                    </a:lnTo>
                    <a:lnTo>
                      <a:pt x="464" y="14"/>
                    </a:lnTo>
                    <a:lnTo>
                      <a:pt x="468" y="14"/>
                    </a:lnTo>
                    <a:lnTo>
                      <a:pt x="473" y="14"/>
                    </a:lnTo>
                    <a:lnTo>
                      <a:pt x="477" y="17"/>
                    </a:lnTo>
                    <a:lnTo>
                      <a:pt x="481" y="17"/>
                    </a:lnTo>
                    <a:lnTo>
                      <a:pt x="486" y="19"/>
                    </a:lnTo>
                    <a:lnTo>
                      <a:pt x="490" y="19"/>
                    </a:lnTo>
                    <a:lnTo>
                      <a:pt x="494" y="19"/>
                    </a:lnTo>
                    <a:lnTo>
                      <a:pt x="499" y="17"/>
                    </a:lnTo>
                    <a:lnTo>
                      <a:pt x="503" y="19"/>
                    </a:lnTo>
                    <a:lnTo>
                      <a:pt x="507" y="19"/>
                    </a:lnTo>
                    <a:lnTo>
                      <a:pt x="512" y="19"/>
                    </a:lnTo>
                    <a:lnTo>
                      <a:pt x="516" y="17"/>
                    </a:lnTo>
                    <a:lnTo>
                      <a:pt x="521" y="17"/>
                    </a:lnTo>
                    <a:lnTo>
                      <a:pt x="525" y="19"/>
                    </a:lnTo>
                    <a:lnTo>
                      <a:pt x="529" y="19"/>
                    </a:lnTo>
                    <a:lnTo>
                      <a:pt x="534" y="19"/>
                    </a:lnTo>
                    <a:lnTo>
                      <a:pt x="538" y="19"/>
                    </a:lnTo>
                    <a:lnTo>
                      <a:pt x="542" y="19"/>
                    </a:lnTo>
                    <a:lnTo>
                      <a:pt x="547" y="19"/>
                    </a:lnTo>
                    <a:lnTo>
                      <a:pt x="551" y="19"/>
                    </a:lnTo>
                    <a:lnTo>
                      <a:pt x="555" y="19"/>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7" name="Freeform 134"/>
              <p:cNvSpPr>
                <a:spLocks/>
              </p:cNvSpPr>
              <p:nvPr/>
            </p:nvSpPr>
            <p:spPr bwMode="auto">
              <a:xfrm>
                <a:off x="4657402" y="2398723"/>
                <a:ext cx="130454" cy="165785"/>
              </a:xfrm>
              <a:custGeom>
                <a:avLst/>
                <a:gdLst/>
                <a:ahLst/>
                <a:cxnLst>
                  <a:cxn ang="0">
                    <a:pos x="0" y="2"/>
                  </a:cxn>
                  <a:cxn ang="0">
                    <a:pos x="5" y="2"/>
                  </a:cxn>
                  <a:cxn ang="0">
                    <a:pos x="9" y="0"/>
                  </a:cxn>
                  <a:cxn ang="0">
                    <a:pos x="13" y="0"/>
                  </a:cxn>
                  <a:cxn ang="0">
                    <a:pos x="18" y="2"/>
                  </a:cxn>
                  <a:cxn ang="0">
                    <a:pos x="22" y="2"/>
                  </a:cxn>
                  <a:cxn ang="0">
                    <a:pos x="26" y="2"/>
                  </a:cxn>
                  <a:cxn ang="0">
                    <a:pos x="31" y="0"/>
                  </a:cxn>
                  <a:cxn ang="0">
                    <a:pos x="35" y="0"/>
                  </a:cxn>
                  <a:cxn ang="0">
                    <a:pos x="39" y="2"/>
                  </a:cxn>
                  <a:cxn ang="0">
                    <a:pos x="44" y="2"/>
                  </a:cxn>
                  <a:cxn ang="0">
                    <a:pos x="48" y="2"/>
                  </a:cxn>
                  <a:cxn ang="0">
                    <a:pos x="52" y="2"/>
                  </a:cxn>
                  <a:cxn ang="0">
                    <a:pos x="57" y="2"/>
                  </a:cxn>
                  <a:cxn ang="0">
                    <a:pos x="61" y="2"/>
                  </a:cxn>
                  <a:cxn ang="0">
                    <a:pos x="65" y="5"/>
                  </a:cxn>
                  <a:cxn ang="0">
                    <a:pos x="70" y="11"/>
                  </a:cxn>
                  <a:cxn ang="0">
                    <a:pos x="74" y="22"/>
                  </a:cxn>
                  <a:cxn ang="0">
                    <a:pos x="78" y="39"/>
                  </a:cxn>
                  <a:cxn ang="0">
                    <a:pos x="83" y="61"/>
                  </a:cxn>
                  <a:cxn ang="0">
                    <a:pos x="87" y="83"/>
                  </a:cxn>
                  <a:cxn ang="0">
                    <a:pos x="91" y="108"/>
                  </a:cxn>
                  <a:cxn ang="0">
                    <a:pos x="96" y="122"/>
                  </a:cxn>
                </a:cxnLst>
                <a:rect l="0" t="0" r="r" b="b"/>
                <a:pathLst>
                  <a:path w="96" h="122">
                    <a:moveTo>
                      <a:pt x="0" y="2"/>
                    </a:moveTo>
                    <a:lnTo>
                      <a:pt x="5" y="2"/>
                    </a:lnTo>
                    <a:lnTo>
                      <a:pt x="9" y="0"/>
                    </a:lnTo>
                    <a:lnTo>
                      <a:pt x="13" y="0"/>
                    </a:lnTo>
                    <a:lnTo>
                      <a:pt x="18" y="2"/>
                    </a:lnTo>
                    <a:lnTo>
                      <a:pt x="22" y="2"/>
                    </a:lnTo>
                    <a:lnTo>
                      <a:pt x="26" y="2"/>
                    </a:lnTo>
                    <a:lnTo>
                      <a:pt x="31" y="0"/>
                    </a:lnTo>
                    <a:lnTo>
                      <a:pt x="35" y="0"/>
                    </a:lnTo>
                    <a:lnTo>
                      <a:pt x="39" y="2"/>
                    </a:lnTo>
                    <a:lnTo>
                      <a:pt x="44" y="2"/>
                    </a:lnTo>
                    <a:lnTo>
                      <a:pt x="48" y="2"/>
                    </a:lnTo>
                    <a:lnTo>
                      <a:pt x="52" y="2"/>
                    </a:lnTo>
                    <a:lnTo>
                      <a:pt x="57" y="2"/>
                    </a:lnTo>
                    <a:lnTo>
                      <a:pt x="61" y="2"/>
                    </a:lnTo>
                    <a:lnTo>
                      <a:pt x="65" y="5"/>
                    </a:lnTo>
                    <a:lnTo>
                      <a:pt x="70" y="11"/>
                    </a:lnTo>
                    <a:lnTo>
                      <a:pt x="74" y="22"/>
                    </a:lnTo>
                    <a:lnTo>
                      <a:pt x="78" y="39"/>
                    </a:lnTo>
                    <a:lnTo>
                      <a:pt x="83" y="61"/>
                    </a:lnTo>
                    <a:lnTo>
                      <a:pt x="87" y="83"/>
                    </a:lnTo>
                    <a:lnTo>
                      <a:pt x="91" y="108"/>
                    </a:lnTo>
                    <a:lnTo>
                      <a:pt x="96" y="122"/>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8" name="Freeform 137"/>
              <p:cNvSpPr>
                <a:spLocks/>
              </p:cNvSpPr>
              <p:nvPr/>
            </p:nvSpPr>
            <p:spPr bwMode="auto">
              <a:xfrm>
                <a:off x="3903216" y="2136458"/>
                <a:ext cx="754186" cy="216064"/>
              </a:xfrm>
              <a:custGeom>
                <a:avLst/>
                <a:gdLst/>
                <a:ahLst/>
                <a:cxnLst>
                  <a:cxn ang="0">
                    <a:pos x="8" y="140"/>
                  </a:cxn>
                  <a:cxn ang="0">
                    <a:pos x="21" y="84"/>
                  </a:cxn>
                  <a:cxn ang="0">
                    <a:pos x="34" y="39"/>
                  </a:cxn>
                  <a:cxn ang="0">
                    <a:pos x="47" y="23"/>
                  </a:cxn>
                  <a:cxn ang="0">
                    <a:pos x="60" y="17"/>
                  </a:cxn>
                  <a:cxn ang="0">
                    <a:pos x="73" y="12"/>
                  </a:cxn>
                  <a:cxn ang="0">
                    <a:pos x="87" y="12"/>
                  </a:cxn>
                  <a:cxn ang="0">
                    <a:pos x="100" y="9"/>
                  </a:cxn>
                  <a:cxn ang="0">
                    <a:pos x="113" y="9"/>
                  </a:cxn>
                  <a:cxn ang="0">
                    <a:pos x="126" y="6"/>
                  </a:cxn>
                  <a:cxn ang="0">
                    <a:pos x="139" y="9"/>
                  </a:cxn>
                  <a:cxn ang="0">
                    <a:pos x="152" y="6"/>
                  </a:cxn>
                  <a:cxn ang="0">
                    <a:pos x="165" y="3"/>
                  </a:cxn>
                  <a:cxn ang="0">
                    <a:pos x="178" y="3"/>
                  </a:cxn>
                  <a:cxn ang="0">
                    <a:pos x="191" y="3"/>
                  </a:cxn>
                  <a:cxn ang="0">
                    <a:pos x="204" y="3"/>
                  </a:cxn>
                  <a:cxn ang="0">
                    <a:pos x="217" y="0"/>
                  </a:cxn>
                  <a:cxn ang="0">
                    <a:pos x="230" y="0"/>
                  </a:cxn>
                  <a:cxn ang="0">
                    <a:pos x="243" y="0"/>
                  </a:cxn>
                  <a:cxn ang="0">
                    <a:pos x="256" y="3"/>
                  </a:cxn>
                  <a:cxn ang="0">
                    <a:pos x="269" y="6"/>
                  </a:cxn>
                  <a:cxn ang="0">
                    <a:pos x="286" y="9"/>
                  </a:cxn>
                  <a:cxn ang="0">
                    <a:pos x="299" y="12"/>
                  </a:cxn>
                  <a:cxn ang="0">
                    <a:pos x="312" y="14"/>
                  </a:cxn>
                  <a:cxn ang="0">
                    <a:pos x="325" y="14"/>
                  </a:cxn>
                  <a:cxn ang="0">
                    <a:pos x="338" y="17"/>
                  </a:cxn>
                  <a:cxn ang="0">
                    <a:pos x="351" y="14"/>
                  </a:cxn>
                  <a:cxn ang="0">
                    <a:pos x="364" y="17"/>
                  </a:cxn>
                  <a:cxn ang="0">
                    <a:pos x="377" y="17"/>
                  </a:cxn>
                  <a:cxn ang="0">
                    <a:pos x="390" y="14"/>
                  </a:cxn>
                  <a:cxn ang="0">
                    <a:pos x="403" y="12"/>
                  </a:cxn>
                  <a:cxn ang="0">
                    <a:pos x="416" y="9"/>
                  </a:cxn>
                  <a:cxn ang="0">
                    <a:pos x="429" y="12"/>
                  </a:cxn>
                  <a:cxn ang="0">
                    <a:pos x="442" y="14"/>
                  </a:cxn>
                  <a:cxn ang="0">
                    <a:pos x="455" y="14"/>
                  </a:cxn>
                  <a:cxn ang="0">
                    <a:pos x="468" y="14"/>
                  </a:cxn>
                  <a:cxn ang="0">
                    <a:pos x="481" y="17"/>
                  </a:cxn>
                  <a:cxn ang="0">
                    <a:pos x="494" y="17"/>
                  </a:cxn>
                  <a:cxn ang="0">
                    <a:pos x="507" y="20"/>
                  </a:cxn>
                  <a:cxn ang="0">
                    <a:pos x="521" y="17"/>
                  </a:cxn>
                  <a:cxn ang="0">
                    <a:pos x="534" y="17"/>
                  </a:cxn>
                  <a:cxn ang="0">
                    <a:pos x="547" y="17"/>
                  </a:cxn>
                </a:cxnLst>
                <a:rect l="0" t="0" r="r" b="b"/>
                <a:pathLst>
                  <a:path w="555" h="159">
                    <a:moveTo>
                      <a:pt x="0" y="159"/>
                    </a:moveTo>
                    <a:lnTo>
                      <a:pt x="4" y="154"/>
                    </a:lnTo>
                    <a:lnTo>
                      <a:pt x="8" y="140"/>
                    </a:lnTo>
                    <a:lnTo>
                      <a:pt x="13" y="123"/>
                    </a:lnTo>
                    <a:lnTo>
                      <a:pt x="17" y="103"/>
                    </a:lnTo>
                    <a:lnTo>
                      <a:pt x="21" y="84"/>
                    </a:lnTo>
                    <a:lnTo>
                      <a:pt x="26" y="67"/>
                    </a:lnTo>
                    <a:lnTo>
                      <a:pt x="30" y="53"/>
                    </a:lnTo>
                    <a:lnTo>
                      <a:pt x="34" y="39"/>
                    </a:lnTo>
                    <a:lnTo>
                      <a:pt x="39" y="34"/>
                    </a:lnTo>
                    <a:lnTo>
                      <a:pt x="43" y="28"/>
                    </a:lnTo>
                    <a:lnTo>
                      <a:pt x="47" y="23"/>
                    </a:lnTo>
                    <a:lnTo>
                      <a:pt x="52" y="20"/>
                    </a:lnTo>
                    <a:lnTo>
                      <a:pt x="56" y="17"/>
                    </a:lnTo>
                    <a:lnTo>
                      <a:pt x="60" y="17"/>
                    </a:lnTo>
                    <a:lnTo>
                      <a:pt x="65" y="14"/>
                    </a:lnTo>
                    <a:lnTo>
                      <a:pt x="69" y="12"/>
                    </a:lnTo>
                    <a:lnTo>
                      <a:pt x="73" y="12"/>
                    </a:lnTo>
                    <a:lnTo>
                      <a:pt x="78" y="12"/>
                    </a:lnTo>
                    <a:lnTo>
                      <a:pt x="82" y="12"/>
                    </a:lnTo>
                    <a:lnTo>
                      <a:pt x="87" y="12"/>
                    </a:lnTo>
                    <a:lnTo>
                      <a:pt x="91" y="9"/>
                    </a:lnTo>
                    <a:lnTo>
                      <a:pt x="95" y="9"/>
                    </a:lnTo>
                    <a:lnTo>
                      <a:pt x="100" y="9"/>
                    </a:lnTo>
                    <a:lnTo>
                      <a:pt x="104" y="9"/>
                    </a:lnTo>
                    <a:lnTo>
                      <a:pt x="108" y="9"/>
                    </a:lnTo>
                    <a:lnTo>
                      <a:pt x="113" y="9"/>
                    </a:lnTo>
                    <a:lnTo>
                      <a:pt x="117" y="9"/>
                    </a:lnTo>
                    <a:lnTo>
                      <a:pt x="121" y="9"/>
                    </a:lnTo>
                    <a:lnTo>
                      <a:pt x="126" y="6"/>
                    </a:lnTo>
                    <a:lnTo>
                      <a:pt x="130" y="6"/>
                    </a:lnTo>
                    <a:lnTo>
                      <a:pt x="134" y="9"/>
                    </a:lnTo>
                    <a:lnTo>
                      <a:pt x="139" y="9"/>
                    </a:lnTo>
                    <a:lnTo>
                      <a:pt x="143" y="6"/>
                    </a:lnTo>
                    <a:lnTo>
                      <a:pt x="147" y="6"/>
                    </a:lnTo>
                    <a:lnTo>
                      <a:pt x="152" y="6"/>
                    </a:lnTo>
                    <a:lnTo>
                      <a:pt x="156" y="6"/>
                    </a:lnTo>
                    <a:lnTo>
                      <a:pt x="160" y="3"/>
                    </a:lnTo>
                    <a:lnTo>
                      <a:pt x="165" y="3"/>
                    </a:lnTo>
                    <a:lnTo>
                      <a:pt x="169" y="6"/>
                    </a:lnTo>
                    <a:lnTo>
                      <a:pt x="173" y="3"/>
                    </a:lnTo>
                    <a:lnTo>
                      <a:pt x="178" y="3"/>
                    </a:lnTo>
                    <a:lnTo>
                      <a:pt x="182" y="3"/>
                    </a:lnTo>
                    <a:lnTo>
                      <a:pt x="186" y="3"/>
                    </a:lnTo>
                    <a:lnTo>
                      <a:pt x="191" y="3"/>
                    </a:lnTo>
                    <a:lnTo>
                      <a:pt x="195" y="3"/>
                    </a:lnTo>
                    <a:lnTo>
                      <a:pt x="199" y="3"/>
                    </a:lnTo>
                    <a:lnTo>
                      <a:pt x="204" y="3"/>
                    </a:lnTo>
                    <a:lnTo>
                      <a:pt x="208" y="3"/>
                    </a:lnTo>
                    <a:lnTo>
                      <a:pt x="212" y="3"/>
                    </a:lnTo>
                    <a:lnTo>
                      <a:pt x="217" y="0"/>
                    </a:lnTo>
                    <a:lnTo>
                      <a:pt x="221" y="0"/>
                    </a:lnTo>
                    <a:lnTo>
                      <a:pt x="225" y="0"/>
                    </a:lnTo>
                    <a:lnTo>
                      <a:pt x="230" y="0"/>
                    </a:lnTo>
                    <a:lnTo>
                      <a:pt x="234" y="0"/>
                    </a:lnTo>
                    <a:lnTo>
                      <a:pt x="238" y="0"/>
                    </a:lnTo>
                    <a:lnTo>
                      <a:pt x="243" y="0"/>
                    </a:lnTo>
                    <a:lnTo>
                      <a:pt x="247" y="3"/>
                    </a:lnTo>
                    <a:lnTo>
                      <a:pt x="251" y="3"/>
                    </a:lnTo>
                    <a:lnTo>
                      <a:pt x="256" y="3"/>
                    </a:lnTo>
                    <a:lnTo>
                      <a:pt x="260" y="3"/>
                    </a:lnTo>
                    <a:lnTo>
                      <a:pt x="264" y="3"/>
                    </a:lnTo>
                    <a:lnTo>
                      <a:pt x="269" y="6"/>
                    </a:lnTo>
                    <a:lnTo>
                      <a:pt x="273" y="6"/>
                    </a:lnTo>
                    <a:lnTo>
                      <a:pt x="282" y="6"/>
                    </a:lnTo>
                    <a:lnTo>
                      <a:pt x="286" y="9"/>
                    </a:lnTo>
                    <a:lnTo>
                      <a:pt x="290" y="9"/>
                    </a:lnTo>
                    <a:lnTo>
                      <a:pt x="295" y="9"/>
                    </a:lnTo>
                    <a:lnTo>
                      <a:pt x="299" y="12"/>
                    </a:lnTo>
                    <a:lnTo>
                      <a:pt x="304" y="12"/>
                    </a:lnTo>
                    <a:lnTo>
                      <a:pt x="308" y="12"/>
                    </a:lnTo>
                    <a:lnTo>
                      <a:pt x="312" y="14"/>
                    </a:lnTo>
                    <a:lnTo>
                      <a:pt x="317" y="14"/>
                    </a:lnTo>
                    <a:lnTo>
                      <a:pt x="321" y="14"/>
                    </a:lnTo>
                    <a:lnTo>
                      <a:pt x="325" y="14"/>
                    </a:lnTo>
                    <a:lnTo>
                      <a:pt x="330" y="14"/>
                    </a:lnTo>
                    <a:lnTo>
                      <a:pt x="334" y="17"/>
                    </a:lnTo>
                    <a:lnTo>
                      <a:pt x="338" y="17"/>
                    </a:lnTo>
                    <a:lnTo>
                      <a:pt x="343" y="14"/>
                    </a:lnTo>
                    <a:lnTo>
                      <a:pt x="347" y="14"/>
                    </a:lnTo>
                    <a:lnTo>
                      <a:pt x="351" y="14"/>
                    </a:lnTo>
                    <a:lnTo>
                      <a:pt x="356" y="17"/>
                    </a:lnTo>
                    <a:lnTo>
                      <a:pt x="360" y="17"/>
                    </a:lnTo>
                    <a:lnTo>
                      <a:pt x="364" y="17"/>
                    </a:lnTo>
                    <a:lnTo>
                      <a:pt x="369" y="17"/>
                    </a:lnTo>
                    <a:lnTo>
                      <a:pt x="373" y="17"/>
                    </a:lnTo>
                    <a:lnTo>
                      <a:pt x="377" y="17"/>
                    </a:lnTo>
                    <a:lnTo>
                      <a:pt x="382" y="14"/>
                    </a:lnTo>
                    <a:lnTo>
                      <a:pt x="386" y="14"/>
                    </a:lnTo>
                    <a:lnTo>
                      <a:pt x="390" y="14"/>
                    </a:lnTo>
                    <a:lnTo>
                      <a:pt x="395" y="14"/>
                    </a:lnTo>
                    <a:lnTo>
                      <a:pt x="399" y="12"/>
                    </a:lnTo>
                    <a:lnTo>
                      <a:pt x="403" y="12"/>
                    </a:lnTo>
                    <a:lnTo>
                      <a:pt x="408" y="12"/>
                    </a:lnTo>
                    <a:lnTo>
                      <a:pt x="412" y="12"/>
                    </a:lnTo>
                    <a:lnTo>
                      <a:pt x="416" y="9"/>
                    </a:lnTo>
                    <a:lnTo>
                      <a:pt x="421" y="9"/>
                    </a:lnTo>
                    <a:lnTo>
                      <a:pt x="425" y="12"/>
                    </a:lnTo>
                    <a:lnTo>
                      <a:pt x="429" y="12"/>
                    </a:lnTo>
                    <a:lnTo>
                      <a:pt x="434" y="12"/>
                    </a:lnTo>
                    <a:lnTo>
                      <a:pt x="438" y="14"/>
                    </a:lnTo>
                    <a:lnTo>
                      <a:pt x="442" y="14"/>
                    </a:lnTo>
                    <a:lnTo>
                      <a:pt x="447" y="12"/>
                    </a:lnTo>
                    <a:lnTo>
                      <a:pt x="451" y="14"/>
                    </a:lnTo>
                    <a:lnTo>
                      <a:pt x="455" y="14"/>
                    </a:lnTo>
                    <a:lnTo>
                      <a:pt x="460" y="14"/>
                    </a:lnTo>
                    <a:lnTo>
                      <a:pt x="464" y="14"/>
                    </a:lnTo>
                    <a:lnTo>
                      <a:pt x="468" y="14"/>
                    </a:lnTo>
                    <a:lnTo>
                      <a:pt x="473" y="17"/>
                    </a:lnTo>
                    <a:lnTo>
                      <a:pt x="477" y="17"/>
                    </a:lnTo>
                    <a:lnTo>
                      <a:pt x="481" y="17"/>
                    </a:lnTo>
                    <a:lnTo>
                      <a:pt x="486" y="20"/>
                    </a:lnTo>
                    <a:lnTo>
                      <a:pt x="490" y="20"/>
                    </a:lnTo>
                    <a:lnTo>
                      <a:pt x="494" y="17"/>
                    </a:lnTo>
                    <a:lnTo>
                      <a:pt x="499" y="17"/>
                    </a:lnTo>
                    <a:lnTo>
                      <a:pt x="503" y="17"/>
                    </a:lnTo>
                    <a:lnTo>
                      <a:pt x="507" y="20"/>
                    </a:lnTo>
                    <a:lnTo>
                      <a:pt x="512" y="17"/>
                    </a:lnTo>
                    <a:lnTo>
                      <a:pt x="516" y="17"/>
                    </a:lnTo>
                    <a:lnTo>
                      <a:pt x="521" y="17"/>
                    </a:lnTo>
                    <a:lnTo>
                      <a:pt x="525" y="17"/>
                    </a:lnTo>
                    <a:lnTo>
                      <a:pt x="529" y="20"/>
                    </a:lnTo>
                    <a:lnTo>
                      <a:pt x="534" y="17"/>
                    </a:lnTo>
                    <a:lnTo>
                      <a:pt x="538" y="17"/>
                    </a:lnTo>
                    <a:lnTo>
                      <a:pt x="542" y="17"/>
                    </a:lnTo>
                    <a:lnTo>
                      <a:pt x="547" y="17"/>
                    </a:lnTo>
                    <a:lnTo>
                      <a:pt x="551" y="17"/>
                    </a:lnTo>
                    <a:lnTo>
                      <a:pt x="555" y="17"/>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19" name="Freeform 138"/>
              <p:cNvSpPr>
                <a:spLocks/>
              </p:cNvSpPr>
              <p:nvPr/>
            </p:nvSpPr>
            <p:spPr bwMode="auto">
              <a:xfrm>
                <a:off x="4657402" y="2159558"/>
                <a:ext cx="130454" cy="167144"/>
              </a:xfrm>
              <a:custGeom>
                <a:avLst/>
                <a:gdLst/>
                <a:ahLst/>
                <a:cxnLst>
                  <a:cxn ang="0">
                    <a:pos x="0" y="0"/>
                  </a:cxn>
                  <a:cxn ang="0">
                    <a:pos x="5" y="0"/>
                  </a:cxn>
                  <a:cxn ang="0">
                    <a:pos x="9" y="0"/>
                  </a:cxn>
                  <a:cxn ang="0">
                    <a:pos x="13" y="0"/>
                  </a:cxn>
                  <a:cxn ang="0">
                    <a:pos x="18" y="0"/>
                  </a:cxn>
                  <a:cxn ang="0">
                    <a:pos x="22" y="0"/>
                  </a:cxn>
                  <a:cxn ang="0">
                    <a:pos x="26" y="0"/>
                  </a:cxn>
                  <a:cxn ang="0">
                    <a:pos x="31" y="0"/>
                  </a:cxn>
                  <a:cxn ang="0">
                    <a:pos x="35" y="0"/>
                  </a:cxn>
                  <a:cxn ang="0">
                    <a:pos x="39" y="3"/>
                  </a:cxn>
                  <a:cxn ang="0">
                    <a:pos x="44" y="3"/>
                  </a:cxn>
                  <a:cxn ang="0">
                    <a:pos x="48" y="3"/>
                  </a:cxn>
                  <a:cxn ang="0">
                    <a:pos x="52" y="3"/>
                  </a:cxn>
                  <a:cxn ang="0">
                    <a:pos x="57" y="3"/>
                  </a:cxn>
                  <a:cxn ang="0">
                    <a:pos x="61" y="3"/>
                  </a:cxn>
                  <a:cxn ang="0">
                    <a:pos x="65" y="3"/>
                  </a:cxn>
                  <a:cxn ang="0">
                    <a:pos x="70" y="6"/>
                  </a:cxn>
                  <a:cxn ang="0">
                    <a:pos x="74" y="14"/>
                  </a:cxn>
                  <a:cxn ang="0">
                    <a:pos x="78" y="28"/>
                  </a:cxn>
                  <a:cxn ang="0">
                    <a:pos x="83" y="53"/>
                  </a:cxn>
                  <a:cxn ang="0">
                    <a:pos x="87" y="78"/>
                  </a:cxn>
                  <a:cxn ang="0">
                    <a:pos x="91" y="100"/>
                  </a:cxn>
                  <a:cxn ang="0">
                    <a:pos x="96" y="123"/>
                  </a:cxn>
                </a:cxnLst>
                <a:rect l="0" t="0" r="r" b="b"/>
                <a:pathLst>
                  <a:path w="96" h="123">
                    <a:moveTo>
                      <a:pt x="0" y="0"/>
                    </a:moveTo>
                    <a:lnTo>
                      <a:pt x="5" y="0"/>
                    </a:lnTo>
                    <a:lnTo>
                      <a:pt x="9" y="0"/>
                    </a:lnTo>
                    <a:lnTo>
                      <a:pt x="13" y="0"/>
                    </a:lnTo>
                    <a:lnTo>
                      <a:pt x="18" y="0"/>
                    </a:lnTo>
                    <a:lnTo>
                      <a:pt x="22" y="0"/>
                    </a:lnTo>
                    <a:lnTo>
                      <a:pt x="26" y="0"/>
                    </a:lnTo>
                    <a:lnTo>
                      <a:pt x="31" y="0"/>
                    </a:lnTo>
                    <a:lnTo>
                      <a:pt x="35" y="0"/>
                    </a:lnTo>
                    <a:lnTo>
                      <a:pt x="39" y="3"/>
                    </a:lnTo>
                    <a:lnTo>
                      <a:pt x="44" y="3"/>
                    </a:lnTo>
                    <a:lnTo>
                      <a:pt x="48" y="3"/>
                    </a:lnTo>
                    <a:lnTo>
                      <a:pt x="52" y="3"/>
                    </a:lnTo>
                    <a:lnTo>
                      <a:pt x="57" y="3"/>
                    </a:lnTo>
                    <a:lnTo>
                      <a:pt x="61" y="3"/>
                    </a:lnTo>
                    <a:lnTo>
                      <a:pt x="65" y="3"/>
                    </a:lnTo>
                    <a:lnTo>
                      <a:pt x="70" y="6"/>
                    </a:lnTo>
                    <a:lnTo>
                      <a:pt x="74" y="14"/>
                    </a:lnTo>
                    <a:lnTo>
                      <a:pt x="78" y="28"/>
                    </a:lnTo>
                    <a:lnTo>
                      <a:pt x="83" y="53"/>
                    </a:lnTo>
                    <a:lnTo>
                      <a:pt x="87" y="78"/>
                    </a:lnTo>
                    <a:lnTo>
                      <a:pt x="91" y="100"/>
                    </a:lnTo>
                    <a:lnTo>
                      <a:pt x="96" y="123"/>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20" name="Freeform 141"/>
              <p:cNvSpPr>
                <a:spLocks/>
              </p:cNvSpPr>
              <p:nvPr/>
            </p:nvSpPr>
            <p:spPr bwMode="auto">
              <a:xfrm>
                <a:off x="3903216" y="1898651"/>
                <a:ext cx="754186" cy="182092"/>
              </a:xfrm>
              <a:custGeom>
                <a:avLst/>
                <a:gdLst/>
                <a:ahLst/>
                <a:cxnLst>
                  <a:cxn ang="0">
                    <a:pos x="8" y="111"/>
                  </a:cxn>
                  <a:cxn ang="0">
                    <a:pos x="21" y="59"/>
                  </a:cxn>
                  <a:cxn ang="0">
                    <a:pos x="34" y="20"/>
                  </a:cxn>
                  <a:cxn ang="0">
                    <a:pos x="47" y="8"/>
                  </a:cxn>
                  <a:cxn ang="0">
                    <a:pos x="60" y="0"/>
                  </a:cxn>
                  <a:cxn ang="0">
                    <a:pos x="73" y="3"/>
                  </a:cxn>
                  <a:cxn ang="0">
                    <a:pos x="87" y="3"/>
                  </a:cxn>
                  <a:cxn ang="0">
                    <a:pos x="100" y="3"/>
                  </a:cxn>
                  <a:cxn ang="0">
                    <a:pos x="113" y="0"/>
                  </a:cxn>
                  <a:cxn ang="0">
                    <a:pos x="126" y="3"/>
                  </a:cxn>
                  <a:cxn ang="0">
                    <a:pos x="139" y="0"/>
                  </a:cxn>
                  <a:cxn ang="0">
                    <a:pos x="152" y="0"/>
                  </a:cxn>
                  <a:cxn ang="0">
                    <a:pos x="165" y="3"/>
                  </a:cxn>
                  <a:cxn ang="0">
                    <a:pos x="178" y="3"/>
                  </a:cxn>
                  <a:cxn ang="0">
                    <a:pos x="191" y="0"/>
                  </a:cxn>
                  <a:cxn ang="0">
                    <a:pos x="204" y="0"/>
                  </a:cxn>
                  <a:cxn ang="0">
                    <a:pos x="217" y="3"/>
                  </a:cxn>
                  <a:cxn ang="0">
                    <a:pos x="230" y="0"/>
                  </a:cxn>
                  <a:cxn ang="0">
                    <a:pos x="243" y="0"/>
                  </a:cxn>
                  <a:cxn ang="0">
                    <a:pos x="256" y="3"/>
                  </a:cxn>
                  <a:cxn ang="0">
                    <a:pos x="269" y="6"/>
                  </a:cxn>
                  <a:cxn ang="0">
                    <a:pos x="286" y="6"/>
                  </a:cxn>
                  <a:cxn ang="0">
                    <a:pos x="299" y="11"/>
                  </a:cxn>
                  <a:cxn ang="0">
                    <a:pos x="312" y="14"/>
                  </a:cxn>
                  <a:cxn ang="0">
                    <a:pos x="325" y="14"/>
                  </a:cxn>
                  <a:cxn ang="0">
                    <a:pos x="338" y="14"/>
                  </a:cxn>
                  <a:cxn ang="0">
                    <a:pos x="351" y="14"/>
                  </a:cxn>
                  <a:cxn ang="0">
                    <a:pos x="364" y="11"/>
                  </a:cxn>
                  <a:cxn ang="0">
                    <a:pos x="377" y="11"/>
                  </a:cxn>
                  <a:cxn ang="0">
                    <a:pos x="390" y="8"/>
                  </a:cxn>
                  <a:cxn ang="0">
                    <a:pos x="403" y="3"/>
                  </a:cxn>
                  <a:cxn ang="0">
                    <a:pos x="416" y="3"/>
                  </a:cxn>
                  <a:cxn ang="0">
                    <a:pos x="429" y="3"/>
                  </a:cxn>
                  <a:cxn ang="0">
                    <a:pos x="442" y="6"/>
                  </a:cxn>
                  <a:cxn ang="0">
                    <a:pos x="455" y="6"/>
                  </a:cxn>
                  <a:cxn ang="0">
                    <a:pos x="468" y="8"/>
                  </a:cxn>
                  <a:cxn ang="0">
                    <a:pos x="481" y="8"/>
                  </a:cxn>
                  <a:cxn ang="0">
                    <a:pos x="494" y="11"/>
                  </a:cxn>
                  <a:cxn ang="0">
                    <a:pos x="507" y="8"/>
                  </a:cxn>
                  <a:cxn ang="0">
                    <a:pos x="521" y="6"/>
                  </a:cxn>
                  <a:cxn ang="0">
                    <a:pos x="534" y="8"/>
                  </a:cxn>
                  <a:cxn ang="0">
                    <a:pos x="547" y="6"/>
                  </a:cxn>
                </a:cxnLst>
                <a:rect l="0" t="0" r="r" b="b"/>
                <a:pathLst>
                  <a:path w="555" h="134">
                    <a:moveTo>
                      <a:pt x="0" y="134"/>
                    </a:moveTo>
                    <a:lnTo>
                      <a:pt x="4" y="125"/>
                    </a:lnTo>
                    <a:lnTo>
                      <a:pt x="8" y="111"/>
                    </a:lnTo>
                    <a:lnTo>
                      <a:pt x="13" y="95"/>
                    </a:lnTo>
                    <a:lnTo>
                      <a:pt x="17" y="78"/>
                    </a:lnTo>
                    <a:lnTo>
                      <a:pt x="21" y="59"/>
                    </a:lnTo>
                    <a:lnTo>
                      <a:pt x="26" y="45"/>
                    </a:lnTo>
                    <a:lnTo>
                      <a:pt x="30" y="31"/>
                    </a:lnTo>
                    <a:lnTo>
                      <a:pt x="34" y="20"/>
                    </a:lnTo>
                    <a:lnTo>
                      <a:pt x="39" y="14"/>
                    </a:lnTo>
                    <a:lnTo>
                      <a:pt x="43" y="11"/>
                    </a:lnTo>
                    <a:lnTo>
                      <a:pt x="47" y="8"/>
                    </a:lnTo>
                    <a:lnTo>
                      <a:pt x="52" y="6"/>
                    </a:lnTo>
                    <a:lnTo>
                      <a:pt x="56" y="3"/>
                    </a:lnTo>
                    <a:lnTo>
                      <a:pt x="60" y="0"/>
                    </a:lnTo>
                    <a:lnTo>
                      <a:pt x="65" y="0"/>
                    </a:lnTo>
                    <a:lnTo>
                      <a:pt x="69" y="3"/>
                    </a:lnTo>
                    <a:lnTo>
                      <a:pt x="73" y="3"/>
                    </a:lnTo>
                    <a:lnTo>
                      <a:pt x="78" y="3"/>
                    </a:lnTo>
                    <a:lnTo>
                      <a:pt x="82" y="3"/>
                    </a:lnTo>
                    <a:lnTo>
                      <a:pt x="87" y="3"/>
                    </a:lnTo>
                    <a:lnTo>
                      <a:pt x="91" y="3"/>
                    </a:lnTo>
                    <a:lnTo>
                      <a:pt x="95" y="3"/>
                    </a:lnTo>
                    <a:lnTo>
                      <a:pt x="100" y="3"/>
                    </a:lnTo>
                    <a:lnTo>
                      <a:pt x="104" y="3"/>
                    </a:lnTo>
                    <a:lnTo>
                      <a:pt x="108" y="0"/>
                    </a:lnTo>
                    <a:lnTo>
                      <a:pt x="113" y="0"/>
                    </a:lnTo>
                    <a:lnTo>
                      <a:pt x="117" y="3"/>
                    </a:lnTo>
                    <a:lnTo>
                      <a:pt x="121" y="3"/>
                    </a:lnTo>
                    <a:lnTo>
                      <a:pt x="126" y="3"/>
                    </a:lnTo>
                    <a:lnTo>
                      <a:pt x="130" y="3"/>
                    </a:lnTo>
                    <a:lnTo>
                      <a:pt x="134" y="3"/>
                    </a:lnTo>
                    <a:lnTo>
                      <a:pt x="139" y="0"/>
                    </a:lnTo>
                    <a:lnTo>
                      <a:pt x="143" y="0"/>
                    </a:lnTo>
                    <a:lnTo>
                      <a:pt x="147" y="0"/>
                    </a:lnTo>
                    <a:lnTo>
                      <a:pt x="152" y="0"/>
                    </a:lnTo>
                    <a:lnTo>
                      <a:pt x="156" y="0"/>
                    </a:lnTo>
                    <a:lnTo>
                      <a:pt x="160" y="3"/>
                    </a:lnTo>
                    <a:lnTo>
                      <a:pt x="165" y="3"/>
                    </a:lnTo>
                    <a:lnTo>
                      <a:pt x="169" y="3"/>
                    </a:lnTo>
                    <a:lnTo>
                      <a:pt x="173" y="3"/>
                    </a:lnTo>
                    <a:lnTo>
                      <a:pt x="178" y="3"/>
                    </a:lnTo>
                    <a:lnTo>
                      <a:pt x="182" y="0"/>
                    </a:lnTo>
                    <a:lnTo>
                      <a:pt x="186" y="0"/>
                    </a:lnTo>
                    <a:lnTo>
                      <a:pt x="191" y="0"/>
                    </a:lnTo>
                    <a:lnTo>
                      <a:pt x="195" y="0"/>
                    </a:lnTo>
                    <a:lnTo>
                      <a:pt x="199" y="0"/>
                    </a:lnTo>
                    <a:lnTo>
                      <a:pt x="204" y="0"/>
                    </a:lnTo>
                    <a:lnTo>
                      <a:pt x="208" y="0"/>
                    </a:lnTo>
                    <a:lnTo>
                      <a:pt x="212" y="0"/>
                    </a:lnTo>
                    <a:lnTo>
                      <a:pt x="217" y="3"/>
                    </a:lnTo>
                    <a:lnTo>
                      <a:pt x="221" y="0"/>
                    </a:lnTo>
                    <a:lnTo>
                      <a:pt x="225" y="0"/>
                    </a:lnTo>
                    <a:lnTo>
                      <a:pt x="230" y="0"/>
                    </a:lnTo>
                    <a:lnTo>
                      <a:pt x="234" y="0"/>
                    </a:lnTo>
                    <a:lnTo>
                      <a:pt x="238" y="0"/>
                    </a:lnTo>
                    <a:lnTo>
                      <a:pt x="243" y="0"/>
                    </a:lnTo>
                    <a:lnTo>
                      <a:pt x="247" y="3"/>
                    </a:lnTo>
                    <a:lnTo>
                      <a:pt x="251" y="3"/>
                    </a:lnTo>
                    <a:lnTo>
                      <a:pt x="256" y="3"/>
                    </a:lnTo>
                    <a:lnTo>
                      <a:pt x="260" y="3"/>
                    </a:lnTo>
                    <a:lnTo>
                      <a:pt x="264" y="3"/>
                    </a:lnTo>
                    <a:lnTo>
                      <a:pt x="269" y="6"/>
                    </a:lnTo>
                    <a:lnTo>
                      <a:pt x="273" y="6"/>
                    </a:lnTo>
                    <a:lnTo>
                      <a:pt x="282" y="8"/>
                    </a:lnTo>
                    <a:lnTo>
                      <a:pt x="286" y="6"/>
                    </a:lnTo>
                    <a:lnTo>
                      <a:pt x="290" y="8"/>
                    </a:lnTo>
                    <a:lnTo>
                      <a:pt x="295" y="8"/>
                    </a:lnTo>
                    <a:lnTo>
                      <a:pt x="299" y="11"/>
                    </a:lnTo>
                    <a:lnTo>
                      <a:pt x="304" y="14"/>
                    </a:lnTo>
                    <a:lnTo>
                      <a:pt x="308" y="11"/>
                    </a:lnTo>
                    <a:lnTo>
                      <a:pt x="312" y="14"/>
                    </a:lnTo>
                    <a:lnTo>
                      <a:pt x="317" y="14"/>
                    </a:lnTo>
                    <a:lnTo>
                      <a:pt x="321" y="17"/>
                    </a:lnTo>
                    <a:lnTo>
                      <a:pt x="325" y="14"/>
                    </a:lnTo>
                    <a:lnTo>
                      <a:pt x="330" y="14"/>
                    </a:lnTo>
                    <a:lnTo>
                      <a:pt x="334" y="14"/>
                    </a:lnTo>
                    <a:lnTo>
                      <a:pt x="338" y="14"/>
                    </a:lnTo>
                    <a:lnTo>
                      <a:pt x="343" y="14"/>
                    </a:lnTo>
                    <a:lnTo>
                      <a:pt x="347" y="14"/>
                    </a:lnTo>
                    <a:lnTo>
                      <a:pt x="351" y="14"/>
                    </a:lnTo>
                    <a:lnTo>
                      <a:pt x="356" y="14"/>
                    </a:lnTo>
                    <a:lnTo>
                      <a:pt x="360" y="14"/>
                    </a:lnTo>
                    <a:lnTo>
                      <a:pt x="364" y="11"/>
                    </a:lnTo>
                    <a:lnTo>
                      <a:pt x="369" y="14"/>
                    </a:lnTo>
                    <a:lnTo>
                      <a:pt x="373" y="14"/>
                    </a:lnTo>
                    <a:lnTo>
                      <a:pt x="377" y="11"/>
                    </a:lnTo>
                    <a:lnTo>
                      <a:pt x="382" y="11"/>
                    </a:lnTo>
                    <a:lnTo>
                      <a:pt x="386" y="8"/>
                    </a:lnTo>
                    <a:lnTo>
                      <a:pt x="390" y="8"/>
                    </a:lnTo>
                    <a:lnTo>
                      <a:pt x="395" y="8"/>
                    </a:lnTo>
                    <a:lnTo>
                      <a:pt x="399" y="6"/>
                    </a:lnTo>
                    <a:lnTo>
                      <a:pt x="403" y="3"/>
                    </a:lnTo>
                    <a:lnTo>
                      <a:pt x="408" y="3"/>
                    </a:lnTo>
                    <a:lnTo>
                      <a:pt x="412" y="3"/>
                    </a:lnTo>
                    <a:lnTo>
                      <a:pt x="416" y="3"/>
                    </a:lnTo>
                    <a:lnTo>
                      <a:pt x="421" y="0"/>
                    </a:lnTo>
                    <a:lnTo>
                      <a:pt x="425" y="3"/>
                    </a:lnTo>
                    <a:lnTo>
                      <a:pt x="429" y="3"/>
                    </a:lnTo>
                    <a:lnTo>
                      <a:pt x="434" y="6"/>
                    </a:lnTo>
                    <a:lnTo>
                      <a:pt x="438" y="6"/>
                    </a:lnTo>
                    <a:lnTo>
                      <a:pt x="442" y="6"/>
                    </a:lnTo>
                    <a:lnTo>
                      <a:pt x="447" y="6"/>
                    </a:lnTo>
                    <a:lnTo>
                      <a:pt x="451" y="6"/>
                    </a:lnTo>
                    <a:lnTo>
                      <a:pt x="455" y="6"/>
                    </a:lnTo>
                    <a:lnTo>
                      <a:pt x="460" y="6"/>
                    </a:lnTo>
                    <a:lnTo>
                      <a:pt x="464" y="8"/>
                    </a:lnTo>
                    <a:lnTo>
                      <a:pt x="468" y="8"/>
                    </a:lnTo>
                    <a:lnTo>
                      <a:pt x="473" y="11"/>
                    </a:lnTo>
                    <a:lnTo>
                      <a:pt x="477" y="11"/>
                    </a:lnTo>
                    <a:lnTo>
                      <a:pt x="481" y="8"/>
                    </a:lnTo>
                    <a:lnTo>
                      <a:pt x="486" y="8"/>
                    </a:lnTo>
                    <a:lnTo>
                      <a:pt x="490" y="11"/>
                    </a:lnTo>
                    <a:lnTo>
                      <a:pt x="494" y="11"/>
                    </a:lnTo>
                    <a:lnTo>
                      <a:pt x="499" y="8"/>
                    </a:lnTo>
                    <a:lnTo>
                      <a:pt x="503" y="8"/>
                    </a:lnTo>
                    <a:lnTo>
                      <a:pt x="507" y="8"/>
                    </a:lnTo>
                    <a:lnTo>
                      <a:pt x="512" y="8"/>
                    </a:lnTo>
                    <a:lnTo>
                      <a:pt x="516" y="6"/>
                    </a:lnTo>
                    <a:lnTo>
                      <a:pt x="521" y="6"/>
                    </a:lnTo>
                    <a:lnTo>
                      <a:pt x="525" y="8"/>
                    </a:lnTo>
                    <a:lnTo>
                      <a:pt x="529" y="8"/>
                    </a:lnTo>
                    <a:lnTo>
                      <a:pt x="534" y="8"/>
                    </a:lnTo>
                    <a:lnTo>
                      <a:pt x="538" y="8"/>
                    </a:lnTo>
                    <a:lnTo>
                      <a:pt x="542" y="8"/>
                    </a:lnTo>
                    <a:lnTo>
                      <a:pt x="547" y="6"/>
                    </a:lnTo>
                    <a:lnTo>
                      <a:pt x="551" y="6"/>
                    </a:lnTo>
                    <a:lnTo>
                      <a:pt x="555" y="8"/>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21" name="Freeform 142"/>
              <p:cNvSpPr>
                <a:spLocks/>
              </p:cNvSpPr>
              <p:nvPr/>
            </p:nvSpPr>
            <p:spPr bwMode="auto">
              <a:xfrm>
                <a:off x="4657402" y="1898651"/>
                <a:ext cx="130454" cy="216064"/>
              </a:xfrm>
              <a:custGeom>
                <a:avLst/>
                <a:gdLst/>
                <a:ahLst/>
                <a:cxnLst>
                  <a:cxn ang="0">
                    <a:pos x="0" y="8"/>
                  </a:cxn>
                  <a:cxn ang="0">
                    <a:pos x="5" y="8"/>
                  </a:cxn>
                  <a:cxn ang="0">
                    <a:pos x="9" y="6"/>
                  </a:cxn>
                  <a:cxn ang="0">
                    <a:pos x="13" y="6"/>
                  </a:cxn>
                  <a:cxn ang="0">
                    <a:pos x="18" y="6"/>
                  </a:cxn>
                  <a:cxn ang="0">
                    <a:pos x="22" y="6"/>
                  </a:cxn>
                  <a:cxn ang="0">
                    <a:pos x="26" y="6"/>
                  </a:cxn>
                  <a:cxn ang="0">
                    <a:pos x="31" y="6"/>
                  </a:cxn>
                  <a:cxn ang="0">
                    <a:pos x="35" y="6"/>
                  </a:cxn>
                  <a:cxn ang="0">
                    <a:pos x="39" y="3"/>
                  </a:cxn>
                  <a:cxn ang="0">
                    <a:pos x="44" y="3"/>
                  </a:cxn>
                  <a:cxn ang="0">
                    <a:pos x="48" y="3"/>
                  </a:cxn>
                  <a:cxn ang="0">
                    <a:pos x="52" y="3"/>
                  </a:cxn>
                  <a:cxn ang="0">
                    <a:pos x="57" y="0"/>
                  </a:cxn>
                  <a:cxn ang="0">
                    <a:pos x="61" y="3"/>
                  </a:cxn>
                  <a:cxn ang="0">
                    <a:pos x="65" y="3"/>
                  </a:cxn>
                  <a:cxn ang="0">
                    <a:pos x="70" y="8"/>
                  </a:cxn>
                  <a:cxn ang="0">
                    <a:pos x="74" y="20"/>
                  </a:cxn>
                  <a:cxn ang="0">
                    <a:pos x="78" y="39"/>
                  </a:cxn>
                  <a:cxn ang="0">
                    <a:pos x="83" y="67"/>
                  </a:cxn>
                  <a:cxn ang="0">
                    <a:pos x="87" y="98"/>
                  </a:cxn>
                  <a:cxn ang="0">
                    <a:pos x="91" y="128"/>
                  </a:cxn>
                  <a:cxn ang="0">
                    <a:pos x="96" y="159"/>
                  </a:cxn>
                </a:cxnLst>
                <a:rect l="0" t="0" r="r" b="b"/>
                <a:pathLst>
                  <a:path w="96" h="159">
                    <a:moveTo>
                      <a:pt x="0" y="8"/>
                    </a:moveTo>
                    <a:lnTo>
                      <a:pt x="5" y="8"/>
                    </a:lnTo>
                    <a:lnTo>
                      <a:pt x="9" y="6"/>
                    </a:lnTo>
                    <a:lnTo>
                      <a:pt x="13" y="6"/>
                    </a:lnTo>
                    <a:lnTo>
                      <a:pt x="18" y="6"/>
                    </a:lnTo>
                    <a:lnTo>
                      <a:pt x="22" y="6"/>
                    </a:lnTo>
                    <a:lnTo>
                      <a:pt x="26" y="6"/>
                    </a:lnTo>
                    <a:lnTo>
                      <a:pt x="31" y="6"/>
                    </a:lnTo>
                    <a:lnTo>
                      <a:pt x="35" y="6"/>
                    </a:lnTo>
                    <a:lnTo>
                      <a:pt x="39" y="3"/>
                    </a:lnTo>
                    <a:lnTo>
                      <a:pt x="44" y="3"/>
                    </a:lnTo>
                    <a:lnTo>
                      <a:pt x="48" y="3"/>
                    </a:lnTo>
                    <a:lnTo>
                      <a:pt x="52" y="3"/>
                    </a:lnTo>
                    <a:lnTo>
                      <a:pt x="57" y="0"/>
                    </a:lnTo>
                    <a:lnTo>
                      <a:pt x="61" y="3"/>
                    </a:lnTo>
                    <a:lnTo>
                      <a:pt x="65" y="3"/>
                    </a:lnTo>
                    <a:lnTo>
                      <a:pt x="70" y="8"/>
                    </a:lnTo>
                    <a:lnTo>
                      <a:pt x="74" y="20"/>
                    </a:lnTo>
                    <a:lnTo>
                      <a:pt x="78" y="39"/>
                    </a:lnTo>
                    <a:lnTo>
                      <a:pt x="83" y="67"/>
                    </a:lnTo>
                    <a:lnTo>
                      <a:pt x="87" y="98"/>
                    </a:lnTo>
                    <a:lnTo>
                      <a:pt x="91" y="128"/>
                    </a:lnTo>
                    <a:lnTo>
                      <a:pt x="96" y="159"/>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grpSp>
        <p:sp>
          <p:nvSpPr>
            <p:cNvPr id="174" name="Line 143"/>
            <p:cNvSpPr>
              <a:spLocks noChangeShapeType="1"/>
            </p:cNvSpPr>
            <p:nvPr/>
          </p:nvSpPr>
          <p:spPr bwMode="auto">
            <a:xfrm>
              <a:off x="8076583" y="6047043"/>
              <a:ext cx="135889"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75" name="Line 144"/>
            <p:cNvSpPr>
              <a:spLocks noChangeShapeType="1"/>
            </p:cNvSpPr>
            <p:nvPr/>
          </p:nvSpPr>
          <p:spPr bwMode="auto">
            <a:xfrm>
              <a:off x="8076583" y="5809237"/>
              <a:ext cx="135889"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76" name="Line 145"/>
            <p:cNvSpPr>
              <a:spLocks noChangeShapeType="1"/>
            </p:cNvSpPr>
            <p:nvPr/>
          </p:nvSpPr>
          <p:spPr bwMode="auto">
            <a:xfrm flipV="1">
              <a:off x="8212472" y="5809237"/>
              <a:ext cx="1359" cy="237807"/>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77" name="Line 146"/>
            <p:cNvSpPr>
              <a:spLocks noChangeShapeType="1"/>
            </p:cNvSpPr>
            <p:nvPr/>
          </p:nvSpPr>
          <p:spPr bwMode="auto">
            <a:xfrm>
              <a:off x="8076583" y="5090383"/>
              <a:ext cx="158991"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78" name="Line 147"/>
            <p:cNvSpPr>
              <a:spLocks noChangeShapeType="1"/>
            </p:cNvSpPr>
            <p:nvPr/>
          </p:nvSpPr>
          <p:spPr bwMode="auto">
            <a:xfrm>
              <a:off x="8076583" y="4852577"/>
              <a:ext cx="158991"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79" name="Line 148"/>
            <p:cNvSpPr>
              <a:spLocks noChangeShapeType="1"/>
            </p:cNvSpPr>
            <p:nvPr/>
          </p:nvSpPr>
          <p:spPr bwMode="auto">
            <a:xfrm flipV="1">
              <a:off x="8235574" y="4852577"/>
              <a:ext cx="1359" cy="237807"/>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0" name="Line 149"/>
            <p:cNvSpPr>
              <a:spLocks noChangeShapeType="1"/>
            </p:cNvSpPr>
            <p:nvPr/>
          </p:nvSpPr>
          <p:spPr bwMode="auto">
            <a:xfrm>
              <a:off x="8212472" y="5926102"/>
              <a:ext cx="28537"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1" name="Line 150"/>
            <p:cNvSpPr>
              <a:spLocks noChangeShapeType="1"/>
            </p:cNvSpPr>
            <p:nvPr/>
          </p:nvSpPr>
          <p:spPr bwMode="auto">
            <a:xfrm>
              <a:off x="8076583" y="5571431"/>
              <a:ext cx="164426"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2" name="Line 151"/>
            <p:cNvSpPr>
              <a:spLocks noChangeShapeType="1"/>
            </p:cNvSpPr>
            <p:nvPr/>
          </p:nvSpPr>
          <p:spPr bwMode="auto">
            <a:xfrm flipV="1">
              <a:off x="8241010" y="5571431"/>
              <a:ext cx="1359" cy="354671"/>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3" name="Line 152"/>
            <p:cNvSpPr>
              <a:spLocks noChangeShapeType="1"/>
            </p:cNvSpPr>
            <p:nvPr/>
          </p:nvSpPr>
          <p:spPr bwMode="auto">
            <a:xfrm>
              <a:off x="8235574" y="4969442"/>
              <a:ext cx="23102"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4" name="Line 153"/>
            <p:cNvSpPr>
              <a:spLocks noChangeShapeType="1"/>
            </p:cNvSpPr>
            <p:nvPr/>
          </p:nvSpPr>
          <p:spPr bwMode="auto">
            <a:xfrm>
              <a:off x="8076583" y="4613412"/>
              <a:ext cx="182092"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5" name="Line 154"/>
            <p:cNvSpPr>
              <a:spLocks noChangeShapeType="1"/>
            </p:cNvSpPr>
            <p:nvPr/>
          </p:nvSpPr>
          <p:spPr bwMode="auto">
            <a:xfrm flipV="1">
              <a:off x="8258675" y="4613412"/>
              <a:ext cx="1359" cy="356030"/>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6" name="Line 155"/>
            <p:cNvSpPr>
              <a:spLocks noChangeShapeType="1"/>
            </p:cNvSpPr>
            <p:nvPr/>
          </p:nvSpPr>
          <p:spPr bwMode="auto">
            <a:xfrm>
              <a:off x="8076583" y="6286208"/>
              <a:ext cx="206552"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7" name="Line 156"/>
            <p:cNvSpPr>
              <a:spLocks noChangeShapeType="1"/>
            </p:cNvSpPr>
            <p:nvPr/>
          </p:nvSpPr>
          <p:spPr bwMode="auto">
            <a:xfrm>
              <a:off x="8241010" y="5748087"/>
              <a:ext cx="42126"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8" name="Line 157"/>
            <p:cNvSpPr>
              <a:spLocks noChangeShapeType="1"/>
            </p:cNvSpPr>
            <p:nvPr/>
          </p:nvSpPr>
          <p:spPr bwMode="auto">
            <a:xfrm flipV="1">
              <a:off x="8283135" y="5748087"/>
              <a:ext cx="1359" cy="538121"/>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89" name="Line 158"/>
            <p:cNvSpPr>
              <a:spLocks noChangeShapeType="1"/>
            </p:cNvSpPr>
            <p:nvPr/>
          </p:nvSpPr>
          <p:spPr bwMode="auto">
            <a:xfrm>
              <a:off x="8258675" y="4791426"/>
              <a:ext cx="88328"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0" name="Line 159"/>
            <p:cNvSpPr>
              <a:spLocks noChangeShapeType="1"/>
            </p:cNvSpPr>
            <p:nvPr/>
          </p:nvSpPr>
          <p:spPr bwMode="auto">
            <a:xfrm>
              <a:off x="8076583" y="4371529"/>
              <a:ext cx="270420"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1" name="Line 160"/>
            <p:cNvSpPr>
              <a:spLocks noChangeShapeType="1"/>
            </p:cNvSpPr>
            <p:nvPr/>
          </p:nvSpPr>
          <p:spPr bwMode="auto">
            <a:xfrm flipV="1">
              <a:off x="8347003" y="4371529"/>
              <a:ext cx="1359" cy="419898"/>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2" name="Line 161"/>
            <p:cNvSpPr>
              <a:spLocks noChangeShapeType="1"/>
            </p:cNvSpPr>
            <p:nvPr/>
          </p:nvSpPr>
          <p:spPr bwMode="auto">
            <a:xfrm>
              <a:off x="8283135" y="6017147"/>
              <a:ext cx="93764"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3" name="Line 162"/>
            <p:cNvSpPr>
              <a:spLocks noChangeShapeType="1"/>
            </p:cNvSpPr>
            <p:nvPr/>
          </p:nvSpPr>
          <p:spPr bwMode="auto">
            <a:xfrm>
              <a:off x="8076583" y="5328189"/>
              <a:ext cx="300316"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4" name="Line 163"/>
            <p:cNvSpPr>
              <a:spLocks noChangeShapeType="1"/>
            </p:cNvSpPr>
            <p:nvPr/>
          </p:nvSpPr>
          <p:spPr bwMode="auto">
            <a:xfrm flipV="1">
              <a:off x="8376899" y="5328189"/>
              <a:ext cx="1359" cy="6889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5" name="Line 164"/>
            <p:cNvSpPr>
              <a:spLocks noChangeShapeType="1"/>
            </p:cNvSpPr>
            <p:nvPr/>
          </p:nvSpPr>
          <p:spPr bwMode="auto">
            <a:xfrm>
              <a:off x="8347003" y="4583516"/>
              <a:ext cx="135889"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6" name="Line 165"/>
            <p:cNvSpPr>
              <a:spLocks noChangeShapeType="1"/>
            </p:cNvSpPr>
            <p:nvPr/>
          </p:nvSpPr>
          <p:spPr bwMode="auto">
            <a:xfrm>
              <a:off x="8076583" y="4133722"/>
              <a:ext cx="406309"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7" name="Line 166"/>
            <p:cNvSpPr>
              <a:spLocks noChangeShapeType="1"/>
            </p:cNvSpPr>
            <p:nvPr/>
          </p:nvSpPr>
          <p:spPr bwMode="auto">
            <a:xfrm flipV="1">
              <a:off x="8482892" y="4133722"/>
              <a:ext cx="1359" cy="449794"/>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8" name="Line 167"/>
            <p:cNvSpPr>
              <a:spLocks noChangeShapeType="1"/>
            </p:cNvSpPr>
            <p:nvPr/>
          </p:nvSpPr>
          <p:spPr bwMode="auto">
            <a:xfrm>
              <a:off x="8376899" y="5673348"/>
              <a:ext cx="595195"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199" name="Line 168"/>
            <p:cNvSpPr>
              <a:spLocks noChangeShapeType="1"/>
            </p:cNvSpPr>
            <p:nvPr/>
          </p:nvSpPr>
          <p:spPr bwMode="auto">
            <a:xfrm>
              <a:off x="8482892" y="4356581"/>
              <a:ext cx="489201" cy="1359"/>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00" name="Line 169"/>
            <p:cNvSpPr>
              <a:spLocks noChangeShapeType="1"/>
            </p:cNvSpPr>
            <p:nvPr/>
          </p:nvSpPr>
          <p:spPr bwMode="auto">
            <a:xfrm flipV="1">
              <a:off x="8972094" y="4356581"/>
              <a:ext cx="1359" cy="1316767"/>
            </a:xfrm>
            <a:prstGeom prst="line">
              <a:avLst/>
            </a:prstGeom>
            <a:noFill/>
            <a:ln w="22225">
              <a:solidFill>
                <a:schemeClr val="tx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FFCC00"/>
                </a:solidFill>
              </a:endParaRPr>
            </a:p>
          </p:txBody>
        </p:sp>
        <p:sp>
          <p:nvSpPr>
            <p:cNvPr id="201" name="TextBox 200"/>
            <p:cNvSpPr txBox="1"/>
            <p:nvPr/>
          </p:nvSpPr>
          <p:spPr>
            <a:xfrm>
              <a:off x="7239000" y="6407149"/>
              <a:ext cx="1295400" cy="338554"/>
            </a:xfrm>
            <a:prstGeom prst="rect">
              <a:avLst/>
            </a:prstGeom>
            <a:noFill/>
          </p:spPr>
          <p:txBody>
            <a:bodyPr wrap="square" rtlCol="0">
              <a:spAutoFit/>
            </a:bodyPr>
            <a:lstStyle/>
            <a:p>
              <a:pPr>
                <a:defRPr/>
              </a:pPr>
              <a:r>
                <a:rPr lang="en-US" sz="1600" kern="0" dirty="0">
                  <a:solidFill>
                    <a:schemeClr val="accent2">
                      <a:lumMod val="60000"/>
                      <a:lumOff val="40000"/>
                    </a:schemeClr>
                  </a:solidFill>
                  <a:latin typeface="Times New Roman" pitchFamily="18" charset="0"/>
                  <a:cs typeface="Times New Roman" pitchFamily="18" charset="0"/>
                </a:rPr>
                <a:t>Normalized</a:t>
              </a:r>
              <a:endParaRPr lang="en-US" sz="1100" kern="0" dirty="0">
                <a:solidFill>
                  <a:schemeClr val="accent2">
                    <a:lumMod val="60000"/>
                    <a:lumOff val="40000"/>
                  </a:schemeClr>
                </a:solidFill>
                <a:latin typeface="Times New Roman" pitchFamily="18" charset="0"/>
                <a:cs typeface="Times New Roman" pitchFamily="18" charset="0"/>
              </a:endParaRPr>
            </a:p>
          </p:txBody>
        </p:sp>
      </p:grpSp>
      <p:sp>
        <p:nvSpPr>
          <p:cNvPr id="222" name="TextBox 221"/>
          <p:cNvSpPr txBox="1"/>
          <p:nvPr/>
        </p:nvSpPr>
        <p:spPr>
          <a:xfrm>
            <a:off x="6629400" y="5612654"/>
            <a:ext cx="4038600" cy="830997"/>
          </a:xfrm>
          <a:prstGeom prst="rect">
            <a:avLst/>
          </a:prstGeom>
          <a:noFill/>
        </p:spPr>
        <p:txBody>
          <a:bodyPr wrap="square" rtlCol="0">
            <a:spAutoFit/>
          </a:bodyPr>
          <a:lstStyle/>
          <a:p>
            <a:pPr>
              <a:defRPr/>
            </a:pPr>
            <a:r>
              <a:rPr lang="en-US" sz="1600" kern="0" dirty="0"/>
              <a:t>In this example, we extracted heartbeats from two different time series, and clustered them  with and without normalization.</a:t>
            </a:r>
          </a:p>
        </p:txBody>
      </p:sp>
      <p:sp>
        <p:nvSpPr>
          <p:cNvPr id="3" name="Rectangle 2"/>
          <p:cNvSpPr/>
          <p:nvPr/>
        </p:nvSpPr>
        <p:spPr>
          <a:xfrm>
            <a:off x="1720275" y="5807790"/>
            <a:ext cx="4572000" cy="923330"/>
          </a:xfrm>
          <a:prstGeom prst="rect">
            <a:avLst/>
          </a:prstGeom>
        </p:spPr>
        <p:txBody>
          <a:bodyPr>
            <a:spAutoFit/>
          </a:bodyPr>
          <a:lstStyle/>
          <a:p>
            <a:r>
              <a:rPr lang="en-US" dirty="0"/>
              <a:t>Surprisingly z-normalizing can be a computational bottleneck, but later we will show you how to fix that.</a:t>
            </a:r>
          </a:p>
        </p:txBody>
      </p:sp>
      <p:sp>
        <p:nvSpPr>
          <p:cNvPr id="223" name="Title 1"/>
          <p:cNvSpPr txBox="1">
            <a:spLocks/>
          </p:cNvSpPr>
          <p:nvPr/>
        </p:nvSpPr>
        <p:spPr>
          <a:xfrm>
            <a:off x="175846" y="0"/>
            <a:ext cx="11254154" cy="10792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Importance of z-Normalization and correlation </a:t>
            </a:r>
            <a:r>
              <a:rPr lang="en-US" sz="2400" dirty="0"/>
              <a:t>2 of 2</a:t>
            </a:r>
            <a:endParaRPr lang="en-US" sz="2800" dirty="0"/>
          </a:p>
        </p:txBody>
      </p:sp>
    </p:spTree>
    <p:extLst>
      <p:ext uri="{BB962C8B-B14F-4D97-AF65-F5344CB8AC3E}">
        <p14:creationId xmlns:p14="http://schemas.microsoft.com/office/powerpoint/2010/main" val="344604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itle 1"/>
          <p:cNvSpPr>
            <a:spLocks noGrp="1"/>
          </p:cNvSpPr>
          <p:nvPr>
            <p:ph type="title"/>
          </p:nvPr>
        </p:nvSpPr>
        <p:spPr>
          <a:xfrm>
            <a:off x="58615" y="-196948"/>
            <a:ext cx="11922369" cy="1325563"/>
          </a:xfrm>
        </p:spPr>
        <p:txBody>
          <a:bodyPr>
            <a:normAutofit/>
          </a:bodyPr>
          <a:lstStyle/>
          <a:p>
            <a:r>
              <a:rPr lang="en-US" sz="4000" dirty="0" err="1"/>
              <a:t>Mueen’s</a:t>
            </a:r>
            <a:r>
              <a:rPr lang="en-US" sz="4000" dirty="0"/>
              <a:t> Algorithm for Similarity Search </a:t>
            </a:r>
            <a:r>
              <a:rPr lang="en-US" sz="4000" dirty="0">
                <a:solidFill>
                  <a:schemeClr val="accent6">
                    <a:lumMod val="60000"/>
                    <a:lumOff val="40000"/>
                  </a:schemeClr>
                </a:solidFill>
              </a:rPr>
              <a:t>(MASS)</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30968" y="869857"/>
                <a:ext cx="11650016" cy="2142983"/>
              </a:xfrm>
            </p:spPr>
            <p:txBody>
              <a:bodyPr>
                <a:noAutofit/>
              </a:bodyPr>
              <a:lstStyle/>
              <a:p>
                <a:r>
                  <a:rPr lang="en-US" sz="2400" dirty="0">
                    <a:latin typeface="+mj-lt"/>
                  </a:rPr>
                  <a:t>MASS uses a convolution based method to calculate sliding dot products in </a:t>
                </a:r>
                <a14:m>
                  <m:oMath xmlns:m="http://schemas.openxmlformats.org/officeDocument/2006/math">
                    <m:r>
                      <a:rPr lang="en-US" sz="2400" i="1" dirty="0">
                        <a:latin typeface="Cambria Math" panose="02040503050406030204" pitchFamily="18" charset="0"/>
                      </a:rPr>
                      <m:t>𝑂</m:t>
                    </m:r>
                    <m:d>
                      <m:dPr>
                        <m:ctrlPr>
                          <a:rPr lang="en-US" sz="2400" i="1" dirty="0">
                            <a:latin typeface="Cambria Math" panose="02040503050406030204" pitchFamily="18" charset="0"/>
                          </a:rPr>
                        </m:ctrlPr>
                      </m:dPr>
                      <m:e>
                        <m:r>
                          <a:rPr lang="en-US" sz="2400" i="1" dirty="0" err="1">
                            <a:latin typeface="Cambria Math" panose="02040503050406030204" pitchFamily="18" charset="0"/>
                          </a:rPr>
                          <m:t>𝑛</m:t>
                        </m:r>
                        <m:func>
                          <m:funcPr>
                            <m:ctrlPr>
                              <a:rPr lang="en-US" sz="2400" i="1" dirty="0">
                                <a:latin typeface="Cambria Math" panose="02040503050406030204" pitchFamily="18" charset="0"/>
                              </a:rPr>
                            </m:ctrlPr>
                          </m:funcPr>
                          <m:fName>
                            <m:r>
                              <m:rPr>
                                <m:sty m:val="p"/>
                              </m:rPr>
                              <a:rPr lang="en-US" sz="2400" dirty="0" err="1">
                                <a:latin typeface="Cambria Math" panose="02040503050406030204" pitchFamily="18" charset="0"/>
                              </a:rPr>
                              <m:t>log</m:t>
                            </m:r>
                          </m:fName>
                          <m:e>
                            <m:r>
                              <a:rPr lang="en-US" sz="2400" i="1" dirty="0">
                                <a:latin typeface="Cambria Math" panose="02040503050406030204" pitchFamily="18" charset="0"/>
                              </a:rPr>
                              <m:t>𝑛</m:t>
                            </m:r>
                          </m:e>
                        </m:func>
                      </m:e>
                    </m:d>
                  </m:oMath>
                </a14:m>
                <a:endParaRPr lang="en-US" sz="2400" dirty="0">
                  <a:latin typeface="+mj-lt"/>
                </a:endParaRPr>
              </a:p>
              <a:p>
                <a:r>
                  <a:rPr lang="en-US" altLang="en-US" sz="2400" b="1" dirty="0">
                    <a:latin typeface="+mj-lt"/>
                    <a:cs typeface="Arial" panose="020B0604020202020204" pitchFamily="34" charset="0"/>
                  </a:rPr>
                  <a:t>Convolution: </a:t>
                </a:r>
                <a:r>
                  <a:rPr lang="en-US" altLang="en-US" sz="2400" dirty="0">
                    <a:latin typeface="+mj-lt"/>
                    <a:cs typeface="Arial" panose="020B0604020202020204" pitchFamily="34" charset="0"/>
                  </a:rPr>
                  <a:t>If </a:t>
                </a:r>
                <a:r>
                  <a:rPr lang="en-US" altLang="en-US" sz="2400" dirty="0">
                    <a:latin typeface="+mj-lt"/>
                  </a:rPr>
                  <a:t>x</a:t>
                </a:r>
                <a:r>
                  <a:rPr lang="en-US" altLang="en-US" sz="2400" dirty="0">
                    <a:latin typeface="+mj-lt"/>
                    <a:cs typeface="Arial" panose="020B0604020202020204" pitchFamily="34" charset="0"/>
                  </a:rPr>
                  <a:t> and </a:t>
                </a:r>
                <a:r>
                  <a:rPr lang="en-US" altLang="en-US" sz="2400" dirty="0">
                    <a:latin typeface="+mj-lt"/>
                  </a:rPr>
                  <a:t>y</a:t>
                </a:r>
                <a:r>
                  <a:rPr lang="en-US" altLang="en-US" sz="2400" dirty="0">
                    <a:latin typeface="+mj-lt"/>
                    <a:cs typeface="Arial" panose="020B0604020202020204" pitchFamily="34" charset="0"/>
                  </a:rPr>
                  <a:t> are vectors of polynomial coefficients, convolving them is equivalent to multiplying the two polynomials</a:t>
                </a:r>
                <a:r>
                  <a:rPr lang="en-US" altLang="en-US" sz="2400" dirty="0">
                    <a:latin typeface="+mj-lt"/>
                  </a:rPr>
                  <a:t>.</a:t>
                </a:r>
              </a:p>
              <a:p>
                <a:r>
                  <a:rPr lang="en-US" altLang="en-US" sz="2400" dirty="0">
                    <a:latin typeface="+mj-lt"/>
                  </a:rPr>
                  <a:t>We use convolution to compute all of the sliding dot products between the query and sliding windows.</a:t>
                </a:r>
              </a:p>
              <a:p>
                <a:pPr marL="0" lvl="0" indent="0" eaLnBrk="0" fontAlgn="base" hangingPunct="0">
                  <a:lnSpc>
                    <a:spcPct val="100000"/>
                  </a:lnSpc>
                  <a:spcBef>
                    <a:spcPct val="0"/>
                  </a:spcBef>
                  <a:spcAft>
                    <a:spcPct val="0"/>
                  </a:spcAft>
                  <a:buNone/>
                </a:pPr>
                <a:endParaRPr lang="en-US" altLang="en-US" sz="2400" dirty="0">
                  <a:latin typeface="+mj-lt"/>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30968" y="869857"/>
                <a:ext cx="11650016" cy="2142983"/>
              </a:xfrm>
              <a:blipFill>
                <a:blip r:embed="rId2"/>
                <a:stretch>
                  <a:fillRect l="-654" t="-2941" r="-2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FEA080E3-4A0C-4C4F-9F75-25745620368D}"/>
                  </a:ext>
                </a:extLst>
              </p:cNvPr>
              <p:cNvSpPr txBox="1">
                <a:spLocks/>
              </p:cNvSpPr>
              <p:nvPr/>
            </p:nvSpPr>
            <p:spPr>
              <a:xfrm>
                <a:off x="188422" y="2882882"/>
                <a:ext cx="4527642"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𝑑</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r>
                            <a:rPr lang="en-US" sz="2000" i="1">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rPr>
                                <m:t>𝒚</m:t>
                              </m:r>
                            </m:e>
                          </m:acc>
                        </m:e>
                      </m:d>
                      <m:r>
                        <a:rPr lang="en-US" sz="2000">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a:rPr lang="en-US" sz="2000" i="1" smtClean="0">
                              <a:latin typeface="Cambria Math" panose="02040503050406030204" pitchFamily="18" charset="0"/>
                            </a:rPr>
                            <m:t>𝑚</m:t>
                          </m:r>
                          <m:r>
                            <a:rPr lang="en-US" sz="2000" i="1" smtClean="0">
                              <a:latin typeface="Cambria Math" panose="02040503050406030204" pitchFamily="18" charset="0"/>
                            </a:rPr>
                            <m:t>(1−</m:t>
                          </m:r>
                          <m:f>
                            <m:fPr>
                              <m:ctrlPr>
                                <a:rPr lang="en-US" sz="2000" i="1">
                                  <a:latin typeface="Cambria Math" panose="02040503050406030204" pitchFamily="18" charset="0"/>
                                </a:rPr>
                              </m:ctrlPr>
                            </m:fPr>
                            <m:num>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𝑚</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𝑥</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𝑦</m:t>
                                      </m:r>
                                    </m:sub>
                                  </m:sSub>
                                </m:e>
                              </m:nary>
                            </m:num>
                            <m:den>
                              <m:r>
                                <a:rPr lang="en-US" sz="2000" i="1">
                                  <a:latin typeface="Cambria Math" panose="02040503050406030204" pitchFamily="18" charset="0"/>
                                </a:rPr>
                                <m:t>𝑚</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i="1">
                                      <a:latin typeface="Cambria Math" panose="02040503050406030204" pitchFamily="18" charset="0"/>
                                    </a:rPr>
                                    <m:t>𝑥</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i="1">
                                      <a:latin typeface="Cambria Math" panose="02040503050406030204" pitchFamily="18" charset="0"/>
                                    </a:rPr>
                                    <m:t>𝑦</m:t>
                                  </m:r>
                                </m:sub>
                              </m:sSub>
                            </m:den>
                          </m:f>
                          <m:r>
                            <a:rPr lang="en-US" sz="2000" i="1" smtClean="0">
                              <a:latin typeface="Cambria Math" panose="02040503050406030204" pitchFamily="18" charset="0"/>
                            </a:rPr>
                            <m:t>)</m:t>
                          </m:r>
                        </m:e>
                      </m:rad>
                    </m:oMath>
                  </m:oMathPara>
                </a14:m>
                <a:endParaRPr lang="en-US" sz="2400" dirty="0"/>
              </a:p>
              <a:p>
                <a:pPr marL="150876" lvl="1" indent="0" algn="ctr">
                  <a:buFont typeface="Arial" panose="020B0604020202020204" pitchFamily="34" charset="0"/>
                  <a:buNone/>
                </a:pPr>
                <a:endParaRPr lang="en-US" i="1" dirty="0">
                  <a:latin typeface="Cambria Math" panose="02040503050406030204" pitchFamily="18" charset="0"/>
                </a:endParaRPr>
              </a:p>
            </p:txBody>
          </p:sp>
        </mc:Choice>
        <mc:Fallback xmlns="">
          <p:sp>
            <p:nvSpPr>
              <p:cNvPr id="147" name="Content Placeholder 2">
                <a:extLst>
                  <a:ext uri="{FF2B5EF4-FFF2-40B4-BE49-F238E27FC236}">
                    <a16:creationId xmlns:a16="http://schemas.microsoft.com/office/drawing/2014/main" id="{FEA080E3-4A0C-4C4F-9F75-25745620368D}"/>
                  </a:ext>
                </a:extLst>
              </p:cNvPr>
              <p:cNvSpPr txBox="1">
                <a:spLocks noRot="1" noChangeAspect="1" noMove="1" noResize="1" noEditPoints="1" noAdjustHandles="1" noChangeArrowheads="1" noChangeShapeType="1" noTextEdit="1"/>
              </p:cNvSpPr>
              <p:nvPr/>
            </p:nvSpPr>
            <p:spPr>
              <a:xfrm>
                <a:off x="188422" y="2882882"/>
                <a:ext cx="4527642" cy="1325563"/>
              </a:xfrm>
              <a:prstGeom prst="rect">
                <a:avLst/>
              </a:prstGeom>
              <a:blipFill>
                <a:blip r:embed="rId3"/>
                <a:stretch>
                  <a:fillRect t="-31429" r="-280"/>
                </a:stretch>
              </a:blipFill>
            </p:spPr>
            <p:txBody>
              <a:bodyPr/>
              <a:lstStyle/>
              <a:p>
                <a:r>
                  <a:rPr lang="en-US">
                    <a:noFill/>
                  </a:rPr>
                  <a:t> </a:t>
                </a:r>
              </a:p>
            </p:txBody>
          </p:sp>
        </mc:Fallback>
      </mc:AlternateContent>
      <p:grpSp>
        <p:nvGrpSpPr>
          <p:cNvPr id="148" name="Group 196">
            <a:extLst>
              <a:ext uri="{FF2B5EF4-FFF2-40B4-BE49-F238E27FC236}">
                <a16:creationId xmlns:a16="http://schemas.microsoft.com/office/drawing/2014/main" id="{5A90694B-6E6E-7743-8E7C-B9B087A15D44}"/>
              </a:ext>
            </a:extLst>
          </p:cNvPr>
          <p:cNvGrpSpPr/>
          <p:nvPr/>
        </p:nvGrpSpPr>
        <p:grpSpPr>
          <a:xfrm>
            <a:off x="5681735" y="2571479"/>
            <a:ext cx="6163390" cy="695325"/>
            <a:chOff x="1943100" y="1257300"/>
            <a:chExt cx="5886450" cy="695325"/>
          </a:xfrm>
        </p:grpSpPr>
        <p:sp>
          <p:nvSpPr>
            <p:cNvPr id="149" name="Freeform 75">
              <a:extLst>
                <a:ext uri="{FF2B5EF4-FFF2-40B4-BE49-F238E27FC236}">
                  <a16:creationId xmlns:a16="http://schemas.microsoft.com/office/drawing/2014/main" id="{9490ACC7-1850-8A41-961D-88E4C64E3BD5}"/>
                </a:ext>
              </a:extLst>
            </p:cNvPr>
            <p:cNvSpPr>
              <a:spLocks/>
            </p:cNvSpPr>
            <p:nvPr/>
          </p:nvSpPr>
          <p:spPr bwMode="auto">
            <a:xfrm>
              <a:off x="6457950" y="1257300"/>
              <a:ext cx="342900" cy="695325"/>
            </a:xfrm>
            <a:custGeom>
              <a:avLst/>
              <a:gdLst>
                <a:gd name="T0" fmla="*/ 6 w 216"/>
                <a:gd name="T1" fmla="*/ 264 h 438"/>
                <a:gd name="T2" fmla="*/ 12 w 216"/>
                <a:gd name="T3" fmla="*/ 276 h 438"/>
                <a:gd name="T4" fmla="*/ 18 w 216"/>
                <a:gd name="T5" fmla="*/ 246 h 438"/>
                <a:gd name="T6" fmla="*/ 18 w 216"/>
                <a:gd name="T7" fmla="*/ 252 h 438"/>
                <a:gd name="T8" fmla="*/ 24 w 216"/>
                <a:gd name="T9" fmla="*/ 222 h 438"/>
                <a:gd name="T10" fmla="*/ 30 w 216"/>
                <a:gd name="T11" fmla="*/ 264 h 438"/>
                <a:gd name="T12" fmla="*/ 36 w 216"/>
                <a:gd name="T13" fmla="*/ 270 h 438"/>
                <a:gd name="T14" fmla="*/ 42 w 216"/>
                <a:gd name="T15" fmla="*/ 246 h 438"/>
                <a:gd name="T16" fmla="*/ 42 w 216"/>
                <a:gd name="T17" fmla="*/ 258 h 438"/>
                <a:gd name="T18" fmla="*/ 48 w 216"/>
                <a:gd name="T19" fmla="*/ 222 h 438"/>
                <a:gd name="T20" fmla="*/ 54 w 216"/>
                <a:gd name="T21" fmla="*/ 294 h 438"/>
                <a:gd name="T22" fmla="*/ 60 w 216"/>
                <a:gd name="T23" fmla="*/ 270 h 438"/>
                <a:gd name="T24" fmla="*/ 66 w 216"/>
                <a:gd name="T25" fmla="*/ 300 h 438"/>
                <a:gd name="T26" fmla="*/ 72 w 216"/>
                <a:gd name="T27" fmla="*/ 276 h 438"/>
                <a:gd name="T28" fmla="*/ 72 w 216"/>
                <a:gd name="T29" fmla="*/ 240 h 438"/>
                <a:gd name="T30" fmla="*/ 78 w 216"/>
                <a:gd name="T31" fmla="*/ 0 h 438"/>
                <a:gd name="T32" fmla="*/ 84 w 216"/>
                <a:gd name="T33" fmla="*/ 336 h 438"/>
                <a:gd name="T34" fmla="*/ 90 w 216"/>
                <a:gd name="T35" fmla="*/ 162 h 438"/>
                <a:gd name="T36" fmla="*/ 96 w 216"/>
                <a:gd name="T37" fmla="*/ 306 h 438"/>
                <a:gd name="T38" fmla="*/ 102 w 216"/>
                <a:gd name="T39" fmla="*/ 288 h 438"/>
                <a:gd name="T40" fmla="*/ 108 w 216"/>
                <a:gd name="T41" fmla="*/ 252 h 438"/>
                <a:gd name="T42" fmla="*/ 108 w 216"/>
                <a:gd name="T43" fmla="*/ 222 h 438"/>
                <a:gd name="T44" fmla="*/ 114 w 216"/>
                <a:gd name="T45" fmla="*/ 216 h 438"/>
                <a:gd name="T46" fmla="*/ 120 w 216"/>
                <a:gd name="T47" fmla="*/ 270 h 438"/>
                <a:gd name="T48" fmla="*/ 126 w 216"/>
                <a:gd name="T49" fmla="*/ 264 h 438"/>
                <a:gd name="T50" fmla="*/ 132 w 216"/>
                <a:gd name="T51" fmla="*/ 246 h 438"/>
                <a:gd name="T52" fmla="*/ 132 w 216"/>
                <a:gd name="T53" fmla="*/ 252 h 438"/>
                <a:gd name="T54" fmla="*/ 138 w 216"/>
                <a:gd name="T55" fmla="*/ 252 h 438"/>
                <a:gd name="T56" fmla="*/ 144 w 216"/>
                <a:gd name="T57" fmla="*/ 234 h 438"/>
                <a:gd name="T58" fmla="*/ 150 w 216"/>
                <a:gd name="T59" fmla="*/ 282 h 438"/>
                <a:gd name="T60" fmla="*/ 156 w 216"/>
                <a:gd name="T61" fmla="*/ 228 h 438"/>
                <a:gd name="T62" fmla="*/ 162 w 216"/>
                <a:gd name="T63" fmla="*/ 246 h 438"/>
                <a:gd name="T64" fmla="*/ 168 w 216"/>
                <a:gd name="T65" fmla="*/ 240 h 438"/>
                <a:gd name="T66" fmla="*/ 174 w 216"/>
                <a:gd name="T67" fmla="*/ 294 h 438"/>
                <a:gd name="T68" fmla="*/ 180 w 216"/>
                <a:gd name="T69" fmla="*/ 258 h 438"/>
                <a:gd name="T70" fmla="*/ 180 w 216"/>
                <a:gd name="T71" fmla="*/ 234 h 438"/>
                <a:gd name="T72" fmla="*/ 186 w 216"/>
                <a:gd name="T73" fmla="*/ 246 h 438"/>
                <a:gd name="T74" fmla="*/ 192 w 216"/>
                <a:gd name="T75" fmla="*/ 234 h 438"/>
                <a:gd name="T76" fmla="*/ 198 w 216"/>
                <a:gd name="T77" fmla="*/ 282 h 438"/>
                <a:gd name="T78" fmla="*/ 204 w 216"/>
                <a:gd name="T79" fmla="*/ 246 h 438"/>
                <a:gd name="T80" fmla="*/ 210 w 216"/>
                <a:gd name="T81" fmla="*/ 240 h 438"/>
                <a:gd name="T82" fmla="*/ 216 w 216"/>
                <a:gd name="T83" fmla="*/ 26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438">
                  <a:moveTo>
                    <a:pt x="0" y="234"/>
                  </a:moveTo>
                  <a:lnTo>
                    <a:pt x="6" y="246"/>
                  </a:lnTo>
                  <a:lnTo>
                    <a:pt x="6" y="264"/>
                  </a:lnTo>
                  <a:lnTo>
                    <a:pt x="6" y="222"/>
                  </a:lnTo>
                  <a:lnTo>
                    <a:pt x="6" y="264"/>
                  </a:lnTo>
                  <a:lnTo>
                    <a:pt x="12" y="276"/>
                  </a:lnTo>
                  <a:lnTo>
                    <a:pt x="12" y="228"/>
                  </a:lnTo>
                  <a:lnTo>
                    <a:pt x="12" y="240"/>
                  </a:lnTo>
                  <a:lnTo>
                    <a:pt x="18" y="246"/>
                  </a:lnTo>
                  <a:lnTo>
                    <a:pt x="18" y="264"/>
                  </a:lnTo>
                  <a:lnTo>
                    <a:pt x="18" y="228"/>
                  </a:lnTo>
                  <a:lnTo>
                    <a:pt x="18" y="252"/>
                  </a:lnTo>
                  <a:lnTo>
                    <a:pt x="24" y="264"/>
                  </a:lnTo>
                  <a:lnTo>
                    <a:pt x="24" y="276"/>
                  </a:lnTo>
                  <a:lnTo>
                    <a:pt x="24" y="222"/>
                  </a:lnTo>
                  <a:lnTo>
                    <a:pt x="24" y="240"/>
                  </a:lnTo>
                  <a:lnTo>
                    <a:pt x="30" y="234"/>
                  </a:lnTo>
                  <a:lnTo>
                    <a:pt x="30" y="264"/>
                  </a:lnTo>
                  <a:lnTo>
                    <a:pt x="30" y="252"/>
                  </a:lnTo>
                  <a:lnTo>
                    <a:pt x="36" y="234"/>
                  </a:lnTo>
                  <a:lnTo>
                    <a:pt x="36" y="270"/>
                  </a:lnTo>
                  <a:lnTo>
                    <a:pt x="36" y="228"/>
                  </a:lnTo>
                  <a:lnTo>
                    <a:pt x="36" y="252"/>
                  </a:lnTo>
                  <a:lnTo>
                    <a:pt x="42" y="246"/>
                  </a:lnTo>
                  <a:lnTo>
                    <a:pt x="42" y="276"/>
                  </a:lnTo>
                  <a:lnTo>
                    <a:pt x="42" y="228"/>
                  </a:lnTo>
                  <a:lnTo>
                    <a:pt x="42" y="258"/>
                  </a:lnTo>
                  <a:lnTo>
                    <a:pt x="48" y="234"/>
                  </a:lnTo>
                  <a:lnTo>
                    <a:pt x="48" y="276"/>
                  </a:lnTo>
                  <a:lnTo>
                    <a:pt x="48" y="222"/>
                  </a:lnTo>
                  <a:lnTo>
                    <a:pt x="48" y="264"/>
                  </a:lnTo>
                  <a:lnTo>
                    <a:pt x="54" y="198"/>
                  </a:lnTo>
                  <a:lnTo>
                    <a:pt x="54" y="294"/>
                  </a:lnTo>
                  <a:lnTo>
                    <a:pt x="54" y="264"/>
                  </a:lnTo>
                  <a:lnTo>
                    <a:pt x="60" y="228"/>
                  </a:lnTo>
                  <a:lnTo>
                    <a:pt x="60" y="270"/>
                  </a:lnTo>
                  <a:lnTo>
                    <a:pt x="60" y="234"/>
                  </a:lnTo>
                  <a:lnTo>
                    <a:pt x="66" y="228"/>
                  </a:lnTo>
                  <a:lnTo>
                    <a:pt x="66" y="300"/>
                  </a:lnTo>
                  <a:lnTo>
                    <a:pt x="66" y="204"/>
                  </a:lnTo>
                  <a:lnTo>
                    <a:pt x="66" y="252"/>
                  </a:lnTo>
                  <a:lnTo>
                    <a:pt x="72" y="276"/>
                  </a:lnTo>
                  <a:lnTo>
                    <a:pt x="72" y="300"/>
                  </a:lnTo>
                  <a:lnTo>
                    <a:pt x="72" y="210"/>
                  </a:lnTo>
                  <a:lnTo>
                    <a:pt x="72" y="240"/>
                  </a:lnTo>
                  <a:lnTo>
                    <a:pt x="78" y="234"/>
                  </a:lnTo>
                  <a:lnTo>
                    <a:pt x="78" y="438"/>
                  </a:lnTo>
                  <a:lnTo>
                    <a:pt x="78" y="0"/>
                  </a:lnTo>
                  <a:lnTo>
                    <a:pt x="84" y="78"/>
                  </a:lnTo>
                  <a:lnTo>
                    <a:pt x="84" y="438"/>
                  </a:lnTo>
                  <a:lnTo>
                    <a:pt x="84" y="336"/>
                  </a:lnTo>
                  <a:lnTo>
                    <a:pt x="90" y="252"/>
                  </a:lnTo>
                  <a:lnTo>
                    <a:pt x="90" y="318"/>
                  </a:lnTo>
                  <a:lnTo>
                    <a:pt x="90" y="162"/>
                  </a:lnTo>
                  <a:lnTo>
                    <a:pt x="90" y="270"/>
                  </a:lnTo>
                  <a:lnTo>
                    <a:pt x="96" y="270"/>
                  </a:lnTo>
                  <a:lnTo>
                    <a:pt x="96" y="306"/>
                  </a:lnTo>
                  <a:lnTo>
                    <a:pt x="96" y="192"/>
                  </a:lnTo>
                  <a:lnTo>
                    <a:pt x="96" y="234"/>
                  </a:lnTo>
                  <a:lnTo>
                    <a:pt x="102" y="288"/>
                  </a:lnTo>
                  <a:lnTo>
                    <a:pt x="102" y="222"/>
                  </a:lnTo>
                  <a:lnTo>
                    <a:pt x="102" y="264"/>
                  </a:lnTo>
                  <a:lnTo>
                    <a:pt x="108" y="252"/>
                  </a:lnTo>
                  <a:lnTo>
                    <a:pt x="108" y="300"/>
                  </a:lnTo>
                  <a:lnTo>
                    <a:pt x="108" y="192"/>
                  </a:lnTo>
                  <a:lnTo>
                    <a:pt x="108" y="222"/>
                  </a:lnTo>
                  <a:lnTo>
                    <a:pt x="114" y="252"/>
                  </a:lnTo>
                  <a:lnTo>
                    <a:pt x="114" y="276"/>
                  </a:lnTo>
                  <a:lnTo>
                    <a:pt x="114" y="216"/>
                  </a:lnTo>
                  <a:lnTo>
                    <a:pt x="114" y="246"/>
                  </a:lnTo>
                  <a:lnTo>
                    <a:pt x="120" y="234"/>
                  </a:lnTo>
                  <a:lnTo>
                    <a:pt x="120" y="270"/>
                  </a:lnTo>
                  <a:lnTo>
                    <a:pt x="120" y="222"/>
                  </a:lnTo>
                  <a:lnTo>
                    <a:pt x="120" y="246"/>
                  </a:lnTo>
                  <a:lnTo>
                    <a:pt x="126" y="264"/>
                  </a:lnTo>
                  <a:lnTo>
                    <a:pt x="126" y="234"/>
                  </a:lnTo>
                  <a:lnTo>
                    <a:pt x="126" y="270"/>
                  </a:lnTo>
                  <a:lnTo>
                    <a:pt x="132" y="246"/>
                  </a:lnTo>
                  <a:lnTo>
                    <a:pt x="132" y="282"/>
                  </a:lnTo>
                  <a:lnTo>
                    <a:pt x="132" y="210"/>
                  </a:lnTo>
                  <a:lnTo>
                    <a:pt x="132" y="252"/>
                  </a:lnTo>
                  <a:lnTo>
                    <a:pt x="138" y="264"/>
                  </a:lnTo>
                  <a:lnTo>
                    <a:pt x="138" y="234"/>
                  </a:lnTo>
                  <a:lnTo>
                    <a:pt x="138" y="252"/>
                  </a:lnTo>
                  <a:lnTo>
                    <a:pt x="144" y="258"/>
                  </a:lnTo>
                  <a:lnTo>
                    <a:pt x="144" y="270"/>
                  </a:lnTo>
                  <a:lnTo>
                    <a:pt x="144" y="234"/>
                  </a:lnTo>
                  <a:lnTo>
                    <a:pt x="144" y="258"/>
                  </a:lnTo>
                  <a:lnTo>
                    <a:pt x="150" y="240"/>
                  </a:lnTo>
                  <a:lnTo>
                    <a:pt x="150" y="282"/>
                  </a:lnTo>
                  <a:lnTo>
                    <a:pt x="150" y="210"/>
                  </a:lnTo>
                  <a:lnTo>
                    <a:pt x="150" y="246"/>
                  </a:lnTo>
                  <a:lnTo>
                    <a:pt x="156" y="228"/>
                  </a:lnTo>
                  <a:lnTo>
                    <a:pt x="156" y="264"/>
                  </a:lnTo>
                  <a:lnTo>
                    <a:pt x="156" y="258"/>
                  </a:lnTo>
                  <a:lnTo>
                    <a:pt x="162" y="246"/>
                  </a:lnTo>
                  <a:lnTo>
                    <a:pt x="162" y="258"/>
                  </a:lnTo>
                  <a:lnTo>
                    <a:pt x="162" y="240"/>
                  </a:lnTo>
                  <a:lnTo>
                    <a:pt x="168" y="240"/>
                  </a:lnTo>
                  <a:lnTo>
                    <a:pt x="168" y="264"/>
                  </a:lnTo>
                  <a:lnTo>
                    <a:pt x="174" y="228"/>
                  </a:lnTo>
                  <a:lnTo>
                    <a:pt x="174" y="294"/>
                  </a:lnTo>
                  <a:lnTo>
                    <a:pt x="174" y="210"/>
                  </a:lnTo>
                  <a:lnTo>
                    <a:pt x="174" y="252"/>
                  </a:lnTo>
                  <a:lnTo>
                    <a:pt x="180" y="258"/>
                  </a:lnTo>
                  <a:lnTo>
                    <a:pt x="180" y="276"/>
                  </a:lnTo>
                  <a:lnTo>
                    <a:pt x="180" y="228"/>
                  </a:lnTo>
                  <a:lnTo>
                    <a:pt x="180" y="234"/>
                  </a:lnTo>
                  <a:lnTo>
                    <a:pt x="186" y="222"/>
                  </a:lnTo>
                  <a:lnTo>
                    <a:pt x="186" y="258"/>
                  </a:lnTo>
                  <a:lnTo>
                    <a:pt x="186" y="246"/>
                  </a:lnTo>
                  <a:lnTo>
                    <a:pt x="192" y="252"/>
                  </a:lnTo>
                  <a:lnTo>
                    <a:pt x="192" y="264"/>
                  </a:lnTo>
                  <a:lnTo>
                    <a:pt x="192" y="234"/>
                  </a:lnTo>
                  <a:lnTo>
                    <a:pt x="192" y="252"/>
                  </a:lnTo>
                  <a:lnTo>
                    <a:pt x="198" y="246"/>
                  </a:lnTo>
                  <a:lnTo>
                    <a:pt x="198" y="282"/>
                  </a:lnTo>
                  <a:lnTo>
                    <a:pt x="198" y="222"/>
                  </a:lnTo>
                  <a:lnTo>
                    <a:pt x="198" y="258"/>
                  </a:lnTo>
                  <a:lnTo>
                    <a:pt x="204" y="246"/>
                  </a:lnTo>
                  <a:lnTo>
                    <a:pt x="204" y="270"/>
                  </a:lnTo>
                  <a:lnTo>
                    <a:pt x="204" y="234"/>
                  </a:lnTo>
                  <a:lnTo>
                    <a:pt x="210" y="240"/>
                  </a:lnTo>
                  <a:lnTo>
                    <a:pt x="210" y="258"/>
                  </a:lnTo>
                  <a:lnTo>
                    <a:pt x="210" y="240"/>
                  </a:lnTo>
                  <a:lnTo>
                    <a:pt x="216" y="264"/>
                  </a:lnTo>
                  <a:lnTo>
                    <a:pt x="216" y="270"/>
                  </a:lnTo>
                  <a:lnTo>
                    <a:pt x="216" y="22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51">
              <a:extLst>
                <a:ext uri="{FF2B5EF4-FFF2-40B4-BE49-F238E27FC236}">
                  <a16:creationId xmlns:a16="http://schemas.microsoft.com/office/drawing/2014/main" id="{C5E45F50-9CCE-D643-8CA5-0CD8D9AC1444}"/>
                </a:ext>
              </a:extLst>
            </p:cNvPr>
            <p:cNvSpPr>
              <a:spLocks noChangeShapeType="1"/>
            </p:cNvSpPr>
            <p:nvPr/>
          </p:nvSpPr>
          <p:spPr bwMode="auto">
            <a:xfrm>
              <a:off x="1943100" y="1657350"/>
              <a:ext cx="57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52">
              <a:extLst>
                <a:ext uri="{FF2B5EF4-FFF2-40B4-BE49-F238E27FC236}">
                  <a16:creationId xmlns:a16="http://schemas.microsoft.com/office/drawing/2014/main" id="{AAD403F4-6D43-3744-B231-6C53B0557524}"/>
                </a:ext>
              </a:extLst>
            </p:cNvPr>
            <p:cNvSpPr>
              <a:spLocks noChangeShapeType="1"/>
            </p:cNvSpPr>
            <p:nvPr/>
          </p:nvSpPr>
          <p:spPr bwMode="auto">
            <a:xfrm flipH="1">
              <a:off x="7762875" y="1657350"/>
              <a:ext cx="66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61">
              <a:extLst>
                <a:ext uri="{FF2B5EF4-FFF2-40B4-BE49-F238E27FC236}">
                  <a16:creationId xmlns:a16="http://schemas.microsoft.com/office/drawing/2014/main" id="{4B6B68DF-26EC-DC41-9B3E-714A793E4FDD}"/>
                </a:ext>
              </a:extLst>
            </p:cNvPr>
            <p:cNvSpPr>
              <a:spLocks/>
            </p:cNvSpPr>
            <p:nvPr/>
          </p:nvSpPr>
          <p:spPr bwMode="auto">
            <a:xfrm>
              <a:off x="1943100" y="1552575"/>
              <a:ext cx="314325" cy="171450"/>
            </a:xfrm>
            <a:custGeom>
              <a:avLst/>
              <a:gdLst>
                <a:gd name="T0" fmla="*/ 0 w 198"/>
                <a:gd name="T1" fmla="*/ 48 h 108"/>
                <a:gd name="T2" fmla="*/ 6 w 198"/>
                <a:gd name="T3" fmla="*/ 78 h 108"/>
                <a:gd name="T4" fmla="*/ 12 w 198"/>
                <a:gd name="T5" fmla="*/ 78 h 108"/>
                <a:gd name="T6" fmla="*/ 12 w 198"/>
                <a:gd name="T7" fmla="*/ 60 h 108"/>
                <a:gd name="T8" fmla="*/ 18 w 198"/>
                <a:gd name="T9" fmla="*/ 24 h 108"/>
                <a:gd name="T10" fmla="*/ 24 w 198"/>
                <a:gd name="T11" fmla="*/ 78 h 108"/>
                <a:gd name="T12" fmla="*/ 30 w 198"/>
                <a:gd name="T13" fmla="*/ 66 h 108"/>
                <a:gd name="T14" fmla="*/ 30 w 198"/>
                <a:gd name="T15" fmla="*/ 66 h 108"/>
                <a:gd name="T16" fmla="*/ 36 w 198"/>
                <a:gd name="T17" fmla="*/ 54 h 108"/>
                <a:gd name="T18" fmla="*/ 42 w 198"/>
                <a:gd name="T19" fmla="*/ 84 h 108"/>
                <a:gd name="T20" fmla="*/ 48 w 198"/>
                <a:gd name="T21" fmla="*/ 60 h 108"/>
                <a:gd name="T22" fmla="*/ 48 w 198"/>
                <a:gd name="T23" fmla="*/ 66 h 108"/>
                <a:gd name="T24" fmla="*/ 54 w 198"/>
                <a:gd name="T25" fmla="*/ 0 h 108"/>
                <a:gd name="T26" fmla="*/ 60 w 198"/>
                <a:gd name="T27" fmla="*/ 102 h 108"/>
                <a:gd name="T28" fmla="*/ 66 w 198"/>
                <a:gd name="T29" fmla="*/ 60 h 108"/>
                <a:gd name="T30" fmla="*/ 72 w 198"/>
                <a:gd name="T31" fmla="*/ 54 h 108"/>
                <a:gd name="T32" fmla="*/ 72 w 198"/>
                <a:gd name="T33" fmla="*/ 78 h 108"/>
                <a:gd name="T34" fmla="*/ 78 w 198"/>
                <a:gd name="T35" fmla="*/ 42 h 108"/>
                <a:gd name="T36" fmla="*/ 84 w 198"/>
                <a:gd name="T37" fmla="*/ 90 h 108"/>
                <a:gd name="T38" fmla="*/ 90 w 198"/>
                <a:gd name="T39" fmla="*/ 54 h 108"/>
                <a:gd name="T40" fmla="*/ 96 w 198"/>
                <a:gd name="T41" fmla="*/ 78 h 108"/>
                <a:gd name="T42" fmla="*/ 102 w 198"/>
                <a:gd name="T43" fmla="*/ 54 h 108"/>
                <a:gd name="T44" fmla="*/ 102 w 198"/>
                <a:gd name="T45" fmla="*/ 60 h 108"/>
                <a:gd name="T46" fmla="*/ 108 w 198"/>
                <a:gd name="T47" fmla="*/ 78 h 108"/>
                <a:gd name="T48" fmla="*/ 114 w 198"/>
                <a:gd name="T49" fmla="*/ 48 h 108"/>
                <a:gd name="T50" fmla="*/ 120 w 198"/>
                <a:gd name="T51" fmla="*/ 78 h 108"/>
                <a:gd name="T52" fmla="*/ 126 w 198"/>
                <a:gd name="T53" fmla="*/ 60 h 108"/>
                <a:gd name="T54" fmla="*/ 126 w 198"/>
                <a:gd name="T55" fmla="*/ 42 h 108"/>
                <a:gd name="T56" fmla="*/ 132 w 198"/>
                <a:gd name="T57" fmla="*/ 48 h 108"/>
                <a:gd name="T58" fmla="*/ 138 w 198"/>
                <a:gd name="T59" fmla="*/ 90 h 108"/>
                <a:gd name="T60" fmla="*/ 144 w 198"/>
                <a:gd name="T61" fmla="*/ 48 h 108"/>
                <a:gd name="T62" fmla="*/ 144 w 198"/>
                <a:gd name="T63" fmla="*/ 66 h 108"/>
                <a:gd name="T64" fmla="*/ 150 w 198"/>
                <a:gd name="T65" fmla="*/ 54 h 108"/>
                <a:gd name="T66" fmla="*/ 156 w 198"/>
                <a:gd name="T67" fmla="*/ 48 h 108"/>
                <a:gd name="T68" fmla="*/ 162 w 198"/>
                <a:gd name="T69" fmla="*/ 90 h 108"/>
                <a:gd name="T70" fmla="*/ 168 w 198"/>
                <a:gd name="T71" fmla="*/ 90 h 108"/>
                <a:gd name="T72" fmla="*/ 174 w 198"/>
                <a:gd name="T73" fmla="*/ 48 h 108"/>
                <a:gd name="T74" fmla="*/ 174 w 198"/>
                <a:gd name="T75" fmla="*/ 72 h 108"/>
                <a:gd name="T76" fmla="*/ 180 w 198"/>
                <a:gd name="T77" fmla="*/ 66 h 108"/>
                <a:gd name="T78" fmla="*/ 186 w 198"/>
                <a:gd name="T79" fmla="*/ 48 h 108"/>
                <a:gd name="T80" fmla="*/ 192 w 198"/>
                <a:gd name="T81" fmla="*/ 84 h 108"/>
                <a:gd name="T82" fmla="*/ 198 w 198"/>
                <a:gd name="T83"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8">
                  <a:moveTo>
                    <a:pt x="0" y="54"/>
                  </a:moveTo>
                  <a:lnTo>
                    <a:pt x="0" y="72"/>
                  </a:lnTo>
                  <a:lnTo>
                    <a:pt x="0" y="48"/>
                  </a:lnTo>
                  <a:lnTo>
                    <a:pt x="0" y="66"/>
                  </a:lnTo>
                  <a:lnTo>
                    <a:pt x="6" y="54"/>
                  </a:lnTo>
                  <a:lnTo>
                    <a:pt x="6" y="78"/>
                  </a:lnTo>
                  <a:lnTo>
                    <a:pt x="6" y="48"/>
                  </a:lnTo>
                  <a:lnTo>
                    <a:pt x="6" y="60"/>
                  </a:lnTo>
                  <a:lnTo>
                    <a:pt x="12" y="78"/>
                  </a:lnTo>
                  <a:lnTo>
                    <a:pt x="12" y="84"/>
                  </a:lnTo>
                  <a:lnTo>
                    <a:pt x="12" y="30"/>
                  </a:lnTo>
                  <a:lnTo>
                    <a:pt x="12" y="60"/>
                  </a:lnTo>
                  <a:lnTo>
                    <a:pt x="18" y="102"/>
                  </a:lnTo>
                  <a:lnTo>
                    <a:pt x="18" y="108"/>
                  </a:lnTo>
                  <a:lnTo>
                    <a:pt x="18" y="24"/>
                  </a:lnTo>
                  <a:lnTo>
                    <a:pt x="18" y="66"/>
                  </a:lnTo>
                  <a:lnTo>
                    <a:pt x="24" y="60"/>
                  </a:lnTo>
                  <a:lnTo>
                    <a:pt x="24" y="78"/>
                  </a:lnTo>
                  <a:lnTo>
                    <a:pt x="24" y="42"/>
                  </a:lnTo>
                  <a:lnTo>
                    <a:pt x="24" y="78"/>
                  </a:lnTo>
                  <a:lnTo>
                    <a:pt x="30" y="66"/>
                  </a:lnTo>
                  <a:lnTo>
                    <a:pt x="30" y="72"/>
                  </a:lnTo>
                  <a:lnTo>
                    <a:pt x="30" y="54"/>
                  </a:lnTo>
                  <a:lnTo>
                    <a:pt x="30" y="66"/>
                  </a:lnTo>
                  <a:lnTo>
                    <a:pt x="36" y="72"/>
                  </a:lnTo>
                  <a:lnTo>
                    <a:pt x="36" y="72"/>
                  </a:lnTo>
                  <a:lnTo>
                    <a:pt x="36" y="54"/>
                  </a:lnTo>
                  <a:lnTo>
                    <a:pt x="36" y="60"/>
                  </a:lnTo>
                  <a:lnTo>
                    <a:pt x="42" y="66"/>
                  </a:lnTo>
                  <a:lnTo>
                    <a:pt x="42" y="84"/>
                  </a:lnTo>
                  <a:lnTo>
                    <a:pt x="42" y="42"/>
                  </a:lnTo>
                  <a:lnTo>
                    <a:pt x="42" y="78"/>
                  </a:lnTo>
                  <a:lnTo>
                    <a:pt x="48" y="60"/>
                  </a:lnTo>
                  <a:lnTo>
                    <a:pt x="48" y="78"/>
                  </a:lnTo>
                  <a:lnTo>
                    <a:pt x="48" y="48"/>
                  </a:lnTo>
                  <a:lnTo>
                    <a:pt x="48" y="66"/>
                  </a:lnTo>
                  <a:lnTo>
                    <a:pt x="54" y="72"/>
                  </a:lnTo>
                  <a:lnTo>
                    <a:pt x="54" y="108"/>
                  </a:lnTo>
                  <a:lnTo>
                    <a:pt x="54" y="0"/>
                  </a:lnTo>
                  <a:lnTo>
                    <a:pt x="54" y="54"/>
                  </a:lnTo>
                  <a:lnTo>
                    <a:pt x="60" y="42"/>
                  </a:lnTo>
                  <a:lnTo>
                    <a:pt x="60" y="102"/>
                  </a:lnTo>
                  <a:lnTo>
                    <a:pt x="60" y="12"/>
                  </a:lnTo>
                  <a:lnTo>
                    <a:pt x="60" y="48"/>
                  </a:lnTo>
                  <a:lnTo>
                    <a:pt x="66" y="60"/>
                  </a:lnTo>
                  <a:lnTo>
                    <a:pt x="66" y="42"/>
                  </a:lnTo>
                  <a:lnTo>
                    <a:pt x="66" y="84"/>
                  </a:lnTo>
                  <a:lnTo>
                    <a:pt x="72" y="54"/>
                  </a:lnTo>
                  <a:lnTo>
                    <a:pt x="72" y="90"/>
                  </a:lnTo>
                  <a:lnTo>
                    <a:pt x="72" y="42"/>
                  </a:lnTo>
                  <a:lnTo>
                    <a:pt x="72" y="78"/>
                  </a:lnTo>
                  <a:lnTo>
                    <a:pt x="78" y="60"/>
                  </a:lnTo>
                  <a:lnTo>
                    <a:pt x="78" y="78"/>
                  </a:lnTo>
                  <a:lnTo>
                    <a:pt x="78" y="42"/>
                  </a:lnTo>
                  <a:lnTo>
                    <a:pt x="78" y="60"/>
                  </a:lnTo>
                  <a:lnTo>
                    <a:pt x="84" y="36"/>
                  </a:lnTo>
                  <a:lnTo>
                    <a:pt x="84" y="90"/>
                  </a:lnTo>
                  <a:lnTo>
                    <a:pt x="84" y="66"/>
                  </a:lnTo>
                  <a:lnTo>
                    <a:pt x="90" y="60"/>
                  </a:lnTo>
                  <a:lnTo>
                    <a:pt x="90" y="54"/>
                  </a:lnTo>
                  <a:lnTo>
                    <a:pt x="90" y="78"/>
                  </a:lnTo>
                  <a:lnTo>
                    <a:pt x="96" y="66"/>
                  </a:lnTo>
                  <a:lnTo>
                    <a:pt x="96" y="78"/>
                  </a:lnTo>
                  <a:lnTo>
                    <a:pt x="96" y="48"/>
                  </a:lnTo>
                  <a:lnTo>
                    <a:pt x="96" y="48"/>
                  </a:lnTo>
                  <a:lnTo>
                    <a:pt x="102" y="54"/>
                  </a:lnTo>
                  <a:lnTo>
                    <a:pt x="102" y="72"/>
                  </a:lnTo>
                  <a:lnTo>
                    <a:pt x="102" y="48"/>
                  </a:lnTo>
                  <a:lnTo>
                    <a:pt x="102" y="60"/>
                  </a:lnTo>
                  <a:lnTo>
                    <a:pt x="108" y="60"/>
                  </a:lnTo>
                  <a:lnTo>
                    <a:pt x="108" y="42"/>
                  </a:lnTo>
                  <a:lnTo>
                    <a:pt x="108" y="78"/>
                  </a:lnTo>
                  <a:lnTo>
                    <a:pt x="114" y="66"/>
                  </a:lnTo>
                  <a:lnTo>
                    <a:pt x="114" y="78"/>
                  </a:lnTo>
                  <a:lnTo>
                    <a:pt x="114" y="48"/>
                  </a:lnTo>
                  <a:lnTo>
                    <a:pt x="114" y="66"/>
                  </a:lnTo>
                  <a:lnTo>
                    <a:pt x="120" y="60"/>
                  </a:lnTo>
                  <a:lnTo>
                    <a:pt x="120" y="78"/>
                  </a:lnTo>
                  <a:lnTo>
                    <a:pt x="120" y="48"/>
                  </a:lnTo>
                  <a:lnTo>
                    <a:pt x="120" y="66"/>
                  </a:lnTo>
                  <a:lnTo>
                    <a:pt x="126" y="60"/>
                  </a:lnTo>
                  <a:lnTo>
                    <a:pt x="126" y="96"/>
                  </a:lnTo>
                  <a:lnTo>
                    <a:pt x="126" y="24"/>
                  </a:lnTo>
                  <a:lnTo>
                    <a:pt x="126" y="42"/>
                  </a:lnTo>
                  <a:lnTo>
                    <a:pt x="132" y="48"/>
                  </a:lnTo>
                  <a:lnTo>
                    <a:pt x="132" y="84"/>
                  </a:lnTo>
                  <a:lnTo>
                    <a:pt x="132" y="48"/>
                  </a:lnTo>
                  <a:lnTo>
                    <a:pt x="132" y="66"/>
                  </a:lnTo>
                  <a:lnTo>
                    <a:pt x="138" y="42"/>
                  </a:lnTo>
                  <a:lnTo>
                    <a:pt x="138" y="90"/>
                  </a:lnTo>
                  <a:lnTo>
                    <a:pt x="138" y="36"/>
                  </a:lnTo>
                  <a:lnTo>
                    <a:pt x="138" y="72"/>
                  </a:lnTo>
                  <a:lnTo>
                    <a:pt x="144" y="48"/>
                  </a:lnTo>
                  <a:lnTo>
                    <a:pt x="144" y="84"/>
                  </a:lnTo>
                  <a:lnTo>
                    <a:pt x="144" y="42"/>
                  </a:lnTo>
                  <a:lnTo>
                    <a:pt x="144" y="66"/>
                  </a:lnTo>
                  <a:lnTo>
                    <a:pt x="150" y="60"/>
                  </a:lnTo>
                  <a:lnTo>
                    <a:pt x="150" y="66"/>
                  </a:lnTo>
                  <a:lnTo>
                    <a:pt x="150" y="54"/>
                  </a:lnTo>
                  <a:lnTo>
                    <a:pt x="156" y="72"/>
                  </a:lnTo>
                  <a:lnTo>
                    <a:pt x="156" y="72"/>
                  </a:lnTo>
                  <a:lnTo>
                    <a:pt x="156" y="48"/>
                  </a:lnTo>
                  <a:lnTo>
                    <a:pt x="156" y="60"/>
                  </a:lnTo>
                  <a:lnTo>
                    <a:pt x="162" y="78"/>
                  </a:lnTo>
                  <a:lnTo>
                    <a:pt x="162" y="90"/>
                  </a:lnTo>
                  <a:lnTo>
                    <a:pt x="162" y="36"/>
                  </a:lnTo>
                  <a:lnTo>
                    <a:pt x="168" y="36"/>
                  </a:lnTo>
                  <a:lnTo>
                    <a:pt x="168" y="90"/>
                  </a:lnTo>
                  <a:lnTo>
                    <a:pt x="168" y="30"/>
                  </a:lnTo>
                  <a:lnTo>
                    <a:pt x="168" y="78"/>
                  </a:lnTo>
                  <a:lnTo>
                    <a:pt x="174" y="48"/>
                  </a:lnTo>
                  <a:lnTo>
                    <a:pt x="174" y="84"/>
                  </a:lnTo>
                  <a:lnTo>
                    <a:pt x="174" y="48"/>
                  </a:lnTo>
                  <a:lnTo>
                    <a:pt x="174" y="72"/>
                  </a:lnTo>
                  <a:lnTo>
                    <a:pt x="180" y="42"/>
                  </a:lnTo>
                  <a:lnTo>
                    <a:pt x="180" y="72"/>
                  </a:lnTo>
                  <a:lnTo>
                    <a:pt x="180" y="66"/>
                  </a:lnTo>
                  <a:lnTo>
                    <a:pt x="186" y="72"/>
                  </a:lnTo>
                  <a:lnTo>
                    <a:pt x="186" y="72"/>
                  </a:lnTo>
                  <a:lnTo>
                    <a:pt x="186" y="48"/>
                  </a:lnTo>
                  <a:lnTo>
                    <a:pt x="186" y="66"/>
                  </a:lnTo>
                  <a:lnTo>
                    <a:pt x="192" y="60"/>
                  </a:lnTo>
                  <a:lnTo>
                    <a:pt x="192" y="84"/>
                  </a:lnTo>
                  <a:lnTo>
                    <a:pt x="192" y="48"/>
                  </a:lnTo>
                  <a:lnTo>
                    <a:pt x="192" y="66"/>
                  </a:lnTo>
                  <a:lnTo>
                    <a:pt x="198" y="48"/>
                  </a:lnTo>
                  <a:lnTo>
                    <a:pt x="198" y="90"/>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62">
              <a:extLst>
                <a:ext uri="{FF2B5EF4-FFF2-40B4-BE49-F238E27FC236}">
                  <a16:creationId xmlns:a16="http://schemas.microsoft.com/office/drawing/2014/main" id="{61304108-923E-7A47-84D1-67140BDD23EF}"/>
                </a:ext>
              </a:extLst>
            </p:cNvPr>
            <p:cNvSpPr>
              <a:spLocks/>
            </p:cNvSpPr>
            <p:nvPr/>
          </p:nvSpPr>
          <p:spPr bwMode="auto">
            <a:xfrm>
              <a:off x="2257425" y="1562100"/>
              <a:ext cx="323850" cy="171450"/>
            </a:xfrm>
            <a:custGeom>
              <a:avLst/>
              <a:gdLst>
                <a:gd name="T0" fmla="*/ 6 w 204"/>
                <a:gd name="T1" fmla="*/ 66 h 108"/>
                <a:gd name="T2" fmla="*/ 6 w 204"/>
                <a:gd name="T3" fmla="*/ 78 h 108"/>
                <a:gd name="T4" fmla="*/ 12 w 204"/>
                <a:gd name="T5" fmla="*/ 36 h 108"/>
                <a:gd name="T6" fmla="*/ 18 w 204"/>
                <a:gd name="T7" fmla="*/ 42 h 108"/>
                <a:gd name="T8" fmla="*/ 24 w 204"/>
                <a:gd name="T9" fmla="*/ 72 h 108"/>
                <a:gd name="T10" fmla="*/ 30 w 204"/>
                <a:gd name="T11" fmla="*/ 78 h 108"/>
                <a:gd name="T12" fmla="*/ 36 w 204"/>
                <a:gd name="T13" fmla="*/ 60 h 108"/>
                <a:gd name="T14" fmla="*/ 36 w 204"/>
                <a:gd name="T15" fmla="*/ 54 h 108"/>
                <a:gd name="T16" fmla="*/ 42 w 204"/>
                <a:gd name="T17" fmla="*/ 18 h 108"/>
                <a:gd name="T18" fmla="*/ 48 w 204"/>
                <a:gd name="T19" fmla="*/ 72 h 108"/>
                <a:gd name="T20" fmla="*/ 54 w 204"/>
                <a:gd name="T21" fmla="*/ 54 h 108"/>
                <a:gd name="T22" fmla="*/ 54 w 204"/>
                <a:gd name="T23" fmla="*/ 66 h 108"/>
                <a:gd name="T24" fmla="*/ 60 w 204"/>
                <a:gd name="T25" fmla="*/ 36 h 108"/>
                <a:gd name="T26" fmla="*/ 66 w 204"/>
                <a:gd name="T27" fmla="*/ 78 h 108"/>
                <a:gd name="T28" fmla="*/ 72 w 204"/>
                <a:gd name="T29" fmla="*/ 36 h 108"/>
                <a:gd name="T30" fmla="*/ 72 w 204"/>
                <a:gd name="T31" fmla="*/ 66 h 108"/>
                <a:gd name="T32" fmla="*/ 78 w 204"/>
                <a:gd name="T33" fmla="*/ 36 h 108"/>
                <a:gd name="T34" fmla="*/ 84 w 204"/>
                <a:gd name="T35" fmla="*/ 78 h 108"/>
                <a:gd name="T36" fmla="*/ 90 w 204"/>
                <a:gd name="T37" fmla="*/ 54 h 108"/>
                <a:gd name="T38" fmla="*/ 90 w 204"/>
                <a:gd name="T39" fmla="*/ 72 h 108"/>
                <a:gd name="T40" fmla="*/ 96 w 204"/>
                <a:gd name="T41" fmla="*/ 36 h 108"/>
                <a:gd name="T42" fmla="*/ 102 w 204"/>
                <a:gd name="T43" fmla="*/ 84 h 108"/>
                <a:gd name="T44" fmla="*/ 108 w 204"/>
                <a:gd name="T45" fmla="*/ 66 h 108"/>
                <a:gd name="T46" fmla="*/ 108 w 204"/>
                <a:gd name="T47" fmla="*/ 54 h 108"/>
                <a:gd name="T48" fmla="*/ 114 w 204"/>
                <a:gd name="T49" fmla="*/ 0 h 108"/>
                <a:gd name="T50" fmla="*/ 120 w 204"/>
                <a:gd name="T51" fmla="*/ 18 h 108"/>
                <a:gd name="T52" fmla="*/ 126 w 204"/>
                <a:gd name="T53" fmla="*/ 12 h 108"/>
                <a:gd name="T54" fmla="*/ 132 w 204"/>
                <a:gd name="T55" fmla="*/ 78 h 108"/>
                <a:gd name="T56" fmla="*/ 138 w 204"/>
                <a:gd name="T57" fmla="*/ 54 h 108"/>
                <a:gd name="T58" fmla="*/ 138 w 204"/>
                <a:gd name="T59" fmla="*/ 48 h 108"/>
                <a:gd name="T60" fmla="*/ 144 w 204"/>
                <a:gd name="T61" fmla="*/ 66 h 108"/>
                <a:gd name="T62" fmla="*/ 150 w 204"/>
                <a:gd name="T63" fmla="*/ 48 h 108"/>
                <a:gd name="T64" fmla="*/ 156 w 204"/>
                <a:gd name="T65" fmla="*/ 42 h 108"/>
                <a:gd name="T66" fmla="*/ 162 w 204"/>
                <a:gd name="T67" fmla="*/ 90 h 108"/>
                <a:gd name="T68" fmla="*/ 168 w 204"/>
                <a:gd name="T69" fmla="*/ 24 h 108"/>
                <a:gd name="T70" fmla="*/ 174 w 204"/>
                <a:gd name="T71" fmla="*/ 72 h 108"/>
                <a:gd name="T72" fmla="*/ 180 w 204"/>
                <a:gd name="T73" fmla="*/ 42 h 108"/>
                <a:gd name="T74" fmla="*/ 186 w 204"/>
                <a:gd name="T75" fmla="*/ 54 h 108"/>
                <a:gd name="T76" fmla="*/ 186 w 204"/>
                <a:gd name="T77" fmla="*/ 54 h 108"/>
                <a:gd name="T78" fmla="*/ 192 w 204"/>
                <a:gd name="T79" fmla="*/ 18 h 108"/>
                <a:gd name="T80" fmla="*/ 198 w 204"/>
                <a:gd name="T81" fmla="*/ 42 h 108"/>
                <a:gd name="T82" fmla="*/ 204 w 204"/>
                <a:gd name="T83"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8">
                  <a:moveTo>
                    <a:pt x="0" y="36"/>
                  </a:moveTo>
                  <a:lnTo>
                    <a:pt x="0" y="54"/>
                  </a:lnTo>
                  <a:lnTo>
                    <a:pt x="6" y="66"/>
                  </a:lnTo>
                  <a:lnTo>
                    <a:pt x="6" y="78"/>
                  </a:lnTo>
                  <a:lnTo>
                    <a:pt x="6" y="36"/>
                  </a:lnTo>
                  <a:lnTo>
                    <a:pt x="6" y="78"/>
                  </a:lnTo>
                  <a:lnTo>
                    <a:pt x="12" y="66"/>
                  </a:lnTo>
                  <a:lnTo>
                    <a:pt x="12" y="78"/>
                  </a:lnTo>
                  <a:lnTo>
                    <a:pt x="12" y="36"/>
                  </a:lnTo>
                  <a:lnTo>
                    <a:pt x="18" y="54"/>
                  </a:lnTo>
                  <a:lnTo>
                    <a:pt x="18" y="72"/>
                  </a:lnTo>
                  <a:lnTo>
                    <a:pt x="18" y="42"/>
                  </a:lnTo>
                  <a:lnTo>
                    <a:pt x="18" y="72"/>
                  </a:lnTo>
                  <a:lnTo>
                    <a:pt x="24" y="60"/>
                  </a:lnTo>
                  <a:lnTo>
                    <a:pt x="24" y="72"/>
                  </a:lnTo>
                  <a:lnTo>
                    <a:pt x="24" y="42"/>
                  </a:lnTo>
                  <a:lnTo>
                    <a:pt x="30" y="60"/>
                  </a:lnTo>
                  <a:lnTo>
                    <a:pt x="30" y="78"/>
                  </a:lnTo>
                  <a:lnTo>
                    <a:pt x="30" y="30"/>
                  </a:lnTo>
                  <a:lnTo>
                    <a:pt x="30" y="42"/>
                  </a:lnTo>
                  <a:lnTo>
                    <a:pt x="36" y="60"/>
                  </a:lnTo>
                  <a:lnTo>
                    <a:pt x="36" y="78"/>
                  </a:lnTo>
                  <a:lnTo>
                    <a:pt x="36" y="36"/>
                  </a:lnTo>
                  <a:lnTo>
                    <a:pt x="36" y="54"/>
                  </a:lnTo>
                  <a:lnTo>
                    <a:pt x="42" y="60"/>
                  </a:lnTo>
                  <a:lnTo>
                    <a:pt x="42" y="96"/>
                  </a:lnTo>
                  <a:lnTo>
                    <a:pt x="42" y="18"/>
                  </a:lnTo>
                  <a:lnTo>
                    <a:pt x="42" y="54"/>
                  </a:lnTo>
                  <a:lnTo>
                    <a:pt x="48" y="60"/>
                  </a:lnTo>
                  <a:lnTo>
                    <a:pt x="48" y="72"/>
                  </a:lnTo>
                  <a:lnTo>
                    <a:pt x="48" y="42"/>
                  </a:lnTo>
                  <a:lnTo>
                    <a:pt x="48" y="42"/>
                  </a:lnTo>
                  <a:lnTo>
                    <a:pt x="54" y="54"/>
                  </a:lnTo>
                  <a:lnTo>
                    <a:pt x="54" y="72"/>
                  </a:lnTo>
                  <a:lnTo>
                    <a:pt x="54" y="36"/>
                  </a:lnTo>
                  <a:lnTo>
                    <a:pt x="54" y="66"/>
                  </a:lnTo>
                  <a:lnTo>
                    <a:pt x="60" y="54"/>
                  </a:lnTo>
                  <a:lnTo>
                    <a:pt x="60" y="78"/>
                  </a:lnTo>
                  <a:lnTo>
                    <a:pt x="60" y="36"/>
                  </a:lnTo>
                  <a:lnTo>
                    <a:pt x="60" y="36"/>
                  </a:lnTo>
                  <a:lnTo>
                    <a:pt x="66" y="54"/>
                  </a:lnTo>
                  <a:lnTo>
                    <a:pt x="66" y="78"/>
                  </a:lnTo>
                  <a:lnTo>
                    <a:pt x="66" y="42"/>
                  </a:lnTo>
                  <a:lnTo>
                    <a:pt x="66" y="60"/>
                  </a:lnTo>
                  <a:lnTo>
                    <a:pt x="72" y="36"/>
                  </a:lnTo>
                  <a:lnTo>
                    <a:pt x="72" y="84"/>
                  </a:lnTo>
                  <a:lnTo>
                    <a:pt x="72" y="36"/>
                  </a:lnTo>
                  <a:lnTo>
                    <a:pt x="72" y="66"/>
                  </a:lnTo>
                  <a:lnTo>
                    <a:pt x="78" y="60"/>
                  </a:lnTo>
                  <a:lnTo>
                    <a:pt x="78" y="72"/>
                  </a:lnTo>
                  <a:lnTo>
                    <a:pt x="78" y="36"/>
                  </a:lnTo>
                  <a:lnTo>
                    <a:pt x="78" y="60"/>
                  </a:lnTo>
                  <a:lnTo>
                    <a:pt x="84" y="54"/>
                  </a:lnTo>
                  <a:lnTo>
                    <a:pt x="84" y="78"/>
                  </a:lnTo>
                  <a:lnTo>
                    <a:pt x="84" y="36"/>
                  </a:lnTo>
                  <a:lnTo>
                    <a:pt x="84" y="48"/>
                  </a:lnTo>
                  <a:lnTo>
                    <a:pt x="90" y="54"/>
                  </a:lnTo>
                  <a:lnTo>
                    <a:pt x="90" y="78"/>
                  </a:lnTo>
                  <a:lnTo>
                    <a:pt x="90" y="30"/>
                  </a:lnTo>
                  <a:lnTo>
                    <a:pt x="90" y="72"/>
                  </a:lnTo>
                  <a:lnTo>
                    <a:pt x="96" y="60"/>
                  </a:lnTo>
                  <a:lnTo>
                    <a:pt x="96" y="72"/>
                  </a:lnTo>
                  <a:lnTo>
                    <a:pt x="96" y="36"/>
                  </a:lnTo>
                  <a:lnTo>
                    <a:pt x="96" y="60"/>
                  </a:lnTo>
                  <a:lnTo>
                    <a:pt x="102" y="72"/>
                  </a:lnTo>
                  <a:lnTo>
                    <a:pt x="102" y="84"/>
                  </a:lnTo>
                  <a:lnTo>
                    <a:pt x="102" y="30"/>
                  </a:lnTo>
                  <a:lnTo>
                    <a:pt x="102" y="54"/>
                  </a:lnTo>
                  <a:lnTo>
                    <a:pt x="108" y="66"/>
                  </a:lnTo>
                  <a:lnTo>
                    <a:pt x="108" y="90"/>
                  </a:lnTo>
                  <a:lnTo>
                    <a:pt x="108" y="30"/>
                  </a:lnTo>
                  <a:lnTo>
                    <a:pt x="108" y="54"/>
                  </a:lnTo>
                  <a:lnTo>
                    <a:pt x="114" y="42"/>
                  </a:lnTo>
                  <a:lnTo>
                    <a:pt x="114" y="102"/>
                  </a:lnTo>
                  <a:lnTo>
                    <a:pt x="114" y="0"/>
                  </a:lnTo>
                  <a:lnTo>
                    <a:pt x="114" y="30"/>
                  </a:lnTo>
                  <a:lnTo>
                    <a:pt x="120" y="66"/>
                  </a:lnTo>
                  <a:lnTo>
                    <a:pt x="120" y="18"/>
                  </a:lnTo>
                  <a:lnTo>
                    <a:pt x="120" y="102"/>
                  </a:lnTo>
                  <a:lnTo>
                    <a:pt x="126" y="90"/>
                  </a:lnTo>
                  <a:lnTo>
                    <a:pt x="126" y="12"/>
                  </a:lnTo>
                  <a:lnTo>
                    <a:pt x="126" y="54"/>
                  </a:lnTo>
                  <a:lnTo>
                    <a:pt x="132" y="60"/>
                  </a:lnTo>
                  <a:lnTo>
                    <a:pt x="132" y="78"/>
                  </a:lnTo>
                  <a:lnTo>
                    <a:pt x="132" y="36"/>
                  </a:lnTo>
                  <a:lnTo>
                    <a:pt x="132" y="36"/>
                  </a:lnTo>
                  <a:lnTo>
                    <a:pt x="138" y="54"/>
                  </a:lnTo>
                  <a:lnTo>
                    <a:pt x="138" y="90"/>
                  </a:lnTo>
                  <a:lnTo>
                    <a:pt x="138" y="36"/>
                  </a:lnTo>
                  <a:lnTo>
                    <a:pt x="138" y="48"/>
                  </a:lnTo>
                  <a:lnTo>
                    <a:pt x="144" y="24"/>
                  </a:lnTo>
                  <a:lnTo>
                    <a:pt x="144" y="84"/>
                  </a:lnTo>
                  <a:lnTo>
                    <a:pt x="144" y="66"/>
                  </a:lnTo>
                  <a:lnTo>
                    <a:pt x="150" y="36"/>
                  </a:lnTo>
                  <a:lnTo>
                    <a:pt x="150" y="78"/>
                  </a:lnTo>
                  <a:lnTo>
                    <a:pt x="150" y="48"/>
                  </a:lnTo>
                  <a:lnTo>
                    <a:pt x="156" y="42"/>
                  </a:lnTo>
                  <a:lnTo>
                    <a:pt x="156" y="66"/>
                  </a:lnTo>
                  <a:lnTo>
                    <a:pt x="156" y="42"/>
                  </a:lnTo>
                  <a:lnTo>
                    <a:pt x="156" y="60"/>
                  </a:lnTo>
                  <a:lnTo>
                    <a:pt x="162" y="66"/>
                  </a:lnTo>
                  <a:lnTo>
                    <a:pt x="162" y="90"/>
                  </a:lnTo>
                  <a:lnTo>
                    <a:pt x="162" y="36"/>
                  </a:lnTo>
                  <a:lnTo>
                    <a:pt x="168" y="60"/>
                  </a:lnTo>
                  <a:lnTo>
                    <a:pt x="168" y="24"/>
                  </a:lnTo>
                  <a:lnTo>
                    <a:pt x="168" y="78"/>
                  </a:lnTo>
                  <a:lnTo>
                    <a:pt x="174" y="66"/>
                  </a:lnTo>
                  <a:lnTo>
                    <a:pt x="174" y="72"/>
                  </a:lnTo>
                  <a:lnTo>
                    <a:pt x="174" y="42"/>
                  </a:lnTo>
                  <a:lnTo>
                    <a:pt x="174" y="60"/>
                  </a:lnTo>
                  <a:lnTo>
                    <a:pt x="180" y="42"/>
                  </a:lnTo>
                  <a:lnTo>
                    <a:pt x="180" y="72"/>
                  </a:lnTo>
                  <a:lnTo>
                    <a:pt x="180" y="66"/>
                  </a:lnTo>
                  <a:lnTo>
                    <a:pt x="186" y="54"/>
                  </a:lnTo>
                  <a:lnTo>
                    <a:pt x="186" y="72"/>
                  </a:lnTo>
                  <a:lnTo>
                    <a:pt x="186" y="48"/>
                  </a:lnTo>
                  <a:lnTo>
                    <a:pt x="186" y="54"/>
                  </a:lnTo>
                  <a:lnTo>
                    <a:pt x="192" y="72"/>
                  </a:lnTo>
                  <a:lnTo>
                    <a:pt x="192" y="108"/>
                  </a:lnTo>
                  <a:lnTo>
                    <a:pt x="192" y="18"/>
                  </a:lnTo>
                  <a:lnTo>
                    <a:pt x="192" y="78"/>
                  </a:lnTo>
                  <a:lnTo>
                    <a:pt x="198" y="72"/>
                  </a:lnTo>
                  <a:lnTo>
                    <a:pt x="198" y="42"/>
                  </a:lnTo>
                  <a:lnTo>
                    <a:pt x="198" y="66"/>
                  </a:lnTo>
                  <a:lnTo>
                    <a:pt x="204" y="48"/>
                  </a:lnTo>
                  <a:lnTo>
                    <a:pt x="204" y="72"/>
                  </a:lnTo>
                  <a:lnTo>
                    <a:pt x="204" y="36"/>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63">
              <a:extLst>
                <a:ext uri="{FF2B5EF4-FFF2-40B4-BE49-F238E27FC236}">
                  <a16:creationId xmlns:a16="http://schemas.microsoft.com/office/drawing/2014/main" id="{931B063E-9C44-B54F-9E5F-4135410AC1C7}"/>
                </a:ext>
              </a:extLst>
            </p:cNvPr>
            <p:cNvSpPr>
              <a:spLocks/>
            </p:cNvSpPr>
            <p:nvPr/>
          </p:nvSpPr>
          <p:spPr bwMode="auto">
            <a:xfrm>
              <a:off x="2581275" y="1581150"/>
              <a:ext cx="323850" cy="142875"/>
            </a:xfrm>
            <a:custGeom>
              <a:avLst/>
              <a:gdLst>
                <a:gd name="T0" fmla="*/ 6 w 204"/>
                <a:gd name="T1" fmla="*/ 72 h 90"/>
                <a:gd name="T2" fmla="*/ 12 w 204"/>
                <a:gd name="T3" fmla="*/ 30 h 90"/>
                <a:gd name="T4" fmla="*/ 18 w 204"/>
                <a:gd name="T5" fmla="*/ 54 h 90"/>
                <a:gd name="T6" fmla="*/ 18 w 204"/>
                <a:gd name="T7" fmla="*/ 42 h 90"/>
                <a:gd name="T8" fmla="*/ 24 w 204"/>
                <a:gd name="T9" fmla="*/ 30 h 90"/>
                <a:gd name="T10" fmla="*/ 30 w 204"/>
                <a:gd name="T11" fmla="*/ 60 h 90"/>
                <a:gd name="T12" fmla="*/ 36 w 204"/>
                <a:gd name="T13" fmla="*/ 18 h 90"/>
                <a:gd name="T14" fmla="*/ 42 w 204"/>
                <a:gd name="T15" fmla="*/ 72 h 90"/>
                <a:gd name="T16" fmla="*/ 48 w 204"/>
                <a:gd name="T17" fmla="*/ 24 h 90"/>
                <a:gd name="T18" fmla="*/ 54 w 204"/>
                <a:gd name="T19" fmla="*/ 42 h 90"/>
                <a:gd name="T20" fmla="*/ 54 w 204"/>
                <a:gd name="T21" fmla="*/ 54 h 90"/>
                <a:gd name="T22" fmla="*/ 60 w 204"/>
                <a:gd name="T23" fmla="*/ 6 h 90"/>
                <a:gd name="T24" fmla="*/ 66 w 204"/>
                <a:gd name="T25" fmla="*/ 90 h 90"/>
                <a:gd name="T26" fmla="*/ 72 w 204"/>
                <a:gd name="T27" fmla="*/ 36 h 90"/>
                <a:gd name="T28" fmla="*/ 72 w 204"/>
                <a:gd name="T29" fmla="*/ 42 h 90"/>
                <a:gd name="T30" fmla="*/ 78 w 204"/>
                <a:gd name="T31" fmla="*/ 30 h 90"/>
                <a:gd name="T32" fmla="*/ 84 w 204"/>
                <a:gd name="T33" fmla="*/ 60 h 90"/>
                <a:gd name="T34" fmla="*/ 90 w 204"/>
                <a:gd name="T35" fmla="*/ 48 h 90"/>
                <a:gd name="T36" fmla="*/ 90 w 204"/>
                <a:gd name="T37" fmla="*/ 54 h 90"/>
                <a:gd name="T38" fmla="*/ 96 w 204"/>
                <a:gd name="T39" fmla="*/ 6 h 90"/>
                <a:gd name="T40" fmla="*/ 102 w 204"/>
                <a:gd name="T41" fmla="*/ 66 h 90"/>
                <a:gd name="T42" fmla="*/ 108 w 204"/>
                <a:gd name="T43" fmla="*/ 48 h 90"/>
                <a:gd name="T44" fmla="*/ 108 w 204"/>
                <a:gd name="T45" fmla="*/ 42 h 90"/>
                <a:gd name="T46" fmla="*/ 114 w 204"/>
                <a:gd name="T47" fmla="*/ 30 h 90"/>
                <a:gd name="T48" fmla="*/ 120 w 204"/>
                <a:gd name="T49" fmla="*/ 66 h 90"/>
                <a:gd name="T50" fmla="*/ 126 w 204"/>
                <a:gd name="T51" fmla="*/ 72 h 90"/>
                <a:gd name="T52" fmla="*/ 132 w 204"/>
                <a:gd name="T53" fmla="*/ 42 h 90"/>
                <a:gd name="T54" fmla="*/ 132 w 204"/>
                <a:gd name="T55" fmla="*/ 36 h 90"/>
                <a:gd name="T56" fmla="*/ 138 w 204"/>
                <a:gd name="T57" fmla="*/ 24 h 90"/>
                <a:gd name="T58" fmla="*/ 144 w 204"/>
                <a:gd name="T59" fmla="*/ 66 h 90"/>
                <a:gd name="T60" fmla="*/ 150 w 204"/>
                <a:gd name="T61" fmla="*/ 48 h 90"/>
                <a:gd name="T62" fmla="*/ 150 w 204"/>
                <a:gd name="T63" fmla="*/ 42 h 90"/>
                <a:gd name="T64" fmla="*/ 156 w 204"/>
                <a:gd name="T65" fmla="*/ 18 h 90"/>
                <a:gd name="T66" fmla="*/ 162 w 204"/>
                <a:gd name="T67" fmla="*/ 66 h 90"/>
                <a:gd name="T68" fmla="*/ 168 w 204"/>
                <a:gd name="T69" fmla="*/ 42 h 90"/>
                <a:gd name="T70" fmla="*/ 168 w 204"/>
                <a:gd name="T71" fmla="*/ 54 h 90"/>
                <a:gd name="T72" fmla="*/ 174 w 204"/>
                <a:gd name="T73" fmla="*/ 18 h 90"/>
                <a:gd name="T74" fmla="*/ 180 w 204"/>
                <a:gd name="T75" fmla="*/ 60 h 90"/>
                <a:gd name="T76" fmla="*/ 186 w 204"/>
                <a:gd name="T77" fmla="*/ 60 h 90"/>
                <a:gd name="T78" fmla="*/ 186 w 204"/>
                <a:gd name="T79" fmla="*/ 48 h 90"/>
                <a:gd name="T80" fmla="*/ 192 w 204"/>
                <a:gd name="T81" fmla="*/ 36 h 90"/>
                <a:gd name="T82" fmla="*/ 198 w 204"/>
                <a:gd name="T8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90">
                  <a:moveTo>
                    <a:pt x="0" y="36"/>
                  </a:moveTo>
                  <a:lnTo>
                    <a:pt x="6" y="48"/>
                  </a:lnTo>
                  <a:lnTo>
                    <a:pt x="6" y="72"/>
                  </a:lnTo>
                  <a:lnTo>
                    <a:pt x="6" y="18"/>
                  </a:lnTo>
                  <a:lnTo>
                    <a:pt x="6" y="42"/>
                  </a:lnTo>
                  <a:lnTo>
                    <a:pt x="12" y="30"/>
                  </a:lnTo>
                  <a:lnTo>
                    <a:pt x="12" y="66"/>
                  </a:lnTo>
                  <a:lnTo>
                    <a:pt x="12" y="24"/>
                  </a:lnTo>
                  <a:lnTo>
                    <a:pt x="18" y="54"/>
                  </a:lnTo>
                  <a:lnTo>
                    <a:pt x="18" y="60"/>
                  </a:lnTo>
                  <a:lnTo>
                    <a:pt x="18" y="30"/>
                  </a:lnTo>
                  <a:lnTo>
                    <a:pt x="18" y="42"/>
                  </a:lnTo>
                  <a:lnTo>
                    <a:pt x="24" y="48"/>
                  </a:lnTo>
                  <a:lnTo>
                    <a:pt x="24" y="60"/>
                  </a:lnTo>
                  <a:lnTo>
                    <a:pt x="24" y="30"/>
                  </a:lnTo>
                  <a:lnTo>
                    <a:pt x="24" y="48"/>
                  </a:lnTo>
                  <a:lnTo>
                    <a:pt x="30" y="42"/>
                  </a:lnTo>
                  <a:lnTo>
                    <a:pt x="30" y="60"/>
                  </a:lnTo>
                  <a:lnTo>
                    <a:pt x="30" y="36"/>
                  </a:lnTo>
                  <a:lnTo>
                    <a:pt x="36" y="42"/>
                  </a:lnTo>
                  <a:lnTo>
                    <a:pt x="36" y="18"/>
                  </a:lnTo>
                  <a:lnTo>
                    <a:pt x="36" y="66"/>
                  </a:lnTo>
                  <a:lnTo>
                    <a:pt x="42" y="48"/>
                  </a:lnTo>
                  <a:lnTo>
                    <a:pt x="42" y="72"/>
                  </a:lnTo>
                  <a:lnTo>
                    <a:pt x="42" y="18"/>
                  </a:lnTo>
                  <a:lnTo>
                    <a:pt x="42" y="42"/>
                  </a:lnTo>
                  <a:lnTo>
                    <a:pt x="48" y="24"/>
                  </a:lnTo>
                  <a:lnTo>
                    <a:pt x="48" y="60"/>
                  </a:lnTo>
                  <a:lnTo>
                    <a:pt x="48" y="36"/>
                  </a:lnTo>
                  <a:lnTo>
                    <a:pt x="54" y="42"/>
                  </a:lnTo>
                  <a:lnTo>
                    <a:pt x="54" y="60"/>
                  </a:lnTo>
                  <a:lnTo>
                    <a:pt x="54" y="24"/>
                  </a:lnTo>
                  <a:lnTo>
                    <a:pt x="54" y="54"/>
                  </a:lnTo>
                  <a:lnTo>
                    <a:pt x="60" y="30"/>
                  </a:lnTo>
                  <a:lnTo>
                    <a:pt x="60" y="78"/>
                  </a:lnTo>
                  <a:lnTo>
                    <a:pt x="60" y="6"/>
                  </a:lnTo>
                  <a:lnTo>
                    <a:pt x="60" y="54"/>
                  </a:lnTo>
                  <a:lnTo>
                    <a:pt x="66" y="48"/>
                  </a:lnTo>
                  <a:lnTo>
                    <a:pt x="66" y="90"/>
                  </a:lnTo>
                  <a:lnTo>
                    <a:pt x="66" y="0"/>
                  </a:lnTo>
                  <a:lnTo>
                    <a:pt x="66" y="30"/>
                  </a:lnTo>
                  <a:lnTo>
                    <a:pt x="72" y="36"/>
                  </a:lnTo>
                  <a:lnTo>
                    <a:pt x="72" y="60"/>
                  </a:lnTo>
                  <a:lnTo>
                    <a:pt x="72" y="30"/>
                  </a:lnTo>
                  <a:lnTo>
                    <a:pt x="72" y="42"/>
                  </a:lnTo>
                  <a:lnTo>
                    <a:pt x="78" y="54"/>
                  </a:lnTo>
                  <a:lnTo>
                    <a:pt x="78" y="60"/>
                  </a:lnTo>
                  <a:lnTo>
                    <a:pt x="78" y="30"/>
                  </a:lnTo>
                  <a:lnTo>
                    <a:pt x="78" y="48"/>
                  </a:lnTo>
                  <a:lnTo>
                    <a:pt x="84" y="48"/>
                  </a:lnTo>
                  <a:lnTo>
                    <a:pt x="84" y="60"/>
                  </a:lnTo>
                  <a:lnTo>
                    <a:pt x="84" y="30"/>
                  </a:lnTo>
                  <a:lnTo>
                    <a:pt x="84" y="42"/>
                  </a:lnTo>
                  <a:lnTo>
                    <a:pt x="90" y="48"/>
                  </a:lnTo>
                  <a:lnTo>
                    <a:pt x="90" y="54"/>
                  </a:lnTo>
                  <a:lnTo>
                    <a:pt x="90" y="36"/>
                  </a:lnTo>
                  <a:lnTo>
                    <a:pt x="90" y="54"/>
                  </a:lnTo>
                  <a:lnTo>
                    <a:pt x="96" y="42"/>
                  </a:lnTo>
                  <a:lnTo>
                    <a:pt x="96" y="84"/>
                  </a:lnTo>
                  <a:lnTo>
                    <a:pt x="96" y="6"/>
                  </a:lnTo>
                  <a:lnTo>
                    <a:pt x="96" y="48"/>
                  </a:lnTo>
                  <a:lnTo>
                    <a:pt x="102" y="54"/>
                  </a:lnTo>
                  <a:lnTo>
                    <a:pt x="102" y="66"/>
                  </a:lnTo>
                  <a:lnTo>
                    <a:pt x="102" y="24"/>
                  </a:lnTo>
                  <a:lnTo>
                    <a:pt x="102" y="60"/>
                  </a:lnTo>
                  <a:lnTo>
                    <a:pt x="108" y="48"/>
                  </a:lnTo>
                  <a:lnTo>
                    <a:pt x="108" y="60"/>
                  </a:lnTo>
                  <a:lnTo>
                    <a:pt x="108" y="24"/>
                  </a:lnTo>
                  <a:lnTo>
                    <a:pt x="108" y="42"/>
                  </a:lnTo>
                  <a:lnTo>
                    <a:pt x="114" y="36"/>
                  </a:lnTo>
                  <a:lnTo>
                    <a:pt x="114" y="60"/>
                  </a:lnTo>
                  <a:lnTo>
                    <a:pt x="114" y="30"/>
                  </a:lnTo>
                  <a:lnTo>
                    <a:pt x="114" y="48"/>
                  </a:lnTo>
                  <a:lnTo>
                    <a:pt x="120" y="36"/>
                  </a:lnTo>
                  <a:lnTo>
                    <a:pt x="120" y="66"/>
                  </a:lnTo>
                  <a:lnTo>
                    <a:pt x="120" y="24"/>
                  </a:lnTo>
                  <a:lnTo>
                    <a:pt x="120" y="36"/>
                  </a:lnTo>
                  <a:lnTo>
                    <a:pt x="126" y="72"/>
                  </a:lnTo>
                  <a:lnTo>
                    <a:pt x="126" y="18"/>
                  </a:lnTo>
                  <a:lnTo>
                    <a:pt x="126" y="30"/>
                  </a:lnTo>
                  <a:lnTo>
                    <a:pt x="132" y="42"/>
                  </a:lnTo>
                  <a:lnTo>
                    <a:pt x="132" y="66"/>
                  </a:lnTo>
                  <a:lnTo>
                    <a:pt x="132" y="30"/>
                  </a:lnTo>
                  <a:lnTo>
                    <a:pt x="132" y="36"/>
                  </a:lnTo>
                  <a:lnTo>
                    <a:pt x="138" y="48"/>
                  </a:lnTo>
                  <a:lnTo>
                    <a:pt x="138" y="66"/>
                  </a:lnTo>
                  <a:lnTo>
                    <a:pt x="138" y="24"/>
                  </a:lnTo>
                  <a:lnTo>
                    <a:pt x="138" y="30"/>
                  </a:lnTo>
                  <a:lnTo>
                    <a:pt x="144" y="36"/>
                  </a:lnTo>
                  <a:lnTo>
                    <a:pt x="144" y="66"/>
                  </a:lnTo>
                  <a:lnTo>
                    <a:pt x="144" y="24"/>
                  </a:lnTo>
                  <a:lnTo>
                    <a:pt x="144" y="42"/>
                  </a:lnTo>
                  <a:lnTo>
                    <a:pt x="150" y="48"/>
                  </a:lnTo>
                  <a:lnTo>
                    <a:pt x="150" y="60"/>
                  </a:lnTo>
                  <a:lnTo>
                    <a:pt x="150" y="30"/>
                  </a:lnTo>
                  <a:lnTo>
                    <a:pt x="150" y="42"/>
                  </a:lnTo>
                  <a:lnTo>
                    <a:pt x="156" y="24"/>
                  </a:lnTo>
                  <a:lnTo>
                    <a:pt x="156" y="72"/>
                  </a:lnTo>
                  <a:lnTo>
                    <a:pt x="156" y="18"/>
                  </a:lnTo>
                  <a:lnTo>
                    <a:pt x="156" y="30"/>
                  </a:lnTo>
                  <a:lnTo>
                    <a:pt x="162" y="60"/>
                  </a:lnTo>
                  <a:lnTo>
                    <a:pt x="162" y="66"/>
                  </a:lnTo>
                  <a:lnTo>
                    <a:pt x="162" y="24"/>
                  </a:lnTo>
                  <a:lnTo>
                    <a:pt x="162" y="48"/>
                  </a:lnTo>
                  <a:lnTo>
                    <a:pt x="168" y="42"/>
                  </a:lnTo>
                  <a:lnTo>
                    <a:pt x="168" y="84"/>
                  </a:lnTo>
                  <a:lnTo>
                    <a:pt x="168" y="12"/>
                  </a:lnTo>
                  <a:lnTo>
                    <a:pt x="168" y="54"/>
                  </a:lnTo>
                  <a:lnTo>
                    <a:pt x="174" y="60"/>
                  </a:lnTo>
                  <a:lnTo>
                    <a:pt x="174" y="72"/>
                  </a:lnTo>
                  <a:lnTo>
                    <a:pt x="174" y="18"/>
                  </a:lnTo>
                  <a:lnTo>
                    <a:pt x="174" y="36"/>
                  </a:lnTo>
                  <a:lnTo>
                    <a:pt x="180" y="60"/>
                  </a:lnTo>
                  <a:lnTo>
                    <a:pt x="180" y="60"/>
                  </a:lnTo>
                  <a:lnTo>
                    <a:pt x="180" y="30"/>
                  </a:lnTo>
                  <a:lnTo>
                    <a:pt x="180" y="48"/>
                  </a:lnTo>
                  <a:lnTo>
                    <a:pt x="186" y="60"/>
                  </a:lnTo>
                  <a:lnTo>
                    <a:pt x="186" y="66"/>
                  </a:lnTo>
                  <a:lnTo>
                    <a:pt x="186" y="30"/>
                  </a:lnTo>
                  <a:lnTo>
                    <a:pt x="186" y="48"/>
                  </a:lnTo>
                  <a:lnTo>
                    <a:pt x="192" y="24"/>
                  </a:lnTo>
                  <a:lnTo>
                    <a:pt x="192" y="60"/>
                  </a:lnTo>
                  <a:lnTo>
                    <a:pt x="192" y="36"/>
                  </a:lnTo>
                  <a:lnTo>
                    <a:pt x="198" y="60"/>
                  </a:lnTo>
                  <a:lnTo>
                    <a:pt x="198" y="78"/>
                  </a:lnTo>
                  <a:lnTo>
                    <a:pt x="198" y="12"/>
                  </a:lnTo>
                  <a:lnTo>
                    <a:pt x="198" y="60"/>
                  </a:lnTo>
                  <a:lnTo>
                    <a:pt x="204"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64">
              <a:extLst>
                <a:ext uri="{FF2B5EF4-FFF2-40B4-BE49-F238E27FC236}">
                  <a16:creationId xmlns:a16="http://schemas.microsoft.com/office/drawing/2014/main" id="{67FB98DA-B070-0B48-BAB7-D5943D4BB5C1}"/>
                </a:ext>
              </a:extLst>
            </p:cNvPr>
            <p:cNvSpPr>
              <a:spLocks/>
            </p:cNvSpPr>
            <p:nvPr/>
          </p:nvSpPr>
          <p:spPr bwMode="auto">
            <a:xfrm>
              <a:off x="2905125" y="1562100"/>
              <a:ext cx="314325" cy="161925"/>
            </a:xfrm>
            <a:custGeom>
              <a:avLst/>
              <a:gdLst>
                <a:gd name="T0" fmla="*/ 0 w 198"/>
                <a:gd name="T1" fmla="*/ 36 h 102"/>
                <a:gd name="T2" fmla="*/ 6 w 198"/>
                <a:gd name="T3" fmla="*/ 78 h 102"/>
                <a:gd name="T4" fmla="*/ 12 w 198"/>
                <a:gd name="T5" fmla="*/ 42 h 102"/>
                <a:gd name="T6" fmla="*/ 12 w 198"/>
                <a:gd name="T7" fmla="*/ 72 h 102"/>
                <a:gd name="T8" fmla="*/ 18 w 198"/>
                <a:gd name="T9" fmla="*/ 48 h 102"/>
                <a:gd name="T10" fmla="*/ 24 w 198"/>
                <a:gd name="T11" fmla="*/ 66 h 102"/>
                <a:gd name="T12" fmla="*/ 30 w 198"/>
                <a:gd name="T13" fmla="*/ 66 h 102"/>
                <a:gd name="T14" fmla="*/ 30 w 198"/>
                <a:gd name="T15" fmla="*/ 48 h 102"/>
                <a:gd name="T16" fmla="*/ 36 w 198"/>
                <a:gd name="T17" fmla="*/ 42 h 102"/>
                <a:gd name="T18" fmla="*/ 42 w 198"/>
                <a:gd name="T19" fmla="*/ 102 h 102"/>
                <a:gd name="T20" fmla="*/ 48 w 198"/>
                <a:gd name="T21" fmla="*/ 48 h 102"/>
                <a:gd name="T22" fmla="*/ 48 w 198"/>
                <a:gd name="T23" fmla="*/ 66 h 102"/>
                <a:gd name="T24" fmla="*/ 54 w 198"/>
                <a:gd name="T25" fmla="*/ 36 h 102"/>
                <a:gd name="T26" fmla="*/ 60 w 198"/>
                <a:gd name="T27" fmla="*/ 48 h 102"/>
                <a:gd name="T28" fmla="*/ 66 w 198"/>
                <a:gd name="T29" fmla="*/ 78 h 102"/>
                <a:gd name="T30" fmla="*/ 72 w 198"/>
                <a:gd name="T31" fmla="*/ 60 h 102"/>
                <a:gd name="T32" fmla="*/ 78 w 198"/>
                <a:gd name="T33" fmla="*/ 66 h 102"/>
                <a:gd name="T34" fmla="*/ 78 w 198"/>
                <a:gd name="T35" fmla="*/ 72 h 102"/>
                <a:gd name="T36" fmla="*/ 84 w 198"/>
                <a:gd name="T37" fmla="*/ 36 h 102"/>
                <a:gd name="T38" fmla="*/ 90 w 198"/>
                <a:gd name="T39" fmla="*/ 72 h 102"/>
                <a:gd name="T40" fmla="*/ 96 w 198"/>
                <a:gd name="T41" fmla="*/ 66 h 102"/>
                <a:gd name="T42" fmla="*/ 96 w 198"/>
                <a:gd name="T43" fmla="*/ 60 h 102"/>
                <a:gd name="T44" fmla="*/ 102 w 198"/>
                <a:gd name="T45" fmla="*/ 42 h 102"/>
                <a:gd name="T46" fmla="*/ 108 w 198"/>
                <a:gd name="T47" fmla="*/ 66 h 102"/>
                <a:gd name="T48" fmla="*/ 114 w 198"/>
                <a:gd name="T49" fmla="*/ 54 h 102"/>
                <a:gd name="T50" fmla="*/ 114 w 198"/>
                <a:gd name="T51" fmla="*/ 54 h 102"/>
                <a:gd name="T52" fmla="*/ 120 w 198"/>
                <a:gd name="T53" fmla="*/ 12 h 102"/>
                <a:gd name="T54" fmla="*/ 126 w 198"/>
                <a:gd name="T55" fmla="*/ 72 h 102"/>
                <a:gd name="T56" fmla="*/ 132 w 198"/>
                <a:gd name="T57" fmla="*/ 36 h 102"/>
                <a:gd name="T58" fmla="*/ 138 w 198"/>
                <a:gd name="T59" fmla="*/ 72 h 102"/>
                <a:gd name="T60" fmla="*/ 144 w 198"/>
                <a:gd name="T61" fmla="*/ 54 h 102"/>
                <a:gd name="T62" fmla="*/ 144 w 198"/>
                <a:gd name="T63" fmla="*/ 66 h 102"/>
                <a:gd name="T64" fmla="*/ 150 w 198"/>
                <a:gd name="T65" fmla="*/ 18 h 102"/>
                <a:gd name="T66" fmla="*/ 156 w 198"/>
                <a:gd name="T67" fmla="*/ 36 h 102"/>
                <a:gd name="T68" fmla="*/ 162 w 198"/>
                <a:gd name="T69" fmla="*/ 90 h 102"/>
                <a:gd name="T70" fmla="*/ 168 w 198"/>
                <a:gd name="T71" fmla="*/ 48 h 102"/>
                <a:gd name="T72" fmla="*/ 174 w 198"/>
                <a:gd name="T73" fmla="*/ 66 h 102"/>
                <a:gd name="T74" fmla="*/ 174 w 198"/>
                <a:gd name="T75" fmla="*/ 48 h 102"/>
                <a:gd name="T76" fmla="*/ 180 w 198"/>
                <a:gd name="T77" fmla="*/ 72 h 102"/>
                <a:gd name="T78" fmla="*/ 186 w 198"/>
                <a:gd name="T79" fmla="*/ 42 h 102"/>
                <a:gd name="T80" fmla="*/ 192 w 198"/>
                <a:gd name="T81" fmla="*/ 78 h 102"/>
                <a:gd name="T82" fmla="*/ 198 w 198"/>
                <a:gd name="T83" fmla="*/ 3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2">
                  <a:moveTo>
                    <a:pt x="0" y="54"/>
                  </a:moveTo>
                  <a:lnTo>
                    <a:pt x="0" y="72"/>
                  </a:lnTo>
                  <a:lnTo>
                    <a:pt x="0" y="36"/>
                  </a:lnTo>
                  <a:lnTo>
                    <a:pt x="0" y="54"/>
                  </a:lnTo>
                  <a:lnTo>
                    <a:pt x="6" y="48"/>
                  </a:lnTo>
                  <a:lnTo>
                    <a:pt x="6" y="78"/>
                  </a:lnTo>
                  <a:lnTo>
                    <a:pt x="6" y="30"/>
                  </a:lnTo>
                  <a:lnTo>
                    <a:pt x="6" y="36"/>
                  </a:lnTo>
                  <a:lnTo>
                    <a:pt x="12" y="42"/>
                  </a:lnTo>
                  <a:lnTo>
                    <a:pt x="12" y="78"/>
                  </a:lnTo>
                  <a:lnTo>
                    <a:pt x="12" y="42"/>
                  </a:lnTo>
                  <a:lnTo>
                    <a:pt x="12" y="72"/>
                  </a:lnTo>
                  <a:lnTo>
                    <a:pt x="18" y="54"/>
                  </a:lnTo>
                  <a:lnTo>
                    <a:pt x="18" y="66"/>
                  </a:lnTo>
                  <a:lnTo>
                    <a:pt x="18" y="48"/>
                  </a:lnTo>
                  <a:lnTo>
                    <a:pt x="18" y="54"/>
                  </a:lnTo>
                  <a:lnTo>
                    <a:pt x="24" y="60"/>
                  </a:lnTo>
                  <a:lnTo>
                    <a:pt x="24" y="66"/>
                  </a:lnTo>
                  <a:lnTo>
                    <a:pt x="24" y="48"/>
                  </a:lnTo>
                  <a:lnTo>
                    <a:pt x="24" y="60"/>
                  </a:lnTo>
                  <a:lnTo>
                    <a:pt x="30" y="66"/>
                  </a:lnTo>
                  <a:lnTo>
                    <a:pt x="30" y="72"/>
                  </a:lnTo>
                  <a:lnTo>
                    <a:pt x="30" y="42"/>
                  </a:lnTo>
                  <a:lnTo>
                    <a:pt x="30" y="48"/>
                  </a:lnTo>
                  <a:lnTo>
                    <a:pt x="36" y="54"/>
                  </a:lnTo>
                  <a:lnTo>
                    <a:pt x="36" y="72"/>
                  </a:lnTo>
                  <a:lnTo>
                    <a:pt x="36" y="42"/>
                  </a:lnTo>
                  <a:lnTo>
                    <a:pt x="36" y="66"/>
                  </a:lnTo>
                  <a:lnTo>
                    <a:pt x="42" y="48"/>
                  </a:lnTo>
                  <a:lnTo>
                    <a:pt x="42" y="102"/>
                  </a:lnTo>
                  <a:lnTo>
                    <a:pt x="42" y="0"/>
                  </a:lnTo>
                  <a:lnTo>
                    <a:pt x="42" y="72"/>
                  </a:lnTo>
                  <a:lnTo>
                    <a:pt x="48" y="48"/>
                  </a:lnTo>
                  <a:lnTo>
                    <a:pt x="48" y="84"/>
                  </a:lnTo>
                  <a:lnTo>
                    <a:pt x="48" y="30"/>
                  </a:lnTo>
                  <a:lnTo>
                    <a:pt x="48" y="66"/>
                  </a:lnTo>
                  <a:lnTo>
                    <a:pt x="54" y="42"/>
                  </a:lnTo>
                  <a:lnTo>
                    <a:pt x="54" y="72"/>
                  </a:lnTo>
                  <a:lnTo>
                    <a:pt x="54" y="36"/>
                  </a:lnTo>
                  <a:lnTo>
                    <a:pt x="54" y="72"/>
                  </a:lnTo>
                  <a:lnTo>
                    <a:pt x="60" y="60"/>
                  </a:lnTo>
                  <a:lnTo>
                    <a:pt x="60" y="48"/>
                  </a:lnTo>
                  <a:lnTo>
                    <a:pt x="60" y="60"/>
                  </a:lnTo>
                  <a:lnTo>
                    <a:pt x="66" y="48"/>
                  </a:lnTo>
                  <a:lnTo>
                    <a:pt x="66" y="78"/>
                  </a:lnTo>
                  <a:lnTo>
                    <a:pt x="66" y="42"/>
                  </a:lnTo>
                  <a:lnTo>
                    <a:pt x="66" y="54"/>
                  </a:lnTo>
                  <a:lnTo>
                    <a:pt x="72" y="60"/>
                  </a:lnTo>
                  <a:lnTo>
                    <a:pt x="72" y="72"/>
                  </a:lnTo>
                  <a:lnTo>
                    <a:pt x="72" y="36"/>
                  </a:lnTo>
                  <a:lnTo>
                    <a:pt x="78" y="66"/>
                  </a:lnTo>
                  <a:lnTo>
                    <a:pt x="78" y="78"/>
                  </a:lnTo>
                  <a:lnTo>
                    <a:pt x="78" y="42"/>
                  </a:lnTo>
                  <a:lnTo>
                    <a:pt x="78" y="72"/>
                  </a:lnTo>
                  <a:lnTo>
                    <a:pt x="84" y="48"/>
                  </a:lnTo>
                  <a:lnTo>
                    <a:pt x="84" y="84"/>
                  </a:lnTo>
                  <a:lnTo>
                    <a:pt x="84" y="36"/>
                  </a:lnTo>
                  <a:lnTo>
                    <a:pt x="84" y="66"/>
                  </a:lnTo>
                  <a:lnTo>
                    <a:pt x="90" y="54"/>
                  </a:lnTo>
                  <a:lnTo>
                    <a:pt x="90" y="72"/>
                  </a:lnTo>
                  <a:lnTo>
                    <a:pt x="90" y="42"/>
                  </a:lnTo>
                  <a:lnTo>
                    <a:pt x="90" y="60"/>
                  </a:lnTo>
                  <a:lnTo>
                    <a:pt x="96" y="66"/>
                  </a:lnTo>
                  <a:lnTo>
                    <a:pt x="96" y="66"/>
                  </a:lnTo>
                  <a:lnTo>
                    <a:pt x="96" y="42"/>
                  </a:lnTo>
                  <a:lnTo>
                    <a:pt x="96" y="60"/>
                  </a:lnTo>
                  <a:lnTo>
                    <a:pt x="102" y="72"/>
                  </a:lnTo>
                  <a:lnTo>
                    <a:pt x="102" y="72"/>
                  </a:lnTo>
                  <a:lnTo>
                    <a:pt x="102" y="42"/>
                  </a:lnTo>
                  <a:lnTo>
                    <a:pt x="102" y="66"/>
                  </a:lnTo>
                  <a:lnTo>
                    <a:pt x="108" y="48"/>
                  </a:lnTo>
                  <a:lnTo>
                    <a:pt x="108" y="66"/>
                  </a:lnTo>
                  <a:lnTo>
                    <a:pt x="108" y="48"/>
                  </a:lnTo>
                  <a:lnTo>
                    <a:pt x="108" y="60"/>
                  </a:lnTo>
                  <a:lnTo>
                    <a:pt x="114" y="54"/>
                  </a:lnTo>
                  <a:lnTo>
                    <a:pt x="114" y="102"/>
                  </a:lnTo>
                  <a:lnTo>
                    <a:pt x="114" y="6"/>
                  </a:lnTo>
                  <a:lnTo>
                    <a:pt x="114" y="54"/>
                  </a:lnTo>
                  <a:lnTo>
                    <a:pt x="120" y="60"/>
                  </a:lnTo>
                  <a:lnTo>
                    <a:pt x="120" y="96"/>
                  </a:lnTo>
                  <a:lnTo>
                    <a:pt x="120" y="12"/>
                  </a:lnTo>
                  <a:lnTo>
                    <a:pt x="120" y="90"/>
                  </a:lnTo>
                  <a:lnTo>
                    <a:pt x="126" y="54"/>
                  </a:lnTo>
                  <a:lnTo>
                    <a:pt x="126" y="72"/>
                  </a:lnTo>
                  <a:lnTo>
                    <a:pt x="126" y="42"/>
                  </a:lnTo>
                  <a:lnTo>
                    <a:pt x="126" y="72"/>
                  </a:lnTo>
                  <a:lnTo>
                    <a:pt x="132" y="36"/>
                  </a:lnTo>
                  <a:lnTo>
                    <a:pt x="132" y="78"/>
                  </a:lnTo>
                  <a:lnTo>
                    <a:pt x="132" y="60"/>
                  </a:lnTo>
                  <a:lnTo>
                    <a:pt x="138" y="72"/>
                  </a:lnTo>
                  <a:lnTo>
                    <a:pt x="138" y="42"/>
                  </a:lnTo>
                  <a:lnTo>
                    <a:pt x="138" y="60"/>
                  </a:lnTo>
                  <a:lnTo>
                    <a:pt x="144" y="54"/>
                  </a:lnTo>
                  <a:lnTo>
                    <a:pt x="144" y="78"/>
                  </a:lnTo>
                  <a:lnTo>
                    <a:pt x="144" y="42"/>
                  </a:lnTo>
                  <a:lnTo>
                    <a:pt x="144" y="66"/>
                  </a:lnTo>
                  <a:lnTo>
                    <a:pt x="150" y="48"/>
                  </a:lnTo>
                  <a:lnTo>
                    <a:pt x="150" y="90"/>
                  </a:lnTo>
                  <a:lnTo>
                    <a:pt x="150" y="18"/>
                  </a:lnTo>
                  <a:lnTo>
                    <a:pt x="150" y="42"/>
                  </a:lnTo>
                  <a:lnTo>
                    <a:pt x="156" y="66"/>
                  </a:lnTo>
                  <a:lnTo>
                    <a:pt x="156" y="36"/>
                  </a:lnTo>
                  <a:lnTo>
                    <a:pt x="156" y="84"/>
                  </a:lnTo>
                  <a:lnTo>
                    <a:pt x="162" y="78"/>
                  </a:lnTo>
                  <a:lnTo>
                    <a:pt x="162" y="90"/>
                  </a:lnTo>
                  <a:lnTo>
                    <a:pt x="162" y="30"/>
                  </a:lnTo>
                  <a:lnTo>
                    <a:pt x="162" y="66"/>
                  </a:lnTo>
                  <a:lnTo>
                    <a:pt x="168" y="48"/>
                  </a:lnTo>
                  <a:lnTo>
                    <a:pt x="168" y="66"/>
                  </a:lnTo>
                  <a:lnTo>
                    <a:pt x="168" y="54"/>
                  </a:lnTo>
                  <a:lnTo>
                    <a:pt x="174" y="66"/>
                  </a:lnTo>
                  <a:lnTo>
                    <a:pt x="174" y="84"/>
                  </a:lnTo>
                  <a:lnTo>
                    <a:pt x="174" y="36"/>
                  </a:lnTo>
                  <a:lnTo>
                    <a:pt x="174" y="48"/>
                  </a:lnTo>
                  <a:lnTo>
                    <a:pt x="180" y="30"/>
                  </a:lnTo>
                  <a:lnTo>
                    <a:pt x="180" y="84"/>
                  </a:lnTo>
                  <a:lnTo>
                    <a:pt x="180" y="72"/>
                  </a:lnTo>
                  <a:lnTo>
                    <a:pt x="186" y="42"/>
                  </a:lnTo>
                  <a:lnTo>
                    <a:pt x="186" y="72"/>
                  </a:lnTo>
                  <a:lnTo>
                    <a:pt x="186" y="42"/>
                  </a:lnTo>
                  <a:lnTo>
                    <a:pt x="186" y="60"/>
                  </a:lnTo>
                  <a:lnTo>
                    <a:pt x="192" y="48"/>
                  </a:lnTo>
                  <a:lnTo>
                    <a:pt x="192" y="78"/>
                  </a:lnTo>
                  <a:lnTo>
                    <a:pt x="192" y="48"/>
                  </a:lnTo>
                  <a:lnTo>
                    <a:pt x="192" y="60"/>
                  </a:lnTo>
                  <a:lnTo>
                    <a:pt x="198" y="30"/>
                  </a:lnTo>
                  <a:lnTo>
                    <a:pt x="198" y="78"/>
                  </a:lnTo>
                  <a:lnTo>
                    <a:pt x="198"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65">
              <a:extLst>
                <a:ext uri="{FF2B5EF4-FFF2-40B4-BE49-F238E27FC236}">
                  <a16:creationId xmlns:a16="http://schemas.microsoft.com/office/drawing/2014/main" id="{0693122A-2806-0748-8B43-7BAFBB108360}"/>
                </a:ext>
              </a:extLst>
            </p:cNvPr>
            <p:cNvSpPr>
              <a:spLocks/>
            </p:cNvSpPr>
            <p:nvPr/>
          </p:nvSpPr>
          <p:spPr bwMode="auto">
            <a:xfrm>
              <a:off x="3219450" y="1600200"/>
              <a:ext cx="323850" cy="104775"/>
            </a:xfrm>
            <a:custGeom>
              <a:avLst/>
              <a:gdLst>
                <a:gd name="T0" fmla="*/ 6 w 204"/>
                <a:gd name="T1" fmla="*/ 42 h 66"/>
                <a:gd name="T2" fmla="*/ 12 w 204"/>
                <a:gd name="T3" fmla="*/ 54 h 66"/>
                <a:gd name="T4" fmla="*/ 18 w 204"/>
                <a:gd name="T5" fmla="*/ 42 h 66"/>
                <a:gd name="T6" fmla="*/ 18 w 204"/>
                <a:gd name="T7" fmla="*/ 36 h 66"/>
                <a:gd name="T8" fmla="*/ 24 w 204"/>
                <a:gd name="T9" fmla="*/ 48 h 66"/>
                <a:gd name="T10" fmla="*/ 30 w 204"/>
                <a:gd name="T11" fmla="*/ 0 h 66"/>
                <a:gd name="T12" fmla="*/ 36 w 204"/>
                <a:gd name="T13" fmla="*/ 66 h 66"/>
                <a:gd name="T14" fmla="*/ 42 w 204"/>
                <a:gd name="T15" fmla="*/ 18 h 66"/>
                <a:gd name="T16" fmla="*/ 42 w 204"/>
                <a:gd name="T17" fmla="*/ 24 h 66"/>
                <a:gd name="T18" fmla="*/ 48 w 204"/>
                <a:gd name="T19" fmla="*/ 18 h 66"/>
                <a:gd name="T20" fmla="*/ 54 w 204"/>
                <a:gd name="T21" fmla="*/ 18 h 66"/>
                <a:gd name="T22" fmla="*/ 60 w 204"/>
                <a:gd name="T23" fmla="*/ 54 h 66"/>
                <a:gd name="T24" fmla="*/ 66 w 204"/>
                <a:gd name="T25" fmla="*/ 18 h 66"/>
                <a:gd name="T26" fmla="*/ 72 w 204"/>
                <a:gd name="T27" fmla="*/ 48 h 66"/>
                <a:gd name="T28" fmla="*/ 72 w 204"/>
                <a:gd name="T29" fmla="*/ 24 h 66"/>
                <a:gd name="T30" fmla="*/ 78 w 204"/>
                <a:gd name="T31" fmla="*/ 24 h 66"/>
                <a:gd name="T32" fmla="*/ 84 w 204"/>
                <a:gd name="T33" fmla="*/ 48 h 66"/>
                <a:gd name="T34" fmla="*/ 90 w 204"/>
                <a:gd name="T35" fmla="*/ 54 h 66"/>
                <a:gd name="T36" fmla="*/ 96 w 204"/>
                <a:gd name="T37" fmla="*/ 48 h 66"/>
                <a:gd name="T38" fmla="*/ 96 w 204"/>
                <a:gd name="T39" fmla="*/ 42 h 66"/>
                <a:gd name="T40" fmla="*/ 102 w 204"/>
                <a:gd name="T41" fmla="*/ 6 h 66"/>
                <a:gd name="T42" fmla="*/ 108 w 204"/>
                <a:gd name="T43" fmla="*/ 66 h 66"/>
                <a:gd name="T44" fmla="*/ 114 w 204"/>
                <a:gd name="T45" fmla="*/ 48 h 66"/>
                <a:gd name="T46" fmla="*/ 120 w 204"/>
                <a:gd name="T47" fmla="*/ 36 h 66"/>
                <a:gd name="T48" fmla="*/ 120 w 204"/>
                <a:gd name="T49" fmla="*/ 36 h 66"/>
                <a:gd name="T50" fmla="*/ 126 w 204"/>
                <a:gd name="T51" fmla="*/ 18 h 66"/>
                <a:gd name="T52" fmla="*/ 132 w 204"/>
                <a:gd name="T53" fmla="*/ 48 h 66"/>
                <a:gd name="T54" fmla="*/ 138 w 204"/>
                <a:gd name="T55" fmla="*/ 30 h 66"/>
                <a:gd name="T56" fmla="*/ 138 w 204"/>
                <a:gd name="T57" fmla="*/ 18 h 66"/>
                <a:gd name="T58" fmla="*/ 144 w 204"/>
                <a:gd name="T59" fmla="*/ 18 h 66"/>
                <a:gd name="T60" fmla="*/ 150 w 204"/>
                <a:gd name="T61" fmla="*/ 48 h 66"/>
                <a:gd name="T62" fmla="*/ 156 w 204"/>
                <a:gd name="T63" fmla="*/ 18 h 66"/>
                <a:gd name="T64" fmla="*/ 162 w 204"/>
                <a:gd name="T65" fmla="*/ 24 h 66"/>
                <a:gd name="T66" fmla="*/ 162 w 204"/>
                <a:gd name="T67" fmla="*/ 42 h 66"/>
                <a:gd name="T68" fmla="*/ 168 w 204"/>
                <a:gd name="T69" fmla="*/ 12 h 66"/>
                <a:gd name="T70" fmla="*/ 174 w 204"/>
                <a:gd name="T71" fmla="*/ 18 h 66"/>
                <a:gd name="T72" fmla="*/ 180 w 204"/>
                <a:gd name="T73" fmla="*/ 48 h 66"/>
                <a:gd name="T74" fmla="*/ 186 w 204"/>
                <a:gd name="T75" fmla="*/ 42 h 66"/>
                <a:gd name="T76" fmla="*/ 186 w 204"/>
                <a:gd name="T77" fmla="*/ 18 h 66"/>
                <a:gd name="T78" fmla="*/ 192 w 204"/>
                <a:gd name="T79" fmla="*/ 24 h 66"/>
                <a:gd name="T80" fmla="*/ 198 w 204"/>
                <a:gd name="T81" fmla="*/ 48 h 66"/>
                <a:gd name="T82" fmla="*/ 204 w 204"/>
                <a:gd name="T83" fmla="*/ 3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66">
                  <a:moveTo>
                    <a:pt x="0" y="24"/>
                  </a:moveTo>
                  <a:lnTo>
                    <a:pt x="6" y="36"/>
                  </a:lnTo>
                  <a:lnTo>
                    <a:pt x="6" y="42"/>
                  </a:lnTo>
                  <a:lnTo>
                    <a:pt x="6" y="18"/>
                  </a:lnTo>
                  <a:lnTo>
                    <a:pt x="12" y="36"/>
                  </a:lnTo>
                  <a:lnTo>
                    <a:pt x="12" y="54"/>
                  </a:lnTo>
                  <a:lnTo>
                    <a:pt x="12" y="12"/>
                  </a:lnTo>
                  <a:lnTo>
                    <a:pt x="12" y="30"/>
                  </a:lnTo>
                  <a:lnTo>
                    <a:pt x="18" y="42"/>
                  </a:lnTo>
                  <a:lnTo>
                    <a:pt x="18" y="48"/>
                  </a:lnTo>
                  <a:lnTo>
                    <a:pt x="18" y="18"/>
                  </a:lnTo>
                  <a:lnTo>
                    <a:pt x="18" y="36"/>
                  </a:lnTo>
                  <a:lnTo>
                    <a:pt x="24" y="30"/>
                  </a:lnTo>
                  <a:lnTo>
                    <a:pt x="24" y="24"/>
                  </a:lnTo>
                  <a:lnTo>
                    <a:pt x="24" y="48"/>
                  </a:lnTo>
                  <a:lnTo>
                    <a:pt x="30" y="36"/>
                  </a:lnTo>
                  <a:lnTo>
                    <a:pt x="30" y="66"/>
                  </a:lnTo>
                  <a:lnTo>
                    <a:pt x="30" y="0"/>
                  </a:lnTo>
                  <a:lnTo>
                    <a:pt x="30" y="60"/>
                  </a:lnTo>
                  <a:lnTo>
                    <a:pt x="36" y="18"/>
                  </a:lnTo>
                  <a:lnTo>
                    <a:pt x="36" y="66"/>
                  </a:lnTo>
                  <a:lnTo>
                    <a:pt x="36" y="0"/>
                  </a:lnTo>
                  <a:lnTo>
                    <a:pt x="36" y="30"/>
                  </a:lnTo>
                  <a:lnTo>
                    <a:pt x="42" y="18"/>
                  </a:lnTo>
                  <a:lnTo>
                    <a:pt x="42" y="48"/>
                  </a:lnTo>
                  <a:lnTo>
                    <a:pt x="42" y="18"/>
                  </a:lnTo>
                  <a:lnTo>
                    <a:pt x="42" y="24"/>
                  </a:lnTo>
                  <a:lnTo>
                    <a:pt x="48" y="30"/>
                  </a:lnTo>
                  <a:lnTo>
                    <a:pt x="48" y="48"/>
                  </a:lnTo>
                  <a:lnTo>
                    <a:pt x="48" y="18"/>
                  </a:lnTo>
                  <a:lnTo>
                    <a:pt x="54" y="36"/>
                  </a:lnTo>
                  <a:lnTo>
                    <a:pt x="54" y="48"/>
                  </a:lnTo>
                  <a:lnTo>
                    <a:pt x="54" y="18"/>
                  </a:lnTo>
                  <a:lnTo>
                    <a:pt x="54" y="24"/>
                  </a:lnTo>
                  <a:lnTo>
                    <a:pt x="60" y="24"/>
                  </a:lnTo>
                  <a:lnTo>
                    <a:pt x="60" y="54"/>
                  </a:lnTo>
                  <a:lnTo>
                    <a:pt x="60" y="18"/>
                  </a:lnTo>
                  <a:lnTo>
                    <a:pt x="60" y="42"/>
                  </a:lnTo>
                  <a:lnTo>
                    <a:pt x="66" y="18"/>
                  </a:lnTo>
                  <a:lnTo>
                    <a:pt x="66" y="48"/>
                  </a:lnTo>
                  <a:lnTo>
                    <a:pt x="66" y="12"/>
                  </a:lnTo>
                  <a:lnTo>
                    <a:pt x="72" y="48"/>
                  </a:lnTo>
                  <a:lnTo>
                    <a:pt x="72" y="54"/>
                  </a:lnTo>
                  <a:lnTo>
                    <a:pt x="72" y="18"/>
                  </a:lnTo>
                  <a:lnTo>
                    <a:pt x="72" y="24"/>
                  </a:lnTo>
                  <a:lnTo>
                    <a:pt x="78" y="36"/>
                  </a:lnTo>
                  <a:lnTo>
                    <a:pt x="78" y="42"/>
                  </a:lnTo>
                  <a:lnTo>
                    <a:pt x="78" y="24"/>
                  </a:lnTo>
                  <a:lnTo>
                    <a:pt x="78" y="30"/>
                  </a:lnTo>
                  <a:lnTo>
                    <a:pt x="84" y="42"/>
                  </a:lnTo>
                  <a:lnTo>
                    <a:pt x="84" y="48"/>
                  </a:lnTo>
                  <a:lnTo>
                    <a:pt x="84" y="18"/>
                  </a:lnTo>
                  <a:lnTo>
                    <a:pt x="84" y="30"/>
                  </a:lnTo>
                  <a:lnTo>
                    <a:pt x="90" y="54"/>
                  </a:lnTo>
                  <a:lnTo>
                    <a:pt x="90" y="18"/>
                  </a:lnTo>
                  <a:lnTo>
                    <a:pt x="90" y="24"/>
                  </a:lnTo>
                  <a:lnTo>
                    <a:pt x="96" y="48"/>
                  </a:lnTo>
                  <a:lnTo>
                    <a:pt x="96" y="48"/>
                  </a:lnTo>
                  <a:lnTo>
                    <a:pt x="96" y="12"/>
                  </a:lnTo>
                  <a:lnTo>
                    <a:pt x="96" y="42"/>
                  </a:lnTo>
                  <a:lnTo>
                    <a:pt x="102" y="24"/>
                  </a:lnTo>
                  <a:lnTo>
                    <a:pt x="102" y="60"/>
                  </a:lnTo>
                  <a:lnTo>
                    <a:pt x="102" y="6"/>
                  </a:lnTo>
                  <a:lnTo>
                    <a:pt x="102" y="30"/>
                  </a:lnTo>
                  <a:lnTo>
                    <a:pt x="108" y="24"/>
                  </a:lnTo>
                  <a:lnTo>
                    <a:pt x="108" y="66"/>
                  </a:lnTo>
                  <a:lnTo>
                    <a:pt x="108" y="0"/>
                  </a:lnTo>
                  <a:lnTo>
                    <a:pt x="114" y="30"/>
                  </a:lnTo>
                  <a:lnTo>
                    <a:pt x="114" y="48"/>
                  </a:lnTo>
                  <a:lnTo>
                    <a:pt x="114" y="18"/>
                  </a:lnTo>
                  <a:lnTo>
                    <a:pt x="114" y="30"/>
                  </a:lnTo>
                  <a:lnTo>
                    <a:pt x="120" y="36"/>
                  </a:lnTo>
                  <a:lnTo>
                    <a:pt x="120" y="42"/>
                  </a:lnTo>
                  <a:lnTo>
                    <a:pt x="120" y="18"/>
                  </a:lnTo>
                  <a:lnTo>
                    <a:pt x="120" y="36"/>
                  </a:lnTo>
                  <a:lnTo>
                    <a:pt x="126" y="30"/>
                  </a:lnTo>
                  <a:lnTo>
                    <a:pt x="126" y="42"/>
                  </a:lnTo>
                  <a:lnTo>
                    <a:pt x="126" y="18"/>
                  </a:lnTo>
                  <a:lnTo>
                    <a:pt x="126" y="36"/>
                  </a:lnTo>
                  <a:lnTo>
                    <a:pt x="132" y="42"/>
                  </a:lnTo>
                  <a:lnTo>
                    <a:pt x="132" y="48"/>
                  </a:lnTo>
                  <a:lnTo>
                    <a:pt x="132" y="18"/>
                  </a:lnTo>
                  <a:lnTo>
                    <a:pt x="132" y="24"/>
                  </a:lnTo>
                  <a:lnTo>
                    <a:pt x="138" y="30"/>
                  </a:lnTo>
                  <a:lnTo>
                    <a:pt x="138" y="66"/>
                  </a:lnTo>
                  <a:lnTo>
                    <a:pt x="138" y="0"/>
                  </a:lnTo>
                  <a:lnTo>
                    <a:pt x="138" y="18"/>
                  </a:lnTo>
                  <a:lnTo>
                    <a:pt x="144" y="42"/>
                  </a:lnTo>
                  <a:lnTo>
                    <a:pt x="144" y="48"/>
                  </a:lnTo>
                  <a:lnTo>
                    <a:pt x="144" y="18"/>
                  </a:lnTo>
                  <a:lnTo>
                    <a:pt x="144" y="36"/>
                  </a:lnTo>
                  <a:lnTo>
                    <a:pt x="150" y="30"/>
                  </a:lnTo>
                  <a:lnTo>
                    <a:pt x="150" y="48"/>
                  </a:lnTo>
                  <a:lnTo>
                    <a:pt x="150" y="18"/>
                  </a:lnTo>
                  <a:lnTo>
                    <a:pt x="150" y="36"/>
                  </a:lnTo>
                  <a:lnTo>
                    <a:pt x="156" y="18"/>
                  </a:lnTo>
                  <a:lnTo>
                    <a:pt x="156" y="42"/>
                  </a:lnTo>
                  <a:lnTo>
                    <a:pt x="156" y="30"/>
                  </a:lnTo>
                  <a:lnTo>
                    <a:pt x="162" y="24"/>
                  </a:lnTo>
                  <a:lnTo>
                    <a:pt x="162" y="42"/>
                  </a:lnTo>
                  <a:lnTo>
                    <a:pt x="162" y="24"/>
                  </a:lnTo>
                  <a:lnTo>
                    <a:pt x="162" y="42"/>
                  </a:lnTo>
                  <a:lnTo>
                    <a:pt x="168" y="36"/>
                  </a:lnTo>
                  <a:lnTo>
                    <a:pt x="168" y="48"/>
                  </a:lnTo>
                  <a:lnTo>
                    <a:pt x="168" y="12"/>
                  </a:lnTo>
                  <a:lnTo>
                    <a:pt x="168" y="30"/>
                  </a:lnTo>
                  <a:lnTo>
                    <a:pt x="174" y="36"/>
                  </a:lnTo>
                  <a:lnTo>
                    <a:pt x="174" y="18"/>
                  </a:lnTo>
                  <a:lnTo>
                    <a:pt x="174" y="54"/>
                  </a:lnTo>
                  <a:lnTo>
                    <a:pt x="180" y="30"/>
                  </a:lnTo>
                  <a:lnTo>
                    <a:pt x="180" y="48"/>
                  </a:lnTo>
                  <a:lnTo>
                    <a:pt x="180" y="12"/>
                  </a:lnTo>
                  <a:lnTo>
                    <a:pt x="180" y="18"/>
                  </a:lnTo>
                  <a:lnTo>
                    <a:pt x="186" y="42"/>
                  </a:lnTo>
                  <a:lnTo>
                    <a:pt x="186" y="48"/>
                  </a:lnTo>
                  <a:lnTo>
                    <a:pt x="186" y="18"/>
                  </a:lnTo>
                  <a:lnTo>
                    <a:pt x="186" y="18"/>
                  </a:lnTo>
                  <a:lnTo>
                    <a:pt x="192" y="36"/>
                  </a:lnTo>
                  <a:lnTo>
                    <a:pt x="192" y="42"/>
                  </a:lnTo>
                  <a:lnTo>
                    <a:pt x="192" y="24"/>
                  </a:lnTo>
                  <a:lnTo>
                    <a:pt x="192" y="30"/>
                  </a:lnTo>
                  <a:lnTo>
                    <a:pt x="198" y="36"/>
                  </a:lnTo>
                  <a:lnTo>
                    <a:pt x="198" y="48"/>
                  </a:lnTo>
                  <a:lnTo>
                    <a:pt x="198" y="18"/>
                  </a:lnTo>
                  <a:lnTo>
                    <a:pt x="198" y="36"/>
                  </a:lnTo>
                  <a:lnTo>
                    <a:pt x="204" y="30"/>
                  </a:lnTo>
                  <a:lnTo>
                    <a:pt x="204" y="42"/>
                  </a:lnTo>
                  <a:lnTo>
                    <a:pt x="204" y="1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66">
              <a:extLst>
                <a:ext uri="{FF2B5EF4-FFF2-40B4-BE49-F238E27FC236}">
                  <a16:creationId xmlns:a16="http://schemas.microsoft.com/office/drawing/2014/main" id="{7F9D6629-D646-F041-A9F8-47E2E68B8B30}"/>
                </a:ext>
              </a:extLst>
            </p:cNvPr>
            <p:cNvSpPr>
              <a:spLocks/>
            </p:cNvSpPr>
            <p:nvPr/>
          </p:nvSpPr>
          <p:spPr bwMode="auto">
            <a:xfrm>
              <a:off x="3543300" y="1562100"/>
              <a:ext cx="323850" cy="161925"/>
            </a:xfrm>
            <a:custGeom>
              <a:avLst/>
              <a:gdLst>
                <a:gd name="T0" fmla="*/ 6 w 204"/>
                <a:gd name="T1" fmla="*/ 60 h 102"/>
                <a:gd name="T2" fmla="*/ 6 w 204"/>
                <a:gd name="T3" fmla="*/ 48 h 102"/>
                <a:gd name="T4" fmla="*/ 12 w 204"/>
                <a:gd name="T5" fmla="*/ 42 h 102"/>
                <a:gd name="T6" fmla="*/ 18 w 204"/>
                <a:gd name="T7" fmla="*/ 78 h 102"/>
                <a:gd name="T8" fmla="*/ 24 w 204"/>
                <a:gd name="T9" fmla="*/ 48 h 102"/>
                <a:gd name="T10" fmla="*/ 24 w 204"/>
                <a:gd name="T11" fmla="*/ 72 h 102"/>
                <a:gd name="T12" fmla="*/ 30 w 204"/>
                <a:gd name="T13" fmla="*/ 42 h 102"/>
                <a:gd name="T14" fmla="*/ 36 w 204"/>
                <a:gd name="T15" fmla="*/ 72 h 102"/>
                <a:gd name="T16" fmla="*/ 42 w 204"/>
                <a:gd name="T17" fmla="*/ 60 h 102"/>
                <a:gd name="T18" fmla="*/ 48 w 204"/>
                <a:gd name="T19" fmla="*/ 54 h 102"/>
                <a:gd name="T20" fmla="*/ 48 w 204"/>
                <a:gd name="T21" fmla="*/ 66 h 102"/>
                <a:gd name="T22" fmla="*/ 54 w 204"/>
                <a:gd name="T23" fmla="*/ 24 h 102"/>
                <a:gd name="T24" fmla="*/ 60 w 204"/>
                <a:gd name="T25" fmla="*/ 78 h 102"/>
                <a:gd name="T26" fmla="*/ 66 w 204"/>
                <a:gd name="T27" fmla="*/ 42 h 102"/>
                <a:gd name="T28" fmla="*/ 66 w 204"/>
                <a:gd name="T29" fmla="*/ 72 h 102"/>
                <a:gd name="T30" fmla="*/ 72 w 204"/>
                <a:gd name="T31" fmla="*/ 36 h 102"/>
                <a:gd name="T32" fmla="*/ 78 w 204"/>
                <a:gd name="T33" fmla="*/ 48 h 102"/>
                <a:gd name="T34" fmla="*/ 84 w 204"/>
                <a:gd name="T35" fmla="*/ 0 h 102"/>
                <a:gd name="T36" fmla="*/ 90 w 204"/>
                <a:gd name="T37" fmla="*/ 78 h 102"/>
                <a:gd name="T38" fmla="*/ 96 w 204"/>
                <a:gd name="T39" fmla="*/ 54 h 102"/>
                <a:gd name="T40" fmla="*/ 96 w 204"/>
                <a:gd name="T41" fmla="*/ 54 h 102"/>
                <a:gd name="T42" fmla="*/ 102 w 204"/>
                <a:gd name="T43" fmla="*/ 42 h 102"/>
                <a:gd name="T44" fmla="*/ 108 w 204"/>
                <a:gd name="T45" fmla="*/ 42 h 102"/>
                <a:gd name="T46" fmla="*/ 114 w 204"/>
                <a:gd name="T47" fmla="*/ 96 h 102"/>
                <a:gd name="T48" fmla="*/ 120 w 204"/>
                <a:gd name="T49" fmla="*/ 48 h 102"/>
                <a:gd name="T50" fmla="*/ 120 w 204"/>
                <a:gd name="T51" fmla="*/ 72 h 102"/>
                <a:gd name="T52" fmla="*/ 126 w 204"/>
                <a:gd name="T53" fmla="*/ 30 h 102"/>
                <a:gd name="T54" fmla="*/ 132 w 204"/>
                <a:gd name="T55" fmla="*/ 72 h 102"/>
                <a:gd name="T56" fmla="*/ 138 w 204"/>
                <a:gd name="T57" fmla="*/ 54 h 102"/>
                <a:gd name="T58" fmla="*/ 138 w 204"/>
                <a:gd name="T59" fmla="*/ 60 h 102"/>
                <a:gd name="T60" fmla="*/ 144 w 204"/>
                <a:gd name="T61" fmla="*/ 54 h 102"/>
                <a:gd name="T62" fmla="*/ 150 w 204"/>
                <a:gd name="T63" fmla="*/ 36 h 102"/>
                <a:gd name="T64" fmla="*/ 156 w 204"/>
                <a:gd name="T65" fmla="*/ 96 h 102"/>
                <a:gd name="T66" fmla="*/ 162 w 204"/>
                <a:gd name="T67" fmla="*/ 54 h 102"/>
                <a:gd name="T68" fmla="*/ 162 w 204"/>
                <a:gd name="T69" fmla="*/ 72 h 102"/>
                <a:gd name="T70" fmla="*/ 168 w 204"/>
                <a:gd name="T71" fmla="*/ 60 h 102"/>
                <a:gd name="T72" fmla="*/ 174 w 204"/>
                <a:gd name="T73" fmla="*/ 42 h 102"/>
                <a:gd name="T74" fmla="*/ 180 w 204"/>
                <a:gd name="T75" fmla="*/ 72 h 102"/>
                <a:gd name="T76" fmla="*/ 186 w 204"/>
                <a:gd name="T77" fmla="*/ 66 h 102"/>
                <a:gd name="T78" fmla="*/ 186 w 204"/>
                <a:gd name="T79" fmla="*/ 78 h 102"/>
                <a:gd name="T80" fmla="*/ 192 w 204"/>
                <a:gd name="T81" fmla="*/ 36 h 102"/>
                <a:gd name="T82" fmla="*/ 198 w 204"/>
                <a:gd name="T83" fmla="*/ 8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2">
                  <a:moveTo>
                    <a:pt x="0" y="42"/>
                  </a:moveTo>
                  <a:lnTo>
                    <a:pt x="0" y="54"/>
                  </a:lnTo>
                  <a:lnTo>
                    <a:pt x="6" y="60"/>
                  </a:lnTo>
                  <a:lnTo>
                    <a:pt x="6" y="72"/>
                  </a:lnTo>
                  <a:lnTo>
                    <a:pt x="6" y="42"/>
                  </a:lnTo>
                  <a:lnTo>
                    <a:pt x="6" y="48"/>
                  </a:lnTo>
                  <a:lnTo>
                    <a:pt x="12" y="66"/>
                  </a:lnTo>
                  <a:lnTo>
                    <a:pt x="12" y="66"/>
                  </a:lnTo>
                  <a:lnTo>
                    <a:pt x="12" y="42"/>
                  </a:lnTo>
                  <a:lnTo>
                    <a:pt x="12" y="66"/>
                  </a:lnTo>
                  <a:lnTo>
                    <a:pt x="18" y="60"/>
                  </a:lnTo>
                  <a:lnTo>
                    <a:pt x="18" y="78"/>
                  </a:lnTo>
                  <a:lnTo>
                    <a:pt x="18" y="36"/>
                  </a:lnTo>
                  <a:lnTo>
                    <a:pt x="18" y="36"/>
                  </a:lnTo>
                  <a:lnTo>
                    <a:pt x="24" y="48"/>
                  </a:lnTo>
                  <a:lnTo>
                    <a:pt x="24" y="72"/>
                  </a:lnTo>
                  <a:lnTo>
                    <a:pt x="24" y="48"/>
                  </a:lnTo>
                  <a:lnTo>
                    <a:pt x="24" y="72"/>
                  </a:lnTo>
                  <a:lnTo>
                    <a:pt x="30" y="48"/>
                  </a:lnTo>
                  <a:lnTo>
                    <a:pt x="30" y="72"/>
                  </a:lnTo>
                  <a:lnTo>
                    <a:pt x="30" y="42"/>
                  </a:lnTo>
                  <a:lnTo>
                    <a:pt x="30" y="54"/>
                  </a:lnTo>
                  <a:lnTo>
                    <a:pt x="36" y="48"/>
                  </a:lnTo>
                  <a:lnTo>
                    <a:pt x="36" y="72"/>
                  </a:lnTo>
                  <a:lnTo>
                    <a:pt x="36" y="42"/>
                  </a:lnTo>
                  <a:lnTo>
                    <a:pt x="36" y="42"/>
                  </a:lnTo>
                  <a:lnTo>
                    <a:pt x="42" y="60"/>
                  </a:lnTo>
                  <a:lnTo>
                    <a:pt x="42" y="72"/>
                  </a:lnTo>
                  <a:lnTo>
                    <a:pt x="42" y="36"/>
                  </a:lnTo>
                  <a:lnTo>
                    <a:pt x="48" y="54"/>
                  </a:lnTo>
                  <a:lnTo>
                    <a:pt x="48" y="84"/>
                  </a:lnTo>
                  <a:lnTo>
                    <a:pt x="48" y="24"/>
                  </a:lnTo>
                  <a:lnTo>
                    <a:pt x="48" y="66"/>
                  </a:lnTo>
                  <a:lnTo>
                    <a:pt x="54" y="72"/>
                  </a:lnTo>
                  <a:lnTo>
                    <a:pt x="54" y="90"/>
                  </a:lnTo>
                  <a:lnTo>
                    <a:pt x="54" y="24"/>
                  </a:lnTo>
                  <a:lnTo>
                    <a:pt x="54" y="84"/>
                  </a:lnTo>
                  <a:lnTo>
                    <a:pt x="60" y="54"/>
                  </a:lnTo>
                  <a:lnTo>
                    <a:pt x="60" y="78"/>
                  </a:lnTo>
                  <a:lnTo>
                    <a:pt x="60" y="42"/>
                  </a:lnTo>
                  <a:lnTo>
                    <a:pt x="60" y="72"/>
                  </a:lnTo>
                  <a:lnTo>
                    <a:pt x="66" y="42"/>
                  </a:lnTo>
                  <a:lnTo>
                    <a:pt x="66" y="78"/>
                  </a:lnTo>
                  <a:lnTo>
                    <a:pt x="66" y="36"/>
                  </a:lnTo>
                  <a:lnTo>
                    <a:pt x="66" y="72"/>
                  </a:lnTo>
                  <a:lnTo>
                    <a:pt x="72" y="54"/>
                  </a:lnTo>
                  <a:lnTo>
                    <a:pt x="72" y="78"/>
                  </a:lnTo>
                  <a:lnTo>
                    <a:pt x="72" y="36"/>
                  </a:lnTo>
                  <a:lnTo>
                    <a:pt x="72" y="54"/>
                  </a:lnTo>
                  <a:lnTo>
                    <a:pt x="78" y="60"/>
                  </a:lnTo>
                  <a:lnTo>
                    <a:pt x="78" y="48"/>
                  </a:lnTo>
                  <a:lnTo>
                    <a:pt x="84" y="60"/>
                  </a:lnTo>
                  <a:lnTo>
                    <a:pt x="84" y="102"/>
                  </a:lnTo>
                  <a:lnTo>
                    <a:pt x="84" y="0"/>
                  </a:lnTo>
                  <a:lnTo>
                    <a:pt x="84" y="60"/>
                  </a:lnTo>
                  <a:lnTo>
                    <a:pt x="90" y="54"/>
                  </a:lnTo>
                  <a:lnTo>
                    <a:pt x="90" y="78"/>
                  </a:lnTo>
                  <a:lnTo>
                    <a:pt x="90" y="36"/>
                  </a:lnTo>
                  <a:lnTo>
                    <a:pt x="90" y="42"/>
                  </a:lnTo>
                  <a:lnTo>
                    <a:pt x="96" y="54"/>
                  </a:lnTo>
                  <a:lnTo>
                    <a:pt x="96" y="78"/>
                  </a:lnTo>
                  <a:lnTo>
                    <a:pt x="96" y="36"/>
                  </a:lnTo>
                  <a:lnTo>
                    <a:pt x="96" y="54"/>
                  </a:lnTo>
                  <a:lnTo>
                    <a:pt x="102" y="48"/>
                  </a:lnTo>
                  <a:lnTo>
                    <a:pt x="102" y="72"/>
                  </a:lnTo>
                  <a:lnTo>
                    <a:pt x="102" y="42"/>
                  </a:lnTo>
                  <a:lnTo>
                    <a:pt x="102" y="54"/>
                  </a:lnTo>
                  <a:lnTo>
                    <a:pt x="108" y="60"/>
                  </a:lnTo>
                  <a:lnTo>
                    <a:pt x="108" y="42"/>
                  </a:lnTo>
                  <a:lnTo>
                    <a:pt x="108" y="84"/>
                  </a:lnTo>
                  <a:lnTo>
                    <a:pt x="114" y="60"/>
                  </a:lnTo>
                  <a:lnTo>
                    <a:pt x="114" y="96"/>
                  </a:lnTo>
                  <a:lnTo>
                    <a:pt x="114" y="18"/>
                  </a:lnTo>
                  <a:lnTo>
                    <a:pt x="114" y="78"/>
                  </a:lnTo>
                  <a:lnTo>
                    <a:pt x="120" y="48"/>
                  </a:lnTo>
                  <a:lnTo>
                    <a:pt x="120" y="72"/>
                  </a:lnTo>
                  <a:lnTo>
                    <a:pt x="120" y="42"/>
                  </a:lnTo>
                  <a:lnTo>
                    <a:pt x="120" y="72"/>
                  </a:lnTo>
                  <a:lnTo>
                    <a:pt x="126" y="48"/>
                  </a:lnTo>
                  <a:lnTo>
                    <a:pt x="126" y="78"/>
                  </a:lnTo>
                  <a:lnTo>
                    <a:pt x="126" y="30"/>
                  </a:lnTo>
                  <a:lnTo>
                    <a:pt x="126" y="48"/>
                  </a:lnTo>
                  <a:lnTo>
                    <a:pt x="132" y="66"/>
                  </a:lnTo>
                  <a:lnTo>
                    <a:pt x="132" y="72"/>
                  </a:lnTo>
                  <a:lnTo>
                    <a:pt x="132" y="42"/>
                  </a:lnTo>
                  <a:lnTo>
                    <a:pt x="132" y="72"/>
                  </a:lnTo>
                  <a:lnTo>
                    <a:pt x="138" y="54"/>
                  </a:lnTo>
                  <a:lnTo>
                    <a:pt x="138" y="78"/>
                  </a:lnTo>
                  <a:lnTo>
                    <a:pt x="138" y="36"/>
                  </a:lnTo>
                  <a:lnTo>
                    <a:pt x="138" y="60"/>
                  </a:lnTo>
                  <a:lnTo>
                    <a:pt x="144" y="42"/>
                  </a:lnTo>
                  <a:lnTo>
                    <a:pt x="144" y="66"/>
                  </a:lnTo>
                  <a:lnTo>
                    <a:pt x="144" y="54"/>
                  </a:lnTo>
                  <a:lnTo>
                    <a:pt x="150" y="54"/>
                  </a:lnTo>
                  <a:lnTo>
                    <a:pt x="150" y="72"/>
                  </a:lnTo>
                  <a:lnTo>
                    <a:pt x="150" y="36"/>
                  </a:lnTo>
                  <a:lnTo>
                    <a:pt x="150" y="60"/>
                  </a:lnTo>
                  <a:lnTo>
                    <a:pt x="156" y="54"/>
                  </a:lnTo>
                  <a:lnTo>
                    <a:pt x="156" y="96"/>
                  </a:lnTo>
                  <a:lnTo>
                    <a:pt x="156" y="18"/>
                  </a:lnTo>
                  <a:lnTo>
                    <a:pt x="156" y="36"/>
                  </a:lnTo>
                  <a:lnTo>
                    <a:pt x="162" y="54"/>
                  </a:lnTo>
                  <a:lnTo>
                    <a:pt x="162" y="84"/>
                  </a:lnTo>
                  <a:lnTo>
                    <a:pt x="162" y="36"/>
                  </a:lnTo>
                  <a:lnTo>
                    <a:pt x="162" y="72"/>
                  </a:lnTo>
                  <a:lnTo>
                    <a:pt x="168" y="78"/>
                  </a:lnTo>
                  <a:lnTo>
                    <a:pt x="168" y="42"/>
                  </a:lnTo>
                  <a:lnTo>
                    <a:pt x="168" y="60"/>
                  </a:lnTo>
                  <a:lnTo>
                    <a:pt x="174" y="54"/>
                  </a:lnTo>
                  <a:lnTo>
                    <a:pt x="174" y="72"/>
                  </a:lnTo>
                  <a:lnTo>
                    <a:pt x="174" y="42"/>
                  </a:lnTo>
                  <a:lnTo>
                    <a:pt x="174" y="54"/>
                  </a:lnTo>
                  <a:lnTo>
                    <a:pt x="180" y="48"/>
                  </a:lnTo>
                  <a:lnTo>
                    <a:pt x="180" y="72"/>
                  </a:lnTo>
                  <a:lnTo>
                    <a:pt x="180" y="48"/>
                  </a:lnTo>
                  <a:lnTo>
                    <a:pt x="180" y="54"/>
                  </a:lnTo>
                  <a:lnTo>
                    <a:pt x="186" y="66"/>
                  </a:lnTo>
                  <a:lnTo>
                    <a:pt x="186" y="78"/>
                  </a:lnTo>
                  <a:lnTo>
                    <a:pt x="186" y="36"/>
                  </a:lnTo>
                  <a:lnTo>
                    <a:pt x="186" y="78"/>
                  </a:lnTo>
                  <a:lnTo>
                    <a:pt x="192" y="54"/>
                  </a:lnTo>
                  <a:lnTo>
                    <a:pt x="192" y="72"/>
                  </a:lnTo>
                  <a:lnTo>
                    <a:pt x="192" y="36"/>
                  </a:lnTo>
                  <a:lnTo>
                    <a:pt x="192" y="60"/>
                  </a:lnTo>
                  <a:lnTo>
                    <a:pt x="198" y="30"/>
                  </a:lnTo>
                  <a:lnTo>
                    <a:pt x="198" y="84"/>
                  </a:lnTo>
                  <a:lnTo>
                    <a:pt x="198" y="72"/>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67">
              <a:extLst>
                <a:ext uri="{FF2B5EF4-FFF2-40B4-BE49-F238E27FC236}">
                  <a16:creationId xmlns:a16="http://schemas.microsoft.com/office/drawing/2014/main" id="{20D4EB69-3414-D64C-8B7E-35141AB78196}"/>
                </a:ext>
              </a:extLst>
            </p:cNvPr>
            <p:cNvSpPr>
              <a:spLocks/>
            </p:cNvSpPr>
            <p:nvPr/>
          </p:nvSpPr>
          <p:spPr bwMode="auto">
            <a:xfrm>
              <a:off x="3867150" y="1562100"/>
              <a:ext cx="304800" cy="161925"/>
            </a:xfrm>
            <a:custGeom>
              <a:avLst/>
              <a:gdLst>
                <a:gd name="T0" fmla="*/ 0 w 192"/>
                <a:gd name="T1" fmla="*/ 36 h 102"/>
                <a:gd name="T2" fmla="*/ 6 w 192"/>
                <a:gd name="T3" fmla="*/ 72 h 102"/>
                <a:gd name="T4" fmla="*/ 12 w 192"/>
                <a:gd name="T5" fmla="*/ 54 h 102"/>
                <a:gd name="T6" fmla="*/ 12 w 192"/>
                <a:gd name="T7" fmla="*/ 48 h 102"/>
                <a:gd name="T8" fmla="*/ 18 w 192"/>
                <a:gd name="T9" fmla="*/ 36 h 102"/>
                <a:gd name="T10" fmla="*/ 24 w 192"/>
                <a:gd name="T11" fmla="*/ 48 h 102"/>
                <a:gd name="T12" fmla="*/ 30 w 192"/>
                <a:gd name="T13" fmla="*/ 90 h 102"/>
                <a:gd name="T14" fmla="*/ 36 w 192"/>
                <a:gd name="T15" fmla="*/ 84 h 102"/>
                <a:gd name="T16" fmla="*/ 36 w 192"/>
                <a:gd name="T17" fmla="*/ 60 h 102"/>
                <a:gd name="T18" fmla="*/ 42 w 192"/>
                <a:gd name="T19" fmla="*/ 42 h 102"/>
                <a:gd name="T20" fmla="*/ 48 w 192"/>
                <a:gd name="T21" fmla="*/ 78 h 102"/>
                <a:gd name="T22" fmla="*/ 54 w 192"/>
                <a:gd name="T23" fmla="*/ 66 h 102"/>
                <a:gd name="T24" fmla="*/ 54 w 192"/>
                <a:gd name="T25" fmla="*/ 48 h 102"/>
                <a:gd name="T26" fmla="*/ 60 w 192"/>
                <a:gd name="T27" fmla="*/ 54 h 102"/>
                <a:gd name="T28" fmla="*/ 66 w 192"/>
                <a:gd name="T29" fmla="*/ 42 h 102"/>
                <a:gd name="T30" fmla="*/ 72 w 192"/>
                <a:gd name="T31" fmla="*/ 72 h 102"/>
                <a:gd name="T32" fmla="*/ 78 w 192"/>
                <a:gd name="T33" fmla="*/ 66 h 102"/>
                <a:gd name="T34" fmla="*/ 78 w 192"/>
                <a:gd name="T35" fmla="*/ 54 h 102"/>
                <a:gd name="T36" fmla="*/ 84 w 192"/>
                <a:gd name="T37" fmla="*/ 36 h 102"/>
                <a:gd name="T38" fmla="*/ 90 w 192"/>
                <a:gd name="T39" fmla="*/ 36 h 102"/>
                <a:gd name="T40" fmla="*/ 96 w 192"/>
                <a:gd name="T41" fmla="*/ 78 h 102"/>
                <a:gd name="T42" fmla="*/ 102 w 192"/>
                <a:gd name="T43" fmla="*/ 48 h 102"/>
                <a:gd name="T44" fmla="*/ 102 w 192"/>
                <a:gd name="T45" fmla="*/ 54 h 102"/>
                <a:gd name="T46" fmla="*/ 108 w 192"/>
                <a:gd name="T47" fmla="*/ 24 h 102"/>
                <a:gd name="T48" fmla="*/ 114 w 192"/>
                <a:gd name="T49" fmla="*/ 72 h 102"/>
                <a:gd name="T50" fmla="*/ 120 w 192"/>
                <a:gd name="T51" fmla="*/ 66 h 102"/>
                <a:gd name="T52" fmla="*/ 126 w 192"/>
                <a:gd name="T53" fmla="*/ 54 h 102"/>
                <a:gd name="T54" fmla="*/ 126 w 192"/>
                <a:gd name="T55" fmla="*/ 54 h 102"/>
                <a:gd name="T56" fmla="*/ 132 w 192"/>
                <a:gd name="T57" fmla="*/ 42 h 102"/>
                <a:gd name="T58" fmla="*/ 138 w 192"/>
                <a:gd name="T59" fmla="*/ 66 h 102"/>
                <a:gd name="T60" fmla="*/ 144 w 192"/>
                <a:gd name="T61" fmla="*/ 60 h 102"/>
                <a:gd name="T62" fmla="*/ 144 w 192"/>
                <a:gd name="T63" fmla="*/ 72 h 102"/>
                <a:gd name="T64" fmla="*/ 150 w 192"/>
                <a:gd name="T65" fmla="*/ 42 h 102"/>
                <a:gd name="T66" fmla="*/ 156 w 192"/>
                <a:gd name="T67" fmla="*/ 78 h 102"/>
                <a:gd name="T68" fmla="*/ 162 w 192"/>
                <a:gd name="T69" fmla="*/ 54 h 102"/>
                <a:gd name="T70" fmla="*/ 162 w 192"/>
                <a:gd name="T71" fmla="*/ 42 h 102"/>
                <a:gd name="T72" fmla="*/ 168 w 192"/>
                <a:gd name="T73" fmla="*/ 42 h 102"/>
                <a:gd name="T74" fmla="*/ 174 w 192"/>
                <a:gd name="T75" fmla="*/ 102 h 102"/>
                <a:gd name="T76" fmla="*/ 180 w 192"/>
                <a:gd name="T77" fmla="*/ 66 h 102"/>
                <a:gd name="T78" fmla="*/ 180 w 192"/>
                <a:gd name="T79" fmla="*/ 66 h 102"/>
                <a:gd name="T80" fmla="*/ 186 w 192"/>
                <a:gd name="T81" fmla="*/ 36 h 102"/>
                <a:gd name="T82" fmla="*/ 192 w 192"/>
                <a:gd name="T83" fmla="*/ 6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02">
                  <a:moveTo>
                    <a:pt x="0" y="48"/>
                  </a:moveTo>
                  <a:lnTo>
                    <a:pt x="0" y="72"/>
                  </a:lnTo>
                  <a:lnTo>
                    <a:pt x="0" y="36"/>
                  </a:lnTo>
                  <a:lnTo>
                    <a:pt x="0" y="60"/>
                  </a:lnTo>
                  <a:lnTo>
                    <a:pt x="6" y="42"/>
                  </a:lnTo>
                  <a:lnTo>
                    <a:pt x="6" y="72"/>
                  </a:lnTo>
                  <a:lnTo>
                    <a:pt x="6" y="42"/>
                  </a:lnTo>
                  <a:lnTo>
                    <a:pt x="6" y="48"/>
                  </a:lnTo>
                  <a:lnTo>
                    <a:pt x="12" y="54"/>
                  </a:lnTo>
                  <a:lnTo>
                    <a:pt x="12" y="78"/>
                  </a:lnTo>
                  <a:lnTo>
                    <a:pt x="12" y="30"/>
                  </a:lnTo>
                  <a:lnTo>
                    <a:pt x="12" y="48"/>
                  </a:lnTo>
                  <a:lnTo>
                    <a:pt x="18" y="54"/>
                  </a:lnTo>
                  <a:lnTo>
                    <a:pt x="18" y="78"/>
                  </a:lnTo>
                  <a:lnTo>
                    <a:pt x="18" y="36"/>
                  </a:lnTo>
                  <a:lnTo>
                    <a:pt x="18" y="54"/>
                  </a:lnTo>
                  <a:lnTo>
                    <a:pt x="24" y="66"/>
                  </a:lnTo>
                  <a:lnTo>
                    <a:pt x="24" y="48"/>
                  </a:lnTo>
                  <a:lnTo>
                    <a:pt x="24" y="72"/>
                  </a:lnTo>
                  <a:lnTo>
                    <a:pt x="30" y="84"/>
                  </a:lnTo>
                  <a:lnTo>
                    <a:pt x="30" y="90"/>
                  </a:lnTo>
                  <a:lnTo>
                    <a:pt x="30" y="18"/>
                  </a:lnTo>
                  <a:lnTo>
                    <a:pt x="30" y="60"/>
                  </a:lnTo>
                  <a:lnTo>
                    <a:pt x="36" y="84"/>
                  </a:lnTo>
                  <a:lnTo>
                    <a:pt x="36" y="90"/>
                  </a:lnTo>
                  <a:lnTo>
                    <a:pt x="36" y="24"/>
                  </a:lnTo>
                  <a:lnTo>
                    <a:pt x="36" y="60"/>
                  </a:lnTo>
                  <a:lnTo>
                    <a:pt x="42" y="48"/>
                  </a:lnTo>
                  <a:lnTo>
                    <a:pt x="42" y="72"/>
                  </a:lnTo>
                  <a:lnTo>
                    <a:pt x="42" y="42"/>
                  </a:lnTo>
                  <a:lnTo>
                    <a:pt x="42" y="48"/>
                  </a:lnTo>
                  <a:lnTo>
                    <a:pt x="48" y="60"/>
                  </a:lnTo>
                  <a:lnTo>
                    <a:pt x="48" y="78"/>
                  </a:lnTo>
                  <a:lnTo>
                    <a:pt x="48" y="42"/>
                  </a:lnTo>
                  <a:lnTo>
                    <a:pt x="48" y="54"/>
                  </a:lnTo>
                  <a:lnTo>
                    <a:pt x="54" y="66"/>
                  </a:lnTo>
                  <a:lnTo>
                    <a:pt x="54" y="72"/>
                  </a:lnTo>
                  <a:lnTo>
                    <a:pt x="54" y="42"/>
                  </a:lnTo>
                  <a:lnTo>
                    <a:pt x="54" y="48"/>
                  </a:lnTo>
                  <a:lnTo>
                    <a:pt x="60" y="72"/>
                  </a:lnTo>
                  <a:lnTo>
                    <a:pt x="60" y="42"/>
                  </a:lnTo>
                  <a:lnTo>
                    <a:pt x="60" y="54"/>
                  </a:lnTo>
                  <a:lnTo>
                    <a:pt x="66" y="60"/>
                  </a:lnTo>
                  <a:lnTo>
                    <a:pt x="66" y="72"/>
                  </a:lnTo>
                  <a:lnTo>
                    <a:pt x="66" y="42"/>
                  </a:lnTo>
                  <a:lnTo>
                    <a:pt x="66" y="54"/>
                  </a:lnTo>
                  <a:lnTo>
                    <a:pt x="72" y="72"/>
                  </a:lnTo>
                  <a:lnTo>
                    <a:pt x="72" y="72"/>
                  </a:lnTo>
                  <a:lnTo>
                    <a:pt x="72" y="42"/>
                  </a:lnTo>
                  <a:lnTo>
                    <a:pt x="72" y="60"/>
                  </a:lnTo>
                  <a:lnTo>
                    <a:pt x="78" y="66"/>
                  </a:lnTo>
                  <a:lnTo>
                    <a:pt x="78" y="78"/>
                  </a:lnTo>
                  <a:lnTo>
                    <a:pt x="78" y="36"/>
                  </a:lnTo>
                  <a:lnTo>
                    <a:pt x="78" y="54"/>
                  </a:lnTo>
                  <a:lnTo>
                    <a:pt x="84" y="48"/>
                  </a:lnTo>
                  <a:lnTo>
                    <a:pt x="84" y="72"/>
                  </a:lnTo>
                  <a:lnTo>
                    <a:pt x="84" y="36"/>
                  </a:lnTo>
                  <a:lnTo>
                    <a:pt x="90" y="66"/>
                  </a:lnTo>
                  <a:lnTo>
                    <a:pt x="90" y="72"/>
                  </a:lnTo>
                  <a:lnTo>
                    <a:pt x="90" y="36"/>
                  </a:lnTo>
                  <a:lnTo>
                    <a:pt x="90" y="60"/>
                  </a:lnTo>
                  <a:lnTo>
                    <a:pt x="96" y="48"/>
                  </a:lnTo>
                  <a:lnTo>
                    <a:pt x="96" y="78"/>
                  </a:lnTo>
                  <a:lnTo>
                    <a:pt x="96" y="36"/>
                  </a:lnTo>
                  <a:lnTo>
                    <a:pt x="96" y="48"/>
                  </a:lnTo>
                  <a:lnTo>
                    <a:pt x="102" y="48"/>
                  </a:lnTo>
                  <a:lnTo>
                    <a:pt x="102" y="102"/>
                  </a:lnTo>
                  <a:lnTo>
                    <a:pt x="102" y="0"/>
                  </a:lnTo>
                  <a:lnTo>
                    <a:pt x="102" y="54"/>
                  </a:lnTo>
                  <a:lnTo>
                    <a:pt x="108" y="66"/>
                  </a:lnTo>
                  <a:lnTo>
                    <a:pt x="108" y="84"/>
                  </a:lnTo>
                  <a:lnTo>
                    <a:pt x="108" y="24"/>
                  </a:lnTo>
                  <a:lnTo>
                    <a:pt x="108" y="66"/>
                  </a:lnTo>
                  <a:lnTo>
                    <a:pt x="114" y="42"/>
                  </a:lnTo>
                  <a:lnTo>
                    <a:pt x="114" y="72"/>
                  </a:lnTo>
                  <a:lnTo>
                    <a:pt x="114" y="66"/>
                  </a:lnTo>
                  <a:lnTo>
                    <a:pt x="120" y="54"/>
                  </a:lnTo>
                  <a:lnTo>
                    <a:pt x="120" y="66"/>
                  </a:lnTo>
                  <a:lnTo>
                    <a:pt x="120" y="42"/>
                  </a:lnTo>
                  <a:lnTo>
                    <a:pt x="120" y="60"/>
                  </a:lnTo>
                  <a:lnTo>
                    <a:pt x="126" y="54"/>
                  </a:lnTo>
                  <a:lnTo>
                    <a:pt x="126" y="66"/>
                  </a:lnTo>
                  <a:lnTo>
                    <a:pt x="126" y="48"/>
                  </a:lnTo>
                  <a:lnTo>
                    <a:pt x="126" y="54"/>
                  </a:lnTo>
                  <a:lnTo>
                    <a:pt x="132" y="60"/>
                  </a:lnTo>
                  <a:lnTo>
                    <a:pt x="132" y="78"/>
                  </a:lnTo>
                  <a:lnTo>
                    <a:pt x="132" y="42"/>
                  </a:lnTo>
                  <a:lnTo>
                    <a:pt x="132" y="66"/>
                  </a:lnTo>
                  <a:lnTo>
                    <a:pt x="138" y="48"/>
                  </a:lnTo>
                  <a:lnTo>
                    <a:pt x="138" y="66"/>
                  </a:lnTo>
                  <a:lnTo>
                    <a:pt x="138" y="48"/>
                  </a:lnTo>
                  <a:lnTo>
                    <a:pt x="138" y="54"/>
                  </a:lnTo>
                  <a:lnTo>
                    <a:pt x="144" y="60"/>
                  </a:lnTo>
                  <a:lnTo>
                    <a:pt x="144" y="72"/>
                  </a:lnTo>
                  <a:lnTo>
                    <a:pt x="144" y="42"/>
                  </a:lnTo>
                  <a:lnTo>
                    <a:pt x="144" y="72"/>
                  </a:lnTo>
                  <a:lnTo>
                    <a:pt x="150" y="60"/>
                  </a:lnTo>
                  <a:lnTo>
                    <a:pt x="150" y="72"/>
                  </a:lnTo>
                  <a:lnTo>
                    <a:pt x="150" y="42"/>
                  </a:lnTo>
                  <a:lnTo>
                    <a:pt x="150" y="60"/>
                  </a:lnTo>
                  <a:lnTo>
                    <a:pt x="156" y="66"/>
                  </a:lnTo>
                  <a:lnTo>
                    <a:pt x="156" y="78"/>
                  </a:lnTo>
                  <a:lnTo>
                    <a:pt x="156" y="36"/>
                  </a:lnTo>
                  <a:lnTo>
                    <a:pt x="156" y="48"/>
                  </a:lnTo>
                  <a:lnTo>
                    <a:pt x="162" y="54"/>
                  </a:lnTo>
                  <a:lnTo>
                    <a:pt x="162" y="84"/>
                  </a:lnTo>
                  <a:lnTo>
                    <a:pt x="162" y="30"/>
                  </a:lnTo>
                  <a:lnTo>
                    <a:pt x="162" y="42"/>
                  </a:lnTo>
                  <a:lnTo>
                    <a:pt x="168" y="60"/>
                  </a:lnTo>
                  <a:lnTo>
                    <a:pt x="168" y="72"/>
                  </a:lnTo>
                  <a:lnTo>
                    <a:pt x="168" y="42"/>
                  </a:lnTo>
                  <a:lnTo>
                    <a:pt x="168" y="54"/>
                  </a:lnTo>
                  <a:lnTo>
                    <a:pt x="174" y="60"/>
                  </a:lnTo>
                  <a:lnTo>
                    <a:pt x="174" y="102"/>
                  </a:lnTo>
                  <a:lnTo>
                    <a:pt x="174" y="6"/>
                  </a:lnTo>
                  <a:lnTo>
                    <a:pt x="174" y="90"/>
                  </a:lnTo>
                  <a:lnTo>
                    <a:pt x="180" y="66"/>
                  </a:lnTo>
                  <a:lnTo>
                    <a:pt x="180" y="78"/>
                  </a:lnTo>
                  <a:lnTo>
                    <a:pt x="180" y="36"/>
                  </a:lnTo>
                  <a:lnTo>
                    <a:pt x="180" y="66"/>
                  </a:lnTo>
                  <a:lnTo>
                    <a:pt x="186" y="60"/>
                  </a:lnTo>
                  <a:lnTo>
                    <a:pt x="186" y="84"/>
                  </a:lnTo>
                  <a:lnTo>
                    <a:pt x="186" y="36"/>
                  </a:lnTo>
                  <a:lnTo>
                    <a:pt x="186" y="54"/>
                  </a:lnTo>
                  <a:lnTo>
                    <a:pt x="192" y="42"/>
                  </a:lnTo>
                  <a:lnTo>
                    <a:pt x="192" y="66"/>
                  </a:lnTo>
                  <a:lnTo>
                    <a:pt x="192" y="42"/>
                  </a:lnTo>
                  <a:lnTo>
                    <a:pt x="192" y="5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68">
              <a:extLst>
                <a:ext uri="{FF2B5EF4-FFF2-40B4-BE49-F238E27FC236}">
                  <a16:creationId xmlns:a16="http://schemas.microsoft.com/office/drawing/2014/main" id="{39B89CA8-27E7-0B4E-B848-E614DB150F6A}"/>
                </a:ext>
              </a:extLst>
            </p:cNvPr>
            <p:cNvSpPr>
              <a:spLocks/>
            </p:cNvSpPr>
            <p:nvPr/>
          </p:nvSpPr>
          <p:spPr bwMode="auto">
            <a:xfrm>
              <a:off x="4171950" y="1400175"/>
              <a:ext cx="333375" cy="447675"/>
            </a:xfrm>
            <a:custGeom>
              <a:avLst/>
              <a:gdLst>
                <a:gd name="T0" fmla="*/ 6 w 210"/>
                <a:gd name="T1" fmla="*/ 150 h 282"/>
                <a:gd name="T2" fmla="*/ 12 w 210"/>
                <a:gd name="T3" fmla="*/ 138 h 282"/>
                <a:gd name="T4" fmla="*/ 18 w 210"/>
                <a:gd name="T5" fmla="*/ 144 h 282"/>
                <a:gd name="T6" fmla="*/ 24 w 210"/>
                <a:gd name="T7" fmla="*/ 132 h 282"/>
                <a:gd name="T8" fmla="*/ 30 w 210"/>
                <a:gd name="T9" fmla="*/ 186 h 282"/>
                <a:gd name="T10" fmla="*/ 36 w 210"/>
                <a:gd name="T11" fmla="*/ 150 h 282"/>
                <a:gd name="T12" fmla="*/ 36 w 210"/>
                <a:gd name="T13" fmla="*/ 156 h 282"/>
                <a:gd name="T14" fmla="*/ 42 w 210"/>
                <a:gd name="T15" fmla="*/ 150 h 282"/>
                <a:gd name="T16" fmla="*/ 48 w 210"/>
                <a:gd name="T17" fmla="*/ 186 h 282"/>
                <a:gd name="T18" fmla="*/ 54 w 210"/>
                <a:gd name="T19" fmla="*/ 156 h 282"/>
                <a:gd name="T20" fmla="*/ 54 w 210"/>
                <a:gd name="T21" fmla="*/ 168 h 282"/>
                <a:gd name="T22" fmla="*/ 60 w 210"/>
                <a:gd name="T23" fmla="*/ 168 h 282"/>
                <a:gd name="T24" fmla="*/ 66 w 210"/>
                <a:gd name="T25" fmla="*/ 180 h 282"/>
                <a:gd name="T26" fmla="*/ 72 w 210"/>
                <a:gd name="T27" fmla="*/ 144 h 282"/>
                <a:gd name="T28" fmla="*/ 78 w 210"/>
                <a:gd name="T29" fmla="*/ 144 h 282"/>
                <a:gd name="T30" fmla="*/ 84 w 210"/>
                <a:gd name="T31" fmla="*/ 174 h 282"/>
                <a:gd name="T32" fmla="*/ 90 w 210"/>
                <a:gd name="T33" fmla="*/ 144 h 282"/>
                <a:gd name="T34" fmla="*/ 90 w 210"/>
                <a:gd name="T35" fmla="*/ 180 h 282"/>
                <a:gd name="T36" fmla="*/ 96 w 210"/>
                <a:gd name="T37" fmla="*/ 114 h 282"/>
                <a:gd name="T38" fmla="*/ 102 w 210"/>
                <a:gd name="T39" fmla="*/ 180 h 282"/>
                <a:gd name="T40" fmla="*/ 108 w 210"/>
                <a:gd name="T41" fmla="*/ 150 h 282"/>
                <a:gd name="T42" fmla="*/ 108 w 210"/>
                <a:gd name="T43" fmla="*/ 162 h 282"/>
                <a:gd name="T44" fmla="*/ 114 w 210"/>
                <a:gd name="T45" fmla="*/ 126 h 282"/>
                <a:gd name="T46" fmla="*/ 120 w 210"/>
                <a:gd name="T47" fmla="*/ 174 h 282"/>
                <a:gd name="T48" fmla="*/ 126 w 210"/>
                <a:gd name="T49" fmla="*/ 234 h 282"/>
                <a:gd name="T50" fmla="*/ 132 w 210"/>
                <a:gd name="T51" fmla="*/ 162 h 282"/>
                <a:gd name="T52" fmla="*/ 132 w 210"/>
                <a:gd name="T53" fmla="*/ 180 h 282"/>
                <a:gd name="T54" fmla="*/ 138 w 210"/>
                <a:gd name="T55" fmla="*/ 84 h 282"/>
                <a:gd name="T56" fmla="*/ 144 w 210"/>
                <a:gd name="T57" fmla="*/ 120 h 282"/>
                <a:gd name="T58" fmla="*/ 150 w 210"/>
                <a:gd name="T59" fmla="*/ 132 h 282"/>
                <a:gd name="T60" fmla="*/ 156 w 210"/>
                <a:gd name="T61" fmla="*/ 180 h 282"/>
                <a:gd name="T62" fmla="*/ 162 w 210"/>
                <a:gd name="T63" fmla="*/ 150 h 282"/>
                <a:gd name="T64" fmla="*/ 162 w 210"/>
                <a:gd name="T65" fmla="*/ 168 h 282"/>
                <a:gd name="T66" fmla="*/ 168 w 210"/>
                <a:gd name="T67" fmla="*/ 126 h 282"/>
                <a:gd name="T68" fmla="*/ 174 w 210"/>
                <a:gd name="T69" fmla="*/ 174 h 282"/>
                <a:gd name="T70" fmla="*/ 180 w 210"/>
                <a:gd name="T71" fmla="*/ 174 h 282"/>
                <a:gd name="T72" fmla="*/ 186 w 210"/>
                <a:gd name="T73" fmla="*/ 156 h 282"/>
                <a:gd name="T74" fmla="*/ 186 w 210"/>
                <a:gd name="T75" fmla="*/ 156 h 282"/>
                <a:gd name="T76" fmla="*/ 192 w 210"/>
                <a:gd name="T77" fmla="*/ 144 h 282"/>
                <a:gd name="T78" fmla="*/ 198 w 210"/>
                <a:gd name="T79" fmla="*/ 174 h 282"/>
                <a:gd name="T80" fmla="*/ 204 w 210"/>
                <a:gd name="T81" fmla="*/ 156 h 282"/>
                <a:gd name="T82" fmla="*/ 204 w 210"/>
                <a:gd name="T83" fmla="*/ 16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282">
                  <a:moveTo>
                    <a:pt x="0" y="156"/>
                  </a:moveTo>
                  <a:lnTo>
                    <a:pt x="6" y="168"/>
                  </a:lnTo>
                  <a:lnTo>
                    <a:pt x="6" y="150"/>
                  </a:lnTo>
                  <a:lnTo>
                    <a:pt x="6" y="168"/>
                  </a:lnTo>
                  <a:lnTo>
                    <a:pt x="12" y="174"/>
                  </a:lnTo>
                  <a:lnTo>
                    <a:pt x="12" y="138"/>
                  </a:lnTo>
                  <a:lnTo>
                    <a:pt x="12" y="180"/>
                  </a:lnTo>
                  <a:lnTo>
                    <a:pt x="18" y="150"/>
                  </a:lnTo>
                  <a:lnTo>
                    <a:pt x="18" y="144"/>
                  </a:lnTo>
                  <a:lnTo>
                    <a:pt x="18" y="186"/>
                  </a:lnTo>
                  <a:lnTo>
                    <a:pt x="24" y="144"/>
                  </a:lnTo>
                  <a:lnTo>
                    <a:pt x="24" y="132"/>
                  </a:lnTo>
                  <a:lnTo>
                    <a:pt x="24" y="168"/>
                  </a:lnTo>
                  <a:lnTo>
                    <a:pt x="30" y="162"/>
                  </a:lnTo>
                  <a:lnTo>
                    <a:pt x="30" y="186"/>
                  </a:lnTo>
                  <a:lnTo>
                    <a:pt x="30" y="138"/>
                  </a:lnTo>
                  <a:lnTo>
                    <a:pt x="30" y="168"/>
                  </a:lnTo>
                  <a:lnTo>
                    <a:pt x="36" y="150"/>
                  </a:lnTo>
                  <a:lnTo>
                    <a:pt x="36" y="174"/>
                  </a:lnTo>
                  <a:lnTo>
                    <a:pt x="36" y="144"/>
                  </a:lnTo>
                  <a:lnTo>
                    <a:pt x="36" y="156"/>
                  </a:lnTo>
                  <a:lnTo>
                    <a:pt x="42" y="162"/>
                  </a:lnTo>
                  <a:lnTo>
                    <a:pt x="42" y="168"/>
                  </a:lnTo>
                  <a:lnTo>
                    <a:pt x="42" y="150"/>
                  </a:lnTo>
                  <a:lnTo>
                    <a:pt x="42" y="150"/>
                  </a:lnTo>
                  <a:lnTo>
                    <a:pt x="48" y="162"/>
                  </a:lnTo>
                  <a:lnTo>
                    <a:pt x="48" y="186"/>
                  </a:lnTo>
                  <a:lnTo>
                    <a:pt x="48" y="138"/>
                  </a:lnTo>
                  <a:lnTo>
                    <a:pt x="48" y="150"/>
                  </a:lnTo>
                  <a:lnTo>
                    <a:pt x="54" y="156"/>
                  </a:lnTo>
                  <a:lnTo>
                    <a:pt x="54" y="174"/>
                  </a:lnTo>
                  <a:lnTo>
                    <a:pt x="54" y="138"/>
                  </a:lnTo>
                  <a:lnTo>
                    <a:pt x="54" y="168"/>
                  </a:lnTo>
                  <a:lnTo>
                    <a:pt x="60" y="144"/>
                  </a:lnTo>
                  <a:lnTo>
                    <a:pt x="60" y="180"/>
                  </a:lnTo>
                  <a:lnTo>
                    <a:pt x="60" y="168"/>
                  </a:lnTo>
                  <a:lnTo>
                    <a:pt x="66" y="150"/>
                  </a:lnTo>
                  <a:lnTo>
                    <a:pt x="66" y="138"/>
                  </a:lnTo>
                  <a:lnTo>
                    <a:pt x="66" y="180"/>
                  </a:lnTo>
                  <a:lnTo>
                    <a:pt x="72" y="156"/>
                  </a:lnTo>
                  <a:lnTo>
                    <a:pt x="72" y="168"/>
                  </a:lnTo>
                  <a:lnTo>
                    <a:pt x="72" y="144"/>
                  </a:lnTo>
                  <a:lnTo>
                    <a:pt x="72" y="162"/>
                  </a:lnTo>
                  <a:lnTo>
                    <a:pt x="78" y="150"/>
                  </a:lnTo>
                  <a:lnTo>
                    <a:pt x="78" y="144"/>
                  </a:lnTo>
                  <a:lnTo>
                    <a:pt x="78" y="180"/>
                  </a:lnTo>
                  <a:lnTo>
                    <a:pt x="84" y="144"/>
                  </a:lnTo>
                  <a:lnTo>
                    <a:pt x="84" y="174"/>
                  </a:lnTo>
                  <a:lnTo>
                    <a:pt x="84" y="138"/>
                  </a:lnTo>
                  <a:lnTo>
                    <a:pt x="84" y="156"/>
                  </a:lnTo>
                  <a:lnTo>
                    <a:pt x="90" y="144"/>
                  </a:lnTo>
                  <a:lnTo>
                    <a:pt x="90" y="180"/>
                  </a:lnTo>
                  <a:lnTo>
                    <a:pt x="90" y="144"/>
                  </a:lnTo>
                  <a:lnTo>
                    <a:pt x="90" y="180"/>
                  </a:lnTo>
                  <a:lnTo>
                    <a:pt x="96" y="156"/>
                  </a:lnTo>
                  <a:lnTo>
                    <a:pt x="96" y="198"/>
                  </a:lnTo>
                  <a:lnTo>
                    <a:pt x="96" y="114"/>
                  </a:lnTo>
                  <a:lnTo>
                    <a:pt x="96" y="162"/>
                  </a:lnTo>
                  <a:lnTo>
                    <a:pt x="102" y="156"/>
                  </a:lnTo>
                  <a:lnTo>
                    <a:pt x="102" y="180"/>
                  </a:lnTo>
                  <a:lnTo>
                    <a:pt x="102" y="132"/>
                  </a:lnTo>
                  <a:lnTo>
                    <a:pt x="102" y="174"/>
                  </a:lnTo>
                  <a:lnTo>
                    <a:pt x="108" y="150"/>
                  </a:lnTo>
                  <a:lnTo>
                    <a:pt x="108" y="180"/>
                  </a:lnTo>
                  <a:lnTo>
                    <a:pt x="108" y="138"/>
                  </a:lnTo>
                  <a:lnTo>
                    <a:pt x="108" y="162"/>
                  </a:lnTo>
                  <a:lnTo>
                    <a:pt x="114" y="156"/>
                  </a:lnTo>
                  <a:lnTo>
                    <a:pt x="114" y="186"/>
                  </a:lnTo>
                  <a:lnTo>
                    <a:pt x="114" y="126"/>
                  </a:lnTo>
                  <a:lnTo>
                    <a:pt x="114" y="162"/>
                  </a:lnTo>
                  <a:lnTo>
                    <a:pt x="120" y="150"/>
                  </a:lnTo>
                  <a:lnTo>
                    <a:pt x="120" y="174"/>
                  </a:lnTo>
                  <a:lnTo>
                    <a:pt x="120" y="138"/>
                  </a:lnTo>
                  <a:lnTo>
                    <a:pt x="126" y="168"/>
                  </a:lnTo>
                  <a:lnTo>
                    <a:pt x="126" y="234"/>
                  </a:lnTo>
                  <a:lnTo>
                    <a:pt x="126" y="60"/>
                  </a:lnTo>
                  <a:lnTo>
                    <a:pt x="126" y="96"/>
                  </a:lnTo>
                  <a:lnTo>
                    <a:pt x="132" y="162"/>
                  </a:lnTo>
                  <a:lnTo>
                    <a:pt x="132" y="282"/>
                  </a:lnTo>
                  <a:lnTo>
                    <a:pt x="132" y="0"/>
                  </a:lnTo>
                  <a:lnTo>
                    <a:pt x="132" y="180"/>
                  </a:lnTo>
                  <a:lnTo>
                    <a:pt x="138" y="174"/>
                  </a:lnTo>
                  <a:lnTo>
                    <a:pt x="138" y="210"/>
                  </a:lnTo>
                  <a:lnTo>
                    <a:pt x="138" y="84"/>
                  </a:lnTo>
                  <a:lnTo>
                    <a:pt x="138" y="168"/>
                  </a:lnTo>
                  <a:lnTo>
                    <a:pt x="144" y="216"/>
                  </a:lnTo>
                  <a:lnTo>
                    <a:pt x="144" y="120"/>
                  </a:lnTo>
                  <a:lnTo>
                    <a:pt x="144" y="174"/>
                  </a:lnTo>
                  <a:lnTo>
                    <a:pt x="150" y="192"/>
                  </a:lnTo>
                  <a:lnTo>
                    <a:pt x="150" y="132"/>
                  </a:lnTo>
                  <a:lnTo>
                    <a:pt x="150" y="144"/>
                  </a:lnTo>
                  <a:lnTo>
                    <a:pt x="156" y="168"/>
                  </a:lnTo>
                  <a:lnTo>
                    <a:pt x="156" y="180"/>
                  </a:lnTo>
                  <a:lnTo>
                    <a:pt x="156" y="132"/>
                  </a:lnTo>
                  <a:lnTo>
                    <a:pt x="156" y="156"/>
                  </a:lnTo>
                  <a:lnTo>
                    <a:pt x="162" y="150"/>
                  </a:lnTo>
                  <a:lnTo>
                    <a:pt x="162" y="180"/>
                  </a:lnTo>
                  <a:lnTo>
                    <a:pt x="162" y="144"/>
                  </a:lnTo>
                  <a:lnTo>
                    <a:pt x="162" y="168"/>
                  </a:lnTo>
                  <a:lnTo>
                    <a:pt x="168" y="156"/>
                  </a:lnTo>
                  <a:lnTo>
                    <a:pt x="168" y="192"/>
                  </a:lnTo>
                  <a:lnTo>
                    <a:pt x="168" y="126"/>
                  </a:lnTo>
                  <a:lnTo>
                    <a:pt x="168" y="168"/>
                  </a:lnTo>
                  <a:lnTo>
                    <a:pt x="174" y="156"/>
                  </a:lnTo>
                  <a:lnTo>
                    <a:pt x="174" y="174"/>
                  </a:lnTo>
                  <a:lnTo>
                    <a:pt x="174" y="150"/>
                  </a:lnTo>
                  <a:lnTo>
                    <a:pt x="180" y="162"/>
                  </a:lnTo>
                  <a:lnTo>
                    <a:pt x="180" y="174"/>
                  </a:lnTo>
                  <a:lnTo>
                    <a:pt x="180" y="144"/>
                  </a:lnTo>
                  <a:lnTo>
                    <a:pt x="180" y="162"/>
                  </a:lnTo>
                  <a:lnTo>
                    <a:pt x="186" y="156"/>
                  </a:lnTo>
                  <a:lnTo>
                    <a:pt x="186" y="174"/>
                  </a:lnTo>
                  <a:lnTo>
                    <a:pt x="186" y="144"/>
                  </a:lnTo>
                  <a:lnTo>
                    <a:pt x="186" y="156"/>
                  </a:lnTo>
                  <a:lnTo>
                    <a:pt x="192" y="168"/>
                  </a:lnTo>
                  <a:lnTo>
                    <a:pt x="192" y="174"/>
                  </a:lnTo>
                  <a:lnTo>
                    <a:pt x="192" y="144"/>
                  </a:lnTo>
                  <a:lnTo>
                    <a:pt x="192" y="150"/>
                  </a:lnTo>
                  <a:lnTo>
                    <a:pt x="198" y="156"/>
                  </a:lnTo>
                  <a:lnTo>
                    <a:pt x="198" y="174"/>
                  </a:lnTo>
                  <a:lnTo>
                    <a:pt x="198" y="144"/>
                  </a:lnTo>
                  <a:lnTo>
                    <a:pt x="198" y="150"/>
                  </a:lnTo>
                  <a:lnTo>
                    <a:pt x="204" y="156"/>
                  </a:lnTo>
                  <a:lnTo>
                    <a:pt x="204" y="180"/>
                  </a:lnTo>
                  <a:lnTo>
                    <a:pt x="204" y="144"/>
                  </a:lnTo>
                  <a:lnTo>
                    <a:pt x="204" y="162"/>
                  </a:lnTo>
                  <a:lnTo>
                    <a:pt x="210" y="168"/>
                  </a:lnTo>
                  <a:lnTo>
                    <a:pt x="210" y="18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69">
              <a:extLst>
                <a:ext uri="{FF2B5EF4-FFF2-40B4-BE49-F238E27FC236}">
                  <a16:creationId xmlns:a16="http://schemas.microsoft.com/office/drawing/2014/main" id="{1F9DB2D3-09EF-304E-B2AD-E7F84C4DE285}"/>
                </a:ext>
              </a:extLst>
            </p:cNvPr>
            <p:cNvSpPr>
              <a:spLocks/>
            </p:cNvSpPr>
            <p:nvPr/>
          </p:nvSpPr>
          <p:spPr bwMode="auto">
            <a:xfrm>
              <a:off x="4505325" y="1581150"/>
              <a:ext cx="323850" cy="133350"/>
            </a:xfrm>
            <a:custGeom>
              <a:avLst/>
              <a:gdLst>
                <a:gd name="T0" fmla="*/ 0 w 204"/>
                <a:gd name="T1" fmla="*/ 30 h 84"/>
                <a:gd name="T2" fmla="*/ 6 w 204"/>
                <a:gd name="T3" fmla="*/ 60 h 84"/>
                <a:gd name="T4" fmla="*/ 12 w 204"/>
                <a:gd name="T5" fmla="*/ 48 h 84"/>
                <a:gd name="T6" fmla="*/ 18 w 204"/>
                <a:gd name="T7" fmla="*/ 24 h 84"/>
                <a:gd name="T8" fmla="*/ 24 w 204"/>
                <a:gd name="T9" fmla="*/ 66 h 84"/>
                <a:gd name="T10" fmla="*/ 30 w 204"/>
                <a:gd name="T11" fmla="*/ 36 h 84"/>
                <a:gd name="T12" fmla="*/ 30 w 204"/>
                <a:gd name="T13" fmla="*/ 42 h 84"/>
                <a:gd name="T14" fmla="*/ 36 w 204"/>
                <a:gd name="T15" fmla="*/ 36 h 84"/>
                <a:gd name="T16" fmla="*/ 42 w 204"/>
                <a:gd name="T17" fmla="*/ 6 h 84"/>
                <a:gd name="T18" fmla="*/ 48 w 204"/>
                <a:gd name="T19" fmla="*/ 18 h 84"/>
                <a:gd name="T20" fmla="*/ 54 w 204"/>
                <a:gd name="T21" fmla="*/ 66 h 84"/>
                <a:gd name="T22" fmla="*/ 60 w 204"/>
                <a:gd name="T23" fmla="*/ 78 h 84"/>
                <a:gd name="T24" fmla="*/ 66 w 204"/>
                <a:gd name="T25" fmla="*/ 42 h 84"/>
                <a:gd name="T26" fmla="*/ 66 w 204"/>
                <a:gd name="T27" fmla="*/ 60 h 84"/>
                <a:gd name="T28" fmla="*/ 72 w 204"/>
                <a:gd name="T29" fmla="*/ 24 h 84"/>
                <a:gd name="T30" fmla="*/ 78 w 204"/>
                <a:gd name="T31" fmla="*/ 72 h 84"/>
                <a:gd name="T32" fmla="*/ 84 w 204"/>
                <a:gd name="T33" fmla="*/ 60 h 84"/>
                <a:gd name="T34" fmla="*/ 84 w 204"/>
                <a:gd name="T35" fmla="*/ 42 h 84"/>
                <a:gd name="T36" fmla="*/ 90 w 204"/>
                <a:gd name="T37" fmla="*/ 54 h 84"/>
                <a:gd name="T38" fmla="*/ 96 w 204"/>
                <a:gd name="T39" fmla="*/ 30 h 84"/>
                <a:gd name="T40" fmla="*/ 102 w 204"/>
                <a:gd name="T41" fmla="*/ 60 h 84"/>
                <a:gd name="T42" fmla="*/ 108 w 204"/>
                <a:gd name="T43" fmla="*/ 66 h 84"/>
                <a:gd name="T44" fmla="*/ 114 w 204"/>
                <a:gd name="T45" fmla="*/ 54 h 84"/>
                <a:gd name="T46" fmla="*/ 114 w 204"/>
                <a:gd name="T47" fmla="*/ 36 h 84"/>
                <a:gd name="T48" fmla="*/ 120 w 204"/>
                <a:gd name="T49" fmla="*/ 60 h 84"/>
                <a:gd name="T50" fmla="*/ 126 w 204"/>
                <a:gd name="T51" fmla="*/ 24 h 84"/>
                <a:gd name="T52" fmla="*/ 132 w 204"/>
                <a:gd name="T53" fmla="*/ 54 h 84"/>
                <a:gd name="T54" fmla="*/ 138 w 204"/>
                <a:gd name="T55" fmla="*/ 54 h 84"/>
                <a:gd name="T56" fmla="*/ 138 w 204"/>
                <a:gd name="T57" fmla="*/ 48 h 84"/>
                <a:gd name="T58" fmla="*/ 144 w 204"/>
                <a:gd name="T59" fmla="*/ 0 h 84"/>
                <a:gd name="T60" fmla="*/ 150 w 204"/>
                <a:gd name="T61" fmla="*/ 66 h 84"/>
                <a:gd name="T62" fmla="*/ 156 w 204"/>
                <a:gd name="T63" fmla="*/ 36 h 84"/>
                <a:gd name="T64" fmla="*/ 162 w 204"/>
                <a:gd name="T65" fmla="*/ 48 h 84"/>
                <a:gd name="T66" fmla="*/ 162 w 204"/>
                <a:gd name="T67" fmla="*/ 48 h 84"/>
                <a:gd name="T68" fmla="*/ 168 w 204"/>
                <a:gd name="T69" fmla="*/ 24 h 84"/>
                <a:gd name="T70" fmla="*/ 174 w 204"/>
                <a:gd name="T71" fmla="*/ 66 h 84"/>
                <a:gd name="T72" fmla="*/ 180 w 204"/>
                <a:gd name="T73" fmla="*/ 60 h 84"/>
                <a:gd name="T74" fmla="*/ 186 w 204"/>
                <a:gd name="T75" fmla="*/ 42 h 84"/>
                <a:gd name="T76" fmla="*/ 186 w 204"/>
                <a:gd name="T77" fmla="*/ 54 h 84"/>
                <a:gd name="T78" fmla="*/ 192 w 204"/>
                <a:gd name="T79" fmla="*/ 48 h 84"/>
                <a:gd name="T80" fmla="*/ 198 w 204"/>
                <a:gd name="T81" fmla="*/ 24 h 84"/>
                <a:gd name="T82" fmla="*/ 204 w 204"/>
                <a:gd name="T8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84">
                  <a:moveTo>
                    <a:pt x="0" y="66"/>
                  </a:moveTo>
                  <a:lnTo>
                    <a:pt x="0" y="24"/>
                  </a:lnTo>
                  <a:lnTo>
                    <a:pt x="0" y="30"/>
                  </a:lnTo>
                  <a:lnTo>
                    <a:pt x="6" y="48"/>
                  </a:lnTo>
                  <a:lnTo>
                    <a:pt x="6" y="30"/>
                  </a:lnTo>
                  <a:lnTo>
                    <a:pt x="6" y="60"/>
                  </a:lnTo>
                  <a:lnTo>
                    <a:pt x="12" y="24"/>
                  </a:lnTo>
                  <a:lnTo>
                    <a:pt x="12" y="72"/>
                  </a:lnTo>
                  <a:lnTo>
                    <a:pt x="12" y="48"/>
                  </a:lnTo>
                  <a:lnTo>
                    <a:pt x="18" y="42"/>
                  </a:lnTo>
                  <a:lnTo>
                    <a:pt x="18" y="60"/>
                  </a:lnTo>
                  <a:lnTo>
                    <a:pt x="18" y="24"/>
                  </a:lnTo>
                  <a:lnTo>
                    <a:pt x="18" y="60"/>
                  </a:lnTo>
                  <a:lnTo>
                    <a:pt x="24" y="42"/>
                  </a:lnTo>
                  <a:lnTo>
                    <a:pt x="24" y="66"/>
                  </a:lnTo>
                  <a:lnTo>
                    <a:pt x="24" y="30"/>
                  </a:lnTo>
                  <a:lnTo>
                    <a:pt x="24" y="36"/>
                  </a:lnTo>
                  <a:lnTo>
                    <a:pt x="30" y="36"/>
                  </a:lnTo>
                  <a:lnTo>
                    <a:pt x="30" y="60"/>
                  </a:lnTo>
                  <a:lnTo>
                    <a:pt x="30" y="24"/>
                  </a:lnTo>
                  <a:lnTo>
                    <a:pt x="30" y="42"/>
                  </a:lnTo>
                  <a:lnTo>
                    <a:pt x="36" y="72"/>
                  </a:lnTo>
                  <a:lnTo>
                    <a:pt x="36" y="6"/>
                  </a:lnTo>
                  <a:lnTo>
                    <a:pt x="36" y="36"/>
                  </a:lnTo>
                  <a:lnTo>
                    <a:pt x="42" y="48"/>
                  </a:lnTo>
                  <a:lnTo>
                    <a:pt x="42" y="84"/>
                  </a:lnTo>
                  <a:lnTo>
                    <a:pt x="42" y="6"/>
                  </a:lnTo>
                  <a:lnTo>
                    <a:pt x="42" y="48"/>
                  </a:lnTo>
                  <a:lnTo>
                    <a:pt x="48" y="72"/>
                  </a:lnTo>
                  <a:lnTo>
                    <a:pt x="48" y="18"/>
                  </a:lnTo>
                  <a:lnTo>
                    <a:pt x="48" y="30"/>
                  </a:lnTo>
                  <a:lnTo>
                    <a:pt x="54" y="30"/>
                  </a:lnTo>
                  <a:lnTo>
                    <a:pt x="54" y="66"/>
                  </a:lnTo>
                  <a:lnTo>
                    <a:pt x="54" y="24"/>
                  </a:lnTo>
                  <a:lnTo>
                    <a:pt x="60" y="48"/>
                  </a:lnTo>
                  <a:lnTo>
                    <a:pt x="60" y="78"/>
                  </a:lnTo>
                  <a:lnTo>
                    <a:pt x="60" y="12"/>
                  </a:lnTo>
                  <a:lnTo>
                    <a:pt x="60" y="60"/>
                  </a:lnTo>
                  <a:lnTo>
                    <a:pt x="66" y="42"/>
                  </a:lnTo>
                  <a:lnTo>
                    <a:pt x="66" y="60"/>
                  </a:lnTo>
                  <a:lnTo>
                    <a:pt x="66" y="30"/>
                  </a:lnTo>
                  <a:lnTo>
                    <a:pt x="66" y="60"/>
                  </a:lnTo>
                  <a:lnTo>
                    <a:pt x="72" y="42"/>
                  </a:lnTo>
                  <a:lnTo>
                    <a:pt x="72" y="72"/>
                  </a:lnTo>
                  <a:lnTo>
                    <a:pt x="72" y="24"/>
                  </a:lnTo>
                  <a:lnTo>
                    <a:pt x="72" y="48"/>
                  </a:lnTo>
                  <a:lnTo>
                    <a:pt x="78" y="30"/>
                  </a:lnTo>
                  <a:lnTo>
                    <a:pt x="78" y="72"/>
                  </a:lnTo>
                  <a:lnTo>
                    <a:pt x="78" y="18"/>
                  </a:lnTo>
                  <a:lnTo>
                    <a:pt x="78" y="24"/>
                  </a:lnTo>
                  <a:lnTo>
                    <a:pt x="84" y="60"/>
                  </a:lnTo>
                  <a:lnTo>
                    <a:pt x="84" y="78"/>
                  </a:lnTo>
                  <a:lnTo>
                    <a:pt x="84" y="18"/>
                  </a:lnTo>
                  <a:lnTo>
                    <a:pt x="84" y="42"/>
                  </a:lnTo>
                  <a:lnTo>
                    <a:pt x="90" y="18"/>
                  </a:lnTo>
                  <a:lnTo>
                    <a:pt x="90" y="60"/>
                  </a:lnTo>
                  <a:lnTo>
                    <a:pt x="90" y="54"/>
                  </a:lnTo>
                  <a:lnTo>
                    <a:pt x="96" y="48"/>
                  </a:lnTo>
                  <a:lnTo>
                    <a:pt x="96" y="66"/>
                  </a:lnTo>
                  <a:lnTo>
                    <a:pt x="96" y="30"/>
                  </a:lnTo>
                  <a:lnTo>
                    <a:pt x="96" y="42"/>
                  </a:lnTo>
                  <a:lnTo>
                    <a:pt x="102" y="30"/>
                  </a:lnTo>
                  <a:lnTo>
                    <a:pt x="102" y="60"/>
                  </a:lnTo>
                  <a:lnTo>
                    <a:pt x="102" y="42"/>
                  </a:lnTo>
                  <a:lnTo>
                    <a:pt x="108" y="48"/>
                  </a:lnTo>
                  <a:lnTo>
                    <a:pt x="108" y="66"/>
                  </a:lnTo>
                  <a:lnTo>
                    <a:pt x="108" y="24"/>
                  </a:lnTo>
                  <a:lnTo>
                    <a:pt x="108" y="48"/>
                  </a:lnTo>
                  <a:lnTo>
                    <a:pt x="114" y="54"/>
                  </a:lnTo>
                  <a:lnTo>
                    <a:pt x="114" y="66"/>
                  </a:lnTo>
                  <a:lnTo>
                    <a:pt x="114" y="24"/>
                  </a:lnTo>
                  <a:lnTo>
                    <a:pt x="114" y="36"/>
                  </a:lnTo>
                  <a:lnTo>
                    <a:pt x="120" y="36"/>
                  </a:lnTo>
                  <a:lnTo>
                    <a:pt x="120" y="36"/>
                  </a:lnTo>
                  <a:lnTo>
                    <a:pt x="120" y="60"/>
                  </a:lnTo>
                  <a:lnTo>
                    <a:pt x="126" y="36"/>
                  </a:lnTo>
                  <a:lnTo>
                    <a:pt x="126" y="66"/>
                  </a:lnTo>
                  <a:lnTo>
                    <a:pt x="126" y="24"/>
                  </a:lnTo>
                  <a:lnTo>
                    <a:pt x="126" y="36"/>
                  </a:lnTo>
                  <a:lnTo>
                    <a:pt x="132" y="48"/>
                  </a:lnTo>
                  <a:lnTo>
                    <a:pt x="132" y="54"/>
                  </a:lnTo>
                  <a:lnTo>
                    <a:pt x="132" y="30"/>
                  </a:lnTo>
                  <a:lnTo>
                    <a:pt x="132" y="54"/>
                  </a:lnTo>
                  <a:lnTo>
                    <a:pt x="138" y="54"/>
                  </a:lnTo>
                  <a:lnTo>
                    <a:pt x="138" y="66"/>
                  </a:lnTo>
                  <a:lnTo>
                    <a:pt x="138" y="30"/>
                  </a:lnTo>
                  <a:lnTo>
                    <a:pt x="138" y="48"/>
                  </a:lnTo>
                  <a:lnTo>
                    <a:pt x="144" y="42"/>
                  </a:lnTo>
                  <a:lnTo>
                    <a:pt x="144" y="78"/>
                  </a:lnTo>
                  <a:lnTo>
                    <a:pt x="144" y="0"/>
                  </a:lnTo>
                  <a:lnTo>
                    <a:pt x="144" y="54"/>
                  </a:lnTo>
                  <a:lnTo>
                    <a:pt x="150" y="42"/>
                  </a:lnTo>
                  <a:lnTo>
                    <a:pt x="150" y="66"/>
                  </a:lnTo>
                  <a:lnTo>
                    <a:pt x="150" y="24"/>
                  </a:lnTo>
                  <a:lnTo>
                    <a:pt x="150" y="48"/>
                  </a:lnTo>
                  <a:lnTo>
                    <a:pt x="156" y="36"/>
                  </a:lnTo>
                  <a:lnTo>
                    <a:pt x="156" y="66"/>
                  </a:lnTo>
                  <a:lnTo>
                    <a:pt x="156" y="24"/>
                  </a:lnTo>
                  <a:lnTo>
                    <a:pt x="162" y="48"/>
                  </a:lnTo>
                  <a:lnTo>
                    <a:pt x="162" y="66"/>
                  </a:lnTo>
                  <a:lnTo>
                    <a:pt x="162" y="30"/>
                  </a:lnTo>
                  <a:lnTo>
                    <a:pt x="162" y="48"/>
                  </a:lnTo>
                  <a:lnTo>
                    <a:pt x="168" y="36"/>
                  </a:lnTo>
                  <a:lnTo>
                    <a:pt x="168" y="60"/>
                  </a:lnTo>
                  <a:lnTo>
                    <a:pt x="168" y="24"/>
                  </a:lnTo>
                  <a:lnTo>
                    <a:pt x="168" y="60"/>
                  </a:lnTo>
                  <a:lnTo>
                    <a:pt x="174" y="36"/>
                  </a:lnTo>
                  <a:lnTo>
                    <a:pt x="174" y="66"/>
                  </a:lnTo>
                  <a:lnTo>
                    <a:pt x="174" y="24"/>
                  </a:lnTo>
                  <a:lnTo>
                    <a:pt x="180" y="54"/>
                  </a:lnTo>
                  <a:lnTo>
                    <a:pt x="180" y="60"/>
                  </a:lnTo>
                  <a:lnTo>
                    <a:pt x="180" y="36"/>
                  </a:lnTo>
                  <a:lnTo>
                    <a:pt x="180" y="48"/>
                  </a:lnTo>
                  <a:lnTo>
                    <a:pt x="186" y="42"/>
                  </a:lnTo>
                  <a:lnTo>
                    <a:pt x="186" y="66"/>
                  </a:lnTo>
                  <a:lnTo>
                    <a:pt x="186" y="24"/>
                  </a:lnTo>
                  <a:lnTo>
                    <a:pt x="186" y="54"/>
                  </a:lnTo>
                  <a:lnTo>
                    <a:pt x="192" y="60"/>
                  </a:lnTo>
                  <a:lnTo>
                    <a:pt x="192" y="30"/>
                  </a:lnTo>
                  <a:lnTo>
                    <a:pt x="192" y="48"/>
                  </a:lnTo>
                  <a:lnTo>
                    <a:pt x="198" y="54"/>
                  </a:lnTo>
                  <a:lnTo>
                    <a:pt x="198" y="60"/>
                  </a:lnTo>
                  <a:lnTo>
                    <a:pt x="198" y="24"/>
                  </a:lnTo>
                  <a:lnTo>
                    <a:pt x="198" y="48"/>
                  </a:lnTo>
                  <a:lnTo>
                    <a:pt x="204" y="66"/>
                  </a:lnTo>
                  <a:lnTo>
                    <a:pt x="204" y="72"/>
                  </a:lnTo>
                  <a:lnTo>
                    <a:pt x="204" y="18"/>
                  </a:lnTo>
                  <a:lnTo>
                    <a:pt x="204" y="6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70">
              <a:extLst>
                <a:ext uri="{FF2B5EF4-FFF2-40B4-BE49-F238E27FC236}">
                  <a16:creationId xmlns:a16="http://schemas.microsoft.com/office/drawing/2014/main" id="{6C654D8B-D532-864C-8ACC-40CEC2F611A6}"/>
                </a:ext>
              </a:extLst>
            </p:cNvPr>
            <p:cNvSpPr>
              <a:spLocks/>
            </p:cNvSpPr>
            <p:nvPr/>
          </p:nvSpPr>
          <p:spPr bwMode="auto">
            <a:xfrm>
              <a:off x="4829175" y="1590675"/>
              <a:ext cx="342900" cy="123825"/>
            </a:xfrm>
            <a:custGeom>
              <a:avLst/>
              <a:gdLst>
                <a:gd name="T0" fmla="*/ 6 w 216"/>
                <a:gd name="T1" fmla="*/ 54 h 78"/>
                <a:gd name="T2" fmla="*/ 12 w 216"/>
                <a:gd name="T3" fmla="*/ 42 h 78"/>
                <a:gd name="T4" fmla="*/ 18 w 216"/>
                <a:gd name="T5" fmla="*/ 78 h 78"/>
                <a:gd name="T6" fmla="*/ 24 w 216"/>
                <a:gd name="T7" fmla="*/ 30 h 78"/>
                <a:gd name="T8" fmla="*/ 24 w 216"/>
                <a:gd name="T9" fmla="*/ 48 h 78"/>
                <a:gd name="T10" fmla="*/ 30 w 216"/>
                <a:gd name="T11" fmla="*/ 24 h 78"/>
                <a:gd name="T12" fmla="*/ 36 w 216"/>
                <a:gd name="T13" fmla="*/ 48 h 78"/>
                <a:gd name="T14" fmla="*/ 42 w 216"/>
                <a:gd name="T15" fmla="*/ 36 h 78"/>
                <a:gd name="T16" fmla="*/ 42 w 216"/>
                <a:gd name="T17" fmla="*/ 42 h 78"/>
                <a:gd name="T18" fmla="*/ 48 w 216"/>
                <a:gd name="T19" fmla="*/ 30 h 78"/>
                <a:gd name="T20" fmla="*/ 54 w 216"/>
                <a:gd name="T21" fmla="*/ 30 h 78"/>
                <a:gd name="T22" fmla="*/ 60 w 216"/>
                <a:gd name="T23" fmla="*/ 60 h 78"/>
                <a:gd name="T24" fmla="*/ 66 w 216"/>
                <a:gd name="T25" fmla="*/ 30 h 78"/>
                <a:gd name="T26" fmla="*/ 72 w 216"/>
                <a:gd name="T27" fmla="*/ 30 h 78"/>
                <a:gd name="T28" fmla="*/ 72 w 216"/>
                <a:gd name="T29" fmla="*/ 36 h 78"/>
                <a:gd name="T30" fmla="*/ 78 w 216"/>
                <a:gd name="T31" fmla="*/ 18 h 78"/>
                <a:gd name="T32" fmla="*/ 84 w 216"/>
                <a:gd name="T33" fmla="*/ 54 h 78"/>
                <a:gd name="T34" fmla="*/ 90 w 216"/>
                <a:gd name="T35" fmla="*/ 48 h 78"/>
                <a:gd name="T36" fmla="*/ 90 w 216"/>
                <a:gd name="T37" fmla="*/ 42 h 78"/>
                <a:gd name="T38" fmla="*/ 96 w 216"/>
                <a:gd name="T39" fmla="*/ 54 h 78"/>
                <a:gd name="T40" fmla="*/ 102 w 216"/>
                <a:gd name="T41" fmla="*/ 36 h 78"/>
                <a:gd name="T42" fmla="*/ 108 w 216"/>
                <a:gd name="T43" fmla="*/ 24 h 78"/>
                <a:gd name="T44" fmla="*/ 114 w 216"/>
                <a:gd name="T45" fmla="*/ 42 h 78"/>
                <a:gd name="T46" fmla="*/ 120 w 216"/>
                <a:gd name="T47" fmla="*/ 60 h 78"/>
                <a:gd name="T48" fmla="*/ 126 w 216"/>
                <a:gd name="T49" fmla="*/ 12 h 78"/>
                <a:gd name="T50" fmla="*/ 132 w 216"/>
                <a:gd name="T51" fmla="*/ 60 h 78"/>
                <a:gd name="T52" fmla="*/ 138 w 216"/>
                <a:gd name="T53" fmla="*/ 30 h 78"/>
                <a:gd name="T54" fmla="*/ 144 w 216"/>
                <a:gd name="T55" fmla="*/ 42 h 78"/>
                <a:gd name="T56" fmla="*/ 144 w 216"/>
                <a:gd name="T57" fmla="*/ 48 h 78"/>
                <a:gd name="T58" fmla="*/ 150 w 216"/>
                <a:gd name="T59" fmla="*/ 24 h 78"/>
                <a:gd name="T60" fmla="*/ 156 w 216"/>
                <a:gd name="T61" fmla="*/ 60 h 78"/>
                <a:gd name="T62" fmla="*/ 162 w 216"/>
                <a:gd name="T63" fmla="*/ 12 h 78"/>
                <a:gd name="T64" fmla="*/ 168 w 216"/>
                <a:gd name="T65" fmla="*/ 48 h 78"/>
                <a:gd name="T66" fmla="*/ 168 w 216"/>
                <a:gd name="T67" fmla="*/ 24 h 78"/>
                <a:gd name="T68" fmla="*/ 174 w 216"/>
                <a:gd name="T69" fmla="*/ 42 h 78"/>
                <a:gd name="T70" fmla="*/ 180 w 216"/>
                <a:gd name="T71" fmla="*/ 30 h 78"/>
                <a:gd name="T72" fmla="*/ 186 w 216"/>
                <a:gd name="T73" fmla="*/ 24 h 78"/>
                <a:gd name="T74" fmla="*/ 192 w 216"/>
                <a:gd name="T75" fmla="*/ 54 h 78"/>
                <a:gd name="T76" fmla="*/ 198 w 216"/>
                <a:gd name="T77" fmla="*/ 36 h 78"/>
                <a:gd name="T78" fmla="*/ 198 w 216"/>
                <a:gd name="T79" fmla="*/ 36 h 78"/>
                <a:gd name="T80" fmla="*/ 204 w 216"/>
                <a:gd name="T81" fmla="*/ 48 h 78"/>
                <a:gd name="T82" fmla="*/ 210 w 216"/>
                <a:gd name="T83" fmla="*/ 2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78">
                  <a:moveTo>
                    <a:pt x="0" y="54"/>
                  </a:moveTo>
                  <a:lnTo>
                    <a:pt x="6" y="48"/>
                  </a:lnTo>
                  <a:lnTo>
                    <a:pt x="6" y="54"/>
                  </a:lnTo>
                  <a:lnTo>
                    <a:pt x="6" y="24"/>
                  </a:lnTo>
                  <a:lnTo>
                    <a:pt x="6" y="36"/>
                  </a:lnTo>
                  <a:lnTo>
                    <a:pt x="12" y="42"/>
                  </a:lnTo>
                  <a:lnTo>
                    <a:pt x="12" y="60"/>
                  </a:lnTo>
                  <a:lnTo>
                    <a:pt x="12" y="6"/>
                  </a:lnTo>
                  <a:lnTo>
                    <a:pt x="18" y="78"/>
                  </a:lnTo>
                  <a:lnTo>
                    <a:pt x="18" y="72"/>
                  </a:lnTo>
                  <a:lnTo>
                    <a:pt x="18" y="48"/>
                  </a:lnTo>
                  <a:lnTo>
                    <a:pt x="24" y="30"/>
                  </a:lnTo>
                  <a:lnTo>
                    <a:pt x="24" y="72"/>
                  </a:lnTo>
                  <a:lnTo>
                    <a:pt x="24" y="6"/>
                  </a:lnTo>
                  <a:lnTo>
                    <a:pt x="24" y="48"/>
                  </a:lnTo>
                  <a:lnTo>
                    <a:pt x="30" y="36"/>
                  </a:lnTo>
                  <a:lnTo>
                    <a:pt x="30" y="48"/>
                  </a:lnTo>
                  <a:lnTo>
                    <a:pt x="30" y="24"/>
                  </a:lnTo>
                  <a:lnTo>
                    <a:pt x="30" y="30"/>
                  </a:lnTo>
                  <a:lnTo>
                    <a:pt x="36" y="36"/>
                  </a:lnTo>
                  <a:lnTo>
                    <a:pt x="36" y="48"/>
                  </a:lnTo>
                  <a:lnTo>
                    <a:pt x="36" y="30"/>
                  </a:lnTo>
                  <a:lnTo>
                    <a:pt x="36" y="48"/>
                  </a:lnTo>
                  <a:lnTo>
                    <a:pt x="42" y="36"/>
                  </a:lnTo>
                  <a:lnTo>
                    <a:pt x="42" y="60"/>
                  </a:lnTo>
                  <a:lnTo>
                    <a:pt x="42" y="24"/>
                  </a:lnTo>
                  <a:lnTo>
                    <a:pt x="42" y="42"/>
                  </a:lnTo>
                  <a:lnTo>
                    <a:pt x="48" y="36"/>
                  </a:lnTo>
                  <a:lnTo>
                    <a:pt x="48" y="48"/>
                  </a:lnTo>
                  <a:lnTo>
                    <a:pt x="48" y="30"/>
                  </a:lnTo>
                  <a:lnTo>
                    <a:pt x="54" y="48"/>
                  </a:lnTo>
                  <a:lnTo>
                    <a:pt x="54" y="48"/>
                  </a:lnTo>
                  <a:lnTo>
                    <a:pt x="54" y="30"/>
                  </a:lnTo>
                  <a:lnTo>
                    <a:pt x="54" y="36"/>
                  </a:lnTo>
                  <a:lnTo>
                    <a:pt x="60" y="42"/>
                  </a:lnTo>
                  <a:lnTo>
                    <a:pt x="60" y="60"/>
                  </a:lnTo>
                  <a:lnTo>
                    <a:pt x="60" y="18"/>
                  </a:lnTo>
                  <a:lnTo>
                    <a:pt x="60" y="48"/>
                  </a:lnTo>
                  <a:lnTo>
                    <a:pt x="66" y="30"/>
                  </a:lnTo>
                  <a:lnTo>
                    <a:pt x="66" y="60"/>
                  </a:lnTo>
                  <a:lnTo>
                    <a:pt x="66" y="18"/>
                  </a:lnTo>
                  <a:lnTo>
                    <a:pt x="72" y="30"/>
                  </a:lnTo>
                  <a:lnTo>
                    <a:pt x="72" y="60"/>
                  </a:lnTo>
                  <a:lnTo>
                    <a:pt x="72" y="30"/>
                  </a:lnTo>
                  <a:lnTo>
                    <a:pt x="72" y="36"/>
                  </a:lnTo>
                  <a:lnTo>
                    <a:pt x="78" y="48"/>
                  </a:lnTo>
                  <a:lnTo>
                    <a:pt x="78" y="60"/>
                  </a:lnTo>
                  <a:lnTo>
                    <a:pt x="78" y="18"/>
                  </a:lnTo>
                  <a:lnTo>
                    <a:pt x="78" y="36"/>
                  </a:lnTo>
                  <a:lnTo>
                    <a:pt x="84" y="48"/>
                  </a:lnTo>
                  <a:lnTo>
                    <a:pt x="84" y="54"/>
                  </a:lnTo>
                  <a:lnTo>
                    <a:pt x="84" y="18"/>
                  </a:lnTo>
                  <a:lnTo>
                    <a:pt x="84" y="36"/>
                  </a:lnTo>
                  <a:lnTo>
                    <a:pt x="90" y="48"/>
                  </a:lnTo>
                  <a:lnTo>
                    <a:pt x="90" y="54"/>
                  </a:lnTo>
                  <a:lnTo>
                    <a:pt x="90" y="18"/>
                  </a:lnTo>
                  <a:lnTo>
                    <a:pt x="90" y="42"/>
                  </a:lnTo>
                  <a:lnTo>
                    <a:pt x="96" y="66"/>
                  </a:lnTo>
                  <a:lnTo>
                    <a:pt x="96" y="12"/>
                  </a:lnTo>
                  <a:lnTo>
                    <a:pt x="96" y="54"/>
                  </a:lnTo>
                  <a:lnTo>
                    <a:pt x="102" y="54"/>
                  </a:lnTo>
                  <a:lnTo>
                    <a:pt x="102" y="24"/>
                  </a:lnTo>
                  <a:lnTo>
                    <a:pt x="102" y="36"/>
                  </a:lnTo>
                  <a:lnTo>
                    <a:pt x="108" y="48"/>
                  </a:lnTo>
                  <a:lnTo>
                    <a:pt x="108" y="54"/>
                  </a:lnTo>
                  <a:lnTo>
                    <a:pt x="108" y="24"/>
                  </a:lnTo>
                  <a:lnTo>
                    <a:pt x="114" y="54"/>
                  </a:lnTo>
                  <a:lnTo>
                    <a:pt x="114" y="18"/>
                  </a:lnTo>
                  <a:lnTo>
                    <a:pt x="114" y="42"/>
                  </a:lnTo>
                  <a:lnTo>
                    <a:pt x="120" y="36"/>
                  </a:lnTo>
                  <a:lnTo>
                    <a:pt x="120" y="18"/>
                  </a:lnTo>
                  <a:lnTo>
                    <a:pt x="120" y="60"/>
                  </a:lnTo>
                  <a:lnTo>
                    <a:pt x="126" y="48"/>
                  </a:lnTo>
                  <a:lnTo>
                    <a:pt x="126" y="66"/>
                  </a:lnTo>
                  <a:lnTo>
                    <a:pt x="126" y="12"/>
                  </a:lnTo>
                  <a:lnTo>
                    <a:pt x="126" y="48"/>
                  </a:lnTo>
                  <a:lnTo>
                    <a:pt x="132" y="24"/>
                  </a:lnTo>
                  <a:lnTo>
                    <a:pt x="132" y="60"/>
                  </a:lnTo>
                  <a:lnTo>
                    <a:pt x="132" y="18"/>
                  </a:lnTo>
                  <a:lnTo>
                    <a:pt x="132" y="48"/>
                  </a:lnTo>
                  <a:lnTo>
                    <a:pt x="138" y="30"/>
                  </a:lnTo>
                  <a:lnTo>
                    <a:pt x="138" y="36"/>
                  </a:lnTo>
                  <a:lnTo>
                    <a:pt x="138" y="36"/>
                  </a:lnTo>
                  <a:lnTo>
                    <a:pt x="144" y="42"/>
                  </a:lnTo>
                  <a:lnTo>
                    <a:pt x="144" y="66"/>
                  </a:lnTo>
                  <a:lnTo>
                    <a:pt x="144" y="12"/>
                  </a:lnTo>
                  <a:lnTo>
                    <a:pt x="144" y="48"/>
                  </a:lnTo>
                  <a:lnTo>
                    <a:pt x="150" y="30"/>
                  </a:lnTo>
                  <a:lnTo>
                    <a:pt x="150" y="54"/>
                  </a:lnTo>
                  <a:lnTo>
                    <a:pt x="150" y="24"/>
                  </a:lnTo>
                  <a:lnTo>
                    <a:pt x="150" y="30"/>
                  </a:lnTo>
                  <a:lnTo>
                    <a:pt x="156" y="42"/>
                  </a:lnTo>
                  <a:lnTo>
                    <a:pt x="156" y="60"/>
                  </a:lnTo>
                  <a:lnTo>
                    <a:pt x="156" y="24"/>
                  </a:lnTo>
                  <a:lnTo>
                    <a:pt x="156" y="48"/>
                  </a:lnTo>
                  <a:lnTo>
                    <a:pt x="162" y="12"/>
                  </a:lnTo>
                  <a:lnTo>
                    <a:pt x="162" y="60"/>
                  </a:lnTo>
                  <a:lnTo>
                    <a:pt x="162" y="42"/>
                  </a:lnTo>
                  <a:lnTo>
                    <a:pt x="168" y="48"/>
                  </a:lnTo>
                  <a:lnTo>
                    <a:pt x="168" y="66"/>
                  </a:lnTo>
                  <a:lnTo>
                    <a:pt x="168" y="12"/>
                  </a:lnTo>
                  <a:lnTo>
                    <a:pt x="168" y="24"/>
                  </a:lnTo>
                  <a:lnTo>
                    <a:pt x="174" y="66"/>
                  </a:lnTo>
                  <a:lnTo>
                    <a:pt x="174" y="18"/>
                  </a:lnTo>
                  <a:lnTo>
                    <a:pt x="174" y="42"/>
                  </a:lnTo>
                  <a:lnTo>
                    <a:pt x="180" y="30"/>
                  </a:lnTo>
                  <a:lnTo>
                    <a:pt x="180" y="54"/>
                  </a:lnTo>
                  <a:lnTo>
                    <a:pt x="180" y="30"/>
                  </a:lnTo>
                  <a:lnTo>
                    <a:pt x="180" y="36"/>
                  </a:lnTo>
                  <a:lnTo>
                    <a:pt x="186" y="48"/>
                  </a:lnTo>
                  <a:lnTo>
                    <a:pt x="186" y="24"/>
                  </a:lnTo>
                  <a:lnTo>
                    <a:pt x="186" y="54"/>
                  </a:lnTo>
                  <a:lnTo>
                    <a:pt x="192" y="42"/>
                  </a:lnTo>
                  <a:lnTo>
                    <a:pt x="192" y="54"/>
                  </a:lnTo>
                  <a:lnTo>
                    <a:pt x="192" y="24"/>
                  </a:lnTo>
                  <a:lnTo>
                    <a:pt x="192" y="24"/>
                  </a:lnTo>
                  <a:lnTo>
                    <a:pt x="198" y="36"/>
                  </a:lnTo>
                  <a:lnTo>
                    <a:pt x="198" y="78"/>
                  </a:lnTo>
                  <a:lnTo>
                    <a:pt x="198" y="18"/>
                  </a:lnTo>
                  <a:lnTo>
                    <a:pt x="198" y="36"/>
                  </a:lnTo>
                  <a:lnTo>
                    <a:pt x="204" y="0"/>
                  </a:lnTo>
                  <a:lnTo>
                    <a:pt x="204" y="66"/>
                  </a:lnTo>
                  <a:lnTo>
                    <a:pt x="204" y="48"/>
                  </a:lnTo>
                  <a:lnTo>
                    <a:pt x="210" y="30"/>
                  </a:lnTo>
                  <a:lnTo>
                    <a:pt x="210" y="54"/>
                  </a:lnTo>
                  <a:lnTo>
                    <a:pt x="210" y="24"/>
                  </a:lnTo>
                  <a:lnTo>
                    <a:pt x="210" y="36"/>
                  </a:lnTo>
                  <a:lnTo>
                    <a:pt x="216"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71">
              <a:extLst>
                <a:ext uri="{FF2B5EF4-FFF2-40B4-BE49-F238E27FC236}">
                  <a16:creationId xmlns:a16="http://schemas.microsoft.com/office/drawing/2014/main" id="{98C8212A-4745-F14E-82DC-82B256A4D231}"/>
                </a:ext>
              </a:extLst>
            </p:cNvPr>
            <p:cNvSpPr>
              <a:spLocks/>
            </p:cNvSpPr>
            <p:nvPr/>
          </p:nvSpPr>
          <p:spPr bwMode="auto">
            <a:xfrm>
              <a:off x="5172075" y="1590675"/>
              <a:ext cx="314325" cy="133350"/>
            </a:xfrm>
            <a:custGeom>
              <a:avLst/>
              <a:gdLst>
                <a:gd name="T0" fmla="*/ 0 w 198"/>
                <a:gd name="T1" fmla="*/ 12 h 84"/>
                <a:gd name="T2" fmla="*/ 6 w 198"/>
                <a:gd name="T3" fmla="*/ 18 h 84"/>
                <a:gd name="T4" fmla="*/ 12 w 198"/>
                <a:gd name="T5" fmla="*/ 54 h 84"/>
                <a:gd name="T6" fmla="*/ 18 w 198"/>
                <a:gd name="T7" fmla="*/ 42 h 84"/>
                <a:gd name="T8" fmla="*/ 18 w 198"/>
                <a:gd name="T9" fmla="*/ 30 h 84"/>
                <a:gd name="T10" fmla="*/ 24 w 198"/>
                <a:gd name="T11" fmla="*/ 24 h 84"/>
                <a:gd name="T12" fmla="*/ 30 w 198"/>
                <a:gd name="T13" fmla="*/ 54 h 84"/>
                <a:gd name="T14" fmla="*/ 36 w 198"/>
                <a:gd name="T15" fmla="*/ 54 h 84"/>
                <a:gd name="T16" fmla="*/ 42 w 198"/>
                <a:gd name="T17" fmla="*/ 36 h 84"/>
                <a:gd name="T18" fmla="*/ 42 w 198"/>
                <a:gd name="T19" fmla="*/ 54 h 84"/>
                <a:gd name="T20" fmla="*/ 48 w 198"/>
                <a:gd name="T21" fmla="*/ 12 h 84"/>
                <a:gd name="T22" fmla="*/ 54 w 198"/>
                <a:gd name="T23" fmla="*/ 54 h 84"/>
                <a:gd name="T24" fmla="*/ 60 w 198"/>
                <a:gd name="T25" fmla="*/ 24 h 84"/>
                <a:gd name="T26" fmla="*/ 60 w 198"/>
                <a:gd name="T27" fmla="*/ 42 h 84"/>
                <a:gd name="T28" fmla="*/ 66 w 198"/>
                <a:gd name="T29" fmla="*/ 0 h 84"/>
                <a:gd name="T30" fmla="*/ 72 w 198"/>
                <a:gd name="T31" fmla="*/ 60 h 84"/>
                <a:gd name="T32" fmla="*/ 78 w 198"/>
                <a:gd name="T33" fmla="*/ 48 h 84"/>
                <a:gd name="T34" fmla="*/ 78 w 198"/>
                <a:gd name="T35" fmla="*/ 42 h 84"/>
                <a:gd name="T36" fmla="*/ 84 w 198"/>
                <a:gd name="T37" fmla="*/ 18 h 84"/>
                <a:gd name="T38" fmla="*/ 90 w 198"/>
                <a:gd name="T39" fmla="*/ 66 h 84"/>
                <a:gd name="T40" fmla="*/ 96 w 198"/>
                <a:gd name="T41" fmla="*/ 48 h 84"/>
                <a:gd name="T42" fmla="*/ 96 w 198"/>
                <a:gd name="T43" fmla="*/ 30 h 84"/>
                <a:gd name="T44" fmla="*/ 102 w 198"/>
                <a:gd name="T45" fmla="*/ 72 h 84"/>
                <a:gd name="T46" fmla="*/ 108 w 198"/>
                <a:gd name="T47" fmla="*/ 30 h 84"/>
                <a:gd name="T48" fmla="*/ 114 w 198"/>
                <a:gd name="T49" fmla="*/ 24 h 84"/>
                <a:gd name="T50" fmla="*/ 120 w 198"/>
                <a:gd name="T51" fmla="*/ 48 h 84"/>
                <a:gd name="T52" fmla="*/ 126 w 198"/>
                <a:gd name="T53" fmla="*/ 42 h 84"/>
                <a:gd name="T54" fmla="*/ 132 w 198"/>
                <a:gd name="T55" fmla="*/ 42 h 84"/>
                <a:gd name="T56" fmla="*/ 132 w 198"/>
                <a:gd name="T57" fmla="*/ 54 h 84"/>
                <a:gd name="T58" fmla="*/ 138 w 198"/>
                <a:gd name="T59" fmla="*/ 84 h 84"/>
                <a:gd name="T60" fmla="*/ 144 w 198"/>
                <a:gd name="T61" fmla="*/ 6 h 84"/>
                <a:gd name="T62" fmla="*/ 150 w 198"/>
                <a:gd name="T63" fmla="*/ 54 h 84"/>
                <a:gd name="T64" fmla="*/ 156 w 198"/>
                <a:gd name="T65" fmla="*/ 48 h 84"/>
                <a:gd name="T66" fmla="*/ 162 w 198"/>
                <a:gd name="T67" fmla="*/ 48 h 84"/>
                <a:gd name="T68" fmla="*/ 162 w 198"/>
                <a:gd name="T69" fmla="*/ 36 h 84"/>
                <a:gd name="T70" fmla="*/ 168 w 198"/>
                <a:gd name="T71" fmla="*/ 36 h 84"/>
                <a:gd name="T72" fmla="*/ 174 w 198"/>
                <a:gd name="T73" fmla="*/ 30 h 84"/>
                <a:gd name="T74" fmla="*/ 180 w 198"/>
                <a:gd name="T75" fmla="*/ 60 h 84"/>
                <a:gd name="T76" fmla="*/ 186 w 198"/>
                <a:gd name="T77" fmla="*/ 42 h 84"/>
                <a:gd name="T78" fmla="*/ 186 w 198"/>
                <a:gd name="T79" fmla="*/ 36 h 84"/>
                <a:gd name="T80" fmla="*/ 192 w 198"/>
                <a:gd name="T81" fmla="*/ 30 h 84"/>
                <a:gd name="T82" fmla="*/ 198 w 198"/>
                <a:gd name="T83"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84">
                  <a:moveTo>
                    <a:pt x="0" y="42"/>
                  </a:moveTo>
                  <a:lnTo>
                    <a:pt x="0" y="60"/>
                  </a:lnTo>
                  <a:lnTo>
                    <a:pt x="0" y="12"/>
                  </a:lnTo>
                  <a:lnTo>
                    <a:pt x="6" y="54"/>
                  </a:lnTo>
                  <a:lnTo>
                    <a:pt x="6" y="60"/>
                  </a:lnTo>
                  <a:lnTo>
                    <a:pt x="6" y="18"/>
                  </a:lnTo>
                  <a:lnTo>
                    <a:pt x="6" y="36"/>
                  </a:lnTo>
                  <a:lnTo>
                    <a:pt x="12" y="48"/>
                  </a:lnTo>
                  <a:lnTo>
                    <a:pt x="12" y="54"/>
                  </a:lnTo>
                  <a:lnTo>
                    <a:pt x="12" y="18"/>
                  </a:lnTo>
                  <a:lnTo>
                    <a:pt x="12" y="48"/>
                  </a:lnTo>
                  <a:lnTo>
                    <a:pt x="18" y="42"/>
                  </a:lnTo>
                  <a:lnTo>
                    <a:pt x="18" y="54"/>
                  </a:lnTo>
                  <a:lnTo>
                    <a:pt x="18" y="24"/>
                  </a:lnTo>
                  <a:lnTo>
                    <a:pt x="18" y="30"/>
                  </a:lnTo>
                  <a:lnTo>
                    <a:pt x="24" y="48"/>
                  </a:lnTo>
                  <a:lnTo>
                    <a:pt x="24" y="54"/>
                  </a:lnTo>
                  <a:lnTo>
                    <a:pt x="24" y="24"/>
                  </a:lnTo>
                  <a:lnTo>
                    <a:pt x="24" y="36"/>
                  </a:lnTo>
                  <a:lnTo>
                    <a:pt x="30" y="24"/>
                  </a:lnTo>
                  <a:lnTo>
                    <a:pt x="30" y="54"/>
                  </a:lnTo>
                  <a:lnTo>
                    <a:pt x="30" y="24"/>
                  </a:lnTo>
                  <a:lnTo>
                    <a:pt x="36" y="36"/>
                  </a:lnTo>
                  <a:lnTo>
                    <a:pt x="36" y="54"/>
                  </a:lnTo>
                  <a:lnTo>
                    <a:pt x="36" y="24"/>
                  </a:lnTo>
                  <a:lnTo>
                    <a:pt x="36" y="42"/>
                  </a:lnTo>
                  <a:lnTo>
                    <a:pt x="42" y="36"/>
                  </a:lnTo>
                  <a:lnTo>
                    <a:pt x="42" y="60"/>
                  </a:lnTo>
                  <a:lnTo>
                    <a:pt x="42" y="18"/>
                  </a:lnTo>
                  <a:lnTo>
                    <a:pt x="42" y="54"/>
                  </a:lnTo>
                  <a:lnTo>
                    <a:pt x="48" y="48"/>
                  </a:lnTo>
                  <a:lnTo>
                    <a:pt x="48" y="66"/>
                  </a:lnTo>
                  <a:lnTo>
                    <a:pt x="48" y="12"/>
                  </a:lnTo>
                  <a:lnTo>
                    <a:pt x="48" y="54"/>
                  </a:lnTo>
                  <a:lnTo>
                    <a:pt x="54" y="36"/>
                  </a:lnTo>
                  <a:lnTo>
                    <a:pt x="54" y="54"/>
                  </a:lnTo>
                  <a:lnTo>
                    <a:pt x="54" y="24"/>
                  </a:lnTo>
                  <a:lnTo>
                    <a:pt x="54" y="42"/>
                  </a:lnTo>
                  <a:lnTo>
                    <a:pt x="60" y="24"/>
                  </a:lnTo>
                  <a:lnTo>
                    <a:pt x="60" y="60"/>
                  </a:lnTo>
                  <a:lnTo>
                    <a:pt x="60" y="12"/>
                  </a:lnTo>
                  <a:lnTo>
                    <a:pt x="60" y="42"/>
                  </a:lnTo>
                  <a:lnTo>
                    <a:pt x="66" y="30"/>
                  </a:lnTo>
                  <a:lnTo>
                    <a:pt x="66" y="72"/>
                  </a:lnTo>
                  <a:lnTo>
                    <a:pt x="66" y="0"/>
                  </a:lnTo>
                  <a:lnTo>
                    <a:pt x="66" y="48"/>
                  </a:lnTo>
                  <a:lnTo>
                    <a:pt x="72" y="36"/>
                  </a:lnTo>
                  <a:lnTo>
                    <a:pt x="72" y="60"/>
                  </a:lnTo>
                  <a:lnTo>
                    <a:pt x="72" y="18"/>
                  </a:lnTo>
                  <a:lnTo>
                    <a:pt x="72" y="42"/>
                  </a:lnTo>
                  <a:lnTo>
                    <a:pt x="78" y="48"/>
                  </a:lnTo>
                  <a:lnTo>
                    <a:pt x="78" y="60"/>
                  </a:lnTo>
                  <a:lnTo>
                    <a:pt x="78" y="24"/>
                  </a:lnTo>
                  <a:lnTo>
                    <a:pt x="78" y="42"/>
                  </a:lnTo>
                  <a:lnTo>
                    <a:pt x="84" y="30"/>
                  </a:lnTo>
                  <a:lnTo>
                    <a:pt x="84" y="60"/>
                  </a:lnTo>
                  <a:lnTo>
                    <a:pt x="84" y="18"/>
                  </a:lnTo>
                  <a:lnTo>
                    <a:pt x="84" y="30"/>
                  </a:lnTo>
                  <a:lnTo>
                    <a:pt x="90" y="36"/>
                  </a:lnTo>
                  <a:lnTo>
                    <a:pt x="90" y="66"/>
                  </a:lnTo>
                  <a:lnTo>
                    <a:pt x="90" y="18"/>
                  </a:lnTo>
                  <a:lnTo>
                    <a:pt x="90" y="42"/>
                  </a:lnTo>
                  <a:lnTo>
                    <a:pt x="96" y="48"/>
                  </a:lnTo>
                  <a:lnTo>
                    <a:pt x="96" y="60"/>
                  </a:lnTo>
                  <a:lnTo>
                    <a:pt x="96" y="18"/>
                  </a:lnTo>
                  <a:lnTo>
                    <a:pt x="96" y="30"/>
                  </a:lnTo>
                  <a:lnTo>
                    <a:pt x="102" y="54"/>
                  </a:lnTo>
                  <a:lnTo>
                    <a:pt x="102" y="6"/>
                  </a:lnTo>
                  <a:lnTo>
                    <a:pt x="102" y="72"/>
                  </a:lnTo>
                  <a:lnTo>
                    <a:pt x="108" y="12"/>
                  </a:lnTo>
                  <a:lnTo>
                    <a:pt x="108" y="60"/>
                  </a:lnTo>
                  <a:lnTo>
                    <a:pt x="108" y="30"/>
                  </a:lnTo>
                  <a:lnTo>
                    <a:pt x="114" y="36"/>
                  </a:lnTo>
                  <a:lnTo>
                    <a:pt x="114" y="54"/>
                  </a:lnTo>
                  <a:lnTo>
                    <a:pt x="114" y="24"/>
                  </a:lnTo>
                  <a:lnTo>
                    <a:pt x="114" y="36"/>
                  </a:lnTo>
                  <a:lnTo>
                    <a:pt x="120" y="42"/>
                  </a:lnTo>
                  <a:lnTo>
                    <a:pt x="120" y="48"/>
                  </a:lnTo>
                  <a:lnTo>
                    <a:pt x="120" y="30"/>
                  </a:lnTo>
                  <a:lnTo>
                    <a:pt x="120" y="36"/>
                  </a:lnTo>
                  <a:lnTo>
                    <a:pt x="126" y="42"/>
                  </a:lnTo>
                  <a:lnTo>
                    <a:pt x="126" y="24"/>
                  </a:lnTo>
                  <a:lnTo>
                    <a:pt x="126" y="54"/>
                  </a:lnTo>
                  <a:lnTo>
                    <a:pt x="132" y="42"/>
                  </a:lnTo>
                  <a:lnTo>
                    <a:pt x="132" y="72"/>
                  </a:lnTo>
                  <a:lnTo>
                    <a:pt x="132" y="12"/>
                  </a:lnTo>
                  <a:lnTo>
                    <a:pt x="132" y="54"/>
                  </a:lnTo>
                  <a:lnTo>
                    <a:pt x="138" y="36"/>
                  </a:lnTo>
                  <a:lnTo>
                    <a:pt x="138" y="6"/>
                  </a:lnTo>
                  <a:lnTo>
                    <a:pt x="138" y="84"/>
                  </a:lnTo>
                  <a:lnTo>
                    <a:pt x="144" y="30"/>
                  </a:lnTo>
                  <a:lnTo>
                    <a:pt x="144" y="54"/>
                  </a:lnTo>
                  <a:lnTo>
                    <a:pt x="144" y="6"/>
                  </a:lnTo>
                  <a:lnTo>
                    <a:pt x="144" y="42"/>
                  </a:lnTo>
                  <a:lnTo>
                    <a:pt x="150" y="24"/>
                  </a:lnTo>
                  <a:lnTo>
                    <a:pt x="150" y="54"/>
                  </a:lnTo>
                  <a:lnTo>
                    <a:pt x="150" y="42"/>
                  </a:lnTo>
                  <a:lnTo>
                    <a:pt x="156" y="30"/>
                  </a:lnTo>
                  <a:lnTo>
                    <a:pt x="156" y="48"/>
                  </a:lnTo>
                  <a:lnTo>
                    <a:pt x="156" y="24"/>
                  </a:lnTo>
                  <a:lnTo>
                    <a:pt x="156" y="30"/>
                  </a:lnTo>
                  <a:lnTo>
                    <a:pt x="162" y="48"/>
                  </a:lnTo>
                  <a:lnTo>
                    <a:pt x="162" y="54"/>
                  </a:lnTo>
                  <a:lnTo>
                    <a:pt x="162" y="24"/>
                  </a:lnTo>
                  <a:lnTo>
                    <a:pt x="162" y="36"/>
                  </a:lnTo>
                  <a:lnTo>
                    <a:pt x="168" y="18"/>
                  </a:lnTo>
                  <a:lnTo>
                    <a:pt x="168" y="66"/>
                  </a:lnTo>
                  <a:lnTo>
                    <a:pt x="168" y="36"/>
                  </a:lnTo>
                  <a:lnTo>
                    <a:pt x="174" y="48"/>
                  </a:lnTo>
                  <a:lnTo>
                    <a:pt x="174" y="48"/>
                  </a:lnTo>
                  <a:lnTo>
                    <a:pt x="174" y="30"/>
                  </a:lnTo>
                  <a:lnTo>
                    <a:pt x="174" y="42"/>
                  </a:lnTo>
                  <a:lnTo>
                    <a:pt x="180" y="48"/>
                  </a:lnTo>
                  <a:lnTo>
                    <a:pt x="180" y="60"/>
                  </a:lnTo>
                  <a:lnTo>
                    <a:pt x="180" y="18"/>
                  </a:lnTo>
                  <a:lnTo>
                    <a:pt x="180" y="42"/>
                  </a:lnTo>
                  <a:lnTo>
                    <a:pt x="186" y="42"/>
                  </a:lnTo>
                  <a:lnTo>
                    <a:pt x="186" y="60"/>
                  </a:lnTo>
                  <a:lnTo>
                    <a:pt x="186" y="24"/>
                  </a:lnTo>
                  <a:lnTo>
                    <a:pt x="186" y="36"/>
                  </a:lnTo>
                  <a:lnTo>
                    <a:pt x="192" y="42"/>
                  </a:lnTo>
                  <a:lnTo>
                    <a:pt x="192" y="48"/>
                  </a:lnTo>
                  <a:lnTo>
                    <a:pt x="192" y="30"/>
                  </a:lnTo>
                  <a:lnTo>
                    <a:pt x="192" y="42"/>
                  </a:lnTo>
                  <a:lnTo>
                    <a:pt x="198" y="36"/>
                  </a:lnTo>
                  <a:lnTo>
                    <a:pt x="198" y="60"/>
                  </a:lnTo>
                  <a:lnTo>
                    <a:pt x="198" y="18"/>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72">
              <a:extLst>
                <a:ext uri="{FF2B5EF4-FFF2-40B4-BE49-F238E27FC236}">
                  <a16:creationId xmlns:a16="http://schemas.microsoft.com/office/drawing/2014/main" id="{1818CEED-6F5C-694A-8443-DB9A769609CF}"/>
                </a:ext>
              </a:extLst>
            </p:cNvPr>
            <p:cNvSpPr>
              <a:spLocks/>
            </p:cNvSpPr>
            <p:nvPr/>
          </p:nvSpPr>
          <p:spPr bwMode="auto">
            <a:xfrm>
              <a:off x="5486400" y="1543050"/>
              <a:ext cx="333375" cy="209550"/>
            </a:xfrm>
            <a:custGeom>
              <a:avLst/>
              <a:gdLst>
                <a:gd name="T0" fmla="*/ 6 w 210"/>
                <a:gd name="T1" fmla="*/ 48 h 132"/>
                <a:gd name="T2" fmla="*/ 12 w 210"/>
                <a:gd name="T3" fmla="*/ 102 h 132"/>
                <a:gd name="T4" fmla="*/ 18 w 210"/>
                <a:gd name="T5" fmla="*/ 78 h 132"/>
                <a:gd name="T6" fmla="*/ 18 w 210"/>
                <a:gd name="T7" fmla="*/ 78 h 132"/>
                <a:gd name="T8" fmla="*/ 24 w 210"/>
                <a:gd name="T9" fmla="*/ 54 h 132"/>
                <a:gd name="T10" fmla="*/ 30 w 210"/>
                <a:gd name="T11" fmla="*/ 48 h 132"/>
                <a:gd name="T12" fmla="*/ 36 w 210"/>
                <a:gd name="T13" fmla="*/ 84 h 132"/>
                <a:gd name="T14" fmla="*/ 42 w 210"/>
                <a:gd name="T15" fmla="*/ 60 h 132"/>
                <a:gd name="T16" fmla="*/ 48 w 210"/>
                <a:gd name="T17" fmla="*/ 66 h 132"/>
                <a:gd name="T18" fmla="*/ 48 w 210"/>
                <a:gd name="T19" fmla="*/ 66 h 132"/>
                <a:gd name="T20" fmla="*/ 54 w 210"/>
                <a:gd name="T21" fmla="*/ 72 h 132"/>
                <a:gd name="T22" fmla="*/ 60 w 210"/>
                <a:gd name="T23" fmla="*/ 78 h 132"/>
                <a:gd name="T24" fmla="*/ 66 w 210"/>
                <a:gd name="T25" fmla="*/ 60 h 132"/>
                <a:gd name="T26" fmla="*/ 72 w 210"/>
                <a:gd name="T27" fmla="*/ 78 h 132"/>
                <a:gd name="T28" fmla="*/ 78 w 210"/>
                <a:gd name="T29" fmla="*/ 78 h 132"/>
                <a:gd name="T30" fmla="*/ 84 w 210"/>
                <a:gd name="T31" fmla="*/ 84 h 132"/>
                <a:gd name="T32" fmla="*/ 84 w 210"/>
                <a:gd name="T33" fmla="*/ 72 h 132"/>
                <a:gd name="T34" fmla="*/ 90 w 210"/>
                <a:gd name="T35" fmla="*/ 12 h 132"/>
                <a:gd name="T36" fmla="*/ 96 w 210"/>
                <a:gd name="T37" fmla="*/ 90 h 132"/>
                <a:gd name="T38" fmla="*/ 102 w 210"/>
                <a:gd name="T39" fmla="*/ 60 h 132"/>
                <a:gd name="T40" fmla="*/ 102 w 210"/>
                <a:gd name="T41" fmla="*/ 78 h 132"/>
                <a:gd name="T42" fmla="*/ 108 w 210"/>
                <a:gd name="T43" fmla="*/ 54 h 132"/>
                <a:gd name="T44" fmla="*/ 114 w 210"/>
                <a:gd name="T45" fmla="*/ 84 h 132"/>
                <a:gd name="T46" fmla="*/ 120 w 210"/>
                <a:gd name="T47" fmla="*/ 132 h 132"/>
                <a:gd name="T48" fmla="*/ 126 w 210"/>
                <a:gd name="T49" fmla="*/ 78 h 132"/>
                <a:gd name="T50" fmla="*/ 126 w 210"/>
                <a:gd name="T51" fmla="*/ 78 h 132"/>
                <a:gd name="T52" fmla="*/ 132 w 210"/>
                <a:gd name="T53" fmla="*/ 36 h 132"/>
                <a:gd name="T54" fmla="*/ 138 w 210"/>
                <a:gd name="T55" fmla="*/ 84 h 132"/>
                <a:gd name="T56" fmla="*/ 144 w 210"/>
                <a:gd name="T57" fmla="*/ 66 h 132"/>
                <a:gd name="T58" fmla="*/ 150 w 210"/>
                <a:gd name="T59" fmla="*/ 36 h 132"/>
                <a:gd name="T60" fmla="*/ 150 w 210"/>
                <a:gd name="T61" fmla="*/ 60 h 132"/>
                <a:gd name="T62" fmla="*/ 156 w 210"/>
                <a:gd name="T63" fmla="*/ 48 h 132"/>
                <a:gd name="T64" fmla="*/ 162 w 210"/>
                <a:gd name="T65" fmla="*/ 102 h 132"/>
                <a:gd name="T66" fmla="*/ 168 w 210"/>
                <a:gd name="T67" fmla="*/ 84 h 132"/>
                <a:gd name="T68" fmla="*/ 168 w 210"/>
                <a:gd name="T69" fmla="*/ 72 h 132"/>
                <a:gd name="T70" fmla="*/ 174 w 210"/>
                <a:gd name="T71" fmla="*/ 54 h 132"/>
                <a:gd name="T72" fmla="*/ 180 w 210"/>
                <a:gd name="T73" fmla="*/ 102 h 132"/>
                <a:gd name="T74" fmla="*/ 186 w 210"/>
                <a:gd name="T75" fmla="*/ 60 h 132"/>
                <a:gd name="T76" fmla="*/ 186 w 210"/>
                <a:gd name="T77" fmla="*/ 60 h 132"/>
                <a:gd name="T78" fmla="*/ 192 w 210"/>
                <a:gd name="T79" fmla="*/ 24 h 132"/>
                <a:gd name="T80" fmla="*/ 198 w 210"/>
                <a:gd name="T81" fmla="*/ 24 h 132"/>
                <a:gd name="T82" fmla="*/ 204 w 210"/>
                <a:gd name="T83"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32">
                  <a:moveTo>
                    <a:pt x="0" y="72"/>
                  </a:moveTo>
                  <a:lnTo>
                    <a:pt x="6" y="60"/>
                  </a:lnTo>
                  <a:lnTo>
                    <a:pt x="6" y="48"/>
                  </a:lnTo>
                  <a:lnTo>
                    <a:pt x="6" y="102"/>
                  </a:lnTo>
                  <a:lnTo>
                    <a:pt x="12" y="96"/>
                  </a:lnTo>
                  <a:lnTo>
                    <a:pt x="12" y="102"/>
                  </a:lnTo>
                  <a:lnTo>
                    <a:pt x="12" y="36"/>
                  </a:lnTo>
                  <a:lnTo>
                    <a:pt x="12" y="72"/>
                  </a:lnTo>
                  <a:lnTo>
                    <a:pt x="18" y="78"/>
                  </a:lnTo>
                  <a:lnTo>
                    <a:pt x="18" y="114"/>
                  </a:lnTo>
                  <a:lnTo>
                    <a:pt x="18" y="24"/>
                  </a:lnTo>
                  <a:lnTo>
                    <a:pt x="18" y="78"/>
                  </a:lnTo>
                  <a:lnTo>
                    <a:pt x="24" y="60"/>
                  </a:lnTo>
                  <a:lnTo>
                    <a:pt x="24" y="84"/>
                  </a:lnTo>
                  <a:lnTo>
                    <a:pt x="24" y="54"/>
                  </a:lnTo>
                  <a:lnTo>
                    <a:pt x="24" y="66"/>
                  </a:lnTo>
                  <a:lnTo>
                    <a:pt x="30" y="84"/>
                  </a:lnTo>
                  <a:lnTo>
                    <a:pt x="30" y="48"/>
                  </a:lnTo>
                  <a:lnTo>
                    <a:pt x="30" y="60"/>
                  </a:lnTo>
                  <a:lnTo>
                    <a:pt x="36" y="78"/>
                  </a:lnTo>
                  <a:lnTo>
                    <a:pt x="36" y="84"/>
                  </a:lnTo>
                  <a:lnTo>
                    <a:pt x="36" y="54"/>
                  </a:lnTo>
                  <a:lnTo>
                    <a:pt x="36" y="66"/>
                  </a:lnTo>
                  <a:lnTo>
                    <a:pt x="42" y="60"/>
                  </a:lnTo>
                  <a:lnTo>
                    <a:pt x="42" y="60"/>
                  </a:lnTo>
                  <a:lnTo>
                    <a:pt x="42" y="78"/>
                  </a:lnTo>
                  <a:lnTo>
                    <a:pt x="48" y="66"/>
                  </a:lnTo>
                  <a:lnTo>
                    <a:pt x="48" y="84"/>
                  </a:lnTo>
                  <a:lnTo>
                    <a:pt x="48" y="48"/>
                  </a:lnTo>
                  <a:lnTo>
                    <a:pt x="48" y="66"/>
                  </a:lnTo>
                  <a:lnTo>
                    <a:pt x="54" y="90"/>
                  </a:lnTo>
                  <a:lnTo>
                    <a:pt x="54" y="48"/>
                  </a:lnTo>
                  <a:lnTo>
                    <a:pt x="54" y="72"/>
                  </a:lnTo>
                  <a:lnTo>
                    <a:pt x="60" y="54"/>
                  </a:lnTo>
                  <a:lnTo>
                    <a:pt x="60" y="84"/>
                  </a:lnTo>
                  <a:lnTo>
                    <a:pt x="60" y="78"/>
                  </a:lnTo>
                  <a:lnTo>
                    <a:pt x="66" y="72"/>
                  </a:lnTo>
                  <a:lnTo>
                    <a:pt x="66" y="78"/>
                  </a:lnTo>
                  <a:lnTo>
                    <a:pt x="66" y="60"/>
                  </a:lnTo>
                  <a:lnTo>
                    <a:pt x="66" y="66"/>
                  </a:lnTo>
                  <a:lnTo>
                    <a:pt x="72" y="60"/>
                  </a:lnTo>
                  <a:lnTo>
                    <a:pt x="72" y="78"/>
                  </a:lnTo>
                  <a:lnTo>
                    <a:pt x="72" y="66"/>
                  </a:lnTo>
                  <a:lnTo>
                    <a:pt x="78" y="72"/>
                  </a:lnTo>
                  <a:lnTo>
                    <a:pt x="78" y="78"/>
                  </a:lnTo>
                  <a:lnTo>
                    <a:pt x="78" y="60"/>
                  </a:lnTo>
                  <a:lnTo>
                    <a:pt x="78" y="66"/>
                  </a:lnTo>
                  <a:lnTo>
                    <a:pt x="84" y="84"/>
                  </a:lnTo>
                  <a:lnTo>
                    <a:pt x="84" y="90"/>
                  </a:lnTo>
                  <a:lnTo>
                    <a:pt x="84" y="54"/>
                  </a:lnTo>
                  <a:lnTo>
                    <a:pt x="84" y="72"/>
                  </a:lnTo>
                  <a:lnTo>
                    <a:pt x="90" y="78"/>
                  </a:lnTo>
                  <a:lnTo>
                    <a:pt x="90" y="132"/>
                  </a:lnTo>
                  <a:lnTo>
                    <a:pt x="90" y="12"/>
                  </a:lnTo>
                  <a:lnTo>
                    <a:pt x="90" y="84"/>
                  </a:lnTo>
                  <a:lnTo>
                    <a:pt x="96" y="54"/>
                  </a:lnTo>
                  <a:lnTo>
                    <a:pt x="96" y="90"/>
                  </a:lnTo>
                  <a:lnTo>
                    <a:pt x="96" y="48"/>
                  </a:lnTo>
                  <a:lnTo>
                    <a:pt x="96" y="72"/>
                  </a:lnTo>
                  <a:lnTo>
                    <a:pt x="102" y="60"/>
                  </a:lnTo>
                  <a:lnTo>
                    <a:pt x="102" y="90"/>
                  </a:lnTo>
                  <a:lnTo>
                    <a:pt x="102" y="54"/>
                  </a:lnTo>
                  <a:lnTo>
                    <a:pt x="102" y="78"/>
                  </a:lnTo>
                  <a:lnTo>
                    <a:pt x="108" y="78"/>
                  </a:lnTo>
                  <a:lnTo>
                    <a:pt x="108" y="84"/>
                  </a:lnTo>
                  <a:lnTo>
                    <a:pt x="108" y="54"/>
                  </a:lnTo>
                  <a:lnTo>
                    <a:pt x="108" y="60"/>
                  </a:lnTo>
                  <a:lnTo>
                    <a:pt x="114" y="54"/>
                  </a:lnTo>
                  <a:lnTo>
                    <a:pt x="114" y="84"/>
                  </a:lnTo>
                  <a:lnTo>
                    <a:pt x="114" y="60"/>
                  </a:lnTo>
                  <a:lnTo>
                    <a:pt x="120" y="90"/>
                  </a:lnTo>
                  <a:lnTo>
                    <a:pt x="120" y="132"/>
                  </a:lnTo>
                  <a:lnTo>
                    <a:pt x="120" y="0"/>
                  </a:lnTo>
                  <a:lnTo>
                    <a:pt x="120" y="60"/>
                  </a:lnTo>
                  <a:lnTo>
                    <a:pt x="126" y="78"/>
                  </a:lnTo>
                  <a:lnTo>
                    <a:pt x="126" y="78"/>
                  </a:lnTo>
                  <a:lnTo>
                    <a:pt x="126" y="54"/>
                  </a:lnTo>
                  <a:lnTo>
                    <a:pt x="126" y="78"/>
                  </a:lnTo>
                  <a:lnTo>
                    <a:pt x="132" y="84"/>
                  </a:lnTo>
                  <a:lnTo>
                    <a:pt x="132" y="96"/>
                  </a:lnTo>
                  <a:lnTo>
                    <a:pt x="132" y="36"/>
                  </a:lnTo>
                  <a:lnTo>
                    <a:pt x="132" y="72"/>
                  </a:lnTo>
                  <a:lnTo>
                    <a:pt x="138" y="78"/>
                  </a:lnTo>
                  <a:lnTo>
                    <a:pt x="138" y="84"/>
                  </a:lnTo>
                  <a:lnTo>
                    <a:pt x="138" y="54"/>
                  </a:lnTo>
                  <a:lnTo>
                    <a:pt x="138" y="72"/>
                  </a:lnTo>
                  <a:lnTo>
                    <a:pt x="144" y="66"/>
                  </a:lnTo>
                  <a:lnTo>
                    <a:pt x="144" y="90"/>
                  </a:lnTo>
                  <a:lnTo>
                    <a:pt x="144" y="48"/>
                  </a:lnTo>
                  <a:lnTo>
                    <a:pt x="150" y="36"/>
                  </a:lnTo>
                  <a:lnTo>
                    <a:pt x="150" y="114"/>
                  </a:lnTo>
                  <a:lnTo>
                    <a:pt x="150" y="24"/>
                  </a:lnTo>
                  <a:lnTo>
                    <a:pt x="150" y="60"/>
                  </a:lnTo>
                  <a:lnTo>
                    <a:pt x="156" y="78"/>
                  </a:lnTo>
                  <a:lnTo>
                    <a:pt x="156" y="84"/>
                  </a:lnTo>
                  <a:lnTo>
                    <a:pt x="156" y="48"/>
                  </a:lnTo>
                  <a:lnTo>
                    <a:pt x="156" y="66"/>
                  </a:lnTo>
                  <a:lnTo>
                    <a:pt x="162" y="60"/>
                  </a:lnTo>
                  <a:lnTo>
                    <a:pt x="162" y="102"/>
                  </a:lnTo>
                  <a:lnTo>
                    <a:pt x="162" y="30"/>
                  </a:lnTo>
                  <a:lnTo>
                    <a:pt x="162" y="54"/>
                  </a:lnTo>
                  <a:lnTo>
                    <a:pt x="168" y="84"/>
                  </a:lnTo>
                  <a:lnTo>
                    <a:pt x="168" y="90"/>
                  </a:lnTo>
                  <a:lnTo>
                    <a:pt x="168" y="48"/>
                  </a:lnTo>
                  <a:lnTo>
                    <a:pt x="168" y="72"/>
                  </a:lnTo>
                  <a:lnTo>
                    <a:pt x="174" y="60"/>
                  </a:lnTo>
                  <a:lnTo>
                    <a:pt x="174" y="84"/>
                  </a:lnTo>
                  <a:lnTo>
                    <a:pt x="174" y="54"/>
                  </a:lnTo>
                  <a:lnTo>
                    <a:pt x="174" y="72"/>
                  </a:lnTo>
                  <a:lnTo>
                    <a:pt x="180" y="66"/>
                  </a:lnTo>
                  <a:lnTo>
                    <a:pt x="180" y="102"/>
                  </a:lnTo>
                  <a:lnTo>
                    <a:pt x="180" y="48"/>
                  </a:lnTo>
                  <a:lnTo>
                    <a:pt x="180" y="72"/>
                  </a:lnTo>
                  <a:lnTo>
                    <a:pt x="186" y="60"/>
                  </a:lnTo>
                  <a:lnTo>
                    <a:pt x="186" y="84"/>
                  </a:lnTo>
                  <a:lnTo>
                    <a:pt x="186" y="54"/>
                  </a:lnTo>
                  <a:lnTo>
                    <a:pt x="186" y="60"/>
                  </a:lnTo>
                  <a:lnTo>
                    <a:pt x="192" y="66"/>
                  </a:lnTo>
                  <a:lnTo>
                    <a:pt x="192" y="96"/>
                  </a:lnTo>
                  <a:lnTo>
                    <a:pt x="192" y="24"/>
                  </a:lnTo>
                  <a:lnTo>
                    <a:pt x="192" y="72"/>
                  </a:lnTo>
                  <a:lnTo>
                    <a:pt x="198" y="114"/>
                  </a:lnTo>
                  <a:lnTo>
                    <a:pt x="198" y="24"/>
                  </a:lnTo>
                  <a:lnTo>
                    <a:pt x="198" y="54"/>
                  </a:lnTo>
                  <a:lnTo>
                    <a:pt x="204" y="60"/>
                  </a:lnTo>
                  <a:lnTo>
                    <a:pt x="204" y="78"/>
                  </a:lnTo>
                  <a:lnTo>
                    <a:pt x="204" y="66"/>
                  </a:lnTo>
                  <a:lnTo>
                    <a:pt x="210" y="7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73">
              <a:extLst>
                <a:ext uri="{FF2B5EF4-FFF2-40B4-BE49-F238E27FC236}">
                  <a16:creationId xmlns:a16="http://schemas.microsoft.com/office/drawing/2014/main" id="{80DC2345-3894-4848-B0BC-7CC5850FE22A}"/>
                </a:ext>
              </a:extLst>
            </p:cNvPr>
            <p:cNvSpPr>
              <a:spLocks/>
            </p:cNvSpPr>
            <p:nvPr/>
          </p:nvSpPr>
          <p:spPr bwMode="auto">
            <a:xfrm>
              <a:off x="5819775" y="1571625"/>
              <a:ext cx="333375" cy="171450"/>
            </a:xfrm>
            <a:custGeom>
              <a:avLst/>
              <a:gdLst>
                <a:gd name="T0" fmla="*/ 0 w 210"/>
                <a:gd name="T1" fmla="*/ 36 h 108"/>
                <a:gd name="T2" fmla="*/ 6 w 210"/>
                <a:gd name="T3" fmla="*/ 84 h 108"/>
                <a:gd name="T4" fmla="*/ 12 w 210"/>
                <a:gd name="T5" fmla="*/ 24 h 108"/>
                <a:gd name="T6" fmla="*/ 18 w 210"/>
                <a:gd name="T7" fmla="*/ 54 h 108"/>
                <a:gd name="T8" fmla="*/ 24 w 210"/>
                <a:gd name="T9" fmla="*/ 48 h 108"/>
                <a:gd name="T10" fmla="*/ 24 w 210"/>
                <a:gd name="T11" fmla="*/ 48 h 108"/>
                <a:gd name="T12" fmla="*/ 30 w 210"/>
                <a:gd name="T13" fmla="*/ 30 h 108"/>
                <a:gd name="T14" fmla="*/ 36 w 210"/>
                <a:gd name="T15" fmla="*/ 24 h 108"/>
                <a:gd name="T16" fmla="*/ 42 w 210"/>
                <a:gd name="T17" fmla="*/ 60 h 108"/>
                <a:gd name="T18" fmla="*/ 48 w 210"/>
                <a:gd name="T19" fmla="*/ 54 h 108"/>
                <a:gd name="T20" fmla="*/ 48 w 210"/>
                <a:gd name="T21" fmla="*/ 66 h 108"/>
                <a:gd name="T22" fmla="*/ 54 w 210"/>
                <a:gd name="T23" fmla="*/ 24 h 108"/>
                <a:gd name="T24" fmla="*/ 60 w 210"/>
                <a:gd name="T25" fmla="*/ 84 h 108"/>
                <a:gd name="T26" fmla="*/ 66 w 210"/>
                <a:gd name="T27" fmla="*/ 78 h 108"/>
                <a:gd name="T28" fmla="*/ 72 w 210"/>
                <a:gd name="T29" fmla="*/ 54 h 108"/>
                <a:gd name="T30" fmla="*/ 72 w 210"/>
                <a:gd name="T31" fmla="*/ 54 h 108"/>
                <a:gd name="T32" fmla="*/ 78 w 210"/>
                <a:gd name="T33" fmla="*/ 36 h 108"/>
                <a:gd name="T34" fmla="*/ 84 w 210"/>
                <a:gd name="T35" fmla="*/ 78 h 108"/>
                <a:gd name="T36" fmla="*/ 90 w 210"/>
                <a:gd name="T37" fmla="*/ 30 h 108"/>
                <a:gd name="T38" fmla="*/ 96 w 210"/>
                <a:gd name="T39" fmla="*/ 54 h 108"/>
                <a:gd name="T40" fmla="*/ 96 w 210"/>
                <a:gd name="T41" fmla="*/ 48 h 108"/>
                <a:gd name="T42" fmla="*/ 102 w 210"/>
                <a:gd name="T43" fmla="*/ 42 h 108"/>
                <a:gd name="T44" fmla="*/ 108 w 210"/>
                <a:gd name="T45" fmla="*/ 66 h 108"/>
                <a:gd name="T46" fmla="*/ 114 w 210"/>
                <a:gd name="T47" fmla="*/ 36 h 108"/>
                <a:gd name="T48" fmla="*/ 120 w 210"/>
                <a:gd name="T49" fmla="*/ 42 h 108"/>
                <a:gd name="T50" fmla="*/ 120 w 210"/>
                <a:gd name="T51" fmla="*/ 60 h 108"/>
                <a:gd name="T52" fmla="*/ 126 w 210"/>
                <a:gd name="T53" fmla="*/ 66 h 108"/>
                <a:gd name="T54" fmla="*/ 132 w 210"/>
                <a:gd name="T55" fmla="*/ 0 h 108"/>
                <a:gd name="T56" fmla="*/ 138 w 210"/>
                <a:gd name="T57" fmla="*/ 90 h 108"/>
                <a:gd name="T58" fmla="*/ 144 w 210"/>
                <a:gd name="T59" fmla="*/ 42 h 108"/>
                <a:gd name="T60" fmla="*/ 150 w 210"/>
                <a:gd name="T61" fmla="*/ 54 h 108"/>
                <a:gd name="T62" fmla="*/ 156 w 210"/>
                <a:gd name="T63" fmla="*/ 48 h 108"/>
                <a:gd name="T64" fmla="*/ 156 w 210"/>
                <a:gd name="T65" fmla="*/ 48 h 108"/>
                <a:gd name="T66" fmla="*/ 162 w 210"/>
                <a:gd name="T67" fmla="*/ 30 h 108"/>
                <a:gd name="T68" fmla="*/ 168 w 210"/>
                <a:gd name="T69" fmla="*/ 6 h 108"/>
                <a:gd name="T70" fmla="*/ 174 w 210"/>
                <a:gd name="T71" fmla="*/ 96 h 108"/>
                <a:gd name="T72" fmla="*/ 180 w 210"/>
                <a:gd name="T73" fmla="*/ 84 h 108"/>
                <a:gd name="T74" fmla="*/ 186 w 210"/>
                <a:gd name="T75" fmla="*/ 72 h 108"/>
                <a:gd name="T76" fmla="*/ 192 w 210"/>
                <a:gd name="T77" fmla="*/ 42 h 108"/>
                <a:gd name="T78" fmla="*/ 192 w 210"/>
                <a:gd name="T79" fmla="*/ 54 h 108"/>
                <a:gd name="T80" fmla="*/ 198 w 210"/>
                <a:gd name="T81" fmla="*/ 18 h 108"/>
                <a:gd name="T82" fmla="*/ 204 w 210"/>
                <a:gd name="T83"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08">
                  <a:moveTo>
                    <a:pt x="0" y="54"/>
                  </a:moveTo>
                  <a:lnTo>
                    <a:pt x="0" y="66"/>
                  </a:lnTo>
                  <a:lnTo>
                    <a:pt x="0" y="36"/>
                  </a:lnTo>
                  <a:lnTo>
                    <a:pt x="0" y="42"/>
                  </a:lnTo>
                  <a:lnTo>
                    <a:pt x="6" y="54"/>
                  </a:lnTo>
                  <a:lnTo>
                    <a:pt x="6" y="84"/>
                  </a:lnTo>
                  <a:lnTo>
                    <a:pt x="6" y="18"/>
                  </a:lnTo>
                  <a:lnTo>
                    <a:pt x="6" y="72"/>
                  </a:lnTo>
                  <a:lnTo>
                    <a:pt x="12" y="24"/>
                  </a:lnTo>
                  <a:lnTo>
                    <a:pt x="12" y="72"/>
                  </a:lnTo>
                  <a:lnTo>
                    <a:pt x="12" y="42"/>
                  </a:lnTo>
                  <a:lnTo>
                    <a:pt x="18" y="54"/>
                  </a:lnTo>
                  <a:lnTo>
                    <a:pt x="18" y="36"/>
                  </a:lnTo>
                  <a:lnTo>
                    <a:pt x="18" y="72"/>
                  </a:lnTo>
                  <a:lnTo>
                    <a:pt x="24" y="48"/>
                  </a:lnTo>
                  <a:lnTo>
                    <a:pt x="24" y="72"/>
                  </a:lnTo>
                  <a:lnTo>
                    <a:pt x="24" y="36"/>
                  </a:lnTo>
                  <a:lnTo>
                    <a:pt x="24" y="48"/>
                  </a:lnTo>
                  <a:lnTo>
                    <a:pt x="30" y="54"/>
                  </a:lnTo>
                  <a:lnTo>
                    <a:pt x="30" y="66"/>
                  </a:lnTo>
                  <a:lnTo>
                    <a:pt x="30" y="30"/>
                  </a:lnTo>
                  <a:lnTo>
                    <a:pt x="30" y="48"/>
                  </a:lnTo>
                  <a:lnTo>
                    <a:pt x="36" y="54"/>
                  </a:lnTo>
                  <a:lnTo>
                    <a:pt x="36" y="24"/>
                  </a:lnTo>
                  <a:lnTo>
                    <a:pt x="36" y="78"/>
                  </a:lnTo>
                  <a:lnTo>
                    <a:pt x="42" y="48"/>
                  </a:lnTo>
                  <a:lnTo>
                    <a:pt x="42" y="60"/>
                  </a:lnTo>
                  <a:lnTo>
                    <a:pt x="42" y="36"/>
                  </a:lnTo>
                  <a:lnTo>
                    <a:pt x="42" y="48"/>
                  </a:lnTo>
                  <a:lnTo>
                    <a:pt x="48" y="54"/>
                  </a:lnTo>
                  <a:lnTo>
                    <a:pt x="48" y="84"/>
                  </a:lnTo>
                  <a:lnTo>
                    <a:pt x="48" y="30"/>
                  </a:lnTo>
                  <a:lnTo>
                    <a:pt x="48" y="66"/>
                  </a:lnTo>
                  <a:lnTo>
                    <a:pt x="54" y="54"/>
                  </a:lnTo>
                  <a:lnTo>
                    <a:pt x="54" y="72"/>
                  </a:lnTo>
                  <a:lnTo>
                    <a:pt x="54" y="24"/>
                  </a:lnTo>
                  <a:lnTo>
                    <a:pt x="54" y="42"/>
                  </a:lnTo>
                  <a:lnTo>
                    <a:pt x="60" y="60"/>
                  </a:lnTo>
                  <a:lnTo>
                    <a:pt x="60" y="84"/>
                  </a:lnTo>
                  <a:lnTo>
                    <a:pt x="60" y="24"/>
                  </a:lnTo>
                  <a:lnTo>
                    <a:pt x="60" y="60"/>
                  </a:lnTo>
                  <a:lnTo>
                    <a:pt x="66" y="78"/>
                  </a:lnTo>
                  <a:lnTo>
                    <a:pt x="66" y="18"/>
                  </a:lnTo>
                  <a:lnTo>
                    <a:pt x="66" y="42"/>
                  </a:lnTo>
                  <a:lnTo>
                    <a:pt x="72" y="54"/>
                  </a:lnTo>
                  <a:lnTo>
                    <a:pt x="72" y="66"/>
                  </a:lnTo>
                  <a:lnTo>
                    <a:pt x="72" y="36"/>
                  </a:lnTo>
                  <a:lnTo>
                    <a:pt x="72" y="54"/>
                  </a:lnTo>
                  <a:lnTo>
                    <a:pt x="78" y="48"/>
                  </a:lnTo>
                  <a:lnTo>
                    <a:pt x="78" y="72"/>
                  </a:lnTo>
                  <a:lnTo>
                    <a:pt x="78" y="36"/>
                  </a:lnTo>
                  <a:lnTo>
                    <a:pt x="78" y="54"/>
                  </a:lnTo>
                  <a:lnTo>
                    <a:pt x="84" y="60"/>
                  </a:lnTo>
                  <a:lnTo>
                    <a:pt x="84" y="78"/>
                  </a:lnTo>
                  <a:lnTo>
                    <a:pt x="84" y="30"/>
                  </a:lnTo>
                  <a:lnTo>
                    <a:pt x="84" y="66"/>
                  </a:lnTo>
                  <a:lnTo>
                    <a:pt x="90" y="30"/>
                  </a:lnTo>
                  <a:lnTo>
                    <a:pt x="90" y="66"/>
                  </a:lnTo>
                  <a:lnTo>
                    <a:pt x="90" y="30"/>
                  </a:lnTo>
                  <a:lnTo>
                    <a:pt x="96" y="54"/>
                  </a:lnTo>
                  <a:lnTo>
                    <a:pt x="96" y="72"/>
                  </a:lnTo>
                  <a:lnTo>
                    <a:pt x="96" y="36"/>
                  </a:lnTo>
                  <a:lnTo>
                    <a:pt x="96" y="48"/>
                  </a:lnTo>
                  <a:lnTo>
                    <a:pt x="102" y="54"/>
                  </a:lnTo>
                  <a:lnTo>
                    <a:pt x="102" y="60"/>
                  </a:lnTo>
                  <a:lnTo>
                    <a:pt x="102" y="42"/>
                  </a:lnTo>
                  <a:lnTo>
                    <a:pt x="102" y="48"/>
                  </a:lnTo>
                  <a:lnTo>
                    <a:pt x="108" y="60"/>
                  </a:lnTo>
                  <a:lnTo>
                    <a:pt x="108" y="66"/>
                  </a:lnTo>
                  <a:lnTo>
                    <a:pt x="108" y="30"/>
                  </a:lnTo>
                  <a:lnTo>
                    <a:pt x="108" y="48"/>
                  </a:lnTo>
                  <a:lnTo>
                    <a:pt x="114" y="36"/>
                  </a:lnTo>
                  <a:lnTo>
                    <a:pt x="114" y="66"/>
                  </a:lnTo>
                  <a:lnTo>
                    <a:pt x="114" y="30"/>
                  </a:lnTo>
                  <a:lnTo>
                    <a:pt x="120" y="42"/>
                  </a:lnTo>
                  <a:lnTo>
                    <a:pt x="120" y="78"/>
                  </a:lnTo>
                  <a:lnTo>
                    <a:pt x="120" y="24"/>
                  </a:lnTo>
                  <a:lnTo>
                    <a:pt x="120" y="60"/>
                  </a:lnTo>
                  <a:lnTo>
                    <a:pt x="126" y="24"/>
                  </a:lnTo>
                  <a:lnTo>
                    <a:pt x="126" y="78"/>
                  </a:lnTo>
                  <a:lnTo>
                    <a:pt x="126" y="66"/>
                  </a:lnTo>
                  <a:lnTo>
                    <a:pt x="132" y="36"/>
                  </a:lnTo>
                  <a:lnTo>
                    <a:pt x="132" y="108"/>
                  </a:lnTo>
                  <a:lnTo>
                    <a:pt x="132" y="0"/>
                  </a:lnTo>
                  <a:lnTo>
                    <a:pt x="132" y="18"/>
                  </a:lnTo>
                  <a:lnTo>
                    <a:pt x="138" y="36"/>
                  </a:lnTo>
                  <a:lnTo>
                    <a:pt x="138" y="90"/>
                  </a:lnTo>
                  <a:lnTo>
                    <a:pt x="138" y="12"/>
                  </a:lnTo>
                  <a:lnTo>
                    <a:pt x="138" y="54"/>
                  </a:lnTo>
                  <a:lnTo>
                    <a:pt x="144" y="42"/>
                  </a:lnTo>
                  <a:lnTo>
                    <a:pt x="144" y="60"/>
                  </a:lnTo>
                  <a:lnTo>
                    <a:pt x="144" y="42"/>
                  </a:lnTo>
                  <a:lnTo>
                    <a:pt x="150" y="54"/>
                  </a:lnTo>
                  <a:lnTo>
                    <a:pt x="150" y="36"/>
                  </a:lnTo>
                  <a:lnTo>
                    <a:pt x="150" y="72"/>
                  </a:lnTo>
                  <a:lnTo>
                    <a:pt x="156" y="48"/>
                  </a:lnTo>
                  <a:lnTo>
                    <a:pt x="156" y="66"/>
                  </a:lnTo>
                  <a:lnTo>
                    <a:pt x="156" y="30"/>
                  </a:lnTo>
                  <a:lnTo>
                    <a:pt x="156" y="48"/>
                  </a:lnTo>
                  <a:lnTo>
                    <a:pt x="162" y="48"/>
                  </a:lnTo>
                  <a:lnTo>
                    <a:pt x="162" y="72"/>
                  </a:lnTo>
                  <a:lnTo>
                    <a:pt x="162" y="30"/>
                  </a:lnTo>
                  <a:lnTo>
                    <a:pt x="162" y="60"/>
                  </a:lnTo>
                  <a:lnTo>
                    <a:pt x="168" y="48"/>
                  </a:lnTo>
                  <a:lnTo>
                    <a:pt x="168" y="6"/>
                  </a:lnTo>
                  <a:lnTo>
                    <a:pt x="168" y="84"/>
                  </a:lnTo>
                  <a:lnTo>
                    <a:pt x="174" y="78"/>
                  </a:lnTo>
                  <a:lnTo>
                    <a:pt x="174" y="96"/>
                  </a:lnTo>
                  <a:lnTo>
                    <a:pt x="174" y="0"/>
                  </a:lnTo>
                  <a:lnTo>
                    <a:pt x="180" y="48"/>
                  </a:lnTo>
                  <a:lnTo>
                    <a:pt x="180" y="84"/>
                  </a:lnTo>
                  <a:lnTo>
                    <a:pt x="180" y="36"/>
                  </a:lnTo>
                  <a:lnTo>
                    <a:pt x="180" y="54"/>
                  </a:lnTo>
                  <a:lnTo>
                    <a:pt x="186" y="72"/>
                  </a:lnTo>
                  <a:lnTo>
                    <a:pt x="186" y="36"/>
                  </a:lnTo>
                  <a:lnTo>
                    <a:pt x="186" y="48"/>
                  </a:lnTo>
                  <a:lnTo>
                    <a:pt x="192" y="42"/>
                  </a:lnTo>
                  <a:lnTo>
                    <a:pt x="192" y="66"/>
                  </a:lnTo>
                  <a:lnTo>
                    <a:pt x="192" y="36"/>
                  </a:lnTo>
                  <a:lnTo>
                    <a:pt x="192" y="54"/>
                  </a:lnTo>
                  <a:lnTo>
                    <a:pt x="198" y="48"/>
                  </a:lnTo>
                  <a:lnTo>
                    <a:pt x="198" y="84"/>
                  </a:lnTo>
                  <a:lnTo>
                    <a:pt x="198" y="18"/>
                  </a:lnTo>
                  <a:lnTo>
                    <a:pt x="198" y="48"/>
                  </a:lnTo>
                  <a:lnTo>
                    <a:pt x="204" y="72"/>
                  </a:lnTo>
                  <a:lnTo>
                    <a:pt x="204" y="30"/>
                  </a:lnTo>
                  <a:lnTo>
                    <a:pt x="204" y="66"/>
                  </a:lnTo>
                  <a:lnTo>
                    <a:pt x="210" y="3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74">
              <a:extLst>
                <a:ext uri="{FF2B5EF4-FFF2-40B4-BE49-F238E27FC236}">
                  <a16:creationId xmlns:a16="http://schemas.microsoft.com/office/drawing/2014/main" id="{D7528261-5184-5749-9EF3-087C764244F4}"/>
                </a:ext>
              </a:extLst>
            </p:cNvPr>
            <p:cNvSpPr>
              <a:spLocks/>
            </p:cNvSpPr>
            <p:nvPr/>
          </p:nvSpPr>
          <p:spPr bwMode="auto">
            <a:xfrm>
              <a:off x="6153150" y="1552575"/>
              <a:ext cx="304800" cy="200025"/>
            </a:xfrm>
            <a:custGeom>
              <a:avLst/>
              <a:gdLst>
                <a:gd name="T0" fmla="*/ 0 w 192"/>
                <a:gd name="T1" fmla="*/ 36 h 126"/>
                <a:gd name="T2" fmla="*/ 6 w 192"/>
                <a:gd name="T3" fmla="*/ 48 h 126"/>
                <a:gd name="T4" fmla="*/ 12 w 192"/>
                <a:gd name="T5" fmla="*/ 84 h 126"/>
                <a:gd name="T6" fmla="*/ 18 w 192"/>
                <a:gd name="T7" fmla="*/ 78 h 126"/>
                <a:gd name="T8" fmla="*/ 18 w 192"/>
                <a:gd name="T9" fmla="*/ 48 h 126"/>
                <a:gd name="T10" fmla="*/ 24 w 192"/>
                <a:gd name="T11" fmla="*/ 30 h 126"/>
                <a:gd name="T12" fmla="*/ 30 w 192"/>
                <a:gd name="T13" fmla="*/ 78 h 126"/>
                <a:gd name="T14" fmla="*/ 36 w 192"/>
                <a:gd name="T15" fmla="*/ 54 h 126"/>
                <a:gd name="T16" fmla="*/ 36 w 192"/>
                <a:gd name="T17" fmla="*/ 72 h 126"/>
                <a:gd name="T18" fmla="*/ 42 w 192"/>
                <a:gd name="T19" fmla="*/ 30 h 126"/>
                <a:gd name="T20" fmla="*/ 48 w 192"/>
                <a:gd name="T21" fmla="*/ 42 h 126"/>
                <a:gd name="T22" fmla="*/ 54 w 192"/>
                <a:gd name="T23" fmla="*/ 72 h 126"/>
                <a:gd name="T24" fmla="*/ 60 w 192"/>
                <a:gd name="T25" fmla="*/ 42 h 126"/>
                <a:gd name="T26" fmla="*/ 60 w 192"/>
                <a:gd name="T27" fmla="*/ 78 h 126"/>
                <a:gd name="T28" fmla="*/ 66 w 192"/>
                <a:gd name="T29" fmla="*/ 36 h 126"/>
                <a:gd name="T30" fmla="*/ 72 w 192"/>
                <a:gd name="T31" fmla="*/ 78 h 126"/>
                <a:gd name="T32" fmla="*/ 78 w 192"/>
                <a:gd name="T33" fmla="*/ 48 h 126"/>
                <a:gd name="T34" fmla="*/ 78 w 192"/>
                <a:gd name="T35" fmla="*/ 78 h 126"/>
                <a:gd name="T36" fmla="*/ 84 w 192"/>
                <a:gd name="T37" fmla="*/ 48 h 126"/>
                <a:gd name="T38" fmla="*/ 90 w 192"/>
                <a:gd name="T39" fmla="*/ 42 h 126"/>
                <a:gd name="T40" fmla="*/ 96 w 192"/>
                <a:gd name="T41" fmla="*/ 78 h 126"/>
                <a:gd name="T42" fmla="*/ 102 w 192"/>
                <a:gd name="T43" fmla="*/ 84 h 126"/>
                <a:gd name="T44" fmla="*/ 102 w 192"/>
                <a:gd name="T45" fmla="*/ 48 h 126"/>
                <a:gd name="T46" fmla="*/ 108 w 192"/>
                <a:gd name="T47" fmla="*/ 0 h 126"/>
                <a:gd name="T48" fmla="*/ 114 w 192"/>
                <a:gd name="T49" fmla="*/ 120 h 126"/>
                <a:gd name="T50" fmla="*/ 120 w 192"/>
                <a:gd name="T51" fmla="*/ 96 h 126"/>
                <a:gd name="T52" fmla="*/ 126 w 192"/>
                <a:gd name="T53" fmla="*/ 78 h 126"/>
                <a:gd name="T54" fmla="*/ 126 w 192"/>
                <a:gd name="T55" fmla="*/ 42 h 126"/>
                <a:gd name="T56" fmla="*/ 132 w 192"/>
                <a:gd name="T57" fmla="*/ 54 h 126"/>
                <a:gd name="T58" fmla="*/ 138 w 192"/>
                <a:gd name="T59" fmla="*/ 84 h 126"/>
                <a:gd name="T60" fmla="*/ 144 w 192"/>
                <a:gd name="T61" fmla="*/ 66 h 126"/>
                <a:gd name="T62" fmla="*/ 144 w 192"/>
                <a:gd name="T63" fmla="*/ 72 h 126"/>
                <a:gd name="T64" fmla="*/ 150 w 192"/>
                <a:gd name="T65" fmla="*/ 48 h 126"/>
                <a:gd name="T66" fmla="*/ 156 w 192"/>
                <a:gd name="T67" fmla="*/ 96 h 126"/>
                <a:gd name="T68" fmla="*/ 162 w 192"/>
                <a:gd name="T69" fmla="*/ 60 h 126"/>
                <a:gd name="T70" fmla="*/ 162 w 192"/>
                <a:gd name="T71" fmla="*/ 60 h 126"/>
                <a:gd name="T72" fmla="*/ 168 w 192"/>
                <a:gd name="T73" fmla="*/ 42 h 126"/>
                <a:gd name="T74" fmla="*/ 174 w 192"/>
                <a:gd name="T75" fmla="*/ 84 h 126"/>
                <a:gd name="T76" fmla="*/ 180 w 192"/>
                <a:gd name="T77" fmla="*/ 54 h 126"/>
                <a:gd name="T78" fmla="*/ 180 w 192"/>
                <a:gd name="T79" fmla="*/ 72 h 126"/>
                <a:gd name="T80" fmla="*/ 186 w 192"/>
                <a:gd name="T81" fmla="*/ 18 h 126"/>
                <a:gd name="T82" fmla="*/ 192 w 192"/>
                <a:gd name="T83"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26">
                  <a:moveTo>
                    <a:pt x="0" y="42"/>
                  </a:moveTo>
                  <a:lnTo>
                    <a:pt x="0" y="90"/>
                  </a:lnTo>
                  <a:lnTo>
                    <a:pt x="0" y="36"/>
                  </a:lnTo>
                  <a:lnTo>
                    <a:pt x="0" y="60"/>
                  </a:lnTo>
                  <a:lnTo>
                    <a:pt x="6" y="84"/>
                  </a:lnTo>
                  <a:lnTo>
                    <a:pt x="6" y="48"/>
                  </a:lnTo>
                  <a:lnTo>
                    <a:pt x="6" y="60"/>
                  </a:lnTo>
                  <a:lnTo>
                    <a:pt x="12" y="66"/>
                  </a:lnTo>
                  <a:lnTo>
                    <a:pt x="12" y="84"/>
                  </a:lnTo>
                  <a:lnTo>
                    <a:pt x="12" y="42"/>
                  </a:lnTo>
                  <a:lnTo>
                    <a:pt x="12" y="48"/>
                  </a:lnTo>
                  <a:lnTo>
                    <a:pt x="18" y="78"/>
                  </a:lnTo>
                  <a:lnTo>
                    <a:pt x="18" y="90"/>
                  </a:lnTo>
                  <a:lnTo>
                    <a:pt x="18" y="42"/>
                  </a:lnTo>
                  <a:lnTo>
                    <a:pt x="18" y="48"/>
                  </a:lnTo>
                  <a:lnTo>
                    <a:pt x="24" y="42"/>
                  </a:lnTo>
                  <a:lnTo>
                    <a:pt x="24" y="90"/>
                  </a:lnTo>
                  <a:lnTo>
                    <a:pt x="24" y="30"/>
                  </a:lnTo>
                  <a:lnTo>
                    <a:pt x="24" y="66"/>
                  </a:lnTo>
                  <a:lnTo>
                    <a:pt x="30" y="60"/>
                  </a:lnTo>
                  <a:lnTo>
                    <a:pt x="30" y="78"/>
                  </a:lnTo>
                  <a:lnTo>
                    <a:pt x="30" y="54"/>
                  </a:lnTo>
                  <a:lnTo>
                    <a:pt x="30" y="54"/>
                  </a:lnTo>
                  <a:lnTo>
                    <a:pt x="36" y="54"/>
                  </a:lnTo>
                  <a:lnTo>
                    <a:pt x="36" y="102"/>
                  </a:lnTo>
                  <a:lnTo>
                    <a:pt x="36" y="30"/>
                  </a:lnTo>
                  <a:lnTo>
                    <a:pt x="36" y="72"/>
                  </a:lnTo>
                  <a:lnTo>
                    <a:pt x="42" y="42"/>
                  </a:lnTo>
                  <a:lnTo>
                    <a:pt x="42" y="90"/>
                  </a:lnTo>
                  <a:lnTo>
                    <a:pt x="42" y="30"/>
                  </a:lnTo>
                  <a:lnTo>
                    <a:pt x="48" y="54"/>
                  </a:lnTo>
                  <a:lnTo>
                    <a:pt x="48" y="96"/>
                  </a:lnTo>
                  <a:lnTo>
                    <a:pt x="48" y="42"/>
                  </a:lnTo>
                  <a:lnTo>
                    <a:pt x="48" y="72"/>
                  </a:lnTo>
                  <a:lnTo>
                    <a:pt x="54" y="72"/>
                  </a:lnTo>
                  <a:lnTo>
                    <a:pt x="54" y="72"/>
                  </a:lnTo>
                  <a:lnTo>
                    <a:pt x="54" y="42"/>
                  </a:lnTo>
                  <a:lnTo>
                    <a:pt x="54" y="60"/>
                  </a:lnTo>
                  <a:lnTo>
                    <a:pt x="60" y="42"/>
                  </a:lnTo>
                  <a:lnTo>
                    <a:pt x="60" y="96"/>
                  </a:lnTo>
                  <a:lnTo>
                    <a:pt x="60" y="36"/>
                  </a:lnTo>
                  <a:lnTo>
                    <a:pt x="60" y="78"/>
                  </a:lnTo>
                  <a:lnTo>
                    <a:pt x="66" y="60"/>
                  </a:lnTo>
                  <a:lnTo>
                    <a:pt x="66" y="90"/>
                  </a:lnTo>
                  <a:lnTo>
                    <a:pt x="66" y="36"/>
                  </a:lnTo>
                  <a:lnTo>
                    <a:pt x="66" y="72"/>
                  </a:lnTo>
                  <a:lnTo>
                    <a:pt x="72" y="54"/>
                  </a:lnTo>
                  <a:lnTo>
                    <a:pt x="72" y="78"/>
                  </a:lnTo>
                  <a:lnTo>
                    <a:pt x="72" y="42"/>
                  </a:lnTo>
                  <a:lnTo>
                    <a:pt x="72" y="78"/>
                  </a:lnTo>
                  <a:lnTo>
                    <a:pt x="78" y="48"/>
                  </a:lnTo>
                  <a:lnTo>
                    <a:pt x="78" y="84"/>
                  </a:lnTo>
                  <a:lnTo>
                    <a:pt x="78" y="48"/>
                  </a:lnTo>
                  <a:lnTo>
                    <a:pt x="78" y="78"/>
                  </a:lnTo>
                  <a:lnTo>
                    <a:pt x="84" y="72"/>
                  </a:lnTo>
                  <a:lnTo>
                    <a:pt x="84" y="90"/>
                  </a:lnTo>
                  <a:lnTo>
                    <a:pt x="84" y="48"/>
                  </a:lnTo>
                  <a:lnTo>
                    <a:pt x="90" y="66"/>
                  </a:lnTo>
                  <a:lnTo>
                    <a:pt x="90" y="84"/>
                  </a:lnTo>
                  <a:lnTo>
                    <a:pt x="90" y="42"/>
                  </a:lnTo>
                  <a:lnTo>
                    <a:pt x="90" y="66"/>
                  </a:lnTo>
                  <a:lnTo>
                    <a:pt x="96" y="54"/>
                  </a:lnTo>
                  <a:lnTo>
                    <a:pt x="96" y="78"/>
                  </a:lnTo>
                  <a:lnTo>
                    <a:pt x="96" y="42"/>
                  </a:lnTo>
                  <a:lnTo>
                    <a:pt x="96" y="54"/>
                  </a:lnTo>
                  <a:lnTo>
                    <a:pt x="102" y="84"/>
                  </a:lnTo>
                  <a:lnTo>
                    <a:pt x="102" y="84"/>
                  </a:lnTo>
                  <a:lnTo>
                    <a:pt x="102" y="42"/>
                  </a:lnTo>
                  <a:lnTo>
                    <a:pt x="102" y="48"/>
                  </a:lnTo>
                  <a:lnTo>
                    <a:pt x="108" y="60"/>
                  </a:lnTo>
                  <a:lnTo>
                    <a:pt x="108" y="126"/>
                  </a:lnTo>
                  <a:lnTo>
                    <a:pt x="108" y="0"/>
                  </a:lnTo>
                  <a:lnTo>
                    <a:pt x="108" y="54"/>
                  </a:lnTo>
                  <a:lnTo>
                    <a:pt x="114" y="60"/>
                  </a:lnTo>
                  <a:lnTo>
                    <a:pt x="114" y="120"/>
                  </a:lnTo>
                  <a:lnTo>
                    <a:pt x="114" y="18"/>
                  </a:lnTo>
                  <a:lnTo>
                    <a:pt x="120" y="54"/>
                  </a:lnTo>
                  <a:lnTo>
                    <a:pt x="120" y="96"/>
                  </a:lnTo>
                  <a:lnTo>
                    <a:pt x="120" y="42"/>
                  </a:lnTo>
                  <a:lnTo>
                    <a:pt x="120" y="66"/>
                  </a:lnTo>
                  <a:lnTo>
                    <a:pt x="126" y="78"/>
                  </a:lnTo>
                  <a:lnTo>
                    <a:pt x="126" y="90"/>
                  </a:lnTo>
                  <a:lnTo>
                    <a:pt x="126" y="36"/>
                  </a:lnTo>
                  <a:lnTo>
                    <a:pt x="126" y="42"/>
                  </a:lnTo>
                  <a:lnTo>
                    <a:pt x="132" y="66"/>
                  </a:lnTo>
                  <a:lnTo>
                    <a:pt x="132" y="84"/>
                  </a:lnTo>
                  <a:lnTo>
                    <a:pt x="132" y="54"/>
                  </a:lnTo>
                  <a:lnTo>
                    <a:pt x="132" y="72"/>
                  </a:lnTo>
                  <a:lnTo>
                    <a:pt x="138" y="60"/>
                  </a:lnTo>
                  <a:lnTo>
                    <a:pt x="138" y="84"/>
                  </a:lnTo>
                  <a:lnTo>
                    <a:pt x="138" y="36"/>
                  </a:lnTo>
                  <a:lnTo>
                    <a:pt x="138" y="72"/>
                  </a:lnTo>
                  <a:lnTo>
                    <a:pt x="144" y="66"/>
                  </a:lnTo>
                  <a:lnTo>
                    <a:pt x="144" y="90"/>
                  </a:lnTo>
                  <a:lnTo>
                    <a:pt x="144" y="36"/>
                  </a:lnTo>
                  <a:lnTo>
                    <a:pt x="144" y="72"/>
                  </a:lnTo>
                  <a:lnTo>
                    <a:pt x="150" y="78"/>
                  </a:lnTo>
                  <a:lnTo>
                    <a:pt x="150" y="78"/>
                  </a:lnTo>
                  <a:lnTo>
                    <a:pt x="150" y="48"/>
                  </a:lnTo>
                  <a:lnTo>
                    <a:pt x="150" y="78"/>
                  </a:lnTo>
                  <a:lnTo>
                    <a:pt x="156" y="72"/>
                  </a:lnTo>
                  <a:lnTo>
                    <a:pt x="156" y="96"/>
                  </a:lnTo>
                  <a:lnTo>
                    <a:pt x="156" y="30"/>
                  </a:lnTo>
                  <a:lnTo>
                    <a:pt x="156" y="78"/>
                  </a:lnTo>
                  <a:lnTo>
                    <a:pt x="162" y="60"/>
                  </a:lnTo>
                  <a:lnTo>
                    <a:pt x="162" y="90"/>
                  </a:lnTo>
                  <a:lnTo>
                    <a:pt x="162" y="48"/>
                  </a:lnTo>
                  <a:lnTo>
                    <a:pt x="162" y="60"/>
                  </a:lnTo>
                  <a:lnTo>
                    <a:pt x="168" y="66"/>
                  </a:lnTo>
                  <a:lnTo>
                    <a:pt x="168" y="84"/>
                  </a:lnTo>
                  <a:lnTo>
                    <a:pt x="168" y="42"/>
                  </a:lnTo>
                  <a:lnTo>
                    <a:pt x="168" y="84"/>
                  </a:lnTo>
                  <a:lnTo>
                    <a:pt x="174" y="72"/>
                  </a:lnTo>
                  <a:lnTo>
                    <a:pt x="174" y="84"/>
                  </a:lnTo>
                  <a:lnTo>
                    <a:pt x="174" y="36"/>
                  </a:lnTo>
                  <a:lnTo>
                    <a:pt x="174" y="48"/>
                  </a:lnTo>
                  <a:lnTo>
                    <a:pt x="180" y="54"/>
                  </a:lnTo>
                  <a:lnTo>
                    <a:pt x="180" y="84"/>
                  </a:lnTo>
                  <a:lnTo>
                    <a:pt x="180" y="48"/>
                  </a:lnTo>
                  <a:lnTo>
                    <a:pt x="180" y="72"/>
                  </a:lnTo>
                  <a:lnTo>
                    <a:pt x="186" y="54"/>
                  </a:lnTo>
                  <a:lnTo>
                    <a:pt x="186" y="102"/>
                  </a:lnTo>
                  <a:lnTo>
                    <a:pt x="186" y="18"/>
                  </a:lnTo>
                  <a:lnTo>
                    <a:pt x="186" y="48"/>
                  </a:lnTo>
                  <a:lnTo>
                    <a:pt x="192" y="72"/>
                  </a:lnTo>
                  <a:lnTo>
                    <a:pt x="192" y="96"/>
                  </a:lnTo>
                  <a:lnTo>
                    <a:pt x="192" y="30"/>
                  </a:lnTo>
                  <a:lnTo>
                    <a:pt x="192"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76">
              <a:extLst>
                <a:ext uri="{FF2B5EF4-FFF2-40B4-BE49-F238E27FC236}">
                  <a16:creationId xmlns:a16="http://schemas.microsoft.com/office/drawing/2014/main" id="{C0B2E7AC-1ECA-DA43-ABBD-DC8F08930896}"/>
                </a:ext>
              </a:extLst>
            </p:cNvPr>
            <p:cNvSpPr>
              <a:spLocks/>
            </p:cNvSpPr>
            <p:nvPr/>
          </p:nvSpPr>
          <p:spPr bwMode="auto">
            <a:xfrm>
              <a:off x="6800850" y="1581150"/>
              <a:ext cx="323850" cy="152400"/>
            </a:xfrm>
            <a:custGeom>
              <a:avLst/>
              <a:gdLst>
                <a:gd name="T0" fmla="*/ 6 w 204"/>
                <a:gd name="T1" fmla="*/ 24 h 96"/>
                <a:gd name="T2" fmla="*/ 6 w 204"/>
                <a:gd name="T3" fmla="*/ 54 h 96"/>
                <a:gd name="T4" fmla="*/ 12 w 204"/>
                <a:gd name="T5" fmla="*/ 30 h 96"/>
                <a:gd name="T6" fmla="*/ 18 w 204"/>
                <a:gd name="T7" fmla="*/ 30 h 96"/>
                <a:gd name="T8" fmla="*/ 24 w 204"/>
                <a:gd name="T9" fmla="*/ 66 h 96"/>
                <a:gd name="T10" fmla="*/ 30 w 204"/>
                <a:gd name="T11" fmla="*/ 24 h 96"/>
                <a:gd name="T12" fmla="*/ 36 w 204"/>
                <a:gd name="T13" fmla="*/ 84 h 96"/>
                <a:gd name="T14" fmla="*/ 42 w 204"/>
                <a:gd name="T15" fmla="*/ 66 h 96"/>
                <a:gd name="T16" fmla="*/ 42 w 204"/>
                <a:gd name="T17" fmla="*/ 54 h 96"/>
                <a:gd name="T18" fmla="*/ 48 w 204"/>
                <a:gd name="T19" fmla="*/ 42 h 96"/>
                <a:gd name="T20" fmla="*/ 54 w 204"/>
                <a:gd name="T21" fmla="*/ 36 h 96"/>
                <a:gd name="T22" fmla="*/ 60 w 204"/>
                <a:gd name="T23" fmla="*/ 72 h 96"/>
                <a:gd name="T24" fmla="*/ 66 w 204"/>
                <a:gd name="T25" fmla="*/ 72 h 96"/>
                <a:gd name="T26" fmla="*/ 72 w 204"/>
                <a:gd name="T27" fmla="*/ 42 h 96"/>
                <a:gd name="T28" fmla="*/ 78 w 204"/>
                <a:gd name="T29" fmla="*/ 36 h 96"/>
                <a:gd name="T30" fmla="*/ 78 w 204"/>
                <a:gd name="T31" fmla="*/ 42 h 96"/>
                <a:gd name="T32" fmla="*/ 84 w 204"/>
                <a:gd name="T33" fmla="*/ 24 h 96"/>
                <a:gd name="T34" fmla="*/ 90 w 204"/>
                <a:gd name="T35" fmla="*/ 66 h 96"/>
                <a:gd name="T36" fmla="*/ 96 w 204"/>
                <a:gd name="T37" fmla="*/ 24 h 96"/>
                <a:gd name="T38" fmla="*/ 102 w 204"/>
                <a:gd name="T39" fmla="*/ 54 h 96"/>
                <a:gd name="T40" fmla="*/ 102 w 204"/>
                <a:gd name="T41" fmla="*/ 36 h 96"/>
                <a:gd name="T42" fmla="*/ 108 w 204"/>
                <a:gd name="T43" fmla="*/ 0 h 96"/>
                <a:gd name="T44" fmla="*/ 114 w 204"/>
                <a:gd name="T45" fmla="*/ 72 h 96"/>
                <a:gd name="T46" fmla="*/ 120 w 204"/>
                <a:gd name="T47" fmla="*/ 54 h 96"/>
                <a:gd name="T48" fmla="*/ 120 w 204"/>
                <a:gd name="T49" fmla="*/ 48 h 96"/>
                <a:gd name="T50" fmla="*/ 126 w 204"/>
                <a:gd name="T51" fmla="*/ 24 h 96"/>
                <a:gd name="T52" fmla="*/ 132 w 204"/>
                <a:gd name="T53" fmla="*/ 60 h 96"/>
                <a:gd name="T54" fmla="*/ 138 w 204"/>
                <a:gd name="T55" fmla="*/ 48 h 96"/>
                <a:gd name="T56" fmla="*/ 138 w 204"/>
                <a:gd name="T57" fmla="*/ 42 h 96"/>
                <a:gd name="T58" fmla="*/ 144 w 204"/>
                <a:gd name="T59" fmla="*/ 24 h 96"/>
                <a:gd name="T60" fmla="*/ 150 w 204"/>
                <a:gd name="T61" fmla="*/ 72 h 96"/>
                <a:gd name="T62" fmla="*/ 156 w 204"/>
                <a:gd name="T63" fmla="*/ 42 h 96"/>
                <a:gd name="T64" fmla="*/ 156 w 204"/>
                <a:gd name="T65" fmla="*/ 42 h 96"/>
                <a:gd name="T66" fmla="*/ 162 w 204"/>
                <a:gd name="T67" fmla="*/ 30 h 96"/>
                <a:gd name="T68" fmla="*/ 168 w 204"/>
                <a:gd name="T69" fmla="*/ 60 h 96"/>
                <a:gd name="T70" fmla="*/ 174 w 204"/>
                <a:gd name="T71" fmla="*/ 42 h 96"/>
                <a:gd name="T72" fmla="*/ 174 w 204"/>
                <a:gd name="T73" fmla="*/ 42 h 96"/>
                <a:gd name="T74" fmla="*/ 180 w 204"/>
                <a:gd name="T75" fmla="*/ 24 h 96"/>
                <a:gd name="T76" fmla="*/ 186 w 204"/>
                <a:gd name="T77" fmla="*/ 30 h 96"/>
                <a:gd name="T78" fmla="*/ 192 w 204"/>
                <a:gd name="T79" fmla="*/ 30 h 96"/>
                <a:gd name="T80" fmla="*/ 198 w 204"/>
                <a:gd name="T81" fmla="*/ 60 h 96"/>
                <a:gd name="T82" fmla="*/ 204 w 204"/>
                <a:gd name="T83"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96">
                  <a:moveTo>
                    <a:pt x="0" y="24"/>
                  </a:moveTo>
                  <a:lnTo>
                    <a:pt x="0" y="36"/>
                  </a:lnTo>
                  <a:lnTo>
                    <a:pt x="6" y="24"/>
                  </a:lnTo>
                  <a:lnTo>
                    <a:pt x="6" y="72"/>
                  </a:lnTo>
                  <a:lnTo>
                    <a:pt x="6" y="18"/>
                  </a:lnTo>
                  <a:lnTo>
                    <a:pt x="6" y="54"/>
                  </a:lnTo>
                  <a:lnTo>
                    <a:pt x="12" y="36"/>
                  </a:lnTo>
                  <a:lnTo>
                    <a:pt x="12" y="60"/>
                  </a:lnTo>
                  <a:lnTo>
                    <a:pt x="12" y="30"/>
                  </a:lnTo>
                  <a:lnTo>
                    <a:pt x="18" y="42"/>
                  </a:lnTo>
                  <a:lnTo>
                    <a:pt x="18" y="54"/>
                  </a:lnTo>
                  <a:lnTo>
                    <a:pt x="18" y="30"/>
                  </a:lnTo>
                  <a:lnTo>
                    <a:pt x="18" y="48"/>
                  </a:lnTo>
                  <a:lnTo>
                    <a:pt x="24" y="30"/>
                  </a:lnTo>
                  <a:lnTo>
                    <a:pt x="24" y="66"/>
                  </a:lnTo>
                  <a:lnTo>
                    <a:pt x="30" y="42"/>
                  </a:lnTo>
                  <a:lnTo>
                    <a:pt x="30" y="72"/>
                  </a:lnTo>
                  <a:lnTo>
                    <a:pt x="30" y="24"/>
                  </a:lnTo>
                  <a:lnTo>
                    <a:pt x="30" y="48"/>
                  </a:lnTo>
                  <a:lnTo>
                    <a:pt x="36" y="60"/>
                  </a:lnTo>
                  <a:lnTo>
                    <a:pt x="36" y="84"/>
                  </a:lnTo>
                  <a:lnTo>
                    <a:pt x="36" y="12"/>
                  </a:lnTo>
                  <a:lnTo>
                    <a:pt x="36" y="54"/>
                  </a:lnTo>
                  <a:lnTo>
                    <a:pt x="42" y="66"/>
                  </a:lnTo>
                  <a:lnTo>
                    <a:pt x="42" y="66"/>
                  </a:lnTo>
                  <a:lnTo>
                    <a:pt x="42" y="24"/>
                  </a:lnTo>
                  <a:lnTo>
                    <a:pt x="42" y="54"/>
                  </a:lnTo>
                  <a:lnTo>
                    <a:pt x="48" y="24"/>
                  </a:lnTo>
                  <a:lnTo>
                    <a:pt x="48" y="66"/>
                  </a:lnTo>
                  <a:lnTo>
                    <a:pt x="48" y="42"/>
                  </a:lnTo>
                  <a:lnTo>
                    <a:pt x="54" y="48"/>
                  </a:lnTo>
                  <a:lnTo>
                    <a:pt x="54" y="60"/>
                  </a:lnTo>
                  <a:lnTo>
                    <a:pt x="54" y="36"/>
                  </a:lnTo>
                  <a:lnTo>
                    <a:pt x="54" y="36"/>
                  </a:lnTo>
                  <a:lnTo>
                    <a:pt x="60" y="42"/>
                  </a:lnTo>
                  <a:lnTo>
                    <a:pt x="60" y="72"/>
                  </a:lnTo>
                  <a:lnTo>
                    <a:pt x="60" y="12"/>
                  </a:lnTo>
                  <a:lnTo>
                    <a:pt x="60" y="36"/>
                  </a:lnTo>
                  <a:lnTo>
                    <a:pt x="66" y="72"/>
                  </a:lnTo>
                  <a:lnTo>
                    <a:pt x="66" y="30"/>
                  </a:lnTo>
                  <a:lnTo>
                    <a:pt x="66" y="60"/>
                  </a:lnTo>
                  <a:lnTo>
                    <a:pt x="72" y="42"/>
                  </a:lnTo>
                  <a:lnTo>
                    <a:pt x="72" y="60"/>
                  </a:lnTo>
                  <a:lnTo>
                    <a:pt x="72" y="30"/>
                  </a:lnTo>
                  <a:lnTo>
                    <a:pt x="78" y="36"/>
                  </a:lnTo>
                  <a:lnTo>
                    <a:pt x="78" y="60"/>
                  </a:lnTo>
                  <a:lnTo>
                    <a:pt x="78" y="30"/>
                  </a:lnTo>
                  <a:lnTo>
                    <a:pt x="78" y="42"/>
                  </a:lnTo>
                  <a:lnTo>
                    <a:pt x="84" y="54"/>
                  </a:lnTo>
                  <a:lnTo>
                    <a:pt x="84" y="72"/>
                  </a:lnTo>
                  <a:lnTo>
                    <a:pt x="84" y="24"/>
                  </a:lnTo>
                  <a:lnTo>
                    <a:pt x="84" y="48"/>
                  </a:lnTo>
                  <a:lnTo>
                    <a:pt x="90" y="42"/>
                  </a:lnTo>
                  <a:lnTo>
                    <a:pt x="90" y="66"/>
                  </a:lnTo>
                  <a:lnTo>
                    <a:pt x="90" y="30"/>
                  </a:lnTo>
                  <a:lnTo>
                    <a:pt x="90" y="54"/>
                  </a:lnTo>
                  <a:lnTo>
                    <a:pt x="96" y="24"/>
                  </a:lnTo>
                  <a:lnTo>
                    <a:pt x="96" y="60"/>
                  </a:lnTo>
                  <a:lnTo>
                    <a:pt x="96" y="24"/>
                  </a:lnTo>
                  <a:lnTo>
                    <a:pt x="102" y="54"/>
                  </a:lnTo>
                  <a:lnTo>
                    <a:pt x="102" y="66"/>
                  </a:lnTo>
                  <a:lnTo>
                    <a:pt x="102" y="30"/>
                  </a:lnTo>
                  <a:lnTo>
                    <a:pt x="102" y="36"/>
                  </a:lnTo>
                  <a:lnTo>
                    <a:pt x="108" y="54"/>
                  </a:lnTo>
                  <a:lnTo>
                    <a:pt x="108" y="96"/>
                  </a:lnTo>
                  <a:lnTo>
                    <a:pt x="108" y="0"/>
                  </a:lnTo>
                  <a:lnTo>
                    <a:pt x="108" y="36"/>
                  </a:lnTo>
                  <a:lnTo>
                    <a:pt x="114" y="48"/>
                  </a:lnTo>
                  <a:lnTo>
                    <a:pt x="114" y="72"/>
                  </a:lnTo>
                  <a:lnTo>
                    <a:pt x="114" y="24"/>
                  </a:lnTo>
                  <a:lnTo>
                    <a:pt x="114" y="48"/>
                  </a:lnTo>
                  <a:lnTo>
                    <a:pt x="120" y="54"/>
                  </a:lnTo>
                  <a:lnTo>
                    <a:pt x="120" y="54"/>
                  </a:lnTo>
                  <a:lnTo>
                    <a:pt x="120" y="36"/>
                  </a:lnTo>
                  <a:lnTo>
                    <a:pt x="120" y="48"/>
                  </a:lnTo>
                  <a:lnTo>
                    <a:pt x="126" y="42"/>
                  </a:lnTo>
                  <a:lnTo>
                    <a:pt x="126" y="66"/>
                  </a:lnTo>
                  <a:lnTo>
                    <a:pt x="126" y="24"/>
                  </a:lnTo>
                  <a:lnTo>
                    <a:pt x="126" y="48"/>
                  </a:lnTo>
                  <a:lnTo>
                    <a:pt x="132" y="42"/>
                  </a:lnTo>
                  <a:lnTo>
                    <a:pt x="132" y="60"/>
                  </a:lnTo>
                  <a:lnTo>
                    <a:pt x="132" y="30"/>
                  </a:lnTo>
                  <a:lnTo>
                    <a:pt x="132" y="36"/>
                  </a:lnTo>
                  <a:lnTo>
                    <a:pt x="138" y="48"/>
                  </a:lnTo>
                  <a:lnTo>
                    <a:pt x="138" y="60"/>
                  </a:lnTo>
                  <a:lnTo>
                    <a:pt x="138" y="30"/>
                  </a:lnTo>
                  <a:lnTo>
                    <a:pt x="138" y="42"/>
                  </a:lnTo>
                  <a:lnTo>
                    <a:pt x="144" y="24"/>
                  </a:lnTo>
                  <a:lnTo>
                    <a:pt x="144" y="66"/>
                  </a:lnTo>
                  <a:lnTo>
                    <a:pt x="144" y="24"/>
                  </a:lnTo>
                  <a:lnTo>
                    <a:pt x="144" y="48"/>
                  </a:lnTo>
                  <a:lnTo>
                    <a:pt x="150" y="24"/>
                  </a:lnTo>
                  <a:lnTo>
                    <a:pt x="150" y="72"/>
                  </a:lnTo>
                  <a:lnTo>
                    <a:pt x="150" y="18"/>
                  </a:lnTo>
                  <a:lnTo>
                    <a:pt x="150" y="72"/>
                  </a:lnTo>
                  <a:lnTo>
                    <a:pt x="156" y="42"/>
                  </a:lnTo>
                  <a:lnTo>
                    <a:pt x="156" y="60"/>
                  </a:lnTo>
                  <a:lnTo>
                    <a:pt x="156" y="30"/>
                  </a:lnTo>
                  <a:lnTo>
                    <a:pt x="156" y="42"/>
                  </a:lnTo>
                  <a:lnTo>
                    <a:pt x="162" y="48"/>
                  </a:lnTo>
                  <a:lnTo>
                    <a:pt x="162" y="60"/>
                  </a:lnTo>
                  <a:lnTo>
                    <a:pt x="162" y="30"/>
                  </a:lnTo>
                  <a:lnTo>
                    <a:pt x="162" y="42"/>
                  </a:lnTo>
                  <a:lnTo>
                    <a:pt x="168" y="54"/>
                  </a:lnTo>
                  <a:lnTo>
                    <a:pt x="168" y="60"/>
                  </a:lnTo>
                  <a:lnTo>
                    <a:pt x="168" y="30"/>
                  </a:lnTo>
                  <a:lnTo>
                    <a:pt x="168" y="36"/>
                  </a:lnTo>
                  <a:lnTo>
                    <a:pt x="174" y="42"/>
                  </a:lnTo>
                  <a:lnTo>
                    <a:pt x="174" y="54"/>
                  </a:lnTo>
                  <a:lnTo>
                    <a:pt x="174" y="36"/>
                  </a:lnTo>
                  <a:lnTo>
                    <a:pt x="174" y="42"/>
                  </a:lnTo>
                  <a:lnTo>
                    <a:pt x="180" y="48"/>
                  </a:lnTo>
                  <a:lnTo>
                    <a:pt x="180" y="66"/>
                  </a:lnTo>
                  <a:lnTo>
                    <a:pt x="180" y="24"/>
                  </a:lnTo>
                  <a:lnTo>
                    <a:pt x="180" y="54"/>
                  </a:lnTo>
                  <a:lnTo>
                    <a:pt x="186" y="48"/>
                  </a:lnTo>
                  <a:lnTo>
                    <a:pt x="186" y="30"/>
                  </a:lnTo>
                  <a:lnTo>
                    <a:pt x="186" y="60"/>
                  </a:lnTo>
                  <a:lnTo>
                    <a:pt x="192" y="60"/>
                  </a:lnTo>
                  <a:lnTo>
                    <a:pt x="192" y="30"/>
                  </a:lnTo>
                  <a:lnTo>
                    <a:pt x="192" y="48"/>
                  </a:lnTo>
                  <a:lnTo>
                    <a:pt x="198" y="42"/>
                  </a:lnTo>
                  <a:lnTo>
                    <a:pt x="198" y="60"/>
                  </a:lnTo>
                  <a:lnTo>
                    <a:pt x="198" y="30"/>
                  </a:lnTo>
                  <a:lnTo>
                    <a:pt x="198" y="54"/>
                  </a:lnTo>
                  <a:lnTo>
                    <a:pt x="204" y="48"/>
                  </a:lnTo>
                  <a:lnTo>
                    <a:pt x="204" y="72"/>
                  </a:lnTo>
                  <a:lnTo>
                    <a:pt x="204" y="1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
              <a:extLst>
                <a:ext uri="{FF2B5EF4-FFF2-40B4-BE49-F238E27FC236}">
                  <a16:creationId xmlns:a16="http://schemas.microsoft.com/office/drawing/2014/main" id="{51A70DA2-D6A9-D043-B8D6-FAEE972181F2}"/>
                </a:ext>
              </a:extLst>
            </p:cNvPr>
            <p:cNvSpPr>
              <a:spLocks/>
            </p:cNvSpPr>
            <p:nvPr/>
          </p:nvSpPr>
          <p:spPr bwMode="auto">
            <a:xfrm>
              <a:off x="7124700" y="1581150"/>
              <a:ext cx="333375" cy="133350"/>
            </a:xfrm>
            <a:custGeom>
              <a:avLst/>
              <a:gdLst>
                <a:gd name="T0" fmla="*/ 6 w 210"/>
                <a:gd name="T1" fmla="*/ 36 h 84"/>
                <a:gd name="T2" fmla="*/ 6 w 210"/>
                <a:gd name="T3" fmla="*/ 48 h 84"/>
                <a:gd name="T4" fmla="*/ 12 w 210"/>
                <a:gd name="T5" fmla="*/ 30 h 84"/>
                <a:gd name="T6" fmla="*/ 18 w 210"/>
                <a:gd name="T7" fmla="*/ 78 h 84"/>
                <a:gd name="T8" fmla="*/ 24 w 210"/>
                <a:gd name="T9" fmla="*/ 84 h 84"/>
                <a:gd name="T10" fmla="*/ 30 w 210"/>
                <a:gd name="T11" fmla="*/ 30 h 84"/>
                <a:gd name="T12" fmla="*/ 30 w 210"/>
                <a:gd name="T13" fmla="*/ 48 h 84"/>
                <a:gd name="T14" fmla="*/ 36 w 210"/>
                <a:gd name="T15" fmla="*/ 30 h 84"/>
                <a:gd name="T16" fmla="*/ 42 w 210"/>
                <a:gd name="T17" fmla="*/ 60 h 84"/>
                <a:gd name="T18" fmla="*/ 48 w 210"/>
                <a:gd name="T19" fmla="*/ 30 h 84"/>
                <a:gd name="T20" fmla="*/ 54 w 210"/>
                <a:gd name="T21" fmla="*/ 42 h 84"/>
                <a:gd name="T22" fmla="*/ 54 w 210"/>
                <a:gd name="T23" fmla="*/ 48 h 84"/>
                <a:gd name="T24" fmla="*/ 60 w 210"/>
                <a:gd name="T25" fmla="*/ 36 h 84"/>
                <a:gd name="T26" fmla="*/ 66 w 210"/>
                <a:gd name="T27" fmla="*/ 30 h 84"/>
                <a:gd name="T28" fmla="*/ 72 w 210"/>
                <a:gd name="T29" fmla="*/ 60 h 84"/>
                <a:gd name="T30" fmla="*/ 78 w 210"/>
                <a:gd name="T31" fmla="*/ 48 h 84"/>
                <a:gd name="T32" fmla="*/ 84 w 210"/>
                <a:gd name="T33" fmla="*/ 30 h 84"/>
                <a:gd name="T34" fmla="*/ 90 w 210"/>
                <a:gd name="T35" fmla="*/ 30 h 84"/>
                <a:gd name="T36" fmla="*/ 90 w 210"/>
                <a:gd name="T37" fmla="*/ 42 h 84"/>
                <a:gd name="T38" fmla="*/ 96 w 210"/>
                <a:gd name="T39" fmla="*/ 0 h 84"/>
                <a:gd name="T40" fmla="*/ 102 w 210"/>
                <a:gd name="T41" fmla="*/ 72 h 84"/>
                <a:gd name="T42" fmla="*/ 108 w 210"/>
                <a:gd name="T43" fmla="*/ 60 h 84"/>
                <a:gd name="T44" fmla="*/ 114 w 210"/>
                <a:gd name="T45" fmla="*/ 48 h 84"/>
                <a:gd name="T46" fmla="*/ 114 w 210"/>
                <a:gd name="T47" fmla="*/ 48 h 84"/>
                <a:gd name="T48" fmla="*/ 120 w 210"/>
                <a:gd name="T49" fmla="*/ 24 h 84"/>
                <a:gd name="T50" fmla="*/ 126 w 210"/>
                <a:gd name="T51" fmla="*/ 66 h 84"/>
                <a:gd name="T52" fmla="*/ 132 w 210"/>
                <a:gd name="T53" fmla="*/ 30 h 84"/>
                <a:gd name="T54" fmla="*/ 138 w 210"/>
                <a:gd name="T55" fmla="*/ 48 h 84"/>
                <a:gd name="T56" fmla="*/ 144 w 210"/>
                <a:gd name="T57" fmla="*/ 42 h 84"/>
                <a:gd name="T58" fmla="*/ 144 w 210"/>
                <a:gd name="T59" fmla="*/ 42 h 84"/>
                <a:gd name="T60" fmla="*/ 150 w 210"/>
                <a:gd name="T61" fmla="*/ 24 h 84"/>
                <a:gd name="T62" fmla="*/ 156 w 210"/>
                <a:gd name="T63" fmla="*/ 72 h 84"/>
                <a:gd name="T64" fmla="*/ 162 w 210"/>
                <a:gd name="T65" fmla="*/ 60 h 84"/>
                <a:gd name="T66" fmla="*/ 168 w 210"/>
                <a:gd name="T67" fmla="*/ 54 h 84"/>
                <a:gd name="T68" fmla="*/ 174 w 210"/>
                <a:gd name="T69" fmla="*/ 42 h 84"/>
                <a:gd name="T70" fmla="*/ 174 w 210"/>
                <a:gd name="T71" fmla="*/ 36 h 84"/>
                <a:gd name="T72" fmla="*/ 180 w 210"/>
                <a:gd name="T73" fmla="*/ 66 h 84"/>
                <a:gd name="T74" fmla="*/ 186 w 210"/>
                <a:gd name="T75" fmla="*/ 30 h 84"/>
                <a:gd name="T76" fmla="*/ 192 w 210"/>
                <a:gd name="T77" fmla="*/ 54 h 84"/>
                <a:gd name="T78" fmla="*/ 198 w 210"/>
                <a:gd name="T79" fmla="*/ 24 h 84"/>
                <a:gd name="T80" fmla="*/ 204 w 210"/>
                <a:gd name="T81" fmla="*/ 30 h 84"/>
                <a:gd name="T82" fmla="*/ 210 w 210"/>
                <a:gd name="T83"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84">
                  <a:moveTo>
                    <a:pt x="0" y="18"/>
                  </a:moveTo>
                  <a:lnTo>
                    <a:pt x="0" y="60"/>
                  </a:lnTo>
                  <a:lnTo>
                    <a:pt x="6" y="36"/>
                  </a:lnTo>
                  <a:lnTo>
                    <a:pt x="6" y="60"/>
                  </a:lnTo>
                  <a:lnTo>
                    <a:pt x="6" y="30"/>
                  </a:lnTo>
                  <a:lnTo>
                    <a:pt x="6" y="48"/>
                  </a:lnTo>
                  <a:lnTo>
                    <a:pt x="12" y="54"/>
                  </a:lnTo>
                  <a:lnTo>
                    <a:pt x="12" y="66"/>
                  </a:lnTo>
                  <a:lnTo>
                    <a:pt x="12" y="30"/>
                  </a:lnTo>
                  <a:lnTo>
                    <a:pt x="12" y="42"/>
                  </a:lnTo>
                  <a:lnTo>
                    <a:pt x="18" y="12"/>
                  </a:lnTo>
                  <a:lnTo>
                    <a:pt x="18" y="78"/>
                  </a:lnTo>
                  <a:lnTo>
                    <a:pt x="18" y="66"/>
                  </a:lnTo>
                  <a:lnTo>
                    <a:pt x="24" y="36"/>
                  </a:lnTo>
                  <a:lnTo>
                    <a:pt x="24" y="84"/>
                  </a:lnTo>
                  <a:lnTo>
                    <a:pt x="24" y="6"/>
                  </a:lnTo>
                  <a:lnTo>
                    <a:pt x="24" y="60"/>
                  </a:lnTo>
                  <a:lnTo>
                    <a:pt x="30" y="30"/>
                  </a:lnTo>
                  <a:lnTo>
                    <a:pt x="30" y="66"/>
                  </a:lnTo>
                  <a:lnTo>
                    <a:pt x="30" y="30"/>
                  </a:lnTo>
                  <a:lnTo>
                    <a:pt x="30" y="48"/>
                  </a:lnTo>
                  <a:lnTo>
                    <a:pt x="36" y="54"/>
                  </a:lnTo>
                  <a:lnTo>
                    <a:pt x="36" y="60"/>
                  </a:lnTo>
                  <a:lnTo>
                    <a:pt x="36" y="30"/>
                  </a:lnTo>
                  <a:lnTo>
                    <a:pt x="36" y="36"/>
                  </a:lnTo>
                  <a:lnTo>
                    <a:pt x="42" y="54"/>
                  </a:lnTo>
                  <a:lnTo>
                    <a:pt x="42" y="60"/>
                  </a:lnTo>
                  <a:lnTo>
                    <a:pt x="42" y="30"/>
                  </a:lnTo>
                  <a:lnTo>
                    <a:pt x="42" y="54"/>
                  </a:lnTo>
                  <a:lnTo>
                    <a:pt x="48" y="30"/>
                  </a:lnTo>
                  <a:lnTo>
                    <a:pt x="48" y="60"/>
                  </a:lnTo>
                  <a:lnTo>
                    <a:pt x="48" y="48"/>
                  </a:lnTo>
                  <a:lnTo>
                    <a:pt x="54" y="42"/>
                  </a:lnTo>
                  <a:lnTo>
                    <a:pt x="54" y="60"/>
                  </a:lnTo>
                  <a:lnTo>
                    <a:pt x="54" y="30"/>
                  </a:lnTo>
                  <a:lnTo>
                    <a:pt x="54" y="48"/>
                  </a:lnTo>
                  <a:lnTo>
                    <a:pt x="60" y="60"/>
                  </a:lnTo>
                  <a:lnTo>
                    <a:pt x="60" y="30"/>
                  </a:lnTo>
                  <a:lnTo>
                    <a:pt x="60" y="36"/>
                  </a:lnTo>
                  <a:lnTo>
                    <a:pt x="66" y="54"/>
                  </a:lnTo>
                  <a:lnTo>
                    <a:pt x="66" y="60"/>
                  </a:lnTo>
                  <a:lnTo>
                    <a:pt x="66" y="30"/>
                  </a:lnTo>
                  <a:lnTo>
                    <a:pt x="66" y="48"/>
                  </a:lnTo>
                  <a:lnTo>
                    <a:pt x="72" y="54"/>
                  </a:lnTo>
                  <a:lnTo>
                    <a:pt x="72" y="60"/>
                  </a:lnTo>
                  <a:lnTo>
                    <a:pt x="72" y="30"/>
                  </a:lnTo>
                  <a:lnTo>
                    <a:pt x="72" y="42"/>
                  </a:lnTo>
                  <a:lnTo>
                    <a:pt x="78" y="48"/>
                  </a:lnTo>
                  <a:lnTo>
                    <a:pt x="78" y="30"/>
                  </a:lnTo>
                  <a:lnTo>
                    <a:pt x="78" y="60"/>
                  </a:lnTo>
                  <a:lnTo>
                    <a:pt x="84" y="30"/>
                  </a:lnTo>
                  <a:lnTo>
                    <a:pt x="84" y="60"/>
                  </a:lnTo>
                  <a:lnTo>
                    <a:pt x="84" y="42"/>
                  </a:lnTo>
                  <a:lnTo>
                    <a:pt x="90" y="30"/>
                  </a:lnTo>
                  <a:lnTo>
                    <a:pt x="90" y="78"/>
                  </a:lnTo>
                  <a:lnTo>
                    <a:pt x="90" y="18"/>
                  </a:lnTo>
                  <a:lnTo>
                    <a:pt x="90" y="42"/>
                  </a:lnTo>
                  <a:lnTo>
                    <a:pt x="96" y="48"/>
                  </a:lnTo>
                  <a:lnTo>
                    <a:pt x="96" y="84"/>
                  </a:lnTo>
                  <a:lnTo>
                    <a:pt x="96" y="0"/>
                  </a:lnTo>
                  <a:lnTo>
                    <a:pt x="96" y="12"/>
                  </a:lnTo>
                  <a:lnTo>
                    <a:pt x="102" y="36"/>
                  </a:lnTo>
                  <a:lnTo>
                    <a:pt x="102" y="72"/>
                  </a:lnTo>
                  <a:lnTo>
                    <a:pt x="102" y="18"/>
                  </a:lnTo>
                  <a:lnTo>
                    <a:pt x="108" y="54"/>
                  </a:lnTo>
                  <a:lnTo>
                    <a:pt x="108" y="60"/>
                  </a:lnTo>
                  <a:lnTo>
                    <a:pt x="108" y="36"/>
                  </a:lnTo>
                  <a:lnTo>
                    <a:pt x="108" y="42"/>
                  </a:lnTo>
                  <a:lnTo>
                    <a:pt x="114" y="48"/>
                  </a:lnTo>
                  <a:lnTo>
                    <a:pt x="114" y="60"/>
                  </a:lnTo>
                  <a:lnTo>
                    <a:pt x="114" y="30"/>
                  </a:lnTo>
                  <a:lnTo>
                    <a:pt x="114" y="48"/>
                  </a:lnTo>
                  <a:lnTo>
                    <a:pt x="120" y="24"/>
                  </a:lnTo>
                  <a:lnTo>
                    <a:pt x="120" y="72"/>
                  </a:lnTo>
                  <a:lnTo>
                    <a:pt x="120" y="24"/>
                  </a:lnTo>
                  <a:lnTo>
                    <a:pt x="120" y="30"/>
                  </a:lnTo>
                  <a:lnTo>
                    <a:pt x="126" y="42"/>
                  </a:lnTo>
                  <a:lnTo>
                    <a:pt x="126" y="66"/>
                  </a:lnTo>
                  <a:lnTo>
                    <a:pt x="126" y="24"/>
                  </a:lnTo>
                  <a:lnTo>
                    <a:pt x="126" y="54"/>
                  </a:lnTo>
                  <a:lnTo>
                    <a:pt x="132" y="30"/>
                  </a:lnTo>
                  <a:lnTo>
                    <a:pt x="132" y="54"/>
                  </a:lnTo>
                  <a:lnTo>
                    <a:pt x="132" y="42"/>
                  </a:lnTo>
                  <a:lnTo>
                    <a:pt x="138" y="48"/>
                  </a:lnTo>
                  <a:lnTo>
                    <a:pt x="138" y="36"/>
                  </a:lnTo>
                  <a:lnTo>
                    <a:pt x="138" y="54"/>
                  </a:lnTo>
                  <a:lnTo>
                    <a:pt x="144" y="42"/>
                  </a:lnTo>
                  <a:lnTo>
                    <a:pt x="144" y="60"/>
                  </a:lnTo>
                  <a:lnTo>
                    <a:pt x="144" y="30"/>
                  </a:lnTo>
                  <a:lnTo>
                    <a:pt x="144" y="42"/>
                  </a:lnTo>
                  <a:lnTo>
                    <a:pt x="150" y="30"/>
                  </a:lnTo>
                  <a:lnTo>
                    <a:pt x="150" y="66"/>
                  </a:lnTo>
                  <a:lnTo>
                    <a:pt x="150" y="24"/>
                  </a:lnTo>
                  <a:lnTo>
                    <a:pt x="150" y="48"/>
                  </a:lnTo>
                  <a:lnTo>
                    <a:pt x="156" y="18"/>
                  </a:lnTo>
                  <a:lnTo>
                    <a:pt x="156" y="72"/>
                  </a:lnTo>
                  <a:lnTo>
                    <a:pt x="156" y="30"/>
                  </a:lnTo>
                  <a:lnTo>
                    <a:pt x="162" y="36"/>
                  </a:lnTo>
                  <a:lnTo>
                    <a:pt x="162" y="60"/>
                  </a:lnTo>
                  <a:lnTo>
                    <a:pt x="162" y="36"/>
                  </a:lnTo>
                  <a:lnTo>
                    <a:pt x="162" y="48"/>
                  </a:lnTo>
                  <a:lnTo>
                    <a:pt x="168" y="54"/>
                  </a:lnTo>
                  <a:lnTo>
                    <a:pt x="168" y="78"/>
                  </a:lnTo>
                  <a:lnTo>
                    <a:pt x="168" y="12"/>
                  </a:lnTo>
                  <a:lnTo>
                    <a:pt x="174" y="42"/>
                  </a:lnTo>
                  <a:lnTo>
                    <a:pt x="174" y="72"/>
                  </a:lnTo>
                  <a:lnTo>
                    <a:pt x="174" y="24"/>
                  </a:lnTo>
                  <a:lnTo>
                    <a:pt x="174" y="36"/>
                  </a:lnTo>
                  <a:lnTo>
                    <a:pt x="180" y="42"/>
                  </a:lnTo>
                  <a:lnTo>
                    <a:pt x="180" y="24"/>
                  </a:lnTo>
                  <a:lnTo>
                    <a:pt x="180" y="66"/>
                  </a:lnTo>
                  <a:lnTo>
                    <a:pt x="186" y="48"/>
                  </a:lnTo>
                  <a:lnTo>
                    <a:pt x="186" y="60"/>
                  </a:lnTo>
                  <a:lnTo>
                    <a:pt x="186" y="30"/>
                  </a:lnTo>
                  <a:lnTo>
                    <a:pt x="186" y="48"/>
                  </a:lnTo>
                  <a:lnTo>
                    <a:pt x="192" y="36"/>
                  </a:lnTo>
                  <a:lnTo>
                    <a:pt x="192" y="54"/>
                  </a:lnTo>
                  <a:lnTo>
                    <a:pt x="198" y="48"/>
                  </a:lnTo>
                  <a:lnTo>
                    <a:pt x="198" y="60"/>
                  </a:lnTo>
                  <a:lnTo>
                    <a:pt x="198" y="24"/>
                  </a:lnTo>
                  <a:lnTo>
                    <a:pt x="198" y="42"/>
                  </a:lnTo>
                  <a:lnTo>
                    <a:pt x="204" y="42"/>
                  </a:lnTo>
                  <a:lnTo>
                    <a:pt x="204" y="30"/>
                  </a:lnTo>
                  <a:lnTo>
                    <a:pt x="204" y="66"/>
                  </a:lnTo>
                  <a:lnTo>
                    <a:pt x="210" y="36"/>
                  </a:lnTo>
                  <a:lnTo>
                    <a:pt x="210" y="54"/>
                  </a:lnTo>
                  <a:lnTo>
                    <a:pt x="210" y="30"/>
                  </a:lnTo>
                  <a:lnTo>
                    <a:pt x="210" y="3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
              <a:extLst>
                <a:ext uri="{FF2B5EF4-FFF2-40B4-BE49-F238E27FC236}">
                  <a16:creationId xmlns:a16="http://schemas.microsoft.com/office/drawing/2014/main" id="{E89A876F-DF7B-3740-A3C9-2E6BFA94BFC0}"/>
                </a:ext>
              </a:extLst>
            </p:cNvPr>
            <p:cNvSpPr>
              <a:spLocks/>
            </p:cNvSpPr>
            <p:nvPr/>
          </p:nvSpPr>
          <p:spPr bwMode="auto">
            <a:xfrm>
              <a:off x="7458075" y="1581150"/>
              <a:ext cx="333375" cy="161925"/>
            </a:xfrm>
            <a:custGeom>
              <a:avLst/>
              <a:gdLst>
                <a:gd name="T0" fmla="*/ 6 w 210"/>
                <a:gd name="T1" fmla="*/ 60 h 102"/>
                <a:gd name="T2" fmla="*/ 12 w 210"/>
                <a:gd name="T3" fmla="*/ 66 h 102"/>
                <a:gd name="T4" fmla="*/ 18 w 210"/>
                <a:gd name="T5" fmla="*/ 36 h 102"/>
                <a:gd name="T6" fmla="*/ 18 w 210"/>
                <a:gd name="T7" fmla="*/ 54 h 102"/>
                <a:gd name="T8" fmla="*/ 24 w 210"/>
                <a:gd name="T9" fmla="*/ 30 h 102"/>
                <a:gd name="T10" fmla="*/ 30 w 210"/>
                <a:gd name="T11" fmla="*/ 66 h 102"/>
                <a:gd name="T12" fmla="*/ 36 w 210"/>
                <a:gd name="T13" fmla="*/ 60 h 102"/>
                <a:gd name="T14" fmla="*/ 36 w 210"/>
                <a:gd name="T15" fmla="*/ 54 h 102"/>
                <a:gd name="T16" fmla="*/ 42 w 210"/>
                <a:gd name="T17" fmla="*/ 30 h 102"/>
                <a:gd name="T18" fmla="*/ 48 w 210"/>
                <a:gd name="T19" fmla="*/ 24 h 102"/>
                <a:gd name="T20" fmla="*/ 54 w 210"/>
                <a:gd name="T21" fmla="*/ 66 h 102"/>
                <a:gd name="T22" fmla="*/ 60 w 210"/>
                <a:gd name="T23" fmla="*/ 42 h 102"/>
                <a:gd name="T24" fmla="*/ 60 w 210"/>
                <a:gd name="T25" fmla="*/ 42 h 102"/>
                <a:gd name="T26" fmla="*/ 66 w 210"/>
                <a:gd name="T27" fmla="*/ 24 h 102"/>
                <a:gd name="T28" fmla="*/ 72 w 210"/>
                <a:gd name="T29" fmla="*/ 102 h 102"/>
                <a:gd name="T30" fmla="*/ 78 w 210"/>
                <a:gd name="T31" fmla="*/ 48 h 102"/>
                <a:gd name="T32" fmla="*/ 78 w 210"/>
                <a:gd name="T33" fmla="*/ 42 h 102"/>
                <a:gd name="T34" fmla="*/ 84 w 210"/>
                <a:gd name="T35" fmla="*/ 66 h 102"/>
                <a:gd name="T36" fmla="*/ 90 w 210"/>
                <a:gd name="T37" fmla="*/ 24 h 102"/>
                <a:gd name="T38" fmla="*/ 96 w 210"/>
                <a:gd name="T39" fmla="*/ 60 h 102"/>
                <a:gd name="T40" fmla="*/ 102 w 210"/>
                <a:gd name="T41" fmla="*/ 60 h 102"/>
                <a:gd name="T42" fmla="*/ 108 w 210"/>
                <a:gd name="T43" fmla="*/ 36 h 102"/>
                <a:gd name="T44" fmla="*/ 108 w 210"/>
                <a:gd name="T45" fmla="*/ 36 h 102"/>
                <a:gd name="T46" fmla="*/ 114 w 210"/>
                <a:gd name="T47" fmla="*/ 72 h 102"/>
                <a:gd name="T48" fmla="*/ 120 w 210"/>
                <a:gd name="T49" fmla="*/ 30 h 102"/>
                <a:gd name="T50" fmla="*/ 126 w 210"/>
                <a:gd name="T51" fmla="*/ 60 h 102"/>
                <a:gd name="T52" fmla="*/ 132 w 210"/>
                <a:gd name="T53" fmla="*/ 72 h 102"/>
                <a:gd name="T54" fmla="*/ 138 w 210"/>
                <a:gd name="T55" fmla="*/ 24 h 102"/>
                <a:gd name="T56" fmla="*/ 144 w 210"/>
                <a:gd name="T57" fmla="*/ 24 h 102"/>
                <a:gd name="T58" fmla="*/ 150 w 210"/>
                <a:gd name="T59" fmla="*/ 36 h 102"/>
                <a:gd name="T60" fmla="*/ 150 w 210"/>
                <a:gd name="T61" fmla="*/ 60 h 102"/>
                <a:gd name="T62" fmla="*/ 156 w 210"/>
                <a:gd name="T63" fmla="*/ 72 h 102"/>
                <a:gd name="T64" fmla="*/ 162 w 210"/>
                <a:gd name="T65" fmla="*/ 18 h 102"/>
                <a:gd name="T66" fmla="*/ 168 w 210"/>
                <a:gd name="T67" fmla="*/ 30 h 102"/>
                <a:gd name="T68" fmla="*/ 174 w 210"/>
                <a:gd name="T69" fmla="*/ 66 h 102"/>
                <a:gd name="T70" fmla="*/ 180 w 210"/>
                <a:gd name="T71" fmla="*/ 42 h 102"/>
                <a:gd name="T72" fmla="*/ 180 w 210"/>
                <a:gd name="T73" fmla="*/ 54 h 102"/>
                <a:gd name="T74" fmla="*/ 186 w 210"/>
                <a:gd name="T75" fmla="*/ 24 h 102"/>
                <a:gd name="T76" fmla="*/ 192 w 210"/>
                <a:gd name="T77" fmla="*/ 60 h 102"/>
                <a:gd name="T78" fmla="*/ 198 w 210"/>
                <a:gd name="T79" fmla="*/ 42 h 102"/>
                <a:gd name="T80" fmla="*/ 198 w 210"/>
                <a:gd name="T81" fmla="*/ 30 h 102"/>
                <a:gd name="T82" fmla="*/ 204 w 210"/>
                <a:gd name="T83" fmla="*/ 2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02">
                  <a:moveTo>
                    <a:pt x="0" y="36"/>
                  </a:moveTo>
                  <a:lnTo>
                    <a:pt x="6" y="48"/>
                  </a:lnTo>
                  <a:lnTo>
                    <a:pt x="6" y="60"/>
                  </a:lnTo>
                  <a:lnTo>
                    <a:pt x="6" y="30"/>
                  </a:lnTo>
                  <a:lnTo>
                    <a:pt x="6" y="48"/>
                  </a:lnTo>
                  <a:lnTo>
                    <a:pt x="12" y="66"/>
                  </a:lnTo>
                  <a:lnTo>
                    <a:pt x="12" y="24"/>
                  </a:lnTo>
                  <a:lnTo>
                    <a:pt x="12" y="60"/>
                  </a:lnTo>
                  <a:lnTo>
                    <a:pt x="18" y="36"/>
                  </a:lnTo>
                  <a:lnTo>
                    <a:pt x="18" y="66"/>
                  </a:lnTo>
                  <a:lnTo>
                    <a:pt x="18" y="24"/>
                  </a:lnTo>
                  <a:lnTo>
                    <a:pt x="18" y="54"/>
                  </a:lnTo>
                  <a:lnTo>
                    <a:pt x="24" y="42"/>
                  </a:lnTo>
                  <a:lnTo>
                    <a:pt x="24" y="54"/>
                  </a:lnTo>
                  <a:lnTo>
                    <a:pt x="24" y="30"/>
                  </a:lnTo>
                  <a:lnTo>
                    <a:pt x="24" y="42"/>
                  </a:lnTo>
                  <a:lnTo>
                    <a:pt x="30" y="24"/>
                  </a:lnTo>
                  <a:lnTo>
                    <a:pt x="30" y="66"/>
                  </a:lnTo>
                  <a:lnTo>
                    <a:pt x="30" y="18"/>
                  </a:lnTo>
                  <a:lnTo>
                    <a:pt x="30" y="36"/>
                  </a:lnTo>
                  <a:lnTo>
                    <a:pt x="36" y="60"/>
                  </a:lnTo>
                  <a:lnTo>
                    <a:pt x="36" y="96"/>
                  </a:lnTo>
                  <a:lnTo>
                    <a:pt x="36" y="0"/>
                  </a:lnTo>
                  <a:lnTo>
                    <a:pt x="36" y="54"/>
                  </a:lnTo>
                  <a:lnTo>
                    <a:pt x="42" y="48"/>
                  </a:lnTo>
                  <a:lnTo>
                    <a:pt x="42" y="54"/>
                  </a:lnTo>
                  <a:lnTo>
                    <a:pt x="42" y="30"/>
                  </a:lnTo>
                  <a:lnTo>
                    <a:pt x="48" y="48"/>
                  </a:lnTo>
                  <a:lnTo>
                    <a:pt x="48" y="66"/>
                  </a:lnTo>
                  <a:lnTo>
                    <a:pt x="48" y="24"/>
                  </a:lnTo>
                  <a:lnTo>
                    <a:pt x="48" y="60"/>
                  </a:lnTo>
                  <a:lnTo>
                    <a:pt x="54" y="54"/>
                  </a:lnTo>
                  <a:lnTo>
                    <a:pt x="54" y="66"/>
                  </a:lnTo>
                  <a:lnTo>
                    <a:pt x="54" y="24"/>
                  </a:lnTo>
                  <a:lnTo>
                    <a:pt x="54" y="30"/>
                  </a:lnTo>
                  <a:lnTo>
                    <a:pt x="60" y="42"/>
                  </a:lnTo>
                  <a:lnTo>
                    <a:pt x="60" y="54"/>
                  </a:lnTo>
                  <a:lnTo>
                    <a:pt x="60" y="36"/>
                  </a:lnTo>
                  <a:lnTo>
                    <a:pt x="60" y="42"/>
                  </a:lnTo>
                  <a:lnTo>
                    <a:pt x="66" y="54"/>
                  </a:lnTo>
                  <a:lnTo>
                    <a:pt x="66" y="72"/>
                  </a:lnTo>
                  <a:lnTo>
                    <a:pt x="66" y="24"/>
                  </a:lnTo>
                  <a:lnTo>
                    <a:pt x="66" y="24"/>
                  </a:lnTo>
                  <a:lnTo>
                    <a:pt x="72" y="54"/>
                  </a:lnTo>
                  <a:lnTo>
                    <a:pt x="72" y="102"/>
                  </a:lnTo>
                  <a:lnTo>
                    <a:pt x="72" y="0"/>
                  </a:lnTo>
                  <a:lnTo>
                    <a:pt x="72" y="30"/>
                  </a:lnTo>
                  <a:lnTo>
                    <a:pt x="78" y="48"/>
                  </a:lnTo>
                  <a:lnTo>
                    <a:pt x="78" y="66"/>
                  </a:lnTo>
                  <a:lnTo>
                    <a:pt x="78" y="24"/>
                  </a:lnTo>
                  <a:lnTo>
                    <a:pt x="78" y="42"/>
                  </a:lnTo>
                  <a:lnTo>
                    <a:pt x="84" y="60"/>
                  </a:lnTo>
                  <a:lnTo>
                    <a:pt x="84" y="30"/>
                  </a:lnTo>
                  <a:lnTo>
                    <a:pt x="84" y="66"/>
                  </a:lnTo>
                  <a:lnTo>
                    <a:pt x="90" y="42"/>
                  </a:lnTo>
                  <a:lnTo>
                    <a:pt x="90" y="66"/>
                  </a:lnTo>
                  <a:lnTo>
                    <a:pt x="90" y="24"/>
                  </a:lnTo>
                  <a:lnTo>
                    <a:pt x="90" y="48"/>
                  </a:lnTo>
                  <a:lnTo>
                    <a:pt x="96" y="30"/>
                  </a:lnTo>
                  <a:lnTo>
                    <a:pt x="96" y="60"/>
                  </a:lnTo>
                  <a:lnTo>
                    <a:pt x="96" y="42"/>
                  </a:lnTo>
                  <a:lnTo>
                    <a:pt x="102" y="54"/>
                  </a:lnTo>
                  <a:lnTo>
                    <a:pt x="102" y="60"/>
                  </a:lnTo>
                  <a:lnTo>
                    <a:pt x="102" y="30"/>
                  </a:lnTo>
                  <a:lnTo>
                    <a:pt x="102" y="42"/>
                  </a:lnTo>
                  <a:lnTo>
                    <a:pt x="108" y="36"/>
                  </a:lnTo>
                  <a:lnTo>
                    <a:pt x="108" y="66"/>
                  </a:lnTo>
                  <a:lnTo>
                    <a:pt x="108" y="18"/>
                  </a:lnTo>
                  <a:lnTo>
                    <a:pt x="108" y="36"/>
                  </a:lnTo>
                  <a:lnTo>
                    <a:pt x="114" y="42"/>
                  </a:lnTo>
                  <a:lnTo>
                    <a:pt x="114" y="18"/>
                  </a:lnTo>
                  <a:lnTo>
                    <a:pt x="114" y="72"/>
                  </a:lnTo>
                  <a:lnTo>
                    <a:pt x="120" y="54"/>
                  </a:lnTo>
                  <a:lnTo>
                    <a:pt x="120" y="60"/>
                  </a:lnTo>
                  <a:lnTo>
                    <a:pt x="120" y="30"/>
                  </a:lnTo>
                  <a:lnTo>
                    <a:pt x="120" y="42"/>
                  </a:lnTo>
                  <a:lnTo>
                    <a:pt x="126" y="24"/>
                  </a:lnTo>
                  <a:lnTo>
                    <a:pt x="126" y="60"/>
                  </a:lnTo>
                  <a:lnTo>
                    <a:pt x="126" y="48"/>
                  </a:lnTo>
                  <a:lnTo>
                    <a:pt x="132" y="54"/>
                  </a:lnTo>
                  <a:lnTo>
                    <a:pt x="132" y="72"/>
                  </a:lnTo>
                  <a:lnTo>
                    <a:pt x="132" y="18"/>
                  </a:lnTo>
                  <a:lnTo>
                    <a:pt x="132" y="48"/>
                  </a:lnTo>
                  <a:lnTo>
                    <a:pt x="138" y="24"/>
                  </a:lnTo>
                  <a:lnTo>
                    <a:pt x="138" y="60"/>
                  </a:lnTo>
                  <a:lnTo>
                    <a:pt x="138" y="36"/>
                  </a:lnTo>
                  <a:lnTo>
                    <a:pt x="144" y="24"/>
                  </a:lnTo>
                  <a:lnTo>
                    <a:pt x="144" y="66"/>
                  </a:lnTo>
                  <a:lnTo>
                    <a:pt x="144" y="66"/>
                  </a:lnTo>
                  <a:lnTo>
                    <a:pt x="150" y="36"/>
                  </a:lnTo>
                  <a:lnTo>
                    <a:pt x="150" y="60"/>
                  </a:lnTo>
                  <a:lnTo>
                    <a:pt x="150" y="30"/>
                  </a:lnTo>
                  <a:lnTo>
                    <a:pt x="150" y="60"/>
                  </a:lnTo>
                  <a:lnTo>
                    <a:pt x="156" y="36"/>
                  </a:lnTo>
                  <a:lnTo>
                    <a:pt x="156" y="18"/>
                  </a:lnTo>
                  <a:lnTo>
                    <a:pt x="156" y="72"/>
                  </a:lnTo>
                  <a:lnTo>
                    <a:pt x="162" y="42"/>
                  </a:lnTo>
                  <a:lnTo>
                    <a:pt x="162" y="72"/>
                  </a:lnTo>
                  <a:lnTo>
                    <a:pt x="162" y="18"/>
                  </a:lnTo>
                  <a:lnTo>
                    <a:pt x="162" y="42"/>
                  </a:lnTo>
                  <a:lnTo>
                    <a:pt x="168" y="66"/>
                  </a:lnTo>
                  <a:lnTo>
                    <a:pt x="168" y="30"/>
                  </a:lnTo>
                  <a:lnTo>
                    <a:pt x="168" y="42"/>
                  </a:lnTo>
                  <a:lnTo>
                    <a:pt x="174" y="36"/>
                  </a:lnTo>
                  <a:lnTo>
                    <a:pt x="174" y="66"/>
                  </a:lnTo>
                  <a:lnTo>
                    <a:pt x="174" y="24"/>
                  </a:lnTo>
                  <a:lnTo>
                    <a:pt x="174" y="66"/>
                  </a:lnTo>
                  <a:lnTo>
                    <a:pt x="180" y="42"/>
                  </a:lnTo>
                  <a:lnTo>
                    <a:pt x="180" y="66"/>
                  </a:lnTo>
                  <a:lnTo>
                    <a:pt x="180" y="24"/>
                  </a:lnTo>
                  <a:lnTo>
                    <a:pt x="180" y="54"/>
                  </a:lnTo>
                  <a:lnTo>
                    <a:pt x="186" y="36"/>
                  </a:lnTo>
                  <a:lnTo>
                    <a:pt x="186" y="66"/>
                  </a:lnTo>
                  <a:lnTo>
                    <a:pt x="186" y="24"/>
                  </a:lnTo>
                  <a:lnTo>
                    <a:pt x="186" y="48"/>
                  </a:lnTo>
                  <a:lnTo>
                    <a:pt x="192" y="36"/>
                  </a:lnTo>
                  <a:lnTo>
                    <a:pt x="192" y="60"/>
                  </a:lnTo>
                  <a:lnTo>
                    <a:pt x="192" y="30"/>
                  </a:lnTo>
                  <a:lnTo>
                    <a:pt x="192" y="48"/>
                  </a:lnTo>
                  <a:lnTo>
                    <a:pt x="198" y="42"/>
                  </a:lnTo>
                  <a:lnTo>
                    <a:pt x="198" y="72"/>
                  </a:lnTo>
                  <a:lnTo>
                    <a:pt x="198" y="24"/>
                  </a:lnTo>
                  <a:lnTo>
                    <a:pt x="198" y="30"/>
                  </a:lnTo>
                  <a:lnTo>
                    <a:pt x="204" y="60"/>
                  </a:lnTo>
                  <a:lnTo>
                    <a:pt x="204" y="66"/>
                  </a:lnTo>
                  <a:lnTo>
                    <a:pt x="204" y="24"/>
                  </a:lnTo>
                  <a:lnTo>
                    <a:pt x="204" y="24"/>
                  </a:lnTo>
                  <a:lnTo>
                    <a:pt x="210"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79">
              <a:extLst>
                <a:ext uri="{FF2B5EF4-FFF2-40B4-BE49-F238E27FC236}">
                  <a16:creationId xmlns:a16="http://schemas.microsoft.com/office/drawing/2014/main" id="{7D34C04B-BFB5-8346-8AAA-5A16E3EF036D}"/>
                </a:ext>
              </a:extLst>
            </p:cNvPr>
            <p:cNvSpPr>
              <a:spLocks/>
            </p:cNvSpPr>
            <p:nvPr/>
          </p:nvSpPr>
          <p:spPr bwMode="auto">
            <a:xfrm>
              <a:off x="7791450" y="1619250"/>
              <a:ext cx="38100" cy="66675"/>
            </a:xfrm>
            <a:custGeom>
              <a:avLst/>
              <a:gdLst>
                <a:gd name="T0" fmla="*/ 0 w 24"/>
                <a:gd name="T1" fmla="*/ 24 h 42"/>
                <a:gd name="T2" fmla="*/ 0 w 24"/>
                <a:gd name="T3" fmla="*/ 36 h 42"/>
                <a:gd name="T4" fmla="*/ 0 w 24"/>
                <a:gd name="T5" fmla="*/ 6 h 42"/>
                <a:gd name="T6" fmla="*/ 0 w 24"/>
                <a:gd name="T7" fmla="*/ 30 h 42"/>
                <a:gd name="T8" fmla="*/ 6 w 24"/>
                <a:gd name="T9" fmla="*/ 42 h 42"/>
                <a:gd name="T10" fmla="*/ 6 w 24"/>
                <a:gd name="T11" fmla="*/ 0 h 42"/>
                <a:gd name="T12" fmla="*/ 6 w 24"/>
                <a:gd name="T13" fmla="*/ 6 h 42"/>
                <a:gd name="T14" fmla="*/ 12 w 24"/>
                <a:gd name="T15" fmla="*/ 18 h 42"/>
                <a:gd name="T16" fmla="*/ 12 w 24"/>
                <a:gd name="T17" fmla="*/ 42 h 42"/>
                <a:gd name="T18" fmla="*/ 12 w 24"/>
                <a:gd name="T19" fmla="*/ 0 h 42"/>
                <a:gd name="T20" fmla="*/ 12 w 24"/>
                <a:gd name="T21" fmla="*/ 30 h 42"/>
                <a:gd name="T22" fmla="*/ 18 w 24"/>
                <a:gd name="T23" fmla="*/ 24 h 42"/>
                <a:gd name="T24" fmla="*/ 18 w 24"/>
                <a:gd name="T25" fmla="*/ 36 h 42"/>
                <a:gd name="T26" fmla="*/ 18 w 24"/>
                <a:gd name="T27" fmla="*/ 6 h 42"/>
                <a:gd name="T28" fmla="*/ 18 w 24"/>
                <a:gd name="T29" fmla="*/ 24 h 42"/>
                <a:gd name="T30" fmla="*/ 24 w 24"/>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2">
                  <a:moveTo>
                    <a:pt x="0" y="24"/>
                  </a:moveTo>
                  <a:lnTo>
                    <a:pt x="0" y="36"/>
                  </a:lnTo>
                  <a:lnTo>
                    <a:pt x="0" y="6"/>
                  </a:lnTo>
                  <a:lnTo>
                    <a:pt x="0" y="30"/>
                  </a:lnTo>
                  <a:lnTo>
                    <a:pt x="6" y="42"/>
                  </a:lnTo>
                  <a:lnTo>
                    <a:pt x="6" y="0"/>
                  </a:lnTo>
                  <a:lnTo>
                    <a:pt x="6" y="6"/>
                  </a:lnTo>
                  <a:lnTo>
                    <a:pt x="12" y="18"/>
                  </a:lnTo>
                  <a:lnTo>
                    <a:pt x="12" y="42"/>
                  </a:lnTo>
                  <a:lnTo>
                    <a:pt x="12" y="0"/>
                  </a:lnTo>
                  <a:lnTo>
                    <a:pt x="12" y="30"/>
                  </a:lnTo>
                  <a:lnTo>
                    <a:pt x="18" y="24"/>
                  </a:lnTo>
                  <a:lnTo>
                    <a:pt x="18" y="36"/>
                  </a:lnTo>
                  <a:lnTo>
                    <a:pt x="18" y="6"/>
                  </a:lnTo>
                  <a:lnTo>
                    <a:pt x="18" y="24"/>
                  </a:lnTo>
                  <a:lnTo>
                    <a:pt x="24" y="2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80">
              <a:extLst>
                <a:ext uri="{FF2B5EF4-FFF2-40B4-BE49-F238E27FC236}">
                  <a16:creationId xmlns:a16="http://schemas.microsoft.com/office/drawing/2014/main" id="{D2A8666D-7DA0-DB40-92CA-9B9718CF0EB3}"/>
                </a:ext>
              </a:extLst>
            </p:cNvPr>
            <p:cNvSpPr>
              <a:spLocks/>
            </p:cNvSpPr>
            <p:nvPr/>
          </p:nvSpPr>
          <p:spPr bwMode="auto">
            <a:xfrm>
              <a:off x="4362450" y="1400175"/>
              <a:ext cx="123825" cy="447675"/>
            </a:xfrm>
            <a:custGeom>
              <a:avLst/>
              <a:gdLst>
                <a:gd name="T0" fmla="*/ 0 w 78"/>
                <a:gd name="T1" fmla="*/ 138 h 282"/>
                <a:gd name="T2" fmla="*/ 6 w 78"/>
                <a:gd name="T3" fmla="*/ 168 h 282"/>
                <a:gd name="T4" fmla="*/ 6 w 78"/>
                <a:gd name="T5" fmla="*/ 234 h 282"/>
                <a:gd name="T6" fmla="*/ 6 w 78"/>
                <a:gd name="T7" fmla="*/ 60 h 282"/>
                <a:gd name="T8" fmla="*/ 6 w 78"/>
                <a:gd name="T9" fmla="*/ 96 h 282"/>
                <a:gd name="T10" fmla="*/ 12 w 78"/>
                <a:gd name="T11" fmla="*/ 162 h 282"/>
                <a:gd name="T12" fmla="*/ 12 w 78"/>
                <a:gd name="T13" fmla="*/ 282 h 282"/>
                <a:gd name="T14" fmla="*/ 12 w 78"/>
                <a:gd name="T15" fmla="*/ 0 h 282"/>
                <a:gd name="T16" fmla="*/ 12 w 78"/>
                <a:gd name="T17" fmla="*/ 180 h 282"/>
                <a:gd name="T18" fmla="*/ 18 w 78"/>
                <a:gd name="T19" fmla="*/ 174 h 282"/>
                <a:gd name="T20" fmla="*/ 18 w 78"/>
                <a:gd name="T21" fmla="*/ 210 h 282"/>
                <a:gd name="T22" fmla="*/ 18 w 78"/>
                <a:gd name="T23" fmla="*/ 84 h 282"/>
                <a:gd name="T24" fmla="*/ 18 w 78"/>
                <a:gd name="T25" fmla="*/ 168 h 282"/>
                <a:gd name="T26" fmla="*/ 24 w 78"/>
                <a:gd name="T27" fmla="*/ 216 h 282"/>
                <a:gd name="T28" fmla="*/ 24 w 78"/>
                <a:gd name="T29" fmla="*/ 120 h 282"/>
                <a:gd name="T30" fmla="*/ 24 w 78"/>
                <a:gd name="T31" fmla="*/ 174 h 282"/>
                <a:gd name="T32" fmla="*/ 30 w 78"/>
                <a:gd name="T33" fmla="*/ 192 h 282"/>
                <a:gd name="T34" fmla="*/ 30 w 78"/>
                <a:gd name="T35" fmla="*/ 132 h 282"/>
                <a:gd name="T36" fmla="*/ 30 w 78"/>
                <a:gd name="T37" fmla="*/ 144 h 282"/>
                <a:gd name="T38" fmla="*/ 36 w 78"/>
                <a:gd name="T39" fmla="*/ 168 h 282"/>
                <a:gd name="T40" fmla="*/ 36 w 78"/>
                <a:gd name="T41" fmla="*/ 180 h 282"/>
                <a:gd name="T42" fmla="*/ 36 w 78"/>
                <a:gd name="T43" fmla="*/ 132 h 282"/>
                <a:gd name="T44" fmla="*/ 36 w 78"/>
                <a:gd name="T45" fmla="*/ 156 h 282"/>
                <a:gd name="T46" fmla="*/ 42 w 78"/>
                <a:gd name="T47" fmla="*/ 150 h 282"/>
                <a:gd name="T48" fmla="*/ 42 w 78"/>
                <a:gd name="T49" fmla="*/ 180 h 282"/>
                <a:gd name="T50" fmla="*/ 42 w 78"/>
                <a:gd name="T51" fmla="*/ 144 h 282"/>
                <a:gd name="T52" fmla="*/ 42 w 78"/>
                <a:gd name="T53" fmla="*/ 168 h 282"/>
                <a:gd name="T54" fmla="*/ 48 w 78"/>
                <a:gd name="T55" fmla="*/ 156 h 282"/>
                <a:gd name="T56" fmla="*/ 48 w 78"/>
                <a:gd name="T57" fmla="*/ 192 h 282"/>
                <a:gd name="T58" fmla="*/ 48 w 78"/>
                <a:gd name="T59" fmla="*/ 126 h 282"/>
                <a:gd name="T60" fmla="*/ 48 w 78"/>
                <a:gd name="T61" fmla="*/ 168 h 282"/>
                <a:gd name="T62" fmla="*/ 54 w 78"/>
                <a:gd name="T63" fmla="*/ 156 h 282"/>
                <a:gd name="T64" fmla="*/ 54 w 78"/>
                <a:gd name="T65" fmla="*/ 174 h 282"/>
                <a:gd name="T66" fmla="*/ 54 w 78"/>
                <a:gd name="T67" fmla="*/ 150 h 282"/>
                <a:gd name="T68" fmla="*/ 60 w 78"/>
                <a:gd name="T69" fmla="*/ 162 h 282"/>
                <a:gd name="T70" fmla="*/ 60 w 78"/>
                <a:gd name="T71" fmla="*/ 174 h 282"/>
                <a:gd name="T72" fmla="*/ 60 w 78"/>
                <a:gd name="T73" fmla="*/ 144 h 282"/>
                <a:gd name="T74" fmla="*/ 60 w 78"/>
                <a:gd name="T75" fmla="*/ 162 h 282"/>
                <a:gd name="T76" fmla="*/ 66 w 78"/>
                <a:gd name="T77" fmla="*/ 156 h 282"/>
                <a:gd name="T78" fmla="*/ 66 w 78"/>
                <a:gd name="T79" fmla="*/ 174 h 282"/>
                <a:gd name="T80" fmla="*/ 66 w 78"/>
                <a:gd name="T81" fmla="*/ 144 h 282"/>
                <a:gd name="T82" fmla="*/ 66 w 78"/>
                <a:gd name="T83" fmla="*/ 156 h 282"/>
                <a:gd name="T84" fmla="*/ 72 w 78"/>
                <a:gd name="T85" fmla="*/ 168 h 282"/>
                <a:gd name="T86" fmla="*/ 72 w 78"/>
                <a:gd name="T87" fmla="*/ 174 h 282"/>
                <a:gd name="T88" fmla="*/ 72 w 78"/>
                <a:gd name="T89" fmla="*/ 144 h 282"/>
                <a:gd name="T90" fmla="*/ 72 w 78"/>
                <a:gd name="T91" fmla="*/ 150 h 282"/>
                <a:gd name="T92" fmla="*/ 78 w 78"/>
                <a:gd name="T93" fmla="*/ 156 h 282"/>
                <a:gd name="T94" fmla="*/ 78 w 78"/>
                <a:gd name="T95"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282">
                  <a:moveTo>
                    <a:pt x="0" y="138"/>
                  </a:moveTo>
                  <a:lnTo>
                    <a:pt x="6" y="168"/>
                  </a:lnTo>
                  <a:lnTo>
                    <a:pt x="6" y="234"/>
                  </a:lnTo>
                  <a:lnTo>
                    <a:pt x="6" y="60"/>
                  </a:lnTo>
                  <a:lnTo>
                    <a:pt x="6" y="96"/>
                  </a:lnTo>
                  <a:lnTo>
                    <a:pt x="12" y="162"/>
                  </a:lnTo>
                  <a:lnTo>
                    <a:pt x="12" y="282"/>
                  </a:lnTo>
                  <a:lnTo>
                    <a:pt x="12" y="0"/>
                  </a:lnTo>
                  <a:lnTo>
                    <a:pt x="12" y="180"/>
                  </a:lnTo>
                  <a:lnTo>
                    <a:pt x="18" y="174"/>
                  </a:lnTo>
                  <a:lnTo>
                    <a:pt x="18" y="210"/>
                  </a:lnTo>
                  <a:lnTo>
                    <a:pt x="18" y="84"/>
                  </a:lnTo>
                  <a:lnTo>
                    <a:pt x="18" y="168"/>
                  </a:lnTo>
                  <a:lnTo>
                    <a:pt x="24" y="216"/>
                  </a:lnTo>
                  <a:lnTo>
                    <a:pt x="24" y="120"/>
                  </a:lnTo>
                  <a:lnTo>
                    <a:pt x="24" y="174"/>
                  </a:lnTo>
                  <a:lnTo>
                    <a:pt x="30" y="192"/>
                  </a:lnTo>
                  <a:lnTo>
                    <a:pt x="30" y="132"/>
                  </a:lnTo>
                  <a:lnTo>
                    <a:pt x="30" y="144"/>
                  </a:lnTo>
                  <a:lnTo>
                    <a:pt x="36" y="168"/>
                  </a:lnTo>
                  <a:lnTo>
                    <a:pt x="36" y="180"/>
                  </a:lnTo>
                  <a:lnTo>
                    <a:pt x="36" y="132"/>
                  </a:lnTo>
                  <a:lnTo>
                    <a:pt x="36" y="156"/>
                  </a:lnTo>
                  <a:lnTo>
                    <a:pt x="42" y="150"/>
                  </a:lnTo>
                  <a:lnTo>
                    <a:pt x="42" y="180"/>
                  </a:lnTo>
                  <a:lnTo>
                    <a:pt x="42" y="144"/>
                  </a:lnTo>
                  <a:lnTo>
                    <a:pt x="42" y="168"/>
                  </a:lnTo>
                  <a:lnTo>
                    <a:pt x="48" y="156"/>
                  </a:lnTo>
                  <a:lnTo>
                    <a:pt x="48" y="192"/>
                  </a:lnTo>
                  <a:lnTo>
                    <a:pt x="48" y="126"/>
                  </a:lnTo>
                  <a:lnTo>
                    <a:pt x="48" y="168"/>
                  </a:lnTo>
                  <a:lnTo>
                    <a:pt x="54" y="156"/>
                  </a:lnTo>
                  <a:lnTo>
                    <a:pt x="54" y="174"/>
                  </a:lnTo>
                  <a:lnTo>
                    <a:pt x="54" y="150"/>
                  </a:lnTo>
                  <a:lnTo>
                    <a:pt x="60" y="162"/>
                  </a:lnTo>
                  <a:lnTo>
                    <a:pt x="60" y="174"/>
                  </a:lnTo>
                  <a:lnTo>
                    <a:pt x="60" y="144"/>
                  </a:lnTo>
                  <a:lnTo>
                    <a:pt x="60" y="162"/>
                  </a:lnTo>
                  <a:lnTo>
                    <a:pt x="66" y="156"/>
                  </a:lnTo>
                  <a:lnTo>
                    <a:pt x="66" y="174"/>
                  </a:lnTo>
                  <a:lnTo>
                    <a:pt x="66" y="144"/>
                  </a:lnTo>
                  <a:lnTo>
                    <a:pt x="66" y="156"/>
                  </a:lnTo>
                  <a:lnTo>
                    <a:pt x="72" y="168"/>
                  </a:lnTo>
                  <a:lnTo>
                    <a:pt x="72" y="174"/>
                  </a:lnTo>
                  <a:lnTo>
                    <a:pt x="72" y="144"/>
                  </a:lnTo>
                  <a:lnTo>
                    <a:pt x="72" y="150"/>
                  </a:lnTo>
                  <a:lnTo>
                    <a:pt x="78" y="156"/>
                  </a:lnTo>
                  <a:lnTo>
                    <a:pt x="78" y="168"/>
                  </a:lnTo>
                </a:path>
              </a:pathLst>
            </a:custGeom>
            <a:noFill/>
            <a:ln w="0">
              <a:solidFill>
                <a:srgbClr val="3333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81">
              <a:extLst>
                <a:ext uri="{FF2B5EF4-FFF2-40B4-BE49-F238E27FC236}">
                  <a16:creationId xmlns:a16="http://schemas.microsoft.com/office/drawing/2014/main" id="{64CB147C-4870-3F4E-99DE-13F4CC817F1A}"/>
                </a:ext>
              </a:extLst>
            </p:cNvPr>
            <p:cNvSpPr>
              <a:spLocks/>
            </p:cNvSpPr>
            <p:nvPr/>
          </p:nvSpPr>
          <p:spPr bwMode="auto">
            <a:xfrm>
              <a:off x="6572250" y="1257300"/>
              <a:ext cx="123825" cy="695325"/>
            </a:xfrm>
            <a:custGeom>
              <a:avLst/>
              <a:gdLst>
                <a:gd name="T0" fmla="*/ 0 w 78"/>
                <a:gd name="T1" fmla="*/ 210 h 438"/>
                <a:gd name="T2" fmla="*/ 0 w 78"/>
                <a:gd name="T3" fmla="*/ 264 h 438"/>
                <a:gd name="T4" fmla="*/ 0 w 78"/>
                <a:gd name="T5" fmla="*/ 240 h 438"/>
                <a:gd name="T6" fmla="*/ 6 w 78"/>
                <a:gd name="T7" fmla="*/ 234 h 438"/>
                <a:gd name="T8" fmla="*/ 6 w 78"/>
                <a:gd name="T9" fmla="*/ 438 h 438"/>
                <a:gd name="T10" fmla="*/ 6 w 78"/>
                <a:gd name="T11" fmla="*/ 0 h 438"/>
                <a:gd name="T12" fmla="*/ 12 w 78"/>
                <a:gd name="T13" fmla="*/ 78 h 438"/>
                <a:gd name="T14" fmla="*/ 12 w 78"/>
                <a:gd name="T15" fmla="*/ 438 h 438"/>
                <a:gd name="T16" fmla="*/ 12 w 78"/>
                <a:gd name="T17" fmla="*/ 336 h 438"/>
                <a:gd name="T18" fmla="*/ 18 w 78"/>
                <a:gd name="T19" fmla="*/ 252 h 438"/>
                <a:gd name="T20" fmla="*/ 18 w 78"/>
                <a:gd name="T21" fmla="*/ 318 h 438"/>
                <a:gd name="T22" fmla="*/ 18 w 78"/>
                <a:gd name="T23" fmla="*/ 162 h 438"/>
                <a:gd name="T24" fmla="*/ 18 w 78"/>
                <a:gd name="T25" fmla="*/ 270 h 438"/>
                <a:gd name="T26" fmla="*/ 24 w 78"/>
                <a:gd name="T27" fmla="*/ 270 h 438"/>
                <a:gd name="T28" fmla="*/ 24 w 78"/>
                <a:gd name="T29" fmla="*/ 306 h 438"/>
                <a:gd name="T30" fmla="*/ 24 w 78"/>
                <a:gd name="T31" fmla="*/ 192 h 438"/>
                <a:gd name="T32" fmla="*/ 24 w 78"/>
                <a:gd name="T33" fmla="*/ 234 h 438"/>
                <a:gd name="T34" fmla="*/ 30 w 78"/>
                <a:gd name="T35" fmla="*/ 288 h 438"/>
                <a:gd name="T36" fmla="*/ 30 w 78"/>
                <a:gd name="T37" fmla="*/ 222 h 438"/>
                <a:gd name="T38" fmla="*/ 30 w 78"/>
                <a:gd name="T39" fmla="*/ 264 h 438"/>
                <a:gd name="T40" fmla="*/ 36 w 78"/>
                <a:gd name="T41" fmla="*/ 252 h 438"/>
                <a:gd name="T42" fmla="*/ 36 w 78"/>
                <a:gd name="T43" fmla="*/ 300 h 438"/>
                <a:gd name="T44" fmla="*/ 36 w 78"/>
                <a:gd name="T45" fmla="*/ 192 h 438"/>
                <a:gd name="T46" fmla="*/ 36 w 78"/>
                <a:gd name="T47" fmla="*/ 222 h 438"/>
                <a:gd name="T48" fmla="*/ 42 w 78"/>
                <a:gd name="T49" fmla="*/ 252 h 438"/>
                <a:gd name="T50" fmla="*/ 42 w 78"/>
                <a:gd name="T51" fmla="*/ 276 h 438"/>
                <a:gd name="T52" fmla="*/ 42 w 78"/>
                <a:gd name="T53" fmla="*/ 216 h 438"/>
                <a:gd name="T54" fmla="*/ 42 w 78"/>
                <a:gd name="T55" fmla="*/ 246 h 438"/>
                <a:gd name="T56" fmla="*/ 48 w 78"/>
                <a:gd name="T57" fmla="*/ 234 h 438"/>
                <a:gd name="T58" fmla="*/ 48 w 78"/>
                <a:gd name="T59" fmla="*/ 270 h 438"/>
                <a:gd name="T60" fmla="*/ 48 w 78"/>
                <a:gd name="T61" fmla="*/ 222 h 438"/>
                <a:gd name="T62" fmla="*/ 48 w 78"/>
                <a:gd name="T63" fmla="*/ 246 h 438"/>
                <a:gd name="T64" fmla="*/ 54 w 78"/>
                <a:gd name="T65" fmla="*/ 264 h 438"/>
                <a:gd name="T66" fmla="*/ 54 w 78"/>
                <a:gd name="T67" fmla="*/ 234 h 438"/>
                <a:gd name="T68" fmla="*/ 54 w 78"/>
                <a:gd name="T69" fmla="*/ 270 h 438"/>
                <a:gd name="T70" fmla="*/ 60 w 78"/>
                <a:gd name="T71" fmla="*/ 246 h 438"/>
                <a:gd name="T72" fmla="*/ 60 w 78"/>
                <a:gd name="T73" fmla="*/ 282 h 438"/>
                <a:gd name="T74" fmla="*/ 60 w 78"/>
                <a:gd name="T75" fmla="*/ 210 h 438"/>
                <a:gd name="T76" fmla="*/ 60 w 78"/>
                <a:gd name="T77" fmla="*/ 252 h 438"/>
                <a:gd name="T78" fmla="*/ 66 w 78"/>
                <a:gd name="T79" fmla="*/ 264 h 438"/>
                <a:gd name="T80" fmla="*/ 66 w 78"/>
                <a:gd name="T81" fmla="*/ 234 h 438"/>
                <a:gd name="T82" fmla="*/ 66 w 78"/>
                <a:gd name="T83" fmla="*/ 252 h 438"/>
                <a:gd name="T84" fmla="*/ 72 w 78"/>
                <a:gd name="T85" fmla="*/ 258 h 438"/>
                <a:gd name="T86" fmla="*/ 72 w 78"/>
                <a:gd name="T87" fmla="*/ 270 h 438"/>
                <a:gd name="T88" fmla="*/ 72 w 78"/>
                <a:gd name="T89" fmla="*/ 234 h 438"/>
                <a:gd name="T90" fmla="*/ 72 w 78"/>
                <a:gd name="T91" fmla="*/ 258 h 438"/>
                <a:gd name="T92" fmla="*/ 78 w 78"/>
                <a:gd name="T93" fmla="*/ 25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 h="438">
                  <a:moveTo>
                    <a:pt x="0" y="210"/>
                  </a:moveTo>
                  <a:lnTo>
                    <a:pt x="0" y="264"/>
                  </a:lnTo>
                  <a:lnTo>
                    <a:pt x="0" y="240"/>
                  </a:lnTo>
                  <a:lnTo>
                    <a:pt x="6" y="234"/>
                  </a:lnTo>
                  <a:lnTo>
                    <a:pt x="6" y="438"/>
                  </a:lnTo>
                  <a:lnTo>
                    <a:pt x="6" y="0"/>
                  </a:lnTo>
                  <a:lnTo>
                    <a:pt x="12" y="78"/>
                  </a:lnTo>
                  <a:lnTo>
                    <a:pt x="12" y="438"/>
                  </a:lnTo>
                  <a:lnTo>
                    <a:pt x="12" y="336"/>
                  </a:lnTo>
                  <a:lnTo>
                    <a:pt x="18" y="252"/>
                  </a:lnTo>
                  <a:lnTo>
                    <a:pt x="18" y="318"/>
                  </a:lnTo>
                  <a:lnTo>
                    <a:pt x="18" y="162"/>
                  </a:lnTo>
                  <a:lnTo>
                    <a:pt x="18" y="270"/>
                  </a:lnTo>
                  <a:lnTo>
                    <a:pt x="24" y="270"/>
                  </a:lnTo>
                  <a:lnTo>
                    <a:pt x="24" y="306"/>
                  </a:lnTo>
                  <a:lnTo>
                    <a:pt x="24" y="192"/>
                  </a:lnTo>
                  <a:lnTo>
                    <a:pt x="24" y="234"/>
                  </a:lnTo>
                  <a:lnTo>
                    <a:pt x="30" y="288"/>
                  </a:lnTo>
                  <a:lnTo>
                    <a:pt x="30" y="222"/>
                  </a:lnTo>
                  <a:lnTo>
                    <a:pt x="30" y="264"/>
                  </a:lnTo>
                  <a:lnTo>
                    <a:pt x="36" y="252"/>
                  </a:lnTo>
                  <a:lnTo>
                    <a:pt x="36" y="300"/>
                  </a:lnTo>
                  <a:lnTo>
                    <a:pt x="36" y="192"/>
                  </a:lnTo>
                  <a:lnTo>
                    <a:pt x="36" y="222"/>
                  </a:lnTo>
                  <a:lnTo>
                    <a:pt x="42" y="252"/>
                  </a:lnTo>
                  <a:lnTo>
                    <a:pt x="42" y="276"/>
                  </a:lnTo>
                  <a:lnTo>
                    <a:pt x="42" y="216"/>
                  </a:lnTo>
                  <a:lnTo>
                    <a:pt x="42" y="246"/>
                  </a:lnTo>
                  <a:lnTo>
                    <a:pt x="48" y="234"/>
                  </a:lnTo>
                  <a:lnTo>
                    <a:pt x="48" y="270"/>
                  </a:lnTo>
                  <a:lnTo>
                    <a:pt x="48" y="222"/>
                  </a:lnTo>
                  <a:lnTo>
                    <a:pt x="48" y="246"/>
                  </a:lnTo>
                  <a:lnTo>
                    <a:pt x="54" y="264"/>
                  </a:lnTo>
                  <a:lnTo>
                    <a:pt x="54" y="234"/>
                  </a:lnTo>
                  <a:lnTo>
                    <a:pt x="54" y="270"/>
                  </a:lnTo>
                  <a:lnTo>
                    <a:pt x="60" y="246"/>
                  </a:lnTo>
                  <a:lnTo>
                    <a:pt x="60" y="282"/>
                  </a:lnTo>
                  <a:lnTo>
                    <a:pt x="60" y="210"/>
                  </a:lnTo>
                  <a:lnTo>
                    <a:pt x="60" y="252"/>
                  </a:lnTo>
                  <a:lnTo>
                    <a:pt x="66" y="264"/>
                  </a:lnTo>
                  <a:lnTo>
                    <a:pt x="66" y="234"/>
                  </a:lnTo>
                  <a:lnTo>
                    <a:pt x="66" y="252"/>
                  </a:lnTo>
                  <a:lnTo>
                    <a:pt x="72" y="258"/>
                  </a:lnTo>
                  <a:lnTo>
                    <a:pt x="72" y="270"/>
                  </a:lnTo>
                  <a:lnTo>
                    <a:pt x="72" y="234"/>
                  </a:lnTo>
                  <a:lnTo>
                    <a:pt x="72" y="258"/>
                  </a:lnTo>
                  <a:lnTo>
                    <a:pt x="78" y="258"/>
                  </a:lnTo>
                </a:path>
              </a:pathLst>
            </a:custGeom>
            <a:noFill/>
            <a:ln w="0">
              <a:solidFill>
                <a:srgbClr val="3333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upo 2">
            <a:extLst>
              <a:ext uri="{FF2B5EF4-FFF2-40B4-BE49-F238E27FC236}">
                <a16:creationId xmlns:a16="http://schemas.microsoft.com/office/drawing/2014/main" id="{50DFDFEE-85D2-EC4F-B022-97FD4ED6C644}"/>
              </a:ext>
            </a:extLst>
          </p:cNvPr>
          <p:cNvGrpSpPr/>
          <p:nvPr/>
        </p:nvGrpSpPr>
        <p:grpSpPr>
          <a:xfrm>
            <a:off x="5055197" y="3033384"/>
            <a:ext cx="826765" cy="909085"/>
            <a:chOff x="5205325" y="3033384"/>
            <a:chExt cx="826765" cy="909085"/>
          </a:xfrm>
        </p:grpSpPr>
        <p:sp>
          <p:nvSpPr>
            <p:cNvPr id="181" name="Freeform 80">
              <a:extLst>
                <a:ext uri="{FF2B5EF4-FFF2-40B4-BE49-F238E27FC236}">
                  <a16:creationId xmlns:a16="http://schemas.microsoft.com/office/drawing/2014/main" id="{2F1CF51B-5169-A448-AC36-F1BAA20C6C4C}"/>
                </a:ext>
              </a:extLst>
            </p:cNvPr>
            <p:cNvSpPr>
              <a:spLocks/>
            </p:cNvSpPr>
            <p:nvPr/>
          </p:nvSpPr>
          <p:spPr bwMode="auto">
            <a:xfrm>
              <a:off x="5709670" y="3092232"/>
              <a:ext cx="111750" cy="447675"/>
            </a:xfrm>
            <a:custGeom>
              <a:avLst/>
              <a:gdLst>
                <a:gd name="T0" fmla="*/ 0 w 78"/>
                <a:gd name="T1" fmla="*/ 138 h 282"/>
                <a:gd name="T2" fmla="*/ 6 w 78"/>
                <a:gd name="T3" fmla="*/ 168 h 282"/>
                <a:gd name="T4" fmla="*/ 6 w 78"/>
                <a:gd name="T5" fmla="*/ 234 h 282"/>
                <a:gd name="T6" fmla="*/ 6 w 78"/>
                <a:gd name="T7" fmla="*/ 60 h 282"/>
                <a:gd name="T8" fmla="*/ 6 w 78"/>
                <a:gd name="T9" fmla="*/ 96 h 282"/>
                <a:gd name="T10" fmla="*/ 12 w 78"/>
                <a:gd name="T11" fmla="*/ 162 h 282"/>
                <a:gd name="T12" fmla="*/ 12 w 78"/>
                <a:gd name="T13" fmla="*/ 282 h 282"/>
                <a:gd name="T14" fmla="*/ 12 w 78"/>
                <a:gd name="T15" fmla="*/ 0 h 282"/>
                <a:gd name="T16" fmla="*/ 12 w 78"/>
                <a:gd name="T17" fmla="*/ 180 h 282"/>
                <a:gd name="T18" fmla="*/ 18 w 78"/>
                <a:gd name="T19" fmla="*/ 174 h 282"/>
                <a:gd name="T20" fmla="*/ 18 w 78"/>
                <a:gd name="T21" fmla="*/ 210 h 282"/>
                <a:gd name="T22" fmla="*/ 18 w 78"/>
                <a:gd name="T23" fmla="*/ 84 h 282"/>
                <a:gd name="T24" fmla="*/ 18 w 78"/>
                <a:gd name="T25" fmla="*/ 168 h 282"/>
                <a:gd name="T26" fmla="*/ 24 w 78"/>
                <a:gd name="T27" fmla="*/ 216 h 282"/>
                <a:gd name="T28" fmla="*/ 24 w 78"/>
                <a:gd name="T29" fmla="*/ 120 h 282"/>
                <a:gd name="T30" fmla="*/ 24 w 78"/>
                <a:gd name="T31" fmla="*/ 174 h 282"/>
                <a:gd name="T32" fmla="*/ 30 w 78"/>
                <a:gd name="T33" fmla="*/ 192 h 282"/>
                <a:gd name="T34" fmla="*/ 30 w 78"/>
                <a:gd name="T35" fmla="*/ 132 h 282"/>
                <a:gd name="T36" fmla="*/ 30 w 78"/>
                <a:gd name="T37" fmla="*/ 144 h 282"/>
                <a:gd name="T38" fmla="*/ 36 w 78"/>
                <a:gd name="T39" fmla="*/ 168 h 282"/>
                <a:gd name="T40" fmla="*/ 36 w 78"/>
                <a:gd name="T41" fmla="*/ 180 h 282"/>
                <a:gd name="T42" fmla="*/ 36 w 78"/>
                <a:gd name="T43" fmla="*/ 132 h 282"/>
                <a:gd name="T44" fmla="*/ 36 w 78"/>
                <a:gd name="T45" fmla="*/ 156 h 282"/>
                <a:gd name="T46" fmla="*/ 42 w 78"/>
                <a:gd name="T47" fmla="*/ 150 h 282"/>
                <a:gd name="T48" fmla="*/ 42 w 78"/>
                <a:gd name="T49" fmla="*/ 180 h 282"/>
                <a:gd name="T50" fmla="*/ 42 w 78"/>
                <a:gd name="T51" fmla="*/ 144 h 282"/>
                <a:gd name="T52" fmla="*/ 42 w 78"/>
                <a:gd name="T53" fmla="*/ 168 h 282"/>
                <a:gd name="T54" fmla="*/ 48 w 78"/>
                <a:gd name="T55" fmla="*/ 156 h 282"/>
                <a:gd name="T56" fmla="*/ 48 w 78"/>
                <a:gd name="T57" fmla="*/ 192 h 282"/>
                <a:gd name="T58" fmla="*/ 48 w 78"/>
                <a:gd name="T59" fmla="*/ 126 h 282"/>
                <a:gd name="T60" fmla="*/ 48 w 78"/>
                <a:gd name="T61" fmla="*/ 168 h 282"/>
                <a:gd name="T62" fmla="*/ 54 w 78"/>
                <a:gd name="T63" fmla="*/ 156 h 282"/>
                <a:gd name="T64" fmla="*/ 54 w 78"/>
                <a:gd name="T65" fmla="*/ 174 h 282"/>
                <a:gd name="T66" fmla="*/ 54 w 78"/>
                <a:gd name="T67" fmla="*/ 150 h 282"/>
                <a:gd name="T68" fmla="*/ 60 w 78"/>
                <a:gd name="T69" fmla="*/ 162 h 282"/>
                <a:gd name="T70" fmla="*/ 60 w 78"/>
                <a:gd name="T71" fmla="*/ 174 h 282"/>
                <a:gd name="T72" fmla="*/ 60 w 78"/>
                <a:gd name="T73" fmla="*/ 144 h 282"/>
                <a:gd name="T74" fmla="*/ 60 w 78"/>
                <a:gd name="T75" fmla="*/ 162 h 282"/>
                <a:gd name="T76" fmla="*/ 66 w 78"/>
                <a:gd name="T77" fmla="*/ 156 h 282"/>
                <a:gd name="T78" fmla="*/ 66 w 78"/>
                <a:gd name="T79" fmla="*/ 174 h 282"/>
                <a:gd name="T80" fmla="*/ 66 w 78"/>
                <a:gd name="T81" fmla="*/ 144 h 282"/>
                <a:gd name="T82" fmla="*/ 66 w 78"/>
                <a:gd name="T83" fmla="*/ 156 h 282"/>
                <a:gd name="T84" fmla="*/ 72 w 78"/>
                <a:gd name="T85" fmla="*/ 168 h 282"/>
                <a:gd name="T86" fmla="*/ 72 w 78"/>
                <a:gd name="T87" fmla="*/ 174 h 282"/>
                <a:gd name="T88" fmla="*/ 72 w 78"/>
                <a:gd name="T89" fmla="*/ 144 h 282"/>
                <a:gd name="T90" fmla="*/ 72 w 78"/>
                <a:gd name="T91" fmla="*/ 150 h 282"/>
                <a:gd name="T92" fmla="*/ 78 w 78"/>
                <a:gd name="T93" fmla="*/ 156 h 282"/>
                <a:gd name="T94" fmla="*/ 78 w 78"/>
                <a:gd name="T95"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282">
                  <a:moveTo>
                    <a:pt x="0" y="138"/>
                  </a:moveTo>
                  <a:lnTo>
                    <a:pt x="6" y="168"/>
                  </a:lnTo>
                  <a:lnTo>
                    <a:pt x="6" y="234"/>
                  </a:lnTo>
                  <a:lnTo>
                    <a:pt x="6" y="60"/>
                  </a:lnTo>
                  <a:lnTo>
                    <a:pt x="6" y="96"/>
                  </a:lnTo>
                  <a:lnTo>
                    <a:pt x="12" y="162"/>
                  </a:lnTo>
                  <a:lnTo>
                    <a:pt x="12" y="282"/>
                  </a:lnTo>
                  <a:lnTo>
                    <a:pt x="12" y="0"/>
                  </a:lnTo>
                  <a:lnTo>
                    <a:pt x="12" y="180"/>
                  </a:lnTo>
                  <a:lnTo>
                    <a:pt x="18" y="174"/>
                  </a:lnTo>
                  <a:lnTo>
                    <a:pt x="18" y="210"/>
                  </a:lnTo>
                  <a:lnTo>
                    <a:pt x="18" y="84"/>
                  </a:lnTo>
                  <a:lnTo>
                    <a:pt x="18" y="168"/>
                  </a:lnTo>
                  <a:lnTo>
                    <a:pt x="24" y="216"/>
                  </a:lnTo>
                  <a:lnTo>
                    <a:pt x="24" y="120"/>
                  </a:lnTo>
                  <a:lnTo>
                    <a:pt x="24" y="174"/>
                  </a:lnTo>
                  <a:lnTo>
                    <a:pt x="30" y="192"/>
                  </a:lnTo>
                  <a:lnTo>
                    <a:pt x="30" y="132"/>
                  </a:lnTo>
                  <a:lnTo>
                    <a:pt x="30" y="144"/>
                  </a:lnTo>
                  <a:lnTo>
                    <a:pt x="36" y="168"/>
                  </a:lnTo>
                  <a:lnTo>
                    <a:pt x="36" y="180"/>
                  </a:lnTo>
                  <a:lnTo>
                    <a:pt x="36" y="132"/>
                  </a:lnTo>
                  <a:lnTo>
                    <a:pt x="36" y="156"/>
                  </a:lnTo>
                  <a:lnTo>
                    <a:pt x="42" y="150"/>
                  </a:lnTo>
                  <a:lnTo>
                    <a:pt x="42" y="180"/>
                  </a:lnTo>
                  <a:lnTo>
                    <a:pt x="42" y="144"/>
                  </a:lnTo>
                  <a:lnTo>
                    <a:pt x="42" y="168"/>
                  </a:lnTo>
                  <a:lnTo>
                    <a:pt x="48" y="156"/>
                  </a:lnTo>
                  <a:lnTo>
                    <a:pt x="48" y="192"/>
                  </a:lnTo>
                  <a:lnTo>
                    <a:pt x="48" y="126"/>
                  </a:lnTo>
                  <a:lnTo>
                    <a:pt x="48" y="168"/>
                  </a:lnTo>
                  <a:lnTo>
                    <a:pt x="54" y="156"/>
                  </a:lnTo>
                  <a:lnTo>
                    <a:pt x="54" y="174"/>
                  </a:lnTo>
                  <a:lnTo>
                    <a:pt x="54" y="150"/>
                  </a:lnTo>
                  <a:lnTo>
                    <a:pt x="60" y="162"/>
                  </a:lnTo>
                  <a:lnTo>
                    <a:pt x="60" y="174"/>
                  </a:lnTo>
                  <a:lnTo>
                    <a:pt x="60" y="144"/>
                  </a:lnTo>
                  <a:lnTo>
                    <a:pt x="60" y="162"/>
                  </a:lnTo>
                  <a:lnTo>
                    <a:pt x="66" y="156"/>
                  </a:lnTo>
                  <a:lnTo>
                    <a:pt x="66" y="174"/>
                  </a:lnTo>
                  <a:lnTo>
                    <a:pt x="66" y="144"/>
                  </a:lnTo>
                  <a:lnTo>
                    <a:pt x="66" y="156"/>
                  </a:lnTo>
                  <a:lnTo>
                    <a:pt x="72" y="168"/>
                  </a:lnTo>
                  <a:lnTo>
                    <a:pt x="72" y="174"/>
                  </a:lnTo>
                  <a:lnTo>
                    <a:pt x="72" y="144"/>
                  </a:lnTo>
                  <a:lnTo>
                    <a:pt x="72" y="150"/>
                  </a:lnTo>
                  <a:lnTo>
                    <a:pt x="78" y="156"/>
                  </a:lnTo>
                  <a:lnTo>
                    <a:pt x="78" y="168"/>
                  </a:lnTo>
                </a:path>
              </a:pathLst>
            </a:custGeom>
            <a:noFill/>
            <a:ln w="0">
              <a:solidFill>
                <a:srgbClr val="703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0">
              <a:extLst>
                <a:ext uri="{FF2B5EF4-FFF2-40B4-BE49-F238E27FC236}">
                  <a16:creationId xmlns:a16="http://schemas.microsoft.com/office/drawing/2014/main" id="{A64018EA-8524-2840-8DFB-D11D603BE038}"/>
                </a:ext>
              </a:extLst>
            </p:cNvPr>
            <p:cNvSpPr/>
            <p:nvPr/>
          </p:nvSpPr>
          <p:spPr>
            <a:xfrm>
              <a:off x="5677144" y="3033384"/>
              <a:ext cx="184502" cy="61733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
              <a:extLst>
                <a:ext uri="{FF2B5EF4-FFF2-40B4-BE49-F238E27FC236}">
                  <a16:creationId xmlns:a16="http://schemas.microsoft.com/office/drawing/2014/main" id="{36E424CF-E6C8-9947-87A9-40E2899B76E9}"/>
                </a:ext>
              </a:extLst>
            </p:cNvPr>
            <p:cNvSpPr/>
            <p:nvPr/>
          </p:nvSpPr>
          <p:spPr>
            <a:xfrm>
              <a:off x="5205325" y="3573137"/>
              <a:ext cx="826765" cy="369332"/>
            </a:xfrm>
            <a:prstGeom prst="rect">
              <a:avLst/>
            </a:prstGeom>
          </p:spPr>
          <p:txBody>
            <a:bodyPr wrap="none">
              <a:spAutoFit/>
            </a:bodyPr>
            <a:lstStyle/>
            <a:p>
              <a:r>
                <a:rPr lang="en-US" b="1" dirty="0">
                  <a:solidFill>
                    <a:srgbClr val="7030A0"/>
                  </a:solidFill>
                </a:rPr>
                <a:t>Query</a:t>
              </a:r>
              <a:r>
                <a:rPr lang="en-US" dirty="0"/>
                <a:t> </a:t>
              </a:r>
            </a:p>
          </p:txBody>
        </p:sp>
      </p:grpSp>
      <p:grpSp>
        <p:nvGrpSpPr>
          <p:cNvPr id="10" name="Grupo 9">
            <a:extLst>
              <a:ext uri="{FF2B5EF4-FFF2-40B4-BE49-F238E27FC236}">
                <a16:creationId xmlns:a16="http://schemas.microsoft.com/office/drawing/2014/main" id="{64DD576F-6290-9846-ACCC-A79B609DB5DB}"/>
              </a:ext>
            </a:extLst>
          </p:cNvPr>
          <p:cNvGrpSpPr/>
          <p:nvPr/>
        </p:nvGrpSpPr>
        <p:grpSpPr>
          <a:xfrm>
            <a:off x="1326371" y="4200410"/>
            <a:ext cx="8265336" cy="1899784"/>
            <a:chOff x="1326371" y="918066"/>
            <a:chExt cx="8265336" cy="1899784"/>
          </a:xfrm>
        </p:grpSpPr>
        <p:grpSp>
          <p:nvGrpSpPr>
            <p:cNvPr id="184" name="Group 3">
              <a:extLst>
                <a:ext uri="{FF2B5EF4-FFF2-40B4-BE49-F238E27FC236}">
                  <a16:creationId xmlns:a16="http://schemas.microsoft.com/office/drawing/2014/main" id="{D458B360-01B3-E84B-8275-C436C0D0AA52}"/>
                </a:ext>
              </a:extLst>
            </p:cNvPr>
            <p:cNvGrpSpPr/>
            <p:nvPr/>
          </p:nvGrpSpPr>
          <p:grpSpPr>
            <a:xfrm>
              <a:off x="2783456" y="918066"/>
              <a:ext cx="6698056" cy="327717"/>
              <a:chOff x="2791697" y="3780730"/>
              <a:chExt cx="6698056" cy="327717"/>
            </a:xfrm>
          </p:grpSpPr>
          <p:sp>
            <p:nvSpPr>
              <p:cNvPr id="185" name="Rectangle 219">
                <a:extLst>
                  <a:ext uri="{FF2B5EF4-FFF2-40B4-BE49-F238E27FC236}">
                    <a16:creationId xmlns:a16="http://schemas.microsoft.com/office/drawing/2014/main" id="{E9C0D0C6-F879-8F46-A154-5097BA18BA77}"/>
                  </a:ext>
                </a:extLst>
              </p:cNvPr>
              <p:cNvSpPr>
                <a:spLocks noChangeArrowheads="1"/>
              </p:cNvSpPr>
              <p:nvPr/>
            </p:nvSpPr>
            <p:spPr bwMode="auto">
              <a:xfrm>
                <a:off x="8935114" y="3789853"/>
                <a:ext cx="554639"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Input</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6" name="Rectangle 220">
                <a:extLst>
                  <a:ext uri="{FF2B5EF4-FFF2-40B4-BE49-F238E27FC236}">
                    <a16:creationId xmlns:a16="http://schemas.microsoft.com/office/drawing/2014/main" id="{A1712815-7F2F-8B4F-BC20-3D8E84A91C84}"/>
                  </a:ext>
                </a:extLst>
              </p:cNvPr>
              <p:cNvSpPr>
                <a:spLocks noChangeArrowheads="1"/>
              </p:cNvSpPr>
              <p:nvPr/>
            </p:nvSpPr>
            <p:spPr bwMode="auto">
              <a:xfrm>
                <a:off x="3099724"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7" name="Rectangle 223">
                <a:extLst>
                  <a:ext uri="{FF2B5EF4-FFF2-40B4-BE49-F238E27FC236}">
                    <a16:creationId xmlns:a16="http://schemas.microsoft.com/office/drawing/2014/main" id="{1D851582-A068-5B4D-B570-FE0CB9F3DE35}"/>
                  </a:ext>
                </a:extLst>
              </p:cNvPr>
              <p:cNvSpPr>
                <a:spLocks noChangeArrowheads="1"/>
              </p:cNvSpPr>
              <p:nvPr/>
            </p:nvSpPr>
            <p:spPr bwMode="auto">
              <a:xfrm>
                <a:off x="2791697"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8" name="Rectangle 224">
                <a:extLst>
                  <a:ext uri="{FF2B5EF4-FFF2-40B4-BE49-F238E27FC236}">
                    <a16:creationId xmlns:a16="http://schemas.microsoft.com/office/drawing/2014/main" id="{B4313EA4-4DB6-784D-A602-115298C2D615}"/>
                  </a:ext>
                </a:extLst>
              </p:cNvPr>
              <p:cNvSpPr>
                <a:spLocks noChangeArrowheads="1"/>
              </p:cNvSpPr>
              <p:nvPr/>
            </p:nvSpPr>
            <p:spPr bwMode="auto">
              <a:xfrm>
                <a:off x="2854788" y="378601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9" name="Rectangle 226">
                <a:extLst>
                  <a:ext uri="{FF2B5EF4-FFF2-40B4-BE49-F238E27FC236}">
                    <a16:creationId xmlns:a16="http://schemas.microsoft.com/office/drawing/2014/main" id="{D21DEE60-400F-4F44-B95C-ADA2530E6335}"/>
                  </a:ext>
                </a:extLst>
              </p:cNvPr>
              <p:cNvSpPr>
                <a:spLocks noChangeArrowheads="1"/>
              </p:cNvSpPr>
              <p:nvPr/>
            </p:nvSpPr>
            <p:spPr bwMode="auto">
              <a:xfrm>
                <a:off x="3715778" y="3789853"/>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0" name="Rectangle 229">
                <a:extLst>
                  <a:ext uri="{FF2B5EF4-FFF2-40B4-BE49-F238E27FC236}">
                    <a16:creationId xmlns:a16="http://schemas.microsoft.com/office/drawing/2014/main" id="{C528F1CA-7C41-7641-8984-DAB511EB1F8E}"/>
                  </a:ext>
                </a:extLst>
              </p:cNvPr>
              <p:cNvSpPr>
                <a:spLocks noChangeArrowheads="1"/>
              </p:cNvSpPr>
              <p:nvPr/>
            </p:nvSpPr>
            <p:spPr bwMode="auto">
              <a:xfrm>
                <a:off x="3407751"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1" name="Rectangle 240">
                <a:extLst>
                  <a:ext uri="{FF2B5EF4-FFF2-40B4-BE49-F238E27FC236}">
                    <a16:creationId xmlns:a16="http://schemas.microsoft.com/office/drawing/2014/main" id="{C9AFD1B3-265C-D444-8624-6547FD6E7841}"/>
                  </a:ext>
                </a:extLst>
              </p:cNvPr>
              <p:cNvSpPr>
                <a:spLocks noChangeArrowheads="1"/>
              </p:cNvSpPr>
              <p:nvPr/>
            </p:nvSpPr>
            <p:spPr bwMode="auto">
              <a:xfrm>
                <a:off x="5860835"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2" name="Rectangle 243">
                <a:extLst>
                  <a:ext uri="{FF2B5EF4-FFF2-40B4-BE49-F238E27FC236}">
                    <a16:creationId xmlns:a16="http://schemas.microsoft.com/office/drawing/2014/main" id="{75534D3A-E039-7243-A43C-74904E4085B9}"/>
                  </a:ext>
                </a:extLst>
              </p:cNvPr>
              <p:cNvSpPr>
                <a:spLocks noChangeArrowheads="1"/>
              </p:cNvSpPr>
              <p:nvPr/>
            </p:nvSpPr>
            <p:spPr bwMode="auto">
              <a:xfrm>
                <a:off x="5552808"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3" name="Rectangle 244">
                <a:extLst>
                  <a:ext uri="{FF2B5EF4-FFF2-40B4-BE49-F238E27FC236}">
                    <a16:creationId xmlns:a16="http://schemas.microsoft.com/office/drawing/2014/main" id="{6A787F6C-A6DD-574C-8E4A-D525037E3CB6}"/>
                  </a:ext>
                </a:extLst>
              </p:cNvPr>
              <p:cNvSpPr>
                <a:spLocks noChangeArrowheads="1"/>
              </p:cNvSpPr>
              <p:nvPr/>
            </p:nvSpPr>
            <p:spPr bwMode="auto">
              <a:xfrm>
                <a:off x="5604765" y="3782176"/>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4" name="Rectangle 224">
                <a:extLst>
                  <a:ext uri="{FF2B5EF4-FFF2-40B4-BE49-F238E27FC236}">
                    <a16:creationId xmlns:a16="http://schemas.microsoft.com/office/drawing/2014/main" id="{AC20D099-1E1D-C947-ADCB-8EC8739B3CD2}"/>
                  </a:ext>
                </a:extLst>
              </p:cNvPr>
              <p:cNvSpPr>
                <a:spLocks noChangeArrowheads="1"/>
              </p:cNvSpPr>
              <p:nvPr/>
            </p:nvSpPr>
            <p:spPr bwMode="auto">
              <a:xfrm>
                <a:off x="3173943" y="3780730"/>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5" name="Rectangle 224">
                <a:extLst>
                  <a:ext uri="{FF2B5EF4-FFF2-40B4-BE49-F238E27FC236}">
                    <a16:creationId xmlns:a16="http://schemas.microsoft.com/office/drawing/2014/main" id="{29850537-9A43-0B45-A15E-976625C91210}"/>
                  </a:ext>
                </a:extLst>
              </p:cNvPr>
              <p:cNvSpPr>
                <a:spLocks noChangeArrowheads="1"/>
              </p:cNvSpPr>
              <p:nvPr/>
            </p:nvSpPr>
            <p:spPr bwMode="auto">
              <a:xfrm>
                <a:off x="3478257" y="378409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6" name="Rectangle 224">
                <a:extLst>
                  <a:ext uri="{FF2B5EF4-FFF2-40B4-BE49-F238E27FC236}">
                    <a16:creationId xmlns:a16="http://schemas.microsoft.com/office/drawing/2014/main" id="{6F2F4A3A-2EA1-AB44-9AD6-105467517973}"/>
                  </a:ext>
                </a:extLst>
              </p:cNvPr>
              <p:cNvSpPr>
                <a:spLocks noChangeArrowheads="1"/>
              </p:cNvSpPr>
              <p:nvPr/>
            </p:nvSpPr>
            <p:spPr bwMode="auto">
              <a:xfrm>
                <a:off x="378257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7" name="Rectangle 244">
                <a:extLst>
                  <a:ext uri="{FF2B5EF4-FFF2-40B4-BE49-F238E27FC236}">
                    <a16:creationId xmlns:a16="http://schemas.microsoft.com/office/drawing/2014/main" id="{BF2336EF-3A23-D240-96F7-39B7658882AA}"/>
                  </a:ext>
                </a:extLst>
              </p:cNvPr>
              <p:cNvSpPr>
                <a:spLocks noChangeArrowheads="1"/>
              </p:cNvSpPr>
              <p:nvPr/>
            </p:nvSpPr>
            <p:spPr bwMode="auto">
              <a:xfrm>
                <a:off x="592205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198" name="Rectangle 5">
              <a:extLst>
                <a:ext uri="{FF2B5EF4-FFF2-40B4-BE49-F238E27FC236}">
                  <a16:creationId xmlns:a16="http://schemas.microsoft.com/office/drawing/2014/main" id="{25A0022D-F1EA-9545-A454-9B3EA21F7BAF}"/>
                </a:ext>
              </a:extLst>
            </p:cNvPr>
            <p:cNvSpPr>
              <a:spLocks noChangeArrowheads="1"/>
            </p:cNvSpPr>
            <p:nvPr/>
          </p:nvSpPr>
          <p:spPr bwMode="auto">
            <a:xfrm>
              <a:off x="2600518" y="2499256"/>
              <a:ext cx="434206"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9" name="Rectangle 10">
              <a:extLst>
                <a:ext uri="{FF2B5EF4-FFF2-40B4-BE49-F238E27FC236}">
                  <a16:creationId xmlns:a16="http://schemas.microsoft.com/office/drawing/2014/main" id="{B8C9B483-304A-8D4F-ADD7-E728F014B5B9}"/>
                </a:ext>
              </a:extLst>
            </p:cNvPr>
            <p:cNvSpPr>
              <a:spLocks noChangeArrowheads="1"/>
            </p:cNvSpPr>
            <p:nvPr/>
          </p:nvSpPr>
          <p:spPr bwMode="auto">
            <a:xfrm>
              <a:off x="6526937" y="2499256"/>
              <a:ext cx="30431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0" name="Rectangle 30">
              <a:extLst>
                <a:ext uri="{FF2B5EF4-FFF2-40B4-BE49-F238E27FC236}">
                  <a16:creationId xmlns:a16="http://schemas.microsoft.com/office/drawing/2014/main" id="{7439D05F-FBB1-C74A-9E92-4A9827183135}"/>
                </a:ext>
              </a:extLst>
            </p:cNvPr>
            <p:cNvSpPr>
              <a:spLocks noChangeArrowheads="1"/>
            </p:cNvSpPr>
            <p:nvPr/>
          </p:nvSpPr>
          <p:spPr bwMode="auto">
            <a:xfrm>
              <a:off x="6089020" y="2499256"/>
              <a:ext cx="43791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1" name="Freeform 63">
              <a:extLst>
                <a:ext uri="{FF2B5EF4-FFF2-40B4-BE49-F238E27FC236}">
                  <a16:creationId xmlns:a16="http://schemas.microsoft.com/office/drawing/2014/main" id="{6F1AA184-C978-0A48-A271-6B52C10368EB}"/>
                </a:ext>
              </a:extLst>
            </p:cNvPr>
            <p:cNvSpPr>
              <a:spLocks noEditPoints="1"/>
            </p:cNvSpPr>
            <p:nvPr/>
          </p:nvSpPr>
          <p:spPr bwMode="auto">
            <a:xfrm>
              <a:off x="3546866" y="1958029"/>
              <a:ext cx="437919" cy="541224"/>
            </a:xfrm>
            <a:custGeom>
              <a:avLst/>
              <a:gdLst>
                <a:gd name="T0" fmla="*/ 108 w 118"/>
                <a:gd name="T1" fmla="*/ 0 h 141"/>
                <a:gd name="T2" fmla="*/ 17 w 118"/>
                <a:gd name="T3" fmla="*/ 110 h 141"/>
                <a:gd name="T4" fmla="*/ 26 w 118"/>
                <a:gd name="T5" fmla="*/ 120 h 141"/>
                <a:gd name="T6" fmla="*/ 118 w 118"/>
                <a:gd name="T7" fmla="*/ 9 h 141"/>
                <a:gd name="T8" fmla="*/ 108 w 118"/>
                <a:gd name="T9" fmla="*/ 0 h 141"/>
                <a:gd name="T10" fmla="*/ 22 w 118"/>
                <a:gd name="T11" fmla="*/ 115 h 141"/>
                <a:gd name="T12" fmla="*/ 14 w 118"/>
                <a:gd name="T13" fmla="*/ 84 h 141"/>
                <a:gd name="T14" fmla="*/ 0 w 118"/>
                <a:gd name="T15" fmla="*/ 141 h 141"/>
                <a:gd name="T16" fmla="*/ 51 w 118"/>
                <a:gd name="T17" fmla="*/ 120 h 141"/>
                <a:gd name="T18" fmla="*/ 22 w 118"/>
                <a:gd name="T19" fmla="*/ 11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41">
                  <a:moveTo>
                    <a:pt x="108" y="0"/>
                  </a:moveTo>
                  <a:lnTo>
                    <a:pt x="17" y="110"/>
                  </a:lnTo>
                  <a:lnTo>
                    <a:pt x="26" y="120"/>
                  </a:lnTo>
                  <a:lnTo>
                    <a:pt x="118" y="9"/>
                  </a:lnTo>
                  <a:lnTo>
                    <a:pt x="108" y="0"/>
                  </a:lnTo>
                  <a:close/>
                  <a:moveTo>
                    <a:pt x="22" y="115"/>
                  </a:moveTo>
                  <a:lnTo>
                    <a:pt x="14" y="84"/>
                  </a:lnTo>
                  <a:lnTo>
                    <a:pt x="0" y="141"/>
                  </a:lnTo>
                  <a:lnTo>
                    <a:pt x="51" y="120"/>
                  </a:lnTo>
                  <a:lnTo>
                    <a:pt x="22" y="115"/>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2" name="Freeform 64">
              <a:extLst>
                <a:ext uri="{FF2B5EF4-FFF2-40B4-BE49-F238E27FC236}">
                  <a16:creationId xmlns:a16="http://schemas.microsoft.com/office/drawing/2014/main" id="{3C3D9B94-6062-6340-A163-25572A7ECE8D}"/>
                </a:ext>
              </a:extLst>
            </p:cNvPr>
            <p:cNvSpPr>
              <a:spLocks noEditPoints="1"/>
            </p:cNvSpPr>
            <p:nvPr/>
          </p:nvSpPr>
          <p:spPr bwMode="auto">
            <a:xfrm>
              <a:off x="4567440" y="1961871"/>
              <a:ext cx="282050" cy="537385"/>
            </a:xfrm>
            <a:custGeom>
              <a:avLst/>
              <a:gdLst>
                <a:gd name="T0" fmla="*/ 65 w 76"/>
                <a:gd name="T1" fmla="*/ 0 h 140"/>
                <a:gd name="T2" fmla="*/ 10 w 76"/>
                <a:gd name="T3" fmla="*/ 106 h 140"/>
                <a:gd name="T4" fmla="*/ 21 w 76"/>
                <a:gd name="T5" fmla="*/ 113 h 140"/>
                <a:gd name="T6" fmla="*/ 76 w 76"/>
                <a:gd name="T7" fmla="*/ 7 h 140"/>
                <a:gd name="T8" fmla="*/ 65 w 76"/>
                <a:gd name="T9" fmla="*/ 0 h 140"/>
                <a:gd name="T10" fmla="*/ 16 w 76"/>
                <a:gd name="T11" fmla="*/ 109 h 140"/>
                <a:gd name="T12" fmla="*/ 2 w 76"/>
                <a:gd name="T13" fmla="*/ 81 h 140"/>
                <a:gd name="T14" fmla="*/ 0 w 76"/>
                <a:gd name="T15" fmla="*/ 140 h 140"/>
                <a:gd name="T16" fmla="*/ 45 w 76"/>
                <a:gd name="T17" fmla="*/ 107 h 140"/>
                <a:gd name="T18" fmla="*/ 16 w 76"/>
                <a:gd name="T19" fmla="*/ 10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0">
                  <a:moveTo>
                    <a:pt x="65" y="0"/>
                  </a:moveTo>
                  <a:lnTo>
                    <a:pt x="10" y="106"/>
                  </a:lnTo>
                  <a:lnTo>
                    <a:pt x="21" y="113"/>
                  </a:lnTo>
                  <a:lnTo>
                    <a:pt x="76" y="7"/>
                  </a:lnTo>
                  <a:lnTo>
                    <a:pt x="65" y="0"/>
                  </a:lnTo>
                  <a:close/>
                  <a:moveTo>
                    <a:pt x="16" y="109"/>
                  </a:moveTo>
                  <a:lnTo>
                    <a:pt x="2" y="81"/>
                  </a:lnTo>
                  <a:lnTo>
                    <a:pt x="0" y="140"/>
                  </a:lnTo>
                  <a:lnTo>
                    <a:pt x="45" y="107"/>
                  </a:lnTo>
                  <a:lnTo>
                    <a:pt x="16" y="109"/>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3" name="Freeform 65">
              <a:extLst>
                <a:ext uri="{FF2B5EF4-FFF2-40B4-BE49-F238E27FC236}">
                  <a16:creationId xmlns:a16="http://schemas.microsoft.com/office/drawing/2014/main" id="{7D231407-4107-4548-828B-6D9FB80334BB}"/>
                </a:ext>
              </a:extLst>
            </p:cNvPr>
            <p:cNvSpPr>
              <a:spLocks noEditPoints="1"/>
            </p:cNvSpPr>
            <p:nvPr/>
          </p:nvSpPr>
          <p:spPr bwMode="auto">
            <a:xfrm>
              <a:off x="5532342" y="1969548"/>
              <a:ext cx="174425" cy="529708"/>
            </a:xfrm>
            <a:custGeom>
              <a:avLst/>
              <a:gdLst>
                <a:gd name="T0" fmla="*/ 35 w 47"/>
                <a:gd name="T1" fmla="*/ 0 h 138"/>
                <a:gd name="T2" fmla="*/ 14 w 47"/>
                <a:gd name="T3" fmla="*/ 102 h 138"/>
                <a:gd name="T4" fmla="*/ 26 w 47"/>
                <a:gd name="T5" fmla="*/ 105 h 138"/>
                <a:gd name="T6" fmla="*/ 47 w 47"/>
                <a:gd name="T7" fmla="*/ 3 h 138"/>
                <a:gd name="T8" fmla="*/ 35 w 47"/>
                <a:gd name="T9" fmla="*/ 0 h 138"/>
                <a:gd name="T10" fmla="*/ 20 w 47"/>
                <a:gd name="T11" fmla="*/ 104 h 138"/>
                <a:gd name="T12" fmla="*/ 0 w 47"/>
                <a:gd name="T13" fmla="*/ 80 h 138"/>
                <a:gd name="T14" fmla="*/ 13 w 47"/>
                <a:gd name="T15" fmla="*/ 138 h 138"/>
                <a:gd name="T16" fmla="*/ 47 w 47"/>
                <a:gd name="T17" fmla="*/ 92 h 138"/>
                <a:gd name="T18" fmla="*/ 20 w 47"/>
                <a:gd name="T19"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38">
                  <a:moveTo>
                    <a:pt x="35" y="0"/>
                  </a:moveTo>
                  <a:lnTo>
                    <a:pt x="14" y="102"/>
                  </a:lnTo>
                  <a:lnTo>
                    <a:pt x="26" y="105"/>
                  </a:lnTo>
                  <a:lnTo>
                    <a:pt x="47" y="3"/>
                  </a:lnTo>
                  <a:lnTo>
                    <a:pt x="35" y="0"/>
                  </a:lnTo>
                  <a:close/>
                  <a:moveTo>
                    <a:pt x="20" y="104"/>
                  </a:moveTo>
                  <a:lnTo>
                    <a:pt x="0" y="80"/>
                  </a:lnTo>
                  <a:lnTo>
                    <a:pt x="13" y="138"/>
                  </a:lnTo>
                  <a:lnTo>
                    <a:pt x="47" y="92"/>
                  </a:lnTo>
                  <a:lnTo>
                    <a:pt x="20" y="104"/>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4" name="Freeform 62">
              <a:extLst>
                <a:ext uri="{FF2B5EF4-FFF2-40B4-BE49-F238E27FC236}">
                  <a16:creationId xmlns:a16="http://schemas.microsoft.com/office/drawing/2014/main" id="{A9C35C88-E9F3-1F46-B10C-5457FE482CB3}"/>
                </a:ext>
              </a:extLst>
            </p:cNvPr>
            <p:cNvSpPr>
              <a:spLocks noEditPoints="1"/>
            </p:cNvSpPr>
            <p:nvPr/>
          </p:nvSpPr>
          <p:spPr bwMode="auto">
            <a:xfrm>
              <a:off x="2819475" y="1965706"/>
              <a:ext cx="304315" cy="533547"/>
            </a:xfrm>
            <a:custGeom>
              <a:avLst/>
              <a:gdLst>
                <a:gd name="T0" fmla="*/ 77 w 82"/>
                <a:gd name="T1" fmla="*/ 0 h 139"/>
                <a:gd name="T2" fmla="*/ 15 w 82"/>
                <a:gd name="T3" fmla="*/ 107 h 139"/>
                <a:gd name="T4" fmla="*/ 20 w 82"/>
                <a:gd name="T5" fmla="*/ 110 h 139"/>
                <a:gd name="T6" fmla="*/ 82 w 82"/>
                <a:gd name="T7" fmla="*/ 4 h 139"/>
                <a:gd name="T8" fmla="*/ 77 w 82"/>
                <a:gd name="T9" fmla="*/ 0 h 139"/>
                <a:gd name="T10" fmla="*/ 17 w 82"/>
                <a:gd name="T11" fmla="*/ 109 h 139"/>
                <a:gd name="T12" fmla="*/ 5 w 82"/>
                <a:gd name="T13" fmla="*/ 79 h 139"/>
                <a:gd name="T14" fmla="*/ 0 w 82"/>
                <a:gd name="T15" fmla="*/ 139 h 139"/>
                <a:gd name="T16" fmla="*/ 47 w 82"/>
                <a:gd name="T17" fmla="*/ 108 h 139"/>
                <a:gd name="T18" fmla="*/ 17 w 82"/>
                <a:gd name="T19" fmla="*/ 10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9">
                  <a:moveTo>
                    <a:pt x="77" y="0"/>
                  </a:moveTo>
                  <a:lnTo>
                    <a:pt x="15" y="107"/>
                  </a:lnTo>
                  <a:lnTo>
                    <a:pt x="20" y="110"/>
                  </a:lnTo>
                  <a:lnTo>
                    <a:pt x="82" y="4"/>
                  </a:lnTo>
                  <a:lnTo>
                    <a:pt x="77" y="0"/>
                  </a:lnTo>
                  <a:close/>
                  <a:moveTo>
                    <a:pt x="17" y="109"/>
                  </a:moveTo>
                  <a:lnTo>
                    <a:pt x="5" y="79"/>
                  </a:lnTo>
                  <a:lnTo>
                    <a:pt x="0" y="139"/>
                  </a:lnTo>
                  <a:lnTo>
                    <a:pt x="47" y="108"/>
                  </a:lnTo>
                  <a:lnTo>
                    <a:pt x="17" y="109"/>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5" name="Freeform 66">
              <a:extLst>
                <a:ext uri="{FF2B5EF4-FFF2-40B4-BE49-F238E27FC236}">
                  <a16:creationId xmlns:a16="http://schemas.microsoft.com/office/drawing/2014/main" id="{01C6DC31-C748-774F-A1F0-E4A1A7F76E19}"/>
                </a:ext>
              </a:extLst>
            </p:cNvPr>
            <p:cNvSpPr>
              <a:spLocks noEditPoints="1"/>
            </p:cNvSpPr>
            <p:nvPr/>
          </p:nvSpPr>
          <p:spPr bwMode="auto">
            <a:xfrm>
              <a:off x="6307959" y="1969546"/>
              <a:ext cx="241226" cy="529708"/>
            </a:xfrm>
            <a:custGeom>
              <a:avLst/>
              <a:gdLst>
                <a:gd name="T0" fmla="*/ 59 w 65"/>
                <a:gd name="T1" fmla="*/ 0 h 138"/>
                <a:gd name="T2" fmla="*/ 12 w 65"/>
                <a:gd name="T3" fmla="*/ 104 h 138"/>
                <a:gd name="T4" fmla="*/ 17 w 65"/>
                <a:gd name="T5" fmla="*/ 107 h 138"/>
                <a:gd name="T6" fmla="*/ 65 w 65"/>
                <a:gd name="T7" fmla="*/ 3 h 138"/>
                <a:gd name="T8" fmla="*/ 59 w 65"/>
                <a:gd name="T9" fmla="*/ 0 h 138"/>
                <a:gd name="T10" fmla="*/ 15 w 65"/>
                <a:gd name="T11" fmla="*/ 106 h 138"/>
                <a:gd name="T12" fmla="*/ 0 w 65"/>
                <a:gd name="T13" fmla="*/ 78 h 138"/>
                <a:gd name="T14" fmla="*/ 0 w 65"/>
                <a:gd name="T15" fmla="*/ 138 h 138"/>
                <a:gd name="T16" fmla="*/ 44 w 65"/>
                <a:gd name="T17" fmla="*/ 102 h 138"/>
                <a:gd name="T18" fmla="*/ 15 w 65"/>
                <a:gd name="T19" fmla="*/ 10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38">
                  <a:moveTo>
                    <a:pt x="59" y="0"/>
                  </a:moveTo>
                  <a:lnTo>
                    <a:pt x="12" y="104"/>
                  </a:lnTo>
                  <a:lnTo>
                    <a:pt x="17" y="107"/>
                  </a:lnTo>
                  <a:lnTo>
                    <a:pt x="65" y="3"/>
                  </a:lnTo>
                  <a:lnTo>
                    <a:pt x="59" y="0"/>
                  </a:lnTo>
                  <a:close/>
                  <a:moveTo>
                    <a:pt x="15" y="106"/>
                  </a:moveTo>
                  <a:lnTo>
                    <a:pt x="0" y="78"/>
                  </a:lnTo>
                  <a:lnTo>
                    <a:pt x="0" y="138"/>
                  </a:lnTo>
                  <a:lnTo>
                    <a:pt x="44" y="102"/>
                  </a:lnTo>
                  <a:lnTo>
                    <a:pt x="15" y="106"/>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6" name="Freeform 72">
              <a:extLst>
                <a:ext uri="{FF2B5EF4-FFF2-40B4-BE49-F238E27FC236}">
                  <a16:creationId xmlns:a16="http://schemas.microsoft.com/office/drawing/2014/main" id="{CBDE95A7-9725-9F47-B237-B197E0CBC879}"/>
                </a:ext>
              </a:extLst>
            </p:cNvPr>
            <p:cNvSpPr>
              <a:spLocks noEditPoints="1"/>
            </p:cNvSpPr>
            <p:nvPr/>
          </p:nvSpPr>
          <p:spPr bwMode="auto">
            <a:xfrm>
              <a:off x="6679073" y="1965706"/>
              <a:ext cx="841961" cy="533547"/>
            </a:xfrm>
            <a:custGeom>
              <a:avLst/>
              <a:gdLst>
                <a:gd name="T0" fmla="*/ 166 w 169"/>
                <a:gd name="T1" fmla="*/ 0 h 139"/>
                <a:gd name="T2" fmla="*/ 24 w 169"/>
                <a:gd name="T3" fmla="*/ 115 h 139"/>
                <a:gd name="T4" fmla="*/ 28 w 169"/>
                <a:gd name="T5" fmla="*/ 120 h 139"/>
                <a:gd name="T6" fmla="*/ 169 w 169"/>
                <a:gd name="T7" fmla="*/ 5 h 139"/>
                <a:gd name="T8" fmla="*/ 166 w 169"/>
                <a:gd name="T9" fmla="*/ 0 h 139"/>
                <a:gd name="T10" fmla="*/ 26 w 169"/>
                <a:gd name="T11" fmla="*/ 117 h 139"/>
                <a:gd name="T12" fmla="*/ 24 w 169"/>
                <a:gd name="T13" fmla="*/ 85 h 139"/>
                <a:gd name="T14" fmla="*/ 0 w 169"/>
                <a:gd name="T15" fmla="*/ 139 h 139"/>
                <a:gd name="T16" fmla="*/ 54 w 169"/>
                <a:gd name="T17" fmla="*/ 128 h 139"/>
                <a:gd name="T18" fmla="*/ 26 w 169"/>
                <a:gd name="T19" fmla="*/ 11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39">
                  <a:moveTo>
                    <a:pt x="166" y="0"/>
                  </a:moveTo>
                  <a:lnTo>
                    <a:pt x="24" y="115"/>
                  </a:lnTo>
                  <a:lnTo>
                    <a:pt x="28" y="120"/>
                  </a:lnTo>
                  <a:lnTo>
                    <a:pt x="169" y="5"/>
                  </a:lnTo>
                  <a:lnTo>
                    <a:pt x="166" y="0"/>
                  </a:lnTo>
                  <a:close/>
                  <a:moveTo>
                    <a:pt x="26" y="117"/>
                  </a:moveTo>
                  <a:lnTo>
                    <a:pt x="24" y="85"/>
                  </a:lnTo>
                  <a:lnTo>
                    <a:pt x="0" y="139"/>
                  </a:lnTo>
                  <a:lnTo>
                    <a:pt x="54" y="128"/>
                  </a:lnTo>
                  <a:lnTo>
                    <a:pt x="26" y="117"/>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7" name="Rectangle 235">
              <a:extLst>
                <a:ext uri="{FF2B5EF4-FFF2-40B4-BE49-F238E27FC236}">
                  <a16:creationId xmlns:a16="http://schemas.microsoft.com/office/drawing/2014/main" id="{21233B55-63AC-C747-B992-20D8078057B7}"/>
                </a:ext>
              </a:extLst>
            </p:cNvPr>
            <p:cNvSpPr>
              <a:spLocks noChangeArrowheads="1"/>
            </p:cNvSpPr>
            <p:nvPr/>
          </p:nvSpPr>
          <p:spPr bwMode="auto">
            <a:xfrm>
              <a:off x="6612273" y="2504621"/>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8" name="Rectangle 224">
              <a:extLst>
                <a:ext uri="{FF2B5EF4-FFF2-40B4-BE49-F238E27FC236}">
                  <a16:creationId xmlns:a16="http://schemas.microsoft.com/office/drawing/2014/main" id="{7A25C771-7941-524B-BCE3-5B39A5367A95}"/>
                </a:ext>
              </a:extLst>
            </p:cNvPr>
            <p:cNvSpPr>
              <a:spLocks noChangeArrowheads="1"/>
            </p:cNvSpPr>
            <p:nvPr/>
          </p:nvSpPr>
          <p:spPr bwMode="auto">
            <a:xfrm>
              <a:off x="2624538" y="2504621"/>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9" name="Rectangle 224">
              <a:extLst>
                <a:ext uri="{FF2B5EF4-FFF2-40B4-BE49-F238E27FC236}">
                  <a16:creationId xmlns:a16="http://schemas.microsoft.com/office/drawing/2014/main" id="{004669BF-77B1-104F-BF81-E7970EC229D6}"/>
                </a:ext>
              </a:extLst>
            </p:cNvPr>
            <p:cNvSpPr>
              <a:spLocks noChangeArrowheads="1"/>
            </p:cNvSpPr>
            <p:nvPr/>
          </p:nvSpPr>
          <p:spPr bwMode="auto">
            <a:xfrm>
              <a:off x="6127202" y="2504621"/>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210" name="Group 5">
              <a:extLst>
                <a:ext uri="{FF2B5EF4-FFF2-40B4-BE49-F238E27FC236}">
                  <a16:creationId xmlns:a16="http://schemas.microsoft.com/office/drawing/2014/main" id="{783BCF29-6D5B-7E4D-824D-EB5B73D01869}"/>
                </a:ext>
              </a:extLst>
            </p:cNvPr>
            <p:cNvGrpSpPr/>
            <p:nvPr/>
          </p:nvGrpSpPr>
          <p:grpSpPr>
            <a:xfrm>
              <a:off x="3034724" y="2499256"/>
              <a:ext cx="3050584" cy="318594"/>
              <a:chOff x="3030605" y="6276339"/>
              <a:chExt cx="3050584" cy="318594"/>
            </a:xfrm>
          </p:grpSpPr>
          <p:sp>
            <p:nvSpPr>
              <p:cNvPr id="211" name="Rectangle 35">
                <a:extLst>
                  <a:ext uri="{FF2B5EF4-FFF2-40B4-BE49-F238E27FC236}">
                    <a16:creationId xmlns:a16="http://schemas.microsoft.com/office/drawing/2014/main" id="{23B6999B-D0BD-CE4C-9567-FA26274A3C14}"/>
                  </a:ext>
                </a:extLst>
              </p:cNvPr>
              <p:cNvSpPr>
                <a:spLocks noChangeArrowheads="1"/>
              </p:cNvSpPr>
              <p:nvPr/>
            </p:nvSpPr>
            <p:spPr bwMode="auto">
              <a:xfrm>
                <a:off x="3030605" y="6276339"/>
                <a:ext cx="102057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2" name="Rectangle 44">
                <a:extLst>
                  <a:ext uri="{FF2B5EF4-FFF2-40B4-BE49-F238E27FC236}">
                    <a16:creationId xmlns:a16="http://schemas.microsoft.com/office/drawing/2014/main" id="{93619673-B642-6040-B0F4-22C98A696E39}"/>
                  </a:ext>
                </a:extLst>
              </p:cNvPr>
              <p:cNvSpPr>
                <a:spLocks noChangeArrowheads="1"/>
              </p:cNvSpPr>
              <p:nvPr/>
            </p:nvSpPr>
            <p:spPr bwMode="auto">
              <a:xfrm>
                <a:off x="4051179"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3" name="Rectangle 53">
                <a:extLst>
                  <a:ext uri="{FF2B5EF4-FFF2-40B4-BE49-F238E27FC236}">
                    <a16:creationId xmlns:a16="http://schemas.microsoft.com/office/drawing/2014/main" id="{E0D57065-70D1-0245-8D8F-9C9C71C58A2C}"/>
                  </a:ext>
                </a:extLst>
              </p:cNvPr>
              <p:cNvSpPr>
                <a:spLocks noChangeArrowheads="1"/>
              </p:cNvSpPr>
              <p:nvPr/>
            </p:nvSpPr>
            <p:spPr bwMode="auto">
              <a:xfrm>
                <a:off x="5064328"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4" name="Rectangle 224">
                <a:extLst>
                  <a:ext uri="{FF2B5EF4-FFF2-40B4-BE49-F238E27FC236}">
                    <a16:creationId xmlns:a16="http://schemas.microsoft.com/office/drawing/2014/main" id="{F5BA0F9B-724E-1E47-A7F6-3794F9C795E3}"/>
                  </a:ext>
                </a:extLst>
              </p:cNvPr>
              <p:cNvSpPr>
                <a:spLocks noChangeArrowheads="1"/>
              </p:cNvSpPr>
              <p:nvPr/>
            </p:nvSpPr>
            <p:spPr bwMode="auto">
              <a:xfrm>
                <a:off x="3111755"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5" name="Rectangle 224">
                <a:extLst>
                  <a:ext uri="{FF2B5EF4-FFF2-40B4-BE49-F238E27FC236}">
                    <a16:creationId xmlns:a16="http://schemas.microsoft.com/office/drawing/2014/main" id="{51A29D2F-F0C0-DB46-B4DF-68BAD60BE15A}"/>
                  </a:ext>
                </a:extLst>
              </p:cNvPr>
              <p:cNvSpPr>
                <a:spLocks noChangeArrowheads="1"/>
              </p:cNvSpPr>
              <p:nvPr/>
            </p:nvSpPr>
            <p:spPr bwMode="auto">
              <a:xfrm>
                <a:off x="4118260"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6" name="Rectangle 224">
                <a:extLst>
                  <a:ext uri="{FF2B5EF4-FFF2-40B4-BE49-F238E27FC236}">
                    <a16:creationId xmlns:a16="http://schemas.microsoft.com/office/drawing/2014/main" id="{70675878-2AB1-2048-868B-A0D716990EF1}"/>
                  </a:ext>
                </a:extLst>
              </p:cNvPr>
              <p:cNvSpPr>
                <a:spLocks noChangeArrowheads="1"/>
              </p:cNvSpPr>
              <p:nvPr/>
            </p:nvSpPr>
            <p:spPr bwMode="auto">
              <a:xfrm>
                <a:off x="5127404"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217" name="Line 305">
              <a:extLst>
                <a:ext uri="{FF2B5EF4-FFF2-40B4-BE49-F238E27FC236}">
                  <a16:creationId xmlns:a16="http://schemas.microsoft.com/office/drawing/2014/main" id="{B0507D68-DF28-3D46-97F3-29D804CE2ECA}"/>
                </a:ext>
              </a:extLst>
            </p:cNvPr>
            <p:cNvSpPr>
              <a:spLocks noChangeShapeType="1"/>
            </p:cNvSpPr>
            <p:nvPr/>
          </p:nvSpPr>
          <p:spPr bwMode="auto">
            <a:xfrm>
              <a:off x="6546154" y="1597214"/>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218" name="Grupo 217">
              <a:extLst>
                <a:ext uri="{FF2B5EF4-FFF2-40B4-BE49-F238E27FC236}">
                  <a16:creationId xmlns:a16="http://schemas.microsoft.com/office/drawing/2014/main" id="{76C0E8C6-797D-7945-AAFB-EE266F7F4E10}"/>
                </a:ext>
              </a:extLst>
            </p:cNvPr>
            <p:cNvGrpSpPr/>
            <p:nvPr/>
          </p:nvGrpSpPr>
          <p:grpSpPr>
            <a:xfrm>
              <a:off x="6501621" y="1865908"/>
              <a:ext cx="189270" cy="107477"/>
              <a:chOff x="6393333" y="1865908"/>
              <a:chExt cx="189270" cy="107477"/>
            </a:xfrm>
          </p:grpSpPr>
          <p:sp>
            <p:nvSpPr>
              <p:cNvPr id="219" name="Rectangle 310">
                <a:extLst>
                  <a:ext uri="{FF2B5EF4-FFF2-40B4-BE49-F238E27FC236}">
                    <a16:creationId xmlns:a16="http://schemas.microsoft.com/office/drawing/2014/main" id="{3F149632-E56E-4941-9DB3-4D49D44A5FE9}"/>
                  </a:ext>
                </a:extLst>
              </p:cNvPr>
              <p:cNvSpPr>
                <a:spLocks noChangeArrowheads="1"/>
              </p:cNvSpPr>
              <p:nvPr/>
            </p:nvSpPr>
            <p:spPr bwMode="auto">
              <a:xfrm>
                <a:off x="6486113"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0" name="Rectangle 311">
                <a:extLst>
                  <a:ext uri="{FF2B5EF4-FFF2-40B4-BE49-F238E27FC236}">
                    <a16:creationId xmlns:a16="http://schemas.microsoft.com/office/drawing/2014/main" id="{F5532B7C-3631-0749-911C-00B710C9F90E}"/>
                  </a:ext>
                </a:extLst>
              </p:cNvPr>
              <p:cNvSpPr>
                <a:spLocks noChangeArrowheads="1"/>
              </p:cNvSpPr>
              <p:nvPr/>
            </p:nvSpPr>
            <p:spPr bwMode="auto">
              <a:xfrm>
                <a:off x="6393333" y="1865908"/>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221" name="Rectangle 316">
              <a:extLst>
                <a:ext uri="{FF2B5EF4-FFF2-40B4-BE49-F238E27FC236}">
                  <a16:creationId xmlns:a16="http://schemas.microsoft.com/office/drawing/2014/main" id="{C25FCCBC-DCC8-1F4C-A6E8-76619DEE9BF4}"/>
                </a:ext>
              </a:extLst>
            </p:cNvPr>
            <p:cNvSpPr>
              <a:spLocks noChangeArrowheads="1"/>
            </p:cNvSpPr>
            <p:nvPr/>
          </p:nvSpPr>
          <p:spPr bwMode="auto">
            <a:xfrm>
              <a:off x="6293130"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2" name="Rectangle 317">
              <a:extLst>
                <a:ext uri="{FF2B5EF4-FFF2-40B4-BE49-F238E27FC236}">
                  <a16:creationId xmlns:a16="http://schemas.microsoft.com/office/drawing/2014/main" id="{90B6257B-768D-1442-ACB9-590477201241}"/>
                </a:ext>
              </a:extLst>
            </p:cNvPr>
            <p:cNvSpPr>
              <a:spLocks noChangeArrowheads="1"/>
            </p:cNvSpPr>
            <p:nvPr/>
          </p:nvSpPr>
          <p:spPr bwMode="auto">
            <a:xfrm>
              <a:off x="6196640"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3" name="Rectangle 318">
              <a:extLst>
                <a:ext uri="{FF2B5EF4-FFF2-40B4-BE49-F238E27FC236}">
                  <a16:creationId xmlns:a16="http://schemas.microsoft.com/office/drawing/2014/main" id="{B2317C6F-EA0C-0445-BBE7-531C8B5DC15E}"/>
                </a:ext>
              </a:extLst>
            </p:cNvPr>
            <p:cNvSpPr>
              <a:spLocks noChangeArrowheads="1"/>
            </p:cNvSpPr>
            <p:nvPr/>
          </p:nvSpPr>
          <p:spPr bwMode="auto">
            <a:xfrm>
              <a:off x="6486113"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4" name="Rectangle 319">
              <a:extLst>
                <a:ext uri="{FF2B5EF4-FFF2-40B4-BE49-F238E27FC236}">
                  <a16:creationId xmlns:a16="http://schemas.microsoft.com/office/drawing/2014/main" id="{43CDB3FB-A06F-4646-8A2C-7ABF2577A929}"/>
                </a:ext>
              </a:extLst>
            </p:cNvPr>
            <p:cNvSpPr>
              <a:spLocks noChangeArrowheads="1"/>
            </p:cNvSpPr>
            <p:nvPr/>
          </p:nvSpPr>
          <p:spPr bwMode="auto">
            <a:xfrm>
              <a:off x="6393333" y="1489737"/>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5" name="Rectangle 330">
              <a:extLst>
                <a:ext uri="{FF2B5EF4-FFF2-40B4-BE49-F238E27FC236}">
                  <a16:creationId xmlns:a16="http://schemas.microsoft.com/office/drawing/2014/main" id="{4631F5AE-BFC8-1E4F-ACCA-F6516F7984EC}"/>
                </a:ext>
              </a:extLst>
            </p:cNvPr>
            <p:cNvSpPr>
              <a:spLocks noChangeArrowheads="1"/>
            </p:cNvSpPr>
            <p:nvPr/>
          </p:nvSpPr>
          <p:spPr bwMode="auto">
            <a:xfrm>
              <a:off x="5632542"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6" name="Rectangle 331">
              <a:extLst>
                <a:ext uri="{FF2B5EF4-FFF2-40B4-BE49-F238E27FC236}">
                  <a16:creationId xmlns:a16="http://schemas.microsoft.com/office/drawing/2014/main" id="{B006B848-590A-1D4D-941C-3E79923B8D5A}"/>
                </a:ext>
              </a:extLst>
            </p:cNvPr>
            <p:cNvSpPr>
              <a:spLocks noChangeArrowheads="1"/>
            </p:cNvSpPr>
            <p:nvPr/>
          </p:nvSpPr>
          <p:spPr bwMode="auto">
            <a:xfrm>
              <a:off x="5539762" y="1865908"/>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7" name="Rectangle 336">
              <a:extLst>
                <a:ext uri="{FF2B5EF4-FFF2-40B4-BE49-F238E27FC236}">
                  <a16:creationId xmlns:a16="http://schemas.microsoft.com/office/drawing/2014/main" id="{FAF7907D-F56F-A24C-9121-A5AAADB9D57F}"/>
                </a:ext>
              </a:extLst>
            </p:cNvPr>
            <p:cNvSpPr>
              <a:spLocks noChangeArrowheads="1"/>
            </p:cNvSpPr>
            <p:nvPr/>
          </p:nvSpPr>
          <p:spPr bwMode="auto">
            <a:xfrm>
              <a:off x="5439562"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8" name="Rectangle 337">
              <a:extLst>
                <a:ext uri="{FF2B5EF4-FFF2-40B4-BE49-F238E27FC236}">
                  <a16:creationId xmlns:a16="http://schemas.microsoft.com/office/drawing/2014/main" id="{0D187FC2-5FCF-1844-94DA-FDC827EBAEE4}"/>
                </a:ext>
              </a:extLst>
            </p:cNvPr>
            <p:cNvSpPr>
              <a:spLocks noChangeArrowheads="1"/>
            </p:cNvSpPr>
            <p:nvPr/>
          </p:nvSpPr>
          <p:spPr bwMode="auto">
            <a:xfrm>
              <a:off x="5343072"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9" name="Rectangle 338">
              <a:extLst>
                <a:ext uri="{FF2B5EF4-FFF2-40B4-BE49-F238E27FC236}">
                  <a16:creationId xmlns:a16="http://schemas.microsoft.com/office/drawing/2014/main" id="{BDDFF487-E23B-8C4C-8F18-7FE54EADED67}"/>
                </a:ext>
              </a:extLst>
            </p:cNvPr>
            <p:cNvSpPr>
              <a:spLocks noChangeArrowheads="1"/>
            </p:cNvSpPr>
            <p:nvPr/>
          </p:nvSpPr>
          <p:spPr bwMode="auto">
            <a:xfrm>
              <a:off x="5632542"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0" name="Rectangle 339">
              <a:extLst>
                <a:ext uri="{FF2B5EF4-FFF2-40B4-BE49-F238E27FC236}">
                  <a16:creationId xmlns:a16="http://schemas.microsoft.com/office/drawing/2014/main" id="{0C6979B0-EC64-B140-B7B2-CE0E5C942A1F}"/>
                </a:ext>
              </a:extLst>
            </p:cNvPr>
            <p:cNvSpPr>
              <a:spLocks noChangeArrowheads="1"/>
            </p:cNvSpPr>
            <p:nvPr/>
          </p:nvSpPr>
          <p:spPr bwMode="auto">
            <a:xfrm>
              <a:off x="5539762" y="1489737"/>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1" name="Rectangle 347">
              <a:extLst>
                <a:ext uri="{FF2B5EF4-FFF2-40B4-BE49-F238E27FC236}">
                  <a16:creationId xmlns:a16="http://schemas.microsoft.com/office/drawing/2014/main" id="{BF8A8995-A328-B648-AF8B-CD660379A8D6}"/>
                </a:ext>
              </a:extLst>
            </p:cNvPr>
            <p:cNvSpPr>
              <a:spLocks noChangeArrowheads="1"/>
            </p:cNvSpPr>
            <p:nvPr/>
          </p:nvSpPr>
          <p:spPr bwMode="auto">
            <a:xfrm>
              <a:off x="4578572" y="186590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2" name="Rectangle 350">
              <a:extLst>
                <a:ext uri="{FF2B5EF4-FFF2-40B4-BE49-F238E27FC236}">
                  <a16:creationId xmlns:a16="http://schemas.microsoft.com/office/drawing/2014/main" id="{6BAAE147-EA57-8F4B-B6F1-FD5B6117387A}"/>
                </a:ext>
              </a:extLst>
            </p:cNvPr>
            <p:cNvSpPr>
              <a:spLocks noChangeArrowheads="1"/>
            </p:cNvSpPr>
            <p:nvPr/>
          </p:nvSpPr>
          <p:spPr bwMode="auto">
            <a:xfrm>
              <a:off x="4678774"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3" name="Rectangle 355">
              <a:extLst>
                <a:ext uri="{FF2B5EF4-FFF2-40B4-BE49-F238E27FC236}">
                  <a16:creationId xmlns:a16="http://schemas.microsoft.com/office/drawing/2014/main" id="{768FDEEB-3723-D648-A754-F915CE30360E}"/>
                </a:ext>
              </a:extLst>
            </p:cNvPr>
            <p:cNvSpPr>
              <a:spLocks noChangeArrowheads="1"/>
            </p:cNvSpPr>
            <p:nvPr/>
          </p:nvSpPr>
          <p:spPr bwMode="auto">
            <a:xfrm>
              <a:off x="4578572"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4" name="Rectangle 356">
              <a:extLst>
                <a:ext uri="{FF2B5EF4-FFF2-40B4-BE49-F238E27FC236}">
                  <a16:creationId xmlns:a16="http://schemas.microsoft.com/office/drawing/2014/main" id="{63E1264E-5A91-4F40-9A44-15D7F452A1DD}"/>
                </a:ext>
              </a:extLst>
            </p:cNvPr>
            <p:cNvSpPr>
              <a:spLocks noChangeArrowheads="1"/>
            </p:cNvSpPr>
            <p:nvPr/>
          </p:nvSpPr>
          <p:spPr bwMode="auto">
            <a:xfrm>
              <a:off x="4482082"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5" name="Rectangle 357">
              <a:extLst>
                <a:ext uri="{FF2B5EF4-FFF2-40B4-BE49-F238E27FC236}">
                  <a16:creationId xmlns:a16="http://schemas.microsoft.com/office/drawing/2014/main" id="{3F4C9453-E061-8843-90A9-661F4666A050}"/>
                </a:ext>
              </a:extLst>
            </p:cNvPr>
            <p:cNvSpPr>
              <a:spLocks noChangeArrowheads="1"/>
            </p:cNvSpPr>
            <p:nvPr/>
          </p:nvSpPr>
          <p:spPr bwMode="auto">
            <a:xfrm>
              <a:off x="4775264"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6" name="Rectangle 358">
              <a:extLst>
                <a:ext uri="{FF2B5EF4-FFF2-40B4-BE49-F238E27FC236}">
                  <a16:creationId xmlns:a16="http://schemas.microsoft.com/office/drawing/2014/main" id="{89648573-B038-D445-B674-29923D5BBF60}"/>
                </a:ext>
              </a:extLst>
            </p:cNvPr>
            <p:cNvSpPr>
              <a:spLocks noChangeArrowheads="1"/>
            </p:cNvSpPr>
            <p:nvPr/>
          </p:nvSpPr>
          <p:spPr bwMode="auto">
            <a:xfrm>
              <a:off x="4678774"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7" name="Rectangle 365">
              <a:extLst>
                <a:ext uri="{FF2B5EF4-FFF2-40B4-BE49-F238E27FC236}">
                  <a16:creationId xmlns:a16="http://schemas.microsoft.com/office/drawing/2014/main" id="{BD7D5469-10D9-0540-B0DA-9CE3B8C95E53}"/>
                </a:ext>
              </a:extLst>
            </p:cNvPr>
            <p:cNvSpPr>
              <a:spLocks noChangeArrowheads="1"/>
            </p:cNvSpPr>
            <p:nvPr/>
          </p:nvSpPr>
          <p:spPr bwMode="auto">
            <a:xfrm>
              <a:off x="3721292" y="186590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8" name="Rectangle 366">
              <a:extLst>
                <a:ext uri="{FF2B5EF4-FFF2-40B4-BE49-F238E27FC236}">
                  <a16:creationId xmlns:a16="http://schemas.microsoft.com/office/drawing/2014/main" id="{B3C56295-5971-AF4F-9B78-326019ED3299}"/>
                </a:ext>
              </a:extLst>
            </p:cNvPr>
            <p:cNvSpPr>
              <a:spLocks noChangeArrowheads="1"/>
            </p:cNvSpPr>
            <p:nvPr/>
          </p:nvSpPr>
          <p:spPr bwMode="auto">
            <a:xfrm>
              <a:off x="3624802"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9" name="Rectangle 373">
              <a:extLst>
                <a:ext uri="{FF2B5EF4-FFF2-40B4-BE49-F238E27FC236}">
                  <a16:creationId xmlns:a16="http://schemas.microsoft.com/office/drawing/2014/main" id="{4F8AC837-847C-174B-BC0C-96F060FE3BD2}"/>
                </a:ext>
              </a:extLst>
            </p:cNvPr>
            <p:cNvSpPr>
              <a:spLocks noChangeArrowheads="1"/>
            </p:cNvSpPr>
            <p:nvPr/>
          </p:nvSpPr>
          <p:spPr bwMode="auto">
            <a:xfrm>
              <a:off x="3721292"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0" name="Rectangle 374">
              <a:extLst>
                <a:ext uri="{FF2B5EF4-FFF2-40B4-BE49-F238E27FC236}">
                  <a16:creationId xmlns:a16="http://schemas.microsoft.com/office/drawing/2014/main" id="{31B7665A-D703-D14E-A93A-30A8F1CD8F8D}"/>
                </a:ext>
              </a:extLst>
            </p:cNvPr>
            <p:cNvSpPr>
              <a:spLocks noChangeArrowheads="1"/>
            </p:cNvSpPr>
            <p:nvPr/>
          </p:nvSpPr>
          <p:spPr bwMode="auto">
            <a:xfrm>
              <a:off x="3624802"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1" name="Rectangle 375">
              <a:extLst>
                <a:ext uri="{FF2B5EF4-FFF2-40B4-BE49-F238E27FC236}">
                  <a16:creationId xmlns:a16="http://schemas.microsoft.com/office/drawing/2014/main" id="{B8BA892A-C6CE-AD45-8670-BC6B110A7E54}"/>
                </a:ext>
              </a:extLst>
            </p:cNvPr>
            <p:cNvSpPr>
              <a:spLocks noChangeArrowheads="1"/>
            </p:cNvSpPr>
            <p:nvPr/>
          </p:nvSpPr>
          <p:spPr bwMode="auto">
            <a:xfrm>
              <a:off x="3917984"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2" name="Rectangle 376">
              <a:extLst>
                <a:ext uri="{FF2B5EF4-FFF2-40B4-BE49-F238E27FC236}">
                  <a16:creationId xmlns:a16="http://schemas.microsoft.com/office/drawing/2014/main" id="{EAB921A4-1907-E14B-BC41-481C00083B21}"/>
                </a:ext>
              </a:extLst>
            </p:cNvPr>
            <p:cNvSpPr>
              <a:spLocks noChangeArrowheads="1"/>
            </p:cNvSpPr>
            <p:nvPr/>
          </p:nvSpPr>
          <p:spPr bwMode="auto">
            <a:xfrm>
              <a:off x="3821494"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3" name="Line 381">
              <a:extLst>
                <a:ext uri="{FF2B5EF4-FFF2-40B4-BE49-F238E27FC236}">
                  <a16:creationId xmlns:a16="http://schemas.microsoft.com/office/drawing/2014/main" id="{C6A75DCA-C316-FC43-97D5-0D83806CC225}"/>
                </a:ext>
              </a:extLst>
            </p:cNvPr>
            <p:cNvSpPr>
              <a:spLocks noChangeShapeType="1"/>
            </p:cNvSpPr>
            <p:nvPr/>
          </p:nvSpPr>
          <p:spPr bwMode="auto">
            <a:xfrm>
              <a:off x="2823187" y="1597214"/>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244" name="Grupo 243">
              <a:extLst>
                <a:ext uri="{FF2B5EF4-FFF2-40B4-BE49-F238E27FC236}">
                  <a16:creationId xmlns:a16="http://schemas.microsoft.com/office/drawing/2014/main" id="{F148CC43-75D9-724F-BA08-A92C3B53ACF2}"/>
                </a:ext>
              </a:extLst>
            </p:cNvPr>
            <p:cNvGrpSpPr/>
            <p:nvPr/>
          </p:nvGrpSpPr>
          <p:grpSpPr>
            <a:xfrm>
              <a:off x="2680991" y="1865908"/>
              <a:ext cx="196692" cy="107477"/>
              <a:chOff x="2771231" y="1865908"/>
              <a:chExt cx="196692" cy="107477"/>
            </a:xfrm>
          </p:grpSpPr>
          <p:sp>
            <p:nvSpPr>
              <p:cNvPr id="245" name="Rectangle 382">
                <a:extLst>
                  <a:ext uri="{FF2B5EF4-FFF2-40B4-BE49-F238E27FC236}">
                    <a16:creationId xmlns:a16="http://schemas.microsoft.com/office/drawing/2014/main" id="{B40F2A43-334A-774B-8747-AA85FF9A96F4}"/>
                  </a:ext>
                </a:extLst>
              </p:cNvPr>
              <p:cNvSpPr>
                <a:spLocks noChangeArrowheads="1"/>
              </p:cNvSpPr>
              <p:nvPr/>
            </p:nvSpPr>
            <p:spPr bwMode="auto">
              <a:xfrm>
                <a:off x="2867721" y="186590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6" name="Rectangle 383">
                <a:extLst>
                  <a:ext uri="{FF2B5EF4-FFF2-40B4-BE49-F238E27FC236}">
                    <a16:creationId xmlns:a16="http://schemas.microsoft.com/office/drawing/2014/main" id="{565958A0-0A52-9F47-96D5-CA17355390B3}"/>
                  </a:ext>
                </a:extLst>
              </p:cNvPr>
              <p:cNvSpPr>
                <a:spLocks noChangeArrowheads="1"/>
              </p:cNvSpPr>
              <p:nvPr/>
            </p:nvSpPr>
            <p:spPr bwMode="auto">
              <a:xfrm>
                <a:off x="2771231"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247" name="Rectangle 390">
              <a:extLst>
                <a:ext uri="{FF2B5EF4-FFF2-40B4-BE49-F238E27FC236}">
                  <a16:creationId xmlns:a16="http://schemas.microsoft.com/office/drawing/2014/main" id="{77B9AA28-7040-E042-924E-5395D49D247A}"/>
                </a:ext>
              </a:extLst>
            </p:cNvPr>
            <p:cNvSpPr>
              <a:spLocks noChangeArrowheads="1"/>
            </p:cNvSpPr>
            <p:nvPr/>
          </p:nvSpPr>
          <p:spPr bwMode="auto">
            <a:xfrm>
              <a:off x="2867721"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8" name="Rectangle 391">
              <a:extLst>
                <a:ext uri="{FF2B5EF4-FFF2-40B4-BE49-F238E27FC236}">
                  <a16:creationId xmlns:a16="http://schemas.microsoft.com/office/drawing/2014/main" id="{0E7A6D72-D55B-D44D-AA27-C9705976A1A5}"/>
                </a:ext>
              </a:extLst>
            </p:cNvPr>
            <p:cNvSpPr>
              <a:spLocks noChangeArrowheads="1"/>
            </p:cNvSpPr>
            <p:nvPr/>
          </p:nvSpPr>
          <p:spPr bwMode="auto">
            <a:xfrm>
              <a:off x="2771231"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9" name="Rectangle 392">
              <a:extLst>
                <a:ext uri="{FF2B5EF4-FFF2-40B4-BE49-F238E27FC236}">
                  <a16:creationId xmlns:a16="http://schemas.microsoft.com/office/drawing/2014/main" id="{908BFFE5-7E6A-B645-A1B1-96AD864114EA}"/>
                </a:ext>
              </a:extLst>
            </p:cNvPr>
            <p:cNvSpPr>
              <a:spLocks noChangeArrowheads="1"/>
            </p:cNvSpPr>
            <p:nvPr/>
          </p:nvSpPr>
          <p:spPr bwMode="auto">
            <a:xfrm>
              <a:off x="3064414"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0" name="Rectangle 393">
              <a:extLst>
                <a:ext uri="{FF2B5EF4-FFF2-40B4-BE49-F238E27FC236}">
                  <a16:creationId xmlns:a16="http://schemas.microsoft.com/office/drawing/2014/main" id="{42AC1BFD-45A2-9C4F-AB58-D327E849632F}"/>
                </a:ext>
              </a:extLst>
            </p:cNvPr>
            <p:cNvSpPr>
              <a:spLocks noChangeArrowheads="1"/>
            </p:cNvSpPr>
            <p:nvPr/>
          </p:nvSpPr>
          <p:spPr bwMode="auto">
            <a:xfrm>
              <a:off x="2967924"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1" name="Rectangle 191">
              <a:extLst>
                <a:ext uri="{FF2B5EF4-FFF2-40B4-BE49-F238E27FC236}">
                  <a16:creationId xmlns:a16="http://schemas.microsoft.com/office/drawing/2014/main" id="{6BEB640F-FC6C-7748-96F4-D5BEDD25A56C}"/>
                </a:ext>
              </a:extLst>
            </p:cNvPr>
            <p:cNvSpPr>
              <a:spLocks noChangeArrowheads="1"/>
            </p:cNvSpPr>
            <p:nvPr/>
          </p:nvSpPr>
          <p:spPr bwMode="auto">
            <a:xfrm>
              <a:off x="7655448" y="1867919"/>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2" name="Rectangle 192">
              <a:extLst>
                <a:ext uri="{FF2B5EF4-FFF2-40B4-BE49-F238E27FC236}">
                  <a16:creationId xmlns:a16="http://schemas.microsoft.com/office/drawing/2014/main" id="{46AB7334-3D34-3D4D-B999-010C8C5DC72D}"/>
                </a:ext>
              </a:extLst>
            </p:cNvPr>
            <p:cNvSpPr>
              <a:spLocks noChangeArrowheads="1"/>
            </p:cNvSpPr>
            <p:nvPr/>
          </p:nvSpPr>
          <p:spPr bwMode="auto">
            <a:xfrm>
              <a:off x="7558958" y="1867919"/>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3" name="Rectangle 197">
              <a:extLst>
                <a:ext uri="{FF2B5EF4-FFF2-40B4-BE49-F238E27FC236}">
                  <a16:creationId xmlns:a16="http://schemas.microsoft.com/office/drawing/2014/main" id="{88EDDD14-46C6-F643-9CBF-6D3EF272FAE5}"/>
                </a:ext>
              </a:extLst>
            </p:cNvPr>
            <p:cNvSpPr>
              <a:spLocks noChangeArrowheads="1"/>
            </p:cNvSpPr>
            <p:nvPr/>
          </p:nvSpPr>
          <p:spPr bwMode="auto">
            <a:xfrm>
              <a:off x="7227853" y="1484073"/>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4" name="Rectangle 198">
              <a:extLst>
                <a:ext uri="{FF2B5EF4-FFF2-40B4-BE49-F238E27FC236}">
                  <a16:creationId xmlns:a16="http://schemas.microsoft.com/office/drawing/2014/main" id="{4648A75E-8F23-2F4A-AB11-C40A7F389DA8}"/>
                </a:ext>
              </a:extLst>
            </p:cNvPr>
            <p:cNvSpPr>
              <a:spLocks noChangeArrowheads="1"/>
            </p:cNvSpPr>
            <p:nvPr/>
          </p:nvSpPr>
          <p:spPr bwMode="auto">
            <a:xfrm>
              <a:off x="7131363" y="1484073"/>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5" name="Rectangle 199">
              <a:extLst>
                <a:ext uri="{FF2B5EF4-FFF2-40B4-BE49-F238E27FC236}">
                  <a16:creationId xmlns:a16="http://schemas.microsoft.com/office/drawing/2014/main" id="{29BA4B18-07B5-FA4C-B1EE-56AA1479877F}"/>
                </a:ext>
              </a:extLst>
            </p:cNvPr>
            <p:cNvSpPr>
              <a:spLocks noChangeArrowheads="1"/>
            </p:cNvSpPr>
            <p:nvPr/>
          </p:nvSpPr>
          <p:spPr bwMode="auto">
            <a:xfrm>
              <a:off x="7420833" y="1484073"/>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6" name="Rectangle 200">
              <a:extLst>
                <a:ext uri="{FF2B5EF4-FFF2-40B4-BE49-F238E27FC236}">
                  <a16:creationId xmlns:a16="http://schemas.microsoft.com/office/drawing/2014/main" id="{5A78259D-0D7F-1F4A-A349-CCC8E90967F0}"/>
                </a:ext>
              </a:extLst>
            </p:cNvPr>
            <p:cNvSpPr>
              <a:spLocks noChangeArrowheads="1"/>
            </p:cNvSpPr>
            <p:nvPr/>
          </p:nvSpPr>
          <p:spPr bwMode="auto">
            <a:xfrm>
              <a:off x="7324343" y="1484073"/>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7" name="TextBox 12">
              <a:extLst>
                <a:ext uri="{FF2B5EF4-FFF2-40B4-BE49-F238E27FC236}">
                  <a16:creationId xmlns:a16="http://schemas.microsoft.com/office/drawing/2014/main" id="{206041EE-BAAF-6741-884A-1369E1503490}"/>
                </a:ext>
              </a:extLst>
            </p:cNvPr>
            <p:cNvSpPr txBox="1"/>
            <p:nvPr/>
          </p:nvSpPr>
          <p:spPr>
            <a:xfrm>
              <a:off x="1326371" y="1507202"/>
              <a:ext cx="1096011"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Sliding</a:t>
              </a:r>
            </a:p>
            <a:p>
              <a:r>
                <a:rPr lang="en-US" b="1" dirty="0">
                  <a:latin typeface="Times New Roman" panose="02020603050405020304" pitchFamily="18" charset="0"/>
                  <a:cs typeface="Times New Roman" panose="02020603050405020304" pitchFamily="18" charset="0"/>
                </a:rPr>
                <a:t>dot</a:t>
              </a:r>
            </a:p>
            <a:p>
              <a:r>
                <a:rPr lang="en-US" b="1" dirty="0">
                  <a:latin typeface="Times New Roman" panose="02020603050405020304" pitchFamily="18" charset="0"/>
                  <a:cs typeface="Times New Roman" panose="02020603050405020304" pitchFamily="18" charset="0"/>
                </a:rPr>
                <a:t>product</a:t>
              </a:r>
            </a:p>
          </p:txBody>
        </p:sp>
        <p:grpSp>
          <p:nvGrpSpPr>
            <p:cNvPr id="258" name="Grupo 257">
              <a:extLst>
                <a:ext uri="{FF2B5EF4-FFF2-40B4-BE49-F238E27FC236}">
                  <a16:creationId xmlns:a16="http://schemas.microsoft.com/office/drawing/2014/main" id="{59504A44-EB94-164E-936A-B37C776904DD}"/>
                </a:ext>
              </a:extLst>
            </p:cNvPr>
            <p:cNvGrpSpPr/>
            <p:nvPr/>
          </p:nvGrpSpPr>
          <p:grpSpPr>
            <a:xfrm>
              <a:off x="4630528" y="1604231"/>
              <a:ext cx="104272" cy="272532"/>
              <a:chOff x="4630528" y="1604231"/>
              <a:chExt cx="104272" cy="272532"/>
            </a:xfrm>
          </p:grpSpPr>
          <p:sp>
            <p:nvSpPr>
              <p:cNvPr id="259" name="Line 345">
                <a:extLst>
                  <a:ext uri="{FF2B5EF4-FFF2-40B4-BE49-F238E27FC236}">
                    <a16:creationId xmlns:a16="http://schemas.microsoft.com/office/drawing/2014/main" id="{7C0C5CC5-FBFF-0945-AEC7-B9F88EDF9D29}"/>
                  </a:ext>
                </a:extLst>
              </p:cNvPr>
              <p:cNvSpPr>
                <a:spLocks noChangeShapeType="1"/>
              </p:cNvSpPr>
              <p:nvPr/>
            </p:nvSpPr>
            <p:spPr bwMode="auto">
              <a:xfrm>
                <a:off x="4630528"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60" name="Line 345">
                <a:extLst>
                  <a:ext uri="{FF2B5EF4-FFF2-40B4-BE49-F238E27FC236}">
                    <a16:creationId xmlns:a16="http://schemas.microsoft.com/office/drawing/2014/main" id="{BBFDFF69-313A-5742-B3AD-4739240A3760}"/>
                  </a:ext>
                </a:extLst>
              </p:cNvPr>
              <p:cNvSpPr>
                <a:spLocks noChangeShapeType="1"/>
              </p:cNvSpPr>
              <p:nvPr/>
            </p:nvSpPr>
            <p:spPr bwMode="auto">
              <a:xfrm>
                <a:off x="4734800"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grpSp>
          <p:nvGrpSpPr>
            <p:cNvPr id="261" name="Grupo 260">
              <a:extLst>
                <a:ext uri="{FF2B5EF4-FFF2-40B4-BE49-F238E27FC236}">
                  <a16:creationId xmlns:a16="http://schemas.microsoft.com/office/drawing/2014/main" id="{EE2A481C-50D7-0C43-8F85-F4632797B494}"/>
                </a:ext>
              </a:extLst>
            </p:cNvPr>
            <p:cNvGrpSpPr/>
            <p:nvPr/>
          </p:nvGrpSpPr>
          <p:grpSpPr>
            <a:xfrm>
              <a:off x="5589041" y="1600217"/>
              <a:ext cx="104272" cy="272532"/>
              <a:chOff x="4630528" y="1604231"/>
              <a:chExt cx="104272" cy="272532"/>
            </a:xfrm>
          </p:grpSpPr>
          <p:sp>
            <p:nvSpPr>
              <p:cNvPr id="262" name="Line 345">
                <a:extLst>
                  <a:ext uri="{FF2B5EF4-FFF2-40B4-BE49-F238E27FC236}">
                    <a16:creationId xmlns:a16="http://schemas.microsoft.com/office/drawing/2014/main" id="{85E67DB4-E9F0-B34D-AD30-D362A33A2402}"/>
                  </a:ext>
                </a:extLst>
              </p:cNvPr>
              <p:cNvSpPr>
                <a:spLocks noChangeShapeType="1"/>
              </p:cNvSpPr>
              <p:nvPr/>
            </p:nvSpPr>
            <p:spPr bwMode="auto">
              <a:xfrm>
                <a:off x="4630528"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63" name="Line 345">
                <a:extLst>
                  <a:ext uri="{FF2B5EF4-FFF2-40B4-BE49-F238E27FC236}">
                    <a16:creationId xmlns:a16="http://schemas.microsoft.com/office/drawing/2014/main" id="{9E2FF703-869D-304D-AE58-90D3104D2FD2}"/>
                  </a:ext>
                </a:extLst>
              </p:cNvPr>
              <p:cNvSpPr>
                <a:spLocks noChangeShapeType="1"/>
              </p:cNvSpPr>
              <p:nvPr/>
            </p:nvSpPr>
            <p:spPr bwMode="auto">
              <a:xfrm>
                <a:off x="4734800"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grpSp>
          <p:nvGrpSpPr>
            <p:cNvPr id="264" name="Grupo 263">
              <a:extLst>
                <a:ext uri="{FF2B5EF4-FFF2-40B4-BE49-F238E27FC236}">
                  <a16:creationId xmlns:a16="http://schemas.microsoft.com/office/drawing/2014/main" id="{ADAD642B-75F4-7440-B1F8-8A8E3E9B3F30}"/>
                </a:ext>
              </a:extLst>
            </p:cNvPr>
            <p:cNvGrpSpPr/>
            <p:nvPr/>
          </p:nvGrpSpPr>
          <p:grpSpPr>
            <a:xfrm>
              <a:off x="3684030" y="1596203"/>
              <a:ext cx="104272" cy="272532"/>
              <a:chOff x="4630528" y="1604231"/>
              <a:chExt cx="104272" cy="272532"/>
            </a:xfrm>
          </p:grpSpPr>
          <p:sp>
            <p:nvSpPr>
              <p:cNvPr id="265" name="Line 345">
                <a:extLst>
                  <a:ext uri="{FF2B5EF4-FFF2-40B4-BE49-F238E27FC236}">
                    <a16:creationId xmlns:a16="http://schemas.microsoft.com/office/drawing/2014/main" id="{1829FDEF-ECA6-9B46-9BF6-2A031D58BB31}"/>
                  </a:ext>
                </a:extLst>
              </p:cNvPr>
              <p:cNvSpPr>
                <a:spLocks noChangeShapeType="1"/>
              </p:cNvSpPr>
              <p:nvPr/>
            </p:nvSpPr>
            <p:spPr bwMode="auto">
              <a:xfrm>
                <a:off x="4630528"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66" name="Line 345">
                <a:extLst>
                  <a:ext uri="{FF2B5EF4-FFF2-40B4-BE49-F238E27FC236}">
                    <a16:creationId xmlns:a16="http://schemas.microsoft.com/office/drawing/2014/main" id="{73FFA12C-24DF-7F48-BB37-AC852AA62A70}"/>
                  </a:ext>
                </a:extLst>
              </p:cNvPr>
              <p:cNvSpPr>
                <a:spLocks noChangeShapeType="1"/>
              </p:cNvSpPr>
              <p:nvPr/>
            </p:nvSpPr>
            <p:spPr bwMode="auto">
              <a:xfrm>
                <a:off x="4734800"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267" name="Rectangle 70">
              <a:extLst>
                <a:ext uri="{FF2B5EF4-FFF2-40B4-BE49-F238E27FC236}">
                  <a16:creationId xmlns:a16="http://schemas.microsoft.com/office/drawing/2014/main" id="{79547788-B3A4-354A-BEF6-DFFD86B9B030}"/>
                </a:ext>
              </a:extLst>
            </p:cNvPr>
            <p:cNvSpPr>
              <a:spLocks noChangeArrowheads="1"/>
            </p:cNvSpPr>
            <p:nvPr/>
          </p:nvSpPr>
          <p:spPr bwMode="auto">
            <a:xfrm>
              <a:off x="8844707" y="2412182"/>
              <a:ext cx="747000"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mn-lt"/>
                </a:rPr>
                <a:t>Output</a:t>
              </a:r>
              <a:endParaRPr lang="en-US" altLang="en-US" sz="4800" dirty="0">
                <a:solidFill>
                  <a:schemeClr val="accent1">
                    <a:lumMod val="75000"/>
                  </a:schemeClr>
                </a:solidFill>
                <a:latin typeface="+mn-lt"/>
              </a:endParaRPr>
            </a:p>
          </p:txBody>
        </p:sp>
        <p:sp>
          <p:nvSpPr>
            <p:cNvPr id="268" name="Arrow: Down 7">
              <a:extLst>
                <a:ext uri="{FF2B5EF4-FFF2-40B4-BE49-F238E27FC236}">
                  <a16:creationId xmlns:a16="http://schemas.microsoft.com/office/drawing/2014/main" id="{F8E1B993-0A35-8A47-BE52-2B5AB85F3915}"/>
                </a:ext>
              </a:extLst>
            </p:cNvPr>
            <p:cNvSpPr/>
            <p:nvPr/>
          </p:nvSpPr>
          <p:spPr>
            <a:xfrm>
              <a:off x="9095193" y="1293396"/>
              <a:ext cx="238486" cy="1028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255057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nodeType="clickEffect">
                                  <p:stCondLst>
                                    <p:cond delay="0"/>
                                  </p:stCondLst>
                                  <p:childTnLst>
                                    <p:animMotion origin="layout" path="M 2.5E-6 -4.81481E-6 L 0.50143 -0.00023 " pathEditMode="relative" rAng="0" ptsTypes="AA">
                                      <p:cBhvr>
                                        <p:cTn id="6" dur="10000" fill="hold"/>
                                        <p:tgtEl>
                                          <p:spTgt spid="3"/>
                                        </p:tgtEl>
                                        <p:attrNameLst>
                                          <p:attrName>ppt_x</p:attrName>
                                          <p:attrName>ppt_y</p:attrName>
                                        </p:attrNameLst>
                                      </p:cBhvr>
                                      <p:rCtr x="25065" y="-2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81586" y="4364788"/>
            <a:ext cx="4933442" cy="671725"/>
            <a:chOff x="2781586" y="4364788"/>
            <a:chExt cx="4933442" cy="671725"/>
          </a:xfrm>
        </p:grpSpPr>
        <p:sp>
          <p:nvSpPr>
            <p:cNvPr id="961" name="Rectangle 220"/>
            <p:cNvSpPr>
              <a:spLocks noChangeArrowheads="1"/>
            </p:cNvSpPr>
            <p:nvPr/>
          </p:nvSpPr>
          <p:spPr bwMode="auto">
            <a:xfrm>
              <a:off x="3089613"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62" name="Rectangle 223"/>
            <p:cNvSpPr>
              <a:spLocks noChangeArrowheads="1"/>
            </p:cNvSpPr>
            <p:nvPr/>
          </p:nvSpPr>
          <p:spPr bwMode="auto">
            <a:xfrm>
              <a:off x="2781586"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63" name="Rectangle 224"/>
            <p:cNvSpPr>
              <a:spLocks noChangeArrowheads="1"/>
            </p:cNvSpPr>
            <p:nvPr/>
          </p:nvSpPr>
          <p:spPr bwMode="auto">
            <a:xfrm>
              <a:off x="2844677" y="471408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64" name="Rectangle 226"/>
            <p:cNvSpPr>
              <a:spLocks noChangeArrowheads="1"/>
            </p:cNvSpPr>
            <p:nvPr/>
          </p:nvSpPr>
          <p:spPr bwMode="auto">
            <a:xfrm>
              <a:off x="3705667" y="4717919"/>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65" name="Rectangle 229"/>
            <p:cNvSpPr>
              <a:spLocks noChangeArrowheads="1"/>
            </p:cNvSpPr>
            <p:nvPr/>
          </p:nvSpPr>
          <p:spPr bwMode="auto">
            <a:xfrm>
              <a:off x="3397640"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71" name="Rectangle 240"/>
            <p:cNvSpPr>
              <a:spLocks noChangeArrowheads="1"/>
            </p:cNvSpPr>
            <p:nvPr/>
          </p:nvSpPr>
          <p:spPr bwMode="auto">
            <a:xfrm>
              <a:off x="5850724"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72" name="Rectangle 243"/>
            <p:cNvSpPr>
              <a:spLocks noChangeArrowheads="1"/>
            </p:cNvSpPr>
            <p:nvPr/>
          </p:nvSpPr>
          <p:spPr bwMode="auto">
            <a:xfrm>
              <a:off x="5542697"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73" name="Rectangle 244"/>
            <p:cNvSpPr>
              <a:spLocks noChangeArrowheads="1"/>
            </p:cNvSpPr>
            <p:nvPr/>
          </p:nvSpPr>
          <p:spPr bwMode="auto">
            <a:xfrm>
              <a:off x="5594654" y="4710242"/>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74" name="Rectangle 246"/>
            <p:cNvSpPr>
              <a:spLocks noChangeArrowheads="1"/>
            </p:cNvSpPr>
            <p:nvPr/>
          </p:nvSpPr>
          <p:spPr bwMode="auto">
            <a:xfrm>
              <a:off x="6466778"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75" name="Rectangle 248"/>
            <p:cNvSpPr>
              <a:spLocks noChangeArrowheads="1"/>
            </p:cNvSpPr>
            <p:nvPr/>
          </p:nvSpPr>
          <p:spPr bwMode="auto">
            <a:xfrm>
              <a:off x="6158751"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44" name="Rectangle 219"/>
            <p:cNvSpPr>
              <a:spLocks noChangeArrowheads="1"/>
            </p:cNvSpPr>
            <p:nvPr/>
          </p:nvSpPr>
          <p:spPr bwMode="auto">
            <a:xfrm>
              <a:off x="2805581" y="4364788"/>
              <a:ext cx="122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Time Series</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45" name="Rectangle 219"/>
            <p:cNvSpPr>
              <a:spLocks noChangeArrowheads="1"/>
            </p:cNvSpPr>
            <p:nvPr/>
          </p:nvSpPr>
          <p:spPr bwMode="auto">
            <a:xfrm>
              <a:off x="4771145" y="4407533"/>
              <a:ext cx="2943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Reversed and Padded Query</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49" name="Rectangle 235"/>
            <p:cNvSpPr>
              <a:spLocks noChangeArrowheads="1"/>
            </p:cNvSpPr>
            <p:nvPr/>
          </p:nvSpPr>
          <p:spPr bwMode="auto">
            <a:xfrm>
              <a:off x="6259861" y="4735190"/>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50" name="Rectangle 235"/>
            <p:cNvSpPr>
              <a:spLocks noChangeArrowheads="1"/>
            </p:cNvSpPr>
            <p:nvPr/>
          </p:nvSpPr>
          <p:spPr bwMode="auto">
            <a:xfrm>
              <a:off x="6555827" y="4735187"/>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55" name="Rectangle 224"/>
            <p:cNvSpPr>
              <a:spLocks noChangeArrowheads="1"/>
            </p:cNvSpPr>
            <p:nvPr/>
          </p:nvSpPr>
          <p:spPr bwMode="auto">
            <a:xfrm>
              <a:off x="3163832" y="4708796"/>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56" name="Rectangle 224"/>
            <p:cNvSpPr>
              <a:spLocks noChangeArrowheads="1"/>
            </p:cNvSpPr>
            <p:nvPr/>
          </p:nvSpPr>
          <p:spPr bwMode="auto">
            <a:xfrm>
              <a:off x="3468146" y="4712157"/>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57" name="Rectangle 224"/>
            <p:cNvSpPr>
              <a:spLocks noChangeArrowheads="1"/>
            </p:cNvSpPr>
            <p:nvPr/>
          </p:nvSpPr>
          <p:spPr bwMode="auto">
            <a:xfrm>
              <a:off x="3772463" y="471023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58" name="Rectangle 244"/>
            <p:cNvSpPr>
              <a:spLocks noChangeArrowheads="1"/>
            </p:cNvSpPr>
            <p:nvPr/>
          </p:nvSpPr>
          <p:spPr bwMode="auto">
            <a:xfrm>
              <a:off x="5911943" y="471023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400" name="Title 1"/>
          <p:cNvSpPr>
            <a:spLocks noGrp="1"/>
          </p:cNvSpPr>
          <p:nvPr>
            <p:ph type="title"/>
          </p:nvPr>
        </p:nvSpPr>
        <p:spPr>
          <a:xfrm>
            <a:off x="58615" y="-196948"/>
            <a:ext cx="11922369" cy="1325563"/>
          </a:xfrm>
        </p:spPr>
        <p:txBody>
          <a:bodyPr>
            <a:normAutofit/>
          </a:bodyPr>
          <a:lstStyle/>
          <a:p>
            <a:r>
              <a:rPr lang="en-US" sz="4000" dirty="0" err="1"/>
              <a:t>Mueen’s</a:t>
            </a:r>
            <a:r>
              <a:rPr lang="en-US" sz="4000" dirty="0"/>
              <a:t> Algorithm for Similarity Search </a:t>
            </a:r>
            <a:r>
              <a:rPr lang="en-US" sz="4000" dirty="0">
                <a:solidFill>
                  <a:schemeClr val="accent6">
                    <a:lumMod val="60000"/>
                    <a:lumOff val="40000"/>
                  </a:schemeClr>
                </a:solidFill>
              </a:rPr>
              <a:t>(MASS)</a:t>
            </a:r>
          </a:p>
        </p:txBody>
      </p:sp>
      <p:grpSp>
        <p:nvGrpSpPr>
          <p:cNvPr id="7" name="Group 6"/>
          <p:cNvGrpSpPr/>
          <p:nvPr/>
        </p:nvGrpSpPr>
        <p:grpSpPr>
          <a:xfrm>
            <a:off x="2596399" y="5735112"/>
            <a:ext cx="5470241" cy="859821"/>
            <a:chOff x="2596399" y="5735112"/>
            <a:chExt cx="5470241" cy="859821"/>
          </a:xfrm>
        </p:grpSpPr>
        <p:sp>
          <p:nvSpPr>
            <p:cNvPr id="795" name="Rectangle 5"/>
            <p:cNvSpPr>
              <a:spLocks noChangeArrowheads="1"/>
            </p:cNvSpPr>
            <p:nvPr/>
          </p:nvSpPr>
          <p:spPr bwMode="auto">
            <a:xfrm>
              <a:off x="2596399" y="6276339"/>
              <a:ext cx="434206"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96" name="Rectangle 10"/>
            <p:cNvSpPr>
              <a:spLocks noChangeArrowheads="1"/>
            </p:cNvSpPr>
            <p:nvPr/>
          </p:nvSpPr>
          <p:spPr bwMode="auto">
            <a:xfrm>
              <a:off x="6522818" y="6276339"/>
              <a:ext cx="30431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98" name="Rectangle 14"/>
            <p:cNvSpPr>
              <a:spLocks noChangeArrowheads="1"/>
            </p:cNvSpPr>
            <p:nvPr/>
          </p:nvSpPr>
          <p:spPr bwMode="auto">
            <a:xfrm>
              <a:off x="6827132" y="6276339"/>
              <a:ext cx="30431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06" name="Rectangle 30"/>
            <p:cNvSpPr>
              <a:spLocks noChangeArrowheads="1"/>
            </p:cNvSpPr>
            <p:nvPr/>
          </p:nvSpPr>
          <p:spPr bwMode="auto">
            <a:xfrm>
              <a:off x="6084901" y="6276339"/>
              <a:ext cx="43791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16" name="Freeform 63"/>
            <p:cNvSpPr>
              <a:spLocks noEditPoints="1"/>
            </p:cNvSpPr>
            <p:nvPr/>
          </p:nvSpPr>
          <p:spPr bwMode="auto">
            <a:xfrm>
              <a:off x="3542747" y="5735112"/>
              <a:ext cx="437919" cy="541224"/>
            </a:xfrm>
            <a:custGeom>
              <a:avLst/>
              <a:gdLst>
                <a:gd name="T0" fmla="*/ 108 w 118"/>
                <a:gd name="T1" fmla="*/ 0 h 141"/>
                <a:gd name="T2" fmla="*/ 17 w 118"/>
                <a:gd name="T3" fmla="*/ 110 h 141"/>
                <a:gd name="T4" fmla="*/ 26 w 118"/>
                <a:gd name="T5" fmla="*/ 120 h 141"/>
                <a:gd name="T6" fmla="*/ 118 w 118"/>
                <a:gd name="T7" fmla="*/ 9 h 141"/>
                <a:gd name="T8" fmla="*/ 108 w 118"/>
                <a:gd name="T9" fmla="*/ 0 h 141"/>
                <a:gd name="T10" fmla="*/ 22 w 118"/>
                <a:gd name="T11" fmla="*/ 115 h 141"/>
                <a:gd name="T12" fmla="*/ 14 w 118"/>
                <a:gd name="T13" fmla="*/ 84 h 141"/>
                <a:gd name="T14" fmla="*/ 0 w 118"/>
                <a:gd name="T15" fmla="*/ 141 h 141"/>
                <a:gd name="T16" fmla="*/ 51 w 118"/>
                <a:gd name="T17" fmla="*/ 120 h 141"/>
                <a:gd name="T18" fmla="*/ 22 w 118"/>
                <a:gd name="T19" fmla="*/ 11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41">
                  <a:moveTo>
                    <a:pt x="108" y="0"/>
                  </a:moveTo>
                  <a:lnTo>
                    <a:pt x="17" y="110"/>
                  </a:lnTo>
                  <a:lnTo>
                    <a:pt x="26" y="120"/>
                  </a:lnTo>
                  <a:lnTo>
                    <a:pt x="118" y="9"/>
                  </a:lnTo>
                  <a:lnTo>
                    <a:pt x="108" y="0"/>
                  </a:lnTo>
                  <a:close/>
                  <a:moveTo>
                    <a:pt x="22" y="115"/>
                  </a:moveTo>
                  <a:lnTo>
                    <a:pt x="14" y="84"/>
                  </a:lnTo>
                  <a:lnTo>
                    <a:pt x="0" y="141"/>
                  </a:lnTo>
                  <a:lnTo>
                    <a:pt x="51" y="120"/>
                  </a:lnTo>
                  <a:lnTo>
                    <a:pt x="22" y="115"/>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17" name="Freeform 64"/>
            <p:cNvSpPr>
              <a:spLocks noEditPoints="1"/>
            </p:cNvSpPr>
            <p:nvPr/>
          </p:nvSpPr>
          <p:spPr bwMode="auto">
            <a:xfrm>
              <a:off x="4563321" y="5738954"/>
              <a:ext cx="282050" cy="537385"/>
            </a:xfrm>
            <a:custGeom>
              <a:avLst/>
              <a:gdLst>
                <a:gd name="T0" fmla="*/ 65 w 76"/>
                <a:gd name="T1" fmla="*/ 0 h 140"/>
                <a:gd name="T2" fmla="*/ 10 w 76"/>
                <a:gd name="T3" fmla="*/ 106 h 140"/>
                <a:gd name="T4" fmla="*/ 21 w 76"/>
                <a:gd name="T5" fmla="*/ 113 h 140"/>
                <a:gd name="T6" fmla="*/ 76 w 76"/>
                <a:gd name="T7" fmla="*/ 7 h 140"/>
                <a:gd name="T8" fmla="*/ 65 w 76"/>
                <a:gd name="T9" fmla="*/ 0 h 140"/>
                <a:gd name="T10" fmla="*/ 16 w 76"/>
                <a:gd name="T11" fmla="*/ 109 h 140"/>
                <a:gd name="T12" fmla="*/ 2 w 76"/>
                <a:gd name="T13" fmla="*/ 81 h 140"/>
                <a:gd name="T14" fmla="*/ 0 w 76"/>
                <a:gd name="T15" fmla="*/ 140 h 140"/>
                <a:gd name="T16" fmla="*/ 45 w 76"/>
                <a:gd name="T17" fmla="*/ 107 h 140"/>
                <a:gd name="T18" fmla="*/ 16 w 76"/>
                <a:gd name="T19" fmla="*/ 10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0">
                  <a:moveTo>
                    <a:pt x="65" y="0"/>
                  </a:moveTo>
                  <a:lnTo>
                    <a:pt x="10" y="106"/>
                  </a:lnTo>
                  <a:lnTo>
                    <a:pt x="21" y="113"/>
                  </a:lnTo>
                  <a:lnTo>
                    <a:pt x="76" y="7"/>
                  </a:lnTo>
                  <a:lnTo>
                    <a:pt x="65" y="0"/>
                  </a:lnTo>
                  <a:close/>
                  <a:moveTo>
                    <a:pt x="16" y="109"/>
                  </a:moveTo>
                  <a:lnTo>
                    <a:pt x="2" y="81"/>
                  </a:lnTo>
                  <a:lnTo>
                    <a:pt x="0" y="140"/>
                  </a:lnTo>
                  <a:lnTo>
                    <a:pt x="45" y="107"/>
                  </a:lnTo>
                  <a:lnTo>
                    <a:pt x="16" y="109"/>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18" name="Freeform 65"/>
            <p:cNvSpPr>
              <a:spLocks noEditPoints="1"/>
            </p:cNvSpPr>
            <p:nvPr/>
          </p:nvSpPr>
          <p:spPr bwMode="auto">
            <a:xfrm>
              <a:off x="5528223" y="5746631"/>
              <a:ext cx="174425" cy="529708"/>
            </a:xfrm>
            <a:custGeom>
              <a:avLst/>
              <a:gdLst>
                <a:gd name="T0" fmla="*/ 35 w 47"/>
                <a:gd name="T1" fmla="*/ 0 h 138"/>
                <a:gd name="T2" fmla="*/ 14 w 47"/>
                <a:gd name="T3" fmla="*/ 102 h 138"/>
                <a:gd name="T4" fmla="*/ 26 w 47"/>
                <a:gd name="T5" fmla="*/ 105 h 138"/>
                <a:gd name="T6" fmla="*/ 47 w 47"/>
                <a:gd name="T7" fmla="*/ 3 h 138"/>
                <a:gd name="T8" fmla="*/ 35 w 47"/>
                <a:gd name="T9" fmla="*/ 0 h 138"/>
                <a:gd name="T10" fmla="*/ 20 w 47"/>
                <a:gd name="T11" fmla="*/ 104 h 138"/>
                <a:gd name="T12" fmla="*/ 0 w 47"/>
                <a:gd name="T13" fmla="*/ 80 h 138"/>
                <a:gd name="T14" fmla="*/ 13 w 47"/>
                <a:gd name="T15" fmla="*/ 138 h 138"/>
                <a:gd name="T16" fmla="*/ 47 w 47"/>
                <a:gd name="T17" fmla="*/ 92 h 138"/>
                <a:gd name="T18" fmla="*/ 20 w 47"/>
                <a:gd name="T19"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38">
                  <a:moveTo>
                    <a:pt x="35" y="0"/>
                  </a:moveTo>
                  <a:lnTo>
                    <a:pt x="14" y="102"/>
                  </a:lnTo>
                  <a:lnTo>
                    <a:pt x="26" y="105"/>
                  </a:lnTo>
                  <a:lnTo>
                    <a:pt x="47" y="3"/>
                  </a:lnTo>
                  <a:lnTo>
                    <a:pt x="35" y="0"/>
                  </a:lnTo>
                  <a:close/>
                  <a:moveTo>
                    <a:pt x="20" y="104"/>
                  </a:moveTo>
                  <a:lnTo>
                    <a:pt x="0" y="80"/>
                  </a:lnTo>
                  <a:lnTo>
                    <a:pt x="13" y="138"/>
                  </a:lnTo>
                  <a:lnTo>
                    <a:pt x="47" y="92"/>
                  </a:lnTo>
                  <a:lnTo>
                    <a:pt x="20" y="104"/>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59" name="Freeform 62"/>
            <p:cNvSpPr>
              <a:spLocks noEditPoints="1"/>
            </p:cNvSpPr>
            <p:nvPr/>
          </p:nvSpPr>
          <p:spPr bwMode="auto">
            <a:xfrm>
              <a:off x="2815356" y="5742789"/>
              <a:ext cx="304315" cy="533547"/>
            </a:xfrm>
            <a:custGeom>
              <a:avLst/>
              <a:gdLst>
                <a:gd name="T0" fmla="*/ 77 w 82"/>
                <a:gd name="T1" fmla="*/ 0 h 139"/>
                <a:gd name="T2" fmla="*/ 15 w 82"/>
                <a:gd name="T3" fmla="*/ 107 h 139"/>
                <a:gd name="T4" fmla="*/ 20 w 82"/>
                <a:gd name="T5" fmla="*/ 110 h 139"/>
                <a:gd name="T6" fmla="*/ 82 w 82"/>
                <a:gd name="T7" fmla="*/ 4 h 139"/>
                <a:gd name="T8" fmla="*/ 77 w 82"/>
                <a:gd name="T9" fmla="*/ 0 h 139"/>
                <a:gd name="T10" fmla="*/ 17 w 82"/>
                <a:gd name="T11" fmla="*/ 109 h 139"/>
                <a:gd name="T12" fmla="*/ 5 w 82"/>
                <a:gd name="T13" fmla="*/ 79 h 139"/>
                <a:gd name="T14" fmla="*/ 0 w 82"/>
                <a:gd name="T15" fmla="*/ 139 h 139"/>
                <a:gd name="T16" fmla="*/ 47 w 82"/>
                <a:gd name="T17" fmla="*/ 108 h 139"/>
                <a:gd name="T18" fmla="*/ 17 w 82"/>
                <a:gd name="T19" fmla="*/ 10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9">
                  <a:moveTo>
                    <a:pt x="77" y="0"/>
                  </a:moveTo>
                  <a:lnTo>
                    <a:pt x="15" y="107"/>
                  </a:lnTo>
                  <a:lnTo>
                    <a:pt x="20" y="110"/>
                  </a:lnTo>
                  <a:lnTo>
                    <a:pt x="82" y="4"/>
                  </a:lnTo>
                  <a:lnTo>
                    <a:pt x="77" y="0"/>
                  </a:lnTo>
                  <a:close/>
                  <a:moveTo>
                    <a:pt x="17" y="109"/>
                  </a:moveTo>
                  <a:lnTo>
                    <a:pt x="5" y="79"/>
                  </a:lnTo>
                  <a:lnTo>
                    <a:pt x="0" y="139"/>
                  </a:lnTo>
                  <a:lnTo>
                    <a:pt x="47" y="108"/>
                  </a:lnTo>
                  <a:lnTo>
                    <a:pt x="17" y="109"/>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60" name="Freeform 66"/>
            <p:cNvSpPr>
              <a:spLocks noEditPoints="1"/>
            </p:cNvSpPr>
            <p:nvPr/>
          </p:nvSpPr>
          <p:spPr bwMode="auto">
            <a:xfrm>
              <a:off x="6303840" y="5746629"/>
              <a:ext cx="241226" cy="529708"/>
            </a:xfrm>
            <a:custGeom>
              <a:avLst/>
              <a:gdLst>
                <a:gd name="T0" fmla="*/ 59 w 65"/>
                <a:gd name="T1" fmla="*/ 0 h 138"/>
                <a:gd name="T2" fmla="*/ 12 w 65"/>
                <a:gd name="T3" fmla="*/ 104 h 138"/>
                <a:gd name="T4" fmla="*/ 17 w 65"/>
                <a:gd name="T5" fmla="*/ 107 h 138"/>
                <a:gd name="T6" fmla="*/ 65 w 65"/>
                <a:gd name="T7" fmla="*/ 3 h 138"/>
                <a:gd name="T8" fmla="*/ 59 w 65"/>
                <a:gd name="T9" fmla="*/ 0 h 138"/>
                <a:gd name="T10" fmla="*/ 15 w 65"/>
                <a:gd name="T11" fmla="*/ 106 h 138"/>
                <a:gd name="T12" fmla="*/ 0 w 65"/>
                <a:gd name="T13" fmla="*/ 78 h 138"/>
                <a:gd name="T14" fmla="*/ 0 w 65"/>
                <a:gd name="T15" fmla="*/ 138 h 138"/>
                <a:gd name="T16" fmla="*/ 44 w 65"/>
                <a:gd name="T17" fmla="*/ 102 h 138"/>
                <a:gd name="T18" fmla="*/ 15 w 65"/>
                <a:gd name="T19" fmla="*/ 10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38">
                  <a:moveTo>
                    <a:pt x="59" y="0"/>
                  </a:moveTo>
                  <a:lnTo>
                    <a:pt x="12" y="104"/>
                  </a:lnTo>
                  <a:lnTo>
                    <a:pt x="17" y="107"/>
                  </a:lnTo>
                  <a:lnTo>
                    <a:pt x="65" y="3"/>
                  </a:lnTo>
                  <a:lnTo>
                    <a:pt x="59" y="0"/>
                  </a:lnTo>
                  <a:close/>
                  <a:moveTo>
                    <a:pt x="15" y="106"/>
                  </a:moveTo>
                  <a:lnTo>
                    <a:pt x="0" y="78"/>
                  </a:lnTo>
                  <a:lnTo>
                    <a:pt x="0" y="138"/>
                  </a:lnTo>
                  <a:lnTo>
                    <a:pt x="44" y="102"/>
                  </a:lnTo>
                  <a:lnTo>
                    <a:pt x="15" y="106"/>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65" name="Freeform 72"/>
            <p:cNvSpPr>
              <a:spLocks noEditPoints="1"/>
            </p:cNvSpPr>
            <p:nvPr/>
          </p:nvSpPr>
          <p:spPr bwMode="auto">
            <a:xfrm>
              <a:off x="6674955" y="5742789"/>
              <a:ext cx="627186" cy="533547"/>
            </a:xfrm>
            <a:custGeom>
              <a:avLst/>
              <a:gdLst>
                <a:gd name="T0" fmla="*/ 166 w 169"/>
                <a:gd name="T1" fmla="*/ 0 h 139"/>
                <a:gd name="T2" fmla="*/ 24 w 169"/>
                <a:gd name="T3" fmla="*/ 115 h 139"/>
                <a:gd name="T4" fmla="*/ 28 w 169"/>
                <a:gd name="T5" fmla="*/ 120 h 139"/>
                <a:gd name="T6" fmla="*/ 169 w 169"/>
                <a:gd name="T7" fmla="*/ 5 h 139"/>
                <a:gd name="T8" fmla="*/ 166 w 169"/>
                <a:gd name="T9" fmla="*/ 0 h 139"/>
                <a:gd name="T10" fmla="*/ 26 w 169"/>
                <a:gd name="T11" fmla="*/ 117 h 139"/>
                <a:gd name="T12" fmla="*/ 24 w 169"/>
                <a:gd name="T13" fmla="*/ 85 h 139"/>
                <a:gd name="T14" fmla="*/ 0 w 169"/>
                <a:gd name="T15" fmla="*/ 139 h 139"/>
                <a:gd name="T16" fmla="*/ 54 w 169"/>
                <a:gd name="T17" fmla="*/ 128 h 139"/>
                <a:gd name="T18" fmla="*/ 26 w 169"/>
                <a:gd name="T19" fmla="*/ 11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39">
                  <a:moveTo>
                    <a:pt x="166" y="0"/>
                  </a:moveTo>
                  <a:lnTo>
                    <a:pt x="24" y="115"/>
                  </a:lnTo>
                  <a:lnTo>
                    <a:pt x="28" y="120"/>
                  </a:lnTo>
                  <a:lnTo>
                    <a:pt x="169" y="5"/>
                  </a:lnTo>
                  <a:lnTo>
                    <a:pt x="166" y="0"/>
                  </a:lnTo>
                  <a:close/>
                  <a:moveTo>
                    <a:pt x="26" y="117"/>
                  </a:moveTo>
                  <a:lnTo>
                    <a:pt x="24" y="85"/>
                  </a:lnTo>
                  <a:lnTo>
                    <a:pt x="0" y="139"/>
                  </a:lnTo>
                  <a:lnTo>
                    <a:pt x="54" y="128"/>
                  </a:lnTo>
                  <a:lnTo>
                    <a:pt x="26" y="117"/>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66" name="Freeform 73"/>
            <p:cNvSpPr>
              <a:spLocks noEditPoints="1"/>
            </p:cNvSpPr>
            <p:nvPr/>
          </p:nvSpPr>
          <p:spPr bwMode="auto">
            <a:xfrm>
              <a:off x="6979270" y="5738952"/>
              <a:ext cx="1087370" cy="548901"/>
            </a:xfrm>
            <a:custGeom>
              <a:avLst/>
              <a:gdLst>
                <a:gd name="T0" fmla="*/ 291 w 293"/>
                <a:gd name="T1" fmla="*/ 0 h 143"/>
                <a:gd name="T2" fmla="*/ 29 w 293"/>
                <a:gd name="T3" fmla="*/ 123 h 143"/>
                <a:gd name="T4" fmla="*/ 31 w 293"/>
                <a:gd name="T5" fmla="*/ 129 h 143"/>
                <a:gd name="T6" fmla="*/ 293 w 293"/>
                <a:gd name="T7" fmla="*/ 6 h 143"/>
                <a:gd name="T8" fmla="*/ 291 w 293"/>
                <a:gd name="T9" fmla="*/ 0 h 143"/>
                <a:gd name="T10" fmla="*/ 30 w 293"/>
                <a:gd name="T11" fmla="*/ 126 h 143"/>
                <a:gd name="T12" fmla="*/ 36 w 293"/>
                <a:gd name="T13" fmla="*/ 94 h 143"/>
                <a:gd name="T14" fmla="*/ 0 w 293"/>
                <a:gd name="T15" fmla="*/ 140 h 143"/>
                <a:gd name="T16" fmla="*/ 55 w 293"/>
                <a:gd name="T17" fmla="*/ 143 h 143"/>
                <a:gd name="T18" fmla="*/ 30 w 293"/>
                <a:gd name="T19"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143">
                  <a:moveTo>
                    <a:pt x="291" y="0"/>
                  </a:moveTo>
                  <a:lnTo>
                    <a:pt x="29" y="123"/>
                  </a:lnTo>
                  <a:lnTo>
                    <a:pt x="31" y="129"/>
                  </a:lnTo>
                  <a:lnTo>
                    <a:pt x="293" y="6"/>
                  </a:lnTo>
                  <a:lnTo>
                    <a:pt x="291" y="0"/>
                  </a:lnTo>
                  <a:close/>
                  <a:moveTo>
                    <a:pt x="30" y="126"/>
                  </a:moveTo>
                  <a:lnTo>
                    <a:pt x="36" y="94"/>
                  </a:lnTo>
                  <a:lnTo>
                    <a:pt x="0" y="140"/>
                  </a:lnTo>
                  <a:lnTo>
                    <a:pt x="55" y="143"/>
                  </a:lnTo>
                  <a:lnTo>
                    <a:pt x="30" y="126"/>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71" name="Rectangle 235"/>
            <p:cNvSpPr>
              <a:spLocks noChangeArrowheads="1"/>
            </p:cNvSpPr>
            <p:nvPr/>
          </p:nvSpPr>
          <p:spPr bwMode="auto">
            <a:xfrm>
              <a:off x="6608154" y="6281704"/>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72" name="Rectangle 235"/>
            <p:cNvSpPr>
              <a:spLocks noChangeArrowheads="1"/>
            </p:cNvSpPr>
            <p:nvPr/>
          </p:nvSpPr>
          <p:spPr bwMode="auto">
            <a:xfrm>
              <a:off x="6933805" y="6281704"/>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81" name="Rectangle 224"/>
            <p:cNvSpPr>
              <a:spLocks noChangeArrowheads="1"/>
            </p:cNvSpPr>
            <p:nvPr/>
          </p:nvSpPr>
          <p:spPr bwMode="auto">
            <a:xfrm>
              <a:off x="2620419" y="6281704"/>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83" name="Rectangle 224"/>
            <p:cNvSpPr>
              <a:spLocks noChangeArrowheads="1"/>
            </p:cNvSpPr>
            <p:nvPr/>
          </p:nvSpPr>
          <p:spPr bwMode="auto">
            <a:xfrm>
              <a:off x="6123083" y="6281704"/>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3030605" y="6276339"/>
              <a:ext cx="3050584" cy="318594"/>
              <a:chOff x="3030605" y="6276339"/>
              <a:chExt cx="3050584" cy="318594"/>
            </a:xfrm>
          </p:grpSpPr>
          <p:sp>
            <p:nvSpPr>
              <p:cNvPr id="807" name="Rectangle 35"/>
              <p:cNvSpPr>
                <a:spLocks noChangeArrowheads="1"/>
              </p:cNvSpPr>
              <p:nvPr/>
            </p:nvSpPr>
            <p:spPr bwMode="auto">
              <a:xfrm>
                <a:off x="3030605" y="6276339"/>
                <a:ext cx="102057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14" name="Rectangle 44"/>
              <p:cNvSpPr>
                <a:spLocks noChangeArrowheads="1"/>
              </p:cNvSpPr>
              <p:nvPr/>
            </p:nvSpPr>
            <p:spPr bwMode="auto">
              <a:xfrm>
                <a:off x="4051179"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15" name="Rectangle 53"/>
              <p:cNvSpPr>
                <a:spLocks noChangeArrowheads="1"/>
              </p:cNvSpPr>
              <p:nvPr/>
            </p:nvSpPr>
            <p:spPr bwMode="auto">
              <a:xfrm>
                <a:off x="5064328"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82" name="Rectangle 224"/>
              <p:cNvSpPr>
                <a:spLocks noChangeArrowheads="1"/>
              </p:cNvSpPr>
              <p:nvPr/>
            </p:nvSpPr>
            <p:spPr bwMode="auto">
              <a:xfrm>
                <a:off x="3111755"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84" name="Rectangle 224"/>
              <p:cNvSpPr>
                <a:spLocks noChangeArrowheads="1"/>
              </p:cNvSpPr>
              <p:nvPr/>
            </p:nvSpPr>
            <p:spPr bwMode="auto">
              <a:xfrm>
                <a:off x="4118260"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85" name="Rectangle 224"/>
              <p:cNvSpPr>
                <a:spLocks noChangeArrowheads="1"/>
              </p:cNvSpPr>
              <p:nvPr/>
            </p:nvSpPr>
            <p:spPr bwMode="auto">
              <a:xfrm>
                <a:off x="5127404"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grpSp>
      <p:grpSp>
        <p:nvGrpSpPr>
          <p:cNvPr id="16" name="Grupo 15">
            <a:extLst>
              <a:ext uri="{FF2B5EF4-FFF2-40B4-BE49-F238E27FC236}">
                <a16:creationId xmlns:a16="http://schemas.microsoft.com/office/drawing/2014/main" id="{BD803394-91ED-B249-AC8C-E0EB5C8A208D}"/>
              </a:ext>
            </a:extLst>
          </p:cNvPr>
          <p:cNvGrpSpPr/>
          <p:nvPr/>
        </p:nvGrpSpPr>
        <p:grpSpPr>
          <a:xfrm>
            <a:off x="8818641" y="4253636"/>
            <a:ext cx="747000" cy="2320455"/>
            <a:chOff x="8818641" y="4253636"/>
            <a:chExt cx="747000" cy="2320455"/>
          </a:xfrm>
        </p:grpSpPr>
        <p:sp>
          <p:nvSpPr>
            <p:cNvPr id="819" name="Rectangle 70"/>
            <p:cNvSpPr>
              <a:spLocks noChangeArrowheads="1"/>
            </p:cNvSpPr>
            <p:nvPr/>
          </p:nvSpPr>
          <p:spPr bwMode="auto">
            <a:xfrm>
              <a:off x="8818641" y="6266315"/>
              <a:ext cx="747000"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mn-lt"/>
                </a:rPr>
                <a:t>Output</a:t>
              </a:r>
              <a:endParaRPr lang="en-US" altLang="en-US" sz="4800" dirty="0">
                <a:solidFill>
                  <a:schemeClr val="accent1">
                    <a:lumMod val="75000"/>
                  </a:schemeClr>
                </a:solidFill>
                <a:latin typeface="+mn-lt"/>
              </a:endParaRPr>
            </a:p>
          </p:txBody>
        </p:sp>
        <p:sp>
          <p:nvSpPr>
            <p:cNvPr id="8" name="Arrow: Down 7"/>
            <p:cNvSpPr/>
            <p:nvPr/>
          </p:nvSpPr>
          <p:spPr>
            <a:xfrm>
              <a:off x="9093191" y="4253636"/>
              <a:ext cx="238486" cy="1776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grpSp>
      <p:grpSp>
        <p:nvGrpSpPr>
          <p:cNvPr id="14" name="Group 13"/>
          <p:cNvGrpSpPr/>
          <p:nvPr/>
        </p:nvGrpSpPr>
        <p:grpSpPr>
          <a:xfrm>
            <a:off x="1322252" y="5261156"/>
            <a:ext cx="7055657" cy="489312"/>
            <a:chOff x="1172963" y="4741919"/>
            <a:chExt cx="7055657" cy="489312"/>
          </a:xfrm>
        </p:grpSpPr>
        <p:grpSp>
          <p:nvGrpSpPr>
            <p:cNvPr id="9" name="Group 8"/>
            <p:cNvGrpSpPr/>
            <p:nvPr/>
          </p:nvGrpSpPr>
          <p:grpSpPr>
            <a:xfrm>
              <a:off x="2617823" y="4741919"/>
              <a:ext cx="5610797" cy="489312"/>
              <a:chOff x="2617823" y="3470466"/>
              <a:chExt cx="5610797" cy="489312"/>
            </a:xfrm>
          </p:grpSpPr>
          <p:sp>
            <p:nvSpPr>
              <p:cNvPr id="1026" name="Line 304"/>
              <p:cNvSpPr>
                <a:spLocks noChangeShapeType="1"/>
              </p:cNvSpPr>
              <p:nvPr/>
            </p:nvSpPr>
            <p:spPr bwMode="auto">
              <a:xfrm>
                <a:off x="618796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27" name="Line 305"/>
              <p:cNvSpPr>
                <a:spLocks noChangeShapeType="1"/>
              </p:cNvSpPr>
              <p:nvPr/>
            </p:nvSpPr>
            <p:spPr bwMode="auto">
              <a:xfrm>
                <a:off x="6284458" y="3583607"/>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28" name="Line 306"/>
              <p:cNvSpPr>
                <a:spLocks noChangeShapeType="1"/>
              </p:cNvSpPr>
              <p:nvPr/>
            </p:nvSpPr>
            <p:spPr bwMode="auto">
              <a:xfrm flipH="1">
                <a:off x="618796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30" name="Rectangle 308"/>
              <p:cNvSpPr>
                <a:spLocks noChangeArrowheads="1"/>
              </p:cNvSpPr>
              <p:nvPr/>
            </p:nvSpPr>
            <p:spPr bwMode="auto">
              <a:xfrm>
                <a:off x="6139722"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31" name="Rectangle 309"/>
              <p:cNvSpPr>
                <a:spLocks noChangeArrowheads="1"/>
              </p:cNvSpPr>
              <p:nvPr/>
            </p:nvSpPr>
            <p:spPr bwMode="auto">
              <a:xfrm>
                <a:off x="6043232"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32" name="Rectangle 310"/>
              <p:cNvSpPr>
                <a:spLocks noChangeArrowheads="1"/>
              </p:cNvSpPr>
              <p:nvPr/>
            </p:nvSpPr>
            <p:spPr bwMode="auto">
              <a:xfrm>
                <a:off x="6332705"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33" name="Rectangle 311"/>
              <p:cNvSpPr>
                <a:spLocks noChangeArrowheads="1"/>
              </p:cNvSpPr>
              <p:nvPr/>
            </p:nvSpPr>
            <p:spPr bwMode="auto">
              <a:xfrm>
                <a:off x="6239925" y="3852301"/>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38" name="Rectangle 316"/>
              <p:cNvSpPr>
                <a:spLocks noChangeArrowheads="1"/>
              </p:cNvSpPr>
              <p:nvPr/>
            </p:nvSpPr>
            <p:spPr bwMode="auto">
              <a:xfrm>
                <a:off x="6139722"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39" name="Rectangle 317"/>
              <p:cNvSpPr>
                <a:spLocks noChangeArrowheads="1"/>
              </p:cNvSpPr>
              <p:nvPr/>
            </p:nvSpPr>
            <p:spPr bwMode="auto">
              <a:xfrm>
                <a:off x="6043232"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0" name="Rectangle 318"/>
              <p:cNvSpPr>
                <a:spLocks noChangeArrowheads="1"/>
              </p:cNvSpPr>
              <p:nvPr/>
            </p:nvSpPr>
            <p:spPr bwMode="auto">
              <a:xfrm>
                <a:off x="6332705"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1" name="Rectangle 319"/>
              <p:cNvSpPr>
                <a:spLocks noChangeArrowheads="1"/>
              </p:cNvSpPr>
              <p:nvPr/>
            </p:nvSpPr>
            <p:spPr bwMode="auto">
              <a:xfrm>
                <a:off x="6239925" y="3476130"/>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6" name="Line 324"/>
              <p:cNvSpPr>
                <a:spLocks noChangeShapeType="1"/>
              </p:cNvSpPr>
              <p:nvPr/>
            </p:nvSpPr>
            <p:spPr bwMode="auto">
              <a:xfrm>
                <a:off x="5234198" y="3583607"/>
                <a:ext cx="296895"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7" name="Line 325"/>
              <p:cNvSpPr>
                <a:spLocks noChangeShapeType="1"/>
              </p:cNvSpPr>
              <p:nvPr/>
            </p:nvSpPr>
            <p:spPr bwMode="auto">
              <a:xfrm>
                <a:off x="5334398"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8" name="Line 326"/>
              <p:cNvSpPr>
                <a:spLocks noChangeShapeType="1"/>
              </p:cNvSpPr>
              <p:nvPr/>
            </p:nvSpPr>
            <p:spPr bwMode="auto">
              <a:xfrm flipH="1">
                <a:off x="5334398"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9" name="Line 327"/>
              <p:cNvSpPr>
                <a:spLocks noChangeShapeType="1"/>
              </p:cNvSpPr>
              <p:nvPr/>
            </p:nvSpPr>
            <p:spPr bwMode="auto">
              <a:xfrm flipH="1">
                <a:off x="5234198" y="3583607"/>
                <a:ext cx="296895"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50" name="Rectangle 328"/>
              <p:cNvSpPr>
                <a:spLocks noChangeArrowheads="1"/>
              </p:cNvSpPr>
              <p:nvPr/>
            </p:nvSpPr>
            <p:spPr bwMode="auto">
              <a:xfrm>
                <a:off x="5286154"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51" name="Rectangle 329"/>
              <p:cNvSpPr>
                <a:spLocks noChangeArrowheads="1"/>
              </p:cNvSpPr>
              <p:nvPr/>
            </p:nvSpPr>
            <p:spPr bwMode="auto">
              <a:xfrm>
                <a:off x="518966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52" name="Rectangle 330"/>
              <p:cNvSpPr>
                <a:spLocks noChangeArrowheads="1"/>
              </p:cNvSpPr>
              <p:nvPr/>
            </p:nvSpPr>
            <p:spPr bwMode="auto">
              <a:xfrm>
                <a:off x="547913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53" name="Rectangle 331"/>
              <p:cNvSpPr>
                <a:spLocks noChangeArrowheads="1"/>
              </p:cNvSpPr>
              <p:nvPr/>
            </p:nvSpPr>
            <p:spPr bwMode="auto">
              <a:xfrm>
                <a:off x="5386354" y="3852301"/>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58" name="Rectangle 336"/>
              <p:cNvSpPr>
                <a:spLocks noChangeArrowheads="1"/>
              </p:cNvSpPr>
              <p:nvPr/>
            </p:nvSpPr>
            <p:spPr bwMode="auto">
              <a:xfrm>
                <a:off x="5286154"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59" name="Rectangle 337"/>
              <p:cNvSpPr>
                <a:spLocks noChangeArrowheads="1"/>
              </p:cNvSpPr>
              <p:nvPr/>
            </p:nvSpPr>
            <p:spPr bwMode="auto">
              <a:xfrm>
                <a:off x="518966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60" name="Rectangle 338"/>
              <p:cNvSpPr>
                <a:spLocks noChangeArrowheads="1"/>
              </p:cNvSpPr>
              <p:nvPr/>
            </p:nvSpPr>
            <p:spPr bwMode="auto">
              <a:xfrm>
                <a:off x="547913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61" name="Rectangle 339"/>
              <p:cNvSpPr>
                <a:spLocks noChangeArrowheads="1"/>
              </p:cNvSpPr>
              <p:nvPr/>
            </p:nvSpPr>
            <p:spPr bwMode="auto">
              <a:xfrm>
                <a:off x="5386354" y="3476130"/>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66" name="Line 344"/>
              <p:cNvSpPr>
                <a:spLocks noChangeShapeType="1"/>
              </p:cNvSpPr>
              <p:nvPr/>
            </p:nvSpPr>
            <p:spPr bwMode="auto">
              <a:xfrm>
                <a:off x="437691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67" name="Line 345"/>
              <p:cNvSpPr>
                <a:spLocks noChangeShapeType="1"/>
              </p:cNvSpPr>
              <p:nvPr/>
            </p:nvSpPr>
            <p:spPr bwMode="auto">
              <a:xfrm>
                <a:off x="4477120" y="3583607"/>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68" name="Line 346"/>
              <p:cNvSpPr>
                <a:spLocks noChangeShapeType="1"/>
              </p:cNvSpPr>
              <p:nvPr/>
            </p:nvSpPr>
            <p:spPr bwMode="auto">
              <a:xfrm flipH="1">
                <a:off x="437691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69" name="Rectangle 347"/>
              <p:cNvSpPr>
                <a:spLocks noChangeArrowheads="1"/>
              </p:cNvSpPr>
              <p:nvPr/>
            </p:nvSpPr>
            <p:spPr bwMode="auto">
              <a:xfrm>
                <a:off x="4425164"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70" name="Rectangle 348"/>
              <p:cNvSpPr>
                <a:spLocks noChangeArrowheads="1"/>
              </p:cNvSpPr>
              <p:nvPr/>
            </p:nvSpPr>
            <p:spPr bwMode="auto">
              <a:xfrm>
                <a:off x="432867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71" name="Rectangle 349"/>
              <p:cNvSpPr>
                <a:spLocks noChangeArrowheads="1"/>
              </p:cNvSpPr>
              <p:nvPr/>
            </p:nvSpPr>
            <p:spPr bwMode="auto">
              <a:xfrm>
                <a:off x="462185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72" name="Rectangle 350"/>
              <p:cNvSpPr>
                <a:spLocks noChangeArrowheads="1"/>
              </p:cNvSpPr>
              <p:nvPr/>
            </p:nvSpPr>
            <p:spPr bwMode="auto">
              <a:xfrm>
                <a:off x="452536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77" name="Rectangle 355"/>
              <p:cNvSpPr>
                <a:spLocks noChangeArrowheads="1"/>
              </p:cNvSpPr>
              <p:nvPr/>
            </p:nvSpPr>
            <p:spPr bwMode="auto">
              <a:xfrm>
                <a:off x="4425164"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78" name="Rectangle 356"/>
              <p:cNvSpPr>
                <a:spLocks noChangeArrowheads="1"/>
              </p:cNvSpPr>
              <p:nvPr/>
            </p:nvSpPr>
            <p:spPr bwMode="auto">
              <a:xfrm>
                <a:off x="432867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79" name="Rectangle 357"/>
              <p:cNvSpPr>
                <a:spLocks noChangeArrowheads="1"/>
              </p:cNvSpPr>
              <p:nvPr/>
            </p:nvSpPr>
            <p:spPr bwMode="auto">
              <a:xfrm>
                <a:off x="462185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80" name="Rectangle 358"/>
              <p:cNvSpPr>
                <a:spLocks noChangeArrowheads="1"/>
              </p:cNvSpPr>
              <p:nvPr/>
            </p:nvSpPr>
            <p:spPr bwMode="auto">
              <a:xfrm>
                <a:off x="452536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85" name="Line 363"/>
              <p:cNvSpPr>
                <a:spLocks noChangeShapeType="1"/>
              </p:cNvSpPr>
              <p:nvPr/>
            </p:nvSpPr>
            <p:spPr bwMode="auto">
              <a:xfrm>
                <a:off x="3519637"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86" name="Line 364"/>
              <p:cNvSpPr>
                <a:spLocks noChangeShapeType="1"/>
              </p:cNvSpPr>
              <p:nvPr/>
            </p:nvSpPr>
            <p:spPr bwMode="auto">
              <a:xfrm flipH="1">
                <a:off x="3519637"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87" name="Rectangle 365"/>
              <p:cNvSpPr>
                <a:spLocks noChangeArrowheads="1"/>
              </p:cNvSpPr>
              <p:nvPr/>
            </p:nvSpPr>
            <p:spPr bwMode="auto">
              <a:xfrm>
                <a:off x="3567884"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88" name="Rectangle 366"/>
              <p:cNvSpPr>
                <a:spLocks noChangeArrowheads="1"/>
              </p:cNvSpPr>
              <p:nvPr/>
            </p:nvSpPr>
            <p:spPr bwMode="auto">
              <a:xfrm>
                <a:off x="347139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89" name="Rectangle 367"/>
              <p:cNvSpPr>
                <a:spLocks noChangeArrowheads="1"/>
              </p:cNvSpPr>
              <p:nvPr/>
            </p:nvSpPr>
            <p:spPr bwMode="auto">
              <a:xfrm>
                <a:off x="3764576"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90" name="Rectangle 368"/>
              <p:cNvSpPr>
                <a:spLocks noChangeArrowheads="1"/>
              </p:cNvSpPr>
              <p:nvPr/>
            </p:nvSpPr>
            <p:spPr bwMode="auto">
              <a:xfrm>
                <a:off x="366808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95" name="Rectangle 373"/>
              <p:cNvSpPr>
                <a:spLocks noChangeArrowheads="1"/>
              </p:cNvSpPr>
              <p:nvPr/>
            </p:nvSpPr>
            <p:spPr bwMode="auto">
              <a:xfrm>
                <a:off x="3567884"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96" name="Rectangle 374"/>
              <p:cNvSpPr>
                <a:spLocks noChangeArrowheads="1"/>
              </p:cNvSpPr>
              <p:nvPr/>
            </p:nvSpPr>
            <p:spPr bwMode="auto">
              <a:xfrm>
                <a:off x="347139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97" name="Rectangle 375"/>
              <p:cNvSpPr>
                <a:spLocks noChangeArrowheads="1"/>
              </p:cNvSpPr>
              <p:nvPr/>
            </p:nvSpPr>
            <p:spPr bwMode="auto">
              <a:xfrm>
                <a:off x="3764576"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98" name="Rectangle 376"/>
              <p:cNvSpPr>
                <a:spLocks noChangeArrowheads="1"/>
              </p:cNvSpPr>
              <p:nvPr/>
            </p:nvSpPr>
            <p:spPr bwMode="auto">
              <a:xfrm>
                <a:off x="366808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03" name="Line 381"/>
              <p:cNvSpPr>
                <a:spLocks noChangeShapeType="1"/>
              </p:cNvSpPr>
              <p:nvPr/>
            </p:nvSpPr>
            <p:spPr bwMode="auto">
              <a:xfrm>
                <a:off x="2669779" y="3583607"/>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04" name="Rectangle 382"/>
              <p:cNvSpPr>
                <a:spLocks noChangeArrowheads="1"/>
              </p:cNvSpPr>
              <p:nvPr/>
            </p:nvSpPr>
            <p:spPr bwMode="auto">
              <a:xfrm>
                <a:off x="2714313"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05" name="Rectangle 383"/>
              <p:cNvSpPr>
                <a:spLocks noChangeArrowheads="1"/>
              </p:cNvSpPr>
              <p:nvPr/>
            </p:nvSpPr>
            <p:spPr bwMode="auto">
              <a:xfrm>
                <a:off x="2617823"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06" name="Rectangle 384"/>
              <p:cNvSpPr>
                <a:spLocks noChangeArrowheads="1"/>
              </p:cNvSpPr>
              <p:nvPr/>
            </p:nvSpPr>
            <p:spPr bwMode="auto">
              <a:xfrm>
                <a:off x="2911006"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07" name="Rectangle 385"/>
              <p:cNvSpPr>
                <a:spLocks noChangeArrowheads="1"/>
              </p:cNvSpPr>
              <p:nvPr/>
            </p:nvSpPr>
            <p:spPr bwMode="auto">
              <a:xfrm>
                <a:off x="281451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12" name="Rectangle 390"/>
              <p:cNvSpPr>
                <a:spLocks noChangeArrowheads="1"/>
              </p:cNvSpPr>
              <p:nvPr/>
            </p:nvSpPr>
            <p:spPr bwMode="auto">
              <a:xfrm>
                <a:off x="2714313"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13" name="Rectangle 391"/>
              <p:cNvSpPr>
                <a:spLocks noChangeArrowheads="1"/>
              </p:cNvSpPr>
              <p:nvPr/>
            </p:nvSpPr>
            <p:spPr bwMode="auto">
              <a:xfrm>
                <a:off x="2617823"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14" name="Rectangle 392"/>
              <p:cNvSpPr>
                <a:spLocks noChangeArrowheads="1"/>
              </p:cNvSpPr>
              <p:nvPr/>
            </p:nvSpPr>
            <p:spPr bwMode="auto">
              <a:xfrm>
                <a:off x="2911006"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15" name="Rectangle 393"/>
              <p:cNvSpPr>
                <a:spLocks noChangeArrowheads="1"/>
              </p:cNvSpPr>
              <p:nvPr/>
            </p:nvSpPr>
            <p:spPr bwMode="auto">
              <a:xfrm>
                <a:off x="281451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1" name="Line 183"/>
              <p:cNvSpPr>
                <a:spLocks noChangeShapeType="1"/>
              </p:cNvSpPr>
              <p:nvPr/>
            </p:nvSpPr>
            <p:spPr bwMode="auto">
              <a:xfrm>
                <a:off x="7222891" y="3577943"/>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2" name="Line 184"/>
              <p:cNvSpPr>
                <a:spLocks noChangeShapeType="1"/>
              </p:cNvSpPr>
              <p:nvPr/>
            </p:nvSpPr>
            <p:spPr bwMode="auto">
              <a:xfrm flipH="1">
                <a:off x="7222891" y="3577943"/>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7" name="Rectangle 189"/>
              <p:cNvSpPr>
                <a:spLocks noChangeArrowheads="1"/>
              </p:cNvSpPr>
              <p:nvPr/>
            </p:nvSpPr>
            <p:spPr bwMode="auto">
              <a:xfrm>
                <a:off x="707444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8" name="Rectangle 190"/>
              <p:cNvSpPr>
                <a:spLocks noChangeArrowheads="1"/>
              </p:cNvSpPr>
              <p:nvPr/>
            </p:nvSpPr>
            <p:spPr bwMode="auto">
              <a:xfrm>
                <a:off x="697795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9" name="Rectangle 191"/>
              <p:cNvSpPr>
                <a:spLocks noChangeArrowheads="1"/>
              </p:cNvSpPr>
              <p:nvPr/>
            </p:nvSpPr>
            <p:spPr bwMode="auto">
              <a:xfrm>
                <a:off x="7267425" y="3854312"/>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0" name="Rectangle 192"/>
              <p:cNvSpPr>
                <a:spLocks noChangeArrowheads="1"/>
              </p:cNvSpPr>
              <p:nvPr/>
            </p:nvSpPr>
            <p:spPr bwMode="auto">
              <a:xfrm>
                <a:off x="717093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5" name="Rectangle 197"/>
              <p:cNvSpPr>
                <a:spLocks noChangeArrowheads="1"/>
              </p:cNvSpPr>
              <p:nvPr/>
            </p:nvSpPr>
            <p:spPr bwMode="auto">
              <a:xfrm>
                <a:off x="707444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6" name="Rectangle 198"/>
              <p:cNvSpPr>
                <a:spLocks noChangeArrowheads="1"/>
              </p:cNvSpPr>
              <p:nvPr/>
            </p:nvSpPr>
            <p:spPr bwMode="auto">
              <a:xfrm>
                <a:off x="697795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7" name="Rectangle 199"/>
              <p:cNvSpPr>
                <a:spLocks noChangeArrowheads="1"/>
              </p:cNvSpPr>
              <p:nvPr/>
            </p:nvSpPr>
            <p:spPr bwMode="auto">
              <a:xfrm>
                <a:off x="7267425" y="3470466"/>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8" name="Rectangle 200"/>
              <p:cNvSpPr>
                <a:spLocks noChangeArrowheads="1"/>
              </p:cNvSpPr>
              <p:nvPr/>
            </p:nvSpPr>
            <p:spPr bwMode="auto">
              <a:xfrm>
                <a:off x="717093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9" name="Line 201"/>
              <p:cNvSpPr>
                <a:spLocks noChangeShapeType="1"/>
              </p:cNvSpPr>
              <p:nvPr/>
            </p:nvSpPr>
            <p:spPr bwMode="auto">
              <a:xfrm>
                <a:off x="8176661" y="3577943"/>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4" name="Rectangle 207"/>
              <p:cNvSpPr>
                <a:spLocks noChangeArrowheads="1"/>
              </p:cNvSpPr>
              <p:nvPr/>
            </p:nvSpPr>
            <p:spPr bwMode="auto">
              <a:xfrm>
                <a:off x="7931725" y="3854312"/>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5" name="Rectangle 208"/>
              <p:cNvSpPr>
                <a:spLocks noChangeArrowheads="1"/>
              </p:cNvSpPr>
              <p:nvPr/>
            </p:nvSpPr>
            <p:spPr bwMode="auto">
              <a:xfrm>
                <a:off x="783523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6" name="Rectangle 209"/>
              <p:cNvSpPr>
                <a:spLocks noChangeArrowheads="1"/>
              </p:cNvSpPr>
              <p:nvPr/>
            </p:nvSpPr>
            <p:spPr bwMode="auto">
              <a:xfrm>
                <a:off x="8128418" y="3854312"/>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7" name="Rectangle 210"/>
              <p:cNvSpPr>
                <a:spLocks noChangeArrowheads="1"/>
              </p:cNvSpPr>
              <p:nvPr/>
            </p:nvSpPr>
            <p:spPr bwMode="auto">
              <a:xfrm>
                <a:off x="8031928"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2" name="Rectangle 215"/>
              <p:cNvSpPr>
                <a:spLocks noChangeArrowheads="1"/>
              </p:cNvSpPr>
              <p:nvPr/>
            </p:nvSpPr>
            <p:spPr bwMode="auto">
              <a:xfrm>
                <a:off x="7931725" y="3470466"/>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3" name="Rectangle 216"/>
              <p:cNvSpPr>
                <a:spLocks noChangeArrowheads="1"/>
              </p:cNvSpPr>
              <p:nvPr/>
            </p:nvSpPr>
            <p:spPr bwMode="auto">
              <a:xfrm>
                <a:off x="783523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4" name="Rectangle 217"/>
              <p:cNvSpPr>
                <a:spLocks noChangeArrowheads="1"/>
              </p:cNvSpPr>
              <p:nvPr/>
            </p:nvSpPr>
            <p:spPr bwMode="auto">
              <a:xfrm>
                <a:off x="8128418" y="3470466"/>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5" name="Rectangle 218"/>
              <p:cNvSpPr>
                <a:spLocks noChangeArrowheads="1"/>
              </p:cNvSpPr>
              <p:nvPr/>
            </p:nvSpPr>
            <p:spPr bwMode="auto">
              <a:xfrm>
                <a:off x="8031928"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13" name="TextBox 12"/>
            <p:cNvSpPr txBox="1"/>
            <p:nvPr/>
          </p:nvSpPr>
          <p:spPr>
            <a:xfrm>
              <a:off x="1172963" y="4765048"/>
              <a:ext cx="278854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Convolution</a:t>
              </a:r>
            </a:p>
          </p:txBody>
        </p:sp>
      </p:grpSp>
      <p:grpSp>
        <p:nvGrpSpPr>
          <p:cNvPr id="4" name="Group 3"/>
          <p:cNvGrpSpPr/>
          <p:nvPr/>
        </p:nvGrpSpPr>
        <p:grpSpPr>
          <a:xfrm>
            <a:off x="2791697" y="3780730"/>
            <a:ext cx="6698056" cy="327717"/>
            <a:chOff x="2791697" y="3780730"/>
            <a:chExt cx="6698056" cy="327717"/>
          </a:xfrm>
        </p:grpSpPr>
        <p:sp>
          <p:nvSpPr>
            <p:cNvPr id="960" name="Rectangle 219"/>
            <p:cNvSpPr>
              <a:spLocks noChangeArrowheads="1"/>
            </p:cNvSpPr>
            <p:nvPr/>
          </p:nvSpPr>
          <p:spPr bwMode="auto">
            <a:xfrm>
              <a:off x="8935114" y="3789853"/>
              <a:ext cx="554639"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Input</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1" name="Rectangle 220"/>
            <p:cNvSpPr>
              <a:spLocks noChangeArrowheads="1"/>
            </p:cNvSpPr>
            <p:nvPr/>
          </p:nvSpPr>
          <p:spPr bwMode="auto">
            <a:xfrm>
              <a:off x="3099724"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2" name="Rectangle 223"/>
            <p:cNvSpPr>
              <a:spLocks noChangeArrowheads="1"/>
            </p:cNvSpPr>
            <p:nvPr/>
          </p:nvSpPr>
          <p:spPr bwMode="auto">
            <a:xfrm>
              <a:off x="2791697"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3" name="Rectangle 224"/>
            <p:cNvSpPr>
              <a:spLocks noChangeArrowheads="1"/>
            </p:cNvSpPr>
            <p:nvPr/>
          </p:nvSpPr>
          <p:spPr bwMode="auto">
            <a:xfrm>
              <a:off x="2854788" y="378601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4" name="Rectangle 226"/>
            <p:cNvSpPr>
              <a:spLocks noChangeArrowheads="1"/>
            </p:cNvSpPr>
            <p:nvPr/>
          </p:nvSpPr>
          <p:spPr bwMode="auto">
            <a:xfrm>
              <a:off x="3715778" y="3789853"/>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5" name="Rectangle 229"/>
            <p:cNvSpPr>
              <a:spLocks noChangeArrowheads="1"/>
            </p:cNvSpPr>
            <p:nvPr/>
          </p:nvSpPr>
          <p:spPr bwMode="auto">
            <a:xfrm>
              <a:off x="3407751"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6" name="Rectangle 240"/>
            <p:cNvSpPr>
              <a:spLocks noChangeArrowheads="1"/>
            </p:cNvSpPr>
            <p:nvPr/>
          </p:nvSpPr>
          <p:spPr bwMode="auto">
            <a:xfrm>
              <a:off x="5860835"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7" name="Rectangle 243"/>
            <p:cNvSpPr>
              <a:spLocks noChangeArrowheads="1"/>
            </p:cNvSpPr>
            <p:nvPr/>
          </p:nvSpPr>
          <p:spPr bwMode="auto">
            <a:xfrm>
              <a:off x="5552808"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8" name="Rectangle 244"/>
            <p:cNvSpPr>
              <a:spLocks noChangeArrowheads="1"/>
            </p:cNvSpPr>
            <p:nvPr/>
          </p:nvSpPr>
          <p:spPr bwMode="auto">
            <a:xfrm>
              <a:off x="5604765" y="3782176"/>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3" name="Rectangle 224"/>
            <p:cNvSpPr>
              <a:spLocks noChangeArrowheads="1"/>
            </p:cNvSpPr>
            <p:nvPr/>
          </p:nvSpPr>
          <p:spPr bwMode="auto">
            <a:xfrm>
              <a:off x="3173943" y="3780730"/>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4" name="Rectangle 224"/>
            <p:cNvSpPr>
              <a:spLocks noChangeArrowheads="1"/>
            </p:cNvSpPr>
            <p:nvPr/>
          </p:nvSpPr>
          <p:spPr bwMode="auto">
            <a:xfrm>
              <a:off x="3478257" y="378409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5" name="Rectangle 224"/>
            <p:cNvSpPr>
              <a:spLocks noChangeArrowheads="1"/>
            </p:cNvSpPr>
            <p:nvPr/>
          </p:nvSpPr>
          <p:spPr bwMode="auto">
            <a:xfrm>
              <a:off x="378257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6" name="Rectangle 244"/>
            <p:cNvSpPr>
              <a:spLocks noChangeArrowheads="1"/>
            </p:cNvSpPr>
            <p:nvPr/>
          </p:nvSpPr>
          <p:spPr bwMode="auto">
            <a:xfrm>
              <a:off x="592205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grpSp>
        <p:nvGrpSpPr>
          <p:cNvPr id="150" name="Group 149"/>
          <p:cNvGrpSpPr/>
          <p:nvPr/>
        </p:nvGrpSpPr>
        <p:grpSpPr>
          <a:xfrm>
            <a:off x="3038399" y="6277309"/>
            <a:ext cx="3050584" cy="318594"/>
            <a:chOff x="3030605" y="6276339"/>
            <a:chExt cx="3050584" cy="318594"/>
          </a:xfrm>
        </p:grpSpPr>
        <p:sp>
          <p:nvSpPr>
            <p:cNvPr id="151" name="Rectangle 35"/>
            <p:cNvSpPr>
              <a:spLocks noChangeArrowheads="1"/>
            </p:cNvSpPr>
            <p:nvPr/>
          </p:nvSpPr>
          <p:spPr bwMode="auto">
            <a:xfrm>
              <a:off x="3030605" y="6276339"/>
              <a:ext cx="102057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2" name="Rectangle 44"/>
            <p:cNvSpPr>
              <a:spLocks noChangeArrowheads="1"/>
            </p:cNvSpPr>
            <p:nvPr/>
          </p:nvSpPr>
          <p:spPr bwMode="auto">
            <a:xfrm>
              <a:off x="4051179"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3" name="Rectangle 53"/>
            <p:cNvSpPr>
              <a:spLocks noChangeArrowheads="1"/>
            </p:cNvSpPr>
            <p:nvPr/>
          </p:nvSpPr>
          <p:spPr bwMode="auto">
            <a:xfrm>
              <a:off x="5064328"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4" name="Rectangle 224"/>
            <p:cNvSpPr>
              <a:spLocks noChangeArrowheads="1"/>
            </p:cNvSpPr>
            <p:nvPr/>
          </p:nvSpPr>
          <p:spPr bwMode="auto">
            <a:xfrm>
              <a:off x="3111755"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5" name="Rectangle 224"/>
            <p:cNvSpPr>
              <a:spLocks noChangeArrowheads="1"/>
            </p:cNvSpPr>
            <p:nvPr/>
          </p:nvSpPr>
          <p:spPr bwMode="auto">
            <a:xfrm>
              <a:off x="4118260"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6" name="Rectangle 224"/>
            <p:cNvSpPr>
              <a:spLocks noChangeArrowheads="1"/>
            </p:cNvSpPr>
            <p:nvPr/>
          </p:nvSpPr>
          <p:spPr bwMode="auto">
            <a:xfrm>
              <a:off x="5127404"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grpSp>
        <p:nvGrpSpPr>
          <p:cNvPr id="147" name="Group 3">
            <a:extLst>
              <a:ext uri="{FF2B5EF4-FFF2-40B4-BE49-F238E27FC236}">
                <a16:creationId xmlns:a16="http://schemas.microsoft.com/office/drawing/2014/main" id="{B2E57F13-DAA6-5045-82FD-60166F10BCF0}"/>
              </a:ext>
            </a:extLst>
          </p:cNvPr>
          <p:cNvGrpSpPr/>
          <p:nvPr/>
        </p:nvGrpSpPr>
        <p:grpSpPr>
          <a:xfrm>
            <a:off x="2783456" y="918066"/>
            <a:ext cx="6698056" cy="327717"/>
            <a:chOff x="2791697" y="3780730"/>
            <a:chExt cx="6698056" cy="327717"/>
          </a:xfrm>
        </p:grpSpPr>
        <p:sp>
          <p:nvSpPr>
            <p:cNvPr id="148" name="Rectangle 219">
              <a:extLst>
                <a:ext uri="{FF2B5EF4-FFF2-40B4-BE49-F238E27FC236}">
                  <a16:creationId xmlns:a16="http://schemas.microsoft.com/office/drawing/2014/main" id="{18A3ACCD-887D-5C48-B2C5-CDC9EEFA0DE1}"/>
                </a:ext>
              </a:extLst>
            </p:cNvPr>
            <p:cNvSpPr>
              <a:spLocks noChangeArrowheads="1"/>
            </p:cNvSpPr>
            <p:nvPr/>
          </p:nvSpPr>
          <p:spPr bwMode="auto">
            <a:xfrm>
              <a:off x="8935114" y="3789853"/>
              <a:ext cx="554639"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Input</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9" name="Rectangle 220">
              <a:extLst>
                <a:ext uri="{FF2B5EF4-FFF2-40B4-BE49-F238E27FC236}">
                  <a16:creationId xmlns:a16="http://schemas.microsoft.com/office/drawing/2014/main" id="{460426BB-3EB3-164A-9B95-93D2BBE3A93E}"/>
                </a:ext>
              </a:extLst>
            </p:cNvPr>
            <p:cNvSpPr>
              <a:spLocks noChangeArrowheads="1"/>
            </p:cNvSpPr>
            <p:nvPr/>
          </p:nvSpPr>
          <p:spPr bwMode="auto">
            <a:xfrm>
              <a:off x="3099724"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7" name="Rectangle 223">
              <a:extLst>
                <a:ext uri="{FF2B5EF4-FFF2-40B4-BE49-F238E27FC236}">
                  <a16:creationId xmlns:a16="http://schemas.microsoft.com/office/drawing/2014/main" id="{35E3A8BF-A661-D542-82F3-E0031D822B01}"/>
                </a:ext>
              </a:extLst>
            </p:cNvPr>
            <p:cNvSpPr>
              <a:spLocks noChangeArrowheads="1"/>
            </p:cNvSpPr>
            <p:nvPr/>
          </p:nvSpPr>
          <p:spPr bwMode="auto">
            <a:xfrm>
              <a:off x="2791697"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8" name="Rectangle 224">
              <a:extLst>
                <a:ext uri="{FF2B5EF4-FFF2-40B4-BE49-F238E27FC236}">
                  <a16:creationId xmlns:a16="http://schemas.microsoft.com/office/drawing/2014/main" id="{3075337E-686F-674E-91CF-B729A9255815}"/>
                </a:ext>
              </a:extLst>
            </p:cNvPr>
            <p:cNvSpPr>
              <a:spLocks noChangeArrowheads="1"/>
            </p:cNvSpPr>
            <p:nvPr/>
          </p:nvSpPr>
          <p:spPr bwMode="auto">
            <a:xfrm>
              <a:off x="2854788" y="378601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9" name="Rectangle 226">
              <a:extLst>
                <a:ext uri="{FF2B5EF4-FFF2-40B4-BE49-F238E27FC236}">
                  <a16:creationId xmlns:a16="http://schemas.microsoft.com/office/drawing/2014/main" id="{708CADC0-3D25-AD4F-8302-207A5B3E9D17}"/>
                </a:ext>
              </a:extLst>
            </p:cNvPr>
            <p:cNvSpPr>
              <a:spLocks noChangeArrowheads="1"/>
            </p:cNvSpPr>
            <p:nvPr/>
          </p:nvSpPr>
          <p:spPr bwMode="auto">
            <a:xfrm>
              <a:off x="3715778" y="3789853"/>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0" name="Rectangle 229">
              <a:extLst>
                <a:ext uri="{FF2B5EF4-FFF2-40B4-BE49-F238E27FC236}">
                  <a16:creationId xmlns:a16="http://schemas.microsoft.com/office/drawing/2014/main" id="{05BA01FA-BBE7-B145-AA9B-857AC317FD84}"/>
                </a:ext>
              </a:extLst>
            </p:cNvPr>
            <p:cNvSpPr>
              <a:spLocks noChangeArrowheads="1"/>
            </p:cNvSpPr>
            <p:nvPr/>
          </p:nvSpPr>
          <p:spPr bwMode="auto">
            <a:xfrm>
              <a:off x="3407751"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1" name="Rectangle 240">
              <a:extLst>
                <a:ext uri="{FF2B5EF4-FFF2-40B4-BE49-F238E27FC236}">
                  <a16:creationId xmlns:a16="http://schemas.microsoft.com/office/drawing/2014/main" id="{2009ACB9-A7B5-164D-AD76-E3A316B6088D}"/>
                </a:ext>
              </a:extLst>
            </p:cNvPr>
            <p:cNvSpPr>
              <a:spLocks noChangeArrowheads="1"/>
            </p:cNvSpPr>
            <p:nvPr/>
          </p:nvSpPr>
          <p:spPr bwMode="auto">
            <a:xfrm>
              <a:off x="5860835"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2" name="Rectangle 243">
              <a:extLst>
                <a:ext uri="{FF2B5EF4-FFF2-40B4-BE49-F238E27FC236}">
                  <a16:creationId xmlns:a16="http://schemas.microsoft.com/office/drawing/2014/main" id="{BA85C87E-7CFA-364F-AF18-380E6A6CD7A3}"/>
                </a:ext>
              </a:extLst>
            </p:cNvPr>
            <p:cNvSpPr>
              <a:spLocks noChangeArrowheads="1"/>
            </p:cNvSpPr>
            <p:nvPr/>
          </p:nvSpPr>
          <p:spPr bwMode="auto">
            <a:xfrm>
              <a:off x="5552808"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3" name="Rectangle 244">
              <a:extLst>
                <a:ext uri="{FF2B5EF4-FFF2-40B4-BE49-F238E27FC236}">
                  <a16:creationId xmlns:a16="http://schemas.microsoft.com/office/drawing/2014/main" id="{9026C23E-74E6-A84E-A013-8AB09C2D6E6A}"/>
                </a:ext>
              </a:extLst>
            </p:cNvPr>
            <p:cNvSpPr>
              <a:spLocks noChangeArrowheads="1"/>
            </p:cNvSpPr>
            <p:nvPr/>
          </p:nvSpPr>
          <p:spPr bwMode="auto">
            <a:xfrm>
              <a:off x="5604765" y="3782176"/>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4" name="Rectangle 224">
              <a:extLst>
                <a:ext uri="{FF2B5EF4-FFF2-40B4-BE49-F238E27FC236}">
                  <a16:creationId xmlns:a16="http://schemas.microsoft.com/office/drawing/2014/main" id="{3FA01B06-D7FE-6F4A-855D-8E9A314486B9}"/>
                </a:ext>
              </a:extLst>
            </p:cNvPr>
            <p:cNvSpPr>
              <a:spLocks noChangeArrowheads="1"/>
            </p:cNvSpPr>
            <p:nvPr/>
          </p:nvSpPr>
          <p:spPr bwMode="auto">
            <a:xfrm>
              <a:off x="3173943" y="3780730"/>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5" name="Rectangle 224">
              <a:extLst>
                <a:ext uri="{FF2B5EF4-FFF2-40B4-BE49-F238E27FC236}">
                  <a16:creationId xmlns:a16="http://schemas.microsoft.com/office/drawing/2014/main" id="{96F562F0-7B50-804F-AD41-D27247B1AA82}"/>
                </a:ext>
              </a:extLst>
            </p:cNvPr>
            <p:cNvSpPr>
              <a:spLocks noChangeArrowheads="1"/>
            </p:cNvSpPr>
            <p:nvPr/>
          </p:nvSpPr>
          <p:spPr bwMode="auto">
            <a:xfrm>
              <a:off x="3478257" y="378409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6" name="Rectangle 224">
              <a:extLst>
                <a:ext uri="{FF2B5EF4-FFF2-40B4-BE49-F238E27FC236}">
                  <a16:creationId xmlns:a16="http://schemas.microsoft.com/office/drawing/2014/main" id="{7D0E0F38-F07A-984F-ADE0-0176E5555978}"/>
                </a:ext>
              </a:extLst>
            </p:cNvPr>
            <p:cNvSpPr>
              <a:spLocks noChangeArrowheads="1"/>
            </p:cNvSpPr>
            <p:nvPr/>
          </p:nvSpPr>
          <p:spPr bwMode="auto">
            <a:xfrm>
              <a:off x="378257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7" name="Rectangle 244">
              <a:extLst>
                <a:ext uri="{FF2B5EF4-FFF2-40B4-BE49-F238E27FC236}">
                  <a16:creationId xmlns:a16="http://schemas.microsoft.com/office/drawing/2014/main" id="{72A355FE-6C0A-974E-BA08-8B0D435763F6}"/>
                </a:ext>
              </a:extLst>
            </p:cNvPr>
            <p:cNvSpPr>
              <a:spLocks noChangeArrowheads="1"/>
            </p:cNvSpPr>
            <p:nvPr/>
          </p:nvSpPr>
          <p:spPr bwMode="auto">
            <a:xfrm>
              <a:off x="592205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169" name="Rectangle 5">
            <a:extLst>
              <a:ext uri="{FF2B5EF4-FFF2-40B4-BE49-F238E27FC236}">
                <a16:creationId xmlns:a16="http://schemas.microsoft.com/office/drawing/2014/main" id="{7D47A2A3-2AF8-BA42-8E72-45469600037D}"/>
              </a:ext>
            </a:extLst>
          </p:cNvPr>
          <p:cNvSpPr>
            <a:spLocks noChangeArrowheads="1"/>
          </p:cNvSpPr>
          <p:nvPr/>
        </p:nvSpPr>
        <p:spPr bwMode="auto">
          <a:xfrm>
            <a:off x="2600518" y="2499256"/>
            <a:ext cx="434206"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0" name="Rectangle 10">
            <a:extLst>
              <a:ext uri="{FF2B5EF4-FFF2-40B4-BE49-F238E27FC236}">
                <a16:creationId xmlns:a16="http://schemas.microsoft.com/office/drawing/2014/main" id="{926868CF-D943-F743-9A09-98ECFCAFD750}"/>
              </a:ext>
            </a:extLst>
          </p:cNvPr>
          <p:cNvSpPr>
            <a:spLocks noChangeArrowheads="1"/>
          </p:cNvSpPr>
          <p:nvPr/>
        </p:nvSpPr>
        <p:spPr bwMode="auto">
          <a:xfrm>
            <a:off x="6526937" y="2499256"/>
            <a:ext cx="30431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2" name="Rectangle 30">
            <a:extLst>
              <a:ext uri="{FF2B5EF4-FFF2-40B4-BE49-F238E27FC236}">
                <a16:creationId xmlns:a16="http://schemas.microsoft.com/office/drawing/2014/main" id="{02A72039-7712-AB42-A261-08325580CD62}"/>
              </a:ext>
            </a:extLst>
          </p:cNvPr>
          <p:cNvSpPr>
            <a:spLocks noChangeArrowheads="1"/>
          </p:cNvSpPr>
          <p:nvPr/>
        </p:nvSpPr>
        <p:spPr bwMode="auto">
          <a:xfrm>
            <a:off x="6089020" y="2499256"/>
            <a:ext cx="43791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3" name="Freeform 63">
            <a:extLst>
              <a:ext uri="{FF2B5EF4-FFF2-40B4-BE49-F238E27FC236}">
                <a16:creationId xmlns:a16="http://schemas.microsoft.com/office/drawing/2014/main" id="{05F913B2-1507-D740-AE7F-480D25E5B220}"/>
              </a:ext>
            </a:extLst>
          </p:cNvPr>
          <p:cNvSpPr>
            <a:spLocks noEditPoints="1"/>
          </p:cNvSpPr>
          <p:nvPr/>
        </p:nvSpPr>
        <p:spPr bwMode="auto">
          <a:xfrm>
            <a:off x="3546866" y="1958029"/>
            <a:ext cx="437919" cy="541224"/>
          </a:xfrm>
          <a:custGeom>
            <a:avLst/>
            <a:gdLst>
              <a:gd name="T0" fmla="*/ 108 w 118"/>
              <a:gd name="T1" fmla="*/ 0 h 141"/>
              <a:gd name="T2" fmla="*/ 17 w 118"/>
              <a:gd name="T3" fmla="*/ 110 h 141"/>
              <a:gd name="T4" fmla="*/ 26 w 118"/>
              <a:gd name="T5" fmla="*/ 120 h 141"/>
              <a:gd name="T6" fmla="*/ 118 w 118"/>
              <a:gd name="T7" fmla="*/ 9 h 141"/>
              <a:gd name="T8" fmla="*/ 108 w 118"/>
              <a:gd name="T9" fmla="*/ 0 h 141"/>
              <a:gd name="T10" fmla="*/ 22 w 118"/>
              <a:gd name="T11" fmla="*/ 115 h 141"/>
              <a:gd name="T12" fmla="*/ 14 w 118"/>
              <a:gd name="T13" fmla="*/ 84 h 141"/>
              <a:gd name="T14" fmla="*/ 0 w 118"/>
              <a:gd name="T15" fmla="*/ 141 h 141"/>
              <a:gd name="T16" fmla="*/ 51 w 118"/>
              <a:gd name="T17" fmla="*/ 120 h 141"/>
              <a:gd name="T18" fmla="*/ 22 w 118"/>
              <a:gd name="T19" fmla="*/ 11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41">
                <a:moveTo>
                  <a:pt x="108" y="0"/>
                </a:moveTo>
                <a:lnTo>
                  <a:pt x="17" y="110"/>
                </a:lnTo>
                <a:lnTo>
                  <a:pt x="26" y="120"/>
                </a:lnTo>
                <a:lnTo>
                  <a:pt x="118" y="9"/>
                </a:lnTo>
                <a:lnTo>
                  <a:pt x="108" y="0"/>
                </a:lnTo>
                <a:close/>
                <a:moveTo>
                  <a:pt x="22" y="115"/>
                </a:moveTo>
                <a:lnTo>
                  <a:pt x="14" y="84"/>
                </a:lnTo>
                <a:lnTo>
                  <a:pt x="0" y="141"/>
                </a:lnTo>
                <a:lnTo>
                  <a:pt x="51" y="120"/>
                </a:lnTo>
                <a:lnTo>
                  <a:pt x="22" y="115"/>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4" name="Freeform 64">
            <a:extLst>
              <a:ext uri="{FF2B5EF4-FFF2-40B4-BE49-F238E27FC236}">
                <a16:creationId xmlns:a16="http://schemas.microsoft.com/office/drawing/2014/main" id="{5343CF91-7489-0743-8DA7-BE8CB8093B7E}"/>
              </a:ext>
            </a:extLst>
          </p:cNvPr>
          <p:cNvSpPr>
            <a:spLocks noEditPoints="1"/>
          </p:cNvSpPr>
          <p:nvPr/>
        </p:nvSpPr>
        <p:spPr bwMode="auto">
          <a:xfrm>
            <a:off x="4567440" y="1961871"/>
            <a:ext cx="282050" cy="537385"/>
          </a:xfrm>
          <a:custGeom>
            <a:avLst/>
            <a:gdLst>
              <a:gd name="T0" fmla="*/ 65 w 76"/>
              <a:gd name="T1" fmla="*/ 0 h 140"/>
              <a:gd name="T2" fmla="*/ 10 w 76"/>
              <a:gd name="T3" fmla="*/ 106 h 140"/>
              <a:gd name="T4" fmla="*/ 21 w 76"/>
              <a:gd name="T5" fmla="*/ 113 h 140"/>
              <a:gd name="T6" fmla="*/ 76 w 76"/>
              <a:gd name="T7" fmla="*/ 7 h 140"/>
              <a:gd name="T8" fmla="*/ 65 w 76"/>
              <a:gd name="T9" fmla="*/ 0 h 140"/>
              <a:gd name="T10" fmla="*/ 16 w 76"/>
              <a:gd name="T11" fmla="*/ 109 h 140"/>
              <a:gd name="T12" fmla="*/ 2 w 76"/>
              <a:gd name="T13" fmla="*/ 81 h 140"/>
              <a:gd name="T14" fmla="*/ 0 w 76"/>
              <a:gd name="T15" fmla="*/ 140 h 140"/>
              <a:gd name="T16" fmla="*/ 45 w 76"/>
              <a:gd name="T17" fmla="*/ 107 h 140"/>
              <a:gd name="T18" fmla="*/ 16 w 76"/>
              <a:gd name="T19" fmla="*/ 10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0">
                <a:moveTo>
                  <a:pt x="65" y="0"/>
                </a:moveTo>
                <a:lnTo>
                  <a:pt x="10" y="106"/>
                </a:lnTo>
                <a:lnTo>
                  <a:pt x="21" y="113"/>
                </a:lnTo>
                <a:lnTo>
                  <a:pt x="76" y="7"/>
                </a:lnTo>
                <a:lnTo>
                  <a:pt x="65" y="0"/>
                </a:lnTo>
                <a:close/>
                <a:moveTo>
                  <a:pt x="16" y="109"/>
                </a:moveTo>
                <a:lnTo>
                  <a:pt x="2" y="81"/>
                </a:lnTo>
                <a:lnTo>
                  <a:pt x="0" y="140"/>
                </a:lnTo>
                <a:lnTo>
                  <a:pt x="45" y="107"/>
                </a:lnTo>
                <a:lnTo>
                  <a:pt x="16" y="109"/>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5" name="Freeform 65">
            <a:extLst>
              <a:ext uri="{FF2B5EF4-FFF2-40B4-BE49-F238E27FC236}">
                <a16:creationId xmlns:a16="http://schemas.microsoft.com/office/drawing/2014/main" id="{98F69FAA-ACA9-3245-BA51-D1F1A3134197}"/>
              </a:ext>
            </a:extLst>
          </p:cNvPr>
          <p:cNvSpPr>
            <a:spLocks noEditPoints="1"/>
          </p:cNvSpPr>
          <p:nvPr/>
        </p:nvSpPr>
        <p:spPr bwMode="auto">
          <a:xfrm>
            <a:off x="5532342" y="1969548"/>
            <a:ext cx="174425" cy="529708"/>
          </a:xfrm>
          <a:custGeom>
            <a:avLst/>
            <a:gdLst>
              <a:gd name="T0" fmla="*/ 35 w 47"/>
              <a:gd name="T1" fmla="*/ 0 h 138"/>
              <a:gd name="T2" fmla="*/ 14 w 47"/>
              <a:gd name="T3" fmla="*/ 102 h 138"/>
              <a:gd name="T4" fmla="*/ 26 w 47"/>
              <a:gd name="T5" fmla="*/ 105 h 138"/>
              <a:gd name="T6" fmla="*/ 47 w 47"/>
              <a:gd name="T7" fmla="*/ 3 h 138"/>
              <a:gd name="T8" fmla="*/ 35 w 47"/>
              <a:gd name="T9" fmla="*/ 0 h 138"/>
              <a:gd name="T10" fmla="*/ 20 w 47"/>
              <a:gd name="T11" fmla="*/ 104 h 138"/>
              <a:gd name="T12" fmla="*/ 0 w 47"/>
              <a:gd name="T13" fmla="*/ 80 h 138"/>
              <a:gd name="T14" fmla="*/ 13 w 47"/>
              <a:gd name="T15" fmla="*/ 138 h 138"/>
              <a:gd name="T16" fmla="*/ 47 w 47"/>
              <a:gd name="T17" fmla="*/ 92 h 138"/>
              <a:gd name="T18" fmla="*/ 20 w 47"/>
              <a:gd name="T19"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38">
                <a:moveTo>
                  <a:pt x="35" y="0"/>
                </a:moveTo>
                <a:lnTo>
                  <a:pt x="14" y="102"/>
                </a:lnTo>
                <a:lnTo>
                  <a:pt x="26" y="105"/>
                </a:lnTo>
                <a:lnTo>
                  <a:pt x="47" y="3"/>
                </a:lnTo>
                <a:lnTo>
                  <a:pt x="35" y="0"/>
                </a:lnTo>
                <a:close/>
                <a:moveTo>
                  <a:pt x="20" y="104"/>
                </a:moveTo>
                <a:lnTo>
                  <a:pt x="0" y="80"/>
                </a:lnTo>
                <a:lnTo>
                  <a:pt x="13" y="138"/>
                </a:lnTo>
                <a:lnTo>
                  <a:pt x="47" y="92"/>
                </a:lnTo>
                <a:lnTo>
                  <a:pt x="20" y="104"/>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6" name="Freeform 62">
            <a:extLst>
              <a:ext uri="{FF2B5EF4-FFF2-40B4-BE49-F238E27FC236}">
                <a16:creationId xmlns:a16="http://schemas.microsoft.com/office/drawing/2014/main" id="{B85B3CA7-7E72-C844-87BC-E0E2861C5178}"/>
              </a:ext>
            </a:extLst>
          </p:cNvPr>
          <p:cNvSpPr>
            <a:spLocks noEditPoints="1"/>
          </p:cNvSpPr>
          <p:nvPr/>
        </p:nvSpPr>
        <p:spPr bwMode="auto">
          <a:xfrm>
            <a:off x="2819475" y="1965706"/>
            <a:ext cx="304315" cy="533547"/>
          </a:xfrm>
          <a:custGeom>
            <a:avLst/>
            <a:gdLst>
              <a:gd name="T0" fmla="*/ 77 w 82"/>
              <a:gd name="T1" fmla="*/ 0 h 139"/>
              <a:gd name="T2" fmla="*/ 15 w 82"/>
              <a:gd name="T3" fmla="*/ 107 h 139"/>
              <a:gd name="T4" fmla="*/ 20 w 82"/>
              <a:gd name="T5" fmla="*/ 110 h 139"/>
              <a:gd name="T6" fmla="*/ 82 w 82"/>
              <a:gd name="T7" fmla="*/ 4 h 139"/>
              <a:gd name="T8" fmla="*/ 77 w 82"/>
              <a:gd name="T9" fmla="*/ 0 h 139"/>
              <a:gd name="T10" fmla="*/ 17 w 82"/>
              <a:gd name="T11" fmla="*/ 109 h 139"/>
              <a:gd name="T12" fmla="*/ 5 w 82"/>
              <a:gd name="T13" fmla="*/ 79 h 139"/>
              <a:gd name="T14" fmla="*/ 0 w 82"/>
              <a:gd name="T15" fmla="*/ 139 h 139"/>
              <a:gd name="T16" fmla="*/ 47 w 82"/>
              <a:gd name="T17" fmla="*/ 108 h 139"/>
              <a:gd name="T18" fmla="*/ 17 w 82"/>
              <a:gd name="T19" fmla="*/ 10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9">
                <a:moveTo>
                  <a:pt x="77" y="0"/>
                </a:moveTo>
                <a:lnTo>
                  <a:pt x="15" y="107"/>
                </a:lnTo>
                <a:lnTo>
                  <a:pt x="20" y="110"/>
                </a:lnTo>
                <a:lnTo>
                  <a:pt x="82" y="4"/>
                </a:lnTo>
                <a:lnTo>
                  <a:pt x="77" y="0"/>
                </a:lnTo>
                <a:close/>
                <a:moveTo>
                  <a:pt x="17" y="109"/>
                </a:moveTo>
                <a:lnTo>
                  <a:pt x="5" y="79"/>
                </a:lnTo>
                <a:lnTo>
                  <a:pt x="0" y="139"/>
                </a:lnTo>
                <a:lnTo>
                  <a:pt x="47" y="108"/>
                </a:lnTo>
                <a:lnTo>
                  <a:pt x="17" y="109"/>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7" name="Freeform 66">
            <a:extLst>
              <a:ext uri="{FF2B5EF4-FFF2-40B4-BE49-F238E27FC236}">
                <a16:creationId xmlns:a16="http://schemas.microsoft.com/office/drawing/2014/main" id="{8079819D-2330-AB44-9192-937810C9EDB1}"/>
              </a:ext>
            </a:extLst>
          </p:cNvPr>
          <p:cNvSpPr>
            <a:spLocks noEditPoints="1"/>
          </p:cNvSpPr>
          <p:nvPr/>
        </p:nvSpPr>
        <p:spPr bwMode="auto">
          <a:xfrm>
            <a:off x="6307959" y="1969546"/>
            <a:ext cx="241226" cy="529708"/>
          </a:xfrm>
          <a:custGeom>
            <a:avLst/>
            <a:gdLst>
              <a:gd name="T0" fmla="*/ 59 w 65"/>
              <a:gd name="T1" fmla="*/ 0 h 138"/>
              <a:gd name="T2" fmla="*/ 12 w 65"/>
              <a:gd name="T3" fmla="*/ 104 h 138"/>
              <a:gd name="T4" fmla="*/ 17 w 65"/>
              <a:gd name="T5" fmla="*/ 107 h 138"/>
              <a:gd name="T6" fmla="*/ 65 w 65"/>
              <a:gd name="T7" fmla="*/ 3 h 138"/>
              <a:gd name="T8" fmla="*/ 59 w 65"/>
              <a:gd name="T9" fmla="*/ 0 h 138"/>
              <a:gd name="T10" fmla="*/ 15 w 65"/>
              <a:gd name="T11" fmla="*/ 106 h 138"/>
              <a:gd name="T12" fmla="*/ 0 w 65"/>
              <a:gd name="T13" fmla="*/ 78 h 138"/>
              <a:gd name="T14" fmla="*/ 0 w 65"/>
              <a:gd name="T15" fmla="*/ 138 h 138"/>
              <a:gd name="T16" fmla="*/ 44 w 65"/>
              <a:gd name="T17" fmla="*/ 102 h 138"/>
              <a:gd name="T18" fmla="*/ 15 w 65"/>
              <a:gd name="T19" fmla="*/ 10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38">
                <a:moveTo>
                  <a:pt x="59" y="0"/>
                </a:moveTo>
                <a:lnTo>
                  <a:pt x="12" y="104"/>
                </a:lnTo>
                <a:lnTo>
                  <a:pt x="17" y="107"/>
                </a:lnTo>
                <a:lnTo>
                  <a:pt x="65" y="3"/>
                </a:lnTo>
                <a:lnTo>
                  <a:pt x="59" y="0"/>
                </a:lnTo>
                <a:close/>
                <a:moveTo>
                  <a:pt x="15" y="106"/>
                </a:moveTo>
                <a:lnTo>
                  <a:pt x="0" y="78"/>
                </a:lnTo>
                <a:lnTo>
                  <a:pt x="0" y="138"/>
                </a:lnTo>
                <a:lnTo>
                  <a:pt x="44" y="102"/>
                </a:lnTo>
                <a:lnTo>
                  <a:pt x="15" y="106"/>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8" name="Freeform 72">
            <a:extLst>
              <a:ext uri="{FF2B5EF4-FFF2-40B4-BE49-F238E27FC236}">
                <a16:creationId xmlns:a16="http://schemas.microsoft.com/office/drawing/2014/main" id="{36BF551E-C41B-7945-8C01-CC5DFE502A30}"/>
              </a:ext>
            </a:extLst>
          </p:cNvPr>
          <p:cNvSpPr>
            <a:spLocks noEditPoints="1"/>
          </p:cNvSpPr>
          <p:nvPr/>
        </p:nvSpPr>
        <p:spPr bwMode="auto">
          <a:xfrm>
            <a:off x="6679073" y="1965706"/>
            <a:ext cx="841961" cy="533547"/>
          </a:xfrm>
          <a:custGeom>
            <a:avLst/>
            <a:gdLst>
              <a:gd name="T0" fmla="*/ 166 w 169"/>
              <a:gd name="T1" fmla="*/ 0 h 139"/>
              <a:gd name="T2" fmla="*/ 24 w 169"/>
              <a:gd name="T3" fmla="*/ 115 h 139"/>
              <a:gd name="T4" fmla="*/ 28 w 169"/>
              <a:gd name="T5" fmla="*/ 120 h 139"/>
              <a:gd name="T6" fmla="*/ 169 w 169"/>
              <a:gd name="T7" fmla="*/ 5 h 139"/>
              <a:gd name="T8" fmla="*/ 166 w 169"/>
              <a:gd name="T9" fmla="*/ 0 h 139"/>
              <a:gd name="T10" fmla="*/ 26 w 169"/>
              <a:gd name="T11" fmla="*/ 117 h 139"/>
              <a:gd name="T12" fmla="*/ 24 w 169"/>
              <a:gd name="T13" fmla="*/ 85 h 139"/>
              <a:gd name="T14" fmla="*/ 0 w 169"/>
              <a:gd name="T15" fmla="*/ 139 h 139"/>
              <a:gd name="T16" fmla="*/ 54 w 169"/>
              <a:gd name="T17" fmla="*/ 128 h 139"/>
              <a:gd name="T18" fmla="*/ 26 w 169"/>
              <a:gd name="T19" fmla="*/ 11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39">
                <a:moveTo>
                  <a:pt x="166" y="0"/>
                </a:moveTo>
                <a:lnTo>
                  <a:pt x="24" y="115"/>
                </a:lnTo>
                <a:lnTo>
                  <a:pt x="28" y="120"/>
                </a:lnTo>
                <a:lnTo>
                  <a:pt x="169" y="5"/>
                </a:lnTo>
                <a:lnTo>
                  <a:pt x="166" y="0"/>
                </a:lnTo>
                <a:close/>
                <a:moveTo>
                  <a:pt x="26" y="117"/>
                </a:moveTo>
                <a:lnTo>
                  <a:pt x="24" y="85"/>
                </a:lnTo>
                <a:lnTo>
                  <a:pt x="0" y="139"/>
                </a:lnTo>
                <a:lnTo>
                  <a:pt x="54" y="128"/>
                </a:lnTo>
                <a:lnTo>
                  <a:pt x="26" y="117"/>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0" name="Rectangle 235">
            <a:extLst>
              <a:ext uri="{FF2B5EF4-FFF2-40B4-BE49-F238E27FC236}">
                <a16:creationId xmlns:a16="http://schemas.microsoft.com/office/drawing/2014/main" id="{234D28DD-2061-9B40-A3E4-D963971A97E6}"/>
              </a:ext>
            </a:extLst>
          </p:cNvPr>
          <p:cNvSpPr>
            <a:spLocks noChangeArrowheads="1"/>
          </p:cNvSpPr>
          <p:nvPr/>
        </p:nvSpPr>
        <p:spPr bwMode="auto">
          <a:xfrm>
            <a:off x="6612273" y="2504621"/>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2" name="Rectangle 224">
            <a:extLst>
              <a:ext uri="{FF2B5EF4-FFF2-40B4-BE49-F238E27FC236}">
                <a16:creationId xmlns:a16="http://schemas.microsoft.com/office/drawing/2014/main" id="{C07FD6F3-2CA2-BD41-A612-5CB4F6F7BD12}"/>
              </a:ext>
            </a:extLst>
          </p:cNvPr>
          <p:cNvSpPr>
            <a:spLocks noChangeArrowheads="1"/>
          </p:cNvSpPr>
          <p:nvPr/>
        </p:nvSpPr>
        <p:spPr bwMode="auto">
          <a:xfrm>
            <a:off x="2624538" y="2504621"/>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3" name="Rectangle 224">
            <a:extLst>
              <a:ext uri="{FF2B5EF4-FFF2-40B4-BE49-F238E27FC236}">
                <a16:creationId xmlns:a16="http://schemas.microsoft.com/office/drawing/2014/main" id="{46ABDD51-C92C-734E-BA37-5D551461E021}"/>
              </a:ext>
            </a:extLst>
          </p:cNvPr>
          <p:cNvSpPr>
            <a:spLocks noChangeArrowheads="1"/>
          </p:cNvSpPr>
          <p:nvPr/>
        </p:nvSpPr>
        <p:spPr bwMode="auto">
          <a:xfrm>
            <a:off x="6127202" y="2504621"/>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184" name="Group 5">
            <a:extLst>
              <a:ext uri="{FF2B5EF4-FFF2-40B4-BE49-F238E27FC236}">
                <a16:creationId xmlns:a16="http://schemas.microsoft.com/office/drawing/2014/main" id="{19DE1ED9-AFC0-0B47-9C6A-372BC718031C}"/>
              </a:ext>
            </a:extLst>
          </p:cNvPr>
          <p:cNvGrpSpPr/>
          <p:nvPr/>
        </p:nvGrpSpPr>
        <p:grpSpPr>
          <a:xfrm>
            <a:off x="3034724" y="2499256"/>
            <a:ext cx="3050584" cy="318594"/>
            <a:chOff x="3030605" y="6276339"/>
            <a:chExt cx="3050584" cy="318594"/>
          </a:xfrm>
        </p:grpSpPr>
        <p:sp>
          <p:nvSpPr>
            <p:cNvPr id="185" name="Rectangle 35">
              <a:extLst>
                <a:ext uri="{FF2B5EF4-FFF2-40B4-BE49-F238E27FC236}">
                  <a16:creationId xmlns:a16="http://schemas.microsoft.com/office/drawing/2014/main" id="{642293AB-4B2E-844C-AF77-FC8BEC62D78B}"/>
                </a:ext>
              </a:extLst>
            </p:cNvPr>
            <p:cNvSpPr>
              <a:spLocks noChangeArrowheads="1"/>
            </p:cNvSpPr>
            <p:nvPr/>
          </p:nvSpPr>
          <p:spPr bwMode="auto">
            <a:xfrm>
              <a:off x="3030605" y="6276339"/>
              <a:ext cx="102057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6" name="Rectangle 44">
              <a:extLst>
                <a:ext uri="{FF2B5EF4-FFF2-40B4-BE49-F238E27FC236}">
                  <a16:creationId xmlns:a16="http://schemas.microsoft.com/office/drawing/2014/main" id="{B49FD589-5C72-B74F-A7DA-5D3BA22E657D}"/>
                </a:ext>
              </a:extLst>
            </p:cNvPr>
            <p:cNvSpPr>
              <a:spLocks noChangeArrowheads="1"/>
            </p:cNvSpPr>
            <p:nvPr/>
          </p:nvSpPr>
          <p:spPr bwMode="auto">
            <a:xfrm>
              <a:off x="4051179"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7" name="Rectangle 53">
              <a:extLst>
                <a:ext uri="{FF2B5EF4-FFF2-40B4-BE49-F238E27FC236}">
                  <a16:creationId xmlns:a16="http://schemas.microsoft.com/office/drawing/2014/main" id="{7027A91D-2FAA-8B4E-BCF9-8CA9DEF80F80}"/>
                </a:ext>
              </a:extLst>
            </p:cNvPr>
            <p:cNvSpPr>
              <a:spLocks noChangeArrowheads="1"/>
            </p:cNvSpPr>
            <p:nvPr/>
          </p:nvSpPr>
          <p:spPr bwMode="auto">
            <a:xfrm>
              <a:off x="5064328"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8" name="Rectangle 224">
              <a:extLst>
                <a:ext uri="{FF2B5EF4-FFF2-40B4-BE49-F238E27FC236}">
                  <a16:creationId xmlns:a16="http://schemas.microsoft.com/office/drawing/2014/main" id="{685F56D3-1BAD-684F-A024-4589CF2D319D}"/>
                </a:ext>
              </a:extLst>
            </p:cNvPr>
            <p:cNvSpPr>
              <a:spLocks noChangeArrowheads="1"/>
            </p:cNvSpPr>
            <p:nvPr/>
          </p:nvSpPr>
          <p:spPr bwMode="auto">
            <a:xfrm>
              <a:off x="3111755"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9" name="Rectangle 224">
              <a:extLst>
                <a:ext uri="{FF2B5EF4-FFF2-40B4-BE49-F238E27FC236}">
                  <a16:creationId xmlns:a16="http://schemas.microsoft.com/office/drawing/2014/main" id="{5241EC12-10D3-F441-A146-EC6F70045D77}"/>
                </a:ext>
              </a:extLst>
            </p:cNvPr>
            <p:cNvSpPr>
              <a:spLocks noChangeArrowheads="1"/>
            </p:cNvSpPr>
            <p:nvPr/>
          </p:nvSpPr>
          <p:spPr bwMode="auto">
            <a:xfrm>
              <a:off x="4118260"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0" name="Rectangle 224">
              <a:extLst>
                <a:ext uri="{FF2B5EF4-FFF2-40B4-BE49-F238E27FC236}">
                  <a16:creationId xmlns:a16="http://schemas.microsoft.com/office/drawing/2014/main" id="{57F53BAB-053C-E445-9742-0AF8D59FAE1B}"/>
                </a:ext>
              </a:extLst>
            </p:cNvPr>
            <p:cNvSpPr>
              <a:spLocks noChangeArrowheads="1"/>
            </p:cNvSpPr>
            <p:nvPr/>
          </p:nvSpPr>
          <p:spPr bwMode="auto">
            <a:xfrm>
              <a:off x="5127404"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195" name="Line 305">
            <a:extLst>
              <a:ext uri="{FF2B5EF4-FFF2-40B4-BE49-F238E27FC236}">
                <a16:creationId xmlns:a16="http://schemas.microsoft.com/office/drawing/2014/main" id="{237E11F6-D3DB-A84C-9FD6-2C9727F0D51A}"/>
              </a:ext>
            </a:extLst>
          </p:cNvPr>
          <p:cNvSpPr>
            <a:spLocks noChangeShapeType="1"/>
          </p:cNvSpPr>
          <p:nvPr/>
        </p:nvSpPr>
        <p:spPr bwMode="auto">
          <a:xfrm>
            <a:off x="6546154" y="1597214"/>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12" name="Grupo 11">
            <a:extLst>
              <a:ext uri="{FF2B5EF4-FFF2-40B4-BE49-F238E27FC236}">
                <a16:creationId xmlns:a16="http://schemas.microsoft.com/office/drawing/2014/main" id="{01291B0B-3E27-D748-99DC-2171F0B179F6}"/>
              </a:ext>
            </a:extLst>
          </p:cNvPr>
          <p:cNvGrpSpPr/>
          <p:nvPr/>
        </p:nvGrpSpPr>
        <p:grpSpPr>
          <a:xfrm>
            <a:off x="6501621" y="1865908"/>
            <a:ext cx="189270" cy="107477"/>
            <a:chOff x="6393333" y="1865908"/>
            <a:chExt cx="189270" cy="107477"/>
          </a:xfrm>
        </p:grpSpPr>
        <p:sp>
          <p:nvSpPr>
            <p:cNvPr id="199" name="Rectangle 310">
              <a:extLst>
                <a:ext uri="{FF2B5EF4-FFF2-40B4-BE49-F238E27FC236}">
                  <a16:creationId xmlns:a16="http://schemas.microsoft.com/office/drawing/2014/main" id="{8C8CD80D-EA5E-F444-9C74-7887FAC15243}"/>
                </a:ext>
              </a:extLst>
            </p:cNvPr>
            <p:cNvSpPr>
              <a:spLocks noChangeArrowheads="1"/>
            </p:cNvSpPr>
            <p:nvPr/>
          </p:nvSpPr>
          <p:spPr bwMode="auto">
            <a:xfrm>
              <a:off x="6486113"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0" name="Rectangle 311">
              <a:extLst>
                <a:ext uri="{FF2B5EF4-FFF2-40B4-BE49-F238E27FC236}">
                  <a16:creationId xmlns:a16="http://schemas.microsoft.com/office/drawing/2014/main" id="{5E23CAF6-5A9C-654C-AABC-1E61425DD92A}"/>
                </a:ext>
              </a:extLst>
            </p:cNvPr>
            <p:cNvSpPr>
              <a:spLocks noChangeArrowheads="1"/>
            </p:cNvSpPr>
            <p:nvPr/>
          </p:nvSpPr>
          <p:spPr bwMode="auto">
            <a:xfrm>
              <a:off x="6393333" y="1865908"/>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201" name="Rectangle 316">
            <a:extLst>
              <a:ext uri="{FF2B5EF4-FFF2-40B4-BE49-F238E27FC236}">
                <a16:creationId xmlns:a16="http://schemas.microsoft.com/office/drawing/2014/main" id="{4E3556C9-5144-E240-B979-A8C909047849}"/>
              </a:ext>
            </a:extLst>
          </p:cNvPr>
          <p:cNvSpPr>
            <a:spLocks noChangeArrowheads="1"/>
          </p:cNvSpPr>
          <p:nvPr/>
        </p:nvSpPr>
        <p:spPr bwMode="auto">
          <a:xfrm>
            <a:off x="6293130"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2" name="Rectangle 317">
            <a:extLst>
              <a:ext uri="{FF2B5EF4-FFF2-40B4-BE49-F238E27FC236}">
                <a16:creationId xmlns:a16="http://schemas.microsoft.com/office/drawing/2014/main" id="{67DC9F68-F31C-D245-81A1-B78395D0F933}"/>
              </a:ext>
            </a:extLst>
          </p:cNvPr>
          <p:cNvSpPr>
            <a:spLocks noChangeArrowheads="1"/>
          </p:cNvSpPr>
          <p:nvPr/>
        </p:nvSpPr>
        <p:spPr bwMode="auto">
          <a:xfrm>
            <a:off x="6196640"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3" name="Rectangle 318">
            <a:extLst>
              <a:ext uri="{FF2B5EF4-FFF2-40B4-BE49-F238E27FC236}">
                <a16:creationId xmlns:a16="http://schemas.microsoft.com/office/drawing/2014/main" id="{AB4052EC-B162-9644-B769-D8E90E926DE0}"/>
              </a:ext>
            </a:extLst>
          </p:cNvPr>
          <p:cNvSpPr>
            <a:spLocks noChangeArrowheads="1"/>
          </p:cNvSpPr>
          <p:nvPr/>
        </p:nvSpPr>
        <p:spPr bwMode="auto">
          <a:xfrm>
            <a:off x="6486113"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4" name="Rectangle 319">
            <a:extLst>
              <a:ext uri="{FF2B5EF4-FFF2-40B4-BE49-F238E27FC236}">
                <a16:creationId xmlns:a16="http://schemas.microsoft.com/office/drawing/2014/main" id="{3E3F33FB-8BB4-4746-9912-1F31C6DB1359}"/>
              </a:ext>
            </a:extLst>
          </p:cNvPr>
          <p:cNvSpPr>
            <a:spLocks noChangeArrowheads="1"/>
          </p:cNvSpPr>
          <p:nvPr/>
        </p:nvSpPr>
        <p:spPr bwMode="auto">
          <a:xfrm>
            <a:off x="6393333" y="1489737"/>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1" name="Rectangle 330">
            <a:extLst>
              <a:ext uri="{FF2B5EF4-FFF2-40B4-BE49-F238E27FC236}">
                <a16:creationId xmlns:a16="http://schemas.microsoft.com/office/drawing/2014/main" id="{21456C44-1F79-4043-8149-8774C23FA18F}"/>
              </a:ext>
            </a:extLst>
          </p:cNvPr>
          <p:cNvSpPr>
            <a:spLocks noChangeArrowheads="1"/>
          </p:cNvSpPr>
          <p:nvPr/>
        </p:nvSpPr>
        <p:spPr bwMode="auto">
          <a:xfrm>
            <a:off x="5632542"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2" name="Rectangle 331">
            <a:extLst>
              <a:ext uri="{FF2B5EF4-FFF2-40B4-BE49-F238E27FC236}">
                <a16:creationId xmlns:a16="http://schemas.microsoft.com/office/drawing/2014/main" id="{9C5E044A-26D1-D64D-A2C6-23AEEB2EFFD1}"/>
              </a:ext>
            </a:extLst>
          </p:cNvPr>
          <p:cNvSpPr>
            <a:spLocks noChangeArrowheads="1"/>
          </p:cNvSpPr>
          <p:nvPr/>
        </p:nvSpPr>
        <p:spPr bwMode="auto">
          <a:xfrm>
            <a:off x="5539762" y="1865908"/>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3" name="Rectangle 336">
            <a:extLst>
              <a:ext uri="{FF2B5EF4-FFF2-40B4-BE49-F238E27FC236}">
                <a16:creationId xmlns:a16="http://schemas.microsoft.com/office/drawing/2014/main" id="{E2F2F29C-A5B5-E444-A002-5725B25D48E9}"/>
              </a:ext>
            </a:extLst>
          </p:cNvPr>
          <p:cNvSpPr>
            <a:spLocks noChangeArrowheads="1"/>
          </p:cNvSpPr>
          <p:nvPr/>
        </p:nvSpPr>
        <p:spPr bwMode="auto">
          <a:xfrm>
            <a:off x="5439562"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4" name="Rectangle 337">
            <a:extLst>
              <a:ext uri="{FF2B5EF4-FFF2-40B4-BE49-F238E27FC236}">
                <a16:creationId xmlns:a16="http://schemas.microsoft.com/office/drawing/2014/main" id="{DE8811ED-8BB6-D940-B0BB-2BAEB5EFBBCD}"/>
              </a:ext>
            </a:extLst>
          </p:cNvPr>
          <p:cNvSpPr>
            <a:spLocks noChangeArrowheads="1"/>
          </p:cNvSpPr>
          <p:nvPr/>
        </p:nvSpPr>
        <p:spPr bwMode="auto">
          <a:xfrm>
            <a:off x="5343072"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5" name="Rectangle 338">
            <a:extLst>
              <a:ext uri="{FF2B5EF4-FFF2-40B4-BE49-F238E27FC236}">
                <a16:creationId xmlns:a16="http://schemas.microsoft.com/office/drawing/2014/main" id="{8CDA5BB6-5DE0-5544-94EA-35881D895029}"/>
              </a:ext>
            </a:extLst>
          </p:cNvPr>
          <p:cNvSpPr>
            <a:spLocks noChangeArrowheads="1"/>
          </p:cNvSpPr>
          <p:nvPr/>
        </p:nvSpPr>
        <p:spPr bwMode="auto">
          <a:xfrm>
            <a:off x="5632542"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6" name="Rectangle 339">
            <a:extLst>
              <a:ext uri="{FF2B5EF4-FFF2-40B4-BE49-F238E27FC236}">
                <a16:creationId xmlns:a16="http://schemas.microsoft.com/office/drawing/2014/main" id="{210427D9-5808-5E4B-BFD8-4545DE1DF7BD}"/>
              </a:ext>
            </a:extLst>
          </p:cNvPr>
          <p:cNvSpPr>
            <a:spLocks noChangeArrowheads="1"/>
          </p:cNvSpPr>
          <p:nvPr/>
        </p:nvSpPr>
        <p:spPr bwMode="auto">
          <a:xfrm>
            <a:off x="5539762" y="1489737"/>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0" name="Rectangle 347">
            <a:extLst>
              <a:ext uri="{FF2B5EF4-FFF2-40B4-BE49-F238E27FC236}">
                <a16:creationId xmlns:a16="http://schemas.microsoft.com/office/drawing/2014/main" id="{BE8E98D6-B108-D24C-9C3D-888FCEBB9C55}"/>
              </a:ext>
            </a:extLst>
          </p:cNvPr>
          <p:cNvSpPr>
            <a:spLocks noChangeArrowheads="1"/>
          </p:cNvSpPr>
          <p:nvPr/>
        </p:nvSpPr>
        <p:spPr bwMode="auto">
          <a:xfrm>
            <a:off x="4578572" y="186590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3" name="Rectangle 350">
            <a:extLst>
              <a:ext uri="{FF2B5EF4-FFF2-40B4-BE49-F238E27FC236}">
                <a16:creationId xmlns:a16="http://schemas.microsoft.com/office/drawing/2014/main" id="{B730E115-8838-BE40-8AE4-97C5DDD427C1}"/>
              </a:ext>
            </a:extLst>
          </p:cNvPr>
          <p:cNvSpPr>
            <a:spLocks noChangeArrowheads="1"/>
          </p:cNvSpPr>
          <p:nvPr/>
        </p:nvSpPr>
        <p:spPr bwMode="auto">
          <a:xfrm>
            <a:off x="4678774"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4" name="Rectangle 355">
            <a:extLst>
              <a:ext uri="{FF2B5EF4-FFF2-40B4-BE49-F238E27FC236}">
                <a16:creationId xmlns:a16="http://schemas.microsoft.com/office/drawing/2014/main" id="{0F8F0AA8-4B15-A744-8251-6564070908AC}"/>
              </a:ext>
            </a:extLst>
          </p:cNvPr>
          <p:cNvSpPr>
            <a:spLocks noChangeArrowheads="1"/>
          </p:cNvSpPr>
          <p:nvPr/>
        </p:nvSpPr>
        <p:spPr bwMode="auto">
          <a:xfrm>
            <a:off x="4578572"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5" name="Rectangle 356">
            <a:extLst>
              <a:ext uri="{FF2B5EF4-FFF2-40B4-BE49-F238E27FC236}">
                <a16:creationId xmlns:a16="http://schemas.microsoft.com/office/drawing/2014/main" id="{33C89011-7590-4D45-8E0C-62F830D52E64}"/>
              </a:ext>
            </a:extLst>
          </p:cNvPr>
          <p:cNvSpPr>
            <a:spLocks noChangeArrowheads="1"/>
          </p:cNvSpPr>
          <p:nvPr/>
        </p:nvSpPr>
        <p:spPr bwMode="auto">
          <a:xfrm>
            <a:off x="4482082"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6" name="Rectangle 357">
            <a:extLst>
              <a:ext uri="{FF2B5EF4-FFF2-40B4-BE49-F238E27FC236}">
                <a16:creationId xmlns:a16="http://schemas.microsoft.com/office/drawing/2014/main" id="{96A6052E-5B62-C84A-81A5-B47A904943B3}"/>
              </a:ext>
            </a:extLst>
          </p:cNvPr>
          <p:cNvSpPr>
            <a:spLocks noChangeArrowheads="1"/>
          </p:cNvSpPr>
          <p:nvPr/>
        </p:nvSpPr>
        <p:spPr bwMode="auto">
          <a:xfrm>
            <a:off x="4775264"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7" name="Rectangle 358">
            <a:extLst>
              <a:ext uri="{FF2B5EF4-FFF2-40B4-BE49-F238E27FC236}">
                <a16:creationId xmlns:a16="http://schemas.microsoft.com/office/drawing/2014/main" id="{76D47D94-9B79-0142-8694-E873FB4FAE70}"/>
              </a:ext>
            </a:extLst>
          </p:cNvPr>
          <p:cNvSpPr>
            <a:spLocks noChangeArrowheads="1"/>
          </p:cNvSpPr>
          <p:nvPr/>
        </p:nvSpPr>
        <p:spPr bwMode="auto">
          <a:xfrm>
            <a:off x="4678774"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0" name="Rectangle 365">
            <a:extLst>
              <a:ext uri="{FF2B5EF4-FFF2-40B4-BE49-F238E27FC236}">
                <a16:creationId xmlns:a16="http://schemas.microsoft.com/office/drawing/2014/main" id="{FC978070-0A3D-3748-AA97-958C1EE22599}"/>
              </a:ext>
            </a:extLst>
          </p:cNvPr>
          <p:cNvSpPr>
            <a:spLocks noChangeArrowheads="1"/>
          </p:cNvSpPr>
          <p:nvPr/>
        </p:nvSpPr>
        <p:spPr bwMode="auto">
          <a:xfrm>
            <a:off x="3721292" y="186590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1" name="Rectangle 366">
            <a:extLst>
              <a:ext uri="{FF2B5EF4-FFF2-40B4-BE49-F238E27FC236}">
                <a16:creationId xmlns:a16="http://schemas.microsoft.com/office/drawing/2014/main" id="{348419B4-1F4C-FA4E-92DD-05B2A0354047}"/>
              </a:ext>
            </a:extLst>
          </p:cNvPr>
          <p:cNvSpPr>
            <a:spLocks noChangeArrowheads="1"/>
          </p:cNvSpPr>
          <p:nvPr/>
        </p:nvSpPr>
        <p:spPr bwMode="auto">
          <a:xfrm>
            <a:off x="3624802"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4" name="Rectangle 373">
            <a:extLst>
              <a:ext uri="{FF2B5EF4-FFF2-40B4-BE49-F238E27FC236}">
                <a16:creationId xmlns:a16="http://schemas.microsoft.com/office/drawing/2014/main" id="{3696A39C-1811-3A4C-B5EA-95E3FA5D53E8}"/>
              </a:ext>
            </a:extLst>
          </p:cNvPr>
          <p:cNvSpPr>
            <a:spLocks noChangeArrowheads="1"/>
          </p:cNvSpPr>
          <p:nvPr/>
        </p:nvSpPr>
        <p:spPr bwMode="auto">
          <a:xfrm>
            <a:off x="3721292"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5" name="Rectangle 374">
            <a:extLst>
              <a:ext uri="{FF2B5EF4-FFF2-40B4-BE49-F238E27FC236}">
                <a16:creationId xmlns:a16="http://schemas.microsoft.com/office/drawing/2014/main" id="{6BE320D5-D566-0245-827C-33DDC9CE66B2}"/>
              </a:ext>
            </a:extLst>
          </p:cNvPr>
          <p:cNvSpPr>
            <a:spLocks noChangeArrowheads="1"/>
          </p:cNvSpPr>
          <p:nvPr/>
        </p:nvSpPr>
        <p:spPr bwMode="auto">
          <a:xfrm>
            <a:off x="3624802"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6" name="Rectangle 375">
            <a:extLst>
              <a:ext uri="{FF2B5EF4-FFF2-40B4-BE49-F238E27FC236}">
                <a16:creationId xmlns:a16="http://schemas.microsoft.com/office/drawing/2014/main" id="{B9DBD2BA-7490-1743-A796-13D7B71D02C6}"/>
              </a:ext>
            </a:extLst>
          </p:cNvPr>
          <p:cNvSpPr>
            <a:spLocks noChangeArrowheads="1"/>
          </p:cNvSpPr>
          <p:nvPr/>
        </p:nvSpPr>
        <p:spPr bwMode="auto">
          <a:xfrm>
            <a:off x="3917984"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7" name="Rectangle 376">
            <a:extLst>
              <a:ext uri="{FF2B5EF4-FFF2-40B4-BE49-F238E27FC236}">
                <a16:creationId xmlns:a16="http://schemas.microsoft.com/office/drawing/2014/main" id="{DDE2C095-F2BD-5D4D-956D-7479B366E69C}"/>
              </a:ext>
            </a:extLst>
          </p:cNvPr>
          <p:cNvSpPr>
            <a:spLocks noChangeArrowheads="1"/>
          </p:cNvSpPr>
          <p:nvPr/>
        </p:nvSpPr>
        <p:spPr bwMode="auto">
          <a:xfrm>
            <a:off x="3821494"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8" name="Line 381">
            <a:extLst>
              <a:ext uri="{FF2B5EF4-FFF2-40B4-BE49-F238E27FC236}">
                <a16:creationId xmlns:a16="http://schemas.microsoft.com/office/drawing/2014/main" id="{D4FBBF44-5839-E643-A0E4-CD94B8CBF8FB}"/>
              </a:ext>
            </a:extLst>
          </p:cNvPr>
          <p:cNvSpPr>
            <a:spLocks noChangeShapeType="1"/>
          </p:cNvSpPr>
          <p:nvPr/>
        </p:nvSpPr>
        <p:spPr bwMode="auto">
          <a:xfrm>
            <a:off x="2823187" y="1597214"/>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11" name="Grupo 10">
            <a:extLst>
              <a:ext uri="{FF2B5EF4-FFF2-40B4-BE49-F238E27FC236}">
                <a16:creationId xmlns:a16="http://schemas.microsoft.com/office/drawing/2014/main" id="{FE4D8EEB-776E-7646-B8AC-FA2449F57A13}"/>
              </a:ext>
            </a:extLst>
          </p:cNvPr>
          <p:cNvGrpSpPr/>
          <p:nvPr/>
        </p:nvGrpSpPr>
        <p:grpSpPr>
          <a:xfrm>
            <a:off x="2680991" y="1865908"/>
            <a:ext cx="196692" cy="107477"/>
            <a:chOff x="2771231" y="1865908"/>
            <a:chExt cx="196692" cy="107477"/>
          </a:xfrm>
        </p:grpSpPr>
        <p:sp>
          <p:nvSpPr>
            <p:cNvPr id="239" name="Rectangle 382">
              <a:extLst>
                <a:ext uri="{FF2B5EF4-FFF2-40B4-BE49-F238E27FC236}">
                  <a16:creationId xmlns:a16="http://schemas.microsoft.com/office/drawing/2014/main" id="{0941B95D-9B46-F34E-A701-D1FC937291A2}"/>
                </a:ext>
              </a:extLst>
            </p:cNvPr>
            <p:cNvSpPr>
              <a:spLocks noChangeArrowheads="1"/>
            </p:cNvSpPr>
            <p:nvPr/>
          </p:nvSpPr>
          <p:spPr bwMode="auto">
            <a:xfrm>
              <a:off x="2867721" y="186590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0" name="Rectangle 383">
              <a:extLst>
                <a:ext uri="{FF2B5EF4-FFF2-40B4-BE49-F238E27FC236}">
                  <a16:creationId xmlns:a16="http://schemas.microsoft.com/office/drawing/2014/main" id="{A05791D0-F550-3549-AEE2-BEA21780134C}"/>
                </a:ext>
              </a:extLst>
            </p:cNvPr>
            <p:cNvSpPr>
              <a:spLocks noChangeArrowheads="1"/>
            </p:cNvSpPr>
            <p:nvPr/>
          </p:nvSpPr>
          <p:spPr bwMode="auto">
            <a:xfrm>
              <a:off x="2771231" y="186590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243" name="Rectangle 390">
            <a:extLst>
              <a:ext uri="{FF2B5EF4-FFF2-40B4-BE49-F238E27FC236}">
                <a16:creationId xmlns:a16="http://schemas.microsoft.com/office/drawing/2014/main" id="{461DB093-185A-0E42-A820-12E9D257250B}"/>
              </a:ext>
            </a:extLst>
          </p:cNvPr>
          <p:cNvSpPr>
            <a:spLocks noChangeArrowheads="1"/>
          </p:cNvSpPr>
          <p:nvPr/>
        </p:nvSpPr>
        <p:spPr bwMode="auto">
          <a:xfrm>
            <a:off x="2867721"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4" name="Rectangle 391">
            <a:extLst>
              <a:ext uri="{FF2B5EF4-FFF2-40B4-BE49-F238E27FC236}">
                <a16:creationId xmlns:a16="http://schemas.microsoft.com/office/drawing/2014/main" id="{813A7471-379E-214E-9168-9E18F76B2C0E}"/>
              </a:ext>
            </a:extLst>
          </p:cNvPr>
          <p:cNvSpPr>
            <a:spLocks noChangeArrowheads="1"/>
          </p:cNvSpPr>
          <p:nvPr/>
        </p:nvSpPr>
        <p:spPr bwMode="auto">
          <a:xfrm>
            <a:off x="2771231"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5" name="Rectangle 392">
            <a:extLst>
              <a:ext uri="{FF2B5EF4-FFF2-40B4-BE49-F238E27FC236}">
                <a16:creationId xmlns:a16="http://schemas.microsoft.com/office/drawing/2014/main" id="{08168A8C-B701-DF44-B0A5-D383E1CFF389}"/>
              </a:ext>
            </a:extLst>
          </p:cNvPr>
          <p:cNvSpPr>
            <a:spLocks noChangeArrowheads="1"/>
          </p:cNvSpPr>
          <p:nvPr/>
        </p:nvSpPr>
        <p:spPr bwMode="auto">
          <a:xfrm>
            <a:off x="3064414" y="1489737"/>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6" name="Rectangle 393">
            <a:extLst>
              <a:ext uri="{FF2B5EF4-FFF2-40B4-BE49-F238E27FC236}">
                <a16:creationId xmlns:a16="http://schemas.microsoft.com/office/drawing/2014/main" id="{92015B2C-EB36-2743-8859-2BBEF6F91857}"/>
              </a:ext>
            </a:extLst>
          </p:cNvPr>
          <p:cNvSpPr>
            <a:spLocks noChangeArrowheads="1"/>
          </p:cNvSpPr>
          <p:nvPr/>
        </p:nvSpPr>
        <p:spPr bwMode="auto">
          <a:xfrm>
            <a:off x="2967924" y="1489737"/>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1" name="Rectangle 191">
            <a:extLst>
              <a:ext uri="{FF2B5EF4-FFF2-40B4-BE49-F238E27FC236}">
                <a16:creationId xmlns:a16="http://schemas.microsoft.com/office/drawing/2014/main" id="{58A31A92-FB17-C24E-AC55-6286BFC72CD8}"/>
              </a:ext>
            </a:extLst>
          </p:cNvPr>
          <p:cNvSpPr>
            <a:spLocks noChangeArrowheads="1"/>
          </p:cNvSpPr>
          <p:nvPr/>
        </p:nvSpPr>
        <p:spPr bwMode="auto">
          <a:xfrm>
            <a:off x="7655448" y="1867919"/>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2" name="Rectangle 192">
            <a:extLst>
              <a:ext uri="{FF2B5EF4-FFF2-40B4-BE49-F238E27FC236}">
                <a16:creationId xmlns:a16="http://schemas.microsoft.com/office/drawing/2014/main" id="{D454B3CD-4D05-2C4F-BBBF-CA6A823E315B}"/>
              </a:ext>
            </a:extLst>
          </p:cNvPr>
          <p:cNvSpPr>
            <a:spLocks noChangeArrowheads="1"/>
          </p:cNvSpPr>
          <p:nvPr/>
        </p:nvSpPr>
        <p:spPr bwMode="auto">
          <a:xfrm>
            <a:off x="7558958" y="1867919"/>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3" name="Rectangle 197">
            <a:extLst>
              <a:ext uri="{FF2B5EF4-FFF2-40B4-BE49-F238E27FC236}">
                <a16:creationId xmlns:a16="http://schemas.microsoft.com/office/drawing/2014/main" id="{02244AA2-F642-2341-ABCA-067B92417665}"/>
              </a:ext>
            </a:extLst>
          </p:cNvPr>
          <p:cNvSpPr>
            <a:spLocks noChangeArrowheads="1"/>
          </p:cNvSpPr>
          <p:nvPr/>
        </p:nvSpPr>
        <p:spPr bwMode="auto">
          <a:xfrm>
            <a:off x="7227853" y="1484073"/>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4" name="Rectangle 198">
            <a:extLst>
              <a:ext uri="{FF2B5EF4-FFF2-40B4-BE49-F238E27FC236}">
                <a16:creationId xmlns:a16="http://schemas.microsoft.com/office/drawing/2014/main" id="{4AA41A6B-7A9F-864A-9A73-9A8ECFDFC5B5}"/>
              </a:ext>
            </a:extLst>
          </p:cNvPr>
          <p:cNvSpPr>
            <a:spLocks noChangeArrowheads="1"/>
          </p:cNvSpPr>
          <p:nvPr/>
        </p:nvSpPr>
        <p:spPr bwMode="auto">
          <a:xfrm>
            <a:off x="7131363" y="1484073"/>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5" name="Rectangle 199">
            <a:extLst>
              <a:ext uri="{FF2B5EF4-FFF2-40B4-BE49-F238E27FC236}">
                <a16:creationId xmlns:a16="http://schemas.microsoft.com/office/drawing/2014/main" id="{4DD31BEF-8480-D24C-8CE0-E585801FC37D}"/>
              </a:ext>
            </a:extLst>
          </p:cNvPr>
          <p:cNvSpPr>
            <a:spLocks noChangeArrowheads="1"/>
          </p:cNvSpPr>
          <p:nvPr/>
        </p:nvSpPr>
        <p:spPr bwMode="auto">
          <a:xfrm>
            <a:off x="7420833" y="1484073"/>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6" name="Rectangle 200">
            <a:extLst>
              <a:ext uri="{FF2B5EF4-FFF2-40B4-BE49-F238E27FC236}">
                <a16:creationId xmlns:a16="http://schemas.microsoft.com/office/drawing/2014/main" id="{2E66899B-1617-F44D-9393-AA9596395B57}"/>
              </a:ext>
            </a:extLst>
          </p:cNvPr>
          <p:cNvSpPr>
            <a:spLocks noChangeArrowheads="1"/>
          </p:cNvSpPr>
          <p:nvPr/>
        </p:nvSpPr>
        <p:spPr bwMode="auto">
          <a:xfrm>
            <a:off x="7324343" y="1484073"/>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3" name="TextBox 12">
            <a:extLst>
              <a:ext uri="{FF2B5EF4-FFF2-40B4-BE49-F238E27FC236}">
                <a16:creationId xmlns:a16="http://schemas.microsoft.com/office/drawing/2014/main" id="{5F5D8AC6-98F8-784C-9A2E-8AF26BC68143}"/>
              </a:ext>
            </a:extLst>
          </p:cNvPr>
          <p:cNvSpPr txBox="1"/>
          <p:nvPr/>
        </p:nvSpPr>
        <p:spPr>
          <a:xfrm>
            <a:off x="1326371" y="1507202"/>
            <a:ext cx="1096011"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Sliding</a:t>
            </a:r>
          </a:p>
          <a:p>
            <a:r>
              <a:rPr lang="en-US" b="1" dirty="0">
                <a:latin typeface="Times New Roman" panose="02020603050405020304" pitchFamily="18" charset="0"/>
                <a:cs typeface="Times New Roman" panose="02020603050405020304" pitchFamily="18" charset="0"/>
              </a:rPr>
              <a:t>dot</a:t>
            </a:r>
          </a:p>
          <a:p>
            <a:r>
              <a:rPr lang="en-US" b="1" dirty="0">
                <a:latin typeface="Times New Roman" panose="02020603050405020304" pitchFamily="18" charset="0"/>
                <a:cs typeface="Times New Roman" panose="02020603050405020304" pitchFamily="18" charset="0"/>
              </a:rPr>
              <a:t>product</a:t>
            </a:r>
          </a:p>
        </p:txBody>
      </p:sp>
      <p:grpSp>
        <p:nvGrpSpPr>
          <p:cNvPr id="15" name="Grupo 14">
            <a:extLst>
              <a:ext uri="{FF2B5EF4-FFF2-40B4-BE49-F238E27FC236}">
                <a16:creationId xmlns:a16="http://schemas.microsoft.com/office/drawing/2014/main" id="{8C205A59-C439-1749-8FFC-7FFECC2090CB}"/>
              </a:ext>
            </a:extLst>
          </p:cNvPr>
          <p:cNvGrpSpPr/>
          <p:nvPr/>
        </p:nvGrpSpPr>
        <p:grpSpPr>
          <a:xfrm>
            <a:off x="4630528" y="1604231"/>
            <a:ext cx="104272" cy="272532"/>
            <a:chOff x="4630528" y="1604231"/>
            <a:chExt cx="104272" cy="272532"/>
          </a:xfrm>
        </p:grpSpPr>
        <p:sp>
          <p:nvSpPr>
            <p:cNvPr id="218" name="Line 345">
              <a:extLst>
                <a:ext uri="{FF2B5EF4-FFF2-40B4-BE49-F238E27FC236}">
                  <a16:creationId xmlns:a16="http://schemas.microsoft.com/office/drawing/2014/main" id="{53E5B547-825F-4744-9FDA-DA04994F16BD}"/>
                </a:ext>
              </a:extLst>
            </p:cNvPr>
            <p:cNvSpPr>
              <a:spLocks noChangeShapeType="1"/>
            </p:cNvSpPr>
            <p:nvPr/>
          </p:nvSpPr>
          <p:spPr bwMode="auto">
            <a:xfrm>
              <a:off x="4630528"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66" name="Line 345">
              <a:extLst>
                <a:ext uri="{FF2B5EF4-FFF2-40B4-BE49-F238E27FC236}">
                  <a16:creationId xmlns:a16="http://schemas.microsoft.com/office/drawing/2014/main" id="{658FD1CC-76FE-2449-A2BB-BBFD76F71F97}"/>
                </a:ext>
              </a:extLst>
            </p:cNvPr>
            <p:cNvSpPr>
              <a:spLocks noChangeShapeType="1"/>
            </p:cNvSpPr>
            <p:nvPr/>
          </p:nvSpPr>
          <p:spPr bwMode="auto">
            <a:xfrm>
              <a:off x="4734800"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grpSp>
        <p:nvGrpSpPr>
          <p:cNvPr id="267" name="Grupo 266">
            <a:extLst>
              <a:ext uri="{FF2B5EF4-FFF2-40B4-BE49-F238E27FC236}">
                <a16:creationId xmlns:a16="http://schemas.microsoft.com/office/drawing/2014/main" id="{3187237A-C8D3-4A47-9F61-9B2592802963}"/>
              </a:ext>
            </a:extLst>
          </p:cNvPr>
          <p:cNvGrpSpPr/>
          <p:nvPr/>
        </p:nvGrpSpPr>
        <p:grpSpPr>
          <a:xfrm>
            <a:off x="5589041" y="1600217"/>
            <a:ext cx="104272" cy="272532"/>
            <a:chOff x="4630528" y="1604231"/>
            <a:chExt cx="104272" cy="272532"/>
          </a:xfrm>
        </p:grpSpPr>
        <p:sp>
          <p:nvSpPr>
            <p:cNvPr id="268" name="Line 345">
              <a:extLst>
                <a:ext uri="{FF2B5EF4-FFF2-40B4-BE49-F238E27FC236}">
                  <a16:creationId xmlns:a16="http://schemas.microsoft.com/office/drawing/2014/main" id="{635584AC-D79C-C24C-8FE5-A392D463D85A}"/>
                </a:ext>
              </a:extLst>
            </p:cNvPr>
            <p:cNvSpPr>
              <a:spLocks noChangeShapeType="1"/>
            </p:cNvSpPr>
            <p:nvPr/>
          </p:nvSpPr>
          <p:spPr bwMode="auto">
            <a:xfrm>
              <a:off x="4630528"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69" name="Line 345">
              <a:extLst>
                <a:ext uri="{FF2B5EF4-FFF2-40B4-BE49-F238E27FC236}">
                  <a16:creationId xmlns:a16="http://schemas.microsoft.com/office/drawing/2014/main" id="{978FED07-8F5E-3447-BCDA-D8843CC4601B}"/>
                </a:ext>
              </a:extLst>
            </p:cNvPr>
            <p:cNvSpPr>
              <a:spLocks noChangeShapeType="1"/>
            </p:cNvSpPr>
            <p:nvPr/>
          </p:nvSpPr>
          <p:spPr bwMode="auto">
            <a:xfrm>
              <a:off x="4734800"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grpSp>
        <p:nvGrpSpPr>
          <p:cNvPr id="270" name="Grupo 269">
            <a:extLst>
              <a:ext uri="{FF2B5EF4-FFF2-40B4-BE49-F238E27FC236}">
                <a16:creationId xmlns:a16="http://schemas.microsoft.com/office/drawing/2014/main" id="{F83D65EF-80B3-2649-A722-3FA47A03AFC7}"/>
              </a:ext>
            </a:extLst>
          </p:cNvPr>
          <p:cNvGrpSpPr/>
          <p:nvPr/>
        </p:nvGrpSpPr>
        <p:grpSpPr>
          <a:xfrm>
            <a:off x="3684030" y="1596203"/>
            <a:ext cx="104272" cy="272532"/>
            <a:chOff x="4630528" y="1604231"/>
            <a:chExt cx="104272" cy="272532"/>
          </a:xfrm>
        </p:grpSpPr>
        <p:sp>
          <p:nvSpPr>
            <p:cNvPr id="271" name="Line 345">
              <a:extLst>
                <a:ext uri="{FF2B5EF4-FFF2-40B4-BE49-F238E27FC236}">
                  <a16:creationId xmlns:a16="http://schemas.microsoft.com/office/drawing/2014/main" id="{60788E42-E6DC-5F45-A6F0-979E9492BD3F}"/>
                </a:ext>
              </a:extLst>
            </p:cNvPr>
            <p:cNvSpPr>
              <a:spLocks noChangeShapeType="1"/>
            </p:cNvSpPr>
            <p:nvPr/>
          </p:nvSpPr>
          <p:spPr bwMode="auto">
            <a:xfrm>
              <a:off x="4630528"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72" name="Line 345">
              <a:extLst>
                <a:ext uri="{FF2B5EF4-FFF2-40B4-BE49-F238E27FC236}">
                  <a16:creationId xmlns:a16="http://schemas.microsoft.com/office/drawing/2014/main" id="{DADC93F2-2E8C-D64E-8255-E6F18D9CD62D}"/>
                </a:ext>
              </a:extLst>
            </p:cNvPr>
            <p:cNvSpPr>
              <a:spLocks noChangeShapeType="1"/>
            </p:cNvSpPr>
            <p:nvPr/>
          </p:nvSpPr>
          <p:spPr bwMode="auto">
            <a:xfrm>
              <a:off x="4734800" y="1604231"/>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274" name="Rectangle 70">
            <a:extLst>
              <a:ext uri="{FF2B5EF4-FFF2-40B4-BE49-F238E27FC236}">
                <a16:creationId xmlns:a16="http://schemas.microsoft.com/office/drawing/2014/main" id="{8A8B5A1B-AADF-3B48-8889-D91471E96D31}"/>
              </a:ext>
            </a:extLst>
          </p:cNvPr>
          <p:cNvSpPr>
            <a:spLocks noChangeArrowheads="1"/>
          </p:cNvSpPr>
          <p:nvPr/>
        </p:nvSpPr>
        <p:spPr bwMode="auto">
          <a:xfrm>
            <a:off x="8844707" y="2412182"/>
            <a:ext cx="747000"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mn-lt"/>
              </a:rPr>
              <a:t>Output</a:t>
            </a:r>
            <a:endParaRPr lang="en-US" altLang="en-US" sz="4800" dirty="0">
              <a:solidFill>
                <a:schemeClr val="accent1">
                  <a:lumMod val="75000"/>
                </a:schemeClr>
              </a:solidFill>
              <a:latin typeface="+mn-lt"/>
            </a:endParaRPr>
          </a:p>
        </p:txBody>
      </p:sp>
      <p:sp>
        <p:nvSpPr>
          <p:cNvPr id="275" name="Arrow: Down 7">
            <a:extLst>
              <a:ext uri="{FF2B5EF4-FFF2-40B4-BE49-F238E27FC236}">
                <a16:creationId xmlns:a16="http://schemas.microsoft.com/office/drawing/2014/main" id="{709C4E1A-FA37-514B-BF72-C1E45D77ACB6}"/>
              </a:ext>
            </a:extLst>
          </p:cNvPr>
          <p:cNvSpPr/>
          <p:nvPr/>
        </p:nvSpPr>
        <p:spPr>
          <a:xfrm>
            <a:off x="9095193" y="1293396"/>
            <a:ext cx="238486" cy="1028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18" name="Rectángulo 17">
            <a:extLst>
              <a:ext uri="{FF2B5EF4-FFF2-40B4-BE49-F238E27FC236}">
                <a16:creationId xmlns:a16="http://schemas.microsoft.com/office/drawing/2014/main" id="{98370525-C62D-5F4C-8B94-8052000B4DC7}"/>
              </a:ext>
            </a:extLst>
          </p:cNvPr>
          <p:cNvSpPr/>
          <p:nvPr/>
        </p:nvSpPr>
        <p:spPr>
          <a:xfrm>
            <a:off x="176785" y="2825301"/>
            <a:ext cx="2962222" cy="923330"/>
          </a:xfrm>
          <a:prstGeom prst="rect">
            <a:avLst/>
          </a:prstGeom>
          <a:noFill/>
        </p:spPr>
        <p:txBody>
          <a:bodyPr wrap="none" lIns="91440" tIns="45720" rIns="91440" bIns="45720">
            <a:spAutoFit/>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SAME AS:</a:t>
            </a:r>
          </a:p>
        </p:txBody>
      </p:sp>
    </p:spTree>
    <p:extLst>
      <p:ext uri="{BB962C8B-B14F-4D97-AF65-F5344CB8AC3E}">
        <p14:creationId xmlns:p14="http://schemas.microsoft.com/office/powerpoint/2010/main" val="197162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itle 1"/>
          <p:cNvSpPr>
            <a:spLocks noGrp="1"/>
          </p:cNvSpPr>
          <p:nvPr>
            <p:ph type="title"/>
          </p:nvPr>
        </p:nvSpPr>
        <p:spPr>
          <a:xfrm>
            <a:off x="58615" y="-196948"/>
            <a:ext cx="11922369" cy="1325563"/>
          </a:xfrm>
        </p:spPr>
        <p:txBody>
          <a:bodyPr>
            <a:normAutofit/>
          </a:bodyPr>
          <a:lstStyle/>
          <a:p>
            <a:r>
              <a:rPr lang="en-US" sz="4000" dirty="0" err="1"/>
              <a:t>Mueen’s</a:t>
            </a:r>
            <a:r>
              <a:rPr lang="en-US" sz="4000" dirty="0"/>
              <a:t> Algorithm for Similarity Search </a:t>
            </a:r>
            <a:r>
              <a:rPr lang="en-US" sz="4000" dirty="0">
                <a:solidFill>
                  <a:schemeClr val="accent6">
                    <a:lumMod val="60000"/>
                    <a:lumOff val="40000"/>
                  </a:schemeClr>
                </a:solidFill>
              </a:rPr>
              <a:t>(MASS)</a:t>
            </a:r>
          </a:p>
        </p:txBody>
      </p:sp>
      <p:sp>
        <p:nvSpPr>
          <p:cNvPr id="2" name="Content Placeholder 1"/>
          <p:cNvSpPr>
            <a:spLocks noGrp="1"/>
          </p:cNvSpPr>
          <p:nvPr>
            <p:ph idx="1"/>
          </p:nvPr>
        </p:nvSpPr>
        <p:spPr>
          <a:xfrm>
            <a:off x="330968" y="869858"/>
            <a:ext cx="11650016" cy="2241832"/>
          </a:xfrm>
        </p:spPr>
        <p:txBody>
          <a:bodyPr>
            <a:noAutofit/>
          </a:bodyPr>
          <a:lstStyle/>
          <a:p>
            <a:r>
              <a:rPr lang="en-US" sz="2400" i="1" dirty="0">
                <a:solidFill>
                  <a:schemeClr val="tx1"/>
                </a:solidFill>
                <a:latin typeface="+mj-lt"/>
              </a:rPr>
              <a:t>Convolution in time domain is multiplication in frequency domain.</a:t>
            </a:r>
          </a:p>
          <a:p>
            <a:r>
              <a:rPr lang="en-US" sz="2400" dirty="0">
                <a:solidFill>
                  <a:schemeClr val="tx1"/>
                </a:solidFill>
                <a:latin typeface="Courier New" panose="02070309020205020404" pitchFamily="49" charset="0"/>
                <a:cs typeface="Courier New" panose="02070309020205020404" pitchFamily="49" charset="0"/>
              </a:rPr>
              <a:t>conv(x,y) = </a:t>
            </a:r>
            <a:r>
              <a:rPr lang="en-US" sz="2400" dirty="0" err="1">
                <a:solidFill>
                  <a:schemeClr val="tx1"/>
                </a:solidFill>
                <a:latin typeface="Courier New" panose="02070309020205020404" pitchFamily="49" charset="0"/>
                <a:cs typeface="Courier New" panose="02070309020205020404" pitchFamily="49" charset="0"/>
              </a:rPr>
              <a:t>ifft</a:t>
            </a:r>
            <a:r>
              <a:rPr lang="en-US" sz="2400" dirty="0">
                <a:solidFill>
                  <a:schemeClr val="tx1"/>
                </a:solidFill>
                <a:latin typeface="Courier New" panose="02070309020205020404" pitchFamily="49" charset="0"/>
                <a:cs typeface="Courier New" panose="02070309020205020404" pitchFamily="49" charset="0"/>
              </a:rPr>
              <a:t>( </a:t>
            </a:r>
            <a:r>
              <a:rPr lang="en-US" sz="2400" dirty="0" err="1">
                <a:solidFill>
                  <a:schemeClr val="tx1"/>
                </a:solidFill>
                <a:latin typeface="Courier New" panose="02070309020205020404" pitchFamily="49" charset="0"/>
                <a:cs typeface="Courier New" panose="02070309020205020404" pitchFamily="49" charset="0"/>
              </a:rPr>
              <a:t>fft</a:t>
            </a:r>
            <a:r>
              <a:rPr lang="en-US" sz="2400" dirty="0">
                <a:solidFill>
                  <a:schemeClr val="tx1"/>
                </a:solidFill>
                <a:latin typeface="Courier New" panose="02070309020205020404" pitchFamily="49" charset="0"/>
                <a:cs typeface="Courier New" panose="02070309020205020404" pitchFamily="49" charset="0"/>
              </a:rPr>
              <a:t>( </a:t>
            </a:r>
            <a:r>
              <a:rPr lang="en-US" sz="2400" dirty="0" err="1">
                <a:solidFill>
                  <a:schemeClr val="tx1"/>
                </a:solidFill>
                <a:latin typeface="Courier New" panose="02070309020205020404" pitchFamily="49" charset="0"/>
                <a:cs typeface="Courier New" panose="02070309020205020404" pitchFamily="49" charset="0"/>
              </a:rPr>
              <a:t>double&amp;pad</a:t>
            </a:r>
            <a:r>
              <a:rPr lang="en-US" sz="2400" dirty="0">
                <a:solidFill>
                  <a:schemeClr val="tx1"/>
                </a:solidFill>
                <a:latin typeface="Courier New" panose="02070309020205020404" pitchFamily="49" charset="0"/>
                <a:cs typeface="Courier New" panose="02070309020205020404" pitchFamily="49" charset="0"/>
              </a:rPr>
              <a:t>(x)) . </a:t>
            </a:r>
            <a:r>
              <a:rPr lang="en-US" sz="2400" dirty="0" err="1">
                <a:solidFill>
                  <a:schemeClr val="tx1"/>
                </a:solidFill>
                <a:latin typeface="Courier New" panose="02070309020205020404" pitchFamily="49" charset="0"/>
                <a:cs typeface="Courier New" panose="02070309020205020404" pitchFamily="49" charset="0"/>
              </a:rPr>
              <a:t>fft</a:t>
            </a:r>
            <a:r>
              <a:rPr lang="en-US" sz="2400" dirty="0">
                <a:solidFill>
                  <a:schemeClr val="tx1"/>
                </a:solidFill>
                <a:latin typeface="Courier New" panose="02070309020205020404" pitchFamily="49" charset="0"/>
                <a:cs typeface="Courier New" panose="02070309020205020404" pitchFamily="49" charset="0"/>
              </a:rPr>
              <a:t>(</a:t>
            </a:r>
            <a:r>
              <a:rPr lang="en-US" sz="2400" dirty="0" err="1">
                <a:solidFill>
                  <a:schemeClr val="tx1"/>
                </a:solidFill>
                <a:latin typeface="Courier New" panose="02070309020205020404" pitchFamily="49" charset="0"/>
                <a:cs typeface="Courier New" panose="02070309020205020404" pitchFamily="49" charset="0"/>
              </a:rPr>
              <a:t>double&amp;pad</a:t>
            </a:r>
            <a:r>
              <a:rPr lang="en-US" sz="2400" dirty="0">
                <a:solidFill>
                  <a:schemeClr val="tx1"/>
                </a:solidFill>
                <a:latin typeface="Courier New" panose="02070309020205020404" pitchFamily="49" charset="0"/>
                <a:cs typeface="Courier New" panose="02070309020205020404" pitchFamily="49" charset="0"/>
              </a:rPr>
              <a:t>(y))</a:t>
            </a:r>
            <a:endParaRPr lang="en-US" altLang="en-US" sz="2400" dirty="0">
              <a:solidFill>
                <a:schemeClr val="tx1"/>
              </a:solidFill>
              <a:latin typeface="+mj-lt"/>
            </a:endParaRPr>
          </a:p>
        </p:txBody>
      </p:sp>
      <p:sp>
        <p:nvSpPr>
          <p:cNvPr id="11" name="Left Brace 10"/>
          <p:cNvSpPr/>
          <p:nvPr/>
        </p:nvSpPr>
        <p:spPr>
          <a:xfrm>
            <a:off x="4094516" y="3840890"/>
            <a:ext cx="712615" cy="2880585"/>
          </a:xfrm>
          <a:prstGeom prst="leftBrace">
            <a:avLst>
              <a:gd name="adj1" fmla="val 5477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52" name="Group 551"/>
          <p:cNvGrpSpPr/>
          <p:nvPr/>
        </p:nvGrpSpPr>
        <p:grpSpPr>
          <a:xfrm>
            <a:off x="322967" y="4735594"/>
            <a:ext cx="3570085" cy="489312"/>
            <a:chOff x="2617823" y="3470466"/>
            <a:chExt cx="5610797" cy="489312"/>
          </a:xfrm>
        </p:grpSpPr>
        <p:sp>
          <p:nvSpPr>
            <p:cNvPr id="554" name="Line 304"/>
            <p:cNvSpPr>
              <a:spLocks noChangeShapeType="1"/>
            </p:cNvSpPr>
            <p:nvPr/>
          </p:nvSpPr>
          <p:spPr bwMode="auto">
            <a:xfrm>
              <a:off x="618796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55" name="Line 305"/>
            <p:cNvSpPr>
              <a:spLocks noChangeShapeType="1"/>
            </p:cNvSpPr>
            <p:nvPr/>
          </p:nvSpPr>
          <p:spPr bwMode="auto">
            <a:xfrm>
              <a:off x="6284458" y="3583607"/>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56" name="Line 306"/>
            <p:cNvSpPr>
              <a:spLocks noChangeShapeType="1"/>
            </p:cNvSpPr>
            <p:nvPr/>
          </p:nvSpPr>
          <p:spPr bwMode="auto">
            <a:xfrm flipH="1">
              <a:off x="618796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57" name="Rectangle 308"/>
            <p:cNvSpPr>
              <a:spLocks noChangeArrowheads="1"/>
            </p:cNvSpPr>
            <p:nvPr/>
          </p:nvSpPr>
          <p:spPr bwMode="auto">
            <a:xfrm>
              <a:off x="6139722"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58" name="Rectangle 309"/>
            <p:cNvSpPr>
              <a:spLocks noChangeArrowheads="1"/>
            </p:cNvSpPr>
            <p:nvPr/>
          </p:nvSpPr>
          <p:spPr bwMode="auto">
            <a:xfrm>
              <a:off x="6043232"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59" name="Rectangle 310"/>
            <p:cNvSpPr>
              <a:spLocks noChangeArrowheads="1"/>
            </p:cNvSpPr>
            <p:nvPr/>
          </p:nvSpPr>
          <p:spPr bwMode="auto">
            <a:xfrm>
              <a:off x="6332705"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0" name="Rectangle 311"/>
            <p:cNvSpPr>
              <a:spLocks noChangeArrowheads="1"/>
            </p:cNvSpPr>
            <p:nvPr/>
          </p:nvSpPr>
          <p:spPr bwMode="auto">
            <a:xfrm>
              <a:off x="6239925" y="3852301"/>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1" name="Rectangle 316"/>
            <p:cNvSpPr>
              <a:spLocks noChangeArrowheads="1"/>
            </p:cNvSpPr>
            <p:nvPr/>
          </p:nvSpPr>
          <p:spPr bwMode="auto">
            <a:xfrm>
              <a:off x="6139722"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2" name="Rectangle 317"/>
            <p:cNvSpPr>
              <a:spLocks noChangeArrowheads="1"/>
            </p:cNvSpPr>
            <p:nvPr/>
          </p:nvSpPr>
          <p:spPr bwMode="auto">
            <a:xfrm>
              <a:off x="6043232"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3" name="Rectangle 318"/>
            <p:cNvSpPr>
              <a:spLocks noChangeArrowheads="1"/>
            </p:cNvSpPr>
            <p:nvPr/>
          </p:nvSpPr>
          <p:spPr bwMode="auto">
            <a:xfrm>
              <a:off x="6332705"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4" name="Rectangle 319"/>
            <p:cNvSpPr>
              <a:spLocks noChangeArrowheads="1"/>
            </p:cNvSpPr>
            <p:nvPr/>
          </p:nvSpPr>
          <p:spPr bwMode="auto">
            <a:xfrm>
              <a:off x="6239925" y="3476130"/>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5" name="Line 324"/>
            <p:cNvSpPr>
              <a:spLocks noChangeShapeType="1"/>
            </p:cNvSpPr>
            <p:nvPr/>
          </p:nvSpPr>
          <p:spPr bwMode="auto">
            <a:xfrm>
              <a:off x="5234198" y="3583607"/>
              <a:ext cx="296895"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6" name="Line 325"/>
            <p:cNvSpPr>
              <a:spLocks noChangeShapeType="1"/>
            </p:cNvSpPr>
            <p:nvPr/>
          </p:nvSpPr>
          <p:spPr bwMode="auto">
            <a:xfrm>
              <a:off x="5334398"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7" name="Line 326"/>
            <p:cNvSpPr>
              <a:spLocks noChangeShapeType="1"/>
            </p:cNvSpPr>
            <p:nvPr/>
          </p:nvSpPr>
          <p:spPr bwMode="auto">
            <a:xfrm flipH="1">
              <a:off x="5334398"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8" name="Line 327"/>
            <p:cNvSpPr>
              <a:spLocks noChangeShapeType="1"/>
            </p:cNvSpPr>
            <p:nvPr/>
          </p:nvSpPr>
          <p:spPr bwMode="auto">
            <a:xfrm flipH="1">
              <a:off x="5234198" y="3583607"/>
              <a:ext cx="296895"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69" name="Rectangle 328"/>
            <p:cNvSpPr>
              <a:spLocks noChangeArrowheads="1"/>
            </p:cNvSpPr>
            <p:nvPr/>
          </p:nvSpPr>
          <p:spPr bwMode="auto">
            <a:xfrm>
              <a:off x="5286154"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0" name="Rectangle 329"/>
            <p:cNvSpPr>
              <a:spLocks noChangeArrowheads="1"/>
            </p:cNvSpPr>
            <p:nvPr/>
          </p:nvSpPr>
          <p:spPr bwMode="auto">
            <a:xfrm>
              <a:off x="518966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1" name="Rectangle 330"/>
            <p:cNvSpPr>
              <a:spLocks noChangeArrowheads="1"/>
            </p:cNvSpPr>
            <p:nvPr/>
          </p:nvSpPr>
          <p:spPr bwMode="auto">
            <a:xfrm>
              <a:off x="547913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2" name="Rectangle 331"/>
            <p:cNvSpPr>
              <a:spLocks noChangeArrowheads="1"/>
            </p:cNvSpPr>
            <p:nvPr/>
          </p:nvSpPr>
          <p:spPr bwMode="auto">
            <a:xfrm>
              <a:off x="5386354" y="3852301"/>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3" name="Rectangle 336"/>
            <p:cNvSpPr>
              <a:spLocks noChangeArrowheads="1"/>
            </p:cNvSpPr>
            <p:nvPr/>
          </p:nvSpPr>
          <p:spPr bwMode="auto">
            <a:xfrm>
              <a:off x="5286154"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4" name="Rectangle 337"/>
            <p:cNvSpPr>
              <a:spLocks noChangeArrowheads="1"/>
            </p:cNvSpPr>
            <p:nvPr/>
          </p:nvSpPr>
          <p:spPr bwMode="auto">
            <a:xfrm>
              <a:off x="518966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5" name="Rectangle 338"/>
            <p:cNvSpPr>
              <a:spLocks noChangeArrowheads="1"/>
            </p:cNvSpPr>
            <p:nvPr/>
          </p:nvSpPr>
          <p:spPr bwMode="auto">
            <a:xfrm>
              <a:off x="547913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6" name="Rectangle 339"/>
            <p:cNvSpPr>
              <a:spLocks noChangeArrowheads="1"/>
            </p:cNvSpPr>
            <p:nvPr/>
          </p:nvSpPr>
          <p:spPr bwMode="auto">
            <a:xfrm>
              <a:off x="5386354" y="3476130"/>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7" name="Line 344"/>
            <p:cNvSpPr>
              <a:spLocks noChangeShapeType="1"/>
            </p:cNvSpPr>
            <p:nvPr/>
          </p:nvSpPr>
          <p:spPr bwMode="auto">
            <a:xfrm>
              <a:off x="437691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8" name="Line 345"/>
            <p:cNvSpPr>
              <a:spLocks noChangeShapeType="1"/>
            </p:cNvSpPr>
            <p:nvPr/>
          </p:nvSpPr>
          <p:spPr bwMode="auto">
            <a:xfrm>
              <a:off x="4477120" y="3583607"/>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79" name="Line 346"/>
            <p:cNvSpPr>
              <a:spLocks noChangeShapeType="1"/>
            </p:cNvSpPr>
            <p:nvPr/>
          </p:nvSpPr>
          <p:spPr bwMode="auto">
            <a:xfrm flipH="1">
              <a:off x="437691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0" name="Rectangle 347"/>
            <p:cNvSpPr>
              <a:spLocks noChangeArrowheads="1"/>
            </p:cNvSpPr>
            <p:nvPr/>
          </p:nvSpPr>
          <p:spPr bwMode="auto">
            <a:xfrm>
              <a:off x="4425164"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1" name="Rectangle 348"/>
            <p:cNvSpPr>
              <a:spLocks noChangeArrowheads="1"/>
            </p:cNvSpPr>
            <p:nvPr/>
          </p:nvSpPr>
          <p:spPr bwMode="auto">
            <a:xfrm>
              <a:off x="432867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2" name="Rectangle 349"/>
            <p:cNvSpPr>
              <a:spLocks noChangeArrowheads="1"/>
            </p:cNvSpPr>
            <p:nvPr/>
          </p:nvSpPr>
          <p:spPr bwMode="auto">
            <a:xfrm>
              <a:off x="462185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3" name="Rectangle 350"/>
            <p:cNvSpPr>
              <a:spLocks noChangeArrowheads="1"/>
            </p:cNvSpPr>
            <p:nvPr/>
          </p:nvSpPr>
          <p:spPr bwMode="auto">
            <a:xfrm>
              <a:off x="452536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4" name="Rectangle 355"/>
            <p:cNvSpPr>
              <a:spLocks noChangeArrowheads="1"/>
            </p:cNvSpPr>
            <p:nvPr/>
          </p:nvSpPr>
          <p:spPr bwMode="auto">
            <a:xfrm>
              <a:off x="4425164"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5" name="Rectangle 356"/>
            <p:cNvSpPr>
              <a:spLocks noChangeArrowheads="1"/>
            </p:cNvSpPr>
            <p:nvPr/>
          </p:nvSpPr>
          <p:spPr bwMode="auto">
            <a:xfrm>
              <a:off x="432867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6" name="Rectangle 357"/>
            <p:cNvSpPr>
              <a:spLocks noChangeArrowheads="1"/>
            </p:cNvSpPr>
            <p:nvPr/>
          </p:nvSpPr>
          <p:spPr bwMode="auto">
            <a:xfrm>
              <a:off x="462185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7" name="Rectangle 358"/>
            <p:cNvSpPr>
              <a:spLocks noChangeArrowheads="1"/>
            </p:cNvSpPr>
            <p:nvPr/>
          </p:nvSpPr>
          <p:spPr bwMode="auto">
            <a:xfrm>
              <a:off x="452536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8" name="Line 363"/>
            <p:cNvSpPr>
              <a:spLocks noChangeShapeType="1"/>
            </p:cNvSpPr>
            <p:nvPr/>
          </p:nvSpPr>
          <p:spPr bwMode="auto">
            <a:xfrm>
              <a:off x="3519637"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9" name="Line 364"/>
            <p:cNvSpPr>
              <a:spLocks noChangeShapeType="1"/>
            </p:cNvSpPr>
            <p:nvPr/>
          </p:nvSpPr>
          <p:spPr bwMode="auto">
            <a:xfrm flipH="1">
              <a:off x="3519637"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0" name="Rectangle 365"/>
            <p:cNvSpPr>
              <a:spLocks noChangeArrowheads="1"/>
            </p:cNvSpPr>
            <p:nvPr/>
          </p:nvSpPr>
          <p:spPr bwMode="auto">
            <a:xfrm>
              <a:off x="3567884"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1" name="Rectangle 366"/>
            <p:cNvSpPr>
              <a:spLocks noChangeArrowheads="1"/>
            </p:cNvSpPr>
            <p:nvPr/>
          </p:nvSpPr>
          <p:spPr bwMode="auto">
            <a:xfrm>
              <a:off x="347139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2" name="Rectangle 367"/>
            <p:cNvSpPr>
              <a:spLocks noChangeArrowheads="1"/>
            </p:cNvSpPr>
            <p:nvPr/>
          </p:nvSpPr>
          <p:spPr bwMode="auto">
            <a:xfrm>
              <a:off x="3764576"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3" name="Rectangle 368"/>
            <p:cNvSpPr>
              <a:spLocks noChangeArrowheads="1"/>
            </p:cNvSpPr>
            <p:nvPr/>
          </p:nvSpPr>
          <p:spPr bwMode="auto">
            <a:xfrm>
              <a:off x="366808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4" name="Rectangle 373"/>
            <p:cNvSpPr>
              <a:spLocks noChangeArrowheads="1"/>
            </p:cNvSpPr>
            <p:nvPr/>
          </p:nvSpPr>
          <p:spPr bwMode="auto">
            <a:xfrm>
              <a:off x="3567884"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5" name="Rectangle 374"/>
            <p:cNvSpPr>
              <a:spLocks noChangeArrowheads="1"/>
            </p:cNvSpPr>
            <p:nvPr/>
          </p:nvSpPr>
          <p:spPr bwMode="auto">
            <a:xfrm>
              <a:off x="347139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6" name="Rectangle 375"/>
            <p:cNvSpPr>
              <a:spLocks noChangeArrowheads="1"/>
            </p:cNvSpPr>
            <p:nvPr/>
          </p:nvSpPr>
          <p:spPr bwMode="auto">
            <a:xfrm>
              <a:off x="3764576"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7" name="Rectangle 376"/>
            <p:cNvSpPr>
              <a:spLocks noChangeArrowheads="1"/>
            </p:cNvSpPr>
            <p:nvPr/>
          </p:nvSpPr>
          <p:spPr bwMode="auto">
            <a:xfrm>
              <a:off x="366808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8" name="Line 381"/>
            <p:cNvSpPr>
              <a:spLocks noChangeShapeType="1"/>
            </p:cNvSpPr>
            <p:nvPr/>
          </p:nvSpPr>
          <p:spPr bwMode="auto">
            <a:xfrm>
              <a:off x="2669779" y="3583607"/>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99" name="Rectangle 382"/>
            <p:cNvSpPr>
              <a:spLocks noChangeArrowheads="1"/>
            </p:cNvSpPr>
            <p:nvPr/>
          </p:nvSpPr>
          <p:spPr bwMode="auto">
            <a:xfrm>
              <a:off x="2714313"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0" name="Rectangle 383"/>
            <p:cNvSpPr>
              <a:spLocks noChangeArrowheads="1"/>
            </p:cNvSpPr>
            <p:nvPr/>
          </p:nvSpPr>
          <p:spPr bwMode="auto">
            <a:xfrm>
              <a:off x="2617823"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1" name="Rectangle 384"/>
            <p:cNvSpPr>
              <a:spLocks noChangeArrowheads="1"/>
            </p:cNvSpPr>
            <p:nvPr/>
          </p:nvSpPr>
          <p:spPr bwMode="auto">
            <a:xfrm>
              <a:off x="2911006"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2" name="Rectangle 385"/>
            <p:cNvSpPr>
              <a:spLocks noChangeArrowheads="1"/>
            </p:cNvSpPr>
            <p:nvPr/>
          </p:nvSpPr>
          <p:spPr bwMode="auto">
            <a:xfrm>
              <a:off x="281451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3" name="Rectangle 390"/>
            <p:cNvSpPr>
              <a:spLocks noChangeArrowheads="1"/>
            </p:cNvSpPr>
            <p:nvPr/>
          </p:nvSpPr>
          <p:spPr bwMode="auto">
            <a:xfrm>
              <a:off x="2714313"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4" name="Rectangle 391"/>
            <p:cNvSpPr>
              <a:spLocks noChangeArrowheads="1"/>
            </p:cNvSpPr>
            <p:nvPr/>
          </p:nvSpPr>
          <p:spPr bwMode="auto">
            <a:xfrm>
              <a:off x="2617823"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5" name="Rectangle 392"/>
            <p:cNvSpPr>
              <a:spLocks noChangeArrowheads="1"/>
            </p:cNvSpPr>
            <p:nvPr/>
          </p:nvSpPr>
          <p:spPr bwMode="auto">
            <a:xfrm>
              <a:off x="2911006"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6" name="Rectangle 393"/>
            <p:cNvSpPr>
              <a:spLocks noChangeArrowheads="1"/>
            </p:cNvSpPr>
            <p:nvPr/>
          </p:nvSpPr>
          <p:spPr bwMode="auto">
            <a:xfrm>
              <a:off x="281451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7" name="Line 183"/>
            <p:cNvSpPr>
              <a:spLocks noChangeShapeType="1"/>
            </p:cNvSpPr>
            <p:nvPr/>
          </p:nvSpPr>
          <p:spPr bwMode="auto">
            <a:xfrm>
              <a:off x="7222891" y="3577943"/>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8" name="Line 184"/>
            <p:cNvSpPr>
              <a:spLocks noChangeShapeType="1"/>
            </p:cNvSpPr>
            <p:nvPr/>
          </p:nvSpPr>
          <p:spPr bwMode="auto">
            <a:xfrm flipH="1">
              <a:off x="7222891" y="3577943"/>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9" name="Rectangle 189"/>
            <p:cNvSpPr>
              <a:spLocks noChangeArrowheads="1"/>
            </p:cNvSpPr>
            <p:nvPr/>
          </p:nvSpPr>
          <p:spPr bwMode="auto">
            <a:xfrm>
              <a:off x="707444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0" name="Rectangle 190"/>
            <p:cNvSpPr>
              <a:spLocks noChangeArrowheads="1"/>
            </p:cNvSpPr>
            <p:nvPr/>
          </p:nvSpPr>
          <p:spPr bwMode="auto">
            <a:xfrm>
              <a:off x="697795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1" name="Rectangle 191"/>
            <p:cNvSpPr>
              <a:spLocks noChangeArrowheads="1"/>
            </p:cNvSpPr>
            <p:nvPr/>
          </p:nvSpPr>
          <p:spPr bwMode="auto">
            <a:xfrm>
              <a:off x="7267425" y="3854312"/>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2" name="Rectangle 192"/>
            <p:cNvSpPr>
              <a:spLocks noChangeArrowheads="1"/>
            </p:cNvSpPr>
            <p:nvPr/>
          </p:nvSpPr>
          <p:spPr bwMode="auto">
            <a:xfrm>
              <a:off x="717093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3" name="Rectangle 197"/>
            <p:cNvSpPr>
              <a:spLocks noChangeArrowheads="1"/>
            </p:cNvSpPr>
            <p:nvPr/>
          </p:nvSpPr>
          <p:spPr bwMode="auto">
            <a:xfrm>
              <a:off x="707444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4" name="Rectangle 198"/>
            <p:cNvSpPr>
              <a:spLocks noChangeArrowheads="1"/>
            </p:cNvSpPr>
            <p:nvPr/>
          </p:nvSpPr>
          <p:spPr bwMode="auto">
            <a:xfrm>
              <a:off x="697795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5" name="Rectangle 199"/>
            <p:cNvSpPr>
              <a:spLocks noChangeArrowheads="1"/>
            </p:cNvSpPr>
            <p:nvPr/>
          </p:nvSpPr>
          <p:spPr bwMode="auto">
            <a:xfrm>
              <a:off x="7267425" y="3470466"/>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6" name="Rectangle 200"/>
            <p:cNvSpPr>
              <a:spLocks noChangeArrowheads="1"/>
            </p:cNvSpPr>
            <p:nvPr/>
          </p:nvSpPr>
          <p:spPr bwMode="auto">
            <a:xfrm>
              <a:off x="717093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7" name="Line 201"/>
            <p:cNvSpPr>
              <a:spLocks noChangeShapeType="1"/>
            </p:cNvSpPr>
            <p:nvPr/>
          </p:nvSpPr>
          <p:spPr bwMode="auto">
            <a:xfrm>
              <a:off x="8176661" y="3577943"/>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8" name="Rectangle 207"/>
            <p:cNvSpPr>
              <a:spLocks noChangeArrowheads="1"/>
            </p:cNvSpPr>
            <p:nvPr/>
          </p:nvSpPr>
          <p:spPr bwMode="auto">
            <a:xfrm>
              <a:off x="7931725" y="3854312"/>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9" name="Rectangle 208"/>
            <p:cNvSpPr>
              <a:spLocks noChangeArrowheads="1"/>
            </p:cNvSpPr>
            <p:nvPr/>
          </p:nvSpPr>
          <p:spPr bwMode="auto">
            <a:xfrm>
              <a:off x="783523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20" name="Rectangle 209"/>
            <p:cNvSpPr>
              <a:spLocks noChangeArrowheads="1"/>
            </p:cNvSpPr>
            <p:nvPr/>
          </p:nvSpPr>
          <p:spPr bwMode="auto">
            <a:xfrm>
              <a:off x="8128418" y="3854312"/>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21" name="Rectangle 210"/>
            <p:cNvSpPr>
              <a:spLocks noChangeArrowheads="1"/>
            </p:cNvSpPr>
            <p:nvPr/>
          </p:nvSpPr>
          <p:spPr bwMode="auto">
            <a:xfrm>
              <a:off x="8031928"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22" name="Rectangle 215"/>
            <p:cNvSpPr>
              <a:spLocks noChangeArrowheads="1"/>
            </p:cNvSpPr>
            <p:nvPr/>
          </p:nvSpPr>
          <p:spPr bwMode="auto">
            <a:xfrm>
              <a:off x="7931725" y="3470466"/>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23" name="Rectangle 216"/>
            <p:cNvSpPr>
              <a:spLocks noChangeArrowheads="1"/>
            </p:cNvSpPr>
            <p:nvPr/>
          </p:nvSpPr>
          <p:spPr bwMode="auto">
            <a:xfrm>
              <a:off x="783523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24" name="Rectangle 217"/>
            <p:cNvSpPr>
              <a:spLocks noChangeArrowheads="1"/>
            </p:cNvSpPr>
            <p:nvPr/>
          </p:nvSpPr>
          <p:spPr bwMode="auto">
            <a:xfrm>
              <a:off x="8128418" y="3470466"/>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25" name="Rectangle 218"/>
            <p:cNvSpPr>
              <a:spLocks noChangeArrowheads="1"/>
            </p:cNvSpPr>
            <p:nvPr/>
          </p:nvSpPr>
          <p:spPr bwMode="auto">
            <a:xfrm>
              <a:off x="8031928"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13" name="Arrow: Down 12"/>
          <p:cNvSpPr/>
          <p:nvPr/>
        </p:nvSpPr>
        <p:spPr>
          <a:xfrm>
            <a:off x="11025051" y="3840638"/>
            <a:ext cx="328749" cy="2099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5199969" y="3471672"/>
            <a:ext cx="5313446" cy="2787040"/>
            <a:chOff x="5199969" y="3806048"/>
            <a:chExt cx="5313446" cy="2787040"/>
          </a:xfrm>
        </p:grpSpPr>
        <p:grpSp>
          <p:nvGrpSpPr>
            <p:cNvPr id="12" name="Group 11"/>
            <p:cNvGrpSpPr/>
            <p:nvPr/>
          </p:nvGrpSpPr>
          <p:grpSpPr>
            <a:xfrm>
              <a:off x="5199969" y="3806048"/>
              <a:ext cx="5246333" cy="2787040"/>
              <a:chOff x="5199969" y="3806048"/>
              <a:chExt cx="5246333" cy="2787040"/>
            </a:xfrm>
          </p:grpSpPr>
          <p:grpSp>
            <p:nvGrpSpPr>
              <p:cNvPr id="5" name="Group 4"/>
              <p:cNvGrpSpPr/>
              <p:nvPr/>
            </p:nvGrpSpPr>
            <p:grpSpPr>
              <a:xfrm>
                <a:off x="5220044" y="3806048"/>
                <a:ext cx="5219377" cy="703953"/>
                <a:chOff x="2641006" y="3681260"/>
                <a:chExt cx="5219377" cy="703953"/>
              </a:xfrm>
            </p:grpSpPr>
            <p:sp>
              <p:nvSpPr>
                <p:cNvPr id="94" name="Rectangle 220"/>
                <p:cNvSpPr>
                  <a:spLocks noChangeArrowheads="1"/>
                </p:cNvSpPr>
                <p:nvPr/>
              </p:nvSpPr>
              <p:spPr bwMode="auto">
                <a:xfrm>
                  <a:off x="2949033" y="405934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5" name="Rectangle 223"/>
                <p:cNvSpPr>
                  <a:spLocks noChangeArrowheads="1"/>
                </p:cNvSpPr>
                <p:nvPr/>
              </p:nvSpPr>
              <p:spPr bwMode="auto">
                <a:xfrm>
                  <a:off x="2641006" y="405934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6" name="Rectangle 224"/>
                <p:cNvSpPr>
                  <a:spLocks noChangeArrowheads="1"/>
                </p:cNvSpPr>
                <p:nvPr/>
              </p:nvSpPr>
              <p:spPr bwMode="auto">
                <a:xfrm>
                  <a:off x="2704097" y="405551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p>
              </p:txBody>
            </p:sp>
            <p:sp>
              <p:nvSpPr>
                <p:cNvPr id="97" name="Rectangle 226"/>
                <p:cNvSpPr>
                  <a:spLocks noChangeArrowheads="1"/>
                </p:cNvSpPr>
                <p:nvPr/>
              </p:nvSpPr>
              <p:spPr bwMode="auto">
                <a:xfrm>
                  <a:off x="3565087" y="4059349"/>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8" name="Rectangle 229"/>
                <p:cNvSpPr>
                  <a:spLocks noChangeArrowheads="1"/>
                </p:cNvSpPr>
                <p:nvPr/>
              </p:nvSpPr>
              <p:spPr bwMode="auto">
                <a:xfrm>
                  <a:off x="3257060" y="405934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9" name="Rectangle 240"/>
                <p:cNvSpPr>
                  <a:spLocks noChangeArrowheads="1"/>
                </p:cNvSpPr>
                <p:nvPr/>
              </p:nvSpPr>
              <p:spPr bwMode="auto">
                <a:xfrm>
                  <a:off x="5701435" y="405934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0" name="Rectangle 243"/>
                <p:cNvSpPr>
                  <a:spLocks noChangeArrowheads="1"/>
                </p:cNvSpPr>
                <p:nvPr/>
              </p:nvSpPr>
              <p:spPr bwMode="auto">
                <a:xfrm>
                  <a:off x="5393408" y="405934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1" name="Rectangle 244"/>
                <p:cNvSpPr>
                  <a:spLocks noChangeArrowheads="1"/>
                </p:cNvSpPr>
                <p:nvPr/>
              </p:nvSpPr>
              <p:spPr bwMode="auto">
                <a:xfrm>
                  <a:off x="5445365" y="4051672"/>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p>
              </p:txBody>
            </p:sp>
            <p:sp>
              <p:nvSpPr>
                <p:cNvPr id="102" name="Rectangle 246"/>
                <p:cNvSpPr>
                  <a:spLocks noChangeArrowheads="1"/>
                </p:cNvSpPr>
                <p:nvPr/>
              </p:nvSpPr>
              <p:spPr bwMode="auto">
                <a:xfrm>
                  <a:off x="6317489" y="405934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3" name="Rectangle 248"/>
                <p:cNvSpPr>
                  <a:spLocks noChangeArrowheads="1"/>
                </p:cNvSpPr>
                <p:nvPr/>
              </p:nvSpPr>
              <p:spPr bwMode="auto">
                <a:xfrm>
                  <a:off x="6009462" y="405934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Rectangle 219"/>
                    <p:cNvSpPr>
                      <a:spLocks noChangeArrowheads="1"/>
                    </p:cNvSpPr>
                    <p:nvPr/>
                  </p:nvSpPr>
                  <p:spPr bwMode="auto">
                    <a:xfrm>
                      <a:off x="3055422" y="3716102"/>
                      <a:ext cx="1830629"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CC00FF"/>
                          </a:solidFill>
                          <a:latin typeface="Times New Roman" panose="02020603050405020304" pitchFamily="18" charset="0"/>
                          <a:cs typeface="Times New Roman" panose="02020603050405020304" pitchFamily="18" charset="0"/>
                        </a:rPr>
                        <a:t>Double and Pad </a:t>
                      </a:r>
                      <a14:m>
                        <m:oMath xmlns:m="http://schemas.openxmlformats.org/officeDocument/2006/math">
                          <m:r>
                            <m:rPr>
                              <m:sty m:val="p"/>
                            </m:rPr>
                            <a:rPr lang="en-US" altLang="en-US" sz="2000" i="0" dirty="0" smtClean="0">
                              <a:solidFill>
                                <a:srgbClr val="CC00FF"/>
                              </a:solidFill>
                              <a:latin typeface="Cambria Math" panose="02040503050406030204" pitchFamily="18" charset="0"/>
                              <a:cs typeface="Times New Roman" panose="02020603050405020304" pitchFamily="18" charset="0"/>
                            </a:rPr>
                            <m:t>x</m:t>
                          </m:r>
                        </m:oMath>
                      </a14:m>
                      <a:endParaRPr lang="en-US" altLang="en-US" sz="4800" dirty="0">
                        <a:solidFill>
                          <a:srgbClr val="CC00FF"/>
                        </a:solidFill>
                        <a:latin typeface="Times New Roman" panose="02020603050405020304" pitchFamily="18" charset="0"/>
                        <a:cs typeface="Times New Roman" panose="02020603050405020304" pitchFamily="18" charset="0"/>
                      </a:endParaRPr>
                    </a:p>
                  </p:txBody>
                </p:sp>
              </mc:Choice>
              <mc:Fallback xmlns="">
                <p:sp>
                  <p:nvSpPr>
                    <p:cNvPr id="104" name="Rectangle 219"/>
                    <p:cNvSpPr>
                      <a:spLocks noRot="1" noChangeAspect="1" noMove="1" noResize="1" noEditPoints="1" noAdjustHandles="1" noChangeArrowheads="1" noChangeShapeType="1" noTextEdit="1"/>
                    </p:cNvSpPr>
                    <p:nvPr/>
                  </p:nvSpPr>
                  <p:spPr bwMode="auto">
                    <a:xfrm>
                      <a:off x="3055422" y="3716102"/>
                      <a:ext cx="1830629" cy="307777"/>
                    </a:xfrm>
                    <a:prstGeom prst="rect">
                      <a:avLst/>
                    </a:prstGeom>
                    <a:blipFill>
                      <a:blip r:embed="rId2"/>
                      <a:stretch>
                        <a:fillRect l="-8306" t="-25490" r="-2326" b="-490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219"/>
                    <p:cNvSpPr>
                      <a:spLocks noChangeArrowheads="1"/>
                    </p:cNvSpPr>
                    <p:nvPr/>
                  </p:nvSpPr>
                  <p:spPr bwMode="auto">
                    <a:xfrm>
                      <a:off x="5824962" y="3681260"/>
                      <a:ext cx="1851020"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CC00FF"/>
                          </a:solidFill>
                          <a:latin typeface="Times New Roman" panose="02020603050405020304" pitchFamily="18" charset="0"/>
                          <a:cs typeface="Times New Roman" panose="02020603050405020304" pitchFamily="18" charset="0"/>
                        </a:rPr>
                        <a:t>Double and Pad </a:t>
                      </a:r>
                      <a14:m>
                        <m:oMath xmlns:m="http://schemas.openxmlformats.org/officeDocument/2006/math">
                          <m:r>
                            <m:rPr>
                              <m:sty m:val="p"/>
                            </m:rPr>
                            <a:rPr lang="en-US" altLang="en-US" sz="2000" i="0" dirty="0" smtClean="0">
                              <a:solidFill>
                                <a:srgbClr val="CC00FF"/>
                              </a:solidFill>
                              <a:latin typeface="Cambria Math" panose="02040503050406030204" pitchFamily="18" charset="0"/>
                              <a:cs typeface="Times New Roman" panose="02020603050405020304" pitchFamily="18" charset="0"/>
                            </a:rPr>
                            <m:t>y</m:t>
                          </m:r>
                        </m:oMath>
                      </a14:m>
                      <a:endParaRPr lang="en-US" altLang="en-US" sz="4800" dirty="0">
                        <a:solidFill>
                          <a:srgbClr val="CC00FF"/>
                        </a:solidFill>
                        <a:latin typeface="Times New Roman" panose="02020603050405020304" pitchFamily="18" charset="0"/>
                        <a:cs typeface="Times New Roman" panose="02020603050405020304" pitchFamily="18" charset="0"/>
                      </a:endParaRPr>
                    </a:p>
                  </p:txBody>
                </p:sp>
              </mc:Choice>
              <mc:Fallback xmlns="">
                <p:sp>
                  <p:nvSpPr>
                    <p:cNvPr id="105" name="Rectangle 219"/>
                    <p:cNvSpPr>
                      <a:spLocks noRot="1" noChangeAspect="1" noMove="1" noResize="1" noEditPoints="1" noAdjustHandles="1" noChangeArrowheads="1" noChangeShapeType="1" noTextEdit="1"/>
                    </p:cNvSpPr>
                    <p:nvPr/>
                  </p:nvSpPr>
                  <p:spPr bwMode="auto">
                    <a:xfrm>
                      <a:off x="5824962" y="3681260"/>
                      <a:ext cx="1851020" cy="307777"/>
                    </a:xfrm>
                    <a:prstGeom prst="rect">
                      <a:avLst/>
                    </a:prstGeom>
                    <a:blipFill>
                      <a:blip r:embed="rId3"/>
                      <a:stretch>
                        <a:fillRect l="-8581" t="-25490" r="-3300" b="-490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6" name="Rectangle 235"/>
                <p:cNvSpPr>
                  <a:spLocks noChangeArrowheads="1"/>
                </p:cNvSpPr>
                <p:nvPr/>
              </p:nvSpPr>
              <p:spPr bwMode="auto">
                <a:xfrm>
                  <a:off x="6110572" y="4076620"/>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sp>
              <p:nvSpPr>
                <p:cNvPr id="107" name="Rectangle 235"/>
                <p:cNvSpPr>
                  <a:spLocks noChangeArrowheads="1"/>
                </p:cNvSpPr>
                <p:nvPr/>
              </p:nvSpPr>
              <p:spPr bwMode="auto">
                <a:xfrm>
                  <a:off x="6406538" y="4076617"/>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sp>
              <p:nvSpPr>
                <p:cNvPr id="108" name="Rectangle 224"/>
                <p:cNvSpPr>
                  <a:spLocks noChangeArrowheads="1"/>
                </p:cNvSpPr>
                <p:nvPr/>
              </p:nvSpPr>
              <p:spPr bwMode="auto">
                <a:xfrm>
                  <a:off x="3023252" y="4050226"/>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p>
              </p:txBody>
            </p:sp>
            <p:sp>
              <p:nvSpPr>
                <p:cNvPr id="109" name="Rectangle 224"/>
                <p:cNvSpPr>
                  <a:spLocks noChangeArrowheads="1"/>
                </p:cNvSpPr>
                <p:nvPr/>
              </p:nvSpPr>
              <p:spPr bwMode="auto">
                <a:xfrm>
                  <a:off x="3327566" y="4053587"/>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p>
              </p:txBody>
            </p:sp>
            <p:sp>
              <p:nvSpPr>
                <p:cNvPr id="110" name="Rectangle 224"/>
                <p:cNvSpPr>
                  <a:spLocks noChangeArrowheads="1"/>
                </p:cNvSpPr>
                <p:nvPr/>
              </p:nvSpPr>
              <p:spPr bwMode="auto">
                <a:xfrm>
                  <a:off x="3631883" y="405166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p>
              </p:txBody>
            </p:sp>
            <p:sp>
              <p:nvSpPr>
                <p:cNvPr id="111" name="Rectangle 244"/>
                <p:cNvSpPr>
                  <a:spLocks noChangeArrowheads="1"/>
                </p:cNvSpPr>
                <p:nvPr/>
              </p:nvSpPr>
              <p:spPr bwMode="auto">
                <a:xfrm>
                  <a:off x="5762654" y="405166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p>
              </p:txBody>
            </p:sp>
            <p:sp>
              <p:nvSpPr>
                <p:cNvPr id="285" name="Rectangle 246"/>
                <p:cNvSpPr>
                  <a:spLocks noChangeArrowheads="1"/>
                </p:cNvSpPr>
                <p:nvPr/>
              </p:nvSpPr>
              <p:spPr bwMode="auto">
                <a:xfrm>
                  <a:off x="6934545" y="4062945"/>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6" name="Rectangle 248"/>
                <p:cNvSpPr>
                  <a:spLocks noChangeArrowheads="1"/>
                </p:cNvSpPr>
                <p:nvPr/>
              </p:nvSpPr>
              <p:spPr bwMode="auto">
                <a:xfrm>
                  <a:off x="6626518" y="4062945"/>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7" name="Rectangle 235"/>
                <p:cNvSpPr>
                  <a:spLocks noChangeArrowheads="1"/>
                </p:cNvSpPr>
                <p:nvPr/>
              </p:nvSpPr>
              <p:spPr bwMode="auto">
                <a:xfrm>
                  <a:off x="6727628" y="4080216"/>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sp>
              <p:nvSpPr>
                <p:cNvPr id="288" name="Rectangle 235"/>
                <p:cNvSpPr>
                  <a:spLocks noChangeArrowheads="1"/>
                </p:cNvSpPr>
                <p:nvPr/>
              </p:nvSpPr>
              <p:spPr bwMode="auto">
                <a:xfrm>
                  <a:off x="7023594" y="4080213"/>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sp>
              <p:nvSpPr>
                <p:cNvPr id="289" name="Rectangle 246"/>
                <p:cNvSpPr>
                  <a:spLocks noChangeArrowheads="1"/>
                </p:cNvSpPr>
                <p:nvPr/>
              </p:nvSpPr>
              <p:spPr bwMode="auto">
                <a:xfrm>
                  <a:off x="7552356" y="40666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90" name="Rectangle 248"/>
                <p:cNvSpPr>
                  <a:spLocks noChangeArrowheads="1"/>
                </p:cNvSpPr>
                <p:nvPr/>
              </p:nvSpPr>
              <p:spPr bwMode="auto">
                <a:xfrm>
                  <a:off x="7244329" y="40666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91" name="Rectangle 235"/>
                <p:cNvSpPr>
                  <a:spLocks noChangeArrowheads="1"/>
                </p:cNvSpPr>
                <p:nvPr/>
              </p:nvSpPr>
              <p:spPr bwMode="auto">
                <a:xfrm>
                  <a:off x="7345439" y="4083890"/>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sp>
              <p:nvSpPr>
                <p:cNvPr id="292" name="Rectangle 235"/>
                <p:cNvSpPr>
                  <a:spLocks noChangeArrowheads="1"/>
                </p:cNvSpPr>
                <p:nvPr/>
              </p:nvSpPr>
              <p:spPr bwMode="auto">
                <a:xfrm>
                  <a:off x="7641405" y="4083887"/>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sp>
              <p:nvSpPr>
                <p:cNvPr id="293" name="Rectangle 246"/>
                <p:cNvSpPr>
                  <a:spLocks noChangeArrowheads="1"/>
                </p:cNvSpPr>
                <p:nvPr/>
              </p:nvSpPr>
              <p:spPr bwMode="auto">
                <a:xfrm>
                  <a:off x="4180585" y="4056136"/>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94" name="Rectangle 248"/>
                <p:cNvSpPr>
                  <a:spLocks noChangeArrowheads="1"/>
                </p:cNvSpPr>
                <p:nvPr/>
              </p:nvSpPr>
              <p:spPr bwMode="auto">
                <a:xfrm>
                  <a:off x="3872558" y="4056136"/>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95" name="Rectangle 235"/>
                <p:cNvSpPr>
                  <a:spLocks noChangeArrowheads="1"/>
                </p:cNvSpPr>
                <p:nvPr/>
              </p:nvSpPr>
              <p:spPr bwMode="auto">
                <a:xfrm>
                  <a:off x="3973668" y="4073407"/>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sp>
              <p:nvSpPr>
                <p:cNvPr id="296" name="Rectangle 235"/>
                <p:cNvSpPr>
                  <a:spLocks noChangeArrowheads="1"/>
                </p:cNvSpPr>
                <p:nvPr/>
              </p:nvSpPr>
              <p:spPr bwMode="auto">
                <a:xfrm>
                  <a:off x="4269634" y="4073404"/>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sp>
              <p:nvSpPr>
                <p:cNvPr id="297" name="Rectangle 246"/>
                <p:cNvSpPr>
                  <a:spLocks noChangeArrowheads="1"/>
                </p:cNvSpPr>
                <p:nvPr/>
              </p:nvSpPr>
              <p:spPr bwMode="auto">
                <a:xfrm>
                  <a:off x="4798396" y="4059810"/>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98" name="Rectangle 248"/>
                <p:cNvSpPr>
                  <a:spLocks noChangeArrowheads="1"/>
                </p:cNvSpPr>
                <p:nvPr/>
              </p:nvSpPr>
              <p:spPr bwMode="auto">
                <a:xfrm>
                  <a:off x="4490369" y="4059810"/>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99" name="Rectangle 235"/>
                <p:cNvSpPr>
                  <a:spLocks noChangeArrowheads="1"/>
                </p:cNvSpPr>
                <p:nvPr/>
              </p:nvSpPr>
              <p:spPr bwMode="auto">
                <a:xfrm>
                  <a:off x="4591479" y="4077081"/>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sp>
              <p:nvSpPr>
                <p:cNvPr id="300" name="Rectangle 235"/>
                <p:cNvSpPr>
                  <a:spLocks noChangeArrowheads="1"/>
                </p:cNvSpPr>
                <p:nvPr/>
              </p:nvSpPr>
              <p:spPr bwMode="auto">
                <a:xfrm>
                  <a:off x="4887445" y="4077078"/>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p>
              </p:txBody>
            </p:sp>
          </p:grpSp>
          <p:grpSp>
            <p:nvGrpSpPr>
              <p:cNvPr id="8" name="Group 7"/>
              <p:cNvGrpSpPr/>
              <p:nvPr/>
            </p:nvGrpSpPr>
            <p:grpSpPr>
              <a:xfrm>
                <a:off x="5199969" y="4953733"/>
                <a:ext cx="2474126" cy="328178"/>
                <a:chOff x="2761569" y="4547998"/>
                <a:chExt cx="2474126" cy="328178"/>
              </a:xfrm>
            </p:grpSpPr>
            <p:sp>
              <p:nvSpPr>
                <p:cNvPr id="301" name="Rectangle 220"/>
                <p:cNvSpPr>
                  <a:spLocks noChangeArrowheads="1"/>
                </p:cNvSpPr>
                <p:nvPr/>
              </p:nvSpPr>
              <p:spPr bwMode="auto">
                <a:xfrm>
                  <a:off x="3069596" y="4557121"/>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22" name="Rectangle 223"/>
                <p:cNvSpPr>
                  <a:spLocks noChangeArrowheads="1"/>
                </p:cNvSpPr>
                <p:nvPr/>
              </p:nvSpPr>
              <p:spPr bwMode="auto">
                <a:xfrm>
                  <a:off x="2761569" y="4557121"/>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23" name="Rectangle 224"/>
                <p:cNvSpPr>
                  <a:spLocks noChangeArrowheads="1"/>
                </p:cNvSpPr>
                <p:nvPr/>
              </p:nvSpPr>
              <p:spPr bwMode="auto">
                <a:xfrm>
                  <a:off x="2824660" y="4553283"/>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p>
              </p:txBody>
            </p:sp>
            <p:sp>
              <p:nvSpPr>
                <p:cNvPr id="324" name="Rectangle 226"/>
                <p:cNvSpPr>
                  <a:spLocks noChangeArrowheads="1"/>
                </p:cNvSpPr>
                <p:nvPr/>
              </p:nvSpPr>
              <p:spPr bwMode="auto">
                <a:xfrm>
                  <a:off x="3685650" y="4557121"/>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25" name="Rectangle 229"/>
                <p:cNvSpPr>
                  <a:spLocks noChangeArrowheads="1"/>
                </p:cNvSpPr>
                <p:nvPr/>
              </p:nvSpPr>
              <p:spPr bwMode="auto">
                <a:xfrm>
                  <a:off x="3377623" y="4557121"/>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26" name="Rectangle 224"/>
                <p:cNvSpPr>
                  <a:spLocks noChangeArrowheads="1"/>
                </p:cNvSpPr>
                <p:nvPr/>
              </p:nvSpPr>
              <p:spPr bwMode="auto">
                <a:xfrm>
                  <a:off x="3143815" y="4547998"/>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p>
              </p:txBody>
            </p:sp>
            <p:sp>
              <p:nvSpPr>
                <p:cNvPr id="327" name="Rectangle 224"/>
                <p:cNvSpPr>
                  <a:spLocks noChangeArrowheads="1"/>
                </p:cNvSpPr>
                <p:nvPr/>
              </p:nvSpPr>
              <p:spPr bwMode="auto">
                <a:xfrm>
                  <a:off x="3448129" y="4551359"/>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p>
              </p:txBody>
            </p:sp>
            <p:sp>
              <p:nvSpPr>
                <p:cNvPr id="328" name="Rectangle 224"/>
                <p:cNvSpPr>
                  <a:spLocks noChangeArrowheads="1"/>
                </p:cNvSpPr>
                <p:nvPr/>
              </p:nvSpPr>
              <p:spPr bwMode="auto">
                <a:xfrm>
                  <a:off x="3752446" y="4549441"/>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p>
              </p:txBody>
            </p:sp>
            <p:sp>
              <p:nvSpPr>
                <p:cNvPr id="329" name="Rectangle 246"/>
                <p:cNvSpPr>
                  <a:spLocks noChangeArrowheads="1"/>
                </p:cNvSpPr>
                <p:nvPr/>
              </p:nvSpPr>
              <p:spPr bwMode="auto">
                <a:xfrm>
                  <a:off x="4309857" y="4553908"/>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0" name="Rectangle 248"/>
                <p:cNvSpPr>
                  <a:spLocks noChangeArrowheads="1"/>
                </p:cNvSpPr>
                <p:nvPr/>
              </p:nvSpPr>
              <p:spPr bwMode="auto">
                <a:xfrm>
                  <a:off x="4001830" y="4553908"/>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3" name="Rectangle 246"/>
                <p:cNvSpPr>
                  <a:spLocks noChangeArrowheads="1"/>
                </p:cNvSpPr>
                <p:nvPr/>
              </p:nvSpPr>
              <p:spPr bwMode="auto">
                <a:xfrm>
                  <a:off x="4927668" y="4557582"/>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4" name="Rectangle 248"/>
                <p:cNvSpPr>
                  <a:spLocks noChangeArrowheads="1"/>
                </p:cNvSpPr>
                <p:nvPr/>
              </p:nvSpPr>
              <p:spPr bwMode="auto">
                <a:xfrm>
                  <a:off x="4619641" y="4557582"/>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7" name="Rectangle 224"/>
                <p:cNvSpPr>
                  <a:spLocks noChangeArrowheads="1"/>
                </p:cNvSpPr>
                <p:nvPr/>
              </p:nvSpPr>
              <p:spPr bwMode="auto">
                <a:xfrm>
                  <a:off x="4071392" y="4553283"/>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5</a:t>
                  </a:r>
                </a:p>
              </p:txBody>
            </p:sp>
            <p:sp>
              <p:nvSpPr>
                <p:cNvPr id="338" name="Rectangle 224"/>
                <p:cNvSpPr>
                  <a:spLocks noChangeArrowheads="1"/>
                </p:cNvSpPr>
                <p:nvPr/>
              </p:nvSpPr>
              <p:spPr bwMode="auto">
                <a:xfrm>
                  <a:off x="4348866" y="4609553"/>
                  <a:ext cx="2484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endPar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9" name="Rectangle 224"/>
                <p:cNvSpPr>
                  <a:spLocks noChangeArrowheads="1"/>
                </p:cNvSpPr>
                <p:nvPr/>
              </p:nvSpPr>
              <p:spPr bwMode="auto">
                <a:xfrm>
                  <a:off x="4682629" y="4615915"/>
                  <a:ext cx="2484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340" name="Rectangle 224"/>
                <p:cNvSpPr>
                  <a:spLocks noChangeArrowheads="1"/>
                </p:cNvSpPr>
                <p:nvPr/>
              </p:nvSpPr>
              <p:spPr bwMode="auto">
                <a:xfrm>
                  <a:off x="4973264" y="4603256"/>
                  <a:ext cx="2484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p>
              </p:txBody>
            </p:sp>
          </p:grpSp>
          <p:grpSp>
            <p:nvGrpSpPr>
              <p:cNvPr id="9" name="Group 8"/>
              <p:cNvGrpSpPr/>
              <p:nvPr/>
            </p:nvGrpSpPr>
            <p:grpSpPr>
              <a:xfrm>
                <a:off x="7972176" y="4956439"/>
                <a:ext cx="2474126" cy="336887"/>
                <a:chOff x="5394656" y="4645735"/>
                <a:chExt cx="2474126" cy="336887"/>
              </a:xfrm>
            </p:grpSpPr>
            <p:sp>
              <p:nvSpPr>
                <p:cNvPr id="341" name="Rectangle 220"/>
                <p:cNvSpPr>
                  <a:spLocks noChangeArrowheads="1"/>
                </p:cNvSpPr>
                <p:nvPr/>
              </p:nvSpPr>
              <p:spPr bwMode="auto">
                <a:xfrm>
                  <a:off x="5702683" y="4654858"/>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2" name="Rectangle 223"/>
                <p:cNvSpPr>
                  <a:spLocks noChangeArrowheads="1"/>
                </p:cNvSpPr>
                <p:nvPr/>
              </p:nvSpPr>
              <p:spPr bwMode="auto">
                <a:xfrm>
                  <a:off x="5394656" y="4654858"/>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3" name="Rectangle 224"/>
                <p:cNvSpPr>
                  <a:spLocks noChangeArrowheads="1"/>
                </p:cNvSpPr>
                <p:nvPr/>
              </p:nvSpPr>
              <p:spPr bwMode="auto">
                <a:xfrm>
                  <a:off x="5457747" y="4651020"/>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p>
              </p:txBody>
            </p:sp>
            <p:sp>
              <p:nvSpPr>
                <p:cNvPr id="344" name="Rectangle 226"/>
                <p:cNvSpPr>
                  <a:spLocks noChangeArrowheads="1"/>
                </p:cNvSpPr>
                <p:nvPr/>
              </p:nvSpPr>
              <p:spPr bwMode="auto">
                <a:xfrm>
                  <a:off x="6318737" y="4654858"/>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5" name="Rectangle 229"/>
                <p:cNvSpPr>
                  <a:spLocks noChangeArrowheads="1"/>
                </p:cNvSpPr>
                <p:nvPr/>
              </p:nvSpPr>
              <p:spPr bwMode="auto">
                <a:xfrm>
                  <a:off x="6010710" y="4654858"/>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6" name="Rectangle 224"/>
                <p:cNvSpPr>
                  <a:spLocks noChangeArrowheads="1"/>
                </p:cNvSpPr>
                <p:nvPr/>
              </p:nvSpPr>
              <p:spPr bwMode="auto">
                <a:xfrm>
                  <a:off x="5776902" y="4645735"/>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p>
              </p:txBody>
            </p:sp>
            <p:sp>
              <p:nvSpPr>
                <p:cNvPr id="347" name="Rectangle 224"/>
                <p:cNvSpPr>
                  <a:spLocks noChangeArrowheads="1"/>
                </p:cNvSpPr>
                <p:nvPr/>
              </p:nvSpPr>
              <p:spPr bwMode="auto">
                <a:xfrm>
                  <a:off x="6081216" y="4649096"/>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p>
              </p:txBody>
            </p:sp>
            <p:sp>
              <p:nvSpPr>
                <p:cNvPr id="348" name="Rectangle 224"/>
                <p:cNvSpPr>
                  <a:spLocks noChangeArrowheads="1"/>
                </p:cNvSpPr>
                <p:nvPr/>
              </p:nvSpPr>
              <p:spPr bwMode="auto">
                <a:xfrm>
                  <a:off x="6385533" y="4647178"/>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p>
              </p:txBody>
            </p:sp>
            <p:sp>
              <p:nvSpPr>
                <p:cNvPr id="349" name="Rectangle 246"/>
                <p:cNvSpPr>
                  <a:spLocks noChangeArrowheads="1"/>
                </p:cNvSpPr>
                <p:nvPr/>
              </p:nvSpPr>
              <p:spPr bwMode="auto">
                <a:xfrm>
                  <a:off x="6942944" y="4660354"/>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0" name="Rectangle 248"/>
                <p:cNvSpPr>
                  <a:spLocks noChangeArrowheads="1"/>
                </p:cNvSpPr>
                <p:nvPr/>
              </p:nvSpPr>
              <p:spPr bwMode="auto">
                <a:xfrm>
                  <a:off x="6634917" y="4660354"/>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1" name="Rectangle 246"/>
                <p:cNvSpPr>
                  <a:spLocks noChangeArrowheads="1"/>
                </p:cNvSpPr>
                <p:nvPr/>
              </p:nvSpPr>
              <p:spPr bwMode="auto">
                <a:xfrm>
                  <a:off x="7560755" y="4664028"/>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2" name="Rectangle 248"/>
                <p:cNvSpPr>
                  <a:spLocks noChangeArrowheads="1"/>
                </p:cNvSpPr>
                <p:nvPr/>
              </p:nvSpPr>
              <p:spPr bwMode="auto">
                <a:xfrm>
                  <a:off x="7252728" y="4664028"/>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3" name="Rectangle 224"/>
                <p:cNvSpPr>
                  <a:spLocks noChangeArrowheads="1"/>
                </p:cNvSpPr>
                <p:nvPr/>
              </p:nvSpPr>
              <p:spPr bwMode="auto">
                <a:xfrm>
                  <a:off x="6704479" y="4659729"/>
                  <a:ext cx="243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5</a:t>
                  </a:r>
                </a:p>
              </p:txBody>
            </p:sp>
            <p:sp>
              <p:nvSpPr>
                <p:cNvPr id="354" name="Rectangle 224"/>
                <p:cNvSpPr>
                  <a:spLocks noChangeArrowheads="1"/>
                </p:cNvSpPr>
                <p:nvPr/>
              </p:nvSpPr>
              <p:spPr bwMode="auto">
                <a:xfrm>
                  <a:off x="6963738" y="4701503"/>
                  <a:ext cx="2484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355" name="Rectangle 224"/>
                <p:cNvSpPr>
                  <a:spLocks noChangeArrowheads="1"/>
                </p:cNvSpPr>
                <p:nvPr/>
              </p:nvSpPr>
              <p:spPr bwMode="auto">
                <a:xfrm>
                  <a:off x="7296913" y="4710969"/>
                  <a:ext cx="2484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356" name="Rectangle 224"/>
                <p:cNvSpPr>
                  <a:spLocks noChangeArrowheads="1"/>
                </p:cNvSpPr>
                <p:nvPr/>
              </p:nvSpPr>
              <p:spPr bwMode="auto">
                <a:xfrm>
                  <a:off x="7606676" y="4699260"/>
                  <a:ext cx="2484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p>
              </p:txBody>
            </p:sp>
          </p:grpSp>
          <p:grpSp>
            <p:nvGrpSpPr>
              <p:cNvPr id="4" name="Group 3"/>
              <p:cNvGrpSpPr/>
              <p:nvPr/>
            </p:nvGrpSpPr>
            <p:grpSpPr>
              <a:xfrm>
                <a:off x="5320474" y="5603534"/>
                <a:ext cx="5084427" cy="328178"/>
                <a:chOff x="2783069" y="4786213"/>
                <a:chExt cx="2474126" cy="328178"/>
              </a:xfrm>
            </p:grpSpPr>
            <p:sp>
              <p:nvSpPr>
                <p:cNvPr id="357" name="Rectangle 220"/>
                <p:cNvSpPr>
                  <a:spLocks noChangeArrowheads="1"/>
                </p:cNvSpPr>
                <p:nvPr/>
              </p:nvSpPr>
              <p:spPr bwMode="auto">
                <a:xfrm>
                  <a:off x="3091096" y="4795336"/>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8" name="Rectangle 223"/>
                <p:cNvSpPr>
                  <a:spLocks noChangeArrowheads="1"/>
                </p:cNvSpPr>
                <p:nvPr/>
              </p:nvSpPr>
              <p:spPr bwMode="auto">
                <a:xfrm>
                  <a:off x="2783069" y="4795336"/>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9" name="Rectangle 224"/>
                <p:cNvSpPr>
                  <a:spLocks noChangeArrowheads="1"/>
                </p:cNvSpPr>
                <p:nvPr/>
              </p:nvSpPr>
              <p:spPr bwMode="auto">
                <a:xfrm>
                  <a:off x="2846160" y="4791498"/>
                  <a:ext cx="2480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p>
              </p:txBody>
            </p:sp>
            <p:sp>
              <p:nvSpPr>
                <p:cNvPr id="360" name="Rectangle 226"/>
                <p:cNvSpPr>
                  <a:spLocks noChangeArrowheads="1"/>
                </p:cNvSpPr>
                <p:nvPr/>
              </p:nvSpPr>
              <p:spPr bwMode="auto">
                <a:xfrm>
                  <a:off x="3707150" y="4795336"/>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1" name="Rectangle 229"/>
                <p:cNvSpPr>
                  <a:spLocks noChangeArrowheads="1"/>
                </p:cNvSpPr>
                <p:nvPr/>
              </p:nvSpPr>
              <p:spPr bwMode="auto">
                <a:xfrm>
                  <a:off x="3399123" y="4795336"/>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2" name="Rectangle 224"/>
                <p:cNvSpPr>
                  <a:spLocks noChangeArrowheads="1"/>
                </p:cNvSpPr>
                <p:nvPr/>
              </p:nvSpPr>
              <p:spPr bwMode="auto">
                <a:xfrm>
                  <a:off x="3165315" y="4786213"/>
                  <a:ext cx="2371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p>
              </p:txBody>
            </p:sp>
            <p:sp>
              <p:nvSpPr>
                <p:cNvPr id="363" name="Rectangle 224"/>
                <p:cNvSpPr>
                  <a:spLocks noChangeArrowheads="1"/>
                </p:cNvSpPr>
                <p:nvPr/>
              </p:nvSpPr>
              <p:spPr bwMode="auto">
                <a:xfrm>
                  <a:off x="3469629" y="4789574"/>
                  <a:ext cx="2371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p>
              </p:txBody>
            </p:sp>
            <p:sp>
              <p:nvSpPr>
                <p:cNvPr id="364" name="Rectangle 224"/>
                <p:cNvSpPr>
                  <a:spLocks noChangeArrowheads="1"/>
                </p:cNvSpPr>
                <p:nvPr/>
              </p:nvSpPr>
              <p:spPr bwMode="auto">
                <a:xfrm>
                  <a:off x="3773946" y="4787656"/>
                  <a:ext cx="2371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p>
              </p:txBody>
            </p:sp>
            <p:sp>
              <p:nvSpPr>
                <p:cNvPr id="365" name="Rectangle 246"/>
                <p:cNvSpPr>
                  <a:spLocks noChangeArrowheads="1"/>
                </p:cNvSpPr>
                <p:nvPr/>
              </p:nvSpPr>
              <p:spPr bwMode="auto">
                <a:xfrm>
                  <a:off x="4331357" y="479212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6" name="Rectangle 248"/>
                <p:cNvSpPr>
                  <a:spLocks noChangeArrowheads="1"/>
                </p:cNvSpPr>
                <p:nvPr/>
              </p:nvSpPr>
              <p:spPr bwMode="auto">
                <a:xfrm>
                  <a:off x="4023330" y="479212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7" name="Rectangle 246"/>
                <p:cNvSpPr>
                  <a:spLocks noChangeArrowheads="1"/>
                </p:cNvSpPr>
                <p:nvPr/>
              </p:nvSpPr>
              <p:spPr bwMode="auto">
                <a:xfrm>
                  <a:off x="4949168" y="4795797"/>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Rectangle 248"/>
                <p:cNvSpPr>
                  <a:spLocks noChangeArrowheads="1"/>
                </p:cNvSpPr>
                <p:nvPr/>
              </p:nvSpPr>
              <p:spPr bwMode="auto">
                <a:xfrm>
                  <a:off x="4641141" y="4795797"/>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9" name="Rectangle 224"/>
                <p:cNvSpPr>
                  <a:spLocks noChangeArrowheads="1"/>
                </p:cNvSpPr>
                <p:nvPr/>
              </p:nvSpPr>
              <p:spPr bwMode="auto">
                <a:xfrm>
                  <a:off x="4092892" y="4791498"/>
                  <a:ext cx="2371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5</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5</a:t>
                  </a:r>
                </a:p>
              </p:txBody>
            </p:sp>
            <p:sp>
              <p:nvSpPr>
                <p:cNvPr id="370" name="Rectangle 224"/>
                <p:cNvSpPr>
                  <a:spLocks noChangeArrowheads="1"/>
                </p:cNvSpPr>
                <p:nvPr/>
              </p:nvSpPr>
              <p:spPr bwMode="auto">
                <a:xfrm>
                  <a:off x="4357722" y="4842774"/>
                  <a:ext cx="2418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371" name="Rectangle 224"/>
                <p:cNvSpPr>
                  <a:spLocks noChangeArrowheads="1"/>
                </p:cNvSpPr>
                <p:nvPr/>
              </p:nvSpPr>
              <p:spPr bwMode="auto">
                <a:xfrm>
                  <a:off x="4682382" y="4850568"/>
                  <a:ext cx="2418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372" name="Rectangle 224"/>
                <p:cNvSpPr>
                  <a:spLocks noChangeArrowheads="1"/>
                </p:cNvSpPr>
                <p:nvPr/>
              </p:nvSpPr>
              <p:spPr bwMode="auto">
                <a:xfrm>
                  <a:off x="4981064" y="4858452"/>
                  <a:ext cx="2418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r>
                    <a:rPr lang="en-US" altLang="en-US" sz="1400"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sz="1400"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sz="1400" baseline="30000" dirty="0">
                      <a:solidFill>
                        <a:schemeClr val="accent1">
                          <a:lumMod val="75000"/>
                        </a:schemeClr>
                      </a:solidFill>
                      <a:latin typeface="Times New Roman" panose="02020603050405020304" pitchFamily="18" charset="0"/>
                      <a:cs typeface="Times New Roman" panose="02020603050405020304" pitchFamily="18" charset="0"/>
                    </a:rPr>
                    <a:t>*</a:t>
                  </a:r>
                </a:p>
              </p:txBody>
            </p:sp>
          </p:grpSp>
          <p:grpSp>
            <p:nvGrpSpPr>
              <p:cNvPr id="524" name="Group 523"/>
              <p:cNvGrpSpPr/>
              <p:nvPr/>
            </p:nvGrpSpPr>
            <p:grpSpPr>
              <a:xfrm>
                <a:off x="5560698" y="6274494"/>
                <a:ext cx="4535050" cy="318594"/>
                <a:chOff x="2596399" y="6276339"/>
                <a:chExt cx="4535050" cy="318594"/>
              </a:xfrm>
            </p:grpSpPr>
            <p:sp>
              <p:nvSpPr>
                <p:cNvPr id="525" name="Rectangle 5"/>
                <p:cNvSpPr>
                  <a:spLocks noChangeArrowheads="1"/>
                </p:cNvSpPr>
                <p:nvPr/>
              </p:nvSpPr>
              <p:spPr bwMode="auto">
                <a:xfrm>
                  <a:off x="2596399" y="6276339"/>
                  <a:ext cx="434206"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26" name="Rectangle 10"/>
                <p:cNvSpPr>
                  <a:spLocks noChangeArrowheads="1"/>
                </p:cNvSpPr>
                <p:nvPr/>
              </p:nvSpPr>
              <p:spPr bwMode="auto">
                <a:xfrm>
                  <a:off x="6522818" y="6276339"/>
                  <a:ext cx="30431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27" name="Rectangle 14"/>
                <p:cNvSpPr>
                  <a:spLocks noChangeArrowheads="1"/>
                </p:cNvSpPr>
                <p:nvPr/>
              </p:nvSpPr>
              <p:spPr bwMode="auto">
                <a:xfrm>
                  <a:off x="6827132" y="6276339"/>
                  <a:ext cx="30431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28" name="Rectangle 30"/>
                <p:cNvSpPr>
                  <a:spLocks noChangeArrowheads="1"/>
                </p:cNvSpPr>
                <p:nvPr/>
              </p:nvSpPr>
              <p:spPr bwMode="auto">
                <a:xfrm>
                  <a:off x="6084901" y="6276339"/>
                  <a:ext cx="43791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36" name="Rectangle 235"/>
                <p:cNvSpPr>
                  <a:spLocks noChangeArrowheads="1"/>
                </p:cNvSpPr>
                <p:nvPr/>
              </p:nvSpPr>
              <p:spPr bwMode="auto">
                <a:xfrm>
                  <a:off x="6608154" y="6281704"/>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37" name="Rectangle 235"/>
                <p:cNvSpPr>
                  <a:spLocks noChangeArrowheads="1"/>
                </p:cNvSpPr>
                <p:nvPr/>
              </p:nvSpPr>
              <p:spPr bwMode="auto">
                <a:xfrm>
                  <a:off x="6933805" y="6281704"/>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38" name="Rectangle 224"/>
                <p:cNvSpPr>
                  <a:spLocks noChangeArrowheads="1"/>
                </p:cNvSpPr>
                <p:nvPr/>
              </p:nvSpPr>
              <p:spPr bwMode="auto">
                <a:xfrm>
                  <a:off x="2620419" y="6281704"/>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39" name="Rectangle 224"/>
                <p:cNvSpPr>
                  <a:spLocks noChangeArrowheads="1"/>
                </p:cNvSpPr>
                <p:nvPr/>
              </p:nvSpPr>
              <p:spPr bwMode="auto">
                <a:xfrm>
                  <a:off x="6123083" y="6281704"/>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540" name="Group 539"/>
                <p:cNvGrpSpPr/>
                <p:nvPr/>
              </p:nvGrpSpPr>
              <p:grpSpPr>
                <a:xfrm>
                  <a:off x="3030605" y="6276339"/>
                  <a:ext cx="3050584" cy="318594"/>
                  <a:chOff x="3030605" y="6276339"/>
                  <a:chExt cx="3050584" cy="318594"/>
                </a:xfrm>
              </p:grpSpPr>
              <p:sp>
                <p:nvSpPr>
                  <p:cNvPr id="541" name="Rectangle 35"/>
                  <p:cNvSpPr>
                    <a:spLocks noChangeArrowheads="1"/>
                  </p:cNvSpPr>
                  <p:nvPr/>
                </p:nvSpPr>
                <p:spPr bwMode="auto">
                  <a:xfrm>
                    <a:off x="3030605" y="6276339"/>
                    <a:ext cx="102057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42" name="Rectangle 44"/>
                  <p:cNvSpPr>
                    <a:spLocks noChangeArrowheads="1"/>
                  </p:cNvSpPr>
                  <p:nvPr/>
                </p:nvSpPr>
                <p:spPr bwMode="auto">
                  <a:xfrm>
                    <a:off x="4051179"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43" name="Rectangle 53"/>
                  <p:cNvSpPr>
                    <a:spLocks noChangeArrowheads="1"/>
                  </p:cNvSpPr>
                  <p:nvPr/>
                </p:nvSpPr>
                <p:spPr bwMode="auto">
                  <a:xfrm>
                    <a:off x="5064328"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44" name="Rectangle 224"/>
                  <p:cNvSpPr>
                    <a:spLocks noChangeArrowheads="1"/>
                  </p:cNvSpPr>
                  <p:nvPr/>
                </p:nvSpPr>
                <p:spPr bwMode="auto">
                  <a:xfrm>
                    <a:off x="3111755"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45" name="Rectangle 224"/>
                  <p:cNvSpPr>
                    <a:spLocks noChangeArrowheads="1"/>
                  </p:cNvSpPr>
                  <p:nvPr/>
                </p:nvSpPr>
                <p:spPr bwMode="auto">
                  <a:xfrm>
                    <a:off x="4118260"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46" name="Rectangle 224"/>
                  <p:cNvSpPr>
                    <a:spLocks noChangeArrowheads="1"/>
                  </p:cNvSpPr>
                  <p:nvPr/>
                </p:nvSpPr>
                <p:spPr bwMode="auto">
                  <a:xfrm>
                    <a:off x="5127404"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grpSp>
          <mc:AlternateContent xmlns:mc="http://schemas.openxmlformats.org/markup-compatibility/2006" xmlns:a14="http://schemas.microsoft.com/office/drawing/2010/main">
            <mc:Choice Requires="a14">
              <p:sp>
                <p:nvSpPr>
                  <p:cNvPr id="547" name="Rectangle 219"/>
                  <p:cNvSpPr>
                    <a:spLocks noChangeArrowheads="1"/>
                  </p:cNvSpPr>
                  <p:nvPr/>
                </p:nvSpPr>
                <p:spPr bwMode="auto">
                  <a:xfrm>
                    <a:off x="6088170" y="4655721"/>
                    <a:ext cx="1086580"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CC00FF"/>
                        </a:solidFill>
                        <a:latin typeface="Times New Roman" panose="02020603050405020304" pitchFamily="18" charset="0"/>
                        <a:cs typeface="Times New Roman" panose="02020603050405020304" pitchFamily="18" charset="0"/>
                      </a:rPr>
                      <a:t>X=FFT(</a:t>
                    </a:r>
                    <a14:m>
                      <m:oMath xmlns:m="http://schemas.openxmlformats.org/officeDocument/2006/math">
                        <m:r>
                          <a:rPr lang="en-US" altLang="en-US" sz="2000" i="1" dirty="0" smtClean="0">
                            <a:solidFill>
                              <a:srgbClr val="CC00FF"/>
                            </a:solidFill>
                            <a:latin typeface="Cambria Math" panose="02040503050406030204" pitchFamily="18" charset="0"/>
                            <a:cs typeface="Times New Roman" panose="02020603050405020304" pitchFamily="18" charset="0"/>
                          </a:rPr>
                          <m:t>𝑥</m:t>
                        </m:r>
                      </m:oMath>
                    </a14:m>
                    <a:r>
                      <a:rPr lang="en-US" altLang="en-US" sz="2000" dirty="0">
                        <a:solidFill>
                          <a:srgbClr val="CC00FF"/>
                        </a:solidFill>
                        <a:latin typeface="Times New Roman" panose="02020603050405020304" pitchFamily="18" charset="0"/>
                        <a:cs typeface="Times New Roman" panose="02020603050405020304" pitchFamily="18" charset="0"/>
                      </a:rPr>
                      <a:t>)</a:t>
                    </a:r>
                    <a:endParaRPr lang="en-US" altLang="en-US" sz="4800" dirty="0">
                      <a:solidFill>
                        <a:srgbClr val="CC00FF"/>
                      </a:solidFill>
                      <a:latin typeface="Times New Roman" panose="02020603050405020304" pitchFamily="18" charset="0"/>
                      <a:cs typeface="Times New Roman" panose="02020603050405020304" pitchFamily="18" charset="0"/>
                    </a:endParaRPr>
                  </a:p>
                </p:txBody>
              </p:sp>
            </mc:Choice>
            <mc:Fallback xmlns="">
              <p:sp>
                <p:nvSpPr>
                  <p:cNvPr id="547" name="Rectangle 219"/>
                  <p:cNvSpPr>
                    <a:spLocks noRot="1" noChangeAspect="1" noMove="1" noResize="1" noEditPoints="1" noAdjustHandles="1" noChangeArrowheads="1" noChangeShapeType="1" noTextEdit="1"/>
                  </p:cNvSpPr>
                  <p:nvPr/>
                </p:nvSpPr>
                <p:spPr bwMode="auto">
                  <a:xfrm>
                    <a:off x="6088170" y="4655721"/>
                    <a:ext cx="1086580" cy="307777"/>
                  </a:xfrm>
                  <a:prstGeom prst="rect">
                    <a:avLst/>
                  </a:prstGeom>
                  <a:blipFill>
                    <a:blip r:embed="rId4"/>
                    <a:stretch>
                      <a:fillRect l="-14607" t="-26000" r="-13483" b="-5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8" name="Rectangle 219"/>
                  <p:cNvSpPr>
                    <a:spLocks noChangeArrowheads="1"/>
                  </p:cNvSpPr>
                  <p:nvPr/>
                </p:nvSpPr>
                <p:spPr bwMode="auto">
                  <a:xfrm>
                    <a:off x="8879725" y="4651241"/>
                    <a:ext cx="1100298"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CC00FF"/>
                        </a:solidFill>
                        <a:latin typeface="Times New Roman" panose="02020603050405020304" pitchFamily="18" charset="0"/>
                        <a:cs typeface="Times New Roman" panose="02020603050405020304" pitchFamily="18" charset="0"/>
                      </a:rPr>
                      <a:t>Y=FFT(</a:t>
                    </a:r>
                    <a14:m>
                      <m:oMath xmlns:m="http://schemas.openxmlformats.org/officeDocument/2006/math">
                        <m:r>
                          <a:rPr lang="en-US" altLang="en-US" sz="2000" b="0" i="1" dirty="0" smtClean="0">
                            <a:solidFill>
                              <a:srgbClr val="CC00FF"/>
                            </a:solidFill>
                            <a:latin typeface="Cambria Math" panose="02040503050406030204" pitchFamily="18" charset="0"/>
                            <a:cs typeface="Times New Roman" panose="02020603050405020304" pitchFamily="18" charset="0"/>
                          </a:rPr>
                          <m:t>𝑦</m:t>
                        </m:r>
                      </m:oMath>
                    </a14:m>
                    <a:r>
                      <a:rPr lang="en-US" altLang="en-US" sz="2000" dirty="0">
                        <a:solidFill>
                          <a:srgbClr val="CC00FF"/>
                        </a:solidFill>
                        <a:latin typeface="Times New Roman" panose="02020603050405020304" pitchFamily="18" charset="0"/>
                        <a:cs typeface="Times New Roman" panose="02020603050405020304" pitchFamily="18" charset="0"/>
                      </a:rPr>
                      <a:t>)</a:t>
                    </a:r>
                    <a:endParaRPr lang="en-US" altLang="en-US" sz="4800" dirty="0">
                      <a:solidFill>
                        <a:srgbClr val="CC00FF"/>
                      </a:solidFill>
                      <a:latin typeface="Times New Roman" panose="02020603050405020304" pitchFamily="18" charset="0"/>
                      <a:cs typeface="Times New Roman" panose="02020603050405020304" pitchFamily="18" charset="0"/>
                    </a:endParaRPr>
                  </a:p>
                </p:txBody>
              </p:sp>
            </mc:Choice>
            <mc:Fallback xmlns="">
              <p:sp>
                <p:nvSpPr>
                  <p:cNvPr id="548" name="Rectangle 219"/>
                  <p:cNvSpPr>
                    <a:spLocks noRot="1" noChangeAspect="1" noMove="1" noResize="1" noEditPoints="1" noAdjustHandles="1" noChangeArrowheads="1" noChangeShapeType="1" noTextEdit="1"/>
                  </p:cNvSpPr>
                  <p:nvPr/>
                </p:nvSpPr>
                <p:spPr bwMode="auto">
                  <a:xfrm>
                    <a:off x="8879725" y="4651241"/>
                    <a:ext cx="1100298" cy="307777"/>
                  </a:xfrm>
                  <a:prstGeom prst="rect">
                    <a:avLst/>
                  </a:prstGeom>
                  <a:blipFill>
                    <a:blip r:embed="rId5"/>
                    <a:stretch>
                      <a:fillRect l="-14444" t="-26000" r="-12778" b="-5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549" name="Rectangle 219"/>
              <p:cNvSpPr>
                <a:spLocks noChangeArrowheads="1"/>
              </p:cNvSpPr>
              <p:nvPr/>
            </p:nvSpPr>
            <p:spPr bwMode="auto">
              <a:xfrm>
                <a:off x="7654716" y="5314626"/>
                <a:ext cx="4360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CC00FF"/>
                    </a:solidFill>
                    <a:latin typeface="Times New Roman" panose="02020603050405020304" pitchFamily="18" charset="0"/>
                    <a:cs typeface="Times New Roman" panose="02020603050405020304" pitchFamily="18" charset="0"/>
                  </a:rPr>
                  <a:t>X.Y</a:t>
                </a:r>
                <a:endParaRPr lang="en-US" altLang="en-US" sz="4800" dirty="0">
                  <a:solidFill>
                    <a:srgbClr val="CC00FF"/>
                  </a:solidFill>
                  <a:latin typeface="Times New Roman" panose="02020603050405020304" pitchFamily="18" charset="0"/>
                  <a:cs typeface="Times New Roman" panose="02020603050405020304" pitchFamily="18" charset="0"/>
                </a:endParaRPr>
              </a:p>
            </p:txBody>
          </p:sp>
          <p:sp>
            <p:nvSpPr>
              <p:cNvPr id="550" name="Rectangle 219"/>
              <p:cNvSpPr>
                <a:spLocks noChangeArrowheads="1"/>
              </p:cNvSpPr>
              <p:nvPr/>
            </p:nvSpPr>
            <p:spPr bwMode="auto">
              <a:xfrm>
                <a:off x="7351763" y="5971053"/>
                <a:ext cx="9123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err="1">
                    <a:solidFill>
                      <a:srgbClr val="CC00FF"/>
                    </a:solidFill>
                    <a:latin typeface="Times New Roman" panose="02020603050405020304" pitchFamily="18" charset="0"/>
                    <a:cs typeface="Times New Roman" panose="02020603050405020304" pitchFamily="18" charset="0"/>
                  </a:rPr>
                  <a:t>ifft</a:t>
                </a:r>
                <a:r>
                  <a:rPr lang="en-US" altLang="en-US" sz="2000" dirty="0">
                    <a:solidFill>
                      <a:srgbClr val="CC00FF"/>
                    </a:solidFill>
                    <a:latin typeface="Times New Roman" panose="02020603050405020304" pitchFamily="18" charset="0"/>
                    <a:cs typeface="Times New Roman" panose="02020603050405020304" pitchFamily="18" charset="0"/>
                  </a:rPr>
                  <a:t>(X.Y)</a:t>
                </a:r>
                <a:endParaRPr lang="en-US" altLang="en-US" sz="4800" dirty="0">
                  <a:solidFill>
                    <a:srgbClr val="CC00FF"/>
                  </a:solidFill>
                  <a:latin typeface="Times New Roman" panose="02020603050405020304" pitchFamily="18" charset="0"/>
                  <a:cs typeface="Times New Roman" panose="02020603050405020304" pitchFamily="18" charset="0"/>
                </a:endParaRPr>
              </a:p>
            </p:txBody>
          </p:sp>
        </p:grpSp>
        <p:sp>
          <p:nvSpPr>
            <p:cNvPr id="3" name="TextBox 2"/>
            <p:cNvSpPr txBox="1"/>
            <p:nvPr/>
          </p:nvSpPr>
          <p:spPr>
            <a:xfrm>
              <a:off x="9639009" y="5216163"/>
              <a:ext cx="874406" cy="461665"/>
            </a:xfrm>
            <a:prstGeom prst="rect">
              <a:avLst/>
            </a:prstGeom>
            <a:noFill/>
          </p:spPr>
          <p:txBody>
            <a:bodyPr wrap="none" rtlCol="0">
              <a:spAutoFit/>
            </a:bodyPr>
            <a:lstStyle/>
            <a:p>
              <a:pPr algn="ctr"/>
              <a:r>
                <a:rPr lang="en-US" sz="1200" dirty="0"/>
                <a:t>Complex </a:t>
              </a:r>
            </a:p>
            <a:p>
              <a:pPr algn="ctr"/>
              <a:r>
                <a:rPr lang="en-US" sz="1200" dirty="0"/>
                <a:t>Conjugates</a:t>
              </a:r>
            </a:p>
          </p:txBody>
        </p:sp>
      </p:grpSp>
      <p:pic>
        <p:nvPicPr>
          <p:cNvPr id="10" name="Gráfico 9">
            <a:extLst>
              <a:ext uri="{FF2B5EF4-FFF2-40B4-BE49-F238E27FC236}">
                <a16:creationId xmlns:a16="http://schemas.microsoft.com/office/drawing/2014/main" id="{C8598AD4-104A-774A-89C7-545643D2A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76875" y="2029725"/>
            <a:ext cx="5446883" cy="664254"/>
          </a:xfrm>
          <a:prstGeom prst="rect">
            <a:avLst/>
          </a:prstGeom>
        </p:spPr>
      </p:pic>
      <p:pic>
        <p:nvPicPr>
          <p:cNvPr id="15" name="Gráfico 14">
            <a:extLst>
              <a:ext uri="{FF2B5EF4-FFF2-40B4-BE49-F238E27FC236}">
                <a16:creationId xmlns:a16="http://schemas.microsoft.com/office/drawing/2014/main" id="{49DE7B38-7253-6049-AB32-C502B9EF0E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9174" y="2054409"/>
            <a:ext cx="2188481" cy="558761"/>
          </a:xfrm>
          <a:prstGeom prst="rect">
            <a:avLst/>
          </a:prstGeom>
        </p:spPr>
      </p:pic>
    </p:spTree>
    <p:extLst>
      <p:ext uri="{BB962C8B-B14F-4D97-AF65-F5344CB8AC3E}">
        <p14:creationId xmlns:p14="http://schemas.microsoft.com/office/powerpoint/2010/main" val="3756151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itle 1"/>
          <p:cNvSpPr>
            <a:spLocks noGrp="1"/>
          </p:cNvSpPr>
          <p:nvPr>
            <p:ph type="title"/>
          </p:nvPr>
        </p:nvSpPr>
        <p:spPr>
          <a:xfrm>
            <a:off x="58615" y="-196948"/>
            <a:ext cx="11922369" cy="1325563"/>
          </a:xfrm>
        </p:spPr>
        <p:txBody>
          <a:bodyPr>
            <a:normAutofit/>
          </a:bodyPr>
          <a:lstStyle/>
          <a:p>
            <a:r>
              <a:rPr lang="en-US" sz="4000" dirty="0" err="1"/>
              <a:t>Mueen’s</a:t>
            </a:r>
            <a:r>
              <a:rPr lang="en-US" sz="4000" dirty="0"/>
              <a:t> Algorithm for Similarity Search </a:t>
            </a:r>
            <a:r>
              <a:rPr lang="en-US" sz="4000" dirty="0">
                <a:solidFill>
                  <a:schemeClr val="accent6">
                    <a:lumMod val="60000"/>
                    <a:lumOff val="40000"/>
                  </a:schemeClr>
                </a:solidFill>
              </a:rPr>
              <a:t>(MASS)</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30968" y="869857"/>
                <a:ext cx="11650016" cy="1359753"/>
              </a:xfrm>
            </p:spPr>
            <p:txBody>
              <a:bodyPr>
                <a:noAutofit/>
              </a:bodyPr>
              <a:lstStyle/>
              <a:p>
                <a:r>
                  <a:rPr lang="en-US" sz="2400" dirty="0">
                    <a:latin typeface="+mj-lt"/>
                  </a:rPr>
                  <a:t>Half convolution adds a constraint,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&gt;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m:t>
                        </m:r>
                      </m:num>
                      <m:den>
                        <m:r>
                          <a:rPr lang="en-US" sz="2400" b="0" i="1" smtClean="0">
                            <a:latin typeface="Cambria Math" panose="02040503050406030204" pitchFamily="18" charset="0"/>
                          </a:rPr>
                          <m:t>2</m:t>
                        </m:r>
                      </m:den>
                    </m:f>
                  </m:oMath>
                </a14:m>
                <a:r>
                  <a:rPr lang="en-US" sz="2400" b="0" dirty="0">
                    <a:latin typeface="+mj-lt"/>
                  </a:rPr>
                  <a:t>. </a:t>
                </a:r>
              </a:p>
              <a:p>
                <a:r>
                  <a:rPr lang="en-US" sz="2400" b="0" dirty="0">
                    <a:latin typeface="+mj-lt"/>
                  </a:rPr>
                  <a:t>The constraint is not limiting because the original assumption is </a:t>
                </a:r>
                <a14:m>
                  <m:oMath xmlns:m="http://schemas.openxmlformats.org/officeDocument/2006/math">
                    <m:r>
                      <a:rPr lang="en-US" sz="2400" i="1">
                        <a:latin typeface="Cambria Math" panose="02040503050406030204" pitchFamily="18" charset="0"/>
                      </a:rPr>
                      <m:t>𝑛</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b="0" dirty="0">
                    <a:latin typeface="+mj-lt"/>
                  </a:rPr>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30968" y="869857"/>
                <a:ext cx="11650016" cy="1359753"/>
              </a:xfrm>
              <a:blipFill>
                <a:blip r:embed="rId2"/>
                <a:stretch>
                  <a:fillRect l="-654" t="-1835"/>
                </a:stretch>
              </a:blipFill>
            </p:spPr>
            <p:txBody>
              <a:bodyPr/>
              <a:lstStyle/>
              <a:p>
                <a:r>
                  <a:rPr lang="en-US">
                    <a:noFill/>
                  </a:rPr>
                  <a:t> </a:t>
                </a:r>
              </a:p>
            </p:txBody>
          </p:sp>
        </mc:Fallback>
      </mc:AlternateContent>
      <p:grpSp>
        <p:nvGrpSpPr>
          <p:cNvPr id="6" name="Group 5"/>
          <p:cNvGrpSpPr/>
          <p:nvPr/>
        </p:nvGrpSpPr>
        <p:grpSpPr>
          <a:xfrm>
            <a:off x="7642002" y="2506507"/>
            <a:ext cx="4311938" cy="2814203"/>
            <a:chOff x="6390948" y="2642858"/>
            <a:chExt cx="4311938" cy="2814203"/>
          </a:xfrm>
        </p:grpSpPr>
        <p:grpSp>
          <p:nvGrpSpPr>
            <p:cNvPr id="92" name="Group 91"/>
            <p:cNvGrpSpPr/>
            <p:nvPr/>
          </p:nvGrpSpPr>
          <p:grpSpPr>
            <a:xfrm>
              <a:off x="6576135" y="2998898"/>
              <a:ext cx="4126751" cy="899743"/>
              <a:chOff x="2781586" y="4136770"/>
              <a:chExt cx="4126751" cy="899743"/>
            </a:xfrm>
          </p:grpSpPr>
          <p:sp>
            <p:nvSpPr>
              <p:cNvPr id="93" name="Rectangle 220"/>
              <p:cNvSpPr>
                <a:spLocks noChangeArrowheads="1"/>
              </p:cNvSpPr>
              <p:nvPr/>
            </p:nvSpPr>
            <p:spPr bwMode="auto">
              <a:xfrm>
                <a:off x="3089613"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4" name="Rectangle 223"/>
              <p:cNvSpPr>
                <a:spLocks noChangeArrowheads="1"/>
              </p:cNvSpPr>
              <p:nvPr/>
            </p:nvSpPr>
            <p:spPr bwMode="auto">
              <a:xfrm>
                <a:off x="2781586"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5" name="Rectangle 224"/>
              <p:cNvSpPr>
                <a:spLocks noChangeArrowheads="1"/>
              </p:cNvSpPr>
              <p:nvPr/>
            </p:nvSpPr>
            <p:spPr bwMode="auto">
              <a:xfrm>
                <a:off x="2844677" y="471408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6" name="Rectangle 226"/>
              <p:cNvSpPr>
                <a:spLocks noChangeArrowheads="1"/>
              </p:cNvSpPr>
              <p:nvPr/>
            </p:nvSpPr>
            <p:spPr bwMode="auto">
              <a:xfrm>
                <a:off x="3705667" y="4717919"/>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7" name="Rectangle 229"/>
              <p:cNvSpPr>
                <a:spLocks noChangeArrowheads="1"/>
              </p:cNvSpPr>
              <p:nvPr/>
            </p:nvSpPr>
            <p:spPr bwMode="auto">
              <a:xfrm>
                <a:off x="3397640"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8" name="Rectangle 240"/>
              <p:cNvSpPr>
                <a:spLocks noChangeArrowheads="1"/>
              </p:cNvSpPr>
              <p:nvPr/>
            </p:nvSpPr>
            <p:spPr bwMode="auto">
              <a:xfrm>
                <a:off x="5850724"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9" name="Rectangle 243"/>
              <p:cNvSpPr>
                <a:spLocks noChangeArrowheads="1"/>
              </p:cNvSpPr>
              <p:nvPr/>
            </p:nvSpPr>
            <p:spPr bwMode="auto">
              <a:xfrm>
                <a:off x="5542697"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0" name="Rectangle 244"/>
              <p:cNvSpPr>
                <a:spLocks noChangeArrowheads="1"/>
              </p:cNvSpPr>
              <p:nvPr/>
            </p:nvSpPr>
            <p:spPr bwMode="auto">
              <a:xfrm>
                <a:off x="5594654" y="4710242"/>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1" name="Rectangle 246"/>
              <p:cNvSpPr>
                <a:spLocks noChangeArrowheads="1"/>
              </p:cNvSpPr>
              <p:nvPr/>
            </p:nvSpPr>
            <p:spPr bwMode="auto">
              <a:xfrm>
                <a:off x="6466778"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2" name="Rectangle 248"/>
              <p:cNvSpPr>
                <a:spLocks noChangeArrowheads="1"/>
              </p:cNvSpPr>
              <p:nvPr/>
            </p:nvSpPr>
            <p:spPr bwMode="auto">
              <a:xfrm>
                <a:off x="6158751"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3" name="Rectangle 219"/>
              <p:cNvSpPr>
                <a:spLocks noChangeArrowheads="1"/>
              </p:cNvSpPr>
              <p:nvPr/>
            </p:nvSpPr>
            <p:spPr bwMode="auto">
              <a:xfrm>
                <a:off x="2805581" y="4364788"/>
                <a:ext cx="122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Time Series</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4" name="Rectangle 219"/>
              <p:cNvSpPr>
                <a:spLocks noChangeArrowheads="1"/>
              </p:cNvSpPr>
              <p:nvPr/>
            </p:nvSpPr>
            <p:spPr bwMode="auto">
              <a:xfrm>
                <a:off x="5448001" y="4136770"/>
                <a:ext cx="146033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Reversed and </a:t>
                </a:r>
              </a:p>
              <a:p>
                <a:pPr algn="ctr"/>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Padded Query</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5" name="Rectangle 235"/>
              <p:cNvSpPr>
                <a:spLocks noChangeArrowheads="1"/>
              </p:cNvSpPr>
              <p:nvPr/>
            </p:nvSpPr>
            <p:spPr bwMode="auto">
              <a:xfrm>
                <a:off x="6259861" y="4735190"/>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6" name="Rectangle 235"/>
              <p:cNvSpPr>
                <a:spLocks noChangeArrowheads="1"/>
              </p:cNvSpPr>
              <p:nvPr/>
            </p:nvSpPr>
            <p:spPr bwMode="auto">
              <a:xfrm>
                <a:off x="6555827" y="4735187"/>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7" name="Rectangle 224"/>
              <p:cNvSpPr>
                <a:spLocks noChangeArrowheads="1"/>
              </p:cNvSpPr>
              <p:nvPr/>
            </p:nvSpPr>
            <p:spPr bwMode="auto">
              <a:xfrm>
                <a:off x="3163832" y="4708796"/>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8" name="Rectangle 224"/>
              <p:cNvSpPr>
                <a:spLocks noChangeArrowheads="1"/>
              </p:cNvSpPr>
              <p:nvPr/>
            </p:nvSpPr>
            <p:spPr bwMode="auto">
              <a:xfrm>
                <a:off x="3468146" y="4712157"/>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9" name="Rectangle 224"/>
              <p:cNvSpPr>
                <a:spLocks noChangeArrowheads="1"/>
              </p:cNvSpPr>
              <p:nvPr/>
            </p:nvSpPr>
            <p:spPr bwMode="auto">
              <a:xfrm>
                <a:off x="3772463" y="471023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0" name="Rectangle 244"/>
              <p:cNvSpPr>
                <a:spLocks noChangeArrowheads="1"/>
              </p:cNvSpPr>
              <p:nvPr/>
            </p:nvSpPr>
            <p:spPr bwMode="auto">
              <a:xfrm>
                <a:off x="5911943" y="471023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113" name="Rectangle 5"/>
            <p:cNvSpPr>
              <a:spLocks noChangeArrowheads="1"/>
            </p:cNvSpPr>
            <p:nvPr/>
          </p:nvSpPr>
          <p:spPr bwMode="auto">
            <a:xfrm>
              <a:off x="6390948" y="5138467"/>
              <a:ext cx="434206"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7" name="Freeform 63"/>
            <p:cNvSpPr>
              <a:spLocks noEditPoints="1"/>
            </p:cNvSpPr>
            <p:nvPr/>
          </p:nvSpPr>
          <p:spPr bwMode="auto">
            <a:xfrm>
              <a:off x="7337296" y="4597240"/>
              <a:ext cx="437919" cy="541224"/>
            </a:xfrm>
            <a:custGeom>
              <a:avLst/>
              <a:gdLst>
                <a:gd name="T0" fmla="*/ 108 w 118"/>
                <a:gd name="T1" fmla="*/ 0 h 141"/>
                <a:gd name="T2" fmla="*/ 17 w 118"/>
                <a:gd name="T3" fmla="*/ 110 h 141"/>
                <a:gd name="T4" fmla="*/ 26 w 118"/>
                <a:gd name="T5" fmla="*/ 120 h 141"/>
                <a:gd name="T6" fmla="*/ 118 w 118"/>
                <a:gd name="T7" fmla="*/ 9 h 141"/>
                <a:gd name="T8" fmla="*/ 108 w 118"/>
                <a:gd name="T9" fmla="*/ 0 h 141"/>
                <a:gd name="T10" fmla="*/ 22 w 118"/>
                <a:gd name="T11" fmla="*/ 115 h 141"/>
                <a:gd name="T12" fmla="*/ 14 w 118"/>
                <a:gd name="T13" fmla="*/ 84 h 141"/>
                <a:gd name="T14" fmla="*/ 0 w 118"/>
                <a:gd name="T15" fmla="*/ 141 h 141"/>
                <a:gd name="T16" fmla="*/ 51 w 118"/>
                <a:gd name="T17" fmla="*/ 120 h 141"/>
                <a:gd name="T18" fmla="*/ 22 w 118"/>
                <a:gd name="T19" fmla="*/ 11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41">
                  <a:moveTo>
                    <a:pt x="108" y="0"/>
                  </a:moveTo>
                  <a:lnTo>
                    <a:pt x="17" y="110"/>
                  </a:lnTo>
                  <a:lnTo>
                    <a:pt x="26" y="120"/>
                  </a:lnTo>
                  <a:lnTo>
                    <a:pt x="118" y="9"/>
                  </a:lnTo>
                  <a:lnTo>
                    <a:pt x="108" y="0"/>
                  </a:lnTo>
                  <a:close/>
                  <a:moveTo>
                    <a:pt x="22" y="115"/>
                  </a:moveTo>
                  <a:lnTo>
                    <a:pt x="14" y="84"/>
                  </a:lnTo>
                  <a:lnTo>
                    <a:pt x="0" y="141"/>
                  </a:lnTo>
                  <a:lnTo>
                    <a:pt x="51" y="120"/>
                  </a:lnTo>
                  <a:lnTo>
                    <a:pt x="22" y="115"/>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8" name="Freeform 64"/>
            <p:cNvSpPr>
              <a:spLocks noEditPoints="1"/>
            </p:cNvSpPr>
            <p:nvPr/>
          </p:nvSpPr>
          <p:spPr bwMode="auto">
            <a:xfrm>
              <a:off x="8357870" y="4601082"/>
              <a:ext cx="282050" cy="537385"/>
            </a:xfrm>
            <a:custGeom>
              <a:avLst/>
              <a:gdLst>
                <a:gd name="T0" fmla="*/ 65 w 76"/>
                <a:gd name="T1" fmla="*/ 0 h 140"/>
                <a:gd name="T2" fmla="*/ 10 w 76"/>
                <a:gd name="T3" fmla="*/ 106 h 140"/>
                <a:gd name="T4" fmla="*/ 21 w 76"/>
                <a:gd name="T5" fmla="*/ 113 h 140"/>
                <a:gd name="T6" fmla="*/ 76 w 76"/>
                <a:gd name="T7" fmla="*/ 7 h 140"/>
                <a:gd name="T8" fmla="*/ 65 w 76"/>
                <a:gd name="T9" fmla="*/ 0 h 140"/>
                <a:gd name="T10" fmla="*/ 16 w 76"/>
                <a:gd name="T11" fmla="*/ 109 h 140"/>
                <a:gd name="T12" fmla="*/ 2 w 76"/>
                <a:gd name="T13" fmla="*/ 81 h 140"/>
                <a:gd name="T14" fmla="*/ 0 w 76"/>
                <a:gd name="T15" fmla="*/ 140 h 140"/>
                <a:gd name="T16" fmla="*/ 45 w 76"/>
                <a:gd name="T17" fmla="*/ 107 h 140"/>
                <a:gd name="T18" fmla="*/ 16 w 76"/>
                <a:gd name="T19" fmla="*/ 10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0">
                  <a:moveTo>
                    <a:pt x="65" y="0"/>
                  </a:moveTo>
                  <a:lnTo>
                    <a:pt x="10" y="106"/>
                  </a:lnTo>
                  <a:lnTo>
                    <a:pt x="21" y="113"/>
                  </a:lnTo>
                  <a:lnTo>
                    <a:pt x="76" y="7"/>
                  </a:lnTo>
                  <a:lnTo>
                    <a:pt x="65" y="0"/>
                  </a:lnTo>
                  <a:close/>
                  <a:moveTo>
                    <a:pt x="16" y="109"/>
                  </a:moveTo>
                  <a:lnTo>
                    <a:pt x="2" y="81"/>
                  </a:lnTo>
                  <a:lnTo>
                    <a:pt x="0" y="140"/>
                  </a:lnTo>
                  <a:lnTo>
                    <a:pt x="45" y="107"/>
                  </a:lnTo>
                  <a:lnTo>
                    <a:pt x="16" y="109"/>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9" name="Freeform 65"/>
            <p:cNvSpPr>
              <a:spLocks noEditPoints="1"/>
            </p:cNvSpPr>
            <p:nvPr/>
          </p:nvSpPr>
          <p:spPr bwMode="auto">
            <a:xfrm>
              <a:off x="9322772" y="4608759"/>
              <a:ext cx="174425" cy="529708"/>
            </a:xfrm>
            <a:custGeom>
              <a:avLst/>
              <a:gdLst>
                <a:gd name="T0" fmla="*/ 35 w 47"/>
                <a:gd name="T1" fmla="*/ 0 h 138"/>
                <a:gd name="T2" fmla="*/ 14 w 47"/>
                <a:gd name="T3" fmla="*/ 102 h 138"/>
                <a:gd name="T4" fmla="*/ 26 w 47"/>
                <a:gd name="T5" fmla="*/ 105 h 138"/>
                <a:gd name="T6" fmla="*/ 47 w 47"/>
                <a:gd name="T7" fmla="*/ 3 h 138"/>
                <a:gd name="T8" fmla="*/ 35 w 47"/>
                <a:gd name="T9" fmla="*/ 0 h 138"/>
                <a:gd name="T10" fmla="*/ 20 w 47"/>
                <a:gd name="T11" fmla="*/ 104 h 138"/>
                <a:gd name="T12" fmla="*/ 0 w 47"/>
                <a:gd name="T13" fmla="*/ 80 h 138"/>
                <a:gd name="T14" fmla="*/ 13 w 47"/>
                <a:gd name="T15" fmla="*/ 138 h 138"/>
                <a:gd name="T16" fmla="*/ 47 w 47"/>
                <a:gd name="T17" fmla="*/ 92 h 138"/>
                <a:gd name="T18" fmla="*/ 20 w 47"/>
                <a:gd name="T19"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38">
                  <a:moveTo>
                    <a:pt x="35" y="0"/>
                  </a:moveTo>
                  <a:lnTo>
                    <a:pt x="14" y="102"/>
                  </a:lnTo>
                  <a:lnTo>
                    <a:pt x="26" y="105"/>
                  </a:lnTo>
                  <a:lnTo>
                    <a:pt x="47" y="3"/>
                  </a:lnTo>
                  <a:lnTo>
                    <a:pt x="35" y="0"/>
                  </a:lnTo>
                  <a:close/>
                  <a:moveTo>
                    <a:pt x="20" y="104"/>
                  </a:moveTo>
                  <a:lnTo>
                    <a:pt x="0" y="80"/>
                  </a:lnTo>
                  <a:lnTo>
                    <a:pt x="13" y="138"/>
                  </a:lnTo>
                  <a:lnTo>
                    <a:pt x="47" y="92"/>
                  </a:lnTo>
                  <a:lnTo>
                    <a:pt x="20" y="104"/>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20" name="Freeform 62"/>
            <p:cNvSpPr>
              <a:spLocks noEditPoints="1"/>
            </p:cNvSpPr>
            <p:nvPr/>
          </p:nvSpPr>
          <p:spPr bwMode="auto">
            <a:xfrm>
              <a:off x="6609905" y="4604917"/>
              <a:ext cx="304315" cy="533547"/>
            </a:xfrm>
            <a:custGeom>
              <a:avLst/>
              <a:gdLst>
                <a:gd name="T0" fmla="*/ 77 w 82"/>
                <a:gd name="T1" fmla="*/ 0 h 139"/>
                <a:gd name="T2" fmla="*/ 15 w 82"/>
                <a:gd name="T3" fmla="*/ 107 h 139"/>
                <a:gd name="T4" fmla="*/ 20 w 82"/>
                <a:gd name="T5" fmla="*/ 110 h 139"/>
                <a:gd name="T6" fmla="*/ 82 w 82"/>
                <a:gd name="T7" fmla="*/ 4 h 139"/>
                <a:gd name="T8" fmla="*/ 77 w 82"/>
                <a:gd name="T9" fmla="*/ 0 h 139"/>
                <a:gd name="T10" fmla="*/ 17 w 82"/>
                <a:gd name="T11" fmla="*/ 109 h 139"/>
                <a:gd name="T12" fmla="*/ 5 w 82"/>
                <a:gd name="T13" fmla="*/ 79 h 139"/>
                <a:gd name="T14" fmla="*/ 0 w 82"/>
                <a:gd name="T15" fmla="*/ 139 h 139"/>
                <a:gd name="T16" fmla="*/ 47 w 82"/>
                <a:gd name="T17" fmla="*/ 108 h 139"/>
                <a:gd name="T18" fmla="*/ 17 w 82"/>
                <a:gd name="T19" fmla="*/ 10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9">
                  <a:moveTo>
                    <a:pt x="77" y="0"/>
                  </a:moveTo>
                  <a:lnTo>
                    <a:pt x="15" y="107"/>
                  </a:lnTo>
                  <a:lnTo>
                    <a:pt x="20" y="110"/>
                  </a:lnTo>
                  <a:lnTo>
                    <a:pt x="82" y="4"/>
                  </a:lnTo>
                  <a:lnTo>
                    <a:pt x="77" y="0"/>
                  </a:lnTo>
                  <a:close/>
                  <a:moveTo>
                    <a:pt x="17" y="109"/>
                  </a:moveTo>
                  <a:lnTo>
                    <a:pt x="5" y="79"/>
                  </a:lnTo>
                  <a:lnTo>
                    <a:pt x="0" y="139"/>
                  </a:lnTo>
                  <a:lnTo>
                    <a:pt x="47" y="108"/>
                  </a:lnTo>
                  <a:lnTo>
                    <a:pt x="17" y="109"/>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26" name="Rectangle 224"/>
            <p:cNvSpPr>
              <a:spLocks noChangeArrowheads="1"/>
            </p:cNvSpPr>
            <p:nvPr/>
          </p:nvSpPr>
          <p:spPr bwMode="auto">
            <a:xfrm>
              <a:off x="6414968" y="5143832"/>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128" name="Group 127"/>
            <p:cNvGrpSpPr/>
            <p:nvPr/>
          </p:nvGrpSpPr>
          <p:grpSpPr>
            <a:xfrm>
              <a:off x="6825154" y="5138467"/>
              <a:ext cx="3050584" cy="318594"/>
              <a:chOff x="3030605" y="6276339"/>
              <a:chExt cx="3050584" cy="318594"/>
            </a:xfrm>
          </p:grpSpPr>
          <p:sp>
            <p:nvSpPr>
              <p:cNvPr id="129" name="Rectangle 35"/>
              <p:cNvSpPr>
                <a:spLocks noChangeArrowheads="1"/>
              </p:cNvSpPr>
              <p:nvPr/>
            </p:nvSpPr>
            <p:spPr bwMode="auto">
              <a:xfrm>
                <a:off x="3030605" y="6276339"/>
                <a:ext cx="102057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0" name="Rectangle 44"/>
              <p:cNvSpPr>
                <a:spLocks noChangeArrowheads="1"/>
              </p:cNvSpPr>
              <p:nvPr/>
            </p:nvSpPr>
            <p:spPr bwMode="auto">
              <a:xfrm>
                <a:off x="4051179"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1" name="Rectangle 53"/>
              <p:cNvSpPr>
                <a:spLocks noChangeArrowheads="1"/>
              </p:cNvSpPr>
              <p:nvPr/>
            </p:nvSpPr>
            <p:spPr bwMode="auto">
              <a:xfrm>
                <a:off x="5064328"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2" name="Rectangle 224"/>
              <p:cNvSpPr>
                <a:spLocks noChangeArrowheads="1"/>
              </p:cNvSpPr>
              <p:nvPr/>
            </p:nvSpPr>
            <p:spPr bwMode="auto">
              <a:xfrm>
                <a:off x="3111755"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3" name="Rectangle 224"/>
              <p:cNvSpPr>
                <a:spLocks noChangeArrowheads="1"/>
              </p:cNvSpPr>
              <p:nvPr/>
            </p:nvSpPr>
            <p:spPr bwMode="auto">
              <a:xfrm>
                <a:off x="4118260"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4" name="Rectangle 224"/>
              <p:cNvSpPr>
                <a:spLocks noChangeArrowheads="1"/>
              </p:cNvSpPr>
              <p:nvPr/>
            </p:nvSpPr>
            <p:spPr bwMode="auto">
              <a:xfrm>
                <a:off x="5127404"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150" name="Line 324"/>
            <p:cNvSpPr>
              <a:spLocks noChangeShapeType="1"/>
            </p:cNvSpPr>
            <p:nvPr/>
          </p:nvSpPr>
          <p:spPr bwMode="auto">
            <a:xfrm>
              <a:off x="9178036" y="4236425"/>
              <a:ext cx="296895"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1" name="Line 325"/>
            <p:cNvSpPr>
              <a:spLocks noChangeShapeType="1"/>
            </p:cNvSpPr>
            <p:nvPr/>
          </p:nvSpPr>
          <p:spPr bwMode="auto">
            <a:xfrm>
              <a:off x="9278236" y="4236425"/>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2" name="Line 326"/>
            <p:cNvSpPr>
              <a:spLocks noChangeShapeType="1"/>
            </p:cNvSpPr>
            <p:nvPr/>
          </p:nvSpPr>
          <p:spPr bwMode="auto">
            <a:xfrm flipH="1">
              <a:off x="9278236" y="4236425"/>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3" name="Line 327"/>
            <p:cNvSpPr>
              <a:spLocks noChangeShapeType="1"/>
            </p:cNvSpPr>
            <p:nvPr/>
          </p:nvSpPr>
          <p:spPr bwMode="auto">
            <a:xfrm flipH="1">
              <a:off x="9178036" y="4236425"/>
              <a:ext cx="296895"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4" name="Rectangle 328"/>
            <p:cNvSpPr>
              <a:spLocks noChangeArrowheads="1"/>
            </p:cNvSpPr>
            <p:nvPr/>
          </p:nvSpPr>
          <p:spPr bwMode="auto">
            <a:xfrm>
              <a:off x="9229992" y="4505119"/>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5" name="Rectangle 329"/>
            <p:cNvSpPr>
              <a:spLocks noChangeArrowheads="1"/>
            </p:cNvSpPr>
            <p:nvPr/>
          </p:nvSpPr>
          <p:spPr bwMode="auto">
            <a:xfrm>
              <a:off x="9133502" y="4505119"/>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6" name="Rectangle 330"/>
            <p:cNvSpPr>
              <a:spLocks noChangeArrowheads="1"/>
            </p:cNvSpPr>
            <p:nvPr/>
          </p:nvSpPr>
          <p:spPr bwMode="auto">
            <a:xfrm>
              <a:off x="9422972" y="4505119"/>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7" name="Rectangle 331"/>
            <p:cNvSpPr>
              <a:spLocks noChangeArrowheads="1"/>
            </p:cNvSpPr>
            <p:nvPr/>
          </p:nvSpPr>
          <p:spPr bwMode="auto">
            <a:xfrm>
              <a:off x="9330192" y="4505119"/>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8" name="Rectangle 336"/>
            <p:cNvSpPr>
              <a:spLocks noChangeArrowheads="1"/>
            </p:cNvSpPr>
            <p:nvPr/>
          </p:nvSpPr>
          <p:spPr bwMode="auto">
            <a:xfrm>
              <a:off x="9229992" y="412894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9" name="Rectangle 337"/>
            <p:cNvSpPr>
              <a:spLocks noChangeArrowheads="1"/>
            </p:cNvSpPr>
            <p:nvPr/>
          </p:nvSpPr>
          <p:spPr bwMode="auto">
            <a:xfrm>
              <a:off x="9133502" y="412894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0" name="Rectangle 338"/>
            <p:cNvSpPr>
              <a:spLocks noChangeArrowheads="1"/>
            </p:cNvSpPr>
            <p:nvPr/>
          </p:nvSpPr>
          <p:spPr bwMode="auto">
            <a:xfrm>
              <a:off x="9422972" y="412894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1" name="Rectangle 339"/>
            <p:cNvSpPr>
              <a:spLocks noChangeArrowheads="1"/>
            </p:cNvSpPr>
            <p:nvPr/>
          </p:nvSpPr>
          <p:spPr bwMode="auto">
            <a:xfrm>
              <a:off x="9330192" y="4128948"/>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2" name="Line 344"/>
            <p:cNvSpPr>
              <a:spLocks noChangeShapeType="1"/>
            </p:cNvSpPr>
            <p:nvPr/>
          </p:nvSpPr>
          <p:spPr bwMode="auto">
            <a:xfrm>
              <a:off x="8320756" y="4236425"/>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3" name="Line 345"/>
            <p:cNvSpPr>
              <a:spLocks noChangeShapeType="1"/>
            </p:cNvSpPr>
            <p:nvPr/>
          </p:nvSpPr>
          <p:spPr bwMode="auto">
            <a:xfrm>
              <a:off x="8420958" y="4236425"/>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4" name="Line 346"/>
            <p:cNvSpPr>
              <a:spLocks noChangeShapeType="1"/>
            </p:cNvSpPr>
            <p:nvPr/>
          </p:nvSpPr>
          <p:spPr bwMode="auto">
            <a:xfrm flipH="1">
              <a:off x="8320756" y="4236425"/>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5" name="Rectangle 347"/>
            <p:cNvSpPr>
              <a:spLocks noChangeArrowheads="1"/>
            </p:cNvSpPr>
            <p:nvPr/>
          </p:nvSpPr>
          <p:spPr bwMode="auto">
            <a:xfrm>
              <a:off x="8369002" y="4505119"/>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6" name="Rectangle 348"/>
            <p:cNvSpPr>
              <a:spLocks noChangeArrowheads="1"/>
            </p:cNvSpPr>
            <p:nvPr/>
          </p:nvSpPr>
          <p:spPr bwMode="auto">
            <a:xfrm>
              <a:off x="8272512" y="4505119"/>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7" name="Rectangle 349"/>
            <p:cNvSpPr>
              <a:spLocks noChangeArrowheads="1"/>
            </p:cNvSpPr>
            <p:nvPr/>
          </p:nvSpPr>
          <p:spPr bwMode="auto">
            <a:xfrm>
              <a:off x="8565694" y="4505119"/>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8" name="Rectangle 350"/>
            <p:cNvSpPr>
              <a:spLocks noChangeArrowheads="1"/>
            </p:cNvSpPr>
            <p:nvPr/>
          </p:nvSpPr>
          <p:spPr bwMode="auto">
            <a:xfrm>
              <a:off x="8469204" y="4505119"/>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9" name="Rectangle 355"/>
            <p:cNvSpPr>
              <a:spLocks noChangeArrowheads="1"/>
            </p:cNvSpPr>
            <p:nvPr/>
          </p:nvSpPr>
          <p:spPr bwMode="auto">
            <a:xfrm>
              <a:off x="8369002" y="412894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0" name="Rectangle 356"/>
            <p:cNvSpPr>
              <a:spLocks noChangeArrowheads="1"/>
            </p:cNvSpPr>
            <p:nvPr/>
          </p:nvSpPr>
          <p:spPr bwMode="auto">
            <a:xfrm>
              <a:off x="8272512" y="412894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1" name="Rectangle 357"/>
            <p:cNvSpPr>
              <a:spLocks noChangeArrowheads="1"/>
            </p:cNvSpPr>
            <p:nvPr/>
          </p:nvSpPr>
          <p:spPr bwMode="auto">
            <a:xfrm>
              <a:off x="8565694" y="412894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2" name="Rectangle 358"/>
            <p:cNvSpPr>
              <a:spLocks noChangeArrowheads="1"/>
            </p:cNvSpPr>
            <p:nvPr/>
          </p:nvSpPr>
          <p:spPr bwMode="auto">
            <a:xfrm>
              <a:off x="8469204" y="412894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3" name="Line 363"/>
            <p:cNvSpPr>
              <a:spLocks noChangeShapeType="1"/>
            </p:cNvSpPr>
            <p:nvPr/>
          </p:nvSpPr>
          <p:spPr bwMode="auto">
            <a:xfrm>
              <a:off x="7463475" y="4236425"/>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4" name="Line 364"/>
            <p:cNvSpPr>
              <a:spLocks noChangeShapeType="1"/>
            </p:cNvSpPr>
            <p:nvPr/>
          </p:nvSpPr>
          <p:spPr bwMode="auto">
            <a:xfrm flipH="1">
              <a:off x="7463475" y="4236425"/>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5" name="Rectangle 365"/>
            <p:cNvSpPr>
              <a:spLocks noChangeArrowheads="1"/>
            </p:cNvSpPr>
            <p:nvPr/>
          </p:nvSpPr>
          <p:spPr bwMode="auto">
            <a:xfrm>
              <a:off x="7511722" y="4505119"/>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6" name="Rectangle 366"/>
            <p:cNvSpPr>
              <a:spLocks noChangeArrowheads="1"/>
            </p:cNvSpPr>
            <p:nvPr/>
          </p:nvSpPr>
          <p:spPr bwMode="auto">
            <a:xfrm>
              <a:off x="7415232" y="4505119"/>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7" name="Rectangle 367"/>
            <p:cNvSpPr>
              <a:spLocks noChangeArrowheads="1"/>
            </p:cNvSpPr>
            <p:nvPr/>
          </p:nvSpPr>
          <p:spPr bwMode="auto">
            <a:xfrm>
              <a:off x="7708414" y="4505119"/>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8" name="Rectangle 368"/>
            <p:cNvSpPr>
              <a:spLocks noChangeArrowheads="1"/>
            </p:cNvSpPr>
            <p:nvPr/>
          </p:nvSpPr>
          <p:spPr bwMode="auto">
            <a:xfrm>
              <a:off x="7611924" y="4505119"/>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9" name="Rectangle 373"/>
            <p:cNvSpPr>
              <a:spLocks noChangeArrowheads="1"/>
            </p:cNvSpPr>
            <p:nvPr/>
          </p:nvSpPr>
          <p:spPr bwMode="auto">
            <a:xfrm>
              <a:off x="7511722" y="412894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0" name="Rectangle 374"/>
            <p:cNvSpPr>
              <a:spLocks noChangeArrowheads="1"/>
            </p:cNvSpPr>
            <p:nvPr/>
          </p:nvSpPr>
          <p:spPr bwMode="auto">
            <a:xfrm>
              <a:off x="7415232" y="412894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1" name="Rectangle 375"/>
            <p:cNvSpPr>
              <a:spLocks noChangeArrowheads="1"/>
            </p:cNvSpPr>
            <p:nvPr/>
          </p:nvSpPr>
          <p:spPr bwMode="auto">
            <a:xfrm>
              <a:off x="7708414" y="412894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2" name="Rectangle 376"/>
            <p:cNvSpPr>
              <a:spLocks noChangeArrowheads="1"/>
            </p:cNvSpPr>
            <p:nvPr/>
          </p:nvSpPr>
          <p:spPr bwMode="auto">
            <a:xfrm>
              <a:off x="7611924" y="412894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3" name="Line 381"/>
            <p:cNvSpPr>
              <a:spLocks noChangeShapeType="1"/>
            </p:cNvSpPr>
            <p:nvPr/>
          </p:nvSpPr>
          <p:spPr bwMode="auto">
            <a:xfrm>
              <a:off x="6613617" y="4236425"/>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4" name="Rectangle 382"/>
            <p:cNvSpPr>
              <a:spLocks noChangeArrowheads="1"/>
            </p:cNvSpPr>
            <p:nvPr/>
          </p:nvSpPr>
          <p:spPr bwMode="auto">
            <a:xfrm>
              <a:off x="6658151" y="4505119"/>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5" name="Rectangle 383"/>
            <p:cNvSpPr>
              <a:spLocks noChangeArrowheads="1"/>
            </p:cNvSpPr>
            <p:nvPr/>
          </p:nvSpPr>
          <p:spPr bwMode="auto">
            <a:xfrm>
              <a:off x="6561661" y="4505119"/>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6" name="Rectangle 384"/>
            <p:cNvSpPr>
              <a:spLocks noChangeArrowheads="1"/>
            </p:cNvSpPr>
            <p:nvPr/>
          </p:nvSpPr>
          <p:spPr bwMode="auto">
            <a:xfrm>
              <a:off x="6854844" y="4505119"/>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7" name="Rectangle 385"/>
            <p:cNvSpPr>
              <a:spLocks noChangeArrowheads="1"/>
            </p:cNvSpPr>
            <p:nvPr/>
          </p:nvSpPr>
          <p:spPr bwMode="auto">
            <a:xfrm>
              <a:off x="6758354" y="4505119"/>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8" name="Rectangle 390"/>
            <p:cNvSpPr>
              <a:spLocks noChangeArrowheads="1"/>
            </p:cNvSpPr>
            <p:nvPr/>
          </p:nvSpPr>
          <p:spPr bwMode="auto">
            <a:xfrm>
              <a:off x="6658151" y="412894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9" name="Rectangle 391"/>
            <p:cNvSpPr>
              <a:spLocks noChangeArrowheads="1"/>
            </p:cNvSpPr>
            <p:nvPr/>
          </p:nvSpPr>
          <p:spPr bwMode="auto">
            <a:xfrm>
              <a:off x="6561661" y="412894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0" name="Rectangle 392"/>
            <p:cNvSpPr>
              <a:spLocks noChangeArrowheads="1"/>
            </p:cNvSpPr>
            <p:nvPr/>
          </p:nvSpPr>
          <p:spPr bwMode="auto">
            <a:xfrm>
              <a:off x="6854844" y="4128948"/>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1" name="Rectangle 393"/>
            <p:cNvSpPr>
              <a:spLocks noChangeArrowheads="1"/>
            </p:cNvSpPr>
            <p:nvPr/>
          </p:nvSpPr>
          <p:spPr bwMode="auto">
            <a:xfrm>
              <a:off x="6758354" y="4128948"/>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236" name="Group 235"/>
            <p:cNvGrpSpPr/>
            <p:nvPr/>
          </p:nvGrpSpPr>
          <p:grpSpPr>
            <a:xfrm>
              <a:off x="6586246" y="2642858"/>
              <a:ext cx="3377165" cy="327717"/>
              <a:chOff x="2791697" y="3780730"/>
              <a:chExt cx="3377165" cy="327717"/>
            </a:xfrm>
          </p:grpSpPr>
          <p:sp>
            <p:nvSpPr>
              <p:cNvPr id="238" name="Rectangle 220"/>
              <p:cNvSpPr>
                <a:spLocks noChangeArrowheads="1"/>
              </p:cNvSpPr>
              <p:nvPr/>
            </p:nvSpPr>
            <p:spPr bwMode="auto">
              <a:xfrm>
                <a:off x="3099724"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9" name="Rectangle 223"/>
              <p:cNvSpPr>
                <a:spLocks noChangeArrowheads="1"/>
              </p:cNvSpPr>
              <p:nvPr/>
            </p:nvSpPr>
            <p:spPr bwMode="auto">
              <a:xfrm>
                <a:off x="2791697"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0" name="Rectangle 224"/>
              <p:cNvSpPr>
                <a:spLocks noChangeArrowheads="1"/>
              </p:cNvSpPr>
              <p:nvPr/>
            </p:nvSpPr>
            <p:spPr bwMode="auto">
              <a:xfrm>
                <a:off x="2854788" y="378601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3" name="Rectangle 226"/>
              <p:cNvSpPr>
                <a:spLocks noChangeArrowheads="1"/>
              </p:cNvSpPr>
              <p:nvPr/>
            </p:nvSpPr>
            <p:spPr bwMode="auto">
              <a:xfrm>
                <a:off x="3715778" y="3789853"/>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4" name="Rectangle 229"/>
              <p:cNvSpPr>
                <a:spLocks noChangeArrowheads="1"/>
              </p:cNvSpPr>
              <p:nvPr/>
            </p:nvSpPr>
            <p:spPr bwMode="auto">
              <a:xfrm>
                <a:off x="3407751"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5" name="Rectangle 240"/>
              <p:cNvSpPr>
                <a:spLocks noChangeArrowheads="1"/>
              </p:cNvSpPr>
              <p:nvPr/>
            </p:nvSpPr>
            <p:spPr bwMode="auto">
              <a:xfrm>
                <a:off x="5860835"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6" name="Rectangle 243"/>
              <p:cNvSpPr>
                <a:spLocks noChangeArrowheads="1"/>
              </p:cNvSpPr>
              <p:nvPr/>
            </p:nvSpPr>
            <p:spPr bwMode="auto">
              <a:xfrm>
                <a:off x="5552808"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7" name="Rectangle 244"/>
              <p:cNvSpPr>
                <a:spLocks noChangeArrowheads="1"/>
              </p:cNvSpPr>
              <p:nvPr/>
            </p:nvSpPr>
            <p:spPr bwMode="auto">
              <a:xfrm>
                <a:off x="5604765" y="3782176"/>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8" name="Rectangle 224"/>
              <p:cNvSpPr>
                <a:spLocks noChangeArrowheads="1"/>
              </p:cNvSpPr>
              <p:nvPr/>
            </p:nvSpPr>
            <p:spPr bwMode="auto">
              <a:xfrm>
                <a:off x="3173943" y="3780730"/>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9" name="Rectangle 224"/>
              <p:cNvSpPr>
                <a:spLocks noChangeArrowheads="1"/>
              </p:cNvSpPr>
              <p:nvPr/>
            </p:nvSpPr>
            <p:spPr bwMode="auto">
              <a:xfrm>
                <a:off x="3478257" y="378409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90" name="Rectangle 224"/>
              <p:cNvSpPr>
                <a:spLocks noChangeArrowheads="1"/>
              </p:cNvSpPr>
              <p:nvPr/>
            </p:nvSpPr>
            <p:spPr bwMode="auto">
              <a:xfrm>
                <a:off x="378257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91" name="Rectangle 244"/>
              <p:cNvSpPr>
                <a:spLocks noChangeArrowheads="1"/>
              </p:cNvSpPr>
              <p:nvPr/>
            </p:nvSpPr>
            <p:spPr bwMode="auto">
              <a:xfrm>
                <a:off x="592205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grpSp>
      <p:grpSp>
        <p:nvGrpSpPr>
          <p:cNvPr id="299" name="Group 298"/>
          <p:cNvGrpSpPr/>
          <p:nvPr/>
        </p:nvGrpSpPr>
        <p:grpSpPr>
          <a:xfrm>
            <a:off x="108069" y="2515854"/>
            <a:ext cx="5781510" cy="2814203"/>
            <a:chOff x="-6371293" y="3530691"/>
            <a:chExt cx="5781510" cy="2814203"/>
          </a:xfrm>
        </p:grpSpPr>
        <p:grpSp>
          <p:nvGrpSpPr>
            <p:cNvPr id="300" name="Group 299"/>
            <p:cNvGrpSpPr/>
            <p:nvPr/>
          </p:nvGrpSpPr>
          <p:grpSpPr>
            <a:xfrm>
              <a:off x="-6186106" y="4114749"/>
              <a:ext cx="4933442" cy="671725"/>
              <a:chOff x="2781586" y="4364788"/>
              <a:chExt cx="4933442" cy="671725"/>
            </a:xfrm>
          </p:grpSpPr>
          <p:sp>
            <p:nvSpPr>
              <p:cNvPr id="431" name="Rectangle 220"/>
              <p:cNvSpPr>
                <a:spLocks noChangeArrowheads="1"/>
              </p:cNvSpPr>
              <p:nvPr/>
            </p:nvSpPr>
            <p:spPr bwMode="auto">
              <a:xfrm>
                <a:off x="3089613"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2" name="Rectangle 223"/>
              <p:cNvSpPr>
                <a:spLocks noChangeArrowheads="1"/>
              </p:cNvSpPr>
              <p:nvPr/>
            </p:nvSpPr>
            <p:spPr bwMode="auto">
              <a:xfrm>
                <a:off x="2781586"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3" name="Rectangle 224"/>
              <p:cNvSpPr>
                <a:spLocks noChangeArrowheads="1"/>
              </p:cNvSpPr>
              <p:nvPr/>
            </p:nvSpPr>
            <p:spPr bwMode="auto">
              <a:xfrm>
                <a:off x="2844677" y="471408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4" name="Rectangle 226"/>
              <p:cNvSpPr>
                <a:spLocks noChangeArrowheads="1"/>
              </p:cNvSpPr>
              <p:nvPr/>
            </p:nvSpPr>
            <p:spPr bwMode="auto">
              <a:xfrm>
                <a:off x="3705667" y="4717919"/>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5" name="Rectangle 229"/>
              <p:cNvSpPr>
                <a:spLocks noChangeArrowheads="1"/>
              </p:cNvSpPr>
              <p:nvPr/>
            </p:nvSpPr>
            <p:spPr bwMode="auto">
              <a:xfrm>
                <a:off x="3397640"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6" name="Rectangle 240"/>
              <p:cNvSpPr>
                <a:spLocks noChangeArrowheads="1"/>
              </p:cNvSpPr>
              <p:nvPr/>
            </p:nvSpPr>
            <p:spPr bwMode="auto">
              <a:xfrm>
                <a:off x="5850724"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7" name="Rectangle 243"/>
              <p:cNvSpPr>
                <a:spLocks noChangeArrowheads="1"/>
              </p:cNvSpPr>
              <p:nvPr/>
            </p:nvSpPr>
            <p:spPr bwMode="auto">
              <a:xfrm>
                <a:off x="5542697"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8" name="Rectangle 244"/>
              <p:cNvSpPr>
                <a:spLocks noChangeArrowheads="1"/>
              </p:cNvSpPr>
              <p:nvPr/>
            </p:nvSpPr>
            <p:spPr bwMode="auto">
              <a:xfrm>
                <a:off x="5594654" y="4710242"/>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9" name="Rectangle 246"/>
              <p:cNvSpPr>
                <a:spLocks noChangeArrowheads="1"/>
              </p:cNvSpPr>
              <p:nvPr/>
            </p:nvSpPr>
            <p:spPr bwMode="auto">
              <a:xfrm>
                <a:off x="6466778"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40" name="Rectangle 248"/>
              <p:cNvSpPr>
                <a:spLocks noChangeArrowheads="1"/>
              </p:cNvSpPr>
              <p:nvPr/>
            </p:nvSpPr>
            <p:spPr bwMode="auto">
              <a:xfrm>
                <a:off x="6158751" y="4717919"/>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41" name="Rectangle 219"/>
              <p:cNvSpPr>
                <a:spLocks noChangeArrowheads="1"/>
              </p:cNvSpPr>
              <p:nvPr/>
            </p:nvSpPr>
            <p:spPr bwMode="auto">
              <a:xfrm>
                <a:off x="2805581" y="4364788"/>
                <a:ext cx="122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Time Series</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42" name="Rectangle 219"/>
              <p:cNvSpPr>
                <a:spLocks noChangeArrowheads="1"/>
              </p:cNvSpPr>
              <p:nvPr/>
            </p:nvSpPr>
            <p:spPr bwMode="auto">
              <a:xfrm>
                <a:off x="4771145" y="4407533"/>
                <a:ext cx="2943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chemeClr val="accent1">
                        <a:lumMod val="75000"/>
                      </a:schemeClr>
                    </a:solidFill>
                    <a:latin typeface="Times New Roman" panose="02020603050405020304" pitchFamily="18" charset="0"/>
                    <a:cs typeface="Times New Roman" panose="02020603050405020304" pitchFamily="18" charset="0"/>
                  </a:rPr>
                  <a:t>Reversed and Padded Query</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43" name="Rectangle 235"/>
              <p:cNvSpPr>
                <a:spLocks noChangeArrowheads="1"/>
              </p:cNvSpPr>
              <p:nvPr/>
            </p:nvSpPr>
            <p:spPr bwMode="auto">
              <a:xfrm>
                <a:off x="6259861" y="4735190"/>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44" name="Rectangle 235"/>
              <p:cNvSpPr>
                <a:spLocks noChangeArrowheads="1"/>
              </p:cNvSpPr>
              <p:nvPr/>
            </p:nvSpPr>
            <p:spPr bwMode="auto">
              <a:xfrm>
                <a:off x="6555827" y="4735187"/>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45" name="Rectangle 224"/>
              <p:cNvSpPr>
                <a:spLocks noChangeArrowheads="1"/>
              </p:cNvSpPr>
              <p:nvPr/>
            </p:nvSpPr>
            <p:spPr bwMode="auto">
              <a:xfrm>
                <a:off x="3163832" y="4708796"/>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46" name="Rectangle 224"/>
              <p:cNvSpPr>
                <a:spLocks noChangeArrowheads="1"/>
              </p:cNvSpPr>
              <p:nvPr/>
            </p:nvSpPr>
            <p:spPr bwMode="auto">
              <a:xfrm>
                <a:off x="3468146" y="4712157"/>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47" name="Rectangle 224"/>
              <p:cNvSpPr>
                <a:spLocks noChangeArrowheads="1"/>
              </p:cNvSpPr>
              <p:nvPr/>
            </p:nvSpPr>
            <p:spPr bwMode="auto">
              <a:xfrm>
                <a:off x="3772463" y="471023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48" name="Rectangle 244"/>
              <p:cNvSpPr>
                <a:spLocks noChangeArrowheads="1"/>
              </p:cNvSpPr>
              <p:nvPr/>
            </p:nvSpPr>
            <p:spPr bwMode="auto">
              <a:xfrm>
                <a:off x="5911943" y="471023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grpSp>
          <p:nvGrpSpPr>
            <p:cNvPr id="301" name="Group 300"/>
            <p:cNvGrpSpPr/>
            <p:nvPr/>
          </p:nvGrpSpPr>
          <p:grpSpPr>
            <a:xfrm>
              <a:off x="-6371293" y="5485073"/>
              <a:ext cx="5470241" cy="859821"/>
              <a:chOff x="2596399" y="5735112"/>
              <a:chExt cx="5470241" cy="859821"/>
            </a:xfrm>
          </p:grpSpPr>
          <p:sp>
            <p:nvSpPr>
              <p:cNvPr id="409" name="Rectangle 5"/>
              <p:cNvSpPr>
                <a:spLocks noChangeArrowheads="1"/>
              </p:cNvSpPr>
              <p:nvPr/>
            </p:nvSpPr>
            <p:spPr bwMode="auto">
              <a:xfrm>
                <a:off x="2596399" y="6276339"/>
                <a:ext cx="434206"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0" name="Rectangle 10"/>
              <p:cNvSpPr>
                <a:spLocks noChangeArrowheads="1"/>
              </p:cNvSpPr>
              <p:nvPr/>
            </p:nvSpPr>
            <p:spPr bwMode="auto">
              <a:xfrm>
                <a:off x="6522818" y="6276339"/>
                <a:ext cx="30431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1" name="Rectangle 14"/>
              <p:cNvSpPr>
                <a:spLocks noChangeArrowheads="1"/>
              </p:cNvSpPr>
              <p:nvPr/>
            </p:nvSpPr>
            <p:spPr bwMode="auto">
              <a:xfrm>
                <a:off x="6827132" y="6276339"/>
                <a:ext cx="30431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2" name="Rectangle 30"/>
              <p:cNvSpPr>
                <a:spLocks noChangeArrowheads="1"/>
              </p:cNvSpPr>
              <p:nvPr/>
            </p:nvSpPr>
            <p:spPr bwMode="auto">
              <a:xfrm>
                <a:off x="6084901" y="6276339"/>
                <a:ext cx="43791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3" name="Freeform 63"/>
              <p:cNvSpPr>
                <a:spLocks noEditPoints="1"/>
              </p:cNvSpPr>
              <p:nvPr/>
            </p:nvSpPr>
            <p:spPr bwMode="auto">
              <a:xfrm>
                <a:off x="3542747" y="5735112"/>
                <a:ext cx="437919" cy="541224"/>
              </a:xfrm>
              <a:custGeom>
                <a:avLst/>
                <a:gdLst>
                  <a:gd name="T0" fmla="*/ 108 w 118"/>
                  <a:gd name="T1" fmla="*/ 0 h 141"/>
                  <a:gd name="T2" fmla="*/ 17 w 118"/>
                  <a:gd name="T3" fmla="*/ 110 h 141"/>
                  <a:gd name="T4" fmla="*/ 26 w 118"/>
                  <a:gd name="T5" fmla="*/ 120 h 141"/>
                  <a:gd name="T6" fmla="*/ 118 w 118"/>
                  <a:gd name="T7" fmla="*/ 9 h 141"/>
                  <a:gd name="T8" fmla="*/ 108 w 118"/>
                  <a:gd name="T9" fmla="*/ 0 h 141"/>
                  <a:gd name="T10" fmla="*/ 22 w 118"/>
                  <a:gd name="T11" fmla="*/ 115 h 141"/>
                  <a:gd name="T12" fmla="*/ 14 w 118"/>
                  <a:gd name="T13" fmla="*/ 84 h 141"/>
                  <a:gd name="T14" fmla="*/ 0 w 118"/>
                  <a:gd name="T15" fmla="*/ 141 h 141"/>
                  <a:gd name="T16" fmla="*/ 51 w 118"/>
                  <a:gd name="T17" fmla="*/ 120 h 141"/>
                  <a:gd name="T18" fmla="*/ 22 w 118"/>
                  <a:gd name="T19" fmla="*/ 11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41">
                    <a:moveTo>
                      <a:pt x="108" y="0"/>
                    </a:moveTo>
                    <a:lnTo>
                      <a:pt x="17" y="110"/>
                    </a:lnTo>
                    <a:lnTo>
                      <a:pt x="26" y="120"/>
                    </a:lnTo>
                    <a:lnTo>
                      <a:pt x="118" y="9"/>
                    </a:lnTo>
                    <a:lnTo>
                      <a:pt x="108" y="0"/>
                    </a:lnTo>
                    <a:close/>
                    <a:moveTo>
                      <a:pt x="22" y="115"/>
                    </a:moveTo>
                    <a:lnTo>
                      <a:pt x="14" y="84"/>
                    </a:lnTo>
                    <a:lnTo>
                      <a:pt x="0" y="141"/>
                    </a:lnTo>
                    <a:lnTo>
                      <a:pt x="51" y="120"/>
                    </a:lnTo>
                    <a:lnTo>
                      <a:pt x="22" y="115"/>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4" name="Freeform 64"/>
              <p:cNvSpPr>
                <a:spLocks noEditPoints="1"/>
              </p:cNvSpPr>
              <p:nvPr/>
            </p:nvSpPr>
            <p:spPr bwMode="auto">
              <a:xfrm>
                <a:off x="4563321" y="5738954"/>
                <a:ext cx="282050" cy="537385"/>
              </a:xfrm>
              <a:custGeom>
                <a:avLst/>
                <a:gdLst>
                  <a:gd name="T0" fmla="*/ 65 w 76"/>
                  <a:gd name="T1" fmla="*/ 0 h 140"/>
                  <a:gd name="T2" fmla="*/ 10 w 76"/>
                  <a:gd name="T3" fmla="*/ 106 h 140"/>
                  <a:gd name="T4" fmla="*/ 21 w 76"/>
                  <a:gd name="T5" fmla="*/ 113 h 140"/>
                  <a:gd name="T6" fmla="*/ 76 w 76"/>
                  <a:gd name="T7" fmla="*/ 7 h 140"/>
                  <a:gd name="T8" fmla="*/ 65 w 76"/>
                  <a:gd name="T9" fmla="*/ 0 h 140"/>
                  <a:gd name="T10" fmla="*/ 16 w 76"/>
                  <a:gd name="T11" fmla="*/ 109 h 140"/>
                  <a:gd name="T12" fmla="*/ 2 w 76"/>
                  <a:gd name="T13" fmla="*/ 81 h 140"/>
                  <a:gd name="T14" fmla="*/ 0 w 76"/>
                  <a:gd name="T15" fmla="*/ 140 h 140"/>
                  <a:gd name="T16" fmla="*/ 45 w 76"/>
                  <a:gd name="T17" fmla="*/ 107 h 140"/>
                  <a:gd name="T18" fmla="*/ 16 w 76"/>
                  <a:gd name="T19" fmla="*/ 10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0">
                    <a:moveTo>
                      <a:pt x="65" y="0"/>
                    </a:moveTo>
                    <a:lnTo>
                      <a:pt x="10" y="106"/>
                    </a:lnTo>
                    <a:lnTo>
                      <a:pt x="21" y="113"/>
                    </a:lnTo>
                    <a:lnTo>
                      <a:pt x="76" y="7"/>
                    </a:lnTo>
                    <a:lnTo>
                      <a:pt x="65" y="0"/>
                    </a:lnTo>
                    <a:close/>
                    <a:moveTo>
                      <a:pt x="16" y="109"/>
                    </a:moveTo>
                    <a:lnTo>
                      <a:pt x="2" y="81"/>
                    </a:lnTo>
                    <a:lnTo>
                      <a:pt x="0" y="140"/>
                    </a:lnTo>
                    <a:lnTo>
                      <a:pt x="45" y="107"/>
                    </a:lnTo>
                    <a:lnTo>
                      <a:pt x="16" y="109"/>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5" name="Freeform 65"/>
              <p:cNvSpPr>
                <a:spLocks noEditPoints="1"/>
              </p:cNvSpPr>
              <p:nvPr/>
            </p:nvSpPr>
            <p:spPr bwMode="auto">
              <a:xfrm>
                <a:off x="5528223" y="5746631"/>
                <a:ext cx="174425" cy="529708"/>
              </a:xfrm>
              <a:custGeom>
                <a:avLst/>
                <a:gdLst>
                  <a:gd name="T0" fmla="*/ 35 w 47"/>
                  <a:gd name="T1" fmla="*/ 0 h 138"/>
                  <a:gd name="T2" fmla="*/ 14 w 47"/>
                  <a:gd name="T3" fmla="*/ 102 h 138"/>
                  <a:gd name="T4" fmla="*/ 26 w 47"/>
                  <a:gd name="T5" fmla="*/ 105 h 138"/>
                  <a:gd name="T6" fmla="*/ 47 w 47"/>
                  <a:gd name="T7" fmla="*/ 3 h 138"/>
                  <a:gd name="T8" fmla="*/ 35 w 47"/>
                  <a:gd name="T9" fmla="*/ 0 h 138"/>
                  <a:gd name="T10" fmla="*/ 20 w 47"/>
                  <a:gd name="T11" fmla="*/ 104 h 138"/>
                  <a:gd name="T12" fmla="*/ 0 w 47"/>
                  <a:gd name="T13" fmla="*/ 80 h 138"/>
                  <a:gd name="T14" fmla="*/ 13 w 47"/>
                  <a:gd name="T15" fmla="*/ 138 h 138"/>
                  <a:gd name="T16" fmla="*/ 47 w 47"/>
                  <a:gd name="T17" fmla="*/ 92 h 138"/>
                  <a:gd name="T18" fmla="*/ 20 w 47"/>
                  <a:gd name="T19"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38">
                    <a:moveTo>
                      <a:pt x="35" y="0"/>
                    </a:moveTo>
                    <a:lnTo>
                      <a:pt x="14" y="102"/>
                    </a:lnTo>
                    <a:lnTo>
                      <a:pt x="26" y="105"/>
                    </a:lnTo>
                    <a:lnTo>
                      <a:pt x="47" y="3"/>
                    </a:lnTo>
                    <a:lnTo>
                      <a:pt x="35" y="0"/>
                    </a:lnTo>
                    <a:close/>
                    <a:moveTo>
                      <a:pt x="20" y="104"/>
                    </a:moveTo>
                    <a:lnTo>
                      <a:pt x="0" y="80"/>
                    </a:lnTo>
                    <a:lnTo>
                      <a:pt x="13" y="138"/>
                    </a:lnTo>
                    <a:lnTo>
                      <a:pt x="47" y="92"/>
                    </a:lnTo>
                    <a:lnTo>
                      <a:pt x="20" y="104"/>
                    </a:lnTo>
                    <a:close/>
                  </a:path>
                </a:pathLst>
              </a:cu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6" name="Freeform 62"/>
              <p:cNvSpPr>
                <a:spLocks noEditPoints="1"/>
              </p:cNvSpPr>
              <p:nvPr/>
            </p:nvSpPr>
            <p:spPr bwMode="auto">
              <a:xfrm>
                <a:off x="2815356" y="5742789"/>
                <a:ext cx="304315" cy="533547"/>
              </a:xfrm>
              <a:custGeom>
                <a:avLst/>
                <a:gdLst>
                  <a:gd name="T0" fmla="*/ 77 w 82"/>
                  <a:gd name="T1" fmla="*/ 0 h 139"/>
                  <a:gd name="T2" fmla="*/ 15 w 82"/>
                  <a:gd name="T3" fmla="*/ 107 h 139"/>
                  <a:gd name="T4" fmla="*/ 20 w 82"/>
                  <a:gd name="T5" fmla="*/ 110 h 139"/>
                  <a:gd name="T6" fmla="*/ 82 w 82"/>
                  <a:gd name="T7" fmla="*/ 4 h 139"/>
                  <a:gd name="T8" fmla="*/ 77 w 82"/>
                  <a:gd name="T9" fmla="*/ 0 h 139"/>
                  <a:gd name="T10" fmla="*/ 17 w 82"/>
                  <a:gd name="T11" fmla="*/ 109 h 139"/>
                  <a:gd name="T12" fmla="*/ 5 w 82"/>
                  <a:gd name="T13" fmla="*/ 79 h 139"/>
                  <a:gd name="T14" fmla="*/ 0 w 82"/>
                  <a:gd name="T15" fmla="*/ 139 h 139"/>
                  <a:gd name="T16" fmla="*/ 47 w 82"/>
                  <a:gd name="T17" fmla="*/ 108 h 139"/>
                  <a:gd name="T18" fmla="*/ 17 w 82"/>
                  <a:gd name="T19" fmla="*/ 10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9">
                    <a:moveTo>
                      <a:pt x="77" y="0"/>
                    </a:moveTo>
                    <a:lnTo>
                      <a:pt x="15" y="107"/>
                    </a:lnTo>
                    <a:lnTo>
                      <a:pt x="20" y="110"/>
                    </a:lnTo>
                    <a:lnTo>
                      <a:pt x="82" y="4"/>
                    </a:lnTo>
                    <a:lnTo>
                      <a:pt x="77" y="0"/>
                    </a:lnTo>
                    <a:close/>
                    <a:moveTo>
                      <a:pt x="17" y="109"/>
                    </a:moveTo>
                    <a:lnTo>
                      <a:pt x="5" y="79"/>
                    </a:lnTo>
                    <a:lnTo>
                      <a:pt x="0" y="139"/>
                    </a:lnTo>
                    <a:lnTo>
                      <a:pt x="47" y="108"/>
                    </a:lnTo>
                    <a:lnTo>
                      <a:pt x="17" y="109"/>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7" name="Freeform 66"/>
              <p:cNvSpPr>
                <a:spLocks noEditPoints="1"/>
              </p:cNvSpPr>
              <p:nvPr/>
            </p:nvSpPr>
            <p:spPr bwMode="auto">
              <a:xfrm>
                <a:off x="6303840" y="5746629"/>
                <a:ext cx="241226" cy="529708"/>
              </a:xfrm>
              <a:custGeom>
                <a:avLst/>
                <a:gdLst>
                  <a:gd name="T0" fmla="*/ 59 w 65"/>
                  <a:gd name="T1" fmla="*/ 0 h 138"/>
                  <a:gd name="T2" fmla="*/ 12 w 65"/>
                  <a:gd name="T3" fmla="*/ 104 h 138"/>
                  <a:gd name="T4" fmla="*/ 17 w 65"/>
                  <a:gd name="T5" fmla="*/ 107 h 138"/>
                  <a:gd name="T6" fmla="*/ 65 w 65"/>
                  <a:gd name="T7" fmla="*/ 3 h 138"/>
                  <a:gd name="T8" fmla="*/ 59 w 65"/>
                  <a:gd name="T9" fmla="*/ 0 h 138"/>
                  <a:gd name="T10" fmla="*/ 15 w 65"/>
                  <a:gd name="T11" fmla="*/ 106 h 138"/>
                  <a:gd name="T12" fmla="*/ 0 w 65"/>
                  <a:gd name="T13" fmla="*/ 78 h 138"/>
                  <a:gd name="T14" fmla="*/ 0 w 65"/>
                  <a:gd name="T15" fmla="*/ 138 h 138"/>
                  <a:gd name="T16" fmla="*/ 44 w 65"/>
                  <a:gd name="T17" fmla="*/ 102 h 138"/>
                  <a:gd name="T18" fmla="*/ 15 w 65"/>
                  <a:gd name="T19" fmla="*/ 10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38">
                    <a:moveTo>
                      <a:pt x="59" y="0"/>
                    </a:moveTo>
                    <a:lnTo>
                      <a:pt x="12" y="104"/>
                    </a:lnTo>
                    <a:lnTo>
                      <a:pt x="17" y="107"/>
                    </a:lnTo>
                    <a:lnTo>
                      <a:pt x="65" y="3"/>
                    </a:lnTo>
                    <a:lnTo>
                      <a:pt x="59" y="0"/>
                    </a:lnTo>
                    <a:close/>
                    <a:moveTo>
                      <a:pt x="15" y="106"/>
                    </a:moveTo>
                    <a:lnTo>
                      <a:pt x="0" y="78"/>
                    </a:lnTo>
                    <a:lnTo>
                      <a:pt x="0" y="138"/>
                    </a:lnTo>
                    <a:lnTo>
                      <a:pt x="44" y="102"/>
                    </a:lnTo>
                    <a:lnTo>
                      <a:pt x="15" y="106"/>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8" name="Freeform 72"/>
              <p:cNvSpPr>
                <a:spLocks noEditPoints="1"/>
              </p:cNvSpPr>
              <p:nvPr/>
            </p:nvSpPr>
            <p:spPr bwMode="auto">
              <a:xfrm>
                <a:off x="6674955" y="5742789"/>
                <a:ext cx="627186" cy="533547"/>
              </a:xfrm>
              <a:custGeom>
                <a:avLst/>
                <a:gdLst>
                  <a:gd name="T0" fmla="*/ 166 w 169"/>
                  <a:gd name="T1" fmla="*/ 0 h 139"/>
                  <a:gd name="T2" fmla="*/ 24 w 169"/>
                  <a:gd name="T3" fmla="*/ 115 h 139"/>
                  <a:gd name="T4" fmla="*/ 28 w 169"/>
                  <a:gd name="T5" fmla="*/ 120 h 139"/>
                  <a:gd name="T6" fmla="*/ 169 w 169"/>
                  <a:gd name="T7" fmla="*/ 5 h 139"/>
                  <a:gd name="T8" fmla="*/ 166 w 169"/>
                  <a:gd name="T9" fmla="*/ 0 h 139"/>
                  <a:gd name="T10" fmla="*/ 26 w 169"/>
                  <a:gd name="T11" fmla="*/ 117 h 139"/>
                  <a:gd name="T12" fmla="*/ 24 w 169"/>
                  <a:gd name="T13" fmla="*/ 85 h 139"/>
                  <a:gd name="T14" fmla="*/ 0 w 169"/>
                  <a:gd name="T15" fmla="*/ 139 h 139"/>
                  <a:gd name="T16" fmla="*/ 54 w 169"/>
                  <a:gd name="T17" fmla="*/ 128 h 139"/>
                  <a:gd name="T18" fmla="*/ 26 w 169"/>
                  <a:gd name="T19" fmla="*/ 11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39">
                    <a:moveTo>
                      <a:pt x="166" y="0"/>
                    </a:moveTo>
                    <a:lnTo>
                      <a:pt x="24" y="115"/>
                    </a:lnTo>
                    <a:lnTo>
                      <a:pt x="28" y="120"/>
                    </a:lnTo>
                    <a:lnTo>
                      <a:pt x="169" y="5"/>
                    </a:lnTo>
                    <a:lnTo>
                      <a:pt x="166" y="0"/>
                    </a:lnTo>
                    <a:close/>
                    <a:moveTo>
                      <a:pt x="26" y="117"/>
                    </a:moveTo>
                    <a:lnTo>
                      <a:pt x="24" y="85"/>
                    </a:lnTo>
                    <a:lnTo>
                      <a:pt x="0" y="139"/>
                    </a:lnTo>
                    <a:lnTo>
                      <a:pt x="54" y="128"/>
                    </a:lnTo>
                    <a:lnTo>
                      <a:pt x="26" y="117"/>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19" name="Freeform 73"/>
              <p:cNvSpPr>
                <a:spLocks noEditPoints="1"/>
              </p:cNvSpPr>
              <p:nvPr/>
            </p:nvSpPr>
            <p:spPr bwMode="auto">
              <a:xfrm>
                <a:off x="6979270" y="5738952"/>
                <a:ext cx="1087370" cy="548901"/>
              </a:xfrm>
              <a:custGeom>
                <a:avLst/>
                <a:gdLst>
                  <a:gd name="T0" fmla="*/ 291 w 293"/>
                  <a:gd name="T1" fmla="*/ 0 h 143"/>
                  <a:gd name="T2" fmla="*/ 29 w 293"/>
                  <a:gd name="T3" fmla="*/ 123 h 143"/>
                  <a:gd name="T4" fmla="*/ 31 w 293"/>
                  <a:gd name="T5" fmla="*/ 129 h 143"/>
                  <a:gd name="T6" fmla="*/ 293 w 293"/>
                  <a:gd name="T7" fmla="*/ 6 h 143"/>
                  <a:gd name="T8" fmla="*/ 291 w 293"/>
                  <a:gd name="T9" fmla="*/ 0 h 143"/>
                  <a:gd name="T10" fmla="*/ 30 w 293"/>
                  <a:gd name="T11" fmla="*/ 126 h 143"/>
                  <a:gd name="T12" fmla="*/ 36 w 293"/>
                  <a:gd name="T13" fmla="*/ 94 h 143"/>
                  <a:gd name="T14" fmla="*/ 0 w 293"/>
                  <a:gd name="T15" fmla="*/ 140 h 143"/>
                  <a:gd name="T16" fmla="*/ 55 w 293"/>
                  <a:gd name="T17" fmla="*/ 143 h 143"/>
                  <a:gd name="T18" fmla="*/ 30 w 293"/>
                  <a:gd name="T19"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143">
                    <a:moveTo>
                      <a:pt x="291" y="0"/>
                    </a:moveTo>
                    <a:lnTo>
                      <a:pt x="29" y="123"/>
                    </a:lnTo>
                    <a:lnTo>
                      <a:pt x="31" y="129"/>
                    </a:lnTo>
                    <a:lnTo>
                      <a:pt x="293" y="6"/>
                    </a:lnTo>
                    <a:lnTo>
                      <a:pt x="291" y="0"/>
                    </a:lnTo>
                    <a:close/>
                    <a:moveTo>
                      <a:pt x="30" y="126"/>
                    </a:moveTo>
                    <a:lnTo>
                      <a:pt x="36" y="94"/>
                    </a:lnTo>
                    <a:lnTo>
                      <a:pt x="0" y="140"/>
                    </a:lnTo>
                    <a:lnTo>
                      <a:pt x="55" y="143"/>
                    </a:lnTo>
                    <a:lnTo>
                      <a:pt x="30" y="126"/>
                    </a:lnTo>
                    <a:close/>
                  </a:path>
                </a:pathLst>
              </a:custGeom>
              <a:solidFill>
                <a:schemeClr val="accent1">
                  <a:lumMod val="40000"/>
                  <a:lumOff val="60000"/>
                </a:schemeClr>
              </a:solidFill>
              <a:ln w="0" cap="flat">
                <a:solidFill>
                  <a:schemeClr val="accent1">
                    <a:lumMod val="40000"/>
                    <a:lumOff val="6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0" name="Rectangle 235"/>
              <p:cNvSpPr>
                <a:spLocks noChangeArrowheads="1"/>
              </p:cNvSpPr>
              <p:nvPr/>
            </p:nvSpPr>
            <p:spPr bwMode="auto">
              <a:xfrm>
                <a:off x="6608154" y="6281704"/>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1" name="Rectangle 235"/>
              <p:cNvSpPr>
                <a:spLocks noChangeArrowheads="1"/>
              </p:cNvSpPr>
              <p:nvPr/>
            </p:nvSpPr>
            <p:spPr bwMode="auto">
              <a:xfrm>
                <a:off x="6933805" y="6281704"/>
                <a:ext cx="109478"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0</a:t>
                </a:r>
                <a:endParaRPr lang="en-US" altLang="en-US" sz="4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2" name="Rectangle 224"/>
              <p:cNvSpPr>
                <a:spLocks noChangeArrowheads="1"/>
              </p:cNvSpPr>
              <p:nvPr/>
            </p:nvSpPr>
            <p:spPr bwMode="auto">
              <a:xfrm>
                <a:off x="2620419" y="6281704"/>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3" name="Rectangle 224"/>
              <p:cNvSpPr>
                <a:spLocks noChangeArrowheads="1"/>
              </p:cNvSpPr>
              <p:nvPr/>
            </p:nvSpPr>
            <p:spPr bwMode="auto">
              <a:xfrm>
                <a:off x="6123083" y="6281704"/>
                <a:ext cx="38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424" name="Group 423"/>
              <p:cNvGrpSpPr/>
              <p:nvPr/>
            </p:nvGrpSpPr>
            <p:grpSpPr>
              <a:xfrm>
                <a:off x="3030605" y="6276339"/>
                <a:ext cx="3050584" cy="318594"/>
                <a:chOff x="3030605" y="6276339"/>
                <a:chExt cx="3050584" cy="318594"/>
              </a:xfrm>
            </p:grpSpPr>
            <p:sp>
              <p:nvSpPr>
                <p:cNvPr id="425" name="Rectangle 35"/>
                <p:cNvSpPr>
                  <a:spLocks noChangeArrowheads="1"/>
                </p:cNvSpPr>
                <p:nvPr/>
              </p:nvSpPr>
              <p:spPr bwMode="auto">
                <a:xfrm>
                  <a:off x="3030605" y="6276339"/>
                  <a:ext cx="102057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6" name="Rectangle 44"/>
                <p:cNvSpPr>
                  <a:spLocks noChangeArrowheads="1"/>
                </p:cNvSpPr>
                <p:nvPr/>
              </p:nvSpPr>
              <p:spPr bwMode="auto">
                <a:xfrm>
                  <a:off x="4051179"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7" name="Rectangle 53"/>
                <p:cNvSpPr>
                  <a:spLocks noChangeArrowheads="1"/>
                </p:cNvSpPr>
                <p:nvPr/>
              </p:nvSpPr>
              <p:spPr bwMode="auto">
                <a:xfrm>
                  <a:off x="5064328" y="6276339"/>
                  <a:ext cx="1016861"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8" name="Rectangle 224"/>
                <p:cNvSpPr>
                  <a:spLocks noChangeArrowheads="1"/>
                </p:cNvSpPr>
                <p:nvPr/>
              </p:nvSpPr>
              <p:spPr bwMode="auto">
                <a:xfrm>
                  <a:off x="3111755"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29" name="Rectangle 224"/>
                <p:cNvSpPr>
                  <a:spLocks noChangeArrowheads="1"/>
                </p:cNvSpPr>
                <p:nvPr/>
              </p:nvSpPr>
              <p:spPr bwMode="auto">
                <a:xfrm>
                  <a:off x="4118260"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30" name="Rectangle 224"/>
                <p:cNvSpPr>
                  <a:spLocks noChangeArrowheads="1"/>
                </p:cNvSpPr>
                <p:nvPr/>
              </p:nvSpPr>
              <p:spPr bwMode="auto">
                <a:xfrm>
                  <a:off x="5127404" y="6281704"/>
                  <a:ext cx="899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grpSp>
        <p:grpSp>
          <p:nvGrpSpPr>
            <p:cNvPr id="322" name="Group 321"/>
            <p:cNvGrpSpPr/>
            <p:nvPr/>
          </p:nvGrpSpPr>
          <p:grpSpPr>
            <a:xfrm>
              <a:off x="-6200580" y="5011117"/>
              <a:ext cx="5610797" cy="489312"/>
              <a:chOff x="2617823" y="3470466"/>
              <a:chExt cx="5610797" cy="489312"/>
            </a:xfrm>
          </p:grpSpPr>
          <p:sp>
            <p:nvSpPr>
              <p:cNvPr id="336" name="Line 304"/>
              <p:cNvSpPr>
                <a:spLocks noChangeShapeType="1"/>
              </p:cNvSpPr>
              <p:nvPr/>
            </p:nvSpPr>
            <p:spPr bwMode="auto">
              <a:xfrm>
                <a:off x="618796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7" name="Line 305"/>
              <p:cNvSpPr>
                <a:spLocks noChangeShapeType="1"/>
              </p:cNvSpPr>
              <p:nvPr/>
            </p:nvSpPr>
            <p:spPr bwMode="auto">
              <a:xfrm>
                <a:off x="6284458" y="3583607"/>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8" name="Line 306"/>
              <p:cNvSpPr>
                <a:spLocks noChangeShapeType="1"/>
              </p:cNvSpPr>
              <p:nvPr/>
            </p:nvSpPr>
            <p:spPr bwMode="auto">
              <a:xfrm flipH="1">
                <a:off x="618796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9" name="Rectangle 308"/>
              <p:cNvSpPr>
                <a:spLocks noChangeArrowheads="1"/>
              </p:cNvSpPr>
              <p:nvPr/>
            </p:nvSpPr>
            <p:spPr bwMode="auto">
              <a:xfrm>
                <a:off x="6139722"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0" name="Rectangle 309"/>
              <p:cNvSpPr>
                <a:spLocks noChangeArrowheads="1"/>
              </p:cNvSpPr>
              <p:nvPr/>
            </p:nvSpPr>
            <p:spPr bwMode="auto">
              <a:xfrm>
                <a:off x="6043232"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1" name="Rectangle 310"/>
              <p:cNvSpPr>
                <a:spLocks noChangeArrowheads="1"/>
              </p:cNvSpPr>
              <p:nvPr/>
            </p:nvSpPr>
            <p:spPr bwMode="auto">
              <a:xfrm>
                <a:off x="6332705"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2" name="Rectangle 311"/>
              <p:cNvSpPr>
                <a:spLocks noChangeArrowheads="1"/>
              </p:cNvSpPr>
              <p:nvPr/>
            </p:nvSpPr>
            <p:spPr bwMode="auto">
              <a:xfrm>
                <a:off x="6239925" y="3852301"/>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3" name="Rectangle 316"/>
              <p:cNvSpPr>
                <a:spLocks noChangeArrowheads="1"/>
              </p:cNvSpPr>
              <p:nvPr/>
            </p:nvSpPr>
            <p:spPr bwMode="auto">
              <a:xfrm>
                <a:off x="6139722"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4" name="Rectangle 317"/>
              <p:cNvSpPr>
                <a:spLocks noChangeArrowheads="1"/>
              </p:cNvSpPr>
              <p:nvPr/>
            </p:nvSpPr>
            <p:spPr bwMode="auto">
              <a:xfrm>
                <a:off x="6043232"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5" name="Rectangle 318"/>
              <p:cNvSpPr>
                <a:spLocks noChangeArrowheads="1"/>
              </p:cNvSpPr>
              <p:nvPr/>
            </p:nvSpPr>
            <p:spPr bwMode="auto">
              <a:xfrm>
                <a:off x="6332705"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6" name="Rectangle 319"/>
              <p:cNvSpPr>
                <a:spLocks noChangeArrowheads="1"/>
              </p:cNvSpPr>
              <p:nvPr/>
            </p:nvSpPr>
            <p:spPr bwMode="auto">
              <a:xfrm>
                <a:off x="6239925" y="3476130"/>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7" name="Line 324"/>
              <p:cNvSpPr>
                <a:spLocks noChangeShapeType="1"/>
              </p:cNvSpPr>
              <p:nvPr/>
            </p:nvSpPr>
            <p:spPr bwMode="auto">
              <a:xfrm>
                <a:off x="5234198" y="3583607"/>
                <a:ext cx="296895"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8" name="Line 325"/>
              <p:cNvSpPr>
                <a:spLocks noChangeShapeType="1"/>
              </p:cNvSpPr>
              <p:nvPr/>
            </p:nvSpPr>
            <p:spPr bwMode="auto">
              <a:xfrm>
                <a:off x="5334398"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9" name="Line 326"/>
              <p:cNvSpPr>
                <a:spLocks noChangeShapeType="1"/>
              </p:cNvSpPr>
              <p:nvPr/>
            </p:nvSpPr>
            <p:spPr bwMode="auto">
              <a:xfrm flipH="1">
                <a:off x="5334398"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0" name="Line 327"/>
              <p:cNvSpPr>
                <a:spLocks noChangeShapeType="1"/>
              </p:cNvSpPr>
              <p:nvPr/>
            </p:nvSpPr>
            <p:spPr bwMode="auto">
              <a:xfrm flipH="1">
                <a:off x="5234198" y="3583607"/>
                <a:ext cx="296895"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1" name="Rectangle 328"/>
              <p:cNvSpPr>
                <a:spLocks noChangeArrowheads="1"/>
              </p:cNvSpPr>
              <p:nvPr/>
            </p:nvSpPr>
            <p:spPr bwMode="auto">
              <a:xfrm>
                <a:off x="5286154"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2" name="Rectangle 329"/>
              <p:cNvSpPr>
                <a:spLocks noChangeArrowheads="1"/>
              </p:cNvSpPr>
              <p:nvPr/>
            </p:nvSpPr>
            <p:spPr bwMode="auto">
              <a:xfrm>
                <a:off x="518966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3" name="Rectangle 330"/>
              <p:cNvSpPr>
                <a:spLocks noChangeArrowheads="1"/>
              </p:cNvSpPr>
              <p:nvPr/>
            </p:nvSpPr>
            <p:spPr bwMode="auto">
              <a:xfrm>
                <a:off x="547913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4" name="Rectangle 331"/>
              <p:cNvSpPr>
                <a:spLocks noChangeArrowheads="1"/>
              </p:cNvSpPr>
              <p:nvPr/>
            </p:nvSpPr>
            <p:spPr bwMode="auto">
              <a:xfrm>
                <a:off x="5386354" y="3852301"/>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5" name="Rectangle 336"/>
              <p:cNvSpPr>
                <a:spLocks noChangeArrowheads="1"/>
              </p:cNvSpPr>
              <p:nvPr/>
            </p:nvSpPr>
            <p:spPr bwMode="auto">
              <a:xfrm>
                <a:off x="5286154"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6" name="Rectangle 337"/>
              <p:cNvSpPr>
                <a:spLocks noChangeArrowheads="1"/>
              </p:cNvSpPr>
              <p:nvPr/>
            </p:nvSpPr>
            <p:spPr bwMode="auto">
              <a:xfrm>
                <a:off x="518966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7" name="Rectangle 338"/>
              <p:cNvSpPr>
                <a:spLocks noChangeArrowheads="1"/>
              </p:cNvSpPr>
              <p:nvPr/>
            </p:nvSpPr>
            <p:spPr bwMode="auto">
              <a:xfrm>
                <a:off x="547913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8" name="Rectangle 339"/>
              <p:cNvSpPr>
                <a:spLocks noChangeArrowheads="1"/>
              </p:cNvSpPr>
              <p:nvPr/>
            </p:nvSpPr>
            <p:spPr bwMode="auto">
              <a:xfrm>
                <a:off x="5386354" y="3476130"/>
                <a:ext cx="9278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9" name="Line 344"/>
              <p:cNvSpPr>
                <a:spLocks noChangeShapeType="1"/>
              </p:cNvSpPr>
              <p:nvPr/>
            </p:nvSpPr>
            <p:spPr bwMode="auto">
              <a:xfrm>
                <a:off x="437691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0" name="Line 345"/>
              <p:cNvSpPr>
                <a:spLocks noChangeShapeType="1"/>
              </p:cNvSpPr>
              <p:nvPr/>
            </p:nvSpPr>
            <p:spPr bwMode="auto">
              <a:xfrm>
                <a:off x="4477120" y="3583607"/>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1" name="Line 346"/>
              <p:cNvSpPr>
                <a:spLocks noChangeShapeType="1"/>
              </p:cNvSpPr>
              <p:nvPr/>
            </p:nvSpPr>
            <p:spPr bwMode="auto">
              <a:xfrm flipH="1">
                <a:off x="4376918" y="3583607"/>
                <a:ext cx="196692"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2" name="Rectangle 347"/>
              <p:cNvSpPr>
                <a:spLocks noChangeArrowheads="1"/>
              </p:cNvSpPr>
              <p:nvPr/>
            </p:nvSpPr>
            <p:spPr bwMode="auto">
              <a:xfrm>
                <a:off x="4425164"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3" name="Rectangle 348"/>
              <p:cNvSpPr>
                <a:spLocks noChangeArrowheads="1"/>
              </p:cNvSpPr>
              <p:nvPr/>
            </p:nvSpPr>
            <p:spPr bwMode="auto">
              <a:xfrm>
                <a:off x="432867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4" name="Rectangle 349"/>
              <p:cNvSpPr>
                <a:spLocks noChangeArrowheads="1"/>
              </p:cNvSpPr>
              <p:nvPr/>
            </p:nvSpPr>
            <p:spPr bwMode="auto">
              <a:xfrm>
                <a:off x="462185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5" name="Rectangle 350"/>
              <p:cNvSpPr>
                <a:spLocks noChangeArrowheads="1"/>
              </p:cNvSpPr>
              <p:nvPr/>
            </p:nvSpPr>
            <p:spPr bwMode="auto">
              <a:xfrm>
                <a:off x="452536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6" name="Rectangle 355"/>
              <p:cNvSpPr>
                <a:spLocks noChangeArrowheads="1"/>
              </p:cNvSpPr>
              <p:nvPr/>
            </p:nvSpPr>
            <p:spPr bwMode="auto">
              <a:xfrm>
                <a:off x="4425164"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7" name="Rectangle 356"/>
              <p:cNvSpPr>
                <a:spLocks noChangeArrowheads="1"/>
              </p:cNvSpPr>
              <p:nvPr/>
            </p:nvSpPr>
            <p:spPr bwMode="auto">
              <a:xfrm>
                <a:off x="432867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Rectangle 357"/>
              <p:cNvSpPr>
                <a:spLocks noChangeArrowheads="1"/>
              </p:cNvSpPr>
              <p:nvPr/>
            </p:nvSpPr>
            <p:spPr bwMode="auto">
              <a:xfrm>
                <a:off x="462185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9" name="Rectangle 358"/>
              <p:cNvSpPr>
                <a:spLocks noChangeArrowheads="1"/>
              </p:cNvSpPr>
              <p:nvPr/>
            </p:nvSpPr>
            <p:spPr bwMode="auto">
              <a:xfrm>
                <a:off x="452536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0" name="Line 363"/>
              <p:cNvSpPr>
                <a:spLocks noChangeShapeType="1"/>
              </p:cNvSpPr>
              <p:nvPr/>
            </p:nvSpPr>
            <p:spPr bwMode="auto">
              <a:xfrm>
                <a:off x="3519637"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1" name="Line 364"/>
              <p:cNvSpPr>
                <a:spLocks noChangeShapeType="1"/>
              </p:cNvSpPr>
              <p:nvPr/>
            </p:nvSpPr>
            <p:spPr bwMode="auto">
              <a:xfrm flipH="1">
                <a:off x="3519637" y="3583607"/>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2" name="Rectangle 365"/>
              <p:cNvSpPr>
                <a:spLocks noChangeArrowheads="1"/>
              </p:cNvSpPr>
              <p:nvPr/>
            </p:nvSpPr>
            <p:spPr bwMode="auto">
              <a:xfrm>
                <a:off x="3567884"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3" name="Rectangle 366"/>
              <p:cNvSpPr>
                <a:spLocks noChangeArrowheads="1"/>
              </p:cNvSpPr>
              <p:nvPr/>
            </p:nvSpPr>
            <p:spPr bwMode="auto">
              <a:xfrm>
                <a:off x="3471394"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4" name="Rectangle 367"/>
              <p:cNvSpPr>
                <a:spLocks noChangeArrowheads="1"/>
              </p:cNvSpPr>
              <p:nvPr/>
            </p:nvSpPr>
            <p:spPr bwMode="auto">
              <a:xfrm>
                <a:off x="3764576"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5" name="Rectangle 368"/>
              <p:cNvSpPr>
                <a:spLocks noChangeArrowheads="1"/>
              </p:cNvSpPr>
              <p:nvPr/>
            </p:nvSpPr>
            <p:spPr bwMode="auto">
              <a:xfrm>
                <a:off x="366808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6" name="Rectangle 373"/>
              <p:cNvSpPr>
                <a:spLocks noChangeArrowheads="1"/>
              </p:cNvSpPr>
              <p:nvPr/>
            </p:nvSpPr>
            <p:spPr bwMode="auto">
              <a:xfrm>
                <a:off x="3567884"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7" name="Rectangle 374"/>
              <p:cNvSpPr>
                <a:spLocks noChangeArrowheads="1"/>
              </p:cNvSpPr>
              <p:nvPr/>
            </p:nvSpPr>
            <p:spPr bwMode="auto">
              <a:xfrm>
                <a:off x="3471394"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8" name="Rectangle 375"/>
              <p:cNvSpPr>
                <a:spLocks noChangeArrowheads="1"/>
              </p:cNvSpPr>
              <p:nvPr/>
            </p:nvSpPr>
            <p:spPr bwMode="auto">
              <a:xfrm>
                <a:off x="3764576"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79" name="Rectangle 376"/>
              <p:cNvSpPr>
                <a:spLocks noChangeArrowheads="1"/>
              </p:cNvSpPr>
              <p:nvPr/>
            </p:nvSpPr>
            <p:spPr bwMode="auto">
              <a:xfrm>
                <a:off x="366808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0" name="Line 381"/>
              <p:cNvSpPr>
                <a:spLocks noChangeShapeType="1"/>
              </p:cNvSpPr>
              <p:nvPr/>
            </p:nvSpPr>
            <p:spPr bwMode="auto">
              <a:xfrm>
                <a:off x="2669779" y="3583607"/>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1" name="Rectangle 382"/>
              <p:cNvSpPr>
                <a:spLocks noChangeArrowheads="1"/>
              </p:cNvSpPr>
              <p:nvPr/>
            </p:nvSpPr>
            <p:spPr bwMode="auto">
              <a:xfrm>
                <a:off x="2714313"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2" name="Rectangle 383"/>
              <p:cNvSpPr>
                <a:spLocks noChangeArrowheads="1"/>
              </p:cNvSpPr>
              <p:nvPr/>
            </p:nvSpPr>
            <p:spPr bwMode="auto">
              <a:xfrm>
                <a:off x="2617823"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3" name="Rectangle 384"/>
              <p:cNvSpPr>
                <a:spLocks noChangeArrowheads="1"/>
              </p:cNvSpPr>
              <p:nvPr/>
            </p:nvSpPr>
            <p:spPr bwMode="auto">
              <a:xfrm>
                <a:off x="2911006" y="3852301"/>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4" name="Rectangle 385"/>
              <p:cNvSpPr>
                <a:spLocks noChangeArrowheads="1"/>
              </p:cNvSpPr>
              <p:nvPr/>
            </p:nvSpPr>
            <p:spPr bwMode="auto">
              <a:xfrm>
                <a:off x="2814516" y="3852301"/>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5" name="Rectangle 390"/>
              <p:cNvSpPr>
                <a:spLocks noChangeArrowheads="1"/>
              </p:cNvSpPr>
              <p:nvPr/>
            </p:nvSpPr>
            <p:spPr bwMode="auto">
              <a:xfrm>
                <a:off x="2714313"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6" name="Rectangle 391"/>
              <p:cNvSpPr>
                <a:spLocks noChangeArrowheads="1"/>
              </p:cNvSpPr>
              <p:nvPr/>
            </p:nvSpPr>
            <p:spPr bwMode="auto">
              <a:xfrm>
                <a:off x="2617823"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7" name="Rectangle 392"/>
              <p:cNvSpPr>
                <a:spLocks noChangeArrowheads="1"/>
              </p:cNvSpPr>
              <p:nvPr/>
            </p:nvSpPr>
            <p:spPr bwMode="auto">
              <a:xfrm>
                <a:off x="2911006" y="3476130"/>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8" name="Rectangle 393"/>
              <p:cNvSpPr>
                <a:spLocks noChangeArrowheads="1"/>
              </p:cNvSpPr>
              <p:nvPr/>
            </p:nvSpPr>
            <p:spPr bwMode="auto">
              <a:xfrm>
                <a:off x="2814516" y="3476130"/>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89" name="Line 183"/>
              <p:cNvSpPr>
                <a:spLocks noChangeShapeType="1"/>
              </p:cNvSpPr>
              <p:nvPr/>
            </p:nvSpPr>
            <p:spPr bwMode="auto">
              <a:xfrm>
                <a:off x="7222891" y="3577943"/>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0" name="Line 184"/>
              <p:cNvSpPr>
                <a:spLocks noChangeShapeType="1"/>
              </p:cNvSpPr>
              <p:nvPr/>
            </p:nvSpPr>
            <p:spPr bwMode="auto">
              <a:xfrm flipH="1">
                <a:off x="7222891" y="3577943"/>
                <a:ext cx="9649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1" name="Rectangle 189"/>
              <p:cNvSpPr>
                <a:spLocks noChangeArrowheads="1"/>
              </p:cNvSpPr>
              <p:nvPr/>
            </p:nvSpPr>
            <p:spPr bwMode="auto">
              <a:xfrm>
                <a:off x="707444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2" name="Rectangle 190"/>
              <p:cNvSpPr>
                <a:spLocks noChangeArrowheads="1"/>
              </p:cNvSpPr>
              <p:nvPr/>
            </p:nvSpPr>
            <p:spPr bwMode="auto">
              <a:xfrm>
                <a:off x="697795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3" name="Rectangle 191"/>
              <p:cNvSpPr>
                <a:spLocks noChangeArrowheads="1"/>
              </p:cNvSpPr>
              <p:nvPr/>
            </p:nvSpPr>
            <p:spPr bwMode="auto">
              <a:xfrm>
                <a:off x="7267425" y="3854312"/>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4" name="Rectangle 192"/>
              <p:cNvSpPr>
                <a:spLocks noChangeArrowheads="1"/>
              </p:cNvSpPr>
              <p:nvPr/>
            </p:nvSpPr>
            <p:spPr bwMode="auto">
              <a:xfrm>
                <a:off x="717093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5" name="Rectangle 197"/>
              <p:cNvSpPr>
                <a:spLocks noChangeArrowheads="1"/>
              </p:cNvSpPr>
              <p:nvPr/>
            </p:nvSpPr>
            <p:spPr bwMode="auto">
              <a:xfrm>
                <a:off x="707444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6" name="Rectangle 198"/>
              <p:cNvSpPr>
                <a:spLocks noChangeArrowheads="1"/>
              </p:cNvSpPr>
              <p:nvPr/>
            </p:nvSpPr>
            <p:spPr bwMode="auto">
              <a:xfrm>
                <a:off x="697795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7" name="Rectangle 199"/>
              <p:cNvSpPr>
                <a:spLocks noChangeArrowheads="1"/>
              </p:cNvSpPr>
              <p:nvPr/>
            </p:nvSpPr>
            <p:spPr bwMode="auto">
              <a:xfrm>
                <a:off x="7267425" y="3470466"/>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8" name="Rectangle 200"/>
              <p:cNvSpPr>
                <a:spLocks noChangeArrowheads="1"/>
              </p:cNvSpPr>
              <p:nvPr/>
            </p:nvSpPr>
            <p:spPr bwMode="auto">
              <a:xfrm>
                <a:off x="717093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9" name="Line 201"/>
              <p:cNvSpPr>
                <a:spLocks noChangeShapeType="1"/>
              </p:cNvSpPr>
              <p:nvPr/>
            </p:nvSpPr>
            <p:spPr bwMode="auto">
              <a:xfrm>
                <a:off x="8176661" y="3577943"/>
                <a:ext cx="0" cy="272532"/>
              </a:xfrm>
              <a:prstGeom prst="line">
                <a:avLst/>
              </a:prstGeom>
              <a:noFill/>
              <a:ln w="9525" cap="flat">
                <a:solidFill>
                  <a:srgbClr val="2CBE6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1" name="Rectangle 207"/>
              <p:cNvSpPr>
                <a:spLocks noChangeArrowheads="1"/>
              </p:cNvSpPr>
              <p:nvPr/>
            </p:nvSpPr>
            <p:spPr bwMode="auto">
              <a:xfrm>
                <a:off x="7931725" y="3854312"/>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2" name="Rectangle 208"/>
              <p:cNvSpPr>
                <a:spLocks noChangeArrowheads="1"/>
              </p:cNvSpPr>
              <p:nvPr/>
            </p:nvSpPr>
            <p:spPr bwMode="auto">
              <a:xfrm>
                <a:off x="7835235"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3" name="Rectangle 209"/>
              <p:cNvSpPr>
                <a:spLocks noChangeArrowheads="1"/>
              </p:cNvSpPr>
              <p:nvPr/>
            </p:nvSpPr>
            <p:spPr bwMode="auto">
              <a:xfrm>
                <a:off x="8128418" y="3854312"/>
                <a:ext cx="100202"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4" name="Rectangle 210"/>
              <p:cNvSpPr>
                <a:spLocks noChangeArrowheads="1"/>
              </p:cNvSpPr>
              <p:nvPr/>
            </p:nvSpPr>
            <p:spPr bwMode="auto">
              <a:xfrm>
                <a:off x="8031928" y="3854312"/>
                <a:ext cx="96490" cy="103640"/>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5" name="Rectangle 215"/>
              <p:cNvSpPr>
                <a:spLocks noChangeArrowheads="1"/>
              </p:cNvSpPr>
              <p:nvPr/>
            </p:nvSpPr>
            <p:spPr bwMode="auto">
              <a:xfrm>
                <a:off x="7931725" y="3470466"/>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6" name="Rectangle 216"/>
              <p:cNvSpPr>
                <a:spLocks noChangeArrowheads="1"/>
              </p:cNvSpPr>
              <p:nvPr/>
            </p:nvSpPr>
            <p:spPr bwMode="auto">
              <a:xfrm>
                <a:off x="7835235"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7" name="Rectangle 217"/>
              <p:cNvSpPr>
                <a:spLocks noChangeArrowheads="1"/>
              </p:cNvSpPr>
              <p:nvPr/>
            </p:nvSpPr>
            <p:spPr bwMode="auto">
              <a:xfrm>
                <a:off x="8128418" y="3470466"/>
                <a:ext cx="100202"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8" name="Rectangle 218"/>
              <p:cNvSpPr>
                <a:spLocks noChangeArrowheads="1"/>
              </p:cNvSpPr>
              <p:nvPr/>
            </p:nvSpPr>
            <p:spPr bwMode="auto">
              <a:xfrm>
                <a:off x="8031928" y="3470466"/>
                <a:ext cx="96490" cy="107477"/>
              </a:xfrm>
              <a:prstGeom prst="rect">
                <a:avLst/>
              </a:prstGeom>
              <a:noFill/>
              <a:ln w="3175" cap="flat">
                <a:solidFill>
                  <a:schemeClr val="accent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grpSp>
        <p:grpSp>
          <p:nvGrpSpPr>
            <p:cNvPr id="323" name="Group 322"/>
            <p:cNvGrpSpPr/>
            <p:nvPr/>
          </p:nvGrpSpPr>
          <p:grpSpPr>
            <a:xfrm>
              <a:off x="-6175995" y="3530691"/>
              <a:ext cx="3377165" cy="327717"/>
              <a:chOff x="2791697" y="3780730"/>
              <a:chExt cx="3377165" cy="327717"/>
            </a:xfrm>
          </p:grpSpPr>
          <p:sp>
            <p:nvSpPr>
              <p:cNvPr id="324" name="Rectangle 220"/>
              <p:cNvSpPr>
                <a:spLocks noChangeArrowheads="1"/>
              </p:cNvSpPr>
              <p:nvPr/>
            </p:nvSpPr>
            <p:spPr bwMode="auto">
              <a:xfrm>
                <a:off x="3099724"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25" name="Rectangle 223"/>
              <p:cNvSpPr>
                <a:spLocks noChangeArrowheads="1"/>
              </p:cNvSpPr>
              <p:nvPr/>
            </p:nvSpPr>
            <p:spPr bwMode="auto">
              <a:xfrm>
                <a:off x="2791697"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26" name="Rectangle 224"/>
              <p:cNvSpPr>
                <a:spLocks noChangeArrowheads="1"/>
              </p:cNvSpPr>
              <p:nvPr/>
            </p:nvSpPr>
            <p:spPr bwMode="auto">
              <a:xfrm>
                <a:off x="2854788" y="378601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27" name="Rectangle 226"/>
              <p:cNvSpPr>
                <a:spLocks noChangeArrowheads="1"/>
              </p:cNvSpPr>
              <p:nvPr/>
            </p:nvSpPr>
            <p:spPr bwMode="auto">
              <a:xfrm>
                <a:off x="3715778" y="3789853"/>
                <a:ext cx="311739"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28" name="Rectangle 229"/>
              <p:cNvSpPr>
                <a:spLocks noChangeArrowheads="1"/>
              </p:cNvSpPr>
              <p:nvPr/>
            </p:nvSpPr>
            <p:spPr bwMode="auto">
              <a:xfrm>
                <a:off x="3407751"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29" name="Rectangle 240"/>
              <p:cNvSpPr>
                <a:spLocks noChangeArrowheads="1"/>
              </p:cNvSpPr>
              <p:nvPr/>
            </p:nvSpPr>
            <p:spPr bwMode="auto">
              <a:xfrm>
                <a:off x="5860835"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0" name="Rectangle 243"/>
              <p:cNvSpPr>
                <a:spLocks noChangeArrowheads="1"/>
              </p:cNvSpPr>
              <p:nvPr/>
            </p:nvSpPr>
            <p:spPr bwMode="auto">
              <a:xfrm>
                <a:off x="5552808" y="3789853"/>
                <a:ext cx="308027" cy="318594"/>
              </a:xfrm>
              <a:prstGeom prst="rect">
                <a:avLst/>
              </a:prstGeom>
              <a:noFill/>
              <a:ln w="3175" cap="flat">
                <a:solidFill>
                  <a:schemeClr val="accent4">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1" name="Rectangle 244"/>
              <p:cNvSpPr>
                <a:spLocks noChangeArrowheads="1"/>
              </p:cNvSpPr>
              <p:nvPr/>
            </p:nvSpPr>
            <p:spPr bwMode="auto">
              <a:xfrm>
                <a:off x="5604765" y="3782176"/>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1</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2" name="Rectangle 224"/>
              <p:cNvSpPr>
                <a:spLocks noChangeArrowheads="1"/>
              </p:cNvSpPr>
              <p:nvPr/>
            </p:nvSpPr>
            <p:spPr bwMode="auto">
              <a:xfrm>
                <a:off x="3173943" y="3780730"/>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3" name="Rectangle 224"/>
              <p:cNvSpPr>
                <a:spLocks noChangeArrowheads="1"/>
              </p:cNvSpPr>
              <p:nvPr/>
            </p:nvSpPr>
            <p:spPr bwMode="auto">
              <a:xfrm>
                <a:off x="3478257" y="378409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3</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4" name="Rectangle 224"/>
              <p:cNvSpPr>
                <a:spLocks noChangeArrowheads="1"/>
              </p:cNvSpPr>
              <p:nvPr/>
            </p:nvSpPr>
            <p:spPr bwMode="auto">
              <a:xfrm>
                <a:off x="378257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x</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4</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5" name="Rectangle 244"/>
              <p:cNvSpPr>
                <a:spLocks noChangeArrowheads="1"/>
              </p:cNvSpPr>
              <p:nvPr/>
            </p:nvSpPr>
            <p:spPr bwMode="auto">
              <a:xfrm>
                <a:off x="5922054" y="378217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accent1">
                        <a:lumMod val="75000"/>
                      </a:schemeClr>
                    </a:solidFill>
                    <a:latin typeface="Times New Roman" panose="02020603050405020304" pitchFamily="18" charset="0"/>
                    <a:cs typeface="Times New Roman" panose="02020603050405020304" pitchFamily="18" charset="0"/>
                  </a:rPr>
                  <a:t>y</a:t>
                </a:r>
                <a:r>
                  <a:rPr lang="en-US" altLang="en-US" baseline="-25000" dirty="0">
                    <a:solidFill>
                      <a:schemeClr val="accent1">
                        <a:lumMod val="75000"/>
                      </a:schemeClr>
                    </a:solidFill>
                    <a:latin typeface="Times New Roman" panose="02020603050405020304" pitchFamily="18" charset="0"/>
                    <a:cs typeface="Times New Roman" panose="02020603050405020304" pitchFamily="18" charset="0"/>
                  </a:rPr>
                  <a:t>2</a:t>
                </a:r>
                <a:endParaRPr lang="en-US" altLang="en-US" sz="4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grpSp>
      </p:grpSp>
      <p:sp>
        <p:nvSpPr>
          <p:cNvPr id="7" name="Arrow: Right 6"/>
          <p:cNvSpPr/>
          <p:nvPr/>
        </p:nvSpPr>
        <p:spPr>
          <a:xfrm>
            <a:off x="6646636" y="3922956"/>
            <a:ext cx="616708" cy="675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p:cNvSpPr/>
          <p:nvPr/>
        </p:nvSpPr>
        <p:spPr>
          <a:xfrm>
            <a:off x="373102" y="5954137"/>
            <a:ext cx="6096000" cy="584775"/>
          </a:xfrm>
          <a:prstGeom prst="rect">
            <a:avLst/>
          </a:prstGeom>
        </p:spPr>
        <p:txBody>
          <a:bodyPr>
            <a:spAutoFit/>
          </a:bodyPr>
          <a:lstStyle/>
          <a:p>
            <a:r>
              <a:rPr lang="en-US" sz="1600" dirty="0">
                <a:latin typeface="Courier New" panose="02070309020205020404" pitchFamily="49" charset="0"/>
                <a:cs typeface="Courier New" panose="02070309020205020404" pitchFamily="49" charset="0"/>
              </a:rPr>
              <a:t>conv(</a:t>
            </a:r>
            <a:r>
              <a:rPr lang="en-US" sz="1600" dirty="0" err="1">
                <a:latin typeface="Courier New" panose="02070309020205020404" pitchFamily="49" charset="0"/>
                <a:cs typeface="Courier New" panose="02070309020205020404" pitchFamily="49" charset="0"/>
              </a:rPr>
              <a:t>x,y</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ifft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fft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double&amp;pad</a:t>
            </a:r>
            <a:r>
              <a:rPr lang="en-US" sz="1600" dirty="0">
                <a:latin typeface="Courier New" panose="02070309020205020404" pitchFamily="49" charset="0"/>
                <a:cs typeface="Courier New" panose="02070309020205020404" pitchFamily="49" charset="0"/>
              </a:rPr>
              <a:t>(x)) . 				</a:t>
            </a:r>
            <a:r>
              <a:rPr lang="en-US" sz="1600" dirty="0" err="1">
                <a:latin typeface="Courier New" panose="02070309020205020404" pitchFamily="49" charset="0"/>
                <a:cs typeface="Courier New" panose="02070309020205020404" pitchFamily="49" charset="0"/>
              </a:rPr>
              <a:t>fft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double&amp;pad</a:t>
            </a:r>
            <a:r>
              <a:rPr lang="en-US" sz="1600" dirty="0">
                <a:latin typeface="Courier New" panose="02070309020205020404" pitchFamily="49" charset="0"/>
                <a:cs typeface="Courier New" panose="02070309020205020404" pitchFamily="49" charset="0"/>
              </a:rPr>
              <a:t>(y) )</a:t>
            </a:r>
            <a:endParaRPr lang="en-US" altLang="en-US" sz="1600" dirty="0"/>
          </a:p>
        </p:txBody>
      </p:sp>
      <p:sp>
        <p:nvSpPr>
          <p:cNvPr id="451" name="Rectangle 450"/>
          <p:cNvSpPr/>
          <p:nvPr/>
        </p:nvSpPr>
        <p:spPr>
          <a:xfrm>
            <a:off x="7262359" y="6044887"/>
            <a:ext cx="4998484"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half conv(</a:t>
            </a:r>
            <a:r>
              <a:rPr lang="en-US" sz="1600" dirty="0" err="1">
                <a:latin typeface="Courier New" panose="02070309020205020404" pitchFamily="49" charset="0"/>
                <a:cs typeface="Courier New" panose="02070309020205020404" pitchFamily="49" charset="0"/>
              </a:rPr>
              <a:t>x,y</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ifft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fft</a:t>
            </a:r>
            <a:r>
              <a:rPr lang="en-US" sz="1600" dirty="0">
                <a:latin typeface="Courier New" panose="02070309020205020404" pitchFamily="49" charset="0"/>
                <a:cs typeface="Courier New" panose="02070309020205020404" pitchFamily="49" charset="0"/>
              </a:rPr>
              <a:t>(x) . </a:t>
            </a:r>
            <a:r>
              <a:rPr lang="en-US" sz="1600" dirty="0" err="1">
                <a:latin typeface="Courier New" panose="02070309020205020404" pitchFamily="49" charset="0"/>
                <a:cs typeface="Courier New" panose="02070309020205020404" pitchFamily="49" charset="0"/>
              </a:rPr>
              <a:t>fft</a:t>
            </a:r>
            <a:r>
              <a:rPr lang="en-US" sz="1600" dirty="0">
                <a:latin typeface="Courier New" panose="02070309020205020404" pitchFamily="49" charset="0"/>
                <a:cs typeface="Courier New" panose="02070309020205020404" pitchFamily="49" charset="0"/>
              </a:rPr>
              <a:t>(y))</a:t>
            </a:r>
            <a:endParaRPr lang="en-US" altLang="en-US" sz="1600" dirty="0"/>
          </a:p>
        </p:txBody>
      </p:sp>
    </p:spTree>
    <p:extLst>
      <p:ext uri="{BB962C8B-B14F-4D97-AF65-F5344CB8AC3E}">
        <p14:creationId xmlns:p14="http://schemas.microsoft.com/office/powerpoint/2010/main" val="4104401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FC4A-A792-204D-B8AF-59F6AC0B90DC}"/>
              </a:ext>
            </a:extLst>
          </p:cNvPr>
          <p:cNvSpPr>
            <a:spLocks noGrp="1"/>
          </p:cNvSpPr>
          <p:nvPr>
            <p:ph type="title"/>
          </p:nvPr>
        </p:nvSpPr>
        <p:spPr/>
        <p:txBody>
          <a:bodyPr/>
          <a:lstStyle/>
          <a:p>
            <a:r>
              <a:rPr lang="en-GB" dirty="0"/>
              <a:t>STAMP: Algorithm description (II)</a:t>
            </a:r>
          </a:p>
        </p:txBody>
      </p:sp>
      <p:pic>
        <p:nvPicPr>
          <p:cNvPr id="5" name="Content Placeholder 4" descr="A screenshot of a cell phone&#10;&#10;Description automatically generated">
            <a:extLst>
              <a:ext uri="{FF2B5EF4-FFF2-40B4-BE49-F238E27FC236}">
                <a16:creationId xmlns:a16="http://schemas.microsoft.com/office/drawing/2014/main" id="{F7E5E282-5837-284B-9262-7304FB34C0FF}"/>
              </a:ext>
            </a:extLst>
          </p:cNvPr>
          <p:cNvPicPr>
            <a:picLocks noGrp="1" noChangeAspect="1"/>
          </p:cNvPicPr>
          <p:nvPr>
            <p:ph idx="1"/>
          </p:nvPr>
        </p:nvPicPr>
        <p:blipFill>
          <a:blip r:embed="rId2"/>
          <a:stretch>
            <a:fillRect/>
          </a:stretch>
        </p:blipFill>
        <p:spPr>
          <a:xfrm>
            <a:off x="688778" y="1530113"/>
            <a:ext cx="10022774" cy="4646850"/>
          </a:xfrm>
        </p:spPr>
      </p:pic>
      <p:sp>
        <p:nvSpPr>
          <p:cNvPr id="6" name="TextBox 5">
            <a:extLst>
              <a:ext uri="{FF2B5EF4-FFF2-40B4-BE49-F238E27FC236}">
                <a16:creationId xmlns:a16="http://schemas.microsoft.com/office/drawing/2014/main" id="{FB8A231D-1D85-D944-9FBC-76136A7FBC7C}"/>
              </a:ext>
            </a:extLst>
          </p:cNvPr>
          <p:cNvSpPr txBox="1"/>
          <p:nvPr/>
        </p:nvSpPr>
        <p:spPr>
          <a:xfrm>
            <a:off x="6768934" y="2641164"/>
            <a:ext cx="5423066" cy="2308324"/>
          </a:xfrm>
          <a:prstGeom prst="rect">
            <a:avLst/>
          </a:prstGeom>
          <a:solidFill>
            <a:schemeClr val="bg1"/>
          </a:solidFill>
        </p:spPr>
        <p:txBody>
          <a:bodyPr wrap="square" rtlCol="0">
            <a:spAutoFit/>
          </a:bodyPr>
          <a:lstStyle/>
          <a:p>
            <a:r>
              <a:rPr lang="es-ES" dirty="0" err="1"/>
              <a:t>Pab</a:t>
            </a:r>
            <a:r>
              <a:rPr lang="es-ES" dirty="0"/>
              <a:t> = </a:t>
            </a:r>
            <a:r>
              <a:rPr lang="es-ES" b="1" dirty="0" err="1"/>
              <a:t>np.ones</a:t>
            </a:r>
            <a:r>
              <a:rPr lang="es-ES" dirty="0"/>
              <a:t>(na - m) * </a:t>
            </a:r>
            <a:r>
              <a:rPr lang="es-ES" b="1" dirty="0" err="1"/>
              <a:t>np.inf</a:t>
            </a:r>
            <a:br>
              <a:rPr lang="es-ES" dirty="0"/>
            </a:br>
            <a:r>
              <a:rPr lang="es-ES" dirty="0" err="1"/>
              <a:t>Iab</a:t>
            </a:r>
            <a:r>
              <a:rPr lang="es-ES" dirty="0"/>
              <a:t> = </a:t>
            </a:r>
            <a:r>
              <a:rPr lang="es-ES" dirty="0" err="1"/>
              <a:t>np.zeros</a:t>
            </a:r>
            <a:r>
              <a:rPr lang="es-ES" dirty="0"/>
              <a:t>(na - m)</a:t>
            </a:r>
            <a:br>
              <a:rPr lang="es-ES" dirty="0"/>
            </a:br>
            <a:r>
              <a:rPr lang="es-ES" dirty="0" err="1"/>
              <a:t>idxes</a:t>
            </a:r>
            <a:r>
              <a:rPr lang="es-ES" dirty="0"/>
              <a:t> = </a:t>
            </a:r>
            <a:r>
              <a:rPr lang="es-ES" dirty="0" err="1"/>
              <a:t>np.arange</a:t>
            </a:r>
            <a:r>
              <a:rPr lang="es-ES" dirty="0"/>
              <a:t>(</a:t>
            </a:r>
            <a:r>
              <a:rPr lang="es-ES" dirty="0" err="1"/>
              <a:t>nb</a:t>
            </a:r>
            <a:r>
              <a:rPr lang="es-ES" dirty="0"/>
              <a:t> - m + 1)</a:t>
            </a:r>
            <a:br>
              <a:rPr lang="es-ES" dirty="0"/>
            </a:br>
            <a:br>
              <a:rPr lang="es-ES" dirty="0"/>
            </a:br>
            <a:r>
              <a:rPr lang="es-ES" b="1" dirty="0" err="1"/>
              <a:t>for</a:t>
            </a:r>
            <a:r>
              <a:rPr lang="es-ES" dirty="0"/>
              <a:t> </a:t>
            </a:r>
            <a:r>
              <a:rPr lang="es-ES" dirty="0" err="1"/>
              <a:t>idx</a:t>
            </a:r>
            <a:r>
              <a:rPr lang="es-ES" dirty="0"/>
              <a:t> </a:t>
            </a:r>
            <a:r>
              <a:rPr lang="es-ES" b="1" dirty="0"/>
              <a:t>in</a:t>
            </a:r>
            <a:r>
              <a:rPr lang="es-ES" dirty="0"/>
              <a:t> </a:t>
            </a:r>
            <a:r>
              <a:rPr lang="es-ES" dirty="0" err="1"/>
              <a:t>idxes</a:t>
            </a:r>
            <a:r>
              <a:rPr lang="es-ES" dirty="0"/>
              <a:t>:</a:t>
            </a:r>
            <a:br>
              <a:rPr lang="es-ES" dirty="0"/>
            </a:br>
            <a:r>
              <a:rPr lang="es-ES" dirty="0"/>
              <a:t>    D = </a:t>
            </a:r>
            <a:r>
              <a:rPr lang="es-ES" dirty="0" err="1"/>
              <a:t>mass</a:t>
            </a:r>
            <a:r>
              <a:rPr lang="es-ES" dirty="0"/>
              <a:t>(Tb[</a:t>
            </a:r>
            <a:r>
              <a:rPr lang="es-ES" dirty="0" err="1"/>
              <a:t>idx</a:t>
            </a:r>
            <a:r>
              <a:rPr lang="es-ES" dirty="0"/>
              <a:t>: </a:t>
            </a:r>
            <a:r>
              <a:rPr lang="es-ES" dirty="0" err="1"/>
              <a:t>idx</a:t>
            </a:r>
            <a:r>
              <a:rPr lang="es-ES" dirty="0"/>
              <a:t> + m], Ta, a, </a:t>
            </a:r>
            <a:r>
              <a:rPr lang="es-ES" dirty="0" err="1"/>
              <a:t>meanT</a:t>
            </a:r>
            <a:r>
              <a:rPr lang="es-ES" dirty="0"/>
              <a:t>, </a:t>
            </a:r>
            <a:r>
              <a:rPr lang="es-ES" dirty="0" err="1"/>
              <a:t>sigmaT</a:t>
            </a:r>
            <a:r>
              <a:rPr lang="es-ES" dirty="0"/>
              <a:t>)</a:t>
            </a:r>
            <a:br>
              <a:rPr lang="es-ES" dirty="0"/>
            </a:br>
            <a:r>
              <a:rPr lang="es-ES" dirty="0"/>
              <a:t>    </a:t>
            </a:r>
            <a:r>
              <a:rPr lang="es-ES" dirty="0" err="1"/>
              <a:t>element_wise_min</a:t>
            </a:r>
            <a:r>
              <a:rPr lang="es-ES" dirty="0"/>
              <a:t>(</a:t>
            </a:r>
            <a:r>
              <a:rPr lang="es-ES" dirty="0" err="1"/>
              <a:t>Pab</a:t>
            </a:r>
            <a:r>
              <a:rPr lang="es-ES" dirty="0"/>
              <a:t>, </a:t>
            </a:r>
            <a:r>
              <a:rPr lang="es-ES" dirty="0" err="1"/>
              <a:t>Iab</a:t>
            </a:r>
            <a:r>
              <a:rPr lang="es-ES" dirty="0"/>
              <a:t>, D, </a:t>
            </a:r>
            <a:r>
              <a:rPr lang="es-ES" dirty="0" err="1"/>
              <a:t>idx</a:t>
            </a:r>
            <a:r>
              <a:rPr lang="es-ES" dirty="0"/>
              <a:t>, </a:t>
            </a:r>
            <a:r>
              <a:rPr lang="es-ES" dirty="0" err="1"/>
              <a:t>ignore_trivial</a:t>
            </a:r>
            <a:r>
              <a:rPr lang="es-ES" dirty="0"/>
              <a:t>, m)</a:t>
            </a:r>
            <a:br>
              <a:rPr lang="es-ES" dirty="0"/>
            </a:br>
            <a:r>
              <a:rPr lang="es-ES" b="1" dirty="0" err="1"/>
              <a:t>return</a:t>
            </a:r>
            <a:r>
              <a:rPr lang="es-ES" dirty="0"/>
              <a:t> </a:t>
            </a:r>
            <a:r>
              <a:rPr lang="es-ES" dirty="0" err="1"/>
              <a:t>Pab</a:t>
            </a:r>
            <a:r>
              <a:rPr lang="es-ES" dirty="0"/>
              <a:t>, </a:t>
            </a:r>
            <a:r>
              <a:rPr lang="es-ES" dirty="0" err="1"/>
              <a:t>Iab</a:t>
            </a:r>
            <a:endParaRPr lang="en-GB" dirty="0"/>
          </a:p>
        </p:txBody>
      </p:sp>
      <p:sp>
        <p:nvSpPr>
          <p:cNvPr id="7" name="Rectangle 22">
            <a:extLst>
              <a:ext uri="{FF2B5EF4-FFF2-40B4-BE49-F238E27FC236}">
                <a16:creationId xmlns:a16="http://schemas.microsoft.com/office/drawing/2014/main" id="{0F45E374-D6BA-164A-86F7-C82E14F93855}"/>
              </a:ext>
            </a:extLst>
          </p:cNvPr>
          <p:cNvSpPr/>
          <p:nvPr/>
        </p:nvSpPr>
        <p:spPr>
          <a:xfrm>
            <a:off x="7038581" y="1636897"/>
            <a:ext cx="4549030" cy="646331"/>
          </a:xfrm>
          <a:prstGeom prst="rect">
            <a:avLst/>
          </a:prstGeom>
        </p:spPr>
        <p:txBody>
          <a:bodyPr wrap="square">
            <a:spAutoFit/>
          </a:bodyPr>
          <a:lstStyle/>
          <a:p>
            <a:pPr algn="ctr">
              <a:defRPr/>
            </a:pPr>
            <a:r>
              <a:rPr lang="en-US" altLang="zh-CN" i="1" dirty="0" err="1">
                <a:solidFill>
                  <a:srgbClr val="7030A0"/>
                </a:solidFill>
              </a:rPr>
              <a:t>d</a:t>
            </a:r>
            <a:r>
              <a:rPr lang="en-US" altLang="zh-CN" i="1" baseline="-25000" dirty="0" err="1">
                <a:solidFill>
                  <a:srgbClr val="7030A0"/>
                </a:solidFill>
              </a:rPr>
              <a:t>i,j</a:t>
            </a:r>
            <a:r>
              <a:rPr lang="en-US" altLang="zh-CN" dirty="0">
                <a:solidFill>
                  <a:srgbClr val="7030A0"/>
                </a:solidFill>
              </a:rPr>
              <a:t> is the distance between the </a:t>
            </a:r>
            <a:r>
              <a:rPr lang="en-US" altLang="zh-CN" i="1" dirty="0" err="1">
                <a:solidFill>
                  <a:srgbClr val="7030A0"/>
                </a:solidFill>
              </a:rPr>
              <a:t>i</a:t>
            </a:r>
            <a:r>
              <a:rPr lang="en-US" altLang="zh-CN" baseline="30000" dirty="0" err="1">
                <a:solidFill>
                  <a:srgbClr val="7030A0"/>
                </a:solidFill>
              </a:rPr>
              <a:t>th</a:t>
            </a:r>
            <a:r>
              <a:rPr lang="en-US" altLang="zh-CN" dirty="0">
                <a:solidFill>
                  <a:srgbClr val="7030A0"/>
                </a:solidFill>
              </a:rPr>
              <a:t> window and the </a:t>
            </a:r>
            <a:r>
              <a:rPr lang="en-US" altLang="zh-CN" i="1" dirty="0" err="1">
                <a:solidFill>
                  <a:srgbClr val="7030A0"/>
                </a:solidFill>
              </a:rPr>
              <a:t>j</a:t>
            </a:r>
            <a:r>
              <a:rPr lang="en-US" altLang="zh-CN" baseline="30000" dirty="0" err="1">
                <a:solidFill>
                  <a:srgbClr val="7030A0"/>
                </a:solidFill>
              </a:rPr>
              <a:t>th</a:t>
            </a:r>
            <a:r>
              <a:rPr lang="en-US" altLang="zh-CN" dirty="0">
                <a:solidFill>
                  <a:srgbClr val="7030A0"/>
                </a:solidFill>
              </a:rPr>
              <a:t> window of the time series </a:t>
            </a:r>
            <a:endParaRPr lang="en-US" i="1" dirty="0">
              <a:solidFill>
                <a:srgbClr val="7030A0"/>
              </a:solidFill>
            </a:endParaRPr>
          </a:p>
        </p:txBody>
      </p:sp>
      <p:cxnSp>
        <p:nvCxnSpPr>
          <p:cNvPr id="8" name="Straight Arrow Connector 105">
            <a:extLst>
              <a:ext uri="{FF2B5EF4-FFF2-40B4-BE49-F238E27FC236}">
                <a16:creationId xmlns:a16="http://schemas.microsoft.com/office/drawing/2014/main" id="{043DD899-F2A2-B74C-8154-E4A2A2228BA3}"/>
              </a:ext>
            </a:extLst>
          </p:cNvPr>
          <p:cNvCxnSpPr>
            <a:cxnSpLocks/>
            <a:endCxn id="7" idx="1"/>
          </p:cNvCxnSpPr>
          <p:nvPr/>
        </p:nvCxnSpPr>
        <p:spPr>
          <a:xfrm flipV="1">
            <a:off x="4367284" y="1960063"/>
            <a:ext cx="2671297" cy="1834015"/>
          </a:xfrm>
          <a:prstGeom prst="straightConnector1">
            <a:avLst/>
          </a:prstGeom>
          <a:ln>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9031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11125200" cy="889000"/>
          </a:xfrm>
        </p:spPr>
        <p:txBody>
          <a:bodyPr/>
          <a:lstStyle/>
          <a:p>
            <a:r>
              <a:rPr lang="en-US" dirty="0"/>
              <a:t>Trivial Match I</a:t>
            </a:r>
          </a:p>
        </p:txBody>
      </p:sp>
      <p:sp>
        <p:nvSpPr>
          <p:cNvPr id="3" name="Content Placeholder 2"/>
          <p:cNvSpPr>
            <a:spLocks noGrp="1"/>
          </p:cNvSpPr>
          <p:nvPr>
            <p:ph idx="1"/>
          </p:nvPr>
        </p:nvSpPr>
        <p:spPr>
          <a:xfrm>
            <a:off x="381000" y="1295400"/>
            <a:ext cx="11126522" cy="4419600"/>
          </a:xfrm>
        </p:spPr>
        <p:txBody>
          <a:bodyPr/>
          <a:lstStyle/>
          <a:p>
            <a:r>
              <a:rPr lang="en-US" dirty="0"/>
              <a:t>We need to understand the idea of a “trivial match”. It shows up for definitions of discords, motifs, similarity search etc.</a:t>
            </a:r>
          </a:p>
          <a:p>
            <a:r>
              <a:rPr lang="en-US" dirty="0"/>
              <a:t>Suppose we search for the </a:t>
            </a:r>
            <a:r>
              <a:rPr lang="en-US" b="1" dirty="0">
                <a:solidFill>
                  <a:srgbClr val="00B0F0"/>
                </a:solidFill>
              </a:rPr>
              <a:t>query</a:t>
            </a:r>
            <a:r>
              <a:rPr lang="en-US" dirty="0"/>
              <a:t>, of length 20, in the </a:t>
            </a:r>
            <a:r>
              <a:rPr lang="en-US" dirty="0">
                <a:solidFill>
                  <a:srgbClr val="FF0000"/>
                </a:solidFill>
              </a:rPr>
              <a:t>time series</a:t>
            </a:r>
            <a:r>
              <a:rPr lang="en-US" dirty="0"/>
              <a:t>…</a:t>
            </a:r>
          </a:p>
          <a:p>
            <a:r>
              <a:rPr lang="en-US" dirty="0"/>
              <a:t>…we find its best match is at location 50…</a:t>
            </a:r>
          </a:p>
        </p:txBody>
      </p:sp>
      <p:grpSp>
        <p:nvGrpSpPr>
          <p:cNvPr id="27" name="Group 26"/>
          <p:cNvGrpSpPr/>
          <p:nvPr/>
        </p:nvGrpSpPr>
        <p:grpSpPr>
          <a:xfrm>
            <a:off x="1035335" y="4267200"/>
            <a:ext cx="10276736" cy="2426903"/>
            <a:chOff x="5722797" y="4267200"/>
            <a:chExt cx="5589273" cy="2426903"/>
          </a:xfrm>
        </p:grpSpPr>
        <p:sp>
          <p:nvSpPr>
            <p:cNvPr id="4" name="Line 9"/>
            <p:cNvSpPr>
              <a:spLocks noChangeShapeType="1"/>
            </p:cNvSpPr>
            <p:nvPr/>
          </p:nvSpPr>
          <p:spPr bwMode="auto">
            <a:xfrm>
              <a:off x="7061874" y="5951834"/>
              <a:ext cx="41338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Line 12"/>
            <p:cNvSpPr>
              <a:spLocks noChangeShapeType="1"/>
            </p:cNvSpPr>
            <p:nvPr/>
          </p:nvSpPr>
          <p:spPr bwMode="auto">
            <a:xfrm>
              <a:off x="7061874" y="5951834"/>
              <a:ext cx="41338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Line 14"/>
            <p:cNvSpPr>
              <a:spLocks noChangeShapeType="1"/>
            </p:cNvSpPr>
            <p:nvPr/>
          </p:nvSpPr>
          <p:spPr bwMode="auto">
            <a:xfrm flipV="1">
              <a:off x="706187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Rectangle 16"/>
            <p:cNvSpPr>
              <a:spLocks noChangeArrowheads="1"/>
            </p:cNvSpPr>
            <p:nvPr/>
          </p:nvSpPr>
          <p:spPr bwMode="auto">
            <a:xfrm>
              <a:off x="7033299" y="5980409"/>
              <a:ext cx="70532"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0</a:t>
              </a:r>
              <a:endParaRPr lang="en-US">
                <a:latin typeface="Arial" pitchFamily="34" charset="0"/>
                <a:cs typeface="Arial" pitchFamily="34" charset="0"/>
              </a:endParaRPr>
            </a:p>
          </p:txBody>
        </p:sp>
        <p:sp>
          <p:nvSpPr>
            <p:cNvPr id="8" name="Line 17"/>
            <p:cNvSpPr>
              <a:spLocks noChangeShapeType="1"/>
            </p:cNvSpPr>
            <p:nvPr/>
          </p:nvSpPr>
          <p:spPr bwMode="auto">
            <a:xfrm flipV="1">
              <a:off x="757622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19"/>
            <p:cNvSpPr>
              <a:spLocks noChangeArrowheads="1"/>
            </p:cNvSpPr>
            <p:nvPr/>
          </p:nvSpPr>
          <p:spPr bwMode="auto">
            <a:xfrm>
              <a:off x="7509549"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20</a:t>
              </a:r>
              <a:endParaRPr lang="en-US">
                <a:latin typeface="Arial" pitchFamily="34" charset="0"/>
                <a:cs typeface="Arial" pitchFamily="34" charset="0"/>
              </a:endParaRPr>
            </a:p>
          </p:txBody>
        </p:sp>
        <p:sp>
          <p:nvSpPr>
            <p:cNvPr id="10" name="Line 20"/>
            <p:cNvSpPr>
              <a:spLocks noChangeShapeType="1"/>
            </p:cNvSpPr>
            <p:nvPr/>
          </p:nvSpPr>
          <p:spPr bwMode="auto">
            <a:xfrm flipV="1">
              <a:off x="809057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p:nvSpPr>
          <p:spPr bwMode="auto">
            <a:xfrm>
              <a:off x="8023899"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40</a:t>
              </a:r>
              <a:endParaRPr lang="en-US">
                <a:latin typeface="Arial" pitchFamily="34" charset="0"/>
                <a:cs typeface="Arial" pitchFamily="34" charset="0"/>
              </a:endParaRPr>
            </a:p>
          </p:txBody>
        </p:sp>
        <p:sp>
          <p:nvSpPr>
            <p:cNvPr id="12" name="Line 23"/>
            <p:cNvSpPr>
              <a:spLocks noChangeShapeType="1"/>
            </p:cNvSpPr>
            <p:nvPr/>
          </p:nvSpPr>
          <p:spPr bwMode="auto">
            <a:xfrm flipV="1">
              <a:off x="860492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25"/>
            <p:cNvSpPr>
              <a:spLocks noChangeArrowheads="1"/>
            </p:cNvSpPr>
            <p:nvPr/>
          </p:nvSpPr>
          <p:spPr bwMode="auto">
            <a:xfrm>
              <a:off x="8538249"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60</a:t>
              </a:r>
              <a:endParaRPr lang="en-US">
                <a:latin typeface="Arial" pitchFamily="34" charset="0"/>
                <a:cs typeface="Arial" pitchFamily="34" charset="0"/>
              </a:endParaRPr>
            </a:p>
          </p:txBody>
        </p:sp>
        <p:sp>
          <p:nvSpPr>
            <p:cNvPr id="14" name="Line 26"/>
            <p:cNvSpPr>
              <a:spLocks noChangeShapeType="1"/>
            </p:cNvSpPr>
            <p:nvPr/>
          </p:nvSpPr>
          <p:spPr bwMode="auto">
            <a:xfrm flipV="1">
              <a:off x="912879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28"/>
            <p:cNvSpPr>
              <a:spLocks noChangeArrowheads="1"/>
            </p:cNvSpPr>
            <p:nvPr/>
          </p:nvSpPr>
          <p:spPr bwMode="auto">
            <a:xfrm>
              <a:off x="9062124"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80</a:t>
              </a:r>
              <a:endParaRPr lang="en-US">
                <a:latin typeface="Arial" pitchFamily="34" charset="0"/>
                <a:cs typeface="Arial" pitchFamily="34" charset="0"/>
              </a:endParaRPr>
            </a:p>
          </p:txBody>
        </p:sp>
        <p:sp>
          <p:nvSpPr>
            <p:cNvPr id="16" name="Line 29"/>
            <p:cNvSpPr>
              <a:spLocks noChangeShapeType="1"/>
            </p:cNvSpPr>
            <p:nvPr/>
          </p:nvSpPr>
          <p:spPr bwMode="auto">
            <a:xfrm flipV="1">
              <a:off x="964314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31"/>
            <p:cNvSpPr>
              <a:spLocks noChangeArrowheads="1"/>
            </p:cNvSpPr>
            <p:nvPr/>
          </p:nvSpPr>
          <p:spPr bwMode="auto">
            <a:xfrm>
              <a:off x="9547899"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100</a:t>
              </a:r>
              <a:endParaRPr lang="en-US">
                <a:latin typeface="Arial" pitchFamily="34" charset="0"/>
                <a:cs typeface="Arial" pitchFamily="34" charset="0"/>
              </a:endParaRPr>
            </a:p>
          </p:txBody>
        </p:sp>
        <p:sp>
          <p:nvSpPr>
            <p:cNvPr id="18" name="Line 32"/>
            <p:cNvSpPr>
              <a:spLocks noChangeShapeType="1"/>
            </p:cNvSpPr>
            <p:nvPr/>
          </p:nvSpPr>
          <p:spPr bwMode="auto">
            <a:xfrm flipV="1">
              <a:off x="1015749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34"/>
            <p:cNvSpPr>
              <a:spLocks noChangeArrowheads="1"/>
            </p:cNvSpPr>
            <p:nvPr/>
          </p:nvSpPr>
          <p:spPr bwMode="auto">
            <a:xfrm>
              <a:off x="10062249"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120</a:t>
              </a:r>
              <a:endParaRPr lang="en-US">
                <a:latin typeface="Arial" pitchFamily="34" charset="0"/>
                <a:cs typeface="Arial" pitchFamily="34" charset="0"/>
              </a:endParaRPr>
            </a:p>
          </p:txBody>
        </p:sp>
        <p:sp>
          <p:nvSpPr>
            <p:cNvPr id="20" name="Line 35"/>
            <p:cNvSpPr>
              <a:spLocks noChangeShapeType="1"/>
            </p:cNvSpPr>
            <p:nvPr/>
          </p:nvSpPr>
          <p:spPr bwMode="auto">
            <a:xfrm flipV="1">
              <a:off x="1067184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37"/>
            <p:cNvSpPr>
              <a:spLocks noChangeArrowheads="1"/>
            </p:cNvSpPr>
            <p:nvPr/>
          </p:nvSpPr>
          <p:spPr bwMode="auto">
            <a:xfrm>
              <a:off x="10576599"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140</a:t>
              </a:r>
              <a:endParaRPr lang="en-US">
                <a:latin typeface="Arial" pitchFamily="34" charset="0"/>
                <a:cs typeface="Arial" pitchFamily="34" charset="0"/>
              </a:endParaRPr>
            </a:p>
          </p:txBody>
        </p:sp>
        <p:sp>
          <p:nvSpPr>
            <p:cNvPr id="22" name="Line 38"/>
            <p:cNvSpPr>
              <a:spLocks noChangeShapeType="1"/>
            </p:cNvSpPr>
            <p:nvPr/>
          </p:nvSpPr>
          <p:spPr bwMode="auto">
            <a:xfrm flipV="1">
              <a:off x="1119572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40"/>
            <p:cNvSpPr>
              <a:spLocks noChangeArrowheads="1"/>
            </p:cNvSpPr>
            <p:nvPr/>
          </p:nvSpPr>
          <p:spPr bwMode="auto">
            <a:xfrm>
              <a:off x="11100474"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160</a:t>
              </a:r>
              <a:endParaRPr lang="en-US">
                <a:latin typeface="Arial" pitchFamily="34" charset="0"/>
                <a:cs typeface="Arial" pitchFamily="34" charset="0"/>
              </a:endParaRPr>
            </a:p>
          </p:txBody>
        </p:sp>
        <p:sp>
          <p:nvSpPr>
            <p:cNvPr id="24" name="Line 41"/>
            <p:cNvSpPr>
              <a:spLocks noChangeShapeType="1"/>
            </p:cNvSpPr>
            <p:nvPr/>
          </p:nvSpPr>
          <p:spPr bwMode="auto">
            <a:xfrm>
              <a:off x="7061874" y="5951834"/>
              <a:ext cx="3810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42"/>
            <p:cNvSpPr>
              <a:spLocks noChangeShapeType="1"/>
            </p:cNvSpPr>
            <p:nvPr/>
          </p:nvSpPr>
          <p:spPr bwMode="auto">
            <a:xfrm flipH="1">
              <a:off x="11148101" y="5951834"/>
              <a:ext cx="4762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69"/>
            <p:cNvSpPr>
              <a:spLocks noChangeShapeType="1"/>
            </p:cNvSpPr>
            <p:nvPr/>
          </p:nvSpPr>
          <p:spPr bwMode="auto">
            <a:xfrm>
              <a:off x="7061874" y="5951834"/>
              <a:ext cx="41338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0" name="Group 79"/>
            <p:cNvGrpSpPr/>
            <p:nvPr/>
          </p:nvGrpSpPr>
          <p:grpSpPr>
            <a:xfrm>
              <a:off x="7080926" y="4370686"/>
              <a:ext cx="3933825" cy="1190625"/>
              <a:chOff x="2771775" y="1028700"/>
              <a:chExt cx="3933825" cy="2600325"/>
            </a:xfrm>
          </p:grpSpPr>
          <p:sp>
            <p:nvSpPr>
              <p:cNvPr id="31" name="Freeform 72"/>
              <p:cNvSpPr>
                <a:spLocks/>
              </p:cNvSpPr>
              <p:nvPr/>
            </p:nvSpPr>
            <p:spPr bwMode="auto">
              <a:xfrm>
                <a:off x="2771775" y="1028700"/>
                <a:ext cx="3286125" cy="2600325"/>
              </a:xfrm>
              <a:custGeom>
                <a:avLst/>
                <a:gdLst/>
                <a:ahLst/>
                <a:cxnLst>
                  <a:cxn ang="0">
                    <a:pos x="36" y="768"/>
                  </a:cxn>
                  <a:cxn ang="0">
                    <a:pos x="84" y="768"/>
                  </a:cxn>
                  <a:cxn ang="0">
                    <a:pos x="132" y="768"/>
                  </a:cxn>
                  <a:cxn ang="0">
                    <a:pos x="180" y="768"/>
                  </a:cxn>
                  <a:cxn ang="0">
                    <a:pos x="228" y="756"/>
                  </a:cxn>
                  <a:cxn ang="0">
                    <a:pos x="276" y="714"/>
                  </a:cxn>
                  <a:cxn ang="0">
                    <a:pos x="324" y="618"/>
                  </a:cxn>
                  <a:cxn ang="0">
                    <a:pos x="378" y="474"/>
                  </a:cxn>
                  <a:cxn ang="0">
                    <a:pos x="426" y="294"/>
                  </a:cxn>
                  <a:cxn ang="0">
                    <a:pos x="474" y="120"/>
                  </a:cxn>
                  <a:cxn ang="0">
                    <a:pos x="522" y="12"/>
                  </a:cxn>
                  <a:cxn ang="0">
                    <a:pos x="570" y="12"/>
                  </a:cxn>
                  <a:cxn ang="0">
                    <a:pos x="618" y="114"/>
                  </a:cxn>
                  <a:cxn ang="0">
                    <a:pos x="666" y="354"/>
                  </a:cxn>
                  <a:cxn ang="0">
                    <a:pos x="720" y="648"/>
                  </a:cxn>
                  <a:cxn ang="0">
                    <a:pos x="768" y="960"/>
                  </a:cxn>
                  <a:cxn ang="0">
                    <a:pos x="816" y="1218"/>
                  </a:cxn>
                  <a:cxn ang="0">
                    <a:pos x="864" y="1254"/>
                  </a:cxn>
                  <a:cxn ang="0">
                    <a:pos x="912" y="1080"/>
                  </a:cxn>
                  <a:cxn ang="0">
                    <a:pos x="960" y="762"/>
                  </a:cxn>
                  <a:cxn ang="0">
                    <a:pos x="1008" y="402"/>
                  </a:cxn>
                  <a:cxn ang="0">
                    <a:pos x="1062" y="144"/>
                  </a:cxn>
                  <a:cxn ang="0">
                    <a:pos x="1110" y="42"/>
                  </a:cxn>
                  <a:cxn ang="0">
                    <a:pos x="1158" y="120"/>
                  </a:cxn>
                  <a:cxn ang="0">
                    <a:pos x="1206" y="336"/>
                  </a:cxn>
                  <a:cxn ang="0">
                    <a:pos x="1254" y="654"/>
                  </a:cxn>
                  <a:cxn ang="0">
                    <a:pos x="1302" y="972"/>
                  </a:cxn>
                  <a:cxn ang="0">
                    <a:pos x="1350" y="1278"/>
                  </a:cxn>
                  <a:cxn ang="0">
                    <a:pos x="1398" y="1536"/>
                  </a:cxn>
                  <a:cxn ang="0">
                    <a:pos x="1452" y="1638"/>
                  </a:cxn>
                  <a:cxn ang="0">
                    <a:pos x="1500" y="1602"/>
                  </a:cxn>
                  <a:cxn ang="0">
                    <a:pos x="1548" y="1464"/>
                  </a:cxn>
                  <a:cxn ang="0">
                    <a:pos x="1596" y="1248"/>
                  </a:cxn>
                  <a:cxn ang="0">
                    <a:pos x="1644" y="1008"/>
                  </a:cxn>
                  <a:cxn ang="0">
                    <a:pos x="1692" y="816"/>
                  </a:cxn>
                  <a:cxn ang="0">
                    <a:pos x="1740" y="762"/>
                  </a:cxn>
                  <a:cxn ang="0">
                    <a:pos x="1794" y="762"/>
                  </a:cxn>
                  <a:cxn ang="0">
                    <a:pos x="1842" y="762"/>
                  </a:cxn>
                  <a:cxn ang="0">
                    <a:pos x="1890" y="762"/>
                  </a:cxn>
                  <a:cxn ang="0">
                    <a:pos x="1938" y="762"/>
                  </a:cxn>
                  <a:cxn ang="0">
                    <a:pos x="1986" y="774"/>
                  </a:cxn>
                  <a:cxn ang="0">
                    <a:pos x="2034" y="804"/>
                  </a:cxn>
                </a:cxnLst>
                <a:rect l="0" t="0" r="r" b="b"/>
                <a:pathLst>
                  <a:path w="2070" h="1638">
                    <a:moveTo>
                      <a:pt x="0" y="768"/>
                    </a:moveTo>
                    <a:lnTo>
                      <a:pt x="18" y="768"/>
                    </a:lnTo>
                    <a:lnTo>
                      <a:pt x="36" y="768"/>
                    </a:lnTo>
                    <a:lnTo>
                      <a:pt x="48" y="768"/>
                    </a:lnTo>
                    <a:lnTo>
                      <a:pt x="66" y="768"/>
                    </a:lnTo>
                    <a:lnTo>
                      <a:pt x="84" y="768"/>
                    </a:lnTo>
                    <a:lnTo>
                      <a:pt x="96" y="768"/>
                    </a:lnTo>
                    <a:lnTo>
                      <a:pt x="114" y="768"/>
                    </a:lnTo>
                    <a:lnTo>
                      <a:pt x="132" y="768"/>
                    </a:lnTo>
                    <a:lnTo>
                      <a:pt x="150" y="768"/>
                    </a:lnTo>
                    <a:lnTo>
                      <a:pt x="162" y="768"/>
                    </a:lnTo>
                    <a:lnTo>
                      <a:pt x="180" y="768"/>
                    </a:lnTo>
                    <a:lnTo>
                      <a:pt x="198" y="762"/>
                    </a:lnTo>
                    <a:lnTo>
                      <a:pt x="210" y="762"/>
                    </a:lnTo>
                    <a:lnTo>
                      <a:pt x="228" y="756"/>
                    </a:lnTo>
                    <a:lnTo>
                      <a:pt x="246" y="750"/>
                    </a:lnTo>
                    <a:lnTo>
                      <a:pt x="264" y="732"/>
                    </a:lnTo>
                    <a:lnTo>
                      <a:pt x="276" y="714"/>
                    </a:lnTo>
                    <a:lnTo>
                      <a:pt x="294" y="690"/>
                    </a:lnTo>
                    <a:lnTo>
                      <a:pt x="312" y="654"/>
                    </a:lnTo>
                    <a:lnTo>
                      <a:pt x="324" y="618"/>
                    </a:lnTo>
                    <a:lnTo>
                      <a:pt x="342" y="576"/>
                    </a:lnTo>
                    <a:lnTo>
                      <a:pt x="360" y="528"/>
                    </a:lnTo>
                    <a:lnTo>
                      <a:pt x="378" y="474"/>
                    </a:lnTo>
                    <a:lnTo>
                      <a:pt x="390" y="414"/>
                    </a:lnTo>
                    <a:lnTo>
                      <a:pt x="408" y="354"/>
                    </a:lnTo>
                    <a:lnTo>
                      <a:pt x="426" y="294"/>
                    </a:lnTo>
                    <a:lnTo>
                      <a:pt x="438" y="234"/>
                    </a:lnTo>
                    <a:lnTo>
                      <a:pt x="456" y="174"/>
                    </a:lnTo>
                    <a:lnTo>
                      <a:pt x="474" y="120"/>
                    </a:lnTo>
                    <a:lnTo>
                      <a:pt x="492" y="72"/>
                    </a:lnTo>
                    <a:lnTo>
                      <a:pt x="504" y="36"/>
                    </a:lnTo>
                    <a:lnTo>
                      <a:pt x="522" y="12"/>
                    </a:lnTo>
                    <a:lnTo>
                      <a:pt x="540" y="0"/>
                    </a:lnTo>
                    <a:lnTo>
                      <a:pt x="552" y="0"/>
                    </a:lnTo>
                    <a:lnTo>
                      <a:pt x="570" y="12"/>
                    </a:lnTo>
                    <a:lnTo>
                      <a:pt x="588" y="36"/>
                    </a:lnTo>
                    <a:lnTo>
                      <a:pt x="606" y="66"/>
                    </a:lnTo>
                    <a:lnTo>
                      <a:pt x="618" y="114"/>
                    </a:lnTo>
                    <a:lnTo>
                      <a:pt x="636" y="180"/>
                    </a:lnTo>
                    <a:lnTo>
                      <a:pt x="654" y="264"/>
                    </a:lnTo>
                    <a:lnTo>
                      <a:pt x="666" y="354"/>
                    </a:lnTo>
                    <a:lnTo>
                      <a:pt x="684" y="456"/>
                    </a:lnTo>
                    <a:lnTo>
                      <a:pt x="702" y="552"/>
                    </a:lnTo>
                    <a:lnTo>
                      <a:pt x="720" y="648"/>
                    </a:lnTo>
                    <a:lnTo>
                      <a:pt x="732" y="744"/>
                    </a:lnTo>
                    <a:lnTo>
                      <a:pt x="750" y="852"/>
                    </a:lnTo>
                    <a:lnTo>
                      <a:pt x="768" y="960"/>
                    </a:lnTo>
                    <a:lnTo>
                      <a:pt x="780" y="1062"/>
                    </a:lnTo>
                    <a:lnTo>
                      <a:pt x="798" y="1152"/>
                    </a:lnTo>
                    <a:lnTo>
                      <a:pt x="816" y="1218"/>
                    </a:lnTo>
                    <a:lnTo>
                      <a:pt x="834" y="1254"/>
                    </a:lnTo>
                    <a:lnTo>
                      <a:pt x="846" y="1266"/>
                    </a:lnTo>
                    <a:lnTo>
                      <a:pt x="864" y="1254"/>
                    </a:lnTo>
                    <a:lnTo>
                      <a:pt x="882" y="1218"/>
                    </a:lnTo>
                    <a:lnTo>
                      <a:pt x="894" y="1158"/>
                    </a:lnTo>
                    <a:lnTo>
                      <a:pt x="912" y="1080"/>
                    </a:lnTo>
                    <a:lnTo>
                      <a:pt x="930" y="990"/>
                    </a:lnTo>
                    <a:lnTo>
                      <a:pt x="948" y="888"/>
                    </a:lnTo>
                    <a:lnTo>
                      <a:pt x="960" y="762"/>
                    </a:lnTo>
                    <a:lnTo>
                      <a:pt x="978" y="636"/>
                    </a:lnTo>
                    <a:lnTo>
                      <a:pt x="996" y="504"/>
                    </a:lnTo>
                    <a:lnTo>
                      <a:pt x="1008" y="402"/>
                    </a:lnTo>
                    <a:lnTo>
                      <a:pt x="1026" y="300"/>
                    </a:lnTo>
                    <a:lnTo>
                      <a:pt x="1044" y="210"/>
                    </a:lnTo>
                    <a:lnTo>
                      <a:pt x="1062" y="144"/>
                    </a:lnTo>
                    <a:lnTo>
                      <a:pt x="1074" y="90"/>
                    </a:lnTo>
                    <a:lnTo>
                      <a:pt x="1092" y="54"/>
                    </a:lnTo>
                    <a:lnTo>
                      <a:pt x="1110" y="42"/>
                    </a:lnTo>
                    <a:lnTo>
                      <a:pt x="1122" y="54"/>
                    </a:lnTo>
                    <a:lnTo>
                      <a:pt x="1140" y="84"/>
                    </a:lnTo>
                    <a:lnTo>
                      <a:pt x="1158" y="120"/>
                    </a:lnTo>
                    <a:lnTo>
                      <a:pt x="1176" y="174"/>
                    </a:lnTo>
                    <a:lnTo>
                      <a:pt x="1188" y="246"/>
                    </a:lnTo>
                    <a:lnTo>
                      <a:pt x="1206" y="336"/>
                    </a:lnTo>
                    <a:lnTo>
                      <a:pt x="1224" y="438"/>
                    </a:lnTo>
                    <a:lnTo>
                      <a:pt x="1236" y="546"/>
                    </a:lnTo>
                    <a:lnTo>
                      <a:pt x="1254" y="654"/>
                    </a:lnTo>
                    <a:lnTo>
                      <a:pt x="1272" y="756"/>
                    </a:lnTo>
                    <a:lnTo>
                      <a:pt x="1290" y="864"/>
                    </a:lnTo>
                    <a:lnTo>
                      <a:pt x="1302" y="972"/>
                    </a:lnTo>
                    <a:lnTo>
                      <a:pt x="1320" y="1086"/>
                    </a:lnTo>
                    <a:lnTo>
                      <a:pt x="1338" y="1182"/>
                    </a:lnTo>
                    <a:lnTo>
                      <a:pt x="1350" y="1278"/>
                    </a:lnTo>
                    <a:lnTo>
                      <a:pt x="1368" y="1368"/>
                    </a:lnTo>
                    <a:lnTo>
                      <a:pt x="1386" y="1452"/>
                    </a:lnTo>
                    <a:lnTo>
                      <a:pt x="1398" y="1536"/>
                    </a:lnTo>
                    <a:lnTo>
                      <a:pt x="1416" y="1590"/>
                    </a:lnTo>
                    <a:lnTo>
                      <a:pt x="1434" y="1626"/>
                    </a:lnTo>
                    <a:lnTo>
                      <a:pt x="1452" y="1638"/>
                    </a:lnTo>
                    <a:lnTo>
                      <a:pt x="1464" y="1638"/>
                    </a:lnTo>
                    <a:lnTo>
                      <a:pt x="1482" y="1626"/>
                    </a:lnTo>
                    <a:lnTo>
                      <a:pt x="1500" y="1602"/>
                    </a:lnTo>
                    <a:lnTo>
                      <a:pt x="1512" y="1560"/>
                    </a:lnTo>
                    <a:lnTo>
                      <a:pt x="1530" y="1518"/>
                    </a:lnTo>
                    <a:lnTo>
                      <a:pt x="1548" y="1464"/>
                    </a:lnTo>
                    <a:lnTo>
                      <a:pt x="1566" y="1398"/>
                    </a:lnTo>
                    <a:lnTo>
                      <a:pt x="1578" y="1326"/>
                    </a:lnTo>
                    <a:lnTo>
                      <a:pt x="1596" y="1248"/>
                    </a:lnTo>
                    <a:lnTo>
                      <a:pt x="1614" y="1164"/>
                    </a:lnTo>
                    <a:lnTo>
                      <a:pt x="1626" y="1086"/>
                    </a:lnTo>
                    <a:lnTo>
                      <a:pt x="1644" y="1008"/>
                    </a:lnTo>
                    <a:lnTo>
                      <a:pt x="1662" y="936"/>
                    </a:lnTo>
                    <a:lnTo>
                      <a:pt x="1680" y="876"/>
                    </a:lnTo>
                    <a:lnTo>
                      <a:pt x="1692" y="816"/>
                    </a:lnTo>
                    <a:lnTo>
                      <a:pt x="1710" y="774"/>
                    </a:lnTo>
                    <a:lnTo>
                      <a:pt x="1728" y="762"/>
                    </a:lnTo>
                    <a:lnTo>
                      <a:pt x="1740" y="762"/>
                    </a:lnTo>
                    <a:lnTo>
                      <a:pt x="1758" y="762"/>
                    </a:lnTo>
                    <a:lnTo>
                      <a:pt x="1776" y="762"/>
                    </a:lnTo>
                    <a:lnTo>
                      <a:pt x="1794" y="762"/>
                    </a:lnTo>
                    <a:lnTo>
                      <a:pt x="1806" y="762"/>
                    </a:lnTo>
                    <a:lnTo>
                      <a:pt x="1824" y="762"/>
                    </a:lnTo>
                    <a:lnTo>
                      <a:pt x="1842" y="762"/>
                    </a:lnTo>
                    <a:lnTo>
                      <a:pt x="1854" y="762"/>
                    </a:lnTo>
                    <a:lnTo>
                      <a:pt x="1872" y="762"/>
                    </a:lnTo>
                    <a:lnTo>
                      <a:pt x="1890" y="762"/>
                    </a:lnTo>
                    <a:lnTo>
                      <a:pt x="1908" y="762"/>
                    </a:lnTo>
                    <a:lnTo>
                      <a:pt x="1920" y="762"/>
                    </a:lnTo>
                    <a:lnTo>
                      <a:pt x="1938" y="762"/>
                    </a:lnTo>
                    <a:lnTo>
                      <a:pt x="1956" y="762"/>
                    </a:lnTo>
                    <a:lnTo>
                      <a:pt x="1968" y="768"/>
                    </a:lnTo>
                    <a:lnTo>
                      <a:pt x="1986" y="774"/>
                    </a:lnTo>
                    <a:lnTo>
                      <a:pt x="2004" y="780"/>
                    </a:lnTo>
                    <a:lnTo>
                      <a:pt x="2022" y="792"/>
                    </a:lnTo>
                    <a:lnTo>
                      <a:pt x="2034" y="804"/>
                    </a:lnTo>
                    <a:lnTo>
                      <a:pt x="2052" y="816"/>
                    </a:lnTo>
                    <a:lnTo>
                      <a:pt x="2070" y="834"/>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73"/>
              <p:cNvSpPr>
                <a:spLocks/>
              </p:cNvSpPr>
              <p:nvPr/>
            </p:nvSpPr>
            <p:spPr bwMode="auto">
              <a:xfrm>
                <a:off x="6057900" y="2352675"/>
                <a:ext cx="647700" cy="657225"/>
              </a:xfrm>
              <a:custGeom>
                <a:avLst/>
                <a:gdLst/>
                <a:ahLst/>
                <a:cxnLst>
                  <a:cxn ang="0">
                    <a:pos x="0" y="0"/>
                  </a:cxn>
                  <a:cxn ang="0">
                    <a:pos x="12" y="24"/>
                  </a:cxn>
                  <a:cxn ang="0">
                    <a:pos x="30" y="54"/>
                  </a:cxn>
                  <a:cxn ang="0">
                    <a:pos x="48" y="84"/>
                  </a:cxn>
                  <a:cxn ang="0">
                    <a:pos x="66" y="120"/>
                  </a:cxn>
                  <a:cxn ang="0">
                    <a:pos x="78" y="156"/>
                  </a:cxn>
                  <a:cxn ang="0">
                    <a:pos x="96" y="192"/>
                  </a:cxn>
                  <a:cxn ang="0">
                    <a:pos x="114" y="228"/>
                  </a:cxn>
                  <a:cxn ang="0">
                    <a:pos x="126" y="264"/>
                  </a:cxn>
                  <a:cxn ang="0">
                    <a:pos x="144" y="300"/>
                  </a:cxn>
                  <a:cxn ang="0">
                    <a:pos x="162" y="336"/>
                  </a:cxn>
                  <a:cxn ang="0">
                    <a:pos x="180" y="372"/>
                  </a:cxn>
                  <a:cxn ang="0">
                    <a:pos x="192" y="396"/>
                  </a:cxn>
                  <a:cxn ang="0">
                    <a:pos x="210" y="414"/>
                  </a:cxn>
                  <a:cxn ang="0">
                    <a:pos x="228" y="414"/>
                  </a:cxn>
                  <a:cxn ang="0">
                    <a:pos x="240" y="414"/>
                  </a:cxn>
                  <a:cxn ang="0">
                    <a:pos x="258" y="414"/>
                  </a:cxn>
                  <a:cxn ang="0">
                    <a:pos x="276" y="414"/>
                  </a:cxn>
                  <a:cxn ang="0">
                    <a:pos x="294" y="414"/>
                  </a:cxn>
                  <a:cxn ang="0">
                    <a:pos x="306" y="408"/>
                  </a:cxn>
                  <a:cxn ang="0">
                    <a:pos x="324" y="402"/>
                  </a:cxn>
                  <a:cxn ang="0">
                    <a:pos x="342" y="390"/>
                  </a:cxn>
                  <a:cxn ang="0">
                    <a:pos x="354" y="378"/>
                  </a:cxn>
                  <a:cxn ang="0">
                    <a:pos x="372" y="372"/>
                  </a:cxn>
                  <a:cxn ang="0">
                    <a:pos x="390" y="360"/>
                  </a:cxn>
                  <a:cxn ang="0">
                    <a:pos x="408" y="348"/>
                  </a:cxn>
                </a:cxnLst>
                <a:rect l="0" t="0" r="r" b="b"/>
                <a:pathLst>
                  <a:path w="408" h="414">
                    <a:moveTo>
                      <a:pt x="0" y="0"/>
                    </a:moveTo>
                    <a:lnTo>
                      <a:pt x="12" y="24"/>
                    </a:lnTo>
                    <a:lnTo>
                      <a:pt x="30" y="54"/>
                    </a:lnTo>
                    <a:lnTo>
                      <a:pt x="48" y="84"/>
                    </a:lnTo>
                    <a:lnTo>
                      <a:pt x="66" y="120"/>
                    </a:lnTo>
                    <a:lnTo>
                      <a:pt x="78" y="156"/>
                    </a:lnTo>
                    <a:lnTo>
                      <a:pt x="96" y="192"/>
                    </a:lnTo>
                    <a:lnTo>
                      <a:pt x="114" y="228"/>
                    </a:lnTo>
                    <a:lnTo>
                      <a:pt x="126" y="264"/>
                    </a:lnTo>
                    <a:lnTo>
                      <a:pt x="144" y="300"/>
                    </a:lnTo>
                    <a:lnTo>
                      <a:pt x="162" y="336"/>
                    </a:lnTo>
                    <a:lnTo>
                      <a:pt x="180" y="372"/>
                    </a:lnTo>
                    <a:lnTo>
                      <a:pt x="192" y="396"/>
                    </a:lnTo>
                    <a:lnTo>
                      <a:pt x="210" y="414"/>
                    </a:lnTo>
                    <a:lnTo>
                      <a:pt x="228" y="414"/>
                    </a:lnTo>
                    <a:lnTo>
                      <a:pt x="240" y="414"/>
                    </a:lnTo>
                    <a:lnTo>
                      <a:pt x="258" y="414"/>
                    </a:lnTo>
                    <a:lnTo>
                      <a:pt x="276" y="414"/>
                    </a:lnTo>
                    <a:lnTo>
                      <a:pt x="294" y="414"/>
                    </a:lnTo>
                    <a:lnTo>
                      <a:pt x="306" y="408"/>
                    </a:lnTo>
                    <a:lnTo>
                      <a:pt x="324" y="402"/>
                    </a:lnTo>
                    <a:lnTo>
                      <a:pt x="342" y="390"/>
                    </a:lnTo>
                    <a:lnTo>
                      <a:pt x="354" y="378"/>
                    </a:lnTo>
                    <a:lnTo>
                      <a:pt x="372" y="372"/>
                    </a:lnTo>
                    <a:lnTo>
                      <a:pt x="390" y="360"/>
                    </a:lnTo>
                    <a:lnTo>
                      <a:pt x="408" y="348"/>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 name="TextBox 33"/>
            <p:cNvSpPr txBox="1"/>
            <p:nvPr/>
          </p:nvSpPr>
          <p:spPr>
            <a:xfrm>
              <a:off x="5722797" y="4267200"/>
              <a:ext cx="859141" cy="584775"/>
            </a:xfrm>
            <a:prstGeom prst="rect">
              <a:avLst/>
            </a:prstGeom>
            <a:noFill/>
          </p:spPr>
          <p:txBody>
            <a:bodyPr wrap="none" rtlCol="0">
              <a:spAutoFit/>
            </a:bodyPr>
            <a:lstStyle/>
            <a:p>
              <a:r>
                <a:rPr lang="en-US" sz="3200" dirty="0">
                  <a:solidFill>
                    <a:srgbClr val="00B0F0"/>
                  </a:solidFill>
                </a:rPr>
                <a:t>Query Q</a:t>
              </a:r>
            </a:p>
          </p:txBody>
        </p:sp>
        <p:sp>
          <p:nvSpPr>
            <p:cNvPr id="35" name="TextBox 34"/>
            <p:cNvSpPr txBox="1"/>
            <p:nvPr/>
          </p:nvSpPr>
          <p:spPr>
            <a:xfrm>
              <a:off x="9725671" y="5384337"/>
              <a:ext cx="1568058" cy="400110"/>
            </a:xfrm>
            <a:prstGeom prst="rect">
              <a:avLst/>
            </a:prstGeom>
            <a:noFill/>
          </p:spPr>
          <p:txBody>
            <a:bodyPr wrap="none" rtlCol="0">
              <a:spAutoFit/>
            </a:bodyPr>
            <a:lstStyle/>
            <a:p>
              <a:r>
                <a:rPr lang="en-US" sz="2000" dirty="0">
                  <a:solidFill>
                    <a:srgbClr val="C00000"/>
                  </a:solidFill>
                </a:rPr>
                <a:t>Time Series T</a:t>
              </a:r>
            </a:p>
          </p:txBody>
        </p:sp>
        <p:cxnSp>
          <p:nvCxnSpPr>
            <p:cNvPr id="38" name="Straight Connector 37"/>
            <p:cNvCxnSpPr/>
            <p:nvPr/>
          </p:nvCxnSpPr>
          <p:spPr>
            <a:xfrm>
              <a:off x="8350924" y="5008859"/>
              <a:ext cx="0" cy="83820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8127357" y="6001045"/>
              <a:ext cx="197226" cy="4437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523768" y="6444804"/>
              <a:ext cx="603589" cy="249299"/>
            </a:xfrm>
            <a:prstGeom prst="rect">
              <a:avLst/>
            </a:prstGeom>
            <a:noFill/>
          </p:spPr>
          <p:txBody>
            <a:bodyPr wrap="none" lIns="0" tIns="0" rIns="0" bIns="0" rtlCol="0">
              <a:spAutoFit/>
            </a:bodyPr>
            <a:lstStyle/>
            <a:p>
              <a:pPr>
                <a:lnSpc>
                  <a:spcPct val="90000"/>
                </a:lnSpc>
              </a:pPr>
              <a:r>
                <a:rPr lang="en-US" dirty="0"/>
                <a:t>Best Match </a:t>
              </a:r>
            </a:p>
          </p:txBody>
        </p:sp>
        <p:sp>
          <p:nvSpPr>
            <p:cNvPr id="40" name="Freeform 76"/>
            <p:cNvSpPr>
              <a:spLocks/>
            </p:cNvSpPr>
            <p:nvPr/>
          </p:nvSpPr>
          <p:spPr bwMode="auto">
            <a:xfrm>
              <a:off x="6370498" y="4403686"/>
              <a:ext cx="550612" cy="878931"/>
            </a:xfrm>
            <a:custGeom>
              <a:avLst/>
              <a:gdLst>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9902"/>
                <a:gd name="connsiteX1" fmla="*/ 556 w 10000"/>
                <a:gd name="connsiteY1" fmla="*/ 9608 h 9902"/>
                <a:gd name="connsiteX2" fmla="*/ 1111 w 10000"/>
                <a:gd name="connsiteY2" fmla="*/ 9902 h 9902"/>
                <a:gd name="connsiteX3" fmla="*/ 2593 w 10000"/>
                <a:gd name="connsiteY3" fmla="*/ 9608 h 9902"/>
                <a:gd name="connsiteX4" fmla="*/ 2963 w 10000"/>
                <a:gd name="connsiteY4" fmla="*/ 9118 h 9902"/>
                <a:gd name="connsiteX5" fmla="*/ 3519 w 10000"/>
                <a:gd name="connsiteY5" fmla="*/ 8480 h 9902"/>
                <a:gd name="connsiteX6" fmla="*/ 4074 w 10000"/>
                <a:gd name="connsiteY6" fmla="*/ 7745 h 9902"/>
                <a:gd name="connsiteX7" fmla="*/ 4630 w 10000"/>
                <a:gd name="connsiteY7" fmla="*/ 6912 h 9902"/>
                <a:gd name="connsiteX8" fmla="*/ 5000 w 10000"/>
                <a:gd name="connsiteY8" fmla="*/ 5882 h 9902"/>
                <a:gd name="connsiteX9" fmla="*/ 5556 w 10000"/>
                <a:gd name="connsiteY9" fmla="*/ 4853 h 9902"/>
                <a:gd name="connsiteX10" fmla="*/ 6111 w 10000"/>
                <a:gd name="connsiteY10" fmla="*/ 3775 h 9902"/>
                <a:gd name="connsiteX11" fmla="*/ 6481 w 10000"/>
                <a:gd name="connsiteY11" fmla="*/ 2941 h 9902"/>
                <a:gd name="connsiteX12" fmla="*/ 7037 w 10000"/>
                <a:gd name="connsiteY12" fmla="*/ 2108 h 9902"/>
                <a:gd name="connsiteX13" fmla="*/ 7593 w 10000"/>
                <a:gd name="connsiteY13" fmla="*/ 1373 h 9902"/>
                <a:gd name="connsiteX14" fmla="*/ 8148 w 10000"/>
                <a:gd name="connsiteY14" fmla="*/ 833 h 9902"/>
                <a:gd name="connsiteX15" fmla="*/ 8519 w 10000"/>
                <a:gd name="connsiteY15" fmla="*/ 392 h 9902"/>
                <a:gd name="connsiteX16" fmla="*/ 9074 w 10000"/>
                <a:gd name="connsiteY16" fmla="*/ 98 h 9902"/>
                <a:gd name="connsiteX17" fmla="*/ 9630 w 10000"/>
                <a:gd name="connsiteY17" fmla="*/ 0 h 9902"/>
                <a:gd name="connsiteX18" fmla="*/ 10000 w 10000"/>
                <a:gd name="connsiteY18" fmla="*/ 98 h 9902"/>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8772 w 10000"/>
                <a:gd name="connsiteY16" fmla="*/ 315 h 10000"/>
                <a:gd name="connsiteX17" fmla="*/ 9630 w 10000"/>
                <a:gd name="connsiteY17" fmla="*/ 0 h 10000"/>
                <a:gd name="connsiteX18" fmla="*/ 10000 w 10000"/>
                <a:gd name="connsiteY18"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8519 w 10000"/>
                <a:gd name="connsiteY13" fmla="*/ 396 h 10000"/>
                <a:gd name="connsiteX14" fmla="*/ 9630 w 10000"/>
                <a:gd name="connsiteY14" fmla="*/ 0 h 10000"/>
                <a:gd name="connsiteX15" fmla="*/ 10000 w 10000"/>
                <a:gd name="connsiteY15" fmla="*/ 99 h 10000"/>
                <a:gd name="connsiteX0" fmla="*/ 0 w 10705"/>
                <a:gd name="connsiteY0" fmla="*/ 9159 h 10000"/>
                <a:gd name="connsiteX1" fmla="*/ 556 w 10705"/>
                <a:gd name="connsiteY1" fmla="*/ 9703 h 10000"/>
                <a:gd name="connsiteX2" fmla="*/ 1111 w 10705"/>
                <a:gd name="connsiteY2" fmla="*/ 10000 h 10000"/>
                <a:gd name="connsiteX3" fmla="*/ 2593 w 10705"/>
                <a:gd name="connsiteY3" fmla="*/ 9703 h 10000"/>
                <a:gd name="connsiteX4" fmla="*/ 2963 w 10705"/>
                <a:gd name="connsiteY4" fmla="*/ 9208 h 10000"/>
                <a:gd name="connsiteX5" fmla="*/ 3519 w 10705"/>
                <a:gd name="connsiteY5" fmla="*/ 8564 h 10000"/>
                <a:gd name="connsiteX6" fmla="*/ 4074 w 10705"/>
                <a:gd name="connsiteY6" fmla="*/ 7822 h 10000"/>
                <a:gd name="connsiteX7" fmla="*/ 4630 w 10705"/>
                <a:gd name="connsiteY7" fmla="*/ 6980 h 10000"/>
                <a:gd name="connsiteX8" fmla="*/ 5000 w 10705"/>
                <a:gd name="connsiteY8" fmla="*/ 5940 h 10000"/>
                <a:gd name="connsiteX9" fmla="*/ 5556 w 10705"/>
                <a:gd name="connsiteY9" fmla="*/ 4901 h 10000"/>
                <a:gd name="connsiteX10" fmla="*/ 6111 w 10705"/>
                <a:gd name="connsiteY10" fmla="*/ 3812 h 10000"/>
                <a:gd name="connsiteX11" fmla="*/ 6481 w 10705"/>
                <a:gd name="connsiteY11" fmla="*/ 2970 h 10000"/>
                <a:gd name="connsiteX12" fmla="*/ 7037 w 10705"/>
                <a:gd name="connsiteY12" fmla="*/ 2129 h 10000"/>
                <a:gd name="connsiteX13" fmla="*/ 8519 w 10705"/>
                <a:gd name="connsiteY13" fmla="*/ 396 h 10000"/>
                <a:gd name="connsiteX14" fmla="*/ 9630 w 10705"/>
                <a:gd name="connsiteY14" fmla="*/ 0 h 10000"/>
                <a:gd name="connsiteX15" fmla="*/ 10705 w 10705"/>
                <a:gd name="connsiteY15" fmla="*/ 748 h 10000"/>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3519 w 10705"/>
                <a:gd name="connsiteY4" fmla="*/ 8564 h 10027"/>
                <a:gd name="connsiteX5" fmla="*/ 4074 w 10705"/>
                <a:gd name="connsiteY5" fmla="*/ 7822 h 10027"/>
                <a:gd name="connsiteX6" fmla="*/ 4630 w 10705"/>
                <a:gd name="connsiteY6" fmla="*/ 6980 h 10027"/>
                <a:gd name="connsiteX7" fmla="*/ 5000 w 10705"/>
                <a:gd name="connsiteY7" fmla="*/ 5940 h 10027"/>
                <a:gd name="connsiteX8" fmla="*/ 5556 w 10705"/>
                <a:gd name="connsiteY8" fmla="*/ 4901 h 10027"/>
                <a:gd name="connsiteX9" fmla="*/ 6111 w 10705"/>
                <a:gd name="connsiteY9" fmla="*/ 3812 h 10027"/>
                <a:gd name="connsiteX10" fmla="*/ 6481 w 10705"/>
                <a:gd name="connsiteY10" fmla="*/ 2970 h 10027"/>
                <a:gd name="connsiteX11" fmla="*/ 7037 w 10705"/>
                <a:gd name="connsiteY11" fmla="*/ 2129 h 10027"/>
                <a:gd name="connsiteX12" fmla="*/ 8519 w 10705"/>
                <a:gd name="connsiteY12" fmla="*/ 396 h 10027"/>
                <a:gd name="connsiteX13" fmla="*/ 9630 w 10705"/>
                <a:gd name="connsiteY13" fmla="*/ 0 h 10027"/>
                <a:gd name="connsiteX14" fmla="*/ 10705 w 10705"/>
                <a:gd name="connsiteY14" fmla="*/ 748 h 10027"/>
                <a:gd name="connsiteX0" fmla="*/ 0 w 10705"/>
                <a:gd name="connsiteY0" fmla="*/ 8763 h 9631"/>
                <a:gd name="connsiteX1" fmla="*/ 556 w 10705"/>
                <a:gd name="connsiteY1" fmla="*/ 9307 h 9631"/>
                <a:gd name="connsiteX2" fmla="*/ 1111 w 10705"/>
                <a:gd name="connsiteY2" fmla="*/ 9604 h 9631"/>
                <a:gd name="connsiteX3" fmla="*/ 2845 w 10705"/>
                <a:gd name="connsiteY3" fmla="*/ 9631 h 9631"/>
                <a:gd name="connsiteX4" fmla="*/ 3519 w 10705"/>
                <a:gd name="connsiteY4" fmla="*/ 8168 h 9631"/>
                <a:gd name="connsiteX5" fmla="*/ 4074 w 10705"/>
                <a:gd name="connsiteY5" fmla="*/ 7426 h 9631"/>
                <a:gd name="connsiteX6" fmla="*/ 4630 w 10705"/>
                <a:gd name="connsiteY6" fmla="*/ 6584 h 9631"/>
                <a:gd name="connsiteX7" fmla="*/ 5000 w 10705"/>
                <a:gd name="connsiteY7" fmla="*/ 5544 h 9631"/>
                <a:gd name="connsiteX8" fmla="*/ 5556 w 10705"/>
                <a:gd name="connsiteY8" fmla="*/ 4505 h 9631"/>
                <a:gd name="connsiteX9" fmla="*/ 6111 w 10705"/>
                <a:gd name="connsiteY9" fmla="*/ 3416 h 9631"/>
                <a:gd name="connsiteX10" fmla="*/ 6481 w 10705"/>
                <a:gd name="connsiteY10" fmla="*/ 2574 h 9631"/>
                <a:gd name="connsiteX11" fmla="*/ 7037 w 10705"/>
                <a:gd name="connsiteY11" fmla="*/ 1733 h 9631"/>
                <a:gd name="connsiteX12" fmla="*/ 8519 w 10705"/>
                <a:gd name="connsiteY12" fmla="*/ 0 h 9631"/>
                <a:gd name="connsiteX13" fmla="*/ 10705 w 10705"/>
                <a:gd name="connsiteY13" fmla="*/ 352 h 9631"/>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190 w 10000"/>
                <a:gd name="connsiteY8" fmla="*/ 5037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054 w 10000"/>
                <a:gd name="connsiteY9" fmla="*/ 3032 h 10359"/>
                <a:gd name="connsiteX10" fmla="*/ 6574 w 10000"/>
                <a:gd name="connsiteY10" fmla="*/ 2158 h 10359"/>
                <a:gd name="connsiteX11" fmla="*/ 7205 w 10000"/>
                <a:gd name="connsiteY11" fmla="*/ 0 h 10359"/>
                <a:gd name="connsiteX12" fmla="*/ 10000 w 10000"/>
                <a:gd name="connsiteY12"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574 w 10000"/>
                <a:gd name="connsiteY9" fmla="*/ 2158 h 10359"/>
                <a:gd name="connsiteX10" fmla="*/ 7205 w 10000"/>
                <a:gd name="connsiteY10" fmla="*/ 0 h 10359"/>
                <a:gd name="connsiteX11" fmla="*/ 10000 w 10000"/>
                <a:gd name="connsiteY11" fmla="*/ 724 h 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359">
                  <a:moveTo>
                    <a:pt x="0" y="9458"/>
                  </a:moveTo>
                  <a:lnTo>
                    <a:pt x="519" y="10023"/>
                  </a:lnTo>
                  <a:lnTo>
                    <a:pt x="1038" y="10331"/>
                  </a:lnTo>
                  <a:lnTo>
                    <a:pt x="2658" y="10359"/>
                  </a:lnTo>
                  <a:cubicBezTo>
                    <a:pt x="3032" y="10111"/>
                    <a:pt x="3096" y="9222"/>
                    <a:pt x="3287" y="8840"/>
                  </a:cubicBezTo>
                  <a:lnTo>
                    <a:pt x="3806" y="8070"/>
                  </a:lnTo>
                  <a:lnTo>
                    <a:pt x="4325" y="7195"/>
                  </a:lnTo>
                  <a:lnTo>
                    <a:pt x="4671" y="6115"/>
                  </a:lnTo>
                  <a:lnTo>
                    <a:pt x="5943" y="5396"/>
                  </a:lnTo>
                  <a:lnTo>
                    <a:pt x="6574" y="2158"/>
                  </a:lnTo>
                  <a:lnTo>
                    <a:pt x="7205" y="0"/>
                  </a:lnTo>
                  <a:lnTo>
                    <a:pt x="10000" y="724"/>
                  </a:lnTo>
                </a:path>
              </a:pathLst>
            </a:custGeom>
            <a:noFill/>
            <a:ln w="76200">
              <a:solidFill>
                <a:srgbClr val="00B0F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2" name="Freeform 76"/>
          <p:cNvSpPr>
            <a:spLocks/>
          </p:cNvSpPr>
          <p:nvPr/>
        </p:nvSpPr>
        <p:spPr bwMode="auto">
          <a:xfrm>
            <a:off x="5883889" y="4386797"/>
            <a:ext cx="1012385" cy="878931"/>
          </a:xfrm>
          <a:custGeom>
            <a:avLst/>
            <a:gdLst>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9902"/>
              <a:gd name="connsiteX1" fmla="*/ 556 w 10000"/>
              <a:gd name="connsiteY1" fmla="*/ 9608 h 9902"/>
              <a:gd name="connsiteX2" fmla="*/ 1111 w 10000"/>
              <a:gd name="connsiteY2" fmla="*/ 9902 h 9902"/>
              <a:gd name="connsiteX3" fmla="*/ 2593 w 10000"/>
              <a:gd name="connsiteY3" fmla="*/ 9608 h 9902"/>
              <a:gd name="connsiteX4" fmla="*/ 2963 w 10000"/>
              <a:gd name="connsiteY4" fmla="*/ 9118 h 9902"/>
              <a:gd name="connsiteX5" fmla="*/ 3519 w 10000"/>
              <a:gd name="connsiteY5" fmla="*/ 8480 h 9902"/>
              <a:gd name="connsiteX6" fmla="*/ 4074 w 10000"/>
              <a:gd name="connsiteY6" fmla="*/ 7745 h 9902"/>
              <a:gd name="connsiteX7" fmla="*/ 4630 w 10000"/>
              <a:gd name="connsiteY7" fmla="*/ 6912 h 9902"/>
              <a:gd name="connsiteX8" fmla="*/ 5000 w 10000"/>
              <a:gd name="connsiteY8" fmla="*/ 5882 h 9902"/>
              <a:gd name="connsiteX9" fmla="*/ 5556 w 10000"/>
              <a:gd name="connsiteY9" fmla="*/ 4853 h 9902"/>
              <a:gd name="connsiteX10" fmla="*/ 6111 w 10000"/>
              <a:gd name="connsiteY10" fmla="*/ 3775 h 9902"/>
              <a:gd name="connsiteX11" fmla="*/ 6481 w 10000"/>
              <a:gd name="connsiteY11" fmla="*/ 2941 h 9902"/>
              <a:gd name="connsiteX12" fmla="*/ 7037 w 10000"/>
              <a:gd name="connsiteY12" fmla="*/ 2108 h 9902"/>
              <a:gd name="connsiteX13" fmla="*/ 7593 w 10000"/>
              <a:gd name="connsiteY13" fmla="*/ 1373 h 9902"/>
              <a:gd name="connsiteX14" fmla="*/ 8148 w 10000"/>
              <a:gd name="connsiteY14" fmla="*/ 833 h 9902"/>
              <a:gd name="connsiteX15" fmla="*/ 8519 w 10000"/>
              <a:gd name="connsiteY15" fmla="*/ 392 h 9902"/>
              <a:gd name="connsiteX16" fmla="*/ 9074 w 10000"/>
              <a:gd name="connsiteY16" fmla="*/ 98 h 9902"/>
              <a:gd name="connsiteX17" fmla="*/ 9630 w 10000"/>
              <a:gd name="connsiteY17" fmla="*/ 0 h 9902"/>
              <a:gd name="connsiteX18" fmla="*/ 10000 w 10000"/>
              <a:gd name="connsiteY18" fmla="*/ 98 h 9902"/>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8772 w 10000"/>
              <a:gd name="connsiteY16" fmla="*/ 315 h 10000"/>
              <a:gd name="connsiteX17" fmla="*/ 9630 w 10000"/>
              <a:gd name="connsiteY17" fmla="*/ 0 h 10000"/>
              <a:gd name="connsiteX18" fmla="*/ 10000 w 10000"/>
              <a:gd name="connsiteY18"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8519 w 10000"/>
              <a:gd name="connsiteY13" fmla="*/ 396 h 10000"/>
              <a:gd name="connsiteX14" fmla="*/ 9630 w 10000"/>
              <a:gd name="connsiteY14" fmla="*/ 0 h 10000"/>
              <a:gd name="connsiteX15" fmla="*/ 10000 w 10000"/>
              <a:gd name="connsiteY15" fmla="*/ 99 h 10000"/>
              <a:gd name="connsiteX0" fmla="*/ 0 w 10705"/>
              <a:gd name="connsiteY0" fmla="*/ 9159 h 10000"/>
              <a:gd name="connsiteX1" fmla="*/ 556 w 10705"/>
              <a:gd name="connsiteY1" fmla="*/ 9703 h 10000"/>
              <a:gd name="connsiteX2" fmla="*/ 1111 w 10705"/>
              <a:gd name="connsiteY2" fmla="*/ 10000 h 10000"/>
              <a:gd name="connsiteX3" fmla="*/ 2593 w 10705"/>
              <a:gd name="connsiteY3" fmla="*/ 9703 h 10000"/>
              <a:gd name="connsiteX4" fmla="*/ 2963 w 10705"/>
              <a:gd name="connsiteY4" fmla="*/ 9208 h 10000"/>
              <a:gd name="connsiteX5" fmla="*/ 3519 w 10705"/>
              <a:gd name="connsiteY5" fmla="*/ 8564 h 10000"/>
              <a:gd name="connsiteX6" fmla="*/ 4074 w 10705"/>
              <a:gd name="connsiteY6" fmla="*/ 7822 h 10000"/>
              <a:gd name="connsiteX7" fmla="*/ 4630 w 10705"/>
              <a:gd name="connsiteY7" fmla="*/ 6980 h 10000"/>
              <a:gd name="connsiteX8" fmla="*/ 5000 w 10705"/>
              <a:gd name="connsiteY8" fmla="*/ 5940 h 10000"/>
              <a:gd name="connsiteX9" fmla="*/ 5556 w 10705"/>
              <a:gd name="connsiteY9" fmla="*/ 4901 h 10000"/>
              <a:gd name="connsiteX10" fmla="*/ 6111 w 10705"/>
              <a:gd name="connsiteY10" fmla="*/ 3812 h 10000"/>
              <a:gd name="connsiteX11" fmla="*/ 6481 w 10705"/>
              <a:gd name="connsiteY11" fmla="*/ 2970 h 10000"/>
              <a:gd name="connsiteX12" fmla="*/ 7037 w 10705"/>
              <a:gd name="connsiteY12" fmla="*/ 2129 h 10000"/>
              <a:gd name="connsiteX13" fmla="*/ 8519 w 10705"/>
              <a:gd name="connsiteY13" fmla="*/ 396 h 10000"/>
              <a:gd name="connsiteX14" fmla="*/ 9630 w 10705"/>
              <a:gd name="connsiteY14" fmla="*/ 0 h 10000"/>
              <a:gd name="connsiteX15" fmla="*/ 10705 w 10705"/>
              <a:gd name="connsiteY15" fmla="*/ 748 h 10000"/>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3519 w 10705"/>
              <a:gd name="connsiteY4" fmla="*/ 8564 h 10027"/>
              <a:gd name="connsiteX5" fmla="*/ 4074 w 10705"/>
              <a:gd name="connsiteY5" fmla="*/ 7822 h 10027"/>
              <a:gd name="connsiteX6" fmla="*/ 4630 w 10705"/>
              <a:gd name="connsiteY6" fmla="*/ 6980 h 10027"/>
              <a:gd name="connsiteX7" fmla="*/ 5000 w 10705"/>
              <a:gd name="connsiteY7" fmla="*/ 5940 h 10027"/>
              <a:gd name="connsiteX8" fmla="*/ 5556 w 10705"/>
              <a:gd name="connsiteY8" fmla="*/ 4901 h 10027"/>
              <a:gd name="connsiteX9" fmla="*/ 6111 w 10705"/>
              <a:gd name="connsiteY9" fmla="*/ 3812 h 10027"/>
              <a:gd name="connsiteX10" fmla="*/ 6481 w 10705"/>
              <a:gd name="connsiteY10" fmla="*/ 2970 h 10027"/>
              <a:gd name="connsiteX11" fmla="*/ 7037 w 10705"/>
              <a:gd name="connsiteY11" fmla="*/ 2129 h 10027"/>
              <a:gd name="connsiteX12" fmla="*/ 8519 w 10705"/>
              <a:gd name="connsiteY12" fmla="*/ 396 h 10027"/>
              <a:gd name="connsiteX13" fmla="*/ 9630 w 10705"/>
              <a:gd name="connsiteY13" fmla="*/ 0 h 10027"/>
              <a:gd name="connsiteX14" fmla="*/ 10705 w 10705"/>
              <a:gd name="connsiteY14" fmla="*/ 748 h 10027"/>
              <a:gd name="connsiteX0" fmla="*/ 0 w 10705"/>
              <a:gd name="connsiteY0" fmla="*/ 8763 h 9631"/>
              <a:gd name="connsiteX1" fmla="*/ 556 w 10705"/>
              <a:gd name="connsiteY1" fmla="*/ 9307 h 9631"/>
              <a:gd name="connsiteX2" fmla="*/ 1111 w 10705"/>
              <a:gd name="connsiteY2" fmla="*/ 9604 h 9631"/>
              <a:gd name="connsiteX3" fmla="*/ 2845 w 10705"/>
              <a:gd name="connsiteY3" fmla="*/ 9631 h 9631"/>
              <a:gd name="connsiteX4" fmla="*/ 3519 w 10705"/>
              <a:gd name="connsiteY4" fmla="*/ 8168 h 9631"/>
              <a:gd name="connsiteX5" fmla="*/ 4074 w 10705"/>
              <a:gd name="connsiteY5" fmla="*/ 7426 h 9631"/>
              <a:gd name="connsiteX6" fmla="*/ 4630 w 10705"/>
              <a:gd name="connsiteY6" fmla="*/ 6584 h 9631"/>
              <a:gd name="connsiteX7" fmla="*/ 5000 w 10705"/>
              <a:gd name="connsiteY7" fmla="*/ 5544 h 9631"/>
              <a:gd name="connsiteX8" fmla="*/ 5556 w 10705"/>
              <a:gd name="connsiteY8" fmla="*/ 4505 h 9631"/>
              <a:gd name="connsiteX9" fmla="*/ 6111 w 10705"/>
              <a:gd name="connsiteY9" fmla="*/ 3416 h 9631"/>
              <a:gd name="connsiteX10" fmla="*/ 6481 w 10705"/>
              <a:gd name="connsiteY10" fmla="*/ 2574 h 9631"/>
              <a:gd name="connsiteX11" fmla="*/ 7037 w 10705"/>
              <a:gd name="connsiteY11" fmla="*/ 1733 h 9631"/>
              <a:gd name="connsiteX12" fmla="*/ 8519 w 10705"/>
              <a:gd name="connsiteY12" fmla="*/ 0 h 9631"/>
              <a:gd name="connsiteX13" fmla="*/ 10705 w 10705"/>
              <a:gd name="connsiteY13" fmla="*/ 352 h 9631"/>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190 w 10000"/>
              <a:gd name="connsiteY8" fmla="*/ 5037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054 w 10000"/>
              <a:gd name="connsiteY9" fmla="*/ 3032 h 10359"/>
              <a:gd name="connsiteX10" fmla="*/ 6574 w 10000"/>
              <a:gd name="connsiteY10" fmla="*/ 2158 h 10359"/>
              <a:gd name="connsiteX11" fmla="*/ 7205 w 10000"/>
              <a:gd name="connsiteY11" fmla="*/ 0 h 10359"/>
              <a:gd name="connsiteX12" fmla="*/ 10000 w 10000"/>
              <a:gd name="connsiteY12"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574 w 10000"/>
              <a:gd name="connsiteY9" fmla="*/ 2158 h 10359"/>
              <a:gd name="connsiteX10" fmla="*/ 7205 w 10000"/>
              <a:gd name="connsiteY10" fmla="*/ 0 h 10359"/>
              <a:gd name="connsiteX11" fmla="*/ 10000 w 10000"/>
              <a:gd name="connsiteY11" fmla="*/ 724 h 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359">
                <a:moveTo>
                  <a:pt x="0" y="9458"/>
                </a:moveTo>
                <a:lnTo>
                  <a:pt x="519" y="10023"/>
                </a:lnTo>
                <a:lnTo>
                  <a:pt x="1038" y="10331"/>
                </a:lnTo>
                <a:lnTo>
                  <a:pt x="2658" y="10359"/>
                </a:lnTo>
                <a:cubicBezTo>
                  <a:pt x="3032" y="10111"/>
                  <a:pt x="3096" y="9222"/>
                  <a:pt x="3287" y="8840"/>
                </a:cubicBezTo>
                <a:lnTo>
                  <a:pt x="3806" y="8070"/>
                </a:lnTo>
                <a:lnTo>
                  <a:pt x="4325" y="7195"/>
                </a:lnTo>
                <a:lnTo>
                  <a:pt x="4671" y="6115"/>
                </a:lnTo>
                <a:lnTo>
                  <a:pt x="5943" y="5396"/>
                </a:lnTo>
                <a:lnTo>
                  <a:pt x="6574" y="2158"/>
                </a:lnTo>
                <a:lnTo>
                  <a:pt x="7205" y="0"/>
                </a:lnTo>
                <a:lnTo>
                  <a:pt x="10000" y="724"/>
                </a:lnTo>
              </a:path>
            </a:pathLst>
          </a:custGeom>
          <a:noFill/>
          <a:ln w="76200">
            <a:solidFill>
              <a:srgbClr val="00B0F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89167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11125200" cy="889000"/>
          </a:xfrm>
        </p:spPr>
        <p:txBody>
          <a:bodyPr/>
          <a:lstStyle/>
          <a:p>
            <a:r>
              <a:rPr lang="en-US" dirty="0"/>
              <a:t>Trivial Match II</a:t>
            </a:r>
          </a:p>
        </p:txBody>
      </p:sp>
      <p:sp>
        <p:nvSpPr>
          <p:cNvPr id="3" name="Content Placeholder 2"/>
          <p:cNvSpPr>
            <a:spLocks noGrp="1"/>
          </p:cNvSpPr>
          <p:nvPr>
            <p:ph idx="1"/>
          </p:nvPr>
        </p:nvSpPr>
        <p:spPr>
          <a:xfrm>
            <a:off x="381000" y="1295400"/>
            <a:ext cx="11126522" cy="4419600"/>
          </a:xfrm>
        </p:spPr>
        <p:txBody>
          <a:bodyPr/>
          <a:lstStyle/>
          <a:p>
            <a:r>
              <a:rPr lang="en-US" dirty="0"/>
              <a:t>Where is the second best match? It is probably going to be at 49 or 51, but that is </a:t>
            </a:r>
            <a:r>
              <a:rPr lang="en-US" i="1" dirty="0"/>
              <a:t>trivial</a:t>
            </a:r>
            <a:r>
              <a:rPr lang="en-US" dirty="0"/>
              <a:t>, it is just a minor “variant” of the original match.</a:t>
            </a:r>
          </a:p>
          <a:p>
            <a:r>
              <a:rPr lang="en-US" dirty="0">
                <a:solidFill>
                  <a:schemeClr val="bg1">
                    <a:lumMod val="75000"/>
                  </a:schemeClr>
                </a:solidFill>
              </a:rPr>
              <a:t>(try togging backwards and forwards between this and the last slide)</a:t>
            </a:r>
          </a:p>
          <a:p>
            <a:endParaRPr lang="en-US" dirty="0"/>
          </a:p>
        </p:txBody>
      </p:sp>
      <p:grpSp>
        <p:nvGrpSpPr>
          <p:cNvPr id="27" name="Group 26"/>
          <p:cNvGrpSpPr/>
          <p:nvPr/>
        </p:nvGrpSpPr>
        <p:grpSpPr>
          <a:xfrm>
            <a:off x="1035335" y="4267200"/>
            <a:ext cx="10276736" cy="2426903"/>
            <a:chOff x="5722797" y="4267200"/>
            <a:chExt cx="5589273" cy="2426903"/>
          </a:xfrm>
        </p:grpSpPr>
        <p:sp>
          <p:nvSpPr>
            <p:cNvPr id="4" name="Line 9"/>
            <p:cNvSpPr>
              <a:spLocks noChangeShapeType="1"/>
            </p:cNvSpPr>
            <p:nvPr/>
          </p:nvSpPr>
          <p:spPr bwMode="auto">
            <a:xfrm>
              <a:off x="7061874" y="5951834"/>
              <a:ext cx="41338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Line 12"/>
            <p:cNvSpPr>
              <a:spLocks noChangeShapeType="1"/>
            </p:cNvSpPr>
            <p:nvPr/>
          </p:nvSpPr>
          <p:spPr bwMode="auto">
            <a:xfrm>
              <a:off x="7061874" y="5951834"/>
              <a:ext cx="41338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Line 14"/>
            <p:cNvSpPr>
              <a:spLocks noChangeShapeType="1"/>
            </p:cNvSpPr>
            <p:nvPr/>
          </p:nvSpPr>
          <p:spPr bwMode="auto">
            <a:xfrm flipV="1">
              <a:off x="706187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Rectangle 16"/>
            <p:cNvSpPr>
              <a:spLocks noChangeArrowheads="1"/>
            </p:cNvSpPr>
            <p:nvPr/>
          </p:nvSpPr>
          <p:spPr bwMode="auto">
            <a:xfrm>
              <a:off x="7033299" y="5980409"/>
              <a:ext cx="70532"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0</a:t>
              </a:r>
              <a:endParaRPr lang="en-US">
                <a:latin typeface="Arial" pitchFamily="34" charset="0"/>
                <a:cs typeface="Arial" pitchFamily="34" charset="0"/>
              </a:endParaRPr>
            </a:p>
          </p:txBody>
        </p:sp>
        <p:sp>
          <p:nvSpPr>
            <p:cNvPr id="8" name="Line 17"/>
            <p:cNvSpPr>
              <a:spLocks noChangeShapeType="1"/>
            </p:cNvSpPr>
            <p:nvPr/>
          </p:nvSpPr>
          <p:spPr bwMode="auto">
            <a:xfrm flipV="1">
              <a:off x="757622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19"/>
            <p:cNvSpPr>
              <a:spLocks noChangeArrowheads="1"/>
            </p:cNvSpPr>
            <p:nvPr/>
          </p:nvSpPr>
          <p:spPr bwMode="auto">
            <a:xfrm>
              <a:off x="7509549"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20</a:t>
              </a:r>
              <a:endParaRPr lang="en-US">
                <a:latin typeface="Arial" pitchFamily="34" charset="0"/>
                <a:cs typeface="Arial" pitchFamily="34" charset="0"/>
              </a:endParaRPr>
            </a:p>
          </p:txBody>
        </p:sp>
        <p:sp>
          <p:nvSpPr>
            <p:cNvPr id="10" name="Line 20"/>
            <p:cNvSpPr>
              <a:spLocks noChangeShapeType="1"/>
            </p:cNvSpPr>
            <p:nvPr/>
          </p:nvSpPr>
          <p:spPr bwMode="auto">
            <a:xfrm flipV="1">
              <a:off x="809057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p:nvSpPr>
          <p:spPr bwMode="auto">
            <a:xfrm>
              <a:off x="8023899"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40</a:t>
              </a:r>
              <a:endParaRPr lang="en-US">
                <a:latin typeface="Arial" pitchFamily="34" charset="0"/>
                <a:cs typeface="Arial" pitchFamily="34" charset="0"/>
              </a:endParaRPr>
            </a:p>
          </p:txBody>
        </p:sp>
        <p:sp>
          <p:nvSpPr>
            <p:cNvPr id="12" name="Line 23"/>
            <p:cNvSpPr>
              <a:spLocks noChangeShapeType="1"/>
            </p:cNvSpPr>
            <p:nvPr/>
          </p:nvSpPr>
          <p:spPr bwMode="auto">
            <a:xfrm flipV="1">
              <a:off x="860492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25"/>
            <p:cNvSpPr>
              <a:spLocks noChangeArrowheads="1"/>
            </p:cNvSpPr>
            <p:nvPr/>
          </p:nvSpPr>
          <p:spPr bwMode="auto">
            <a:xfrm>
              <a:off x="8538249"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60</a:t>
              </a:r>
              <a:endParaRPr lang="en-US">
                <a:latin typeface="Arial" pitchFamily="34" charset="0"/>
                <a:cs typeface="Arial" pitchFamily="34" charset="0"/>
              </a:endParaRPr>
            </a:p>
          </p:txBody>
        </p:sp>
        <p:sp>
          <p:nvSpPr>
            <p:cNvPr id="14" name="Line 26"/>
            <p:cNvSpPr>
              <a:spLocks noChangeShapeType="1"/>
            </p:cNvSpPr>
            <p:nvPr/>
          </p:nvSpPr>
          <p:spPr bwMode="auto">
            <a:xfrm flipV="1">
              <a:off x="912879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28"/>
            <p:cNvSpPr>
              <a:spLocks noChangeArrowheads="1"/>
            </p:cNvSpPr>
            <p:nvPr/>
          </p:nvSpPr>
          <p:spPr bwMode="auto">
            <a:xfrm>
              <a:off x="9062124"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80</a:t>
              </a:r>
              <a:endParaRPr lang="en-US">
                <a:latin typeface="Arial" pitchFamily="34" charset="0"/>
                <a:cs typeface="Arial" pitchFamily="34" charset="0"/>
              </a:endParaRPr>
            </a:p>
          </p:txBody>
        </p:sp>
        <p:sp>
          <p:nvSpPr>
            <p:cNvPr id="16" name="Line 29"/>
            <p:cNvSpPr>
              <a:spLocks noChangeShapeType="1"/>
            </p:cNvSpPr>
            <p:nvPr/>
          </p:nvSpPr>
          <p:spPr bwMode="auto">
            <a:xfrm flipV="1">
              <a:off x="964314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31"/>
            <p:cNvSpPr>
              <a:spLocks noChangeArrowheads="1"/>
            </p:cNvSpPr>
            <p:nvPr/>
          </p:nvSpPr>
          <p:spPr bwMode="auto">
            <a:xfrm>
              <a:off x="9547899"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100</a:t>
              </a:r>
              <a:endParaRPr lang="en-US">
                <a:latin typeface="Arial" pitchFamily="34" charset="0"/>
                <a:cs typeface="Arial" pitchFamily="34" charset="0"/>
              </a:endParaRPr>
            </a:p>
          </p:txBody>
        </p:sp>
        <p:sp>
          <p:nvSpPr>
            <p:cNvPr id="18" name="Line 32"/>
            <p:cNvSpPr>
              <a:spLocks noChangeShapeType="1"/>
            </p:cNvSpPr>
            <p:nvPr/>
          </p:nvSpPr>
          <p:spPr bwMode="auto">
            <a:xfrm flipV="1">
              <a:off x="1015749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34"/>
            <p:cNvSpPr>
              <a:spLocks noChangeArrowheads="1"/>
            </p:cNvSpPr>
            <p:nvPr/>
          </p:nvSpPr>
          <p:spPr bwMode="auto">
            <a:xfrm>
              <a:off x="10062249"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120</a:t>
              </a:r>
              <a:endParaRPr lang="en-US">
                <a:latin typeface="Arial" pitchFamily="34" charset="0"/>
                <a:cs typeface="Arial" pitchFamily="34" charset="0"/>
              </a:endParaRPr>
            </a:p>
          </p:txBody>
        </p:sp>
        <p:sp>
          <p:nvSpPr>
            <p:cNvPr id="20" name="Line 35"/>
            <p:cNvSpPr>
              <a:spLocks noChangeShapeType="1"/>
            </p:cNvSpPr>
            <p:nvPr/>
          </p:nvSpPr>
          <p:spPr bwMode="auto">
            <a:xfrm flipV="1">
              <a:off x="1067184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37"/>
            <p:cNvSpPr>
              <a:spLocks noChangeArrowheads="1"/>
            </p:cNvSpPr>
            <p:nvPr/>
          </p:nvSpPr>
          <p:spPr bwMode="auto">
            <a:xfrm>
              <a:off x="10576599"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140</a:t>
              </a:r>
              <a:endParaRPr lang="en-US">
                <a:latin typeface="Arial" pitchFamily="34" charset="0"/>
                <a:cs typeface="Arial" pitchFamily="34" charset="0"/>
              </a:endParaRPr>
            </a:p>
          </p:txBody>
        </p:sp>
        <p:sp>
          <p:nvSpPr>
            <p:cNvPr id="22" name="Line 38"/>
            <p:cNvSpPr>
              <a:spLocks noChangeShapeType="1"/>
            </p:cNvSpPr>
            <p:nvPr/>
          </p:nvSpPr>
          <p:spPr bwMode="auto">
            <a:xfrm flipV="1">
              <a:off x="1119572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40"/>
            <p:cNvSpPr>
              <a:spLocks noChangeArrowheads="1"/>
            </p:cNvSpPr>
            <p:nvPr/>
          </p:nvSpPr>
          <p:spPr bwMode="auto">
            <a:xfrm>
              <a:off x="11100474"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160</a:t>
              </a:r>
              <a:endParaRPr lang="en-US">
                <a:latin typeface="Arial" pitchFamily="34" charset="0"/>
                <a:cs typeface="Arial" pitchFamily="34" charset="0"/>
              </a:endParaRPr>
            </a:p>
          </p:txBody>
        </p:sp>
        <p:sp>
          <p:nvSpPr>
            <p:cNvPr id="24" name="Line 41"/>
            <p:cNvSpPr>
              <a:spLocks noChangeShapeType="1"/>
            </p:cNvSpPr>
            <p:nvPr/>
          </p:nvSpPr>
          <p:spPr bwMode="auto">
            <a:xfrm>
              <a:off x="7061874" y="5951834"/>
              <a:ext cx="3810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42"/>
            <p:cNvSpPr>
              <a:spLocks noChangeShapeType="1"/>
            </p:cNvSpPr>
            <p:nvPr/>
          </p:nvSpPr>
          <p:spPr bwMode="auto">
            <a:xfrm flipH="1">
              <a:off x="11148101" y="5951834"/>
              <a:ext cx="4762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69"/>
            <p:cNvSpPr>
              <a:spLocks noChangeShapeType="1"/>
            </p:cNvSpPr>
            <p:nvPr/>
          </p:nvSpPr>
          <p:spPr bwMode="auto">
            <a:xfrm>
              <a:off x="7061874" y="5951834"/>
              <a:ext cx="41338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0" name="Group 79"/>
            <p:cNvGrpSpPr/>
            <p:nvPr/>
          </p:nvGrpSpPr>
          <p:grpSpPr>
            <a:xfrm>
              <a:off x="7080926" y="4370686"/>
              <a:ext cx="3933825" cy="1190625"/>
              <a:chOff x="2771775" y="1028700"/>
              <a:chExt cx="3933825" cy="2600325"/>
            </a:xfrm>
          </p:grpSpPr>
          <p:sp>
            <p:nvSpPr>
              <p:cNvPr id="31" name="Freeform 72"/>
              <p:cNvSpPr>
                <a:spLocks/>
              </p:cNvSpPr>
              <p:nvPr/>
            </p:nvSpPr>
            <p:spPr bwMode="auto">
              <a:xfrm>
                <a:off x="2771775" y="1028700"/>
                <a:ext cx="3286125" cy="2600325"/>
              </a:xfrm>
              <a:custGeom>
                <a:avLst/>
                <a:gdLst/>
                <a:ahLst/>
                <a:cxnLst>
                  <a:cxn ang="0">
                    <a:pos x="36" y="768"/>
                  </a:cxn>
                  <a:cxn ang="0">
                    <a:pos x="84" y="768"/>
                  </a:cxn>
                  <a:cxn ang="0">
                    <a:pos x="132" y="768"/>
                  </a:cxn>
                  <a:cxn ang="0">
                    <a:pos x="180" y="768"/>
                  </a:cxn>
                  <a:cxn ang="0">
                    <a:pos x="228" y="756"/>
                  </a:cxn>
                  <a:cxn ang="0">
                    <a:pos x="276" y="714"/>
                  </a:cxn>
                  <a:cxn ang="0">
                    <a:pos x="324" y="618"/>
                  </a:cxn>
                  <a:cxn ang="0">
                    <a:pos x="378" y="474"/>
                  </a:cxn>
                  <a:cxn ang="0">
                    <a:pos x="426" y="294"/>
                  </a:cxn>
                  <a:cxn ang="0">
                    <a:pos x="474" y="120"/>
                  </a:cxn>
                  <a:cxn ang="0">
                    <a:pos x="522" y="12"/>
                  </a:cxn>
                  <a:cxn ang="0">
                    <a:pos x="570" y="12"/>
                  </a:cxn>
                  <a:cxn ang="0">
                    <a:pos x="618" y="114"/>
                  </a:cxn>
                  <a:cxn ang="0">
                    <a:pos x="666" y="354"/>
                  </a:cxn>
                  <a:cxn ang="0">
                    <a:pos x="720" y="648"/>
                  </a:cxn>
                  <a:cxn ang="0">
                    <a:pos x="768" y="960"/>
                  </a:cxn>
                  <a:cxn ang="0">
                    <a:pos x="816" y="1218"/>
                  </a:cxn>
                  <a:cxn ang="0">
                    <a:pos x="864" y="1254"/>
                  </a:cxn>
                  <a:cxn ang="0">
                    <a:pos x="912" y="1080"/>
                  </a:cxn>
                  <a:cxn ang="0">
                    <a:pos x="960" y="762"/>
                  </a:cxn>
                  <a:cxn ang="0">
                    <a:pos x="1008" y="402"/>
                  </a:cxn>
                  <a:cxn ang="0">
                    <a:pos x="1062" y="144"/>
                  </a:cxn>
                  <a:cxn ang="0">
                    <a:pos x="1110" y="42"/>
                  </a:cxn>
                  <a:cxn ang="0">
                    <a:pos x="1158" y="120"/>
                  </a:cxn>
                  <a:cxn ang="0">
                    <a:pos x="1206" y="336"/>
                  </a:cxn>
                  <a:cxn ang="0">
                    <a:pos x="1254" y="654"/>
                  </a:cxn>
                  <a:cxn ang="0">
                    <a:pos x="1302" y="972"/>
                  </a:cxn>
                  <a:cxn ang="0">
                    <a:pos x="1350" y="1278"/>
                  </a:cxn>
                  <a:cxn ang="0">
                    <a:pos x="1398" y="1536"/>
                  </a:cxn>
                  <a:cxn ang="0">
                    <a:pos x="1452" y="1638"/>
                  </a:cxn>
                  <a:cxn ang="0">
                    <a:pos x="1500" y="1602"/>
                  </a:cxn>
                  <a:cxn ang="0">
                    <a:pos x="1548" y="1464"/>
                  </a:cxn>
                  <a:cxn ang="0">
                    <a:pos x="1596" y="1248"/>
                  </a:cxn>
                  <a:cxn ang="0">
                    <a:pos x="1644" y="1008"/>
                  </a:cxn>
                  <a:cxn ang="0">
                    <a:pos x="1692" y="816"/>
                  </a:cxn>
                  <a:cxn ang="0">
                    <a:pos x="1740" y="762"/>
                  </a:cxn>
                  <a:cxn ang="0">
                    <a:pos x="1794" y="762"/>
                  </a:cxn>
                  <a:cxn ang="0">
                    <a:pos x="1842" y="762"/>
                  </a:cxn>
                  <a:cxn ang="0">
                    <a:pos x="1890" y="762"/>
                  </a:cxn>
                  <a:cxn ang="0">
                    <a:pos x="1938" y="762"/>
                  </a:cxn>
                  <a:cxn ang="0">
                    <a:pos x="1986" y="774"/>
                  </a:cxn>
                  <a:cxn ang="0">
                    <a:pos x="2034" y="804"/>
                  </a:cxn>
                </a:cxnLst>
                <a:rect l="0" t="0" r="r" b="b"/>
                <a:pathLst>
                  <a:path w="2070" h="1638">
                    <a:moveTo>
                      <a:pt x="0" y="768"/>
                    </a:moveTo>
                    <a:lnTo>
                      <a:pt x="18" y="768"/>
                    </a:lnTo>
                    <a:lnTo>
                      <a:pt x="36" y="768"/>
                    </a:lnTo>
                    <a:lnTo>
                      <a:pt x="48" y="768"/>
                    </a:lnTo>
                    <a:lnTo>
                      <a:pt x="66" y="768"/>
                    </a:lnTo>
                    <a:lnTo>
                      <a:pt x="84" y="768"/>
                    </a:lnTo>
                    <a:lnTo>
                      <a:pt x="96" y="768"/>
                    </a:lnTo>
                    <a:lnTo>
                      <a:pt x="114" y="768"/>
                    </a:lnTo>
                    <a:lnTo>
                      <a:pt x="132" y="768"/>
                    </a:lnTo>
                    <a:lnTo>
                      <a:pt x="150" y="768"/>
                    </a:lnTo>
                    <a:lnTo>
                      <a:pt x="162" y="768"/>
                    </a:lnTo>
                    <a:lnTo>
                      <a:pt x="180" y="768"/>
                    </a:lnTo>
                    <a:lnTo>
                      <a:pt x="198" y="762"/>
                    </a:lnTo>
                    <a:lnTo>
                      <a:pt x="210" y="762"/>
                    </a:lnTo>
                    <a:lnTo>
                      <a:pt x="228" y="756"/>
                    </a:lnTo>
                    <a:lnTo>
                      <a:pt x="246" y="750"/>
                    </a:lnTo>
                    <a:lnTo>
                      <a:pt x="264" y="732"/>
                    </a:lnTo>
                    <a:lnTo>
                      <a:pt x="276" y="714"/>
                    </a:lnTo>
                    <a:lnTo>
                      <a:pt x="294" y="690"/>
                    </a:lnTo>
                    <a:lnTo>
                      <a:pt x="312" y="654"/>
                    </a:lnTo>
                    <a:lnTo>
                      <a:pt x="324" y="618"/>
                    </a:lnTo>
                    <a:lnTo>
                      <a:pt x="342" y="576"/>
                    </a:lnTo>
                    <a:lnTo>
                      <a:pt x="360" y="528"/>
                    </a:lnTo>
                    <a:lnTo>
                      <a:pt x="378" y="474"/>
                    </a:lnTo>
                    <a:lnTo>
                      <a:pt x="390" y="414"/>
                    </a:lnTo>
                    <a:lnTo>
                      <a:pt x="408" y="354"/>
                    </a:lnTo>
                    <a:lnTo>
                      <a:pt x="426" y="294"/>
                    </a:lnTo>
                    <a:lnTo>
                      <a:pt x="438" y="234"/>
                    </a:lnTo>
                    <a:lnTo>
                      <a:pt x="456" y="174"/>
                    </a:lnTo>
                    <a:lnTo>
                      <a:pt x="474" y="120"/>
                    </a:lnTo>
                    <a:lnTo>
                      <a:pt x="492" y="72"/>
                    </a:lnTo>
                    <a:lnTo>
                      <a:pt x="504" y="36"/>
                    </a:lnTo>
                    <a:lnTo>
                      <a:pt x="522" y="12"/>
                    </a:lnTo>
                    <a:lnTo>
                      <a:pt x="540" y="0"/>
                    </a:lnTo>
                    <a:lnTo>
                      <a:pt x="552" y="0"/>
                    </a:lnTo>
                    <a:lnTo>
                      <a:pt x="570" y="12"/>
                    </a:lnTo>
                    <a:lnTo>
                      <a:pt x="588" y="36"/>
                    </a:lnTo>
                    <a:lnTo>
                      <a:pt x="606" y="66"/>
                    </a:lnTo>
                    <a:lnTo>
                      <a:pt x="618" y="114"/>
                    </a:lnTo>
                    <a:lnTo>
                      <a:pt x="636" y="180"/>
                    </a:lnTo>
                    <a:lnTo>
                      <a:pt x="654" y="264"/>
                    </a:lnTo>
                    <a:lnTo>
                      <a:pt x="666" y="354"/>
                    </a:lnTo>
                    <a:lnTo>
                      <a:pt x="684" y="456"/>
                    </a:lnTo>
                    <a:lnTo>
                      <a:pt x="702" y="552"/>
                    </a:lnTo>
                    <a:lnTo>
                      <a:pt x="720" y="648"/>
                    </a:lnTo>
                    <a:lnTo>
                      <a:pt x="732" y="744"/>
                    </a:lnTo>
                    <a:lnTo>
                      <a:pt x="750" y="852"/>
                    </a:lnTo>
                    <a:lnTo>
                      <a:pt x="768" y="960"/>
                    </a:lnTo>
                    <a:lnTo>
                      <a:pt x="780" y="1062"/>
                    </a:lnTo>
                    <a:lnTo>
                      <a:pt x="798" y="1152"/>
                    </a:lnTo>
                    <a:lnTo>
                      <a:pt x="816" y="1218"/>
                    </a:lnTo>
                    <a:lnTo>
                      <a:pt x="834" y="1254"/>
                    </a:lnTo>
                    <a:lnTo>
                      <a:pt x="846" y="1266"/>
                    </a:lnTo>
                    <a:lnTo>
                      <a:pt x="864" y="1254"/>
                    </a:lnTo>
                    <a:lnTo>
                      <a:pt x="882" y="1218"/>
                    </a:lnTo>
                    <a:lnTo>
                      <a:pt x="894" y="1158"/>
                    </a:lnTo>
                    <a:lnTo>
                      <a:pt x="912" y="1080"/>
                    </a:lnTo>
                    <a:lnTo>
                      <a:pt x="930" y="990"/>
                    </a:lnTo>
                    <a:lnTo>
                      <a:pt x="948" y="888"/>
                    </a:lnTo>
                    <a:lnTo>
                      <a:pt x="960" y="762"/>
                    </a:lnTo>
                    <a:lnTo>
                      <a:pt x="978" y="636"/>
                    </a:lnTo>
                    <a:lnTo>
                      <a:pt x="996" y="504"/>
                    </a:lnTo>
                    <a:lnTo>
                      <a:pt x="1008" y="402"/>
                    </a:lnTo>
                    <a:lnTo>
                      <a:pt x="1026" y="300"/>
                    </a:lnTo>
                    <a:lnTo>
                      <a:pt x="1044" y="210"/>
                    </a:lnTo>
                    <a:lnTo>
                      <a:pt x="1062" y="144"/>
                    </a:lnTo>
                    <a:lnTo>
                      <a:pt x="1074" y="90"/>
                    </a:lnTo>
                    <a:lnTo>
                      <a:pt x="1092" y="54"/>
                    </a:lnTo>
                    <a:lnTo>
                      <a:pt x="1110" y="42"/>
                    </a:lnTo>
                    <a:lnTo>
                      <a:pt x="1122" y="54"/>
                    </a:lnTo>
                    <a:lnTo>
                      <a:pt x="1140" y="84"/>
                    </a:lnTo>
                    <a:lnTo>
                      <a:pt x="1158" y="120"/>
                    </a:lnTo>
                    <a:lnTo>
                      <a:pt x="1176" y="174"/>
                    </a:lnTo>
                    <a:lnTo>
                      <a:pt x="1188" y="246"/>
                    </a:lnTo>
                    <a:lnTo>
                      <a:pt x="1206" y="336"/>
                    </a:lnTo>
                    <a:lnTo>
                      <a:pt x="1224" y="438"/>
                    </a:lnTo>
                    <a:lnTo>
                      <a:pt x="1236" y="546"/>
                    </a:lnTo>
                    <a:lnTo>
                      <a:pt x="1254" y="654"/>
                    </a:lnTo>
                    <a:lnTo>
                      <a:pt x="1272" y="756"/>
                    </a:lnTo>
                    <a:lnTo>
                      <a:pt x="1290" y="864"/>
                    </a:lnTo>
                    <a:lnTo>
                      <a:pt x="1302" y="972"/>
                    </a:lnTo>
                    <a:lnTo>
                      <a:pt x="1320" y="1086"/>
                    </a:lnTo>
                    <a:lnTo>
                      <a:pt x="1338" y="1182"/>
                    </a:lnTo>
                    <a:lnTo>
                      <a:pt x="1350" y="1278"/>
                    </a:lnTo>
                    <a:lnTo>
                      <a:pt x="1368" y="1368"/>
                    </a:lnTo>
                    <a:lnTo>
                      <a:pt x="1386" y="1452"/>
                    </a:lnTo>
                    <a:lnTo>
                      <a:pt x="1398" y="1536"/>
                    </a:lnTo>
                    <a:lnTo>
                      <a:pt x="1416" y="1590"/>
                    </a:lnTo>
                    <a:lnTo>
                      <a:pt x="1434" y="1626"/>
                    </a:lnTo>
                    <a:lnTo>
                      <a:pt x="1452" y="1638"/>
                    </a:lnTo>
                    <a:lnTo>
                      <a:pt x="1464" y="1638"/>
                    </a:lnTo>
                    <a:lnTo>
                      <a:pt x="1482" y="1626"/>
                    </a:lnTo>
                    <a:lnTo>
                      <a:pt x="1500" y="1602"/>
                    </a:lnTo>
                    <a:lnTo>
                      <a:pt x="1512" y="1560"/>
                    </a:lnTo>
                    <a:lnTo>
                      <a:pt x="1530" y="1518"/>
                    </a:lnTo>
                    <a:lnTo>
                      <a:pt x="1548" y="1464"/>
                    </a:lnTo>
                    <a:lnTo>
                      <a:pt x="1566" y="1398"/>
                    </a:lnTo>
                    <a:lnTo>
                      <a:pt x="1578" y="1326"/>
                    </a:lnTo>
                    <a:lnTo>
                      <a:pt x="1596" y="1248"/>
                    </a:lnTo>
                    <a:lnTo>
                      <a:pt x="1614" y="1164"/>
                    </a:lnTo>
                    <a:lnTo>
                      <a:pt x="1626" y="1086"/>
                    </a:lnTo>
                    <a:lnTo>
                      <a:pt x="1644" y="1008"/>
                    </a:lnTo>
                    <a:lnTo>
                      <a:pt x="1662" y="936"/>
                    </a:lnTo>
                    <a:lnTo>
                      <a:pt x="1680" y="876"/>
                    </a:lnTo>
                    <a:lnTo>
                      <a:pt x="1692" y="816"/>
                    </a:lnTo>
                    <a:lnTo>
                      <a:pt x="1710" y="774"/>
                    </a:lnTo>
                    <a:lnTo>
                      <a:pt x="1728" y="762"/>
                    </a:lnTo>
                    <a:lnTo>
                      <a:pt x="1740" y="762"/>
                    </a:lnTo>
                    <a:lnTo>
                      <a:pt x="1758" y="762"/>
                    </a:lnTo>
                    <a:lnTo>
                      <a:pt x="1776" y="762"/>
                    </a:lnTo>
                    <a:lnTo>
                      <a:pt x="1794" y="762"/>
                    </a:lnTo>
                    <a:lnTo>
                      <a:pt x="1806" y="762"/>
                    </a:lnTo>
                    <a:lnTo>
                      <a:pt x="1824" y="762"/>
                    </a:lnTo>
                    <a:lnTo>
                      <a:pt x="1842" y="762"/>
                    </a:lnTo>
                    <a:lnTo>
                      <a:pt x="1854" y="762"/>
                    </a:lnTo>
                    <a:lnTo>
                      <a:pt x="1872" y="762"/>
                    </a:lnTo>
                    <a:lnTo>
                      <a:pt x="1890" y="762"/>
                    </a:lnTo>
                    <a:lnTo>
                      <a:pt x="1908" y="762"/>
                    </a:lnTo>
                    <a:lnTo>
                      <a:pt x="1920" y="762"/>
                    </a:lnTo>
                    <a:lnTo>
                      <a:pt x="1938" y="762"/>
                    </a:lnTo>
                    <a:lnTo>
                      <a:pt x="1956" y="762"/>
                    </a:lnTo>
                    <a:lnTo>
                      <a:pt x="1968" y="768"/>
                    </a:lnTo>
                    <a:lnTo>
                      <a:pt x="1986" y="774"/>
                    </a:lnTo>
                    <a:lnTo>
                      <a:pt x="2004" y="780"/>
                    </a:lnTo>
                    <a:lnTo>
                      <a:pt x="2022" y="792"/>
                    </a:lnTo>
                    <a:lnTo>
                      <a:pt x="2034" y="804"/>
                    </a:lnTo>
                    <a:lnTo>
                      <a:pt x="2052" y="816"/>
                    </a:lnTo>
                    <a:lnTo>
                      <a:pt x="2070" y="834"/>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73"/>
              <p:cNvSpPr>
                <a:spLocks/>
              </p:cNvSpPr>
              <p:nvPr/>
            </p:nvSpPr>
            <p:spPr bwMode="auto">
              <a:xfrm>
                <a:off x="6057900" y="2352675"/>
                <a:ext cx="647700" cy="657225"/>
              </a:xfrm>
              <a:custGeom>
                <a:avLst/>
                <a:gdLst/>
                <a:ahLst/>
                <a:cxnLst>
                  <a:cxn ang="0">
                    <a:pos x="0" y="0"/>
                  </a:cxn>
                  <a:cxn ang="0">
                    <a:pos x="12" y="24"/>
                  </a:cxn>
                  <a:cxn ang="0">
                    <a:pos x="30" y="54"/>
                  </a:cxn>
                  <a:cxn ang="0">
                    <a:pos x="48" y="84"/>
                  </a:cxn>
                  <a:cxn ang="0">
                    <a:pos x="66" y="120"/>
                  </a:cxn>
                  <a:cxn ang="0">
                    <a:pos x="78" y="156"/>
                  </a:cxn>
                  <a:cxn ang="0">
                    <a:pos x="96" y="192"/>
                  </a:cxn>
                  <a:cxn ang="0">
                    <a:pos x="114" y="228"/>
                  </a:cxn>
                  <a:cxn ang="0">
                    <a:pos x="126" y="264"/>
                  </a:cxn>
                  <a:cxn ang="0">
                    <a:pos x="144" y="300"/>
                  </a:cxn>
                  <a:cxn ang="0">
                    <a:pos x="162" y="336"/>
                  </a:cxn>
                  <a:cxn ang="0">
                    <a:pos x="180" y="372"/>
                  </a:cxn>
                  <a:cxn ang="0">
                    <a:pos x="192" y="396"/>
                  </a:cxn>
                  <a:cxn ang="0">
                    <a:pos x="210" y="414"/>
                  </a:cxn>
                  <a:cxn ang="0">
                    <a:pos x="228" y="414"/>
                  </a:cxn>
                  <a:cxn ang="0">
                    <a:pos x="240" y="414"/>
                  </a:cxn>
                  <a:cxn ang="0">
                    <a:pos x="258" y="414"/>
                  </a:cxn>
                  <a:cxn ang="0">
                    <a:pos x="276" y="414"/>
                  </a:cxn>
                  <a:cxn ang="0">
                    <a:pos x="294" y="414"/>
                  </a:cxn>
                  <a:cxn ang="0">
                    <a:pos x="306" y="408"/>
                  </a:cxn>
                  <a:cxn ang="0">
                    <a:pos x="324" y="402"/>
                  </a:cxn>
                  <a:cxn ang="0">
                    <a:pos x="342" y="390"/>
                  </a:cxn>
                  <a:cxn ang="0">
                    <a:pos x="354" y="378"/>
                  </a:cxn>
                  <a:cxn ang="0">
                    <a:pos x="372" y="372"/>
                  </a:cxn>
                  <a:cxn ang="0">
                    <a:pos x="390" y="360"/>
                  </a:cxn>
                  <a:cxn ang="0">
                    <a:pos x="408" y="348"/>
                  </a:cxn>
                </a:cxnLst>
                <a:rect l="0" t="0" r="r" b="b"/>
                <a:pathLst>
                  <a:path w="408" h="414">
                    <a:moveTo>
                      <a:pt x="0" y="0"/>
                    </a:moveTo>
                    <a:lnTo>
                      <a:pt x="12" y="24"/>
                    </a:lnTo>
                    <a:lnTo>
                      <a:pt x="30" y="54"/>
                    </a:lnTo>
                    <a:lnTo>
                      <a:pt x="48" y="84"/>
                    </a:lnTo>
                    <a:lnTo>
                      <a:pt x="66" y="120"/>
                    </a:lnTo>
                    <a:lnTo>
                      <a:pt x="78" y="156"/>
                    </a:lnTo>
                    <a:lnTo>
                      <a:pt x="96" y="192"/>
                    </a:lnTo>
                    <a:lnTo>
                      <a:pt x="114" y="228"/>
                    </a:lnTo>
                    <a:lnTo>
                      <a:pt x="126" y="264"/>
                    </a:lnTo>
                    <a:lnTo>
                      <a:pt x="144" y="300"/>
                    </a:lnTo>
                    <a:lnTo>
                      <a:pt x="162" y="336"/>
                    </a:lnTo>
                    <a:lnTo>
                      <a:pt x="180" y="372"/>
                    </a:lnTo>
                    <a:lnTo>
                      <a:pt x="192" y="396"/>
                    </a:lnTo>
                    <a:lnTo>
                      <a:pt x="210" y="414"/>
                    </a:lnTo>
                    <a:lnTo>
                      <a:pt x="228" y="414"/>
                    </a:lnTo>
                    <a:lnTo>
                      <a:pt x="240" y="414"/>
                    </a:lnTo>
                    <a:lnTo>
                      <a:pt x="258" y="414"/>
                    </a:lnTo>
                    <a:lnTo>
                      <a:pt x="276" y="414"/>
                    </a:lnTo>
                    <a:lnTo>
                      <a:pt x="294" y="414"/>
                    </a:lnTo>
                    <a:lnTo>
                      <a:pt x="306" y="408"/>
                    </a:lnTo>
                    <a:lnTo>
                      <a:pt x="324" y="402"/>
                    </a:lnTo>
                    <a:lnTo>
                      <a:pt x="342" y="390"/>
                    </a:lnTo>
                    <a:lnTo>
                      <a:pt x="354" y="378"/>
                    </a:lnTo>
                    <a:lnTo>
                      <a:pt x="372" y="372"/>
                    </a:lnTo>
                    <a:lnTo>
                      <a:pt x="390" y="360"/>
                    </a:lnTo>
                    <a:lnTo>
                      <a:pt x="408" y="348"/>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 name="TextBox 33"/>
            <p:cNvSpPr txBox="1"/>
            <p:nvPr/>
          </p:nvSpPr>
          <p:spPr>
            <a:xfrm>
              <a:off x="5722797" y="4267200"/>
              <a:ext cx="859141" cy="584775"/>
            </a:xfrm>
            <a:prstGeom prst="rect">
              <a:avLst/>
            </a:prstGeom>
            <a:noFill/>
          </p:spPr>
          <p:txBody>
            <a:bodyPr wrap="none" rtlCol="0">
              <a:spAutoFit/>
            </a:bodyPr>
            <a:lstStyle/>
            <a:p>
              <a:r>
                <a:rPr lang="en-US" sz="3200" dirty="0">
                  <a:solidFill>
                    <a:srgbClr val="00B0F0"/>
                  </a:solidFill>
                </a:rPr>
                <a:t>Query Q</a:t>
              </a:r>
            </a:p>
          </p:txBody>
        </p:sp>
        <p:sp>
          <p:nvSpPr>
            <p:cNvPr id="35" name="TextBox 34"/>
            <p:cNvSpPr txBox="1"/>
            <p:nvPr/>
          </p:nvSpPr>
          <p:spPr>
            <a:xfrm>
              <a:off x="9725671" y="5384337"/>
              <a:ext cx="1568058" cy="400110"/>
            </a:xfrm>
            <a:prstGeom prst="rect">
              <a:avLst/>
            </a:prstGeom>
            <a:noFill/>
          </p:spPr>
          <p:txBody>
            <a:bodyPr wrap="none" rtlCol="0">
              <a:spAutoFit/>
            </a:bodyPr>
            <a:lstStyle/>
            <a:p>
              <a:r>
                <a:rPr lang="en-US" sz="2000" dirty="0">
                  <a:solidFill>
                    <a:srgbClr val="C00000"/>
                  </a:solidFill>
                </a:rPr>
                <a:t>Time Series T</a:t>
              </a:r>
            </a:p>
          </p:txBody>
        </p:sp>
        <p:cxnSp>
          <p:nvCxnSpPr>
            <p:cNvPr id="38" name="Straight Connector 37"/>
            <p:cNvCxnSpPr/>
            <p:nvPr/>
          </p:nvCxnSpPr>
          <p:spPr>
            <a:xfrm>
              <a:off x="8419441" y="4976902"/>
              <a:ext cx="0" cy="83820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8189526" y="6001045"/>
              <a:ext cx="197226" cy="4437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130744" y="6444804"/>
              <a:ext cx="996613" cy="249299"/>
            </a:xfrm>
            <a:prstGeom prst="rect">
              <a:avLst/>
            </a:prstGeom>
            <a:noFill/>
          </p:spPr>
          <p:txBody>
            <a:bodyPr wrap="none" lIns="0" tIns="0" rIns="0" bIns="0" rtlCol="0">
              <a:spAutoFit/>
            </a:bodyPr>
            <a:lstStyle/>
            <a:p>
              <a:pPr>
                <a:lnSpc>
                  <a:spcPct val="90000"/>
                </a:lnSpc>
              </a:pPr>
              <a:r>
                <a:rPr lang="en-US" dirty="0"/>
                <a:t>Second Best Match </a:t>
              </a:r>
            </a:p>
          </p:txBody>
        </p:sp>
      </p:grpSp>
      <p:sp>
        <p:nvSpPr>
          <p:cNvPr id="42" name="Freeform 76"/>
          <p:cNvSpPr>
            <a:spLocks/>
          </p:cNvSpPr>
          <p:nvPr/>
        </p:nvSpPr>
        <p:spPr bwMode="auto">
          <a:xfrm>
            <a:off x="5993529" y="4381784"/>
            <a:ext cx="1012385" cy="878931"/>
          </a:xfrm>
          <a:custGeom>
            <a:avLst/>
            <a:gdLst>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9902"/>
              <a:gd name="connsiteX1" fmla="*/ 556 w 10000"/>
              <a:gd name="connsiteY1" fmla="*/ 9608 h 9902"/>
              <a:gd name="connsiteX2" fmla="*/ 1111 w 10000"/>
              <a:gd name="connsiteY2" fmla="*/ 9902 h 9902"/>
              <a:gd name="connsiteX3" fmla="*/ 2593 w 10000"/>
              <a:gd name="connsiteY3" fmla="*/ 9608 h 9902"/>
              <a:gd name="connsiteX4" fmla="*/ 2963 w 10000"/>
              <a:gd name="connsiteY4" fmla="*/ 9118 h 9902"/>
              <a:gd name="connsiteX5" fmla="*/ 3519 w 10000"/>
              <a:gd name="connsiteY5" fmla="*/ 8480 h 9902"/>
              <a:gd name="connsiteX6" fmla="*/ 4074 w 10000"/>
              <a:gd name="connsiteY6" fmla="*/ 7745 h 9902"/>
              <a:gd name="connsiteX7" fmla="*/ 4630 w 10000"/>
              <a:gd name="connsiteY7" fmla="*/ 6912 h 9902"/>
              <a:gd name="connsiteX8" fmla="*/ 5000 w 10000"/>
              <a:gd name="connsiteY8" fmla="*/ 5882 h 9902"/>
              <a:gd name="connsiteX9" fmla="*/ 5556 w 10000"/>
              <a:gd name="connsiteY9" fmla="*/ 4853 h 9902"/>
              <a:gd name="connsiteX10" fmla="*/ 6111 w 10000"/>
              <a:gd name="connsiteY10" fmla="*/ 3775 h 9902"/>
              <a:gd name="connsiteX11" fmla="*/ 6481 w 10000"/>
              <a:gd name="connsiteY11" fmla="*/ 2941 h 9902"/>
              <a:gd name="connsiteX12" fmla="*/ 7037 w 10000"/>
              <a:gd name="connsiteY12" fmla="*/ 2108 h 9902"/>
              <a:gd name="connsiteX13" fmla="*/ 7593 w 10000"/>
              <a:gd name="connsiteY13" fmla="*/ 1373 h 9902"/>
              <a:gd name="connsiteX14" fmla="*/ 8148 w 10000"/>
              <a:gd name="connsiteY14" fmla="*/ 833 h 9902"/>
              <a:gd name="connsiteX15" fmla="*/ 8519 w 10000"/>
              <a:gd name="connsiteY15" fmla="*/ 392 h 9902"/>
              <a:gd name="connsiteX16" fmla="*/ 9074 w 10000"/>
              <a:gd name="connsiteY16" fmla="*/ 98 h 9902"/>
              <a:gd name="connsiteX17" fmla="*/ 9630 w 10000"/>
              <a:gd name="connsiteY17" fmla="*/ 0 h 9902"/>
              <a:gd name="connsiteX18" fmla="*/ 10000 w 10000"/>
              <a:gd name="connsiteY18" fmla="*/ 98 h 9902"/>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8772 w 10000"/>
              <a:gd name="connsiteY16" fmla="*/ 315 h 10000"/>
              <a:gd name="connsiteX17" fmla="*/ 9630 w 10000"/>
              <a:gd name="connsiteY17" fmla="*/ 0 h 10000"/>
              <a:gd name="connsiteX18" fmla="*/ 10000 w 10000"/>
              <a:gd name="connsiteY18"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8519 w 10000"/>
              <a:gd name="connsiteY13" fmla="*/ 396 h 10000"/>
              <a:gd name="connsiteX14" fmla="*/ 9630 w 10000"/>
              <a:gd name="connsiteY14" fmla="*/ 0 h 10000"/>
              <a:gd name="connsiteX15" fmla="*/ 10000 w 10000"/>
              <a:gd name="connsiteY15" fmla="*/ 99 h 10000"/>
              <a:gd name="connsiteX0" fmla="*/ 0 w 10705"/>
              <a:gd name="connsiteY0" fmla="*/ 9159 h 10000"/>
              <a:gd name="connsiteX1" fmla="*/ 556 w 10705"/>
              <a:gd name="connsiteY1" fmla="*/ 9703 h 10000"/>
              <a:gd name="connsiteX2" fmla="*/ 1111 w 10705"/>
              <a:gd name="connsiteY2" fmla="*/ 10000 h 10000"/>
              <a:gd name="connsiteX3" fmla="*/ 2593 w 10705"/>
              <a:gd name="connsiteY3" fmla="*/ 9703 h 10000"/>
              <a:gd name="connsiteX4" fmla="*/ 2963 w 10705"/>
              <a:gd name="connsiteY4" fmla="*/ 9208 h 10000"/>
              <a:gd name="connsiteX5" fmla="*/ 3519 w 10705"/>
              <a:gd name="connsiteY5" fmla="*/ 8564 h 10000"/>
              <a:gd name="connsiteX6" fmla="*/ 4074 w 10705"/>
              <a:gd name="connsiteY6" fmla="*/ 7822 h 10000"/>
              <a:gd name="connsiteX7" fmla="*/ 4630 w 10705"/>
              <a:gd name="connsiteY7" fmla="*/ 6980 h 10000"/>
              <a:gd name="connsiteX8" fmla="*/ 5000 w 10705"/>
              <a:gd name="connsiteY8" fmla="*/ 5940 h 10000"/>
              <a:gd name="connsiteX9" fmla="*/ 5556 w 10705"/>
              <a:gd name="connsiteY9" fmla="*/ 4901 h 10000"/>
              <a:gd name="connsiteX10" fmla="*/ 6111 w 10705"/>
              <a:gd name="connsiteY10" fmla="*/ 3812 h 10000"/>
              <a:gd name="connsiteX11" fmla="*/ 6481 w 10705"/>
              <a:gd name="connsiteY11" fmla="*/ 2970 h 10000"/>
              <a:gd name="connsiteX12" fmla="*/ 7037 w 10705"/>
              <a:gd name="connsiteY12" fmla="*/ 2129 h 10000"/>
              <a:gd name="connsiteX13" fmla="*/ 8519 w 10705"/>
              <a:gd name="connsiteY13" fmla="*/ 396 h 10000"/>
              <a:gd name="connsiteX14" fmla="*/ 9630 w 10705"/>
              <a:gd name="connsiteY14" fmla="*/ 0 h 10000"/>
              <a:gd name="connsiteX15" fmla="*/ 10705 w 10705"/>
              <a:gd name="connsiteY15" fmla="*/ 748 h 10000"/>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3519 w 10705"/>
              <a:gd name="connsiteY4" fmla="*/ 8564 h 10027"/>
              <a:gd name="connsiteX5" fmla="*/ 4074 w 10705"/>
              <a:gd name="connsiteY5" fmla="*/ 7822 h 10027"/>
              <a:gd name="connsiteX6" fmla="*/ 4630 w 10705"/>
              <a:gd name="connsiteY6" fmla="*/ 6980 h 10027"/>
              <a:gd name="connsiteX7" fmla="*/ 5000 w 10705"/>
              <a:gd name="connsiteY7" fmla="*/ 5940 h 10027"/>
              <a:gd name="connsiteX8" fmla="*/ 5556 w 10705"/>
              <a:gd name="connsiteY8" fmla="*/ 4901 h 10027"/>
              <a:gd name="connsiteX9" fmla="*/ 6111 w 10705"/>
              <a:gd name="connsiteY9" fmla="*/ 3812 h 10027"/>
              <a:gd name="connsiteX10" fmla="*/ 6481 w 10705"/>
              <a:gd name="connsiteY10" fmla="*/ 2970 h 10027"/>
              <a:gd name="connsiteX11" fmla="*/ 7037 w 10705"/>
              <a:gd name="connsiteY11" fmla="*/ 2129 h 10027"/>
              <a:gd name="connsiteX12" fmla="*/ 8519 w 10705"/>
              <a:gd name="connsiteY12" fmla="*/ 396 h 10027"/>
              <a:gd name="connsiteX13" fmla="*/ 9630 w 10705"/>
              <a:gd name="connsiteY13" fmla="*/ 0 h 10027"/>
              <a:gd name="connsiteX14" fmla="*/ 10705 w 10705"/>
              <a:gd name="connsiteY14" fmla="*/ 748 h 10027"/>
              <a:gd name="connsiteX0" fmla="*/ 0 w 10705"/>
              <a:gd name="connsiteY0" fmla="*/ 8763 h 9631"/>
              <a:gd name="connsiteX1" fmla="*/ 556 w 10705"/>
              <a:gd name="connsiteY1" fmla="*/ 9307 h 9631"/>
              <a:gd name="connsiteX2" fmla="*/ 1111 w 10705"/>
              <a:gd name="connsiteY2" fmla="*/ 9604 h 9631"/>
              <a:gd name="connsiteX3" fmla="*/ 2845 w 10705"/>
              <a:gd name="connsiteY3" fmla="*/ 9631 h 9631"/>
              <a:gd name="connsiteX4" fmla="*/ 3519 w 10705"/>
              <a:gd name="connsiteY4" fmla="*/ 8168 h 9631"/>
              <a:gd name="connsiteX5" fmla="*/ 4074 w 10705"/>
              <a:gd name="connsiteY5" fmla="*/ 7426 h 9631"/>
              <a:gd name="connsiteX6" fmla="*/ 4630 w 10705"/>
              <a:gd name="connsiteY6" fmla="*/ 6584 h 9631"/>
              <a:gd name="connsiteX7" fmla="*/ 5000 w 10705"/>
              <a:gd name="connsiteY7" fmla="*/ 5544 h 9631"/>
              <a:gd name="connsiteX8" fmla="*/ 5556 w 10705"/>
              <a:gd name="connsiteY8" fmla="*/ 4505 h 9631"/>
              <a:gd name="connsiteX9" fmla="*/ 6111 w 10705"/>
              <a:gd name="connsiteY9" fmla="*/ 3416 h 9631"/>
              <a:gd name="connsiteX10" fmla="*/ 6481 w 10705"/>
              <a:gd name="connsiteY10" fmla="*/ 2574 h 9631"/>
              <a:gd name="connsiteX11" fmla="*/ 7037 w 10705"/>
              <a:gd name="connsiteY11" fmla="*/ 1733 h 9631"/>
              <a:gd name="connsiteX12" fmla="*/ 8519 w 10705"/>
              <a:gd name="connsiteY12" fmla="*/ 0 h 9631"/>
              <a:gd name="connsiteX13" fmla="*/ 10705 w 10705"/>
              <a:gd name="connsiteY13" fmla="*/ 352 h 9631"/>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190 w 10000"/>
              <a:gd name="connsiteY8" fmla="*/ 5037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054 w 10000"/>
              <a:gd name="connsiteY9" fmla="*/ 3032 h 10359"/>
              <a:gd name="connsiteX10" fmla="*/ 6574 w 10000"/>
              <a:gd name="connsiteY10" fmla="*/ 2158 h 10359"/>
              <a:gd name="connsiteX11" fmla="*/ 7205 w 10000"/>
              <a:gd name="connsiteY11" fmla="*/ 0 h 10359"/>
              <a:gd name="connsiteX12" fmla="*/ 10000 w 10000"/>
              <a:gd name="connsiteY12"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574 w 10000"/>
              <a:gd name="connsiteY9" fmla="*/ 2158 h 10359"/>
              <a:gd name="connsiteX10" fmla="*/ 7205 w 10000"/>
              <a:gd name="connsiteY10" fmla="*/ 0 h 10359"/>
              <a:gd name="connsiteX11" fmla="*/ 10000 w 10000"/>
              <a:gd name="connsiteY11" fmla="*/ 724 h 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359">
                <a:moveTo>
                  <a:pt x="0" y="9458"/>
                </a:moveTo>
                <a:lnTo>
                  <a:pt x="519" y="10023"/>
                </a:lnTo>
                <a:lnTo>
                  <a:pt x="1038" y="10331"/>
                </a:lnTo>
                <a:lnTo>
                  <a:pt x="2658" y="10359"/>
                </a:lnTo>
                <a:cubicBezTo>
                  <a:pt x="3032" y="10111"/>
                  <a:pt x="3096" y="9222"/>
                  <a:pt x="3287" y="8840"/>
                </a:cubicBezTo>
                <a:lnTo>
                  <a:pt x="3806" y="8070"/>
                </a:lnTo>
                <a:lnTo>
                  <a:pt x="4325" y="7195"/>
                </a:lnTo>
                <a:lnTo>
                  <a:pt x="4671" y="6115"/>
                </a:lnTo>
                <a:lnTo>
                  <a:pt x="5943" y="5396"/>
                </a:lnTo>
                <a:lnTo>
                  <a:pt x="6574" y="2158"/>
                </a:lnTo>
                <a:lnTo>
                  <a:pt x="7205" y="0"/>
                </a:lnTo>
                <a:lnTo>
                  <a:pt x="10000" y="724"/>
                </a:lnTo>
              </a:path>
            </a:pathLst>
          </a:custGeom>
          <a:noFill/>
          <a:ln w="76200">
            <a:solidFill>
              <a:srgbClr val="00B0F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76"/>
          <p:cNvSpPr>
            <a:spLocks/>
          </p:cNvSpPr>
          <p:nvPr/>
        </p:nvSpPr>
        <p:spPr bwMode="auto">
          <a:xfrm>
            <a:off x="2226233" y="4403686"/>
            <a:ext cx="1012385" cy="878931"/>
          </a:xfrm>
          <a:custGeom>
            <a:avLst/>
            <a:gdLst>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9902"/>
              <a:gd name="connsiteX1" fmla="*/ 556 w 10000"/>
              <a:gd name="connsiteY1" fmla="*/ 9608 h 9902"/>
              <a:gd name="connsiteX2" fmla="*/ 1111 w 10000"/>
              <a:gd name="connsiteY2" fmla="*/ 9902 h 9902"/>
              <a:gd name="connsiteX3" fmla="*/ 2593 w 10000"/>
              <a:gd name="connsiteY3" fmla="*/ 9608 h 9902"/>
              <a:gd name="connsiteX4" fmla="*/ 2963 w 10000"/>
              <a:gd name="connsiteY4" fmla="*/ 9118 h 9902"/>
              <a:gd name="connsiteX5" fmla="*/ 3519 w 10000"/>
              <a:gd name="connsiteY5" fmla="*/ 8480 h 9902"/>
              <a:gd name="connsiteX6" fmla="*/ 4074 w 10000"/>
              <a:gd name="connsiteY6" fmla="*/ 7745 h 9902"/>
              <a:gd name="connsiteX7" fmla="*/ 4630 w 10000"/>
              <a:gd name="connsiteY7" fmla="*/ 6912 h 9902"/>
              <a:gd name="connsiteX8" fmla="*/ 5000 w 10000"/>
              <a:gd name="connsiteY8" fmla="*/ 5882 h 9902"/>
              <a:gd name="connsiteX9" fmla="*/ 5556 w 10000"/>
              <a:gd name="connsiteY9" fmla="*/ 4853 h 9902"/>
              <a:gd name="connsiteX10" fmla="*/ 6111 w 10000"/>
              <a:gd name="connsiteY10" fmla="*/ 3775 h 9902"/>
              <a:gd name="connsiteX11" fmla="*/ 6481 w 10000"/>
              <a:gd name="connsiteY11" fmla="*/ 2941 h 9902"/>
              <a:gd name="connsiteX12" fmla="*/ 7037 w 10000"/>
              <a:gd name="connsiteY12" fmla="*/ 2108 h 9902"/>
              <a:gd name="connsiteX13" fmla="*/ 7593 w 10000"/>
              <a:gd name="connsiteY13" fmla="*/ 1373 h 9902"/>
              <a:gd name="connsiteX14" fmla="*/ 8148 w 10000"/>
              <a:gd name="connsiteY14" fmla="*/ 833 h 9902"/>
              <a:gd name="connsiteX15" fmla="*/ 8519 w 10000"/>
              <a:gd name="connsiteY15" fmla="*/ 392 h 9902"/>
              <a:gd name="connsiteX16" fmla="*/ 9074 w 10000"/>
              <a:gd name="connsiteY16" fmla="*/ 98 h 9902"/>
              <a:gd name="connsiteX17" fmla="*/ 9630 w 10000"/>
              <a:gd name="connsiteY17" fmla="*/ 0 h 9902"/>
              <a:gd name="connsiteX18" fmla="*/ 10000 w 10000"/>
              <a:gd name="connsiteY18" fmla="*/ 98 h 9902"/>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8772 w 10000"/>
              <a:gd name="connsiteY16" fmla="*/ 315 h 10000"/>
              <a:gd name="connsiteX17" fmla="*/ 9630 w 10000"/>
              <a:gd name="connsiteY17" fmla="*/ 0 h 10000"/>
              <a:gd name="connsiteX18" fmla="*/ 10000 w 10000"/>
              <a:gd name="connsiteY18"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8519 w 10000"/>
              <a:gd name="connsiteY13" fmla="*/ 396 h 10000"/>
              <a:gd name="connsiteX14" fmla="*/ 9630 w 10000"/>
              <a:gd name="connsiteY14" fmla="*/ 0 h 10000"/>
              <a:gd name="connsiteX15" fmla="*/ 10000 w 10000"/>
              <a:gd name="connsiteY15" fmla="*/ 99 h 10000"/>
              <a:gd name="connsiteX0" fmla="*/ 0 w 10705"/>
              <a:gd name="connsiteY0" fmla="*/ 9159 h 10000"/>
              <a:gd name="connsiteX1" fmla="*/ 556 w 10705"/>
              <a:gd name="connsiteY1" fmla="*/ 9703 h 10000"/>
              <a:gd name="connsiteX2" fmla="*/ 1111 w 10705"/>
              <a:gd name="connsiteY2" fmla="*/ 10000 h 10000"/>
              <a:gd name="connsiteX3" fmla="*/ 2593 w 10705"/>
              <a:gd name="connsiteY3" fmla="*/ 9703 h 10000"/>
              <a:gd name="connsiteX4" fmla="*/ 2963 w 10705"/>
              <a:gd name="connsiteY4" fmla="*/ 9208 h 10000"/>
              <a:gd name="connsiteX5" fmla="*/ 3519 w 10705"/>
              <a:gd name="connsiteY5" fmla="*/ 8564 h 10000"/>
              <a:gd name="connsiteX6" fmla="*/ 4074 w 10705"/>
              <a:gd name="connsiteY6" fmla="*/ 7822 h 10000"/>
              <a:gd name="connsiteX7" fmla="*/ 4630 w 10705"/>
              <a:gd name="connsiteY7" fmla="*/ 6980 h 10000"/>
              <a:gd name="connsiteX8" fmla="*/ 5000 w 10705"/>
              <a:gd name="connsiteY8" fmla="*/ 5940 h 10000"/>
              <a:gd name="connsiteX9" fmla="*/ 5556 w 10705"/>
              <a:gd name="connsiteY9" fmla="*/ 4901 h 10000"/>
              <a:gd name="connsiteX10" fmla="*/ 6111 w 10705"/>
              <a:gd name="connsiteY10" fmla="*/ 3812 h 10000"/>
              <a:gd name="connsiteX11" fmla="*/ 6481 w 10705"/>
              <a:gd name="connsiteY11" fmla="*/ 2970 h 10000"/>
              <a:gd name="connsiteX12" fmla="*/ 7037 w 10705"/>
              <a:gd name="connsiteY12" fmla="*/ 2129 h 10000"/>
              <a:gd name="connsiteX13" fmla="*/ 8519 w 10705"/>
              <a:gd name="connsiteY13" fmla="*/ 396 h 10000"/>
              <a:gd name="connsiteX14" fmla="*/ 9630 w 10705"/>
              <a:gd name="connsiteY14" fmla="*/ 0 h 10000"/>
              <a:gd name="connsiteX15" fmla="*/ 10705 w 10705"/>
              <a:gd name="connsiteY15" fmla="*/ 748 h 10000"/>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3519 w 10705"/>
              <a:gd name="connsiteY4" fmla="*/ 8564 h 10027"/>
              <a:gd name="connsiteX5" fmla="*/ 4074 w 10705"/>
              <a:gd name="connsiteY5" fmla="*/ 7822 h 10027"/>
              <a:gd name="connsiteX6" fmla="*/ 4630 w 10705"/>
              <a:gd name="connsiteY6" fmla="*/ 6980 h 10027"/>
              <a:gd name="connsiteX7" fmla="*/ 5000 w 10705"/>
              <a:gd name="connsiteY7" fmla="*/ 5940 h 10027"/>
              <a:gd name="connsiteX8" fmla="*/ 5556 w 10705"/>
              <a:gd name="connsiteY8" fmla="*/ 4901 h 10027"/>
              <a:gd name="connsiteX9" fmla="*/ 6111 w 10705"/>
              <a:gd name="connsiteY9" fmla="*/ 3812 h 10027"/>
              <a:gd name="connsiteX10" fmla="*/ 6481 w 10705"/>
              <a:gd name="connsiteY10" fmla="*/ 2970 h 10027"/>
              <a:gd name="connsiteX11" fmla="*/ 7037 w 10705"/>
              <a:gd name="connsiteY11" fmla="*/ 2129 h 10027"/>
              <a:gd name="connsiteX12" fmla="*/ 8519 w 10705"/>
              <a:gd name="connsiteY12" fmla="*/ 396 h 10027"/>
              <a:gd name="connsiteX13" fmla="*/ 9630 w 10705"/>
              <a:gd name="connsiteY13" fmla="*/ 0 h 10027"/>
              <a:gd name="connsiteX14" fmla="*/ 10705 w 10705"/>
              <a:gd name="connsiteY14" fmla="*/ 748 h 10027"/>
              <a:gd name="connsiteX0" fmla="*/ 0 w 10705"/>
              <a:gd name="connsiteY0" fmla="*/ 8763 h 9631"/>
              <a:gd name="connsiteX1" fmla="*/ 556 w 10705"/>
              <a:gd name="connsiteY1" fmla="*/ 9307 h 9631"/>
              <a:gd name="connsiteX2" fmla="*/ 1111 w 10705"/>
              <a:gd name="connsiteY2" fmla="*/ 9604 h 9631"/>
              <a:gd name="connsiteX3" fmla="*/ 2845 w 10705"/>
              <a:gd name="connsiteY3" fmla="*/ 9631 h 9631"/>
              <a:gd name="connsiteX4" fmla="*/ 3519 w 10705"/>
              <a:gd name="connsiteY4" fmla="*/ 8168 h 9631"/>
              <a:gd name="connsiteX5" fmla="*/ 4074 w 10705"/>
              <a:gd name="connsiteY5" fmla="*/ 7426 h 9631"/>
              <a:gd name="connsiteX6" fmla="*/ 4630 w 10705"/>
              <a:gd name="connsiteY6" fmla="*/ 6584 h 9631"/>
              <a:gd name="connsiteX7" fmla="*/ 5000 w 10705"/>
              <a:gd name="connsiteY7" fmla="*/ 5544 h 9631"/>
              <a:gd name="connsiteX8" fmla="*/ 5556 w 10705"/>
              <a:gd name="connsiteY8" fmla="*/ 4505 h 9631"/>
              <a:gd name="connsiteX9" fmla="*/ 6111 w 10705"/>
              <a:gd name="connsiteY9" fmla="*/ 3416 h 9631"/>
              <a:gd name="connsiteX10" fmla="*/ 6481 w 10705"/>
              <a:gd name="connsiteY10" fmla="*/ 2574 h 9631"/>
              <a:gd name="connsiteX11" fmla="*/ 7037 w 10705"/>
              <a:gd name="connsiteY11" fmla="*/ 1733 h 9631"/>
              <a:gd name="connsiteX12" fmla="*/ 8519 w 10705"/>
              <a:gd name="connsiteY12" fmla="*/ 0 h 9631"/>
              <a:gd name="connsiteX13" fmla="*/ 10705 w 10705"/>
              <a:gd name="connsiteY13" fmla="*/ 352 h 9631"/>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190 w 10000"/>
              <a:gd name="connsiteY8" fmla="*/ 5037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054 w 10000"/>
              <a:gd name="connsiteY9" fmla="*/ 3032 h 10359"/>
              <a:gd name="connsiteX10" fmla="*/ 6574 w 10000"/>
              <a:gd name="connsiteY10" fmla="*/ 2158 h 10359"/>
              <a:gd name="connsiteX11" fmla="*/ 7205 w 10000"/>
              <a:gd name="connsiteY11" fmla="*/ 0 h 10359"/>
              <a:gd name="connsiteX12" fmla="*/ 10000 w 10000"/>
              <a:gd name="connsiteY12"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574 w 10000"/>
              <a:gd name="connsiteY9" fmla="*/ 2158 h 10359"/>
              <a:gd name="connsiteX10" fmla="*/ 7205 w 10000"/>
              <a:gd name="connsiteY10" fmla="*/ 0 h 10359"/>
              <a:gd name="connsiteX11" fmla="*/ 10000 w 10000"/>
              <a:gd name="connsiteY11" fmla="*/ 724 h 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359">
                <a:moveTo>
                  <a:pt x="0" y="9458"/>
                </a:moveTo>
                <a:lnTo>
                  <a:pt x="519" y="10023"/>
                </a:lnTo>
                <a:lnTo>
                  <a:pt x="1038" y="10331"/>
                </a:lnTo>
                <a:lnTo>
                  <a:pt x="2658" y="10359"/>
                </a:lnTo>
                <a:cubicBezTo>
                  <a:pt x="3032" y="10111"/>
                  <a:pt x="3096" y="9222"/>
                  <a:pt x="3287" y="8840"/>
                </a:cubicBezTo>
                <a:lnTo>
                  <a:pt x="3806" y="8070"/>
                </a:lnTo>
                <a:lnTo>
                  <a:pt x="4325" y="7195"/>
                </a:lnTo>
                <a:lnTo>
                  <a:pt x="4671" y="6115"/>
                </a:lnTo>
                <a:lnTo>
                  <a:pt x="5943" y="5396"/>
                </a:lnTo>
                <a:lnTo>
                  <a:pt x="6574" y="2158"/>
                </a:lnTo>
                <a:lnTo>
                  <a:pt x="7205" y="0"/>
                </a:lnTo>
                <a:lnTo>
                  <a:pt x="10000" y="724"/>
                </a:lnTo>
              </a:path>
            </a:pathLst>
          </a:custGeom>
          <a:noFill/>
          <a:ln w="76200">
            <a:solidFill>
              <a:srgbClr val="00B0F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98918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9300-D517-1549-8FBF-982F68354509}"/>
              </a:ext>
            </a:extLst>
          </p:cNvPr>
          <p:cNvSpPr>
            <a:spLocks noGrp="1"/>
          </p:cNvSpPr>
          <p:nvPr>
            <p:ph type="title"/>
          </p:nvPr>
        </p:nvSpPr>
        <p:spPr/>
        <p:txBody>
          <a:bodyPr/>
          <a:lstStyle/>
          <a:p>
            <a:r>
              <a:rPr lang="fr" dirty="0"/>
              <a:t>Matrix Profile </a:t>
            </a:r>
            <a:endParaRPr lang="en-GB" dirty="0"/>
          </a:p>
        </p:txBody>
      </p:sp>
      <p:sp>
        <p:nvSpPr>
          <p:cNvPr id="3" name="Content Placeholder 2">
            <a:extLst>
              <a:ext uri="{FF2B5EF4-FFF2-40B4-BE49-F238E27FC236}">
                <a16:creationId xmlns:a16="http://schemas.microsoft.com/office/drawing/2014/main" id="{F453DDFD-767C-2E48-9E81-10A53CCE2A43}"/>
              </a:ext>
            </a:extLst>
          </p:cNvPr>
          <p:cNvSpPr>
            <a:spLocks noGrp="1"/>
          </p:cNvSpPr>
          <p:nvPr>
            <p:ph idx="1"/>
          </p:nvPr>
        </p:nvSpPr>
        <p:spPr/>
        <p:txBody>
          <a:bodyPr>
            <a:normAutofit fontScale="32500" lnSpcReduction="20000"/>
          </a:bodyPr>
          <a:lstStyle/>
          <a:p>
            <a:pPr marL="0" indent="0">
              <a:buNone/>
            </a:pPr>
            <a:endParaRPr lang="fr" dirty="0"/>
          </a:p>
          <a:p>
            <a:r>
              <a:rPr lang="fr" dirty="0"/>
              <a:t>#C++</a:t>
            </a:r>
          </a:p>
          <a:p>
            <a:pPr lvl="1"/>
            <a:r>
              <a:rPr lang="fr" dirty="0"/>
              <a:t>https://github.com/zpzim/SCAMP (</a:t>
            </a:r>
            <a:r>
              <a:rPr lang="en-US" dirty="0"/>
              <a:t>C++/CUDA)</a:t>
            </a:r>
            <a:endParaRPr lang="fr" dirty="0"/>
          </a:p>
          <a:p>
            <a:pPr lvl="1"/>
            <a:r>
              <a:rPr lang="fr" dirty="0"/>
              <a:t>https://</a:t>
            </a:r>
            <a:r>
              <a:rPr lang="fr" dirty="0" err="1"/>
              <a:t>github.com</a:t>
            </a:r>
            <a:r>
              <a:rPr lang="fr" dirty="0"/>
              <a:t>/</a:t>
            </a:r>
            <a:r>
              <a:rPr lang="fr" dirty="0" err="1"/>
              <a:t>aafulei</a:t>
            </a:r>
            <a:r>
              <a:rPr lang="fr" dirty="0"/>
              <a:t>/matrix-profile-</a:t>
            </a:r>
            <a:r>
              <a:rPr lang="fr" dirty="0" err="1"/>
              <a:t>with</a:t>
            </a:r>
            <a:r>
              <a:rPr lang="fr" dirty="0"/>
              <a:t>-</a:t>
            </a:r>
            <a:r>
              <a:rPr lang="fr" dirty="0" err="1"/>
              <a:t>dtw</a:t>
            </a:r>
            <a:endParaRPr lang="fr" dirty="0"/>
          </a:p>
          <a:p>
            <a:r>
              <a:rPr lang="fr" dirty="0"/>
              <a:t>#Python</a:t>
            </a:r>
          </a:p>
          <a:p>
            <a:pPr lvl="1"/>
            <a:r>
              <a:rPr lang="fr" dirty="0"/>
              <a:t>https://</a:t>
            </a:r>
            <a:r>
              <a:rPr lang="fr" dirty="0" err="1"/>
              <a:t>github.com</a:t>
            </a:r>
            <a:r>
              <a:rPr lang="fr" dirty="0"/>
              <a:t>/</a:t>
            </a:r>
            <a:r>
              <a:rPr lang="fr" dirty="0" err="1"/>
              <a:t>target</a:t>
            </a:r>
            <a:r>
              <a:rPr lang="fr" dirty="0"/>
              <a:t>/</a:t>
            </a:r>
            <a:r>
              <a:rPr lang="fr" dirty="0" err="1"/>
              <a:t>matrixprofile-ts</a:t>
            </a:r>
            <a:endParaRPr lang="fr" dirty="0"/>
          </a:p>
          <a:p>
            <a:pPr lvl="1"/>
            <a:r>
              <a:rPr lang="fr" dirty="0"/>
              <a:t>https://</a:t>
            </a:r>
            <a:r>
              <a:rPr lang="fr" dirty="0" err="1"/>
              <a:t>github.com</a:t>
            </a:r>
            <a:r>
              <a:rPr lang="fr" dirty="0"/>
              <a:t>/</a:t>
            </a:r>
            <a:r>
              <a:rPr lang="fr" dirty="0" err="1"/>
              <a:t>ZiyaoWei</a:t>
            </a:r>
            <a:r>
              <a:rPr lang="fr" dirty="0"/>
              <a:t>/</a:t>
            </a:r>
            <a:r>
              <a:rPr lang="fr" dirty="0" err="1"/>
              <a:t>pyMatrixProfile</a:t>
            </a:r>
            <a:endParaRPr lang="fr" dirty="0"/>
          </a:p>
          <a:p>
            <a:pPr lvl="1"/>
            <a:r>
              <a:rPr lang="fr" dirty="0"/>
              <a:t>https://</a:t>
            </a:r>
            <a:r>
              <a:rPr lang="fr" dirty="0" err="1"/>
              <a:t>github.com</a:t>
            </a:r>
            <a:r>
              <a:rPr lang="fr" dirty="0"/>
              <a:t>/</a:t>
            </a:r>
            <a:r>
              <a:rPr lang="fr" dirty="0" err="1"/>
              <a:t>jbeleno</a:t>
            </a:r>
            <a:r>
              <a:rPr lang="fr" dirty="0"/>
              <a:t>/</a:t>
            </a:r>
            <a:r>
              <a:rPr lang="fr" dirty="0" err="1"/>
              <a:t>owlpy</a:t>
            </a:r>
            <a:endParaRPr lang="fr" dirty="0"/>
          </a:p>
          <a:p>
            <a:pPr lvl="1"/>
            <a:r>
              <a:rPr lang="fr" dirty="0"/>
              <a:t>https://</a:t>
            </a:r>
            <a:r>
              <a:rPr lang="fr" dirty="0" err="1"/>
              <a:t>github.com</a:t>
            </a:r>
            <a:r>
              <a:rPr lang="fr" dirty="0"/>
              <a:t>/</a:t>
            </a:r>
            <a:r>
              <a:rPr lang="fr" dirty="0" err="1"/>
              <a:t>javidlakha</a:t>
            </a:r>
            <a:r>
              <a:rPr lang="fr" dirty="0"/>
              <a:t>/matrix-profile</a:t>
            </a:r>
          </a:p>
          <a:p>
            <a:pPr lvl="1"/>
            <a:r>
              <a:rPr lang="fr" dirty="0"/>
              <a:t>https://</a:t>
            </a:r>
            <a:r>
              <a:rPr lang="fr" dirty="0" err="1"/>
              <a:t>github.com</a:t>
            </a:r>
            <a:r>
              <a:rPr lang="fr" dirty="0"/>
              <a:t>/</a:t>
            </a:r>
            <a:r>
              <a:rPr lang="fr" dirty="0" err="1"/>
              <a:t>jgopikrishna</a:t>
            </a:r>
            <a:r>
              <a:rPr lang="fr" dirty="0"/>
              <a:t>/</a:t>
            </a:r>
            <a:r>
              <a:rPr lang="fr" dirty="0" err="1"/>
              <a:t>MatrixProfile_Implementation</a:t>
            </a:r>
            <a:endParaRPr lang="fr" dirty="0"/>
          </a:p>
          <a:p>
            <a:pPr lvl="1"/>
            <a:r>
              <a:rPr lang="fr" dirty="0"/>
              <a:t>https://</a:t>
            </a:r>
            <a:r>
              <a:rPr lang="fr" dirty="0" err="1"/>
              <a:t>github.com</a:t>
            </a:r>
            <a:r>
              <a:rPr lang="fr" dirty="0"/>
              <a:t>/</a:t>
            </a:r>
            <a:r>
              <a:rPr lang="fr" dirty="0" err="1"/>
              <a:t>briamn</a:t>
            </a:r>
            <a:r>
              <a:rPr lang="fr" dirty="0"/>
              <a:t>/Profile-Matrix</a:t>
            </a:r>
          </a:p>
          <a:p>
            <a:pPr lvl="1"/>
            <a:r>
              <a:rPr lang="fr" dirty="0"/>
              <a:t>https://</a:t>
            </a:r>
            <a:r>
              <a:rPr lang="fr" dirty="0" err="1"/>
              <a:t>github.com</a:t>
            </a:r>
            <a:r>
              <a:rPr lang="fr" dirty="0"/>
              <a:t>/</a:t>
            </a:r>
            <a:r>
              <a:rPr lang="fr" dirty="0" err="1"/>
              <a:t>Qinode</a:t>
            </a:r>
            <a:r>
              <a:rPr lang="fr" dirty="0"/>
              <a:t>/final-matrix-profile</a:t>
            </a:r>
          </a:p>
          <a:p>
            <a:r>
              <a:rPr lang="fr" dirty="0"/>
              <a:t>#Java</a:t>
            </a:r>
          </a:p>
          <a:p>
            <a:pPr lvl="1"/>
            <a:r>
              <a:rPr lang="fr" dirty="0"/>
              <a:t>https://</a:t>
            </a:r>
            <a:r>
              <a:rPr lang="fr" dirty="0" err="1"/>
              <a:t>github.com</a:t>
            </a:r>
            <a:r>
              <a:rPr lang="fr" dirty="0"/>
              <a:t>/</a:t>
            </a:r>
            <a:r>
              <a:rPr lang="fr" dirty="0" err="1"/>
              <a:t>ensozos</a:t>
            </a:r>
            <a:r>
              <a:rPr lang="fr" dirty="0"/>
              <a:t>/Matrix-Profile</a:t>
            </a:r>
          </a:p>
          <a:p>
            <a:r>
              <a:rPr lang="fr" dirty="0"/>
              <a:t>#Matlab</a:t>
            </a:r>
          </a:p>
          <a:p>
            <a:pPr lvl="1"/>
            <a:r>
              <a:rPr lang="fr" dirty="0"/>
              <a:t>https://</a:t>
            </a:r>
            <a:r>
              <a:rPr lang="fr" dirty="0" err="1"/>
              <a:t>github.com</a:t>
            </a:r>
            <a:r>
              <a:rPr lang="fr" dirty="0"/>
              <a:t>/</a:t>
            </a:r>
            <a:r>
              <a:rPr lang="fr" dirty="0" err="1"/>
              <a:t>mcyeh</a:t>
            </a:r>
            <a:r>
              <a:rPr lang="fr" dirty="0"/>
              <a:t>/</a:t>
            </a:r>
            <a:r>
              <a:rPr lang="fr" dirty="0" err="1"/>
              <a:t>mstamp</a:t>
            </a:r>
            <a:endParaRPr lang="fr" dirty="0"/>
          </a:p>
          <a:p>
            <a:pPr lvl="1"/>
            <a:r>
              <a:rPr lang="fr" dirty="0"/>
              <a:t>https://</a:t>
            </a:r>
            <a:r>
              <a:rPr lang="fr" dirty="0" err="1"/>
              <a:t>github.com</a:t>
            </a:r>
            <a:r>
              <a:rPr lang="fr" dirty="0"/>
              <a:t>/</a:t>
            </a:r>
            <a:r>
              <a:rPr lang="fr" dirty="0" err="1"/>
              <a:t>rakbarinia</a:t>
            </a:r>
            <a:r>
              <a:rPr lang="fr" dirty="0"/>
              <a:t>/AAMP-ACAMP</a:t>
            </a:r>
          </a:p>
          <a:p>
            <a:pPr lvl="1"/>
            <a:r>
              <a:rPr lang="fr" dirty="0"/>
              <a:t>https://</a:t>
            </a:r>
            <a:r>
              <a:rPr lang="fr" dirty="0" err="1"/>
              <a:t>github.com</a:t>
            </a:r>
            <a:r>
              <a:rPr lang="fr" dirty="0"/>
              <a:t>/</a:t>
            </a:r>
            <a:r>
              <a:rPr lang="fr" dirty="0" err="1"/>
              <a:t>lvovl</a:t>
            </a:r>
            <a:r>
              <a:rPr lang="fr" dirty="0"/>
              <a:t>/time-</a:t>
            </a:r>
            <a:r>
              <a:rPr lang="fr" dirty="0" err="1"/>
              <a:t>series</a:t>
            </a:r>
            <a:r>
              <a:rPr lang="fr" dirty="0"/>
              <a:t>-matrix-profile</a:t>
            </a:r>
          </a:p>
          <a:p>
            <a:r>
              <a:rPr lang="fr" dirty="0"/>
              <a:t>#Go</a:t>
            </a:r>
          </a:p>
          <a:p>
            <a:pPr lvl="1"/>
            <a:r>
              <a:rPr lang="fr" dirty="0"/>
              <a:t>https://</a:t>
            </a:r>
            <a:r>
              <a:rPr lang="fr" dirty="0" err="1"/>
              <a:t>github.com</a:t>
            </a:r>
            <a:r>
              <a:rPr lang="fr" dirty="0"/>
              <a:t>/aouyang1/go-</a:t>
            </a:r>
            <a:r>
              <a:rPr lang="fr" dirty="0" err="1"/>
              <a:t>matrixprofile</a:t>
            </a:r>
            <a:endParaRPr lang="fr" dirty="0"/>
          </a:p>
          <a:p>
            <a:r>
              <a:rPr lang="fr" dirty="0"/>
              <a:t>#R</a:t>
            </a:r>
          </a:p>
          <a:p>
            <a:pPr lvl="1"/>
            <a:r>
              <a:rPr lang="fr" dirty="0"/>
              <a:t>https://</a:t>
            </a:r>
            <a:r>
              <a:rPr lang="fr" dirty="0" err="1"/>
              <a:t>github.com</a:t>
            </a:r>
            <a:r>
              <a:rPr lang="fr" dirty="0"/>
              <a:t>/</a:t>
            </a:r>
            <a:r>
              <a:rPr lang="fr" dirty="0" err="1"/>
              <a:t>franzbischoff</a:t>
            </a:r>
            <a:r>
              <a:rPr lang="fr" dirty="0"/>
              <a:t>/</a:t>
            </a:r>
            <a:r>
              <a:rPr lang="fr" dirty="0" err="1"/>
              <a:t>tsmp</a:t>
            </a:r>
            <a:endParaRPr lang="fr" dirty="0"/>
          </a:p>
          <a:p>
            <a:r>
              <a:rPr lang="fr" dirty="0"/>
              <a:t>#CUDA</a:t>
            </a:r>
          </a:p>
          <a:p>
            <a:pPr lvl="1"/>
            <a:r>
              <a:rPr lang="fr" dirty="0"/>
              <a:t>https://</a:t>
            </a:r>
            <a:r>
              <a:rPr lang="fr" dirty="0" err="1"/>
              <a:t>github.com</a:t>
            </a:r>
            <a:r>
              <a:rPr lang="fr" dirty="0"/>
              <a:t>/</a:t>
            </a:r>
            <a:r>
              <a:rPr lang="fr" dirty="0" err="1"/>
              <a:t>zpzim</a:t>
            </a:r>
            <a:r>
              <a:rPr lang="fr" dirty="0"/>
              <a:t>/</a:t>
            </a:r>
            <a:r>
              <a:rPr lang="fr" dirty="0" err="1"/>
              <a:t>STOMPSelfJoin</a:t>
            </a:r>
            <a:endParaRPr lang="fr" dirty="0"/>
          </a:p>
          <a:p>
            <a:pPr lvl="1"/>
            <a:r>
              <a:rPr lang="fr" dirty="0"/>
              <a:t>https://</a:t>
            </a:r>
            <a:r>
              <a:rPr lang="fr" dirty="0" err="1"/>
              <a:t>github.com</a:t>
            </a:r>
            <a:r>
              <a:rPr lang="fr" dirty="0"/>
              <a:t>/</a:t>
            </a:r>
            <a:r>
              <a:rPr lang="fr" dirty="0" err="1"/>
              <a:t>zpzim</a:t>
            </a:r>
            <a:r>
              <a:rPr lang="fr" dirty="0"/>
              <a:t>/SCAMP</a:t>
            </a:r>
            <a:endParaRPr lang="en-GB" dirty="0"/>
          </a:p>
        </p:txBody>
      </p:sp>
    </p:spTree>
    <p:extLst>
      <p:ext uri="{BB962C8B-B14F-4D97-AF65-F5344CB8AC3E}">
        <p14:creationId xmlns:p14="http://schemas.microsoft.com/office/powerpoint/2010/main" val="768973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11125200" cy="889000"/>
          </a:xfrm>
        </p:spPr>
        <p:txBody>
          <a:bodyPr/>
          <a:lstStyle/>
          <a:p>
            <a:r>
              <a:rPr lang="en-US" dirty="0"/>
              <a:t>Trivial Match III</a:t>
            </a:r>
          </a:p>
        </p:txBody>
      </p:sp>
      <p:sp>
        <p:nvSpPr>
          <p:cNvPr id="3" name="Content Placeholder 2"/>
          <p:cNvSpPr>
            <a:spLocks noGrp="1"/>
          </p:cNvSpPr>
          <p:nvPr>
            <p:ph idx="1"/>
          </p:nvPr>
        </p:nvSpPr>
        <p:spPr>
          <a:xfrm>
            <a:off x="381000" y="1295400"/>
            <a:ext cx="11126522" cy="4419600"/>
          </a:xfrm>
        </p:spPr>
        <p:txBody>
          <a:bodyPr/>
          <a:lstStyle/>
          <a:p>
            <a:r>
              <a:rPr lang="en-US" dirty="0"/>
              <a:t>To avoid trivial matches, we find the first match, then we set an </a:t>
            </a:r>
            <a:r>
              <a:rPr lang="en-US" i="1" dirty="0">
                <a:solidFill>
                  <a:srgbClr val="7030A0"/>
                </a:solidFill>
              </a:rPr>
              <a:t>exclusion zone </a:t>
            </a:r>
            <a:r>
              <a:rPr lang="en-US" dirty="0"/>
              <a:t>around the best match</a:t>
            </a:r>
            <a:r>
              <a:rPr lang="en-US" i="1" dirty="0"/>
              <a:t>, </a:t>
            </a:r>
            <a:r>
              <a:rPr lang="en-US" dirty="0"/>
              <a:t>then find the </a:t>
            </a:r>
            <a:r>
              <a:rPr lang="en-US" i="1" dirty="0"/>
              <a:t>second</a:t>
            </a:r>
            <a:r>
              <a:rPr lang="en-US" dirty="0"/>
              <a:t> best match, etc.</a:t>
            </a:r>
          </a:p>
          <a:p>
            <a:r>
              <a:rPr lang="en-US" dirty="0"/>
              <a:t>The size of the </a:t>
            </a:r>
            <a:r>
              <a:rPr lang="en-US" i="1" dirty="0">
                <a:solidFill>
                  <a:srgbClr val="7030A0"/>
                </a:solidFill>
              </a:rPr>
              <a:t>exclusion zone </a:t>
            </a:r>
            <a:r>
              <a:rPr lang="en-US" dirty="0"/>
              <a:t>is not critical, ½ </a:t>
            </a:r>
            <a:r>
              <a:rPr lang="en-US" i="1" dirty="0"/>
              <a:t>m</a:t>
            </a:r>
            <a:r>
              <a:rPr lang="en-US" dirty="0"/>
              <a:t> works well.</a:t>
            </a:r>
          </a:p>
        </p:txBody>
      </p:sp>
      <p:grpSp>
        <p:nvGrpSpPr>
          <p:cNvPr id="27" name="Group 26"/>
          <p:cNvGrpSpPr/>
          <p:nvPr/>
        </p:nvGrpSpPr>
        <p:grpSpPr>
          <a:xfrm>
            <a:off x="1035335" y="4267200"/>
            <a:ext cx="10276736" cy="2426903"/>
            <a:chOff x="5722797" y="4267200"/>
            <a:chExt cx="5589273" cy="2426903"/>
          </a:xfrm>
        </p:grpSpPr>
        <p:sp>
          <p:nvSpPr>
            <p:cNvPr id="4" name="Line 9"/>
            <p:cNvSpPr>
              <a:spLocks noChangeShapeType="1"/>
            </p:cNvSpPr>
            <p:nvPr/>
          </p:nvSpPr>
          <p:spPr bwMode="auto">
            <a:xfrm>
              <a:off x="7061874" y="5951834"/>
              <a:ext cx="41338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Line 12"/>
            <p:cNvSpPr>
              <a:spLocks noChangeShapeType="1"/>
            </p:cNvSpPr>
            <p:nvPr/>
          </p:nvSpPr>
          <p:spPr bwMode="auto">
            <a:xfrm>
              <a:off x="7061874" y="5951834"/>
              <a:ext cx="41338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Line 14"/>
            <p:cNvSpPr>
              <a:spLocks noChangeShapeType="1"/>
            </p:cNvSpPr>
            <p:nvPr/>
          </p:nvSpPr>
          <p:spPr bwMode="auto">
            <a:xfrm flipV="1">
              <a:off x="706187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Rectangle 16"/>
            <p:cNvSpPr>
              <a:spLocks noChangeArrowheads="1"/>
            </p:cNvSpPr>
            <p:nvPr/>
          </p:nvSpPr>
          <p:spPr bwMode="auto">
            <a:xfrm>
              <a:off x="7033299" y="5980409"/>
              <a:ext cx="70532"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0</a:t>
              </a:r>
              <a:endParaRPr lang="en-US">
                <a:latin typeface="Arial" pitchFamily="34" charset="0"/>
                <a:cs typeface="Arial" pitchFamily="34" charset="0"/>
              </a:endParaRPr>
            </a:p>
          </p:txBody>
        </p:sp>
        <p:sp>
          <p:nvSpPr>
            <p:cNvPr id="8" name="Line 17"/>
            <p:cNvSpPr>
              <a:spLocks noChangeShapeType="1"/>
            </p:cNvSpPr>
            <p:nvPr/>
          </p:nvSpPr>
          <p:spPr bwMode="auto">
            <a:xfrm flipV="1">
              <a:off x="757622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19"/>
            <p:cNvSpPr>
              <a:spLocks noChangeArrowheads="1"/>
            </p:cNvSpPr>
            <p:nvPr/>
          </p:nvSpPr>
          <p:spPr bwMode="auto">
            <a:xfrm>
              <a:off x="7509549"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20</a:t>
              </a:r>
              <a:endParaRPr lang="en-US">
                <a:latin typeface="Arial" pitchFamily="34" charset="0"/>
                <a:cs typeface="Arial" pitchFamily="34" charset="0"/>
              </a:endParaRPr>
            </a:p>
          </p:txBody>
        </p:sp>
        <p:sp>
          <p:nvSpPr>
            <p:cNvPr id="10" name="Line 20"/>
            <p:cNvSpPr>
              <a:spLocks noChangeShapeType="1"/>
            </p:cNvSpPr>
            <p:nvPr/>
          </p:nvSpPr>
          <p:spPr bwMode="auto">
            <a:xfrm flipV="1">
              <a:off x="809057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p:nvSpPr>
          <p:spPr bwMode="auto">
            <a:xfrm>
              <a:off x="8023899"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40</a:t>
              </a:r>
              <a:endParaRPr lang="en-US">
                <a:latin typeface="Arial" pitchFamily="34" charset="0"/>
                <a:cs typeface="Arial" pitchFamily="34" charset="0"/>
              </a:endParaRPr>
            </a:p>
          </p:txBody>
        </p:sp>
        <p:sp>
          <p:nvSpPr>
            <p:cNvPr id="12" name="Line 23"/>
            <p:cNvSpPr>
              <a:spLocks noChangeShapeType="1"/>
            </p:cNvSpPr>
            <p:nvPr/>
          </p:nvSpPr>
          <p:spPr bwMode="auto">
            <a:xfrm flipV="1">
              <a:off x="860492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25"/>
            <p:cNvSpPr>
              <a:spLocks noChangeArrowheads="1"/>
            </p:cNvSpPr>
            <p:nvPr/>
          </p:nvSpPr>
          <p:spPr bwMode="auto">
            <a:xfrm>
              <a:off x="8538249"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60</a:t>
              </a:r>
              <a:endParaRPr lang="en-US">
                <a:latin typeface="Arial" pitchFamily="34" charset="0"/>
                <a:cs typeface="Arial" pitchFamily="34" charset="0"/>
              </a:endParaRPr>
            </a:p>
          </p:txBody>
        </p:sp>
        <p:sp>
          <p:nvSpPr>
            <p:cNvPr id="14" name="Line 26"/>
            <p:cNvSpPr>
              <a:spLocks noChangeShapeType="1"/>
            </p:cNvSpPr>
            <p:nvPr/>
          </p:nvSpPr>
          <p:spPr bwMode="auto">
            <a:xfrm flipV="1">
              <a:off x="912879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28"/>
            <p:cNvSpPr>
              <a:spLocks noChangeArrowheads="1"/>
            </p:cNvSpPr>
            <p:nvPr/>
          </p:nvSpPr>
          <p:spPr bwMode="auto">
            <a:xfrm>
              <a:off x="9062124" y="5980409"/>
              <a:ext cx="14106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80</a:t>
              </a:r>
              <a:endParaRPr lang="en-US">
                <a:latin typeface="Arial" pitchFamily="34" charset="0"/>
                <a:cs typeface="Arial" pitchFamily="34" charset="0"/>
              </a:endParaRPr>
            </a:p>
          </p:txBody>
        </p:sp>
        <p:sp>
          <p:nvSpPr>
            <p:cNvPr id="16" name="Line 29"/>
            <p:cNvSpPr>
              <a:spLocks noChangeShapeType="1"/>
            </p:cNvSpPr>
            <p:nvPr/>
          </p:nvSpPr>
          <p:spPr bwMode="auto">
            <a:xfrm flipV="1">
              <a:off x="964314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31"/>
            <p:cNvSpPr>
              <a:spLocks noChangeArrowheads="1"/>
            </p:cNvSpPr>
            <p:nvPr/>
          </p:nvSpPr>
          <p:spPr bwMode="auto">
            <a:xfrm>
              <a:off x="9547899"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100</a:t>
              </a:r>
              <a:endParaRPr lang="en-US">
                <a:latin typeface="Arial" pitchFamily="34" charset="0"/>
                <a:cs typeface="Arial" pitchFamily="34" charset="0"/>
              </a:endParaRPr>
            </a:p>
          </p:txBody>
        </p:sp>
        <p:sp>
          <p:nvSpPr>
            <p:cNvPr id="18" name="Line 32"/>
            <p:cNvSpPr>
              <a:spLocks noChangeShapeType="1"/>
            </p:cNvSpPr>
            <p:nvPr/>
          </p:nvSpPr>
          <p:spPr bwMode="auto">
            <a:xfrm flipV="1">
              <a:off x="1015749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34"/>
            <p:cNvSpPr>
              <a:spLocks noChangeArrowheads="1"/>
            </p:cNvSpPr>
            <p:nvPr/>
          </p:nvSpPr>
          <p:spPr bwMode="auto">
            <a:xfrm>
              <a:off x="10062249"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120</a:t>
              </a:r>
              <a:endParaRPr lang="en-US">
                <a:latin typeface="Arial" pitchFamily="34" charset="0"/>
                <a:cs typeface="Arial" pitchFamily="34" charset="0"/>
              </a:endParaRPr>
            </a:p>
          </p:txBody>
        </p:sp>
        <p:sp>
          <p:nvSpPr>
            <p:cNvPr id="20" name="Line 35"/>
            <p:cNvSpPr>
              <a:spLocks noChangeShapeType="1"/>
            </p:cNvSpPr>
            <p:nvPr/>
          </p:nvSpPr>
          <p:spPr bwMode="auto">
            <a:xfrm flipV="1">
              <a:off x="10671849"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37"/>
            <p:cNvSpPr>
              <a:spLocks noChangeArrowheads="1"/>
            </p:cNvSpPr>
            <p:nvPr/>
          </p:nvSpPr>
          <p:spPr bwMode="auto">
            <a:xfrm>
              <a:off x="10576599"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140</a:t>
              </a:r>
              <a:endParaRPr lang="en-US">
                <a:latin typeface="Arial" pitchFamily="34" charset="0"/>
                <a:cs typeface="Arial" pitchFamily="34" charset="0"/>
              </a:endParaRPr>
            </a:p>
          </p:txBody>
        </p:sp>
        <p:sp>
          <p:nvSpPr>
            <p:cNvPr id="22" name="Line 38"/>
            <p:cNvSpPr>
              <a:spLocks noChangeShapeType="1"/>
            </p:cNvSpPr>
            <p:nvPr/>
          </p:nvSpPr>
          <p:spPr bwMode="auto">
            <a:xfrm flipV="1">
              <a:off x="11195724" y="5904211"/>
              <a:ext cx="1588"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40"/>
            <p:cNvSpPr>
              <a:spLocks noChangeArrowheads="1"/>
            </p:cNvSpPr>
            <p:nvPr/>
          </p:nvSpPr>
          <p:spPr bwMode="auto">
            <a:xfrm>
              <a:off x="11100474" y="5980409"/>
              <a:ext cx="21159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160</a:t>
              </a:r>
              <a:endParaRPr lang="en-US">
                <a:latin typeface="Arial" pitchFamily="34" charset="0"/>
                <a:cs typeface="Arial" pitchFamily="34" charset="0"/>
              </a:endParaRPr>
            </a:p>
          </p:txBody>
        </p:sp>
        <p:sp>
          <p:nvSpPr>
            <p:cNvPr id="24" name="Line 41"/>
            <p:cNvSpPr>
              <a:spLocks noChangeShapeType="1"/>
            </p:cNvSpPr>
            <p:nvPr/>
          </p:nvSpPr>
          <p:spPr bwMode="auto">
            <a:xfrm>
              <a:off x="7061874" y="5951834"/>
              <a:ext cx="3810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42"/>
            <p:cNvSpPr>
              <a:spLocks noChangeShapeType="1"/>
            </p:cNvSpPr>
            <p:nvPr/>
          </p:nvSpPr>
          <p:spPr bwMode="auto">
            <a:xfrm flipH="1">
              <a:off x="11148101" y="5951834"/>
              <a:ext cx="4762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69"/>
            <p:cNvSpPr>
              <a:spLocks noChangeShapeType="1"/>
            </p:cNvSpPr>
            <p:nvPr/>
          </p:nvSpPr>
          <p:spPr bwMode="auto">
            <a:xfrm>
              <a:off x="7061874" y="5951834"/>
              <a:ext cx="41338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0" name="Group 79"/>
            <p:cNvGrpSpPr/>
            <p:nvPr/>
          </p:nvGrpSpPr>
          <p:grpSpPr>
            <a:xfrm>
              <a:off x="7080926" y="4370686"/>
              <a:ext cx="3933825" cy="1190625"/>
              <a:chOff x="2771775" y="1028700"/>
              <a:chExt cx="3933825" cy="2600325"/>
            </a:xfrm>
          </p:grpSpPr>
          <p:sp>
            <p:nvSpPr>
              <p:cNvPr id="31" name="Freeform 72"/>
              <p:cNvSpPr>
                <a:spLocks/>
              </p:cNvSpPr>
              <p:nvPr/>
            </p:nvSpPr>
            <p:spPr bwMode="auto">
              <a:xfrm>
                <a:off x="2771775" y="1028700"/>
                <a:ext cx="3286125" cy="2600325"/>
              </a:xfrm>
              <a:custGeom>
                <a:avLst/>
                <a:gdLst/>
                <a:ahLst/>
                <a:cxnLst>
                  <a:cxn ang="0">
                    <a:pos x="36" y="768"/>
                  </a:cxn>
                  <a:cxn ang="0">
                    <a:pos x="84" y="768"/>
                  </a:cxn>
                  <a:cxn ang="0">
                    <a:pos x="132" y="768"/>
                  </a:cxn>
                  <a:cxn ang="0">
                    <a:pos x="180" y="768"/>
                  </a:cxn>
                  <a:cxn ang="0">
                    <a:pos x="228" y="756"/>
                  </a:cxn>
                  <a:cxn ang="0">
                    <a:pos x="276" y="714"/>
                  </a:cxn>
                  <a:cxn ang="0">
                    <a:pos x="324" y="618"/>
                  </a:cxn>
                  <a:cxn ang="0">
                    <a:pos x="378" y="474"/>
                  </a:cxn>
                  <a:cxn ang="0">
                    <a:pos x="426" y="294"/>
                  </a:cxn>
                  <a:cxn ang="0">
                    <a:pos x="474" y="120"/>
                  </a:cxn>
                  <a:cxn ang="0">
                    <a:pos x="522" y="12"/>
                  </a:cxn>
                  <a:cxn ang="0">
                    <a:pos x="570" y="12"/>
                  </a:cxn>
                  <a:cxn ang="0">
                    <a:pos x="618" y="114"/>
                  </a:cxn>
                  <a:cxn ang="0">
                    <a:pos x="666" y="354"/>
                  </a:cxn>
                  <a:cxn ang="0">
                    <a:pos x="720" y="648"/>
                  </a:cxn>
                  <a:cxn ang="0">
                    <a:pos x="768" y="960"/>
                  </a:cxn>
                  <a:cxn ang="0">
                    <a:pos x="816" y="1218"/>
                  </a:cxn>
                  <a:cxn ang="0">
                    <a:pos x="864" y="1254"/>
                  </a:cxn>
                  <a:cxn ang="0">
                    <a:pos x="912" y="1080"/>
                  </a:cxn>
                  <a:cxn ang="0">
                    <a:pos x="960" y="762"/>
                  </a:cxn>
                  <a:cxn ang="0">
                    <a:pos x="1008" y="402"/>
                  </a:cxn>
                  <a:cxn ang="0">
                    <a:pos x="1062" y="144"/>
                  </a:cxn>
                  <a:cxn ang="0">
                    <a:pos x="1110" y="42"/>
                  </a:cxn>
                  <a:cxn ang="0">
                    <a:pos x="1158" y="120"/>
                  </a:cxn>
                  <a:cxn ang="0">
                    <a:pos x="1206" y="336"/>
                  </a:cxn>
                  <a:cxn ang="0">
                    <a:pos x="1254" y="654"/>
                  </a:cxn>
                  <a:cxn ang="0">
                    <a:pos x="1302" y="972"/>
                  </a:cxn>
                  <a:cxn ang="0">
                    <a:pos x="1350" y="1278"/>
                  </a:cxn>
                  <a:cxn ang="0">
                    <a:pos x="1398" y="1536"/>
                  </a:cxn>
                  <a:cxn ang="0">
                    <a:pos x="1452" y="1638"/>
                  </a:cxn>
                  <a:cxn ang="0">
                    <a:pos x="1500" y="1602"/>
                  </a:cxn>
                  <a:cxn ang="0">
                    <a:pos x="1548" y="1464"/>
                  </a:cxn>
                  <a:cxn ang="0">
                    <a:pos x="1596" y="1248"/>
                  </a:cxn>
                  <a:cxn ang="0">
                    <a:pos x="1644" y="1008"/>
                  </a:cxn>
                  <a:cxn ang="0">
                    <a:pos x="1692" y="816"/>
                  </a:cxn>
                  <a:cxn ang="0">
                    <a:pos x="1740" y="762"/>
                  </a:cxn>
                  <a:cxn ang="0">
                    <a:pos x="1794" y="762"/>
                  </a:cxn>
                  <a:cxn ang="0">
                    <a:pos x="1842" y="762"/>
                  </a:cxn>
                  <a:cxn ang="0">
                    <a:pos x="1890" y="762"/>
                  </a:cxn>
                  <a:cxn ang="0">
                    <a:pos x="1938" y="762"/>
                  </a:cxn>
                  <a:cxn ang="0">
                    <a:pos x="1986" y="774"/>
                  </a:cxn>
                  <a:cxn ang="0">
                    <a:pos x="2034" y="804"/>
                  </a:cxn>
                </a:cxnLst>
                <a:rect l="0" t="0" r="r" b="b"/>
                <a:pathLst>
                  <a:path w="2070" h="1638">
                    <a:moveTo>
                      <a:pt x="0" y="768"/>
                    </a:moveTo>
                    <a:lnTo>
                      <a:pt x="18" y="768"/>
                    </a:lnTo>
                    <a:lnTo>
                      <a:pt x="36" y="768"/>
                    </a:lnTo>
                    <a:lnTo>
                      <a:pt x="48" y="768"/>
                    </a:lnTo>
                    <a:lnTo>
                      <a:pt x="66" y="768"/>
                    </a:lnTo>
                    <a:lnTo>
                      <a:pt x="84" y="768"/>
                    </a:lnTo>
                    <a:lnTo>
                      <a:pt x="96" y="768"/>
                    </a:lnTo>
                    <a:lnTo>
                      <a:pt x="114" y="768"/>
                    </a:lnTo>
                    <a:lnTo>
                      <a:pt x="132" y="768"/>
                    </a:lnTo>
                    <a:lnTo>
                      <a:pt x="150" y="768"/>
                    </a:lnTo>
                    <a:lnTo>
                      <a:pt x="162" y="768"/>
                    </a:lnTo>
                    <a:lnTo>
                      <a:pt x="180" y="768"/>
                    </a:lnTo>
                    <a:lnTo>
                      <a:pt x="198" y="762"/>
                    </a:lnTo>
                    <a:lnTo>
                      <a:pt x="210" y="762"/>
                    </a:lnTo>
                    <a:lnTo>
                      <a:pt x="228" y="756"/>
                    </a:lnTo>
                    <a:lnTo>
                      <a:pt x="246" y="750"/>
                    </a:lnTo>
                    <a:lnTo>
                      <a:pt x="264" y="732"/>
                    </a:lnTo>
                    <a:lnTo>
                      <a:pt x="276" y="714"/>
                    </a:lnTo>
                    <a:lnTo>
                      <a:pt x="294" y="690"/>
                    </a:lnTo>
                    <a:lnTo>
                      <a:pt x="312" y="654"/>
                    </a:lnTo>
                    <a:lnTo>
                      <a:pt x="324" y="618"/>
                    </a:lnTo>
                    <a:lnTo>
                      <a:pt x="342" y="576"/>
                    </a:lnTo>
                    <a:lnTo>
                      <a:pt x="360" y="528"/>
                    </a:lnTo>
                    <a:lnTo>
                      <a:pt x="378" y="474"/>
                    </a:lnTo>
                    <a:lnTo>
                      <a:pt x="390" y="414"/>
                    </a:lnTo>
                    <a:lnTo>
                      <a:pt x="408" y="354"/>
                    </a:lnTo>
                    <a:lnTo>
                      <a:pt x="426" y="294"/>
                    </a:lnTo>
                    <a:lnTo>
                      <a:pt x="438" y="234"/>
                    </a:lnTo>
                    <a:lnTo>
                      <a:pt x="456" y="174"/>
                    </a:lnTo>
                    <a:lnTo>
                      <a:pt x="474" y="120"/>
                    </a:lnTo>
                    <a:lnTo>
                      <a:pt x="492" y="72"/>
                    </a:lnTo>
                    <a:lnTo>
                      <a:pt x="504" y="36"/>
                    </a:lnTo>
                    <a:lnTo>
                      <a:pt x="522" y="12"/>
                    </a:lnTo>
                    <a:lnTo>
                      <a:pt x="540" y="0"/>
                    </a:lnTo>
                    <a:lnTo>
                      <a:pt x="552" y="0"/>
                    </a:lnTo>
                    <a:lnTo>
                      <a:pt x="570" y="12"/>
                    </a:lnTo>
                    <a:lnTo>
                      <a:pt x="588" y="36"/>
                    </a:lnTo>
                    <a:lnTo>
                      <a:pt x="606" y="66"/>
                    </a:lnTo>
                    <a:lnTo>
                      <a:pt x="618" y="114"/>
                    </a:lnTo>
                    <a:lnTo>
                      <a:pt x="636" y="180"/>
                    </a:lnTo>
                    <a:lnTo>
                      <a:pt x="654" y="264"/>
                    </a:lnTo>
                    <a:lnTo>
                      <a:pt x="666" y="354"/>
                    </a:lnTo>
                    <a:lnTo>
                      <a:pt x="684" y="456"/>
                    </a:lnTo>
                    <a:lnTo>
                      <a:pt x="702" y="552"/>
                    </a:lnTo>
                    <a:lnTo>
                      <a:pt x="720" y="648"/>
                    </a:lnTo>
                    <a:lnTo>
                      <a:pt x="732" y="744"/>
                    </a:lnTo>
                    <a:lnTo>
                      <a:pt x="750" y="852"/>
                    </a:lnTo>
                    <a:lnTo>
                      <a:pt x="768" y="960"/>
                    </a:lnTo>
                    <a:lnTo>
                      <a:pt x="780" y="1062"/>
                    </a:lnTo>
                    <a:lnTo>
                      <a:pt x="798" y="1152"/>
                    </a:lnTo>
                    <a:lnTo>
                      <a:pt x="816" y="1218"/>
                    </a:lnTo>
                    <a:lnTo>
                      <a:pt x="834" y="1254"/>
                    </a:lnTo>
                    <a:lnTo>
                      <a:pt x="846" y="1266"/>
                    </a:lnTo>
                    <a:lnTo>
                      <a:pt x="864" y="1254"/>
                    </a:lnTo>
                    <a:lnTo>
                      <a:pt x="882" y="1218"/>
                    </a:lnTo>
                    <a:lnTo>
                      <a:pt x="894" y="1158"/>
                    </a:lnTo>
                    <a:lnTo>
                      <a:pt x="912" y="1080"/>
                    </a:lnTo>
                    <a:lnTo>
                      <a:pt x="930" y="990"/>
                    </a:lnTo>
                    <a:lnTo>
                      <a:pt x="948" y="888"/>
                    </a:lnTo>
                    <a:lnTo>
                      <a:pt x="960" y="762"/>
                    </a:lnTo>
                    <a:lnTo>
                      <a:pt x="978" y="636"/>
                    </a:lnTo>
                    <a:lnTo>
                      <a:pt x="996" y="504"/>
                    </a:lnTo>
                    <a:lnTo>
                      <a:pt x="1008" y="402"/>
                    </a:lnTo>
                    <a:lnTo>
                      <a:pt x="1026" y="300"/>
                    </a:lnTo>
                    <a:lnTo>
                      <a:pt x="1044" y="210"/>
                    </a:lnTo>
                    <a:lnTo>
                      <a:pt x="1062" y="144"/>
                    </a:lnTo>
                    <a:lnTo>
                      <a:pt x="1074" y="90"/>
                    </a:lnTo>
                    <a:lnTo>
                      <a:pt x="1092" y="54"/>
                    </a:lnTo>
                    <a:lnTo>
                      <a:pt x="1110" y="42"/>
                    </a:lnTo>
                    <a:lnTo>
                      <a:pt x="1122" y="54"/>
                    </a:lnTo>
                    <a:lnTo>
                      <a:pt x="1140" y="84"/>
                    </a:lnTo>
                    <a:lnTo>
                      <a:pt x="1158" y="120"/>
                    </a:lnTo>
                    <a:lnTo>
                      <a:pt x="1176" y="174"/>
                    </a:lnTo>
                    <a:lnTo>
                      <a:pt x="1188" y="246"/>
                    </a:lnTo>
                    <a:lnTo>
                      <a:pt x="1206" y="336"/>
                    </a:lnTo>
                    <a:lnTo>
                      <a:pt x="1224" y="438"/>
                    </a:lnTo>
                    <a:lnTo>
                      <a:pt x="1236" y="546"/>
                    </a:lnTo>
                    <a:lnTo>
                      <a:pt x="1254" y="654"/>
                    </a:lnTo>
                    <a:lnTo>
                      <a:pt x="1272" y="756"/>
                    </a:lnTo>
                    <a:lnTo>
                      <a:pt x="1290" y="864"/>
                    </a:lnTo>
                    <a:lnTo>
                      <a:pt x="1302" y="972"/>
                    </a:lnTo>
                    <a:lnTo>
                      <a:pt x="1320" y="1086"/>
                    </a:lnTo>
                    <a:lnTo>
                      <a:pt x="1338" y="1182"/>
                    </a:lnTo>
                    <a:lnTo>
                      <a:pt x="1350" y="1278"/>
                    </a:lnTo>
                    <a:lnTo>
                      <a:pt x="1368" y="1368"/>
                    </a:lnTo>
                    <a:lnTo>
                      <a:pt x="1386" y="1452"/>
                    </a:lnTo>
                    <a:lnTo>
                      <a:pt x="1398" y="1536"/>
                    </a:lnTo>
                    <a:lnTo>
                      <a:pt x="1416" y="1590"/>
                    </a:lnTo>
                    <a:lnTo>
                      <a:pt x="1434" y="1626"/>
                    </a:lnTo>
                    <a:lnTo>
                      <a:pt x="1452" y="1638"/>
                    </a:lnTo>
                    <a:lnTo>
                      <a:pt x="1464" y="1638"/>
                    </a:lnTo>
                    <a:lnTo>
                      <a:pt x="1482" y="1626"/>
                    </a:lnTo>
                    <a:lnTo>
                      <a:pt x="1500" y="1602"/>
                    </a:lnTo>
                    <a:lnTo>
                      <a:pt x="1512" y="1560"/>
                    </a:lnTo>
                    <a:lnTo>
                      <a:pt x="1530" y="1518"/>
                    </a:lnTo>
                    <a:lnTo>
                      <a:pt x="1548" y="1464"/>
                    </a:lnTo>
                    <a:lnTo>
                      <a:pt x="1566" y="1398"/>
                    </a:lnTo>
                    <a:lnTo>
                      <a:pt x="1578" y="1326"/>
                    </a:lnTo>
                    <a:lnTo>
                      <a:pt x="1596" y="1248"/>
                    </a:lnTo>
                    <a:lnTo>
                      <a:pt x="1614" y="1164"/>
                    </a:lnTo>
                    <a:lnTo>
                      <a:pt x="1626" y="1086"/>
                    </a:lnTo>
                    <a:lnTo>
                      <a:pt x="1644" y="1008"/>
                    </a:lnTo>
                    <a:lnTo>
                      <a:pt x="1662" y="936"/>
                    </a:lnTo>
                    <a:lnTo>
                      <a:pt x="1680" y="876"/>
                    </a:lnTo>
                    <a:lnTo>
                      <a:pt x="1692" y="816"/>
                    </a:lnTo>
                    <a:lnTo>
                      <a:pt x="1710" y="774"/>
                    </a:lnTo>
                    <a:lnTo>
                      <a:pt x="1728" y="762"/>
                    </a:lnTo>
                    <a:lnTo>
                      <a:pt x="1740" y="762"/>
                    </a:lnTo>
                    <a:lnTo>
                      <a:pt x="1758" y="762"/>
                    </a:lnTo>
                    <a:lnTo>
                      <a:pt x="1776" y="762"/>
                    </a:lnTo>
                    <a:lnTo>
                      <a:pt x="1794" y="762"/>
                    </a:lnTo>
                    <a:lnTo>
                      <a:pt x="1806" y="762"/>
                    </a:lnTo>
                    <a:lnTo>
                      <a:pt x="1824" y="762"/>
                    </a:lnTo>
                    <a:lnTo>
                      <a:pt x="1842" y="762"/>
                    </a:lnTo>
                    <a:lnTo>
                      <a:pt x="1854" y="762"/>
                    </a:lnTo>
                    <a:lnTo>
                      <a:pt x="1872" y="762"/>
                    </a:lnTo>
                    <a:lnTo>
                      <a:pt x="1890" y="762"/>
                    </a:lnTo>
                    <a:lnTo>
                      <a:pt x="1908" y="762"/>
                    </a:lnTo>
                    <a:lnTo>
                      <a:pt x="1920" y="762"/>
                    </a:lnTo>
                    <a:lnTo>
                      <a:pt x="1938" y="762"/>
                    </a:lnTo>
                    <a:lnTo>
                      <a:pt x="1956" y="762"/>
                    </a:lnTo>
                    <a:lnTo>
                      <a:pt x="1968" y="768"/>
                    </a:lnTo>
                    <a:lnTo>
                      <a:pt x="1986" y="774"/>
                    </a:lnTo>
                    <a:lnTo>
                      <a:pt x="2004" y="780"/>
                    </a:lnTo>
                    <a:lnTo>
                      <a:pt x="2022" y="792"/>
                    </a:lnTo>
                    <a:lnTo>
                      <a:pt x="2034" y="804"/>
                    </a:lnTo>
                    <a:lnTo>
                      <a:pt x="2052" y="816"/>
                    </a:lnTo>
                    <a:lnTo>
                      <a:pt x="2070" y="834"/>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73"/>
              <p:cNvSpPr>
                <a:spLocks/>
              </p:cNvSpPr>
              <p:nvPr/>
            </p:nvSpPr>
            <p:spPr bwMode="auto">
              <a:xfrm>
                <a:off x="6057900" y="2352675"/>
                <a:ext cx="647700" cy="657225"/>
              </a:xfrm>
              <a:custGeom>
                <a:avLst/>
                <a:gdLst/>
                <a:ahLst/>
                <a:cxnLst>
                  <a:cxn ang="0">
                    <a:pos x="0" y="0"/>
                  </a:cxn>
                  <a:cxn ang="0">
                    <a:pos x="12" y="24"/>
                  </a:cxn>
                  <a:cxn ang="0">
                    <a:pos x="30" y="54"/>
                  </a:cxn>
                  <a:cxn ang="0">
                    <a:pos x="48" y="84"/>
                  </a:cxn>
                  <a:cxn ang="0">
                    <a:pos x="66" y="120"/>
                  </a:cxn>
                  <a:cxn ang="0">
                    <a:pos x="78" y="156"/>
                  </a:cxn>
                  <a:cxn ang="0">
                    <a:pos x="96" y="192"/>
                  </a:cxn>
                  <a:cxn ang="0">
                    <a:pos x="114" y="228"/>
                  </a:cxn>
                  <a:cxn ang="0">
                    <a:pos x="126" y="264"/>
                  </a:cxn>
                  <a:cxn ang="0">
                    <a:pos x="144" y="300"/>
                  </a:cxn>
                  <a:cxn ang="0">
                    <a:pos x="162" y="336"/>
                  </a:cxn>
                  <a:cxn ang="0">
                    <a:pos x="180" y="372"/>
                  </a:cxn>
                  <a:cxn ang="0">
                    <a:pos x="192" y="396"/>
                  </a:cxn>
                  <a:cxn ang="0">
                    <a:pos x="210" y="414"/>
                  </a:cxn>
                  <a:cxn ang="0">
                    <a:pos x="228" y="414"/>
                  </a:cxn>
                  <a:cxn ang="0">
                    <a:pos x="240" y="414"/>
                  </a:cxn>
                  <a:cxn ang="0">
                    <a:pos x="258" y="414"/>
                  </a:cxn>
                  <a:cxn ang="0">
                    <a:pos x="276" y="414"/>
                  </a:cxn>
                  <a:cxn ang="0">
                    <a:pos x="294" y="414"/>
                  </a:cxn>
                  <a:cxn ang="0">
                    <a:pos x="306" y="408"/>
                  </a:cxn>
                  <a:cxn ang="0">
                    <a:pos x="324" y="402"/>
                  </a:cxn>
                  <a:cxn ang="0">
                    <a:pos x="342" y="390"/>
                  </a:cxn>
                  <a:cxn ang="0">
                    <a:pos x="354" y="378"/>
                  </a:cxn>
                  <a:cxn ang="0">
                    <a:pos x="372" y="372"/>
                  </a:cxn>
                  <a:cxn ang="0">
                    <a:pos x="390" y="360"/>
                  </a:cxn>
                  <a:cxn ang="0">
                    <a:pos x="408" y="348"/>
                  </a:cxn>
                </a:cxnLst>
                <a:rect l="0" t="0" r="r" b="b"/>
                <a:pathLst>
                  <a:path w="408" h="414">
                    <a:moveTo>
                      <a:pt x="0" y="0"/>
                    </a:moveTo>
                    <a:lnTo>
                      <a:pt x="12" y="24"/>
                    </a:lnTo>
                    <a:lnTo>
                      <a:pt x="30" y="54"/>
                    </a:lnTo>
                    <a:lnTo>
                      <a:pt x="48" y="84"/>
                    </a:lnTo>
                    <a:lnTo>
                      <a:pt x="66" y="120"/>
                    </a:lnTo>
                    <a:lnTo>
                      <a:pt x="78" y="156"/>
                    </a:lnTo>
                    <a:lnTo>
                      <a:pt x="96" y="192"/>
                    </a:lnTo>
                    <a:lnTo>
                      <a:pt x="114" y="228"/>
                    </a:lnTo>
                    <a:lnTo>
                      <a:pt x="126" y="264"/>
                    </a:lnTo>
                    <a:lnTo>
                      <a:pt x="144" y="300"/>
                    </a:lnTo>
                    <a:lnTo>
                      <a:pt x="162" y="336"/>
                    </a:lnTo>
                    <a:lnTo>
                      <a:pt x="180" y="372"/>
                    </a:lnTo>
                    <a:lnTo>
                      <a:pt x="192" y="396"/>
                    </a:lnTo>
                    <a:lnTo>
                      <a:pt x="210" y="414"/>
                    </a:lnTo>
                    <a:lnTo>
                      <a:pt x="228" y="414"/>
                    </a:lnTo>
                    <a:lnTo>
                      <a:pt x="240" y="414"/>
                    </a:lnTo>
                    <a:lnTo>
                      <a:pt x="258" y="414"/>
                    </a:lnTo>
                    <a:lnTo>
                      <a:pt x="276" y="414"/>
                    </a:lnTo>
                    <a:lnTo>
                      <a:pt x="294" y="414"/>
                    </a:lnTo>
                    <a:lnTo>
                      <a:pt x="306" y="408"/>
                    </a:lnTo>
                    <a:lnTo>
                      <a:pt x="324" y="402"/>
                    </a:lnTo>
                    <a:lnTo>
                      <a:pt x="342" y="390"/>
                    </a:lnTo>
                    <a:lnTo>
                      <a:pt x="354" y="378"/>
                    </a:lnTo>
                    <a:lnTo>
                      <a:pt x="372" y="372"/>
                    </a:lnTo>
                    <a:lnTo>
                      <a:pt x="390" y="360"/>
                    </a:lnTo>
                    <a:lnTo>
                      <a:pt x="408" y="348"/>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 name="TextBox 33"/>
            <p:cNvSpPr txBox="1"/>
            <p:nvPr/>
          </p:nvSpPr>
          <p:spPr>
            <a:xfrm>
              <a:off x="5722797" y="4267200"/>
              <a:ext cx="859141" cy="584775"/>
            </a:xfrm>
            <a:prstGeom prst="rect">
              <a:avLst/>
            </a:prstGeom>
            <a:noFill/>
          </p:spPr>
          <p:txBody>
            <a:bodyPr wrap="none" rtlCol="0">
              <a:spAutoFit/>
            </a:bodyPr>
            <a:lstStyle/>
            <a:p>
              <a:r>
                <a:rPr lang="en-US" sz="3200" dirty="0">
                  <a:solidFill>
                    <a:srgbClr val="00B0F0"/>
                  </a:solidFill>
                </a:rPr>
                <a:t>Query Q</a:t>
              </a:r>
            </a:p>
          </p:txBody>
        </p:sp>
        <p:sp>
          <p:nvSpPr>
            <p:cNvPr id="35" name="TextBox 34"/>
            <p:cNvSpPr txBox="1"/>
            <p:nvPr/>
          </p:nvSpPr>
          <p:spPr>
            <a:xfrm>
              <a:off x="9725671" y="5384337"/>
              <a:ext cx="1568058" cy="400110"/>
            </a:xfrm>
            <a:prstGeom prst="rect">
              <a:avLst/>
            </a:prstGeom>
            <a:noFill/>
          </p:spPr>
          <p:txBody>
            <a:bodyPr wrap="none" rtlCol="0">
              <a:spAutoFit/>
            </a:bodyPr>
            <a:lstStyle/>
            <a:p>
              <a:r>
                <a:rPr lang="en-US" sz="2000" dirty="0">
                  <a:solidFill>
                    <a:srgbClr val="C00000"/>
                  </a:solidFill>
                </a:rPr>
                <a:t>Time Series T</a:t>
              </a:r>
            </a:p>
          </p:txBody>
        </p:sp>
        <p:cxnSp>
          <p:nvCxnSpPr>
            <p:cNvPr id="38" name="Straight Connector 37"/>
            <p:cNvCxnSpPr/>
            <p:nvPr/>
          </p:nvCxnSpPr>
          <p:spPr>
            <a:xfrm>
              <a:off x="8352095" y="5005921"/>
              <a:ext cx="0" cy="83820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8127357" y="6001045"/>
              <a:ext cx="197226" cy="4437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505641" y="6444804"/>
              <a:ext cx="603589" cy="249299"/>
            </a:xfrm>
            <a:prstGeom prst="rect">
              <a:avLst/>
            </a:prstGeom>
            <a:noFill/>
          </p:spPr>
          <p:txBody>
            <a:bodyPr wrap="none" lIns="0" tIns="0" rIns="0" bIns="0" rtlCol="0">
              <a:spAutoFit/>
            </a:bodyPr>
            <a:lstStyle/>
            <a:p>
              <a:pPr>
                <a:lnSpc>
                  <a:spcPct val="90000"/>
                </a:lnSpc>
              </a:pPr>
              <a:r>
                <a:rPr lang="en-US" dirty="0"/>
                <a:t>Best Match </a:t>
              </a:r>
            </a:p>
          </p:txBody>
        </p:sp>
      </p:grpSp>
      <p:cxnSp>
        <p:nvCxnSpPr>
          <p:cNvPr id="43" name="Straight Connector 42"/>
          <p:cNvCxnSpPr/>
          <p:nvPr/>
        </p:nvCxnSpPr>
        <p:spPr>
          <a:xfrm>
            <a:off x="7679529" y="5066011"/>
            <a:ext cx="0" cy="83820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341541" y="6450777"/>
            <a:ext cx="3106941" cy="249299"/>
          </a:xfrm>
          <a:prstGeom prst="rect">
            <a:avLst/>
          </a:prstGeom>
          <a:noFill/>
        </p:spPr>
        <p:txBody>
          <a:bodyPr wrap="none" lIns="0" tIns="0" rIns="0" bIns="0" rtlCol="0">
            <a:spAutoFit/>
          </a:bodyPr>
          <a:lstStyle/>
          <a:p>
            <a:pPr>
              <a:lnSpc>
                <a:spcPct val="90000"/>
              </a:lnSpc>
            </a:pPr>
            <a:r>
              <a:rPr lang="en-US" dirty="0"/>
              <a:t>(Non-Trivial) Second Best Match </a:t>
            </a:r>
          </a:p>
        </p:txBody>
      </p:sp>
      <p:cxnSp>
        <p:nvCxnSpPr>
          <p:cNvPr id="45" name="Straight Arrow Connector 44"/>
          <p:cNvCxnSpPr/>
          <p:nvPr/>
        </p:nvCxnSpPr>
        <p:spPr>
          <a:xfrm flipV="1">
            <a:off x="7285177" y="6019050"/>
            <a:ext cx="362630" cy="4437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625077" y="4267994"/>
            <a:ext cx="495299" cy="1683047"/>
          </a:xfrm>
          <a:prstGeom prst="rect">
            <a:avLst/>
          </a:prstGeom>
          <a:solidFill>
            <a:srgbClr val="7030A0">
              <a:alpha val="34902"/>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7" name="Freeform 76"/>
          <p:cNvSpPr>
            <a:spLocks/>
          </p:cNvSpPr>
          <p:nvPr/>
        </p:nvSpPr>
        <p:spPr bwMode="auto">
          <a:xfrm>
            <a:off x="5887567" y="4404685"/>
            <a:ext cx="1012385" cy="878931"/>
          </a:xfrm>
          <a:custGeom>
            <a:avLst/>
            <a:gdLst>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9902"/>
              <a:gd name="connsiteX1" fmla="*/ 556 w 10000"/>
              <a:gd name="connsiteY1" fmla="*/ 9608 h 9902"/>
              <a:gd name="connsiteX2" fmla="*/ 1111 w 10000"/>
              <a:gd name="connsiteY2" fmla="*/ 9902 h 9902"/>
              <a:gd name="connsiteX3" fmla="*/ 2593 w 10000"/>
              <a:gd name="connsiteY3" fmla="*/ 9608 h 9902"/>
              <a:gd name="connsiteX4" fmla="*/ 2963 w 10000"/>
              <a:gd name="connsiteY4" fmla="*/ 9118 h 9902"/>
              <a:gd name="connsiteX5" fmla="*/ 3519 w 10000"/>
              <a:gd name="connsiteY5" fmla="*/ 8480 h 9902"/>
              <a:gd name="connsiteX6" fmla="*/ 4074 w 10000"/>
              <a:gd name="connsiteY6" fmla="*/ 7745 h 9902"/>
              <a:gd name="connsiteX7" fmla="*/ 4630 w 10000"/>
              <a:gd name="connsiteY7" fmla="*/ 6912 h 9902"/>
              <a:gd name="connsiteX8" fmla="*/ 5000 w 10000"/>
              <a:gd name="connsiteY8" fmla="*/ 5882 h 9902"/>
              <a:gd name="connsiteX9" fmla="*/ 5556 w 10000"/>
              <a:gd name="connsiteY9" fmla="*/ 4853 h 9902"/>
              <a:gd name="connsiteX10" fmla="*/ 6111 w 10000"/>
              <a:gd name="connsiteY10" fmla="*/ 3775 h 9902"/>
              <a:gd name="connsiteX11" fmla="*/ 6481 w 10000"/>
              <a:gd name="connsiteY11" fmla="*/ 2941 h 9902"/>
              <a:gd name="connsiteX12" fmla="*/ 7037 w 10000"/>
              <a:gd name="connsiteY12" fmla="*/ 2108 h 9902"/>
              <a:gd name="connsiteX13" fmla="*/ 7593 w 10000"/>
              <a:gd name="connsiteY13" fmla="*/ 1373 h 9902"/>
              <a:gd name="connsiteX14" fmla="*/ 8148 w 10000"/>
              <a:gd name="connsiteY14" fmla="*/ 833 h 9902"/>
              <a:gd name="connsiteX15" fmla="*/ 8519 w 10000"/>
              <a:gd name="connsiteY15" fmla="*/ 392 h 9902"/>
              <a:gd name="connsiteX16" fmla="*/ 9074 w 10000"/>
              <a:gd name="connsiteY16" fmla="*/ 98 h 9902"/>
              <a:gd name="connsiteX17" fmla="*/ 9630 w 10000"/>
              <a:gd name="connsiteY17" fmla="*/ 0 h 9902"/>
              <a:gd name="connsiteX18" fmla="*/ 10000 w 10000"/>
              <a:gd name="connsiteY18" fmla="*/ 98 h 9902"/>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8772 w 10000"/>
              <a:gd name="connsiteY16" fmla="*/ 315 h 10000"/>
              <a:gd name="connsiteX17" fmla="*/ 9630 w 10000"/>
              <a:gd name="connsiteY17" fmla="*/ 0 h 10000"/>
              <a:gd name="connsiteX18" fmla="*/ 10000 w 10000"/>
              <a:gd name="connsiteY18"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8519 w 10000"/>
              <a:gd name="connsiteY13" fmla="*/ 396 h 10000"/>
              <a:gd name="connsiteX14" fmla="*/ 9630 w 10000"/>
              <a:gd name="connsiteY14" fmla="*/ 0 h 10000"/>
              <a:gd name="connsiteX15" fmla="*/ 10000 w 10000"/>
              <a:gd name="connsiteY15" fmla="*/ 99 h 10000"/>
              <a:gd name="connsiteX0" fmla="*/ 0 w 10705"/>
              <a:gd name="connsiteY0" fmla="*/ 9159 h 10000"/>
              <a:gd name="connsiteX1" fmla="*/ 556 w 10705"/>
              <a:gd name="connsiteY1" fmla="*/ 9703 h 10000"/>
              <a:gd name="connsiteX2" fmla="*/ 1111 w 10705"/>
              <a:gd name="connsiteY2" fmla="*/ 10000 h 10000"/>
              <a:gd name="connsiteX3" fmla="*/ 2593 w 10705"/>
              <a:gd name="connsiteY3" fmla="*/ 9703 h 10000"/>
              <a:gd name="connsiteX4" fmla="*/ 2963 w 10705"/>
              <a:gd name="connsiteY4" fmla="*/ 9208 h 10000"/>
              <a:gd name="connsiteX5" fmla="*/ 3519 w 10705"/>
              <a:gd name="connsiteY5" fmla="*/ 8564 h 10000"/>
              <a:gd name="connsiteX6" fmla="*/ 4074 w 10705"/>
              <a:gd name="connsiteY6" fmla="*/ 7822 h 10000"/>
              <a:gd name="connsiteX7" fmla="*/ 4630 w 10705"/>
              <a:gd name="connsiteY7" fmla="*/ 6980 h 10000"/>
              <a:gd name="connsiteX8" fmla="*/ 5000 w 10705"/>
              <a:gd name="connsiteY8" fmla="*/ 5940 h 10000"/>
              <a:gd name="connsiteX9" fmla="*/ 5556 w 10705"/>
              <a:gd name="connsiteY9" fmla="*/ 4901 h 10000"/>
              <a:gd name="connsiteX10" fmla="*/ 6111 w 10705"/>
              <a:gd name="connsiteY10" fmla="*/ 3812 h 10000"/>
              <a:gd name="connsiteX11" fmla="*/ 6481 w 10705"/>
              <a:gd name="connsiteY11" fmla="*/ 2970 h 10000"/>
              <a:gd name="connsiteX12" fmla="*/ 7037 w 10705"/>
              <a:gd name="connsiteY12" fmla="*/ 2129 h 10000"/>
              <a:gd name="connsiteX13" fmla="*/ 8519 w 10705"/>
              <a:gd name="connsiteY13" fmla="*/ 396 h 10000"/>
              <a:gd name="connsiteX14" fmla="*/ 9630 w 10705"/>
              <a:gd name="connsiteY14" fmla="*/ 0 h 10000"/>
              <a:gd name="connsiteX15" fmla="*/ 10705 w 10705"/>
              <a:gd name="connsiteY15" fmla="*/ 748 h 10000"/>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3519 w 10705"/>
              <a:gd name="connsiteY4" fmla="*/ 8564 h 10027"/>
              <a:gd name="connsiteX5" fmla="*/ 4074 w 10705"/>
              <a:gd name="connsiteY5" fmla="*/ 7822 h 10027"/>
              <a:gd name="connsiteX6" fmla="*/ 4630 w 10705"/>
              <a:gd name="connsiteY6" fmla="*/ 6980 h 10027"/>
              <a:gd name="connsiteX7" fmla="*/ 5000 w 10705"/>
              <a:gd name="connsiteY7" fmla="*/ 5940 h 10027"/>
              <a:gd name="connsiteX8" fmla="*/ 5556 w 10705"/>
              <a:gd name="connsiteY8" fmla="*/ 4901 h 10027"/>
              <a:gd name="connsiteX9" fmla="*/ 6111 w 10705"/>
              <a:gd name="connsiteY9" fmla="*/ 3812 h 10027"/>
              <a:gd name="connsiteX10" fmla="*/ 6481 w 10705"/>
              <a:gd name="connsiteY10" fmla="*/ 2970 h 10027"/>
              <a:gd name="connsiteX11" fmla="*/ 7037 w 10705"/>
              <a:gd name="connsiteY11" fmla="*/ 2129 h 10027"/>
              <a:gd name="connsiteX12" fmla="*/ 8519 w 10705"/>
              <a:gd name="connsiteY12" fmla="*/ 396 h 10027"/>
              <a:gd name="connsiteX13" fmla="*/ 9630 w 10705"/>
              <a:gd name="connsiteY13" fmla="*/ 0 h 10027"/>
              <a:gd name="connsiteX14" fmla="*/ 10705 w 10705"/>
              <a:gd name="connsiteY14" fmla="*/ 748 h 10027"/>
              <a:gd name="connsiteX0" fmla="*/ 0 w 10705"/>
              <a:gd name="connsiteY0" fmla="*/ 8763 h 9631"/>
              <a:gd name="connsiteX1" fmla="*/ 556 w 10705"/>
              <a:gd name="connsiteY1" fmla="*/ 9307 h 9631"/>
              <a:gd name="connsiteX2" fmla="*/ 1111 w 10705"/>
              <a:gd name="connsiteY2" fmla="*/ 9604 h 9631"/>
              <a:gd name="connsiteX3" fmla="*/ 2845 w 10705"/>
              <a:gd name="connsiteY3" fmla="*/ 9631 h 9631"/>
              <a:gd name="connsiteX4" fmla="*/ 3519 w 10705"/>
              <a:gd name="connsiteY4" fmla="*/ 8168 h 9631"/>
              <a:gd name="connsiteX5" fmla="*/ 4074 w 10705"/>
              <a:gd name="connsiteY5" fmla="*/ 7426 h 9631"/>
              <a:gd name="connsiteX6" fmla="*/ 4630 w 10705"/>
              <a:gd name="connsiteY6" fmla="*/ 6584 h 9631"/>
              <a:gd name="connsiteX7" fmla="*/ 5000 w 10705"/>
              <a:gd name="connsiteY7" fmla="*/ 5544 h 9631"/>
              <a:gd name="connsiteX8" fmla="*/ 5556 w 10705"/>
              <a:gd name="connsiteY8" fmla="*/ 4505 h 9631"/>
              <a:gd name="connsiteX9" fmla="*/ 6111 w 10705"/>
              <a:gd name="connsiteY9" fmla="*/ 3416 h 9631"/>
              <a:gd name="connsiteX10" fmla="*/ 6481 w 10705"/>
              <a:gd name="connsiteY10" fmla="*/ 2574 h 9631"/>
              <a:gd name="connsiteX11" fmla="*/ 7037 w 10705"/>
              <a:gd name="connsiteY11" fmla="*/ 1733 h 9631"/>
              <a:gd name="connsiteX12" fmla="*/ 8519 w 10705"/>
              <a:gd name="connsiteY12" fmla="*/ 0 h 9631"/>
              <a:gd name="connsiteX13" fmla="*/ 10705 w 10705"/>
              <a:gd name="connsiteY13" fmla="*/ 352 h 9631"/>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190 w 10000"/>
              <a:gd name="connsiteY8" fmla="*/ 5037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054 w 10000"/>
              <a:gd name="connsiteY9" fmla="*/ 3032 h 10359"/>
              <a:gd name="connsiteX10" fmla="*/ 6574 w 10000"/>
              <a:gd name="connsiteY10" fmla="*/ 2158 h 10359"/>
              <a:gd name="connsiteX11" fmla="*/ 7205 w 10000"/>
              <a:gd name="connsiteY11" fmla="*/ 0 h 10359"/>
              <a:gd name="connsiteX12" fmla="*/ 10000 w 10000"/>
              <a:gd name="connsiteY12"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574 w 10000"/>
              <a:gd name="connsiteY9" fmla="*/ 2158 h 10359"/>
              <a:gd name="connsiteX10" fmla="*/ 7205 w 10000"/>
              <a:gd name="connsiteY10" fmla="*/ 0 h 10359"/>
              <a:gd name="connsiteX11" fmla="*/ 10000 w 10000"/>
              <a:gd name="connsiteY11" fmla="*/ 724 h 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359">
                <a:moveTo>
                  <a:pt x="0" y="9458"/>
                </a:moveTo>
                <a:lnTo>
                  <a:pt x="519" y="10023"/>
                </a:lnTo>
                <a:lnTo>
                  <a:pt x="1038" y="10331"/>
                </a:lnTo>
                <a:lnTo>
                  <a:pt x="2658" y="10359"/>
                </a:lnTo>
                <a:cubicBezTo>
                  <a:pt x="3032" y="10111"/>
                  <a:pt x="3096" y="9222"/>
                  <a:pt x="3287" y="8840"/>
                </a:cubicBezTo>
                <a:lnTo>
                  <a:pt x="3806" y="8070"/>
                </a:lnTo>
                <a:lnTo>
                  <a:pt x="4325" y="7195"/>
                </a:lnTo>
                <a:lnTo>
                  <a:pt x="4671" y="6115"/>
                </a:lnTo>
                <a:lnTo>
                  <a:pt x="5943" y="5396"/>
                </a:lnTo>
                <a:lnTo>
                  <a:pt x="6574" y="2158"/>
                </a:lnTo>
                <a:lnTo>
                  <a:pt x="7205" y="0"/>
                </a:lnTo>
                <a:lnTo>
                  <a:pt x="10000" y="724"/>
                </a:lnTo>
              </a:path>
            </a:pathLst>
          </a:custGeom>
          <a:noFill/>
          <a:ln w="76200">
            <a:solidFill>
              <a:srgbClr val="00B0F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76"/>
          <p:cNvSpPr>
            <a:spLocks/>
          </p:cNvSpPr>
          <p:nvPr/>
        </p:nvSpPr>
        <p:spPr bwMode="auto">
          <a:xfrm>
            <a:off x="7684635" y="4886982"/>
            <a:ext cx="1012385" cy="690776"/>
          </a:xfrm>
          <a:custGeom>
            <a:avLst/>
            <a:gdLst>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9902"/>
              <a:gd name="connsiteX1" fmla="*/ 556 w 10000"/>
              <a:gd name="connsiteY1" fmla="*/ 9608 h 9902"/>
              <a:gd name="connsiteX2" fmla="*/ 1111 w 10000"/>
              <a:gd name="connsiteY2" fmla="*/ 9902 h 9902"/>
              <a:gd name="connsiteX3" fmla="*/ 2593 w 10000"/>
              <a:gd name="connsiteY3" fmla="*/ 9608 h 9902"/>
              <a:gd name="connsiteX4" fmla="*/ 2963 w 10000"/>
              <a:gd name="connsiteY4" fmla="*/ 9118 h 9902"/>
              <a:gd name="connsiteX5" fmla="*/ 3519 w 10000"/>
              <a:gd name="connsiteY5" fmla="*/ 8480 h 9902"/>
              <a:gd name="connsiteX6" fmla="*/ 4074 w 10000"/>
              <a:gd name="connsiteY6" fmla="*/ 7745 h 9902"/>
              <a:gd name="connsiteX7" fmla="*/ 4630 w 10000"/>
              <a:gd name="connsiteY7" fmla="*/ 6912 h 9902"/>
              <a:gd name="connsiteX8" fmla="*/ 5000 w 10000"/>
              <a:gd name="connsiteY8" fmla="*/ 5882 h 9902"/>
              <a:gd name="connsiteX9" fmla="*/ 5556 w 10000"/>
              <a:gd name="connsiteY9" fmla="*/ 4853 h 9902"/>
              <a:gd name="connsiteX10" fmla="*/ 6111 w 10000"/>
              <a:gd name="connsiteY10" fmla="*/ 3775 h 9902"/>
              <a:gd name="connsiteX11" fmla="*/ 6481 w 10000"/>
              <a:gd name="connsiteY11" fmla="*/ 2941 h 9902"/>
              <a:gd name="connsiteX12" fmla="*/ 7037 w 10000"/>
              <a:gd name="connsiteY12" fmla="*/ 2108 h 9902"/>
              <a:gd name="connsiteX13" fmla="*/ 7593 w 10000"/>
              <a:gd name="connsiteY13" fmla="*/ 1373 h 9902"/>
              <a:gd name="connsiteX14" fmla="*/ 8148 w 10000"/>
              <a:gd name="connsiteY14" fmla="*/ 833 h 9902"/>
              <a:gd name="connsiteX15" fmla="*/ 8519 w 10000"/>
              <a:gd name="connsiteY15" fmla="*/ 392 h 9902"/>
              <a:gd name="connsiteX16" fmla="*/ 9074 w 10000"/>
              <a:gd name="connsiteY16" fmla="*/ 98 h 9902"/>
              <a:gd name="connsiteX17" fmla="*/ 9630 w 10000"/>
              <a:gd name="connsiteY17" fmla="*/ 0 h 9902"/>
              <a:gd name="connsiteX18" fmla="*/ 10000 w 10000"/>
              <a:gd name="connsiteY18" fmla="*/ 98 h 9902"/>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8772 w 10000"/>
              <a:gd name="connsiteY16" fmla="*/ 315 h 10000"/>
              <a:gd name="connsiteX17" fmla="*/ 9630 w 10000"/>
              <a:gd name="connsiteY17" fmla="*/ 0 h 10000"/>
              <a:gd name="connsiteX18" fmla="*/ 10000 w 10000"/>
              <a:gd name="connsiteY18"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8519 w 10000"/>
              <a:gd name="connsiteY13" fmla="*/ 396 h 10000"/>
              <a:gd name="connsiteX14" fmla="*/ 9630 w 10000"/>
              <a:gd name="connsiteY14" fmla="*/ 0 h 10000"/>
              <a:gd name="connsiteX15" fmla="*/ 10000 w 10000"/>
              <a:gd name="connsiteY15" fmla="*/ 99 h 10000"/>
              <a:gd name="connsiteX0" fmla="*/ 0 w 10705"/>
              <a:gd name="connsiteY0" fmla="*/ 9159 h 10000"/>
              <a:gd name="connsiteX1" fmla="*/ 556 w 10705"/>
              <a:gd name="connsiteY1" fmla="*/ 9703 h 10000"/>
              <a:gd name="connsiteX2" fmla="*/ 1111 w 10705"/>
              <a:gd name="connsiteY2" fmla="*/ 10000 h 10000"/>
              <a:gd name="connsiteX3" fmla="*/ 2593 w 10705"/>
              <a:gd name="connsiteY3" fmla="*/ 9703 h 10000"/>
              <a:gd name="connsiteX4" fmla="*/ 2963 w 10705"/>
              <a:gd name="connsiteY4" fmla="*/ 9208 h 10000"/>
              <a:gd name="connsiteX5" fmla="*/ 3519 w 10705"/>
              <a:gd name="connsiteY5" fmla="*/ 8564 h 10000"/>
              <a:gd name="connsiteX6" fmla="*/ 4074 w 10705"/>
              <a:gd name="connsiteY6" fmla="*/ 7822 h 10000"/>
              <a:gd name="connsiteX7" fmla="*/ 4630 w 10705"/>
              <a:gd name="connsiteY7" fmla="*/ 6980 h 10000"/>
              <a:gd name="connsiteX8" fmla="*/ 5000 w 10705"/>
              <a:gd name="connsiteY8" fmla="*/ 5940 h 10000"/>
              <a:gd name="connsiteX9" fmla="*/ 5556 w 10705"/>
              <a:gd name="connsiteY9" fmla="*/ 4901 h 10000"/>
              <a:gd name="connsiteX10" fmla="*/ 6111 w 10705"/>
              <a:gd name="connsiteY10" fmla="*/ 3812 h 10000"/>
              <a:gd name="connsiteX11" fmla="*/ 6481 w 10705"/>
              <a:gd name="connsiteY11" fmla="*/ 2970 h 10000"/>
              <a:gd name="connsiteX12" fmla="*/ 7037 w 10705"/>
              <a:gd name="connsiteY12" fmla="*/ 2129 h 10000"/>
              <a:gd name="connsiteX13" fmla="*/ 8519 w 10705"/>
              <a:gd name="connsiteY13" fmla="*/ 396 h 10000"/>
              <a:gd name="connsiteX14" fmla="*/ 9630 w 10705"/>
              <a:gd name="connsiteY14" fmla="*/ 0 h 10000"/>
              <a:gd name="connsiteX15" fmla="*/ 10705 w 10705"/>
              <a:gd name="connsiteY15" fmla="*/ 748 h 10000"/>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3519 w 10705"/>
              <a:gd name="connsiteY4" fmla="*/ 8564 h 10027"/>
              <a:gd name="connsiteX5" fmla="*/ 4074 w 10705"/>
              <a:gd name="connsiteY5" fmla="*/ 7822 h 10027"/>
              <a:gd name="connsiteX6" fmla="*/ 4630 w 10705"/>
              <a:gd name="connsiteY6" fmla="*/ 6980 h 10027"/>
              <a:gd name="connsiteX7" fmla="*/ 5000 w 10705"/>
              <a:gd name="connsiteY7" fmla="*/ 5940 h 10027"/>
              <a:gd name="connsiteX8" fmla="*/ 5556 w 10705"/>
              <a:gd name="connsiteY8" fmla="*/ 4901 h 10027"/>
              <a:gd name="connsiteX9" fmla="*/ 6111 w 10705"/>
              <a:gd name="connsiteY9" fmla="*/ 3812 h 10027"/>
              <a:gd name="connsiteX10" fmla="*/ 6481 w 10705"/>
              <a:gd name="connsiteY10" fmla="*/ 2970 h 10027"/>
              <a:gd name="connsiteX11" fmla="*/ 7037 w 10705"/>
              <a:gd name="connsiteY11" fmla="*/ 2129 h 10027"/>
              <a:gd name="connsiteX12" fmla="*/ 8519 w 10705"/>
              <a:gd name="connsiteY12" fmla="*/ 396 h 10027"/>
              <a:gd name="connsiteX13" fmla="*/ 9630 w 10705"/>
              <a:gd name="connsiteY13" fmla="*/ 0 h 10027"/>
              <a:gd name="connsiteX14" fmla="*/ 10705 w 10705"/>
              <a:gd name="connsiteY14" fmla="*/ 748 h 10027"/>
              <a:gd name="connsiteX0" fmla="*/ 0 w 10705"/>
              <a:gd name="connsiteY0" fmla="*/ 8763 h 9631"/>
              <a:gd name="connsiteX1" fmla="*/ 556 w 10705"/>
              <a:gd name="connsiteY1" fmla="*/ 9307 h 9631"/>
              <a:gd name="connsiteX2" fmla="*/ 1111 w 10705"/>
              <a:gd name="connsiteY2" fmla="*/ 9604 h 9631"/>
              <a:gd name="connsiteX3" fmla="*/ 2845 w 10705"/>
              <a:gd name="connsiteY3" fmla="*/ 9631 h 9631"/>
              <a:gd name="connsiteX4" fmla="*/ 3519 w 10705"/>
              <a:gd name="connsiteY4" fmla="*/ 8168 h 9631"/>
              <a:gd name="connsiteX5" fmla="*/ 4074 w 10705"/>
              <a:gd name="connsiteY5" fmla="*/ 7426 h 9631"/>
              <a:gd name="connsiteX6" fmla="*/ 4630 w 10705"/>
              <a:gd name="connsiteY6" fmla="*/ 6584 h 9631"/>
              <a:gd name="connsiteX7" fmla="*/ 5000 w 10705"/>
              <a:gd name="connsiteY7" fmla="*/ 5544 h 9631"/>
              <a:gd name="connsiteX8" fmla="*/ 5556 w 10705"/>
              <a:gd name="connsiteY8" fmla="*/ 4505 h 9631"/>
              <a:gd name="connsiteX9" fmla="*/ 6111 w 10705"/>
              <a:gd name="connsiteY9" fmla="*/ 3416 h 9631"/>
              <a:gd name="connsiteX10" fmla="*/ 6481 w 10705"/>
              <a:gd name="connsiteY10" fmla="*/ 2574 h 9631"/>
              <a:gd name="connsiteX11" fmla="*/ 7037 w 10705"/>
              <a:gd name="connsiteY11" fmla="*/ 1733 h 9631"/>
              <a:gd name="connsiteX12" fmla="*/ 8519 w 10705"/>
              <a:gd name="connsiteY12" fmla="*/ 0 h 9631"/>
              <a:gd name="connsiteX13" fmla="*/ 10705 w 10705"/>
              <a:gd name="connsiteY13" fmla="*/ 352 h 9631"/>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190 w 10000"/>
              <a:gd name="connsiteY8" fmla="*/ 5037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054 w 10000"/>
              <a:gd name="connsiteY9" fmla="*/ 3032 h 10359"/>
              <a:gd name="connsiteX10" fmla="*/ 6574 w 10000"/>
              <a:gd name="connsiteY10" fmla="*/ 2158 h 10359"/>
              <a:gd name="connsiteX11" fmla="*/ 7205 w 10000"/>
              <a:gd name="connsiteY11" fmla="*/ 0 h 10359"/>
              <a:gd name="connsiteX12" fmla="*/ 10000 w 10000"/>
              <a:gd name="connsiteY12"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574 w 10000"/>
              <a:gd name="connsiteY9" fmla="*/ 2158 h 10359"/>
              <a:gd name="connsiteX10" fmla="*/ 7205 w 10000"/>
              <a:gd name="connsiteY10" fmla="*/ 0 h 10359"/>
              <a:gd name="connsiteX11" fmla="*/ 10000 w 10000"/>
              <a:gd name="connsiteY11" fmla="*/ 724 h 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359">
                <a:moveTo>
                  <a:pt x="0" y="9458"/>
                </a:moveTo>
                <a:lnTo>
                  <a:pt x="519" y="10023"/>
                </a:lnTo>
                <a:lnTo>
                  <a:pt x="1038" y="10331"/>
                </a:lnTo>
                <a:lnTo>
                  <a:pt x="2658" y="10359"/>
                </a:lnTo>
                <a:cubicBezTo>
                  <a:pt x="3032" y="10111"/>
                  <a:pt x="3096" y="9222"/>
                  <a:pt x="3287" y="8840"/>
                </a:cubicBezTo>
                <a:lnTo>
                  <a:pt x="3806" y="8070"/>
                </a:lnTo>
                <a:lnTo>
                  <a:pt x="4325" y="7195"/>
                </a:lnTo>
                <a:lnTo>
                  <a:pt x="4671" y="6115"/>
                </a:lnTo>
                <a:lnTo>
                  <a:pt x="5943" y="5396"/>
                </a:lnTo>
                <a:lnTo>
                  <a:pt x="6574" y="2158"/>
                </a:lnTo>
                <a:lnTo>
                  <a:pt x="7205" y="0"/>
                </a:lnTo>
                <a:lnTo>
                  <a:pt x="10000" y="724"/>
                </a:lnTo>
              </a:path>
            </a:pathLst>
          </a:custGeom>
          <a:noFill/>
          <a:ln w="76200">
            <a:solidFill>
              <a:srgbClr val="00B0F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76"/>
          <p:cNvSpPr>
            <a:spLocks/>
          </p:cNvSpPr>
          <p:nvPr/>
        </p:nvSpPr>
        <p:spPr bwMode="auto">
          <a:xfrm>
            <a:off x="2226233" y="4403686"/>
            <a:ext cx="1012385" cy="878931"/>
          </a:xfrm>
          <a:custGeom>
            <a:avLst/>
            <a:gdLst>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384"/>
              <a:gd name="connsiteX1" fmla="*/ 556 w 10000"/>
              <a:gd name="connsiteY1" fmla="*/ 9608 h 10384"/>
              <a:gd name="connsiteX2" fmla="*/ 1111 w 10000"/>
              <a:gd name="connsiteY2" fmla="*/ 9902 h 10384"/>
              <a:gd name="connsiteX3" fmla="*/ 1481 w 10000"/>
              <a:gd name="connsiteY3" fmla="*/ 10000 h 10384"/>
              <a:gd name="connsiteX4" fmla="*/ 2087 w 10000"/>
              <a:gd name="connsiteY4" fmla="*/ 10384 h 10384"/>
              <a:gd name="connsiteX5" fmla="*/ 2593 w 10000"/>
              <a:gd name="connsiteY5" fmla="*/ 9608 h 10384"/>
              <a:gd name="connsiteX6" fmla="*/ 2963 w 10000"/>
              <a:gd name="connsiteY6" fmla="*/ 9118 h 10384"/>
              <a:gd name="connsiteX7" fmla="*/ 3519 w 10000"/>
              <a:gd name="connsiteY7" fmla="*/ 8480 h 10384"/>
              <a:gd name="connsiteX8" fmla="*/ 4074 w 10000"/>
              <a:gd name="connsiteY8" fmla="*/ 7745 h 10384"/>
              <a:gd name="connsiteX9" fmla="*/ 4630 w 10000"/>
              <a:gd name="connsiteY9" fmla="*/ 6912 h 10384"/>
              <a:gd name="connsiteX10" fmla="*/ 5000 w 10000"/>
              <a:gd name="connsiteY10" fmla="*/ 5882 h 10384"/>
              <a:gd name="connsiteX11" fmla="*/ 5556 w 10000"/>
              <a:gd name="connsiteY11" fmla="*/ 4853 h 10384"/>
              <a:gd name="connsiteX12" fmla="*/ 6111 w 10000"/>
              <a:gd name="connsiteY12" fmla="*/ 3775 h 10384"/>
              <a:gd name="connsiteX13" fmla="*/ 6481 w 10000"/>
              <a:gd name="connsiteY13" fmla="*/ 2941 h 10384"/>
              <a:gd name="connsiteX14" fmla="*/ 7037 w 10000"/>
              <a:gd name="connsiteY14" fmla="*/ 2108 h 10384"/>
              <a:gd name="connsiteX15" fmla="*/ 7593 w 10000"/>
              <a:gd name="connsiteY15" fmla="*/ 1373 h 10384"/>
              <a:gd name="connsiteX16" fmla="*/ 8148 w 10000"/>
              <a:gd name="connsiteY16" fmla="*/ 833 h 10384"/>
              <a:gd name="connsiteX17" fmla="*/ 8519 w 10000"/>
              <a:gd name="connsiteY17" fmla="*/ 392 h 10384"/>
              <a:gd name="connsiteX18" fmla="*/ 9074 w 10000"/>
              <a:gd name="connsiteY18" fmla="*/ 98 h 10384"/>
              <a:gd name="connsiteX19" fmla="*/ 9630 w 10000"/>
              <a:gd name="connsiteY19" fmla="*/ 0 h 10384"/>
              <a:gd name="connsiteX20" fmla="*/ 10000 w 10000"/>
              <a:gd name="connsiteY20" fmla="*/ 98 h 10384"/>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10000"/>
              <a:gd name="connsiteX1" fmla="*/ 556 w 10000"/>
              <a:gd name="connsiteY1" fmla="*/ 9608 h 10000"/>
              <a:gd name="connsiteX2" fmla="*/ 1111 w 10000"/>
              <a:gd name="connsiteY2" fmla="*/ 9902 h 10000"/>
              <a:gd name="connsiteX3" fmla="*/ 1481 w 10000"/>
              <a:gd name="connsiteY3" fmla="*/ 10000 h 10000"/>
              <a:gd name="connsiteX4" fmla="*/ 2593 w 10000"/>
              <a:gd name="connsiteY4" fmla="*/ 9608 h 10000"/>
              <a:gd name="connsiteX5" fmla="*/ 2963 w 10000"/>
              <a:gd name="connsiteY5" fmla="*/ 9118 h 10000"/>
              <a:gd name="connsiteX6" fmla="*/ 3519 w 10000"/>
              <a:gd name="connsiteY6" fmla="*/ 8480 h 10000"/>
              <a:gd name="connsiteX7" fmla="*/ 4074 w 10000"/>
              <a:gd name="connsiteY7" fmla="*/ 7745 h 10000"/>
              <a:gd name="connsiteX8" fmla="*/ 4630 w 10000"/>
              <a:gd name="connsiteY8" fmla="*/ 6912 h 10000"/>
              <a:gd name="connsiteX9" fmla="*/ 5000 w 10000"/>
              <a:gd name="connsiteY9" fmla="*/ 5882 h 10000"/>
              <a:gd name="connsiteX10" fmla="*/ 5556 w 10000"/>
              <a:gd name="connsiteY10" fmla="*/ 4853 h 10000"/>
              <a:gd name="connsiteX11" fmla="*/ 6111 w 10000"/>
              <a:gd name="connsiteY11" fmla="*/ 3775 h 10000"/>
              <a:gd name="connsiteX12" fmla="*/ 6481 w 10000"/>
              <a:gd name="connsiteY12" fmla="*/ 2941 h 10000"/>
              <a:gd name="connsiteX13" fmla="*/ 7037 w 10000"/>
              <a:gd name="connsiteY13" fmla="*/ 2108 h 10000"/>
              <a:gd name="connsiteX14" fmla="*/ 7593 w 10000"/>
              <a:gd name="connsiteY14" fmla="*/ 1373 h 10000"/>
              <a:gd name="connsiteX15" fmla="*/ 8148 w 10000"/>
              <a:gd name="connsiteY15" fmla="*/ 833 h 10000"/>
              <a:gd name="connsiteX16" fmla="*/ 8519 w 10000"/>
              <a:gd name="connsiteY16" fmla="*/ 392 h 10000"/>
              <a:gd name="connsiteX17" fmla="*/ 9074 w 10000"/>
              <a:gd name="connsiteY17" fmla="*/ 98 h 10000"/>
              <a:gd name="connsiteX18" fmla="*/ 9630 w 10000"/>
              <a:gd name="connsiteY18" fmla="*/ 0 h 10000"/>
              <a:gd name="connsiteX19" fmla="*/ 10000 w 10000"/>
              <a:gd name="connsiteY19" fmla="*/ 98 h 10000"/>
              <a:gd name="connsiteX0" fmla="*/ 0 w 10000"/>
              <a:gd name="connsiteY0" fmla="*/ 9069 h 9902"/>
              <a:gd name="connsiteX1" fmla="*/ 556 w 10000"/>
              <a:gd name="connsiteY1" fmla="*/ 9608 h 9902"/>
              <a:gd name="connsiteX2" fmla="*/ 1111 w 10000"/>
              <a:gd name="connsiteY2" fmla="*/ 9902 h 9902"/>
              <a:gd name="connsiteX3" fmla="*/ 2593 w 10000"/>
              <a:gd name="connsiteY3" fmla="*/ 9608 h 9902"/>
              <a:gd name="connsiteX4" fmla="*/ 2963 w 10000"/>
              <a:gd name="connsiteY4" fmla="*/ 9118 h 9902"/>
              <a:gd name="connsiteX5" fmla="*/ 3519 w 10000"/>
              <a:gd name="connsiteY5" fmla="*/ 8480 h 9902"/>
              <a:gd name="connsiteX6" fmla="*/ 4074 w 10000"/>
              <a:gd name="connsiteY6" fmla="*/ 7745 h 9902"/>
              <a:gd name="connsiteX7" fmla="*/ 4630 w 10000"/>
              <a:gd name="connsiteY7" fmla="*/ 6912 h 9902"/>
              <a:gd name="connsiteX8" fmla="*/ 5000 w 10000"/>
              <a:gd name="connsiteY8" fmla="*/ 5882 h 9902"/>
              <a:gd name="connsiteX9" fmla="*/ 5556 w 10000"/>
              <a:gd name="connsiteY9" fmla="*/ 4853 h 9902"/>
              <a:gd name="connsiteX10" fmla="*/ 6111 w 10000"/>
              <a:gd name="connsiteY10" fmla="*/ 3775 h 9902"/>
              <a:gd name="connsiteX11" fmla="*/ 6481 w 10000"/>
              <a:gd name="connsiteY11" fmla="*/ 2941 h 9902"/>
              <a:gd name="connsiteX12" fmla="*/ 7037 w 10000"/>
              <a:gd name="connsiteY12" fmla="*/ 2108 h 9902"/>
              <a:gd name="connsiteX13" fmla="*/ 7593 w 10000"/>
              <a:gd name="connsiteY13" fmla="*/ 1373 h 9902"/>
              <a:gd name="connsiteX14" fmla="*/ 8148 w 10000"/>
              <a:gd name="connsiteY14" fmla="*/ 833 h 9902"/>
              <a:gd name="connsiteX15" fmla="*/ 8519 w 10000"/>
              <a:gd name="connsiteY15" fmla="*/ 392 h 9902"/>
              <a:gd name="connsiteX16" fmla="*/ 9074 w 10000"/>
              <a:gd name="connsiteY16" fmla="*/ 98 h 9902"/>
              <a:gd name="connsiteX17" fmla="*/ 9630 w 10000"/>
              <a:gd name="connsiteY17" fmla="*/ 0 h 9902"/>
              <a:gd name="connsiteX18" fmla="*/ 10000 w 10000"/>
              <a:gd name="connsiteY18" fmla="*/ 98 h 9902"/>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8772 w 10000"/>
              <a:gd name="connsiteY16" fmla="*/ 315 h 10000"/>
              <a:gd name="connsiteX17" fmla="*/ 9630 w 10000"/>
              <a:gd name="connsiteY17" fmla="*/ 0 h 10000"/>
              <a:gd name="connsiteX18" fmla="*/ 10000 w 10000"/>
              <a:gd name="connsiteY18"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148 w 10000"/>
              <a:gd name="connsiteY14" fmla="*/ 841 h 10000"/>
              <a:gd name="connsiteX15" fmla="*/ 8519 w 10000"/>
              <a:gd name="connsiteY15" fmla="*/ 396 h 10000"/>
              <a:gd name="connsiteX16" fmla="*/ 9630 w 10000"/>
              <a:gd name="connsiteY16" fmla="*/ 0 h 10000"/>
              <a:gd name="connsiteX17" fmla="*/ 10000 w 10000"/>
              <a:gd name="connsiteY17"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7593 w 10000"/>
              <a:gd name="connsiteY13" fmla="*/ 1387 h 10000"/>
              <a:gd name="connsiteX14" fmla="*/ 8519 w 10000"/>
              <a:gd name="connsiteY14" fmla="*/ 396 h 10000"/>
              <a:gd name="connsiteX15" fmla="*/ 9630 w 10000"/>
              <a:gd name="connsiteY15" fmla="*/ 0 h 10000"/>
              <a:gd name="connsiteX16" fmla="*/ 10000 w 10000"/>
              <a:gd name="connsiteY16" fmla="*/ 99 h 10000"/>
              <a:gd name="connsiteX0" fmla="*/ 0 w 10000"/>
              <a:gd name="connsiteY0" fmla="*/ 9159 h 10000"/>
              <a:gd name="connsiteX1" fmla="*/ 556 w 10000"/>
              <a:gd name="connsiteY1" fmla="*/ 9703 h 10000"/>
              <a:gd name="connsiteX2" fmla="*/ 1111 w 10000"/>
              <a:gd name="connsiteY2" fmla="*/ 10000 h 10000"/>
              <a:gd name="connsiteX3" fmla="*/ 2593 w 10000"/>
              <a:gd name="connsiteY3" fmla="*/ 9703 h 10000"/>
              <a:gd name="connsiteX4" fmla="*/ 2963 w 10000"/>
              <a:gd name="connsiteY4" fmla="*/ 9208 h 10000"/>
              <a:gd name="connsiteX5" fmla="*/ 3519 w 10000"/>
              <a:gd name="connsiteY5" fmla="*/ 8564 h 10000"/>
              <a:gd name="connsiteX6" fmla="*/ 4074 w 10000"/>
              <a:gd name="connsiteY6" fmla="*/ 7822 h 10000"/>
              <a:gd name="connsiteX7" fmla="*/ 4630 w 10000"/>
              <a:gd name="connsiteY7" fmla="*/ 6980 h 10000"/>
              <a:gd name="connsiteX8" fmla="*/ 5000 w 10000"/>
              <a:gd name="connsiteY8" fmla="*/ 5940 h 10000"/>
              <a:gd name="connsiteX9" fmla="*/ 5556 w 10000"/>
              <a:gd name="connsiteY9" fmla="*/ 4901 h 10000"/>
              <a:gd name="connsiteX10" fmla="*/ 6111 w 10000"/>
              <a:gd name="connsiteY10" fmla="*/ 3812 h 10000"/>
              <a:gd name="connsiteX11" fmla="*/ 6481 w 10000"/>
              <a:gd name="connsiteY11" fmla="*/ 2970 h 10000"/>
              <a:gd name="connsiteX12" fmla="*/ 7037 w 10000"/>
              <a:gd name="connsiteY12" fmla="*/ 2129 h 10000"/>
              <a:gd name="connsiteX13" fmla="*/ 8519 w 10000"/>
              <a:gd name="connsiteY13" fmla="*/ 396 h 10000"/>
              <a:gd name="connsiteX14" fmla="*/ 9630 w 10000"/>
              <a:gd name="connsiteY14" fmla="*/ 0 h 10000"/>
              <a:gd name="connsiteX15" fmla="*/ 10000 w 10000"/>
              <a:gd name="connsiteY15" fmla="*/ 99 h 10000"/>
              <a:gd name="connsiteX0" fmla="*/ 0 w 10705"/>
              <a:gd name="connsiteY0" fmla="*/ 9159 h 10000"/>
              <a:gd name="connsiteX1" fmla="*/ 556 w 10705"/>
              <a:gd name="connsiteY1" fmla="*/ 9703 h 10000"/>
              <a:gd name="connsiteX2" fmla="*/ 1111 w 10705"/>
              <a:gd name="connsiteY2" fmla="*/ 10000 h 10000"/>
              <a:gd name="connsiteX3" fmla="*/ 2593 w 10705"/>
              <a:gd name="connsiteY3" fmla="*/ 9703 h 10000"/>
              <a:gd name="connsiteX4" fmla="*/ 2963 w 10705"/>
              <a:gd name="connsiteY4" fmla="*/ 9208 h 10000"/>
              <a:gd name="connsiteX5" fmla="*/ 3519 w 10705"/>
              <a:gd name="connsiteY5" fmla="*/ 8564 h 10000"/>
              <a:gd name="connsiteX6" fmla="*/ 4074 w 10705"/>
              <a:gd name="connsiteY6" fmla="*/ 7822 h 10000"/>
              <a:gd name="connsiteX7" fmla="*/ 4630 w 10705"/>
              <a:gd name="connsiteY7" fmla="*/ 6980 h 10000"/>
              <a:gd name="connsiteX8" fmla="*/ 5000 w 10705"/>
              <a:gd name="connsiteY8" fmla="*/ 5940 h 10000"/>
              <a:gd name="connsiteX9" fmla="*/ 5556 w 10705"/>
              <a:gd name="connsiteY9" fmla="*/ 4901 h 10000"/>
              <a:gd name="connsiteX10" fmla="*/ 6111 w 10705"/>
              <a:gd name="connsiteY10" fmla="*/ 3812 h 10000"/>
              <a:gd name="connsiteX11" fmla="*/ 6481 w 10705"/>
              <a:gd name="connsiteY11" fmla="*/ 2970 h 10000"/>
              <a:gd name="connsiteX12" fmla="*/ 7037 w 10705"/>
              <a:gd name="connsiteY12" fmla="*/ 2129 h 10000"/>
              <a:gd name="connsiteX13" fmla="*/ 8519 w 10705"/>
              <a:gd name="connsiteY13" fmla="*/ 396 h 10000"/>
              <a:gd name="connsiteX14" fmla="*/ 9630 w 10705"/>
              <a:gd name="connsiteY14" fmla="*/ 0 h 10000"/>
              <a:gd name="connsiteX15" fmla="*/ 10705 w 10705"/>
              <a:gd name="connsiteY15" fmla="*/ 748 h 10000"/>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2963 w 10705"/>
              <a:gd name="connsiteY4" fmla="*/ 9208 h 10027"/>
              <a:gd name="connsiteX5" fmla="*/ 3519 w 10705"/>
              <a:gd name="connsiteY5" fmla="*/ 8564 h 10027"/>
              <a:gd name="connsiteX6" fmla="*/ 4074 w 10705"/>
              <a:gd name="connsiteY6" fmla="*/ 7822 h 10027"/>
              <a:gd name="connsiteX7" fmla="*/ 4630 w 10705"/>
              <a:gd name="connsiteY7" fmla="*/ 6980 h 10027"/>
              <a:gd name="connsiteX8" fmla="*/ 5000 w 10705"/>
              <a:gd name="connsiteY8" fmla="*/ 5940 h 10027"/>
              <a:gd name="connsiteX9" fmla="*/ 5556 w 10705"/>
              <a:gd name="connsiteY9" fmla="*/ 4901 h 10027"/>
              <a:gd name="connsiteX10" fmla="*/ 6111 w 10705"/>
              <a:gd name="connsiteY10" fmla="*/ 3812 h 10027"/>
              <a:gd name="connsiteX11" fmla="*/ 6481 w 10705"/>
              <a:gd name="connsiteY11" fmla="*/ 2970 h 10027"/>
              <a:gd name="connsiteX12" fmla="*/ 7037 w 10705"/>
              <a:gd name="connsiteY12" fmla="*/ 2129 h 10027"/>
              <a:gd name="connsiteX13" fmla="*/ 8519 w 10705"/>
              <a:gd name="connsiteY13" fmla="*/ 396 h 10027"/>
              <a:gd name="connsiteX14" fmla="*/ 9630 w 10705"/>
              <a:gd name="connsiteY14" fmla="*/ 0 h 10027"/>
              <a:gd name="connsiteX15" fmla="*/ 10705 w 10705"/>
              <a:gd name="connsiteY15" fmla="*/ 748 h 10027"/>
              <a:gd name="connsiteX0" fmla="*/ 0 w 10705"/>
              <a:gd name="connsiteY0" fmla="*/ 9159 h 10027"/>
              <a:gd name="connsiteX1" fmla="*/ 556 w 10705"/>
              <a:gd name="connsiteY1" fmla="*/ 9703 h 10027"/>
              <a:gd name="connsiteX2" fmla="*/ 1111 w 10705"/>
              <a:gd name="connsiteY2" fmla="*/ 10000 h 10027"/>
              <a:gd name="connsiteX3" fmla="*/ 2845 w 10705"/>
              <a:gd name="connsiteY3" fmla="*/ 10027 h 10027"/>
              <a:gd name="connsiteX4" fmla="*/ 3519 w 10705"/>
              <a:gd name="connsiteY4" fmla="*/ 8564 h 10027"/>
              <a:gd name="connsiteX5" fmla="*/ 4074 w 10705"/>
              <a:gd name="connsiteY5" fmla="*/ 7822 h 10027"/>
              <a:gd name="connsiteX6" fmla="*/ 4630 w 10705"/>
              <a:gd name="connsiteY6" fmla="*/ 6980 h 10027"/>
              <a:gd name="connsiteX7" fmla="*/ 5000 w 10705"/>
              <a:gd name="connsiteY7" fmla="*/ 5940 h 10027"/>
              <a:gd name="connsiteX8" fmla="*/ 5556 w 10705"/>
              <a:gd name="connsiteY8" fmla="*/ 4901 h 10027"/>
              <a:gd name="connsiteX9" fmla="*/ 6111 w 10705"/>
              <a:gd name="connsiteY9" fmla="*/ 3812 h 10027"/>
              <a:gd name="connsiteX10" fmla="*/ 6481 w 10705"/>
              <a:gd name="connsiteY10" fmla="*/ 2970 h 10027"/>
              <a:gd name="connsiteX11" fmla="*/ 7037 w 10705"/>
              <a:gd name="connsiteY11" fmla="*/ 2129 h 10027"/>
              <a:gd name="connsiteX12" fmla="*/ 8519 w 10705"/>
              <a:gd name="connsiteY12" fmla="*/ 396 h 10027"/>
              <a:gd name="connsiteX13" fmla="*/ 9630 w 10705"/>
              <a:gd name="connsiteY13" fmla="*/ 0 h 10027"/>
              <a:gd name="connsiteX14" fmla="*/ 10705 w 10705"/>
              <a:gd name="connsiteY14" fmla="*/ 748 h 10027"/>
              <a:gd name="connsiteX0" fmla="*/ 0 w 10705"/>
              <a:gd name="connsiteY0" fmla="*/ 8763 h 9631"/>
              <a:gd name="connsiteX1" fmla="*/ 556 w 10705"/>
              <a:gd name="connsiteY1" fmla="*/ 9307 h 9631"/>
              <a:gd name="connsiteX2" fmla="*/ 1111 w 10705"/>
              <a:gd name="connsiteY2" fmla="*/ 9604 h 9631"/>
              <a:gd name="connsiteX3" fmla="*/ 2845 w 10705"/>
              <a:gd name="connsiteY3" fmla="*/ 9631 h 9631"/>
              <a:gd name="connsiteX4" fmla="*/ 3519 w 10705"/>
              <a:gd name="connsiteY4" fmla="*/ 8168 h 9631"/>
              <a:gd name="connsiteX5" fmla="*/ 4074 w 10705"/>
              <a:gd name="connsiteY5" fmla="*/ 7426 h 9631"/>
              <a:gd name="connsiteX6" fmla="*/ 4630 w 10705"/>
              <a:gd name="connsiteY6" fmla="*/ 6584 h 9631"/>
              <a:gd name="connsiteX7" fmla="*/ 5000 w 10705"/>
              <a:gd name="connsiteY7" fmla="*/ 5544 h 9631"/>
              <a:gd name="connsiteX8" fmla="*/ 5556 w 10705"/>
              <a:gd name="connsiteY8" fmla="*/ 4505 h 9631"/>
              <a:gd name="connsiteX9" fmla="*/ 6111 w 10705"/>
              <a:gd name="connsiteY9" fmla="*/ 3416 h 9631"/>
              <a:gd name="connsiteX10" fmla="*/ 6481 w 10705"/>
              <a:gd name="connsiteY10" fmla="*/ 2574 h 9631"/>
              <a:gd name="connsiteX11" fmla="*/ 7037 w 10705"/>
              <a:gd name="connsiteY11" fmla="*/ 1733 h 9631"/>
              <a:gd name="connsiteX12" fmla="*/ 8519 w 10705"/>
              <a:gd name="connsiteY12" fmla="*/ 0 h 9631"/>
              <a:gd name="connsiteX13" fmla="*/ 10705 w 10705"/>
              <a:gd name="connsiteY13" fmla="*/ 352 h 9631"/>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190 w 10000"/>
              <a:gd name="connsiteY8" fmla="*/ 5037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5709 w 10000"/>
              <a:gd name="connsiteY9" fmla="*/ 3906 h 10359"/>
              <a:gd name="connsiteX10" fmla="*/ 6054 w 10000"/>
              <a:gd name="connsiteY10" fmla="*/ 3032 h 10359"/>
              <a:gd name="connsiteX11" fmla="*/ 6574 w 10000"/>
              <a:gd name="connsiteY11" fmla="*/ 2158 h 10359"/>
              <a:gd name="connsiteX12" fmla="*/ 7205 w 10000"/>
              <a:gd name="connsiteY12" fmla="*/ 0 h 10359"/>
              <a:gd name="connsiteX13" fmla="*/ 10000 w 10000"/>
              <a:gd name="connsiteY13"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054 w 10000"/>
              <a:gd name="connsiteY9" fmla="*/ 3032 h 10359"/>
              <a:gd name="connsiteX10" fmla="*/ 6574 w 10000"/>
              <a:gd name="connsiteY10" fmla="*/ 2158 h 10359"/>
              <a:gd name="connsiteX11" fmla="*/ 7205 w 10000"/>
              <a:gd name="connsiteY11" fmla="*/ 0 h 10359"/>
              <a:gd name="connsiteX12" fmla="*/ 10000 w 10000"/>
              <a:gd name="connsiteY12" fmla="*/ 724 h 10359"/>
              <a:gd name="connsiteX0" fmla="*/ 0 w 10000"/>
              <a:gd name="connsiteY0" fmla="*/ 9458 h 10359"/>
              <a:gd name="connsiteX1" fmla="*/ 519 w 10000"/>
              <a:gd name="connsiteY1" fmla="*/ 10023 h 10359"/>
              <a:gd name="connsiteX2" fmla="*/ 1038 w 10000"/>
              <a:gd name="connsiteY2" fmla="*/ 10331 h 10359"/>
              <a:gd name="connsiteX3" fmla="*/ 2658 w 10000"/>
              <a:gd name="connsiteY3" fmla="*/ 10359 h 10359"/>
              <a:gd name="connsiteX4" fmla="*/ 3287 w 10000"/>
              <a:gd name="connsiteY4" fmla="*/ 8840 h 10359"/>
              <a:gd name="connsiteX5" fmla="*/ 3806 w 10000"/>
              <a:gd name="connsiteY5" fmla="*/ 8070 h 10359"/>
              <a:gd name="connsiteX6" fmla="*/ 4325 w 10000"/>
              <a:gd name="connsiteY6" fmla="*/ 7195 h 10359"/>
              <a:gd name="connsiteX7" fmla="*/ 4671 w 10000"/>
              <a:gd name="connsiteY7" fmla="*/ 6115 h 10359"/>
              <a:gd name="connsiteX8" fmla="*/ 5943 w 10000"/>
              <a:gd name="connsiteY8" fmla="*/ 5396 h 10359"/>
              <a:gd name="connsiteX9" fmla="*/ 6574 w 10000"/>
              <a:gd name="connsiteY9" fmla="*/ 2158 h 10359"/>
              <a:gd name="connsiteX10" fmla="*/ 7205 w 10000"/>
              <a:gd name="connsiteY10" fmla="*/ 0 h 10359"/>
              <a:gd name="connsiteX11" fmla="*/ 10000 w 10000"/>
              <a:gd name="connsiteY11" fmla="*/ 724 h 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359">
                <a:moveTo>
                  <a:pt x="0" y="9458"/>
                </a:moveTo>
                <a:lnTo>
                  <a:pt x="519" y="10023"/>
                </a:lnTo>
                <a:lnTo>
                  <a:pt x="1038" y="10331"/>
                </a:lnTo>
                <a:lnTo>
                  <a:pt x="2658" y="10359"/>
                </a:lnTo>
                <a:cubicBezTo>
                  <a:pt x="3032" y="10111"/>
                  <a:pt x="3096" y="9222"/>
                  <a:pt x="3287" y="8840"/>
                </a:cubicBezTo>
                <a:lnTo>
                  <a:pt x="3806" y="8070"/>
                </a:lnTo>
                <a:lnTo>
                  <a:pt x="4325" y="7195"/>
                </a:lnTo>
                <a:lnTo>
                  <a:pt x="4671" y="6115"/>
                </a:lnTo>
                <a:lnTo>
                  <a:pt x="5943" y="5396"/>
                </a:lnTo>
                <a:lnTo>
                  <a:pt x="6574" y="2158"/>
                </a:lnTo>
                <a:lnTo>
                  <a:pt x="7205" y="0"/>
                </a:lnTo>
                <a:lnTo>
                  <a:pt x="10000" y="724"/>
                </a:lnTo>
              </a:path>
            </a:pathLst>
          </a:custGeom>
          <a:noFill/>
          <a:ln w="76200">
            <a:solidFill>
              <a:srgbClr val="00B0F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86115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5625077" y="4267994"/>
            <a:ext cx="495299" cy="1683047"/>
          </a:xfrm>
          <a:prstGeom prst="rect">
            <a:avLst/>
          </a:prstGeom>
          <a:solidFill>
            <a:srgbClr val="CDB7D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228600" y="0"/>
            <a:ext cx="11125200" cy="889000"/>
          </a:xfrm>
        </p:spPr>
        <p:txBody>
          <a:bodyPr/>
          <a:lstStyle/>
          <a:p>
            <a:r>
              <a:rPr lang="en-US" dirty="0"/>
              <a:t>Trivial Match IIII   Special Case</a:t>
            </a:r>
          </a:p>
        </p:txBody>
      </p:sp>
      <p:sp>
        <p:nvSpPr>
          <p:cNvPr id="3" name="Content Placeholder 2"/>
          <p:cNvSpPr>
            <a:spLocks noGrp="1"/>
          </p:cNvSpPr>
          <p:nvPr>
            <p:ph idx="1"/>
          </p:nvPr>
        </p:nvSpPr>
        <p:spPr>
          <a:xfrm>
            <a:off x="381000" y="1295400"/>
            <a:ext cx="11126522" cy="4419600"/>
          </a:xfrm>
        </p:spPr>
        <p:txBody>
          <a:bodyPr/>
          <a:lstStyle/>
          <a:p>
            <a:r>
              <a:rPr lang="en-US" dirty="0"/>
              <a:t>When computing the MP, we will be extracting the subsequences from the time series </a:t>
            </a:r>
            <a:r>
              <a:rPr lang="en-US" i="1" dirty="0"/>
              <a:t>itself</a:t>
            </a:r>
            <a:r>
              <a:rPr lang="en-US" dirty="0"/>
              <a:t>.</a:t>
            </a:r>
          </a:p>
          <a:p>
            <a:r>
              <a:rPr lang="en-US" dirty="0"/>
              <a:t>Clearly such queries will just find “themselves” as their own nearest neighbor!</a:t>
            </a:r>
          </a:p>
          <a:p>
            <a:r>
              <a:rPr lang="en-US" dirty="0"/>
              <a:t>The distance from the query to any part of the subsequence that overlaps the </a:t>
            </a:r>
            <a:r>
              <a:rPr lang="en-US" i="1" dirty="0">
                <a:solidFill>
                  <a:srgbClr val="7030A0"/>
                </a:solidFill>
              </a:rPr>
              <a:t>exclusion zone </a:t>
            </a:r>
            <a:r>
              <a:rPr lang="en-US" dirty="0"/>
              <a:t>is kept undefined (</a:t>
            </a:r>
            <a:r>
              <a:rPr lang="en-US" dirty="0" err="1"/>
              <a:t>NaN</a:t>
            </a:r>
            <a:r>
              <a:rPr lang="en-US" dirty="0"/>
              <a:t>).</a:t>
            </a:r>
          </a:p>
        </p:txBody>
      </p:sp>
      <p:sp>
        <p:nvSpPr>
          <p:cNvPr id="4" name="Line 9"/>
          <p:cNvSpPr>
            <a:spLocks noChangeShapeType="1"/>
          </p:cNvSpPr>
          <p:nvPr/>
        </p:nvSpPr>
        <p:spPr bwMode="auto">
          <a:xfrm>
            <a:off x="3497434" y="5951834"/>
            <a:ext cx="7600718"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Line 12"/>
          <p:cNvSpPr>
            <a:spLocks noChangeShapeType="1"/>
          </p:cNvSpPr>
          <p:nvPr/>
        </p:nvSpPr>
        <p:spPr bwMode="auto">
          <a:xfrm>
            <a:off x="3497434" y="5951834"/>
            <a:ext cx="7600718"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Line 14"/>
          <p:cNvSpPr>
            <a:spLocks noChangeShapeType="1"/>
          </p:cNvSpPr>
          <p:nvPr/>
        </p:nvSpPr>
        <p:spPr bwMode="auto">
          <a:xfrm flipV="1">
            <a:off x="3497434" y="5904211"/>
            <a:ext cx="2920"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Rectangle 16"/>
          <p:cNvSpPr>
            <a:spLocks noChangeArrowheads="1"/>
          </p:cNvSpPr>
          <p:nvPr/>
        </p:nvSpPr>
        <p:spPr bwMode="auto">
          <a:xfrm>
            <a:off x="3444894" y="5980409"/>
            <a:ext cx="12968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0</a:t>
            </a:r>
            <a:endParaRPr lang="en-US">
              <a:latin typeface="Arial" pitchFamily="34" charset="0"/>
              <a:cs typeface="Arial" pitchFamily="34" charset="0"/>
            </a:endParaRPr>
          </a:p>
        </p:txBody>
      </p:sp>
      <p:sp>
        <p:nvSpPr>
          <p:cNvPr id="8" name="Line 17"/>
          <p:cNvSpPr>
            <a:spLocks noChangeShapeType="1"/>
          </p:cNvSpPr>
          <p:nvPr/>
        </p:nvSpPr>
        <p:spPr bwMode="auto">
          <a:xfrm flipV="1">
            <a:off x="4443145" y="5904211"/>
            <a:ext cx="2920"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19"/>
          <p:cNvSpPr>
            <a:spLocks noChangeArrowheads="1"/>
          </p:cNvSpPr>
          <p:nvPr/>
        </p:nvSpPr>
        <p:spPr bwMode="auto">
          <a:xfrm>
            <a:off x="4320553" y="5980409"/>
            <a:ext cx="259368"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20</a:t>
            </a:r>
            <a:endParaRPr lang="en-US">
              <a:latin typeface="Arial" pitchFamily="34" charset="0"/>
              <a:cs typeface="Arial" pitchFamily="34" charset="0"/>
            </a:endParaRPr>
          </a:p>
        </p:txBody>
      </p:sp>
      <p:sp>
        <p:nvSpPr>
          <p:cNvPr id="10" name="Line 20"/>
          <p:cNvSpPr>
            <a:spLocks noChangeShapeType="1"/>
          </p:cNvSpPr>
          <p:nvPr/>
        </p:nvSpPr>
        <p:spPr bwMode="auto">
          <a:xfrm flipV="1">
            <a:off x="5388856" y="5904211"/>
            <a:ext cx="2920"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p:nvSpPr>
        <p:spPr bwMode="auto">
          <a:xfrm>
            <a:off x="5266264" y="5980409"/>
            <a:ext cx="259368"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40</a:t>
            </a:r>
            <a:endParaRPr lang="en-US">
              <a:latin typeface="Arial" pitchFamily="34" charset="0"/>
              <a:cs typeface="Arial" pitchFamily="34" charset="0"/>
            </a:endParaRPr>
          </a:p>
        </p:txBody>
      </p:sp>
      <p:sp>
        <p:nvSpPr>
          <p:cNvPr id="12" name="Line 23"/>
          <p:cNvSpPr>
            <a:spLocks noChangeShapeType="1"/>
          </p:cNvSpPr>
          <p:nvPr/>
        </p:nvSpPr>
        <p:spPr bwMode="auto">
          <a:xfrm flipV="1">
            <a:off x="6334568" y="5904211"/>
            <a:ext cx="2920"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25"/>
          <p:cNvSpPr>
            <a:spLocks noChangeArrowheads="1"/>
          </p:cNvSpPr>
          <p:nvPr/>
        </p:nvSpPr>
        <p:spPr bwMode="auto">
          <a:xfrm>
            <a:off x="6211975" y="5980409"/>
            <a:ext cx="259368"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60</a:t>
            </a:r>
            <a:endParaRPr lang="en-US">
              <a:latin typeface="Arial" pitchFamily="34" charset="0"/>
              <a:cs typeface="Arial" pitchFamily="34" charset="0"/>
            </a:endParaRPr>
          </a:p>
        </p:txBody>
      </p:sp>
      <p:sp>
        <p:nvSpPr>
          <p:cNvPr id="14" name="Line 26"/>
          <p:cNvSpPr>
            <a:spLocks noChangeShapeType="1"/>
          </p:cNvSpPr>
          <p:nvPr/>
        </p:nvSpPr>
        <p:spPr bwMode="auto">
          <a:xfrm flipV="1">
            <a:off x="7297792" y="5904211"/>
            <a:ext cx="2920"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28"/>
          <p:cNvSpPr>
            <a:spLocks noChangeArrowheads="1"/>
          </p:cNvSpPr>
          <p:nvPr/>
        </p:nvSpPr>
        <p:spPr bwMode="auto">
          <a:xfrm>
            <a:off x="7175200" y="5980409"/>
            <a:ext cx="259368"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80</a:t>
            </a:r>
            <a:endParaRPr lang="en-US">
              <a:latin typeface="Arial" pitchFamily="34" charset="0"/>
              <a:cs typeface="Arial" pitchFamily="34" charset="0"/>
            </a:endParaRPr>
          </a:p>
        </p:txBody>
      </p:sp>
      <p:sp>
        <p:nvSpPr>
          <p:cNvPr id="16" name="Line 29"/>
          <p:cNvSpPr>
            <a:spLocks noChangeShapeType="1"/>
          </p:cNvSpPr>
          <p:nvPr/>
        </p:nvSpPr>
        <p:spPr bwMode="auto">
          <a:xfrm flipV="1">
            <a:off x="8243504" y="5904211"/>
            <a:ext cx="2920"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31"/>
          <p:cNvSpPr>
            <a:spLocks noChangeArrowheads="1"/>
          </p:cNvSpPr>
          <p:nvPr/>
        </p:nvSpPr>
        <p:spPr bwMode="auto">
          <a:xfrm>
            <a:off x="8068372" y="5980409"/>
            <a:ext cx="389052"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100</a:t>
            </a:r>
            <a:endParaRPr lang="en-US">
              <a:latin typeface="Arial" pitchFamily="34" charset="0"/>
              <a:cs typeface="Arial" pitchFamily="34" charset="0"/>
            </a:endParaRPr>
          </a:p>
        </p:txBody>
      </p:sp>
      <p:sp>
        <p:nvSpPr>
          <p:cNvPr id="18" name="Line 32"/>
          <p:cNvSpPr>
            <a:spLocks noChangeShapeType="1"/>
          </p:cNvSpPr>
          <p:nvPr/>
        </p:nvSpPr>
        <p:spPr bwMode="auto">
          <a:xfrm flipV="1">
            <a:off x="9189215" y="5904211"/>
            <a:ext cx="2920"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34"/>
          <p:cNvSpPr>
            <a:spLocks noChangeArrowheads="1"/>
          </p:cNvSpPr>
          <p:nvPr/>
        </p:nvSpPr>
        <p:spPr bwMode="auto">
          <a:xfrm>
            <a:off x="9014083" y="5980409"/>
            <a:ext cx="389052"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120</a:t>
            </a:r>
            <a:endParaRPr lang="en-US">
              <a:latin typeface="Arial" pitchFamily="34" charset="0"/>
              <a:cs typeface="Arial" pitchFamily="34" charset="0"/>
            </a:endParaRPr>
          </a:p>
        </p:txBody>
      </p:sp>
      <p:sp>
        <p:nvSpPr>
          <p:cNvPr id="20" name="Line 35"/>
          <p:cNvSpPr>
            <a:spLocks noChangeShapeType="1"/>
          </p:cNvSpPr>
          <p:nvPr/>
        </p:nvSpPr>
        <p:spPr bwMode="auto">
          <a:xfrm flipV="1">
            <a:off x="10134926" y="5904211"/>
            <a:ext cx="2920"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37"/>
          <p:cNvSpPr>
            <a:spLocks noChangeArrowheads="1"/>
          </p:cNvSpPr>
          <p:nvPr/>
        </p:nvSpPr>
        <p:spPr bwMode="auto">
          <a:xfrm>
            <a:off x="9959795" y="5980409"/>
            <a:ext cx="389052"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140</a:t>
            </a:r>
            <a:endParaRPr lang="en-US">
              <a:latin typeface="Arial" pitchFamily="34" charset="0"/>
              <a:cs typeface="Arial" pitchFamily="34" charset="0"/>
            </a:endParaRPr>
          </a:p>
        </p:txBody>
      </p:sp>
      <p:sp>
        <p:nvSpPr>
          <p:cNvPr id="22" name="Line 38"/>
          <p:cNvSpPr>
            <a:spLocks noChangeShapeType="1"/>
          </p:cNvSpPr>
          <p:nvPr/>
        </p:nvSpPr>
        <p:spPr bwMode="auto">
          <a:xfrm flipV="1">
            <a:off x="11098151" y="5904211"/>
            <a:ext cx="2920" cy="476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40"/>
          <p:cNvSpPr>
            <a:spLocks noChangeArrowheads="1"/>
          </p:cNvSpPr>
          <p:nvPr/>
        </p:nvSpPr>
        <p:spPr bwMode="auto">
          <a:xfrm>
            <a:off x="10923019" y="5980409"/>
            <a:ext cx="389052"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a:solidFill>
                  <a:srgbClr val="000000"/>
                </a:solidFill>
                <a:latin typeface="Helvetica" charset="0"/>
                <a:cs typeface="Arial" pitchFamily="34" charset="0"/>
              </a:rPr>
              <a:t>160</a:t>
            </a:r>
            <a:endParaRPr lang="en-US">
              <a:latin typeface="Arial" pitchFamily="34" charset="0"/>
              <a:cs typeface="Arial" pitchFamily="34" charset="0"/>
            </a:endParaRPr>
          </a:p>
        </p:txBody>
      </p:sp>
      <p:sp>
        <p:nvSpPr>
          <p:cNvPr id="24" name="Line 41"/>
          <p:cNvSpPr>
            <a:spLocks noChangeShapeType="1"/>
          </p:cNvSpPr>
          <p:nvPr/>
        </p:nvSpPr>
        <p:spPr bwMode="auto">
          <a:xfrm>
            <a:off x="3497434" y="5951834"/>
            <a:ext cx="7005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42"/>
          <p:cNvSpPr>
            <a:spLocks noChangeShapeType="1"/>
          </p:cNvSpPr>
          <p:nvPr/>
        </p:nvSpPr>
        <p:spPr bwMode="auto">
          <a:xfrm flipH="1">
            <a:off x="11010589" y="5951834"/>
            <a:ext cx="87566"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69"/>
          <p:cNvSpPr>
            <a:spLocks noChangeShapeType="1"/>
          </p:cNvSpPr>
          <p:nvPr/>
        </p:nvSpPr>
        <p:spPr bwMode="auto">
          <a:xfrm>
            <a:off x="3497434" y="5951834"/>
            <a:ext cx="7600718"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0" name="Group 79"/>
          <p:cNvGrpSpPr/>
          <p:nvPr/>
        </p:nvGrpSpPr>
        <p:grpSpPr>
          <a:xfrm>
            <a:off x="3532464" y="4370686"/>
            <a:ext cx="7232941" cy="1190625"/>
            <a:chOff x="2771775" y="1028700"/>
            <a:chExt cx="3933825" cy="2600325"/>
          </a:xfrm>
        </p:grpSpPr>
        <p:sp>
          <p:nvSpPr>
            <p:cNvPr id="31" name="Freeform 72"/>
            <p:cNvSpPr>
              <a:spLocks/>
            </p:cNvSpPr>
            <p:nvPr/>
          </p:nvSpPr>
          <p:spPr bwMode="auto">
            <a:xfrm>
              <a:off x="2771775" y="1028700"/>
              <a:ext cx="3286125" cy="2600325"/>
            </a:xfrm>
            <a:custGeom>
              <a:avLst/>
              <a:gdLst/>
              <a:ahLst/>
              <a:cxnLst>
                <a:cxn ang="0">
                  <a:pos x="36" y="768"/>
                </a:cxn>
                <a:cxn ang="0">
                  <a:pos x="84" y="768"/>
                </a:cxn>
                <a:cxn ang="0">
                  <a:pos x="132" y="768"/>
                </a:cxn>
                <a:cxn ang="0">
                  <a:pos x="180" y="768"/>
                </a:cxn>
                <a:cxn ang="0">
                  <a:pos x="228" y="756"/>
                </a:cxn>
                <a:cxn ang="0">
                  <a:pos x="276" y="714"/>
                </a:cxn>
                <a:cxn ang="0">
                  <a:pos x="324" y="618"/>
                </a:cxn>
                <a:cxn ang="0">
                  <a:pos x="378" y="474"/>
                </a:cxn>
                <a:cxn ang="0">
                  <a:pos x="426" y="294"/>
                </a:cxn>
                <a:cxn ang="0">
                  <a:pos x="474" y="120"/>
                </a:cxn>
                <a:cxn ang="0">
                  <a:pos x="522" y="12"/>
                </a:cxn>
                <a:cxn ang="0">
                  <a:pos x="570" y="12"/>
                </a:cxn>
                <a:cxn ang="0">
                  <a:pos x="618" y="114"/>
                </a:cxn>
                <a:cxn ang="0">
                  <a:pos x="666" y="354"/>
                </a:cxn>
                <a:cxn ang="0">
                  <a:pos x="720" y="648"/>
                </a:cxn>
                <a:cxn ang="0">
                  <a:pos x="768" y="960"/>
                </a:cxn>
                <a:cxn ang="0">
                  <a:pos x="816" y="1218"/>
                </a:cxn>
                <a:cxn ang="0">
                  <a:pos x="864" y="1254"/>
                </a:cxn>
                <a:cxn ang="0">
                  <a:pos x="912" y="1080"/>
                </a:cxn>
                <a:cxn ang="0">
                  <a:pos x="960" y="762"/>
                </a:cxn>
                <a:cxn ang="0">
                  <a:pos x="1008" y="402"/>
                </a:cxn>
                <a:cxn ang="0">
                  <a:pos x="1062" y="144"/>
                </a:cxn>
                <a:cxn ang="0">
                  <a:pos x="1110" y="42"/>
                </a:cxn>
                <a:cxn ang="0">
                  <a:pos x="1158" y="120"/>
                </a:cxn>
                <a:cxn ang="0">
                  <a:pos x="1206" y="336"/>
                </a:cxn>
                <a:cxn ang="0">
                  <a:pos x="1254" y="654"/>
                </a:cxn>
                <a:cxn ang="0">
                  <a:pos x="1302" y="972"/>
                </a:cxn>
                <a:cxn ang="0">
                  <a:pos x="1350" y="1278"/>
                </a:cxn>
                <a:cxn ang="0">
                  <a:pos x="1398" y="1536"/>
                </a:cxn>
                <a:cxn ang="0">
                  <a:pos x="1452" y="1638"/>
                </a:cxn>
                <a:cxn ang="0">
                  <a:pos x="1500" y="1602"/>
                </a:cxn>
                <a:cxn ang="0">
                  <a:pos x="1548" y="1464"/>
                </a:cxn>
                <a:cxn ang="0">
                  <a:pos x="1596" y="1248"/>
                </a:cxn>
                <a:cxn ang="0">
                  <a:pos x="1644" y="1008"/>
                </a:cxn>
                <a:cxn ang="0">
                  <a:pos x="1692" y="816"/>
                </a:cxn>
                <a:cxn ang="0">
                  <a:pos x="1740" y="762"/>
                </a:cxn>
                <a:cxn ang="0">
                  <a:pos x="1794" y="762"/>
                </a:cxn>
                <a:cxn ang="0">
                  <a:pos x="1842" y="762"/>
                </a:cxn>
                <a:cxn ang="0">
                  <a:pos x="1890" y="762"/>
                </a:cxn>
                <a:cxn ang="0">
                  <a:pos x="1938" y="762"/>
                </a:cxn>
                <a:cxn ang="0">
                  <a:pos x="1986" y="774"/>
                </a:cxn>
                <a:cxn ang="0">
                  <a:pos x="2034" y="804"/>
                </a:cxn>
              </a:cxnLst>
              <a:rect l="0" t="0" r="r" b="b"/>
              <a:pathLst>
                <a:path w="2070" h="1638">
                  <a:moveTo>
                    <a:pt x="0" y="768"/>
                  </a:moveTo>
                  <a:lnTo>
                    <a:pt x="18" y="768"/>
                  </a:lnTo>
                  <a:lnTo>
                    <a:pt x="36" y="768"/>
                  </a:lnTo>
                  <a:lnTo>
                    <a:pt x="48" y="768"/>
                  </a:lnTo>
                  <a:lnTo>
                    <a:pt x="66" y="768"/>
                  </a:lnTo>
                  <a:lnTo>
                    <a:pt x="84" y="768"/>
                  </a:lnTo>
                  <a:lnTo>
                    <a:pt x="96" y="768"/>
                  </a:lnTo>
                  <a:lnTo>
                    <a:pt x="114" y="768"/>
                  </a:lnTo>
                  <a:lnTo>
                    <a:pt x="132" y="768"/>
                  </a:lnTo>
                  <a:lnTo>
                    <a:pt x="150" y="768"/>
                  </a:lnTo>
                  <a:lnTo>
                    <a:pt x="162" y="768"/>
                  </a:lnTo>
                  <a:lnTo>
                    <a:pt x="180" y="768"/>
                  </a:lnTo>
                  <a:lnTo>
                    <a:pt x="198" y="762"/>
                  </a:lnTo>
                  <a:lnTo>
                    <a:pt x="210" y="762"/>
                  </a:lnTo>
                  <a:lnTo>
                    <a:pt x="228" y="756"/>
                  </a:lnTo>
                  <a:lnTo>
                    <a:pt x="246" y="750"/>
                  </a:lnTo>
                  <a:lnTo>
                    <a:pt x="264" y="732"/>
                  </a:lnTo>
                  <a:lnTo>
                    <a:pt x="276" y="714"/>
                  </a:lnTo>
                  <a:lnTo>
                    <a:pt x="294" y="690"/>
                  </a:lnTo>
                  <a:lnTo>
                    <a:pt x="312" y="654"/>
                  </a:lnTo>
                  <a:lnTo>
                    <a:pt x="324" y="618"/>
                  </a:lnTo>
                  <a:lnTo>
                    <a:pt x="342" y="576"/>
                  </a:lnTo>
                  <a:lnTo>
                    <a:pt x="360" y="528"/>
                  </a:lnTo>
                  <a:lnTo>
                    <a:pt x="378" y="474"/>
                  </a:lnTo>
                  <a:lnTo>
                    <a:pt x="390" y="414"/>
                  </a:lnTo>
                  <a:lnTo>
                    <a:pt x="408" y="354"/>
                  </a:lnTo>
                  <a:lnTo>
                    <a:pt x="426" y="294"/>
                  </a:lnTo>
                  <a:lnTo>
                    <a:pt x="438" y="234"/>
                  </a:lnTo>
                  <a:lnTo>
                    <a:pt x="456" y="174"/>
                  </a:lnTo>
                  <a:lnTo>
                    <a:pt x="474" y="120"/>
                  </a:lnTo>
                  <a:lnTo>
                    <a:pt x="492" y="72"/>
                  </a:lnTo>
                  <a:lnTo>
                    <a:pt x="504" y="36"/>
                  </a:lnTo>
                  <a:lnTo>
                    <a:pt x="522" y="12"/>
                  </a:lnTo>
                  <a:lnTo>
                    <a:pt x="540" y="0"/>
                  </a:lnTo>
                  <a:lnTo>
                    <a:pt x="552" y="0"/>
                  </a:lnTo>
                  <a:lnTo>
                    <a:pt x="570" y="12"/>
                  </a:lnTo>
                  <a:lnTo>
                    <a:pt x="588" y="36"/>
                  </a:lnTo>
                  <a:lnTo>
                    <a:pt x="606" y="66"/>
                  </a:lnTo>
                  <a:lnTo>
                    <a:pt x="618" y="114"/>
                  </a:lnTo>
                  <a:lnTo>
                    <a:pt x="636" y="180"/>
                  </a:lnTo>
                  <a:lnTo>
                    <a:pt x="654" y="264"/>
                  </a:lnTo>
                  <a:lnTo>
                    <a:pt x="666" y="354"/>
                  </a:lnTo>
                  <a:lnTo>
                    <a:pt x="684" y="456"/>
                  </a:lnTo>
                  <a:lnTo>
                    <a:pt x="702" y="552"/>
                  </a:lnTo>
                  <a:lnTo>
                    <a:pt x="720" y="648"/>
                  </a:lnTo>
                  <a:lnTo>
                    <a:pt x="732" y="744"/>
                  </a:lnTo>
                  <a:lnTo>
                    <a:pt x="750" y="852"/>
                  </a:lnTo>
                  <a:lnTo>
                    <a:pt x="768" y="960"/>
                  </a:lnTo>
                  <a:lnTo>
                    <a:pt x="780" y="1062"/>
                  </a:lnTo>
                  <a:lnTo>
                    <a:pt x="798" y="1152"/>
                  </a:lnTo>
                  <a:lnTo>
                    <a:pt x="816" y="1218"/>
                  </a:lnTo>
                  <a:lnTo>
                    <a:pt x="834" y="1254"/>
                  </a:lnTo>
                  <a:lnTo>
                    <a:pt x="846" y="1266"/>
                  </a:lnTo>
                  <a:lnTo>
                    <a:pt x="864" y="1254"/>
                  </a:lnTo>
                  <a:lnTo>
                    <a:pt x="882" y="1218"/>
                  </a:lnTo>
                  <a:lnTo>
                    <a:pt x="894" y="1158"/>
                  </a:lnTo>
                  <a:lnTo>
                    <a:pt x="912" y="1080"/>
                  </a:lnTo>
                  <a:lnTo>
                    <a:pt x="930" y="990"/>
                  </a:lnTo>
                  <a:lnTo>
                    <a:pt x="948" y="888"/>
                  </a:lnTo>
                  <a:lnTo>
                    <a:pt x="960" y="762"/>
                  </a:lnTo>
                  <a:lnTo>
                    <a:pt x="978" y="636"/>
                  </a:lnTo>
                  <a:lnTo>
                    <a:pt x="996" y="504"/>
                  </a:lnTo>
                  <a:lnTo>
                    <a:pt x="1008" y="402"/>
                  </a:lnTo>
                  <a:lnTo>
                    <a:pt x="1026" y="300"/>
                  </a:lnTo>
                  <a:lnTo>
                    <a:pt x="1044" y="210"/>
                  </a:lnTo>
                  <a:lnTo>
                    <a:pt x="1062" y="144"/>
                  </a:lnTo>
                  <a:lnTo>
                    <a:pt x="1074" y="90"/>
                  </a:lnTo>
                  <a:lnTo>
                    <a:pt x="1092" y="54"/>
                  </a:lnTo>
                  <a:lnTo>
                    <a:pt x="1110" y="42"/>
                  </a:lnTo>
                  <a:lnTo>
                    <a:pt x="1122" y="54"/>
                  </a:lnTo>
                  <a:lnTo>
                    <a:pt x="1140" y="84"/>
                  </a:lnTo>
                  <a:lnTo>
                    <a:pt x="1158" y="120"/>
                  </a:lnTo>
                  <a:lnTo>
                    <a:pt x="1176" y="174"/>
                  </a:lnTo>
                  <a:lnTo>
                    <a:pt x="1188" y="246"/>
                  </a:lnTo>
                  <a:lnTo>
                    <a:pt x="1206" y="336"/>
                  </a:lnTo>
                  <a:lnTo>
                    <a:pt x="1224" y="438"/>
                  </a:lnTo>
                  <a:lnTo>
                    <a:pt x="1236" y="546"/>
                  </a:lnTo>
                  <a:lnTo>
                    <a:pt x="1254" y="654"/>
                  </a:lnTo>
                  <a:lnTo>
                    <a:pt x="1272" y="756"/>
                  </a:lnTo>
                  <a:lnTo>
                    <a:pt x="1290" y="864"/>
                  </a:lnTo>
                  <a:lnTo>
                    <a:pt x="1302" y="972"/>
                  </a:lnTo>
                  <a:lnTo>
                    <a:pt x="1320" y="1086"/>
                  </a:lnTo>
                  <a:lnTo>
                    <a:pt x="1338" y="1182"/>
                  </a:lnTo>
                  <a:lnTo>
                    <a:pt x="1350" y="1278"/>
                  </a:lnTo>
                  <a:lnTo>
                    <a:pt x="1368" y="1368"/>
                  </a:lnTo>
                  <a:lnTo>
                    <a:pt x="1386" y="1452"/>
                  </a:lnTo>
                  <a:lnTo>
                    <a:pt x="1398" y="1536"/>
                  </a:lnTo>
                  <a:lnTo>
                    <a:pt x="1416" y="1590"/>
                  </a:lnTo>
                  <a:lnTo>
                    <a:pt x="1434" y="1626"/>
                  </a:lnTo>
                  <a:lnTo>
                    <a:pt x="1452" y="1638"/>
                  </a:lnTo>
                  <a:lnTo>
                    <a:pt x="1464" y="1638"/>
                  </a:lnTo>
                  <a:lnTo>
                    <a:pt x="1482" y="1626"/>
                  </a:lnTo>
                  <a:lnTo>
                    <a:pt x="1500" y="1602"/>
                  </a:lnTo>
                  <a:lnTo>
                    <a:pt x="1512" y="1560"/>
                  </a:lnTo>
                  <a:lnTo>
                    <a:pt x="1530" y="1518"/>
                  </a:lnTo>
                  <a:lnTo>
                    <a:pt x="1548" y="1464"/>
                  </a:lnTo>
                  <a:lnTo>
                    <a:pt x="1566" y="1398"/>
                  </a:lnTo>
                  <a:lnTo>
                    <a:pt x="1578" y="1326"/>
                  </a:lnTo>
                  <a:lnTo>
                    <a:pt x="1596" y="1248"/>
                  </a:lnTo>
                  <a:lnTo>
                    <a:pt x="1614" y="1164"/>
                  </a:lnTo>
                  <a:lnTo>
                    <a:pt x="1626" y="1086"/>
                  </a:lnTo>
                  <a:lnTo>
                    <a:pt x="1644" y="1008"/>
                  </a:lnTo>
                  <a:lnTo>
                    <a:pt x="1662" y="936"/>
                  </a:lnTo>
                  <a:lnTo>
                    <a:pt x="1680" y="876"/>
                  </a:lnTo>
                  <a:lnTo>
                    <a:pt x="1692" y="816"/>
                  </a:lnTo>
                  <a:lnTo>
                    <a:pt x="1710" y="774"/>
                  </a:lnTo>
                  <a:lnTo>
                    <a:pt x="1728" y="762"/>
                  </a:lnTo>
                  <a:lnTo>
                    <a:pt x="1740" y="762"/>
                  </a:lnTo>
                  <a:lnTo>
                    <a:pt x="1758" y="762"/>
                  </a:lnTo>
                  <a:lnTo>
                    <a:pt x="1776" y="762"/>
                  </a:lnTo>
                  <a:lnTo>
                    <a:pt x="1794" y="762"/>
                  </a:lnTo>
                  <a:lnTo>
                    <a:pt x="1806" y="762"/>
                  </a:lnTo>
                  <a:lnTo>
                    <a:pt x="1824" y="762"/>
                  </a:lnTo>
                  <a:lnTo>
                    <a:pt x="1842" y="762"/>
                  </a:lnTo>
                  <a:lnTo>
                    <a:pt x="1854" y="762"/>
                  </a:lnTo>
                  <a:lnTo>
                    <a:pt x="1872" y="762"/>
                  </a:lnTo>
                  <a:lnTo>
                    <a:pt x="1890" y="762"/>
                  </a:lnTo>
                  <a:lnTo>
                    <a:pt x="1908" y="762"/>
                  </a:lnTo>
                  <a:lnTo>
                    <a:pt x="1920" y="762"/>
                  </a:lnTo>
                  <a:lnTo>
                    <a:pt x="1938" y="762"/>
                  </a:lnTo>
                  <a:lnTo>
                    <a:pt x="1956" y="762"/>
                  </a:lnTo>
                  <a:lnTo>
                    <a:pt x="1968" y="768"/>
                  </a:lnTo>
                  <a:lnTo>
                    <a:pt x="1986" y="774"/>
                  </a:lnTo>
                  <a:lnTo>
                    <a:pt x="2004" y="780"/>
                  </a:lnTo>
                  <a:lnTo>
                    <a:pt x="2022" y="792"/>
                  </a:lnTo>
                  <a:lnTo>
                    <a:pt x="2034" y="804"/>
                  </a:lnTo>
                  <a:lnTo>
                    <a:pt x="2052" y="816"/>
                  </a:lnTo>
                  <a:lnTo>
                    <a:pt x="2070" y="834"/>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73"/>
            <p:cNvSpPr>
              <a:spLocks/>
            </p:cNvSpPr>
            <p:nvPr/>
          </p:nvSpPr>
          <p:spPr bwMode="auto">
            <a:xfrm>
              <a:off x="6057900" y="2352675"/>
              <a:ext cx="647700" cy="657225"/>
            </a:xfrm>
            <a:custGeom>
              <a:avLst/>
              <a:gdLst/>
              <a:ahLst/>
              <a:cxnLst>
                <a:cxn ang="0">
                  <a:pos x="0" y="0"/>
                </a:cxn>
                <a:cxn ang="0">
                  <a:pos x="12" y="24"/>
                </a:cxn>
                <a:cxn ang="0">
                  <a:pos x="30" y="54"/>
                </a:cxn>
                <a:cxn ang="0">
                  <a:pos x="48" y="84"/>
                </a:cxn>
                <a:cxn ang="0">
                  <a:pos x="66" y="120"/>
                </a:cxn>
                <a:cxn ang="0">
                  <a:pos x="78" y="156"/>
                </a:cxn>
                <a:cxn ang="0">
                  <a:pos x="96" y="192"/>
                </a:cxn>
                <a:cxn ang="0">
                  <a:pos x="114" y="228"/>
                </a:cxn>
                <a:cxn ang="0">
                  <a:pos x="126" y="264"/>
                </a:cxn>
                <a:cxn ang="0">
                  <a:pos x="144" y="300"/>
                </a:cxn>
                <a:cxn ang="0">
                  <a:pos x="162" y="336"/>
                </a:cxn>
                <a:cxn ang="0">
                  <a:pos x="180" y="372"/>
                </a:cxn>
                <a:cxn ang="0">
                  <a:pos x="192" y="396"/>
                </a:cxn>
                <a:cxn ang="0">
                  <a:pos x="210" y="414"/>
                </a:cxn>
                <a:cxn ang="0">
                  <a:pos x="228" y="414"/>
                </a:cxn>
                <a:cxn ang="0">
                  <a:pos x="240" y="414"/>
                </a:cxn>
                <a:cxn ang="0">
                  <a:pos x="258" y="414"/>
                </a:cxn>
                <a:cxn ang="0">
                  <a:pos x="276" y="414"/>
                </a:cxn>
                <a:cxn ang="0">
                  <a:pos x="294" y="414"/>
                </a:cxn>
                <a:cxn ang="0">
                  <a:pos x="306" y="408"/>
                </a:cxn>
                <a:cxn ang="0">
                  <a:pos x="324" y="402"/>
                </a:cxn>
                <a:cxn ang="0">
                  <a:pos x="342" y="390"/>
                </a:cxn>
                <a:cxn ang="0">
                  <a:pos x="354" y="378"/>
                </a:cxn>
                <a:cxn ang="0">
                  <a:pos x="372" y="372"/>
                </a:cxn>
                <a:cxn ang="0">
                  <a:pos x="390" y="360"/>
                </a:cxn>
                <a:cxn ang="0">
                  <a:pos x="408" y="348"/>
                </a:cxn>
              </a:cxnLst>
              <a:rect l="0" t="0" r="r" b="b"/>
              <a:pathLst>
                <a:path w="408" h="414">
                  <a:moveTo>
                    <a:pt x="0" y="0"/>
                  </a:moveTo>
                  <a:lnTo>
                    <a:pt x="12" y="24"/>
                  </a:lnTo>
                  <a:lnTo>
                    <a:pt x="30" y="54"/>
                  </a:lnTo>
                  <a:lnTo>
                    <a:pt x="48" y="84"/>
                  </a:lnTo>
                  <a:lnTo>
                    <a:pt x="66" y="120"/>
                  </a:lnTo>
                  <a:lnTo>
                    <a:pt x="78" y="156"/>
                  </a:lnTo>
                  <a:lnTo>
                    <a:pt x="96" y="192"/>
                  </a:lnTo>
                  <a:lnTo>
                    <a:pt x="114" y="228"/>
                  </a:lnTo>
                  <a:lnTo>
                    <a:pt x="126" y="264"/>
                  </a:lnTo>
                  <a:lnTo>
                    <a:pt x="144" y="300"/>
                  </a:lnTo>
                  <a:lnTo>
                    <a:pt x="162" y="336"/>
                  </a:lnTo>
                  <a:lnTo>
                    <a:pt x="180" y="372"/>
                  </a:lnTo>
                  <a:lnTo>
                    <a:pt x="192" y="396"/>
                  </a:lnTo>
                  <a:lnTo>
                    <a:pt x="210" y="414"/>
                  </a:lnTo>
                  <a:lnTo>
                    <a:pt x="228" y="414"/>
                  </a:lnTo>
                  <a:lnTo>
                    <a:pt x="240" y="414"/>
                  </a:lnTo>
                  <a:lnTo>
                    <a:pt x="258" y="414"/>
                  </a:lnTo>
                  <a:lnTo>
                    <a:pt x="276" y="414"/>
                  </a:lnTo>
                  <a:lnTo>
                    <a:pt x="294" y="414"/>
                  </a:lnTo>
                  <a:lnTo>
                    <a:pt x="306" y="408"/>
                  </a:lnTo>
                  <a:lnTo>
                    <a:pt x="324" y="402"/>
                  </a:lnTo>
                  <a:lnTo>
                    <a:pt x="342" y="390"/>
                  </a:lnTo>
                  <a:lnTo>
                    <a:pt x="354" y="378"/>
                  </a:lnTo>
                  <a:lnTo>
                    <a:pt x="372" y="372"/>
                  </a:lnTo>
                  <a:lnTo>
                    <a:pt x="390" y="360"/>
                  </a:lnTo>
                  <a:lnTo>
                    <a:pt x="408" y="348"/>
                  </a:lnTo>
                </a:path>
              </a:pathLst>
            </a:cu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 name="TextBox 33"/>
          <p:cNvSpPr txBox="1"/>
          <p:nvPr/>
        </p:nvSpPr>
        <p:spPr>
          <a:xfrm>
            <a:off x="1035335" y="4267200"/>
            <a:ext cx="1579663" cy="584775"/>
          </a:xfrm>
          <a:prstGeom prst="rect">
            <a:avLst/>
          </a:prstGeom>
          <a:noFill/>
        </p:spPr>
        <p:txBody>
          <a:bodyPr wrap="none" rtlCol="0">
            <a:spAutoFit/>
          </a:bodyPr>
          <a:lstStyle/>
          <a:p>
            <a:r>
              <a:rPr lang="en-US" sz="3200" dirty="0">
                <a:solidFill>
                  <a:srgbClr val="FF0000"/>
                </a:solidFill>
              </a:rPr>
              <a:t>Query Q</a:t>
            </a:r>
          </a:p>
        </p:txBody>
      </p:sp>
      <p:sp>
        <p:nvSpPr>
          <p:cNvPr id="35" name="TextBox 34"/>
          <p:cNvSpPr txBox="1"/>
          <p:nvPr/>
        </p:nvSpPr>
        <p:spPr>
          <a:xfrm>
            <a:off x="8395233" y="5384337"/>
            <a:ext cx="2883115" cy="400110"/>
          </a:xfrm>
          <a:prstGeom prst="rect">
            <a:avLst/>
          </a:prstGeom>
          <a:noFill/>
        </p:spPr>
        <p:txBody>
          <a:bodyPr wrap="none" rtlCol="0">
            <a:spAutoFit/>
          </a:bodyPr>
          <a:lstStyle/>
          <a:p>
            <a:r>
              <a:rPr lang="en-US" sz="2000" dirty="0">
                <a:solidFill>
                  <a:srgbClr val="C00000"/>
                </a:solidFill>
              </a:rPr>
              <a:t>Time Series T</a:t>
            </a:r>
          </a:p>
        </p:txBody>
      </p:sp>
      <p:cxnSp>
        <p:nvCxnSpPr>
          <p:cNvPr id="38" name="Straight Connector 37"/>
          <p:cNvCxnSpPr/>
          <p:nvPr/>
        </p:nvCxnSpPr>
        <p:spPr>
          <a:xfrm>
            <a:off x="5869703" y="5005921"/>
            <a:ext cx="0" cy="83820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5456488" y="6001045"/>
            <a:ext cx="362630" cy="4437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513470" y="6444804"/>
            <a:ext cx="3356233" cy="249299"/>
          </a:xfrm>
          <a:prstGeom prst="rect">
            <a:avLst/>
          </a:prstGeom>
          <a:noFill/>
        </p:spPr>
        <p:txBody>
          <a:bodyPr wrap="square" lIns="0" tIns="0" rIns="0" bIns="0" rtlCol="0">
            <a:spAutoFit/>
          </a:bodyPr>
          <a:lstStyle/>
          <a:p>
            <a:pPr>
              <a:lnSpc>
                <a:spcPct val="90000"/>
              </a:lnSpc>
            </a:pPr>
            <a:r>
              <a:rPr lang="en-US" dirty="0"/>
              <a:t>Location Query was taken from</a:t>
            </a:r>
          </a:p>
        </p:txBody>
      </p:sp>
      <p:sp>
        <p:nvSpPr>
          <p:cNvPr id="40" name="Freeform 76"/>
          <p:cNvSpPr>
            <a:spLocks/>
          </p:cNvSpPr>
          <p:nvPr/>
        </p:nvSpPr>
        <p:spPr bwMode="auto">
          <a:xfrm>
            <a:off x="2226231" y="4399259"/>
            <a:ext cx="945711" cy="889698"/>
          </a:xfrm>
          <a:custGeom>
            <a:avLst/>
            <a:gdLst/>
            <a:ahLst/>
            <a:cxnLst>
              <a:cxn ang="0">
                <a:pos x="0" y="1110"/>
              </a:cxn>
              <a:cxn ang="0">
                <a:pos x="18" y="1176"/>
              </a:cxn>
              <a:cxn ang="0">
                <a:pos x="36" y="1212"/>
              </a:cxn>
              <a:cxn ang="0">
                <a:pos x="48" y="1224"/>
              </a:cxn>
              <a:cxn ang="0">
                <a:pos x="66" y="1212"/>
              </a:cxn>
              <a:cxn ang="0">
                <a:pos x="84" y="1176"/>
              </a:cxn>
              <a:cxn ang="0">
                <a:pos x="96" y="1116"/>
              </a:cxn>
              <a:cxn ang="0">
                <a:pos x="114" y="1038"/>
              </a:cxn>
              <a:cxn ang="0">
                <a:pos x="132" y="948"/>
              </a:cxn>
              <a:cxn ang="0">
                <a:pos x="150" y="846"/>
              </a:cxn>
              <a:cxn ang="0">
                <a:pos x="162" y="720"/>
              </a:cxn>
              <a:cxn ang="0">
                <a:pos x="180" y="594"/>
              </a:cxn>
              <a:cxn ang="0">
                <a:pos x="198" y="462"/>
              </a:cxn>
              <a:cxn ang="0">
                <a:pos x="210" y="360"/>
              </a:cxn>
              <a:cxn ang="0">
                <a:pos x="228" y="258"/>
              </a:cxn>
              <a:cxn ang="0">
                <a:pos x="246" y="168"/>
              </a:cxn>
              <a:cxn ang="0">
                <a:pos x="264" y="102"/>
              </a:cxn>
              <a:cxn ang="0">
                <a:pos x="276" y="48"/>
              </a:cxn>
              <a:cxn ang="0">
                <a:pos x="294" y="12"/>
              </a:cxn>
              <a:cxn ang="0">
                <a:pos x="312" y="0"/>
              </a:cxn>
              <a:cxn ang="0">
                <a:pos x="324" y="12"/>
              </a:cxn>
            </a:cxnLst>
            <a:rect l="0" t="0" r="r" b="b"/>
            <a:pathLst>
              <a:path w="324" h="1224">
                <a:moveTo>
                  <a:pt x="0" y="1110"/>
                </a:moveTo>
                <a:lnTo>
                  <a:pt x="18" y="1176"/>
                </a:lnTo>
                <a:lnTo>
                  <a:pt x="36" y="1212"/>
                </a:lnTo>
                <a:lnTo>
                  <a:pt x="48" y="1224"/>
                </a:lnTo>
                <a:lnTo>
                  <a:pt x="66" y="1212"/>
                </a:lnTo>
                <a:lnTo>
                  <a:pt x="84" y="1176"/>
                </a:lnTo>
                <a:lnTo>
                  <a:pt x="96" y="1116"/>
                </a:lnTo>
                <a:lnTo>
                  <a:pt x="114" y="1038"/>
                </a:lnTo>
                <a:lnTo>
                  <a:pt x="132" y="948"/>
                </a:lnTo>
                <a:lnTo>
                  <a:pt x="150" y="846"/>
                </a:lnTo>
                <a:lnTo>
                  <a:pt x="162" y="720"/>
                </a:lnTo>
                <a:lnTo>
                  <a:pt x="180" y="594"/>
                </a:lnTo>
                <a:lnTo>
                  <a:pt x="198" y="462"/>
                </a:lnTo>
                <a:lnTo>
                  <a:pt x="210" y="360"/>
                </a:lnTo>
                <a:lnTo>
                  <a:pt x="228" y="258"/>
                </a:lnTo>
                <a:lnTo>
                  <a:pt x="246" y="168"/>
                </a:lnTo>
                <a:lnTo>
                  <a:pt x="264" y="102"/>
                </a:lnTo>
                <a:lnTo>
                  <a:pt x="276" y="48"/>
                </a:lnTo>
                <a:lnTo>
                  <a:pt x="294" y="12"/>
                </a:lnTo>
                <a:lnTo>
                  <a:pt x="312" y="0"/>
                </a:lnTo>
                <a:lnTo>
                  <a:pt x="324" y="12"/>
                </a:lnTo>
              </a:path>
            </a:pathLst>
          </a:custGeom>
          <a:noFill/>
          <a:ln w="114300">
            <a:solidFill>
              <a:srgbClr val="FF000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43" name="Straight Connector 42"/>
          <p:cNvCxnSpPr/>
          <p:nvPr/>
        </p:nvCxnSpPr>
        <p:spPr>
          <a:xfrm>
            <a:off x="7679529" y="5066011"/>
            <a:ext cx="0" cy="83820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341541" y="6450777"/>
            <a:ext cx="2318583" cy="249299"/>
          </a:xfrm>
          <a:prstGeom prst="rect">
            <a:avLst/>
          </a:prstGeom>
          <a:noFill/>
        </p:spPr>
        <p:txBody>
          <a:bodyPr wrap="none" lIns="0" tIns="0" rIns="0" bIns="0" rtlCol="0">
            <a:spAutoFit/>
          </a:bodyPr>
          <a:lstStyle/>
          <a:p>
            <a:pPr>
              <a:lnSpc>
                <a:spcPct val="90000"/>
              </a:lnSpc>
            </a:pPr>
            <a:r>
              <a:rPr lang="en-US" dirty="0"/>
              <a:t>(Non-Trivial) Best Match </a:t>
            </a:r>
          </a:p>
        </p:txBody>
      </p:sp>
      <p:cxnSp>
        <p:nvCxnSpPr>
          <p:cNvPr id="45" name="Straight Arrow Connector 44"/>
          <p:cNvCxnSpPr/>
          <p:nvPr/>
        </p:nvCxnSpPr>
        <p:spPr>
          <a:xfrm flipV="1">
            <a:off x="7285177" y="6019050"/>
            <a:ext cx="362630" cy="4437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Freeform 76"/>
          <p:cNvSpPr>
            <a:spLocks/>
          </p:cNvSpPr>
          <p:nvPr/>
        </p:nvSpPr>
        <p:spPr bwMode="auto">
          <a:xfrm>
            <a:off x="7647807" y="4938802"/>
            <a:ext cx="945711" cy="640080"/>
          </a:xfrm>
          <a:custGeom>
            <a:avLst/>
            <a:gdLst/>
            <a:ahLst/>
            <a:cxnLst>
              <a:cxn ang="0">
                <a:pos x="0" y="1110"/>
              </a:cxn>
              <a:cxn ang="0">
                <a:pos x="18" y="1176"/>
              </a:cxn>
              <a:cxn ang="0">
                <a:pos x="36" y="1212"/>
              </a:cxn>
              <a:cxn ang="0">
                <a:pos x="48" y="1224"/>
              </a:cxn>
              <a:cxn ang="0">
                <a:pos x="66" y="1212"/>
              </a:cxn>
              <a:cxn ang="0">
                <a:pos x="84" y="1176"/>
              </a:cxn>
              <a:cxn ang="0">
                <a:pos x="96" y="1116"/>
              </a:cxn>
              <a:cxn ang="0">
                <a:pos x="114" y="1038"/>
              </a:cxn>
              <a:cxn ang="0">
                <a:pos x="132" y="948"/>
              </a:cxn>
              <a:cxn ang="0">
                <a:pos x="150" y="846"/>
              </a:cxn>
              <a:cxn ang="0">
                <a:pos x="162" y="720"/>
              </a:cxn>
              <a:cxn ang="0">
                <a:pos x="180" y="594"/>
              </a:cxn>
              <a:cxn ang="0">
                <a:pos x="198" y="462"/>
              </a:cxn>
              <a:cxn ang="0">
                <a:pos x="210" y="360"/>
              </a:cxn>
              <a:cxn ang="0">
                <a:pos x="228" y="258"/>
              </a:cxn>
              <a:cxn ang="0">
                <a:pos x="246" y="168"/>
              </a:cxn>
              <a:cxn ang="0">
                <a:pos x="264" y="102"/>
              </a:cxn>
              <a:cxn ang="0">
                <a:pos x="276" y="48"/>
              </a:cxn>
              <a:cxn ang="0">
                <a:pos x="294" y="12"/>
              </a:cxn>
              <a:cxn ang="0">
                <a:pos x="312" y="0"/>
              </a:cxn>
              <a:cxn ang="0">
                <a:pos x="324" y="12"/>
              </a:cxn>
            </a:cxnLst>
            <a:rect l="0" t="0" r="r" b="b"/>
            <a:pathLst>
              <a:path w="324" h="1224">
                <a:moveTo>
                  <a:pt x="0" y="1110"/>
                </a:moveTo>
                <a:lnTo>
                  <a:pt x="18" y="1176"/>
                </a:lnTo>
                <a:lnTo>
                  <a:pt x="36" y="1212"/>
                </a:lnTo>
                <a:lnTo>
                  <a:pt x="48" y="1224"/>
                </a:lnTo>
                <a:lnTo>
                  <a:pt x="66" y="1212"/>
                </a:lnTo>
                <a:lnTo>
                  <a:pt x="84" y="1176"/>
                </a:lnTo>
                <a:lnTo>
                  <a:pt x="96" y="1116"/>
                </a:lnTo>
                <a:lnTo>
                  <a:pt x="114" y="1038"/>
                </a:lnTo>
                <a:lnTo>
                  <a:pt x="132" y="948"/>
                </a:lnTo>
                <a:lnTo>
                  <a:pt x="150" y="846"/>
                </a:lnTo>
                <a:lnTo>
                  <a:pt x="162" y="720"/>
                </a:lnTo>
                <a:lnTo>
                  <a:pt x="180" y="594"/>
                </a:lnTo>
                <a:lnTo>
                  <a:pt x="198" y="462"/>
                </a:lnTo>
                <a:lnTo>
                  <a:pt x="210" y="360"/>
                </a:lnTo>
                <a:lnTo>
                  <a:pt x="228" y="258"/>
                </a:lnTo>
                <a:lnTo>
                  <a:pt x="246" y="168"/>
                </a:lnTo>
                <a:lnTo>
                  <a:pt x="264" y="102"/>
                </a:lnTo>
                <a:lnTo>
                  <a:pt x="276" y="48"/>
                </a:lnTo>
                <a:lnTo>
                  <a:pt x="294" y="12"/>
                </a:lnTo>
                <a:lnTo>
                  <a:pt x="312" y="0"/>
                </a:lnTo>
                <a:lnTo>
                  <a:pt x="324" y="12"/>
                </a:lnTo>
              </a:path>
            </a:pathLst>
          </a:custGeom>
          <a:noFill/>
          <a:ln w="114300">
            <a:solidFill>
              <a:srgbClr val="FF000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76"/>
          <p:cNvSpPr>
            <a:spLocks/>
          </p:cNvSpPr>
          <p:nvPr/>
        </p:nvSpPr>
        <p:spPr bwMode="auto">
          <a:xfrm>
            <a:off x="5861712" y="4399259"/>
            <a:ext cx="945711" cy="889698"/>
          </a:xfrm>
          <a:custGeom>
            <a:avLst/>
            <a:gdLst/>
            <a:ahLst/>
            <a:cxnLst>
              <a:cxn ang="0">
                <a:pos x="0" y="1110"/>
              </a:cxn>
              <a:cxn ang="0">
                <a:pos x="18" y="1176"/>
              </a:cxn>
              <a:cxn ang="0">
                <a:pos x="36" y="1212"/>
              </a:cxn>
              <a:cxn ang="0">
                <a:pos x="48" y="1224"/>
              </a:cxn>
              <a:cxn ang="0">
                <a:pos x="66" y="1212"/>
              </a:cxn>
              <a:cxn ang="0">
                <a:pos x="84" y="1176"/>
              </a:cxn>
              <a:cxn ang="0">
                <a:pos x="96" y="1116"/>
              </a:cxn>
              <a:cxn ang="0">
                <a:pos x="114" y="1038"/>
              </a:cxn>
              <a:cxn ang="0">
                <a:pos x="132" y="948"/>
              </a:cxn>
              <a:cxn ang="0">
                <a:pos x="150" y="846"/>
              </a:cxn>
              <a:cxn ang="0">
                <a:pos x="162" y="720"/>
              </a:cxn>
              <a:cxn ang="0">
                <a:pos x="180" y="594"/>
              </a:cxn>
              <a:cxn ang="0">
                <a:pos x="198" y="462"/>
              </a:cxn>
              <a:cxn ang="0">
                <a:pos x="210" y="360"/>
              </a:cxn>
              <a:cxn ang="0">
                <a:pos x="228" y="258"/>
              </a:cxn>
              <a:cxn ang="0">
                <a:pos x="246" y="168"/>
              </a:cxn>
              <a:cxn ang="0">
                <a:pos x="264" y="102"/>
              </a:cxn>
              <a:cxn ang="0">
                <a:pos x="276" y="48"/>
              </a:cxn>
              <a:cxn ang="0">
                <a:pos x="294" y="12"/>
              </a:cxn>
              <a:cxn ang="0">
                <a:pos x="312" y="0"/>
              </a:cxn>
              <a:cxn ang="0">
                <a:pos x="324" y="12"/>
              </a:cxn>
            </a:cxnLst>
            <a:rect l="0" t="0" r="r" b="b"/>
            <a:pathLst>
              <a:path w="324" h="1224">
                <a:moveTo>
                  <a:pt x="0" y="1110"/>
                </a:moveTo>
                <a:lnTo>
                  <a:pt x="18" y="1176"/>
                </a:lnTo>
                <a:lnTo>
                  <a:pt x="36" y="1212"/>
                </a:lnTo>
                <a:lnTo>
                  <a:pt x="48" y="1224"/>
                </a:lnTo>
                <a:lnTo>
                  <a:pt x="66" y="1212"/>
                </a:lnTo>
                <a:lnTo>
                  <a:pt x="84" y="1176"/>
                </a:lnTo>
                <a:lnTo>
                  <a:pt x="96" y="1116"/>
                </a:lnTo>
                <a:lnTo>
                  <a:pt x="114" y="1038"/>
                </a:lnTo>
                <a:lnTo>
                  <a:pt x="132" y="948"/>
                </a:lnTo>
                <a:lnTo>
                  <a:pt x="150" y="846"/>
                </a:lnTo>
                <a:lnTo>
                  <a:pt x="162" y="720"/>
                </a:lnTo>
                <a:lnTo>
                  <a:pt x="180" y="594"/>
                </a:lnTo>
                <a:lnTo>
                  <a:pt x="198" y="462"/>
                </a:lnTo>
                <a:lnTo>
                  <a:pt x="210" y="360"/>
                </a:lnTo>
                <a:lnTo>
                  <a:pt x="228" y="258"/>
                </a:lnTo>
                <a:lnTo>
                  <a:pt x="246" y="168"/>
                </a:lnTo>
                <a:lnTo>
                  <a:pt x="264" y="102"/>
                </a:lnTo>
                <a:lnTo>
                  <a:pt x="276" y="48"/>
                </a:lnTo>
                <a:lnTo>
                  <a:pt x="294" y="12"/>
                </a:lnTo>
                <a:lnTo>
                  <a:pt x="312" y="0"/>
                </a:lnTo>
                <a:lnTo>
                  <a:pt x="324" y="12"/>
                </a:lnTo>
              </a:path>
            </a:pathLst>
          </a:custGeom>
          <a:noFill/>
          <a:ln w="114300">
            <a:solidFill>
              <a:srgbClr val="FF0000">
                <a:alpha val="52000"/>
              </a:srgb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1850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35727" y="948630"/>
                <a:ext cx="5198908" cy="4893647"/>
              </a:xfrm>
              <a:prstGeom prst="rect">
                <a:avLst/>
              </a:prstGeom>
              <a:noFill/>
            </p:spPr>
            <p:txBody>
              <a:bodyPr wrap="square" rtlCol="0">
                <a:spAutoFit/>
              </a:bodyPr>
              <a:lstStyle/>
              <a:p>
                <a:r>
                  <a:rPr lang="en-US" sz="2400" dirty="0"/>
                  <a:t>Can we improve STAMP? </a:t>
                </a:r>
                <a:br>
                  <a:rPr lang="en-US" sz="2400" dirty="0"/>
                </a:br>
                <a:br>
                  <a:rPr lang="en-US" sz="2400" dirty="0"/>
                </a:br>
                <a:r>
                  <a:rPr lang="en-US" sz="2400" dirty="0"/>
                  <a:t>STAMP computes distance profiles for rows in random order. Each distance profile is computed independently. However, the successive rows are profiles of two queries that overlap in </a:t>
                </a:r>
                <a14:m>
                  <m:oMath xmlns:m="http://schemas.openxmlformats.org/officeDocument/2006/math">
                    <m:r>
                      <a:rPr lang="en-US" sz="2400" i="1" dirty="0" smtClean="0">
                        <a:latin typeface="Cambria Math" charset="0"/>
                      </a:rPr>
                      <m:t>𝑚</m:t>
                    </m:r>
                    <m:r>
                      <a:rPr lang="en-US" sz="2400" i="1" dirty="0" smtClean="0">
                        <a:latin typeface="Cambria Math" charset="0"/>
                      </a:rPr>
                      <m:t>−1</m:t>
                    </m:r>
                  </m:oMath>
                </a14:m>
                <a:r>
                  <a:rPr lang="en-US" sz="2400" dirty="0"/>
                  <a:t> observations.</a:t>
                </a:r>
                <a:br>
                  <a:rPr lang="en-US" sz="2400" dirty="0"/>
                </a:br>
                <a:br>
                  <a:rPr lang="en-US" sz="2400" dirty="0"/>
                </a:br>
                <a:r>
                  <a:rPr lang="en-US" sz="2400" dirty="0"/>
                  <a:t>We can exploit the overlap between successive queries while computing their distance profiles to build an </a:t>
                </a:r>
                <a14:m>
                  <m:oMath xmlns:m="http://schemas.openxmlformats.org/officeDocument/2006/math">
                    <m:r>
                      <a:rPr lang="en-US" sz="2400" b="0" i="1" dirty="0" smtClean="0">
                        <a:latin typeface="Cambria Math" panose="02040503050406030204" pitchFamily="18" charset="0"/>
                      </a:rPr>
                      <m:t>𝑂</m:t>
                    </m:r>
                    <m:r>
                      <a:rPr lang="en-US" sz="2400" b="0" i="1" dirty="0" smtClean="0">
                        <a:latin typeface="Cambria Math" panose="02040503050406030204" pitchFamily="18" charset="0"/>
                      </a:rPr>
                      <m:t>(</m:t>
                    </m:r>
                    <m:r>
                      <a:rPr lang="en-US" sz="2400" b="0" i="1" dirty="0" smtClean="0">
                        <a:latin typeface="Cambria Math" panose="02040503050406030204" pitchFamily="18" charset="0"/>
                      </a:rPr>
                      <m:t>𝑛</m:t>
                    </m:r>
                    <m:r>
                      <a:rPr lang="en-US" sz="2400" b="0" i="1" baseline="30000" dirty="0">
                        <a:latin typeface="Cambria Math" panose="02040503050406030204" pitchFamily="18" charset="0"/>
                      </a:rPr>
                      <m:t>2</m:t>
                    </m:r>
                    <m:r>
                      <a:rPr lang="en-US" sz="2400" b="0" i="1" dirty="0">
                        <a:latin typeface="Cambria Math" panose="02040503050406030204" pitchFamily="18" charset="0"/>
                      </a:rPr>
                      <m:t>) </m:t>
                    </m:r>
                  </m:oMath>
                </a14:m>
                <a:r>
                  <a:rPr lang="en-US" sz="2400" dirty="0"/>
                  <a:t>time, </a:t>
                </a:r>
                <a14:m>
                  <m:oMath xmlns:m="http://schemas.openxmlformats.org/officeDocument/2006/math">
                    <m:r>
                      <a:rPr lang="en-US" sz="2400" b="0" i="1" dirty="0" smtClean="0">
                        <a:latin typeface="Cambria Math" panose="02040503050406030204" pitchFamily="18" charset="0"/>
                      </a:rPr>
                      <m:t>𝑂</m:t>
                    </m:r>
                    <m:r>
                      <a:rPr lang="en-US" sz="2400" b="0" i="1" dirty="0" smtClean="0">
                        <a:latin typeface="Cambria Math" panose="02040503050406030204" pitchFamily="18" charset="0"/>
                      </a:rPr>
                      <m:t>(</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m:t>
                    </m:r>
                  </m:oMath>
                </a14:m>
                <a:r>
                  <a:rPr lang="en-US" sz="2400" i="1" dirty="0"/>
                  <a:t> </a:t>
                </a:r>
                <a:r>
                  <a:rPr lang="en-US" sz="2400" dirty="0"/>
                  <a:t>space algorithm.</a:t>
                </a:r>
              </a:p>
            </p:txBody>
          </p:sp>
        </mc:Choice>
        <mc:Fallback xmlns="">
          <p:sp>
            <p:nvSpPr>
              <p:cNvPr id="2" name="TextBox 1"/>
              <p:cNvSpPr txBox="1">
                <a:spLocks noRot="1" noChangeAspect="1" noMove="1" noResize="1" noEditPoints="1" noAdjustHandles="1" noChangeArrowheads="1" noChangeShapeType="1" noTextEdit="1"/>
              </p:cNvSpPr>
              <p:nvPr/>
            </p:nvSpPr>
            <p:spPr>
              <a:xfrm>
                <a:off x="635727" y="948630"/>
                <a:ext cx="5198908" cy="4893647"/>
              </a:xfrm>
              <a:prstGeom prst="rect">
                <a:avLst/>
              </a:prstGeom>
              <a:blipFill>
                <a:blip r:embed="rId2"/>
                <a:stretch>
                  <a:fillRect l="-1707" t="-777" b="-1813"/>
                </a:stretch>
              </a:blipFill>
            </p:spPr>
            <p:txBody>
              <a:bodyPr/>
              <a:lstStyle/>
              <a:p>
                <a:r>
                  <a:rPr lang="en-US">
                    <a:noFill/>
                  </a:rPr>
                  <a:t> </a:t>
                </a:r>
              </a:p>
            </p:txBody>
          </p:sp>
        </mc:Fallback>
      </mc:AlternateContent>
      <p:sp>
        <p:nvSpPr>
          <p:cNvPr id="12" name="Title 1"/>
          <p:cNvSpPr>
            <a:spLocks noGrp="1"/>
          </p:cNvSpPr>
          <p:nvPr>
            <p:ph type="title"/>
          </p:nvPr>
        </p:nvSpPr>
        <p:spPr>
          <a:xfrm>
            <a:off x="0" y="-104494"/>
            <a:ext cx="11989837" cy="1325563"/>
          </a:xfrm>
        </p:spPr>
        <p:txBody>
          <a:bodyPr/>
          <a:lstStyle/>
          <a:p>
            <a:r>
              <a:rPr lang="en-US" dirty="0"/>
              <a:t>STOMP: Scalable Time series </a:t>
            </a:r>
            <a:r>
              <a:rPr lang="en-US" dirty="0">
                <a:solidFill>
                  <a:srgbClr val="0070C0"/>
                </a:solidFill>
              </a:rPr>
              <a:t>Ordered</a:t>
            </a:r>
            <a:r>
              <a:rPr lang="en-US" dirty="0"/>
              <a:t> Matrix Profile</a:t>
            </a:r>
          </a:p>
        </p:txBody>
      </p:sp>
      <p:grpSp>
        <p:nvGrpSpPr>
          <p:cNvPr id="14" name="Group 13"/>
          <p:cNvGrpSpPr/>
          <p:nvPr/>
        </p:nvGrpSpPr>
        <p:grpSpPr>
          <a:xfrm rot="5400000">
            <a:off x="4966676" y="3339075"/>
            <a:ext cx="2451960" cy="695325"/>
            <a:chOff x="1943100" y="1257300"/>
            <a:chExt cx="5886450" cy="695325"/>
          </a:xfrm>
        </p:grpSpPr>
        <p:sp>
          <p:nvSpPr>
            <p:cNvPr id="15" name="Freeform 75"/>
            <p:cNvSpPr>
              <a:spLocks/>
            </p:cNvSpPr>
            <p:nvPr/>
          </p:nvSpPr>
          <p:spPr bwMode="auto">
            <a:xfrm>
              <a:off x="6457950" y="1257300"/>
              <a:ext cx="342900" cy="695325"/>
            </a:xfrm>
            <a:custGeom>
              <a:avLst/>
              <a:gdLst>
                <a:gd name="T0" fmla="*/ 6 w 216"/>
                <a:gd name="T1" fmla="*/ 264 h 438"/>
                <a:gd name="T2" fmla="*/ 12 w 216"/>
                <a:gd name="T3" fmla="*/ 276 h 438"/>
                <a:gd name="T4" fmla="*/ 18 w 216"/>
                <a:gd name="T5" fmla="*/ 246 h 438"/>
                <a:gd name="T6" fmla="*/ 18 w 216"/>
                <a:gd name="T7" fmla="*/ 252 h 438"/>
                <a:gd name="T8" fmla="*/ 24 w 216"/>
                <a:gd name="T9" fmla="*/ 222 h 438"/>
                <a:gd name="T10" fmla="*/ 30 w 216"/>
                <a:gd name="T11" fmla="*/ 264 h 438"/>
                <a:gd name="T12" fmla="*/ 36 w 216"/>
                <a:gd name="T13" fmla="*/ 270 h 438"/>
                <a:gd name="T14" fmla="*/ 42 w 216"/>
                <a:gd name="T15" fmla="*/ 246 h 438"/>
                <a:gd name="T16" fmla="*/ 42 w 216"/>
                <a:gd name="T17" fmla="*/ 258 h 438"/>
                <a:gd name="T18" fmla="*/ 48 w 216"/>
                <a:gd name="T19" fmla="*/ 222 h 438"/>
                <a:gd name="T20" fmla="*/ 54 w 216"/>
                <a:gd name="T21" fmla="*/ 294 h 438"/>
                <a:gd name="T22" fmla="*/ 60 w 216"/>
                <a:gd name="T23" fmla="*/ 270 h 438"/>
                <a:gd name="T24" fmla="*/ 66 w 216"/>
                <a:gd name="T25" fmla="*/ 300 h 438"/>
                <a:gd name="T26" fmla="*/ 72 w 216"/>
                <a:gd name="T27" fmla="*/ 276 h 438"/>
                <a:gd name="T28" fmla="*/ 72 w 216"/>
                <a:gd name="T29" fmla="*/ 240 h 438"/>
                <a:gd name="T30" fmla="*/ 78 w 216"/>
                <a:gd name="T31" fmla="*/ 0 h 438"/>
                <a:gd name="T32" fmla="*/ 84 w 216"/>
                <a:gd name="T33" fmla="*/ 336 h 438"/>
                <a:gd name="T34" fmla="*/ 90 w 216"/>
                <a:gd name="T35" fmla="*/ 162 h 438"/>
                <a:gd name="T36" fmla="*/ 96 w 216"/>
                <a:gd name="T37" fmla="*/ 306 h 438"/>
                <a:gd name="T38" fmla="*/ 102 w 216"/>
                <a:gd name="T39" fmla="*/ 288 h 438"/>
                <a:gd name="T40" fmla="*/ 108 w 216"/>
                <a:gd name="T41" fmla="*/ 252 h 438"/>
                <a:gd name="T42" fmla="*/ 108 w 216"/>
                <a:gd name="T43" fmla="*/ 222 h 438"/>
                <a:gd name="T44" fmla="*/ 114 w 216"/>
                <a:gd name="T45" fmla="*/ 216 h 438"/>
                <a:gd name="T46" fmla="*/ 120 w 216"/>
                <a:gd name="T47" fmla="*/ 270 h 438"/>
                <a:gd name="T48" fmla="*/ 126 w 216"/>
                <a:gd name="T49" fmla="*/ 264 h 438"/>
                <a:gd name="T50" fmla="*/ 132 w 216"/>
                <a:gd name="T51" fmla="*/ 246 h 438"/>
                <a:gd name="T52" fmla="*/ 132 w 216"/>
                <a:gd name="T53" fmla="*/ 252 h 438"/>
                <a:gd name="T54" fmla="*/ 138 w 216"/>
                <a:gd name="T55" fmla="*/ 252 h 438"/>
                <a:gd name="T56" fmla="*/ 144 w 216"/>
                <a:gd name="T57" fmla="*/ 234 h 438"/>
                <a:gd name="T58" fmla="*/ 150 w 216"/>
                <a:gd name="T59" fmla="*/ 282 h 438"/>
                <a:gd name="T60" fmla="*/ 156 w 216"/>
                <a:gd name="T61" fmla="*/ 228 h 438"/>
                <a:gd name="T62" fmla="*/ 162 w 216"/>
                <a:gd name="T63" fmla="*/ 246 h 438"/>
                <a:gd name="T64" fmla="*/ 168 w 216"/>
                <a:gd name="T65" fmla="*/ 240 h 438"/>
                <a:gd name="T66" fmla="*/ 174 w 216"/>
                <a:gd name="T67" fmla="*/ 294 h 438"/>
                <a:gd name="T68" fmla="*/ 180 w 216"/>
                <a:gd name="T69" fmla="*/ 258 h 438"/>
                <a:gd name="T70" fmla="*/ 180 w 216"/>
                <a:gd name="T71" fmla="*/ 234 h 438"/>
                <a:gd name="T72" fmla="*/ 186 w 216"/>
                <a:gd name="T73" fmla="*/ 246 h 438"/>
                <a:gd name="T74" fmla="*/ 192 w 216"/>
                <a:gd name="T75" fmla="*/ 234 h 438"/>
                <a:gd name="T76" fmla="*/ 198 w 216"/>
                <a:gd name="T77" fmla="*/ 282 h 438"/>
                <a:gd name="T78" fmla="*/ 204 w 216"/>
                <a:gd name="T79" fmla="*/ 246 h 438"/>
                <a:gd name="T80" fmla="*/ 210 w 216"/>
                <a:gd name="T81" fmla="*/ 240 h 438"/>
                <a:gd name="T82" fmla="*/ 216 w 216"/>
                <a:gd name="T83" fmla="*/ 26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438">
                  <a:moveTo>
                    <a:pt x="0" y="234"/>
                  </a:moveTo>
                  <a:lnTo>
                    <a:pt x="6" y="246"/>
                  </a:lnTo>
                  <a:lnTo>
                    <a:pt x="6" y="264"/>
                  </a:lnTo>
                  <a:lnTo>
                    <a:pt x="6" y="222"/>
                  </a:lnTo>
                  <a:lnTo>
                    <a:pt x="6" y="264"/>
                  </a:lnTo>
                  <a:lnTo>
                    <a:pt x="12" y="276"/>
                  </a:lnTo>
                  <a:lnTo>
                    <a:pt x="12" y="228"/>
                  </a:lnTo>
                  <a:lnTo>
                    <a:pt x="12" y="240"/>
                  </a:lnTo>
                  <a:lnTo>
                    <a:pt x="18" y="246"/>
                  </a:lnTo>
                  <a:lnTo>
                    <a:pt x="18" y="264"/>
                  </a:lnTo>
                  <a:lnTo>
                    <a:pt x="18" y="228"/>
                  </a:lnTo>
                  <a:lnTo>
                    <a:pt x="18" y="252"/>
                  </a:lnTo>
                  <a:lnTo>
                    <a:pt x="24" y="264"/>
                  </a:lnTo>
                  <a:lnTo>
                    <a:pt x="24" y="276"/>
                  </a:lnTo>
                  <a:lnTo>
                    <a:pt x="24" y="222"/>
                  </a:lnTo>
                  <a:lnTo>
                    <a:pt x="24" y="240"/>
                  </a:lnTo>
                  <a:lnTo>
                    <a:pt x="30" y="234"/>
                  </a:lnTo>
                  <a:lnTo>
                    <a:pt x="30" y="264"/>
                  </a:lnTo>
                  <a:lnTo>
                    <a:pt x="30" y="252"/>
                  </a:lnTo>
                  <a:lnTo>
                    <a:pt x="36" y="234"/>
                  </a:lnTo>
                  <a:lnTo>
                    <a:pt x="36" y="270"/>
                  </a:lnTo>
                  <a:lnTo>
                    <a:pt x="36" y="228"/>
                  </a:lnTo>
                  <a:lnTo>
                    <a:pt x="36" y="252"/>
                  </a:lnTo>
                  <a:lnTo>
                    <a:pt x="42" y="246"/>
                  </a:lnTo>
                  <a:lnTo>
                    <a:pt x="42" y="276"/>
                  </a:lnTo>
                  <a:lnTo>
                    <a:pt x="42" y="228"/>
                  </a:lnTo>
                  <a:lnTo>
                    <a:pt x="42" y="258"/>
                  </a:lnTo>
                  <a:lnTo>
                    <a:pt x="48" y="234"/>
                  </a:lnTo>
                  <a:lnTo>
                    <a:pt x="48" y="276"/>
                  </a:lnTo>
                  <a:lnTo>
                    <a:pt x="48" y="222"/>
                  </a:lnTo>
                  <a:lnTo>
                    <a:pt x="48" y="264"/>
                  </a:lnTo>
                  <a:lnTo>
                    <a:pt x="54" y="198"/>
                  </a:lnTo>
                  <a:lnTo>
                    <a:pt x="54" y="294"/>
                  </a:lnTo>
                  <a:lnTo>
                    <a:pt x="54" y="264"/>
                  </a:lnTo>
                  <a:lnTo>
                    <a:pt x="60" y="228"/>
                  </a:lnTo>
                  <a:lnTo>
                    <a:pt x="60" y="270"/>
                  </a:lnTo>
                  <a:lnTo>
                    <a:pt x="60" y="234"/>
                  </a:lnTo>
                  <a:lnTo>
                    <a:pt x="66" y="228"/>
                  </a:lnTo>
                  <a:lnTo>
                    <a:pt x="66" y="300"/>
                  </a:lnTo>
                  <a:lnTo>
                    <a:pt x="66" y="204"/>
                  </a:lnTo>
                  <a:lnTo>
                    <a:pt x="66" y="252"/>
                  </a:lnTo>
                  <a:lnTo>
                    <a:pt x="72" y="276"/>
                  </a:lnTo>
                  <a:lnTo>
                    <a:pt x="72" y="300"/>
                  </a:lnTo>
                  <a:lnTo>
                    <a:pt x="72" y="210"/>
                  </a:lnTo>
                  <a:lnTo>
                    <a:pt x="72" y="240"/>
                  </a:lnTo>
                  <a:lnTo>
                    <a:pt x="78" y="234"/>
                  </a:lnTo>
                  <a:lnTo>
                    <a:pt x="78" y="438"/>
                  </a:lnTo>
                  <a:lnTo>
                    <a:pt x="78" y="0"/>
                  </a:lnTo>
                  <a:lnTo>
                    <a:pt x="84" y="78"/>
                  </a:lnTo>
                  <a:lnTo>
                    <a:pt x="84" y="438"/>
                  </a:lnTo>
                  <a:lnTo>
                    <a:pt x="84" y="336"/>
                  </a:lnTo>
                  <a:lnTo>
                    <a:pt x="90" y="252"/>
                  </a:lnTo>
                  <a:lnTo>
                    <a:pt x="90" y="318"/>
                  </a:lnTo>
                  <a:lnTo>
                    <a:pt x="90" y="162"/>
                  </a:lnTo>
                  <a:lnTo>
                    <a:pt x="90" y="270"/>
                  </a:lnTo>
                  <a:lnTo>
                    <a:pt x="96" y="270"/>
                  </a:lnTo>
                  <a:lnTo>
                    <a:pt x="96" y="306"/>
                  </a:lnTo>
                  <a:lnTo>
                    <a:pt x="96" y="192"/>
                  </a:lnTo>
                  <a:lnTo>
                    <a:pt x="96" y="234"/>
                  </a:lnTo>
                  <a:lnTo>
                    <a:pt x="102" y="288"/>
                  </a:lnTo>
                  <a:lnTo>
                    <a:pt x="102" y="222"/>
                  </a:lnTo>
                  <a:lnTo>
                    <a:pt x="102" y="264"/>
                  </a:lnTo>
                  <a:lnTo>
                    <a:pt x="108" y="252"/>
                  </a:lnTo>
                  <a:lnTo>
                    <a:pt x="108" y="300"/>
                  </a:lnTo>
                  <a:lnTo>
                    <a:pt x="108" y="192"/>
                  </a:lnTo>
                  <a:lnTo>
                    <a:pt x="108" y="222"/>
                  </a:lnTo>
                  <a:lnTo>
                    <a:pt x="114" y="252"/>
                  </a:lnTo>
                  <a:lnTo>
                    <a:pt x="114" y="276"/>
                  </a:lnTo>
                  <a:lnTo>
                    <a:pt x="114" y="216"/>
                  </a:lnTo>
                  <a:lnTo>
                    <a:pt x="114" y="246"/>
                  </a:lnTo>
                  <a:lnTo>
                    <a:pt x="120" y="234"/>
                  </a:lnTo>
                  <a:lnTo>
                    <a:pt x="120" y="270"/>
                  </a:lnTo>
                  <a:lnTo>
                    <a:pt x="120" y="222"/>
                  </a:lnTo>
                  <a:lnTo>
                    <a:pt x="120" y="246"/>
                  </a:lnTo>
                  <a:lnTo>
                    <a:pt x="126" y="264"/>
                  </a:lnTo>
                  <a:lnTo>
                    <a:pt x="126" y="234"/>
                  </a:lnTo>
                  <a:lnTo>
                    <a:pt x="126" y="270"/>
                  </a:lnTo>
                  <a:lnTo>
                    <a:pt x="132" y="246"/>
                  </a:lnTo>
                  <a:lnTo>
                    <a:pt x="132" y="282"/>
                  </a:lnTo>
                  <a:lnTo>
                    <a:pt x="132" y="210"/>
                  </a:lnTo>
                  <a:lnTo>
                    <a:pt x="132" y="252"/>
                  </a:lnTo>
                  <a:lnTo>
                    <a:pt x="138" y="264"/>
                  </a:lnTo>
                  <a:lnTo>
                    <a:pt x="138" y="234"/>
                  </a:lnTo>
                  <a:lnTo>
                    <a:pt x="138" y="252"/>
                  </a:lnTo>
                  <a:lnTo>
                    <a:pt x="144" y="258"/>
                  </a:lnTo>
                  <a:lnTo>
                    <a:pt x="144" y="270"/>
                  </a:lnTo>
                  <a:lnTo>
                    <a:pt x="144" y="234"/>
                  </a:lnTo>
                  <a:lnTo>
                    <a:pt x="144" y="258"/>
                  </a:lnTo>
                  <a:lnTo>
                    <a:pt x="150" y="240"/>
                  </a:lnTo>
                  <a:lnTo>
                    <a:pt x="150" y="282"/>
                  </a:lnTo>
                  <a:lnTo>
                    <a:pt x="150" y="210"/>
                  </a:lnTo>
                  <a:lnTo>
                    <a:pt x="150" y="246"/>
                  </a:lnTo>
                  <a:lnTo>
                    <a:pt x="156" y="228"/>
                  </a:lnTo>
                  <a:lnTo>
                    <a:pt x="156" y="264"/>
                  </a:lnTo>
                  <a:lnTo>
                    <a:pt x="156" y="258"/>
                  </a:lnTo>
                  <a:lnTo>
                    <a:pt x="162" y="246"/>
                  </a:lnTo>
                  <a:lnTo>
                    <a:pt x="162" y="258"/>
                  </a:lnTo>
                  <a:lnTo>
                    <a:pt x="162" y="240"/>
                  </a:lnTo>
                  <a:lnTo>
                    <a:pt x="168" y="240"/>
                  </a:lnTo>
                  <a:lnTo>
                    <a:pt x="168" y="264"/>
                  </a:lnTo>
                  <a:lnTo>
                    <a:pt x="174" y="228"/>
                  </a:lnTo>
                  <a:lnTo>
                    <a:pt x="174" y="294"/>
                  </a:lnTo>
                  <a:lnTo>
                    <a:pt x="174" y="210"/>
                  </a:lnTo>
                  <a:lnTo>
                    <a:pt x="174" y="252"/>
                  </a:lnTo>
                  <a:lnTo>
                    <a:pt x="180" y="258"/>
                  </a:lnTo>
                  <a:lnTo>
                    <a:pt x="180" y="276"/>
                  </a:lnTo>
                  <a:lnTo>
                    <a:pt x="180" y="228"/>
                  </a:lnTo>
                  <a:lnTo>
                    <a:pt x="180" y="234"/>
                  </a:lnTo>
                  <a:lnTo>
                    <a:pt x="186" y="222"/>
                  </a:lnTo>
                  <a:lnTo>
                    <a:pt x="186" y="258"/>
                  </a:lnTo>
                  <a:lnTo>
                    <a:pt x="186" y="246"/>
                  </a:lnTo>
                  <a:lnTo>
                    <a:pt x="192" y="252"/>
                  </a:lnTo>
                  <a:lnTo>
                    <a:pt x="192" y="264"/>
                  </a:lnTo>
                  <a:lnTo>
                    <a:pt x="192" y="234"/>
                  </a:lnTo>
                  <a:lnTo>
                    <a:pt x="192" y="252"/>
                  </a:lnTo>
                  <a:lnTo>
                    <a:pt x="198" y="246"/>
                  </a:lnTo>
                  <a:lnTo>
                    <a:pt x="198" y="282"/>
                  </a:lnTo>
                  <a:lnTo>
                    <a:pt x="198" y="222"/>
                  </a:lnTo>
                  <a:lnTo>
                    <a:pt x="198" y="258"/>
                  </a:lnTo>
                  <a:lnTo>
                    <a:pt x="204" y="246"/>
                  </a:lnTo>
                  <a:lnTo>
                    <a:pt x="204" y="270"/>
                  </a:lnTo>
                  <a:lnTo>
                    <a:pt x="204" y="234"/>
                  </a:lnTo>
                  <a:lnTo>
                    <a:pt x="210" y="240"/>
                  </a:lnTo>
                  <a:lnTo>
                    <a:pt x="210" y="258"/>
                  </a:lnTo>
                  <a:lnTo>
                    <a:pt x="210" y="240"/>
                  </a:lnTo>
                  <a:lnTo>
                    <a:pt x="216" y="264"/>
                  </a:lnTo>
                  <a:lnTo>
                    <a:pt x="216" y="270"/>
                  </a:lnTo>
                  <a:lnTo>
                    <a:pt x="216" y="22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51"/>
            <p:cNvSpPr>
              <a:spLocks noChangeShapeType="1"/>
            </p:cNvSpPr>
            <p:nvPr/>
          </p:nvSpPr>
          <p:spPr bwMode="auto">
            <a:xfrm>
              <a:off x="1943100" y="1657350"/>
              <a:ext cx="57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52"/>
            <p:cNvSpPr>
              <a:spLocks noChangeShapeType="1"/>
            </p:cNvSpPr>
            <p:nvPr/>
          </p:nvSpPr>
          <p:spPr bwMode="auto">
            <a:xfrm flipH="1">
              <a:off x="7762875" y="1657350"/>
              <a:ext cx="66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61"/>
            <p:cNvSpPr>
              <a:spLocks/>
            </p:cNvSpPr>
            <p:nvPr/>
          </p:nvSpPr>
          <p:spPr bwMode="auto">
            <a:xfrm>
              <a:off x="1943100" y="1552575"/>
              <a:ext cx="314325" cy="171450"/>
            </a:xfrm>
            <a:custGeom>
              <a:avLst/>
              <a:gdLst>
                <a:gd name="T0" fmla="*/ 0 w 198"/>
                <a:gd name="T1" fmla="*/ 48 h 108"/>
                <a:gd name="T2" fmla="*/ 6 w 198"/>
                <a:gd name="T3" fmla="*/ 78 h 108"/>
                <a:gd name="T4" fmla="*/ 12 w 198"/>
                <a:gd name="T5" fmla="*/ 78 h 108"/>
                <a:gd name="T6" fmla="*/ 12 w 198"/>
                <a:gd name="T7" fmla="*/ 60 h 108"/>
                <a:gd name="T8" fmla="*/ 18 w 198"/>
                <a:gd name="T9" fmla="*/ 24 h 108"/>
                <a:gd name="T10" fmla="*/ 24 w 198"/>
                <a:gd name="T11" fmla="*/ 78 h 108"/>
                <a:gd name="T12" fmla="*/ 30 w 198"/>
                <a:gd name="T13" fmla="*/ 66 h 108"/>
                <a:gd name="T14" fmla="*/ 30 w 198"/>
                <a:gd name="T15" fmla="*/ 66 h 108"/>
                <a:gd name="T16" fmla="*/ 36 w 198"/>
                <a:gd name="T17" fmla="*/ 54 h 108"/>
                <a:gd name="T18" fmla="*/ 42 w 198"/>
                <a:gd name="T19" fmla="*/ 84 h 108"/>
                <a:gd name="T20" fmla="*/ 48 w 198"/>
                <a:gd name="T21" fmla="*/ 60 h 108"/>
                <a:gd name="T22" fmla="*/ 48 w 198"/>
                <a:gd name="T23" fmla="*/ 66 h 108"/>
                <a:gd name="T24" fmla="*/ 54 w 198"/>
                <a:gd name="T25" fmla="*/ 0 h 108"/>
                <a:gd name="T26" fmla="*/ 60 w 198"/>
                <a:gd name="T27" fmla="*/ 102 h 108"/>
                <a:gd name="T28" fmla="*/ 66 w 198"/>
                <a:gd name="T29" fmla="*/ 60 h 108"/>
                <a:gd name="T30" fmla="*/ 72 w 198"/>
                <a:gd name="T31" fmla="*/ 54 h 108"/>
                <a:gd name="T32" fmla="*/ 72 w 198"/>
                <a:gd name="T33" fmla="*/ 78 h 108"/>
                <a:gd name="T34" fmla="*/ 78 w 198"/>
                <a:gd name="T35" fmla="*/ 42 h 108"/>
                <a:gd name="T36" fmla="*/ 84 w 198"/>
                <a:gd name="T37" fmla="*/ 90 h 108"/>
                <a:gd name="T38" fmla="*/ 90 w 198"/>
                <a:gd name="T39" fmla="*/ 54 h 108"/>
                <a:gd name="T40" fmla="*/ 96 w 198"/>
                <a:gd name="T41" fmla="*/ 78 h 108"/>
                <a:gd name="T42" fmla="*/ 102 w 198"/>
                <a:gd name="T43" fmla="*/ 54 h 108"/>
                <a:gd name="T44" fmla="*/ 102 w 198"/>
                <a:gd name="T45" fmla="*/ 60 h 108"/>
                <a:gd name="T46" fmla="*/ 108 w 198"/>
                <a:gd name="T47" fmla="*/ 78 h 108"/>
                <a:gd name="T48" fmla="*/ 114 w 198"/>
                <a:gd name="T49" fmla="*/ 48 h 108"/>
                <a:gd name="T50" fmla="*/ 120 w 198"/>
                <a:gd name="T51" fmla="*/ 78 h 108"/>
                <a:gd name="T52" fmla="*/ 126 w 198"/>
                <a:gd name="T53" fmla="*/ 60 h 108"/>
                <a:gd name="T54" fmla="*/ 126 w 198"/>
                <a:gd name="T55" fmla="*/ 42 h 108"/>
                <a:gd name="T56" fmla="*/ 132 w 198"/>
                <a:gd name="T57" fmla="*/ 48 h 108"/>
                <a:gd name="T58" fmla="*/ 138 w 198"/>
                <a:gd name="T59" fmla="*/ 90 h 108"/>
                <a:gd name="T60" fmla="*/ 144 w 198"/>
                <a:gd name="T61" fmla="*/ 48 h 108"/>
                <a:gd name="T62" fmla="*/ 144 w 198"/>
                <a:gd name="T63" fmla="*/ 66 h 108"/>
                <a:gd name="T64" fmla="*/ 150 w 198"/>
                <a:gd name="T65" fmla="*/ 54 h 108"/>
                <a:gd name="T66" fmla="*/ 156 w 198"/>
                <a:gd name="T67" fmla="*/ 48 h 108"/>
                <a:gd name="T68" fmla="*/ 162 w 198"/>
                <a:gd name="T69" fmla="*/ 90 h 108"/>
                <a:gd name="T70" fmla="*/ 168 w 198"/>
                <a:gd name="T71" fmla="*/ 90 h 108"/>
                <a:gd name="T72" fmla="*/ 174 w 198"/>
                <a:gd name="T73" fmla="*/ 48 h 108"/>
                <a:gd name="T74" fmla="*/ 174 w 198"/>
                <a:gd name="T75" fmla="*/ 72 h 108"/>
                <a:gd name="T76" fmla="*/ 180 w 198"/>
                <a:gd name="T77" fmla="*/ 66 h 108"/>
                <a:gd name="T78" fmla="*/ 186 w 198"/>
                <a:gd name="T79" fmla="*/ 48 h 108"/>
                <a:gd name="T80" fmla="*/ 192 w 198"/>
                <a:gd name="T81" fmla="*/ 84 h 108"/>
                <a:gd name="T82" fmla="*/ 198 w 198"/>
                <a:gd name="T83"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8">
                  <a:moveTo>
                    <a:pt x="0" y="54"/>
                  </a:moveTo>
                  <a:lnTo>
                    <a:pt x="0" y="72"/>
                  </a:lnTo>
                  <a:lnTo>
                    <a:pt x="0" y="48"/>
                  </a:lnTo>
                  <a:lnTo>
                    <a:pt x="0" y="66"/>
                  </a:lnTo>
                  <a:lnTo>
                    <a:pt x="6" y="54"/>
                  </a:lnTo>
                  <a:lnTo>
                    <a:pt x="6" y="78"/>
                  </a:lnTo>
                  <a:lnTo>
                    <a:pt x="6" y="48"/>
                  </a:lnTo>
                  <a:lnTo>
                    <a:pt x="6" y="60"/>
                  </a:lnTo>
                  <a:lnTo>
                    <a:pt x="12" y="78"/>
                  </a:lnTo>
                  <a:lnTo>
                    <a:pt x="12" y="84"/>
                  </a:lnTo>
                  <a:lnTo>
                    <a:pt x="12" y="30"/>
                  </a:lnTo>
                  <a:lnTo>
                    <a:pt x="12" y="60"/>
                  </a:lnTo>
                  <a:lnTo>
                    <a:pt x="18" y="102"/>
                  </a:lnTo>
                  <a:lnTo>
                    <a:pt x="18" y="108"/>
                  </a:lnTo>
                  <a:lnTo>
                    <a:pt x="18" y="24"/>
                  </a:lnTo>
                  <a:lnTo>
                    <a:pt x="18" y="66"/>
                  </a:lnTo>
                  <a:lnTo>
                    <a:pt x="24" y="60"/>
                  </a:lnTo>
                  <a:lnTo>
                    <a:pt x="24" y="78"/>
                  </a:lnTo>
                  <a:lnTo>
                    <a:pt x="24" y="42"/>
                  </a:lnTo>
                  <a:lnTo>
                    <a:pt x="24" y="78"/>
                  </a:lnTo>
                  <a:lnTo>
                    <a:pt x="30" y="66"/>
                  </a:lnTo>
                  <a:lnTo>
                    <a:pt x="30" y="72"/>
                  </a:lnTo>
                  <a:lnTo>
                    <a:pt x="30" y="54"/>
                  </a:lnTo>
                  <a:lnTo>
                    <a:pt x="30" y="66"/>
                  </a:lnTo>
                  <a:lnTo>
                    <a:pt x="36" y="72"/>
                  </a:lnTo>
                  <a:lnTo>
                    <a:pt x="36" y="72"/>
                  </a:lnTo>
                  <a:lnTo>
                    <a:pt x="36" y="54"/>
                  </a:lnTo>
                  <a:lnTo>
                    <a:pt x="36" y="60"/>
                  </a:lnTo>
                  <a:lnTo>
                    <a:pt x="42" y="66"/>
                  </a:lnTo>
                  <a:lnTo>
                    <a:pt x="42" y="84"/>
                  </a:lnTo>
                  <a:lnTo>
                    <a:pt x="42" y="42"/>
                  </a:lnTo>
                  <a:lnTo>
                    <a:pt x="42" y="78"/>
                  </a:lnTo>
                  <a:lnTo>
                    <a:pt x="48" y="60"/>
                  </a:lnTo>
                  <a:lnTo>
                    <a:pt x="48" y="78"/>
                  </a:lnTo>
                  <a:lnTo>
                    <a:pt x="48" y="48"/>
                  </a:lnTo>
                  <a:lnTo>
                    <a:pt x="48" y="66"/>
                  </a:lnTo>
                  <a:lnTo>
                    <a:pt x="54" y="72"/>
                  </a:lnTo>
                  <a:lnTo>
                    <a:pt x="54" y="108"/>
                  </a:lnTo>
                  <a:lnTo>
                    <a:pt x="54" y="0"/>
                  </a:lnTo>
                  <a:lnTo>
                    <a:pt x="54" y="54"/>
                  </a:lnTo>
                  <a:lnTo>
                    <a:pt x="60" y="42"/>
                  </a:lnTo>
                  <a:lnTo>
                    <a:pt x="60" y="102"/>
                  </a:lnTo>
                  <a:lnTo>
                    <a:pt x="60" y="12"/>
                  </a:lnTo>
                  <a:lnTo>
                    <a:pt x="60" y="48"/>
                  </a:lnTo>
                  <a:lnTo>
                    <a:pt x="66" y="60"/>
                  </a:lnTo>
                  <a:lnTo>
                    <a:pt x="66" y="42"/>
                  </a:lnTo>
                  <a:lnTo>
                    <a:pt x="66" y="84"/>
                  </a:lnTo>
                  <a:lnTo>
                    <a:pt x="72" y="54"/>
                  </a:lnTo>
                  <a:lnTo>
                    <a:pt x="72" y="90"/>
                  </a:lnTo>
                  <a:lnTo>
                    <a:pt x="72" y="42"/>
                  </a:lnTo>
                  <a:lnTo>
                    <a:pt x="72" y="78"/>
                  </a:lnTo>
                  <a:lnTo>
                    <a:pt x="78" y="60"/>
                  </a:lnTo>
                  <a:lnTo>
                    <a:pt x="78" y="78"/>
                  </a:lnTo>
                  <a:lnTo>
                    <a:pt x="78" y="42"/>
                  </a:lnTo>
                  <a:lnTo>
                    <a:pt x="78" y="60"/>
                  </a:lnTo>
                  <a:lnTo>
                    <a:pt x="84" y="36"/>
                  </a:lnTo>
                  <a:lnTo>
                    <a:pt x="84" y="90"/>
                  </a:lnTo>
                  <a:lnTo>
                    <a:pt x="84" y="66"/>
                  </a:lnTo>
                  <a:lnTo>
                    <a:pt x="90" y="60"/>
                  </a:lnTo>
                  <a:lnTo>
                    <a:pt x="90" y="54"/>
                  </a:lnTo>
                  <a:lnTo>
                    <a:pt x="90" y="78"/>
                  </a:lnTo>
                  <a:lnTo>
                    <a:pt x="96" y="66"/>
                  </a:lnTo>
                  <a:lnTo>
                    <a:pt x="96" y="78"/>
                  </a:lnTo>
                  <a:lnTo>
                    <a:pt x="96" y="48"/>
                  </a:lnTo>
                  <a:lnTo>
                    <a:pt x="96" y="48"/>
                  </a:lnTo>
                  <a:lnTo>
                    <a:pt x="102" y="54"/>
                  </a:lnTo>
                  <a:lnTo>
                    <a:pt x="102" y="72"/>
                  </a:lnTo>
                  <a:lnTo>
                    <a:pt x="102" y="48"/>
                  </a:lnTo>
                  <a:lnTo>
                    <a:pt x="102" y="60"/>
                  </a:lnTo>
                  <a:lnTo>
                    <a:pt x="108" y="60"/>
                  </a:lnTo>
                  <a:lnTo>
                    <a:pt x="108" y="42"/>
                  </a:lnTo>
                  <a:lnTo>
                    <a:pt x="108" y="78"/>
                  </a:lnTo>
                  <a:lnTo>
                    <a:pt x="114" y="66"/>
                  </a:lnTo>
                  <a:lnTo>
                    <a:pt x="114" y="78"/>
                  </a:lnTo>
                  <a:lnTo>
                    <a:pt x="114" y="48"/>
                  </a:lnTo>
                  <a:lnTo>
                    <a:pt x="114" y="66"/>
                  </a:lnTo>
                  <a:lnTo>
                    <a:pt x="120" y="60"/>
                  </a:lnTo>
                  <a:lnTo>
                    <a:pt x="120" y="78"/>
                  </a:lnTo>
                  <a:lnTo>
                    <a:pt x="120" y="48"/>
                  </a:lnTo>
                  <a:lnTo>
                    <a:pt x="120" y="66"/>
                  </a:lnTo>
                  <a:lnTo>
                    <a:pt x="126" y="60"/>
                  </a:lnTo>
                  <a:lnTo>
                    <a:pt x="126" y="96"/>
                  </a:lnTo>
                  <a:lnTo>
                    <a:pt x="126" y="24"/>
                  </a:lnTo>
                  <a:lnTo>
                    <a:pt x="126" y="42"/>
                  </a:lnTo>
                  <a:lnTo>
                    <a:pt x="132" y="48"/>
                  </a:lnTo>
                  <a:lnTo>
                    <a:pt x="132" y="84"/>
                  </a:lnTo>
                  <a:lnTo>
                    <a:pt x="132" y="48"/>
                  </a:lnTo>
                  <a:lnTo>
                    <a:pt x="132" y="66"/>
                  </a:lnTo>
                  <a:lnTo>
                    <a:pt x="138" y="42"/>
                  </a:lnTo>
                  <a:lnTo>
                    <a:pt x="138" y="90"/>
                  </a:lnTo>
                  <a:lnTo>
                    <a:pt x="138" y="36"/>
                  </a:lnTo>
                  <a:lnTo>
                    <a:pt x="138" y="72"/>
                  </a:lnTo>
                  <a:lnTo>
                    <a:pt x="144" y="48"/>
                  </a:lnTo>
                  <a:lnTo>
                    <a:pt x="144" y="84"/>
                  </a:lnTo>
                  <a:lnTo>
                    <a:pt x="144" y="42"/>
                  </a:lnTo>
                  <a:lnTo>
                    <a:pt x="144" y="66"/>
                  </a:lnTo>
                  <a:lnTo>
                    <a:pt x="150" y="60"/>
                  </a:lnTo>
                  <a:lnTo>
                    <a:pt x="150" y="66"/>
                  </a:lnTo>
                  <a:lnTo>
                    <a:pt x="150" y="54"/>
                  </a:lnTo>
                  <a:lnTo>
                    <a:pt x="156" y="72"/>
                  </a:lnTo>
                  <a:lnTo>
                    <a:pt x="156" y="72"/>
                  </a:lnTo>
                  <a:lnTo>
                    <a:pt x="156" y="48"/>
                  </a:lnTo>
                  <a:lnTo>
                    <a:pt x="156" y="60"/>
                  </a:lnTo>
                  <a:lnTo>
                    <a:pt x="162" y="78"/>
                  </a:lnTo>
                  <a:lnTo>
                    <a:pt x="162" y="90"/>
                  </a:lnTo>
                  <a:lnTo>
                    <a:pt x="162" y="36"/>
                  </a:lnTo>
                  <a:lnTo>
                    <a:pt x="168" y="36"/>
                  </a:lnTo>
                  <a:lnTo>
                    <a:pt x="168" y="90"/>
                  </a:lnTo>
                  <a:lnTo>
                    <a:pt x="168" y="30"/>
                  </a:lnTo>
                  <a:lnTo>
                    <a:pt x="168" y="78"/>
                  </a:lnTo>
                  <a:lnTo>
                    <a:pt x="174" y="48"/>
                  </a:lnTo>
                  <a:lnTo>
                    <a:pt x="174" y="84"/>
                  </a:lnTo>
                  <a:lnTo>
                    <a:pt x="174" y="48"/>
                  </a:lnTo>
                  <a:lnTo>
                    <a:pt x="174" y="72"/>
                  </a:lnTo>
                  <a:lnTo>
                    <a:pt x="180" y="42"/>
                  </a:lnTo>
                  <a:lnTo>
                    <a:pt x="180" y="72"/>
                  </a:lnTo>
                  <a:lnTo>
                    <a:pt x="180" y="66"/>
                  </a:lnTo>
                  <a:lnTo>
                    <a:pt x="186" y="72"/>
                  </a:lnTo>
                  <a:lnTo>
                    <a:pt x="186" y="72"/>
                  </a:lnTo>
                  <a:lnTo>
                    <a:pt x="186" y="48"/>
                  </a:lnTo>
                  <a:lnTo>
                    <a:pt x="186" y="66"/>
                  </a:lnTo>
                  <a:lnTo>
                    <a:pt x="192" y="60"/>
                  </a:lnTo>
                  <a:lnTo>
                    <a:pt x="192" y="84"/>
                  </a:lnTo>
                  <a:lnTo>
                    <a:pt x="192" y="48"/>
                  </a:lnTo>
                  <a:lnTo>
                    <a:pt x="192" y="66"/>
                  </a:lnTo>
                  <a:lnTo>
                    <a:pt x="198" y="48"/>
                  </a:lnTo>
                  <a:lnTo>
                    <a:pt x="198" y="90"/>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62"/>
            <p:cNvSpPr>
              <a:spLocks/>
            </p:cNvSpPr>
            <p:nvPr/>
          </p:nvSpPr>
          <p:spPr bwMode="auto">
            <a:xfrm>
              <a:off x="2257425" y="1562100"/>
              <a:ext cx="323850" cy="171450"/>
            </a:xfrm>
            <a:custGeom>
              <a:avLst/>
              <a:gdLst>
                <a:gd name="T0" fmla="*/ 6 w 204"/>
                <a:gd name="T1" fmla="*/ 66 h 108"/>
                <a:gd name="T2" fmla="*/ 6 w 204"/>
                <a:gd name="T3" fmla="*/ 78 h 108"/>
                <a:gd name="T4" fmla="*/ 12 w 204"/>
                <a:gd name="T5" fmla="*/ 36 h 108"/>
                <a:gd name="T6" fmla="*/ 18 w 204"/>
                <a:gd name="T7" fmla="*/ 42 h 108"/>
                <a:gd name="T8" fmla="*/ 24 w 204"/>
                <a:gd name="T9" fmla="*/ 72 h 108"/>
                <a:gd name="T10" fmla="*/ 30 w 204"/>
                <a:gd name="T11" fmla="*/ 78 h 108"/>
                <a:gd name="T12" fmla="*/ 36 w 204"/>
                <a:gd name="T13" fmla="*/ 60 h 108"/>
                <a:gd name="T14" fmla="*/ 36 w 204"/>
                <a:gd name="T15" fmla="*/ 54 h 108"/>
                <a:gd name="T16" fmla="*/ 42 w 204"/>
                <a:gd name="T17" fmla="*/ 18 h 108"/>
                <a:gd name="T18" fmla="*/ 48 w 204"/>
                <a:gd name="T19" fmla="*/ 72 h 108"/>
                <a:gd name="T20" fmla="*/ 54 w 204"/>
                <a:gd name="T21" fmla="*/ 54 h 108"/>
                <a:gd name="T22" fmla="*/ 54 w 204"/>
                <a:gd name="T23" fmla="*/ 66 h 108"/>
                <a:gd name="T24" fmla="*/ 60 w 204"/>
                <a:gd name="T25" fmla="*/ 36 h 108"/>
                <a:gd name="T26" fmla="*/ 66 w 204"/>
                <a:gd name="T27" fmla="*/ 78 h 108"/>
                <a:gd name="T28" fmla="*/ 72 w 204"/>
                <a:gd name="T29" fmla="*/ 36 h 108"/>
                <a:gd name="T30" fmla="*/ 72 w 204"/>
                <a:gd name="T31" fmla="*/ 66 h 108"/>
                <a:gd name="T32" fmla="*/ 78 w 204"/>
                <a:gd name="T33" fmla="*/ 36 h 108"/>
                <a:gd name="T34" fmla="*/ 84 w 204"/>
                <a:gd name="T35" fmla="*/ 78 h 108"/>
                <a:gd name="T36" fmla="*/ 90 w 204"/>
                <a:gd name="T37" fmla="*/ 54 h 108"/>
                <a:gd name="T38" fmla="*/ 90 w 204"/>
                <a:gd name="T39" fmla="*/ 72 h 108"/>
                <a:gd name="T40" fmla="*/ 96 w 204"/>
                <a:gd name="T41" fmla="*/ 36 h 108"/>
                <a:gd name="T42" fmla="*/ 102 w 204"/>
                <a:gd name="T43" fmla="*/ 84 h 108"/>
                <a:gd name="T44" fmla="*/ 108 w 204"/>
                <a:gd name="T45" fmla="*/ 66 h 108"/>
                <a:gd name="T46" fmla="*/ 108 w 204"/>
                <a:gd name="T47" fmla="*/ 54 h 108"/>
                <a:gd name="T48" fmla="*/ 114 w 204"/>
                <a:gd name="T49" fmla="*/ 0 h 108"/>
                <a:gd name="T50" fmla="*/ 120 w 204"/>
                <a:gd name="T51" fmla="*/ 18 h 108"/>
                <a:gd name="T52" fmla="*/ 126 w 204"/>
                <a:gd name="T53" fmla="*/ 12 h 108"/>
                <a:gd name="T54" fmla="*/ 132 w 204"/>
                <a:gd name="T55" fmla="*/ 78 h 108"/>
                <a:gd name="T56" fmla="*/ 138 w 204"/>
                <a:gd name="T57" fmla="*/ 54 h 108"/>
                <a:gd name="T58" fmla="*/ 138 w 204"/>
                <a:gd name="T59" fmla="*/ 48 h 108"/>
                <a:gd name="T60" fmla="*/ 144 w 204"/>
                <a:gd name="T61" fmla="*/ 66 h 108"/>
                <a:gd name="T62" fmla="*/ 150 w 204"/>
                <a:gd name="T63" fmla="*/ 48 h 108"/>
                <a:gd name="T64" fmla="*/ 156 w 204"/>
                <a:gd name="T65" fmla="*/ 42 h 108"/>
                <a:gd name="T66" fmla="*/ 162 w 204"/>
                <a:gd name="T67" fmla="*/ 90 h 108"/>
                <a:gd name="T68" fmla="*/ 168 w 204"/>
                <a:gd name="T69" fmla="*/ 24 h 108"/>
                <a:gd name="T70" fmla="*/ 174 w 204"/>
                <a:gd name="T71" fmla="*/ 72 h 108"/>
                <a:gd name="T72" fmla="*/ 180 w 204"/>
                <a:gd name="T73" fmla="*/ 42 h 108"/>
                <a:gd name="T74" fmla="*/ 186 w 204"/>
                <a:gd name="T75" fmla="*/ 54 h 108"/>
                <a:gd name="T76" fmla="*/ 186 w 204"/>
                <a:gd name="T77" fmla="*/ 54 h 108"/>
                <a:gd name="T78" fmla="*/ 192 w 204"/>
                <a:gd name="T79" fmla="*/ 18 h 108"/>
                <a:gd name="T80" fmla="*/ 198 w 204"/>
                <a:gd name="T81" fmla="*/ 42 h 108"/>
                <a:gd name="T82" fmla="*/ 204 w 204"/>
                <a:gd name="T83"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8">
                  <a:moveTo>
                    <a:pt x="0" y="36"/>
                  </a:moveTo>
                  <a:lnTo>
                    <a:pt x="0" y="54"/>
                  </a:lnTo>
                  <a:lnTo>
                    <a:pt x="6" y="66"/>
                  </a:lnTo>
                  <a:lnTo>
                    <a:pt x="6" y="78"/>
                  </a:lnTo>
                  <a:lnTo>
                    <a:pt x="6" y="36"/>
                  </a:lnTo>
                  <a:lnTo>
                    <a:pt x="6" y="78"/>
                  </a:lnTo>
                  <a:lnTo>
                    <a:pt x="12" y="66"/>
                  </a:lnTo>
                  <a:lnTo>
                    <a:pt x="12" y="78"/>
                  </a:lnTo>
                  <a:lnTo>
                    <a:pt x="12" y="36"/>
                  </a:lnTo>
                  <a:lnTo>
                    <a:pt x="18" y="54"/>
                  </a:lnTo>
                  <a:lnTo>
                    <a:pt x="18" y="72"/>
                  </a:lnTo>
                  <a:lnTo>
                    <a:pt x="18" y="42"/>
                  </a:lnTo>
                  <a:lnTo>
                    <a:pt x="18" y="72"/>
                  </a:lnTo>
                  <a:lnTo>
                    <a:pt x="24" y="60"/>
                  </a:lnTo>
                  <a:lnTo>
                    <a:pt x="24" y="72"/>
                  </a:lnTo>
                  <a:lnTo>
                    <a:pt x="24" y="42"/>
                  </a:lnTo>
                  <a:lnTo>
                    <a:pt x="30" y="60"/>
                  </a:lnTo>
                  <a:lnTo>
                    <a:pt x="30" y="78"/>
                  </a:lnTo>
                  <a:lnTo>
                    <a:pt x="30" y="30"/>
                  </a:lnTo>
                  <a:lnTo>
                    <a:pt x="30" y="42"/>
                  </a:lnTo>
                  <a:lnTo>
                    <a:pt x="36" y="60"/>
                  </a:lnTo>
                  <a:lnTo>
                    <a:pt x="36" y="78"/>
                  </a:lnTo>
                  <a:lnTo>
                    <a:pt x="36" y="36"/>
                  </a:lnTo>
                  <a:lnTo>
                    <a:pt x="36" y="54"/>
                  </a:lnTo>
                  <a:lnTo>
                    <a:pt x="42" y="60"/>
                  </a:lnTo>
                  <a:lnTo>
                    <a:pt x="42" y="96"/>
                  </a:lnTo>
                  <a:lnTo>
                    <a:pt x="42" y="18"/>
                  </a:lnTo>
                  <a:lnTo>
                    <a:pt x="42" y="54"/>
                  </a:lnTo>
                  <a:lnTo>
                    <a:pt x="48" y="60"/>
                  </a:lnTo>
                  <a:lnTo>
                    <a:pt x="48" y="72"/>
                  </a:lnTo>
                  <a:lnTo>
                    <a:pt x="48" y="42"/>
                  </a:lnTo>
                  <a:lnTo>
                    <a:pt x="48" y="42"/>
                  </a:lnTo>
                  <a:lnTo>
                    <a:pt x="54" y="54"/>
                  </a:lnTo>
                  <a:lnTo>
                    <a:pt x="54" y="72"/>
                  </a:lnTo>
                  <a:lnTo>
                    <a:pt x="54" y="36"/>
                  </a:lnTo>
                  <a:lnTo>
                    <a:pt x="54" y="66"/>
                  </a:lnTo>
                  <a:lnTo>
                    <a:pt x="60" y="54"/>
                  </a:lnTo>
                  <a:lnTo>
                    <a:pt x="60" y="78"/>
                  </a:lnTo>
                  <a:lnTo>
                    <a:pt x="60" y="36"/>
                  </a:lnTo>
                  <a:lnTo>
                    <a:pt x="60" y="36"/>
                  </a:lnTo>
                  <a:lnTo>
                    <a:pt x="66" y="54"/>
                  </a:lnTo>
                  <a:lnTo>
                    <a:pt x="66" y="78"/>
                  </a:lnTo>
                  <a:lnTo>
                    <a:pt x="66" y="42"/>
                  </a:lnTo>
                  <a:lnTo>
                    <a:pt x="66" y="60"/>
                  </a:lnTo>
                  <a:lnTo>
                    <a:pt x="72" y="36"/>
                  </a:lnTo>
                  <a:lnTo>
                    <a:pt x="72" y="84"/>
                  </a:lnTo>
                  <a:lnTo>
                    <a:pt x="72" y="36"/>
                  </a:lnTo>
                  <a:lnTo>
                    <a:pt x="72" y="66"/>
                  </a:lnTo>
                  <a:lnTo>
                    <a:pt x="78" y="60"/>
                  </a:lnTo>
                  <a:lnTo>
                    <a:pt x="78" y="72"/>
                  </a:lnTo>
                  <a:lnTo>
                    <a:pt x="78" y="36"/>
                  </a:lnTo>
                  <a:lnTo>
                    <a:pt x="78" y="60"/>
                  </a:lnTo>
                  <a:lnTo>
                    <a:pt x="84" y="54"/>
                  </a:lnTo>
                  <a:lnTo>
                    <a:pt x="84" y="78"/>
                  </a:lnTo>
                  <a:lnTo>
                    <a:pt x="84" y="36"/>
                  </a:lnTo>
                  <a:lnTo>
                    <a:pt x="84" y="48"/>
                  </a:lnTo>
                  <a:lnTo>
                    <a:pt x="90" y="54"/>
                  </a:lnTo>
                  <a:lnTo>
                    <a:pt x="90" y="78"/>
                  </a:lnTo>
                  <a:lnTo>
                    <a:pt x="90" y="30"/>
                  </a:lnTo>
                  <a:lnTo>
                    <a:pt x="90" y="72"/>
                  </a:lnTo>
                  <a:lnTo>
                    <a:pt x="96" y="60"/>
                  </a:lnTo>
                  <a:lnTo>
                    <a:pt x="96" y="72"/>
                  </a:lnTo>
                  <a:lnTo>
                    <a:pt x="96" y="36"/>
                  </a:lnTo>
                  <a:lnTo>
                    <a:pt x="96" y="60"/>
                  </a:lnTo>
                  <a:lnTo>
                    <a:pt x="102" y="72"/>
                  </a:lnTo>
                  <a:lnTo>
                    <a:pt x="102" y="84"/>
                  </a:lnTo>
                  <a:lnTo>
                    <a:pt x="102" y="30"/>
                  </a:lnTo>
                  <a:lnTo>
                    <a:pt x="102" y="54"/>
                  </a:lnTo>
                  <a:lnTo>
                    <a:pt x="108" y="66"/>
                  </a:lnTo>
                  <a:lnTo>
                    <a:pt x="108" y="90"/>
                  </a:lnTo>
                  <a:lnTo>
                    <a:pt x="108" y="30"/>
                  </a:lnTo>
                  <a:lnTo>
                    <a:pt x="108" y="54"/>
                  </a:lnTo>
                  <a:lnTo>
                    <a:pt x="114" y="42"/>
                  </a:lnTo>
                  <a:lnTo>
                    <a:pt x="114" y="102"/>
                  </a:lnTo>
                  <a:lnTo>
                    <a:pt x="114" y="0"/>
                  </a:lnTo>
                  <a:lnTo>
                    <a:pt x="114" y="30"/>
                  </a:lnTo>
                  <a:lnTo>
                    <a:pt x="120" y="66"/>
                  </a:lnTo>
                  <a:lnTo>
                    <a:pt x="120" y="18"/>
                  </a:lnTo>
                  <a:lnTo>
                    <a:pt x="120" y="102"/>
                  </a:lnTo>
                  <a:lnTo>
                    <a:pt x="126" y="90"/>
                  </a:lnTo>
                  <a:lnTo>
                    <a:pt x="126" y="12"/>
                  </a:lnTo>
                  <a:lnTo>
                    <a:pt x="126" y="54"/>
                  </a:lnTo>
                  <a:lnTo>
                    <a:pt x="132" y="60"/>
                  </a:lnTo>
                  <a:lnTo>
                    <a:pt x="132" y="78"/>
                  </a:lnTo>
                  <a:lnTo>
                    <a:pt x="132" y="36"/>
                  </a:lnTo>
                  <a:lnTo>
                    <a:pt x="132" y="36"/>
                  </a:lnTo>
                  <a:lnTo>
                    <a:pt x="138" y="54"/>
                  </a:lnTo>
                  <a:lnTo>
                    <a:pt x="138" y="90"/>
                  </a:lnTo>
                  <a:lnTo>
                    <a:pt x="138" y="36"/>
                  </a:lnTo>
                  <a:lnTo>
                    <a:pt x="138" y="48"/>
                  </a:lnTo>
                  <a:lnTo>
                    <a:pt x="144" y="24"/>
                  </a:lnTo>
                  <a:lnTo>
                    <a:pt x="144" y="84"/>
                  </a:lnTo>
                  <a:lnTo>
                    <a:pt x="144" y="66"/>
                  </a:lnTo>
                  <a:lnTo>
                    <a:pt x="150" y="36"/>
                  </a:lnTo>
                  <a:lnTo>
                    <a:pt x="150" y="78"/>
                  </a:lnTo>
                  <a:lnTo>
                    <a:pt x="150" y="48"/>
                  </a:lnTo>
                  <a:lnTo>
                    <a:pt x="156" y="42"/>
                  </a:lnTo>
                  <a:lnTo>
                    <a:pt x="156" y="66"/>
                  </a:lnTo>
                  <a:lnTo>
                    <a:pt x="156" y="42"/>
                  </a:lnTo>
                  <a:lnTo>
                    <a:pt x="156" y="60"/>
                  </a:lnTo>
                  <a:lnTo>
                    <a:pt x="162" y="66"/>
                  </a:lnTo>
                  <a:lnTo>
                    <a:pt x="162" y="90"/>
                  </a:lnTo>
                  <a:lnTo>
                    <a:pt x="162" y="36"/>
                  </a:lnTo>
                  <a:lnTo>
                    <a:pt x="168" y="60"/>
                  </a:lnTo>
                  <a:lnTo>
                    <a:pt x="168" y="24"/>
                  </a:lnTo>
                  <a:lnTo>
                    <a:pt x="168" y="78"/>
                  </a:lnTo>
                  <a:lnTo>
                    <a:pt x="174" y="66"/>
                  </a:lnTo>
                  <a:lnTo>
                    <a:pt x="174" y="72"/>
                  </a:lnTo>
                  <a:lnTo>
                    <a:pt x="174" y="42"/>
                  </a:lnTo>
                  <a:lnTo>
                    <a:pt x="174" y="60"/>
                  </a:lnTo>
                  <a:lnTo>
                    <a:pt x="180" y="42"/>
                  </a:lnTo>
                  <a:lnTo>
                    <a:pt x="180" y="72"/>
                  </a:lnTo>
                  <a:lnTo>
                    <a:pt x="180" y="66"/>
                  </a:lnTo>
                  <a:lnTo>
                    <a:pt x="186" y="54"/>
                  </a:lnTo>
                  <a:lnTo>
                    <a:pt x="186" y="72"/>
                  </a:lnTo>
                  <a:lnTo>
                    <a:pt x="186" y="48"/>
                  </a:lnTo>
                  <a:lnTo>
                    <a:pt x="186" y="54"/>
                  </a:lnTo>
                  <a:lnTo>
                    <a:pt x="192" y="72"/>
                  </a:lnTo>
                  <a:lnTo>
                    <a:pt x="192" y="108"/>
                  </a:lnTo>
                  <a:lnTo>
                    <a:pt x="192" y="18"/>
                  </a:lnTo>
                  <a:lnTo>
                    <a:pt x="192" y="78"/>
                  </a:lnTo>
                  <a:lnTo>
                    <a:pt x="198" y="72"/>
                  </a:lnTo>
                  <a:lnTo>
                    <a:pt x="198" y="42"/>
                  </a:lnTo>
                  <a:lnTo>
                    <a:pt x="198" y="66"/>
                  </a:lnTo>
                  <a:lnTo>
                    <a:pt x="204" y="48"/>
                  </a:lnTo>
                  <a:lnTo>
                    <a:pt x="204" y="72"/>
                  </a:lnTo>
                  <a:lnTo>
                    <a:pt x="204" y="36"/>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63"/>
            <p:cNvSpPr>
              <a:spLocks/>
            </p:cNvSpPr>
            <p:nvPr/>
          </p:nvSpPr>
          <p:spPr bwMode="auto">
            <a:xfrm>
              <a:off x="2581275" y="1581150"/>
              <a:ext cx="323850" cy="142875"/>
            </a:xfrm>
            <a:custGeom>
              <a:avLst/>
              <a:gdLst>
                <a:gd name="T0" fmla="*/ 6 w 204"/>
                <a:gd name="T1" fmla="*/ 72 h 90"/>
                <a:gd name="T2" fmla="*/ 12 w 204"/>
                <a:gd name="T3" fmla="*/ 30 h 90"/>
                <a:gd name="T4" fmla="*/ 18 w 204"/>
                <a:gd name="T5" fmla="*/ 54 h 90"/>
                <a:gd name="T6" fmla="*/ 18 w 204"/>
                <a:gd name="T7" fmla="*/ 42 h 90"/>
                <a:gd name="T8" fmla="*/ 24 w 204"/>
                <a:gd name="T9" fmla="*/ 30 h 90"/>
                <a:gd name="T10" fmla="*/ 30 w 204"/>
                <a:gd name="T11" fmla="*/ 60 h 90"/>
                <a:gd name="T12" fmla="*/ 36 w 204"/>
                <a:gd name="T13" fmla="*/ 18 h 90"/>
                <a:gd name="T14" fmla="*/ 42 w 204"/>
                <a:gd name="T15" fmla="*/ 72 h 90"/>
                <a:gd name="T16" fmla="*/ 48 w 204"/>
                <a:gd name="T17" fmla="*/ 24 h 90"/>
                <a:gd name="T18" fmla="*/ 54 w 204"/>
                <a:gd name="T19" fmla="*/ 42 h 90"/>
                <a:gd name="T20" fmla="*/ 54 w 204"/>
                <a:gd name="T21" fmla="*/ 54 h 90"/>
                <a:gd name="T22" fmla="*/ 60 w 204"/>
                <a:gd name="T23" fmla="*/ 6 h 90"/>
                <a:gd name="T24" fmla="*/ 66 w 204"/>
                <a:gd name="T25" fmla="*/ 90 h 90"/>
                <a:gd name="T26" fmla="*/ 72 w 204"/>
                <a:gd name="T27" fmla="*/ 36 h 90"/>
                <a:gd name="T28" fmla="*/ 72 w 204"/>
                <a:gd name="T29" fmla="*/ 42 h 90"/>
                <a:gd name="T30" fmla="*/ 78 w 204"/>
                <a:gd name="T31" fmla="*/ 30 h 90"/>
                <a:gd name="T32" fmla="*/ 84 w 204"/>
                <a:gd name="T33" fmla="*/ 60 h 90"/>
                <a:gd name="T34" fmla="*/ 90 w 204"/>
                <a:gd name="T35" fmla="*/ 48 h 90"/>
                <a:gd name="T36" fmla="*/ 90 w 204"/>
                <a:gd name="T37" fmla="*/ 54 h 90"/>
                <a:gd name="T38" fmla="*/ 96 w 204"/>
                <a:gd name="T39" fmla="*/ 6 h 90"/>
                <a:gd name="T40" fmla="*/ 102 w 204"/>
                <a:gd name="T41" fmla="*/ 66 h 90"/>
                <a:gd name="T42" fmla="*/ 108 w 204"/>
                <a:gd name="T43" fmla="*/ 48 h 90"/>
                <a:gd name="T44" fmla="*/ 108 w 204"/>
                <a:gd name="T45" fmla="*/ 42 h 90"/>
                <a:gd name="T46" fmla="*/ 114 w 204"/>
                <a:gd name="T47" fmla="*/ 30 h 90"/>
                <a:gd name="T48" fmla="*/ 120 w 204"/>
                <a:gd name="T49" fmla="*/ 66 h 90"/>
                <a:gd name="T50" fmla="*/ 126 w 204"/>
                <a:gd name="T51" fmla="*/ 72 h 90"/>
                <a:gd name="T52" fmla="*/ 132 w 204"/>
                <a:gd name="T53" fmla="*/ 42 h 90"/>
                <a:gd name="T54" fmla="*/ 132 w 204"/>
                <a:gd name="T55" fmla="*/ 36 h 90"/>
                <a:gd name="T56" fmla="*/ 138 w 204"/>
                <a:gd name="T57" fmla="*/ 24 h 90"/>
                <a:gd name="T58" fmla="*/ 144 w 204"/>
                <a:gd name="T59" fmla="*/ 66 h 90"/>
                <a:gd name="T60" fmla="*/ 150 w 204"/>
                <a:gd name="T61" fmla="*/ 48 h 90"/>
                <a:gd name="T62" fmla="*/ 150 w 204"/>
                <a:gd name="T63" fmla="*/ 42 h 90"/>
                <a:gd name="T64" fmla="*/ 156 w 204"/>
                <a:gd name="T65" fmla="*/ 18 h 90"/>
                <a:gd name="T66" fmla="*/ 162 w 204"/>
                <a:gd name="T67" fmla="*/ 66 h 90"/>
                <a:gd name="T68" fmla="*/ 168 w 204"/>
                <a:gd name="T69" fmla="*/ 42 h 90"/>
                <a:gd name="T70" fmla="*/ 168 w 204"/>
                <a:gd name="T71" fmla="*/ 54 h 90"/>
                <a:gd name="T72" fmla="*/ 174 w 204"/>
                <a:gd name="T73" fmla="*/ 18 h 90"/>
                <a:gd name="T74" fmla="*/ 180 w 204"/>
                <a:gd name="T75" fmla="*/ 60 h 90"/>
                <a:gd name="T76" fmla="*/ 186 w 204"/>
                <a:gd name="T77" fmla="*/ 60 h 90"/>
                <a:gd name="T78" fmla="*/ 186 w 204"/>
                <a:gd name="T79" fmla="*/ 48 h 90"/>
                <a:gd name="T80" fmla="*/ 192 w 204"/>
                <a:gd name="T81" fmla="*/ 36 h 90"/>
                <a:gd name="T82" fmla="*/ 198 w 204"/>
                <a:gd name="T8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90">
                  <a:moveTo>
                    <a:pt x="0" y="36"/>
                  </a:moveTo>
                  <a:lnTo>
                    <a:pt x="6" y="48"/>
                  </a:lnTo>
                  <a:lnTo>
                    <a:pt x="6" y="72"/>
                  </a:lnTo>
                  <a:lnTo>
                    <a:pt x="6" y="18"/>
                  </a:lnTo>
                  <a:lnTo>
                    <a:pt x="6" y="42"/>
                  </a:lnTo>
                  <a:lnTo>
                    <a:pt x="12" y="30"/>
                  </a:lnTo>
                  <a:lnTo>
                    <a:pt x="12" y="66"/>
                  </a:lnTo>
                  <a:lnTo>
                    <a:pt x="12" y="24"/>
                  </a:lnTo>
                  <a:lnTo>
                    <a:pt x="18" y="54"/>
                  </a:lnTo>
                  <a:lnTo>
                    <a:pt x="18" y="60"/>
                  </a:lnTo>
                  <a:lnTo>
                    <a:pt x="18" y="30"/>
                  </a:lnTo>
                  <a:lnTo>
                    <a:pt x="18" y="42"/>
                  </a:lnTo>
                  <a:lnTo>
                    <a:pt x="24" y="48"/>
                  </a:lnTo>
                  <a:lnTo>
                    <a:pt x="24" y="60"/>
                  </a:lnTo>
                  <a:lnTo>
                    <a:pt x="24" y="30"/>
                  </a:lnTo>
                  <a:lnTo>
                    <a:pt x="24" y="48"/>
                  </a:lnTo>
                  <a:lnTo>
                    <a:pt x="30" y="42"/>
                  </a:lnTo>
                  <a:lnTo>
                    <a:pt x="30" y="60"/>
                  </a:lnTo>
                  <a:lnTo>
                    <a:pt x="30" y="36"/>
                  </a:lnTo>
                  <a:lnTo>
                    <a:pt x="36" y="42"/>
                  </a:lnTo>
                  <a:lnTo>
                    <a:pt x="36" y="18"/>
                  </a:lnTo>
                  <a:lnTo>
                    <a:pt x="36" y="66"/>
                  </a:lnTo>
                  <a:lnTo>
                    <a:pt x="42" y="48"/>
                  </a:lnTo>
                  <a:lnTo>
                    <a:pt x="42" y="72"/>
                  </a:lnTo>
                  <a:lnTo>
                    <a:pt x="42" y="18"/>
                  </a:lnTo>
                  <a:lnTo>
                    <a:pt x="42" y="42"/>
                  </a:lnTo>
                  <a:lnTo>
                    <a:pt x="48" y="24"/>
                  </a:lnTo>
                  <a:lnTo>
                    <a:pt x="48" y="60"/>
                  </a:lnTo>
                  <a:lnTo>
                    <a:pt x="48" y="36"/>
                  </a:lnTo>
                  <a:lnTo>
                    <a:pt x="54" y="42"/>
                  </a:lnTo>
                  <a:lnTo>
                    <a:pt x="54" y="60"/>
                  </a:lnTo>
                  <a:lnTo>
                    <a:pt x="54" y="24"/>
                  </a:lnTo>
                  <a:lnTo>
                    <a:pt x="54" y="54"/>
                  </a:lnTo>
                  <a:lnTo>
                    <a:pt x="60" y="30"/>
                  </a:lnTo>
                  <a:lnTo>
                    <a:pt x="60" y="78"/>
                  </a:lnTo>
                  <a:lnTo>
                    <a:pt x="60" y="6"/>
                  </a:lnTo>
                  <a:lnTo>
                    <a:pt x="60" y="54"/>
                  </a:lnTo>
                  <a:lnTo>
                    <a:pt x="66" y="48"/>
                  </a:lnTo>
                  <a:lnTo>
                    <a:pt x="66" y="90"/>
                  </a:lnTo>
                  <a:lnTo>
                    <a:pt x="66" y="0"/>
                  </a:lnTo>
                  <a:lnTo>
                    <a:pt x="66" y="30"/>
                  </a:lnTo>
                  <a:lnTo>
                    <a:pt x="72" y="36"/>
                  </a:lnTo>
                  <a:lnTo>
                    <a:pt x="72" y="60"/>
                  </a:lnTo>
                  <a:lnTo>
                    <a:pt x="72" y="30"/>
                  </a:lnTo>
                  <a:lnTo>
                    <a:pt x="72" y="42"/>
                  </a:lnTo>
                  <a:lnTo>
                    <a:pt x="78" y="54"/>
                  </a:lnTo>
                  <a:lnTo>
                    <a:pt x="78" y="60"/>
                  </a:lnTo>
                  <a:lnTo>
                    <a:pt x="78" y="30"/>
                  </a:lnTo>
                  <a:lnTo>
                    <a:pt x="78" y="48"/>
                  </a:lnTo>
                  <a:lnTo>
                    <a:pt x="84" y="48"/>
                  </a:lnTo>
                  <a:lnTo>
                    <a:pt x="84" y="60"/>
                  </a:lnTo>
                  <a:lnTo>
                    <a:pt x="84" y="30"/>
                  </a:lnTo>
                  <a:lnTo>
                    <a:pt x="84" y="42"/>
                  </a:lnTo>
                  <a:lnTo>
                    <a:pt x="90" y="48"/>
                  </a:lnTo>
                  <a:lnTo>
                    <a:pt x="90" y="54"/>
                  </a:lnTo>
                  <a:lnTo>
                    <a:pt x="90" y="36"/>
                  </a:lnTo>
                  <a:lnTo>
                    <a:pt x="90" y="54"/>
                  </a:lnTo>
                  <a:lnTo>
                    <a:pt x="96" y="42"/>
                  </a:lnTo>
                  <a:lnTo>
                    <a:pt x="96" y="84"/>
                  </a:lnTo>
                  <a:lnTo>
                    <a:pt x="96" y="6"/>
                  </a:lnTo>
                  <a:lnTo>
                    <a:pt x="96" y="48"/>
                  </a:lnTo>
                  <a:lnTo>
                    <a:pt x="102" y="54"/>
                  </a:lnTo>
                  <a:lnTo>
                    <a:pt x="102" y="66"/>
                  </a:lnTo>
                  <a:lnTo>
                    <a:pt x="102" y="24"/>
                  </a:lnTo>
                  <a:lnTo>
                    <a:pt x="102" y="60"/>
                  </a:lnTo>
                  <a:lnTo>
                    <a:pt x="108" y="48"/>
                  </a:lnTo>
                  <a:lnTo>
                    <a:pt x="108" y="60"/>
                  </a:lnTo>
                  <a:lnTo>
                    <a:pt x="108" y="24"/>
                  </a:lnTo>
                  <a:lnTo>
                    <a:pt x="108" y="42"/>
                  </a:lnTo>
                  <a:lnTo>
                    <a:pt x="114" y="36"/>
                  </a:lnTo>
                  <a:lnTo>
                    <a:pt x="114" y="60"/>
                  </a:lnTo>
                  <a:lnTo>
                    <a:pt x="114" y="30"/>
                  </a:lnTo>
                  <a:lnTo>
                    <a:pt x="114" y="48"/>
                  </a:lnTo>
                  <a:lnTo>
                    <a:pt x="120" y="36"/>
                  </a:lnTo>
                  <a:lnTo>
                    <a:pt x="120" y="66"/>
                  </a:lnTo>
                  <a:lnTo>
                    <a:pt x="120" y="24"/>
                  </a:lnTo>
                  <a:lnTo>
                    <a:pt x="120" y="36"/>
                  </a:lnTo>
                  <a:lnTo>
                    <a:pt x="126" y="72"/>
                  </a:lnTo>
                  <a:lnTo>
                    <a:pt x="126" y="18"/>
                  </a:lnTo>
                  <a:lnTo>
                    <a:pt x="126" y="30"/>
                  </a:lnTo>
                  <a:lnTo>
                    <a:pt x="132" y="42"/>
                  </a:lnTo>
                  <a:lnTo>
                    <a:pt x="132" y="66"/>
                  </a:lnTo>
                  <a:lnTo>
                    <a:pt x="132" y="30"/>
                  </a:lnTo>
                  <a:lnTo>
                    <a:pt x="132" y="36"/>
                  </a:lnTo>
                  <a:lnTo>
                    <a:pt x="138" y="48"/>
                  </a:lnTo>
                  <a:lnTo>
                    <a:pt x="138" y="66"/>
                  </a:lnTo>
                  <a:lnTo>
                    <a:pt x="138" y="24"/>
                  </a:lnTo>
                  <a:lnTo>
                    <a:pt x="138" y="30"/>
                  </a:lnTo>
                  <a:lnTo>
                    <a:pt x="144" y="36"/>
                  </a:lnTo>
                  <a:lnTo>
                    <a:pt x="144" y="66"/>
                  </a:lnTo>
                  <a:lnTo>
                    <a:pt x="144" y="24"/>
                  </a:lnTo>
                  <a:lnTo>
                    <a:pt x="144" y="42"/>
                  </a:lnTo>
                  <a:lnTo>
                    <a:pt x="150" y="48"/>
                  </a:lnTo>
                  <a:lnTo>
                    <a:pt x="150" y="60"/>
                  </a:lnTo>
                  <a:lnTo>
                    <a:pt x="150" y="30"/>
                  </a:lnTo>
                  <a:lnTo>
                    <a:pt x="150" y="42"/>
                  </a:lnTo>
                  <a:lnTo>
                    <a:pt x="156" y="24"/>
                  </a:lnTo>
                  <a:lnTo>
                    <a:pt x="156" y="72"/>
                  </a:lnTo>
                  <a:lnTo>
                    <a:pt x="156" y="18"/>
                  </a:lnTo>
                  <a:lnTo>
                    <a:pt x="156" y="30"/>
                  </a:lnTo>
                  <a:lnTo>
                    <a:pt x="162" y="60"/>
                  </a:lnTo>
                  <a:lnTo>
                    <a:pt x="162" y="66"/>
                  </a:lnTo>
                  <a:lnTo>
                    <a:pt x="162" y="24"/>
                  </a:lnTo>
                  <a:lnTo>
                    <a:pt x="162" y="48"/>
                  </a:lnTo>
                  <a:lnTo>
                    <a:pt x="168" y="42"/>
                  </a:lnTo>
                  <a:lnTo>
                    <a:pt x="168" y="84"/>
                  </a:lnTo>
                  <a:lnTo>
                    <a:pt x="168" y="12"/>
                  </a:lnTo>
                  <a:lnTo>
                    <a:pt x="168" y="54"/>
                  </a:lnTo>
                  <a:lnTo>
                    <a:pt x="174" y="60"/>
                  </a:lnTo>
                  <a:lnTo>
                    <a:pt x="174" y="72"/>
                  </a:lnTo>
                  <a:lnTo>
                    <a:pt x="174" y="18"/>
                  </a:lnTo>
                  <a:lnTo>
                    <a:pt x="174" y="36"/>
                  </a:lnTo>
                  <a:lnTo>
                    <a:pt x="180" y="60"/>
                  </a:lnTo>
                  <a:lnTo>
                    <a:pt x="180" y="60"/>
                  </a:lnTo>
                  <a:lnTo>
                    <a:pt x="180" y="30"/>
                  </a:lnTo>
                  <a:lnTo>
                    <a:pt x="180" y="48"/>
                  </a:lnTo>
                  <a:lnTo>
                    <a:pt x="186" y="60"/>
                  </a:lnTo>
                  <a:lnTo>
                    <a:pt x="186" y="66"/>
                  </a:lnTo>
                  <a:lnTo>
                    <a:pt x="186" y="30"/>
                  </a:lnTo>
                  <a:lnTo>
                    <a:pt x="186" y="48"/>
                  </a:lnTo>
                  <a:lnTo>
                    <a:pt x="192" y="24"/>
                  </a:lnTo>
                  <a:lnTo>
                    <a:pt x="192" y="60"/>
                  </a:lnTo>
                  <a:lnTo>
                    <a:pt x="192" y="36"/>
                  </a:lnTo>
                  <a:lnTo>
                    <a:pt x="198" y="60"/>
                  </a:lnTo>
                  <a:lnTo>
                    <a:pt x="198" y="78"/>
                  </a:lnTo>
                  <a:lnTo>
                    <a:pt x="198" y="12"/>
                  </a:lnTo>
                  <a:lnTo>
                    <a:pt x="198" y="60"/>
                  </a:lnTo>
                  <a:lnTo>
                    <a:pt x="204"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64"/>
            <p:cNvSpPr>
              <a:spLocks/>
            </p:cNvSpPr>
            <p:nvPr/>
          </p:nvSpPr>
          <p:spPr bwMode="auto">
            <a:xfrm>
              <a:off x="2905125" y="1562100"/>
              <a:ext cx="314325" cy="161925"/>
            </a:xfrm>
            <a:custGeom>
              <a:avLst/>
              <a:gdLst>
                <a:gd name="T0" fmla="*/ 0 w 198"/>
                <a:gd name="T1" fmla="*/ 36 h 102"/>
                <a:gd name="T2" fmla="*/ 6 w 198"/>
                <a:gd name="T3" fmla="*/ 78 h 102"/>
                <a:gd name="T4" fmla="*/ 12 w 198"/>
                <a:gd name="T5" fmla="*/ 42 h 102"/>
                <a:gd name="T6" fmla="*/ 12 w 198"/>
                <a:gd name="T7" fmla="*/ 72 h 102"/>
                <a:gd name="T8" fmla="*/ 18 w 198"/>
                <a:gd name="T9" fmla="*/ 48 h 102"/>
                <a:gd name="T10" fmla="*/ 24 w 198"/>
                <a:gd name="T11" fmla="*/ 66 h 102"/>
                <a:gd name="T12" fmla="*/ 30 w 198"/>
                <a:gd name="T13" fmla="*/ 66 h 102"/>
                <a:gd name="T14" fmla="*/ 30 w 198"/>
                <a:gd name="T15" fmla="*/ 48 h 102"/>
                <a:gd name="T16" fmla="*/ 36 w 198"/>
                <a:gd name="T17" fmla="*/ 42 h 102"/>
                <a:gd name="T18" fmla="*/ 42 w 198"/>
                <a:gd name="T19" fmla="*/ 102 h 102"/>
                <a:gd name="T20" fmla="*/ 48 w 198"/>
                <a:gd name="T21" fmla="*/ 48 h 102"/>
                <a:gd name="T22" fmla="*/ 48 w 198"/>
                <a:gd name="T23" fmla="*/ 66 h 102"/>
                <a:gd name="T24" fmla="*/ 54 w 198"/>
                <a:gd name="T25" fmla="*/ 36 h 102"/>
                <a:gd name="T26" fmla="*/ 60 w 198"/>
                <a:gd name="T27" fmla="*/ 48 h 102"/>
                <a:gd name="T28" fmla="*/ 66 w 198"/>
                <a:gd name="T29" fmla="*/ 78 h 102"/>
                <a:gd name="T30" fmla="*/ 72 w 198"/>
                <a:gd name="T31" fmla="*/ 60 h 102"/>
                <a:gd name="T32" fmla="*/ 78 w 198"/>
                <a:gd name="T33" fmla="*/ 66 h 102"/>
                <a:gd name="T34" fmla="*/ 78 w 198"/>
                <a:gd name="T35" fmla="*/ 72 h 102"/>
                <a:gd name="T36" fmla="*/ 84 w 198"/>
                <a:gd name="T37" fmla="*/ 36 h 102"/>
                <a:gd name="T38" fmla="*/ 90 w 198"/>
                <a:gd name="T39" fmla="*/ 72 h 102"/>
                <a:gd name="T40" fmla="*/ 96 w 198"/>
                <a:gd name="T41" fmla="*/ 66 h 102"/>
                <a:gd name="T42" fmla="*/ 96 w 198"/>
                <a:gd name="T43" fmla="*/ 60 h 102"/>
                <a:gd name="T44" fmla="*/ 102 w 198"/>
                <a:gd name="T45" fmla="*/ 42 h 102"/>
                <a:gd name="T46" fmla="*/ 108 w 198"/>
                <a:gd name="T47" fmla="*/ 66 h 102"/>
                <a:gd name="T48" fmla="*/ 114 w 198"/>
                <a:gd name="T49" fmla="*/ 54 h 102"/>
                <a:gd name="T50" fmla="*/ 114 w 198"/>
                <a:gd name="T51" fmla="*/ 54 h 102"/>
                <a:gd name="T52" fmla="*/ 120 w 198"/>
                <a:gd name="T53" fmla="*/ 12 h 102"/>
                <a:gd name="T54" fmla="*/ 126 w 198"/>
                <a:gd name="T55" fmla="*/ 72 h 102"/>
                <a:gd name="T56" fmla="*/ 132 w 198"/>
                <a:gd name="T57" fmla="*/ 36 h 102"/>
                <a:gd name="T58" fmla="*/ 138 w 198"/>
                <a:gd name="T59" fmla="*/ 72 h 102"/>
                <a:gd name="T60" fmla="*/ 144 w 198"/>
                <a:gd name="T61" fmla="*/ 54 h 102"/>
                <a:gd name="T62" fmla="*/ 144 w 198"/>
                <a:gd name="T63" fmla="*/ 66 h 102"/>
                <a:gd name="T64" fmla="*/ 150 w 198"/>
                <a:gd name="T65" fmla="*/ 18 h 102"/>
                <a:gd name="T66" fmla="*/ 156 w 198"/>
                <a:gd name="T67" fmla="*/ 36 h 102"/>
                <a:gd name="T68" fmla="*/ 162 w 198"/>
                <a:gd name="T69" fmla="*/ 90 h 102"/>
                <a:gd name="T70" fmla="*/ 168 w 198"/>
                <a:gd name="T71" fmla="*/ 48 h 102"/>
                <a:gd name="T72" fmla="*/ 174 w 198"/>
                <a:gd name="T73" fmla="*/ 66 h 102"/>
                <a:gd name="T74" fmla="*/ 174 w 198"/>
                <a:gd name="T75" fmla="*/ 48 h 102"/>
                <a:gd name="T76" fmla="*/ 180 w 198"/>
                <a:gd name="T77" fmla="*/ 72 h 102"/>
                <a:gd name="T78" fmla="*/ 186 w 198"/>
                <a:gd name="T79" fmla="*/ 42 h 102"/>
                <a:gd name="T80" fmla="*/ 192 w 198"/>
                <a:gd name="T81" fmla="*/ 78 h 102"/>
                <a:gd name="T82" fmla="*/ 198 w 198"/>
                <a:gd name="T83" fmla="*/ 3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2">
                  <a:moveTo>
                    <a:pt x="0" y="54"/>
                  </a:moveTo>
                  <a:lnTo>
                    <a:pt x="0" y="72"/>
                  </a:lnTo>
                  <a:lnTo>
                    <a:pt x="0" y="36"/>
                  </a:lnTo>
                  <a:lnTo>
                    <a:pt x="0" y="54"/>
                  </a:lnTo>
                  <a:lnTo>
                    <a:pt x="6" y="48"/>
                  </a:lnTo>
                  <a:lnTo>
                    <a:pt x="6" y="78"/>
                  </a:lnTo>
                  <a:lnTo>
                    <a:pt x="6" y="30"/>
                  </a:lnTo>
                  <a:lnTo>
                    <a:pt x="6" y="36"/>
                  </a:lnTo>
                  <a:lnTo>
                    <a:pt x="12" y="42"/>
                  </a:lnTo>
                  <a:lnTo>
                    <a:pt x="12" y="78"/>
                  </a:lnTo>
                  <a:lnTo>
                    <a:pt x="12" y="42"/>
                  </a:lnTo>
                  <a:lnTo>
                    <a:pt x="12" y="72"/>
                  </a:lnTo>
                  <a:lnTo>
                    <a:pt x="18" y="54"/>
                  </a:lnTo>
                  <a:lnTo>
                    <a:pt x="18" y="66"/>
                  </a:lnTo>
                  <a:lnTo>
                    <a:pt x="18" y="48"/>
                  </a:lnTo>
                  <a:lnTo>
                    <a:pt x="18" y="54"/>
                  </a:lnTo>
                  <a:lnTo>
                    <a:pt x="24" y="60"/>
                  </a:lnTo>
                  <a:lnTo>
                    <a:pt x="24" y="66"/>
                  </a:lnTo>
                  <a:lnTo>
                    <a:pt x="24" y="48"/>
                  </a:lnTo>
                  <a:lnTo>
                    <a:pt x="24" y="60"/>
                  </a:lnTo>
                  <a:lnTo>
                    <a:pt x="30" y="66"/>
                  </a:lnTo>
                  <a:lnTo>
                    <a:pt x="30" y="72"/>
                  </a:lnTo>
                  <a:lnTo>
                    <a:pt x="30" y="42"/>
                  </a:lnTo>
                  <a:lnTo>
                    <a:pt x="30" y="48"/>
                  </a:lnTo>
                  <a:lnTo>
                    <a:pt x="36" y="54"/>
                  </a:lnTo>
                  <a:lnTo>
                    <a:pt x="36" y="72"/>
                  </a:lnTo>
                  <a:lnTo>
                    <a:pt x="36" y="42"/>
                  </a:lnTo>
                  <a:lnTo>
                    <a:pt x="36" y="66"/>
                  </a:lnTo>
                  <a:lnTo>
                    <a:pt x="42" y="48"/>
                  </a:lnTo>
                  <a:lnTo>
                    <a:pt x="42" y="102"/>
                  </a:lnTo>
                  <a:lnTo>
                    <a:pt x="42" y="0"/>
                  </a:lnTo>
                  <a:lnTo>
                    <a:pt x="42" y="72"/>
                  </a:lnTo>
                  <a:lnTo>
                    <a:pt x="48" y="48"/>
                  </a:lnTo>
                  <a:lnTo>
                    <a:pt x="48" y="84"/>
                  </a:lnTo>
                  <a:lnTo>
                    <a:pt x="48" y="30"/>
                  </a:lnTo>
                  <a:lnTo>
                    <a:pt x="48" y="66"/>
                  </a:lnTo>
                  <a:lnTo>
                    <a:pt x="54" y="42"/>
                  </a:lnTo>
                  <a:lnTo>
                    <a:pt x="54" y="72"/>
                  </a:lnTo>
                  <a:lnTo>
                    <a:pt x="54" y="36"/>
                  </a:lnTo>
                  <a:lnTo>
                    <a:pt x="54" y="72"/>
                  </a:lnTo>
                  <a:lnTo>
                    <a:pt x="60" y="60"/>
                  </a:lnTo>
                  <a:lnTo>
                    <a:pt x="60" y="48"/>
                  </a:lnTo>
                  <a:lnTo>
                    <a:pt x="60" y="60"/>
                  </a:lnTo>
                  <a:lnTo>
                    <a:pt x="66" y="48"/>
                  </a:lnTo>
                  <a:lnTo>
                    <a:pt x="66" y="78"/>
                  </a:lnTo>
                  <a:lnTo>
                    <a:pt x="66" y="42"/>
                  </a:lnTo>
                  <a:lnTo>
                    <a:pt x="66" y="54"/>
                  </a:lnTo>
                  <a:lnTo>
                    <a:pt x="72" y="60"/>
                  </a:lnTo>
                  <a:lnTo>
                    <a:pt x="72" y="72"/>
                  </a:lnTo>
                  <a:lnTo>
                    <a:pt x="72" y="36"/>
                  </a:lnTo>
                  <a:lnTo>
                    <a:pt x="78" y="66"/>
                  </a:lnTo>
                  <a:lnTo>
                    <a:pt x="78" y="78"/>
                  </a:lnTo>
                  <a:lnTo>
                    <a:pt x="78" y="42"/>
                  </a:lnTo>
                  <a:lnTo>
                    <a:pt x="78" y="72"/>
                  </a:lnTo>
                  <a:lnTo>
                    <a:pt x="84" y="48"/>
                  </a:lnTo>
                  <a:lnTo>
                    <a:pt x="84" y="84"/>
                  </a:lnTo>
                  <a:lnTo>
                    <a:pt x="84" y="36"/>
                  </a:lnTo>
                  <a:lnTo>
                    <a:pt x="84" y="66"/>
                  </a:lnTo>
                  <a:lnTo>
                    <a:pt x="90" y="54"/>
                  </a:lnTo>
                  <a:lnTo>
                    <a:pt x="90" y="72"/>
                  </a:lnTo>
                  <a:lnTo>
                    <a:pt x="90" y="42"/>
                  </a:lnTo>
                  <a:lnTo>
                    <a:pt x="90" y="60"/>
                  </a:lnTo>
                  <a:lnTo>
                    <a:pt x="96" y="66"/>
                  </a:lnTo>
                  <a:lnTo>
                    <a:pt x="96" y="66"/>
                  </a:lnTo>
                  <a:lnTo>
                    <a:pt x="96" y="42"/>
                  </a:lnTo>
                  <a:lnTo>
                    <a:pt x="96" y="60"/>
                  </a:lnTo>
                  <a:lnTo>
                    <a:pt x="102" y="72"/>
                  </a:lnTo>
                  <a:lnTo>
                    <a:pt x="102" y="72"/>
                  </a:lnTo>
                  <a:lnTo>
                    <a:pt x="102" y="42"/>
                  </a:lnTo>
                  <a:lnTo>
                    <a:pt x="102" y="66"/>
                  </a:lnTo>
                  <a:lnTo>
                    <a:pt x="108" y="48"/>
                  </a:lnTo>
                  <a:lnTo>
                    <a:pt x="108" y="66"/>
                  </a:lnTo>
                  <a:lnTo>
                    <a:pt x="108" y="48"/>
                  </a:lnTo>
                  <a:lnTo>
                    <a:pt x="108" y="60"/>
                  </a:lnTo>
                  <a:lnTo>
                    <a:pt x="114" y="54"/>
                  </a:lnTo>
                  <a:lnTo>
                    <a:pt x="114" y="102"/>
                  </a:lnTo>
                  <a:lnTo>
                    <a:pt x="114" y="6"/>
                  </a:lnTo>
                  <a:lnTo>
                    <a:pt x="114" y="54"/>
                  </a:lnTo>
                  <a:lnTo>
                    <a:pt x="120" y="60"/>
                  </a:lnTo>
                  <a:lnTo>
                    <a:pt x="120" y="96"/>
                  </a:lnTo>
                  <a:lnTo>
                    <a:pt x="120" y="12"/>
                  </a:lnTo>
                  <a:lnTo>
                    <a:pt x="120" y="90"/>
                  </a:lnTo>
                  <a:lnTo>
                    <a:pt x="126" y="54"/>
                  </a:lnTo>
                  <a:lnTo>
                    <a:pt x="126" y="72"/>
                  </a:lnTo>
                  <a:lnTo>
                    <a:pt x="126" y="42"/>
                  </a:lnTo>
                  <a:lnTo>
                    <a:pt x="126" y="72"/>
                  </a:lnTo>
                  <a:lnTo>
                    <a:pt x="132" y="36"/>
                  </a:lnTo>
                  <a:lnTo>
                    <a:pt x="132" y="78"/>
                  </a:lnTo>
                  <a:lnTo>
                    <a:pt x="132" y="60"/>
                  </a:lnTo>
                  <a:lnTo>
                    <a:pt x="138" y="72"/>
                  </a:lnTo>
                  <a:lnTo>
                    <a:pt x="138" y="42"/>
                  </a:lnTo>
                  <a:lnTo>
                    <a:pt x="138" y="60"/>
                  </a:lnTo>
                  <a:lnTo>
                    <a:pt x="144" y="54"/>
                  </a:lnTo>
                  <a:lnTo>
                    <a:pt x="144" y="78"/>
                  </a:lnTo>
                  <a:lnTo>
                    <a:pt x="144" y="42"/>
                  </a:lnTo>
                  <a:lnTo>
                    <a:pt x="144" y="66"/>
                  </a:lnTo>
                  <a:lnTo>
                    <a:pt x="150" y="48"/>
                  </a:lnTo>
                  <a:lnTo>
                    <a:pt x="150" y="90"/>
                  </a:lnTo>
                  <a:lnTo>
                    <a:pt x="150" y="18"/>
                  </a:lnTo>
                  <a:lnTo>
                    <a:pt x="150" y="42"/>
                  </a:lnTo>
                  <a:lnTo>
                    <a:pt x="156" y="66"/>
                  </a:lnTo>
                  <a:lnTo>
                    <a:pt x="156" y="36"/>
                  </a:lnTo>
                  <a:lnTo>
                    <a:pt x="156" y="84"/>
                  </a:lnTo>
                  <a:lnTo>
                    <a:pt x="162" y="78"/>
                  </a:lnTo>
                  <a:lnTo>
                    <a:pt x="162" y="90"/>
                  </a:lnTo>
                  <a:lnTo>
                    <a:pt x="162" y="30"/>
                  </a:lnTo>
                  <a:lnTo>
                    <a:pt x="162" y="66"/>
                  </a:lnTo>
                  <a:lnTo>
                    <a:pt x="168" y="48"/>
                  </a:lnTo>
                  <a:lnTo>
                    <a:pt x="168" y="66"/>
                  </a:lnTo>
                  <a:lnTo>
                    <a:pt x="168" y="54"/>
                  </a:lnTo>
                  <a:lnTo>
                    <a:pt x="174" y="66"/>
                  </a:lnTo>
                  <a:lnTo>
                    <a:pt x="174" y="84"/>
                  </a:lnTo>
                  <a:lnTo>
                    <a:pt x="174" y="36"/>
                  </a:lnTo>
                  <a:lnTo>
                    <a:pt x="174" y="48"/>
                  </a:lnTo>
                  <a:lnTo>
                    <a:pt x="180" y="30"/>
                  </a:lnTo>
                  <a:lnTo>
                    <a:pt x="180" y="84"/>
                  </a:lnTo>
                  <a:lnTo>
                    <a:pt x="180" y="72"/>
                  </a:lnTo>
                  <a:lnTo>
                    <a:pt x="186" y="42"/>
                  </a:lnTo>
                  <a:lnTo>
                    <a:pt x="186" y="72"/>
                  </a:lnTo>
                  <a:lnTo>
                    <a:pt x="186" y="42"/>
                  </a:lnTo>
                  <a:lnTo>
                    <a:pt x="186" y="60"/>
                  </a:lnTo>
                  <a:lnTo>
                    <a:pt x="192" y="48"/>
                  </a:lnTo>
                  <a:lnTo>
                    <a:pt x="192" y="78"/>
                  </a:lnTo>
                  <a:lnTo>
                    <a:pt x="192" y="48"/>
                  </a:lnTo>
                  <a:lnTo>
                    <a:pt x="192" y="60"/>
                  </a:lnTo>
                  <a:lnTo>
                    <a:pt x="198" y="30"/>
                  </a:lnTo>
                  <a:lnTo>
                    <a:pt x="198" y="78"/>
                  </a:lnTo>
                  <a:lnTo>
                    <a:pt x="198"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65"/>
            <p:cNvSpPr>
              <a:spLocks/>
            </p:cNvSpPr>
            <p:nvPr/>
          </p:nvSpPr>
          <p:spPr bwMode="auto">
            <a:xfrm>
              <a:off x="3219450" y="1600200"/>
              <a:ext cx="323850" cy="104775"/>
            </a:xfrm>
            <a:custGeom>
              <a:avLst/>
              <a:gdLst>
                <a:gd name="T0" fmla="*/ 6 w 204"/>
                <a:gd name="T1" fmla="*/ 42 h 66"/>
                <a:gd name="T2" fmla="*/ 12 w 204"/>
                <a:gd name="T3" fmla="*/ 54 h 66"/>
                <a:gd name="T4" fmla="*/ 18 w 204"/>
                <a:gd name="T5" fmla="*/ 42 h 66"/>
                <a:gd name="T6" fmla="*/ 18 w 204"/>
                <a:gd name="T7" fmla="*/ 36 h 66"/>
                <a:gd name="T8" fmla="*/ 24 w 204"/>
                <a:gd name="T9" fmla="*/ 48 h 66"/>
                <a:gd name="T10" fmla="*/ 30 w 204"/>
                <a:gd name="T11" fmla="*/ 0 h 66"/>
                <a:gd name="T12" fmla="*/ 36 w 204"/>
                <a:gd name="T13" fmla="*/ 66 h 66"/>
                <a:gd name="T14" fmla="*/ 42 w 204"/>
                <a:gd name="T15" fmla="*/ 18 h 66"/>
                <a:gd name="T16" fmla="*/ 42 w 204"/>
                <a:gd name="T17" fmla="*/ 24 h 66"/>
                <a:gd name="T18" fmla="*/ 48 w 204"/>
                <a:gd name="T19" fmla="*/ 18 h 66"/>
                <a:gd name="T20" fmla="*/ 54 w 204"/>
                <a:gd name="T21" fmla="*/ 18 h 66"/>
                <a:gd name="T22" fmla="*/ 60 w 204"/>
                <a:gd name="T23" fmla="*/ 54 h 66"/>
                <a:gd name="T24" fmla="*/ 66 w 204"/>
                <a:gd name="T25" fmla="*/ 18 h 66"/>
                <a:gd name="T26" fmla="*/ 72 w 204"/>
                <a:gd name="T27" fmla="*/ 48 h 66"/>
                <a:gd name="T28" fmla="*/ 72 w 204"/>
                <a:gd name="T29" fmla="*/ 24 h 66"/>
                <a:gd name="T30" fmla="*/ 78 w 204"/>
                <a:gd name="T31" fmla="*/ 24 h 66"/>
                <a:gd name="T32" fmla="*/ 84 w 204"/>
                <a:gd name="T33" fmla="*/ 48 h 66"/>
                <a:gd name="T34" fmla="*/ 90 w 204"/>
                <a:gd name="T35" fmla="*/ 54 h 66"/>
                <a:gd name="T36" fmla="*/ 96 w 204"/>
                <a:gd name="T37" fmla="*/ 48 h 66"/>
                <a:gd name="T38" fmla="*/ 96 w 204"/>
                <a:gd name="T39" fmla="*/ 42 h 66"/>
                <a:gd name="T40" fmla="*/ 102 w 204"/>
                <a:gd name="T41" fmla="*/ 6 h 66"/>
                <a:gd name="T42" fmla="*/ 108 w 204"/>
                <a:gd name="T43" fmla="*/ 66 h 66"/>
                <a:gd name="T44" fmla="*/ 114 w 204"/>
                <a:gd name="T45" fmla="*/ 48 h 66"/>
                <a:gd name="T46" fmla="*/ 120 w 204"/>
                <a:gd name="T47" fmla="*/ 36 h 66"/>
                <a:gd name="T48" fmla="*/ 120 w 204"/>
                <a:gd name="T49" fmla="*/ 36 h 66"/>
                <a:gd name="T50" fmla="*/ 126 w 204"/>
                <a:gd name="T51" fmla="*/ 18 h 66"/>
                <a:gd name="T52" fmla="*/ 132 w 204"/>
                <a:gd name="T53" fmla="*/ 48 h 66"/>
                <a:gd name="T54" fmla="*/ 138 w 204"/>
                <a:gd name="T55" fmla="*/ 30 h 66"/>
                <a:gd name="T56" fmla="*/ 138 w 204"/>
                <a:gd name="T57" fmla="*/ 18 h 66"/>
                <a:gd name="T58" fmla="*/ 144 w 204"/>
                <a:gd name="T59" fmla="*/ 18 h 66"/>
                <a:gd name="T60" fmla="*/ 150 w 204"/>
                <a:gd name="T61" fmla="*/ 48 h 66"/>
                <a:gd name="T62" fmla="*/ 156 w 204"/>
                <a:gd name="T63" fmla="*/ 18 h 66"/>
                <a:gd name="T64" fmla="*/ 162 w 204"/>
                <a:gd name="T65" fmla="*/ 24 h 66"/>
                <a:gd name="T66" fmla="*/ 162 w 204"/>
                <a:gd name="T67" fmla="*/ 42 h 66"/>
                <a:gd name="T68" fmla="*/ 168 w 204"/>
                <a:gd name="T69" fmla="*/ 12 h 66"/>
                <a:gd name="T70" fmla="*/ 174 w 204"/>
                <a:gd name="T71" fmla="*/ 18 h 66"/>
                <a:gd name="T72" fmla="*/ 180 w 204"/>
                <a:gd name="T73" fmla="*/ 48 h 66"/>
                <a:gd name="T74" fmla="*/ 186 w 204"/>
                <a:gd name="T75" fmla="*/ 42 h 66"/>
                <a:gd name="T76" fmla="*/ 186 w 204"/>
                <a:gd name="T77" fmla="*/ 18 h 66"/>
                <a:gd name="T78" fmla="*/ 192 w 204"/>
                <a:gd name="T79" fmla="*/ 24 h 66"/>
                <a:gd name="T80" fmla="*/ 198 w 204"/>
                <a:gd name="T81" fmla="*/ 48 h 66"/>
                <a:gd name="T82" fmla="*/ 204 w 204"/>
                <a:gd name="T83" fmla="*/ 3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66">
                  <a:moveTo>
                    <a:pt x="0" y="24"/>
                  </a:moveTo>
                  <a:lnTo>
                    <a:pt x="6" y="36"/>
                  </a:lnTo>
                  <a:lnTo>
                    <a:pt x="6" y="42"/>
                  </a:lnTo>
                  <a:lnTo>
                    <a:pt x="6" y="18"/>
                  </a:lnTo>
                  <a:lnTo>
                    <a:pt x="12" y="36"/>
                  </a:lnTo>
                  <a:lnTo>
                    <a:pt x="12" y="54"/>
                  </a:lnTo>
                  <a:lnTo>
                    <a:pt x="12" y="12"/>
                  </a:lnTo>
                  <a:lnTo>
                    <a:pt x="12" y="30"/>
                  </a:lnTo>
                  <a:lnTo>
                    <a:pt x="18" y="42"/>
                  </a:lnTo>
                  <a:lnTo>
                    <a:pt x="18" y="48"/>
                  </a:lnTo>
                  <a:lnTo>
                    <a:pt x="18" y="18"/>
                  </a:lnTo>
                  <a:lnTo>
                    <a:pt x="18" y="36"/>
                  </a:lnTo>
                  <a:lnTo>
                    <a:pt x="24" y="30"/>
                  </a:lnTo>
                  <a:lnTo>
                    <a:pt x="24" y="24"/>
                  </a:lnTo>
                  <a:lnTo>
                    <a:pt x="24" y="48"/>
                  </a:lnTo>
                  <a:lnTo>
                    <a:pt x="30" y="36"/>
                  </a:lnTo>
                  <a:lnTo>
                    <a:pt x="30" y="66"/>
                  </a:lnTo>
                  <a:lnTo>
                    <a:pt x="30" y="0"/>
                  </a:lnTo>
                  <a:lnTo>
                    <a:pt x="30" y="60"/>
                  </a:lnTo>
                  <a:lnTo>
                    <a:pt x="36" y="18"/>
                  </a:lnTo>
                  <a:lnTo>
                    <a:pt x="36" y="66"/>
                  </a:lnTo>
                  <a:lnTo>
                    <a:pt x="36" y="0"/>
                  </a:lnTo>
                  <a:lnTo>
                    <a:pt x="36" y="30"/>
                  </a:lnTo>
                  <a:lnTo>
                    <a:pt x="42" y="18"/>
                  </a:lnTo>
                  <a:lnTo>
                    <a:pt x="42" y="48"/>
                  </a:lnTo>
                  <a:lnTo>
                    <a:pt x="42" y="18"/>
                  </a:lnTo>
                  <a:lnTo>
                    <a:pt x="42" y="24"/>
                  </a:lnTo>
                  <a:lnTo>
                    <a:pt x="48" y="30"/>
                  </a:lnTo>
                  <a:lnTo>
                    <a:pt x="48" y="48"/>
                  </a:lnTo>
                  <a:lnTo>
                    <a:pt x="48" y="18"/>
                  </a:lnTo>
                  <a:lnTo>
                    <a:pt x="54" y="36"/>
                  </a:lnTo>
                  <a:lnTo>
                    <a:pt x="54" y="48"/>
                  </a:lnTo>
                  <a:lnTo>
                    <a:pt x="54" y="18"/>
                  </a:lnTo>
                  <a:lnTo>
                    <a:pt x="54" y="24"/>
                  </a:lnTo>
                  <a:lnTo>
                    <a:pt x="60" y="24"/>
                  </a:lnTo>
                  <a:lnTo>
                    <a:pt x="60" y="54"/>
                  </a:lnTo>
                  <a:lnTo>
                    <a:pt x="60" y="18"/>
                  </a:lnTo>
                  <a:lnTo>
                    <a:pt x="60" y="42"/>
                  </a:lnTo>
                  <a:lnTo>
                    <a:pt x="66" y="18"/>
                  </a:lnTo>
                  <a:lnTo>
                    <a:pt x="66" y="48"/>
                  </a:lnTo>
                  <a:lnTo>
                    <a:pt x="66" y="12"/>
                  </a:lnTo>
                  <a:lnTo>
                    <a:pt x="72" y="48"/>
                  </a:lnTo>
                  <a:lnTo>
                    <a:pt x="72" y="54"/>
                  </a:lnTo>
                  <a:lnTo>
                    <a:pt x="72" y="18"/>
                  </a:lnTo>
                  <a:lnTo>
                    <a:pt x="72" y="24"/>
                  </a:lnTo>
                  <a:lnTo>
                    <a:pt x="78" y="36"/>
                  </a:lnTo>
                  <a:lnTo>
                    <a:pt x="78" y="42"/>
                  </a:lnTo>
                  <a:lnTo>
                    <a:pt x="78" y="24"/>
                  </a:lnTo>
                  <a:lnTo>
                    <a:pt x="78" y="30"/>
                  </a:lnTo>
                  <a:lnTo>
                    <a:pt x="84" y="42"/>
                  </a:lnTo>
                  <a:lnTo>
                    <a:pt x="84" y="48"/>
                  </a:lnTo>
                  <a:lnTo>
                    <a:pt x="84" y="18"/>
                  </a:lnTo>
                  <a:lnTo>
                    <a:pt x="84" y="30"/>
                  </a:lnTo>
                  <a:lnTo>
                    <a:pt x="90" y="54"/>
                  </a:lnTo>
                  <a:lnTo>
                    <a:pt x="90" y="18"/>
                  </a:lnTo>
                  <a:lnTo>
                    <a:pt x="90" y="24"/>
                  </a:lnTo>
                  <a:lnTo>
                    <a:pt x="96" y="48"/>
                  </a:lnTo>
                  <a:lnTo>
                    <a:pt x="96" y="48"/>
                  </a:lnTo>
                  <a:lnTo>
                    <a:pt x="96" y="12"/>
                  </a:lnTo>
                  <a:lnTo>
                    <a:pt x="96" y="42"/>
                  </a:lnTo>
                  <a:lnTo>
                    <a:pt x="102" y="24"/>
                  </a:lnTo>
                  <a:lnTo>
                    <a:pt x="102" y="60"/>
                  </a:lnTo>
                  <a:lnTo>
                    <a:pt x="102" y="6"/>
                  </a:lnTo>
                  <a:lnTo>
                    <a:pt x="102" y="30"/>
                  </a:lnTo>
                  <a:lnTo>
                    <a:pt x="108" y="24"/>
                  </a:lnTo>
                  <a:lnTo>
                    <a:pt x="108" y="66"/>
                  </a:lnTo>
                  <a:lnTo>
                    <a:pt x="108" y="0"/>
                  </a:lnTo>
                  <a:lnTo>
                    <a:pt x="114" y="30"/>
                  </a:lnTo>
                  <a:lnTo>
                    <a:pt x="114" y="48"/>
                  </a:lnTo>
                  <a:lnTo>
                    <a:pt x="114" y="18"/>
                  </a:lnTo>
                  <a:lnTo>
                    <a:pt x="114" y="30"/>
                  </a:lnTo>
                  <a:lnTo>
                    <a:pt x="120" y="36"/>
                  </a:lnTo>
                  <a:lnTo>
                    <a:pt x="120" y="42"/>
                  </a:lnTo>
                  <a:lnTo>
                    <a:pt x="120" y="18"/>
                  </a:lnTo>
                  <a:lnTo>
                    <a:pt x="120" y="36"/>
                  </a:lnTo>
                  <a:lnTo>
                    <a:pt x="126" y="30"/>
                  </a:lnTo>
                  <a:lnTo>
                    <a:pt x="126" y="42"/>
                  </a:lnTo>
                  <a:lnTo>
                    <a:pt x="126" y="18"/>
                  </a:lnTo>
                  <a:lnTo>
                    <a:pt x="126" y="36"/>
                  </a:lnTo>
                  <a:lnTo>
                    <a:pt x="132" y="42"/>
                  </a:lnTo>
                  <a:lnTo>
                    <a:pt x="132" y="48"/>
                  </a:lnTo>
                  <a:lnTo>
                    <a:pt x="132" y="18"/>
                  </a:lnTo>
                  <a:lnTo>
                    <a:pt x="132" y="24"/>
                  </a:lnTo>
                  <a:lnTo>
                    <a:pt x="138" y="30"/>
                  </a:lnTo>
                  <a:lnTo>
                    <a:pt x="138" y="66"/>
                  </a:lnTo>
                  <a:lnTo>
                    <a:pt x="138" y="0"/>
                  </a:lnTo>
                  <a:lnTo>
                    <a:pt x="138" y="18"/>
                  </a:lnTo>
                  <a:lnTo>
                    <a:pt x="144" y="42"/>
                  </a:lnTo>
                  <a:lnTo>
                    <a:pt x="144" y="48"/>
                  </a:lnTo>
                  <a:lnTo>
                    <a:pt x="144" y="18"/>
                  </a:lnTo>
                  <a:lnTo>
                    <a:pt x="144" y="36"/>
                  </a:lnTo>
                  <a:lnTo>
                    <a:pt x="150" y="30"/>
                  </a:lnTo>
                  <a:lnTo>
                    <a:pt x="150" y="48"/>
                  </a:lnTo>
                  <a:lnTo>
                    <a:pt x="150" y="18"/>
                  </a:lnTo>
                  <a:lnTo>
                    <a:pt x="150" y="36"/>
                  </a:lnTo>
                  <a:lnTo>
                    <a:pt x="156" y="18"/>
                  </a:lnTo>
                  <a:lnTo>
                    <a:pt x="156" y="42"/>
                  </a:lnTo>
                  <a:lnTo>
                    <a:pt x="156" y="30"/>
                  </a:lnTo>
                  <a:lnTo>
                    <a:pt x="162" y="24"/>
                  </a:lnTo>
                  <a:lnTo>
                    <a:pt x="162" y="42"/>
                  </a:lnTo>
                  <a:lnTo>
                    <a:pt x="162" y="24"/>
                  </a:lnTo>
                  <a:lnTo>
                    <a:pt x="162" y="42"/>
                  </a:lnTo>
                  <a:lnTo>
                    <a:pt x="168" y="36"/>
                  </a:lnTo>
                  <a:lnTo>
                    <a:pt x="168" y="48"/>
                  </a:lnTo>
                  <a:lnTo>
                    <a:pt x="168" y="12"/>
                  </a:lnTo>
                  <a:lnTo>
                    <a:pt x="168" y="30"/>
                  </a:lnTo>
                  <a:lnTo>
                    <a:pt x="174" y="36"/>
                  </a:lnTo>
                  <a:lnTo>
                    <a:pt x="174" y="18"/>
                  </a:lnTo>
                  <a:lnTo>
                    <a:pt x="174" y="54"/>
                  </a:lnTo>
                  <a:lnTo>
                    <a:pt x="180" y="30"/>
                  </a:lnTo>
                  <a:lnTo>
                    <a:pt x="180" y="48"/>
                  </a:lnTo>
                  <a:lnTo>
                    <a:pt x="180" y="12"/>
                  </a:lnTo>
                  <a:lnTo>
                    <a:pt x="180" y="18"/>
                  </a:lnTo>
                  <a:lnTo>
                    <a:pt x="186" y="42"/>
                  </a:lnTo>
                  <a:lnTo>
                    <a:pt x="186" y="48"/>
                  </a:lnTo>
                  <a:lnTo>
                    <a:pt x="186" y="18"/>
                  </a:lnTo>
                  <a:lnTo>
                    <a:pt x="186" y="18"/>
                  </a:lnTo>
                  <a:lnTo>
                    <a:pt x="192" y="36"/>
                  </a:lnTo>
                  <a:lnTo>
                    <a:pt x="192" y="42"/>
                  </a:lnTo>
                  <a:lnTo>
                    <a:pt x="192" y="24"/>
                  </a:lnTo>
                  <a:lnTo>
                    <a:pt x="192" y="30"/>
                  </a:lnTo>
                  <a:lnTo>
                    <a:pt x="198" y="36"/>
                  </a:lnTo>
                  <a:lnTo>
                    <a:pt x="198" y="48"/>
                  </a:lnTo>
                  <a:lnTo>
                    <a:pt x="198" y="18"/>
                  </a:lnTo>
                  <a:lnTo>
                    <a:pt x="198" y="36"/>
                  </a:lnTo>
                  <a:lnTo>
                    <a:pt x="204" y="30"/>
                  </a:lnTo>
                  <a:lnTo>
                    <a:pt x="204" y="42"/>
                  </a:lnTo>
                  <a:lnTo>
                    <a:pt x="204" y="1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66"/>
            <p:cNvSpPr>
              <a:spLocks/>
            </p:cNvSpPr>
            <p:nvPr/>
          </p:nvSpPr>
          <p:spPr bwMode="auto">
            <a:xfrm>
              <a:off x="3543300" y="1562100"/>
              <a:ext cx="323850" cy="161925"/>
            </a:xfrm>
            <a:custGeom>
              <a:avLst/>
              <a:gdLst>
                <a:gd name="T0" fmla="*/ 6 w 204"/>
                <a:gd name="T1" fmla="*/ 60 h 102"/>
                <a:gd name="T2" fmla="*/ 6 w 204"/>
                <a:gd name="T3" fmla="*/ 48 h 102"/>
                <a:gd name="T4" fmla="*/ 12 w 204"/>
                <a:gd name="T5" fmla="*/ 42 h 102"/>
                <a:gd name="T6" fmla="*/ 18 w 204"/>
                <a:gd name="T7" fmla="*/ 78 h 102"/>
                <a:gd name="T8" fmla="*/ 24 w 204"/>
                <a:gd name="T9" fmla="*/ 48 h 102"/>
                <a:gd name="T10" fmla="*/ 24 w 204"/>
                <a:gd name="T11" fmla="*/ 72 h 102"/>
                <a:gd name="T12" fmla="*/ 30 w 204"/>
                <a:gd name="T13" fmla="*/ 42 h 102"/>
                <a:gd name="T14" fmla="*/ 36 w 204"/>
                <a:gd name="T15" fmla="*/ 72 h 102"/>
                <a:gd name="T16" fmla="*/ 42 w 204"/>
                <a:gd name="T17" fmla="*/ 60 h 102"/>
                <a:gd name="T18" fmla="*/ 48 w 204"/>
                <a:gd name="T19" fmla="*/ 54 h 102"/>
                <a:gd name="T20" fmla="*/ 48 w 204"/>
                <a:gd name="T21" fmla="*/ 66 h 102"/>
                <a:gd name="T22" fmla="*/ 54 w 204"/>
                <a:gd name="T23" fmla="*/ 24 h 102"/>
                <a:gd name="T24" fmla="*/ 60 w 204"/>
                <a:gd name="T25" fmla="*/ 78 h 102"/>
                <a:gd name="T26" fmla="*/ 66 w 204"/>
                <a:gd name="T27" fmla="*/ 42 h 102"/>
                <a:gd name="T28" fmla="*/ 66 w 204"/>
                <a:gd name="T29" fmla="*/ 72 h 102"/>
                <a:gd name="T30" fmla="*/ 72 w 204"/>
                <a:gd name="T31" fmla="*/ 36 h 102"/>
                <a:gd name="T32" fmla="*/ 78 w 204"/>
                <a:gd name="T33" fmla="*/ 48 h 102"/>
                <a:gd name="T34" fmla="*/ 84 w 204"/>
                <a:gd name="T35" fmla="*/ 0 h 102"/>
                <a:gd name="T36" fmla="*/ 90 w 204"/>
                <a:gd name="T37" fmla="*/ 78 h 102"/>
                <a:gd name="T38" fmla="*/ 96 w 204"/>
                <a:gd name="T39" fmla="*/ 54 h 102"/>
                <a:gd name="T40" fmla="*/ 96 w 204"/>
                <a:gd name="T41" fmla="*/ 54 h 102"/>
                <a:gd name="T42" fmla="*/ 102 w 204"/>
                <a:gd name="T43" fmla="*/ 42 h 102"/>
                <a:gd name="T44" fmla="*/ 108 w 204"/>
                <a:gd name="T45" fmla="*/ 42 h 102"/>
                <a:gd name="T46" fmla="*/ 114 w 204"/>
                <a:gd name="T47" fmla="*/ 96 h 102"/>
                <a:gd name="T48" fmla="*/ 120 w 204"/>
                <a:gd name="T49" fmla="*/ 48 h 102"/>
                <a:gd name="T50" fmla="*/ 120 w 204"/>
                <a:gd name="T51" fmla="*/ 72 h 102"/>
                <a:gd name="T52" fmla="*/ 126 w 204"/>
                <a:gd name="T53" fmla="*/ 30 h 102"/>
                <a:gd name="T54" fmla="*/ 132 w 204"/>
                <a:gd name="T55" fmla="*/ 72 h 102"/>
                <a:gd name="T56" fmla="*/ 138 w 204"/>
                <a:gd name="T57" fmla="*/ 54 h 102"/>
                <a:gd name="T58" fmla="*/ 138 w 204"/>
                <a:gd name="T59" fmla="*/ 60 h 102"/>
                <a:gd name="T60" fmla="*/ 144 w 204"/>
                <a:gd name="T61" fmla="*/ 54 h 102"/>
                <a:gd name="T62" fmla="*/ 150 w 204"/>
                <a:gd name="T63" fmla="*/ 36 h 102"/>
                <a:gd name="T64" fmla="*/ 156 w 204"/>
                <a:gd name="T65" fmla="*/ 96 h 102"/>
                <a:gd name="T66" fmla="*/ 162 w 204"/>
                <a:gd name="T67" fmla="*/ 54 h 102"/>
                <a:gd name="T68" fmla="*/ 162 w 204"/>
                <a:gd name="T69" fmla="*/ 72 h 102"/>
                <a:gd name="T70" fmla="*/ 168 w 204"/>
                <a:gd name="T71" fmla="*/ 60 h 102"/>
                <a:gd name="T72" fmla="*/ 174 w 204"/>
                <a:gd name="T73" fmla="*/ 42 h 102"/>
                <a:gd name="T74" fmla="*/ 180 w 204"/>
                <a:gd name="T75" fmla="*/ 72 h 102"/>
                <a:gd name="T76" fmla="*/ 186 w 204"/>
                <a:gd name="T77" fmla="*/ 66 h 102"/>
                <a:gd name="T78" fmla="*/ 186 w 204"/>
                <a:gd name="T79" fmla="*/ 78 h 102"/>
                <a:gd name="T80" fmla="*/ 192 w 204"/>
                <a:gd name="T81" fmla="*/ 36 h 102"/>
                <a:gd name="T82" fmla="*/ 198 w 204"/>
                <a:gd name="T83" fmla="*/ 8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2">
                  <a:moveTo>
                    <a:pt x="0" y="42"/>
                  </a:moveTo>
                  <a:lnTo>
                    <a:pt x="0" y="54"/>
                  </a:lnTo>
                  <a:lnTo>
                    <a:pt x="6" y="60"/>
                  </a:lnTo>
                  <a:lnTo>
                    <a:pt x="6" y="72"/>
                  </a:lnTo>
                  <a:lnTo>
                    <a:pt x="6" y="42"/>
                  </a:lnTo>
                  <a:lnTo>
                    <a:pt x="6" y="48"/>
                  </a:lnTo>
                  <a:lnTo>
                    <a:pt x="12" y="66"/>
                  </a:lnTo>
                  <a:lnTo>
                    <a:pt x="12" y="66"/>
                  </a:lnTo>
                  <a:lnTo>
                    <a:pt x="12" y="42"/>
                  </a:lnTo>
                  <a:lnTo>
                    <a:pt x="12" y="66"/>
                  </a:lnTo>
                  <a:lnTo>
                    <a:pt x="18" y="60"/>
                  </a:lnTo>
                  <a:lnTo>
                    <a:pt x="18" y="78"/>
                  </a:lnTo>
                  <a:lnTo>
                    <a:pt x="18" y="36"/>
                  </a:lnTo>
                  <a:lnTo>
                    <a:pt x="18" y="36"/>
                  </a:lnTo>
                  <a:lnTo>
                    <a:pt x="24" y="48"/>
                  </a:lnTo>
                  <a:lnTo>
                    <a:pt x="24" y="72"/>
                  </a:lnTo>
                  <a:lnTo>
                    <a:pt x="24" y="48"/>
                  </a:lnTo>
                  <a:lnTo>
                    <a:pt x="24" y="72"/>
                  </a:lnTo>
                  <a:lnTo>
                    <a:pt x="30" y="48"/>
                  </a:lnTo>
                  <a:lnTo>
                    <a:pt x="30" y="72"/>
                  </a:lnTo>
                  <a:lnTo>
                    <a:pt x="30" y="42"/>
                  </a:lnTo>
                  <a:lnTo>
                    <a:pt x="30" y="54"/>
                  </a:lnTo>
                  <a:lnTo>
                    <a:pt x="36" y="48"/>
                  </a:lnTo>
                  <a:lnTo>
                    <a:pt x="36" y="72"/>
                  </a:lnTo>
                  <a:lnTo>
                    <a:pt x="36" y="42"/>
                  </a:lnTo>
                  <a:lnTo>
                    <a:pt x="36" y="42"/>
                  </a:lnTo>
                  <a:lnTo>
                    <a:pt x="42" y="60"/>
                  </a:lnTo>
                  <a:lnTo>
                    <a:pt x="42" y="72"/>
                  </a:lnTo>
                  <a:lnTo>
                    <a:pt x="42" y="36"/>
                  </a:lnTo>
                  <a:lnTo>
                    <a:pt x="48" y="54"/>
                  </a:lnTo>
                  <a:lnTo>
                    <a:pt x="48" y="84"/>
                  </a:lnTo>
                  <a:lnTo>
                    <a:pt x="48" y="24"/>
                  </a:lnTo>
                  <a:lnTo>
                    <a:pt x="48" y="66"/>
                  </a:lnTo>
                  <a:lnTo>
                    <a:pt x="54" y="72"/>
                  </a:lnTo>
                  <a:lnTo>
                    <a:pt x="54" y="90"/>
                  </a:lnTo>
                  <a:lnTo>
                    <a:pt x="54" y="24"/>
                  </a:lnTo>
                  <a:lnTo>
                    <a:pt x="54" y="84"/>
                  </a:lnTo>
                  <a:lnTo>
                    <a:pt x="60" y="54"/>
                  </a:lnTo>
                  <a:lnTo>
                    <a:pt x="60" y="78"/>
                  </a:lnTo>
                  <a:lnTo>
                    <a:pt x="60" y="42"/>
                  </a:lnTo>
                  <a:lnTo>
                    <a:pt x="60" y="72"/>
                  </a:lnTo>
                  <a:lnTo>
                    <a:pt x="66" y="42"/>
                  </a:lnTo>
                  <a:lnTo>
                    <a:pt x="66" y="78"/>
                  </a:lnTo>
                  <a:lnTo>
                    <a:pt x="66" y="36"/>
                  </a:lnTo>
                  <a:lnTo>
                    <a:pt x="66" y="72"/>
                  </a:lnTo>
                  <a:lnTo>
                    <a:pt x="72" y="54"/>
                  </a:lnTo>
                  <a:lnTo>
                    <a:pt x="72" y="78"/>
                  </a:lnTo>
                  <a:lnTo>
                    <a:pt x="72" y="36"/>
                  </a:lnTo>
                  <a:lnTo>
                    <a:pt x="72" y="54"/>
                  </a:lnTo>
                  <a:lnTo>
                    <a:pt x="78" y="60"/>
                  </a:lnTo>
                  <a:lnTo>
                    <a:pt x="78" y="48"/>
                  </a:lnTo>
                  <a:lnTo>
                    <a:pt x="84" y="60"/>
                  </a:lnTo>
                  <a:lnTo>
                    <a:pt x="84" y="102"/>
                  </a:lnTo>
                  <a:lnTo>
                    <a:pt x="84" y="0"/>
                  </a:lnTo>
                  <a:lnTo>
                    <a:pt x="84" y="60"/>
                  </a:lnTo>
                  <a:lnTo>
                    <a:pt x="90" y="54"/>
                  </a:lnTo>
                  <a:lnTo>
                    <a:pt x="90" y="78"/>
                  </a:lnTo>
                  <a:lnTo>
                    <a:pt x="90" y="36"/>
                  </a:lnTo>
                  <a:lnTo>
                    <a:pt x="90" y="42"/>
                  </a:lnTo>
                  <a:lnTo>
                    <a:pt x="96" y="54"/>
                  </a:lnTo>
                  <a:lnTo>
                    <a:pt x="96" y="78"/>
                  </a:lnTo>
                  <a:lnTo>
                    <a:pt x="96" y="36"/>
                  </a:lnTo>
                  <a:lnTo>
                    <a:pt x="96" y="54"/>
                  </a:lnTo>
                  <a:lnTo>
                    <a:pt x="102" y="48"/>
                  </a:lnTo>
                  <a:lnTo>
                    <a:pt x="102" y="72"/>
                  </a:lnTo>
                  <a:lnTo>
                    <a:pt x="102" y="42"/>
                  </a:lnTo>
                  <a:lnTo>
                    <a:pt x="102" y="54"/>
                  </a:lnTo>
                  <a:lnTo>
                    <a:pt x="108" y="60"/>
                  </a:lnTo>
                  <a:lnTo>
                    <a:pt x="108" y="42"/>
                  </a:lnTo>
                  <a:lnTo>
                    <a:pt x="108" y="84"/>
                  </a:lnTo>
                  <a:lnTo>
                    <a:pt x="114" y="60"/>
                  </a:lnTo>
                  <a:lnTo>
                    <a:pt x="114" y="96"/>
                  </a:lnTo>
                  <a:lnTo>
                    <a:pt x="114" y="18"/>
                  </a:lnTo>
                  <a:lnTo>
                    <a:pt x="114" y="78"/>
                  </a:lnTo>
                  <a:lnTo>
                    <a:pt x="120" y="48"/>
                  </a:lnTo>
                  <a:lnTo>
                    <a:pt x="120" y="72"/>
                  </a:lnTo>
                  <a:lnTo>
                    <a:pt x="120" y="42"/>
                  </a:lnTo>
                  <a:lnTo>
                    <a:pt x="120" y="72"/>
                  </a:lnTo>
                  <a:lnTo>
                    <a:pt x="126" y="48"/>
                  </a:lnTo>
                  <a:lnTo>
                    <a:pt x="126" y="78"/>
                  </a:lnTo>
                  <a:lnTo>
                    <a:pt x="126" y="30"/>
                  </a:lnTo>
                  <a:lnTo>
                    <a:pt x="126" y="48"/>
                  </a:lnTo>
                  <a:lnTo>
                    <a:pt x="132" y="66"/>
                  </a:lnTo>
                  <a:lnTo>
                    <a:pt x="132" y="72"/>
                  </a:lnTo>
                  <a:lnTo>
                    <a:pt x="132" y="42"/>
                  </a:lnTo>
                  <a:lnTo>
                    <a:pt x="132" y="72"/>
                  </a:lnTo>
                  <a:lnTo>
                    <a:pt x="138" y="54"/>
                  </a:lnTo>
                  <a:lnTo>
                    <a:pt x="138" y="78"/>
                  </a:lnTo>
                  <a:lnTo>
                    <a:pt x="138" y="36"/>
                  </a:lnTo>
                  <a:lnTo>
                    <a:pt x="138" y="60"/>
                  </a:lnTo>
                  <a:lnTo>
                    <a:pt x="144" y="42"/>
                  </a:lnTo>
                  <a:lnTo>
                    <a:pt x="144" y="66"/>
                  </a:lnTo>
                  <a:lnTo>
                    <a:pt x="144" y="54"/>
                  </a:lnTo>
                  <a:lnTo>
                    <a:pt x="150" y="54"/>
                  </a:lnTo>
                  <a:lnTo>
                    <a:pt x="150" y="72"/>
                  </a:lnTo>
                  <a:lnTo>
                    <a:pt x="150" y="36"/>
                  </a:lnTo>
                  <a:lnTo>
                    <a:pt x="150" y="60"/>
                  </a:lnTo>
                  <a:lnTo>
                    <a:pt x="156" y="54"/>
                  </a:lnTo>
                  <a:lnTo>
                    <a:pt x="156" y="96"/>
                  </a:lnTo>
                  <a:lnTo>
                    <a:pt x="156" y="18"/>
                  </a:lnTo>
                  <a:lnTo>
                    <a:pt x="156" y="36"/>
                  </a:lnTo>
                  <a:lnTo>
                    <a:pt x="162" y="54"/>
                  </a:lnTo>
                  <a:lnTo>
                    <a:pt x="162" y="84"/>
                  </a:lnTo>
                  <a:lnTo>
                    <a:pt x="162" y="36"/>
                  </a:lnTo>
                  <a:lnTo>
                    <a:pt x="162" y="72"/>
                  </a:lnTo>
                  <a:lnTo>
                    <a:pt x="168" y="78"/>
                  </a:lnTo>
                  <a:lnTo>
                    <a:pt x="168" y="42"/>
                  </a:lnTo>
                  <a:lnTo>
                    <a:pt x="168" y="60"/>
                  </a:lnTo>
                  <a:lnTo>
                    <a:pt x="174" y="54"/>
                  </a:lnTo>
                  <a:lnTo>
                    <a:pt x="174" y="72"/>
                  </a:lnTo>
                  <a:lnTo>
                    <a:pt x="174" y="42"/>
                  </a:lnTo>
                  <a:lnTo>
                    <a:pt x="174" y="54"/>
                  </a:lnTo>
                  <a:lnTo>
                    <a:pt x="180" y="48"/>
                  </a:lnTo>
                  <a:lnTo>
                    <a:pt x="180" y="72"/>
                  </a:lnTo>
                  <a:lnTo>
                    <a:pt x="180" y="48"/>
                  </a:lnTo>
                  <a:lnTo>
                    <a:pt x="180" y="54"/>
                  </a:lnTo>
                  <a:lnTo>
                    <a:pt x="186" y="66"/>
                  </a:lnTo>
                  <a:lnTo>
                    <a:pt x="186" y="78"/>
                  </a:lnTo>
                  <a:lnTo>
                    <a:pt x="186" y="36"/>
                  </a:lnTo>
                  <a:lnTo>
                    <a:pt x="186" y="78"/>
                  </a:lnTo>
                  <a:lnTo>
                    <a:pt x="192" y="54"/>
                  </a:lnTo>
                  <a:lnTo>
                    <a:pt x="192" y="72"/>
                  </a:lnTo>
                  <a:lnTo>
                    <a:pt x="192" y="36"/>
                  </a:lnTo>
                  <a:lnTo>
                    <a:pt x="192" y="60"/>
                  </a:lnTo>
                  <a:lnTo>
                    <a:pt x="198" y="30"/>
                  </a:lnTo>
                  <a:lnTo>
                    <a:pt x="198" y="84"/>
                  </a:lnTo>
                  <a:lnTo>
                    <a:pt x="198" y="72"/>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67"/>
            <p:cNvSpPr>
              <a:spLocks/>
            </p:cNvSpPr>
            <p:nvPr/>
          </p:nvSpPr>
          <p:spPr bwMode="auto">
            <a:xfrm>
              <a:off x="3867149" y="1562101"/>
              <a:ext cx="304800" cy="161925"/>
            </a:xfrm>
            <a:custGeom>
              <a:avLst/>
              <a:gdLst>
                <a:gd name="T0" fmla="*/ 0 w 192"/>
                <a:gd name="T1" fmla="*/ 36 h 102"/>
                <a:gd name="T2" fmla="*/ 6 w 192"/>
                <a:gd name="T3" fmla="*/ 72 h 102"/>
                <a:gd name="T4" fmla="*/ 12 w 192"/>
                <a:gd name="T5" fmla="*/ 54 h 102"/>
                <a:gd name="T6" fmla="*/ 12 w 192"/>
                <a:gd name="T7" fmla="*/ 48 h 102"/>
                <a:gd name="T8" fmla="*/ 18 w 192"/>
                <a:gd name="T9" fmla="*/ 36 h 102"/>
                <a:gd name="T10" fmla="*/ 24 w 192"/>
                <a:gd name="T11" fmla="*/ 48 h 102"/>
                <a:gd name="T12" fmla="*/ 30 w 192"/>
                <a:gd name="T13" fmla="*/ 90 h 102"/>
                <a:gd name="T14" fmla="*/ 36 w 192"/>
                <a:gd name="T15" fmla="*/ 84 h 102"/>
                <a:gd name="T16" fmla="*/ 36 w 192"/>
                <a:gd name="T17" fmla="*/ 60 h 102"/>
                <a:gd name="T18" fmla="*/ 42 w 192"/>
                <a:gd name="T19" fmla="*/ 42 h 102"/>
                <a:gd name="T20" fmla="*/ 48 w 192"/>
                <a:gd name="T21" fmla="*/ 78 h 102"/>
                <a:gd name="T22" fmla="*/ 54 w 192"/>
                <a:gd name="T23" fmla="*/ 66 h 102"/>
                <a:gd name="T24" fmla="*/ 54 w 192"/>
                <a:gd name="T25" fmla="*/ 48 h 102"/>
                <a:gd name="T26" fmla="*/ 60 w 192"/>
                <a:gd name="T27" fmla="*/ 54 h 102"/>
                <a:gd name="T28" fmla="*/ 66 w 192"/>
                <a:gd name="T29" fmla="*/ 42 h 102"/>
                <a:gd name="T30" fmla="*/ 72 w 192"/>
                <a:gd name="T31" fmla="*/ 72 h 102"/>
                <a:gd name="T32" fmla="*/ 78 w 192"/>
                <a:gd name="T33" fmla="*/ 66 h 102"/>
                <a:gd name="T34" fmla="*/ 78 w 192"/>
                <a:gd name="T35" fmla="*/ 54 h 102"/>
                <a:gd name="T36" fmla="*/ 84 w 192"/>
                <a:gd name="T37" fmla="*/ 36 h 102"/>
                <a:gd name="T38" fmla="*/ 90 w 192"/>
                <a:gd name="T39" fmla="*/ 36 h 102"/>
                <a:gd name="T40" fmla="*/ 96 w 192"/>
                <a:gd name="T41" fmla="*/ 78 h 102"/>
                <a:gd name="T42" fmla="*/ 102 w 192"/>
                <a:gd name="T43" fmla="*/ 48 h 102"/>
                <a:gd name="T44" fmla="*/ 102 w 192"/>
                <a:gd name="T45" fmla="*/ 54 h 102"/>
                <a:gd name="T46" fmla="*/ 108 w 192"/>
                <a:gd name="T47" fmla="*/ 24 h 102"/>
                <a:gd name="T48" fmla="*/ 114 w 192"/>
                <a:gd name="T49" fmla="*/ 72 h 102"/>
                <a:gd name="T50" fmla="*/ 120 w 192"/>
                <a:gd name="T51" fmla="*/ 66 h 102"/>
                <a:gd name="T52" fmla="*/ 126 w 192"/>
                <a:gd name="T53" fmla="*/ 54 h 102"/>
                <a:gd name="T54" fmla="*/ 126 w 192"/>
                <a:gd name="T55" fmla="*/ 54 h 102"/>
                <a:gd name="T56" fmla="*/ 132 w 192"/>
                <a:gd name="T57" fmla="*/ 42 h 102"/>
                <a:gd name="T58" fmla="*/ 138 w 192"/>
                <a:gd name="T59" fmla="*/ 66 h 102"/>
                <a:gd name="T60" fmla="*/ 144 w 192"/>
                <a:gd name="T61" fmla="*/ 60 h 102"/>
                <a:gd name="T62" fmla="*/ 144 w 192"/>
                <a:gd name="T63" fmla="*/ 72 h 102"/>
                <a:gd name="T64" fmla="*/ 150 w 192"/>
                <a:gd name="T65" fmla="*/ 42 h 102"/>
                <a:gd name="T66" fmla="*/ 156 w 192"/>
                <a:gd name="T67" fmla="*/ 78 h 102"/>
                <a:gd name="T68" fmla="*/ 162 w 192"/>
                <a:gd name="T69" fmla="*/ 54 h 102"/>
                <a:gd name="T70" fmla="*/ 162 w 192"/>
                <a:gd name="T71" fmla="*/ 42 h 102"/>
                <a:gd name="T72" fmla="*/ 168 w 192"/>
                <a:gd name="T73" fmla="*/ 42 h 102"/>
                <a:gd name="T74" fmla="*/ 174 w 192"/>
                <a:gd name="T75" fmla="*/ 102 h 102"/>
                <a:gd name="T76" fmla="*/ 180 w 192"/>
                <a:gd name="T77" fmla="*/ 66 h 102"/>
                <a:gd name="T78" fmla="*/ 180 w 192"/>
                <a:gd name="T79" fmla="*/ 66 h 102"/>
                <a:gd name="T80" fmla="*/ 186 w 192"/>
                <a:gd name="T81" fmla="*/ 36 h 102"/>
                <a:gd name="T82" fmla="*/ 192 w 192"/>
                <a:gd name="T83" fmla="*/ 6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02">
                  <a:moveTo>
                    <a:pt x="0" y="48"/>
                  </a:moveTo>
                  <a:lnTo>
                    <a:pt x="0" y="72"/>
                  </a:lnTo>
                  <a:lnTo>
                    <a:pt x="0" y="36"/>
                  </a:lnTo>
                  <a:lnTo>
                    <a:pt x="0" y="60"/>
                  </a:lnTo>
                  <a:lnTo>
                    <a:pt x="6" y="42"/>
                  </a:lnTo>
                  <a:lnTo>
                    <a:pt x="6" y="72"/>
                  </a:lnTo>
                  <a:lnTo>
                    <a:pt x="6" y="42"/>
                  </a:lnTo>
                  <a:lnTo>
                    <a:pt x="6" y="48"/>
                  </a:lnTo>
                  <a:lnTo>
                    <a:pt x="12" y="54"/>
                  </a:lnTo>
                  <a:lnTo>
                    <a:pt x="12" y="78"/>
                  </a:lnTo>
                  <a:lnTo>
                    <a:pt x="12" y="30"/>
                  </a:lnTo>
                  <a:lnTo>
                    <a:pt x="12" y="48"/>
                  </a:lnTo>
                  <a:lnTo>
                    <a:pt x="18" y="54"/>
                  </a:lnTo>
                  <a:lnTo>
                    <a:pt x="18" y="78"/>
                  </a:lnTo>
                  <a:lnTo>
                    <a:pt x="18" y="36"/>
                  </a:lnTo>
                  <a:lnTo>
                    <a:pt x="18" y="54"/>
                  </a:lnTo>
                  <a:lnTo>
                    <a:pt x="24" y="66"/>
                  </a:lnTo>
                  <a:lnTo>
                    <a:pt x="24" y="48"/>
                  </a:lnTo>
                  <a:lnTo>
                    <a:pt x="24" y="72"/>
                  </a:lnTo>
                  <a:lnTo>
                    <a:pt x="30" y="84"/>
                  </a:lnTo>
                  <a:lnTo>
                    <a:pt x="30" y="90"/>
                  </a:lnTo>
                  <a:lnTo>
                    <a:pt x="30" y="18"/>
                  </a:lnTo>
                  <a:lnTo>
                    <a:pt x="30" y="60"/>
                  </a:lnTo>
                  <a:lnTo>
                    <a:pt x="36" y="84"/>
                  </a:lnTo>
                  <a:lnTo>
                    <a:pt x="36" y="90"/>
                  </a:lnTo>
                  <a:lnTo>
                    <a:pt x="36" y="24"/>
                  </a:lnTo>
                  <a:lnTo>
                    <a:pt x="36" y="60"/>
                  </a:lnTo>
                  <a:lnTo>
                    <a:pt x="42" y="48"/>
                  </a:lnTo>
                  <a:lnTo>
                    <a:pt x="42" y="72"/>
                  </a:lnTo>
                  <a:lnTo>
                    <a:pt x="42" y="42"/>
                  </a:lnTo>
                  <a:lnTo>
                    <a:pt x="42" y="48"/>
                  </a:lnTo>
                  <a:lnTo>
                    <a:pt x="48" y="60"/>
                  </a:lnTo>
                  <a:lnTo>
                    <a:pt x="48" y="78"/>
                  </a:lnTo>
                  <a:lnTo>
                    <a:pt x="48" y="42"/>
                  </a:lnTo>
                  <a:lnTo>
                    <a:pt x="48" y="54"/>
                  </a:lnTo>
                  <a:lnTo>
                    <a:pt x="54" y="66"/>
                  </a:lnTo>
                  <a:lnTo>
                    <a:pt x="54" y="72"/>
                  </a:lnTo>
                  <a:lnTo>
                    <a:pt x="54" y="42"/>
                  </a:lnTo>
                  <a:lnTo>
                    <a:pt x="54" y="48"/>
                  </a:lnTo>
                  <a:lnTo>
                    <a:pt x="60" y="72"/>
                  </a:lnTo>
                  <a:lnTo>
                    <a:pt x="60" y="42"/>
                  </a:lnTo>
                  <a:lnTo>
                    <a:pt x="60" y="54"/>
                  </a:lnTo>
                  <a:lnTo>
                    <a:pt x="66" y="60"/>
                  </a:lnTo>
                  <a:lnTo>
                    <a:pt x="66" y="72"/>
                  </a:lnTo>
                  <a:lnTo>
                    <a:pt x="66" y="42"/>
                  </a:lnTo>
                  <a:lnTo>
                    <a:pt x="66" y="54"/>
                  </a:lnTo>
                  <a:lnTo>
                    <a:pt x="72" y="72"/>
                  </a:lnTo>
                  <a:lnTo>
                    <a:pt x="72" y="72"/>
                  </a:lnTo>
                  <a:lnTo>
                    <a:pt x="72" y="42"/>
                  </a:lnTo>
                  <a:lnTo>
                    <a:pt x="72" y="60"/>
                  </a:lnTo>
                  <a:lnTo>
                    <a:pt x="78" y="66"/>
                  </a:lnTo>
                  <a:lnTo>
                    <a:pt x="78" y="78"/>
                  </a:lnTo>
                  <a:lnTo>
                    <a:pt x="78" y="36"/>
                  </a:lnTo>
                  <a:lnTo>
                    <a:pt x="78" y="54"/>
                  </a:lnTo>
                  <a:lnTo>
                    <a:pt x="84" y="48"/>
                  </a:lnTo>
                  <a:lnTo>
                    <a:pt x="84" y="72"/>
                  </a:lnTo>
                  <a:lnTo>
                    <a:pt x="84" y="36"/>
                  </a:lnTo>
                  <a:lnTo>
                    <a:pt x="90" y="66"/>
                  </a:lnTo>
                  <a:lnTo>
                    <a:pt x="90" y="72"/>
                  </a:lnTo>
                  <a:lnTo>
                    <a:pt x="90" y="36"/>
                  </a:lnTo>
                  <a:lnTo>
                    <a:pt x="90" y="60"/>
                  </a:lnTo>
                  <a:lnTo>
                    <a:pt x="96" y="48"/>
                  </a:lnTo>
                  <a:lnTo>
                    <a:pt x="96" y="78"/>
                  </a:lnTo>
                  <a:lnTo>
                    <a:pt x="96" y="36"/>
                  </a:lnTo>
                  <a:lnTo>
                    <a:pt x="96" y="48"/>
                  </a:lnTo>
                  <a:lnTo>
                    <a:pt x="102" y="48"/>
                  </a:lnTo>
                  <a:lnTo>
                    <a:pt x="102" y="102"/>
                  </a:lnTo>
                  <a:lnTo>
                    <a:pt x="102" y="0"/>
                  </a:lnTo>
                  <a:lnTo>
                    <a:pt x="102" y="54"/>
                  </a:lnTo>
                  <a:lnTo>
                    <a:pt x="108" y="66"/>
                  </a:lnTo>
                  <a:lnTo>
                    <a:pt x="108" y="84"/>
                  </a:lnTo>
                  <a:lnTo>
                    <a:pt x="108" y="24"/>
                  </a:lnTo>
                  <a:lnTo>
                    <a:pt x="108" y="66"/>
                  </a:lnTo>
                  <a:lnTo>
                    <a:pt x="114" y="42"/>
                  </a:lnTo>
                  <a:lnTo>
                    <a:pt x="114" y="72"/>
                  </a:lnTo>
                  <a:lnTo>
                    <a:pt x="114" y="66"/>
                  </a:lnTo>
                  <a:lnTo>
                    <a:pt x="120" y="54"/>
                  </a:lnTo>
                  <a:lnTo>
                    <a:pt x="120" y="66"/>
                  </a:lnTo>
                  <a:lnTo>
                    <a:pt x="120" y="42"/>
                  </a:lnTo>
                  <a:lnTo>
                    <a:pt x="120" y="60"/>
                  </a:lnTo>
                  <a:lnTo>
                    <a:pt x="126" y="54"/>
                  </a:lnTo>
                  <a:lnTo>
                    <a:pt x="126" y="66"/>
                  </a:lnTo>
                  <a:lnTo>
                    <a:pt x="126" y="48"/>
                  </a:lnTo>
                  <a:lnTo>
                    <a:pt x="126" y="54"/>
                  </a:lnTo>
                  <a:lnTo>
                    <a:pt x="132" y="60"/>
                  </a:lnTo>
                  <a:lnTo>
                    <a:pt x="132" y="78"/>
                  </a:lnTo>
                  <a:lnTo>
                    <a:pt x="132" y="42"/>
                  </a:lnTo>
                  <a:lnTo>
                    <a:pt x="132" y="66"/>
                  </a:lnTo>
                  <a:lnTo>
                    <a:pt x="138" y="48"/>
                  </a:lnTo>
                  <a:lnTo>
                    <a:pt x="138" y="66"/>
                  </a:lnTo>
                  <a:lnTo>
                    <a:pt x="138" y="48"/>
                  </a:lnTo>
                  <a:lnTo>
                    <a:pt x="138" y="54"/>
                  </a:lnTo>
                  <a:lnTo>
                    <a:pt x="144" y="60"/>
                  </a:lnTo>
                  <a:lnTo>
                    <a:pt x="144" y="72"/>
                  </a:lnTo>
                  <a:lnTo>
                    <a:pt x="144" y="42"/>
                  </a:lnTo>
                  <a:lnTo>
                    <a:pt x="144" y="72"/>
                  </a:lnTo>
                  <a:lnTo>
                    <a:pt x="150" y="60"/>
                  </a:lnTo>
                  <a:lnTo>
                    <a:pt x="150" y="72"/>
                  </a:lnTo>
                  <a:lnTo>
                    <a:pt x="150" y="42"/>
                  </a:lnTo>
                  <a:lnTo>
                    <a:pt x="150" y="60"/>
                  </a:lnTo>
                  <a:lnTo>
                    <a:pt x="156" y="66"/>
                  </a:lnTo>
                  <a:lnTo>
                    <a:pt x="156" y="78"/>
                  </a:lnTo>
                  <a:lnTo>
                    <a:pt x="156" y="36"/>
                  </a:lnTo>
                  <a:lnTo>
                    <a:pt x="156" y="48"/>
                  </a:lnTo>
                  <a:lnTo>
                    <a:pt x="162" y="54"/>
                  </a:lnTo>
                  <a:lnTo>
                    <a:pt x="162" y="84"/>
                  </a:lnTo>
                  <a:lnTo>
                    <a:pt x="162" y="30"/>
                  </a:lnTo>
                  <a:lnTo>
                    <a:pt x="162" y="42"/>
                  </a:lnTo>
                  <a:lnTo>
                    <a:pt x="168" y="60"/>
                  </a:lnTo>
                  <a:lnTo>
                    <a:pt x="168" y="72"/>
                  </a:lnTo>
                  <a:lnTo>
                    <a:pt x="168" y="42"/>
                  </a:lnTo>
                  <a:lnTo>
                    <a:pt x="168" y="54"/>
                  </a:lnTo>
                  <a:lnTo>
                    <a:pt x="174" y="60"/>
                  </a:lnTo>
                  <a:lnTo>
                    <a:pt x="174" y="102"/>
                  </a:lnTo>
                  <a:lnTo>
                    <a:pt x="174" y="6"/>
                  </a:lnTo>
                  <a:lnTo>
                    <a:pt x="174" y="90"/>
                  </a:lnTo>
                  <a:lnTo>
                    <a:pt x="180" y="66"/>
                  </a:lnTo>
                  <a:lnTo>
                    <a:pt x="180" y="78"/>
                  </a:lnTo>
                  <a:lnTo>
                    <a:pt x="180" y="36"/>
                  </a:lnTo>
                  <a:lnTo>
                    <a:pt x="180" y="66"/>
                  </a:lnTo>
                  <a:lnTo>
                    <a:pt x="186" y="60"/>
                  </a:lnTo>
                  <a:lnTo>
                    <a:pt x="186" y="84"/>
                  </a:lnTo>
                  <a:lnTo>
                    <a:pt x="186" y="36"/>
                  </a:lnTo>
                  <a:lnTo>
                    <a:pt x="186" y="54"/>
                  </a:lnTo>
                  <a:lnTo>
                    <a:pt x="192" y="42"/>
                  </a:lnTo>
                  <a:lnTo>
                    <a:pt x="192" y="66"/>
                  </a:lnTo>
                  <a:lnTo>
                    <a:pt x="192" y="42"/>
                  </a:lnTo>
                  <a:lnTo>
                    <a:pt x="192" y="5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68"/>
            <p:cNvSpPr>
              <a:spLocks/>
            </p:cNvSpPr>
            <p:nvPr/>
          </p:nvSpPr>
          <p:spPr bwMode="auto">
            <a:xfrm>
              <a:off x="4171950" y="1400175"/>
              <a:ext cx="333375" cy="447675"/>
            </a:xfrm>
            <a:custGeom>
              <a:avLst/>
              <a:gdLst>
                <a:gd name="T0" fmla="*/ 6 w 210"/>
                <a:gd name="T1" fmla="*/ 150 h 282"/>
                <a:gd name="T2" fmla="*/ 12 w 210"/>
                <a:gd name="T3" fmla="*/ 138 h 282"/>
                <a:gd name="T4" fmla="*/ 18 w 210"/>
                <a:gd name="T5" fmla="*/ 144 h 282"/>
                <a:gd name="T6" fmla="*/ 24 w 210"/>
                <a:gd name="T7" fmla="*/ 132 h 282"/>
                <a:gd name="T8" fmla="*/ 30 w 210"/>
                <a:gd name="T9" fmla="*/ 186 h 282"/>
                <a:gd name="T10" fmla="*/ 36 w 210"/>
                <a:gd name="T11" fmla="*/ 150 h 282"/>
                <a:gd name="T12" fmla="*/ 36 w 210"/>
                <a:gd name="T13" fmla="*/ 156 h 282"/>
                <a:gd name="T14" fmla="*/ 42 w 210"/>
                <a:gd name="T15" fmla="*/ 150 h 282"/>
                <a:gd name="T16" fmla="*/ 48 w 210"/>
                <a:gd name="T17" fmla="*/ 186 h 282"/>
                <a:gd name="T18" fmla="*/ 54 w 210"/>
                <a:gd name="T19" fmla="*/ 156 h 282"/>
                <a:gd name="T20" fmla="*/ 54 w 210"/>
                <a:gd name="T21" fmla="*/ 168 h 282"/>
                <a:gd name="T22" fmla="*/ 60 w 210"/>
                <a:gd name="T23" fmla="*/ 168 h 282"/>
                <a:gd name="T24" fmla="*/ 66 w 210"/>
                <a:gd name="T25" fmla="*/ 180 h 282"/>
                <a:gd name="T26" fmla="*/ 72 w 210"/>
                <a:gd name="T27" fmla="*/ 144 h 282"/>
                <a:gd name="T28" fmla="*/ 78 w 210"/>
                <a:gd name="T29" fmla="*/ 144 h 282"/>
                <a:gd name="T30" fmla="*/ 84 w 210"/>
                <a:gd name="T31" fmla="*/ 174 h 282"/>
                <a:gd name="T32" fmla="*/ 90 w 210"/>
                <a:gd name="T33" fmla="*/ 144 h 282"/>
                <a:gd name="T34" fmla="*/ 90 w 210"/>
                <a:gd name="T35" fmla="*/ 180 h 282"/>
                <a:gd name="T36" fmla="*/ 96 w 210"/>
                <a:gd name="T37" fmla="*/ 114 h 282"/>
                <a:gd name="T38" fmla="*/ 102 w 210"/>
                <a:gd name="T39" fmla="*/ 180 h 282"/>
                <a:gd name="T40" fmla="*/ 108 w 210"/>
                <a:gd name="T41" fmla="*/ 150 h 282"/>
                <a:gd name="T42" fmla="*/ 108 w 210"/>
                <a:gd name="T43" fmla="*/ 162 h 282"/>
                <a:gd name="T44" fmla="*/ 114 w 210"/>
                <a:gd name="T45" fmla="*/ 126 h 282"/>
                <a:gd name="T46" fmla="*/ 120 w 210"/>
                <a:gd name="T47" fmla="*/ 174 h 282"/>
                <a:gd name="T48" fmla="*/ 126 w 210"/>
                <a:gd name="T49" fmla="*/ 234 h 282"/>
                <a:gd name="T50" fmla="*/ 132 w 210"/>
                <a:gd name="T51" fmla="*/ 162 h 282"/>
                <a:gd name="T52" fmla="*/ 132 w 210"/>
                <a:gd name="T53" fmla="*/ 180 h 282"/>
                <a:gd name="T54" fmla="*/ 138 w 210"/>
                <a:gd name="T55" fmla="*/ 84 h 282"/>
                <a:gd name="T56" fmla="*/ 144 w 210"/>
                <a:gd name="T57" fmla="*/ 120 h 282"/>
                <a:gd name="T58" fmla="*/ 150 w 210"/>
                <a:gd name="T59" fmla="*/ 132 h 282"/>
                <a:gd name="T60" fmla="*/ 156 w 210"/>
                <a:gd name="T61" fmla="*/ 180 h 282"/>
                <a:gd name="T62" fmla="*/ 162 w 210"/>
                <a:gd name="T63" fmla="*/ 150 h 282"/>
                <a:gd name="T64" fmla="*/ 162 w 210"/>
                <a:gd name="T65" fmla="*/ 168 h 282"/>
                <a:gd name="T66" fmla="*/ 168 w 210"/>
                <a:gd name="T67" fmla="*/ 126 h 282"/>
                <a:gd name="T68" fmla="*/ 174 w 210"/>
                <a:gd name="T69" fmla="*/ 174 h 282"/>
                <a:gd name="T70" fmla="*/ 180 w 210"/>
                <a:gd name="T71" fmla="*/ 174 h 282"/>
                <a:gd name="T72" fmla="*/ 186 w 210"/>
                <a:gd name="T73" fmla="*/ 156 h 282"/>
                <a:gd name="T74" fmla="*/ 186 w 210"/>
                <a:gd name="T75" fmla="*/ 156 h 282"/>
                <a:gd name="T76" fmla="*/ 192 w 210"/>
                <a:gd name="T77" fmla="*/ 144 h 282"/>
                <a:gd name="T78" fmla="*/ 198 w 210"/>
                <a:gd name="T79" fmla="*/ 174 h 282"/>
                <a:gd name="T80" fmla="*/ 204 w 210"/>
                <a:gd name="T81" fmla="*/ 156 h 282"/>
                <a:gd name="T82" fmla="*/ 204 w 210"/>
                <a:gd name="T83" fmla="*/ 16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282">
                  <a:moveTo>
                    <a:pt x="0" y="156"/>
                  </a:moveTo>
                  <a:lnTo>
                    <a:pt x="6" y="168"/>
                  </a:lnTo>
                  <a:lnTo>
                    <a:pt x="6" y="150"/>
                  </a:lnTo>
                  <a:lnTo>
                    <a:pt x="6" y="168"/>
                  </a:lnTo>
                  <a:lnTo>
                    <a:pt x="12" y="174"/>
                  </a:lnTo>
                  <a:lnTo>
                    <a:pt x="12" y="138"/>
                  </a:lnTo>
                  <a:lnTo>
                    <a:pt x="12" y="180"/>
                  </a:lnTo>
                  <a:lnTo>
                    <a:pt x="18" y="150"/>
                  </a:lnTo>
                  <a:lnTo>
                    <a:pt x="18" y="144"/>
                  </a:lnTo>
                  <a:lnTo>
                    <a:pt x="18" y="186"/>
                  </a:lnTo>
                  <a:lnTo>
                    <a:pt x="24" y="144"/>
                  </a:lnTo>
                  <a:lnTo>
                    <a:pt x="24" y="132"/>
                  </a:lnTo>
                  <a:lnTo>
                    <a:pt x="24" y="168"/>
                  </a:lnTo>
                  <a:lnTo>
                    <a:pt x="30" y="162"/>
                  </a:lnTo>
                  <a:lnTo>
                    <a:pt x="30" y="186"/>
                  </a:lnTo>
                  <a:lnTo>
                    <a:pt x="30" y="138"/>
                  </a:lnTo>
                  <a:lnTo>
                    <a:pt x="30" y="168"/>
                  </a:lnTo>
                  <a:lnTo>
                    <a:pt x="36" y="150"/>
                  </a:lnTo>
                  <a:lnTo>
                    <a:pt x="36" y="174"/>
                  </a:lnTo>
                  <a:lnTo>
                    <a:pt x="36" y="144"/>
                  </a:lnTo>
                  <a:lnTo>
                    <a:pt x="36" y="156"/>
                  </a:lnTo>
                  <a:lnTo>
                    <a:pt x="42" y="162"/>
                  </a:lnTo>
                  <a:lnTo>
                    <a:pt x="42" y="168"/>
                  </a:lnTo>
                  <a:lnTo>
                    <a:pt x="42" y="150"/>
                  </a:lnTo>
                  <a:lnTo>
                    <a:pt x="42" y="150"/>
                  </a:lnTo>
                  <a:lnTo>
                    <a:pt x="48" y="162"/>
                  </a:lnTo>
                  <a:lnTo>
                    <a:pt x="48" y="186"/>
                  </a:lnTo>
                  <a:lnTo>
                    <a:pt x="48" y="138"/>
                  </a:lnTo>
                  <a:lnTo>
                    <a:pt x="48" y="150"/>
                  </a:lnTo>
                  <a:lnTo>
                    <a:pt x="54" y="156"/>
                  </a:lnTo>
                  <a:lnTo>
                    <a:pt x="54" y="174"/>
                  </a:lnTo>
                  <a:lnTo>
                    <a:pt x="54" y="138"/>
                  </a:lnTo>
                  <a:lnTo>
                    <a:pt x="54" y="168"/>
                  </a:lnTo>
                  <a:lnTo>
                    <a:pt x="60" y="144"/>
                  </a:lnTo>
                  <a:lnTo>
                    <a:pt x="60" y="180"/>
                  </a:lnTo>
                  <a:lnTo>
                    <a:pt x="60" y="168"/>
                  </a:lnTo>
                  <a:lnTo>
                    <a:pt x="66" y="150"/>
                  </a:lnTo>
                  <a:lnTo>
                    <a:pt x="66" y="138"/>
                  </a:lnTo>
                  <a:lnTo>
                    <a:pt x="66" y="180"/>
                  </a:lnTo>
                  <a:lnTo>
                    <a:pt x="72" y="156"/>
                  </a:lnTo>
                  <a:lnTo>
                    <a:pt x="72" y="168"/>
                  </a:lnTo>
                  <a:lnTo>
                    <a:pt x="72" y="144"/>
                  </a:lnTo>
                  <a:lnTo>
                    <a:pt x="72" y="162"/>
                  </a:lnTo>
                  <a:lnTo>
                    <a:pt x="78" y="150"/>
                  </a:lnTo>
                  <a:lnTo>
                    <a:pt x="78" y="144"/>
                  </a:lnTo>
                  <a:lnTo>
                    <a:pt x="78" y="180"/>
                  </a:lnTo>
                  <a:lnTo>
                    <a:pt x="84" y="144"/>
                  </a:lnTo>
                  <a:lnTo>
                    <a:pt x="84" y="174"/>
                  </a:lnTo>
                  <a:lnTo>
                    <a:pt x="84" y="138"/>
                  </a:lnTo>
                  <a:lnTo>
                    <a:pt x="84" y="156"/>
                  </a:lnTo>
                  <a:lnTo>
                    <a:pt x="90" y="144"/>
                  </a:lnTo>
                  <a:lnTo>
                    <a:pt x="90" y="180"/>
                  </a:lnTo>
                  <a:lnTo>
                    <a:pt x="90" y="144"/>
                  </a:lnTo>
                  <a:lnTo>
                    <a:pt x="90" y="180"/>
                  </a:lnTo>
                  <a:lnTo>
                    <a:pt x="96" y="156"/>
                  </a:lnTo>
                  <a:lnTo>
                    <a:pt x="96" y="198"/>
                  </a:lnTo>
                  <a:lnTo>
                    <a:pt x="96" y="114"/>
                  </a:lnTo>
                  <a:lnTo>
                    <a:pt x="96" y="162"/>
                  </a:lnTo>
                  <a:lnTo>
                    <a:pt x="102" y="156"/>
                  </a:lnTo>
                  <a:lnTo>
                    <a:pt x="102" y="180"/>
                  </a:lnTo>
                  <a:lnTo>
                    <a:pt x="102" y="132"/>
                  </a:lnTo>
                  <a:lnTo>
                    <a:pt x="102" y="174"/>
                  </a:lnTo>
                  <a:lnTo>
                    <a:pt x="108" y="150"/>
                  </a:lnTo>
                  <a:lnTo>
                    <a:pt x="108" y="180"/>
                  </a:lnTo>
                  <a:lnTo>
                    <a:pt x="108" y="138"/>
                  </a:lnTo>
                  <a:lnTo>
                    <a:pt x="108" y="162"/>
                  </a:lnTo>
                  <a:lnTo>
                    <a:pt x="114" y="156"/>
                  </a:lnTo>
                  <a:lnTo>
                    <a:pt x="114" y="186"/>
                  </a:lnTo>
                  <a:lnTo>
                    <a:pt x="114" y="126"/>
                  </a:lnTo>
                  <a:lnTo>
                    <a:pt x="114" y="162"/>
                  </a:lnTo>
                  <a:lnTo>
                    <a:pt x="120" y="150"/>
                  </a:lnTo>
                  <a:lnTo>
                    <a:pt x="120" y="174"/>
                  </a:lnTo>
                  <a:lnTo>
                    <a:pt x="120" y="138"/>
                  </a:lnTo>
                  <a:lnTo>
                    <a:pt x="126" y="168"/>
                  </a:lnTo>
                  <a:lnTo>
                    <a:pt x="126" y="234"/>
                  </a:lnTo>
                  <a:lnTo>
                    <a:pt x="126" y="60"/>
                  </a:lnTo>
                  <a:lnTo>
                    <a:pt x="126" y="96"/>
                  </a:lnTo>
                  <a:lnTo>
                    <a:pt x="132" y="162"/>
                  </a:lnTo>
                  <a:lnTo>
                    <a:pt x="132" y="282"/>
                  </a:lnTo>
                  <a:lnTo>
                    <a:pt x="132" y="0"/>
                  </a:lnTo>
                  <a:lnTo>
                    <a:pt x="132" y="180"/>
                  </a:lnTo>
                  <a:lnTo>
                    <a:pt x="138" y="174"/>
                  </a:lnTo>
                  <a:lnTo>
                    <a:pt x="138" y="210"/>
                  </a:lnTo>
                  <a:lnTo>
                    <a:pt x="138" y="84"/>
                  </a:lnTo>
                  <a:lnTo>
                    <a:pt x="138" y="168"/>
                  </a:lnTo>
                  <a:lnTo>
                    <a:pt x="144" y="216"/>
                  </a:lnTo>
                  <a:lnTo>
                    <a:pt x="144" y="120"/>
                  </a:lnTo>
                  <a:lnTo>
                    <a:pt x="144" y="174"/>
                  </a:lnTo>
                  <a:lnTo>
                    <a:pt x="150" y="192"/>
                  </a:lnTo>
                  <a:lnTo>
                    <a:pt x="150" y="132"/>
                  </a:lnTo>
                  <a:lnTo>
                    <a:pt x="150" y="144"/>
                  </a:lnTo>
                  <a:lnTo>
                    <a:pt x="156" y="168"/>
                  </a:lnTo>
                  <a:lnTo>
                    <a:pt x="156" y="180"/>
                  </a:lnTo>
                  <a:lnTo>
                    <a:pt x="156" y="132"/>
                  </a:lnTo>
                  <a:lnTo>
                    <a:pt x="156" y="156"/>
                  </a:lnTo>
                  <a:lnTo>
                    <a:pt x="162" y="150"/>
                  </a:lnTo>
                  <a:lnTo>
                    <a:pt x="162" y="180"/>
                  </a:lnTo>
                  <a:lnTo>
                    <a:pt x="162" y="144"/>
                  </a:lnTo>
                  <a:lnTo>
                    <a:pt x="162" y="168"/>
                  </a:lnTo>
                  <a:lnTo>
                    <a:pt x="168" y="156"/>
                  </a:lnTo>
                  <a:lnTo>
                    <a:pt x="168" y="192"/>
                  </a:lnTo>
                  <a:lnTo>
                    <a:pt x="168" y="126"/>
                  </a:lnTo>
                  <a:lnTo>
                    <a:pt x="168" y="168"/>
                  </a:lnTo>
                  <a:lnTo>
                    <a:pt x="174" y="156"/>
                  </a:lnTo>
                  <a:lnTo>
                    <a:pt x="174" y="174"/>
                  </a:lnTo>
                  <a:lnTo>
                    <a:pt x="174" y="150"/>
                  </a:lnTo>
                  <a:lnTo>
                    <a:pt x="180" y="162"/>
                  </a:lnTo>
                  <a:lnTo>
                    <a:pt x="180" y="174"/>
                  </a:lnTo>
                  <a:lnTo>
                    <a:pt x="180" y="144"/>
                  </a:lnTo>
                  <a:lnTo>
                    <a:pt x="180" y="162"/>
                  </a:lnTo>
                  <a:lnTo>
                    <a:pt x="186" y="156"/>
                  </a:lnTo>
                  <a:lnTo>
                    <a:pt x="186" y="174"/>
                  </a:lnTo>
                  <a:lnTo>
                    <a:pt x="186" y="144"/>
                  </a:lnTo>
                  <a:lnTo>
                    <a:pt x="186" y="156"/>
                  </a:lnTo>
                  <a:lnTo>
                    <a:pt x="192" y="168"/>
                  </a:lnTo>
                  <a:lnTo>
                    <a:pt x="192" y="174"/>
                  </a:lnTo>
                  <a:lnTo>
                    <a:pt x="192" y="144"/>
                  </a:lnTo>
                  <a:lnTo>
                    <a:pt x="192" y="150"/>
                  </a:lnTo>
                  <a:lnTo>
                    <a:pt x="198" y="156"/>
                  </a:lnTo>
                  <a:lnTo>
                    <a:pt x="198" y="174"/>
                  </a:lnTo>
                  <a:lnTo>
                    <a:pt x="198" y="144"/>
                  </a:lnTo>
                  <a:lnTo>
                    <a:pt x="198" y="150"/>
                  </a:lnTo>
                  <a:lnTo>
                    <a:pt x="204" y="156"/>
                  </a:lnTo>
                  <a:lnTo>
                    <a:pt x="204" y="180"/>
                  </a:lnTo>
                  <a:lnTo>
                    <a:pt x="204" y="144"/>
                  </a:lnTo>
                  <a:lnTo>
                    <a:pt x="204" y="162"/>
                  </a:lnTo>
                  <a:lnTo>
                    <a:pt x="210" y="168"/>
                  </a:lnTo>
                  <a:lnTo>
                    <a:pt x="210" y="18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69"/>
            <p:cNvSpPr>
              <a:spLocks/>
            </p:cNvSpPr>
            <p:nvPr/>
          </p:nvSpPr>
          <p:spPr bwMode="auto">
            <a:xfrm>
              <a:off x="4505325" y="1581150"/>
              <a:ext cx="323850" cy="133350"/>
            </a:xfrm>
            <a:custGeom>
              <a:avLst/>
              <a:gdLst>
                <a:gd name="T0" fmla="*/ 0 w 204"/>
                <a:gd name="T1" fmla="*/ 30 h 84"/>
                <a:gd name="T2" fmla="*/ 6 w 204"/>
                <a:gd name="T3" fmla="*/ 60 h 84"/>
                <a:gd name="T4" fmla="*/ 12 w 204"/>
                <a:gd name="T5" fmla="*/ 48 h 84"/>
                <a:gd name="T6" fmla="*/ 18 w 204"/>
                <a:gd name="T7" fmla="*/ 24 h 84"/>
                <a:gd name="T8" fmla="*/ 24 w 204"/>
                <a:gd name="T9" fmla="*/ 66 h 84"/>
                <a:gd name="T10" fmla="*/ 30 w 204"/>
                <a:gd name="T11" fmla="*/ 36 h 84"/>
                <a:gd name="T12" fmla="*/ 30 w 204"/>
                <a:gd name="T13" fmla="*/ 42 h 84"/>
                <a:gd name="T14" fmla="*/ 36 w 204"/>
                <a:gd name="T15" fmla="*/ 36 h 84"/>
                <a:gd name="T16" fmla="*/ 42 w 204"/>
                <a:gd name="T17" fmla="*/ 6 h 84"/>
                <a:gd name="T18" fmla="*/ 48 w 204"/>
                <a:gd name="T19" fmla="*/ 18 h 84"/>
                <a:gd name="T20" fmla="*/ 54 w 204"/>
                <a:gd name="T21" fmla="*/ 66 h 84"/>
                <a:gd name="T22" fmla="*/ 60 w 204"/>
                <a:gd name="T23" fmla="*/ 78 h 84"/>
                <a:gd name="T24" fmla="*/ 66 w 204"/>
                <a:gd name="T25" fmla="*/ 42 h 84"/>
                <a:gd name="T26" fmla="*/ 66 w 204"/>
                <a:gd name="T27" fmla="*/ 60 h 84"/>
                <a:gd name="T28" fmla="*/ 72 w 204"/>
                <a:gd name="T29" fmla="*/ 24 h 84"/>
                <a:gd name="T30" fmla="*/ 78 w 204"/>
                <a:gd name="T31" fmla="*/ 72 h 84"/>
                <a:gd name="T32" fmla="*/ 84 w 204"/>
                <a:gd name="T33" fmla="*/ 60 h 84"/>
                <a:gd name="T34" fmla="*/ 84 w 204"/>
                <a:gd name="T35" fmla="*/ 42 h 84"/>
                <a:gd name="T36" fmla="*/ 90 w 204"/>
                <a:gd name="T37" fmla="*/ 54 h 84"/>
                <a:gd name="T38" fmla="*/ 96 w 204"/>
                <a:gd name="T39" fmla="*/ 30 h 84"/>
                <a:gd name="T40" fmla="*/ 102 w 204"/>
                <a:gd name="T41" fmla="*/ 60 h 84"/>
                <a:gd name="T42" fmla="*/ 108 w 204"/>
                <a:gd name="T43" fmla="*/ 66 h 84"/>
                <a:gd name="T44" fmla="*/ 114 w 204"/>
                <a:gd name="T45" fmla="*/ 54 h 84"/>
                <a:gd name="T46" fmla="*/ 114 w 204"/>
                <a:gd name="T47" fmla="*/ 36 h 84"/>
                <a:gd name="T48" fmla="*/ 120 w 204"/>
                <a:gd name="T49" fmla="*/ 60 h 84"/>
                <a:gd name="T50" fmla="*/ 126 w 204"/>
                <a:gd name="T51" fmla="*/ 24 h 84"/>
                <a:gd name="T52" fmla="*/ 132 w 204"/>
                <a:gd name="T53" fmla="*/ 54 h 84"/>
                <a:gd name="T54" fmla="*/ 138 w 204"/>
                <a:gd name="T55" fmla="*/ 54 h 84"/>
                <a:gd name="T56" fmla="*/ 138 w 204"/>
                <a:gd name="T57" fmla="*/ 48 h 84"/>
                <a:gd name="T58" fmla="*/ 144 w 204"/>
                <a:gd name="T59" fmla="*/ 0 h 84"/>
                <a:gd name="T60" fmla="*/ 150 w 204"/>
                <a:gd name="T61" fmla="*/ 66 h 84"/>
                <a:gd name="T62" fmla="*/ 156 w 204"/>
                <a:gd name="T63" fmla="*/ 36 h 84"/>
                <a:gd name="T64" fmla="*/ 162 w 204"/>
                <a:gd name="T65" fmla="*/ 48 h 84"/>
                <a:gd name="T66" fmla="*/ 162 w 204"/>
                <a:gd name="T67" fmla="*/ 48 h 84"/>
                <a:gd name="T68" fmla="*/ 168 w 204"/>
                <a:gd name="T69" fmla="*/ 24 h 84"/>
                <a:gd name="T70" fmla="*/ 174 w 204"/>
                <a:gd name="T71" fmla="*/ 66 h 84"/>
                <a:gd name="T72" fmla="*/ 180 w 204"/>
                <a:gd name="T73" fmla="*/ 60 h 84"/>
                <a:gd name="T74" fmla="*/ 186 w 204"/>
                <a:gd name="T75" fmla="*/ 42 h 84"/>
                <a:gd name="T76" fmla="*/ 186 w 204"/>
                <a:gd name="T77" fmla="*/ 54 h 84"/>
                <a:gd name="T78" fmla="*/ 192 w 204"/>
                <a:gd name="T79" fmla="*/ 48 h 84"/>
                <a:gd name="T80" fmla="*/ 198 w 204"/>
                <a:gd name="T81" fmla="*/ 24 h 84"/>
                <a:gd name="T82" fmla="*/ 204 w 204"/>
                <a:gd name="T8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84">
                  <a:moveTo>
                    <a:pt x="0" y="66"/>
                  </a:moveTo>
                  <a:lnTo>
                    <a:pt x="0" y="24"/>
                  </a:lnTo>
                  <a:lnTo>
                    <a:pt x="0" y="30"/>
                  </a:lnTo>
                  <a:lnTo>
                    <a:pt x="6" y="48"/>
                  </a:lnTo>
                  <a:lnTo>
                    <a:pt x="6" y="30"/>
                  </a:lnTo>
                  <a:lnTo>
                    <a:pt x="6" y="60"/>
                  </a:lnTo>
                  <a:lnTo>
                    <a:pt x="12" y="24"/>
                  </a:lnTo>
                  <a:lnTo>
                    <a:pt x="12" y="72"/>
                  </a:lnTo>
                  <a:lnTo>
                    <a:pt x="12" y="48"/>
                  </a:lnTo>
                  <a:lnTo>
                    <a:pt x="18" y="42"/>
                  </a:lnTo>
                  <a:lnTo>
                    <a:pt x="18" y="60"/>
                  </a:lnTo>
                  <a:lnTo>
                    <a:pt x="18" y="24"/>
                  </a:lnTo>
                  <a:lnTo>
                    <a:pt x="18" y="60"/>
                  </a:lnTo>
                  <a:lnTo>
                    <a:pt x="24" y="42"/>
                  </a:lnTo>
                  <a:lnTo>
                    <a:pt x="24" y="66"/>
                  </a:lnTo>
                  <a:lnTo>
                    <a:pt x="24" y="30"/>
                  </a:lnTo>
                  <a:lnTo>
                    <a:pt x="24" y="36"/>
                  </a:lnTo>
                  <a:lnTo>
                    <a:pt x="30" y="36"/>
                  </a:lnTo>
                  <a:lnTo>
                    <a:pt x="30" y="60"/>
                  </a:lnTo>
                  <a:lnTo>
                    <a:pt x="30" y="24"/>
                  </a:lnTo>
                  <a:lnTo>
                    <a:pt x="30" y="42"/>
                  </a:lnTo>
                  <a:lnTo>
                    <a:pt x="36" y="72"/>
                  </a:lnTo>
                  <a:lnTo>
                    <a:pt x="36" y="6"/>
                  </a:lnTo>
                  <a:lnTo>
                    <a:pt x="36" y="36"/>
                  </a:lnTo>
                  <a:lnTo>
                    <a:pt x="42" y="48"/>
                  </a:lnTo>
                  <a:lnTo>
                    <a:pt x="42" y="84"/>
                  </a:lnTo>
                  <a:lnTo>
                    <a:pt x="42" y="6"/>
                  </a:lnTo>
                  <a:lnTo>
                    <a:pt x="42" y="48"/>
                  </a:lnTo>
                  <a:lnTo>
                    <a:pt x="48" y="72"/>
                  </a:lnTo>
                  <a:lnTo>
                    <a:pt x="48" y="18"/>
                  </a:lnTo>
                  <a:lnTo>
                    <a:pt x="48" y="30"/>
                  </a:lnTo>
                  <a:lnTo>
                    <a:pt x="54" y="30"/>
                  </a:lnTo>
                  <a:lnTo>
                    <a:pt x="54" y="66"/>
                  </a:lnTo>
                  <a:lnTo>
                    <a:pt x="54" y="24"/>
                  </a:lnTo>
                  <a:lnTo>
                    <a:pt x="60" y="48"/>
                  </a:lnTo>
                  <a:lnTo>
                    <a:pt x="60" y="78"/>
                  </a:lnTo>
                  <a:lnTo>
                    <a:pt x="60" y="12"/>
                  </a:lnTo>
                  <a:lnTo>
                    <a:pt x="60" y="60"/>
                  </a:lnTo>
                  <a:lnTo>
                    <a:pt x="66" y="42"/>
                  </a:lnTo>
                  <a:lnTo>
                    <a:pt x="66" y="60"/>
                  </a:lnTo>
                  <a:lnTo>
                    <a:pt x="66" y="30"/>
                  </a:lnTo>
                  <a:lnTo>
                    <a:pt x="66" y="60"/>
                  </a:lnTo>
                  <a:lnTo>
                    <a:pt x="72" y="42"/>
                  </a:lnTo>
                  <a:lnTo>
                    <a:pt x="72" y="72"/>
                  </a:lnTo>
                  <a:lnTo>
                    <a:pt x="72" y="24"/>
                  </a:lnTo>
                  <a:lnTo>
                    <a:pt x="72" y="48"/>
                  </a:lnTo>
                  <a:lnTo>
                    <a:pt x="78" y="30"/>
                  </a:lnTo>
                  <a:lnTo>
                    <a:pt x="78" y="72"/>
                  </a:lnTo>
                  <a:lnTo>
                    <a:pt x="78" y="18"/>
                  </a:lnTo>
                  <a:lnTo>
                    <a:pt x="78" y="24"/>
                  </a:lnTo>
                  <a:lnTo>
                    <a:pt x="84" y="60"/>
                  </a:lnTo>
                  <a:lnTo>
                    <a:pt x="84" y="78"/>
                  </a:lnTo>
                  <a:lnTo>
                    <a:pt x="84" y="18"/>
                  </a:lnTo>
                  <a:lnTo>
                    <a:pt x="84" y="42"/>
                  </a:lnTo>
                  <a:lnTo>
                    <a:pt x="90" y="18"/>
                  </a:lnTo>
                  <a:lnTo>
                    <a:pt x="90" y="60"/>
                  </a:lnTo>
                  <a:lnTo>
                    <a:pt x="90" y="54"/>
                  </a:lnTo>
                  <a:lnTo>
                    <a:pt x="96" y="48"/>
                  </a:lnTo>
                  <a:lnTo>
                    <a:pt x="96" y="66"/>
                  </a:lnTo>
                  <a:lnTo>
                    <a:pt x="96" y="30"/>
                  </a:lnTo>
                  <a:lnTo>
                    <a:pt x="96" y="42"/>
                  </a:lnTo>
                  <a:lnTo>
                    <a:pt x="102" y="30"/>
                  </a:lnTo>
                  <a:lnTo>
                    <a:pt x="102" y="60"/>
                  </a:lnTo>
                  <a:lnTo>
                    <a:pt x="102" y="42"/>
                  </a:lnTo>
                  <a:lnTo>
                    <a:pt x="108" y="48"/>
                  </a:lnTo>
                  <a:lnTo>
                    <a:pt x="108" y="66"/>
                  </a:lnTo>
                  <a:lnTo>
                    <a:pt x="108" y="24"/>
                  </a:lnTo>
                  <a:lnTo>
                    <a:pt x="108" y="48"/>
                  </a:lnTo>
                  <a:lnTo>
                    <a:pt x="114" y="54"/>
                  </a:lnTo>
                  <a:lnTo>
                    <a:pt x="114" y="66"/>
                  </a:lnTo>
                  <a:lnTo>
                    <a:pt x="114" y="24"/>
                  </a:lnTo>
                  <a:lnTo>
                    <a:pt x="114" y="36"/>
                  </a:lnTo>
                  <a:lnTo>
                    <a:pt x="120" y="36"/>
                  </a:lnTo>
                  <a:lnTo>
                    <a:pt x="120" y="36"/>
                  </a:lnTo>
                  <a:lnTo>
                    <a:pt x="120" y="60"/>
                  </a:lnTo>
                  <a:lnTo>
                    <a:pt x="126" y="36"/>
                  </a:lnTo>
                  <a:lnTo>
                    <a:pt x="126" y="66"/>
                  </a:lnTo>
                  <a:lnTo>
                    <a:pt x="126" y="24"/>
                  </a:lnTo>
                  <a:lnTo>
                    <a:pt x="126" y="36"/>
                  </a:lnTo>
                  <a:lnTo>
                    <a:pt x="132" y="48"/>
                  </a:lnTo>
                  <a:lnTo>
                    <a:pt x="132" y="54"/>
                  </a:lnTo>
                  <a:lnTo>
                    <a:pt x="132" y="30"/>
                  </a:lnTo>
                  <a:lnTo>
                    <a:pt x="132" y="54"/>
                  </a:lnTo>
                  <a:lnTo>
                    <a:pt x="138" y="54"/>
                  </a:lnTo>
                  <a:lnTo>
                    <a:pt x="138" y="66"/>
                  </a:lnTo>
                  <a:lnTo>
                    <a:pt x="138" y="30"/>
                  </a:lnTo>
                  <a:lnTo>
                    <a:pt x="138" y="48"/>
                  </a:lnTo>
                  <a:lnTo>
                    <a:pt x="144" y="42"/>
                  </a:lnTo>
                  <a:lnTo>
                    <a:pt x="144" y="78"/>
                  </a:lnTo>
                  <a:lnTo>
                    <a:pt x="144" y="0"/>
                  </a:lnTo>
                  <a:lnTo>
                    <a:pt x="144" y="54"/>
                  </a:lnTo>
                  <a:lnTo>
                    <a:pt x="150" y="42"/>
                  </a:lnTo>
                  <a:lnTo>
                    <a:pt x="150" y="66"/>
                  </a:lnTo>
                  <a:lnTo>
                    <a:pt x="150" y="24"/>
                  </a:lnTo>
                  <a:lnTo>
                    <a:pt x="150" y="48"/>
                  </a:lnTo>
                  <a:lnTo>
                    <a:pt x="156" y="36"/>
                  </a:lnTo>
                  <a:lnTo>
                    <a:pt x="156" y="66"/>
                  </a:lnTo>
                  <a:lnTo>
                    <a:pt x="156" y="24"/>
                  </a:lnTo>
                  <a:lnTo>
                    <a:pt x="162" y="48"/>
                  </a:lnTo>
                  <a:lnTo>
                    <a:pt x="162" y="66"/>
                  </a:lnTo>
                  <a:lnTo>
                    <a:pt x="162" y="30"/>
                  </a:lnTo>
                  <a:lnTo>
                    <a:pt x="162" y="48"/>
                  </a:lnTo>
                  <a:lnTo>
                    <a:pt x="168" y="36"/>
                  </a:lnTo>
                  <a:lnTo>
                    <a:pt x="168" y="60"/>
                  </a:lnTo>
                  <a:lnTo>
                    <a:pt x="168" y="24"/>
                  </a:lnTo>
                  <a:lnTo>
                    <a:pt x="168" y="60"/>
                  </a:lnTo>
                  <a:lnTo>
                    <a:pt x="174" y="36"/>
                  </a:lnTo>
                  <a:lnTo>
                    <a:pt x="174" y="66"/>
                  </a:lnTo>
                  <a:lnTo>
                    <a:pt x="174" y="24"/>
                  </a:lnTo>
                  <a:lnTo>
                    <a:pt x="180" y="54"/>
                  </a:lnTo>
                  <a:lnTo>
                    <a:pt x="180" y="60"/>
                  </a:lnTo>
                  <a:lnTo>
                    <a:pt x="180" y="36"/>
                  </a:lnTo>
                  <a:lnTo>
                    <a:pt x="180" y="48"/>
                  </a:lnTo>
                  <a:lnTo>
                    <a:pt x="186" y="42"/>
                  </a:lnTo>
                  <a:lnTo>
                    <a:pt x="186" y="66"/>
                  </a:lnTo>
                  <a:lnTo>
                    <a:pt x="186" y="24"/>
                  </a:lnTo>
                  <a:lnTo>
                    <a:pt x="186" y="54"/>
                  </a:lnTo>
                  <a:lnTo>
                    <a:pt x="192" y="60"/>
                  </a:lnTo>
                  <a:lnTo>
                    <a:pt x="192" y="30"/>
                  </a:lnTo>
                  <a:lnTo>
                    <a:pt x="192" y="48"/>
                  </a:lnTo>
                  <a:lnTo>
                    <a:pt x="198" y="54"/>
                  </a:lnTo>
                  <a:lnTo>
                    <a:pt x="198" y="60"/>
                  </a:lnTo>
                  <a:lnTo>
                    <a:pt x="198" y="24"/>
                  </a:lnTo>
                  <a:lnTo>
                    <a:pt x="198" y="48"/>
                  </a:lnTo>
                  <a:lnTo>
                    <a:pt x="204" y="66"/>
                  </a:lnTo>
                  <a:lnTo>
                    <a:pt x="204" y="72"/>
                  </a:lnTo>
                  <a:lnTo>
                    <a:pt x="204" y="18"/>
                  </a:lnTo>
                  <a:lnTo>
                    <a:pt x="204" y="6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70"/>
            <p:cNvSpPr>
              <a:spLocks/>
            </p:cNvSpPr>
            <p:nvPr/>
          </p:nvSpPr>
          <p:spPr bwMode="auto">
            <a:xfrm>
              <a:off x="4829175" y="1590675"/>
              <a:ext cx="342900" cy="123825"/>
            </a:xfrm>
            <a:custGeom>
              <a:avLst/>
              <a:gdLst>
                <a:gd name="T0" fmla="*/ 6 w 216"/>
                <a:gd name="T1" fmla="*/ 54 h 78"/>
                <a:gd name="T2" fmla="*/ 12 w 216"/>
                <a:gd name="T3" fmla="*/ 42 h 78"/>
                <a:gd name="T4" fmla="*/ 18 w 216"/>
                <a:gd name="T5" fmla="*/ 78 h 78"/>
                <a:gd name="T6" fmla="*/ 24 w 216"/>
                <a:gd name="T7" fmla="*/ 30 h 78"/>
                <a:gd name="T8" fmla="*/ 24 w 216"/>
                <a:gd name="T9" fmla="*/ 48 h 78"/>
                <a:gd name="T10" fmla="*/ 30 w 216"/>
                <a:gd name="T11" fmla="*/ 24 h 78"/>
                <a:gd name="T12" fmla="*/ 36 w 216"/>
                <a:gd name="T13" fmla="*/ 48 h 78"/>
                <a:gd name="T14" fmla="*/ 42 w 216"/>
                <a:gd name="T15" fmla="*/ 36 h 78"/>
                <a:gd name="T16" fmla="*/ 42 w 216"/>
                <a:gd name="T17" fmla="*/ 42 h 78"/>
                <a:gd name="T18" fmla="*/ 48 w 216"/>
                <a:gd name="T19" fmla="*/ 30 h 78"/>
                <a:gd name="T20" fmla="*/ 54 w 216"/>
                <a:gd name="T21" fmla="*/ 30 h 78"/>
                <a:gd name="T22" fmla="*/ 60 w 216"/>
                <a:gd name="T23" fmla="*/ 60 h 78"/>
                <a:gd name="T24" fmla="*/ 66 w 216"/>
                <a:gd name="T25" fmla="*/ 30 h 78"/>
                <a:gd name="T26" fmla="*/ 72 w 216"/>
                <a:gd name="T27" fmla="*/ 30 h 78"/>
                <a:gd name="T28" fmla="*/ 72 w 216"/>
                <a:gd name="T29" fmla="*/ 36 h 78"/>
                <a:gd name="T30" fmla="*/ 78 w 216"/>
                <a:gd name="T31" fmla="*/ 18 h 78"/>
                <a:gd name="T32" fmla="*/ 84 w 216"/>
                <a:gd name="T33" fmla="*/ 54 h 78"/>
                <a:gd name="T34" fmla="*/ 90 w 216"/>
                <a:gd name="T35" fmla="*/ 48 h 78"/>
                <a:gd name="T36" fmla="*/ 90 w 216"/>
                <a:gd name="T37" fmla="*/ 42 h 78"/>
                <a:gd name="T38" fmla="*/ 96 w 216"/>
                <a:gd name="T39" fmla="*/ 54 h 78"/>
                <a:gd name="T40" fmla="*/ 102 w 216"/>
                <a:gd name="T41" fmla="*/ 36 h 78"/>
                <a:gd name="T42" fmla="*/ 108 w 216"/>
                <a:gd name="T43" fmla="*/ 24 h 78"/>
                <a:gd name="T44" fmla="*/ 114 w 216"/>
                <a:gd name="T45" fmla="*/ 42 h 78"/>
                <a:gd name="T46" fmla="*/ 120 w 216"/>
                <a:gd name="T47" fmla="*/ 60 h 78"/>
                <a:gd name="T48" fmla="*/ 126 w 216"/>
                <a:gd name="T49" fmla="*/ 12 h 78"/>
                <a:gd name="T50" fmla="*/ 132 w 216"/>
                <a:gd name="T51" fmla="*/ 60 h 78"/>
                <a:gd name="T52" fmla="*/ 138 w 216"/>
                <a:gd name="T53" fmla="*/ 30 h 78"/>
                <a:gd name="T54" fmla="*/ 144 w 216"/>
                <a:gd name="T55" fmla="*/ 42 h 78"/>
                <a:gd name="T56" fmla="*/ 144 w 216"/>
                <a:gd name="T57" fmla="*/ 48 h 78"/>
                <a:gd name="T58" fmla="*/ 150 w 216"/>
                <a:gd name="T59" fmla="*/ 24 h 78"/>
                <a:gd name="T60" fmla="*/ 156 w 216"/>
                <a:gd name="T61" fmla="*/ 60 h 78"/>
                <a:gd name="T62" fmla="*/ 162 w 216"/>
                <a:gd name="T63" fmla="*/ 12 h 78"/>
                <a:gd name="T64" fmla="*/ 168 w 216"/>
                <a:gd name="T65" fmla="*/ 48 h 78"/>
                <a:gd name="T66" fmla="*/ 168 w 216"/>
                <a:gd name="T67" fmla="*/ 24 h 78"/>
                <a:gd name="T68" fmla="*/ 174 w 216"/>
                <a:gd name="T69" fmla="*/ 42 h 78"/>
                <a:gd name="T70" fmla="*/ 180 w 216"/>
                <a:gd name="T71" fmla="*/ 30 h 78"/>
                <a:gd name="T72" fmla="*/ 186 w 216"/>
                <a:gd name="T73" fmla="*/ 24 h 78"/>
                <a:gd name="T74" fmla="*/ 192 w 216"/>
                <a:gd name="T75" fmla="*/ 54 h 78"/>
                <a:gd name="T76" fmla="*/ 198 w 216"/>
                <a:gd name="T77" fmla="*/ 36 h 78"/>
                <a:gd name="T78" fmla="*/ 198 w 216"/>
                <a:gd name="T79" fmla="*/ 36 h 78"/>
                <a:gd name="T80" fmla="*/ 204 w 216"/>
                <a:gd name="T81" fmla="*/ 48 h 78"/>
                <a:gd name="T82" fmla="*/ 210 w 216"/>
                <a:gd name="T83" fmla="*/ 2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78">
                  <a:moveTo>
                    <a:pt x="0" y="54"/>
                  </a:moveTo>
                  <a:lnTo>
                    <a:pt x="6" y="48"/>
                  </a:lnTo>
                  <a:lnTo>
                    <a:pt x="6" y="54"/>
                  </a:lnTo>
                  <a:lnTo>
                    <a:pt x="6" y="24"/>
                  </a:lnTo>
                  <a:lnTo>
                    <a:pt x="6" y="36"/>
                  </a:lnTo>
                  <a:lnTo>
                    <a:pt x="12" y="42"/>
                  </a:lnTo>
                  <a:lnTo>
                    <a:pt x="12" y="60"/>
                  </a:lnTo>
                  <a:lnTo>
                    <a:pt x="12" y="6"/>
                  </a:lnTo>
                  <a:lnTo>
                    <a:pt x="18" y="78"/>
                  </a:lnTo>
                  <a:lnTo>
                    <a:pt x="18" y="72"/>
                  </a:lnTo>
                  <a:lnTo>
                    <a:pt x="18" y="48"/>
                  </a:lnTo>
                  <a:lnTo>
                    <a:pt x="24" y="30"/>
                  </a:lnTo>
                  <a:lnTo>
                    <a:pt x="24" y="72"/>
                  </a:lnTo>
                  <a:lnTo>
                    <a:pt x="24" y="6"/>
                  </a:lnTo>
                  <a:lnTo>
                    <a:pt x="24" y="48"/>
                  </a:lnTo>
                  <a:lnTo>
                    <a:pt x="30" y="36"/>
                  </a:lnTo>
                  <a:lnTo>
                    <a:pt x="30" y="48"/>
                  </a:lnTo>
                  <a:lnTo>
                    <a:pt x="30" y="24"/>
                  </a:lnTo>
                  <a:lnTo>
                    <a:pt x="30" y="30"/>
                  </a:lnTo>
                  <a:lnTo>
                    <a:pt x="36" y="36"/>
                  </a:lnTo>
                  <a:lnTo>
                    <a:pt x="36" y="48"/>
                  </a:lnTo>
                  <a:lnTo>
                    <a:pt x="36" y="30"/>
                  </a:lnTo>
                  <a:lnTo>
                    <a:pt x="36" y="48"/>
                  </a:lnTo>
                  <a:lnTo>
                    <a:pt x="42" y="36"/>
                  </a:lnTo>
                  <a:lnTo>
                    <a:pt x="42" y="60"/>
                  </a:lnTo>
                  <a:lnTo>
                    <a:pt x="42" y="24"/>
                  </a:lnTo>
                  <a:lnTo>
                    <a:pt x="42" y="42"/>
                  </a:lnTo>
                  <a:lnTo>
                    <a:pt x="48" y="36"/>
                  </a:lnTo>
                  <a:lnTo>
                    <a:pt x="48" y="48"/>
                  </a:lnTo>
                  <a:lnTo>
                    <a:pt x="48" y="30"/>
                  </a:lnTo>
                  <a:lnTo>
                    <a:pt x="54" y="48"/>
                  </a:lnTo>
                  <a:lnTo>
                    <a:pt x="54" y="48"/>
                  </a:lnTo>
                  <a:lnTo>
                    <a:pt x="54" y="30"/>
                  </a:lnTo>
                  <a:lnTo>
                    <a:pt x="54" y="36"/>
                  </a:lnTo>
                  <a:lnTo>
                    <a:pt x="60" y="42"/>
                  </a:lnTo>
                  <a:lnTo>
                    <a:pt x="60" y="60"/>
                  </a:lnTo>
                  <a:lnTo>
                    <a:pt x="60" y="18"/>
                  </a:lnTo>
                  <a:lnTo>
                    <a:pt x="60" y="48"/>
                  </a:lnTo>
                  <a:lnTo>
                    <a:pt x="66" y="30"/>
                  </a:lnTo>
                  <a:lnTo>
                    <a:pt x="66" y="60"/>
                  </a:lnTo>
                  <a:lnTo>
                    <a:pt x="66" y="18"/>
                  </a:lnTo>
                  <a:lnTo>
                    <a:pt x="72" y="30"/>
                  </a:lnTo>
                  <a:lnTo>
                    <a:pt x="72" y="60"/>
                  </a:lnTo>
                  <a:lnTo>
                    <a:pt x="72" y="30"/>
                  </a:lnTo>
                  <a:lnTo>
                    <a:pt x="72" y="36"/>
                  </a:lnTo>
                  <a:lnTo>
                    <a:pt x="78" y="48"/>
                  </a:lnTo>
                  <a:lnTo>
                    <a:pt x="78" y="60"/>
                  </a:lnTo>
                  <a:lnTo>
                    <a:pt x="78" y="18"/>
                  </a:lnTo>
                  <a:lnTo>
                    <a:pt x="78" y="36"/>
                  </a:lnTo>
                  <a:lnTo>
                    <a:pt x="84" y="48"/>
                  </a:lnTo>
                  <a:lnTo>
                    <a:pt x="84" y="54"/>
                  </a:lnTo>
                  <a:lnTo>
                    <a:pt x="84" y="18"/>
                  </a:lnTo>
                  <a:lnTo>
                    <a:pt x="84" y="36"/>
                  </a:lnTo>
                  <a:lnTo>
                    <a:pt x="90" y="48"/>
                  </a:lnTo>
                  <a:lnTo>
                    <a:pt x="90" y="54"/>
                  </a:lnTo>
                  <a:lnTo>
                    <a:pt x="90" y="18"/>
                  </a:lnTo>
                  <a:lnTo>
                    <a:pt x="90" y="42"/>
                  </a:lnTo>
                  <a:lnTo>
                    <a:pt x="96" y="66"/>
                  </a:lnTo>
                  <a:lnTo>
                    <a:pt x="96" y="12"/>
                  </a:lnTo>
                  <a:lnTo>
                    <a:pt x="96" y="54"/>
                  </a:lnTo>
                  <a:lnTo>
                    <a:pt x="102" y="54"/>
                  </a:lnTo>
                  <a:lnTo>
                    <a:pt x="102" y="24"/>
                  </a:lnTo>
                  <a:lnTo>
                    <a:pt x="102" y="36"/>
                  </a:lnTo>
                  <a:lnTo>
                    <a:pt x="108" y="48"/>
                  </a:lnTo>
                  <a:lnTo>
                    <a:pt x="108" y="54"/>
                  </a:lnTo>
                  <a:lnTo>
                    <a:pt x="108" y="24"/>
                  </a:lnTo>
                  <a:lnTo>
                    <a:pt x="114" y="54"/>
                  </a:lnTo>
                  <a:lnTo>
                    <a:pt x="114" y="18"/>
                  </a:lnTo>
                  <a:lnTo>
                    <a:pt x="114" y="42"/>
                  </a:lnTo>
                  <a:lnTo>
                    <a:pt x="120" y="36"/>
                  </a:lnTo>
                  <a:lnTo>
                    <a:pt x="120" y="18"/>
                  </a:lnTo>
                  <a:lnTo>
                    <a:pt x="120" y="60"/>
                  </a:lnTo>
                  <a:lnTo>
                    <a:pt x="126" y="48"/>
                  </a:lnTo>
                  <a:lnTo>
                    <a:pt x="126" y="66"/>
                  </a:lnTo>
                  <a:lnTo>
                    <a:pt x="126" y="12"/>
                  </a:lnTo>
                  <a:lnTo>
                    <a:pt x="126" y="48"/>
                  </a:lnTo>
                  <a:lnTo>
                    <a:pt x="132" y="24"/>
                  </a:lnTo>
                  <a:lnTo>
                    <a:pt x="132" y="60"/>
                  </a:lnTo>
                  <a:lnTo>
                    <a:pt x="132" y="18"/>
                  </a:lnTo>
                  <a:lnTo>
                    <a:pt x="132" y="48"/>
                  </a:lnTo>
                  <a:lnTo>
                    <a:pt x="138" y="30"/>
                  </a:lnTo>
                  <a:lnTo>
                    <a:pt x="138" y="36"/>
                  </a:lnTo>
                  <a:lnTo>
                    <a:pt x="138" y="36"/>
                  </a:lnTo>
                  <a:lnTo>
                    <a:pt x="144" y="42"/>
                  </a:lnTo>
                  <a:lnTo>
                    <a:pt x="144" y="66"/>
                  </a:lnTo>
                  <a:lnTo>
                    <a:pt x="144" y="12"/>
                  </a:lnTo>
                  <a:lnTo>
                    <a:pt x="144" y="48"/>
                  </a:lnTo>
                  <a:lnTo>
                    <a:pt x="150" y="30"/>
                  </a:lnTo>
                  <a:lnTo>
                    <a:pt x="150" y="54"/>
                  </a:lnTo>
                  <a:lnTo>
                    <a:pt x="150" y="24"/>
                  </a:lnTo>
                  <a:lnTo>
                    <a:pt x="150" y="30"/>
                  </a:lnTo>
                  <a:lnTo>
                    <a:pt x="156" y="42"/>
                  </a:lnTo>
                  <a:lnTo>
                    <a:pt x="156" y="60"/>
                  </a:lnTo>
                  <a:lnTo>
                    <a:pt x="156" y="24"/>
                  </a:lnTo>
                  <a:lnTo>
                    <a:pt x="156" y="48"/>
                  </a:lnTo>
                  <a:lnTo>
                    <a:pt x="162" y="12"/>
                  </a:lnTo>
                  <a:lnTo>
                    <a:pt x="162" y="60"/>
                  </a:lnTo>
                  <a:lnTo>
                    <a:pt x="162" y="42"/>
                  </a:lnTo>
                  <a:lnTo>
                    <a:pt x="168" y="48"/>
                  </a:lnTo>
                  <a:lnTo>
                    <a:pt x="168" y="66"/>
                  </a:lnTo>
                  <a:lnTo>
                    <a:pt x="168" y="12"/>
                  </a:lnTo>
                  <a:lnTo>
                    <a:pt x="168" y="24"/>
                  </a:lnTo>
                  <a:lnTo>
                    <a:pt x="174" y="66"/>
                  </a:lnTo>
                  <a:lnTo>
                    <a:pt x="174" y="18"/>
                  </a:lnTo>
                  <a:lnTo>
                    <a:pt x="174" y="42"/>
                  </a:lnTo>
                  <a:lnTo>
                    <a:pt x="180" y="30"/>
                  </a:lnTo>
                  <a:lnTo>
                    <a:pt x="180" y="54"/>
                  </a:lnTo>
                  <a:lnTo>
                    <a:pt x="180" y="30"/>
                  </a:lnTo>
                  <a:lnTo>
                    <a:pt x="180" y="36"/>
                  </a:lnTo>
                  <a:lnTo>
                    <a:pt x="186" y="48"/>
                  </a:lnTo>
                  <a:lnTo>
                    <a:pt x="186" y="24"/>
                  </a:lnTo>
                  <a:lnTo>
                    <a:pt x="186" y="54"/>
                  </a:lnTo>
                  <a:lnTo>
                    <a:pt x="192" y="42"/>
                  </a:lnTo>
                  <a:lnTo>
                    <a:pt x="192" y="54"/>
                  </a:lnTo>
                  <a:lnTo>
                    <a:pt x="192" y="24"/>
                  </a:lnTo>
                  <a:lnTo>
                    <a:pt x="192" y="24"/>
                  </a:lnTo>
                  <a:lnTo>
                    <a:pt x="198" y="36"/>
                  </a:lnTo>
                  <a:lnTo>
                    <a:pt x="198" y="78"/>
                  </a:lnTo>
                  <a:lnTo>
                    <a:pt x="198" y="18"/>
                  </a:lnTo>
                  <a:lnTo>
                    <a:pt x="198" y="36"/>
                  </a:lnTo>
                  <a:lnTo>
                    <a:pt x="204" y="0"/>
                  </a:lnTo>
                  <a:lnTo>
                    <a:pt x="204" y="66"/>
                  </a:lnTo>
                  <a:lnTo>
                    <a:pt x="204" y="48"/>
                  </a:lnTo>
                  <a:lnTo>
                    <a:pt x="210" y="30"/>
                  </a:lnTo>
                  <a:lnTo>
                    <a:pt x="210" y="54"/>
                  </a:lnTo>
                  <a:lnTo>
                    <a:pt x="210" y="24"/>
                  </a:lnTo>
                  <a:lnTo>
                    <a:pt x="210" y="36"/>
                  </a:lnTo>
                  <a:lnTo>
                    <a:pt x="216"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71"/>
            <p:cNvSpPr>
              <a:spLocks/>
            </p:cNvSpPr>
            <p:nvPr/>
          </p:nvSpPr>
          <p:spPr bwMode="auto">
            <a:xfrm>
              <a:off x="5172075" y="1590675"/>
              <a:ext cx="314325" cy="133350"/>
            </a:xfrm>
            <a:custGeom>
              <a:avLst/>
              <a:gdLst>
                <a:gd name="T0" fmla="*/ 0 w 198"/>
                <a:gd name="T1" fmla="*/ 12 h 84"/>
                <a:gd name="T2" fmla="*/ 6 w 198"/>
                <a:gd name="T3" fmla="*/ 18 h 84"/>
                <a:gd name="T4" fmla="*/ 12 w 198"/>
                <a:gd name="T5" fmla="*/ 54 h 84"/>
                <a:gd name="T6" fmla="*/ 18 w 198"/>
                <a:gd name="T7" fmla="*/ 42 h 84"/>
                <a:gd name="T8" fmla="*/ 18 w 198"/>
                <a:gd name="T9" fmla="*/ 30 h 84"/>
                <a:gd name="T10" fmla="*/ 24 w 198"/>
                <a:gd name="T11" fmla="*/ 24 h 84"/>
                <a:gd name="T12" fmla="*/ 30 w 198"/>
                <a:gd name="T13" fmla="*/ 54 h 84"/>
                <a:gd name="T14" fmla="*/ 36 w 198"/>
                <a:gd name="T15" fmla="*/ 54 h 84"/>
                <a:gd name="T16" fmla="*/ 42 w 198"/>
                <a:gd name="T17" fmla="*/ 36 h 84"/>
                <a:gd name="T18" fmla="*/ 42 w 198"/>
                <a:gd name="T19" fmla="*/ 54 h 84"/>
                <a:gd name="T20" fmla="*/ 48 w 198"/>
                <a:gd name="T21" fmla="*/ 12 h 84"/>
                <a:gd name="T22" fmla="*/ 54 w 198"/>
                <a:gd name="T23" fmla="*/ 54 h 84"/>
                <a:gd name="T24" fmla="*/ 60 w 198"/>
                <a:gd name="T25" fmla="*/ 24 h 84"/>
                <a:gd name="T26" fmla="*/ 60 w 198"/>
                <a:gd name="T27" fmla="*/ 42 h 84"/>
                <a:gd name="T28" fmla="*/ 66 w 198"/>
                <a:gd name="T29" fmla="*/ 0 h 84"/>
                <a:gd name="T30" fmla="*/ 72 w 198"/>
                <a:gd name="T31" fmla="*/ 60 h 84"/>
                <a:gd name="T32" fmla="*/ 78 w 198"/>
                <a:gd name="T33" fmla="*/ 48 h 84"/>
                <a:gd name="T34" fmla="*/ 78 w 198"/>
                <a:gd name="T35" fmla="*/ 42 h 84"/>
                <a:gd name="T36" fmla="*/ 84 w 198"/>
                <a:gd name="T37" fmla="*/ 18 h 84"/>
                <a:gd name="T38" fmla="*/ 90 w 198"/>
                <a:gd name="T39" fmla="*/ 66 h 84"/>
                <a:gd name="T40" fmla="*/ 96 w 198"/>
                <a:gd name="T41" fmla="*/ 48 h 84"/>
                <a:gd name="T42" fmla="*/ 96 w 198"/>
                <a:gd name="T43" fmla="*/ 30 h 84"/>
                <a:gd name="T44" fmla="*/ 102 w 198"/>
                <a:gd name="T45" fmla="*/ 72 h 84"/>
                <a:gd name="T46" fmla="*/ 108 w 198"/>
                <a:gd name="T47" fmla="*/ 30 h 84"/>
                <a:gd name="T48" fmla="*/ 114 w 198"/>
                <a:gd name="T49" fmla="*/ 24 h 84"/>
                <a:gd name="T50" fmla="*/ 120 w 198"/>
                <a:gd name="T51" fmla="*/ 48 h 84"/>
                <a:gd name="T52" fmla="*/ 126 w 198"/>
                <a:gd name="T53" fmla="*/ 42 h 84"/>
                <a:gd name="T54" fmla="*/ 132 w 198"/>
                <a:gd name="T55" fmla="*/ 42 h 84"/>
                <a:gd name="T56" fmla="*/ 132 w 198"/>
                <a:gd name="T57" fmla="*/ 54 h 84"/>
                <a:gd name="T58" fmla="*/ 138 w 198"/>
                <a:gd name="T59" fmla="*/ 84 h 84"/>
                <a:gd name="T60" fmla="*/ 144 w 198"/>
                <a:gd name="T61" fmla="*/ 6 h 84"/>
                <a:gd name="T62" fmla="*/ 150 w 198"/>
                <a:gd name="T63" fmla="*/ 54 h 84"/>
                <a:gd name="T64" fmla="*/ 156 w 198"/>
                <a:gd name="T65" fmla="*/ 48 h 84"/>
                <a:gd name="T66" fmla="*/ 162 w 198"/>
                <a:gd name="T67" fmla="*/ 48 h 84"/>
                <a:gd name="T68" fmla="*/ 162 w 198"/>
                <a:gd name="T69" fmla="*/ 36 h 84"/>
                <a:gd name="T70" fmla="*/ 168 w 198"/>
                <a:gd name="T71" fmla="*/ 36 h 84"/>
                <a:gd name="T72" fmla="*/ 174 w 198"/>
                <a:gd name="T73" fmla="*/ 30 h 84"/>
                <a:gd name="T74" fmla="*/ 180 w 198"/>
                <a:gd name="T75" fmla="*/ 60 h 84"/>
                <a:gd name="T76" fmla="*/ 186 w 198"/>
                <a:gd name="T77" fmla="*/ 42 h 84"/>
                <a:gd name="T78" fmla="*/ 186 w 198"/>
                <a:gd name="T79" fmla="*/ 36 h 84"/>
                <a:gd name="T80" fmla="*/ 192 w 198"/>
                <a:gd name="T81" fmla="*/ 30 h 84"/>
                <a:gd name="T82" fmla="*/ 198 w 198"/>
                <a:gd name="T83"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84">
                  <a:moveTo>
                    <a:pt x="0" y="42"/>
                  </a:moveTo>
                  <a:lnTo>
                    <a:pt x="0" y="60"/>
                  </a:lnTo>
                  <a:lnTo>
                    <a:pt x="0" y="12"/>
                  </a:lnTo>
                  <a:lnTo>
                    <a:pt x="6" y="54"/>
                  </a:lnTo>
                  <a:lnTo>
                    <a:pt x="6" y="60"/>
                  </a:lnTo>
                  <a:lnTo>
                    <a:pt x="6" y="18"/>
                  </a:lnTo>
                  <a:lnTo>
                    <a:pt x="6" y="36"/>
                  </a:lnTo>
                  <a:lnTo>
                    <a:pt x="12" y="48"/>
                  </a:lnTo>
                  <a:lnTo>
                    <a:pt x="12" y="54"/>
                  </a:lnTo>
                  <a:lnTo>
                    <a:pt x="12" y="18"/>
                  </a:lnTo>
                  <a:lnTo>
                    <a:pt x="12" y="48"/>
                  </a:lnTo>
                  <a:lnTo>
                    <a:pt x="18" y="42"/>
                  </a:lnTo>
                  <a:lnTo>
                    <a:pt x="18" y="54"/>
                  </a:lnTo>
                  <a:lnTo>
                    <a:pt x="18" y="24"/>
                  </a:lnTo>
                  <a:lnTo>
                    <a:pt x="18" y="30"/>
                  </a:lnTo>
                  <a:lnTo>
                    <a:pt x="24" y="48"/>
                  </a:lnTo>
                  <a:lnTo>
                    <a:pt x="24" y="54"/>
                  </a:lnTo>
                  <a:lnTo>
                    <a:pt x="24" y="24"/>
                  </a:lnTo>
                  <a:lnTo>
                    <a:pt x="24" y="36"/>
                  </a:lnTo>
                  <a:lnTo>
                    <a:pt x="30" y="24"/>
                  </a:lnTo>
                  <a:lnTo>
                    <a:pt x="30" y="54"/>
                  </a:lnTo>
                  <a:lnTo>
                    <a:pt x="30" y="24"/>
                  </a:lnTo>
                  <a:lnTo>
                    <a:pt x="36" y="36"/>
                  </a:lnTo>
                  <a:lnTo>
                    <a:pt x="36" y="54"/>
                  </a:lnTo>
                  <a:lnTo>
                    <a:pt x="36" y="24"/>
                  </a:lnTo>
                  <a:lnTo>
                    <a:pt x="36" y="42"/>
                  </a:lnTo>
                  <a:lnTo>
                    <a:pt x="42" y="36"/>
                  </a:lnTo>
                  <a:lnTo>
                    <a:pt x="42" y="60"/>
                  </a:lnTo>
                  <a:lnTo>
                    <a:pt x="42" y="18"/>
                  </a:lnTo>
                  <a:lnTo>
                    <a:pt x="42" y="54"/>
                  </a:lnTo>
                  <a:lnTo>
                    <a:pt x="48" y="48"/>
                  </a:lnTo>
                  <a:lnTo>
                    <a:pt x="48" y="66"/>
                  </a:lnTo>
                  <a:lnTo>
                    <a:pt x="48" y="12"/>
                  </a:lnTo>
                  <a:lnTo>
                    <a:pt x="48" y="54"/>
                  </a:lnTo>
                  <a:lnTo>
                    <a:pt x="54" y="36"/>
                  </a:lnTo>
                  <a:lnTo>
                    <a:pt x="54" y="54"/>
                  </a:lnTo>
                  <a:lnTo>
                    <a:pt x="54" y="24"/>
                  </a:lnTo>
                  <a:lnTo>
                    <a:pt x="54" y="42"/>
                  </a:lnTo>
                  <a:lnTo>
                    <a:pt x="60" y="24"/>
                  </a:lnTo>
                  <a:lnTo>
                    <a:pt x="60" y="60"/>
                  </a:lnTo>
                  <a:lnTo>
                    <a:pt x="60" y="12"/>
                  </a:lnTo>
                  <a:lnTo>
                    <a:pt x="60" y="42"/>
                  </a:lnTo>
                  <a:lnTo>
                    <a:pt x="66" y="30"/>
                  </a:lnTo>
                  <a:lnTo>
                    <a:pt x="66" y="72"/>
                  </a:lnTo>
                  <a:lnTo>
                    <a:pt x="66" y="0"/>
                  </a:lnTo>
                  <a:lnTo>
                    <a:pt x="66" y="48"/>
                  </a:lnTo>
                  <a:lnTo>
                    <a:pt x="72" y="36"/>
                  </a:lnTo>
                  <a:lnTo>
                    <a:pt x="72" y="60"/>
                  </a:lnTo>
                  <a:lnTo>
                    <a:pt x="72" y="18"/>
                  </a:lnTo>
                  <a:lnTo>
                    <a:pt x="72" y="42"/>
                  </a:lnTo>
                  <a:lnTo>
                    <a:pt x="78" y="48"/>
                  </a:lnTo>
                  <a:lnTo>
                    <a:pt x="78" y="60"/>
                  </a:lnTo>
                  <a:lnTo>
                    <a:pt x="78" y="24"/>
                  </a:lnTo>
                  <a:lnTo>
                    <a:pt x="78" y="42"/>
                  </a:lnTo>
                  <a:lnTo>
                    <a:pt x="84" y="30"/>
                  </a:lnTo>
                  <a:lnTo>
                    <a:pt x="84" y="60"/>
                  </a:lnTo>
                  <a:lnTo>
                    <a:pt x="84" y="18"/>
                  </a:lnTo>
                  <a:lnTo>
                    <a:pt x="84" y="30"/>
                  </a:lnTo>
                  <a:lnTo>
                    <a:pt x="90" y="36"/>
                  </a:lnTo>
                  <a:lnTo>
                    <a:pt x="90" y="66"/>
                  </a:lnTo>
                  <a:lnTo>
                    <a:pt x="90" y="18"/>
                  </a:lnTo>
                  <a:lnTo>
                    <a:pt x="90" y="42"/>
                  </a:lnTo>
                  <a:lnTo>
                    <a:pt x="96" y="48"/>
                  </a:lnTo>
                  <a:lnTo>
                    <a:pt x="96" y="60"/>
                  </a:lnTo>
                  <a:lnTo>
                    <a:pt x="96" y="18"/>
                  </a:lnTo>
                  <a:lnTo>
                    <a:pt x="96" y="30"/>
                  </a:lnTo>
                  <a:lnTo>
                    <a:pt x="102" y="54"/>
                  </a:lnTo>
                  <a:lnTo>
                    <a:pt x="102" y="6"/>
                  </a:lnTo>
                  <a:lnTo>
                    <a:pt x="102" y="72"/>
                  </a:lnTo>
                  <a:lnTo>
                    <a:pt x="108" y="12"/>
                  </a:lnTo>
                  <a:lnTo>
                    <a:pt x="108" y="60"/>
                  </a:lnTo>
                  <a:lnTo>
                    <a:pt x="108" y="30"/>
                  </a:lnTo>
                  <a:lnTo>
                    <a:pt x="114" y="36"/>
                  </a:lnTo>
                  <a:lnTo>
                    <a:pt x="114" y="54"/>
                  </a:lnTo>
                  <a:lnTo>
                    <a:pt x="114" y="24"/>
                  </a:lnTo>
                  <a:lnTo>
                    <a:pt x="114" y="36"/>
                  </a:lnTo>
                  <a:lnTo>
                    <a:pt x="120" y="42"/>
                  </a:lnTo>
                  <a:lnTo>
                    <a:pt x="120" y="48"/>
                  </a:lnTo>
                  <a:lnTo>
                    <a:pt x="120" y="30"/>
                  </a:lnTo>
                  <a:lnTo>
                    <a:pt x="120" y="36"/>
                  </a:lnTo>
                  <a:lnTo>
                    <a:pt x="126" y="42"/>
                  </a:lnTo>
                  <a:lnTo>
                    <a:pt x="126" y="24"/>
                  </a:lnTo>
                  <a:lnTo>
                    <a:pt x="126" y="54"/>
                  </a:lnTo>
                  <a:lnTo>
                    <a:pt x="132" y="42"/>
                  </a:lnTo>
                  <a:lnTo>
                    <a:pt x="132" y="72"/>
                  </a:lnTo>
                  <a:lnTo>
                    <a:pt x="132" y="12"/>
                  </a:lnTo>
                  <a:lnTo>
                    <a:pt x="132" y="54"/>
                  </a:lnTo>
                  <a:lnTo>
                    <a:pt x="138" y="36"/>
                  </a:lnTo>
                  <a:lnTo>
                    <a:pt x="138" y="6"/>
                  </a:lnTo>
                  <a:lnTo>
                    <a:pt x="138" y="84"/>
                  </a:lnTo>
                  <a:lnTo>
                    <a:pt x="144" y="30"/>
                  </a:lnTo>
                  <a:lnTo>
                    <a:pt x="144" y="54"/>
                  </a:lnTo>
                  <a:lnTo>
                    <a:pt x="144" y="6"/>
                  </a:lnTo>
                  <a:lnTo>
                    <a:pt x="144" y="42"/>
                  </a:lnTo>
                  <a:lnTo>
                    <a:pt x="150" y="24"/>
                  </a:lnTo>
                  <a:lnTo>
                    <a:pt x="150" y="54"/>
                  </a:lnTo>
                  <a:lnTo>
                    <a:pt x="150" y="42"/>
                  </a:lnTo>
                  <a:lnTo>
                    <a:pt x="156" y="30"/>
                  </a:lnTo>
                  <a:lnTo>
                    <a:pt x="156" y="48"/>
                  </a:lnTo>
                  <a:lnTo>
                    <a:pt x="156" y="24"/>
                  </a:lnTo>
                  <a:lnTo>
                    <a:pt x="156" y="30"/>
                  </a:lnTo>
                  <a:lnTo>
                    <a:pt x="162" y="48"/>
                  </a:lnTo>
                  <a:lnTo>
                    <a:pt x="162" y="54"/>
                  </a:lnTo>
                  <a:lnTo>
                    <a:pt x="162" y="24"/>
                  </a:lnTo>
                  <a:lnTo>
                    <a:pt x="162" y="36"/>
                  </a:lnTo>
                  <a:lnTo>
                    <a:pt x="168" y="18"/>
                  </a:lnTo>
                  <a:lnTo>
                    <a:pt x="168" y="66"/>
                  </a:lnTo>
                  <a:lnTo>
                    <a:pt x="168" y="36"/>
                  </a:lnTo>
                  <a:lnTo>
                    <a:pt x="174" y="48"/>
                  </a:lnTo>
                  <a:lnTo>
                    <a:pt x="174" y="48"/>
                  </a:lnTo>
                  <a:lnTo>
                    <a:pt x="174" y="30"/>
                  </a:lnTo>
                  <a:lnTo>
                    <a:pt x="174" y="42"/>
                  </a:lnTo>
                  <a:lnTo>
                    <a:pt x="180" y="48"/>
                  </a:lnTo>
                  <a:lnTo>
                    <a:pt x="180" y="60"/>
                  </a:lnTo>
                  <a:lnTo>
                    <a:pt x="180" y="18"/>
                  </a:lnTo>
                  <a:lnTo>
                    <a:pt x="180" y="42"/>
                  </a:lnTo>
                  <a:lnTo>
                    <a:pt x="186" y="42"/>
                  </a:lnTo>
                  <a:lnTo>
                    <a:pt x="186" y="60"/>
                  </a:lnTo>
                  <a:lnTo>
                    <a:pt x="186" y="24"/>
                  </a:lnTo>
                  <a:lnTo>
                    <a:pt x="186" y="36"/>
                  </a:lnTo>
                  <a:lnTo>
                    <a:pt x="192" y="42"/>
                  </a:lnTo>
                  <a:lnTo>
                    <a:pt x="192" y="48"/>
                  </a:lnTo>
                  <a:lnTo>
                    <a:pt x="192" y="30"/>
                  </a:lnTo>
                  <a:lnTo>
                    <a:pt x="192" y="42"/>
                  </a:lnTo>
                  <a:lnTo>
                    <a:pt x="198" y="36"/>
                  </a:lnTo>
                  <a:lnTo>
                    <a:pt x="198" y="60"/>
                  </a:lnTo>
                  <a:lnTo>
                    <a:pt x="198" y="18"/>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72"/>
            <p:cNvSpPr>
              <a:spLocks/>
            </p:cNvSpPr>
            <p:nvPr/>
          </p:nvSpPr>
          <p:spPr bwMode="auto">
            <a:xfrm>
              <a:off x="5486400" y="1543050"/>
              <a:ext cx="333375" cy="209550"/>
            </a:xfrm>
            <a:custGeom>
              <a:avLst/>
              <a:gdLst>
                <a:gd name="T0" fmla="*/ 6 w 210"/>
                <a:gd name="T1" fmla="*/ 48 h 132"/>
                <a:gd name="T2" fmla="*/ 12 w 210"/>
                <a:gd name="T3" fmla="*/ 102 h 132"/>
                <a:gd name="T4" fmla="*/ 18 w 210"/>
                <a:gd name="T5" fmla="*/ 78 h 132"/>
                <a:gd name="T6" fmla="*/ 18 w 210"/>
                <a:gd name="T7" fmla="*/ 78 h 132"/>
                <a:gd name="T8" fmla="*/ 24 w 210"/>
                <a:gd name="T9" fmla="*/ 54 h 132"/>
                <a:gd name="T10" fmla="*/ 30 w 210"/>
                <a:gd name="T11" fmla="*/ 48 h 132"/>
                <a:gd name="T12" fmla="*/ 36 w 210"/>
                <a:gd name="T13" fmla="*/ 84 h 132"/>
                <a:gd name="T14" fmla="*/ 42 w 210"/>
                <a:gd name="T15" fmla="*/ 60 h 132"/>
                <a:gd name="T16" fmla="*/ 48 w 210"/>
                <a:gd name="T17" fmla="*/ 66 h 132"/>
                <a:gd name="T18" fmla="*/ 48 w 210"/>
                <a:gd name="T19" fmla="*/ 66 h 132"/>
                <a:gd name="T20" fmla="*/ 54 w 210"/>
                <a:gd name="T21" fmla="*/ 72 h 132"/>
                <a:gd name="T22" fmla="*/ 60 w 210"/>
                <a:gd name="T23" fmla="*/ 78 h 132"/>
                <a:gd name="T24" fmla="*/ 66 w 210"/>
                <a:gd name="T25" fmla="*/ 60 h 132"/>
                <a:gd name="T26" fmla="*/ 72 w 210"/>
                <a:gd name="T27" fmla="*/ 78 h 132"/>
                <a:gd name="T28" fmla="*/ 78 w 210"/>
                <a:gd name="T29" fmla="*/ 78 h 132"/>
                <a:gd name="T30" fmla="*/ 84 w 210"/>
                <a:gd name="T31" fmla="*/ 84 h 132"/>
                <a:gd name="T32" fmla="*/ 84 w 210"/>
                <a:gd name="T33" fmla="*/ 72 h 132"/>
                <a:gd name="T34" fmla="*/ 90 w 210"/>
                <a:gd name="T35" fmla="*/ 12 h 132"/>
                <a:gd name="T36" fmla="*/ 96 w 210"/>
                <a:gd name="T37" fmla="*/ 90 h 132"/>
                <a:gd name="T38" fmla="*/ 102 w 210"/>
                <a:gd name="T39" fmla="*/ 60 h 132"/>
                <a:gd name="T40" fmla="*/ 102 w 210"/>
                <a:gd name="T41" fmla="*/ 78 h 132"/>
                <a:gd name="T42" fmla="*/ 108 w 210"/>
                <a:gd name="T43" fmla="*/ 54 h 132"/>
                <a:gd name="T44" fmla="*/ 114 w 210"/>
                <a:gd name="T45" fmla="*/ 84 h 132"/>
                <a:gd name="T46" fmla="*/ 120 w 210"/>
                <a:gd name="T47" fmla="*/ 132 h 132"/>
                <a:gd name="T48" fmla="*/ 126 w 210"/>
                <a:gd name="T49" fmla="*/ 78 h 132"/>
                <a:gd name="T50" fmla="*/ 126 w 210"/>
                <a:gd name="T51" fmla="*/ 78 h 132"/>
                <a:gd name="T52" fmla="*/ 132 w 210"/>
                <a:gd name="T53" fmla="*/ 36 h 132"/>
                <a:gd name="T54" fmla="*/ 138 w 210"/>
                <a:gd name="T55" fmla="*/ 84 h 132"/>
                <a:gd name="T56" fmla="*/ 144 w 210"/>
                <a:gd name="T57" fmla="*/ 66 h 132"/>
                <a:gd name="T58" fmla="*/ 150 w 210"/>
                <a:gd name="T59" fmla="*/ 36 h 132"/>
                <a:gd name="T60" fmla="*/ 150 w 210"/>
                <a:gd name="T61" fmla="*/ 60 h 132"/>
                <a:gd name="T62" fmla="*/ 156 w 210"/>
                <a:gd name="T63" fmla="*/ 48 h 132"/>
                <a:gd name="T64" fmla="*/ 162 w 210"/>
                <a:gd name="T65" fmla="*/ 102 h 132"/>
                <a:gd name="T66" fmla="*/ 168 w 210"/>
                <a:gd name="T67" fmla="*/ 84 h 132"/>
                <a:gd name="T68" fmla="*/ 168 w 210"/>
                <a:gd name="T69" fmla="*/ 72 h 132"/>
                <a:gd name="T70" fmla="*/ 174 w 210"/>
                <a:gd name="T71" fmla="*/ 54 h 132"/>
                <a:gd name="T72" fmla="*/ 180 w 210"/>
                <a:gd name="T73" fmla="*/ 102 h 132"/>
                <a:gd name="T74" fmla="*/ 186 w 210"/>
                <a:gd name="T75" fmla="*/ 60 h 132"/>
                <a:gd name="T76" fmla="*/ 186 w 210"/>
                <a:gd name="T77" fmla="*/ 60 h 132"/>
                <a:gd name="T78" fmla="*/ 192 w 210"/>
                <a:gd name="T79" fmla="*/ 24 h 132"/>
                <a:gd name="T80" fmla="*/ 198 w 210"/>
                <a:gd name="T81" fmla="*/ 24 h 132"/>
                <a:gd name="T82" fmla="*/ 204 w 210"/>
                <a:gd name="T83"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32">
                  <a:moveTo>
                    <a:pt x="0" y="72"/>
                  </a:moveTo>
                  <a:lnTo>
                    <a:pt x="6" y="60"/>
                  </a:lnTo>
                  <a:lnTo>
                    <a:pt x="6" y="48"/>
                  </a:lnTo>
                  <a:lnTo>
                    <a:pt x="6" y="102"/>
                  </a:lnTo>
                  <a:lnTo>
                    <a:pt x="12" y="96"/>
                  </a:lnTo>
                  <a:lnTo>
                    <a:pt x="12" y="102"/>
                  </a:lnTo>
                  <a:lnTo>
                    <a:pt x="12" y="36"/>
                  </a:lnTo>
                  <a:lnTo>
                    <a:pt x="12" y="72"/>
                  </a:lnTo>
                  <a:lnTo>
                    <a:pt x="18" y="78"/>
                  </a:lnTo>
                  <a:lnTo>
                    <a:pt x="18" y="114"/>
                  </a:lnTo>
                  <a:lnTo>
                    <a:pt x="18" y="24"/>
                  </a:lnTo>
                  <a:lnTo>
                    <a:pt x="18" y="78"/>
                  </a:lnTo>
                  <a:lnTo>
                    <a:pt x="24" y="60"/>
                  </a:lnTo>
                  <a:lnTo>
                    <a:pt x="24" y="84"/>
                  </a:lnTo>
                  <a:lnTo>
                    <a:pt x="24" y="54"/>
                  </a:lnTo>
                  <a:lnTo>
                    <a:pt x="24" y="66"/>
                  </a:lnTo>
                  <a:lnTo>
                    <a:pt x="30" y="84"/>
                  </a:lnTo>
                  <a:lnTo>
                    <a:pt x="30" y="48"/>
                  </a:lnTo>
                  <a:lnTo>
                    <a:pt x="30" y="60"/>
                  </a:lnTo>
                  <a:lnTo>
                    <a:pt x="36" y="78"/>
                  </a:lnTo>
                  <a:lnTo>
                    <a:pt x="36" y="84"/>
                  </a:lnTo>
                  <a:lnTo>
                    <a:pt x="36" y="54"/>
                  </a:lnTo>
                  <a:lnTo>
                    <a:pt x="36" y="66"/>
                  </a:lnTo>
                  <a:lnTo>
                    <a:pt x="42" y="60"/>
                  </a:lnTo>
                  <a:lnTo>
                    <a:pt x="42" y="60"/>
                  </a:lnTo>
                  <a:lnTo>
                    <a:pt x="42" y="78"/>
                  </a:lnTo>
                  <a:lnTo>
                    <a:pt x="48" y="66"/>
                  </a:lnTo>
                  <a:lnTo>
                    <a:pt x="48" y="84"/>
                  </a:lnTo>
                  <a:lnTo>
                    <a:pt x="48" y="48"/>
                  </a:lnTo>
                  <a:lnTo>
                    <a:pt x="48" y="66"/>
                  </a:lnTo>
                  <a:lnTo>
                    <a:pt x="54" y="90"/>
                  </a:lnTo>
                  <a:lnTo>
                    <a:pt x="54" y="48"/>
                  </a:lnTo>
                  <a:lnTo>
                    <a:pt x="54" y="72"/>
                  </a:lnTo>
                  <a:lnTo>
                    <a:pt x="60" y="54"/>
                  </a:lnTo>
                  <a:lnTo>
                    <a:pt x="60" y="84"/>
                  </a:lnTo>
                  <a:lnTo>
                    <a:pt x="60" y="78"/>
                  </a:lnTo>
                  <a:lnTo>
                    <a:pt x="66" y="72"/>
                  </a:lnTo>
                  <a:lnTo>
                    <a:pt x="66" y="78"/>
                  </a:lnTo>
                  <a:lnTo>
                    <a:pt x="66" y="60"/>
                  </a:lnTo>
                  <a:lnTo>
                    <a:pt x="66" y="66"/>
                  </a:lnTo>
                  <a:lnTo>
                    <a:pt x="72" y="60"/>
                  </a:lnTo>
                  <a:lnTo>
                    <a:pt x="72" y="78"/>
                  </a:lnTo>
                  <a:lnTo>
                    <a:pt x="72" y="66"/>
                  </a:lnTo>
                  <a:lnTo>
                    <a:pt x="78" y="72"/>
                  </a:lnTo>
                  <a:lnTo>
                    <a:pt x="78" y="78"/>
                  </a:lnTo>
                  <a:lnTo>
                    <a:pt x="78" y="60"/>
                  </a:lnTo>
                  <a:lnTo>
                    <a:pt x="78" y="66"/>
                  </a:lnTo>
                  <a:lnTo>
                    <a:pt x="84" y="84"/>
                  </a:lnTo>
                  <a:lnTo>
                    <a:pt x="84" y="90"/>
                  </a:lnTo>
                  <a:lnTo>
                    <a:pt x="84" y="54"/>
                  </a:lnTo>
                  <a:lnTo>
                    <a:pt x="84" y="72"/>
                  </a:lnTo>
                  <a:lnTo>
                    <a:pt x="90" y="78"/>
                  </a:lnTo>
                  <a:lnTo>
                    <a:pt x="90" y="132"/>
                  </a:lnTo>
                  <a:lnTo>
                    <a:pt x="90" y="12"/>
                  </a:lnTo>
                  <a:lnTo>
                    <a:pt x="90" y="84"/>
                  </a:lnTo>
                  <a:lnTo>
                    <a:pt x="96" y="54"/>
                  </a:lnTo>
                  <a:lnTo>
                    <a:pt x="96" y="90"/>
                  </a:lnTo>
                  <a:lnTo>
                    <a:pt x="96" y="48"/>
                  </a:lnTo>
                  <a:lnTo>
                    <a:pt x="96" y="72"/>
                  </a:lnTo>
                  <a:lnTo>
                    <a:pt x="102" y="60"/>
                  </a:lnTo>
                  <a:lnTo>
                    <a:pt x="102" y="90"/>
                  </a:lnTo>
                  <a:lnTo>
                    <a:pt x="102" y="54"/>
                  </a:lnTo>
                  <a:lnTo>
                    <a:pt x="102" y="78"/>
                  </a:lnTo>
                  <a:lnTo>
                    <a:pt x="108" y="78"/>
                  </a:lnTo>
                  <a:lnTo>
                    <a:pt x="108" y="84"/>
                  </a:lnTo>
                  <a:lnTo>
                    <a:pt x="108" y="54"/>
                  </a:lnTo>
                  <a:lnTo>
                    <a:pt x="108" y="60"/>
                  </a:lnTo>
                  <a:lnTo>
                    <a:pt x="114" y="54"/>
                  </a:lnTo>
                  <a:lnTo>
                    <a:pt x="114" y="84"/>
                  </a:lnTo>
                  <a:lnTo>
                    <a:pt x="114" y="60"/>
                  </a:lnTo>
                  <a:lnTo>
                    <a:pt x="120" y="90"/>
                  </a:lnTo>
                  <a:lnTo>
                    <a:pt x="120" y="132"/>
                  </a:lnTo>
                  <a:lnTo>
                    <a:pt x="120" y="0"/>
                  </a:lnTo>
                  <a:lnTo>
                    <a:pt x="120" y="60"/>
                  </a:lnTo>
                  <a:lnTo>
                    <a:pt x="126" y="78"/>
                  </a:lnTo>
                  <a:lnTo>
                    <a:pt x="126" y="78"/>
                  </a:lnTo>
                  <a:lnTo>
                    <a:pt x="126" y="54"/>
                  </a:lnTo>
                  <a:lnTo>
                    <a:pt x="126" y="78"/>
                  </a:lnTo>
                  <a:lnTo>
                    <a:pt x="132" y="84"/>
                  </a:lnTo>
                  <a:lnTo>
                    <a:pt x="132" y="96"/>
                  </a:lnTo>
                  <a:lnTo>
                    <a:pt x="132" y="36"/>
                  </a:lnTo>
                  <a:lnTo>
                    <a:pt x="132" y="72"/>
                  </a:lnTo>
                  <a:lnTo>
                    <a:pt x="138" y="78"/>
                  </a:lnTo>
                  <a:lnTo>
                    <a:pt x="138" y="84"/>
                  </a:lnTo>
                  <a:lnTo>
                    <a:pt x="138" y="54"/>
                  </a:lnTo>
                  <a:lnTo>
                    <a:pt x="138" y="72"/>
                  </a:lnTo>
                  <a:lnTo>
                    <a:pt x="144" y="66"/>
                  </a:lnTo>
                  <a:lnTo>
                    <a:pt x="144" y="90"/>
                  </a:lnTo>
                  <a:lnTo>
                    <a:pt x="144" y="48"/>
                  </a:lnTo>
                  <a:lnTo>
                    <a:pt x="150" y="36"/>
                  </a:lnTo>
                  <a:lnTo>
                    <a:pt x="150" y="114"/>
                  </a:lnTo>
                  <a:lnTo>
                    <a:pt x="150" y="24"/>
                  </a:lnTo>
                  <a:lnTo>
                    <a:pt x="150" y="60"/>
                  </a:lnTo>
                  <a:lnTo>
                    <a:pt x="156" y="78"/>
                  </a:lnTo>
                  <a:lnTo>
                    <a:pt x="156" y="84"/>
                  </a:lnTo>
                  <a:lnTo>
                    <a:pt x="156" y="48"/>
                  </a:lnTo>
                  <a:lnTo>
                    <a:pt x="156" y="66"/>
                  </a:lnTo>
                  <a:lnTo>
                    <a:pt x="162" y="60"/>
                  </a:lnTo>
                  <a:lnTo>
                    <a:pt x="162" y="102"/>
                  </a:lnTo>
                  <a:lnTo>
                    <a:pt x="162" y="30"/>
                  </a:lnTo>
                  <a:lnTo>
                    <a:pt x="162" y="54"/>
                  </a:lnTo>
                  <a:lnTo>
                    <a:pt x="168" y="84"/>
                  </a:lnTo>
                  <a:lnTo>
                    <a:pt x="168" y="90"/>
                  </a:lnTo>
                  <a:lnTo>
                    <a:pt x="168" y="48"/>
                  </a:lnTo>
                  <a:lnTo>
                    <a:pt x="168" y="72"/>
                  </a:lnTo>
                  <a:lnTo>
                    <a:pt x="174" y="60"/>
                  </a:lnTo>
                  <a:lnTo>
                    <a:pt x="174" y="84"/>
                  </a:lnTo>
                  <a:lnTo>
                    <a:pt x="174" y="54"/>
                  </a:lnTo>
                  <a:lnTo>
                    <a:pt x="174" y="72"/>
                  </a:lnTo>
                  <a:lnTo>
                    <a:pt x="180" y="66"/>
                  </a:lnTo>
                  <a:lnTo>
                    <a:pt x="180" y="102"/>
                  </a:lnTo>
                  <a:lnTo>
                    <a:pt x="180" y="48"/>
                  </a:lnTo>
                  <a:lnTo>
                    <a:pt x="180" y="72"/>
                  </a:lnTo>
                  <a:lnTo>
                    <a:pt x="186" y="60"/>
                  </a:lnTo>
                  <a:lnTo>
                    <a:pt x="186" y="84"/>
                  </a:lnTo>
                  <a:lnTo>
                    <a:pt x="186" y="54"/>
                  </a:lnTo>
                  <a:lnTo>
                    <a:pt x="186" y="60"/>
                  </a:lnTo>
                  <a:lnTo>
                    <a:pt x="192" y="66"/>
                  </a:lnTo>
                  <a:lnTo>
                    <a:pt x="192" y="96"/>
                  </a:lnTo>
                  <a:lnTo>
                    <a:pt x="192" y="24"/>
                  </a:lnTo>
                  <a:lnTo>
                    <a:pt x="192" y="72"/>
                  </a:lnTo>
                  <a:lnTo>
                    <a:pt x="198" y="114"/>
                  </a:lnTo>
                  <a:lnTo>
                    <a:pt x="198" y="24"/>
                  </a:lnTo>
                  <a:lnTo>
                    <a:pt x="198" y="54"/>
                  </a:lnTo>
                  <a:lnTo>
                    <a:pt x="204" y="60"/>
                  </a:lnTo>
                  <a:lnTo>
                    <a:pt x="204" y="78"/>
                  </a:lnTo>
                  <a:lnTo>
                    <a:pt x="204" y="66"/>
                  </a:lnTo>
                  <a:lnTo>
                    <a:pt x="210" y="7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73"/>
            <p:cNvSpPr>
              <a:spLocks/>
            </p:cNvSpPr>
            <p:nvPr/>
          </p:nvSpPr>
          <p:spPr bwMode="auto">
            <a:xfrm>
              <a:off x="5819775" y="1571625"/>
              <a:ext cx="333375" cy="171450"/>
            </a:xfrm>
            <a:custGeom>
              <a:avLst/>
              <a:gdLst>
                <a:gd name="T0" fmla="*/ 0 w 210"/>
                <a:gd name="T1" fmla="*/ 36 h 108"/>
                <a:gd name="T2" fmla="*/ 6 w 210"/>
                <a:gd name="T3" fmla="*/ 84 h 108"/>
                <a:gd name="T4" fmla="*/ 12 w 210"/>
                <a:gd name="T5" fmla="*/ 24 h 108"/>
                <a:gd name="T6" fmla="*/ 18 w 210"/>
                <a:gd name="T7" fmla="*/ 54 h 108"/>
                <a:gd name="T8" fmla="*/ 24 w 210"/>
                <a:gd name="T9" fmla="*/ 48 h 108"/>
                <a:gd name="T10" fmla="*/ 24 w 210"/>
                <a:gd name="T11" fmla="*/ 48 h 108"/>
                <a:gd name="T12" fmla="*/ 30 w 210"/>
                <a:gd name="T13" fmla="*/ 30 h 108"/>
                <a:gd name="T14" fmla="*/ 36 w 210"/>
                <a:gd name="T15" fmla="*/ 24 h 108"/>
                <a:gd name="T16" fmla="*/ 42 w 210"/>
                <a:gd name="T17" fmla="*/ 60 h 108"/>
                <a:gd name="T18" fmla="*/ 48 w 210"/>
                <a:gd name="T19" fmla="*/ 54 h 108"/>
                <a:gd name="T20" fmla="*/ 48 w 210"/>
                <a:gd name="T21" fmla="*/ 66 h 108"/>
                <a:gd name="T22" fmla="*/ 54 w 210"/>
                <a:gd name="T23" fmla="*/ 24 h 108"/>
                <a:gd name="T24" fmla="*/ 60 w 210"/>
                <a:gd name="T25" fmla="*/ 84 h 108"/>
                <a:gd name="T26" fmla="*/ 66 w 210"/>
                <a:gd name="T27" fmla="*/ 78 h 108"/>
                <a:gd name="T28" fmla="*/ 72 w 210"/>
                <a:gd name="T29" fmla="*/ 54 h 108"/>
                <a:gd name="T30" fmla="*/ 72 w 210"/>
                <a:gd name="T31" fmla="*/ 54 h 108"/>
                <a:gd name="T32" fmla="*/ 78 w 210"/>
                <a:gd name="T33" fmla="*/ 36 h 108"/>
                <a:gd name="T34" fmla="*/ 84 w 210"/>
                <a:gd name="T35" fmla="*/ 78 h 108"/>
                <a:gd name="T36" fmla="*/ 90 w 210"/>
                <a:gd name="T37" fmla="*/ 30 h 108"/>
                <a:gd name="T38" fmla="*/ 96 w 210"/>
                <a:gd name="T39" fmla="*/ 54 h 108"/>
                <a:gd name="T40" fmla="*/ 96 w 210"/>
                <a:gd name="T41" fmla="*/ 48 h 108"/>
                <a:gd name="T42" fmla="*/ 102 w 210"/>
                <a:gd name="T43" fmla="*/ 42 h 108"/>
                <a:gd name="T44" fmla="*/ 108 w 210"/>
                <a:gd name="T45" fmla="*/ 66 h 108"/>
                <a:gd name="T46" fmla="*/ 114 w 210"/>
                <a:gd name="T47" fmla="*/ 36 h 108"/>
                <a:gd name="T48" fmla="*/ 120 w 210"/>
                <a:gd name="T49" fmla="*/ 42 h 108"/>
                <a:gd name="T50" fmla="*/ 120 w 210"/>
                <a:gd name="T51" fmla="*/ 60 h 108"/>
                <a:gd name="T52" fmla="*/ 126 w 210"/>
                <a:gd name="T53" fmla="*/ 66 h 108"/>
                <a:gd name="T54" fmla="*/ 132 w 210"/>
                <a:gd name="T55" fmla="*/ 0 h 108"/>
                <a:gd name="T56" fmla="*/ 138 w 210"/>
                <a:gd name="T57" fmla="*/ 90 h 108"/>
                <a:gd name="T58" fmla="*/ 144 w 210"/>
                <a:gd name="T59" fmla="*/ 42 h 108"/>
                <a:gd name="T60" fmla="*/ 150 w 210"/>
                <a:gd name="T61" fmla="*/ 54 h 108"/>
                <a:gd name="T62" fmla="*/ 156 w 210"/>
                <a:gd name="T63" fmla="*/ 48 h 108"/>
                <a:gd name="T64" fmla="*/ 156 w 210"/>
                <a:gd name="T65" fmla="*/ 48 h 108"/>
                <a:gd name="T66" fmla="*/ 162 w 210"/>
                <a:gd name="T67" fmla="*/ 30 h 108"/>
                <a:gd name="T68" fmla="*/ 168 w 210"/>
                <a:gd name="T69" fmla="*/ 6 h 108"/>
                <a:gd name="T70" fmla="*/ 174 w 210"/>
                <a:gd name="T71" fmla="*/ 96 h 108"/>
                <a:gd name="T72" fmla="*/ 180 w 210"/>
                <a:gd name="T73" fmla="*/ 84 h 108"/>
                <a:gd name="T74" fmla="*/ 186 w 210"/>
                <a:gd name="T75" fmla="*/ 72 h 108"/>
                <a:gd name="T76" fmla="*/ 192 w 210"/>
                <a:gd name="T77" fmla="*/ 42 h 108"/>
                <a:gd name="T78" fmla="*/ 192 w 210"/>
                <a:gd name="T79" fmla="*/ 54 h 108"/>
                <a:gd name="T80" fmla="*/ 198 w 210"/>
                <a:gd name="T81" fmla="*/ 18 h 108"/>
                <a:gd name="T82" fmla="*/ 204 w 210"/>
                <a:gd name="T83"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08">
                  <a:moveTo>
                    <a:pt x="0" y="54"/>
                  </a:moveTo>
                  <a:lnTo>
                    <a:pt x="0" y="66"/>
                  </a:lnTo>
                  <a:lnTo>
                    <a:pt x="0" y="36"/>
                  </a:lnTo>
                  <a:lnTo>
                    <a:pt x="0" y="42"/>
                  </a:lnTo>
                  <a:lnTo>
                    <a:pt x="6" y="54"/>
                  </a:lnTo>
                  <a:lnTo>
                    <a:pt x="6" y="84"/>
                  </a:lnTo>
                  <a:lnTo>
                    <a:pt x="6" y="18"/>
                  </a:lnTo>
                  <a:lnTo>
                    <a:pt x="6" y="72"/>
                  </a:lnTo>
                  <a:lnTo>
                    <a:pt x="12" y="24"/>
                  </a:lnTo>
                  <a:lnTo>
                    <a:pt x="12" y="72"/>
                  </a:lnTo>
                  <a:lnTo>
                    <a:pt x="12" y="42"/>
                  </a:lnTo>
                  <a:lnTo>
                    <a:pt x="18" y="54"/>
                  </a:lnTo>
                  <a:lnTo>
                    <a:pt x="18" y="36"/>
                  </a:lnTo>
                  <a:lnTo>
                    <a:pt x="18" y="72"/>
                  </a:lnTo>
                  <a:lnTo>
                    <a:pt x="24" y="48"/>
                  </a:lnTo>
                  <a:lnTo>
                    <a:pt x="24" y="72"/>
                  </a:lnTo>
                  <a:lnTo>
                    <a:pt x="24" y="36"/>
                  </a:lnTo>
                  <a:lnTo>
                    <a:pt x="24" y="48"/>
                  </a:lnTo>
                  <a:lnTo>
                    <a:pt x="30" y="54"/>
                  </a:lnTo>
                  <a:lnTo>
                    <a:pt x="30" y="66"/>
                  </a:lnTo>
                  <a:lnTo>
                    <a:pt x="30" y="30"/>
                  </a:lnTo>
                  <a:lnTo>
                    <a:pt x="30" y="48"/>
                  </a:lnTo>
                  <a:lnTo>
                    <a:pt x="36" y="54"/>
                  </a:lnTo>
                  <a:lnTo>
                    <a:pt x="36" y="24"/>
                  </a:lnTo>
                  <a:lnTo>
                    <a:pt x="36" y="78"/>
                  </a:lnTo>
                  <a:lnTo>
                    <a:pt x="42" y="48"/>
                  </a:lnTo>
                  <a:lnTo>
                    <a:pt x="42" y="60"/>
                  </a:lnTo>
                  <a:lnTo>
                    <a:pt x="42" y="36"/>
                  </a:lnTo>
                  <a:lnTo>
                    <a:pt x="42" y="48"/>
                  </a:lnTo>
                  <a:lnTo>
                    <a:pt x="48" y="54"/>
                  </a:lnTo>
                  <a:lnTo>
                    <a:pt x="48" y="84"/>
                  </a:lnTo>
                  <a:lnTo>
                    <a:pt x="48" y="30"/>
                  </a:lnTo>
                  <a:lnTo>
                    <a:pt x="48" y="66"/>
                  </a:lnTo>
                  <a:lnTo>
                    <a:pt x="54" y="54"/>
                  </a:lnTo>
                  <a:lnTo>
                    <a:pt x="54" y="72"/>
                  </a:lnTo>
                  <a:lnTo>
                    <a:pt x="54" y="24"/>
                  </a:lnTo>
                  <a:lnTo>
                    <a:pt x="54" y="42"/>
                  </a:lnTo>
                  <a:lnTo>
                    <a:pt x="60" y="60"/>
                  </a:lnTo>
                  <a:lnTo>
                    <a:pt x="60" y="84"/>
                  </a:lnTo>
                  <a:lnTo>
                    <a:pt x="60" y="24"/>
                  </a:lnTo>
                  <a:lnTo>
                    <a:pt x="60" y="60"/>
                  </a:lnTo>
                  <a:lnTo>
                    <a:pt x="66" y="78"/>
                  </a:lnTo>
                  <a:lnTo>
                    <a:pt x="66" y="18"/>
                  </a:lnTo>
                  <a:lnTo>
                    <a:pt x="66" y="42"/>
                  </a:lnTo>
                  <a:lnTo>
                    <a:pt x="72" y="54"/>
                  </a:lnTo>
                  <a:lnTo>
                    <a:pt x="72" y="66"/>
                  </a:lnTo>
                  <a:lnTo>
                    <a:pt x="72" y="36"/>
                  </a:lnTo>
                  <a:lnTo>
                    <a:pt x="72" y="54"/>
                  </a:lnTo>
                  <a:lnTo>
                    <a:pt x="78" y="48"/>
                  </a:lnTo>
                  <a:lnTo>
                    <a:pt x="78" y="72"/>
                  </a:lnTo>
                  <a:lnTo>
                    <a:pt x="78" y="36"/>
                  </a:lnTo>
                  <a:lnTo>
                    <a:pt x="78" y="54"/>
                  </a:lnTo>
                  <a:lnTo>
                    <a:pt x="84" y="60"/>
                  </a:lnTo>
                  <a:lnTo>
                    <a:pt x="84" y="78"/>
                  </a:lnTo>
                  <a:lnTo>
                    <a:pt x="84" y="30"/>
                  </a:lnTo>
                  <a:lnTo>
                    <a:pt x="84" y="66"/>
                  </a:lnTo>
                  <a:lnTo>
                    <a:pt x="90" y="30"/>
                  </a:lnTo>
                  <a:lnTo>
                    <a:pt x="90" y="66"/>
                  </a:lnTo>
                  <a:lnTo>
                    <a:pt x="90" y="30"/>
                  </a:lnTo>
                  <a:lnTo>
                    <a:pt x="96" y="54"/>
                  </a:lnTo>
                  <a:lnTo>
                    <a:pt x="96" y="72"/>
                  </a:lnTo>
                  <a:lnTo>
                    <a:pt x="96" y="36"/>
                  </a:lnTo>
                  <a:lnTo>
                    <a:pt x="96" y="48"/>
                  </a:lnTo>
                  <a:lnTo>
                    <a:pt x="102" y="54"/>
                  </a:lnTo>
                  <a:lnTo>
                    <a:pt x="102" y="60"/>
                  </a:lnTo>
                  <a:lnTo>
                    <a:pt x="102" y="42"/>
                  </a:lnTo>
                  <a:lnTo>
                    <a:pt x="102" y="48"/>
                  </a:lnTo>
                  <a:lnTo>
                    <a:pt x="108" y="60"/>
                  </a:lnTo>
                  <a:lnTo>
                    <a:pt x="108" y="66"/>
                  </a:lnTo>
                  <a:lnTo>
                    <a:pt x="108" y="30"/>
                  </a:lnTo>
                  <a:lnTo>
                    <a:pt x="108" y="48"/>
                  </a:lnTo>
                  <a:lnTo>
                    <a:pt x="114" y="36"/>
                  </a:lnTo>
                  <a:lnTo>
                    <a:pt x="114" y="66"/>
                  </a:lnTo>
                  <a:lnTo>
                    <a:pt x="114" y="30"/>
                  </a:lnTo>
                  <a:lnTo>
                    <a:pt x="120" y="42"/>
                  </a:lnTo>
                  <a:lnTo>
                    <a:pt x="120" y="78"/>
                  </a:lnTo>
                  <a:lnTo>
                    <a:pt x="120" y="24"/>
                  </a:lnTo>
                  <a:lnTo>
                    <a:pt x="120" y="60"/>
                  </a:lnTo>
                  <a:lnTo>
                    <a:pt x="126" y="24"/>
                  </a:lnTo>
                  <a:lnTo>
                    <a:pt x="126" y="78"/>
                  </a:lnTo>
                  <a:lnTo>
                    <a:pt x="126" y="66"/>
                  </a:lnTo>
                  <a:lnTo>
                    <a:pt x="132" y="36"/>
                  </a:lnTo>
                  <a:lnTo>
                    <a:pt x="132" y="108"/>
                  </a:lnTo>
                  <a:lnTo>
                    <a:pt x="132" y="0"/>
                  </a:lnTo>
                  <a:lnTo>
                    <a:pt x="132" y="18"/>
                  </a:lnTo>
                  <a:lnTo>
                    <a:pt x="138" y="36"/>
                  </a:lnTo>
                  <a:lnTo>
                    <a:pt x="138" y="90"/>
                  </a:lnTo>
                  <a:lnTo>
                    <a:pt x="138" y="12"/>
                  </a:lnTo>
                  <a:lnTo>
                    <a:pt x="138" y="54"/>
                  </a:lnTo>
                  <a:lnTo>
                    <a:pt x="144" y="42"/>
                  </a:lnTo>
                  <a:lnTo>
                    <a:pt x="144" y="60"/>
                  </a:lnTo>
                  <a:lnTo>
                    <a:pt x="144" y="42"/>
                  </a:lnTo>
                  <a:lnTo>
                    <a:pt x="150" y="54"/>
                  </a:lnTo>
                  <a:lnTo>
                    <a:pt x="150" y="36"/>
                  </a:lnTo>
                  <a:lnTo>
                    <a:pt x="150" y="72"/>
                  </a:lnTo>
                  <a:lnTo>
                    <a:pt x="156" y="48"/>
                  </a:lnTo>
                  <a:lnTo>
                    <a:pt x="156" y="66"/>
                  </a:lnTo>
                  <a:lnTo>
                    <a:pt x="156" y="30"/>
                  </a:lnTo>
                  <a:lnTo>
                    <a:pt x="156" y="48"/>
                  </a:lnTo>
                  <a:lnTo>
                    <a:pt x="162" y="48"/>
                  </a:lnTo>
                  <a:lnTo>
                    <a:pt x="162" y="72"/>
                  </a:lnTo>
                  <a:lnTo>
                    <a:pt x="162" y="30"/>
                  </a:lnTo>
                  <a:lnTo>
                    <a:pt x="162" y="60"/>
                  </a:lnTo>
                  <a:lnTo>
                    <a:pt x="168" y="48"/>
                  </a:lnTo>
                  <a:lnTo>
                    <a:pt x="168" y="6"/>
                  </a:lnTo>
                  <a:lnTo>
                    <a:pt x="168" y="84"/>
                  </a:lnTo>
                  <a:lnTo>
                    <a:pt x="174" y="78"/>
                  </a:lnTo>
                  <a:lnTo>
                    <a:pt x="174" y="96"/>
                  </a:lnTo>
                  <a:lnTo>
                    <a:pt x="174" y="0"/>
                  </a:lnTo>
                  <a:lnTo>
                    <a:pt x="180" y="48"/>
                  </a:lnTo>
                  <a:lnTo>
                    <a:pt x="180" y="84"/>
                  </a:lnTo>
                  <a:lnTo>
                    <a:pt x="180" y="36"/>
                  </a:lnTo>
                  <a:lnTo>
                    <a:pt x="180" y="54"/>
                  </a:lnTo>
                  <a:lnTo>
                    <a:pt x="186" y="72"/>
                  </a:lnTo>
                  <a:lnTo>
                    <a:pt x="186" y="36"/>
                  </a:lnTo>
                  <a:lnTo>
                    <a:pt x="186" y="48"/>
                  </a:lnTo>
                  <a:lnTo>
                    <a:pt x="192" y="42"/>
                  </a:lnTo>
                  <a:lnTo>
                    <a:pt x="192" y="66"/>
                  </a:lnTo>
                  <a:lnTo>
                    <a:pt x="192" y="36"/>
                  </a:lnTo>
                  <a:lnTo>
                    <a:pt x="192" y="54"/>
                  </a:lnTo>
                  <a:lnTo>
                    <a:pt x="198" y="48"/>
                  </a:lnTo>
                  <a:lnTo>
                    <a:pt x="198" y="84"/>
                  </a:lnTo>
                  <a:lnTo>
                    <a:pt x="198" y="18"/>
                  </a:lnTo>
                  <a:lnTo>
                    <a:pt x="198" y="48"/>
                  </a:lnTo>
                  <a:lnTo>
                    <a:pt x="204" y="72"/>
                  </a:lnTo>
                  <a:lnTo>
                    <a:pt x="204" y="30"/>
                  </a:lnTo>
                  <a:lnTo>
                    <a:pt x="204" y="66"/>
                  </a:lnTo>
                  <a:lnTo>
                    <a:pt x="210" y="3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74"/>
            <p:cNvSpPr>
              <a:spLocks/>
            </p:cNvSpPr>
            <p:nvPr/>
          </p:nvSpPr>
          <p:spPr bwMode="auto">
            <a:xfrm>
              <a:off x="6153150" y="1552575"/>
              <a:ext cx="304800" cy="200025"/>
            </a:xfrm>
            <a:custGeom>
              <a:avLst/>
              <a:gdLst>
                <a:gd name="T0" fmla="*/ 0 w 192"/>
                <a:gd name="T1" fmla="*/ 36 h 126"/>
                <a:gd name="T2" fmla="*/ 6 w 192"/>
                <a:gd name="T3" fmla="*/ 48 h 126"/>
                <a:gd name="T4" fmla="*/ 12 w 192"/>
                <a:gd name="T5" fmla="*/ 84 h 126"/>
                <a:gd name="T6" fmla="*/ 18 w 192"/>
                <a:gd name="T7" fmla="*/ 78 h 126"/>
                <a:gd name="T8" fmla="*/ 18 w 192"/>
                <a:gd name="T9" fmla="*/ 48 h 126"/>
                <a:gd name="T10" fmla="*/ 24 w 192"/>
                <a:gd name="T11" fmla="*/ 30 h 126"/>
                <a:gd name="T12" fmla="*/ 30 w 192"/>
                <a:gd name="T13" fmla="*/ 78 h 126"/>
                <a:gd name="T14" fmla="*/ 36 w 192"/>
                <a:gd name="T15" fmla="*/ 54 h 126"/>
                <a:gd name="T16" fmla="*/ 36 w 192"/>
                <a:gd name="T17" fmla="*/ 72 h 126"/>
                <a:gd name="T18" fmla="*/ 42 w 192"/>
                <a:gd name="T19" fmla="*/ 30 h 126"/>
                <a:gd name="T20" fmla="*/ 48 w 192"/>
                <a:gd name="T21" fmla="*/ 42 h 126"/>
                <a:gd name="T22" fmla="*/ 54 w 192"/>
                <a:gd name="T23" fmla="*/ 72 h 126"/>
                <a:gd name="T24" fmla="*/ 60 w 192"/>
                <a:gd name="T25" fmla="*/ 42 h 126"/>
                <a:gd name="T26" fmla="*/ 60 w 192"/>
                <a:gd name="T27" fmla="*/ 78 h 126"/>
                <a:gd name="T28" fmla="*/ 66 w 192"/>
                <a:gd name="T29" fmla="*/ 36 h 126"/>
                <a:gd name="T30" fmla="*/ 72 w 192"/>
                <a:gd name="T31" fmla="*/ 78 h 126"/>
                <a:gd name="T32" fmla="*/ 78 w 192"/>
                <a:gd name="T33" fmla="*/ 48 h 126"/>
                <a:gd name="T34" fmla="*/ 78 w 192"/>
                <a:gd name="T35" fmla="*/ 78 h 126"/>
                <a:gd name="T36" fmla="*/ 84 w 192"/>
                <a:gd name="T37" fmla="*/ 48 h 126"/>
                <a:gd name="T38" fmla="*/ 90 w 192"/>
                <a:gd name="T39" fmla="*/ 42 h 126"/>
                <a:gd name="T40" fmla="*/ 96 w 192"/>
                <a:gd name="T41" fmla="*/ 78 h 126"/>
                <a:gd name="T42" fmla="*/ 102 w 192"/>
                <a:gd name="T43" fmla="*/ 84 h 126"/>
                <a:gd name="T44" fmla="*/ 102 w 192"/>
                <a:gd name="T45" fmla="*/ 48 h 126"/>
                <a:gd name="T46" fmla="*/ 108 w 192"/>
                <a:gd name="T47" fmla="*/ 0 h 126"/>
                <a:gd name="T48" fmla="*/ 114 w 192"/>
                <a:gd name="T49" fmla="*/ 120 h 126"/>
                <a:gd name="T50" fmla="*/ 120 w 192"/>
                <a:gd name="T51" fmla="*/ 96 h 126"/>
                <a:gd name="T52" fmla="*/ 126 w 192"/>
                <a:gd name="T53" fmla="*/ 78 h 126"/>
                <a:gd name="T54" fmla="*/ 126 w 192"/>
                <a:gd name="T55" fmla="*/ 42 h 126"/>
                <a:gd name="T56" fmla="*/ 132 w 192"/>
                <a:gd name="T57" fmla="*/ 54 h 126"/>
                <a:gd name="T58" fmla="*/ 138 w 192"/>
                <a:gd name="T59" fmla="*/ 84 h 126"/>
                <a:gd name="T60" fmla="*/ 144 w 192"/>
                <a:gd name="T61" fmla="*/ 66 h 126"/>
                <a:gd name="T62" fmla="*/ 144 w 192"/>
                <a:gd name="T63" fmla="*/ 72 h 126"/>
                <a:gd name="T64" fmla="*/ 150 w 192"/>
                <a:gd name="T65" fmla="*/ 48 h 126"/>
                <a:gd name="T66" fmla="*/ 156 w 192"/>
                <a:gd name="T67" fmla="*/ 96 h 126"/>
                <a:gd name="T68" fmla="*/ 162 w 192"/>
                <a:gd name="T69" fmla="*/ 60 h 126"/>
                <a:gd name="T70" fmla="*/ 162 w 192"/>
                <a:gd name="T71" fmla="*/ 60 h 126"/>
                <a:gd name="T72" fmla="*/ 168 w 192"/>
                <a:gd name="T73" fmla="*/ 42 h 126"/>
                <a:gd name="T74" fmla="*/ 174 w 192"/>
                <a:gd name="T75" fmla="*/ 84 h 126"/>
                <a:gd name="T76" fmla="*/ 180 w 192"/>
                <a:gd name="T77" fmla="*/ 54 h 126"/>
                <a:gd name="T78" fmla="*/ 180 w 192"/>
                <a:gd name="T79" fmla="*/ 72 h 126"/>
                <a:gd name="T80" fmla="*/ 186 w 192"/>
                <a:gd name="T81" fmla="*/ 18 h 126"/>
                <a:gd name="T82" fmla="*/ 192 w 192"/>
                <a:gd name="T83"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26">
                  <a:moveTo>
                    <a:pt x="0" y="42"/>
                  </a:moveTo>
                  <a:lnTo>
                    <a:pt x="0" y="90"/>
                  </a:lnTo>
                  <a:lnTo>
                    <a:pt x="0" y="36"/>
                  </a:lnTo>
                  <a:lnTo>
                    <a:pt x="0" y="60"/>
                  </a:lnTo>
                  <a:lnTo>
                    <a:pt x="6" y="84"/>
                  </a:lnTo>
                  <a:lnTo>
                    <a:pt x="6" y="48"/>
                  </a:lnTo>
                  <a:lnTo>
                    <a:pt x="6" y="60"/>
                  </a:lnTo>
                  <a:lnTo>
                    <a:pt x="12" y="66"/>
                  </a:lnTo>
                  <a:lnTo>
                    <a:pt x="12" y="84"/>
                  </a:lnTo>
                  <a:lnTo>
                    <a:pt x="12" y="42"/>
                  </a:lnTo>
                  <a:lnTo>
                    <a:pt x="12" y="48"/>
                  </a:lnTo>
                  <a:lnTo>
                    <a:pt x="18" y="78"/>
                  </a:lnTo>
                  <a:lnTo>
                    <a:pt x="18" y="90"/>
                  </a:lnTo>
                  <a:lnTo>
                    <a:pt x="18" y="42"/>
                  </a:lnTo>
                  <a:lnTo>
                    <a:pt x="18" y="48"/>
                  </a:lnTo>
                  <a:lnTo>
                    <a:pt x="24" y="42"/>
                  </a:lnTo>
                  <a:lnTo>
                    <a:pt x="24" y="90"/>
                  </a:lnTo>
                  <a:lnTo>
                    <a:pt x="24" y="30"/>
                  </a:lnTo>
                  <a:lnTo>
                    <a:pt x="24" y="66"/>
                  </a:lnTo>
                  <a:lnTo>
                    <a:pt x="30" y="60"/>
                  </a:lnTo>
                  <a:lnTo>
                    <a:pt x="30" y="78"/>
                  </a:lnTo>
                  <a:lnTo>
                    <a:pt x="30" y="54"/>
                  </a:lnTo>
                  <a:lnTo>
                    <a:pt x="30" y="54"/>
                  </a:lnTo>
                  <a:lnTo>
                    <a:pt x="36" y="54"/>
                  </a:lnTo>
                  <a:lnTo>
                    <a:pt x="36" y="102"/>
                  </a:lnTo>
                  <a:lnTo>
                    <a:pt x="36" y="30"/>
                  </a:lnTo>
                  <a:lnTo>
                    <a:pt x="36" y="72"/>
                  </a:lnTo>
                  <a:lnTo>
                    <a:pt x="42" y="42"/>
                  </a:lnTo>
                  <a:lnTo>
                    <a:pt x="42" y="90"/>
                  </a:lnTo>
                  <a:lnTo>
                    <a:pt x="42" y="30"/>
                  </a:lnTo>
                  <a:lnTo>
                    <a:pt x="48" y="54"/>
                  </a:lnTo>
                  <a:lnTo>
                    <a:pt x="48" y="96"/>
                  </a:lnTo>
                  <a:lnTo>
                    <a:pt x="48" y="42"/>
                  </a:lnTo>
                  <a:lnTo>
                    <a:pt x="48" y="72"/>
                  </a:lnTo>
                  <a:lnTo>
                    <a:pt x="54" y="72"/>
                  </a:lnTo>
                  <a:lnTo>
                    <a:pt x="54" y="72"/>
                  </a:lnTo>
                  <a:lnTo>
                    <a:pt x="54" y="42"/>
                  </a:lnTo>
                  <a:lnTo>
                    <a:pt x="54" y="60"/>
                  </a:lnTo>
                  <a:lnTo>
                    <a:pt x="60" y="42"/>
                  </a:lnTo>
                  <a:lnTo>
                    <a:pt x="60" y="96"/>
                  </a:lnTo>
                  <a:lnTo>
                    <a:pt x="60" y="36"/>
                  </a:lnTo>
                  <a:lnTo>
                    <a:pt x="60" y="78"/>
                  </a:lnTo>
                  <a:lnTo>
                    <a:pt x="66" y="60"/>
                  </a:lnTo>
                  <a:lnTo>
                    <a:pt x="66" y="90"/>
                  </a:lnTo>
                  <a:lnTo>
                    <a:pt x="66" y="36"/>
                  </a:lnTo>
                  <a:lnTo>
                    <a:pt x="66" y="72"/>
                  </a:lnTo>
                  <a:lnTo>
                    <a:pt x="72" y="54"/>
                  </a:lnTo>
                  <a:lnTo>
                    <a:pt x="72" y="78"/>
                  </a:lnTo>
                  <a:lnTo>
                    <a:pt x="72" y="42"/>
                  </a:lnTo>
                  <a:lnTo>
                    <a:pt x="72" y="78"/>
                  </a:lnTo>
                  <a:lnTo>
                    <a:pt x="78" y="48"/>
                  </a:lnTo>
                  <a:lnTo>
                    <a:pt x="78" y="84"/>
                  </a:lnTo>
                  <a:lnTo>
                    <a:pt x="78" y="48"/>
                  </a:lnTo>
                  <a:lnTo>
                    <a:pt x="78" y="78"/>
                  </a:lnTo>
                  <a:lnTo>
                    <a:pt x="84" y="72"/>
                  </a:lnTo>
                  <a:lnTo>
                    <a:pt x="84" y="90"/>
                  </a:lnTo>
                  <a:lnTo>
                    <a:pt x="84" y="48"/>
                  </a:lnTo>
                  <a:lnTo>
                    <a:pt x="90" y="66"/>
                  </a:lnTo>
                  <a:lnTo>
                    <a:pt x="90" y="84"/>
                  </a:lnTo>
                  <a:lnTo>
                    <a:pt x="90" y="42"/>
                  </a:lnTo>
                  <a:lnTo>
                    <a:pt x="90" y="66"/>
                  </a:lnTo>
                  <a:lnTo>
                    <a:pt x="96" y="54"/>
                  </a:lnTo>
                  <a:lnTo>
                    <a:pt x="96" y="78"/>
                  </a:lnTo>
                  <a:lnTo>
                    <a:pt x="96" y="42"/>
                  </a:lnTo>
                  <a:lnTo>
                    <a:pt x="96" y="54"/>
                  </a:lnTo>
                  <a:lnTo>
                    <a:pt x="102" y="84"/>
                  </a:lnTo>
                  <a:lnTo>
                    <a:pt x="102" y="84"/>
                  </a:lnTo>
                  <a:lnTo>
                    <a:pt x="102" y="42"/>
                  </a:lnTo>
                  <a:lnTo>
                    <a:pt x="102" y="48"/>
                  </a:lnTo>
                  <a:lnTo>
                    <a:pt x="108" y="60"/>
                  </a:lnTo>
                  <a:lnTo>
                    <a:pt x="108" y="126"/>
                  </a:lnTo>
                  <a:lnTo>
                    <a:pt x="108" y="0"/>
                  </a:lnTo>
                  <a:lnTo>
                    <a:pt x="108" y="54"/>
                  </a:lnTo>
                  <a:lnTo>
                    <a:pt x="114" y="60"/>
                  </a:lnTo>
                  <a:lnTo>
                    <a:pt x="114" y="120"/>
                  </a:lnTo>
                  <a:lnTo>
                    <a:pt x="114" y="18"/>
                  </a:lnTo>
                  <a:lnTo>
                    <a:pt x="120" y="54"/>
                  </a:lnTo>
                  <a:lnTo>
                    <a:pt x="120" y="96"/>
                  </a:lnTo>
                  <a:lnTo>
                    <a:pt x="120" y="42"/>
                  </a:lnTo>
                  <a:lnTo>
                    <a:pt x="120" y="66"/>
                  </a:lnTo>
                  <a:lnTo>
                    <a:pt x="126" y="78"/>
                  </a:lnTo>
                  <a:lnTo>
                    <a:pt x="126" y="90"/>
                  </a:lnTo>
                  <a:lnTo>
                    <a:pt x="126" y="36"/>
                  </a:lnTo>
                  <a:lnTo>
                    <a:pt x="126" y="42"/>
                  </a:lnTo>
                  <a:lnTo>
                    <a:pt x="132" y="66"/>
                  </a:lnTo>
                  <a:lnTo>
                    <a:pt x="132" y="84"/>
                  </a:lnTo>
                  <a:lnTo>
                    <a:pt x="132" y="54"/>
                  </a:lnTo>
                  <a:lnTo>
                    <a:pt x="132" y="72"/>
                  </a:lnTo>
                  <a:lnTo>
                    <a:pt x="138" y="60"/>
                  </a:lnTo>
                  <a:lnTo>
                    <a:pt x="138" y="84"/>
                  </a:lnTo>
                  <a:lnTo>
                    <a:pt x="138" y="36"/>
                  </a:lnTo>
                  <a:lnTo>
                    <a:pt x="138" y="72"/>
                  </a:lnTo>
                  <a:lnTo>
                    <a:pt x="144" y="66"/>
                  </a:lnTo>
                  <a:lnTo>
                    <a:pt x="144" y="90"/>
                  </a:lnTo>
                  <a:lnTo>
                    <a:pt x="144" y="36"/>
                  </a:lnTo>
                  <a:lnTo>
                    <a:pt x="144" y="72"/>
                  </a:lnTo>
                  <a:lnTo>
                    <a:pt x="150" y="78"/>
                  </a:lnTo>
                  <a:lnTo>
                    <a:pt x="150" y="78"/>
                  </a:lnTo>
                  <a:lnTo>
                    <a:pt x="150" y="48"/>
                  </a:lnTo>
                  <a:lnTo>
                    <a:pt x="150" y="78"/>
                  </a:lnTo>
                  <a:lnTo>
                    <a:pt x="156" y="72"/>
                  </a:lnTo>
                  <a:lnTo>
                    <a:pt x="156" y="96"/>
                  </a:lnTo>
                  <a:lnTo>
                    <a:pt x="156" y="30"/>
                  </a:lnTo>
                  <a:lnTo>
                    <a:pt x="156" y="78"/>
                  </a:lnTo>
                  <a:lnTo>
                    <a:pt x="162" y="60"/>
                  </a:lnTo>
                  <a:lnTo>
                    <a:pt x="162" y="90"/>
                  </a:lnTo>
                  <a:lnTo>
                    <a:pt x="162" y="48"/>
                  </a:lnTo>
                  <a:lnTo>
                    <a:pt x="162" y="60"/>
                  </a:lnTo>
                  <a:lnTo>
                    <a:pt x="168" y="66"/>
                  </a:lnTo>
                  <a:lnTo>
                    <a:pt x="168" y="84"/>
                  </a:lnTo>
                  <a:lnTo>
                    <a:pt x="168" y="42"/>
                  </a:lnTo>
                  <a:lnTo>
                    <a:pt x="168" y="84"/>
                  </a:lnTo>
                  <a:lnTo>
                    <a:pt x="174" y="72"/>
                  </a:lnTo>
                  <a:lnTo>
                    <a:pt x="174" y="84"/>
                  </a:lnTo>
                  <a:lnTo>
                    <a:pt x="174" y="36"/>
                  </a:lnTo>
                  <a:lnTo>
                    <a:pt x="174" y="48"/>
                  </a:lnTo>
                  <a:lnTo>
                    <a:pt x="180" y="54"/>
                  </a:lnTo>
                  <a:lnTo>
                    <a:pt x="180" y="84"/>
                  </a:lnTo>
                  <a:lnTo>
                    <a:pt x="180" y="48"/>
                  </a:lnTo>
                  <a:lnTo>
                    <a:pt x="180" y="72"/>
                  </a:lnTo>
                  <a:lnTo>
                    <a:pt x="186" y="54"/>
                  </a:lnTo>
                  <a:lnTo>
                    <a:pt x="186" y="102"/>
                  </a:lnTo>
                  <a:lnTo>
                    <a:pt x="186" y="18"/>
                  </a:lnTo>
                  <a:lnTo>
                    <a:pt x="186" y="48"/>
                  </a:lnTo>
                  <a:lnTo>
                    <a:pt x="192" y="72"/>
                  </a:lnTo>
                  <a:lnTo>
                    <a:pt x="192" y="96"/>
                  </a:lnTo>
                  <a:lnTo>
                    <a:pt x="192" y="30"/>
                  </a:lnTo>
                  <a:lnTo>
                    <a:pt x="192"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76"/>
            <p:cNvSpPr>
              <a:spLocks/>
            </p:cNvSpPr>
            <p:nvPr/>
          </p:nvSpPr>
          <p:spPr bwMode="auto">
            <a:xfrm>
              <a:off x="6800850" y="1581150"/>
              <a:ext cx="323850" cy="152400"/>
            </a:xfrm>
            <a:custGeom>
              <a:avLst/>
              <a:gdLst>
                <a:gd name="T0" fmla="*/ 6 w 204"/>
                <a:gd name="T1" fmla="*/ 24 h 96"/>
                <a:gd name="T2" fmla="*/ 6 w 204"/>
                <a:gd name="T3" fmla="*/ 54 h 96"/>
                <a:gd name="T4" fmla="*/ 12 w 204"/>
                <a:gd name="T5" fmla="*/ 30 h 96"/>
                <a:gd name="T6" fmla="*/ 18 w 204"/>
                <a:gd name="T7" fmla="*/ 30 h 96"/>
                <a:gd name="T8" fmla="*/ 24 w 204"/>
                <a:gd name="T9" fmla="*/ 66 h 96"/>
                <a:gd name="T10" fmla="*/ 30 w 204"/>
                <a:gd name="T11" fmla="*/ 24 h 96"/>
                <a:gd name="T12" fmla="*/ 36 w 204"/>
                <a:gd name="T13" fmla="*/ 84 h 96"/>
                <a:gd name="T14" fmla="*/ 42 w 204"/>
                <a:gd name="T15" fmla="*/ 66 h 96"/>
                <a:gd name="T16" fmla="*/ 42 w 204"/>
                <a:gd name="T17" fmla="*/ 54 h 96"/>
                <a:gd name="T18" fmla="*/ 48 w 204"/>
                <a:gd name="T19" fmla="*/ 42 h 96"/>
                <a:gd name="T20" fmla="*/ 54 w 204"/>
                <a:gd name="T21" fmla="*/ 36 h 96"/>
                <a:gd name="T22" fmla="*/ 60 w 204"/>
                <a:gd name="T23" fmla="*/ 72 h 96"/>
                <a:gd name="T24" fmla="*/ 66 w 204"/>
                <a:gd name="T25" fmla="*/ 72 h 96"/>
                <a:gd name="T26" fmla="*/ 72 w 204"/>
                <a:gd name="T27" fmla="*/ 42 h 96"/>
                <a:gd name="T28" fmla="*/ 78 w 204"/>
                <a:gd name="T29" fmla="*/ 36 h 96"/>
                <a:gd name="T30" fmla="*/ 78 w 204"/>
                <a:gd name="T31" fmla="*/ 42 h 96"/>
                <a:gd name="T32" fmla="*/ 84 w 204"/>
                <a:gd name="T33" fmla="*/ 24 h 96"/>
                <a:gd name="T34" fmla="*/ 90 w 204"/>
                <a:gd name="T35" fmla="*/ 66 h 96"/>
                <a:gd name="T36" fmla="*/ 96 w 204"/>
                <a:gd name="T37" fmla="*/ 24 h 96"/>
                <a:gd name="T38" fmla="*/ 102 w 204"/>
                <a:gd name="T39" fmla="*/ 54 h 96"/>
                <a:gd name="T40" fmla="*/ 102 w 204"/>
                <a:gd name="T41" fmla="*/ 36 h 96"/>
                <a:gd name="T42" fmla="*/ 108 w 204"/>
                <a:gd name="T43" fmla="*/ 0 h 96"/>
                <a:gd name="T44" fmla="*/ 114 w 204"/>
                <a:gd name="T45" fmla="*/ 72 h 96"/>
                <a:gd name="T46" fmla="*/ 120 w 204"/>
                <a:gd name="T47" fmla="*/ 54 h 96"/>
                <a:gd name="T48" fmla="*/ 120 w 204"/>
                <a:gd name="T49" fmla="*/ 48 h 96"/>
                <a:gd name="T50" fmla="*/ 126 w 204"/>
                <a:gd name="T51" fmla="*/ 24 h 96"/>
                <a:gd name="T52" fmla="*/ 132 w 204"/>
                <a:gd name="T53" fmla="*/ 60 h 96"/>
                <a:gd name="T54" fmla="*/ 138 w 204"/>
                <a:gd name="T55" fmla="*/ 48 h 96"/>
                <a:gd name="T56" fmla="*/ 138 w 204"/>
                <a:gd name="T57" fmla="*/ 42 h 96"/>
                <a:gd name="T58" fmla="*/ 144 w 204"/>
                <a:gd name="T59" fmla="*/ 24 h 96"/>
                <a:gd name="T60" fmla="*/ 150 w 204"/>
                <a:gd name="T61" fmla="*/ 72 h 96"/>
                <a:gd name="T62" fmla="*/ 156 w 204"/>
                <a:gd name="T63" fmla="*/ 42 h 96"/>
                <a:gd name="T64" fmla="*/ 156 w 204"/>
                <a:gd name="T65" fmla="*/ 42 h 96"/>
                <a:gd name="T66" fmla="*/ 162 w 204"/>
                <a:gd name="T67" fmla="*/ 30 h 96"/>
                <a:gd name="T68" fmla="*/ 168 w 204"/>
                <a:gd name="T69" fmla="*/ 60 h 96"/>
                <a:gd name="T70" fmla="*/ 174 w 204"/>
                <a:gd name="T71" fmla="*/ 42 h 96"/>
                <a:gd name="T72" fmla="*/ 174 w 204"/>
                <a:gd name="T73" fmla="*/ 42 h 96"/>
                <a:gd name="T74" fmla="*/ 180 w 204"/>
                <a:gd name="T75" fmla="*/ 24 h 96"/>
                <a:gd name="T76" fmla="*/ 186 w 204"/>
                <a:gd name="T77" fmla="*/ 30 h 96"/>
                <a:gd name="T78" fmla="*/ 192 w 204"/>
                <a:gd name="T79" fmla="*/ 30 h 96"/>
                <a:gd name="T80" fmla="*/ 198 w 204"/>
                <a:gd name="T81" fmla="*/ 60 h 96"/>
                <a:gd name="T82" fmla="*/ 204 w 204"/>
                <a:gd name="T83"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96">
                  <a:moveTo>
                    <a:pt x="0" y="24"/>
                  </a:moveTo>
                  <a:lnTo>
                    <a:pt x="0" y="36"/>
                  </a:lnTo>
                  <a:lnTo>
                    <a:pt x="6" y="24"/>
                  </a:lnTo>
                  <a:lnTo>
                    <a:pt x="6" y="72"/>
                  </a:lnTo>
                  <a:lnTo>
                    <a:pt x="6" y="18"/>
                  </a:lnTo>
                  <a:lnTo>
                    <a:pt x="6" y="54"/>
                  </a:lnTo>
                  <a:lnTo>
                    <a:pt x="12" y="36"/>
                  </a:lnTo>
                  <a:lnTo>
                    <a:pt x="12" y="60"/>
                  </a:lnTo>
                  <a:lnTo>
                    <a:pt x="12" y="30"/>
                  </a:lnTo>
                  <a:lnTo>
                    <a:pt x="18" y="42"/>
                  </a:lnTo>
                  <a:lnTo>
                    <a:pt x="18" y="54"/>
                  </a:lnTo>
                  <a:lnTo>
                    <a:pt x="18" y="30"/>
                  </a:lnTo>
                  <a:lnTo>
                    <a:pt x="18" y="48"/>
                  </a:lnTo>
                  <a:lnTo>
                    <a:pt x="24" y="30"/>
                  </a:lnTo>
                  <a:lnTo>
                    <a:pt x="24" y="66"/>
                  </a:lnTo>
                  <a:lnTo>
                    <a:pt x="30" y="42"/>
                  </a:lnTo>
                  <a:lnTo>
                    <a:pt x="30" y="72"/>
                  </a:lnTo>
                  <a:lnTo>
                    <a:pt x="30" y="24"/>
                  </a:lnTo>
                  <a:lnTo>
                    <a:pt x="30" y="48"/>
                  </a:lnTo>
                  <a:lnTo>
                    <a:pt x="36" y="60"/>
                  </a:lnTo>
                  <a:lnTo>
                    <a:pt x="36" y="84"/>
                  </a:lnTo>
                  <a:lnTo>
                    <a:pt x="36" y="12"/>
                  </a:lnTo>
                  <a:lnTo>
                    <a:pt x="36" y="54"/>
                  </a:lnTo>
                  <a:lnTo>
                    <a:pt x="42" y="66"/>
                  </a:lnTo>
                  <a:lnTo>
                    <a:pt x="42" y="66"/>
                  </a:lnTo>
                  <a:lnTo>
                    <a:pt x="42" y="24"/>
                  </a:lnTo>
                  <a:lnTo>
                    <a:pt x="42" y="54"/>
                  </a:lnTo>
                  <a:lnTo>
                    <a:pt x="48" y="24"/>
                  </a:lnTo>
                  <a:lnTo>
                    <a:pt x="48" y="66"/>
                  </a:lnTo>
                  <a:lnTo>
                    <a:pt x="48" y="42"/>
                  </a:lnTo>
                  <a:lnTo>
                    <a:pt x="54" y="48"/>
                  </a:lnTo>
                  <a:lnTo>
                    <a:pt x="54" y="60"/>
                  </a:lnTo>
                  <a:lnTo>
                    <a:pt x="54" y="36"/>
                  </a:lnTo>
                  <a:lnTo>
                    <a:pt x="54" y="36"/>
                  </a:lnTo>
                  <a:lnTo>
                    <a:pt x="60" y="42"/>
                  </a:lnTo>
                  <a:lnTo>
                    <a:pt x="60" y="72"/>
                  </a:lnTo>
                  <a:lnTo>
                    <a:pt x="60" y="12"/>
                  </a:lnTo>
                  <a:lnTo>
                    <a:pt x="60" y="36"/>
                  </a:lnTo>
                  <a:lnTo>
                    <a:pt x="66" y="72"/>
                  </a:lnTo>
                  <a:lnTo>
                    <a:pt x="66" y="30"/>
                  </a:lnTo>
                  <a:lnTo>
                    <a:pt x="66" y="60"/>
                  </a:lnTo>
                  <a:lnTo>
                    <a:pt x="72" y="42"/>
                  </a:lnTo>
                  <a:lnTo>
                    <a:pt x="72" y="60"/>
                  </a:lnTo>
                  <a:lnTo>
                    <a:pt x="72" y="30"/>
                  </a:lnTo>
                  <a:lnTo>
                    <a:pt x="78" y="36"/>
                  </a:lnTo>
                  <a:lnTo>
                    <a:pt x="78" y="60"/>
                  </a:lnTo>
                  <a:lnTo>
                    <a:pt x="78" y="30"/>
                  </a:lnTo>
                  <a:lnTo>
                    <a:pt x="78" y="42"/>
                  </a:lnTo>
                  <a:lnTo>
                    <a:pt x="84" y="54"/>
                  </a:lnTo>
                  <a:lnTo>
                    <a:pt x="84" y="72"/>
                  </a:lnTo>
                  <a:lnTo>
                    <a:pt x="84" y="24"/>
                  </a:lnTo>
                  <a:lnTo>
                    <a:pt x="84" y="48"/>
                  </a:lnTo>
                  <a:lnTo>
                    <a:pt x="90" y="42"/>
                  </a:lnTo>
                  <a:lnTo>
                    <a:pt x="90" y="66"/>
                  </a:lnTo>
                  <a:lnTo>
                    <a:pt x="90" y="30"/>
                  </a:lnTo>
                  <a:lnTo>
                    <a:pt x="90" y="54"/>
                  </a:lnTo>
                  <a:lnTo>
                    <a:pt x="96" y="24"/>
                  </a:lnTo>
                  <a:lnTo>
                    <a:pt x="96" y="60"/>
                  </a:lnTo>
                  <a:lnTo>
                    <a:pt x="96" y="24"/>
                  </a:lnTo>
                  <a:lnTo>
                    <a:pt x="102" y="54"/>
                  </a:lnTo>
                  <a:lnTo>
                    <a:pt x="102" y="66"/>
                  </a:lnTo>
                  <a:lnTo>
                    <a:pt x="102" y="30"/>
                  </a:lnTo>
                  <a:lnTo>
                    <a:pt x="102" y="36"/>
                  </a:lnTo>
                  <a:lnTo>
                    <a:pt x="108" y="54"/>
                  </a:lnTo>
                  <a:lnTo>
                    <a:pt x="108" y="96"/>
                  </a:lnTo>
                  <a:lnTo>
                    <a:pt x="108" y="0"/>
                  </a:lnTo>
                  <a:lnTo>
                    <a:pt x="108" y="36"/>
                  </a:lnTo>
                  <a:lnTo>
                    <a:pt x="114" y="48"/>
                  </a:lnTo>
                  <a:lnTo>
                    <a:pt x="114" y="72"/>
                  </a:lnTo>
                  <a:lnTo>
                    <a:pt x="114" y="24"/>
                  </a:lnTo>
                  <a:lnTo>
                    <a:pt x="114" y="48"/>
                  </a:lnTo>
                  <a:lnTo>
                    <a:pt x="120" y="54"/>
                  </a:lnTo>
                  <a:lnTo>
                    <a:pt x="120" y="54"/>
                  </a:lnTo>
                  <a:lnTo>
                    <a:pt x="120" y="36"/>
                  </a:lnTo>
                  <a:lnTo>
                    <a:pt x="120" y="48"/>
                  </a:lnTo>
                  <a:lnTo>
                    <a:pt x="126" y="42"/>
                  </a:lnTo>
                  <a:lnTo>
                    <a:pt x="126" y="66"/>
                  </a:lnTo>
                  <a:lnTo>
                    <a:pt x="126" y="24"/>
                  </a:lnTo>
                  <a:lnTo>
                    <a:pt x="126" y="48"/>
                  </a:lnTo>
                  <a:lnTo>
                    <a:pt x="132" y="42"/>
                  </a:lnTo>
                  <a:lnTo>
                    <a:pt x="132" y="60"/>
                  </a:lnTo>
                  <a:lnTo>
                    <a:pt x="132" y="30"/>
                  </a:lnTo>
                  <a:lnTo>
                    <a:pt x="132" y="36"/>
                  </a:lnTo>
                  <a:lnTo>
                    <a:pt x="138" y="48"/>
                  </a:lnTo>
                  <a:lnTo>
                    <a:pt x="138" y="60"/>
                  </a:lnTo>
                  <a:lnTo>
                    <a:pt x="138" y="30"/>
                  </a:lnTo>
                  <a:lnTo>
                    <a:pt x="138" y="42"/>
                  </a:lnTo>
                  <a:lnTo>
                    <a:pt x="144" y="24"/>
                  </a:lnTo>
                  <a:lnTo>
                    <a:pt x="144" y="66"/>
                  </a:lnTo>
                  <a:lnTo>
                    <a:pt x="144" y="24"/>
                  </a:lnTo>
                  <a:lnTo>
                    <a:pt x="144" y="48"/>
                  </a:lnTo>
                  <a:lnTo>
                    <a:pt x="150" y="24"/>
                  </a:lnTo>
                  <a:lnTo>
                    <a:pt x="150" y="72"/>
                  </a:lnTo>
                  <a:lnTo>
                    <a:pt x="150" y="18"/>
                  </a:lnTo>
                  <a:lnTo>
                    <a:pt x="150" y="72"/>
                  </a:lnTo>
                  <a:lnTo>
                    <a:pt x="156" y="42"/>
                  </a:lnTo>
                  <a:lnTo>
                    <a:pt x="156" y="60"/>
                  </a:lnTo>
                  <a:lnTo>
                    <a:pt x="156" y="30"/>
                  </a:lnTo>
                  <a:lnTo>
                    <a:pt x="156" y="42"/>
                  </a:lnTo>
                  <a:lnTo>
                    <a:pt x="162" y="48"/>
                  </a:lnTo>
                  <a:lnTo>
                    <a:pt x="162" y="60"/>
                  </a:lnTo>
                  <a:lnTo>
                    <a:pt x="162" y="30"/>
                  </a:lnTo>
                  <a:lnTo>
                    <a:pt x="162" y="42"/>
                  </a:lnTo>
                  <a:lnTo>
                    <a:pt x="168" y="54"/>
                  </a:lnTo>
                  <a:lnTo>
                    <a:pt x="168" y="60"/>
                  </a:lnTo>
                  <a:lnTo>
                    <a:pt x="168" y="30"/>
                  </a:lnTo>
                  <a:lnTo>
                    <a:pt x="168" y="36"/>
                  </a:lnTo>
                  <a:lnTo>
                    <a:pt x="174" y="42"/>
                  </a:lnTo>
                  <a:lnTo>
                    <a:pt x="174" y="54"/>
                  </a:lnTo>
                  <a:lnTo>
                    <a:pt x="174" y="36"/>
                  </a:lnTo>
                  <a:lnTo>
                    <a:pt x="174" y="42"/>
                  </a:lnTo>
                  <a:lnTo>
                    <a:pt x="180" y="48"/>
                  </a:lnTo>
                  <a:lnTo>
                    <a:pt x="180" y="66"/>
                  </a:lnTo>
                  <a:lnTo>
                    <a:pt x="180" y="24"/>
                  </a:lnTo>
                  <a:lnTo>
                    <a:pt x="180" y="54"/>
                  </a:lnTo>
                  <a:lnTo>
                    <a:pt x="186" y="48"/>
                  </a:lnTo>
                  <a:lnTo>
                    <a:pt x="186" y="30"/>
                  </a:lnTo>
                  <a:lnTo>
                    <a:pt x="186" y="60"/>
                  </a:lnTo>
                  <a:lnTo>
                    <a:pt x="192" y="60"/>
                  </a:lnTo>
                  <a:lnTo>
                    <a:pt x="192" y="30"/>
                  </a:lnTo>
                  <a:lnTo>
                    <a:pt x="192" y="48"/>
                  </a:lnTo>
                  <a:lnTo>
                    <a:pt x="198" y="42"/>
                  </a:lnTo>
                  <a:lnTo>
                    <a:pt x="198" y="60"/>
                  </a:lnTo>
                  <a:lnTo>
                    <a:pt x="198" y="30"/>
                  </a:lnTo>
                  <a:lnTo>
                    <a:pt x="198" y="54"/>
                  </a:lnTo>
                  <a:lnTo>
                    <a:pt x="204" y="48"/>
                  </a:lnTo>
                  <a:lnTo>
                    <a:pt x="204" y="72"/>
                  </a:lnTo>
                  <a:lnTo>
                    <a:pt x="204" y="1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77"/>
            <p:cNvSpPr>
              <a:spLocks/>
            </p:cNvSpPr>
            <p:nvPr/>
          </p:nvSpPr>
          <p:spPr bwMode="auto">
            <a:xfrm>
              <a:off x="7124700" y="1581150"/>
              <a:ext cx="333375" cy="133350"/>
            </a:xfrm>
            <a:custGeom>
              <a:avLst/>
              <a:gdLst>
                <a:gd name="T0" fmla="*/ 6 w 210"/>
                <a:gd name="T1" fmla="*/ 36 h 84"/>
                <a:gd name="T2" fmla="*/ 6 w 210"/>
                <a:gd name="T3" fmla="*/ 48 h 84"/>
                <a:gd name="T4" fmla="*/ 12 w 210"/>
                <a:gd name="T5" fmla="*/ 30 h 84"/>
                <a:gd name="T6" fmla="*/ 18 w 210"/>
                <a:gd name="T7" fmla="*/ 78 h 84"/>
                <a:gd name="T8" fmla="*/ 24 w 210"/>
                <a:gd name="T9" fmla="*/ 84 h 84"/>
                <a:gd name="T10" fmla="*/ 30 w 210"/>
                <a:gd name="T11" fmla="*/ 30 h 84"/>
                <a:gd name="T12" fmla="*/ 30 w 210"/>
                <a:gd name="T13" fmla="*/ 48 h 84"/>
                <a:gd name="T14" fmla="*/ 36 w 210"/>
                <a:gd name="T15" fmla="*/ 30 h 84"/>
                <a:gd name="T16" fmla="*/ 42 w 210"/>
                <a:gd name="T17" fmla="*/ 60 h 84"/>
                <a:gd name="T18" fmla="*/ 48 w 210"/>
                <a:gd name="T19" fmla="*/ 30 h 84"/>
                <a:gd name="T20" fmla="*/ 54 w 210"/>
                <a:gd name="T21" fmla="*/ 42 h 84"/>
                <a:gd name="T22" fmla="*/ 54 w 210"/>
                <a:gd name="T23" fmla="*/ 48 h 84"/>
                <a:gd name="T24" fmla="*/ 60 w 210"/>
                <a:gd name="T25" fmla="*/ 36 h 84"/>
                <a:gd name="T26" fmla="*/ 66 w 210"/>
                <a:gd name="T27" fmla="*/ 30 h 84"/>
                <a:gd name="T28" fmla="*/ 72 w 210"/>
                <a:gd name="T29" fmla="*/ 60 h 84"/>
                <a:gd name="T30" fmla="*/ 78 w 210"/>
                <a:gd name="T31" fmla="*/ 48 h 84"/>
                <a:gd name="T32" fmla="*/ 84 w 210"/>
                <a:gd name="T33" fmla="*/ 30 h 84"/>
                <a:gd name="T34" fmla="*/ 90 w 210"/>
                <a:gd name="T35" fmla="*/ 30 h 84"/>
                <a:gd name="T36" fmla="*/ 90 w 210"/>
                <a:gd name="T37" fmla="*/ 42 h 84"/>
                <a:gd name="T38" fmla="*/ 96 w 210"/>
                <a:gd name="T39" fmla="*/ 0 h 84"/>
                <a:gd name="T40" fmla="*/ 102 w 210"/>
                <a:gd name="T41" fmla="*/ 72 h 84"/>
                <a:gd name="T42" fmla="*/ 108 w 210"/>
                <a:gd name="T43" fmla="*/ 60 h 84"/>
                <a:gd name="T44" fmla="*/ 114 w 210"/>
                <a:gd name="T45" fmla="*/ 48 h 84"/>
                <a:gd name="T46" fmla="*/ 114 w 210"/>
                <a:gd name="T47" fmla="*/ 48 h 84"/>
                <a:gd name="T48" fmla="*/ 120 w 210"/>
                <a:gd name="T49" fmla="*/ 24 h 84"/>
                <a:gd name="T50" fmla="*/ 126 w 210"/>
                <a:gd name="T51" fmla="*/ 66 h 84"/>
                <a:gd name="T52" fmla="*/ 132 w 210"/>
                <a:gd name="T53" fmla="*/ 30 h 84"/>
                <a:gd name="T54" fmla="*/ 138 w 210"/>
                <a:gd name="T55" fmla="*/ 48 h 84"/>
                <a:gd name="T56" fmla="*/ 144 w 210"/>
                <a:gd name="T57" fmla="*/ 42 h 84"/>
                <a:gd name="T58" fmla="*/ 144 w 210"/>
                <a:gd name="T59" fmla="*/ 42 h 84"/>
                <a:gd name="T60" fmla="*/ 150 w 210"/>
                <a:gd name="T61" fmla="*/ 24 h 84"/>
                <a:gd name="T62" fmla="*/ 156 w 210"/>
                <a:gd name="T63" fmla="*/ 72 h 84"/>
                <a:gd name="T64" fmla="*/ 162 w 210"/>
                <a:gd name="T65" fmla="*/ 60 h 84"/>
                <a:gd name="T66" fmla="*/ 168 w 210"/>
                <a:gd name="T67" fmla="*/ 54 h 84"/>
                <a:gd name="T68" fmla="*/ 174 w 210"/>
                <a:gd name="T69" fmla="*/ 42 h 84"/>
                <a:gd name="T70" fmla="*/ 174 w 210"/>
                <a:gd name="T71" fmla="*/ 36 h 84"/>
                <a:gd name="T72" fmla="*/ 180 w 210"/>
                <a:gd name="T73" fmla="*/ 66 h 84"/>
                <a:gd name="T74" fmla="*/ 186 w 210"/>
                <a:gd name="T75" fmla="*/ 30 h 84"/>
                <a:gd name="T76" fmla="*/ 192 w 210"/>
                <a:gd name="T77" fmla="*/ 54 h 84"/>
                <a:gd name="T78" fmla="*/ 198 w 210"/>
                <a:gd name="T79" fmla="*/ 24 h 84"/>
                <a:gd name="T80" fmla="*/ 204 w 210"/>
                <a:gd name="T81" fmla="*/ 30 h 84"/>
                <a:gd name="T82" fmla="*/ 210 w 210"/>
                <a:gd name="T83"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84">
                  <a:moveTo>
                    <a:pt x="0" y="18"/>
                  </a:moveTo>
                  <a:lnTo>
                    <a:pt x="0" y="60"/>
                  </a:lnTo>
                  <a:lnTo>
                    <a:pt x="6" y="36"/>
                  </a:lnTo>
                  <a:lnTo>
                    <a:pt x="6" y="60"/>
                  </a:lnTo>
                  <a:lnTo>
                    <a:pt x="6" y="30"/>
                  </a:lnTo>
                  <a:lnTo>
                    <a:pt x="6" y="48"/>
                  </a:lnTo>
                  <a:lnTo>
                    <a:pt x="12" y="54"/>
                  </a:lnTo>
                  <a:lnTo>
                    <a:pt x="12" y="66"/>
                  </a:lnTo>
                  <a:lnTo>
                    <a:pt x="12" y="30"/>
                  </a:lnTo>
                  <a:lnTo>
                    <a:pt x="12" y="42"/>
                  </a:lnTo>
                  <a:lnTo>
                    <a:pt x="18" y="12"/>
                  </a:lnTo>
                  <a:lnTo>
                    <a:pt x="18" y="78"/>
                  </a:lnTo>
                  <a:lnTo>
                    <a:pt x="18" y="66"/>
                  </a:lnTo>
                  <a:lnTo>
                    <a:pt x="24" y="36"/>
                  </a:lnTo>
                  <a:lnTo>
                    <a:pt x="24" y="84"/>
                  </a:lnTo>
                  <a:lnTo>
                    <a:pt x="24" y="6"/>
                  </a:lnTo>
                  <a:lnTo>
                    <a:pt x="24" y="60"/>
                  </a:lnTo>
                  <a:lnTo>
                    <a:pt x="30" y="30"/>
                  </a:lnTo>
                  <a:lnTo>
                    <a:pt x="30" y="66"/>
                  </a:lnTo>
                  <a:lnTo>
                    <a:pt x="30" y="30"/>
                  </a:lnTo>
                  <a:lnTo>
                    <a:pt x="30" y="48"/>
                  </a:lnTo>
                  <a:lnTo>
                    <a:pt x="36" y="54"/>
                  </a:lnTo>
                  <a:lnTo>
                    <a:pt x="36" y="60"/>
                  </a:lnTo>
                  <a:lnTo>
                    <a:pt x="36" y="30"/>
                  </a:lnTo>
                  <a:lnTo>
                    <a:pt x="36" y="36"/>
                  </a:lnTo>
                  <a:lnTo>
                    <a:pt x="42" y="54"/>
                  </a:lnTo>
                  <a:lnTo>
                    <a:pt x="42" y="60"/>
                  </a:lnTo>
                  <a:lnTo>
                    <a:pt x="42" y="30"/>
                  </a:lnTo>
                  <a:lnTo>
                    <a:pt x="42" y="54"/>
                  </a:lnTo>
                  <a:lnTo>
                    <a:pt x="48" y="30"/>
                  </a:lnTo>
                  <a:lnTo>
                    <a:pt x="48" y="60"/>
                  </a:lnTo>
                  <a:lnTo>
                    <a:pt x="48" y="48"/>
                  </a:lnTo>
                  <a:lnTo>
                    <a:pt x="54" y="42"/>
                  </a:lnTo>
                  <a:lnTo>
                    <a:pt x="54" y="60"/>
                  </a:lnTo>
                  <a:lnTo>
                    <a:pt x="54" y="30"/>
                  </a:lnTo>
                  <a:lnTo>
                    <a:pt x="54" y="48"/>
                  </a:lnTo>
                  <a:lnTo>
                    <a:pt x="60" y="60"/>
                  </a:lnTo>
                  <a:lnTo>
                    <a:pt x="60" y="30"/>
                  </a:lnTo>
                  <a:lnTo>
                    <a:pt x="60" y="36"/>
                  </a:lnTo>
                  <a:lnTo>
                    <a:pt x="66" y="54"/>
                  </a:lnTo>
                  <a:lnTo>
                    <a:pt x="66" y="60"/>
                  </a:lnTo>
                  <a:lnTo>
                    <a:pt x="66" y="30"/>
                  </a:lnTo>
                  <a:lnTo>
                    <a:pt x="66" y="48"/>
                  </a:lnTo>
                  <a:lnTo>
                    <a:pt x="72" y="54"/>
                  </a:lnTo>
                  <a:lnTo>
                    <a:pt x="72" y="60"/>
                  </a:lnTo>
                  <a:lnTo>
                    <a:pt x="72" y="30"/>
                  </a:lnTo>
                  <a:lnTo>
                    <a:pt x="72" y="42"/>
                  </a:lnTo>
                  <a:lnTo>
                    <a:pt x="78" y="48"/>
                  </a:lnTo>
                  <a:lnTo>
                    <a:pt x="78" y="30"/>
                  </a:lnTo>
                  <a:lnTo>
                    <a:pt x="78" y="60"/>
                  </a:lnTo>
                  <a:lnTo>
                    <a:pt x="84" y="30"/>
                  </a:lnTo>
                  <a:lnTo>
                    <a:pt x="84" y="60"/>
                  </a:lnTo>
                  <a:lnTo>
                    <a:pt x="84" y="42"/>
                  </a:lnTo>
                  <a:lnTo>
                    <a:pt x="90" y="30"/>
                  </a:lnTo>
                  <a:lnTo>
                    <a:pt x="90" y="78"/>
                  </a:lnTo>
                  <a:lnTo>
                    <a:pt x="90" y="18"/>
                  </a:lnTo>
                  <a:lnTo>
                    <a:pt x="90" y="42"/>
                  </a:lnTo>
                  <a:lnTo>
                    <a:pt x="96" y="48"/>
                  </a:lnTo>
                  <a:lnTo>
                    <a:pt x="96" y="84"/>
                  </a:lnTo>
                  <a:lnTo>
                    <a:pt x="96" y="0"/>
                  </a:lnTo>
                  <a:lnTo>
                    <a:pt x="96" y="12"/>
                  </a:lnTo>
                  <a:lnTo>
                    <a:pt x="102" y="36"/>
                  </a:lnTo>
                  <a:lnTo>
                    <a:pt x="102" y="72"/>
                  </a:lnTo>
                  <a:lnTo>
                    <a:pt x="102" y="18"/>
                  </a:lnTo>
                  <a:lnTo>
                    <a:pt x="108" y="54"/>
                  </a:lnTo>
                  <a:lnTo>
                    <a:pt x="108" y="60"/>
                  </a:lnTo>
                  <a:lnTo>
                    <a:pt x="108" y="36"/>
                  </a:lnTo>
                  <a:lnTo>
                    <a:pt x="108" y="42"/>
                  </a:lnTo>
                  <a:lnTo>
                    <a:pt x="114" y="48"/>
                  </a:lnTo>
                  <a:lnTo>
                    <a:pt x="114" y="60"/>
                  </a:lnTo>
                  <a:lnTo>
                    <a:pt x="114" y="30"/>
                  </a:lnTo>
                  <a:lnTo>
                    <a:pt x="114" y="48"/>
                  </a:lnTo>
                  <a:lnTo>
                    <a:pt x="120" y="24"/>
                  </a:lnTo>
                  <a:lnTo>
                    <a:pt x="120" y="72"/>
                  </a:lnTo>
                  <a:lnTo>
                    <a:pt x="120" y="24"/>
                  </a:lnTo>
                  <a:lnTo>
                    <a:pt x="120" y="30"/>
                  </a:lnTo>
                  <a:lnTo>
                    <a:pt x="126" y="42"/>
                  </a:lnTo>
                  <a:lnTo>
                    <a:pt x="126" y="66"/>
                  </a:lnTo>
                  <a:lnTo>
                    <a:pt x="126" y="24"/>
                  </a:lnTo>
                  <a:lnTo>
                    <a:pt x="126" y="54"/>
                  </a:lnTo>
                  <a:lnTo>
                    <a:pt x="132" y="30"/>
                  </a:lnTo>
                  <a:lnTo>
                    <a:pt x="132" y="54"/>
                  </a:lnTo>
                  <a:lnTo>
                    <a:pt x="132" y="42"/>
                  </a:lnTo>
                  <a:lnTo>
                    <a:pt x="138" y="48"/>
                  </a:lnTo>
                  <a:lnTo>
                    <a:pt x="138" y="36"/>
                  </a:lnTo>
                  <a:lnTo>
                    <a:pt x="138" y="54"/>
                  </a:lnTo>
                  <a:lnTo>
                    <a:pt x="144" y="42"/>
                  </a:lnTo>
                  <a:lnTo>
                    <a:pt x="144" y="60"/>
                  </a:lnTo>
                  <a:lnTo>
                    <a:pt x="144" y="30"/>
                  </a:lnTo>
                  <a:lnTo>
                    <a:pt x="144" y="42"/>
                  </a:lnTo>
                  <a:lnTo>
                    <a:pt x="150" y="30"/>
                  </a:lnTo>
                  <a:lnTo>
                    <a:pt x="150" y="66"/>
                  </a:lnTo>
                  <a:lnTo>
                    <a:pt x="150" y="24"/>
                  </a:lnTo>
                  <a:lnTo>
                    <a:pt x="150" y="48"/>
                  </a:lnTo>
                  <a:lnTo>
                    <a:pt x="156" y="18"/>
                  </a:lnTo>
                  <a:lnTo>
                    <a:pt x="156" y="72"/>
                  </a:lnTo>
                  <a:lnTo>
                    <a:pt x="156" y="30"/>
                  </a:lnTo>
                  <a:lnTo>
                    <a:pt x="162" y="36"/>
                  </a:lnTo>
                  <a:lnTo>
                    <a:pt x="162" y="60"/>
                  </a:lnTo>
                  <a:lnTo>
                    <a:pt x="162" y="36"/>
                  </a:lnTo>
                  <a:lnTo>
                    <a:pt x="162" y="48"/>
                  </a:lnTo>
                  <a:lnTo>
                    <a:pt x="168" y="54"/>
                  </a:lnTo>
                  <a:lnTo>
                    <a:pt x="168" y="78"/>
                  </a:lnTo>
                  <a:lnTo>
                    <a:pt x="168" y="12"/>
                  </a:lnTo>
                  <a:lnTo>
                    <a:pt x="174" y="42"/>
                  </a:lnTo>
                  <a:lnTo>
                    <a:pt x="174" y="72"/>
                  </a:lnTo>
                  <a:lnTo>
                    <a:pt x="174" y="24"/>
                  </a:lnTo>
                  <a:lnTo>
                    <a:pt x="174" y="36"/>
                  </a:lnTo>
                  <a:lnTo>
                    <a:pt x="180" y="42"/>
                  </a:lnTo>
                  <a:lnTo>
                    <a:pt x="180" y="24"/>
                  </a:lnTo>
                  <a:lnTo>
                    <a:pt x="180" y="66"/>
                  </a:lnTo>
                  <a:lnTo>
                    <a:pt x="186" y="48"/>
                  </a:lnTo>
                  <a:lnTo>
                    <a:pt x="186" y="60"/>
                  </a:lnTo>
                  <a:lnTo>
                    <a:pt x="186" y="30"/>
                  </a:lnTo>
                  <a:lnTo>
                    <a:pt x="186" y="48"/>
                  </a:lnTo>
                  <a:lnTo>
                    <a:pt x="192" y="36"/>
                  </a:lnTo>
                  <a:lnTo>
                    <a:pt x="192" y="54"/>
                  </a:lnTo>
                  <a:lnTo>
                    <a:pt x="198" y="48"/>
                  </a:lnTo>
                  <a:lnTo>
                    <a:pt x="198" y="60"/>
                  </a:lnTo>
                  <a:lnTo>
                    <a:pt x="198" y="24"/>
                  </a:lnTo>
                  <a:lnTo>
                    <a:pt x="198" y="42"/>
                  </a:lnTo>
                  <a:lnTo>
                    <a:pt x="204" y="42"/>
                  </a:lnTo>
                  <a:lnTo>
                    <a:pt x="204" y="30"/>
                  </a:lnTo>
                  <a:lnTo>
                    <a:pt x="204" y="66"/>
                  </a:lnTo>
                  <a:lnTo>
                    <a:pt x="210" y="36"/>
                  </a:lnTo>
                  <a:lnTo>
                    <a:pt x="210" y="54"/>
                  </a:lnTo>
                  <a:lnTo>
                    <a:pt x="210" y="30"/>
                  </a:lnTo>
                  <a:lnTo>
                    <a:pt x="210" y="3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78"/>
            <p:cNvSpPr>
              <a:spLocks/>
            </p:cNvSpPr>
            <p:nvPr/>
          </p:nvSpPr>
          <p:spPr bwMode="auto">
            <a:xfrm>
              <a:off x="7458075" y="1581150"/>
              <a:ext cx="333375" cy="161925"/>
            </a:xfrm>
            <a:custGeom>
              <a:avLst/>
              <a:gdLst>
                <a:gd name="T0" fmla="*/ 6 w 210"/>
                <a:gd name="T1" fmla="*/ 60 h 102"/>
                <a:gd name="T2" fmla="*/ 12 w 210"/>
                <a:gd name="T3" fmla="*/ 66 h 102"/>
                <a:gd name="T4" fmla="*/ 18 w 210"/>
                <a:gd name="T5" fmla="*/ 36 h 102"/>
                <a:gd name="T6" fmla="*/ 18 w 210"/>
                <a:gd name="T7" fmla="*/ 54 h 102"/>
                <a:gd name="T8" fmla="*/ 24 w 210"/>
                <a:gd name="T9" fmla="*/ 30 h 102"/>
                <a:gd name="T10" fmla="*/ 30 w 210"/>
                <a:gd name="T11" fmla="*/ 66 h 102"/>
                <a:gd name="T12" fmla="*/ 36 w 210"/>
                <a:gd name="T13" fmla="*/ 60 h 102"/>
                <a:gd name="T14" fmla="*/ 36 w 210"/>
                <a:gd name="T15" fmla="*/ 54 h 102"/>
                <a:gd name="T16" fmla="*/ 42 w 210"/>
                <a:gd name="T17" fmla="*/ 30 h 102"/>
                <a:gd name="T18" fmla="*/ 48 w 210"/>
                <a:gd name="T19" fmla="*/ 24 h 102"/>
                <a:gd name="T20" fmla="*/ 54 w 210"/>
                <a:gd name="T21" fmla="*/ 66 h 102"/>
                <a:gd name="T22" fmla="*/ 60 w 210"/>
                <a:gd name="T23" fmla="*/ 42 h 102"/>
                <a:gd name="T24" fmla="*/ 60 w 210"/>
                <a:gd name="T25" fmla="*/ 42 h 102"/>
                <a:gd name="T26" fmla="*/ 66 w 210"/>
                <a:gd name="T27" fmla="*/ 24 h 102"/>
                <a:gd name="T28" fmla="*/ 72 w 210"/>
                <a:gd name="T29" fmla="*/ 102 h 102"/>
                <a:gd name="T30" fmla="*/ 78 w 210"/>
                <a:gd name="T31" fmla="*/ 48 h 102"/>
                <a:gd name="T32" fmla="*/ 78 w 210"/>
                <a:gd name="T33" fmla="*/ 42 h 102"/>
                <a:gd name="T34" fmla="*/ 84 w 210"/>
                <a:gd name="T35" fmla="*/ 66 h 102"/>
                <a:gd name="T36" fmla="*/ 90 w 210"/>
                <a:gd name="T37" fmla="*/ 24 h 102"/>
                <a:gd name="T38" fmla="*/ 96 w 210"/>
                <a:gd name="T39" fmla="*/ 60 h 102"/>
                <a:gd name="T40" fmla="*/ 102 w 210"/>
                <a:gd name="T41" fmla="*/ 60 h 102"/>
                <a:gd name="T42" fmla="*/ 108 w 210"/>
                <a:gd name="T43" fmla="*/ 36 h 102"/>
                <a:gd name="T44" fmla="*/ 108 w 210"/>
                <a:gd name="T45" fmla="*/ 36 h 102"/>
                <a:gd name="T46" fmla="*/ 114 w 210"/>
                <a:gd name="T47" fmla="*/ 72 h 102"/>
                <a:gd name="T48" fmla="*/ 120 w 210"/>
                <a:gd name="T49" fmla="*/ 30 h 102"/>
                <a:gd name="T50" fmla="*/ 126 w 210"/>
                <a:gd name="T51" fmla="*/ 60 h 102"/>
                <a:gd name="T52" fmla="*/ 132 w 210"/>
                <a:gd name="T53" fmla="*/ 72 h 102"/>
                <a:gd name="T54" fmla="*/ 138 w 210"/>
                <a:gd name="T55" fmla="*/ 24 h 102"/>
                <a:gd name="T56" fmla="*/ 144 w 210"/>
                <a:gd name="T57" fmla="*/ 24 h 102"/>
                <a:gd name="T58" fmla="*/ 150 w 210"/>
                <a:gd name="T59" fmla="*/ 36 h 102"/>
                <a:gd name="T60" fmla="*/ 150 w 210"/>
                <a:gd name="T61" fmla="*/ 60 h 102"/>
                <a:gd name="T62" fmla="*/ 156 w 210"/>
                <a:gd name="T63" fmla="*/ 72 h 102"/>
                <a:gd name="T64" fmla="*/ 162 w 210"/>
                <a:gd name="T65" fmla="*/ 18 h 102"/>
                <a:gd name="T66" fmla="*/ 168 w 210"/>
                <a:gd name="T67" fmla="*/ 30 h 102"/>
                <a:gd name="T68" fmla="*/ 174 w 210"/>
                <a:gd name="T69" fmla="*/ 66 h 102"/>
                <a:gd name="T70" fmla="*/ 180 w 210"/>
                <a:gd name="T71" fmla="*/ 42 h 102"/>
                <a:gd name="T72" fmla="*/ 180 w 210"/>
                <a:gd name="T73" fmla="*/ 54 h 102"/>
                <a:gd name="T74" fmla="*/ 186 w 210"/>
                <a:gd name="T75" fmla="*/ 24 h 102"/>
                <a:gd name="T76" fmla="*/ 192 w 210"/>
                <a:gd name="T77" fmla="*/ 60 h 102"/>
                <a:gd name="T78" fmla="*/ 198 w 210"/>
                <a:gd name="T79" fmla="*/ 42 h 102"/>
                <a:gd name="T80" fmla="*/ 198 w 210"/>
                <a:gd name="T81" fmla="*/ 30 h 102"/>
                <a:gd name="T82" fmla="*/ 204 w 210"/>
                <a:gd name="T83" fmla="*/ 2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02">
                  <a:moveTo>
                    <a:pt x="0" y="36"/>
                  </a:moveTo>
                  <a:lnTo>
                    <a:pt x="6" y="48"/>
                  </a:lnTo>
                  <a:lnTo>
                    <a:pt x="6" y="60"/>
                  </a:lnTo>
                  <a:lnTo>
                    <a:pt x="6" y="30"/>
                  </a:lnTo>
                  <a:lnTo>
                    <a:pt x="6" y="48"/>
                  </a:lnTo>
                  <a:lnTo>
                    <a:pt x="12" y="66"/>
                  </a:lnTo>
                  <a:lnTo>
                    <a:pt x="12" y="24"/>
                  </a:lnTo>
                  <a:lnTo>
                    <a:pt x="12" y="60"/>
                  </a:lnTo>
                  <a:lnTo>
                    <a:pt x="18" y="36"/>
                  </a:lnTo>
                  <a:lnTo>
                    <a:pt x="18" y="66"/>
                  </a:lnTo>
                  <a:lnTo>
                    <a:pt x="18" y="24"/>
                  </a:lnTo>
                  <a:lnTo>
                    <a:pt x="18" y="54"/>
                  </a:lnTo>
                  <a:lnTo>
                    <a:pt x="24" y="42"/>
                  </a:lnTo>
                  <a:lnTo>
                    <a:pt x="24" y="54"/>
                  </a:lnTo>
                  <a:lnTo>
                    <a:pt x="24" y="30"/>
                  </a:lnTo>
                  <a:lnTo>
                    <a:pt x="24" y="42"/>
                  </a:lnTo>
                  <a:lnTo>
                    <a:pt x="30" y="24"/>
                  </a:lnTo>
                  <a:lnTo>
                    <a:pt x="30" y="66"/>
                  </a:lnTo>
                  <a:lnTo>
                    <a:pt x="30" y="18"/>
                  </a:lnTo>
                  <a:lnTo>
                    <a:pt x="30" y="36"/>
                  </a:lnTo>
                  <a:lnTo>
                    <a:pt x="36" y="60"/>
                  </a:lnTo>
                  <a:lnTo>
                    <a:pt x="36" y="96"/>
                  </a:lnTo>
                  <a:lnTo>
                    <a:pt x="36" y="0"/>
                  </a:lnTo>
                  <a:lnTo>
                    <a:pt x="36" y="54"/>
                  </a:lnTo>
                  <a:lnTo>
                    <a:pt x="42" y="48"/>
                  </a:lnTo>
                  <a:lnTo>
                    <a:pt x="42" y="54"/>
                  </a:lnTo>
                  <a:lnTo>
                    <a:pt x="42" y="30"/>
                  </a:lnTo>
                  <a:lnTo>
                    <a:pt x="48" y="48"/>
                  </a:lnTo>
                  <a:lnTo>
                    <a:pt x="48" y="66"/>
                  </a:lnTo>
                  <a:lnTo>
                    <a:pt x="48" y="24"/>
                  </a:lnTo>
                  <a:lnTo>
                    <a:pt x="48" y="60"/>
                  </a:lnTo>
                  <a:lnTo>
                    <a:pt x="54" y="54"/>
                  </a:lnTo>
                  <a:lnTo>
                    <a:pt x="54" y="66"/>
                  </a:lnTo>
                  <a:lnTo>
                    <a:pt x="54" y="24"/>
                  </a:lnTo>
                  <a:lnTo>
                    <a:pt x="54" y="30"/>
                  </a:lnTo>
                  <a:lnTo>
                    <a:pt x="60" y="42"/>
                  </a:lnTo>
                  <a:lnTo>
                    <a:pt x="60" y="54"/>
                  </a:lnTo>
                  <a:lnTo>
                    <a:pt x="60" y="36"/>
                  </a:lnTo>
                  <a:lnTo>
                    <a:pt x="60" y="42"/>
                  </a:lnTo>
                  <a:lnTo>
                    <a:pt x="66" y="54"/>
                  </a:lnTo>
                  <a:lnTo>
                    <a:pt x="66" y="72"/>
                  </a:lnTo>
                  <a:lnTo>
                    <a:pt x="66" y="24"/>
                  </a:lnTo>
                  <a:lnTo>
                    <a:pt x="66" y="24"/>
                  </a:lnTo>
                  <a:lnTo>
                    <a:pt x="72" y="54"/>
                  </a:lnTo>
                  <a:lnTo>
                    <a:pt x="72" y="102"/>
                  </a:lnTo>
                  <a:lnTo>
                    <a:pt x="72" y="0"/>
                  </a:lnTo>
                  <a:lnTo>
                    <a:pt x="72" y="30"/>
                  </a:lnTo>
                  <a:lnTo>
                    <a:pt x="78" y="48"/>
                  </a:lnTo>
                  <a:lnTo>
                    <a:pt x="78" y="66"/>
                  </a:lnTo>
                  <a:lnTo>
                    <a:pt x="78" y="24"/>
                  </a:lnTo>
                  <a:lnTo>
                    <a:pt x="78" y="42"/>
                  </a:lnTo>
                  <a:lnTo>
                    <a:pt x="84" y="60"/>
                  </a:lnTo>
                  <a:lnTo>
                    <a:pt x="84" y="30"/>
                  </a:lnTo>
                  <a:lnTo>
                    <a:pt x="84" y="66"/>
                  </a:lnTo>
                  <a:lnTo>
                    <a:pt x="90" y="42"/>
                  </a:lnTo>
                  <a:lnTo>
                    <a:pt x="90" y="66"/>
                  </a:lnTo>
                  <a:lnTo>
                    <a:pt x="90" y="24"/>
                  </a:lnTo>
                  <a:lnTo>
                    <a:pt x="90" y="48"/>
                  </a:lnTo>
                  <a:lnTo>
                    <a:pt x="96" y="30"/>
                  </a:lnTo>
                  <a:lnTo>
                    <a:pt x="96" y="60"/>
                  </a:lnTo>
                  <a:lnTo>
                    <a:pt x="96" y="42"/>
                  </a:lnTo>
                  <a:lnTo>
                    <a:pt x="102" y="54"/>
                  </a:lnTo>
                  <a:lnTo>
                    <a:pt x="102" y="60"/>
                  </a:lnTo>
                  <a:lnTo>
                    <a:pt x="102" y="30"/>
                  </a:lnTo>
                  <a:lnTo>
                    <a:pt x="102" y="42"/>
                  </a:lnTo>
                  <a:lnTo>
                    <a:pt x="108" y="36"/>
                  </a:lnTo>
                  <a:lnTo>
                    <a:pt x="108" y="66"/>
                  </a:lnTo>
                  <a:lnTo>
                    <a:pt x="108" y="18"/>
                  </a:lnTo>
                  <a:lnTo>
                    <a:pt x="108" y="36"/>
                  </a:lnTo>
                  <a:lnTo>
                    <a:pt x="114" y="42"/>
                  </a:lnTo>
                  <a:lnTo>
                    <a:pt x="114" y="18"/>
                  </a:lnTo>
                  <a:lnTo>
                    <a:pt x="114" y="72"/>
                  </a:lnTo>
                  <a:lnTo>
                    <a:pt x="120" y="54"/>
                  </a:lnTo>
                  <a:lnTo>
                    <a:pt x="120" y="60"/>
                  </a:lnTo>
                  <a:lnTo>
                    <a:pt x="120" y="30"/>
                  </a:lnTo>
                  <a:lnTo>
                    <a:pt x="120" y="42"/>
                  </a:lnTo>
                  <a:lnTo>
                    <a:pt x="126" y="24"/>
                  </a:lnTo>
                  <a:lnTo>
                    <a:pt x="126" y="60"/>
                  </a:lnTo>
                  <a:lnTo>
                    <a:pt x="126" y="48"/>
                  </a:lnTo>
                  <a:lnTo>
                    <a:pt x="132" y="54"/>
                  </a:lnTo>
                  <a:lnTo>
                    <a:pt x="132" y="72"/>
                  </a:lnTo>
                  <a:lnTo>
                    <a:pt x="132" y="18"/>
                  </a:lnTo>
                  <a:lnTo>
                    <a:pt x="132" y="48"/>
                  </a:lnTo>
                  <a:lnTo>
                    <a:pt x="138" y="24"/>
                  </a:lnTo>
                  <a:lnTo>
                    <a:pt x="138" y="60"/>
                  </a:lnTo>
                  <a:lnTo>
                    <a:pt x="138" y="36"/>
                  </a:lnTo>
                  <a:lnTo>
                    <a:pt x="144" y="24"/>
                  </a:lnTo>
                  <a:lnTo>
                    <a:pt x="144" y="66"/>
                  </a:lnTo>
                  <a:lnTo>
                    <a:pt x="144" y="66"/>
                  </a:lnTo>
                  <a:lnTo>
                    <a:pt x="150" y="36"/>
                  </a:lnTo>
                  <a:lnTo>
                    <a:pt x="150" y="60"/>
                  </a:lnTo>
                  <a:lnTo>
                    <a:pt x="150" y="30"/>
                  </a:lnTo>
                  <a:lnTo>
                    <a:pt x="150" y="60"/>
                  </a:lnTo>
                  <a:lnTo>
                    <a:pt x="156" y="36"/>
                  </a:lnTo>
                  <a:lnTo>
                    <a:pt x="156" y="18"/>
                  </a:lnTo>
                  <a:lnTo>
                    <a:pt x="156" y="72"/>
                  </a:lnTo>
                  <a:lnTo>
                    <a:pt x="162" y="42"/>
                  </a:lnTo>
                  <a:lnTo>
                    <a:pt x="162" y="72"/>
                  </a:lnTo>
                  <a:lnTo>
                    <a:pt x="162" y="18"/>
                  </a:lnTo>
                  <a:lnTo>
                    <a:pt x="162" y="42"/>
                  </a:lnTo>
                  <a:lnTo>
                    <a:pt x="168" y="66"/>
                  </a:lnTo>
                  <a:lnTo>
                    <a:pt x="168" y="30"/>
                  </a:lnTo>
                  <a:lnTo>
                    <a:pt x="168" y="42"/>
                  </a:lnTo>
                  <a:lnTo>
                    <a:pt x="174" y="36"/>
                  </a:lnTo>
                  <a:lnTo>
                    <a:pt x="174" y="66"/>
                  </a:lnTo>
                  <a:lnTo>
                    <a:pt x="174" y="24"/>
                  </a:lnTo>
                  <a:lnTo>
                    <a:pt x="174" y="66"/>
                  </a:lnTo>
                  <a:lnTo>
                    <a:pt x="180" y="42"/>
                  </a:lnTo>
                  <a:lnTo>
                    <a:pt x="180" y="66"/>
                  </a:lnTo>
                  <a:lnTo>
                    <a:pt x="180" y="24"/>
                  </a:lnTo>
                  <a:lnTo>
                    <a:pt x="180" y="54"/>
                  </a:lnTo>
                  <a:lnTo>
                    <a:pt x="186" y="36"/>
                  </a:lnTo>
                  <a:lnTo>
                    <a:pt x="186" y="66"/>
                  </a:lnTo>
                  <a:lnTo>
                    <a:pt x="186" y="24"/>
                  </a:lnTo>
                  <a:lnTo>
                    <a:pt x="186" y="48"/>
                  </a:lnTo>
                  <a:lnTo>
                    <a:pt x="192" y="36"/>
                  </a:lnTo>
                  <a:lnTo>
                    <a:pt x="192" y="60"/>
                  </a:lnTo>
                  <a:lnTo>
                    <a:pt x="192" y="30"/>
                  </a:lnTo>
                  <a:lnTo>
                    <a:pt x="192" y="48"/>
                  </a:lnTo>
                  <a:lnTo>
                    <a:pt x="198" y="42"/>
                  </a:lnTo>
                  <a:lnTo>
                    <a:pt x="198" y="72"/>
                  </a:lnTo>
                  <a:lnTo>
                    <a:pt x="198" y="24"/>
                  </a:lnTo>
                  <a:lnTo>
                    <a:pt x="198" y="30"/>
                  </a:lnTo>
                  <a:lnTo>
                    <a:pt x="204" y="60"/>
                  </a:lnTo>
                  <a:lnTo>
                    <a:pt x="204" y="66"/>
                  </a:lnTo>
                  <a:lnTo>
                    <a:pt x="204" y="24"/>
                  </a:lnTo>
                  <a:lnTo>
                    <a:pt x="204" y="24"/>
                  </a:lnTo>
                  <a:lnTo>
                    <a:pt x="210"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79"/>
            <p:cNvSpPr>
              <a:spLocks/>
            </p:cNvSpPr>
            <p:nvPr/>
          </p:nvSpPr>
          <p:spPr bwMode="auto">
            <a:xfrm>
              <a:off x="7791450" y="1619250"/>
              <a:ext cx="38100" cy="66675"/>
            </a:xfrm>
            <a:custGeom>
              <a:avLst/>
              <a:gdLst>
                <a:gd name="T0" fmla="*/ 0 w 24"/>
                <a:gd name="T1" fmla="*/ 24 h 42"/>
                <a:gd name="T2" fmla="*/ 0 w 24"/>
                <a:gd name="T3" fmla="*/ 36 h 42"/>
                <a:gd name="T4" fmla="*/ 0 w 24"/>
                <a:gd name="T5" fmla="*/ 6 h 42"/>
                <a:gd name="T6" fmla="*/ 0 w 24"/>
                <a:gd name="T7" fmla="*/ 30 h 42"/>
                <a:gd name="T8" fmla="*/ 6 w 24"/>
                <a:gd name="T9" fmla="*/ 42 h 42"/>
                <a:gd name="T10" fmla="*/ 6 w 24"/>
                <a:gd name="T11" fmla="*/ 0 h 42"/>
                <a:gd name="T12" fmla="*/ 6 w 24"/>
                <a:gd name="T13" fmla="*/ 6 h 42"/>
                <a:gd name="T14" fmla="*/ 12 w 24"/>
                <a:gd name="T15" fmla="*/ 18 h 42"/>
                <a:gd name="T16" fmla="*/ 12 w 24"/>
                <a:gd name="T17" fmla="*/ 42 h 42"/>
                <a:gd name="T18" fmla="*/ 12 w 24"/>
                <a:gd name="T19" fmla="*/ 0 h 42"/>
                <a:gd name="T20" fmla="*/ 12 w 24"/>
                <a:gd name="T21" fmla="*/ 30 h 42"/>
                <a:gd name="T22" fmla="*/ 18 w 24"/>
                <a:gd name="T23" fmla="*/ 24 h 42"/>
                <a:gd name="T24" fmla="*/ 18 w 24"/>
                <a:gd name="T25" fmla="*/ 36 h 42"/>
                <a:gd name="T26" fmla="*/ 18 w 24"/>
                <a:gd name="T27" fmla="*/ 6 h 42"/>
                <a:gd name="T28" fmla="*/ 18 w 24"/>
                <a:gd name="T29" fmla="*/ 24 h 42"/>
                <a:gd name="T30" fmla="*/ 24 w 24"/>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2">
                  <a:moveTo>
                    <a:pt x="0" y="24"/>
                  </a:moveTo>
                  <a:lnTo>
                    <a:pt x="0" y="36"/>
                  </a:lnTo>
                  <a:lnTo>
                    <a:pt x="0" y="6"/>
                  </a:lnTo>
                  <a:lnTo>
                    <a:pt x="0" y="30"/>
                  </a:lnTo>
                  <a:lnTo>
                    <a:pt x="6" y="42"/>
                  </a:lnTo>
                  <a:lnTo>
                    <a:pt x="6" y="0"/>
                  </a:lnTo>
                  <a:lnTo>
                    <a:pt x="6" y="6"/>
                  </a:lnTo>
                  <a:lnTo>
                    <a:pt x="12" y="18"/>
                  </a:lnTo>
                  <a:lnTo>
                    <a:pt x="12" y="42"/>
                  </a:lnTo>
                  <a:lnTo>
                    <a:pt x="12" y="0"/>
                  </a:lnTo>
                  <a:lnTo>
                    <a:pt x="12" y="30"/>
                  </a:lnTo>
                  <a:lnTo>
                    <a:pt x="18" y="24"/>
                  </a:lnTo>
                  <a:lnTo>
                    <a:pt x="18" y="36"/>
                  </a:lnTo>
                  <a:lnTo>
                    <a:pt x="18" y="6"/>
                  </a:lnTo>
                  <a:lnTo>
                    <a:pt x="18" y="24"/>
                  </a:lnTo>
                  <a:lnTo>
                    <a:pt x="24" y="2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80"/>
            <p:cNvSpPr>
              <a:spLocks/>
            </p:cNvSpPr>
            <p:nvPr/>
          </p:nvSpPr>
          <p:spPr bwMode="auto">
            <a:xfrm>
              <a:off x="4362450" y="1400175"/>
              <a:ext cx="123825" cy="447675"/>
            </a:xfrm>
            <a:custGeom>
              <a:avLst/>
              <a:gdLst>
                <a:gd name="T0" fmla="*/ 0 w 78"/>
                <a:gd name="T1" fmla="*/ 138 h 282"/>
                <a:gd name="T2" fmla="*/ 6 w 78"/>
                <a:gd name="T3" fmla="*/ 168 h 282"/>
                <a:gd name="T4" fmla="*/ 6 w 78"/>
                <a:gd name="T5" fmla="*/ 234 h 282"/>
                <a:gd name="T6" fmla="*/ 6 w 78"/>
                <a:gd name="T7" fmla="*/ 60 h 282"/>
                <a:gd name="T8" fmla="*/ 6 w 78"/>
                <a:gd name="T9" fmla="*/ 96 h 282"/>
                <a:gd name="T10" fmla="*/ 12 w 78"/>
                <a:gd name="T11" fmla="*/ 162 h 282"/>
                <a:gd name="T12" fmla="*/ 12 w 78"/>
                <a:gd name="T13" fmla="*/ 282 h 282"/>
                <a:gd name="T14" fmla="*/ 12 w 78"/>
                <a:gd name="T15" fmla="*/ 0 h 282"/>
                <a:gd name="T16" fmla="*/ 12 w 78"/>
                <a:gd name="T17" fmla="*/ 180 h 282"/>
                <a:gd name="T18" fmla="*/ 18 w 78"/>
                <a:gd name="T19" fmla="*/ 174 h 282"/>
                <a:gd name="T20" fmla="*/ 18 w 78"/>
                <a:gd name="T21" fmla="*/ 210 h 282"/>
                <a:gd name="T22" fmla="*/ 18 w 78"/>
                <a:gd name="T23" fmla="*/ 84 h 282"/>
                <a:gd name="T24" fmla="*/ 18 w 78"/>
                <a:gd name="T25" fmla="*/ 168 h 282"/>
                <a:gd name="T26" fmla="*/ 24 w 78"/>
                <a:gd name="T27" fmla="*/ 216 h 282"/>
                <a:gd name="T28" fmla="*/ 24 w 78"/>
                <a:gd name="T29" fmla="*/ 120 h 282"/>
                <a:gd name="T30" fmla="*/ 24 w 78"/>
                <a:gd name="T31" fmla="*/ 174 h 282"/>
                <a:gd name="T32" fmla="*/ 30 w 78"/>
                <a:gd name="T33" fmla="*/ 192 h 282"/>
                <a:gd name="T34" fmla="*/ 30 w 78"/>
                <a:gd name="T35" fmla="*/ 132 h 282"/>
                <a:gd name="T36" fmla="*/ 30 w 78"/>
                <a:gd name="T37" fmla="*/ 144 h 282"/>
                <a:gd name="T38" fmla="*/ 36 w 78"/>
                <a:gd name="T39" fmla="*/ 168 h 282"/>
                <a:gd name="T40" fmla="*/ 36 w 78"/>
                <a:gd name="T41" fmla="*/ 180 h 282"/>
                <a:gd name="T42" fmla="*/ 36 w 78"/>
                <a:gd name="T43" fmla="*/ 132 h 282"/>
                <a:gd name="T44" fmla="*/ 36 w 78"/>
                <a:gd name="T45" fmla="*/ 156 h 282"/>
                <a:gd name="T46" fmla="*/ 42 w 78"/>
                <a:gd name="T47" fmla="*/ 150 h 282"/>
                <a:gd name="T48" fmla="*/ 42 w 78"/>
                <a:gd name="T49" fmla="*/ 180 h 282"/>
                <a:gd name="T50" fmla="*/ 42 w 78"/>
                <a:gd name="T51" fmla="*/ 144 h 282"/>
                <a:gd name="T52" fmla="*/ 42 w 78"/>
                <a:gd name="T53" fmla="*/ 168 h 282"/>
                <a:gd name="T54" fmla="*/ 48 w 78"/>
                <a:gd name="T55" fmla="*/ 156 h 282"/>
                <a:gd name="T56" fmla="*/ 48 w 78"/>
                <a:gd name="T57" fmla="*/ 192 h 282"/>
                <a:gd name="T58" fmla="*/ 48 w 78"/>
                <a:gd name="T59" fmla="*/ 126 h 282"/>
                <a:gd name="T60" fmla="*/ 48 w 78"/>
                <a:gd name="T61" fmla="*/ 168 h 282"/>
                <a:gd name="T62" fmla="*/ 54 w 78"/>
                <a:gd name="T63" fmla="*/ 156 h 282"/>
                <a:gd name="T64" fmla="*/ 54 w 78"/>
                <a:gd name="T65" fmla="*/ 174 h 282"/>
                <a:gd name="T66" fmla="*/ 54 w 78"/>
                <a:gd name="T67" fmla="*/ 150 h 282"/>
                <a:gd name="T68" fmla="*/ 60 w 78"/>
                <a:gd name="T69" fmla="*/ 162 h 282"/>
                <a:gd name="T70" fmla="*/ 60 w 78"/>
                <a:gd name="T71" fmla="*/ 174 h 282"/>
                <a:gd name="T72" fmla="*/ 60 w 78"/>
                <a:gd name="T73" fmla="*/ 144 h 282"/>
                <a:gd name="T74" fmla="*/ 60 w 78"/>
                <a:gd name="T75" fmla="*/ 162 h 282"/>
                <a:gd name="T76" fmla="*/ 66 w 78"/>
                <a:gd name="T77" fmla="*/ 156 h 282"/>
                <a:gd name="T78" fmla="*/ 66 w 78"/>
                <a:gd name="T79" fmla="*/ 174 h 282"/>
                <a:gd name="T80" fmla="*/ 66 w 78"/>
                <a:gd name="T81" fmla="*/ 144 h 282"/>
                <a:gd name="T82" fmla="*/ 66 w 78"/>
                <a:gd name="T83" fmla="*/ 156 h 282"/>
                <a:gd name="T84" fmla="*/ 72 w 78"/>
                <a:gd name="T85" fmla="*/ 168 h 282"/>
                <a:gd name="T86" fmla="*/ 72 w 78"/>
                <a:gd name="T87" fmla="*/ 174 h 282"/>
                <a:gd name="T88" fmla="*/ 72 w 78"/>
                <a:gd name="T89" fmla="*/ 144 h 282"/>
                <a:gd name="T90" fmla="*/ 72 w 78"/>
                <a:gd name="T91" fmla="*/ 150 h 282"/>
                <a:gd name="T92" fmla="*/ 78 w 78"/>
                <a:gd name="T93" fmla="*/ 156 h 282"/>
                <a:gd name="T94" fmla="*/ 78 w 78"/>
                <a:gd name="T95"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282">
                  <a:moveTo>
                    <a:pt x="0" y="138"/>
                  </a:moveTo>
                  <a:lnTo>
                    <a:pt x="6" y="168"/>
                  </a:lnTo>
                  <a:lnTo>
                    <a:pt x="6" y="234"/>
                  </a:lnTo>
                  <a:lnTo>
                    <a:pt x="6" y="60"/>
                  </a:lnTo>
                  <a:lnTo>
                    <a:pt x="6" y="96"/>
                  </a:lnTo>
                  <a:lnTo>
                    <a:pt x="12" y="162"/>
                  </a:lnTo>
                  <a:lnTo>
                    <a:pt x="12" y="282"/>
                  </a:lnTo>
                  <a:lnTo>
                    <a:pt x="12" y="0"/>
                  </a:lnTo>
                  <a:lnTo>
                    <a:pt x="12" y="180"/>
                  </a:lnTo>
                  <a:lnTo>
                    <a:pt x="18" y="174"/>
                  </a:lnTo>
                  <a:lnTo>
                    <a:pt x="18" y="210"/>
                  </a:lnTo>
                  <a:lnTo>
                    <a:pt x="18" y="84"/>
                  </a:lnTo>
                  <a:lnTo>
                    <a:pt x="18" y="168"/>
                  </a:lnTo>
                  <a:lnTo>
                    <a:pt x="24" y="216"/>
                  </a:lnTo>
                  <a:lnTo>
                    <a:pt x="24" y="120"/>
                  </a:lnTo>
                  <a:lnTo>
                    <a:pt x="24" y="174"/>
                  </a:lnTo>
                  <a:lnTo>
                    <a:pt x="30" y="192"/>
                  </a:lnTo>
                  <a:lnTo>
                    <a:pt x="30" y="132"/>
                  </a:lnTo>
                  <a:lnTo>
                    <a:pt x="30" y="144"/>
                  </a:lnTo>
                  <a:lnTo>
                    <a:pt x="36" y="168"/>
                  </a:lnTo>
                  <a:lnTo>
                    <a:pt x="36" y="180"/>
                  </a:lnTo>
                  <a:lnTo>
                    <a:pt x="36" y="132"/>
                  </a:lnTo>
                  <a:lnTo>
                    <a:pt x="36" y="156"/>
                  </a:lnTo>
                  <a:lnTo>
                    <a:pt x="42" y="150"/>
                  </a:lnTo>
                  <a:lnTo>
                    <a:pt x="42" y="180"/>
                  </a:lnTo>
                  <a:lnTo>
                    <a:pt x="42" y="144"/>
                  </a:lnTo>
                  <a:lnTo>
                    <a:pt x="42" y="168"/>
                  </a:lnTo>
                  <a:lnTo>
                    <a:pt x="48" y="156"/>
                  </a:lnTo>
                  <a:lnTo>
                    <a:pt x="48" y="192"/>
                  </a:lnTo>
                  <a:lnTo>
                    <a:pt x="48" y="126"/>
                  </a:lnTo>
                  <a:lnTo>
                    <a:pt x="48" y="168"/>
                  </a:lnTo>
                  <a:lnTo>
                    <a:pt x="54" y="156"/>
                  </a:lnTo>
                  <a:lnTo>
                    <a:pt x="54" y="174"/>
                  </a:lnTo>
                  <a:lnTo>
                    <a:pt x="54" y="150"/>
                  </a:lnTo>
                  <a:lnTo>
                    <a:pt x="60" y="162"/>
                  </a:lnTo>
                  <a:lnTo>
                    <a:pt x="60" y="174"/>
                  </a:lnTo>
                  <a:lnTo>
                    <a:pt x="60" y="144"/>
                  </a:lnTo>
                  <a:lnTo>
                    <a:pt x="60" y="162"/>
                  </a:lnTo>
                  <a:lnTo>
                    <a:pt x="66" y="156"/>
                  </a:lnTo>
                  <a:lnTo>
                    <a:pt x="66" y="174"/>
                  </a:lnTo>
                  <a:lnTo>
                    <a:pt x="66" y="144"/>
                  </a:lnTo>
                  <a:lnTo>
                    <a:pt x="66" y="156"/>
                  </a:lnTo>
                  <a:lnTo>
                    <a:pt x="72" y="168"/>
                  </a:lnTo>
                  <a:lnTo>
                    <a:pt x="72" y="174"/>
                  </a:lnTo>
                  <a:lnTo>
                    <a:pt x="72" y="144"/>
                  </a:lnTo>
                  <a:lnTo>
                    <a:pt x="72" y="150"/>
                  </a:lnTo>
                  <a:lnTo>
                    <a:pt x="78" y="156"/>
                  </a:lnTo>
                  <a:lnTo>
                    <a:pt x="78" y="168"/>
                  </a:lnTo>
                </a:path>
              </a:pathLst>
            </a:custGeom>
            <a:noFill/>
            <a:ln w="0">
              <a:solidFill>
                <a:srgbClr val="3333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81"/>
            <p:cNvSpPr>
              <a:spLocks/>
            </p:cNvSpPr>
            <p:nvPr/>
          </p:nvSpPr>
          <p:spPr bwMode="auto">
            <a:xfrm>
              <a:off x="6572250" y="1257300"/>
              <a:ext cx="123825" cy="695325"/>
            </a:xfrm>
            <a:custGeom>
              <a:avLst/>
              <a:gdLst>
                <a:gd name="T0" fmla="*/ 0 w 78"/>
                <a:gd name="T1" fmla="*/ 210 h 438"/>
                <a:gd name="T2" fmla="*/ 0 w 78"/>
                <a:gd name="T3" fmla="*/ 264 h 438"/>
                <a:gd name="T4" fmla="*/ 0 w 78"/>
                <a:gd name="T5" fmla="*/ 240 h 438"/>
                <a:gd name="T6" fmla="*/ 6 w 78"/>
                <a:gd name="T7" fmla="*/ 234 h 438"/>
                <a:gd name="T8" fmla="*/ 6 w 78"/>
                <a:gd name="T9" fmla="*/ 438 h 438"/>
                <a:gd name="T10" fmla="*/ 6 w 78"/>
                <a:gd name="T11" fmla="*/ 0 h 438"/>
                <a:gd name="T12" fmla="*/ 12 w 78"/>
                <a:gd name="T13" fmla="*/ 78 h 438"/>
                <a:gd name="T14" fmla="*/ 12 w 78"/>
                <a:gd name="T15" fmla="*/ 438 h 438"/>
                <a:gd name="T16" fmla="*/ 12 w 78"/>
                <a:gd name="T17" fmla="*/ 336 h 438"/>
                <a:gd name="T18" fmla="*/ 18 w 78"/>
                <a:gd name="T19" fmla="*/ 252 h 438"/>
                <a:gd name="T20" fmla="*/ 18 w 78"/>
                <a:gd name="T21" fmla="*/ 318 h 438"/>
                <a:gd name="T22" fmla="*/ 18 w 78"/>
                <a:gd name="T23" fmla="*/ 162 h 438"/>
                <a:gd name="T24" fmla="*/ 18 w 78"/>
                <a:gd name="T25" fmla="*/ 270 h 438"/>
                <a:gd name="T26" fmla="*/ 24 w 78"/>
                <a:gd name="T27" fmla="*/ 270 h 438"/>
                <a:gd name="T28" fmla="*/ 24 w 78"/>
                <a:gd name="T29" fmla="*/ 306 h 438"/>
                <a:gd name="T30" fmla="*/ 24 w 78"/>
                <a:gd name="T31" fmla="*/ 192 h 438"/>
                <a:gd name="T32" fmla="*/ 24 w 78"/>
                <a:gd name="T33" fmla="*/ 234 h 438"/>
                <a:gd name="T34" fmla="*/ 30 w 78"/>
                <a:gd name="T35" fmla="*/ 288 h 438"/>
                <a:gd name="T36" fmla="*/ 30 w 78"/>
                <a:gd name="T37" fmla="*/ 222 h 438"/>
                <a:gd name="T38" fmla="*/ 30 w 78"/>
                <a:gd name="T39" fmla="*/ 264 h 438"/>
                <a:gd name="T40" fmla="*/ 36 w 78"/>
                <a:gd name="T41" fmla="*/ 252 h 438"/>
                <a:gd name="T42" fmla="*/ 36 w 78"/>
                <a:gd name="T43" fmla="*/ 300 h 438"/>
                <a:gd name="T44" fmla="*/ 36 w 78"/>
                <a:gd name="T45" fmla="*/ 192 h 438"/>
                <a:gd name="T46" fmla="*/ 36 w 78"/>
                <a:gd name="T47" fmla="*/ 222 h 438"/>
                <a:gd name="T48" fmla="*/ 42 w 78"/>
                <a:gd name="T49" fmla="*/ 252 h 438"/>
                <a:gd name="T50" fmla="*/ 42 w 78"/>
                <a:gd name="T51" fmla="*/ 276 h 438"/>
                <a:gd name="T52" fmla="*/ 42 w 78"/>
                <a:gd name="T53" fmla="*/ 216 h 438"/>
                <a:gd name="T54" fmla="*/ 42 w 78"/>
                <a:gd name="T55" fmla="*/ 246 h 438"/>
                <a:gd name="T56" fmla="*/ 48 w 78"/>
                <a:gd name="T57" fmla="*/ 234 h 438"/>
                <a:gd name="T58" fmla="*/ 48 w 78"/>
                <a:gd name="T59" fmla="*/ 270 h 438"/>
                <a:gd name="T60" fmla="*/ 48 w 78"/>
                <a:gd name="T61" fmla="*/ 222 h 438"/>
                <a:gd name="T62" fmla="*/ 48 w 78"/>
                <a:gd name="T63" fmla="*/ 246 h 438"/>
                <a:gd name="T64" fmla="*/ 54 w 78"/>
                <a:gd name="T65" fmla="*/ 264 h 438"/>
                <a:gd name="T66" fmla="*/ 54 w 78"/>
                <a:gd name="T67" fmla="*/ 234 h 438"/>
                <a:gd name="T68" fmla="*/ 54 w 78"/>
                <a:gd name="T69" fmla="*/ 270 h 438"/>
                <a:gd name="T70" fmla="*/ 60 w 78"/>
                <a:gd name="T71" fmla="*/ 246 h 438"/>
                <a:gd name="T72" fmla="*/ 60 w 78"/>
                <a:gd name="T73" fmla="*/ 282 h 438"/>
                <a:gd name="T74" fmla="*/ 60 w 78"/>
                <a:gd name="T75" fmla="*/ 210 h 438"/>
                <a:gd name="T76" fmla="*/ 60 w 78"/>
                <a:gd name="T77" fmla="*/ 252 h 438"/>
                <a:gd name="T78" fmla="*/ 66 w 78"/>
                <a:gd name="T79" fmla="*/ 264 h 438"/>
                <a:gd name="T80" fmla="*/ 66 w 78"/>
                <a:gd name="T81" fmla="*/ 234 h 438"/>
                <a:gd name="T82" fmla="*/ 66 w 78"/>
                <a:gd name="T83" fmla="*/ 252 h 438"/>
                <a:gd name="T84" fmla="*/ 72 w 78"/>
                <a:gd name="T85" fmla="*/ 258 h 438"/>
                <a:gd name="T86" fmla="*/ 72 w 78"/>
                <a:gd name="T87" fmla="*/ 270 h 438"/>
                <a:gd name="T88" fmla="*/ 72 w 78"/>
                <a:gd name="T89" fmla="*/ 234 h 438"/>
                <a:gd name="T90" fmla="*/ 72 w 78"/>
                <a:gd name="T91" fmla="*/ 258 h 438"/>
                <a:gd name="T92" fmla="*/ 78 w 78"/>
                <a:gd name="T93" fmla="*/ 25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 h="438">
                  <a:moveTo>
                    <a:pt x="0" y="210"/>
                  </a:moveTo>
                  <a:lnTo>
                    <a:pt x="0" y="264"/>
                  </a:lnTo>
                  <a:lnTo>
                    <a:pt x="0" y="240"/>
                  </a:lnTo>
                  <a:lnTo>
                    <a:pt x="6" y="234"/>
                  </a:lnTo>
                  <a:lnTo>
                    <a:pt x="6" y="438"/>
                  </a:lnTo>
                  <a:lnTo>
                    <a:pt x="6" y="0"/>
                  </a:lnTo>
                  <a:lnTo>
                    <a:pt x="12" y="78"/>
                  </a:lnTo>
                  <a:lnTo>
                    <a:pt x="12" y="438"/>
                  </a:lnTo>
                  <a:lnTo>
                    <a:pt x="12" y="336"/>
                  </a:lnTo>
                  <a:lnTo>
                    <a:pt x="18" y="252"/>
                  </a:lnTo>
                  <a:lnTo>
                    <a:pt x="18" y="318"/>
                  </a:lnTo>
                  <a:lnTo>
                    <a:pt x="18" y="162"/>
                  </a:lnTo>
                  <a:lnTo>
                    <a:pt x="18" y="270"/>
                  </a:lnTo>
                  <a:lnTo>
                    <a:pt x="24" y="270"/>
                  </a:lnTo>
                  <a:lnTo>
                    <a:pt x="24" y="306"/>
                  </a:lnTo>
                  <a:lnTo>
                    <a:pt x="24" y="192"/>
                  </a:lnTo>
                  <a:lnTo>
                    <a:pt x="24" y="234"/>
                  </a:lnTo>
                  <a:lnTo>
                    <a:pt x="30" y="288"/>
                  </a:lnTo>
                  <a:lnTo>
                    <a:pt x="30" y="222"/>
                  </a:lnTo>
                  <a:lnTo>
                    <a:pt x="30" y="264"/>
                  </a:lnTo>
                  <a:lnTo>
                    <a:pt x="36" y="252"/>
                  </a:lnTo>
                  <a:lnTo>
                    <a:pt x="36" y="300"/>
                  </a:lnTo>
                  <a:lnTo>
                    <a:pt x="36" y="192"/>
                  </a:lnTo>
                  <a:lnTo>
                    <a:pt x="36" y="222"/>
                  </a:lnTo>
                  <a:lnTo>
                    <a:pt x="42" y="252"/>
                  </a:lnTo>
                  <a:lnTo>
                    <a:pt x="42" y="276"/>
                  </a:lnTo>
                  <a:lnTo>
                    <a:pt x="42" y="216"/>
                  </a:lnTo>
                  <a:lnTo>
                    <a:pt x="42" y="246"/>
                  </a:lnTo>
                  <a:lnTo>
                    <a:pt x="48" y="234"/>
                  </a:lnTo>
                  <a:lnTo>
                    <a:pt x="48" y="270"/>
                  </a:lnTo>
                  <a:lnTo>
                    <a:pt x="48" y="222"/>
                  </a:lnTo>
                  <a:lnTo>
                    <a:pt x="48" y="246"/>
                  </a:lnTo>
                  <a:lnTo>
                    <a:pt x="54" y="264"/>
                  </a:lnTo>
                  <a:lnTo>
                    <a:pt x="54" y="234"/>
                  </a:lnTo>
                  <a:lnTo>
                    <a:pt x="54" y="270"/>
                  </a:lnTo>
                  <a:lnTo>
                    <a:pt x="60" y="246"/>
                  </a:lnTo>
                  <a:lnTo>
                    <a:pt x="60" y="282"/>
                  </a:lnTo>
                  <a:lnTo>
                    <a:pt x="60" y="210"/>
                  </a:lnTo>
                  <a:lnTo>
                    <a:pt x="60" y="252"/>
                  </a:lnTo>
                  <a:lnTo>
                    <a:pt x="66" y="264"/>
                  </a:lnTo>
                  <a:lnTo>
                    <a:pt x="66" y="234"/>
                  </a:lnTo>
                  <a:lnTo>
                    <a:pt x="66" y="252"/>
                  </a:lnTo>
                  <a:lnTo>
                    <a:pt x="72" y="258"/>
                  </a:lnTo>
                  <a:lnTo>
                    <a:pt x="72" y="270"/>
                  </a:lnTo>
                  <a:lnTo>
                    <a:pt x="72" y="234"/>
                  </a:lnTo>
                  <a:lnTo>
                    <a:pt x="72" y="258"/>
                  </a:lnTo>
                  <a:lnTo>
                    <a:pt x="78" y="258"/>
                  </a:lnTo>
                </a:path>
              </a:pathLst>
            </a:custGeom>
            <a:noFill/>
            <a:ln w="0">
              <a:solidFill>
                <a:srgbClr val="3333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p:nvPr/>
        </p:nvGrpSpPr>
        <p:grpSpPr>
          <a:xfrm>
            <a:off x="7216595" y="1619148"/>
            <a:ext cx="4343400" cy="695325"/>
            <a:chOff x="1943100" y="1257300"/>
            <a:chExt cx="5886450" cy="695325"/>
          </a:xfrm>
        </p:grpSpPr>
        <p:sp>
          <p:nvSpPr>
            <p:cNvPr id="39" name="Freeform 75"/>
            <p:cNvSpPr>
              <a:spLocks/>
            </p:cNvSpPr>
            <p:nvPr/>
          </p:nvSpPr>
          <p:spPr bwMode="auto">
            <a:xfrm>
              <a:off x="6457950" y="1257300"/>
              <a:ext cx="342900" cy="695325"/>
            </a:xfrm>
            <a:custGeom>
              <a:avLst/>
              <a:gdLst>
                <a:gd name="T0" fmla="*/ 6 w 216"/>
                <a:gd name="T1" fmla="*/ 264 h 438"/>
                <a:gd name="T2" fmla="*/ 12 w 216"/>
                <a:gd name="T3" fmla="*/ 276 h 438"/>
                <a:gd name="T4" fmla="*/ 18 w 216"/>
                <a:gd name="T5" fmla="*/ 246 h 438"/>
                <a:gd name="T6" fmla="*/ 18 w 216"/>
                <a:gd name="T7" fmla="*/ 252 h 438"/>
                <a:gd name="T8" fmla="*/ 24 w 216"/>
                <a:gd name="T9" fmla="*/ 222 h 438"/>
                <a:gd name="T10" fmla="*/ 30 w 216"/>
                <a:gd name="T11" fmla="*/ 264 h 438"/>
                <a:gd name="T12" fmla="*/ 36 w 216"/>
                <a:gd name="T13" fmla="*/ 270 h 438"/>
                <a:gd name="T14" fmla="*/ 42 w 216"/>
                <a:gd name="T15" fmla="*/ 246 h 438"/>
                <a:gd name="T16" fmla="*/ 42 w 216"/>
                <a:gd name="T17" fmla="*/ 258 h 438"/>
                <a:gd name="T18" fmla="*/ 48 w 216"/>
                <a:gd name="T19" fmla="*/ 222 h 438"/>
                <a:gd name="T20" fmla="*/ 54 w 216"/>
                <a:gd name="T21" fmla="*/ 294 h 438"/>
                <a:gd name="T22" fmla="*/ 60 w 216"/>
                <a:gd name="T23" fmla="*/ 270 h 438"/>
                <a:gd name="T24" fmla="*/ 66 w 216"/>
                <a:gd name="T25" fmla="*/ 300 h 438"/>
                <a:gd name="T26" fmla="*/ 72 w 216"/>
                <a:gd name="T27" fmla="*/ 276 h 438"/>
                <a:gd name="T28" fmla="*/ 72 w 216"/>
                <a:gd name="T29" fmla="*/ 240 h 438"/>
                <a:gd name="T30" fmla="*/ 78 w 216"/>
                <a:gd name="T31" fmla="*/ 0 h 438"/>
                <a:gd name="T32" fmla="*/ 84 w 216"/>
                <a:gd name="T33" fmla="*/ 336 h 438"/>
                <a:gd name="T34" fmla="*/ 90 w 216"/>
                <a:gd name="T35" fmla="*/ 162 h 438"/>
                <a:gd name="T36" fmla="*/ 96 w 216"/>
                <a:gd name="T37" fmla="*/ 306 h 438"/>
                <a:gd name="T38" fmla="*/ 102 w 216"/>
                <a:gd name="T39" fmla="*/ 288 h 438"/>
                <a:gd name="T40" fmla="*/ 108 w 216"/>
                <a:gd name="T41" fmla="*/ 252 h 438"/>
                <a:gd name="T42" fmla="*/ 108 w 216"/>
                <a:gd name="T43" fmla="*/ 222 h 438"/>
                <a:gd name="T44" fmla="*/ 114 w 216"/>
                <a:gd name="T45" fmla="*/ 216 h 438"/>
                <a:gd name="T46" fmla="*/ 120 w 216"/>
                <a:gd name="T47" fmla="*/ 270 h 438"/>
                <a:gd name="T48" fmla="*/ 126 w 216"/>
                <a:gd name="T49" fmla="*/ 264 h 438"/>
                <a:gd name="T50" fmla="*/ 132 w 216"/>
                <a:gd name="T51" fmla="*/ 246 h 438"/>
                <a:gd name="T52" fmla="*/ 132 w 216"/>
                <a:gd name="T53" fmla="*/ 252 h 438"/>
                <a:gd name="T54" fmla="*/ 138 w 216"/>
                <a:gd name="T55" fmla="*/ 252 h 438"/>
                <a:gd name="T56" fmla="*/ 144 w 216"/>
                <a:gd name="T57" fmla="*/ 234 h 438"/>
                <a:gd name="T58" fmla="*/ 150 w 216"/>
                <a:gd name="T59" fmla="*/ 282 h 438"/>
                <a:gd name="T60" fmla="*/ 156 w 216"/>
                <a:gd name="T61" fmla="*/ 228 h 438"/>
                <a:gd name="T62" fmla="*/ 162 w 216"/>
                <a:gd name="T63" fmla="*/ 246 h 438"/>
                <a:gd name="T64" fmla="*/ 168 w 216"/>
                <a:gd name="T65" fmla="*/ 240 h 438"/>
                <a:gd name="T66" fmla="*/ 174 w 216"/>
                <a:gd name="T67" fmla="*/ 294 h 438"/>
                <a:gd name="T68" fmla="*/ 180 w 216"/>
                <a:gd name="T69" fmla="*/ 258 h 438"/>
                <a:gd name="T70" fmla="*/ 180 w 216"/>
                <a:gd name="T71" fmla="*/ 234 h 438"/>
                <a:gd name="T72" fmla="*/ 186 w 216"/>
                <a:gd name="T73" fmla="*/ 246 h 438"/>
                <a:gd name="T74" fmla="*/ 192 w 216"/>
                <a:gd name="T75" fmla="*/ 234 h 438"/>
                <a:gd name="T76" fmla="*/ 198 w 216"/>
                <a:gd name="T77" fmla="*/ 282 h 438"/>
                <a:gd name="T78" fmla="*/ 204 w 216"/>
                <a:gd name="T79" fmla="*/ 246 h 438"/>
                <a:gd name="T80" fmla="*/ 210 w 216"/>
                <a:gd name="T81" fmla="*/ 240 h 438"/>
                <a:gd name="T82" fmla="*/ 216 w 216"/>
                <a:gd name="T83" fmla="*/ 26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438">
                  <a:moveTo>
                    <a:pt x="0" y="234"/>
                  </a:moveTo>
                  <a:lnTo>
                    <a:pt x="6" y="246"/>
                  </a:lnTo>
                  <a:lnTo>
                    <a:pt x="6" y="264"/>
                  </a:lnTo>
                  <a:lnTo>
                    <a:pt x="6" y="222"/>
                  </a:lnTo>
                  <a:lnTo>
                    <a:pt x="6" y="264"/>
                  </a:lnTo>
                  <a:lnTo>
                    <a:pt x="12" y="276"/>
                  </a:lnTo>
                  <a:lnTo>
                    <a:pt x="12" y="228"/>
                  </a:lnTo>
                  <a:lnTo>
                    <a:pt x="12" y="240"/>
                  </a:lnTo>
                  <a:lnTo>
                    <a:pt x="18" y="246"/>
                  </a:lnTo>
                  <a:lnTo>
                    <a:pt x="18" y="264"/>
                  </a:lnTo>
                  <a:lnTo>
                    <a:pt x="18" y="228"/>
                  </a:lnTo>
                  <a:lnTo>
                    <a:pt x="18" y="252"/>
                  </a:lnTo>
                  <a:lnTo>
                    <a:pt x="24" y="264"/>
                  </a:lnTo>
                  <a:lnTo>
                    <a:pt x="24" y="276"/>
                  </a:lnTo>
                  <a:lnTo>
                    <a:pt x="24" y="222"/>
                  </a:lnTo>
                  <a:lnTo>
                    <a:pt x="24" y="240"/>
                  </a:lnTo>
                  <a:lnTo>
                    <a:pt x="30" y="234"/>
                  </a:lnTo>
                  <a:lnTo>
                    <a:pt x="30" y="264"/>
                  </a:lnTo>
                  <a:lnTo>
                    <a:pt x="30" y="252"/>
                  </a:lnTo>
                  <a:lnTo>
                    <a:pt x="36" y="234"/>
                  </a:lnTo>
                  <a:lnTo>
                    <a:pt x="36" y="270"/>
                  </a:lnTo>
                  <a:lnTo>
                    <a:pt x="36" y="228"/>
                  </a:lnTo>
                  <a:lnTo>
                    <a:pt x="36" y="252"/>
                  </a:lnTo>
                  <a:lnTo>
                    <a:pt x="42" y="246"/>
                  </a:lnTo>
                  <a:lnTo>
                    <a:pt x="42" y="276"/>
                  </a:lnTo>
                  <a:lnTo>
                    <a:pt x="42" y="228"/>
                  </a:lnTo>
                  <a:lnTo>
                    <a:pt x="42" y="258"/>
                  </a:lnTo>
                  <a:lnTo>
                    <a:pt x="48" y="234"/>
                  </a:lnTo>
                  <a:lnTo>
                    <a:pt x="48" y="276"/>
                  </a:lnTo>
                  <a:lnTo>
                    <a:pt x="48" y="222"/>
                  </a:lnTo>
                  <a:lnTo>
                    <a:pt x="48" y="264"/>
                  </a:lnTo>
                  <a:lnTo>
                    <a:pt x="54" y="198"/>
                  </a:lnTo>
                  <a:lnTo>
                    <a:pt x="54" y="294"/>
                  </a:lnTo>
                  <a:lnTo>
                    <a:pt x="54" y="264"/>
                  </a:lnTo>
                  <a:lnTo>
                    <a:pt x="60" y="228"/>
                  </a:lnTo>
                  <a:lnTo>
                    <a:pt x="60" y="270"/>
                  </a:lnTo>
                  <a:lnTo>
                    <a:pt x="60" y="234"/>
                  </a:lnTo>
                  <a:lnTo>
                    <a:pt x="66" y="228"/>
                  </a:lnTo>
                  <a:lnTo>
                    <a:pt x="66" y="300"/>
                  </a:lnTo>
                  <a:lnTo>
                    <a:pt x="66" y="204"/>
                  </a:lnTo>
                  <a:lnTo>
                    <a:pt x="66" y="252"/>
                  </a:lnTo>
                  <a:lnTo>
                    <a:pt x="72" y="276"/>
                  </a:lnTo>
                  <a:lnTo>
                    <a:pt x="72" y="300"/>
                  </a:lnTo>
                  <a:lnTo>
                    <a:pt x="72" y="210"/>
                  </a:lnTo>
                  <a:lnTo>
                    <a:pt x="72" y="240"/>
                  </a:lnTo>
                  <a:lnTo>
                    <a:pt x="78" y="234"/>
                  </a:lnTo>
                  <a:lnTo>
                    <a:pt x="78" y="438"/>
                  </a:lnTo>
                  <a:lnTo>
                    <a:pt x="78" y="0"/>
                  </a:lnTo>
                  <a:lnTo>
                    <a:pt x="84" y="78"/>
                  </a:lnTo>
                  <a:lnTo>
                    <a:pt x="84" y="438"/>
                  </a:lnTo>
                  <a:lnTo>
                    <a:pt x="84" y="336"/>
                  </a:lnTo>
                  <a:lnTo>
                    <a:pt x="90" y="252"/>
                  </a:lnTo>
                  <a:lnTo>
                    <a:pt x="90" y="318"/>
                  </a:lnTo>
                  <a:lnTo>
                    <a:pt x="90" y="162"/>
                  </a:lnTo>
                  <a:lnTo>
                    <a:pt x="90" y="270"/>
                  </a:lnTo>
                  <a:lnTo>
                    <a:pt x="96" y="270"/>
                  </a:lnTo>
                  <a:lnTo>
                    <a:pt x="96" y="306"/>
                  </a:lnTo>
                  <a:lnTo>
                    <a:pt x="96" y="192"/>
                  </a:lnTo>
                  <a:lnTo>
                    <a:pt x="96" y="234"/>
                  </a:lnTo>
                  <a:lnTo>
                    <a:pt x="102" y="288"/>
                  </a:lnTo>
                  <a:lnTo>
                    <a:pt x="102" y="222"/>
                  </a:lnTo>
                  <a:lnTo>
                    <a:pt x="102" y="264"/>
                  </a:lnTo>
                  <a:lnTo>
                    <a:pt x="108" y="252"/>
                  </a:lnTo>
                  <a:lnTo>
                    <a:pt x="108" y="300"/>
                  </a:lnTo>
                  <a:lnTo>
                    <a:pt x="108" y="192"/>
                  </a:lnTo>
                  <a:lnTo>
                    <a:pt x="108" y="222"/>
                  </a:lnTo>
                  <a:lnTo>
                    <a:pt x="114" y="252"/>
                  </a:lnTo>
                  <a:lnTo>
                    <a:pt x="114" y="276"/>
                  </a:lnTo>
                  <a:lnTo>
                    <a:pt x="114" y="216"/>
                  </a:lnTo>
                  <a:lnTo>
                    <a:pt x="114" y="246"/>
                  </a:lnTo>
                  <a:lnTo>
                    <a:pt x="120" y="234"/>
                  </a:lnTo>
                  <a:lnTo>
                    <a:pt x="120" y="270"/>
                  </a:lnTo>
                  <a:lnTo>
                    <a:pt x="120" y="222"/>
                  </a:lnTo>
                  <a:lnTo>
                    <a:pt x="120" y="246"/>
                  </a:lnTo>
                  <a:lnTo>
                    <a:pt x="126" y="264"/>
                  </a:lnTo>
                  <a:lnTo>
                    <a:pt x="126" y="234"/>
                  </a:lnTo>
                  <a:lnTo>
                    <a:pt x="126" y="270"/>
                  </a:lnTo>
                  <a:lnTo>
                    <a:pt x="132" y="246"/>
                  </a:lnTo>
                  <a:lnTo>
                    <a:pt x="132" y="282"/>
                  </a:lnTo>
                  <a:lnTo>
                    <a:pt x="132" y="210"/>
                  </a:lnTo>
                  <a:lnTo>
                    <a:pt x="132" y="252"/>
                  </a:lnTo>
                  <a:lnTo>
                    <a:pt x="138" y="264"/>
                  </a:lnTo>
                  <a:lnTo>
                    <a:pt x="138" y="234"/>
                  </a:lnTo>
                  <a:lnTo>
                    <a:pt x="138" y="252"/>
                  </a:lnTo>
                  <a:lnTo>
                    <a:pt x="144" y="258"/>
                  </a:lnTo>
                  <a:lnTo>
                    <a:pt x="144" y="270"/>
                  </a:lnTo>
                  <a:lnTo>
                    <a:pt x="144" y="234"/>
                  </a:lnTo>
                  <a:lnTo>
                    <a:pt x="144" y="258"/>
                  </a:lnTo>
                  <a:lnTo>
                    <a:pt x="150" y="240"/>
                  </a:lnTo>
                  <a:lnTo>
                    <a:pt x="150" y="282"/>
                  </a:lnTo>
                  <a:lnTo>
                    <a:pt x="150" y="210"/>
                  </a:lnTo>
                  <a:lnTo>
                    <a:pt x="150" y="246"/>
                  </a:lnTo>
                  <a:lnTo>
                    <a:pt x="156" y="228"/>
                  </a:lnTo>
                  <a:lnTo>
                    <a:pt x="156" y="264"/>
                  </a:lnTo>
                  <a:lnTo>
                    <a:pt x="156" y="258"/>
                  </a:lnTo>
                  <a:lnTo>
                    <a:pt x="162" y="246"/>
                  </a:lnTo>
                  <a:lnTo>
                    <a:pt x="162" y="258"/>
                  </a:lnTo>
                  <a:lnTo>
                    <a:pt x="162" y="240"/>
                  </a:lnTo>
                  <a:lnTo>
                    <a:pt x="168" y="240"/>
                  </a:lnTo>
                  <a:lnTo>
                    <a:pt x="168" y="264"/>
                  </a:lnTo>
                  <a:lnTo>
                    <a:pt x="174" y="228"/>
                  </a:lnTo>
                  <a:lnTo>
                    <a:pt x="174" y="294"/>
                  </a:lnTo>
                  <a:lnTo>
                    <a:pt x="174" y="210"/>
                  </a:lnTo>
                  <a:lnTo>
                    <a:pt x="174" y="252"/>
                  </a:lnTo>
                  <a:lnTo>
                    <a:pt x="180" y="258"/>
                  </a:lnTo>
                  <a:lnTo>
                    <a:pt x="180" y="276"/>
                  </a:lnTo>
                  <a:lnTo>
                    <a:pt x="180" y="228"/>
                  </a:lnTo>
                  <a:lnTo>
                    <a:pt x="180" y="234"/>
                  </a:lnTo>
                  <a:lnTo>
                    <a:pt x="186" y="222"/>
                  </a:lnTo>
                  <a:lnTo>
                    <a:pt x="186" y="258"/>
                  </a:lnTo>
                  <a:lnTo>
                    <a:pt x="186" y="246"/>
                  </a:lnTo>
                  <a:lnTo>
                    <a:pt x="192" y="252"/>
                  </a:lnTo>
                  <a:lnTo>
                    <a:pt x="192" y="264"/>
                  </a:lnTo>
                  <a:lnTo>
                    <a:pt x="192" y="234"/>
                  </a:lnTo>
                  <a:lnTo>
                    <a:pt x="192" y="252"/>
                  </a:lnTo>
                  <a:lnTo>
                    <a:pt x="198" y="246"/>
                  </a:lnTo>
                  <a:lnTo>
                    <a:pt x="198" y="282"/>
                  </a:lnTo>
                  <a:lnTo>
                    <a:pt x="198" y="222"/>
                  </a:lnTo>
                  <a:lnTo>
                    <a:pt x="198" y="258"/>
                  </a:lnTo>
                  <a:lnTo>
                    <a:pt x="204" y="246"/>
                  </a:lnTo>
                  <a:lnTo>
                    <a:pt x="204" y="270"/>
                  </a:lnTo>
                  <a:lnTo>
                    <a:pt x="204" y="234"/>
                  </a:lnTo>
                  <a:lnTo>
                    <a:pt x="210" y="240"/>
                  </a:lnTo>
                  <a:lnTo>
                    <a:pt x="210" y="258"/>
                  </a:lnTo>
                  <a:lnTo>
                    <a:pt x="210" y="240"/>
                  </a:lnTo>
                  <a:lnTo>
                    <a:pt x="216" y="264"/>
                  </a:lnTo>
                  <a:lnTo>
                    <a:pt x="216" y="270"/>
                  </a:lnTo>
                  <a:lnTo>
                    <a:pt x="216" y="22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51"/>
            <p:cNvSpPr>
              <a:spLocks noChangeShapeType="1"/>
            </p:cNvSpPr>
            <p:nvPr/>
          </p:nvSpPr>
          <p:spPr bwMode="auto">
            <a:xfrm>
              <a:off x="1943100" y="1657350"/>
              <a:ext cx="571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52"/>
            <p:cNvSpPr>
              <a:spLocks noChangeShapeType="1"/>
            </p:cNvSpPr>
            <p:nvPr/>
          </p:nvSpPr>
          <p:spPr bwMode="auto">
            <a:xfrm flipH="1">
              <a:off x="7762875" y="1657350"/>
              <a:ext cx="6667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61"/>
            <p:cNvSpPr>
              <a:spLocks/>
            </p:cNvSpPr>
            <p:nvPr/>
          </p:nvSpPr>
          <p:spPr bwMode="auto">
            <a:xfrm>
              <a:off x="1943100" y="1552575"/>
              <a:ext cx="314325" cy="171450"/>
            </a:xfrm>
            <a:custGeom>
              <a:avLst/>
              <a:gdLst>
                <a:gd name="T0" fmla="*/ 0 w 198"/>
                <a:gd name="T1" fmla="*/ 48 h 108"/>
                <a:gd name="T2" fmla="*/ 6 w 198"/>
                <a:gd name="T3" fmla="*/ 78 h 108"/>
                <a:gd name="T4" fmla="*/ 12 w 198"/>
                <a:gd name="T5" fmla="*/ 78 h 108"/>
                <a:gd name="T6" fmla="*/ 12 w 198"/>
                <a:gd name="T7" fmla="*/ 60 h 108"/>
                <a:gd name="T8" fmla="*/ 18 w 198"/>
                <a:gd name="T9" fmla="*/ 24 h 108"/>
                <a:gd name="T10" fmla="*/ 24 w 198"/>
                <a:gd name="T11" fmla="*/ 78 h 108"/>
                <a:gd name="T12" fmla="*/ 30 w 198"/>
                <a:gd name="T13" fmla="*/ 66 h 108"/>
                <a:gd name="T14" fmla="*/ 30 w 198"/>
                <a:gd name="T15" fmla="*/ 66 h 108"/>
                <a:gd name="T16" fmla="*/ 36 w 198"/>
                <a:gd name="T17" fmla="*/ 54 h 108"/>
                <a:gd name="T18" fmla="*/ 42 w 198"/>
                <a:gd name="T19" fmla="*/ 84 h 108"/>
                <a:gd name="T20" fmla="*/ 48 w 198"/>
                <a:gd name="T21" fmla="*/ 60 h 108"/>
                <a:gd name="T22" fmla="*/ 48 w 198"/>
                <a:gd name="T23" fmla="*/ 66 h 108"/>
                <a:gd name="T24" fmla="*/ 54 w 198"/>
                <a:gd name="T25" fmla="*/ 0 h 108"/>
                <a:gd name="T26" fmla="*/ 60 w 198"/>
                <a:gd name="T27" fmla="*/ 102 h 108"/>
                <a:gd name="T28" fmla="*/ 66 w 198"/>
                <a:gd name="T29" fmla="*/ 60 h 108"/>
                <a:gd name="T30" fmla="*/ 72 w 198"/>
                <a:gd name="T31" fmla="*/ 54 h 108"/>
                <a:gd name="T32" fmla="*/ 72 w 198"/>
                <a:gd name="T33" fmla="*/ 78 h 108"/>
                <a:gd name="T34" fmla="*/ 78 w 198"/>
                <a:gd name="T35" fmla="*/ 42 h 108"/>
                <a:gd name="T36" fmla="*/ 84 w 198"/>
                <a:gd name="T37" fmla="*/ 90 h 108"/>
                <a:gd name="T38" fmla="*/ 90 w 198"/>
                <a:gd name="T39" fmla="*/ 54 h 108"/>
                <a:gd name="T40" fmla="*/ 96 w 198"/>
                <a:gd name="T41" fmla="*/ 78 h 108"/>
                <a:gd name="T42" fmla="*/ 102 w 198"/>
                <a:gd name="T43" fmla="*/ 54 h 108"/>
                <a:gd name="T44" fmla="*/ 102 w 198"/>
                <a:gd name="T45" fmla="*/ 60 h 108"/>
                <a:gd name="T46" fmla="*/ 108 w 198"/>
                <a:gd name="T47" fmla="*/ 78 h 108"/>
                <a:gd name="T48" fmla="*/ 114 w 198"/>
                <a:gd name="T49" fmla="*/ 48 h 108"/>
                <a:gd name="T50" fmla="*/ 120 w 198"/>
                <a:gd name="T51" fmla="*/ 78 h 108"/>
                <a:gd name="T52" fmla="*/ 126 w 198"/>
                <a:gd name="T53" fmla="*/ 60 h 108"/>
                <a:gd name="T54" fmla="*/ 126 w 198"/>
                <a:gd name="T55" fmla="*/ 42 h 108"/>
                <a:gd name="T56" fmla="*/ 132 w 198"/>
                <a:gd name="T57" fmla="*/ 48 h 108"/>
                <a:gd name="T58" fmla="*/ 138 w 198"/>
                <a:gd name="T59" fmla="*/ 90 h 108"/>
                <a:gd name="T60" fmla="*/ 144 w 198"/>
                <a:gd name="T61" fmla="*/ 48 h 108"/>
                <a:gd name="T62" fmla="*/ 144 w 198"/>
                <a:gd name="T63" fmla="*/ 66 h 108"/>
                <a:gd name="T64" fmla="*/ 150 w 198"/>
                <a:gd name="T65" fmla="*/ 54 h 108"/>
                <a:gd name="T66" fmla="*/ 156 w 198"/>
                <a:gd name="T67" fmla="*/ 48 h 108"/>
                <a:gd name="T68" fmla="*/ 162 w 198"/>
                <a:gd name="T69" fmla="*/ 90 h 108"/>
                <a:gd name="T70" fmla="*/ 168 w 198"/>
                <a:gd name="T71" fmla="*/ 90 h 108"/>
                <a:gd name="T72" fmla="*/ 174 w 198"/>
                <a:gd name="T73" fmla="*/ 48 h 108"/>
                <a:gd name="T74" fmla="*/ 174 w 198"/>
                <a:gd name="T75" fmla="*/ 72 h 108"/>
                <a:gd name="T76" fmla="*/ 180 w 198"/>
                <a:gd name="T77" fmla="*/ 66 h 108"/>
                <a:gd name="T78" fmla="*/ 186 w 198"/>
                <a:gd name="T79" fmla="*/ 48 h 108"/>
                <a:gd name="T80" fmla="*/ 192 w 198"/>
                <a:gd name="T81" fmla="*/ 84 h 108"/>
                <a:gd name="T82" fmla="*/ 198 w 198"/>
                <a:gd name="T83"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8">
                  <a:moveTo>
                    <a:pt x="0" y="54"/>
                  </a:moveTo>
                  <a:lnTo>
                    <a:pt x="0" y="72"/>
                  </a:lnTo>
                  <a:lnTo>
                    <a:pt x="0" y="48"/>
                  </a:lnTo>
                  <a:lnTo>
                    <a:pt x="0" y="66"/>
                  </a:lnTo>
                  <a:lnTo>
                    <a:pt x="6" y="54"/>
                  </a:lnTo>
                  <a:lnTo>
                    <a:pt x="6" y="78"/>
                  </a:lnTo>
                  <a:lnTo>
                    <a:pt x="6" y="48"/>
                  </a:lnTo>
                  <a:lnTo>
                    <a:pt x="6" y="60"/>
                  </a:lnTo>
                  <a:lnTo>
                    <a:pt x="12" y="78"/>
                  </a:lnTo>
                  <a:lnTo>
                    <a:pt x="12" y="84"/>
                  </a:lnTo>
                  <a:lnTo>
                    <a:pt x="12" y="30"/>
                  </a:lnTo>
                  <a:lnTo>
                    <a:pt x="12" y="60"/>
                  </a:lnTo>
                  <a:lnTo>
                    <a:pt x="18" y="102"/>
                  </a:lnTo>
                  <a:lnTo>
                    <a:pt x="18" y="108"/>
                  </a:lnTo>
                  <a:lnTo>
                    <a:pt x="18" y="24"/>
                  </a:lnTo>
                  <a:lnTo>
                    <a:pt x="18" y="66"/>
                  </a:lnTo>
                  <a:lnTo>
                    <a:pt x="24" y="60"/>
                  </a:lnTo>
                  <a:lnTo>
                    <a:pt x="24" y="78"/>
                  </a:lnTo>
                  <a:lnTo>
                    <a:pt x="24" y="42"/>
                  </a:lnTo>
                  <a:lnTo>
                    <a:pt x="24" y="78"/>
                  </a:lnTo>
                  <a:lnTo>
                    <a:pt x="30" y="66"/>
                  </a:lnTo>
                  <a:lnTo>
                    <a:pt x="30" y="72"/>
                  </a:lnTo>
                  <a:lnTo>
                    <a:pt x="30" y="54"/>
                  </a:lnTo>
                  <a:lnTo>
                    <a:pt x="30" y="66"/>
                  </a:lnTo>
                  <a:lnTo>
                    <a:pt x="36" y="72"/>
                  </a:lnTo>
                  <a:lnTo>
                    <a:pt x="36" y="72"/>
                  </a:lnTo>
                  <a:lnTo>
                    <a:pt x="36" y="54"/>
                  </a:lnTo>
                  <a:lnTo>
                    <a:pt x="36" y="60"/>
                  </a:lnTo>
                  <a:lnTo>
                    <a:pt x="42" y="66"/>
                  </a:lnTo>
                  <a:lnTo>
                    <a:pt x="42" y="84"/>
                  </a:lnTo>
                  <a:lnTo>
                    <a:pt x="42" y="42"/>
                  </a:lnTo>
                  <a:lnTo>
                    <a:pt x="42" y="78"/>
                  </a:lnTo>
                  <a:lnTo>
                    <a:pt x="48" y="60"/>
                  </a:lnTo>
                  <a:lnTo>
                    <a:pt x="48" y="78"/>
                  </a:lnTo>
                  <a:lnTo>
                    <a:pt x="48" y="48"/>
                  </a:lnTo>
                  <a:lnTo>
                    <a:pt x="48" y="66"/>
                  </a:lnTo>
                  <a:lnTo>
                    <a:pt x="54" y="72"/>
                  </a:lnTo>
                  <a:lnTo>
                    <a:pt x="54" y="108"/>
                  </a:lnTo>
                  <a:lnTo>
                    <a:pt x="54" y="0"/>
                  </a:lnTo>
                  <a:lnTo>
                    <a:pt x="54" y="54"/>
                  </a:lnTo>
                  <a:lnTo>
                    <a:pt x="60" y="42"/>
                  </a:lnTo>
                  <a:lnTo>
                    <a:pt x="60" y="102"/>
                  </a:lnTo>
                  <a:lnTo>
                    <a:pt x="60" y="12"/>
                  </a:lnTo>
                  <a:lnTo>
                    <a:pt x="60" y="48"/>
                  </a:lnTo>
                  <a:lnTo>
                    <a:pt x="66" y="60"/>
                  </a:lnTo>
                  <a:lnTo>
                    <a:pt x="66" y="42"/>
                  </a:lnTo>
                  <a:lnTo>
                    <a:pt x="66" y="84"/>
                  </a:lnTo>
                  <a:lnTo>
                    <a:pt x="72" y="54"/>
                  </a:lnTo>
                  <a:lnTo>
                    <a:pt x="72" y="90"/>
                  </a:lnTo>
                  <a:lnTo>
                    <a:pt x="72" y="42"/>
                  </a:lnTo>
                  <a:lnTo>
                    <a:pt x="72" y="78"/>
                  </a:lnTo>
                  <a:lnTo>
                    <a:pt x="78" y="60"/>
                  </a:lnTo>
                  <a:lnTo>
                    <a:pt x="78" y="78"/>
                  </a:lnTo>
                  <a:lnTo>
                    <a:pt x="78" y="42"/>
                  </a:lnTo>
                  <a:lnTo>
                    <a:pt x="78" y="60"/>
                  </a:lnTo>
                  <a:lnTo>
                    <a:pt x="84" y="36"/>
                  </a:lnTo>
                  <a:lnTo>
                    <a:pt x="84" y="90"/>
                  </a:lnTo>
                  <a:lnTo>
                    <a:pt x="84" y="66"/>
                  </a:lnTo>
                  <a:lnTo>
                    <a:pt x="90" y="60"/>
                  </a:lnTo>
                  <a:lnTo>
                    <a:pt x="90" y="54"/>
                  </a:lnTo>
                  <a:lnTo>
                    <a:pt x="90" y="78"/>
                  </a:lnTo>
                  <a:lnTo>
                    <a:pt x="96" y="66"/>
                  </a:lnTo>
                  <a:lnTo>
                    <a:pt x="96" y="78"/>
                  </a:lnTo>
                  <a:lnTo>
                    <a:pt x="96" y="48"/>
                  </a:lnTo>
                  <a:lnTo>
                    <a:pt x="96" y="48"/>
                  </a:lnTo>
                  <a:lnTo>
                    <a:pt x="102" y="54"/>
                  </a:lnTo>
                  <a:lnTo>
                    <a:pt x="102" y="72"/>
                  </a:lnTo>
                  <a:lnTo>
                    <a:pt x="102" y="48"/>
                  </a:lnTo>
                  <a:lnTo>
                    <a:pt x="102" y="60"/>
                  </a:lnTo>
                  <a:lnTo>
                    <a:pt x="108" y="60"/>
                  </a:lnTo>
                  <a:lnTo>
                    <a:pt x="108" y="42"/>
                  </a:lnTo>
                  <a:lnTo>
                    <a:pt x="108" y="78"/>
                  </a:lnTo>
                  <a:lnTo>
                    <a:pt x="114" y="66"/>
                  </a:lnTo>
                  <a:lnTo>
                    <a:pt x="114" y="78"/>
                  </a:lnTo>
                  <a:lnTo>
                    <a:pt x="114" y="48"/>
                  </a:lnTo>
                  <a:lnTo>
                    <a:pt x="114" y="66"/>
                  </a:lnTo>
                  <a:lnTo>
                    <a:pt x="120" y="60"/>
                  </a:lnTo>
                  <a:lnTo>
                    <a:pt x="120" y="78"/>
                  </a:lnTo>
                  <a:lnTo>
                    <a:pt x="120" y="48"/>
                  </a:lnTo>
                  <a:lnTo>
                    <a:pt x="120" y="66"/>
                  </a:lnTo>
                  <a:lnTo>
                    <a:pt x="126" y="60"/>
                  </a:lnTo>
                  <a:lnTo>
                    <a:pt x="126" y="96"/>
                  </a:lnTo>
                  <a:lnTo>
                    <a:pt x="126" y="24"/>
                  </a:lnTo>
                  <a:lnTo>
                    <a:pt x="126" y="42"/>
                  </a:lnTo>
                  <a:lnTo>
                    <a:pt x="132" y="48"/>
                  </a:lnTo>
                  <a:lnTo>
                    <a:pt x="132" y="84"/>
                  </a:lnTo>
                  <a:lnTo>
                    <a:pt x="132" y="48"/>
                  </a:lnTo>
                  <a:lnTo>
                    <a:pt x="132" y="66"/>
                  </a:lnTo>
                  <a:lnTo>
                    <a:pt x="138" y="42"/>
                  </a:lnTo>
                  <a:lnTo>
                    <a:pt x="138" y="90"/>
                  </a:lnTo>
                  <a:lnTo>
                    <a:pt x="138" y="36"/>
                  </a:lnTo>
                  <a:lnTo>
                    <a:pt x="138" y="72"/>
                  </a:lnTo>
                  <a:lnTo>
                    <a:pt x="144" y="48"/>
                  </a:lnTo>
                  <a:lnTo>
                    <a:pt x="144" y="84"/>
                  </a:lnTo>
                  <a:lnTo>
                    <a:pt x="144" y="42"/>
                  </a:lnTo>
                  <a:lnTo>
                    <a:pt x="144" y="66"/>
                  </a:lnTo>
                  <a:lnTo>
                    <a:pt x="150" y="60"/>
                  </a:lnTo>
                  <a:lnTo>
                    <a:pt x="150" y="66"/>
                  </a:lnTo>
                  <a:lnTo>
                    <a:pt x="150" y="54"/>
                  </a:lnTo>
                  <a:lnTo>
                    <a:pt x="156" y="72"/>
                  </a:lnTo>
                  <a:lnTo>
                    <a:pt x="156" y="72"/>
                  </a:lnTo>
                  <a:lnTo>
                    <a:pt x="156" y="48"/>
                  </a:lnTo>
                  <a:lnTo>
                    <a:pt x="156" y="60"/>
                  </a:lnTo>
                  <a:lnTo>
                    <a:pt x="162" y="78"/>
                  </a:lnTo>
                  <a:lnTo>
                    <a:pt x="162" y="90"/>
                  </a:lnTo>
                  <a:lnTo>
                    <a:pt x="162" y="36"/>
                  </a:lnTo>
                  <a:lnTo>
                    <a:pt x="168" y="36"/>
                  </a:lnTo>
                  <a:lnTo>
                    <a:pt x="168" y="90"/>
                  </a:lnTo>
                  <a:lnTo>
                    <a:pt x="168" y="30"/>
                  </a:lnTo>
                  <a:lnTo>
                    <a:pt x="168" y="78"/>
                  </a:lnTo>
                  <a:lnTo>
                    <a:pt x="174" y="48"/>
                  </a:lnTo>
                  <a:lnTo>
                    <a:pt x="174" y="84"/>
                  </a:lnTo>
                  <a:lnTo>
                    <a:pt x="174" y="48"/>
                  </a:lnTo>
                  <a:lnTo>
                    <a:pt x="174" y="72"/>
                  </a:lnTo>
                  <a:lnTo>
                    <a:pt x="180" y="42"/>
                  </a:lnTo>
                  <a:lnTo>
                    <a:pt x="180" y="72"/>
                  </a:lnTo>
                  <a:lnTo>
                    <a:pt x="180" y="66"/>
                  </a:lnTo>
                  <a:lnTo>
                    <a:pt x="186" y="72"/>
                  </a:lnTo>
                  <a:lnTo>
                    <a:pt x="186" y="72"/>
                  </a:lnTo>
                  <a:lnTo>
                    <a:pt x="186" y="48"/>
                  </a:lnTo>
                  <a:lnTo>
                    <a:pt x="186" y="66"/>
                  </a:lnTo>
                  <a:lnTo>
                    <a:pt x="192" y="60"/>
                  </a:lnTo>
                  <a:lnTo>
                    <a:pt x="192" y="84"/>
                  </a:lnTo>
                  <a:lnTo>
                    <a:pt x="192" y="48"/>
                  </a:lnTo>
                  <a:lnTo>
                    <a:pt x="192" y="66"/>
                  </a:lnTo>
                  <a:lnTo>
                    <a:pt x="198" y="48"/>
                  </a:lnTo>
                  <a:lnTo>
                    <a:pt x="198" y="90"/>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2"/>
            <p:cNvSpPr>
              <a:spLocks/>
            </p:cNvSpPr>
            <p:nvPr/>
          </p:nvSpPr>
          <p:spPr bwMode="auto">
            <a:xfrm>
              <a:off x="2257425" y="1562100"/>
              <a:ext cx="323850" cy="171450"/>
            </a:xfrm>
            <a:custGeom>
              <a:avLst/>
              <a:gdLst>
                <a:gd name="T0" fmla="*/ 6 w 204"/>
                <a:gd name="T1" fmla="*/ 66 h 108"/>
                <a:gd name="T2" fmla="*/ 6 w 204"/>
                <a:gd name="T3" fmla="*/ 78 h 108"/>
                <a:gd name="T4" fmla="*/ 12 w 204"/>
                <a:gd name="T5" fmla="*/ 36 h 108"/>
                <a:gd name="T6" fmla="*/ 18 w 204"/>
                <a:gd name="T7" fmla="*/ 42 h 108"/>
                <a:gd name="T8" fmla="*/ 24 w 204"/>
                <a:gd name="T9" fmla="*/ 72 h 108"/>
                <a:gd name="T10" fmla="*/ 30 w 204"/>
                <a:gd name="T11" fmla="*/ 78 h 108"/>
                <a:gd name="T12" fmla="*/ 36 w 204"/>
                <a:gd name="T13" fmla="*/ 60 h 108"/>
                <a:gd name="T14" fmla="*/ 36 w 204"/>
                <a:gd name="T15" fmla="*/ 54 h 108"/>
                <a:gd name="T16" fmla="*/ 42 w 204"/>
                <a:gd name="T17" fmla="*/ 18 h 108"/>
                <a:gd name="T18" fmla="*/ 48 w 204"/>
                <a:gd name="T19" fmla="*/ 72 h 108"/>
                <a:gd name="T20" fmla="*/ 54 w 204"/>
                <a:gd name="T21" fmla="*/ 54 h 108"/>
                <a:gd name="T22" fmla="*/ 54 w 204"/>
                <a:gd name="T23" fmla="*/ 66 h 108"/>
                <a:gd name="T24" fmla="*/ 60 w 204"/>
                <a:gd name="T25" fmla="*/ 36 h 108"/>
                <a:gd name="T26" fmla="*/ 66 w 204"/>
                <a:gd name="T27" fmla="*/ 78 h 108"/>
                <a:gd name="T28" fmla="*/ 72 w 204"/>
                <a:gd name="T29" fmla="*/ 36 h 108"/>
                <a:gd name="T30" fmla="*/ 72 w 204"/>
                <a:gd name="T31" fmla="*/ 66 h 108"/>
                <a:gd name="T32" fmla="*/ 78 w 204"/>
                <a:gd name="T33" fmla="*/ 36 h 108"/>
                <a:gd name="T34" fmla="*/ 84 w 204"/>
                <a:gd name="T35" fmla="*/ 78 h 108"/>
                <a:gd name="T36" fmla="*/ 90 w 204"/>
                <a:gd name="T37" fmla="*/ 54 h 108"/>
                <a:gd name="T38" fmla="*/ 90 w 204"/>
                <a:gd name="T39" fmla="*/ 72 h 108"/>
                <a:gd name="T40" fmla="*/ 96 w 204"/>
                <a:gd name="T41" fmla="*/ 36 h 108"/>
                <a:gd name="T42" fmla="*/ 102 w 204"/>
                <a:gd name="T43" fmla="*/ 84 h 108"/>
                <a:gd name="T44" fmla="*/ 108 w 204"/>
                <a:gd name="T45" fmla="*/ 66 h 108"/>
                <a:gd name="T46" fmla="*/ 108 w 204"/>
                <a:gd name="T47" fmla="*/ 54 h 108"/>
                <a:gd name="T48" fmla="*/ 114 w 204"/>
                <a:gd name="T49" fmla="*/ 0 h 108"/>
                <a:gd name="T50" fmla="*/ 120 w 204"/>
                <a:gd name="T51" fmla="*/ 18 h 108"/>
                <a:gd name="T52" fmla="*/ 126 w 204"/>
                <a:gd name="T53" fmla="*/ 12 h 108"/>
                <a:gd name="T54" fmla="*/ 132 w 204"/>
                <a:gd name="T55" fmla="*/ 78 h 108"/>
                <a:gd name="T56" fmla="*/ 138 w 204"/>
                <a:gd name="T57" fmla="*/ 54 h 108"/>
                <a:gd name="T58" fmla="*/ 138 w 204"/>
                <a:gd name="T59" fmla="*/ 48 h 108"/>
                <a:gd name="T60" fmla="*/ 144 w 204"/>
                <a:gd name="T61" fmla="*/ 66 h 108"/>
                <a:gd name="T62" fmla="*/ 150 w 204"/>
                <a:gd name="T63" fmla="*/ 48 h 108"/>
                <a:gd name="T64" fmla="*/ 156 w 204"/>
                <a:gd name="T65" fmla="*/ 42 h 108"/>
                <a:gd name="T66" fmla="*/ 162 w 204"/>
                <a:gd name="T67" fmla="*/ 90 h 108"/>
                <a:gd name="T68" fmla="*/ 168 w 204"/>
                <a:gd name="T69" fmla="*/ 24 h 108"/>
                <a:gd name="T70" fmla="*/ 174 w 204"/>
                <a:gd name="T71" fmla="*/ 72 h 108"/>
                <a:gd name="T72" fmla="*/ 180 w 204"/>
                <a:gd name="T73" fmla="*/ 42 h 108"/>
                <a:gd name="T74" fmla="*/ 186 w 204"/>
                <a:gd name="T75" fmla="*/ 54 h 108"/>
                <a:gd name="T76" fmla="*/ 186 w 204"/>
                <a:gd name="T77" fmla="*/ 54 h 108"/>
                <a:gd name="T78" fmla="*/ 192 w 204"/>
                <a:gd name="T79" fmla="*/ 18 h 108"/>
                <a:gd name="T80" fmla="*/ 198 w 204"/>
                <a:gd name="T81" fmla="*/ 42 h 108"/>
                <a:gd name="T82" fmla="*/ 204 w 204"/>
                <a:gd name="T83"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8">
                  <a:moveTo>
                    <a:pt x="0" y="36"/>
                  </a:moveTo>
                  <a:lnTo>
                    <a:pt x="0" y="54"/>
                  </a:lnTo>
                  <a:lnTo>
                    <a:pt x="6" y="66"/>
                  </a:lnTo>
                  <a:lnTo>
                    <a:pt x="6" y="78"/>
                  </a:lnTo>
                  <a:lnTo>
                    <a:pt x="6" y="36"/>
                  </a:lnTo>
                  <a:lnTo>
                    <a:pt x="6" y="78"/>
                  </a:lnTo>
                  <a:lnTo>
                    <a:pt x="12" y="66"/>
                  </a:lnTo>
                  <a:lnTo>
                    <a:pt x="12" y="78"/>
                  </a:lnTo>
                  <a:lnTo>
                    <a:pt x="12" y="36"/>
                  </a:lnTo>
                  <a:lnTo>
                    <a:pt x="18" y="54"/>
                  </a:lnTo>
                  <a:lnTo>
                    <a:pt x="18" y="72"/>
                  </a:lnTo>
                  <a:lnTo>
                    <a:pt x="18" y="42"/>
                  </a:lnTo>
                  <a:lnTo>
                    <a:pt x="18" y="72"/>
                  </a:lnTo>
                  <a:lnTo>
                    <a:pt x="24" y="60"/>
                  </a:lnTo>
                  <a:lnTo>
                    <a:pt x="24" y="72"/>
                  </a:lnTo>
                  <a:lnTo>
                    <a:pt x="24" y="42"/>
                  </a:lnTo>
                  <a:lnTo>
                    <a:pt x="30" y="60"/>
                  </a:lnTo>
                  <a:lnTo>
                    <a:pt x="30" y="78"/>
                  </a:lnTo>
                  <a:lnTo>
                    <a:pt x="30" y="30"/>
                  </a:lnTo>
                  <a:lnTo>
                    <a:pt x="30" y="42"/>
                  </a:lnTo>
                  <a:lnTo>
                    <a:pt x="36" y="60"/>
                  </a:lnTo>
                  <a:lnTo>
                    <a:pt x="36" y="78"/>
                  </a:lnTo>
                  <a:lnTo>
                    <a:pt x="36" y="36"/>
                  </a:lnTo>
                  <a:lnTo>
                    <a:pt x="36" y="54"/>
                  </a:lnTo>
                  <a:lnTo>
                    <a:pt x="42" y="60"/>
                  </a:lnTo>
                  <a:lnTo>
                    <a:pt x="42" y="96"/>
                  </a:lnTo>
                  <a:lnTo>
                    <a:pt x="42" y="18"/>
                  </a:lnTo>
                  <a:lnTo>
                    <a:pt x="42" y="54"/>
                  </a:lnTo>
                  <a:lnTo>
                    <a:pt x="48" y="60"/>
                  </a:lnTo>
                  <a:lnTo>
                    <a:pt x="48" y="72"/>
                  </a:lnTo>
                  <a:lnTo>
                    <a:pt x="48" y="42"/>
                  </a:lnTo>
                  <a:lnTo>
                    <a:pt x="48" y="42"/>
                  </a:lnTo>
                  <a:lnTo>
                    <a:pt x="54" y="54"/>
                  </a:lnTo>
                  <a:lnTo>
                    <a:pt x="54" y="72"/>
                  </a:lnTo>
                  <a:lnTo>
                    <a:pt x="54" y="36"/>
                  </a:lnTo>
                  <a:lnTo>
                    <a:pt x="54" y="66"/>
                  </a:lnTo>
                  <a:lnTo>
                    <a:pt x="60" y="54"/>
                  </a:lnTo>
                  <a:lnTo>
                    <a:pt x="60" y="78"/>
                  </a:lnTo>
                  <a:lnTo>
                    <a:pt x="60" y="36"/>
                  </a:lnTo>
                  <a:lnTo>
                    <a:pt x="60" y="36"/>
                  </a:lnTo>
                  <a:lnTo>
                    <a:pt x="66" y="54"/>
                  </a:lnTo>
                  <a:lnTo>
                    <a:pt x="66" y="78"/>
                  </a:lnTo>
                  <a:lnTo>
                    <a:pt x="66" y="42"/>
                  </a:lnTo>
                  <a:lnTo>
                    <a:pt x="66" y="60"/>
                  </a:lnTo>
                  <a:lnTo>
                    <a:pt x="72" y="36"/>
                  </a:lnTo>
                  <a:lnTo>
                    <a:pt x="72" y="84"/>
                  </a:lnTo>
                  <a:lnTo>
                    <a:pt x="72" y="36"/>
                  </a:lnTo>
                  <a:lnTo>
                    <a:pt x="72" y="66"/>
                  </a:lnTo>
                  <a:lnTo>
                    <a:pt x="78" y="60"/>
                  </a:lnTo>
                  <a:lnTo>
                    <a:pt x="78" y="72"/>
                  </a:lnTo>
                  <a:lnTo>
                    <a:pt x="78" y="36"/>
                  </a:lnTo>
                  <a:lnTo>
                    <a:pt x="78" y="60"/>
                  </a:lnTo>
                  <a:lnTo>
                    <a:pt x="84" y="54"/>
                  </a:lnTo>
                  <a:lnTo>
                    <a:pt x="84" y="78"/>
                  </a:lnTo>
                  <a:lnTo>
                    <a:pt x="84" y="36"/>
                  </a:lnTo>
                  <a:lnTo>
                    <a:pt x="84" y="48"/>
                  </a:lnTo>
                  <a:lnTo>
                    <a:pt x="90" y="54"/>
                  </a:lnTo>
                  <a:lnTo>
                    <a:pt x="90" y="78"/>
                  </a:lnTo>
                  <a:lnTo>
                    <a:pt x="90" y="30"/>
                  </a:lnTo>
                  <a:lnTo>
                    <a:pt x="90" y="72"/>
                  </a:lnTo>
                  <a:lnTo>
                    <a:pt x="96" y="60"/>
                  </a:lnTo>
                  <a:lnTo>
                    <a:pt x="96" y="72"/>
                  </a:lnTo>
                  <a:lnTo>
                    <a:pt x="96" y="36"/>
                  </a:lnTo>
                  <a:lnTo>
                    <a:pt x="96" y="60"/>
                  </a:lnTo>
                  <a:lnTo>
                    <a:pt x="102" y="72"/>
                  </a:lnTo>
                  <a:lnTo>
                    <a:pt x="102" y="84"/>
                  </a:lnTo>
                  <a:lnTo>
                    <a:pt x="102" y="30"/>
                  </a:lnTo>
                  <a:lnTo>
                    <a:pt x="102" y="54"/>
                  </a:lnTo>
                  <a:lnTo>
                    <a:pt x="108" y="66"/>
                  </a:lnTo>
                  <a:lnTo>
                    <a:pt x="108" y="90"/>
                  </a:lnTo>
                  <a:lnTo>
                    <a:pt x="108" y="30"/>
                  </a:lnTo>
                  <a:lnTo>
                    <a:pt x="108" y="54"/>
                  </a:lnTo>
                  <a:lnTo>
                    <a:pt x="114" y="42"/>
                  </a:lnTo>
                  <a:lnTo>
                    <a:pt x="114" y="102"/>
                  </a:lnTo>
                  <a:lnTo>
                    <a:pt x="114" y="0"/>
                  </a:lnTo>
                  <a:lnTo>
                    <a:pt x="114" y="30"/>
                  </a:lnTo>
                  <a:lnTo>
                    <a:pt x="120" y="66"/>
                  </a:lnTo>
                  <a:lnTo>
                    <a:pt x="120" y="18"/>
                  </a:lnTo>
                  <a:lnTo>
                    <a:pt x="120" y="102"/>
                  </a:lnTo>
                  <a:lnTo>
                    <a:pt x="126" y="90"/>
                  </a:lnTo>
                  <a:lnTo>
                    <a:pt x="126" y="12"/>
                  </a:lnTo>
                  <a:lnTo>
                    <a:pt x="126" y="54"/>
                  </a:lnTo>
                  <a:lnTo>
                    <a:pt x="132" y="60"/>
                  </a:lnTo>
                  <a:lnTo>
                    <a:pt x="132" y="78"/>
                  </a:lnTo>
                  <a:lnTo>
                    <a:pt x="132" y="36"/>
                  </a:lnTo>
                  <a:lnTo>
                    <a:pt x="132" y="36"/>
                  </a:lnTo>
                  <a:lnTo>
                    <a:pt x="138" y="54"/>
                  </a:lnTo>
                  <a:lnTo>
                    <a:pt x="138" y="90"/>
                  </a:lnTo>
                  <a:lnTo>
                    <a:pt x="138" y="36"/>
                  </a:lnTo>
                  <a:lnTo>
                    <a:pt x="138" y="48"/>
                  </a:lnTo>
                  <a:lnTo>
                    <a:pt x="144" y="24"/>
                  </a:lnTo>
                  <a:lnTo>
                    <a:pt x="144" y="84"/>
                  </a:lnTo>
                  <a:lnTo>
                    <a:pt x="144" y="66"/>
                  </a:lnTo>
                  <a:lnTo>
                    <a:pt x="150" y="36"/>
                  </a:lnTo>
                  <a:lnTo>
                    <a:pt x="150" y="78"/>
                  </a:lnTo>
                  <a:lnTo>
                    <a:pt x="150" y="48"/>
                  </a:lnTo>
                  <a:lnTo>
                    <a:pt x="156" y="42"/>
                  </a:lnTo>
                  <a:lnTo>
                    <a:pt x="156" y="66"/>
                  </a:lnTo>
                  <a:lnTo>
                    <a:pt x="156" y="42"/>
                  </a:lnTo>
                  <a:lnTo>
                    <a:pt x="156" y="60"/>
                  </a:lnTo>
                  <a:lnTo>
                    <a:pt x="162" y="66"/>
                  </a:lnTo>
                  <a:lnTo>
                    <a:pt x="162" y="90"/>
                  </a:lnTo>
                  <a:lnTo>
                    <a:pt x="162" y="36"/>
                  </a:lnTo>
                  <a:lnTo>
                    <a:pt x="168" y="60"/>
                  </a:lnTo>
                  <a:lnTo>
                    <a:pt x="168" y="24"/>
                  </a:lnTo>
                  <a:lnTo>
                    <a:pt x="168" y="78"/>
                  </a:lnTo>
                  <a:lnTo>
                    <a:pt x="174" y="66"/>
                  </a:lnTo>
                  <a:lnTo>
                    <a:pt x="174" y="72"/>
                  </a:lnTo>
                  <a:lnTo>
                    <a:pt x="174" y="42"/>
                  </a:lnTo>
                  <a:lnTo>
                    <a:pt x="174" y="60"/>
                  </a:lnTo>
                  <a:lnTo>
                    <a:pt x="180" y="42"/>
                  </a:lnTo>
                  <a:lnTo>
                    <a:pt x="180" y="72"/>
                  </a:lnTo>
                  <a:lnTo>
                    <a:pt x="180" y="66"/>
                  </a:lnTo>
                  <a:lnTo>
                    <a:pt x="186" y="54"/>
                  </a:lnTo>
                  <a:lnTo>
                    <a:pt x="186" y="72"/>
                  </a:lnTo>
                  <a:lnTo>
                    <a:pt x="186" y="48"/>
                  </a:lnTo>
                  <a:lnTo>
                    <a:pt x="186" y="54"/>
                  </a:lnTo>
                  <a:lnTo>
                    <a:pt x="192" y="72"/>
                  </a:lnTo>
                  <a:lnTo>
                    <a:pt x="192" y="108"/>
                  </a:lnTo>
                  <a:lnTo>
                    <a:pt x="192" y="18"/>
                  </a:lnTo>
                  <a:lnTo>
                    <a:pt x="192" y="78"/>
                  </a:lnTo>
                  <a:lnTo>
                    <a:pt x="198" y="72"/>
                  </a:lnTo>
                  <a:lnTo>
                    <a:pt x="198" y="42"/>
                  </a:lnTo>
                  <a:lnTo>
                    <a:pt x="198" y="66"/>
                  </a:lnTo>
                  <a:lnTo>
                    <a:pt x="204" y="48"/>
                  </a:lnTo>
                  <a:lnTo>
                    <a:pt x="204" y="72"/>
                  </a:lnTo>
                  <a:lnTo>
                    <a:pt x="204" y="36"/>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63"/>
            <p:cNvSpPr>
              <a:spLocks/>
            </p:cNvSpPr>
            <p:nvPr/>
          </p:nvSpPr>
          <p:spPr bwMode="auto">
            <a:xfrm>
              <a:off x="2581275" y="1581150"/>
              <a:ext cx="323850" cy="142875"/>
            </a:xfrm>
            <a:custGeom>
              <a:avLst/>
              <a:gdLst>
                <a:gd name="T0" fmla="*/ 6 w 204"/>
                <a:gd name="T1" fmla="*/ 72 h 90"/>
                <a:gd name="T2" fmla="*/ 12 w 204"/>
                <a:gd name="T3" fmla="*/ 30 h 90"/>
                <a:gd name="T4" fmla="*/ 18 w 204"/>
                <a:gd name="T5" fmla="*/ 54 h 90"/>
                <a:gd name="T6" fmla="*/ 18 w 204"/>
                <a:gd name="T7" fmla="*/ 42 h 90"/>
                <a:gd name="T8" fmla="*/ 24 w 204"/>
                <a:gd name="T9" fmla="*/ 30 h 90"/>
                <a:gd name="T10" fmla="*/ 30 w 204"/>
                <a:gd name="T11" fmla="*/ 60 h 90"/>
                <a:gd name="T12" fmla="*/ 36 w 204"/>
                <a:gd name="T13" fmla="*/ 18 h 90"/>
                <a:gd name="T14" fmla="*/ 42 w 204"/>
                <a:gd name="T15" fmla="*/ 72 h 90"/>
                <a:gd name="T16" fmla="*/ 48 w 204"/>
                <a:gd name="T17" fmla="*/ 24 h 90"/>
                <a:gd name="T18" fmla="*/ 54 w 204"/>
                <a:gd name="T19" fmla="*/ 42 h 90"/>
                <a:gd name="T20" fmla="*/ 54 w 204"/>
                <a:gd name="T21" fmla="*/ 54 h 90"/>
                <a:gd name="T22" fmla="*/ 60 w 204"/>
                <a:gd name="T23" fmla="*/ 6 h 90"/>
                <a:gd name="T24" fmla="*/ 66 w 204"/>
                <a:gd name="T25" fmla="*/ 90 h 90"/>
                <a:gd name="T26" fmla="*/ 72 w 204"/>
                <a:gd name="T27" fmla="*/ 36 h 90"/>
                <a:gd name="T28" fmla="*/ 72 w 204"/>
                <a:gd name="T29" fmla="*/ 42 h 90"/>
                <a:gd name="T30" fmla="*/ 78 w 204"/>
                <a:gd name="T31" fmla="*/ 30 h 90"/>
                <a:gd name="T32" fmla="*/ 84 w 204"/>
                <a:gd name="T33" fmla="*/ 60 h 90"/>
                <a:gd name="T34" fmla="*/ 90 w 204"/>
                <a:gd name="T35" fmla="*/ 48 h 90"/>
                <a:gd name="T36" fmla="*/ 90 w 204"/>
                <a:gd name="T37" fmla="*/ 54 h 90"/>
                <a:gd name="T38" fmla="*/ 96 w 204"/>
                <a:gd name="T39" fmla="*/ 6 h 90"/>
                <a:gd name="T40" fmla="*/ 102 w 204"/>
                <a:gd name="T41" fmla="*/ 66 h 90"/>
                <a:gd name="T42" fmla="*/ 108 w 204"/>
                <a:gd name="T43" fmla="*/ 48 h 90"/>
                <a:gd name="T44" fmla="*/ 108 w 204"/>
                <a:gd name="T45" fmla="*/ 42 h 90"/>
                <a:gd name="T46" fmla="*/ 114 w 204"/>
                <a:gd name="T47" fmla="*/ 30 h 90"/>
                <a:gd name="T48" fmla="*/ 120 w 204"/>
                <a:gd name="T49" fmla="*/ 66 h 90"/>
                <a:gd name="T50" fmla="*/ 126 w 204"/>
                <a:gd name="T51" fmla="*/ 72 h 90"/>
                <a:gd name="T52" fmla="*/ 132 w 204"/>
                <a:gd name="T53" fmla="*/ 42 h 90"/>
                <a:gd name="T54" fmla="*/ 132 w 204"/>
                <a:gd name="T55" fmla="*/ 36 h 90"/>
                <a:gd name="T56" fmla="*/ 138 w 204"/>
                <a:gd name="T57" fmla="*/ 24 h 90"/>
                <a:gd name="T58" fmla="*/ 144 w 204"/>
                <a:gd name="T59" fmla="*/ 66 h 90"/>
                <a:gd name="T60" fmla="*/ 150 w 204"/>
                <a:gd name="T61" fmla="*/ 48 h 90"/>
                <a:gd name="T62" fmla="*/ 150 w 204"/>
                <a:gd name="T63" fmla="*/ 42 h 90"/>
                <a:gd name="T64" fmla="*/ 156 w 204"/>
                <a:gd name="T65" fmla="*/ 18 h 90"/>
                <a:gd name="T66" fmla="*/ 162 w 204"/>
                <a:gd name="T67" fmla="*/ 66 h 90"/>
                <a:gd name="T68" fmla="*/ 168 w 204"/>
                <a:gd name="T69" fmla="*/ 42 h 90"/>
                <a:gd name="T70" fmla="*/ 168 w 204"/>
                <a:gd name="T71" fmla="*/ 54 h 90"/>
                <a:gd name="T72" fmla="*/ 174 w 204"/>
                <a:gd name="T73" fmla="*/ 18 h 90"/>
                <a:gd name="T74" fmla="*/ 180 w 204"/>
                <a:gd name="T75" fmla="*/ 60 h 90"/>
                <a:gd name="T76" fmla="*/ 186 w 204"/>
                <a:gd name="T77" fmla="*/ 60 h 90"/>
                <a:gd name="T78" fmla="*/ 186 w 204"/>
                <a:gd name="T79" fmla="*/ 48 h 90"/>
                <a:gd name="T80" fmla="*/ 192 w 204"/>
                <a:gd name="T81" fmla="*/ 36 h 90"/>
                <a:gd name="T82" fmla="*/ 198 w 204"/>
                <a:gd name="T8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90">
                  <a:moveTo>
                    <a:pt x="0" y="36"/>
                  </a:moveTo>
                  <a:lnTo>
                    <a:pt x="6" y="48"/>
                  </a:lnTo>
                  <a:lnTo>
                    <a:pt x="6" y="72"/>
                  </a:lnTo>
                  <a:lnTo>
                    <a:pt x="6" y="18"/>
                  </a:lnTo>
                  <a:lnTo>
                    <a:pt x="6" y="42"/>
                  </a:lnTo>
                  <a:lnTo>
                    <a:pt x="12" y="30"/>
                  </a:lnTo>
                  <a:lnTo>
                    <a:pt x="12" y="66"/>
                  </a:lnTo>
                  <a:lnTo>
                    <a:pt x="12" y="24"/>
                  </a:lnTo>
                  <a:lnTo>
                    <a:pt x="18" y="54"/>
                  </a:lnTo>
                  <a:lnTo>
                    <a:pt x="18" y="60"/>
                  </a:lnTo>
                  <a:lnTo>
                    <a:pt x="18" y="30"/>
                  </a:lnTo>
                  <a:lnTo>
                    <a:pt x="18" y="42"/>
                  </a:lnTo>
                  <a:lnTo>
                    <a:pt x="24" y="48"/>
                  </a:lnTo>
                  <a:lnTo>
                    <a:pt x="24" y="60"/>
                  </a:lnTo>
                  <a:lnTo>
                    <a:pt x="24" y="30"/>
                  </a:lnTo>
                  <a:lnTo>
                    <a:pt x="24" y="48"/>
                  </a:lnTo>
                  <a:lnTo>
                    <a:pt x="30" y="42"/>
                  </a:lnTo>
                  <a:lnTo>
                    <a:pt x="30" y="60"/>
                  </a:lnTo>
                  <a:lnTo>
                    <a:pt x="30" y="36"/>
                  </a:lnTo>
                  <a:lnTo>
                    <a:pt x="36" y="42"/>
                  </a:lnTo>
                  <a:lnTo>
                    <a:pt x="36" y="18"/>
                  </a:lnTo>
                  <a:lnTo>
                    <a:pt x="36" y="66"/>
                  </a:lnTo>
                  <a:lnTo>
                    <a:pt x="42" y="48"/>
                  </a:lnTo>
                  <a:lnTo>
                    <a:pt x="42" y="72"/>
                  </a:lnTo>
                  <a:lnTo>
                    <a:pt x="42" y="18"/>
                  </a:lnTo>
                  <a:lnTo>
                    <a:pt x="42" y="42"/>
                  </a:lnTo>
                  <a:lnTo>
                    <a:pt x="48" y="24"/>
                  </a:lnTo>
                  <a:lnTo>
                    <a:pt x="48" y="60"/>
                  </a:lnTo>
                  <a:lnTo>
                    <a:pt x="48" y="36"/>
                  </a:lnTo>
                  <a:lnTo>
                    <a:pt x="54" y="42"/>
                  </a:lnTo>
                  <a:lnTo>
                    <a:pt x="54" y="60"/>
                  </a:lnTo>
                  <a:lnTo>
                    <a:pt x="54" y="24"/>
                  </a:lnTo>
                  <a:lnTo>
                    <a:pt x="54" y="54"/>
                  </a:lnTo>
                  <a:lnTo>
                    <a:pt x="60" y="30"/>
                  </a:lnTo>
                  <a:lnTo>
                    <a:pt x="60" y="78"/>
                  </a:lnTo>
                  <a:lnTo>
                    <a:pt x="60" y="6"/>
                  </a:lnTo>
                  <a:lnTo>
                    <a:pt x="60" y="54"/>
                  </a:lnTo>
                  <a:lnTo>
                    <a:pt x="66" y="48"/>
                  </a:lnTo>
                  <a:lnTo>
                    <a:pt x="66" y="90"/>
                  </a:lnTo>
                  <a:lnTo>
                    <a:pt x="66" y="0"/>
                  </a:lnTo>
                  <a:lnTo>
                    <a:pt x="66" y="30"/>
                  </a:lnTo>
                  <a:lnTo>
                    <a:pt x="72" y="36"/>
                  </a:lnTo>
                  <a:lnTo>
                    <a:pt x="72" y="60"/>
                  </a:lnTo>
                  <a:lnTo>
                    <a:pt x="72" y="30"/>
                  </a:lnTo>
                  <a:lnTo>
                    <a:pt x="72" y="42"/>
                  </a:lnTo>
                  <a:lnTo>
                    <a:pt x="78" y="54"/>
                  </a:lnTo>
                  <a:lnTo>
                    <a:pt x="78" y="60"/>
                  </a:lnTo>
                  <a:lnTo>
                    <a:pt x="78" y="30"/>
                  </a:lnTo>
                  <a:lnTo>
                    <a:pt x="78" y="48"/>
                  </a:lnTo>
                  <a:lnTo>
                    <a:pt x="84" y="48"/>
                  </a:lnTo>
                  <a:lnTo>
                    <a:pt x="84" y="60"/>
                  </a:lnTo>
                  <a:lnTo>
                    <a:pt x="84" y="30"/>
                  </a:lnTo>
                  <a:lnTo>
                    <a:pt x="84" y="42"/>
                  </a:lnTo>
                  <a:lnTo>
                    <a:pt x="90" y="48"/>
                  </a:lnTo>
                  <a:lnTo>
                    <a:pt x="90" y="54"/>
                  </a:lnTo>
                  <a:lnTo>
                    <a:pt x="90" y="36"/>
                  </a:lnTo>
                  <a:lnTo>
                    <a:pt x="90" y="54"/>
                  </a:lnTo>
                  <a:lnTo>
                    <a:pt x="96" y="42"/>
                  </a:lnTo>
                  <a:lnTo>
                    <a:pt x="96" y="84"/>
                  </a:lnTo>
                  <a:lnTo>
                    <a:pt x="96" y="6"/>
                  </a:lnTo>
                  <a:lnTo>
                    <a:pt x="96" y="48"/>
                  </a:lnTo>
                  <a:lnTo>
                    <a:pt x="102" y="54"/>
                  </a:lnTo>
                  <a:lnTo>
                    <a:pt x="102" y="66"/>
                  </a:lnTo>
                  <a:lnTo>
                    <a:pt x="102" y="24"/>
                  </a:lnTo>
                  <a:lnTo>
                    <a:pt x="102" y="60"/>
                  </a:lnTo>
                  <a:lnTo>
                    <a:pt x="108" y="48"/>
                  </a:lnTo>
                  <a:lnTo>
                    <a:pt x="108" y="60"/>
                  </a:lnTo>
                  <a:lnTo>
                    <a:pt x="108" y="24"/>
                  </a:lnTo>
                  <a:lnTo>
                    <a:pt x="108" y="42"/>
                  </a:lnTo>
                  <a:lnTo>
                    <a:pt x="114" y="36"/>
                  </a:lnTo>
                  <a:lnTo>
                    <a:pt x="114" y="60"/>
                  </a:lnTo>
                  <a:lnTo>
                    <a:pt x="114" y="30"/>
                  </a:lnTo>
                  <a:lnTo>
                    <a:pt x="114" y="48"/>
                  </a:lnTo>
                  <a:lnTo>
                    <a:pt x="120" y="36"/>
                  </a:lnTo>
                  <a:lnTo>
                    <a:pt x="120" y="66"/>
                  </a:lnTo>
                  <a:lnTo>
                    <a:pt x="120" y="24"/>
                  </a:lnTo>
                  <a:lnTo>
                    <a:pt x="120" y="36"/>
                  </a:lnTo>
                  <a:lnTo>
                    <a:pt x="126" y="72"/>
                  </a:lnTo>
                  <a:lnTo>
                    <a:pt x="126" y="18"/>
                  </a:lnTo>
                  <a:lnTo>
                    <a:pt x="126" y="30"/>
                  </a:lnTo>
                  <a:lnTo>
                    <a:pt x="132" y="42"/>
                  </a:lnTo>
                  <a:lnTo>
                    <a:pt x="132" y="66"/>
                  </a:lnTo>
                  <a:lnTo>
                    <a:pt x="132" y="30"/>
                  </a:lnTo>
                  <a:lnTo>
                    <a:pt x="132" y="36"/>
                  </a:lnTo>
                  <a:lnTo>
                    <a:pt x="138" y="48"/>
                  </a:lnTo>
                  <a:lnTo>
                    <a:pt x="138" y="66"/>
                  </a:lnTo>
                  <a:lnTo>
                    <a:pt x="138" y="24"/>
                  </a:lnTo>
                  <a:lnTo>
                    <a:pt x="138" y="30"/>
                  </a:lnTo>
                  <a:lnTo>
                    <a:pt x="144" y="36"/>
                  </a:lnTo>
                  <a:lnTo>
                    <a:pt x="144" y="66"/>
                  </a:lnTo>
                  <a:lnTo>
                    <a:pt x="144" y="24"/>
                  </a:lnTo>
                  <a:lnTo>
                    <a:pt x="144" y="42"/>
                  </a:lnTo>
                  <a:lnTo>
                    <a:pt x="150" y="48"/>
                  </a:lnTo>
                  <a:lnTo>
                    <a:pt x="150" y="60"/>
                  </a:lnTo>
                  <a:lnTo>
                    <a:pt x="150" y="30"/>
                  </a:lnTo>
                  <a:lnTo>
                    <a:pt x="150" y="42"/>
                  </a:lnTo>
                  <a:lnTo>
                    <a:pt x="156" y="24"/>
                  </a:lnTo>
                  <a:lnTo>
                    <a:pt x="156" y="72"/>
                  </a:lnTo>
                  <a:lnTo>
                    <a:pt x="156" y="18"/>
                  </a:lnTo>
                  <a:lnTo>
                    <a:pt x="156" y="30"/>
                  </a:lnTo>
                  <a:lnTo>
                    <a:pt x="162" y="60"/>
                  </a:lnTo>
                  <a:lnTo>
                    <a:pt x="162" y="66"/>
                  </a:lnTo>
                  <a:lnTo>
                    <a:pt x="162" y="24"/>
                  </a:lnTo>
                  <a:lnTo>
                    <a:pt x="162" y="48"/>
                  </a:lnTo>
                  <a:lnTo>
                    <a:pt x="168" y="42"/>
                  </a:lnTo>
                  <a:lnTo>
                    <a:pt x="168" y="84"/>
                  </a:lnTo>
                  <a:lnTo>
                    <a:pt x="168" y="12"/>
                  </a:lnTo>
                  <a:lnTo>
                    <a:pt x="168" y="54"/>
                  </a:lnTo>
                  <a:lnTo>
                    <a:pt x="174" y="60"/>
                  </a:lnTo>
                  <a:lnTo>
                    <a:pt x="174" y="72"/>
                  </a:lnTo>
                  <a:lnTo>
                    <a:pt x="174" y="18"/>
                  </a:lnTo>
                  <a:lnTo>
                    <a:pt x="174" y="36"/>
                  </a:lnTo>
                  <a:lnTo>
                    <a:pt x="180" y="60"/>
                  </a:lnTo>
                  <a:lnTo>
                    <a:pt x="180" y="60"/>
                  </a:lnTo>
                  <a:lnTo>
                    <a:pt x="180" y="30"/>
                  </a:lnTo>
                  <a:lnTo>
                    <a:pt x="180" y="48"/>
                  </a:lnTo>
                  <a:lnTo>
                    <a:pt x="186" y="60"/>
                  </a:lnTo>
                  <a:lnTo>
                    <a:pt x="186" y="66"/>
                  </a:lnTo>
                  <a:lnTo>
                    <a:pt x="186" y="30"/>
                  </a:lnTo>
                  <a:lnTo>
                    <a:pt x="186" y="48"/>
                  </a:lnTo>
                  <a:lnTo>
                    <a:pt x="192" y="24"/>
                  </a:lnTo>
                  <a:lnTo>
                    <a:pt x="192" y="60"/>
                  </a:lnTo>
                  <a:lnTo>
                    <a:pt x="192" y="36"/>
                  </a:lnTo>
                  <a:lnTo>
                    <a:pt x="198" y="60"/>
                  </a:lnTo>
                  <a:lnTo>
                    <a:pt x="198" y="78"/>
                  </a:lnTo>
                  <a:lnTo>
                    <a:pt x="198" y="12"/>
                  </a:lnTo>
                  <a:lnTo>
                    <a:pt x="198" y="60"/>
                  </a:lnTo>
                  <a:lnTo>
                    <a:pt x="204"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64"/>
            <p:cNvSpPr>
              <a:spLocks/>
            </p:cNvSpPr>
            <p:nvPr/>
          </p:nvSpPr>
          <p:spPr bwMode="auto">
            <a:xfrm>
              <a:off x="2905125" y="1562100"/>
              <a:ext cx="314325" cy="161925"/>
            </a:xfrm>
            <a:custGeom>
              <a:avLst/>
              <a:gdLst>
                <a:gd name="T0" fmla="*/ 0 w 198"/>
                <a:gd name="T1" fmla="*/ 36 h 102"/>
                <a:gd name="T2" fmla="*/ 6 w 198"/>
                <a:gd name="T3" fmla="*/ 78 h 102"/>
                <a:gd name="T4" fmla="*/ 12 w 198"/>
                <a:gd name="T5" fmla="*/ 42 h 102"/>
                <a:gd name="T6" fmla="*/ 12 w 198"/>
                <a:gd name="T7" fmla="*/ 72 h 102"/>
                <a:gd name="T8" fmla="*/ 18 w 198"/>
                <a:gd name="T9" fmla="*/ 48 h 102"/>
                <a:gd name="T10" fmla="*/ 24 w 198"/>
                <a:gd name="T11" fmla="*/ 66 h 102"/>
                <a:gd name="T12" fmla="*/ 30 w 198"/>
                <a:gd name="T13" fmla="*/ 66 h 102"/>
                <a:gd name="T14" fmla="*/ 30 w 198"/>
                <a:gd name="T15" fmla="*/ 48 h 102"/>
                <a:gd name="T16" fmla="*/ 36 w 198"/>
                <a:gd name="T17" fmla="*/ 42 h 102"/>
                <a:gd name="T18" fmla="*/ 42 w 198"/>
                <a:gd name="T19" fmla="*/ 102 h 102"/>
                <a:gd name="T20" fmla="*/ 48 w 198"/>
                <a:gd name="T21" fmla="*/ 48 h 102"/>
                <a:gd name="T22" fmla="*/ 48 w 198"/>
                <a:gd name="T23" fmla="*/ 66 h 102"/>
                <a:gd name="T24" fmla="*/ 54 w 198"/>
                <a:gd name="T25" fmla="*/ 36 h 102"/>
                <a:gd name="T26" fmla="*/ 60 w 198"/>
                <a:gd name="T27" fmla="*/ 48 h 102"/>
                <a:gd name="T28" fmla="*/ 66 w 198"/>
                <a:gd name="T29" fmla="*/ 78 h 102"/>
                <a:gd name="T30" fmla="*/ 72 w 198"/>
                <a:gd name="T31" fmla="*/ 60 h 102"/>
                <a:gd name="T32" fmla="*/ 78 w 198"/>
                <a:gd name="T33" fmla="*/ 66 h 102"/>
                <a:gd name="T34" fmla="*/ 78 w 198"/>
                <a:gd name="T35" fmla="*/ 72 h 102"/>
                <a:gd name="T36" fmla="*/ 84 w 198"/>
                <a:gd name="T37" fmla="*/ 36 h 102"/>
                <a:gd name="T38" fmla="*/ 90 w 198"/>
                <a:gd name="T39" fmla="*/ 72 h 102"/>
                <a:gd name="T40" fmla="*/ 96 w 198"/>
                <a:gd name="T41" fmla="*/ 66 h 102"/>
                <a:gd name="T42" fmla="*/ 96 w 198"/>
                <a:gd name="T43" fmla="*/ 60 h 102"/>
                <a:gd name="T44" fmla="*/ 102 w 198"/>
                <a:gd name="T45" fmla="*/ 42 h 102"/>
                <a:gd name="T46" fmla="*/ 108 w 198"/>
                <a:gd name="T47" fmla="*/ 66 h 102"/>
                <a:gd name="T48" fmla="*/ 114 w 198"/>
                <a:gd name="T49" fmla="*/ 54 h 102"/>
                <a:gd name="T50" fmla="*/ 114 w 198"/>
                <a:gd name="T51" fmla="*/ 54 h 102"/>
                <a:gd name="T52" fmla="*/ 120 w 198"/>
                <a:gd name="T53" fmla="*/ 12 h 102"/>
                <a:gd name="T54" fmla="*/ 126 w 198"/>
                <a:gd name="T55" fmla="*/ 72 h 102"/>
                <a:gd name="T56" fmla="*/ 132 w 198"/>
                <a:gd name="T57" fmla="*/ 36 h 102"/>
                <a:gd name="T58" fmla="*/ 138 w 198"/>
                <a:gd name="T59" fmla="*/ 72 h 102"/>
                <a:gd name="T60" fmla="*/ 144 w 198"/>
                <a:gd name="T61" fmla="*/ 54 h 102"/>
                <a:gd name="T62" fmla="*/ 144 w 198"/>
                <a:gd name="T63" fmla="*/ 66 h 102"/>
                <a:gd name="T64" fmla="*/ 150 w 198"/>
                <a:gd name="T65" fmla="*/ 18 h 102"/>
                <a:gd name="T66" fmla="*/ 156 w 198"/>
                <a:gd name="T67" fmla="*/ 36 h 102"/>
                <a:gd name="T68" fmla="*/ 162 w 198"/>
                <a:gd name="T69" fmla="*/ 90 h 102"/>
                <a:gd name="T70" fmla="*/ 168 w 198"/>
                <a:gd name="T71" fmla="*/ 48 h 102"/>
                <a:gd name="T72" fmla="*/ 174 w 198"/>
                <a:gd name="T73" fmla="*/ 66 h 102"/>
                <a:gd name="T74" fmla="*/ 174 w 198"/>
                <a:gd name="T75" fmla="*/ 48 h 102"/>
                <a:gd name="T76" fmla="*/ 180 w 198"/>
                <a:gd name="T77" fmla="*/ 72 h 102"/>
                <a:gd name="T78" fmla="*/ 186 w 198"/>
                <a:gd name="T79" fmla="*/ 42 h 102"/>
                <a:gd name="T80" fmla="*/ 192 w 198"/>
                <a:gd name="T81" fmla="*/ 78 h 102"/>
                <a:gd name="T82" fmla="*/ 198 w 198"/>
                <a:gd name="T83" fmla="*/ 3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2">
                  <a:moveTo>
                    <a:pt x="0" y="54"/>
                  </a:moveTo>
                  <a:lnTo>
                    <a:pt x="0" y="72"/>
                  </a:lnTo>
                  <a:lnTo>
                    <a:pt x="0" y="36"/>
                  </a:lnTo>
                  <a:lnTo>
                    <a:pt x="0" y="54"/>
                  </a:lnTo>
                  <a:lnTo>
                    <a:pt x="6" y="48"/>
                  </a:lnTo>
                  <a:lnTo>
                    <a:pt x="6" y="78"/>
                  </a:lnTo>
                  <a:lnTo>
                    <a:pt x="6" y="30"/>
                  </a:lnTo>
                  <a:lnTo>
                    <a:pt x="6" y="36"/>
                  </a:lnTo>
                  <a:lnTo>
                    <a:pt x="12" y="42"/>
                  </a:lnTo>
                  <a:lnTo>
                    <a:pt x="12" y="78"/>
                  </a:lnTo>
                  <a:lnTo>
                    <a:pt x="12" y="42"/>
                  </a:lnTo>
                  <a:lnTo>
                    <a:pt x="12" y="72"/>
                  </a:lnTo>
                  <a:lnTo>
                    <a:pt x="18" y="54"/>
                  </a:lnTo>
                  <a:lnTo>
                    <a:pt x="18" y="66"/>
                  </a:lnTo>
                  <a:lnTo>
                    <a:pt x="18" y="48"/>
                  </a:lnTo>
                  <a:lnTo>
                    <a:pt x="18" y="54"/>
                  </a:lnTo>
                  <a:lnTo>
                    <a:pt x="24" y="60"/>
                  </a:lnTo>
                  <a:lnTo>
                    <a:pt x="24" y="66"/>
                  </a:lnTo>
                  <a:lnTo>
                    <a:pt x="24" y="48"/>
                  </a:lnTo>
                  <a:lnTo>
                    <a:pt x="24" y="60"/>
                  </a:lnTo>
                  <a:lnTo>
                    <a:pt x="30" y="66"/>
                  </a:lnTo>
                  <a:lnTo>
                    <a:pt x="30" y="72"/>
                  </a:lnTo>
                  <a:lnTo>
                    <a:pt x="30" y="42"/>
                  </a:lnTo>
                  <a:lnTo>
                    <a:pt x="30" y="48"/>
                  </a:lnTo>
                  <a:lnTo>
                    <a:pt x="36" y="54"/>
                  </a:lnTo>
                  <a:lnTo>
                    <a:pt x="36" y="72"/>
                  </a:lnTo>
                  <a:lnTo>
                    <a:pt x="36" y="42"/>
                  </a:lnTo>
                  <a:lnTo>
                    <a:pt x="36" y="66"/>
                  </a:lnTo>
                  <a:lnTo>
                    <a:pt x="42" y="48"/>
                  </a:lnTo>
                  <a:lnTo>
                    <a:pt x="42" y="102"/>
                  </a:lnTo>
                  <a:lnTo>
                    <a:pt x="42" y="0"/>
                  </a:lnTo>
                  <a:lnTo>
                    <a:pt x="42" y="72"/>
                  </a:lnTo>
                  <a:lnTo>
                    <a:pt x="48" y="48"/>
                  </a:lnTo>
                  <a:lnTo>
                    <a:pt x="48" y="84"/>
                  </a:lnTo>
                  <a:lnTo>
                    <a:pt x="48" y="30"/>
                  </a:lnTo>
                  <a:lnTo>
                    <a:pt x="48" y="66"/>
                  </a:lnTo>
                  <a:lnTo>
                    <a:pt x="54" y="42"/>
                  </a:lnTo>
                  <a:lnTo>
                    <a:pt x="54" y="72"/>
                  </a:lnTo>
                  <a:lnTo>
                    <a:pt x="54" y="36"/>
                  </a:lnTo>
                  <a:lnTo>
                    <a:pt x="54" y="72"/>
                  </a:lnTo>
                  <a:lnTo>
                    <a:pt x="60" y="60"/>
                  </a:lnTo>
                  <a:lnTo>
                    <a:pt x="60" y="48"/>
                  </a:lnTo>
                  <a:lnTo>
                    <a:pt x="60" y="60"/>
                  </a:lnTo>
                  <a:lnTo>
                    <a:pt x="66" y="48"/>
                  </a:lnTo>
                  <a:lnTo>
                    <a:pt x="66" y="78"/>
                  </a:lnTo>
                  <a:lnTo>
                    <a:pt x="66" y="42"/>
                  </a:lnTo>
                  <a:lnTo>
                    <a:pt x="66" y="54"/>
                  </a:lnTo>
                  <a:lnTo>
                    <a:pt x="72" y="60"/>
                  </a:lnTo>
                  <a:lnTo>
                    <a:pt x="72" y="72"/>
                  </a:lnTo>
                  <a:lnTo>
                    <a:pt x="72" y="36"/>
                  </a:lnTo>
                  <a:lnTo>
                    <a:pt x="78" y="66"/>
                  </a:lnTo>
                  <a:lnTo>
                    <a:pt x="78" y="78"/>
                  </a:lnTo>
                  <a:lnTo>
                    <a:pt x="78" y="42"/>
                  </a:lnTo>
                  <a:lnTo>
                    <a:pt x="78" y="72"/>
                  </a:lnTo>
                  <a:lnTo>
                    <a:pt x="84" y="48"/>
                  </a:lnTo>
                  <a:lnTo>
                    <a:pt x="84" y="84"/>
                  </a:lnTo>
                  <a:lnTo>
                    <a:pt x="84" y="36"/>
                  </a:lnTo>
                  <a:lnTo>
                    <a:pt x="84" y="66"/>
                  </a:lnTo>
                  <a:lnTo>
                    <a:pt x="90" y="54"/>
                  </a:lnTo>
                  <a:lnTo>
                    <a:pt x="90" y="72"/>
                  </a:lnTo>
                  <a:lnTo>
                    <a:pt x="90" y="42"/>
                  </a:lnTo>
                  <a:lnTo>
                    <a:pt x="90" y="60"/>
                  </a:lnTo>
                  <a:lnTo>
                    <a:pt x="96" y="66"/>
                  </a:lnTo>
                  <a:lnTo>
                    <a:pt x="96" y="66"/>
                  </a:lnTo>
                  <a:lnTo>
                    <a:pt x="96" y="42"/>
                  </a:lnTo>
                  <a:lnTo>
                    <a:pt x="96" y="60"/>
                  </a:lnTo>
                  <a:lnTo>
                    <a:pt x="102" y="72"/>
                  </a:lnTo>
                  <a:lnTo>
                    <a:pt x="102" y="72"/>
                  </a:lnTo>
                  <a:lnTo>
                    <a:pt x="102" y="42"/>
                  </a:lnTo>
                  <a:lnTo>
                    <a:pt x="102" y="66"/>
                  </a:lnTo>
                  <a:lnTo>
                    <a:pt x="108" y="48"/>
                  </a:lnTo>
                  <a:lnTo>
                    <a:pt x="108" y="66"/>
                  </a:lnTo>
                  <a:lnTo>
                    <a:pt x="108" y="48"/>
                  </a:lnTo>
                  <a:lnTo>
                    <a:pt x="108" y="60"/>
                  </a:lnTo>
                  <a:lnTo>
                    <a:pt x="114" y="54"/>
                  </a:lnTo>
                  <a:lnTo>
                    <a:pt x="114" y="102"/>
                  </a:lnTo>
                  <a:lnTo>
                    <a:pt x="114" y="6"/>
                  </a:lnTo>
                  <a:lnTo>
                    <a:pt x="114" y="54"/>
                  </a:lnTo>
                  <a:lnTo>
                    <a:pt x="120" y="60"/>
                  </a:lnTo>
                  <a:lnTo>
                    <a:pt x="120" y="96"/>
                  </a:lnTo>
                  <a:lnTo>
                    <a:pt x="120" y="12"/>
                  </a:lnTo>
                  <a:lnTo>
                    <a:pt x="120" y="90"/>
                  </a:lnTo>
                  <a:lnTo>
                    <a:pt x="126" y="54"/>
                  </a:lnTo>
                  <a:lnTo>
                    <a:pt x="126" y="72"/>
                  </a:lnTo>
                  <a:lnTo>
                    <a:pt x="126" y="42"/>
                  </a:lnTo>
                  <a:lnTo>
                    <a:pt x="126" y="72"/>
                  </a:lnTo>
                  <a:lnTo>
                    <a:pt x="132" y="36"/>
                  </a:lnTo>
                  <a:lnTo>
                    <a:pt x="132" y="78"/>
                  </a:lnTo>
                  <a:lnTo>
                    <a:pt x="132" y="60"/>
                  </a:lnTo>
                  <a:lnTo>
                    <a:pt x="138" y="72"/>
                  </a:lnTo>
                  <a:lnTo>
                    <a:pt x="138" y="42"/>
                  </a:lnTo>
                  <a:lnTo>
                    <a:pt x="138" y="60"/>
                  </a:lnTo>
                  <a:lnTo>
                    <a:pt x="144" y="54"/>
                  </a:lnTo>
                  <a:lnTo>
                    <a:pt x="144" y="78"/>
                  </a:lnTo>
                  <a:lnTo>
                    <a:pt x="144" y="42"/>
                  </a:lnTo>
                  <a:lnTo>
                    <a:pt x="144" y="66"/>
                  </a:lnTo>
                  <a:lnTo>
                    <a:pt x="150" y="48"/>
                  </a:lnTo>
                  <a:lnTo>
                    <a:pt x="150" y="90"/>
                  </a:lnTo>
                  <a:lnTo>
                    <a:pt x="150" y="18"/>
                  </a:lnTo>
                  <a:lnTo>
                    <a:pt x="150" y="42"/>
                  </a:lnTo>
                  <a:lnTo>
                    <a:pt x="156" y="66"/>
                  </a:lnTo>
                  <a:lnTo>
                    <a:pt x="156" y="36"/>
                  </a:lnTo>
                  <a:lnTo>
                    <a:pt x="156" y="84"/>
                  </a:lnTo>
                  <a:lnTo>
                    <a:pt x="162" y="78"/>
                  </a:lnTo>
                  <a:lnTo>
                    <a:pt x="162" y="90"/>
                  </a:lnTo>
                  <a:lnTo>
                    <a:pt x="162" y="30"/>
                  </a:lnTo>
                  <a:lnTo>
                    <a:pt x="162" y="66"/>
                  </a:lnTo>
                  <a:lnTo>
                    <a:pt x="168" y="48"/>
                  </a:lnTo>
                  <a:lnTo>
                    <a:pt x="168" y="66"/>
                  </a:lnTo>
                  <a:lnTo>
                    <a:pt x="168" y="54"/>
                  </a:lnTo>
                  <a:lnTo>
                    <a:pt x="174" y="66"/>
                  </a:lnTo>
                  <a:lnTo>
                    <a:pt x="174" y="84"/>
                  </a:lnTo>
                  <a:lnTo>
                    <a:pt x="174" y="36"/>
                  </a:lnTo>
                  <a:lnTo>
                    <a:pt x="174" y="48"/>
                  </a:lnTo>
                  <a:lnTo>
                    <a:pt x="180" y="30"/>
                  </a:lnTo>
                  <a:lnTo>
                    <a:pt x="180" y="84"/>
                  </a:lnTo>
                  <a:lnTo>
                    <a:pt x="180" y="72"/>
                  </a:lnTo>
                  <a:lnTo>
                    <a:pt x="186" y="42"/>
                  </a:lnTo>
                  <a:lnTo>
                    <a:pt x="186" y="72"/>
                  </a:lnTo>
                  <a:lnTo>
                    <a:pt x="186" y="42"/>
                  </a:lnTo>
                  <a:lnTo>
                    <a:pt x="186" y="60"/>
                  </a:lnTo>
                  <a:lnTo>
                    <a:pt x="192" y="48"/>
                  </a:lnTo>
                  <a:lnTo>
                    <a:pt x="192" y="78"/>
                  </a:lnTo>
                  <a:lnTo>
                    <a:pt x="192" y="48"/>
                  </a:lnTo>
                  <a:lnTo>
                    <a:pt x="192" y="60"/>
                  </a:lnTo>
                  <a:lnTo>
                    <a:pt x="198" y="30"/>
                  </a:lnTo>
                  <a:lnTo>
                    <a:pt x="198" y="78"/>
                  </a:lnTo>
                  <a:lnTo>
                    <a:pt x="198"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5"/>
            <p:cNvSpPr>
              <a:spLocks/>
            </p:cNvSpPr>
            <p:nvPr/>
          </p:nvSpPr>
          <p:spPr bwMode="auto">
            <a:xfrm>
              <a:off x="3219450" y="1600200"/>
              <a:ext cx="323850" cy="104775"/>
            </a:xfrm>
            <a:custGeom>
              <a:avLst/>
              <a:gdLst>
                <a:gd name="T0" fmla="*/ 6 w 204"/>
                <a:gd name="T1" fmla="*/ 42 h 66"/>
                <a:gd name="T2" fmla="*/ 12 w 204"/>
                <a:gd name="T3" fmla="*/ 54 h 66"/>
                <a:gd name="T4" fmla="*/ 18 w 204"/>
                <a:gd name="T5" fmla="*/ 42 h 66"/>
                <a:gd name="T6" fmla="*/ 18 w 204"/>
                <a:gd name="T7" fmla="*/ 36 h 66"/>
                <a:gd name="T8" fmla="*/ 24 w 204"/>
                <a:gd name="T9" fmla="*/ 48 h 66"/>
                <a:gd name="T10" fmla="*/ 30 w 204"/>
                <a:gd name="T11" fmla="*/ 0 h 66"/>
                <a:gd name="T12" fmla="*/ 36 w 204"/>
                <a:gd name="T13" fmla="*/ 66 h 66"/>
                <a:gd name="T14" fmla="*/ 42 w 204"/>
                <a:gd name="T15" fmla="*/ 18 h 66"/>
                <a:gd name="T16" fmla="*/ 42 w 204"/>
                <a:gd name="T17" fmla="*/ 24 h 66"/>
                <a:gd name="T18" fmla="*/ 48 w 204"/>
                <a:gd name="T19" fmla="*/ 18 h 66"/>
                <a:gd name="T20" fmla="*/ 54 w 204"/>
                <a:gd name="T21" fmla="*/ 18 h 66"/>
                <a:gd name="T22" fmla="*/ 60 w 204"/>
                <a:gd name="T23" fmla="*/ 54 h 66"/>
                <a:gd name="T24" fmla="*/ 66 w 204"/>
                <a:gd name="T25" fmla="*/ 18 h 66"/>
                <a:gd name="T26" fmla="*/ 72 w 204"/>
                <a:gd name="T27" fmla="*/ 48 h 66"/>
                <a:gd name="T28" fmla="*/ 72 w 204"/>
                <a:gd name="T29" fmla="*/ 24 h 66"/>
                <a:gd name="T30" fmla="*/ 78 w 204"/>
                <a:gd name="T31" fmla="*/ 24 h 66"/>
                <a:gd name="T32" fmla="*/ 84 w 204"/>
                <a:gd name="T33" fmla="*/ 48 h 66"/>
                <a:gd name="T34" fmla="*/ 90 w 204"/>
                <a:gd name="T35" fmla="*/ 54 h 66"/>
                <a:gd name="T36" fmla="*/ 96 w 204"/>
                <a:gd name="T37" fmla="*/ 48 h 66"/>
                <a:gd name="T38" fmla="*/ 96 w 204"/>
                <a:gd name="T39" fmla="*/ 42 h 66"/>
                <a:gd name="T40" fmla="*/ 102 w 204"/>
                <a:gd name="T41" fmla="*/ 6 h 66"/>
                <a:gd name="T42" fmla="*/ 108 w 204"/>
                <a:gd name="T43" fmla="*/ 66 h 66"/>
                <a:gd name="T44" fmla="*/ 114 w 204"/>
                <a:gd name="T45" fmla="*/ 48 h 66"/>
                <a:gd name="T46" fmla="*/ 120 w 204"/>
                <a:gd name="T47" fmla="*/ 36 h 66"/>
                <a:gd name="T48" fmla="*/ 120 w 204"/>
                <a:gd name="T49" fmla="*/ 36 h 66"/>
                <a:gd name="T50" fmla="*/ 126 w 204"/>
                <a:gd name="T51" fmla="*/ 18 h 66"/>
                <a:gd name="T52" fmla="*/ 132 w 204"/>
                <a:gd name="T53" fmla="*/ 48 h 66"/>
                <a:gd name="T54" fmla="*/ 138 w 204"/>
                <a:gd name="T55" fmla="*/ 30 h 66"/>
                <a:gd name="T56" fmla="*/ 138 w 204"/>
                <a:gd name="T57" fmla="*/ 18 h 66"/>
                <a:gd name="T58" fmla="*/ 144 w 204"/>
                <a:gd name="T59" fmla="*/ 18 h 66"/>
                <a:gd name="T60" fmla="*/ 150 w 204"/>
                <a:gd name="T61" fmla="*/ 48 h 66"/>
                <a:gd name="T62" fmla="*/ 156 w 204"/>
                <a:gd name="T63" fmla="*/ 18 h 66"/>
                <a:gd name="T64" fmla="*/ 162 w 204"/>
                <a:gd name="T65" fmla="*/ 24 h 66"/>
                <a:gd name="T66" fmla="*/ 162 w 204"/>
                <a:gd name="T67" fmla="*/ 42 h 66"/>
                <a:gd name="T68" fmla="*/ 168 w 204"/>
                <a:gd name="T69" fmla="*/ 12 h 66"/>
                <a:gd name="T70" fmla="*/ 174 w 204"/>
                <a:gd name="T71" fmla="*/ 18 h 66"/>
                <a:gd name="T72" fmla="*/ 180 w 204"/>
                <a:gd name="T73" fmla="*/ 48 h 66"/>
                <a:gd name="T74" fmla="*/ 186 w 204"/>
                <a:gd name="T75" fmla="*/ 42 h 66"/>
                <a:gd name="T76" fmla="*/ 186 w 204"/>
                <a:gd name="T77" fmla="*/ 18 h 66"/>
                <a:gd name="T78" fmla="*/ 192 w 204"/>
                <a:gd name="T79" fmla="*/ 24 h 66"/>
                <a:gd name="T80" fmla="*/ 198 w 204"/>
                <a:gd name="T81" fmla="*/ 48 h 66"/>
                <a:gd name="T82" fmla="*/ 204 w 204"/>
                <a:gd name="T83" fmla="*/ 3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66">
                  <a:moveTo>
                    <a:pt x="0" y="24"/>
                  </a:moveTo>
                  <a:lnTo>
                    <a:pt x="6" y="36"/>
                  </a:lnTo>
                  <a:lnTo>
                    <a:pt x="6" y="42"/>
                  </a:lnTo>
                  <a:lnTo>
                    <a:pt x="6" y="18"/>
                  </a:lnTo>
                  <a:lnTo>
                    <a:pt x="12" y="36"/>
                  </a:lnTo>
                  <a:lnTo>
                    <a:pt x="12" y="54"/>
                  </a:lnTo>
                  <a:lnTo>
                    <a:pt x="12" y="12"/>
                  </a:lnTo>
                  <a:lnTo>
                    <a:pt x="12" y="30"/>
                  </a:lnTo>
                  <a:lnTo>
                    <a:pt x="18" y="42"/>
                  </a:lnTo>
                  <a:lnTo>
                    <a:pt x="18" y="48"/>
                  </a:lnTo>
                  <a:lnTo>
                    <a:pt x="18" y="18"/>
                  </a:lnTo>
                  <a:lnTo>
                    <a:pt x="18" y="36"/>
                  </a:lnTo>
                  <a:lnTo>
                    <a:pt x="24" y="30"/>
                  </a:lnTo>
                  <a:lnTo>
                    <a:pt x="24" y="24"/>
                  </a:lnTo>
                  <a:lnTo>
                    <a:pt x="24" y="48"/>
                  </a:lnTo>
                  <a:lnTo>
                    <a:pt x="30" y="36"/>
                  </a:lnTo>
                  <a:lnTo>
                    <a:pt x="30" y="66"/>
                  </a:lnTo>
                  <a:lnTo>
                    <a:pt x="30" y="0"/>
                  </a:lnTo>
                  <a:lnTo>
                    <a:pt x="30" y="60"/>
                  </a:lnTo>
                  <a:lnTo>
                    <a:pt x="36" y="18"/>
                  </a:lnTo>
                  <a:lnTo>
                    <a:pt x="36" y="66"/>
                  </a:lnTo>
                  <a:lnTo>
                    <a:pt x="36" y="0"/>
                  </a:lnTo>
                  <a:lnTo>
                    <a:pt x="36" y="30"/>
                  </a:lnTo>
                  <a:lnTo>
                    <a:pt x="42" y="18"/>
                  </a:lnTo>
                  <a:lnTo>
                    <a:pt x="42" y="48"/>
                  </a:lnTo>
                  <a:lnTo>
                    <a:pt x="42" y="18"/>
                  </a:lnTo>
                  <a:lnTo>
                    <a:pt x="42" y="24"/>
                  </a:lnTo>
                  <a:lnTo>
                    <a:pt x="48" y="30"/>
                  </a:lnTo>
                  <a:lnTo>
                    <a:pt x="48" y="48"/>
                  </a:lnTo>
                  <a:lnTo>
                    <a:pt x="48" y="18"/>
                  </a:lnTo>
                  <a:lnTo>
                    <a:pt x="54" y="36"/>
                  </a:lnTo>
                  <a:lnTo>
                    <a:pt x="54" y="48"/>
                  </a:lnTo>
                  <a:lnTo>
                    <a:pt x="54" y="18"/>
                  </a:lnTo>
                  <a:lnTo>
                    <a:pt x="54" y="24"/>
                  </a:lnTo>
                  <a:lnTo>
                    <a:pt x="60" y="24"/>
                  </a:lnTo>
                  <a:lnTo>
                    <a:pt x="60" y="54"/>
                  </a:lnTo>
                  <a:lnTo>
                    <a:pt x="60" y="18"/>
                  </a:lnTo>
                  <a:lnTo>
                    <a:pt x="60" y="42"/>
                  </a:lnTo>
                  <a:lnTo>
                    <a:pt x="66" y="18"/>
                  </a:lnTo>
                  <a:lnTo>
                    <a:pt x="66" y="48"/>
                  </a:lnTo>
                  <a:lnTo>
                    <a:pt x="66" y="12"/>
                  </a:lnTo>
                  <a:lnTo>
                    <a:pt x="72" y="48"/>
                  </a:lnTo>
                  <a:lnTo>
                    <a:pt x="72" y="54"/>
                  </a:lnTo>
                  <a:lnTo>
                    <a:pt x="72" y="18"/>
                  </a:lnTo>
                  <a:lnTo>
                    <a:pt x="72" y="24"/>
                  </a:lnTo>
                  <a:lnTo>
                    <a:pt x="78" y="36"/>
                  </a:lnTo>
                  <a:lnTo>
                    <a:pt x="78" y="42"/>
                  </a:lnTo>
                  <a:lnTo>
                    <a:pt x="78" y="24"/>
                  </a:lnTo>
                  <a:lnTo>
                    <a:pt x="78" y="30"/>
                  </a:lnTo>
                  <a:lnTo>
                    <a:pt x="84" y="42"/>
                  </a:lnTo>
                  <a:lnTo>
                    <a:pt x="84" y="48"/>
                  </a:lnTo>
                  <a:lnTo>
                    <a:pt x="84" y="18"/>
                  </a:lnTo>
                  <a:lnTo>
                    <a:pt x="84" y="30"/>
                  </a:lnTo>
                  <a:lnTo>
                    <a:pt x="90" y="54"/>
                  </a:lnTo>
                  <a:lnTo>
                    <a:pt x="90" y="18"/>
                  </a:lnTo>
                  <a:lnTo>
                    <a:pt x="90" y="24"/>
                  </a:lnTo>
                  <a:lnTo>
                    <a:pt x="96" y="48"/>
                  </a:lnTo>
                  <a:lnTo>
                    <a:pt x="96" y="48"/>
                  </a:lnTo>
                  <a:lnTo>
                    <a:pt x="96" y="12"/>
                  </a:lnTo>
                  <a:lnTo>
                    <a:pt x="96" y="42"/>
                  </a:lnTo>
                  <a:lnTo>
                    <a:pt x="102" y="24"/>
                  </a:lnTo>
                  <a:lnTo>
                    <a:pt x="102" y="60"/>
                  </a:lnTo>
                  <a:lnTo>
                    <a:pt x="102" y="6"/>
                  </a:lnTo>
                  <a:lnTo>
                    <a:pt x="102" y="30"/>
                  </a:lnTo>
                  <a:lnTo>
                    <a:pt x="108" y="24"/>
                  </a:lnTo>
                  <a:lnTo>
                    <a:pt x="108" y="66"/>
                  </a:lnTo>
                  <a:lnTo>
                    <a:pt x="108" y="0"/>
                  </a:lnTo>
                  <a:lnTo>
                    <a:pt x="114" y="30"/>
                  </a:lnTo>
                  <a:lnTo>
                    <a:pt x="114" y="48"/>
                  </a:lnTo>
                  <a:lnTo>
                    <a:pt x="114" y="18"/>
                  </a:lnTo>
                  <a:lnTo>
                    <a:pt x="114" y="30"/>
                  </a:lnTo>
                  <a:lnTo>
                    <a:pt x="120" y="36"/>
                  </a:lnTo>
                  <a:lnTo>
                    <a:pt x="120" y="42"/>
                  </a:lnTo>
                  <a:lnTo>
                    <a:pt x="120" y="18"/>
                  </a:lnTo>
                  <a:lnTo>
                    <a:pt x="120" y="36"/>
                  </a:lnTo>
                  <a:lnTo>
                    <a:pt x="126" y="30"/>
                  </a:lnTo>
                  <a:lnTo>
                    <a:pt x="126" y="42"/>
                  </a:lnTo>
                  <a:lnTo>
                    <a:pt x="126" y="18"/>
                  </a:lnTo>
                  <a:lnTo>
                    <a:pt x="126" y="36"/>
                  </a:lnTo>
                  <a:lnTo>
                    <a:pt x="132" y="42"/>
                  </a:lnTo>
                  <a:lnTo>
                    <a:pt x="132" y="48"/>
                  </a:lnTo>
                  <a:lnTo>
                    <a:pt x="132" y="18"/>
                  </a:lnTo>
                  <a:lnTo>
                    <a:pt x="132" y="24"/>
                  </a:lnTo>
                  <a:lnTo>
                    <a:pt x="138" y="30"/>
                  </a:lnTo>
                  <a:lnTo>
                    <a:pt x="138" y="66"/>
                  </a:lnTo>
                  <a:lnTo>
                    <a:pt x="138" y="0"/>
                  </a:lnTo>
                  <a:lnTo>
                    <a:pt x="138" y="18"/>
                  </a:lnTo>
                  <a:lnTo>
                    <a:pt x="144" y="42"/>
                  </a:lnTo>
                  <a:lnTo>
                    <a:pt x="144" y="48"/>
                  </a:lnTo>
                  <a:lnTo>
                    <a:pt x="144" y="18"/>
                  </a:lnTo>
                  <a:lnTo>
                    <a:pt x="144" y="36"/>
                  </a:lnTo>
                  <a:lnTo>
                    <a:pt x="150" y="30"/>
                  </a:lnTo>
                  <a:lnTo>
                    <a:pt x="150" y="48"/>
                  </a:lnTo>
                  <a:lnTo>
                    <a:pt x="150" y="18"/>
                  </a:lnTo>
                  <a:lnTo>
                    <a:pt x="150" y="36"/>
                  </a:lnTo>
                  <a:lnTo>
                    <a:pt x="156" y="18"/>
                  </a:lnTo>
                  <a:lnTo>
                    <a:pt x="156" y="42"/>
                  </a:lnTo>
                  <a:lnTo>
                    <a:pt x="156" y="30"/>
                  </a:lnTo>
                  <a:lnTo>
                    <a:pt x="162" y="24"/>
                  </a:lnTo>
                  <a:lnTo>
                    <a:pt x="162" y="42"/>
                  </a:lnTo>
                  <a:lnTo>
                    <a:pt x="162" y="24"/>
                  </a:lnTo>
                  <a:lnTo>
                    <a:pt x="162" y="42"/>
                  </a:lnTo>
                  <a:lnTo>
                    <a:pt x="168" y="36"/>
                  </a:lnTo>
                  <a:lnTo>
                    <a:pt x="168" y="48"/>
                  </a:lnTo>
                  <a:lnTo>
                    <a:pt x="168" y="12"/>
                  </a:lnTo>
                  <a:lnTo>
                    <a:pt x="168" y="30"/>
                  </a:lnTo>
                  <a:lnTo>
                    <a:pt x="174" y="36"/>
                  </a:lnTo>
                  <a:lnTo>
                    <a:pt x="174" y="18"/>
                  </a:lnTo>
                  <a:lnTo>
                    <a:pt x="174" y="54"/>
                  </a:lnTo>
                  <a:lnTo>
                    <a:pt x="180" y="30"/>
                  </a:lnTo>
                  <a:lnTo>
                    <a:pt x="180" y="48"/>
                  </a:lnTo>
                  <a:lnTo>
                    <a:pt x="180" y="12"/>
                  </a:lnTo>
                  <a:lnTo>
                    <a:pt x="180" y="18"/>
                  </a:lnTo>
                  <a:lnTo>
                    <a:pt x="186" y="42"/>
                  </a:lnTo>
                  <a:lnTo>
                    <a:pt x="186" y="48"/>
                  </a:lnTo>
                  <a:lnTo>
                    <a:pt x="186" y="18"/>
                  </a:lnTo>
                  <a:lnTo>
                    <a:pt x="186" y="18"/>
                  </a:lnTo>
                  <a:lnTo>
                    <a:pt x="192" y="36"/>
                  </a:lnTo>
                  <a:lnTo>
                    <a:pt x="192" y="42"/>
                  </a:lnTo>
                  <a:lnTo>
                    <a:pt x="192" y="24"/>
                  </a:lnTo>
                  <a:lnTo>
                    <a:pt x="192" y="30"/>
                  </a:lnTo>
                  <a:lnTo>
                    <a:pt x="198" y="36"/>
                  </a:lnTo>
                  <a:lnTo>
                    <a:pt x="198" y="48"/>
                  </a:lnTo>
                  <a:lnTo>
                    <a:pt x="198" y="18"/>
                  </a:lnTo>
                  <a:lnTo>
                    <a:pt x="198" y="36"/>
                  </a:lnTo>
                  <a:lnTo>
                    <a:pt x="204" y="30"/>
                  </a:lnTo>
                  <a:lnTo>
                    <a:pt x="204" y="42"/>
                  </a:lnTo>
                  <a:lnTo>
                    <a:pt x="204" y="1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66"/>
            <p:cNvSpPr>
              <a:spLocks/>
            </p:cNvSpPr>
            <p:nvPr/>
          </p:nvSpPr>
          <p:spPr bwMode="auto">
            <a:xfrm>
              <a:off x="3543300" y="1562100"/>
              <a:ext cx="323850" cy="161925"/>
            </a:xfrm>
            <a:custGeom>
              <a:avLst/>
              <a:gdLst>
                <a:gd name="T0" fmla="*/ 6 w 204"/>
                <a:gd name="T1" fmla="*/ 60 h 102"/>
                <a:gd name="T2" fmla="*/ 6 w 204"/>
                <a:gd name="T3" fmla="*/ 48 h 102"/>
                <a:gd name="T4" fmla="*/ 12 w 204"/>
                <a:gd name="T5" fmla="*/ 42 h 102"/>
                <a:gd name="T6" fmla="*/ 18 w 204"/>
                <a:gd name="T7" fmla="*/ 78 h 102"/>
                <a:gd name="T8" fmla="*/ 24 w 204"/>
                <a:gd name="T9" fmla="*/ 48 h 102"/>
                <a:gd name="T10" fmla="*/ 24 w 204"/>
                <a:gd name="T11" fmla="*/ 72 h 102"/>
                <a:gd name="T12" fmla="*/ 30 w 204"/>
                <a:gd name="T13" fmla="*/ 42 h 102"/>
                <a:gd name="T14" fmla="*/ 36 w 204"/>
                <a:gd name="T15" fmla="*/ 72 h 102"/>
                <a:gd name="T16" fmla="*/ 42 w 204"/>
                <a:gd name="T17" fmla="*/ 60 h 102"/>
                <a:gd name="T18" fmla="*/ 48 w 204"/>
                <a:gd name="T19" fmla="*/ 54 h 102"/>
                <a:gd name="T20" fmla="*/ 48 w 204"/>
                <a:gd name="T21" fmla="*/ 66 h 102"/>
                <a:gd name="T22" fmla="*/ 54 w 204"/>
                <a:gd name="T23" fmla="*/ 24 h 102"/>
                <a:gd name="T24" fmla="*/ 60 w 204"/>
                <a:gd name="T25" fmla="*/ 78 h 102"/>
                <a:gd name="T26" fmla="*/ 66 w 204"/>
                <a:gd name="T27" fmla="*/ 42 h 102"/>
                <a:gd name="T28" fmla="*/ 66 w 204"/>
                <a:gd name="T29" fmla="*/ 72 h 102"/>
                <a:gd name="T30" fmla="*/ 72 w 204"/>
                <a:gd name="T31" fmla="*/ 36 h 102"/>
                <a:gd name="T32" fmla="*/ 78 w 204"/>
                <a:gd name="T33" fmla="*/ 48 h 102"/>
                <a:gd name="T34" fmla="*/ 84 w 204"/>
                <a:gd name="T35" fmla="*/ 0 h 102"/>
                <a:gd name="T36" fmla="*/ 90 w 204"/>
                <a:gd name="T37" fmla="*/ 78 h 102"/>
                <a:gd name="T38" fmla="*/ 96 w 204"/>
                <a:gd name="T39" fmla="*/ 54 h 102"/>
                <a:gd name="T40" fmla="*/ 96 w 204"/>
                <a:gd name="T41" fmla="*/ 54 h 102"/>
                <a:gd name="T42" fmla="*/ 102 w 204"/>
                <a:gd name="T43" fmla="*/ 42 h 102"/>
                <a:gd name="T44" fmla="*/ 108 w 204"/>
                <a:gd name="T45" fmla="*/ 42 h 102"/>
                <a:gd name="T46" fmla="*/ 114 w 204"/>
                <a:gd name="T47" fmla="*/ 96 h 102"/>
                <a:gd name="T48" fmla="*/ 120 w 204"/>
                <a:gd name="T49" fmla="*/ 48 h 102"/>
                <a:gd name="T50" fmla="*/ 120 w 204"/>
                <a:gd name="T51" fmla="*/ 72 h 102"/>
                <a:gd name="T52" fmla="*/ 126 w 204"/>
                <a:gd name="T53" fmla="*/ 30 h 102"/>
                <a:gd name="T54" fmla="*/ 132 w 204"/>
                <a:gd name="T55" fmla="*/ 72 h 102"/>
                <a:gd name="T56" fmla="*/ 138 w 204"/>
                <a:gd name="T57" fmla="*/ 54 h 102"/>
                <a:gd name="T58" fmla="*/ 138 w 204"/>
                <a:gd name="T59" fmla="*/ 60 h 102"/>
                <a:gd name="T60" fmla="*/ 144 w 204"/>
                <a:gd name="T61" fmla="*/ 54 h 102"/>
                <a:gd name="T62" fmla="*/ 150 w 204"/>
                <a:gd name="T63" fmla="*/ 36 h 102"/>
                <a:gd name="T64" fmla="*/ 156 w 204"/>
                <a:gd name="T65" fmla="*/ 96 h 102"/>
                <a:gd name="T66" fmla="*/ 162 w 204"/>
                <a:gd name="T67" fmla="*/ 54 h 102"/>
                <a:gd name="T68" fmla="*/ 162 w 204"/>
                <a:gd name="T69" fmla="*/ 72 h 102"/>
                <a:gd name="T70" fmla="*/ 168 w 204"/>
                <a:gd name="T71" fmla="*/ 60 h 102"/>
                <a:gd name="T72" fmla="*/ 174 w 204"/>
                <a:gd name="T73" fmla="*/ 42 h 102"/>
                <a:gd name="T74" fmla="*/ 180 w 204"/>
                <a:gd name="T75" fmla="*/ 72 h 102"/>
                <a:gd name="T76" fmla="*/ 186 w 204"/>
                <a:gd name="T77" fmla="*/ 66 h 102"/>
                <a:gd name="T78" fmla="*/ 186 w 204"/>
                <a:gd name="T79" fmla="*/ 78 h 102"/>
                <a:gd name="T80" fmla="*/ 192 w 204"/>
                <a:gd name="T81" fmla="*/ 36 h 102"/>
                <a:gd name="T82" fmla="*/ 198 w 204"/>
                <a:gd name="T83" fmla="*/ 8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2">
                  <a:moveTo>
                    <a:pt x="0" y="42"/>
                  </a:moveTo>
                  <a:lnTo>
                    <a:pt x="0" y="54"/>
                  </a:lnTo>
                  <a:lnTo>
                    <a:pt x="6" y="60"/>
                  </a:lnTo>
                  <a:lnTo>
                    <a:pt x="6" y="72"/>
                  </a:lnTo>
                  <a:lnTo>
                    <a:pt x="6" y="42"/>
                  </a:lnTo>
                  <a:lnTo>
                    <a:pt x="6" y="48"/>
                  </a:lnTo>
                  <a:lnTo>
                    <a:pt x="12" y="66"/>
                  </a:lnTo>
                  <a:lnTo>
                    <a:pt x="12" y="66"/>
                  </a:lnTo>
                  <a:lnTo>
                    <a:pt x="12" y="42"/>
                  </a:lnTo>
                  <a:lnTo>
                    <a:pt x="12" y="66"/>
                  </a:lnTo>
                  <a:lnTo>
                    <a:pt x="18" y="60"/>
                  </a:lnTo>
                  <a:lnTo>
                    <a:pt x="18" y="78"/>
                  </a:lnTo>
                  <a:lnTo>
                    <a:pt x="18" y="36"/>
                  </a:lnTo>
                  <a:lnTo>
                    <a:pt x="18" y="36"/>
                  </a:lnTo>
                  <a:lnTo>
                    <a:pt x="24" y="48"/>
                  </a:lnTo>
                  <a:lnTo>
                    <a:pt x="24" y="72"/>
                  </a:lnTo>
                  <a:lnTo>
                    <a:pt x="24" y="48"/>
                  </a:lnTo>
                  <a:lnTo>
                    <a:pt x="24" y="72"/>
                  </a:lnTo>
                  <a:lnTo>
                    <a:pt x="30" y="48"/>
                  </a:lnTo>
                  <a:lnTo>
                    <a:pt x="30" y="72"/>
                  </a:lnTo>
                  <a:lnTo>
                    <a:pt x="30" y="42"/>
                  </a:lnTo>
                  <a:lnTo>
                    <a:pt x="30" y="54"/>
                  </a:lnTo>
                  <a:lnTo>
                    <a:pt x="36" y="48"/>
                  </a:lnTo>
                  <a:lnTo>
                    <a:pt x="36" y="72"/>
                  </a:lnTo>
                  <a:lnTo>
                    <a:pt x="36" y="42"/>
                  </a:lnTo>
                  <a:lnTo>
                    <a:pt x="36" y="42"/>
                  </a:lnTo>
                  <a:lnTo>
                    <a:pt x="42" y="60"/>
                  </a:lnTo>
                  <a:lnTo>
                    <a:pt x="42" y="72"/>
                  </a:lnTo>
                  <a:lnTo>
                    <a:pt x="42" y="36"/>
                  </a:lnTo>
                  <a:lnTo>
                    <a:pt x="48" y="54"/>
                  </a:lnTo>
                  <a:lnTo>
                    <a:pt x="48" y="84"/>
                  </a:lnTo>
                  <a:lnTo>
                    <a:pt x="48" y="24"/>
                  </a:lnTo>
                  <a:lnTo>
                    <a:pt x="48" y="66"/>
                  </a:lnTo>
                  <a:lnTo>
                    <a:pt x="54" y="72"/>
                  </a:lnTo>
                  <a:lnTo>
                    <a:pt x="54" y="90"/>
                  </a:lnTo>
                  <a:lnTo>
                    <a:pt x="54" y="24"/>
                  </a:lnTo>
                  <a:lnTo>
                    <a:pt x="54" y="84"/>
                  </a:lnTo>
                  <a:lnTo>
                    <a:pt x="60" y="54"/>
                  </a:lnTo>
                  <a:lnTo>
                    <a:pt x="60" y="78"/>
                  </a:lnTo>
                  <a:lnTo>
                    <a:pt x="60" y="42"/>
                  </a:lnTo>
                  <a:lnTo>
                    <a:pt x="60" y="72"/>
                  </a:lnTo>
                  <a:lnTo>
                    <a:pt x="66" y="42"/>
                  </a:lnTo>
                  <a:lnTo>
                    <a:pt x="66" y="78"/>
                  </a:lnTo>
                  <a:lnTo>
                    <a:pt x="66" y="36"/>
                  </a:lnTo>
                  <a:lnTo>
                    <a:pt x="66" y="72"/>
                  </a:lnTo>
                  <a:lnTo>
                    <a:pt x="72" y="54"/>
                  </a:lnTo>
                  <a:lnTo>
                    <a:pt x="72" y="78"/>
                  </a:lnTo>
                  <a:lnTo>
                    <a:pt x="72" y="36"/>
                  </a:lnTo>
                  <a:lnTo>
                    <a:pt x="72" y="54"/>
                  </a:lnTo>
                  <a:lnTo>
                    <a:pt x="78" y="60"/>
                  </a:lnTo>
                  <a:lnTo>
                    <a:pt x="78" y="48"/>
                  </a:lnTo>
                  <a:lnTo>
                    <a:pt x="84" y="60"/>
                  </a:lnTo>
                  <a:lnTo>
                    <a:pt x="84" y="102"/>
                  </a:lnTo>
                  <a:lnTo>
                    <a:pt x="84" y="0"/>
                  </a:lnTo>
                  <a:lnTo>
                    <a:pt x="84" y="60"/>
                  </a:lnTo>
                  <a:lnTo>
                    <a:pt x="90" y="54"/>
                  </a:lnTo>
                  <a:lnTo>
                    <a:pt x="90" y="78"/>
                  </a:lnTo>
                  <a:lnTo>
                    <a:pt x="90" y="36"/>
                  </a:lnTo>
                  <a:lnTo>
                    <a:pt x="90" y="42"/>
                  </a:lnTo>
                  <a:lnTo>
                    <a:pt x="96" y="54"/>
                  </a:lnTo>
                  <a:lnTo>
                    <a:pt x="96" y="78"/>
                  </a:lnTo>
                  <a:lnTo>
                    <a:pt x="96" y="36"/>
                  </a:lnTo>
                  <a:lnTo>
                    <a:pt x="96" y="54"/>
                  </a:lnTo>
                  <a:lnTo>
                    <a:pt x="102" y="48"/>
                  </a:lnTo>
                  <a:lnTo>
                    <a:pt x="102" y="72"/>
                  </a:lnTo>
                  <a:lnTo>
                    <a:pt x="102" y="42"/>
                  </a:lnTo>
                  <a:lnTo>
                    <a:pt x="102" y="54"/>
                  </a:lnTo>
                  <a:lnTo>
                    <a:pt x="108" y="60"/>
                  </a:lnTo>
                  <a:lnTo>
                    <a:pt x="108" y="42"/>
                  </a:lnTo>
                  <a:lnTo>
                    <a:pt x="108" y="84"/>
                  </a:lnTo>
                  <a:lnTo>
                    <a:pt x="114" y="60"/>
                  </a:lnTo>
                  <a:lnTo>
                    <a:pt x="114" y="96"/>
                  </a:lnTo>
                  <a:lnTo>
                    <a:pt x="114" y="18"/>
                  </a:lnTo>
                  <a:lnTo>
                    <a:pt x="114" y="78"/>
                  </a:lnTo>
                  <a:lnTo>
                    <a:pt x="120" y="48"/>
                  </a:lnTo>
                  <a:lnTo>
                    <a:pt x="120" y="72"/>
                  </a:lnTo>
                  <a:lnTo>
                    <a:pt x="120" y="42"/>
                  </a:lnTo>
                  <a:lnTo>
                    <a:pt x="120" y="72"/>
                  </a:lnTo>
                  <a:lnTo>
                    <a:pt x="126" y="48"/>
                  </a:lnTo>
                  <a:lnTo>
                    <a:pt x="126" y="78"/>
                  </a:lnTo>
                  <a:lnTo>
                    <a:pt x="126" y="30"/>
                  </a:lnTo>
                  <a:lnTo>
                    <a:pt x="126" y="48"/>
                  </a:lnTo>
                  <a:lnTo>
                    <a:pt x="132" y="66"/>
                  </a:lnTo>
                  <a:lnTo>
                    <a:pt x="132" y="72"/>
                  </a:lnTo>
                  <a:lnTo>
                    <a:pt x="132" y="42"/>
                  </a:lnTo>
                  <a:lnTo>
                    <a:pt x="132" y="72"/>
                  </a:lnTo>
                  <a:lnTo>
                    <a:pt x="138" y="54"/>
                  </a:lnTo>
                  <a:lnTo>
                    <a:pt x="138" y="78"/>
                  </a:lnTo>
                  <a:lnTo>
                    <a:pt x="138" y="36"/>
                  </a:lnTo>
                  <a:lnTo>
                    <a:pt x="138" y="60"/>
                  </a:lnTo>
                  <a:lnTo>
                    <a:pt x="144" y="42"/>
                  </a:lnTo>
                  <a:lnTo>
                    <a:pt x="144" y="66"/>
                  </a:lnTo>
                  <a:lnTo>
                    <a:pt x="144" y="54"/>
                  </a:lnTo>
                  <a:lnTo>
                    <a:pt x="150" y="54"/>
                  </a:lnTo>
                  <a:lnTo>
                    <a:pt x="150" y="72"/>
                  </a:lnTo>
                  <a:lnTo>
                    <a:pt x="150" y="36"/>
                  </a:lnTo>
                  <a:lnTo>
                    <a:pt x="150" y="60"/>
                  </a:lnTo>
                  <a:lnTo>
                    <a:pt x="156" y="54"/>
                  </a:lnTo>
                  <a:lnTo>
                    <a:pt x="156" y="96"/>
                  </a:lnTo>
                  <a:lnTo>
                    <a:pt x="156" y="18"/>
                  </a:lnTo>
                  <a:lnTo>
                    <a:pt x="156" y="36"/>
                  </a:lnTo>
                  <a:lnTo>
                    <a:pt x="162" y="54"/>
                  </a:lnTo>
                  <a:lnTo>
                    <a:pt x="162" y="84"/>
                  </a:lnTo>
                  <a:lnTo>
                    <a:pt x="162" y="36"/>
                  </a:lnTo>
                  <a:lnTo>
                    <a:pt x="162" y="72"/>
                  </a:lnTo>
                  <a:lnTo>
                    <a:pt x="168" y="78"/>
                  </a:lnTo>
                  <a:lnTo>
                    <a:pt x="168" y="42"/>
                  </a:lnTo>
                  <a:lnTo>
                    <a:pt x="168" y="60"/>
                  </a:lnTo>
                  <a:lnTo>
                    <a:pt x="174" y="54"/>
                  </a:lnTo>
                  <a:lnTo>
                    <a:pt x="174" y="72"/>
                  </a:lnTo>
                  <a:lnTo>
                    <a:pt x="174" y="42"/>
                  </a:lnTo>
                  <a:lnTo>
                    <a:pt x="174" y="54"/>
                  </a:lnTo>
                  <a:lnTo>
                    <a:pt x="180" y="48"/>
                  </a:lnTo>
                  <a:lnTo>
                    <a:pt x="180" y="72"/>
                  </a:lnTo>
                  <a:lnTo>
                    <a:pt x="180" y="48"/>
                  </a:lnTo>
                  <a:lnTo>
                    <a:pt x="180" y="54"/>
                  </a:lnTo>
                  <a:lnTo>
                    <a:pt x="186" y="66"/>
                  </a:lnTo>
                  <a:lnTo>
                    <a:pt x="186" y="78"/>
                  </a:lnTo>
                  <a:lnTo>
                    <a:pt x="186" y="36"/>
                  </a:lnTo>
                  <a:lnTo>
                    <a:pt x="186" y="78"/>
                  </a:lnTo>
                  <a:lnTo>
                    <a:pt x="192" y="54"/>
                  </a:lnTo>
                  <a:lnTo>
                    <a:pt x="192" y="72"/>
                  </a:lnTo>
                  <a:lnTo>
                    <a:pt x="192" y="36"/>
                  </a:lnTo>
                  <a:lnTo>
                    <a:pt x="192" y="60"/>
                  </a:lnTo>
                  <a:lnTo>
                    <a:pt x="198" y="30"/>
                  </a:lnTo>
                  <a:lnTo>
                    <a:pt x="198" y="84"/>
                  </a:lnTo>
                  <a:lnTo>
                    <a:pt x="198" y="72"/>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67"/>
            <p:cNvSpPr>
              <a:spLocks/>
            </p:cNvSpPr>
            <p:nvPr/>
          </p:nvSpPr>
          <p:spPr bwMode="auto">
            <a:xfrm>
              <a:off x="3867150" y="1562100"/>
              <a:ext cx="304800" cy="161925"/>
            </a:xfrm>
            <a:custGeom>
              <a:avLst/>
              <a:gdLst>
                <a:gd name="T0" fmla="*/ 0 w 192"/>
                <a:gd name="T1" fmla="*/ 36 h 102"/>
                <a:gd name="T2" fmla="*/ 6 w 192"/>
                <a:gd name="T3" fmla="*/ 72 h 102"/>
                <a:gd name="T4" fmla="*/ 12 w 192"/>
                <a:gd name="T5" fmla="*/ 54 h 102"/>
                <a:gd name="T6" fmla="*/ 12 w 192"/>
                <a:gd name="T7" fmla="*/ 48 h 102"/>
                <a:gd name="T8" fmla="*/ 18 w 192"/>
                <a:gd name="T9" fmla="*/ 36 h 102"/>
                <a:gd name="T10" fmla="*/ 24 w 192"/>
                <a:gd name="T11" fmla="*/ 48 h 102"/>
                <a:gd name="T12" fmla="*/ 30 w 192"/>
                <a:gd name="T13" fmla="*/ 90 h 102"/>
                <a:gd name="T14" fmla="*/ 36 w 192"/>
                <a:gd name="T15" fmla="*/ 84 h 102"/>
                <a:gd name="T16" fmla="*/ 36 w 192"/>
                <a:gd name="T17" fmla="*/ 60 h 102"/>
                <a:gd name="T18" fmla="*/ 42 w 192"/>
                <a:gd name="T19" fmla="*/ 42 h 102"/>
                <a:gd name="T20" fmla="*/ 48 w 192"/>
                <a:gd name="T21" fmla="*/ 78 h 102"/>
                <a:gd name="T22" fmla="*/ 54 w 192"/>
                <a:gd name="T23" fmla="*/ 66 h 102"/>
                <a:gd name="T24" fmla="*/ 54 w 192"/>
                <a:gd name="T25" fmla="*/ 48 h 102"/>
                <a:gd name="T26" fmla="*/ 60 w 192"/>
                <a:gd name="T27" fmla="*/ 54 h 102"/>
                <a:gd name="T28" fmla="*/ 66 w 192"/>
                <a:gd name="T29" fmla="*/ 42 h 102"/>
                <a:gd name="T30" fmla="*/ 72 w 192"/>
                <a:gd name="T31" fmla="*/ 72 h 102"/>
                <a:gd name="T32" fmla="*/ 78 w 192"/>
                <a:gd name="T33" fmla="*/ 66 h 102"/>
                <a:gd name="T34" fmla="*/ 78 w 192"/>
                <a:gd name="T35" fmla="*/ 54 h 102"/>
                <a:gd name="T36" fmla="*/ 84 w 192"/>
                <a:gd name="T37" fmla="*/ 36 h 102"/>
                <a:gd name="T38" fmla="*/ 90 w 192"/>
                <a:gd name="T39" fmla="*/ 36 h 102"/>
                <a:gd name="T40" fmla="*/ 96 w 192"/>
                <a:gd name="T41" fmla="*/ 78 h 102"/>
                <a:gd name="T42" fmla="*/ 102 w 192"/>
                <a:gd name="T43" fmla="*/ 48 h 102"/>
                <a:gd name="T44" fmla="*/ 102 w 192"/>
                <a:gd name="T45" fmla="*/ 54 h 102"/>
                <a:gd name="T46" fmla="*/ 108 w 192"/>
                <a:gd name="T47" fmla="*/ 24 h 102"/>
                <a:gd name="T48" fmla="*/ 114 w 192"/>
                <a:gd name="T49" fmla="*/ 72 h 102"/>
                <a:gd name="T50" fmla="*/ 120 w 192"/>
                <a:gd name="T51" fmla="*/ 66 h 102"/>
                <a:gd name="T52" fmla="*/ 126 w 192"/>
                <a:gd name="T53" fmla="*/ 54 h 102"/>
                <a:gd name="T54" fmla="*/ 126 w 192"/>
                <a:gd name="T55" fmla="*/ 54 h 102"/>
                <a:gd name="T56" fmla="*/ 132 w 192"/>
                <a:gd name="T57" fmla="*/ 42 h 102"/>
                <a:gd name="T58" fmla="*/ 138 w 192"/>
                <a:gd name="T59" fmla="*/ 66 h 102"/>
                <a:gd name="T60" fmla="*/ 144 w 192"/>
                <a:gd name="T61" fmla="*/ 60 h 102"/>
                <a:gd name="T62" fmla="*/ 144 w 192"/>
                <a:gd name="T63" fmla="*/ 72 h 102"/>
                <a:gd name="T64" fmla="*/ 150 w 192"/>
                <a:gd name="T65" fmla="*/ 42 h 102"/>
                <a:gd name="T66" fmla="*/ 156 w 192"/>
                <a:gd name="T67" fmla="*/ 78 h 102"/>
                <a:gd name="T68" fmla="*/ 162 w 192"/>
                <a:gd name="T69" fmla="*/ 54 h 102"/>
                <a:gd name="T70" fmla="*/ 162 w 192"/>
                <a:gd name="T71" fmla="*/ 42 h 102"/>
                <a:gd name="T72" fmla="*/ 168 w 192"/>
                <a:gd name="T73" fmla="*/ 42 h 102"/>
                <a:gd name="T74" fmla="*/ 174 w 192"/>
                <a:gd name="T75" fmla="*/ 102 h 102"/>
                <a:gd name="T76" fmla="*/ 180 w 192"/>
                <a:gd name="T77" fmla="*/ 66 h 102"/>
                <a:gd name="T78" fmla="*/ 180 w 192"/>
                <a:gd name="T79" fmla="*/ 66 h 102"/>
                <a:gd name="T80" fmla="*/ 186 w 192"/>
                <a:gd name="T81" fmla="*/ 36 h 102"/>
                <a:gd name="T82" fmla="*/ 192 w 192"/>
                <a:gd name="T83" fmla="*/ 6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02">
                  <a:moveTo>
                    <a:pt x="0" y="48"/>
                  </a:moveTo>
                  <a:lnTo>
                    <a:pt x="0" y="72"/>
                  </a:lnTo>
                  <a:lnTo>
                    <a:pt x="0" y="36"/>
                  </a:lnTo>
                  <a:lnTo>
                    <a:pt x="0" y="60"/>
                  </a:lnTo>
                  <a:lnTo>
                    <a:pt x="6" y="42"/>
                  </a:lnTo>
                  <a:lnTo>
                    <a:pt x="6" y="72"/>
                  </a:lnTo>
                  <a:lnTo>
                    <a:pt x="6" y="42"/>
                  </a:lnTo>
                  <a:lnTo>
                    <a:pt x="6" y="48"/>
                  </a:lnTo>
                  <a:lnTo>
                    <a:pt x="12" y="54"/>
                  </a:lnTo>
                  <a:lnTo>
                    <a:pt x="12" y="78"/>
                  </a:lnTo>
                  <a:lnTo>
                    <a:pt x="12" y="30"/>
                  </a:lnTo>
                  <a:lnTo>
                    <a:pt x="12" y="48"/>
                  </a:lnTo>
                  <a:lnTo>
                    <a:pt x="18" y="54"/>
                  </a:lnTo>
                  <a:lnTo>
                    <a:pt x="18" y="78"/>
                  </a:lnTo>
                  <a:lnTo>
                    <a:pt x="18" y="36"/>
                  </a:lnTo>
                  <a:lnTo>
                    <a:pt x="18" y="54"/>
                  </a:lnTo>
                  <a:lnTo>
                    <a:pt x="24" y="66"/>
                  </a:lnTo>
                  <a:lnTo>
                    <a:pt x="24" y="48"/>
                  </a:lnTo>
                  <a:lnTo>
                    <a:pt x="24" y="72"/>
                  </a:lnTo>
                  <a:lnTo>
                    <a:pt x="30" y="84"/>
                  </a:lnTo>
                  <a:lnTo>
                    <a:pt x="30" y="90"/>
                  </a:lnTo>
                  <a:lnTo>
                    <a:pt x="30" y="18"/>
                  </a:lnTo>
                  <a:lnTo>
                    <a:pt x="30" y="60"/>
                  </a:lnTo>
                  <a:lnTo>
                    <a:pt x="36" y="84"/>
                  </a:lnTo>
                  <a:lnTo>
                    <a:pt x="36" y="90"/>
                  </a:lnTo>
                  <a:lnTo>
                    <a:pt x="36" y="24"/>
                  </a:lnTo>
                  <a:lnTo>
                    <a:pt x="36" y="60"/>
                  </a:lnTo>
                  <a:lnTo>
                    <a:pt x="42" y="48"/>
                  </a:lnTo>
                  <a:lnTo>
                    <a:pt x="42" y="72"/>
                  </a:lnTo>
                  <a:lnTo>
                    <a:pt x="42" y="42"/>
                  </a:lnTo>
                  <a:lnTo>
                    <a:pt x="42" y="48"/>
                  </a:lnTo>
                  <a:lnTo>
                    <a:pt x="48" y="60"/>
                  </a:lnTo>
                  <a:lnTo>
                    <a:pt x="48" y="78"/>
                  </a:lnTo>
                  <a:lnTo>
                    <a:pt x="48" y="42"/>
                  </a:lnTo>
                  <a:lnTo>
                    <a:pt x="48" y="54"/>
                  </a:lnTo>
                  <a:lnTo>
                    <a:pt x="54" y="66"/>
                  </a:lnTo>
                  <a:lnTo>
                    <a:pt x="54" y="72"/>
                  </a:lnTo>
                  <a:lnTo>
                    <a:pt x="54" y="42"/>
                  </a:lnTo>
                  <a:lnTo>
                    <a:pt x="54" y="48"/>
                  </a:lnTo>
                  <a:lnTo>
                    <a:pt x="60" y="72"/>
                  </a:lnTo>
                  <a:lnTo>
                    <a:pt x="60" y="42"/>
                  </a:lnTo>
                  <a:lnTo>
                    <a:pt x="60" y="54"/>
                  </a:lnTo>
                  <a:lnTo>
                    <a:pt x="66" y="60"/>
                  </a:lnTo>
                  <a:lnTo>
                    <a:pt x="66" y="72"/>
                  </a:lnTo>
                  <a:lnTo>
                    <a:pt x="66" y="42"/>
                  </a:lnTo>
                  <a:lnTo>
                    <a:pt x="66" y="54"/>
                  </a:lnTo>
                  <a:lnTo>
                    <a:pt x="72" y="72"/>
                  </a:lnTo>
                  <a:lnTo>
                    <a:pt x="72" y="72"/>
                  </a:lnTo>
                  <a:lnTo>
                    <a:pt x="72" y="42"/>
                  </a:lnTo>
                  <a:lnTo>
                    <a:pt x="72" y="60"/>
                  </a:lnTo>
                  <a:lnTo>
                    <a:pt x="78" y="66"/>
                  </a:lnTo>
                  <a:lnTo>
                    <a:pt x="78" y="78"/>
                  </a:lnTo>
                  <a:lnTo>
                    <a:pt x="78" y="36"/>
                  </a:lnTo>
                  <a:lnTo>
                    <a:pt x="78" y="54"/>
                  </a:lnTo>
                  <a:lnTo>
                    <a:pt x="84" y="48"/>
                  </a:lnTo>
                  <a:lnTo>
                    <a:pt x="84" y="72"/>
                  </a:lnTo>
                  <a:lnTo>
                    <a:pt x="84" y="36"/>
                  </a:lnTo>
                  <a:lnTo>
                    <a:pt x="90" y="66"/>
                  </a:lnTo>
                  <a:lnTo>
                    <a:pt x="90" y="72"/>
                  </a:lnTo>
                  <a:lnTo>
                    <a:pt x="90" y="36"/>
                  </a:lnTo>
                  <a:lnTo>
                    <a:pt x="90" y="60"/>
                  </a:lnTo>
                  <a:lnTo>
                    <a:pt x="96" y="48"/>
                  </a:lnTo>
                  <a:lnTo>
                    <a:pt x="96" y="78"/>
                  </a:lnTo>
                  <a:lnTo>
                    <a:pt x="96" y="36"/>
                  </a:lnTo>
                  <a:lnTo>
                    <a:pt x="96" y="48"/>
                  </a:lnTo>
                  <a:lnTo>
                    <a:pt x="102" y="48"/>
                  </a:lnTo>
                  <a:lnTo>
                    <a:pt x="102" y="102"/>
                  </a:lnTo>
                  <a:lnTo>
                    <a:pt x="102" y="0"/>
                  </a:lnTo>
                  <a:lnTo>
                    <a:pt x="102" y="54"/>
                  </a:lnTo>
                  <a:lnTo>
                    <a:pt x="108" y="66"/>
                  </a:lnTo>
                  <a:lnTo>
                    <a:pt x="108" y="84"/>
                  </a:lnTo>
                  <a:lnTo>
                    <a:pt x="108" y="24"/>
                  </a:lnTo>
                  <a:lnTo>
                    <a:pt x="108" y="66"/>
                  </a:lnTo>
                  <a:lnTo>
                    <a:pt x="114" y="42"/>
                  </a:lnTo>
                  <a:lnTo>
                    <a:pt x="114" y="72"/>
                  </a:lnTo>
                  <a:lnTo>
                    <a:pt x="114" y="66"/>
                  </a:lnTo>
                  <a:lnTo>
                    <a:pt x="120" y="54"/>
                  </a:lnTo>
                  <a:lnTo>
                    <a:pt x="120" y="66"/>
                  </a:lnTo>
                  <a:lnTo>
                    <a:pt x="120" y="42"/>
                  </a:lnTo>
                  <a:lnTo>
                    <a:pt x="120" y="60"/>
                  </a:lnTo>
                  <a:lnTo>
                    <a:pt x="126" y="54"/>
                  </a:lnTo>
                  <a:lnTo>
                    <a:pt x="126" y="66"/>
                  </a:lnTo>
                  <a:lnTo>
                    <a:pt x="126" y="48"/>
                  </a:lnTo>
                  <a:lnTo>
                    <a:pt x="126" y="54"/>
                  </a:lnTo>
                  <a:lnTo>
                    <a:pt x="132" y="60"/>
                  </a:lnTo>
                  <a:lnTo>
                    <a:pt x="132" y="78"/>
                  </a:lnTo>
                  <a:lnTo>
                    <a:pt x="132" y="42"/>
                  </a:lnTo>
                  <a:lnTo>
                    <a:pt x="132" y="66"/>
                  </a:lnTo>
                  <a:lnTo>
                    <a:pt x="138" y="48"/>
                  </a:lnTo>
                  <a:lnTo>
                    <a:pt x="138" y="66"/>
                  </a:lnTo>
                  <a:lnTo>
                    <a:pt x="138" y="48"/>
                  </a:lnTo>
                  <a:lnTo>
                    <a:pt x="138" y="54"/>
                  </a:lnTo>
                  <a:lnTo>
                    <a:pt x="144" y="60"/>
                  </a:lnTo>
                  <a:lnTo>
                    <a:pt x="144" y="72"/>
                  </a:lnTo>
                  <a:lnTo>
                    <a:pt x="144" y="42"/>
                  </a:lnTo>
                  <a:lnTo>
                    <a:pt x="144" y="72"/>
                  </a:lnTo>
                  <a:lnTo>
                    <a:pt x="150" y="60"/>
                  </a:lnTo>
                  <a:lnTo>
                    <a:pt x="150" y="72"/>
                  </a:lnTo>
                  <a:lnTo>
                    <a:pt x="150" y="42"/>
                  </a:lnTo>
                  <a:lnTo>
                    <a:pt x="150" y="60"/>
                  </a:lnTo>
                  <a:lnTo>
                    <a:pt x="156" y="66"/>
                  </a:lnTo>
                  <a:lnTo>
                    <a:pt x="156" y="78"/>
                  </a:lnTo>
                  <a:lnTo>
                    <a:pt x="156" y="36"/>
                  </a:lnTo>
                  <a:lnTo>
                    <a:pt x="156" y="48"/>
                  </a:lnTo>
                  <a:lnTo>
                    <a:pt x="162" y="54"/>
                  </a:lnTo>
                  <a:lnTo>
                    <a:pt x="162" y="84"/>
                  </a:lnTo>
                  <a:lnTo>
                    <a:pt x="162" y="30"/>
                  </a:lnTo>
                  <a:lnTo>
                    <a:pt x="162" y="42"/>
                  </a:lnTo>
                  <a:lnTo>
                    <a:pt x="168" y="60"/>
                  </a:lnTo>
                  <a:lnTo>
                    <a:pt x="168" y="72"/>
                  </a:lnTo>
                  <a:lnTo>
                    <a:pt x="168" y="42"/>
                  </a:lnTo>
                  <a:lnTo>
                    <a:pt x="168" y="54"/>
                  </a:lnTo>
                  <a:lnTo>
                    <a:pt x="174" y="60"/>
                  </a:lnTo>
                  <a:lnTo>
                    <a:pt x="174" y="102"/>
                  </a:lnTo>
                  <a:lnTo>
                    <a:pt x="174" y="6"/>
                  </a:lnTo>
                  <a:lnTo>
                    <a:pt x="174" y="90"/>
                  </a:lnTo>
                  <a:lnTo>
                    <a:pt x="180" y="66"/>
                  </a:lnTo>
                  <a:lnTo>
                    <a:pt x="180" y="78"/>
                  </a:lnTo>
                  <a:lnTo>
                    <a:pt x="180" y="36"/>
                  </a:lnTo>
                  <a:lnTo>
                    <a:pt x="180" y="66"/>
                  </a:lnTo>
                  <a:lnTo>
                    <a:pt x="186" y="60"/>
                  </a:lnTo>
                  <a:lnTo>
                    <a:pt x="186" y="84"/>
                  </a:lnTo>
                  <a:lnTo>
                    <a:pt x="186" y="36"/>
                  </a:lnTo>
                  <a:lnTo>
                    <a:pt x="186" y="54"/>
                  </a:lnTo>
                  <a:lnTo>
                    <a:pt x="192" y="42"/>
                  </a:lnTo>
                  <a:lnTo>
                    <a:pt x="192" y="66"/>
                  </a:lnTo>
                  <a:lnTo>
                    <a:pt x="192" y="42"/>
                  </a:lnTo>
                  <a:lnTo>
                    <a:pt x="192" y="5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8"/>
            <p:cNvSpPr>
              <a:spLocks/>
            </p:cNvSpPr>
            <p:nvPr/>
          </p:nvSpPr>
          <p:spPr bwMode="auto">
            <a:xfrm>
              <a:off x="4171950" y="1400175"/>
              <a:ext cx="333375" cy="447675"/>
            </a:xfrm>
            <a:custGeom>
              <a:avLst/>
              <a:gdLst>
                <a:gd name="T0" fmla="*/ 6 w 210"/>
                <a:gd name="T1" fmla="*/ 150 h 282"/>
                <a:gd name="T2" fmla="*/ 12 w 210"/>
                <a:gd name="T3" fmla="*/ 138 h 282"/>
                <a:gd name="T4" fmla="*/ 18 w 210"/>
                <a:gd name="T5" fmla="*/ 144 h 282"/>
                <a:gd name="T6" fmla="*/ 24 w 210"/>
                <a:gd name="T7" fmla="*/ 132 h 282"/>
                <a:gd name="T8" fmla="*/ 30 w 210"/>
                <a:gd name="T9" fmla="*/ 186 h 282"/>
                <a:gd name="T10" fmla="*/ 36 w 210"/>
                <a:gd name="T11" fmla="*/ 150 h 282"/>
                <a:gd name="T12" fmla="*/ 36 w 210"/>
                <a:gd name="T13" fmla="*/ 156 h 282"/>
                <a:gd name="T14" fmla="*/ 42 w 210"/>
                <a:gd name="T15" fmla="*/ 150 h 282"/>
                <a:gd name="T16" fmla="*/ 48 w 210"/>
                <a:gd name="T17" fmla="*/ 186 h 282"/>
                <a:gd name="T18" fmla="*/ 54 w 210"/>
                <a:gd name="T19" fmla="*/ 156 h 282"/>
                <a:gd name="T20" fmla="*/ 54 w 210"/>
                <a:gd name="T21" fmla="*/ 168 h 282"/>
                <a:gd name="T22" fmla="*/ 60 w 210"/>
                <a:gd name="T23" fmla="*/ 168 h 282"/>
                <a:gd name="T24" fmla="*/ 66 w 210"/>
                <a:gd name="T25" fmla="*/ 180 h 282"/>
                <a:gd name="T26" fmla="*/ 72 w 210"/>
                <a:gd name="T27" fmla="*/ 144 h 282"/>
                <a:gd name="T28" fmla="*/ 78 w 210"/>
                <a:gd name="T29" fmla="*/ 144 h 282"/>
                <a:gd name="T30" fmla="*/ 84 w 210"/>
                <a:gd name="T31" fmla="*/ 174 h 282"/>
                <a:gd name="T32" fmla="*/ 90 w 210"/>
                <a:gd name="T33" fmla="*/ 144 h 282"/>
                <a:gd name="T34" fmla="*/ 90 w 210"/>
                <a:gd name="T35" fmla="*/ 180 h 282"/>
                <a:gd name="T36" fmla="*/ 96 w 210"/>
                <a:gd name="T37" fmla="*/ 114 h 282"/>
                <a:gd name="T38" fmla="*/ 102 w 210"/>
                <a:gd name="T39" fmla="*/ 180 h 282"/>
                <a:gd name="T40" fmla="*/ 108 w 210"/>
                <a:gd name="T41" fmla="*/ 150 h 282"/>
                <a:gd name="T42" fmla="*/ 108 w 210"/>
                <a:gd name="T43" fmla="*/ 162 h 282"/>
                <a:gd name="T44" fmla="*/ 114 w 210"/>
                <a:gd name="T45" fmla="*/ 126 h 282"/>
                <a:gd name="T46" fmla="*/ 120 w 210"/>
                <a:gd name="T47" fmla="*/ 174 h 282"/>
                <a:gd name="T48" fmla="*/ 126 w 210"/>
                <a:gd name="T49" fmla="*/ 234 h 282"/>
                <a:gd name="T50" fmla="*/ 132 w 210"/>
                <a:gd name="T51" fmla="*/ 162 h 282"/>
                <a:gd name="T52" fmla="*/ 132 w 210"/>
                <a:gd name="T53" fmla="*/ 180 h 282"/>
                <a:gd name="T54" fmla="*/ 138 w 210"/>
                <a:gd name="T55" fmla="*/ 84 h 282"/>
                <a:gd name="T56" fmla="*/ 144 w 210"/>
                <a:gd name="T57" fmla="*/ 120 h 282"/>
                <a:gd name="T58" fmla="*/ 150 w 210"/>
                <a:gd name="T59" fmla="*/ 132 h 282"/>
                <a:gd name="T60" fmla="*/ 156 w 210"/>
                <a:gd name="T61" fmla="*/ 180 h 282"/>
                <a:gd name="T62" fmla="*/ 162 w 210"/>
                <a:gd name="T63" fmla="*/ 150 h 282"/>
                <a:gd name="T64" fmla="*/ 162 w 210"/>
                <a:gd name="T65" fmla="*/ 168 h 282"/>
                <a:gd name="T66" fmla="*/ 168 w 210"/>
                <a:gd name="T67" fmla="*/ 126 h 282"/>
                <a:gd name="T68" fmla="*/ 174 w 210"/>
                <a:gd name="T69" fmla="*/ 174 h 282"/>
                <a:gd name="T70" fmla="*/ 180 w 210"/>
                <a:gd name="T71" fmla="*/ 174 h 282"/>
                <a:gd name="T72" fmla="*/ 186 w 210"/>
                <a:gd name="T73" fmla="*/ 156 h 282"/>
                <a:gd name="T74" fmla="*/ 186 w 210"/>
                <a:gd name="T75" fmla="*/ 156 h 282"/>
                <a:gd name="T76" fmla="*/ 192 w 210"/>
                <a:gd name="T77" fmla="*/ 144 h 282"/>
                <a:gd name="T78" fmla="*/ 198 w 210"/>
                <a:gd name="T79" fmla="*/ 174 h 282"/>
                <a:gd name="T80" fmla="*/ 204 w 210"/>
                <a:gd name="T81" fmla="*/ 156 h 282"/>
                <a:gd name="T82" fmla="*/ 204 w 210"/>
                <a:gd name="T83" fmla="*/ 16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282">
                  <a:moveTo>
                    <a:pt x="0" y="156"/>
                  </a:moveTo>
                  <a:lnTo>
                    <a:pt x="6" y="168"/>
                  </a:lnTo>
                  <a:lnTo>
                    <a:pt x="6" y="150"/>
                  </a:lnTo>
                  <a:lnTo>
                    <a:pt x="6" y="168"/>
                  </a:lnTo>
                  <a:lnTo>
                    <a:pt x="12" y="174"/>
                  </a:lnTo>
                  <a:lnTo>
                    <a:pt x="12" y="138"/>
                  </a:lnTo>
                  <a:lnTo>
                    <a:pt x="12" y="180"/>
                  </a:lnTo>
                  <a:lnTo>
                    <a:pt x="18" y="150"/>
                  </a:lnTo>
                  <a:lnTo>
                    <a:pt x="18" y="144"/>
                  </a:lnTo>
                  <a:lnTo>
                    <a:pt x="18" y="186"/>
                  </a:lnTo>
                  <a:lnTo>
                    <a:pt x="24" y="144"/>
                  </a:lnTo>
                  <a:lnTo>
                    <a:pt x="24" y="132"/>
                  </a:lnTo>
                  <a:lnTo>
                    <a:pt x="24" y="168"/>
                  </a:lnTo>
                  <a:lnTo>
                    <a:pt x="30" y="162"/>
                  </a:lnTo>
                  <a:lnTo>
                    <a:pt x="30" y="186"/>
                  </a:lnTo>
                  <a:lnTo>
                    <a:pt x="30" y="138"/>
                  </a:lnTo>
                  <a:lnTo>
                    <a:pt x="30" y="168"/>
                  </a:lnTo>
                  <a:lnTo>
                    <a:pt x="36" y="150"/>
                  </a:lnTo>
                  <a:lnTo>
                    <a:pt x="36" y="174"/>
                  </a:lnTo>
                  <a:lnTo>
                    <a:pt x="36" y="144"/>
                  </a:lnTo>
                  <a:lnTo>
                    <a:pt x="36" y="156"/>
                  </a:lnTo>
                  <a:lnTo>
                    <a:pt x="42" y="162"/>
                  </a:lnTo>
                  <a:lnTo>
                    <a:pt x="42" y="168"/>
                  </a:lnTo>
                  <a:lnTo>
                    <a:pt x="42" y="150"/>
                  </a:lnTo>
                  <a:lnTo>
                    <a:pt x="42" y="150"/>
                  </a:lnTo>
                  <a:lnTo>
                    <a:pt x="48" y="162"/>
                  </a:lnTo>
                  <a:lnTo>
                    <a:pt x="48" y="186"/>
                  </a:lnTo>
                  <a:lnTo>
                    <a:pt x="48" y="138"/>
                  </a:lnTo>
                  <a:lnTo>
                    <a:pt x="48" y="150"/>
                  </a:lnTo>
                  <a:lnTo>
                    <a:pt x="54" y="156"/>
                  </a:lnTo>
                  <a:lnTo>
                    <a:pt x="54" y="174"/>
                  </a:lnTo>
                  <a:lnTo>
                    <a:pt x="54" y="138"/>
                  </a:lnTo>
                  <a:lnTo>
                    <a:pt x="54" y="168"/>
                  </a:lnTo>
                  <a:lnTo>
                    <a:pt x="60" y="144"/>
                  </a:lnTo>
                  <a:lnTo>
                    <a:pt x="60" y="180"/>
                  </a:lnTo>
                  <a:lnTo>
                    <a:pt x="60" y="168"/>
                  </a:lnTo>
                  <a:lnTo>
                    <a:pt x="66" y="150"/>
                  </a:lnTo>
                  <a:lnTo>
                    <a:pt x="66" y="138"/>
                  </a:lnTo>
                  <a:lnTo>
                    <a:pt x="66" y="180"/>
                  </a:lnTo>
                  <a:lnTo>
                    <a:pt x="72" y="156"/>
                  </a:lnTo>
                  <a:lnTo>
                    <a:pt x="72" y="168"/>
                  </a:lnTo>
                  <a:lnTo>
                    <a:pt x="72" y="144"/>
                  </a:lnTo>
                  <a:lnTo>
                    <a:pt x="72" y="162"/>
                  </a:lnTo>
                  <a:lnTo>
                    <a:pt x="78" y="150"/>
                  </a:lnTo>
                  <a:lnTo>
                    <a:pt x="78" y="144"/>
                  </a:lnTo>
                  <a:lnTo>
                    <a:pt x="78" y="180"/>
                  </a:lnTo>
                  <a:lnTo>
                    <a:pt x="84" y="144"/>
                  </a:lnTo>
                  <a:lnTo>
                    <a:pt x="84" y="174"/>
                  </a:lnTo>
                  <a:lnTo>
                    <a:pt x="84" y="138"/>
                  </a:lnTo>
                  <a:lnTo>
                    <a:pt x="84" y="156"/>
                  </a:lnTo>
                  <a:lnTo>
                    <a:pt x="90" y="144"/>
                  </a:lnTo>
                  <a:lnTo>
                    <a:pt x="90" y="180"/>
                  </a:lnTo>
                  <a:lnTo>
                    <a:pt x="90" y="144"/>
                  </a:lnTo>
                  <a:lnTo>
                    <a:pt x="90" y="180"/>
                  </a:lnTo>
                  <a:lnTo>
                    <a:pt x="96" y="156"/>
                  </a:lnTo>
                  <a:lnTo>
                    <a:pt x="96" y="198"/>
                  </a:lnTo>
                  <a:lnTo>
                    <a:pt x="96" y="114"/>
                  </a:lnTo>
                  <a:lnTo>
                    <a:pt x="96" y="162"/>
                  </a:lnTo>
                  <a:lnTo>
                    <a:pt x="102" y="156"/>
                  </a:lnTo>
                  <a:lnTo>
                    <a:pt x="102" y="180"/>
                  </a:lnTo>
                  <a:lnTo>
                    <a:pt x="102" y="132"/>
                  </a:lnTo>
                  <a:lnTo>
                    <a:pt x="102" y="174"/>
                  </a:lnTo>
                  <a:lnTo>
                    <a:pt x="108" y="150"/>
                  </a:lnTo>
                  <a:lnTo>
                    <a:pt x="108" y="180"/>
                  </a:lnTo>
                  <a:lnTo>
                    <a:pt x="108" y="138"/>
                  </a:lnTo>
                  <a:lnTo>
                    <a:pt x="108" y="162"/>
                  </a:lnTo>
                  <a:lnTo>
                    <a:pt x="114" y="156"/>
                  </a:lnTo>
                  <a:lnTo>
                    <a:pt x="114" y="186"/>
                  </a:lnTo>
                  <a:lnTo>
                    <a:pt x="114" y="126"/>
                  </a:lnTo>
                  <a:lnTo>
                    <a:pt x="114" y="162"/>
                  </a:lnTo>
                  <a:lnTo>
                    <a:pt x="120" y="150"/>
                  </a:lnTo>
                  <a:lnTo>
                    <a:pt x="120" y="174"/>
                  </a:lnTo>
                  <a:lnTo>
                    <a:pt x="120" y="138"/>
                  </a:lnTo>
                  <a:lnTo>
                    <a:pt x="126" y="168"/>
                  </a:lnTo>
                  <a:lnTo>
                    <a:pt x="126" y="234"/>
                  </a:lnTo>
                  <a:lnTo>
                    <a:pt x="126" y="60"/>
                  </a:lnTo>
                  <a:lnTo>
                    <a:pt x="126" y="96"/>
                  </a:lnTo>
                  <a:lnTo>
                    <a:pt x="132" y="162"/>
                  </a:lnTo>
                  <a:lnTo>
                    <a:pt x="132" y="282"/>
                  </a:lnTo>
                  <a:lnTo>
                    <a:pt x="132" y="0"/>
                  </a:lnTo>
                  <a:lnTo>
                    <a:pt x="132" y="180"/>
                  </a:lnTo>
                  <a:lnTo>
                    <a:pt x="138" y="174"/>
                  </a:lnTo>
                  <a:lnTo>
                    <a:pt x="138" y="210"/>
                  </a:lnTo>
                  <a:lnTo>
                    <a:pt x="138" y="84"/>
                  </a:lnTo>
                  <a:lnTo>
                    <a:pt x="138" y="168"/>
                  </a:lnTo>
                  <a:lnTo>
                    <a:pt x="144" y="216"/>
                  </a:lnTo>
                  <a:lnTo>
                    <a:pt x="144" y="120"/>
                  </a:lnTo>
                  <a:lnTo>
                    <a:pt x="144" y="174"/>
                  </a:lnTo>
                  <a:lnTo>
                    <a:pt x="150" y="192"/>
                  </a:lnTo>
                  <a:lnTo>
                    <a:pt x="150" y="132"/>
                  </a:lnTo>
                  <a:lnTo>
                    <a:pt x="150" y="144"/>
                  </a:lnTo>
                  <a:lnTo>
                    <a:pt x="156" y="168"/>
                  </a:lnTo>
                  <a:lnTo>
                    <a:pt x="156" y="180"/>
                  </a:lnTo>
                  <a:lnTo>
                    <a:pt x="156" y="132"/>
                  </a:lnTo>
                  <a:lnTo>
                    <a:pt x="156" y="156"/>
                  </a:lnTo>
                  <a:lnTo>
                    <a:pt x="162" y="150"/>
                  </a:lnTo>
                  <a:lnTo>
                    <a:pt x="162" y="180"/>
                  </a:lnTo>
                  <a:lnTo>
                    <a:pt x="162" y="144"/>
                  </a:lnTo>
                  <a:lnTo>
                    <a:pt x="162" y="168"/>
                  </a:lnTo>
                  <a:lnTo>
                    <a:pt x="168" y="156"/>
                  </a:lnTo>
                  <a:lnTo>
                    <a:pt x="168" y="192"/>
                  </a:lnTo>
                  <a:lnTo>
                    <a:pt x="168" y="126"/>
                  </a:lnTo>
                  <a:lnTo>
                    <a:pt x="168" y="168"/>
                  </a:lnTo>
                  <a:lnTo>
                    <a:pt x="174" y="156"/>
                  </a:lnTo>
                  <a:lnTo>
                    <a:pt x="174" y="174"/>
                  </a:lnTo>
                  <a:lnTo>
                    <a:pt x="174" y="150"/>
                  </a:lnTo>
                  <a:lnTo>
                    <a:pt x="180" y="162"/>
                  </a:lnTo>
                  <a:lnTo>
                    <a:pt x="180" y="174"/>
                  </a:lnTo>
                  <a:lnTo>
                    <a:pt x="180" y="144"/>
                  </a:lnTo>
                  <a:lnTo>
                    <a:pt x="180" y="162"/>
                  </a:lnTo>
                  <a:lnTo>
                    <a:pt x="186" y="156"/>
                  </a:lnTo>
                  <a:lnTo>
                    <a:pt x="186" y="174"/>
                  </a:lnTo>
                  <a:lnTo>
                    <a:pt x="186" y="144"/>
                  </a:lnTo>
                  <a:lnTo>
                    <a:pt x="186" y="156"/>
                  </a:lnTo>
                  <a:lnTo>
                    <a:pt x="192" y="168"/>
                  </a:lnTo>
                  <a:lnTo>
                    <a:pt x="192" y="174"/>
                  </a:lnTo>
                  <a:lnTo>
                    <a:pt x="192" y="144"/>
                  </a:lnTo>
                  <a:lnTo>
                    <a:pt x="192" y="150"/>
                  </a:lnTo>
                  <a:lnTo>
                    <a:pt x="198" y="156"/>
                  </a:lnTo>
                  <a:lnTo>
                    <a:pt x="198" y="174"/>
                  </a:lnTo>
                  <a:lnTo>
                    <a:pt x="198" y="144"/>
                  </a:lnTo>
                  <a:lnTo>
                    <a:pt x="198" y="150"/>
                  </a:lnTo>
                  <a:lnTo>
                    <a:pt x="204" y="156"/>
                  </a:lnTo>
                  <a:lnTo>
                    <a:pt x="204" y="180"/>
                  </a:lnTo>
                  <a:lnTo>
                    <a:pt x="204" y="144"/>
                  </a:lnTo>
                  <a:lnTo>
                    <a:pt x="204" y="162"/>
                  </a:lnTo>
                  <a:lnTo>
                    <a:pt x="210" y="168"/>
                  </a:lnTo>
                  <a:lnTo>
                    <a:pt x="210" y="18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69"/>
            <p:cNvSpPr>
              <a:spLocks/>
            </p:cNvSpPr>
            <p:nvPr/>
          </p:nvSpPr>
          <p:spPr bwMode="auto">
            <a:xfrm>
              <a:off x="4505325" y="1581150"/>
              <a:ext cx="323850" cy="133350"/>
            </a:xfrm>
            <a:custGeom>
              <a:avLst/>
              <a:gdLst>
                <a:gd name="T0" fmla="*/ 0 w 204"/>
                <a:gd name="T1" fmla="*/ 30 h 84"/>
                <a:gd name="T2" fmla="*/ 6 w 204"/>
                <a:gd name="T3" fmla="*/ 60 h 84"/>
                <a:gd name="T4" fmla="*/ 12 w 204"/>
                <a:gd name="T5" fmla="*/ 48 h 84"/>
                <a:gd name="T6" fmla="*/ 18 w 204"/>
                <a:gd name="T7" fmla="*/ 24 h 84"/>
                <a:gd name="T8" fmla="*/ 24 w 204"/>
                <a:gd name="T9" fmla="*/ 66 h 84"/>
                <a:gd name="T10" fmla="*/ 30 w 204"/>
                <a:gd name="T11" fmla="*/ 36 h 84"/>
                <a:gd name="T12" fmla="*/ 30 w 204"/>
                <a:gd name="T13" fmla="*/ 42 h 84"/>
                <a:gd name="T14" fmla="*/ 36 w 204"/>
                <a:gd name="T15" fmla="*/ 36 h 84"/>
                <a:gd name="T16" fmla="*/ 42 w 204"/>
                <a:gd name="T17" fmla="*/ 6 h 84"/>
                <a:gd name="T18" fmla="*/ 48 w 204"/>
                <a:gd name="T19" fmla="*/ 18 h 84"/>
                <a:gd name="T20" fmla="*/ 54 w 204"/>
                <a:gd name="T21" fmla="*/ 66 h 84"/>
                <a:gd name="T22" fmla="*/ 60 w 204"/>
                <a:gd name="T23" fmla="*/ 78 h 84"/>
                <a:gd name="T24" fmla="*/ 66 w 204"/>
                <a:gd name="T25" fmla="*/ 42 h 84"/>
                <a:gd name="T26" fmla="*/ 66 w 204"/>
                <a:gd name="T27" fmla="*/ 60 h 84"/>
                <a:gd name="T28" fmla="*/ 72 w 204"/>
                <a:gd name="T29" fmla="*/ 24 h 84"/>
                <a:gd name="T30" fmla="*/ 78 w 204"/>
                <a:gd name="T31" fmla="*/ 72 h 84"/>
                <a:gd name="T32" fmla="*/ 84 w 204"/>
                <a:gd name="T33" fmla="*/ 60 h 84"/>
                <a:gd name="T34" fmla="*/ 84 w 204"/>
                <a:gd name="T35" fmla="*/ 42 h 84"/>
                <a:gd name="T36" fmla="*/ 90 w 204"/>
                <a:gd name="T37" fmla="*/ 54 h 84"/>
                <a:gd name="T38" fmla="*/ 96 w 204"/>
                <a:gd name="T39" fmla="*/ 30 h 84"/>
                <a:gd name="T40" fmla="*/ 102 w 204"/>
                <a:gd name="T41" fmla="*/ 60 h 84"/>
                <a:gd name="T42" fmla="*/ 108 w 204"/>
                <a:gd name="T43" fmla="*/ 66 h 84"/>
                <a:gd name="T44" fmla="*/ 114 w 204"/>
                <a:gd name="T45" fmla="*/ 54 h 84"/>
                <a:gd name="T46" fmla="*/ 114 w 204"/>
                <a:gd name="T47" fmla="*/ 36 h 84"/>
                <a:gd name="T48" fmla="*/ 120 w 204"/>
                <a:gd name="T49" fmla="*/ 60 h 84"/>
                <a:gd name="T50" fmla="*/ 126 w 204"/>
                <a:gd name="T51" fmla="*/ 24 h 84"/>
                <a:gd name="T52" fmla="*/ 132 w 204"/>
                <a:gd name="T53" fmla="*/ 54 h 84"/>
                <a:gd name="T54" fmla="*/ 138 w 204"/>
                <a:gd name="T55" fmla="*/ 54 h 84"/>
                <a:gd name="T56" fmla="*/ 138 w 204"/>
                <a:gd name="T57" fmla="*/ 48 h 84"/>
                <a:gd name="T58" fmla="*/ 144 w 204"/>
                <a:gd name="T59" fmla="*/ 0 h 84"/>
                <a:gd name="T60" fmla="*/ 150 w 204"/>
                <a:gd name="T61" fmla="*/ 66 h 84"/>
                <a:gd name="T62" fmla="*/ 156 w 204"/>
                <a:gd name="T63" fmla="*/ 36 h 84"/>
                <a:gd name="T64" fmla="*/ 162 w 204"/>
                <a:gd name="T65" fmla="*/ 48 h 84"/>
                <a:gd name="T66" fmla="*/ 162 w 204"/>
                <a:gd name="T67" fmla="*/ 48 h 84"/>
                <a:gd name="T68" fmla="*/ 168 w 204"/>
                <a:gd name="T69" fmla="*/ 24 h 84"/>
                <a:gd name="T70" fmla="*/ 174 w 204"/>
                <a:gd name="T71" fmla="*/ 66 h 84"/>
                <a:gd name="T72" fmla="*/ 180 w 204"/>
                <a:gd name="T73" fmla="*/ 60 h 84"/>
                <a:gd name="T74" fmla="*/ 186 w 204"/>
                <a:gd name="T75" fmla="*/ 42 h 84"/>
                <a:gd name="T76" fmla="*/ 186 w 204"/>
                <a:gd name="T77" fmla="*/ 54 h 84"/>
                <a:gd name="T78" fmla="*/ 192 w 204"/>
                <a:gd name="T79" fmla="*/ 48 h 84"/>
                <a:gd name="T80" fmla="*/ 198 w 204"/>
                <a:gd name="T81" fmla="*/ 24 h 84"/>
                <a:gd name="T82" fmla="*/ 204 w 204"/>
                <a:gd name="T8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84">
                  <a:moveTo>
                    <a:pt x="0" y="66"/>
                  </a:moveTo>
                  <a:lnTo>
                    <a:pt x="0" y="24"/>
                  </a:lnTo>
                  <a:lnTo>
                    <a:pt x="0" y="30"/>
                  </a:lnTo>
                  <a:lnTo>
                    <a:pt x="6" y="48"/>
                  </a:lnTo>
                  <a:lnTo>
                    <a:pt x="6" y="30"/>
                  </a:lnTo>
                  <a:lnTo>
                    <a:pt x="6" y="60"/>
                  </a:lnTo>
                  <a:lnTo>
                    <a:pt x="12" y="24"/>
                  </a:lnTo>
                  <a:lnTo>
                    <a:pt x="12" y="72"/>
                  </a:lnTo>
                  <a:lnTo>
                    <a:pt x="12" y="48"/>
                  </a:lnTo>
                  <a:lnTo>
                    <a:pt x="18" y="42"/>
                  </a:lnTo>
                  <a:lnTo>
                    <a:pt x="18" y="60"/>
                  </a:lnTo>
                  <a:lnTo>
                    <a:pt x="18" y="24"/>
                  </a:lnTo>
                  <a:lnTo>
                    <a:pt x="18" y="60"/>
                  </a:lnTo>
                  <a:lnTo>
                    <a:pt x="24" y="42"/>
                  </a:lnTo>
                  <a:lnTo>
                    <a:pt x="24" y="66"/>
                  </a:lnTo>
                  <a:lnTo>
                    <a:pt x="24" y="30"/>
                  </a:lnTo>
                  <a:lnTo>
                    <a:pt x="24" y="36"/>
                  </a:lnTo>
                  <a:lnTo>
                    <a:pt x="30" y="36"/>
                  </a:lnTo>
                  <a:lnTo>
                    <a:pt x="30" y="60"/>
                  </a:lnTo>
                  <a:lnTo>
                    <a:pt x="30" y="24"/>
                  </a:lnTo>
                  <a:lnTo>
                    <a:pt x="30" y="42"/>
                  </a:lnTo>
                  <a:lnTo>
                    <a:pt x="36" y="72"/>
                  </a:lnTo>
                  <a:lnTo>
                    <a:pt x="36" y="6"/>
                  </a:lnTo>
                  <a:lnTo>
                    <a:pt x="36" y="36"/>
                  </a:lnTo>
                  <a:lnTo>
                    <a:pt x="42" y="48"/>
                  </a:lnTo>
                  <a:lnTo>
                    <a:pt x="42" y="84"/>
                  </a:lnTo>
                  <a:lnTo>
                    <a:pt x="42" y="6"/>
                  </a:lnTo>
                  <a:lnTo>
                    <a:pt x="42" y="48"/>
                  </a:lnTo>
                  <a:lnTo>
                    <a:pt x="48" y="72"/>
                  </a:lnTo>
                  <a:lnTo>
                    <a:pt x="48" y="18"/>
                  </a:lnTo>
                  <a:lnTo>
                    <a:pt x="48" y="30"/>
                  </a:lnTo>
                  <a:lnTo>
                    <a:pt x="54" y="30"/>
                  </a:lnTo>
                  <a:lnTo>
                    <a:pt x="54" y="66"/>
                  </a:lnTo>
                  <a:lnTo>
                    <a:pt x="54" y="24"/>
                  </a:lnTo>
                  <a:lnTo>
                    <a:pt x="60" y="48"/>
                  </a:lnTo>
                  <a:lnTo>
                    <a:pt x="60" y="78"/>
                  </a:lnTo>
                  <a:lnTo>
                    <a:pt x="60" y="12"/>
                  </a:lnTo>
                  <a:lnTo>
                    <a:pt x="60" y="60"/>
                  </a:lnTo>
                  <a:lnTo>
                    <a:pt x="66" y="42"/>
                  </a:lnTo>
                  <a:lnTo>
                    <a:pt x="66" y="60"/>
                  </a:lnTo>
                  <a:lnTo>
                    <a:pt x="66" y="30"/>
                  </a:lnTo>
                  <a:lnTo>
                    <a:pt x="66" y="60"/>
                  </a:lnTo>
                  <a:lnTo>
                    <a:pt x="72" y="42"/>
                  </a:lnTo>
                  <a:lnTo>
                    <a:pt x="72" y="72"/>
                  </a:lnTo>
                  <a:lnTo>
                    <a:pt x="72" y="24"/>
                  </a:lnTo>
                  <a:lnTo>
                    <a:pt x="72" y="48"/>
                  </a:lnTo>
                  <a:lnTo>
                    <a:pt x="78" y="30"/>
                  </a:lnTo>
                  <a:lnTo>
                    <a:pt x="78" y="72"/>
                  </a:lnTo>
                  <a:lnTo>
                    <a:pt x="78" y="18"/>
                  </a:lnTo>
                  <a:lnTo>
                    <a:pt x="78" y="24"/>
                  </a:lnTo>
                  <a:lnTo>
                    <a:pt x="84" y="60"/>
                  </a:lnTo>
                  <a:lnTo>
                    <a:pt x="84" y="78"/>
                  </a:lnTo>
                  <a:lnTo>
                    <a:pt x="84" y="18"/>
                  </a:lnTo>
                  <a:lnTo>
                    <a:pt x="84" y="42"/>
                  </a:lnTo>
                  <a:lnTo>
                    <a:pt x="90" y="18"/>
                  </a:lnTo>
                  <a:lnTo>
                    <a:pt x="90" y="60"/>
                  </a:lnTo>
                  <a:lnTo>
                    <a:pt x="90" y="54"/>
                  </a:lnTo>
                  <a:lnTo>
                    <a:pt x="96" y="48"/>
                  </a:lnTo>
                  <a:lnTo>
                    <a:pt x="96" y="66"/>
                  </a:lnTo>
                  <a:lnTo>
                    <a:pt x="96" y="30"/>
                  </a:lnTo>
                  <a:lnTo>
                    <a:pt x="96" y="42"/>
                  </a:lnTo>
                  <a:lnTo>
                    <a:pt x="102" y="30"/>
                  </a:lnTo>
                  <a:lnTo>
                    <a:pt x="102" y="60"/>
                  </a:lnTo>
                  <a:lnTo>
                    <a:pt x="102" y="42"/>
                  </a:lnTo>
                  <a:lnTo>
                    <a:pt x="108" y="48"/>
                  </a:lnTo>
                  <a:lnTo>
                    <a:pt x="108" y="66"/>
                  </a:lnTo>
                  <a:lnTo>
                    <a:pt x="108" y="24"/>
                  </a:lnTo>
                  <a:lnTo>
                    <a:pt x="108" y="48"/>
                  </a:lnTo>
                  <a:lnTo>
                    <a:pt x="114" y="54"/>
                  </a:lnTo>
                  <a:lnTo>
                    <a:pt x="114" y="66"/>
                  </a:lnTo>
                  <a:lnTo>
                    <a:pt x="114" y="24"/>
                  </a:lnTo>
                  <a:lnTo>
                    <a:pt x="114" y="36"/>
                  </a:lnTo>
                  <a:lnTo>
                    <a:pt x="120" y="36"/>
                  </a:lnTo>
                  <a:lnTo>
                    <a:pt x="120" y="36"/>
                  </a:lnTo>
                  <a:lnTo>
                    <a:pt x="120" y="60"/>
                  </a:lnTo>
                  <a:lnTo>
                    <a:pt x="126" y="36"/>
                  </a:lnTo>
                  <a:lnTo>
                    <a:pt x="126" y="66"/>
                  </a:lnTo>
                  <a:lnTo>
                    <a:pt x="126" y="24"/>
                  </a:lnTo>
                  <a:lnTo>
                    <a:pt x="126" y="36"/>
                  </a:lnTo>
                  <a:lnTo>
                    <a:pt x="132" y="48"/>
                  </a:lnTo>
                  <a:lnTo>
                    <a:pt x="132" y="54"/>
                  </a:lnTo>
                  <a:lnTo>
                    <a:pt x="132" y="30"/>
                  </a:lnTo>
                  <a:lnTo>
                    <a:pt x="132" y="54"/>
                  </a:lnTo>
                  <a:lnTo>
                    <a:pt x="138" y="54"/>
                  </a:lnTo>
                  <a:lnTo>
                    <a:pt x="138" y="66"/>
                  </a:lnTo>
                  <a:lnTo>
                    <a:pt x="138" y="30"/>
                  </a:lnTo>
                  <a:lnTo>
                    <a:pt x="138" y="48"/>
                  </a:lnTo>
                  <a:lnTo>
                    <a:pt x="144" y="42"/>
                  </a:lnTo>
                  <a:lnTo>
                    <a:pt x="144" y="78"/>
                  </a:lnTo>
                  <a:lnTo>
                    <a:pt x="144" y="0"/>
                  </a:lnTo>
                  <a:lnTo>
                    <a:pt x="144" y="54"/>
                  </a:lnTo>
                  <a:lnTo>
                    <a:pt x="150" y="42"/>
                  </a:lnTo>
                  <a:lnTo>
                    <a:pt x="150" y="66"/>
                  </a:lnTo>
                  <a:lnTo>
                    <a:pt x="150" y="24"/>
                  </a:lnTo>
                  <a:lnTo>
                    <a:pt x="150" y="48"/>
                  </a:lnTo>
                  <a:lnTo>
                    <a:pt x="156" y="36"/>
                  </a:lnTo>
                  <a:lnTo>
                    <a:pt x="156" y="66"/>
                  </a:lnTo>
                  <a:lnTo>
                    <a:pt x="156" y="24"/>
                  </a:lnTo>
                  <a:lnTo>
                    <a:pt x="162" y="48"/>
                  </a:lnTo>
                  <a:lnTo>
                    <a:pt x="162" y="66"/>
                  </a:lnTo>
                  <a:lnTo>
                    <a:pt x="162" y="30"/>
                  </a:lnTo>
                  <a:lnTo>
                    <a:pt x="162" y="48"/>
                  </a:lnTo>
                  <a:lnTo>
                    <a:pt x="168" y="36"/>
                  </a:lnTo>
                  <a:lnTo>
                    <a:pt x="168" y="60"/>
                  </a:lnTo>
                  <a:lnTo>
                    <a:pt x="168" y="24"/>
                  </a:lnTo>
                  <a:lnTo>
                    <a:pt x="168" y="60"/>
                  </a:lnTo>
                  <a:lnTo>
                    <a:pt x="174" y="36"/>
                  </a:lnTo>
                  <a:lnTo>
                    <a:pt x="174" y="66"/>
                  </a:lnTo>
                  <a:lnTo>
                    <a:pt x="174" y="24"/>
                  </a:lnTo>
                  <a:lnTo>
                    <a:pt x="180" y="54"/>
                  </a:lnTo>
                  <a:lnTo>
                    <a:pt x="180" y="60"/>
                  </a:lnTo>
                  <a:lnTo>
                    <a:pt x="180" y="36"/>
                  </a:lnTo>
                  <a:lnTo>
                    <a:pt x="180" y="48"/>
                  </a:lnTo>
                  <a:lnTo>
                    <a:pt x="186" y="42"/>
                  </a:lnTo>
                  <a:lnTo>
                    <a:pt x="186" y="66"/>
                  </a:lnTo>
                  <a:lnTo>
                    <a:pt x="186" y="24"/>
                  </a:lnTo>
                  <a:lnTo>
                    <a:pt x="186" y="54"/>
                  </a:lnTo>
                  <a:lnTo>
                    <a:pt x="192" y="60"/>
                  </a:lnTo>
                  <a:lnTo>
                    <a:pt x="192" y="30"/>
                  </a:lnTo>
                  <a:lnTo>
                    <a:pt x="192" y="48"/>
                  </a:lnTo>
                  <a:lnTo>
                    <a:pt x="198" y="54"/>
                  </a:lnTo>
                  <a:lnTo>
                    <a:pt x="198" y="60"/>
                  </a:lnTo>
                  <a:lnTo>
                    <a:pt x="198" y="24"/>
                  </a:lnTo>
                  <a:lnTo>
                    <a:pt x="198" y="48"/>
                  </a:lnTo>
                  <a:lnTo>
                    <a:pt x="204" y="66"/>
                  </a:lnTo>
                  <a:lnTo>
                    <a:pt x="204" y="72"/>
                  </a:lnTo>
                  <a:lnTo>
                    <a:pt x="204" y="18"/>
                  </a:lnTo>
                  <a:lnTo>
                    <a:pt x="204" y="6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70"/>
            <p:cNvSpPr>
              <a:spLocks/>
            </p:cNvSpPr>
            <p:nvPr/>
          </p:nvSpPr>
          <p:spPr bwMode="auto">
            <a:xfrm>
              <a:off x="4829175" y="1590675"/>
              <a:ext cx="342900" cy="123825"/>
            </a:xfrm>
            <a:custGeom>
              <a:avLst/>
              <a:gdLst>
                <a:gd name="T0" fmla="*/ 6 w 216"/>
                <a:gd name="T1" fmla="*/ 54 h 78"/>
                <a:gd name="T2" fmla="*/ 12 w 216"/>
                <a:gd name="T3" fmla="*/ 42 h 78"/>
                <a:gd name="T4" fmla="*/ 18 w 216"/>
                <a:gd name="T5" fmla="*/ 78 h 78"/>
                <a:gd name="T6" fmla="*/ 24 w 216"/>
                <a:gd name="T7" fmla="*/ 30 h 78"/>
                <a:gd name="T8" fmla="*/ 24 w 216"/>
                <a:gd name="T9" fmla="*/ 48 h 78"/>
                <a:gd name="T10" fmla="*/ 30 w 216"/>
                <a:gd name="T11" fmla="*/ 24 h 78"/>
                <a:gd name="T12" fmla="*/ 36 w 216"/>
                <a:gd name="T13" fmla="*/ 48 h 78"/>
                <a:gd name="T14" fmla="*/ 42 w 216"/>
                <a:gd name="T15" fmla="*/ 36 h 78"/>
                <a:gd name="T16" fmla="*/ 42 w 216"/>
                <a:gd name="T17" fmla="*/ 42 h 78"/>
                <a:gd name="T18" fmla="*/ 48 w 216"/>
                <a:gd name="T19" fmla="*/ 30 h 78"/>
                <a:gd name="T20" fmla="*/ 54 w 216"/>
                <a:gd name="T21" fmla="*/ 30 h 78"/>
                <a:gd name="T22" fmla="*/ 60 w 216"/>
                <a:gd name="T23" fmla="*/ 60 h 78"/>
                <a:gd name="T24" fmla="*/ 66 w 216"/>
                <a:gd name="T25" fmla="*/ 30 h 78"/>
                <a:gd name="T26" fmla="*/ 72 w 216"/>
                <a:gd name="T27" fmla="*/ 30 h 78"/>
                <a:gd name="T28" fmla="*/ 72 w 216"/>
                <a:gd name="T29" fmla="*/ 36 h 78"/>
                <a:gd name="T30" fmla="*/ 78 w 216"/>
                <a:gd name="T31" fmla="*/ 18 h 78"/>
                <a:gd name="T32" fmla="*/ 84 w 216"/>
                <a:gd name="T33" fmla="*/ 54 h 78"/>
                <a:gd name="T34" fmla="*/ 90 w 216"/>
                <a:gd name="T35" fmla="*/ 48 h 78"/>
                <a:gd name="T36" fmla="*/ 90 w 216"/>
                <a:gd name="T37" fmla="*/ 42 h 78"/>
                <a:gd name="T38" fmla="*/ 96 w 216"/>
                <a:gd name="T39" fmla="*/ 54 h 78"/>
                <a:gd name="T40" fmla="*/ 102 w 216"/>
                <a:gd name="T41" fmla="*/ 36 h 78"/>
                <a:gd name="T42" fmla="*/ 108 w 216"/>
                <a:gd name="T43" fmla="*/ 24 h 78"/>
                <a:gd name="T44" fmla="*/ 114 w 216"/>
                <a:gd name="T45" fmla="*/ 42 h 78"/>
                <a:gd name="T46" fmla="*/ 120 w 216"/>
                <a:gd name="T47" fmla="*/ 60 h 78"/>
                <a:gd name="T48" fmla="*/ 126 w 216"/>
                <a:gd name="T49" fmla="*/ 12 h 78"/>
                <a:gd name="T50" fmla="*/ 132 w 216"/>
                <a:gd name="T51" fmla="*/ 60 h 78"/>
                <a:gd name="T52" fmla="*/ 138 w 216"/>
                <a:gd name="T53" fmla="*/ 30 h 78"/>
                <a:gd name="T54" fmla="*/ 144 w 216"/>
                <a:gd name="T55" fmla="*/ 42 h 78"/>
                <a:gd name="T56" fmla="*/ 144 w 216"/>
                <a:gd name="T57" fmla="*/ 48 h 78"/>
                <a:gd name="T58" fmla="*/ 150 w 216"/>
                <a:gd name="T59" fmla="*/ 24 h 78"/>
                <a:gd name="T60" fmla="*/ 156 w 216"/>
                <a:gd name="T61" fmla="*/ 60 h 78"/>
                <a:gd name="T62" fmla="*/ 162 w 216"/>
                <a:gd name="T63" fmla="*/ 12 h 78"/>
                <a:gd name="T64" fmla="*/ 168 w 216"/>
                <a:gd name="T65" fmla="*/ 48 h 78"/>
                <a:gd name="T66" fmla="*/ 168 w 216"/>
                <a:gd name="T67" fmla="*/ 24 h 78"/>
                <a:gd name="T68" fmla="*/ 174 w 216"/>
                <a:gd name="T69" fmla="*/ 42 h 78"/>
                <a:gd name="T70" fmla="*/ 180 w 216"/>
                <a:gd name="T71" fmla="*/ 30 h 78"/>
                <a:gd name="T72" fmla="*/ 186 w 216"/>
                <a:gd name="T73" fmla="*/ 24 h 78"/>
                <a:gd name="T74" fmla="*/ 192 w 216"/>
                <a:gd name="T75" fmla="*/ 54 h 78"/>
                <a:gd name="T76" fmla="*/ 198 w 216"/>
                <a:gd name="T77" fmla="*/ 36 h 78"/>
                <a:gd name="T78" fmla="*/ 198 w 216"/>
                <a:gd name="T79" fmla="*/ 36 h 78"/>
                <a:gd name="T80" fmla="*/ 204 w 216"/>
                <a:gd name="T81" fmla="*/ 48 h 78"/>
                <a:gd name="T82" fmla="*/ 210 w 216"/>
                <a:gd name="T83" fmla="*/ 2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78">
                  <a:moveTo>
                    <a:pt x="0" y="54"/>
                  </a:moveTo>
                  <a:lnTo>
                    <a:pt x="6" y="48"/>
                  </a:lnTo>
                  <a:lnTo>
                    <a:pt x="6" y="54"/>
                  </a:lnTo>
                  <a:lnTo>
                    <a:pt x="6" y="24"/>
                  </a:lnTo>
                  <a:lnTo>
                    <a:pt x="6" y="36"/>
                  </a:lnTo>
                  <a:lnTo>
                    <a:pt x="12" y="42"/>
                  </a:lnTo>
                  <a:lnTo>
                    <a:pt x="12" y="60"/>
                  </a:lnTo>
                  <a:lnTo>
                    <a:pt x="12" y="6"/>
                  </a:lnTo>
                  <a:lnTo>
                    <a:pt x="18" y="78"/>
                  </a:lnTo>
                  <a:lnTo>
                    <a:pt x="18" y="72"/>
                  </a:lnTo>
                  <a:lnTo>
                    <a:pt x="18" y="48"/>
                  </a:lnTo>
                  <a:lnTo>
                    <a:pt x="24" y="30"/>
                  </a:lnTo>
                  <a:lnTo>
                    <a:pt x="24" y="72"/>
                  </a:lnTo>
                  <a:lnTo>
                    <a:pt x="24" y="6"/>
                  </a:lnTo>
                  <a:lnTo>
                    <a:pt x="24" y="48"/>
                  </a:lnTo>
                  <a:lnTo>
                    <a:pt x="30" y="36"/>
                  </a:lnTo>
                  <a:lnTo>
                    <a:pt x="30" y="48"/>
                  </a:lnTo>
                  <a:lnTo>
                    <a:pt x="30" y="24"/>
                  </a:lnTo>
                  <a:lnTo>
                    <a:pt x="30" y="30"/>
                  </a:lnTo>
                  <a:lnTo>
                    <a:pt x="36" y="36"/>
                  </a:lnTo>
                  <a:lnTo>
                    <a:pt x="36" y="48"/>
                  </a:lnTo>
                  <a:lnTo>
                    <a:pt x="36" y="30"/>
                  </a:lnTo>
                  <a:lnTo>
                    <a:pt x="36" y="48"/>
                  </a:lnTo>
                  <a:lnTo>
                    <a:pt x="42" y="36"/>
                  </a:lnTo>
                  <a:lnTo>
                    <a:pt x="42" y="60"/>
                  </a:lnTo>
                  <a:lnTo>
                    <a:pt x="42" y="24"/>
                  </a:lnTo>
                  <a:lnTo>
                    <a:pt x="42" y="42"/>
                  </a:lnTo>
                  <a:lnTo>
                    <a:pt x="48" y="36"/>
                  </a:lnTo>
                  <a:lnTo>
                    <a:pt x="48" y="48"/>
                  </a:lnTo>
                  <a:lnTo>
                    <a:pt x="48" y="30"/>
                  </a:lnTo>
                  <a:lnTo>
                    <a:pt x="54" y="48"/>
                  </a:lnTo>
                  <a:lnTo>
                    <a:pt x="54" y="48"/>
                  </a:lnTo>
                  <a:lnTo>
                    <a:pt x="54" y="30"/>
                  </a:lnTo>
                  <a:lnTo>
                    <a:pt x="54" y="36"/>
                  </a:lnTo>
                  <a:lnTo>
                    <a:pt x="60" y="42"/>
                  </a:lnTo>
                  <a:lnTo>
                    <a:pt x="60" y="60"/>
                  </a:lnTo>
                  <a:lnTo>
                    <a:pt x="60" y="18"/>
                  </a:lnTo>
                  <a:lnTo>
                    <a:pt x="60" y="48"/>
                  </a:lnTo>
                  <a:lnTo>
                    <a:pt x="66" y="30"/>
                  </a:lnTo>
                  <a:lnTo>
                    <a:pt x="66" y="60"/>
                  </a:lnTo>
                  <a:lnTo>
                    <a:pt x="66" y="18"/>
                  </a:lnTo>
                  <a:lnTo>
                    <a:pt x="72" y="30"/>
                  </a:lnTo>
                  <a:lnTo>
                    <a:pt x="72" y="60"/>
                  </a:lnTo>
                  <a:lnTo>
                    <a:pt x="72" y="30"/>
                  </a:lnTo>
                  <a:lnTo>
                    <a:pt x="72" y="36"/>
                  </a:lnTo>
                  <a:lnTo>
                    <a:pt x="78" y="48"/>
                  </a:lnTo>
                  <a:lnTo>
                    <a:pt x="78" y="60"/>
                  </a:lnTo>
                  <a:lnTo>
                    <a:pt x="78" y="18"/>
                  </a:lnTo>
                  <a:lnTo>
                    <a:pt x="78" y="36"/>
                  </a:lnTo>
                  <a:lnTo>
                    <a:pt x="84" y="48"/>
                  </a:lnTo>
                  <a:lnTo>
                    <a:pt x="84" y="54"/>
                  </a:lnTo>
                  <a:lnTo>
                    <a:pt x="84" y="18"/>
                  </a:lnTo>
                  <a:lnTo>
                    <a:pt x="84" y="36"/>
                  </a:lnTo>
                  <a:lnTo>
                    <a:pt x="90" y="48"/>
                  </a:lnTo>
                  <a:lnTo>
                    <a:pt x="90" y="54"/>
                  </a:lnTo>
                  <a:lnTo>
                    <a:pt x="90" y="18"/>
                  </a:lnTo>
                  <a:lnTo>
                    <a:pt x="90" y="42"/>
                  </a:lnTo>
                  <a:lnTo>
                    <a:pt x="96" y="66"/>
                  </a:lnTo>
                  <a:lnTo>
                    <a:pt x="96" y="12"/>
                  </a:lnTo>
                  <a:lnTo>
                    <a:pt x="96" y="54"/>
                  </a:lnTo>
                  <a:lnTo>
                    <a:pt x="102" y="54"/>
                  </a:lnTo>
                  <a:lnTo>
                    <a:pt x="102" y="24"/>
                  </a:lnTo>
                  <a:lnTo>
                    <a:pt x="102" y="36"/>
                  </a:lnTo>
                  <a:lnTo>
                    <a:pt x="108" y="48"/>
                  </a:lnTo>
                  <a:lnTo>
                    <a:pt x="108" y="54"/>
                  </a:lnTo>
                  <a:lnTo>
                    <a:pt x="108" y="24"/>
                  </a:lnTo>
                  <a:lnTo>
                    <a:pt x="114" y="54"/>
                  </a:lnTo>
                  <a:lnTo>
                    <a:pt x="114" y="18"/>
                  </a:lnTo>
                  <a:lnTo>
                    <a:pt x="114" y="42"/>
                  </a:lnTo>
                  <a:lnTo>
                    <a:pt x="120" y="36"/>
                  </a:lnTo>
                  <a:lnTo>
                    <a:pt x="120" y="18"/>
                  </a:lnTo>
                  <a:lnTo>
                    <a:pt x="120" y="60"/>
                  </a:lnTo>
                  <a:lnTo>
                    <a:pt x="126" y="48"/>
                  </a:lnTo>
                  <a:lnTo>
                    <a:pt x="126" y="66"/>
                  </a:lnTo>
                  <a:lnTo>
                    <a:pt x="126" y="12"/>
                  </a:lnTo>
                  <a:lnTo>
                    <a:pt x="126" y="48"/>
                  </a:lnTo>
                  <a:lnTo>
                    <a:pt x="132" y="24"/>
                  </a:lnTo>
                  <a:lnTo>
                    <a:pt x="132" y="60"/>
                  </a:lnTo>
                  <a:lnTo>
                    <a:pt x="132" y="18"/>
                  </a:lnTo>
                  <a:lnTo>
                    <a:pt x="132" y="48"/>
                  </a:lnTo>
                  <a:lnTo>
                    <a:pt x="138" y="30"/>
                  </a:lnTo>
                  <a:lnTo>
                    <a:pt x="138" y="36"/>
                  </a:lnTo>
                  <a:lnTo>
                    <a:pt x="138" y="36"/>
                  </a:lnTo>
                  <a:lnTo>
                    <a:pt x="144" y="42"/>
                  </a:lnTo>
                  <a:lnTo>
                    <a:pt x="144" y="66"/>
                  </a:lnTo>
                  <a:lnTo>
                    <a:pt x="144" y="12"/>
                  </a:lnTo>
                  <a:lnTo>
                    <a:pt x="144" y="48"/>
                  </a:lnTo>
                  <a:lnTo>
                    <a:pt x="150" y="30"/>
                  </a:lnTo>
                  <a:lnTo>
                    <a:pt x="150" y="54"/>
                  </a:lnTo>
                  <a:lnTo>
                    <a:pt x="150" y="24"/>
                  </a:lnTo>
                  <a:lnTo>
                    <a:pt x="150" y="30"/>
                  </a:lnTo>
                  <a:lnTo>
                    <a:pt x="156" y="42"/>
                  </a:lnTo>
                  <a:lnTo>
                    <a:pt x="156" y="60"/>
                  </a:lnTo>
                  <a:lnTo>
                    <a:pt x="156" y="24"/>
                  </a:lnTo>
                  <a:lnTo>
                    <a:pt x="156" y="48"/>
                  </a:lnTo>
                  <a:lnTo>
                    <a:pt x="162" y="12"/>
                  </a:lnTo>
                  <a:lnTo>
                    <a:pt x="162" y="60"/>
                  </a:lnTo>
                  <a:lnTo>
                    <a:pt x="162" y="42"/>
                  </a:lnTo>
                  <a:lnTo>
                    <a:pt x="168" y="48"/>
                  </a:lnTo>
                  <a:lnTo>
                    <a:pt x="168" y="66"/>
                  </a:lnTo>
                  <a:lnTo>
                    <a:pt x="168" y="12"/>
                  </a:lnTo>
                  <a:lnTo>
                    <a:pt x="168" y="24"/>
                  </a:lnTo>
                  <a:lnTo>
                    <a:pt x="174" y="66"/>
                  </a:lnTo>
                  <a:lnTo>
                    <a:pt x="174" y="18"/>
                  </a:lnTo>
                  <a:lnTo>
                    <a:pt x="174" y="42"/>
                  </a:lnTo>
                  <a:lnTo>
                    <a:pt x="180" y="30"/>
                  </a:lnTo>
                  <a:lnTo>
                    <a:pt x="180" y="54"/>
                  </a:lnTo>
                  <a:lnTo>
                    <a:pt x="180" y="30"/>
                  </a:lnTo>
                  <a:lnTo>
                    <a:pt x="180" y="36"/>
                  </a:lnTo>
                  <a:lnTo>
                    <a:pt x="186" y="48"/>
                  </a:lnTo>
                  <a:lnTo>
                    <a:pt x="186" y="24"/>
                  </a:lnTo>
                  <a:lnTo>
                    <a:pt x="186" y="54"/>
                  </a:lnTo>
                  <a:lnTo>
                    <a:pt x="192" y="42"/>
                  </a:lnTo>
                  <a:lnTo>
                    <a:pt x="192" y="54"/>
                  </a:lnTo>
                  <a:lnTo>
                    <a:pt x="192" y="24"/>
                  </a:lnTo>
                  <a:lnTo>
                    <a:pt x="192" y="24"/>
                  </a:lnTo>
                  <a:lnTo>
                    <a:pt x="198" y="36"/>
                  </a:lnTo>
                  <a:lnTo>
                    <a:pt x="198" y="78"/>
                  </a:lnTo>
                  <a:lnTo>
                    <a:pt x="198" y="18"/>
                  </a:lnTo>
                  <a:lnTo>
                    <a:pt x="198" y="36"/>
                  </a:lnTo>
                  <a:lnTo>
                    <a:pt x="204" y="0"/>
                  </a:lnTo>
                  <a:lnTo>
                    <a:pt x="204" y="66"/>
                  </a:lnTo>
                  <a:lnTo>
                    <a:pt x="204" y="48"/>
                  </a:lnTo>
                  <a:lnTo>
                    <a:pt x="210" y="30"/>
                  </a:lnTo>
                  <a:lnTo>
                    <a:pt x="210" y="54"/>
                  </a:lnTo>
                  <a:lnTo>
                    <a:pt x="210" y="24"/>
                  </a:lnTo>
                  <a:lnTo>
                    <a:pt x="210" y="36"/>
                  </a:lnTo>
                  <a:lnTo>
                    <a:pt x="216"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71"/>
            <p:cNvSpPr>
              <a:spLocks/>
            </p:cNvSpPr>
            <p:nvPr/>
          </p:nvSpPr>
          <p:spPr bwMode="auto">
            <a:xfrm>
              <a:off x="5172075" y="1590675"/>
              <a:ext cx="314325" cy="133350"/>
            </a:xfrm>
            <a:custGeom>
              <a:avLst/>
              <a:gdLst>
                <a:gd name="T0" fmla="*/ 0 w 198"/>
                <a:gd name="T1" fmla="*/ 12 h 84"/>
                <a:gd name="T2" fmla="*/ 6 w 198"/>
                <a:gd name="T3" fmla="*/ 18 h 84"/>
                <a:gd name="T4" fmla="*/ 12 w 198"/>
                <a:gd name="T5" fmla="*/ 54 h 84"/>
                <a:gd name="T6" fmla="*/ 18 w 198"/>
                <a:gd name="T7" fmla="*/ 42 h 84"/>
                <a:gd name="T8" fmla="*/ 18 w 198"/>
                <a:gd name="T9" fmla="*/ 30 h 84"/>
                <a:gd name="T10" fmla="*/ 24 w 198"/>
                <a:gd name="T11" fmla="*/ 24 h 84"/>
                <a:gd name="T12" fmla="*/ 30 w 198"/>
                <a:gd name="T13" fmla="*/ 54 h 84"/>
                <a:gd name="T14" fmla="*/ 36 w 198"/>
                <a:gd name="T15" fmla="*/ 54 h 84"/>
                <a:gd name="T16" fmla="*/ 42 w 198"/>
                <a:gd name="T17" fmla="*/ 36 h 84"/>
                <a:gd name="T18" fmla="*/ 42 w 198"/>
                <a:gd name="T19" fmla="*/ 54 h 84"/>
                <a:gd name="T20" fmla="*/ 48 w 198"/>
                <a:gd name="T21" fmla="*/ 12 h 84"/>
                <a:gd name="T22" fmla="*/ 54 w 198"/>
                <a:gd name="T23" fmla="*/ 54 h 84"/>
                <a:gd name="T24" fmla="*/ 60 w 198"/>
                <a:gd name="T25" fmla="*/ 24 h 84"/>
                <a:gd name="T26" fmla="*/ 60 w 198"/>
                <a:gd name="T27" fmla="*/ 42 h 84"/>
                <a:gd name="T28" fmla="*/ 66 w 198"/>
                <a:gd name="T29" fmla="*/ 0 h 84"/>
                <a:gd name="T30" fmla="*/ 72 w 198"/>
                <a:gd name="T31" fmla="*/ 60 h 84"/>
                <a:gd name="T32" fmla="*/ 78 w 198"/>
                <a:gd name="T33" fmla="*/ 48 h 84"/>
                <a:gd name="T34" fmla="*/ 78 w 198"/>
                <a:gd name="T35" fmla="*/ 42 h 84"/>
                <a:gd name="T36" fmla="*/ 84 w 198"/>
                <a:gd name="T37" fmla="*/ 18 h 84"/>
                <a:gd name="T38" fmla="*/ 90 w 198"/>
                <a:gd name="T39" fmla="*/ 66 h 84"/>
                <a:gd name="T40" fmla="*/ 96 w 198"/>
                <a:gd name="T41" fmla="*/ 48 h 84"/>
                <a:gd name="T42" fmla="*/ 96 w 198"/>
                <a:gd name="T43" fmla="*/ 30 h 84"/>
                <a:gd name="T44" fmla="*/ 102 w 198"/>
                <a:gd name="T45" fmla="*/ 72 h 84"/>
                <a:gd name="T46" fmla="*/ 108 w 198"/>
                <a:gd name="T47" fmla="*/ 30 h 84"/>
                <a:gd name="T48" fmla="*/ 114 w 198"/>
                <a:gd name="T49" fmla="*/ 24 h 84"/>
                <a:gd name="T50" fmla="*/ 120 w 198"/>
                <a:gd name="T51" fmla="*/ 48 h 84"/>
                <a:gd name="T52" fmla="*/ 126 w 198"/>
                <a:gd name="T53" fmla="*/ 42 h 84"/>
                <a:gd name="T54" fmla="*/ 132 w 198"/>
                <a:gd name="T55" fmla="*/ 42 h 84"/>
                <a:gd name="T56" fmla="*/ 132 w 198"/>
                <a:gd name="T57" fmla="*/ 54 h 84"/>
                <a:gd name="T58" fmla="*/ 138 w 198"/>
                <a:gd name="T59" fmla="*/ 84 h 84"/>
                <a:gd name="T60" fmla="*/ 144 w 198"/>
                <a:gd name="T61" fmla="*/ 6 h 84"/>
                <a:gd name="T62" fmla="*/ 150 w 198"/>
                <a:gd name="T63" fmla="*/ 54 h 84"/>
                <a:gd name="T64" fmla="*/ 156 w 198"/>
                <a:gd name="T65" fmla="*/ 48 h 84"/>
                <a:gd name="T66" fmla="*/ 162 w 198"/>
                <a:gd name="T67" fmla="*/ 48 h 84"/>
                <a:gd name="T68" fmla="*/ 162 w 198"/>
                <a:gd name="T69" fmla="*/ 36 h 84"/>
                <a:gd name="T70" fmla="*/ 168 w 198"/>
                <a:gd name="T71" fmla="*/ 36 h 84"/>
                <a:gd name="T72" fmla="*/ 174 w 198"/>
                <a:gd name="T73" fmla="*/ 30 h 84"/>
                <a:gd name="T74" fmla="*/ 180 w 198"/>
                <a:gd name="T75" fmla="*/ 60 h 84"/>
                <a:gd name="T76" fmla="*/ 186 w 198"/>
                <a:gd name="T77" fmla="*/ 42 h 84"/>
                <a:gd name="T78" fmla="*/ 186 w 198"/>
                <a:gd name="T79" fmla="*/ 36 h 84"/>
                <a:gd name="T80" fmla="*/ 192 w 198"/>
                <a:gd name="T81" fmla="*/ 30 h 84"/>
                <a:gd name="T82" fmla="*/ 198 w 198"/>
                <a:gd name="T83"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84">
                  <a:moveTo>
                    <a:pt x="0" y="42"/>
                  </a:moveTo>
                  <a:lnTo>
                    <a:pt x="0" y="60"/>
                  </a:lnTo>
                  <a:lnTo>
                    <a:pt x="0" y="12"/>
                  </a:lnTo>
                  <a:lnTo>
                    <a:pt x="6" y="54"/>
                  </a:lnTo>
                  <a:lnTo>
                    <a:pt x="6" y="60"/>
                  </a:lnTo>
                  <a:lnTo>
                    <a:pt x="6" y="18"/>
                  </a:lnTo>
                  <a:lnTo>
                    <a:pt x="6" y="36"/>
                  </a:lnTo>
                  <a:lnTo>
                    <a:pt x="12" y="48"/>
                  </a:lnTo>
                  <a:lnTo>
                    <a:pt x="12" y="54"/>
                  </a:lnTo>
                  <a:lnTo>
                    <a:pt x="12" y="18"/>
                  </a:lnTo>
                  <a:lnTo>
                    <a:pt x="12" y="48"/>
                  </a:lnTo>
                  <a:lnTo>
                    <a:pt x="18" y="42"/>
                  </a:lnTo>
                  <a:lnTo>
                    <a:pt x="18" y="54"/>
                  </a:lnTo>
                  <a:lnTo>
                    <a:pt x="18" y="24"/>
                  </a:lnTo>
                  <a:lnTo>
                    <a:pt x="18" y="30"/>
                  </a:lnTo>
                  <a:lnTo>
                    <a:pt x="24" y="48"/>
                  </a:lnTo>
                  <a:lnTo>
                    <a:pt x="24" y="54"/>
                  </a:lnTo>
                  <a:lnTo>
                    <a:pt x="24" y="24"/>
                  </a:lnTo>
                  <a:lnTo>
                    <a:pt x="24" y="36"/>
                  </a:lnTo>
                  <a:lnTo>
                    <a:pt x="30" y="24"/>
                  </a:lnTo>
                  <a:lnTo>
                    <a:pt x="30" y="54"/>
                  </a:lnTo>
                  <a:lnTo>
                    <a:pt x="30" y="24"/>
                  </a:lnTo>
                  <a:lnTo>
                    <a:pt x="36" y="36"/>
                  </a:lnTo>
                  <a:lnTo>
                    <a:pt x="36" y="54"/>
                  </a:lnTo>
                  <a:lnTo>
                    <a:pt x="36" y="24"/>
                  </a:lnTo>
                  <a:lnTo>
                    <a:pt x="36" y="42"/>
                  </a:lnTo>
                  <a:lnTo>
                    <a:pt x="42" y="36"/>
                  </a:lnTo>
                  <a:lnTo>
                    <a:pt x="42" y="60"/>
                  </a:lnTo>
                  <a:lnTo>
                    <a:pt x="42" y="18"/>
                  </a:lnTo>
                  <a:lnTo>
                    <a:pt x="42" y="54"/>
                  </a:lnTo>
                  <a:lnTo>
                    <a:pt x="48" y="48"/>
                  </a:lnTo>
                  <a:lnTo>
                    <a:pt x="48" y="66"/>
                  </a:lnTo>
                  <a:lnTo>
                    <a:pt x="48" y="12"/>
                  </a:lnTo>
                  <a:lnTo>
                    <a:pt x="48" y="54"/>
                  </a:lnTo>
                  <a:lnTo>
                    <a:pt x="54" y="36"/>
                  </a:lnTo>
                  <a:lnTo>
                    <a:pt x="54" y="54"/>
                  </a:lnTo>
                  <a:lnTo>
                    <a:pt x="54" y="24"/>
                  </a:lnTo>
                  <a:lnTo>
                    <a:pt x="54" y="42"/>
                  </a:lnTo>
                  <a:lnTo>
                    <a:pt x="60" y="24"/>
                  </a:lnTo>
                  <a:lnTo>
                    <a:pt x="60" y="60"/>
                  </a:lnTo>
                  <a:lnTo>
                    <a:pt x="60" y="12"/>
                  </a:lnTo>
                  <a:lnTo>
                    <a:pt x="60" y="42"/>
                  </a:lnTo>
                  <a:lnTo>
                    <a:pt x="66" y="30"/>
                  </a:lnTo>
                  <a:lnTo>
                    <a:pt x="66" y="72"/>
                  </a:lnTo>
                  <a:lnTo>
                    <a:pt x="66" y="0"/>
                  </a:lnTo>
                  <a:lnTo>
                    <a:pt x="66" y="48"/>
                  </a:lnTo>
                  <a:lnTo>
                    <a:pt x="72" y="36"/>
                  </a:lnTo>
                  <a:lnTo>
                    <a:pt x="72" y="60"/>
                  </a:lnTo>
                  <a:lnTo>
                    <a:pt x="72" y="18"/>
                  </a:lnTo>
                  <a:lnTo>
                    <a:pt x="72" y="42"/>
                  </a:lnTo>
                  <a:lnTo>
                    <a:pt x="78" y="48"/>
                  </a:lnTo>
                  <a:lnTo>
                    <a:pt x="78" y="60"/>
                  </a:lnTo>
                  <a:lnTo>
                    <a:pt x="78" y="24"/>
                  </a:lnTo>
                  <a:lnTo>
                    <a:pt x="78" y="42"/>
                  </a:lnTo>
                  <a:lnTo>
                    <a:pt x="84" y="30"/>
                  </a:lnTo>
                  <a:lnTo>
                    <a:pt x="84" y="60"/>
                  </a:lnTo>
                  <a:lnTo>
                    <a:pt x="84" y="18"/>
                  </a:lnTo>
                  <a:lnTo>
                    <a:pt x="84" y="30"/>
                  </a:lnTo>
                  <a:lnTo>
                    <a:pt x="90" y="36"/>
                  </a:lnTo>
                  <a:lnTo>
                    <a:pt x="90" y="66"/>
                  </a:lnTo>
                  <a:lnTo>
                    <a:pt x="90" y="18"/>
                  </a:lnTo>
                  <a:lnTo>
                    <a:pt x="90" y="42"/>
                  </a:lnTo>
                  <a:lnTo>
                    <a:pt x="96" y="48"/>
                  </a:lnTo>
                  <a:lnTo>
                    <a:pt x="96" y="60"/>
                  </a:lnTo>
                  <a:lnTo>
                    <a:pt x="96" y="18"/>
                  </a:lnTo>
                  <a:lnTo>
                    <a:pt x="96" y="30"/>
                  </a:lnTo>
                  <a:lnTo>
                    <a:pt x="102" y="54"/>
                  </a:lnTo>
                  <a:lnTo>
                    <a:pt x="102" y="6"/>
                  </a:lnTo>
                  <a:lnTo>
                    <a:pt x="102" y="72"/>
                  </a:lnTo>
                  <a:lnTo>
                    <a:pt x="108" y="12"/>
                  </a:lnTo>
                  <a:lnTo>
                    <a:pt x="108" y="60"/>
                  </a:lnTo>
                  <a:lnTo>
                    <a:pt x="108" y="30"/>
                  </a:lnTo>
                  <a:lnTo>
                    <a:pt x="114" y="36"/>
                  </a:lnTo>
                  <a:lnTo>
                    <a:pt x="114" y="54"/>
                  </a:lnTo>
                  <a:lnTo>
                    <a:pt x="114" y="24"/>
                  </a:lnTo>
                  <a:lnTo>
                    <a:pt x="114" y="36"/>
                  </a:lnTo>
                  <a:lnTo>
                    <a:pt x="120" y="42"/>
                  </a:lnTo>
                  <a:lnTo>
                    <a:pt x="120" y="48"/>
                  </a:lnTo>
                  <a:lnTo>
                    <a:pt x="120" y="30"/>
                  </a:lnTo>
                  <a:lnTo>
                    <a:pt x="120" y="36"/>
                  </a:lnTo>
                  <a:lnTo>
                    <a:pt x="126" y="42"/>
                  </a:lnTo>
                  <a:lnTo>
                    <a:pt x="126" y="24"/>
                  </a:lnTo>
                  <a:lnTo>
                    <a:pt x="126" y="54"/>
                  </a:lnTo>
                  <a:lnTo>
                    <a:pt x="132" y="42"/>
                  </a:lnTo>
                  <a:lnTo>
                    <a:pt x="132" y="72"/>
                  </a:lnTo>
                  <a:lnTo>
                    <a:pt x="132" y="12"/>
                  </a:lnTo>
                  <a:lnTo>
                    <a:pt x="132" y="54"/>
                  </a:lnTo>
                  <a:lnTo>
                    <a:pt x="138" y="36"/>
                  </a:lnTo>
                  <a:lnTo>
                    <a:pt x="138" y="6"/>
                  </a:lnTo>
                  <a:lnTo>
                    <a:pt x="138" y="84"/>
                  </a:lnTo>
                  <a:lnTo>
                    <a:pt x="144" y="30"/>
                  </a:lnTo>
                  <a:lnTo>
                    <a:pt x="144" y="54"/>
                  </a:lnTo>
                  <a:lnTo>
                    <a:pt x="144" y="6"/>
                  </a:lnTo>
                  <a:lnTo>
                    <a:pt x="144" y="42"/>
                  </a:lnTo>
                  <a:lnTo>
                    <a:pt x="150" y="24"/>
                  </a:lnTo>
                  <a:lnTo>
                    <a:pt x="150" y="54"/>
                  </a:lnTo>
                  <a:lnTo>
                    <a:pt x="150" y="42"/>
                  </a:lnTo>
                  <a:lnTo>
                    <a:pt x="156" y="30"/>
                  </a:lnTo>
                  <a:lnTo>
                    <a:pt x="156" y="48"/>
                  </a:lnTo>
                  <a:lnTo>
                    <a:pt x="156" y="24"/>
                  </a:lnTo>
                  <a:lnTo>
                    <a:pt x="156" y="30"/>
                  </a:lnTo>
                  <a:lnTo>
                    <a:pt x="162" y="48"/>
                  </a:lnTo>
                  <a:lnTo>
                    <a:pt x="162" y="54"/>
                  </a:lnTo>
                  <a:lnTo>
                    <a:pt x="162" y="24"/>
                  </a:lnTo>
                  <a:lnTo>
                    <a:pt x="162" y="36"/>
                  </a:lnTo>
                  <a:lnTo>
                    <a:pt x="168" y="18"/>
                  </a:lnTo>
                  <a:lnTo>
                    <a:pt x="168" y="66"/>
                  </a:lnTo>
                  <a:lnTo>
                    <a:pt x="168" y="36"/>
                  </a:lnTo>
                  <a:lnTo>
                    <a:pt x="174" y="48"/>
                  </a:lnTo>
                  <a:lnTo>
                    <a:pt x="174" y="48"/>
                  </a:lnTo>
                  <a:lnTo>
                    <a:pt x="174" y="30"/>
                  </a:lnTo>
                  <a:lnTo>
                    <a:pt x="174" y="42"/>
                  </a:lnTo>
                  <a:lnTo>
                    <a:pt x="180" y="48"/>
                  </a:lnTo>
                  <a:lnTo>
                    <a:pt x="180" y="60"/>
                  </a:lnTo>
                  <a:lnTo>
                    <a:pt x="180" y="18"/>
                  </a:lnTo>
                  <a:lnTo>
                    <a:pt x="180" y="42"/>
                  </a:lnTo>
                  <a:lnTo>
                    <a:pt x="186" y="42"/>
                  </a:lnTo>
                  <a:lnTo>
                    <a:pt x="186" y="60"/>
                  </a:lnTo>
                  <a:lnTo>
                    <a:pt x="186" y="24"/>
                  </a:lnTo>
                  <a:lnTo>
                    <a:pt x="186" y="36"/>
                  </a:lnTo>
                  <a:lnTo>
                    <a:pt x="192" y="42"/>
                  </a:lnTo>
                  <a:lnTo>
                    <a:pt x="192" y="48"/>
                  </a:lnTo>
                  <a:lnTo>
                    <a:pt x="192" y="30"/>
                  </a:lnTo>
                  <a:lnTo>
                    <a:pt x="192" y="42"/>
                  </a:lnTo>
                  <a:lnTo>
                    <a:pt x="198" y="36"/>
                  </a:lnTo>
                  <a:lnTo>
                    <a:pt x="198" y="60"/>
                  </a:lnTo>
                  <a:lnTo>
                    <a:pt x="198" y="18"/>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p:nvSpPr>
          <p:spPr bwMode="auto">
            <a:xfrm>
              <a:off x="5486400" y="1543050"/>
              <a:ext cx="333375" cy="209550"/>
            </a:xfrm>
            <a:custGeom>
              <a:avLst/>
              <a:gdLst>
                <a:gd name="T0" fmla="*/ 6 w 210"/>
                <a:gd name="T1" fmla="*/ 48 h 132"/>
                <a:gd name="T2" fmla="*/ 12 w 210"/>
                <a:gd name="T3" fmla="*/ 102 h 132"/>
                <a:gd name="T4" fmla="*/ 18 w 210"/>
                <a:gd name="T5" fmla="*/ 78 h 132"/>
                <a:gd name="T6" fmla="*/ 18 w 210"/>
                <a:gd name="T7" fmla="*/ 78 h 132"/>
                <a:gd name="T8" fmla="*/ 24 w 210"/>
                <a:gd name="T9" fmla="*/ 54 h 132"/>
                <a:gd name="T10" fmla="*/ 30 w 210"/>
                <a:gd name="T11" fmla="*/ 48 h 132"/>
                <a:gd name="T12" fmla="*/ 36 w 210"/>
                <a:gd name="T13" fmla="*/ 84 h 132"/>
                <a:gd name="T14" fmla="*/ 42 w 210"/>
                <a:gd name="T15" fmla="*/ 60 h 132"/>
                <a:gd name="T16" fmla="*/ 48 w 210"/>
                <a:gd name="T17" fmla="*/ 66 h 132"/>
                <a:gd name="T18" fmla="*/ 48 w 210"/>
                <a:gd name="T19" fmla="*/ 66 h 132"/>
                <a:gd name="T20" fmla="*/ 54 w 210"/>
                <a:gd name="T21" fmla="*/ 72 h 132"/>
                <a:gd name="T22" fmla="*/ 60 w 210"/>
                <a:gd name="T23" fmla="*/ 78 h 132"/>
                <a:gd name="T24" fmla="*/ 66 w 210"/>
                <a:gd name="T25" fmla="*/ 60 h 132"/>
                <a:gd name="T26" fmla="*/ 72 w 210"/>
                <a:gd name="T27" fmla="*/ 78 h 132"/>
                <a:gd name="T28" fmla="*/ 78 w 210"/>
                <a:gd name="T29" fmla="*/ 78 h 132"/>
                <a:gd name="T30" fmla="*/ 84 w 210"/>
                <a:gd name="T31" fmla="*/ 84 h 132"/>
                <a:gd name="T32" fmla="*/ 84 w 210"/>
                <a:gd name="T33" fmla="*/ 72 h 132"/>
                <a:gd name="T34" fmla="*/ 90 w 210"/>
                <a:gd name="T35" fmla="*/ 12 h 132"/>
                <a:gd name="T36" fmla="*/ 96 w 210"/>
                <a:gd name="T37" fmla="*/ 90 h 132"/>
                <a:gd name="T38" fmla="*/ 102 w 210"/>
                <a:gd name="T39" fmla="*/ 60 h 132"/>
                <a:gd name="T40" fmla="*/ 102 w 210"/>
                <a:gd name="T41" fmla="*/ 78 h 132"/>
                <a:gd name="T42" fmla="*/ 108 w 210"/>
                <a:gd name="T43" fmla="*/ 54 h 132"/>
                <a:gd name="T44" fmla="*/ 114 w 210"/>
                <a:gd name="T45" fmla="*/ 84 h 132"/>
                <a:gd name="T46" fmla="*/ 120 w 210"/>
                <a:gd name="T47" fmla="*/ 132 h 132"/>
                <a:gd name="T48" fmla="*/ 126 w 210"/>
                <a:gd name="T49" fmla="*/ 78 h 132"/>
                <a:gd name="T50" fmla="*/ 126 w 210"/>
                <a:gd name="T51" fmla="*/ 78 h 132"/>
                <a:gd name="T52" fmla="*/ 132 w 210"/>
                <a:gd name="T53" fmla="*/ 36 h 132"/>
                <a:gd name="T54" fmla="*/ 138 w 210"/>
                <a:gd name="T55" fmla="*/ 84 h 132"/>
                <a:gd name="T56" fmla="*/ 144 w 210"/>
                <a:gd name="T57" fmla="*/ 66 h 132"/>
                <a:gd name="T58" fmla="*/ 150 w 210"/>
                <a:gd name="T59" fmla="*/ 36 h 132"/>
                <a:gd name="T60" fmla="*/ 150 w 210"/>
                <a:gd name="T61" fmla="*/ 60 h 132"/>
                <a:gd name="T62" fmla="*/ 156 w 210"/>
                <a:gd name="T63" fmla="*/ 48 h 132"/>
                <a:gd name="T64" fmla="*/ 162 w 210"/>
                <a:gd name="T65" fmla="*/ 102 h 132"/>
                <a:gd name="T66" fmla="*/ 168 w 210"/>
                <a:gd name="T67" fmla="*/ 84 h 132"/>
                <a:gd name="T68" fmla="*/ 168 w 210"/>
                <a:gd name="T69" fmla="*/ 72 h 132"/>
                <a:gd name="T70" fmla="*/ 174 w 210"/>
                <a:gd name="T71" fmla="*/ 54 h 132"/>
                <a:gd name="T72" fmla="*/ 180 w 210"/>
                <a:gd name="T73" fmla="*/ 102 h 132"/>
                <a:gd name="T74" fmla="*/ 186 w 210"/>
                <a:gd name="T75" fmla="*/ 60 h 132"/>
                <a:gd name="T76" fmla="*/ 186 w 210"/>
                <a:gd name="T77" fmla="*/ 60 h 132"/>
                <a:gd name="T78" fmla="*/ 192 w 210"/>
                <a:gd name="T79" fmla="*/ 24 h 132"/>
                <a:gd name="T80" fmla="*/ 198 w 210"/>
                <a:gd name="T81" fmla="*/ 24 h 132"/>
                <a:gd name="T82" fmla="*/ 204 w 210"/>
                <a:gd name="T83"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32">
                  <a:moveTo>
                    <a:pt x="0" y="72"/>
                  </a:moveTo>
                  <a:lnTo>
                    <a:pt x="6" y="60"/>
                  </a:lnTo>
                  <a:lnTo>
                    <a:pt x="6" y="48"/>
                  </a:lnTo>
                  <a:lnTo>
                    <a:pt x="6" y="102"/>
                  </a:lnTo>
                  <a:lnTo>
                    <a:pt x="12" y="96"/>
                  </a:lnTo>
                  <a:lnTo>
                    <a:pt x="12" y="102"/>
                  </a:lnTo>
                  <a:lnTo>
                    <a:pt x="12" y="36"/>
                  </a:lnTo>
                  <a:lnTo>
                    <a:pt x="12" y="72"/>
                  </a:lnTo>
                  <a:lnTo>
                    <a:pt x="18" y="78"/>
                  </a:lnTo>
                  <a:lnTo>
                    <a:pt x="18" y="114"/>
                  </a:lnTo>
                  <a:lnTo>
                    <a:pt x="18" y="24"/>
                  </a:lnTo>
                  <a:lnTo>
                    <a:pt x="18" y="78"/>
                  </a:lnTo>
                  <a:lnTo>
                    <a:pt x="24" y="60"/>
                  </a:lnTo>
                  <a:lnTo>
                    <a:pt x="24" y="84"/>
                  </a:lnTo>
                  <a:lnTo>
                    <a:pt x="24" y="54"/>
                  </a:lnTo>
                  <a:lnTo>
                    <a:pt x="24" y="66"/>
                  </a:lnTo>
                  <a:lnTo>
                    <a:pt x="30" y="84"/>
                  </a:lnTo>
                  <a:lnTo>
                    <a:pt x="30" y="48"/>
                  </a:lnTo>
                  <a:lnTo>
                    <a:pt x="30" y="60"/>
                  </a:lnTo>
                  <a:lnTo>
                    <a:pt x="36" y="78"/>
                  </a:lnTo>
                  <a:lnTo>
                    <a:pt x="36" y="84"/>
                  </a:lnTo>
                  <a:lnTo>
                    <a:pt x="36" y="54"/>
                  </a:lnTo>
                  <a:lnTo>
                    <a:pt x="36" y="66"/>
                  </a:lnTo>
                  <a:lnTo>
                    <a:pt x="42" y="60"/>
                  </a:lnTo>
                  <a:lnTo>
                    <a:pt x="42" y="60"/>
                  </a:lnTo>
                  <a:lnTo>
                    <a:pt x="42" y="78"/>
                  </a:lnTo>
                  <a:lnTo>
                    <a:pt x="48" y="66"/>
                  </a:lnTo>
                  <a:lnTo>
                    <a:pt x="48" y="84"/>
                  </a:lnTo>
                  <a:lnTo>
                    <a:pt x="48" y="48"/>
                  </a:lnTo>
                  <a:lnTo>
                    <a:pt x="48" y="66"/>
                  </a:lnTo>
                  <a:lnTo>
                    <a:pt x="54" y="90"/>
                  </a:lnTo>
                  <a:lnTo>
                    <a:pt x="54" y="48"/>
                  </a:lnTo>
                  <a:lnTo>
                    <a:pt x="54" y="72"/>
                  </a:lnTo>
                  <a:lnTo>
                    <a:pt x="60" y="54"/>
                  </a:lnTo>
                  <a:lnTo>
                    <a:pt x="60" y="84"/>
                  </a:lnTo>
                  <a:lnTo>
                    <a:pt x="60" y="78"/>
                  </a:lnTo>
                  <a:lnTo>
                    <a:pt x="66" y="72"/>
                  </a:lnTo>
                  <a:lnTo>
                    <a:pt x="66" y="78"/>
                  </a:lnTo>
                  <a:lnTo>
                    <a:pt x="66" y="60"/>
                  </a:lnTo>
                  <a:lnTo>
                    <a:pt x="66" y="66"/>
                  </a:lnTo>
                  <a:lnTo>
                    <a:pt x="72" y="60"/>
                  </a:lnTo>
                  <a:lnTo>
                    <a:pt x="72" y="78"/>
                  </a:lnTo>
                  <a:lnTo>
                    <a:pt x="72" y="66"/>
                  </a:lnTo>
                  <a:lnTo>
                    <a:pt x="78" y="72"/>
                  </a:lnTo>
                  <a:lnTo>
                    <a:pt x="78" y="78"/>
                  </a:lnTo>
                  <a:lnTo>
                    <a:pt x="78" y="60"/>
                  </a:lnTo>
                  <a:lnTo>
                    <a:pt x="78" y="66"/>
                  </a:lnTo>
                  <a:lnTo>
                    <a:pt x="84" y="84"/>
                  </a:lnTo>
                  <a:lnTo>
                    <a:pt x="84" y="90"/>
                  </a:lnTo>
                  <a:lnTo>
                    <a:pt x="84" y="54"/>
                  </a:lnTo>
                  <a:lnTo>
                    <a:pt x="84" y="72"/>
                  </a:lnTo>
                  <a:lnTo>
                    <a:pt x="90" y="78"/>
                  </a:lnTo>
                  <a:lnTo>
                    <a:pt x="90" y="132"/>
                  </a:lnTo>
                  <a:lnTo>
                    <a:pt x="90" y="12"/>
                  </a:lnTo>
                  <a:lnTo>
                    <a:pt x="90" y="84"/>
                  </a:lnTo>
                  <a:lnTo>
                    <a:pt x="96" y="54"/>
                  </a:lnTo>
                  <a:lnTo>
                    <a:pt x="96" y="90"/>
                  </a:lnTo>
                  <a:lnTo>
                    <a:pt x="96" y="48"/>
                  </a:lnTo>
                  <a:lnTo>
                    <a:pt x="96" y="72"/>
                  </a:lnTo>
                  <a:lnTo>
                    <a:pt x="102" y="60"/>
                  </a:lnTo>
                  <a:lnTo>
                    <a:pt x="102" y="90"/>
                  </a:lnTo>
                  <a:lnTo>
                    <a:pt x="102" y="54"/>
                  </a:lnTo>
                  <a:lnTo>
                    <a:pt x="102" y="78"/>
                  </a:lnTo>
                  <a:lnTo>
                    <a:pt x="108" y="78"/>
                  </a:lnTo>
                  <a:lnTo>
                    <a:pt x="108" y="84"/>
                  </a:lnTo>
                  <a:lnTo>
                    <a:pt x="108" y="54"/>
                  </a:lnTo>
                  <a:lnTo>
                    <a:pt x="108" y="60"/>
                  </a:lnTo>
                  <a:lnTo>
                    <a:pt x="114" y="54"/>
                  </a:lnTo>
                  <a:lnTo>
                    <a:pt x="114" y="84"/>
                  </a:lnTo>
                  <a:lnTo>
                    <a:pt x="114" y="60"/>
                  </a:lnTo>
                  <a:lnTo>
                    <a:pt x="120" y="90"/>
                  </a:lnTo>
                  <a:lnTo>
                    <a:pt x="120" y="132"/>
                  </a:lnTo>
                  <a:lnTo>
                    <a:pt x="120" y="0"/>
                  </a:lnTo>
                  <a:lnTo>
                    <a:pt x="120" y="60"/>
                  </a:lnTo>
                  <a:lnTo>
                    <a:pt x="126" y="78"/>
                  </a:lnTo>
                  <a:lnTo>
                    <a:pt x="126" y="78"/>
                  </a:lnTo>
                  <a:lnTo>
                    <a:pt x="126" y="54"/>
                  </a:lnTo>
                  <a:lnTo>
                    <a:pt x="126" y="78"/>
                  </a:lnTo>
                  <a:lnTo>
                    <a:pt x="132" y="84"/>
                  </a:lnTo>
                  <a:lnTo>
                    <a:pt x="132" y="96"/>
                  </a:lnTo>
                  <a:lnTo>
                    <a:pt x="132" y="36"/>
                  </a:lnTo>
                  <a:lnTo>
                    <a:pt x="132" y="72"/>
                  </a:lnTo>
                  <a:lnTo>
                    <a:pt x="138" y="78"/>
                  </a:lnTo>
                  <a:lnTo>
                    <a:pt x="138" y="84"/>
                  </a:lnTo>
                  <a:lnTo>
                    <a:pt x="138" y="54"/>
                  </a:lnTo>
                  <a:lnTo>
                    <a:pt x="138" y="72"/>
                  </a:lnTo>
                  <a:lnTo>
                    <a:pt x="144" y="66"/>
                  </a:lnTo>
                  <a:lnTo>
                    <a:pt x="144" y="90"/>
                  </a:lnTo>
                  <a:lnTo>
                    <a:pt x="144" y="48"/>
                  </a:lnTo>
                  <a:lnTo>
                    <a:pt x="150" y="36"/>
                  </a:lnTo>
                  <a:lnTo>
                    <a:pt x="150" y="114"/>
                  </a:lnTo>
                  <a:lnTo>
                    <a:pt x="150" y="24"/>
                  </a:lnTo>
                  <a:lnTo>
                    <a:pt x="150" y="60"/>
                  </a:lnTo>
                  <a:lnTo>
                    <a:pt x="156" y="78"/>
                  </a:lnTo>
                  <a:lnTo>
                    <a:pt x="156" y="84"/>
                  </a:lnTo>
                  <a:lnTo>
                    <a:pt x="156" y="48"/>
                  </a:lnTo>
                  <a:lnTo>
                    <a:pt x="156" y="66"/>
                  </a:lnTo>
                  <a:lnTo>
                    <a:pt x="162" y="60"/>
                  </a:lnTo>
                  <a:lnTo>
                    <a:pt x="162" y="102"/>
                  </a:lnTo>
                  <a:lnTo>
                    <a:pt x="162" y="30"/>
                  </a:lnTo>
                  <a:lnTo>
                    <a:pt x="162" y="54"/>
                  </a:lnTo>
                  <a:lnTo>
                    <a:pt x="168" y="84"/>
                  </a:lnTo>
                  <a:lnTo>
                    <a:pt x="168" y="90"/>
                  </a:lnTo>
                  <a:lnTo>
                    <a:pt x="168" y="48"/>
                  </a:lnTo>
                  <a:lnTo>
                    <a:pt x="168" y="72"/>
                  </a:lnTo>
                  <a:lnTo>
                    <a:pt x="174" y="60"/>
                  </a:lnTo>
                  <a:lnTo>
                    <a:pt x="174" y="84"/>
                  </a:lnTo>
                  <a:lnTo>
                    <a:pt x="174" y="54"/>
                  </a:lnTo>
                  <a:lnTo>
                    <a:pt x="174" y="72"/>
                  </a:lnTo>
                  <a:lnTo>
                    <a:pt x="180" y="66"/>
                  </a:lnTo>
                  <a:lnTo>
                    <a:pt x="180" y="102"/>
                  </a:lnTo>
                  <a:lnTo>
                    <a:pt x="180" y="48"/>
                  </a:lnTo>
                  <a:lnTo>
                    <a:pt x="180" y="72"/>
                  </a:lnTo>
                  <a:lnTo>
                    <a:pt x="186" y="60"/>
                  </a:lnTo>
                  <a:lnTo>
                    <a:pt x="186" y="84"/>
                  </a:lnTo>
                  <a:lnTo>
                    <a:pt x="186" y="54"/>
                  </a:lnTo>
                  <a:lnTo>
                    <a:pt x="186" y="60"/>
                  </a:lnTo>
                  <a:lnTo>
                    <a:pt x="192" y="66"/>
                  </a:lnTo>
                  <a:lnTo>
                    <a:pt x="192" y="96"/>
                  </a:lnTo>
                  <a:lnTo>
                    <a:pt x="192" y="24"/>
                  </a:lnTo>
                  <a:lnTo>
                    <a:pt x="192" y="72"/>
                  </a:lnTo>
                  <a:lnTo>
                    <a:pt x="198" y="114"/>
                  </a:lnTo>
                  <a:lnTo>
                    <a:pt x="198" y="24"/>
                  </a:lnTo>
                  <a:lnTo>
                    <a:pt x="198" y="54"/>
                  </a:lnTo>
                  <a:lnTo>
                    <a:pt x="204" y="60"/>
                  </a:lnTo>
                  <a:lnTo>
                    <a:pt x="204" y="78"/>
                  </a:lnTo>
                  <a:lnTo>
                    <a:pt x="204" y="66"/>
                  </a:lnTo>
                  <a:lnTo>
                    <a:pt x="210" y="7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73"/>
            <p:cNvSpPr>
              <a:spLocks/>
            </p:cNvSpPr>
            <p:nvPr/>
          </p:nvSpPr>
          <p:spPr bwMode="auto">
            <a:xfrm>
              <a:off x="5819775" y="1571625"/>
              <a:ext cx="333375" cy="171450"/>
            </a:xfrm>
            <a:custGeom>
              <a:avLst/>
              <a:gdLst>
                <a:gd name="T0" fmla="*/ 0 w 210"/>
                <a:gd name="T1" fmla="*/ 36 h 108"/>
                <a:gd name="T2" fmla="*/ 6 w 210"/>
                <a:gd name="T3" fmla="*/ 84 h 108"/>
                <a:gd name="T4" fmla="*/ 12 w 210"/>
                <a:gd name="T5" fmla="*/ 24 h 108"/>
                <a:gd name="T6" fmla="*/ 18 w 210"/>
                <a:gd name="T7" fmla="*/ 54 h 108"/>
                <a:gd name="T8" fmla="*/ 24 w 210"/>
                <a:gd name="T9" fmla="*/ 48 h 108"/>
                <a:gd name="T10" fmla="*/ 24 w 210"/>
                <a:gd name="T11" fmla="*/ 48 h 108"/>
                <a:gd name="T12" fmla="*/ 30 w 210"/>
                <a:gd name="T13" fmla="*/ 30 h 108"/>
                <a:gd name="T14" fmla="*/ 36 w 210"/>
                <a:gd name="T15" fmla="*/ 24 h 108"/>
                <a:gd name="T16" fmla="*/ 42 w 210"/>
                <a:gd name="T17" fmla="*/ 60 h 108"/>
                <a:gd name="T18" fmla="*/ 48 w 210"/>
                <a:gd name="T19" fmla="*/ 54 h 108"/>
                <a:gd name="T20" fmla="*/ 48 w 210"/>
                <a:gd name="T21" fmla="*/ 66 h 108"/>
                <a:gd name="T22" fmla="*/ 54 w 210"/>
                <a:gd name="T23" fmla="*/ 24 h 108"/>
                <a:gd name="T24" fmla="*/ 60 w 210"/>
                <a:gd name="T25" fmla="*/ 84 h 108"/>
                <a:gd name="T26" fmla="*/ 66 w 210"/>
                <a:gd name="T27" fmla="*/ 78 h 108"/>
                <a:gd name="T28" fmla="*/ 72 w 210"/>
                <a:gd name="T29" fmla="*/ 54 h 108"/>
                <a:gd name="T30" fmla="*/ 72 w 210"/>
                <a:gd name="T31" fmla="*/ 54 h 108"/>
                <a:gd name="T32" fmla="*/ 78 w 210"/>
                <a:gd name="T33" fmla="*/ 36 h 108"/>
                <a:gd name="T34" fmla="*/ 84 w 210"/>
                <a:gd name="T35" fmla="*/ 78 h 108"/>
                <a:gd name="T36" fmla="*/ 90 w 210"/>
                <a:gd name="T37" fmla="*/ 30 h 108"/>
                <a:gd name="T38" fmla="*/ 96 w 210"/>
                <a:gd name="T39" fmla="*/ 54 h 108"/>
                <a:gd name="T40" fmla="*/ 96 w 210"/>
                <a:gd name="T41" fmla="*/ 48 h 108"/>
                <a:gd name="T42" fmla="*/ 102 w 210"/>
                <a:gd name="T43" fmla="*/ 42 h 108"/>
                <a:gd name="T44" fmla="*/ 108 w 210"/>
                <a:gd name="T45" fmla="*/ 66 h 108"/>
                <a:gd name="T46" fmla="*/ 114 w 210"/>
                <a:gd name="T47" fmla="*/ 36 h 108"/>
                <a:gd name="T48" fmla="*/ 120 w 210"/>
                <a:gd name="T49" fmla="*/ 42 h 108"/>
                <a:gd name="T50" fmla="*/ 120 w 210"/>
                <a:gd name="T51" fmla="*/ 60 h 108"/>
                <a:gd name="T52" fmla="*/ 126 w 210"/>
                <a:gd name="T53" fmla="*/ 66 h 108"/>
                <a:gd name="T54" fmla="*/ 132 w 210"/>
                <a:gd name="T55" fmla="*/ 0 h 108"/>
                <a:gd name="T56" fmla="*/ 138 w 210"/>
                <a:gd name="T57" fmla="*/ 90 h 108"/>
                <a:gd name="T58" fmla="*/ 144 w 210"/>
                <a:gd name="T59" fmla="*/ 42 h 108"/>
                <a:gd name="T60" fmla="*/ 150 w 210"/>
                <a:gd name="T61" fmla="*/ 54 h 108"/>
                <a:gd name="T62" fmla="*/ 156 w 210"/>
                <a:gd name="T63" fmla="*/ 48 h 108"/>
                <a:gd name="T64" fmla="*/ 156 w 210"/>
                <a:gd name="T65" fmla="*/ 48 h 108"/>
                <a:gd name="T66" fmla="*/ 162 w 210"/>
                <a:gd name="T67" fmla="*/ 30 h 108"/>
                <a:gd name="T68" fmla="*/ 168 w 210"/>
                <a:gd name="T69" fmla="*/ 6 h 108"/>
                <a:gd name="T70" fmla="*/ 174 w 210"/>
                <a:gd name="T71" fmla="*/ 96 h 108"/>
                <a:gd name="T72" fmla="*/ 180 w 210"/>
                <a:gd name="T73" fmla="*/ 84 h 108"/>
                <a:gd name="T74" fmla="*/ 186 w 210"/>
                <a:gd name="T75" fmla="*/ 72 h 108"/>
                <a:gd name="T76" fmla="*/ 192 w 210"/>
                <a:gd name="T77" fmla="*/ 42 h 108"/>
                <a:gd name="T78" fmla="*/ 192 w 210"/>
                <a:gd name="T79" fmla="*/ 54 h 108"/>
                <a:gd name="T80" fmla="*/ 198 w 210"/>
                <a:gd name="T81" fmla="*/ 18 h 108"/>
                <a:gd name="T82" fmla="*/ 204 w 210"/>
                <a:gd name="T83"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08">
                  <a:moveTo>
                    <a:pt x="0" y="54"/>
                  </a:moveTo>
                  <a:lnTo>
                    <a:pt x="0" y="66"/>
                  </a:lnTo>
                  <a:lnTo>
                    <a:pt x="0" y="36"/>
                  </a:lnTo>
                  <a:lnTo>
                    <a:pt x="0" y="42"/>
                  </a:lnTo>
                  <a:lnTo>
                    <a:pt x="6" y="54"/>
                  </a:lnTo>
                  <a:lnTo>
                    <a:pt x="6" y="84"/>
                  </a:lnTo>
                  <a:lnTo>
                    <a:pt x="6" y="18"/>
                  </a:lnTo>
                  <a:lnTo>
                    <a:pt x="6" y="72"/>
                  </a:lnTo>
                  <a:lnTo>
                    <a:pt x="12" y="24"/>
                  </a:lnTo>
                  <a:lnTo>
                    <a:pt x="12" y="72"/>
                  </a:lnTo>
                  <a:lnTo>
                    <a:pt x="12" y="42"/>
                  </a:lnTo>
                  <a:lnTo>
                    <a:pt x="18" y="54"/>
                  </a:lnTo>
                  <a:lnTo>
                    <a:pt x="18" y="36"/>
                  </a:lnTo>
                  <a:lnTo>
                    <a:pt x="18" y="72"/>
                  </a:lnTo>
                  <a:lnTo>
                    <a:pt x="24" y="48"/>
                  </a:lnTo>
                  <a:lnTo>
                    <a:pt x="24" y="72"/>
                  </a:lnTo>
                  <a:lnTo>
                    <a:pt x="24" y="36"/>
                  </a:lnTo>
                  <a:lnTo>
                    <a:pt x="24" y="48"/>
                  </a:lnTo>
                  <a:lnTo>
                    <a:pt x="30" y="54"/>
                  </a:lnTo>
                  <a:lnTo>
                    <a:pt x="30" y="66"/>
                  </a:lnTo>
                  <a:lnTo>
                    <a:pt x="30" y="30"/>
                  </a:lnTo>
                  <a:lnTo>
                    <a:pt x="30" y="48"/>
                  </a:lnTo>
                  <a:lnTo>
                    <a:pt x="36" y="54"/>
                  </a:lnTo>
                  <a:lnTo>
                    <a:pt x="36" y="24"/>
                  </a:lnTo>
                  <a:lnTo>
                    <a:pt x="36" y="78"/>
                  </a:lnTo>
                  <a:lnTo>
                    <a:pt x="42" y="48"/>
                  </a:lnTo>
                  <a:lnTo>
                    <a:pt x="42" y="60"/>
                  </a:lnTo>
                  <a:lnTo>
                    <a:pt x="42" y="36"/>
                  </a:lnTo>
                  <a:lnTo>
                    <a:pt x="42" y="48"/>
                  </a:lnTo>
                  <a:lnTo>
                    <a:pt x="48" y="54"/>
                  </a:lnTo>
                  <a:lnTo>
                    <a:pt x="48" y="84"/>
                  </a:lnTo>
                  <a:lnTo>
                    <a:pt x="48" y="30"/>
                  </a:lnTo>
                  <a:lnTo>
                    <a:pt x="48" y="66"/>
                  </a:lnTo>
                  <a:lnTo>
                    <a:pt x="54" y="54"/>
                  </a:lnTo>
                  <a:lnTo>
                    <a:pt x="54" y="72"/>
                  </a:lnTo>
                  <a:lnTo>
                    <a:pt x="54" y="24"/>
                  </a:lnTo>
                  <a:lnTo>
                    <a:pt x="54" y="42"/>
                  </a:lnTo>
                  <a:lnTo>
                    <a:pt x="60" y="60"/>
                  </a:lnTo>
                  <a:lnTo>
                    <a:pt x="60" y="84"/>
                  </a:lnTo>
                  <a:lnTo>
                    <a:pt x="60" y="24"/>
                  </a:lnTo>
                  <a:lnTo>
                    <a:pt x="60" y="60"/>
                  </a:lnTo>
                  <a:lnTo>
                    <a:pt x="66" y="78"/>
                  </a:lnTo>
                  <a:lnTo>
                    <a:pt x="66" y="18"/>
                  </a:lnTo>
                  <a:lnTo>
                    <a:pt x="66" y="42"/>
                  </a:lnTo>
                  <a:lnTo>
                    <a:pt x="72" y="54"/>
                  </a:lnTo>
                  <a:lnTo>
                    <a:pt x="72" y="66"/>
                  </a:lnTo>
                  <a:lnTo>
                    <a:pt x="72" y="36"/>
                  </a:lnTo>
                  <a:lnTo>
                    <a:pt x="72" y="54"/>
                  </a:lnTo>
                  <a:lnTo>
                    <a:pt x="78" y="48"/>
                  </a:lnTo>
                  <a:lnTo>
                    <a:pt x="78" y="72"/>
                  </a:lnTo>
                  <a:lnTo>
                    <a:pt x="78" y="36"/>
                  </a:lnTo>
                  <a:lnTo>
                    <a:pt x="78" y="54"/>
                  </a:lnTo>
                  <a:lnTo>
                    <a:pt x="84" y="60"/>
                  </a:lnTo>
                  <a:lnTo>
                    <a:pt x="84" y="78"/>
                  </a:lnTo>
                  <a:lnTo>
                    <a:pt x="84" y="30"/>
                  </a:lnTo>
                  <a:lnTo>
                    <a:pt x="84" y="66"/>
                  </a:lnTo>
                  <a:lnTo>
                    <a:pt x="90" y="30"/>
                  </a:lnTo>
                  <a:lnTo>
                    <a:pt x="90" y="66"/>
                  </a:lnTo>
                  <a:lnTo>
                    <a:pt x="90" y="30"/>
                  </a:lnTo>
                  <a:lnTo>
                    <a:pt x="96" y="54"/>
                  </a:lnTo>
                  <a:lnTo>
                    <a:pt x="96" y="72"/>
                  </a:lnTo>
                  <a:lnTo>
                    <a:pt x="96" y="36"/>
                  </a:lnTo>
                  <a:lnTo>
                    <a:pt x="96" y="48"/>
                  </a:lnTo>
                  <a:lnTo>
                    <a:pt x="102" y="54"/>
                  </a:lnTo>
                  <a:lnTo>
                    <a:pt x="102" y="60"/>
                  </a:lnTo>
                  <a:lnTo>
                    <a:pt x="102" y="42"/>
                  </a:lnTo>
                  <a:lnTo>
                    <a:pt x="102" y="48"/>
                  </a:lnTo>
                  <a:lnTo>
                    <a:pt x="108" y="60"/>
                  </a:lnTo>
                  <a:lnTo>
                    <a:pt x="108" y="66"/>
                  </a:lnTo>
                  <a:lnTo>
                    <a:pt x="108" y="30"/>
                  </a:lnTo>
                  <a:lnTo>
                    <a:pt x="108" y="48"/>
                  </a:lnTo>
                  <a:lnTo>
                    <a:pt x="114" y="36"/>
                  </a:lnTo>
                  <a:lnTo>
                    <a:pt x="114" y="66"/>
                  </a:lnTo>
                  <a:lnTo>
                    <a:pt x="114" y="30"/>
                  </a:lnTo>
                  <a:lnTo>
                    <a:pt x="120" y="42"/>
                  </a:lnTo>
                  <a:lnTo>
                    <a:pt x="120" y="78"/>
                  </a:lnTo>
                  <a:lnTo>
                    <a:pt x="120" y="24"/>
                  </a:lnTo>
                  <a:lnTo>
                    <a:pt x="120" y="60"/>
                  </a:lnTo>
                  <a:lnTo>
                    <a:pt x="126" y="24"/>
                  </a:lnTo>
                  <a:lnTo>
                    <a:pt x="126" y="78"/>
                  </a:lnTo>
                  <a:lnTo>
                    <a:pt x="126" y="66"/>
                  </a:lnTo>
                  <a:lnTo>
                    <a:pt x="132" y="36"/>
                  </a:lnTo>
                  <a:lnTo>
                    <a:pt x="132" y="108"/>
                  </a:lnTo>
                  <a:lnTo>
                    <a:pt x="132" y="0"/>
                  </a:lnTo>
                  <a:lnTo>
                    <a:pt x="132" y="18"/>
                  </a:lnTo>
                  <a:lnTo>
                    <a:pt x="138" y="36"/>
                  </a:lnTo>
                  <a:lnTo>
                    <a:pt x="138" y="90"/>
                  </a:lnTo>
                  <a:lnTo>
                    <a:pt x="138" y="12"/>
                  </a:lnTo>
                  <a:lnTo>
                    <a:pt x="138" y="54"/>
                  </a:lnTo>
                  <a:lnTo>
                    <a:pt x="144" y="42"/>
                  </a:lnTo>
                  <a:lnTo>
                    <a:pt x="144" y="60"/>
                  </a:lnTo>
                  <a:lnTo>
                    <a:pt x="144" y="42"/>
                  </a:lnTo>
                  <a:lnTo>
                    <a:pt x="150" y="54"/>
                  </a:lnTo>
                  <a:lnTo>
                    <a:pt x="150" y="36"/>
                  </a:lnTo>
                  <a:lnTo>
                    <a:pt x="150" y="72"/>
                  </a:lnTo>
                  <a:lnTo>
                    <a:pt x="156" y="48"/>
                  </a:lnTo>
                  <a:lnTo>
                    <a:pt x="156" y="66"/>
                  </a:lnTo>
                  <a:lnTo>
                    <a:pt x="156" y="30"/>
                  </a:lnTo>
                  <a:lnTo>
                    <a:pt x="156" y="48"/>
                  </a:lnTo>
                  <a:lnTo>
                    <a:pt x="162" y="48"/>
                  </a:lnTo>
                  <a:lnTo>
                    <a:pt x="162" y="72"/>
                  </a:lnTo>
                  <a:lnTo>
                    <a:pt x="162" y="30"/>
                  </a:lnTo>
                  <a:lnTo>
                    <a:pt x="162" y="60"/>
                  </a:lnTo>
                  <a:lnTo>
                    <a:pt x="168" y="48"/>
                  </a:lnTo>
                  <a:lnTo>
                    <a:pt x="168" y="6"/>
                  </a:lnTo>
                  <a:lnTo>
                    <a:pt x="168" y="84"/>
                  </a:lnTo>
                  <a:lnTo>
                    <a:pt x="174" y="78"/>
                  </a:lnTo>
                  <a:lnTo>
                    <a:pt x="174" y="96"/>
                  </a:lnTo>
                  <a:lnTo>
                    <a:pt x="174" y="0"/>
                  </a:lnTo>
                  <a:lnTo>
                    <a:pt x="180" y="48"/>
                  </a:lnTo>
                  <a:lnTo>
                    <a:pt x="180" y="84"/>
                  </a:lnTo>
                  <a:lnTo>
                    <a:pt x="180" y="36"/>
                  </a:lnTo>
                  <a:lnTo>
                    <a:pt x="180" y="54"/>
                  </a:lnTo>
                  <a:lnTo>
                    <a:pt x="186" y="72"/>
                  </a:lnTo>
                  <a:lnTo>
                    <a:pt x="186" y="36"/>
                  </a:lnTo>
                  <a:lnTo>
                    <a:pt x="186" y="48"/>
                  </a:lnTo>
                  <a:lnTo>
                    <a:pt x="192" y="42"/>
                  </a:lnTo>
                  <a:lnTo>
                    <a:pt x="192" y="66"/>
                  </a:lnTo>
                  <a:lnTo>
                    <a:pt x="192" y="36"/>
                  </a:lnTo>
                  <a:lnTo>
                    <a:pt x="192" y="54"/>
                  </a:lnTo>
                  <a:lnTo>
                    <a:pt x="198" y="48"/>
                  </a:lnTo>
                  <a:lnTo>
                    <a:pt x="198" y="84"/>
                  </a:lnTo>
                  <a:lnTo>
                    <a:pt x="198" y="18"/>
                  </a:lnTo>
                  <a:lnTo>
                    <a:pt x="198" y="48"/>
                  </a:lnTo>
                  <a:lnTo>
                    <a:pt x="204" y="72"/>
                  </a:lnTo>
                  <a:lnTo>
                    <a:pt x="204" y="30"/>
                  </a:lnTo>
                  <a:lnTo>
                    <a:pt x="204" y="66"/>
                  </a:lnTo>
                  <a:lnTo>
                    <a:pt x="210" y="3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74"/>
            <p:cNvSpPr>
              <a:spLocks/>
            </p:cNvSpPr>
            <p:nvPr/>
          </p:nvSpPr>
          <p:spPr bwMode="auto">
            <a:xfrm>
              <a:off x="6153150" y="1552575"/>
              <a:ext cx="304800" cy="200025"/>
            </a:xfrm>
            <a:custGeom>
              <a:avLst/>
              <a:gdLst>
                <a:gd name="T0" fmla="*/ 0 w 192"/>
                <a:gd name="T1" fmla="*/ 36 h 126"/>
                <a:gd name="T2" fmla="*/ 6 w 192"/>
                <a:gd name="T3" fmla="*/ 48 h 126"/>
                <a:gd name="T4" fmla="*/ 12 w 192"/>
                <a:gd name="T5" fmla="*/ 84 h 126"/>
                <a:gd name="T6" fmla="*/ 18 w 192"/>
                <a:gd name="T7" fmla="*/ 78 h 126"/>
                <a:gd name="T8" fmla="*/ 18 w 192"/>
                <a:gd name="T9" fmla="*/ 48 h 126"/>
                <a:gd name="T10" fmla="*/ 24 w 192"/>
                <a:gd name="T11" fmla="*/ 30 h 126"/>
                <a:gd name="T12" fmla="*/ 30 w 192"/>
                <a:gd name="T13" fmla="*/ 78 h 126"/>
                <a:gd name="T14" fmla="*/ 36 w 192"/>
                <a:gd name="T15" fmla="*/ 54 h 126"/>
                <a:gd name="T16" fmla="*/ 36 w 192"/>
                <a:gd name="T17" fmla="*/ 72 h 126"/>
                <a:gd name="T18" fmla="*/ 42 w 192"/>
                <a:gd name="T19" fmla="*/ 30 h 126"/>
                <a:gd name="T20" fmla="*/ 48 w 192"/>
                <a:gd name="T21" fmla="*/ 42 h 126"/>
                <a:gd name="T22" fmla="*/ 54 w 192"/>
                <a:gd name="T23" fmla="*/ 72 h 126"/>
                <a:gd name="T24" fmla="*/ 60 w 192"/>
                <a:gd name="T25" fmla="*/ 42 h 126"/>
                <a:gd name="T26" fmla="*/ 60 w 192"/>
                <a:gd name="T27" fmla="*/ 78 h 126"/>
                <a:gd name="T28" fmla="*/ 66 w 192"/>
                <a:gd name="T29" fmla="*/ 36 h 126"/>
                <a:gd name="T30" fmla="*/ 72 w 192"/>
                <a:gd name="T31" fmla="*/ 78 h 126"/>
                <a:gd name="T32" fmla="*/ 78 w 192"/>
                <a:gd name="T33" fmla="*/ 48 h 126"/>
                <a:gd name="T34" fmla="*/ 78 w 192"/>
                <a:gd name="T35" fmla="*/ 78 h 126"/>
                <a:gd name="T36" fmla="*/ 84 w 192"/>
                <a:gd name="T37" fmla="*/ 48 h 126"/>
                <a:gd name="T38" fmla="*/ 90 w 192"/>
                <a:gd name="T39" fmla="*/ 42 h 126"/>
                <a:gd name="T40" fmla="*/ 96 w 192"/>
                <a:gd name="T41" fmla="*/ 78 h 126"/>
                <a:gd name="T42" fmla="*/ 102 w 192"/>
                <a:gd name="T43" fmla="*/ 84 h 126"/>
                <a:gd name="T44" fmla="*/ 102 w 192"/>
                <a:gd name="T45" fmla="*/ 48 h 126"/>
                <a:gd name="T46" fmla="*/ 108 w 192"/>
                <a:gd name="T47" fmla="*/ 0 h 126"/>
                <a:gd name="T48" fmla="*/ 114 w 192"/>
                <a:gd name="T49" fmla="*/ 120 h 126"/>
                <a:gd name="T50" fmla="*/ 120 w 192"/>
                <a:gd name="T51" fmla="*/ 96 h 126"/>
                <a:gd name="T52" fmla="*/ 126 w 192"/>
                <a:gd name="T53" fmla="*/ 78 h 126"/>
                <a:gd name="T54" fmla="*/ 126 w 192"/>
                <a:gd name="T55" fmla="*/ 42 h 126"/>
                <a:gd name="T56" fmla="*/ 132 w 192"/>
                <a:gd name="T57" fmla="*/ 54 h 126"/>
                <a:gd name="T58" fmla="*/ 138 w 192"/>
                <a:gd name="T59" fmla="*/ 84 h 126"/>
                <a:gd name="T60" fmla="*/ 144 w 192"/>
                <a:gd name="T61" fmla="*/ 66 h 126"/>
                <a:gd name="T62" fmla="*/ 144 w 192"/>
                <a:gd name="T63" fmla="*/ 72 h 126"/>
                <a:gd name="T64" fmla="*/ 150 w 192"/>
                <a:gd name="T65" fmla="*/ 48 h 126"/>
                <a:gd name="T66" fmla="*/ 156 w 192"/>
                <a:gd name="T67" fmla="*/ 96 h 126"/>
                <a:gd name="T68" fmla="*/ 162 w 192"/>
                <a:gd name="T69" fmla="*/ 60 h 126"/>
                <a:gd name="T70" fmla="*/ 162 w 192"/>
                <a:gd name="T71" fmla="*/ 60 h 126"/>
                <a:gd name="T72" fmla="*/ 168 w 192"/>
                <a:gd name="T73" fmla="*/ 42 h 126"/>
                <a:gd name="T74" fmla="*/ 174 w 192"/>
                <a:gd name="T75" fmla="*/ 84 h 126"/>
                <a:gd name="T76" fmla="*/ 180 w 192"/>
                <a:gd name="T77" fmla="*/ 54 h 126"/>
                <a:gd name="T78" fmla="*/ 180 w 192"/>
                <a:gd name="T79" fmla="*/ 72 h 126"/>
                <a:gd name="T80" fmla="*/ 186 w 192"/>
                <a:gd name="T81" fmla="*/ 18 h 126"/>
                <a:gd name="T82" fmla="*/ 192 w 192"/>
                <a:gd name="T83"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26">
                  <a:moveTo>
                    <a:pt x="0" y="42"/>
                  </a:moveTo>
                  <a:lnTo>
                    <a:pt x="0" y="90"/>
                  </a:lnTo>
                  <a:lnTo>
                    <a:pt x="0" y="36"/>
                  </a:lnTo>
                  <a:lnTo>
                    <a:pt x="0" y="60"/>
                  </a:lnTo>
                  <a:lnTo>
                    <a:pt x="6" y="84"/>
                  </a:lnTo>
                  <a:lnTo>
                    <a:pt x="6" y="48"/>
                  </a:lnTo>
                  <a:lnTo>
                    <a:pt x="6" y="60"/>
                  </a:lnTo>
                  <a:lnTo>
                    <a:pt x="12" y="66"/>
                  </a:lnTo>
                  <a:lnTo>
                    <a:pt x="12" y="84"/>
                  </a:lnTo>
                  <a:lnTo>
                    <a:pt x="12" y="42"/>
                  </a:lnTo>
                  <a:lnTo>
                    <a:pt x="12" y="48"/>
                  </a:lnTo>
                  <a:lnTo>
                    <a:pt x="18" y="78"/>
                  </a:lnTo>
                  <a:lnTo>
                    <a:pt x="18" y="90"/>
                  </a:lnTo>
                  <a:lnTo>
                    <a:pt x="18" y="42"/>
                  </a:lnTo>
                  <a:lnTo>
                    <a:pt x="18" y="48"/>
                  </a:lnTo>
                  <a:lnTo>
                    <a:pt x="24" y="42"/>
                  </a:lnTo>
                  <a:lnTo>
                    <a:pt x="24" y="90"/>
                  </a:lnTo>
                  <a:lnTo>
                    <a:pt x="24" y="30"/>
                  </a:lnTo>
                  <a:lnTo>
                    <a:pt x="24" y="66"/>
                  </a:lnTo>
                  <a:lnTo>
                    <a:pt x="30" y="60"/>
                  </a:lnTo>
                  <a:lnTo>
                    <a:pt x="30" y="78"/>
                  </a:lnTo>
                  <a:lnTo>
                    <a:pt x="30" y="54"/>
                  </a:lnTo>
                  <a:lnTo>
                    <a:pt x="30" y="54"/>
                  </a:lnTo>
                  <a:lnTo>
                    <a:pt x="36" y="54"/>
                  </a:lnTo>
                  <a:lnTo>
                    <a:pt x="36" y="102"/>
                  </a:lnTo>
                  <a:lnTo>
                    <a:pt x="36" y="30"/>
                  </a:lnTo>
                  <a:lnTo>
                    <a:pt x="36" y="72"/>
                  </a:lnTo>
                  <a:lnTo>
                    <a:pt x="42" y="42"/>
                  </a:lnTo>
                  <a:lnTo>
                    <a:pt x="42" y="90"/>
                  </a:lnTo>
                  <a:lnTo>
                    <a:pt x="42" y="30"/>
                  </a:lnTo>
                  <a:lnTo>
                    <a:pt x="48" y="54"/>
                  </a:lnTo>
                  <a:lnTo>
                    <a:pt x="48" y="96"/>
                  </a:lnTo>
                  <a:lnTo>
                    <a:pt x="48" y="42"/>
                  </a:lnTo>
                  <a:lnTo>
                    <a:pt x="48" y="72"/>
                  </a:lnTo>
                  <a:lnTo>
                    <a:pt x="54" y="72"/>
                  </a:lnTo>
                  <a:lnTo>
                    <a:pt x="54" y="72"/>
                  </a:lnTo>
                  <a:lnTo>
                    <a:pt x="54" y="42"/>
                  </a:lnTo>
                  <a:lnTo>
                    <a:pt x="54" y="60"/>
                  </a:lnTo>
                  <a:lnTo>
                    <a:pt x="60" y="42"/>
                  </a:lnTo>
                  <a:lnTo>
                    <a:pt x="60" y="96"/>
                  </a:lnTo>
                  <a:lnTo>
                    <a:pt x="60" y="36"/>
                  </a:lnTo>
                  <a:lnTo>
                    <a:pt x="60" y="78"/>
                  </a:lnTo>
                  <a:lnTo>
                    <a:pt x="66" y="60"/>
                  </a:lnTo>
                  <a:lnTo>
                    <a:pt x="66" y="90"/>
                  </a:lnTo>
                  <a:lnTo>
                    <a:pt x="66" y="36"/>
                  </a:lnTo>
                  <a:lnTo>
                    <a:pt x="66" y="72"/>
                  </a:lnTo>
                  <a:lnTo>
                    <a:pt x="72" y="54"/>
                  </a:lnTo>
                  <a:lnTo>
                    <a:pt x="72" y="78"/>
                  </a:lnTo>
                  <a:lnTo>
                    <a:pt x="72" y="42"/>
                  </a:lnTo>
                  <a:lnTo>
                    <a:pt x="72" y="78"/>
                  </a:lnTo>
                  <a:lnTo>
                    <a:pt x="78" y="48"/>
                  </a:lnTo>
                  <a:lnTo>
                    <a:pt x="78" y="84"/>
                  </a:lnTo>
                  <a:lnTo>
                    <a:pt x="78" y="48"/>
                  </a:lnTo>
                  <a:lnTo>
                    <a:pt x="78" y="78"/>
                  </a:lnTo>
                  <a:lnTo>
                    <a:pt x="84" y="72"/>
                  </a:lnTo>
                  <a:lnTo>
                    <a:pt x="84" y="90"/>
                  </a:lnTo>
                  <a:lnTo>
                    <a:pt x="84" y="48"/>
                  </a:lnTo>
                  <a:lnTo>
                    <a:pt x="90" y="66"/>
                  </a:lnTo>
                  <a:lnTo>
                    <a:pt x="90" y="84"/>
                  </a:lnTo>
                  <a:lnTo>
                    <a:pt x="90" y="42"/>
                  </a:lnTo>
                  <a:lnTo>
                    <a:pt x="90" y="66"/>
                  </a:lnTo>
                  <a:lnTo>
                    <a:pt x="96" y="54"/>
                  </a:lnTo>
                  <a:lnTo>
                    <a:pt x="96" y="78"/>
                  </a:lnTo>
                  <a:lnTo>
                    <a:pt x="96" y="42"/>
                  </a:lnTo>
                  <a:lnTo>
                    <a:pt x="96" y="54"/>
                  </a:lnTo>
                  <a:lnTo>
                    <a:pt x="102" y="84"/>
                  </a:lnTo>
                  <a:lnTo>
                    <a:pt x="102" y="84"/>
                  </a:lnTo>
                  <a:lnTo>
                    <a:pt x="102" y="42"/>
                  </a:lnTo>
                  <a:lnTo>
                    <a:pt x="102" y="48"/>
                  </a:lnTo>
                  <a:lnTo>
                    <a:pt x="108" y="60"/>
                  </a:lnTo>
                  <a:lnTo>
                    <a:pt x="108" y="126"/>
                  </a:lnTo>
                  <a:lnTo>
                    <a:pt x="108" y="0"/>
                  </a:lnTo>
                  <a:lnTo>
                    <a:pt x="108" y="54"/>
                  </a:lnTo>
                  <a:lnTo>
                    <a:pt x="114" y="60"/>
                  </a:lnTo>
                  <a:lnTo>
                    <a:pt x="114" y="120"/>
                  </a:lnTo>
                  <a:lnTo>
                    <a:pt x="114" y="18"/>
                  </a:lnTo>
                  <a:lnTo>
                    <a:pt x="120" y="54"/>
                  </a:lnTo>
                  <a:lnTo>
                    <a:pt x="120" y="96"/>
                  </a:lnTo>
                  <a:lnTo>
                    <a:pt x="120" y="42"/>
                  </a:lnTo>
                  <a:lnTo>
                    <a:pt x="120" y="66"/>
                  </a:lnTo>
                  <a:lnTo>
                    <a:pt x="126" y="78"/>
                  </a:lnTo>
                  <a:lnTo>
                    <a:pt x="126" y="90"/>
                  </a:lnTo>
                  <a:lnTo>
                    <a:pt x="126" y="36"/>
                  </a:lnTo>
                  <a:lnTo>
                    <a:pt x="126" y="42"/>
                  </a:lnTo>
                  <a:lnTo>
                    <a:pt x="132" y="66"/>
                  </a:lnTo>
                  <a:lnTo>
                    <a:pt x="132" y="84"/>
                  </a:lnTo>
                  <a:lnTo>
                    <a:pt x="132" y="54"/>
                  </a:lnTo>
                  <a:lnTo>
                    <a:pt x="132" y="72"/>
                  </a:lnTo>
                  <a:lnTo>
                    <a:pt x="138" y="60"/>
                  </a:lnTo>
                  <a:lnTo>
                    <a:pt x="138" y="84"/>
                  </a:lnTo>
                  <a:lnTo>
                    <a:pt x="138" y="36"/>
                  </a:lnTo>
                  <a:lnTo>
                    <a:pt x="138" y="72"/>
                  </a:lnTo>
                  <a:lnTo>
                    <a:pt x="144" y="66"/>
                  </a:lnTo>
                  <a:lnTo>
                    <a:pt x="144" y="90"/>
                  </a:lnTo>
                  <a:lnTo>
                    <a:pt x="144" y="36"/>
                  </a:lnTo>
                  <a:lnTo>
                    <a:pt x="144" y="72"/>
                  </a:lnTo>
                  <a:lnTo>
                    <a:pt x="150" y="78"/>
                  </a:lnTo>
                  <a:lnTo>
                    <a:pt x="150" y="78"/>
                  </a:lnTo>
                  <a:lnTo>
                    <a:pt x="150" y="48"/>
                  </a:lnTo>
                  <a:lnTo>
                    <a:pt x="150" y="78"/>
                  </a:lnTo>
                  <a:lnTo>
                    <a:pt x="156" y="72"/>
                  </a:lnTo>
                  <a:lnTo>
                    <a:pt x="156" y="96"/>
                  </a:lnTo>
                  <a:lnTo>
                    <a:pt x="156" y="30"/>
                  </a:lnTo>
                  <a:lnTo>
                    <a:pt x="156" y="78"/>
                  </a:lnTo>
                  <a:lnTo>
                    <a:pt x="162" y="60"/>
                  </a:lnTo>
                  <a:lnTo>
                    <a:pt x="162" y="90"/>
                  </a:lnTo>
                  <a:lnTo>
                    <a:pt x="162" y="48"/>
                  </a:lnTo>
                  <a:lnTo>
                    <a:pt x="162" y="60"/>
                  </a:lnTo>
                  <a:lnTo>
                    <a:pt x="168" y="66"/>
                  </a:lnTo>
                  <a:lnTo>
                    <a:pt x="168" y="84"/>
                  </a:lnTo>
                  <a:lnTo>
                    <a:pt x="168" y="42"/>
                  </a:lnTo>
                  <a:lnTo>
                    <a:pt x="168" y="84"/>
                  </a:lnTo>
                  <a:lnTo>
                    <a:pt x="174" y="72"/>
                  </a:lnTo>
                  <a:lnTo>
                    <a:pt x="174" y="84"/>
                  </a:lnTo>
                  <a:lnTo>
                    <a:pt x="174" y="36"/>
                  </a:lnTo>
                  <a:lnTo>
                    <a:pt x="174" y="48"/>
                  </a:lnTo>
                  <a:lnTo>
                    <a:pt x="180" y="54"/>
                  </a:lnTo>
                  <a:lnTo>
                    <a:pt x="180" y="84"/>
                  </a:lnTo>
                  <a:lnTo>
                    <a:pt x="180" y="48"/>
                  </a:lnTo>
                  <a:lnTo>
                    <a:pt x="180" y="72"/>
                  </a:lnTo>
                  <a:lnTo>
                    <a:pt x="186" y="54"/>
                  </a:lnTo>
                  <a:lnTo>
                    <a:pt x="186" y="102"/>
                  </a:lnTo>
                  <a:lnTo>
                    <a:pt x="186" y="18"/>
                  </a:lnTo>
                  <a:lnTo>
                    <a:pt x="186" y="48"/>
                  </a:lnTo>
                  <a:lnTo>
                    <a:pt x="192" y="72"/>
                  </a:lnTo>
                  <a:lnTo>
                    <a:pt x="192" y="96"/>
                  </a:lnTo>
                  <a:lnTo>
                    <a:pt x="192" y="30"/>
                  </a:lnTo>
                  <a:lnTo>
                    <a:pt x="192"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76"/>
            <p:cNvSpPr>
              <a:spLocks/>
            </p:cNvSpPr>
            <p:nvPr/>
          </p:nvSpPr>
          <p:spPr bwMode="auto">
            <a:xfrm>
              <a:off x="6800850" y="1581150"/>
              <a:ext cx="323850" cy="152400"/>
            </a:xfrm>
            <a:custGeom>
              <a:avLst/>
              <a:gdLst>
                <a:gd name="T0" fmla="*/ 6 w 204"/>
                <a:gd name="T1" fmla="*/ 24 h 96"/>
                <a:gd name="T2" fmla="*/ 6 w 204"/>
                <a:gd name="T3" fmla="*/ 54 h 96"/>
                <a:gd name="T4" fmla="*/ 12 w 204"/>
                <a:gd name="T5" fmla="*/ 30 h 96"/>
                <a:gd name="T6" fmla="*/ 18 w 204"/>
                <a:gd name="T7" fmla="*/ 30 h 96"/>
                <a:gd name="T8" fmla="*/ 24 w 204"/>
                <a:gd name="T9" fmla="*/ 66 h 96"/>
                <a:gd name="T10" fmla="*/ 30 w 204"/>
                <a:gd name="T11" fmla="*/ 24 h 96"/>
                <a:gd name="T12" fmla="*/ 36 w 204"/>
                <a:gd name="T13" fmla="*/ 84 h 96"/>
                <a:gd name="T14" fmla="*/ 42 w 204"/>
                <a:gd name="T15" fmla="*/ 66 h 96"/>
                <a:gd name="T16" fmla="*/ 42 w 204"/>
                <a:gd name="T17" fmla="*/ 54 h 96"/>
                <a:gd name="T18" fmla="*/ 48 w 204"/>
                <a:gd name="T19" fmla="*/ 42 h 96"/>
                <a:gd name="T20" fmla="*/ 54 w 204"/>
                <a:gd name="T21" fmla="*/ 36 h 96"/>
                <a:gd name="T22" fmla="*/ 60 w 204"/>
                <a:gd name="T23" fmla="*/ 72 h 96"/>
                <a:gd name="T24" fmla="*/ 66 w 204"/>
                <a:gd name="T25" fmla="*/ 72 h 96"/>
                <a:gd name="T26" fmla="*/ 72 w 204"/>
                <a:gd name="T27" fmla="*/ 42 h 96"/>
                <a:gd name="T28" fmla="*/ 78 w 204"/>
                <a:gd name="T29" fmla="*/ 36 h 96"/>
                <a:gd name="T30" fmla="*/ 78 w 204"/>
                <a:gd name="T31" fmla="*/ 42 h 96"/>
                <a:gd name="T32" fmla="*/ 84 w 204"/>
                <a:gd name="T33" fmla="*/ 24 h 96"/>
                <a:gd name="T34" fmla="*/ 90 w 204"/>
                <a:gd name="T35" fmla="*/ 66 h 96"/>
                <a:gd name="T36" fmla="*/ 96 w 204"/>
                <a:gd name="T37" fmla="*/ 24 h 96"/>
                <a:gd name="T38" fmla="*/ 102 w 204"/>
                <a:gd name="T39" fmla="*/ 54 h 96"/>
                <a:gd name="T40" fmla="*/ 102 w 204"/>
                <a:gd name="T41" fmla="*/ 36 h 96"/>
                <a:gd name="T42" fmla="*/ 108 w 204"/>
                <a:gd name="T43" fmla="*/ 0 h 96"/>
                <a:gd name="T44" fmla="*/ 114 w 204"/>
                <a:gd name="T45" fmla="*/ 72 h 96"/>
                <a:gd name="T46" fmla="*/ 120 w 204"/>
                <a:gd name="T47" fmla="*/ 54 h 96"/>
                <a:gd name="T48" fmla="*/ 120 w 204"/>
                <a:gd name="T49" fmla="*/ 48 h 96"/>
                <a:gd name="T50" fmla="*/ 126 w 204"/>
                <a:gd name="T51" fmla="*/ 24 h 96"/>
                <a:gd name="T52" fmla="*/ 132 w 204"/>
                <a:gd name="T53" fmla="*/ 60 h 96"/>
                <a:gd name="T54" fmla="*/ 138 w 204"/>
                <a:gd name="T55" fmla="*/ 48 h 96"/>
                <a:gd name="T56" fmla="*/ 138 w 204"/>
                <a:gd name="T57" fmla="*/ 42 h 96"/>
                <a:gd name="T58" fmla="*/ 144 w 204"/>
                <a:gd name="T59" fmla="*/ 24 h 96"/>
                <a:gd name="T60" fmla="*/ 150 w 204"/>
                <a:gd name="T61" fmla="*/ 72 h 96"/>
                <a:gd name="T62" fmla="*/ 156 w 204"/>
                <a:gd name="T63" fmla="*/ 42 h 96"/>
                <a:gd name="T64" fmla="*/ 156 w 204"/>
                <a:gd name="T65" fmla="*/ 42 h 96"/>
                <a:gd name="T66" fmla="*/ 162 w 204"/>
                <a:gd name="T67" fmla="*/ 30 h 96"/>
                <a:gd name="T68" fmla="*/ 168 w 204"/>
                <a:gd name="T69" fmla="*/ 60 h 96"/>
                <a:gd name="T70" fmla="*/ 174 w 204"/>
                <a:gd name="T71" fmla="*/ 42 h 96"/>
                <a:gd name="T72" fmla="*/ 174 w 204"/>
                <a:gd name="T73" fmla="*/ 42 h 96"/>
                <a:gd name="T74" fmla="*/ 180 w 204"/>
                <a:gd name="T75" fmla="*/ 24 h 96"/>
                <a:gd name="T76" fmla="*/ 186 w 204"/>
                <a:gd name="T77" fmla="*/ 30 h 96"/>
                <a:gd name="T78" fmla="*/ 192 w 204"/>
                <a:gd name="T79" fmla="*/ 30 h 96"/>
                <a:gd name="T80" fmla="*/ 198 w 204"/>
                <a:gd name="T81" fmla="*/ 60 h 96"/>
                <a:gd name="T82" fmla="*/ 204 w 204"/>
                <a:gd name="T83"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96">
                  <a:moveTo>
                    <a:pt x="0" y="24"/>
                  </a:moveTo>
                  <a:lnTo>
                    <a:pt x="0" y="36"/>
                  </a:lnTo>
                  <a:lnTo>
                    <a:pt x="6" y="24"/>
                  </a:lnTo>
                  <a:lnTo>
                    <a:pt x="6" y="72"/>
                  </a:lnTo>
                  <a:lnTo>
                    <a:pt x="6" y="18"/>
                  </a:lnTo>
                  <a:lnTo>
                    <a:pt x="6" y="54"/>
                  </a:lnTo>
                  <a:lnTo>
                    <a:pt x="12" y="36"/>
                  </a:lnTo>
                  <a:lnTo>
                    <a:pt x="12" y="60"/>
                  </a:lnTo>
                  <a:lnTo>
                    <a:pt x="12" y="30"/>
                  </a:lnTo>
                  <a:lnTo>
                    <a:pt x="18" y="42"/>
                  </a:lnTo>
                  <a:lnTo>
                    <a:pt x="18" y="54"/>
                  </a:lnTo>
                  <a:lnTo>
                    <a:pt x="18" y="30"/>
                  </a:lnTo>
                  <a:lnTo>
                    <a:pt x="18" y="48"/>
                  </a:lnTo>
                  <a:lnTo>
                    <a:pt x="24" y="30"/>
                  </a:lnTo>
                  <a:lnTo>
                    <a:pt x="24" y="66"/>
                  </a:lnTo>
                  <a:lnTo>
                    <a:pt x="30" y="42"/>
                  </a:lnTo>
                  <a:lnTo>
                    <a:pt x="30" y="72"/>
                  </a:lnTo>
                  <a:lnTo>
                    <a:pt x="30" y="24"/>
                  </a:lnTo>
                  <a:lnTo>
                    <a:pt x="30" y="48"/>
                  </a:lnTo>
                  <a:lnTo>
                    <a:pt x="36" y="60"/>
                  </a:lnTo>
                  <a:lnTo>
                    <a:pt x="36" y="84"/>
                  </a:lnTo>
                  <a:lnTo>
                    <a:pt x="36" y="12"/>
                  </a:lnTo>
                  <a:lnTo>
                    <a:pt x="36" y="54"/>
                  </a:lnTo>
                  <a:lnTo>
                    <a:pt x="42" y="66"/>
                  </a:lnTo>
                  <a:lnTo>
                    <a:pt x="42" y="66"/>
                  </a:lnTo>
                  <a:lnTo>
                    <a:pt x="42" y="24"/>
                  </a:lnTo>
                  <a:lnTo>
                    <a:pt x="42" y="54"/>
                  </a:lnTo>
                  <a:lnTo>
                    <a:pt x="48" y="24"/>
                  </a:lnTo>
                  <a:lnTo>
                    <a:pt x="48" y="66"/>
                  </a:lnTo>
                  <a:lnTo>
                    <a:pt x="48" y="42"/>
                  </a:lnTo>
                  <a:lnTo>
                    <a:pt x="54" y="48"/>
                  </a:lnTo>
                  <a:lnTo>
                    <a:pt x="54" y="60"/>
                  </a:lnTo>
                  <a:lnTo>
                    <a:pt x="54" y="36"/>
                  </a:lnTo>
                  <a:lnTo>
                    <a:pt x="54" y="36"/>
                  </a:lnTo>
                  <a:lnTo>
                    <a:pt x="60" y="42"/>
                  </a:lnTo>
                  <a:lnTo>
                    <a:pt x="60" y="72"/>
                  </a:lnTo>
                  <a:lnTo>
                    <a:pt x="60" y="12"/>
                  </a:lnTo>
                  <a:lnTo>
                    <a:pt x="60" y="36"/>
                  </a:lnTo>
                  <a:lnTo>
                    <a:pt x="66" y="72"/>
                  </a:lnTo>
                  <a:lnTo>
                    <a:pt x="66" y="30"/>
                  </a:lnTo>
                  <a:lnTo>
                    <a:pt x="66" y="60"/>
                  </a:lnTo>
                  <a:lnTo>
                    <a:pt x="72" y="42"/>
                  </a:lnTo>
                  <a:lnTo>
                    <a:pt x="72" y="60"/>
                  </a:lnTo>
                  <a:lnTo>
                    <a:pt x="72" y="30"/>
                  </a:lnTo>
                  <a:lnTo>
                    <a:pt x="78" y="36"/>
                  </a:lnTo>
                  <a:lnTo>
                    <a:pt x="78" y="60"/>
                  </a:lnTo>
                  <a:lnTo>
                    <a:pt x="78" y="30"/>
                  </a:lnTo>
                  <a:lnTo>
                    <a:pt x="78" y="42"/>
                  </a:lnTo>
                  <a:lnTo>
                    <a:pt x="84" y="54"/>
                  </a:lnTo>
                  <a:lnTo>
                    <a:pt x="84" y="72"/>
                  </a:lnTo>
                  <a:lnTo>
                    <a:pt x="84" y="24"/>
                  </a:lnTo>
                  <a:lnTo>
                    <a:pt x="84" y="48"/>
                  </a:lnTo>
                  <a:lnTo>
                    <a:pt x="90" y="42"/>
                  </a:lnTo>
                  <a:lnTo>
                    <a:pt x="90" y="66"/>
                  </a:lnTo>
                  <a:lnTo>
                    <a:pt x="90" y="30"/>
                  </a:lnTo>
                  <a:lnTo>
                    <a:pt x="90" y="54"/>
                  </a:lnTo>
                  <a:lnTo>
                    <a:pt x="96" y="24"/>
                  </a:lnTo>
                  <a:lnTo>
                    <a:pt x="96" y="60"/>
                  </a:lnTo>
                  <a:lnTo>
                    <a:pt x="96" y="24"/>
                  </a:lnTo>
                  <a:lnTo>
                    <a:pt x="102" y="54"/>
                  </a:lnTo>
                  <a:lnTo>
                    <a:pt x="102" y="66"/>
                  </a:lnTo>
                  <a:lnTo>
                    <a:pt x="102" y="30"/>
                  </a:lnTo>
                  <a:lnTo>
                    <a:pt x="102" y="36"/>
                  </a:lnTo>
                  <a:lnTo>
                    <a:pt x="108" y="54"/>
                  </a:lnTo>
                  <a:lnTo>
                    <a:pt x="108" y="96"/>
                  </a:lnTo>
                  <a:lnTo>
                    <a:pt x="108" y="0"/>
                  </a:lnTo>
                  <a:lnTo>
                    <a:pt x="108" y="36"/>
                  </a:lnTo>
                  <a:lnTo>
                    <a:pt x="114" y="48"/>
                  </a:lnTo>
                  <a:lnTo>
                    <a:pt x="114" y="72"/>
                  </a:lnTo>
                  <a:lnTo>
                    <a:pt x="114" y="24"/>
                  </a:lnTo>
                  <a:lnTo>
                    <a:pt x="114" y="48"/>
                  </a:lnTo>
                  <a:lnTo>
                    <a:pt x="120" y="54"/>
                  </a:lnTo>
                  <a:lnTo>
                    <a:pt x="120" y="54"/>
                  </a:lnTo>
                  <a:lnTo>
                    <a:pt x="120" y="36"/>
                  </a:lnTo>
                  <a:lnTo>
                    <a:pt x="120" y="48"/>
                  </a:lnTo>
                  <a:lnTo>
                    <a:pt x="126" y="42"/>
                  </a:lnTo>
                  <a:lnTo>
                    <a:pt x="126" y="66"/>
                  </a:lnTo>
                  <a:lnTo>
                    <a:pt x="126" y="24"/>
                  </a:lnTo>
                  <a:lnTo>
                    <a:pt x="126" y="48"/>
                  </a:lnTo>
                  <a:lnTo>
                    <a:pt x="132" y="42"/>
                  </a:lnTo>
                  <a:lnTo>
                    <a:pt x="132" y="60"/>
                  </a:lnTo>
                  <a:lnTo>
                    <a:pt x="132" y="30"/>
                  </a:lnTo>
                  <a:lnTo>
                    <a:pt x="132" y="36"/>
                  </a:lnTo>
                  <a:lnTo>
                    <a:pt x="138" y="48"/>
                  </a:lnTo>
                  <a:lnTo>
                    <a:pt x="138" y="60"/>
                  </a:lnTo>
                  <a:lnTo>
                    <a:pt x="138" y="30"/>
                  </a:lnTo>
                  <a:lnTo>
                    <a:pt x="138" y="42"/>
                  </a:lnTo>
                  <a:lnTo>
                    <a:pt x="144" y="24"/>
                  </a:lnTo>
                  <a:lnTo>
                    <a:pt x="144" y="66"/>
                  </a:lnTo>
                  <a:lnTo>
                    <a:pt x="144" y="24"/>
                  </a:lnTo>
                  <a:lnTo>
                    <a:pt x="144" y="48"/>
                  </a:lnTo>
                  <a:lnTo>
                    <a:pt x="150" y="24"/>
                  </a:lnTo>
                  <a:lnTo>
                    <a:pt x="150" y="72"/>
                  </a:lnTo>
                  <a:lnTo>
                    <a:pt x="150" y="18"/>
                  </a:lnTo>
                  <a:lnTo>
                    <a:pt x="150" y="72"/>
                  </a:lnTo>
                  <a:lnTo>
                    <a:pt x="156" y="42"/>
                  </a:lnTo>
                  <a:lnTo>
                    <a:pt x="156" y="60"/>
                  </a:lnTo>
                  <a:lnTo>
                    <a:pt x="156" y="30"/>
                  </a:lnTo>
                  <a:lnTo>
                    <a:pt x="156" y="42"/>
                  </a:lnTo>
                  <a:lnTo>
                    <a:pt x="162" y="48"/>
                  </a:lnTo>
                  <a:lnTo>
                    <a:pt x="162" y="60"/>
                  </a:lnTo>
                  <a:lnTo>
                    <a:pt x="162" y="30"/>
                  </a:lnTo>
                  <a:lnTo>
                    <a:pt x="162" y="42"/>
                  </a:lnTo>
                  <a:lnTo>
                    <a:pt x="168" y="54"/>
                  </a:lnTo>
                  <a:lnTo>
                    <a:pt x="168" y="60"/>
                  </a:lnTo>
                  <a:lnTo>
                    <a:pt x="168" y="30"/>
                  </a:lnTo>
                  <a:lnTo>
                    <a:pt x="168" y="36"/>
                  </a:lnTo>
                  <a:lnTo>
                    <a:pt x="174" y="42"/>
                  </a:lnTo>
                  <a:lnTo>
                    <a:pt x="174" y="54"/>
                  </a:lnTo>
                  <a:lnTo>
                    <a:pt x="174" y="36"/>
                  </a:lnTo>
                  <a:lnTo>
                    <a:pt x="174" y="42"/>
                  </a:lnTo>
                  <a:lnTo>
                    <a:pt x="180" y="48"/>
                  </a:lnTo>
                  <a:lnTo>
                    <a:pt x="180" y="66"/>
                  </a:lnTo>
                  <a:lnTo>
                    <a:pt x="180" y="24"/>
                  </a:lnTo>
                  <a:lnTo>
                    <a:pt x="180" y="54"/>
                  </a:lnTo>
                  <a:lnTo>
                    <a:pt x="186" y="48"/>
                  </a:lnTo>
                  <a:lnTo>
                    <a:pt x="186" y="30"/>
                  </a:lnTo>
                  <a:lnTo>
                    <a:pt x="186" y="60"/>
                  </a:lnTo>
                  <a:lnTo>
                    <a:pt x="192" y="60"/>
                  </a:lnTo>
                  <a:lnTo>
                    <a:pt x="192" y="30"/>
                  </a:lnTo>
                  <a:lnTo>
                    <a:pt x="192" y="48"/>
                  </a:lnTo>
                  <a:lnTo>
                    <a:pt x="198" y="42"/>
                  </a:lnTo>
                  <a:lnTo>
                    <a:pt x="198" y="60"/>
                  </a:lnTo>
                  <a:lnTo>
                    <a:pt x="198" y="30"/>
                  </a:lnTo>
                  <a:lnTo>
                    <a:pt x="198" y="54"/>
                  </a:lnTo>
                  <a:lnTo>
                    <a:pt x="204" y="48"/>
                  </a:lnTo>
                  <a:lnTo>
                    <a:pt x="204" y="72"/>
                  </a:lnTo>
                  <a:lnTo>
                    <a:pt x="204" y="1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77"/>
            <p:cNvSpPr>
              <a:spLocks/>
            </p:cNvSpPr>
            <p:nvPr/>
          </p:nvSpPr>
          <p:spPr bwMode="auto">
            <a:xfrm>
              <a:off x="7124700" y="1581150"/>
              <a:ext cx="333375" cy="133350"/>
            </a:xfrm>
            <a:custGeom>
              <a:avLst/>
              <a:gdLst>
                <a:gd name="T0" fmla="*/ 6 w 210"/>
                <a:gd name="T1" fmla="*/ 36 h 84"/>
                <a:gd name="T2" fmla="*/ 6 w 210"/>
                <a:gd name="T3" fmla="*/ 48 h 84"/>
                <a:gd name="T4" fmla="*/ 12 w 210"/>
                <a:gd name="T5" fmla="*/ 30 h 84"/>
                <a:gd name="T6" fmla="*/ 18 w 210"/>
                <a:gd name="T7" fmla="*/ 78 h 84"/>
                <a:gd name="T8" fmla="*/ 24 w 210"/>
                <a:gd name="T9" fmla="*/ 84 h 84"/>
                <a:gd name="T10" fmla="*/ 30 w 210"/>
                <a:gd name="T11" fmla="*/ 30 h 84"/>
                <a:gd name="T12" fmla="*/ 30 w 210"/>
                <a:gd name="T13" fmla="*/ 48 h 84"/>
                <a:gd name="T14" fmla="*/ 36 w 210"/>
                <a:gd name="T15" fmla="*/ 30 h 84"/>
                <a:gd name="T16" fmla="*/ 42 w 210"/>
                <a:gd name="T17" fmla="*/ 60 h 84"/>
                <a:gd name="T18" fmla="*/ 48 w 210"/>
                <a:gd name="T19" fmla="*/ 30 h 84"/>
                <a:gd name="T20" fmla="*/ 54 w 210"/>
                <a:gd name="T21" fmla="*/ 42 h 84"/>
                <a:gd name="T22" fmla="*/ 54 w 210"/>
                <a:gd name="T23" fmla="*/ 48 h 84"/>
                <a:gd name="T24" fmla="*/ 60 w 210"/>
                <a:gd name="T25" fmla="*/ 36 h 84"/>
                <a:gd name="T26" fmla="*/ 66 w 210"/>
                <a:gd name="T27" fmla="*/ 30 h 84"/>
                <a:gd name="T28" fmla="*/ 72 w 210"/>
                <a:gd name="T29" fmla="*/ 60 h 84"/>
                <a:gd name="T30" fmla="*/ 78 w 210"/>
                <a:gd name="T31" fmla="*/ 48 h 84"/>
                <a:gd name="T32" fmla="*/ 84 w 210"/>
                <a:gd name="T33" fmla="*/ 30 h 84"/>
                <a:gd name="T34" fmla="*/ 90 w 210"/>
                <a:gd name="T35" fmla="*/ 30 h 84"/>
                <a:gd name="T36" fmla="*/ 90 w 210"/>
                <a:gd name="T37" fmla="*/ 42 h 84"/>
                <a:gd name="T38" fmla="*/ 96 w 210"/>
                <a:gd name="T39" fmla="*/ 0 h 84"/>
                <a:gd name="T40" fmla="*/ 102 w 210"/>
                <a:gd name="T41" fmla="*/ 72 h 84"/>
                <a:gd name="T42" fmla="*/ 108 w 210"/>
                <a:gd name="T43" fmla="*/ 60 h 84"/>
                <a:gd name="T44" fmla="*/ 114 w 210"/>
                <a:gd name="T45" fmla="*/ 48 h 84"/>
                <a:gd name="T46" fmla="*/ 114 w 210"/>
                <a:gd name="T47" fmla="*/ 48 h 84"/>
                <a:gd name="T48" fmla="*/ 120 w 210"/>
                <a:gd name="T49" fmla="*/ 24 h 84"/>
                <a:gd name="T50" fmla="*/ 126 w 210"/>
                <a:gd name="T51" fmla="*/ 66 h 84"/>
                <a:gd name="T52" fmla="*/ 132 w 210"/>
                <a:gd name="T53" fmla="*/ 30 h 84"/>
                <a:gd name="T54" fmla="*/ 138 w 210"/>
                <a:gd name="T55" fmla="*/ 48 h 84"/>
                <a:gd name="T56" fmla="*/ 144 w 210"/>
                <a:gd name="T57" fmla="*/ 42 h 84"/>
                <a:gd name="T58" fmla="*/ 144 w 210"/>
                <a:gd name="T59" fmla="*/ 42 h 84"/>
                <a:gd name="T60" fmla="*/ 150 w 210"/>
                <a:gd name="T61" fmla="*/ 24 h 84"/>
                <a:gd name="T62" fmla="*/ 156 w 210"/>
                <a:gd name="T63" fmla="*/ 72 h 84"/>
                <a:gd name="T64" fmla="*/ 162 w 210"/>
                <a:gd name="T65" fmla="*/ 60 h 84"/>
                <a:gd name="T66" fmla="*/ 168 w 210"/>
                <a:gd name="T67" fmla="*/ 54 h 84"/>
                <a:gd name="T68" fmla="*/ 174 w 210"/>
                <a:gd name="T69" fmla="*/ 42 h 84"/>
                <a:gd name="T70" fmla="*/ 174 w 210"/>
                <a:gd name="T71" fmla="*/ 36 h 84"/>
                <a:gd name="T72" fmla="*/ 180 w 210"/>
                <a:gd name="T73" fmla="*/ 66 h 84"/>
                <a:gd name="T74" fmla="*/ 186 w 210"/>
                <a:gd name="T75" fmla="*/ 30 h 84"/>
                <a:gd name="T76" fmla="*/ 192 w 210"/>
                <a:gd name="T77" fmla="*/ 54 h 84"/>
                <a:gd name="T78" fmla="*/ 198 w 210"/>
                <a:gd name="T79" fmla="*/ 24 h 84"/>
                <a:gd name="T80" fmla="*/ 204 w 210"/>
                <a:gd name="T81" fmla="*/ 30 h 84"/>
                <a:gd name="T82" fmla="*/ 210 w 210"/>
                <a:gd name="T83"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84">
                  <a:moveTo>
                    <a:pt x="0" y="18"/>
                  </a:moveTo>
                  <a:lnTo>
                    <a:pt x="0" y="60"/>
                  </a:lnTo>
                  <a:lnTo>
                    <a:pt x="6" y="36"/>
                  </a:lnTo>
                  <a:lnTo>
                    <a:pt x="6" y="60"/>
                  </a:lnTo>
                  <a:lnTo>
                    <a:pt x="6" y="30"/>
                  </a:lnTo>
                  <a:lnTo>
                    <a:pt x="6" y="48"/>
                  </a:lnTo>
                  <a:lnTo>
                    <a:pt x="12" y="54"/>
                  </a:lnTo>
                  <a:lnTo>
                    <a:pt x="12" y="66"/>
                  </a:lnTo>
                  <a:lnTo>
                    <a:pt x="12" y="30"/>
                  </a:lnTo>
                  <a:lnTo>
                    <a:pt x="12" y="42"/>
                  </a:lnTo>
                  <a:lnTo>
                    <a:pt x="18" y="12"/>
                  </a:lnTo>
                  <a:lnTo>
                    <a:pt x="18" y="78"/>
                  </a:lnTo>
                  <a:lnTo>
                    <a:pt x="18" y="66"/>
                  </a:lnTo>
                  <a:lnTo>
                    <a:pt x="24" y="36"/>
                  </a:lnTo>
                  <a:lnTo>
                    <a:pt x="24" y="84"/>
                  </a:lnTo>
                  <a:lnTo>
                    <a:pt x="24" y="6"/>
                  </a:lnTo>
                  <a:lnTo>
                    <a:pt x="24" y="60"/>
                  </a:lnTo>
                  <a:lnTo>
                    <a:pt x="30" y="30"/>
                  </a:lnTo>
                  <a:lnTo>
                    <a:pt x="30" y="66"/>
                  </a:lnTo>
                  <a:lnTo>
                    <a:pt x="30" y="30"/>
                  </a:lnTo>
                  <a:lnTo>
                    <a:pt x="30" y="48"/>
                  </a:lnTo>
                  <a:lnTo>
                    <a:pt x="36" y="54"/>
                  </a:lnTo>
                  <a:lnTo>
                    <a:pt x="36" y="60"/>
                  </a:lnTo>
                  <a:lnTo>
                    <a:pt x="36" y="30"/>
                  </a:lnTo>
                  <a:lnTo>
                    <a:pt x="36" y="36"/>
                  </a:lnTo>
                  <a:lnTo>
                    <a:pt x="42" y="54"/>
                  </a:lnTo>
                  <a:lnTo>
                    <a:pt x="42" y="60"/>
                  </a:lnTo>
                  <a:lnTo>
                    <a:pt x="42" y="30"/>
                  </a:lnTo>
                  <a:lnTo>
                    <a:pt x="42" y="54"/>
                  </a:lnTo>
                  <a:lnTo>
                    <a:pt x="48" y="30"/>
                  </a:lnTo>
                  <a:lnTo>
                    <a:pt x="48" y="60"/>
                  </a:lnTo>
                  <a:lnTo>
                    <a:pt x="48" y="48"/>
                  </a:lnTo>
                  <a:lnTo>
                    <a:pt x="54" y="42"/>
                  </a:lnTo>
                  <a:lnTo>
                    <a:pt x="54" y="60"/>
                  </a:lnTo>
                  <a:lnTo>
                    <a:pt x="54" y="30"/>
                  </a:lnTo>
                  <a:lnTo>
                    <a:pt x="54" y="48"/>
                  </a:lnTo>
                  <a:lnTo>
                    <a:pt x="60" y="60"/>
                  </a:lnTo>
                  <a:lnTo>
                    <a:pt x="60" y="30"/>
                  </a:lnTo>
                  <a:lnTo>
                    <a:pt x="60" y="36"/>
                  </a:lnTo>
                  <a:lnTo>
                    <a:pt x="66" y="54"/>
                  </a:lnTo>
                  <a:lnTo>
                    <a:pt x="66" y="60"/>
                  </a:lnTo>
                  <a:lnTo>
                    <a:pt x="66" y="30"/>
                  </a:lnTo>
                  <a:lnTo>
                    <a:pt x="66" y="48"/>
                  </a:lnTo>
                  <a:lnTo>
                    <a:pt x="72" y="54"/>
                  </a:lnTo>
                  <a:lnTo>
                    <a:pt x="72" y="60"/>
                  </a:lnTo>
                  <a:lnTo>
                    <a:pt x="72" y="30"/>
                  </a:lnTo>
                  <a:lnTo>
                    <a:pt x="72" y="42"/>
                  </a:lnTo>
                  <a:lnTo>
                    <a:pt x="78" y="48"/>
                  </a:lnTo>
                  <a:lnTo>
                    <a:pt x="78" y="30"/>
                  </a:lnTo>
                  <a:lnTo>
                    <a:pt x="78" y="60"/>
                  </a:lnTo>
                  <a:lnTo>
                    <a:pt x="84" y="30"/>
                  </a:lnTo>
                  <a:lnTo>
                    <a:pt x="84" y="60"/>
                  </a:lnTo>
                  <a:lnTo>
                    <a:pt x="84" y="42"/>
                  </a:lnTo>
                  <a:lnTo>
                    <a:pt x="90" y="30"/>
                  </a:lnTo>
                  <a:lnTo>
                    <a:pt x="90" y="78"/>
                  </a:lnTo>
                  <a:lnTo>
                    <a:pt x="90" y="18"/>
                  </a:lnTo>
                  <a:lnTo>
                    <a:pt x="90" y="42"/>
                  </a:lnTo>
                  <a:lnTo>
                    <a:pt x="96" y="48"/>
                  </a:lnTo>
                  <a:lnTo>
                    <a:pt x="96" y="84"/>
                  </a:lnTo>
                  <a:lnTo>
                    <a:pt x="96" y="0"/>
                  </a:lnTo>
                  <a:lnTo>
                    <a:pt x="96" y="12"/>
                  </a:lnTo>
                  <a:lnTo>
                    <a:pt x="102" y="36"/>
                  </a:lnTo>
                  <a:lnTo>
                    <a:pt x="102" y="72"/>
                  </a:lnTo>
                  <a:lnTo>
                    <a:pt x="102" y="18"/>
                  </a:lnTo>
                  <a:lnTo>
                    <a:pt x="108" y="54"/>
                  </a:lnTo>
                  <a:lnTo>
                    <a:pt x="108" y="60"/>
                  </a:lnTo>
                  <a:lnTo>
                    <a:pt x="108" y="36"/>
                  </a:lnTo>
                  <a:lnTo>
                    <a:pt x="108" y="42"/>
                  </a:lnTo>
                  <a:lnTo>
                    <a:pt x="114" y="48"/>
                  </a:lnTo>
                  <a:lnTo>
                    <a:pt x="114" y="60"/>
                  </a:lnTo>
                  <a:lnTo>
                    <a:pt x="114" y="30"/>
                  </a:lnTo>
                  <a:lnTo>
                    <a:pt x="114" y="48"/>
                  </a:lnTo>
                  <a:lnTo>
                    <a:pt x="120" y="24"/>
                  </a:lnTo>
                  <a:lnTo>
                    <a:pt x="120" y="72"/>
                  </a:lnTo>
                  <a:lnTo>
                    <a:pt x="120" y="24"/>
                  </a:lnTo>
                  <a:lnTo>
                    <a:pt x="120" y="30"/>
                  </a:lnTo>
                  <a:lnTo>
                    <a:pt x="126" y="42"/>
                  </a:lnTo>
                  <a:lnTo>
                    <a:pt x="126" y="66"/>
                  </a:lnTo>
                  <a:lnTo>
                    <a:pt x="126" y="24"/>
                  </a:lnTo>
                  <a:lnTo>
                    <a:pt x="126" y="54"/>
                  </a:lnTo>
                  <a:lnTo>
                    <a:pt x="132" y="30"/>
                  </a:lnTo>
                  <a:lnTo>
                    <a:pt x="132" y="54"/>
                  </a:lnTo>
                  <a:lnTo>
                    <a:pt x="132" y="42"/>
                  </a:lnTo>
                  <a:lnTo>
                    <a:pt x="138" y="48"/>
                  </a:lnTo>
                  <a:lnTo>
                    <a:pt x="138" y="36"/>
                  </a:lnTo>
                  <a:lnTo>
                    <a:pt x="138" y="54"/>
                  </a:lnTo>
                  <a:lnTo>
                    <a:pt x="144" y="42"/>
                  </a:lnTo>
                  <a:lnTo>
                    <a:pt x="144" y="60"/>
                  </a:lnTo>
                  <a:lnTo>
                    <a:pt x="144" y="30"/>
                  </a:lnTo>
                  <a:lnTo>
                    <a:pt x="144" y="42"/>
                  </a:lnTo>
                  <a:lnTo>
                    <a:pt x="150" y="30"/>
                  </a:lnTo>
                  <a:lnTo>
                    <a:pt x="150" y="66"/>
                  </a:lnTo>
                  <a:lnTo>
                    <a:pt x="150" y="24"/>
                  </a:lnTo>
                  <a:lnTo>
                    <a:pt x="150" y="48"/>
                  </a:lnTo>
                  <a:lnTo>
                    <a:pt x="156" y="18"/>
                  </a:lnTo>
                  <a:lnTo>
                    <a:pt x="156" y="72"/>
                  </a:lnTo>
                  <a:lnTo>
                    <a:pt x="156" y="30"/>
                  </a:lnTo>
                  <a:lnTo>
                    <a:pt x="162" y="36"/>
                  </a:lnTo>
                  <a:lnTo>
                    <a:pt x="162" y="60"/>
                  </a:lnTo>
                  <a:lnTo>
                    <a:pt x="162" y="36"/>
                  </a:lnTo>
                  <a:lnTo>
                    <a:pt x="162" y="48"/>
                  </a:lnTo>
                  <a:lnTo>
                    <a:pt x="168" y="54"/>
                  </a:lnTo>
                  <a:lnTo>
                    <a:pt x="168" y="78"/>
                  </a:lnTo>
                  <a:lnTo>
                    <a:pt x="168" y="12"/>
                  </a:lnTo>
                  <a:lnTo>
                    <a:pt x="174" y="42"/>
                  </a:lnTo>
                  <a:lnTo>
                    <a:pt x="174" y="72"/>
                  </a:lnTo>
                  <a:lnTo>
                    <a:pt x="174" y="24"/>
                  </a:lnTo>
                  <a:lnTo>
                    <a:pt x="174" y="36"/>
                  </a:lnTo>
                  <a:lnTo>
                    <a:pt x="180" y="42"/>
                  </a:lnTo>
                  <a:lnTo>
                    <a:pt x="180" y="24"/>
                  </a:lnTo>
                  <a:lnTo>
                    <a:pt x="180" y="66"/>
                  </a:lnTo>
                  <a:lnTo>
                    <a:pt x="186" y="48"/>
                  </a:lnTo>
                  <a:lnTo>
                    <a:pt x="186" y="60"/>
                  </a:lnTo>
                  <a:lnTo>
                    <a:pt x="186" y="30"/>
                  </a:lnTo>
                  <a:lnTo>
                    <a:pt x="186" y="48"/>
                  </a:lnTo>
                  <a:lnTo>
                    <a:pt x="192" y="36"/>
                  </a:lnTo>
                  <a:lnTo>
                    <a:pt x="192" y="54"/>
                  </a:lnTo>
                  <a:lnTo>
                    <a:pt x="198" y="48"/>
                  </a:lnTo>
                  <a:lnTo>
                    <a:pt x="198" y="60"/>
                  </a:lnTo>
                  <a:lnTo>
                    <a:pt x="198" y="24"/>
                  </a:lnTo>
                  <a:lnTo>
                    <a:pt x="198" y="42"/>
                  </a:lnTo>
                  <a:lnTo>
                    <a:pt x="204" y="42"/>
                  </a:lnTo>
                  <a:lnTo>
                    <a:pt x="204" y="30"/>
                  </a:lnTo>
                  <a:lnTo>
                    <a:pt x="204" y="66"/>
                  </a:lnTo>
                  <a:lnTo>
                    <a:pt x="210" y="36"/>
                  </a:lnTo>
                  <a:lnTo>
                    <a:pt x="210" y="54"/>
                  </a:lnTo>
                  <a:lnTo>
                    <a:pt x="210" y="30"/>
                  </a:lnTo>
                  <a:lnTo>
                    <a:pt x="210" y="3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78"/>
            <p:cNvSpPr>
              <a:spLocks/>
            </p:cNvSpPr>
            <p:nvPr/>
          </p:nvSpPr>
          <p:spPr bwMode="auto">
            <a:xfrm>
              <a:off x="7458075" y="1581150"/>
              <a:ext cx="333375" cy="161925"/>
            </a:xfrm>
            <a:custGeom>
              <a:avLst/>
              <a:gdLst>
                <a:gd name="T0" fmla="*/ 6 w 210"/>
                <a:gd name="T1" fmla="*/ 60 h 102"/>
                <a:gd name="T2" fmla="*/ 12 w 210"/>
                <a:gd name="T3" fmla="*/ 66 h 102"/>
                <a:gd name="T4" fmla="*/ 18 w 210"/>
                <a:gd name="T5" fmla="*/ 36 h 102"/>
                <a:gd name="T6" fmla="*/ 18 w 210"/>
                <a:gd name="T7" fmla="*/ 54 h 102"/>
                <a:gd name="T8" fmla="*/ 24 w 210"/>
                <a:gd name="T9" fmla="*/ 30 h 102"/>
                <a:gd name="T10" fmla="*/ 30 w 210"/>
                <a:gd name="T11" fmla="*/ 66 h 102"/>
                <a:gd name="T12" fmla="*/ 36 w 210"/>
                <a:gd name="T13" fmla="*/ 60 h 102"/>
                <a:gd name="T14" fmla="*/ 36 w 210"/>
                <a:gd name="T15" fmla="*/ 54 h 102"/>
                <a:gd name="T16" fmla="*/ 42 w 210"/>
                <a:gd name="T17" fmla="*/ 30 h 102"/>
                <a:gd name="T18" fmla="*/ 48 w 210"/>
                <a:gd name="T19" fmla="*/ 24 h 102"/>
                <a:gd name="T20" fmla="*/ 54 w 210"/>
                <a:gd name="T21" fmla="*/ 66 h 102"/>
                <a:gd name="T22" fmla="*/ 60 w 210"/>
                <a:gd name="T23" fmla="*/ 42 h 102"/>
                <a:gd name="T24" fmla="*/ 60 w 210"/>
                <a:gd name="T25" fmla="*/ 42 h 102"/>
                <a:gd name="T26" fmla="*/ 66 w 210"/>
                <a:gd name="T27" fmla="*/ 24 h 102"/>
                <a:gd name="T28" fmla="*/ 72 w 210"/>
                <a:gd name="T29" fmla="*/ 102 h 102"/>
                <a:gd name="T30" fmla="*/ 78 w 210"/>
                <a:gd name="T31" fmla="*/ 48 h 102"/>
                <a:gd name="T32" fmla="*/ 78 w 210"/>
                <a:gd name="T33" fmla="*/ 42 h 102"/>
                <a:gd name="T34" fmla="*/ 84 w 210"/>
                <a:gd name="T35" fmla="*/ 66 h 102"/>
                <a:gd name="T36" fmla="*/ 90 w 210"/>
                <a:gd name="T37" fmla="*/ 24 h 102"/>
                <a:gd name="T38" fmla="*/ 96 w 210"/>
                <a:gd name="T39" fmla="*/ 60 h 102"/>
                <a:gd name="T40" fmla="*/ 102 w 210"/>
                <a:gd name="T41" fmla="*/ 60 h 102"/>
                <a:gd name="T42" fmla="*/ 108 w 210"/>
                <a:gd name="T43" fmla="*/ 36 h 102"/>
                <a:gd name="T44" fmla="*/ 108 w 210"/>
                <a:gd name="T45" fmla="*/ 36 h 102"/>
                <a:gd name="T46" fmla="*/ 114 w 210"/>
                <a:gd name="T47" fmla="*/ 72 h 102"/>
                <a:gd name="T48" fmla="*/ 120 w 210"/>
                <a:gd name="T49" fmla="*/ 30 h 102"/>
                <a:gd name="T50" fmla="*/ 126 w 210"/>
                <a:gd name="T51" fmla="*/ 60 h 102"/>
                <a:gd name="T52" fmla="*/ 132 w 210"/>
                <a:gd name="T53" fmla="*/ 72 h 102"/>
                <a:gd name="T54" fmla="*/ 138 w 210"/>
                <a:gd name="T55" fmla="*/ 24 h 102"/>
                <a:gd name="T56" fmla="*/ 144 w 210"/>
                <a:gd name="T57" fmla="*/ 24 h 102"/>
                <a:gd name="T58" fmla="*/ 150 w 210"/>
                <a:gd name="T59" fmla="*/ 36 h 102"/>
                <a:gd name="T60" fmla="*/ 150 w 210"/>
                <a:gd name="T61" fmla="*/ 60 h 102"/>
                <a:gd name="T62" fmla="*/ 156 w 210"/>
                <a:gd name="T63" fmla="*/ 72 h 102"/>
                <a:gd name="T64" fmla="*/ 162 w 210"/>
                <a:gd name="T65" fmla="*/ 18 h 102"/>
                <a:gd name="T66" fmla="*/ 168 w 210"/>
                <a:gd name="T67" fmla="*/ 30 h 102"/>
                <a:gd name="T68" fmla="*/ 174 w 210"/>
                <a:gd name="T69" fmla="*/ 66 h 102"/>
                <a:gd name="T70" fmla="*/ 180 w 210"/>
                <a:gd name="T71" fmla="*/ 42 h 102"/>
                <a:gd name="T72" fmla="*/ 180 w 210"/>
                <a:gd name="T73" fmla="*/ 54 h 102"/>
                <a:gd name="T74" fmla="*/ 186 w 210"/>
                <a:gd name="T75" fmla="*/ 24 h 102"/>
                <a:gd name="T76" fmla="*/ 192 w 210"/>
                <a:gd name="T77" fmla="*/ 60 h 102"/>
                <a:gd name="T78" fmla="*/ 198 w 210"/>
                <a:gd name="T79" fmla="*/ 42 h 102"/>
                <a:gd name="T80" fmla="*/ 198 w 210"/>
                <a:gd name="T81" fmla="*/ 30 h 102"/>
                <a:gd name="T82" fmla="*/ 204 w 210"/>
                <a:gd name="T83" fmla="*/ 2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02">
                  <a:moveTo>
                    <a:pt x="0" y="36"/>
                  </a:moveTo>
                  <a:lnTo>
                    <a:pt x="6" y="48"/>
                  </a:lnTo>
                  <a:lnTo>
                    <a:pt x="6" y="60"/>
                  </a:lnTo>
                  <a:lnTo>
                    <a:pt x="6" y="30"/>
                  </a:lnTo>
                  <a:lnTo>
                    <a:pt x="6" y="48"/>
                  </a:lnTo>
                  <a:lnTo>
                    <a:pt x="12" y="66"/>
                  </a:lnTo>
                  <a:lnTo>
                    <a:pt x="12" y="24"/>
                  </a:lnTo>
                  <a:lnTo>
                    <a:pt x="12" y="60"/>
                  </a:lnTo>
                  <a:lnTo>
                    <a:pt x="18" y="36"/>
                  </a:lnTo>
                  <a:lnTo>
                    <a:pt x="18" y="66"/>
                  </a:lnTo>
                  <a:lnTo>
                    <a:pt x="18" y="24"/>
                  </a:lnTo>
                  <a:lnTo>
                    <a:pt x="18" y="54"/>
                  </a:lnTo>
                  <a:lnTo>
                    <a:pt x="24" y="42"/>
                  </a:lnTo>
                  <a:lnTo>
                    <a:pt x="24" y="54"/>
                  </a:lnTo>
                  <a:lnTo>
                    <a:pt x="24" y="30"/>
                  </a:lnTo>
                  <a:lnTo>
                    <a:pt x="24" y="42"/>
                  </a:lnTo>
                  <a:lnTo>
                    <a:pt x="30" y="24"/>
                  </a:lnTo>
                  <a:lnTo>
                    <a:pt x="30" y="66"/>
                  </a:lnTo>
                  <a:lnTo>
                    <a:pt x="30" y="18"/>
                  </a:lnTo>
                  <a:lnTo>
                    <a:pt x="30" y="36"/>
                  </a:lnTo>
                  <a:lnTo>
                    <a:pt x="36" y="60"/>
                  </a:lnTo>
                  <a:lnTo>
                    <a:pt x="36" y="96"/>
                  </a:lnTo>
                  <a:lnTo>
                    <a:pt x="36" y="0"/>
                  </a:lnTo>
                  <a:lnTo>
                    <a:pt x="36" y="54"/>
                  </a:lnTo>
                  <a:lnTo>
                    <a:pt x="42" y="48"/>
                  </a:lnTo>
                  <a:lnTo>
                    <a:pt x="42" y="54"/>
                  </a:lnTo>
                  <a:lnTo>
                    <a:pt x="42" y="30"/>
                  </a:lnTo>
                  <a:lnTo>
                    <a:pt x="48" y="48"/>
                  </a:lnTo>
                  <a:lnTo>
                    <a:pt x="48" y="66"/>
                  </a:lnTo>
                  <a:lnTo>
                    <a:pt x="48" y="24"/>
                  </a:lnTo>
                  <a:lnTo>
                    <a:pt x="48" y="60"/>
                  </a:lnTo>
                  <a:lnTo>
                    <a:pt x="54" y="54"/>
                  </a:lnTo>
                  <a:lnTo>
                    <a:pt x="54" y="66"/>
                  </a:lnTo>
                  <a:lnTo>
                    <a:pt x="54" y="24"/>
                  </a:lnTo>
                  <a:lnTo>
                    <a:pt x="54" y="30"/>
                  </a:lnTo>
                  <a:lnTo>
                    <a:pt x="60" y="42"/>
                  </a:lnTo>
                  <a:lnTo>
                    <a:pt x="60" y="54"/>
                  </a:lnTo>
                  <a:lnTo>
                    <a:pt x="60" y="36"/>
                  </a:lnTo>
                  <a:lnTo>
                    <a:pt x="60" y="42"/>
                  </a:lnTo>
                  <a:lnTo>
                    <a:pt x="66" y="54"/>
                  </a:lnTo>
                  <a:lnTo>
                    <a:pt x="66" y="72"/>
                  </a:lnTo>
                  <a:lnTo>
                    <a:pt x="66" y="24"/>
                  </a:lnTo>
                  <a:lnTo>
                    <a:pt x="66" y="24"/>
                  </a:lnTo>
                  <a:lnTo>
                    <a:pt x="72" y="54"/>
                  </a:lnTo>
                  <a:lnTo>
                    <a:pt x="72" y="102"/>
                  </a:lnTo>
                  <a:lnTo>
                    <a:pt x="72" y="0"/>
                  </a:lnTo>
                  <a:lnTo>
                    <a:pt x="72" y="30"/>
                  </a:lnTo>
                  <a:lnTo>
                    <a:pt x="78" y="48"/>
                  </a:lnTo>
                  <a:lnTo>
                    <a:pt x="78" y="66"/>
                  </a:lnTo>
                  <a:lnTo>
                    <a:pt x="78" y="24"/>
                  </a:lnTo>
                  <a:lnTo>
                    <a:pt x="78" y="42"/>
                  </a:lnTo>
                  <a:lnTo>
                    <a:pt x="84" y="60"/>
                  </a:lnTo>
                  <a:lnTo>
                    <a:pt x="84" y="30"/>
                  </a:lnTo>
                  <a:lnTo>
                    <a:pt x="84" y="66"/>
                  </a:lnTo>
                  <a:lnTo>
                    <a:pt x="90" y="42"/>
                  </a:lnTo>
                  <a:lnTo>
                    <a:pt x="90" y="66"/>
                  </a:lnTo>
                  <a:lnTo>
                    <a:pt x="90" y="24"/>
                  </a:lnTo>
                  <a:lnTo>
                    <a:pt x="90" y="48"/>
                  </a:lnTo>
                  <a:lnTo>
                    <a:pt x="96" y="30"/>
                  </a:lnTo>
                  <a:lnTo>
                    <a:pt x="96" y="60"/>
                  </a:lnTo>
                  <a:lnTo>
                    <a:pt x="96" y="42"/>
                  </a:lnTo>
                  <a:lnTo>
                    <a:pt x="102" y="54"/>
                  </a:lnTo>
                  <a:lnTo>
                    <a:pt x="102" y="60"/>
                  </a:lnTo>
                  <a:lnTo>
                    <a:pt x="102" y="30"/>
                  </a:lnTo>
                  <a:lnTo>
                    <a:pt x="102" y="42"/>
                  </a:lnTo>
                  <a:lnTo>
                    <a:pt x="108" y="36"/>
                  </a:lnTo>
                  <a:lnTo>
                    <a:pt x="108" y="66"/>
                  </a:lnTo>
                  <a:lnTo>
                    <a:pt x="108" y="18"/>
                  </a:lnTo>
                  <a:lnTo>
                    <a:pt x="108" y="36"/>
                  </a:lnTo>
                  <a:lnTo>
                    <a:pt x="114" y="42"/>
                  </a:lnTo>
                  <a:lnTo>
                    <a:pt x="114" y="18"/>
                  </a:lnTo>
                  <a:lnTo>
                    <a:pt x="114" y="72"/>
                  </a:lnTo>
                  <a:lnTo>
                    <a:pt x="120" y="54"/>
                  </a:lnTo>
                  <a:lnTo>
                    <a:pt x="120" y="60"/>
                  </a:lnTo>
                  <a:lnTo>
                    <a:pt x="120" y="30"/>
                  </a:lnTo>
                  <a:lnTo>
                    <a:pt x="120" y="42"/>
                  </a:lnTo>
                  <a:lnTo>
                    <a:pt x="126" y="24"/>
                  </a:lnTo>
                  <a:lnTo>
                    <a:pt x="126" y="60"/>
                  </a:lnTo>
                  <a:lnTo>
                    <a:pt x="126" y="48"/>
                  </a:lnTo>
                  <a:lnTo>
                    <a:pt x="132" y="54"/>
                  </a:lnTo>
                  <a:lnTo>
                    <a:pt x="132" y="72"/>
                  </a:lnTo>
                  <a:lnTo>
                    <a:pt x="132" y="18"/>
                  </a:lnTo>
                  <a:lnTo>
                    <a:pt x="132" y="48"/>
                  </a:lnTo>
                  <a:lnTo>
                    <a:pt x="138" y="24"/>
                  </a:lnTo>
                  <a:lnTo>
                    <a:pt x="138" y="60"/>
                  </a:lnTo>
                  <a:lnTo>
                    <a:pt x="138" y="36"/>
                  </a:lnTo>
                  <a:lnTo>
                    <a:pt x="144" y="24"/>
                  </a:lnTo>
                  <a:lnTo>
                    <a:pt x="144" y="66"/>
                  </a:lnTo>
                  <a:lnTo>
                    <a:pt x="144" y="66"/>
                  </a:lnTo>
                  <a:lnTo>
                    <a:pt x="150" y="36"/>
                  </a:lnTo>
                  <a:lnTo>
                    <a:pt x="150" y="60"/>
                  </a:lnTo>
                  <a:lnTo>
                    <a:pt x="150" y="30"/>
                  </a:lnTo>
                  <a:lnTo>
                    <a:pt x="150" y="60"/>
                  </a:lnTo>
                  <a:lnTo>
                    <a:pt x="156" y="36"/>
                  </a:lnTo>
                  <a:lnTo>
                    <a:pt x="156" y="18"/>
                  </a:lnTo>
                  <a:lnTo>
                    <a:pt x="156" y="72"/>
                  </a:lnTo>
                  <a:lnTo>
                    <a:pt x="162" y="42"/>
                  </a:lnTo>
                  <a:lnTo>
                    <a:pt x="162" y="72"/>
                  </a:lnTo>
                  <a:lnTo>
                    <a:pt x="162" y="18"/>
                  </a:lnTo>
                  <a:lnTo>
                    <a:pt x="162" y="42"/>
                  </a:lnTo>
                  <a:lnTo>
                    <a:pt x="168" y="66"/>
                  </a:lnTo>
                  <a:lnTo>
                    <a:pt x="168" y="30"/>
                  </a:lnTo>
                  <a:lnTo>
                    <a:pt x="168" y="42"/>
                  </a:lnTo>
                  <a:lnTo>
                    <a:pt x="174" y="36"/>
                  </a:lnTo>
                  <a:lnTo>
                    <a:pt x="174" y="66"/>
                  </a:lnTo>
                  <a:lnTo>
                    <a:pt x="174" y="24"/>
                  </a:lnTo>
                  <a:lnTo>
                    <a:pt x="174" y="66"/>
                  </a:lnTo>
                  <a:lnTo>
                    <a:pt x="180" y="42"/>
                  </a:lnTo>
                  <a:lnTo>
                    <a:pt x="180" y="66"/>
                  </a:lnTo>
                  <a:lnTo>
                    <a:pt x="180" y="24"/>
                  </a:lnTo>
                  <a:lnTo>
                    <a:pt x="180" y="54"/>
                  </a:lnTo>
                  <a:lnTo>
                    <a:pt x="186" y="36"/>
                  </a:lnTo>
                  <a:lnTo>
                    <a:pt x="186" y="66"/>
                  </a:lnTo>
                  <a:lnTo>
                    <a:pt x="186" y="24"/>
                  </a:lnTo>
                  <a:lnTo>
                    <a:pt x="186" y="48"/>
                  </a:lnTo>
                  <a:lnTo>
                    <a:pt x="192" y="36"/>
                  </a:lnTo>
                  <a:lnTo>
                    <a:pt x="192" y="60"/>
                  </a:lnTo>
                  <a:lnTo>
                    <a:pt x="192" y="30"/>
                  </a:lnTo>
                  <a:lnTo>
                    <a:pt x="192" y="48"/>
                  </a:lnTo>
                  <a:lnTo>
                    <a:pt x="198" y="42"/>
                  </a:lnTo>
                  <a:lnTo>
                    <a:pt x="198" y="72"/>
                  </a:lnTo>
                  <a:lnTo>
                    <a:pt x="198" y="24"/>
                  </a:lnTo>
                  <a:lnTo>
                    <a:pt x="198" y="30"/>
                  </a:lnTo>
                  <a:lnTo>
                    <a:pt x="204" y="60"/>
                  </a:lnTo>
                  <a:lnTo>
                    <a:pt x="204" y="66"/>
                  </a:lnTo>
                  <a:lnTo>
                    <a:pt x="204" y="24"/>
                  </a:lnTo>
                  <a:lnTo>
                    <a:pt x="204" y="24"/>
                  </a:lnTo>
                  <a:lnTo>
                    <a:pt x="210"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79"/>
            <p:cNvSpPr>
              <a:spLocks/>
            </p:cNvSpPr>
            <p:nvPr/>
          </p:nvSpPr>
          <p:spPr bwMode="auto">
            <a:xfrm>
              <a:off x="7791450" y="1619250"/>
              <a:ext cx="38100" cy="66675"/>
            </a:xfrm>
            <a:custGeom>
              <a:avLst/>
              <a:gdLst>
                <a:gd name="T0" fmla="*/ 0 w 24"/>
                <a:gd name="T1" fmla="*/ 24 h 42"/>
                <a:gd name="T2" fmla="*/ 0 w 24"/>
                <a:gd name="T3" fmla="*/ 36 h 42"/>
                <a:gd name="T4" fmla="*/ 0 w 24"/>
                <a:gd name="T5" fmla="*/ 6 h 42"/>
                <a:gd name="T6" fmla="*/ 0 w 24"/>
                <a:gd name="T7" fmla="*/ 30 h 42"/>
                <a:gd name="T8" fmla="*/ 6 w 24"/>
                <a:gd name="T9" fmla="*/ 42 h 42"/>
                <a:gd name="T10" fmla="*/ 6 w 24"/>
                <a:gd name="T11" fmla="*/ 0 h 42"/>
                <a:gd name="T12" fmla="*/ 6 w 24"/>
                <a:gd name="T13" fmla="*/ 6 h 42"/>
                <a:gd name="T14" fmla="*/ 12 w 24"/>
                <a:gd name="T15" fmla="*/ 18 h 42"/>
                <a:gd name="T16" fmla="*/ 12 w 24"/>
                <a:gd name="T17" fmla="*/ 42 h 42"/>
                <a:gd name="T18" fmla="*/ 12 w 24"/>
                <a:gd name="T19" fmla="*/ 0 h 42"/>
                <a:gd name="T20" fmla="*/ 12 w 24"/>
                <a:gd name="T21" fmla="*/ 30 h 42"/>
                <a:gd name="T22" fmla="*/ 18 w 24"/>
                <a:gd name="T23" fmla="*/ 24 h 42"/>
                <a:gd name="T24" fmla="*/ 18 w 24"/>
                <a:gd name="T25" fmla="*/ 36 h 42"/>
                <a:gd name="T26" fmla="*/ 18 w 24"/>
                <a:gd name="T27" fmla="*/ 6 h 42"/>
                <a:gd name="T28" fmla="*/ 18 w 24"/>
                <a:gd name="T29" fmla="*/ 24 h 42"/>
                <a:gd name="T30" fmla="*/ 24 w 24"/>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2">
                  <a:moveTo>
                    <a:pt x="0" y="24"/>
                  </a:moveTo>
                  <a:lnTo>
                    <a:pt x="0" y="36"/>
                  </a:lnTo>
                  <a:lnTo>
                    <a:pt x="0" y="6"/>
                  </a:lnTo>
                  <a:lnTo>
                    <a:pt x="0" y="30"/>
                  </a:lnTo>
                  <a:lnTo>
                    <a:pt x="6" y="42"/>
                  </a:lnTo>
                  <a:lnTo>
                    <a:pt x="6" y="0"/>
                  </a:lnTo>
                  <a:lnTo>
                    <a:pt x="6" y="6"/>
                  </a:lnTo>
                  <a:lnTo>
                    <a:pt x="12" y="18"/>
                  </a:lnTo>
                  <a:lnTo>
                    <a:pt x="12" y="42"/>
                  </a:lnTo>
                  <a:lnTo>
                    <a:pt x="12" y="0"/>
                  </a:lnTo>
                  <a:lnTo>
                    <a:pt x="12" y="30"/>
                  </a:lnTo>
                  <a:lnTo>
                    <a:pt x="18" y="24"/>
                  </a:lnTo>
                  <a:lnTo>
                    <a:pt x="18" y="36"/>
                  </a:lnTo>
                  <a:lnTo>
                    <a:pt x="18" y="6"/>
                  </a:lnTo>
                  <a:lnTo>
                    <a:pt x="18" y="24"/>
                  </a:lnTo>
                  <a:lnTo>
                    <a:pt x="24" y="2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80"/>
            <p:cNvSpPr>
              <a:spLocks/>
            </p:cNvSpPr>
            <p:nvPr/>
          </p:nvSpPr>
          <p:spPr bwMode="auto">
            <a:xfrm>
              <a:off x="4362450" y="1400175"/>
              <a:ext cx="123825" cy="447675"/>
            </a:xfrm>
            <a:custGeom>
              <a:avLst/>
              <a:gdLst>
                <a:gd name="T0" fmla="*/ 0 w 78"/>
                <a:gd name="T1" fmla="*/ 138 h 282"/>
                <a:gd name="T2" fmla="*/ 6 w 78"/>
                <a:gd name="T3" fmla="*/ 168 h 282"/>
                <a:gd name="T4" fmla="*/ 6 w 78"/>
                <a:gd name="T5" fmla="*/ 234 h 282"/>
                <a:gd name="T6" fmla="*/ 6 w 78"/>
                <a:gd name="T7" fmla="*/ 60 h 282"/>
                <a:gd name="T8" fmla="*/ 6 w 78"/>
                <a:gd name="T9" fmla="*/ 96 h 282"/>
                <a:gd name="T10" fmla="*/ 12 w 78"/>
                <a:gd name="T11" fmla="*/ 162 h 282"/>
                <a:gd name="T12" fmla="*/ 12 w 78"/>
                <a:gd name="T13" fmla="*/ 282 h 282"/>
                <a:gd name="T14" fmla="*/ 12 w 78"/>
                <a:gd name="T15" fmla="*/ 0 h 282"/>
                <a:gd name="T16" fmla="*/ 12 w 78"/>
                <a:gd name="T17" fmla="*/ 180 h 282"/>
                <a:gd name="T18" fmla="*/ 18 w 78"/>
                <a:gd name="T19" fmla="*/ 174 h 282"/>
                <a:gd name="T20" fmla="*/ 18 w 78"/>
                <a:gd name="T21" fmla="*/ 210 h 282"/>
                <a:gd name="T22" fmla="*/ 18 w 78"/>
                <a:gd name="T23" fmla="*/ 84 h 282"/>
                <a:gd name="T24" fmla="*/ 18 w 78"/>
                <a:gd name="T25" fmla="*/ 168 h 282"/>
                <a:gd name="T26" fmla="*/ 24 w 78"/>
                <a:gd name="T27" fmla="*/ 216 h 282"/>
                <a:gd name="T28" fmla="*/ 24 w 78"/>
                <a:gd name="T29" fmla="*/ 120 h 282"/>
                <a:gd name="T30" fmla="*/ 24 w 78"/>
                <a:gd name="T31" fmla="*/ 174 h 282"/>
                <a:gd name="T32" fmla="*/ 30 w 78"/>
                <a:gd name="T33" fmla="*/ 192 h 282"/>
                <a:gd name="T34" fmla="*/ 30 w 78"/>
                <a:gd name="T35" fmla="*/ 132 h 282"/>
                <a:gd name="T36" fmla="*/ 30 w 78"/>
                <a:gd name="T37" fmla="*/ 144 h 282"/>
                <a:gd name="T38" fmla="*/ 36 w 78"/>
                <a:gd name="T39" fmla="*/ 168 h 282"/>
                <a:gd name="T40" fmla="*/ 36 w 78"/>
                <a:gd name="T41" fmla="*/ 180 h 282"/>
                <a:gd name="T42" fmla="*/ 36 w 78"/>
                <a:gd name="T43" fmla="*/ 132 h 282"/>
                <a:gd name="T44" fmla="*/ 36 w 78"/>
                <a:gd name="T45" fmla="*/ 156 h 282"/>
                <a:gd name="T46" fmla="*/ 42 w 78"/>
                <a:gd name="T47" fmla="*/ 150 h 282"/>
                <a:gd name="T48" fmla="*/ 42 w 78"/>
                <a:gd name="T49" fmla="*/ 180 h 282"/>
                <a:gd name="T50" fmla="*/ 42 w 78"/>
                <a:gd name="T51" fmla="*/ 144 h 282"/>
                <a:gd name="T52" fmla="*/ 42 w 78"/>
                <a:gd name="T53" fmla="*/ 168 h 282"/>
                <a:gd name="T54" fmla="*/ 48 w 78"/>
                <a:gd name="T55" fmla="*/ 156 h 282"/>
                <a:gd name="T56" fmla="*/ 48 w 78"/>
                <a:gd name="T57" fmla="*/ 192 h 282"/>
                <a:gd name="T58" fmla="*/ 48 w 78"/>
                <a:gd name="T59" fmla="*/ 126 h 282"/>
                <a:gd name="T60" fmla="*/ 48 w 78"/>
                <a:gd name="T61" fmla="*/ 168 h 282"/>
                <a:gd name="T62" fmla="*/ 54 w 78"/>
                <a:gd name="T63" fmla="*/ 156 h 282"/>
                <a:gd name="T64" fmla="*/ 54 w 78"/>
                <a:gd name="T65" fmla="*/ 174 h 282"/>
                <a:gd name="T66" fmla="*/ 54 w 78"/>
                <a:gd name="T67" fmla="*/ 150 h 282"/>
                <a:gd name="T68" fmla="*/ 60 w 78"/>
                <a:gd name="T69" fmla="*/ 162 h 282"/>
                <a:gd name="T70" fmla="*/ 60 w 78"/>
                <a:gd name="T71" fmla="*/ 174 h 282"/>
                <a:gd name="T72" fmla="*/ 60 w 78"/>
                <a:gd name="T73" fmla="*/ 144 h 282"/>
                <a:gd name="T74" fmla="*/ 60 w 78"/>
                <a:gd name="T75" fmla="*/ 162 h 282"/>
                <a:gd name="T76" fmla="*/ 66 w 78"/>
                <a:gd name="T77" fmla="*/ 156 h 282"/>
                <a:gd name="T78" fmla="*/ 66 w 78"/>
                <a:gd name="T79" fmla="*/ 174 h 282"/>
                <a:gd name="T80" fmla="*/ 66 w 78"/>
                <a:gd name="T81" fmla="*/ 144 h 282"/>
                <a:gd name="T82" fmla="*/ 66 w 78"/>
                <a:gd name="T83" fmla="*/ 156 h 282"/>
                <a:gd name="T84" fmla="*/ 72 w 78"/>
                <a:gd name="T85" fmla="*/ 168 h 282"/>
                <a:gd name="T86" fmla="*/ 72 w 78"/>
                <a:gd name="T87" fmla="*/ 174 h 282"/>
                <a:gd name="T88" fmla="*/ 72 w 78"/>
                <a:gd name="T89" fmla="*/ 144 h 282"/>
                <a:gd name="T90" fmla="*/ 72 w 78"/>
                <a:gd name="T91" fmla="*/ 150 h 282"/>
                <a:gd name="T92" fmla="*/ 78 w 78"/>
                <a:gd name="T93" fmla="*/ 156 h 282"/>
                <a:gd name="T94" fmla="*/ 78 w 78"/>
                <a:gd name="T95"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282">
                  <a:moveTo>
                    <a:pt x="0" y="138"/>
                  </a:moveTo>
                  <a:lnTo>
                    <a:pt x="6" y="168"/>
                  </a:lnTo>
                  <a:lnTo>
                    <a:pt x="6" y="234"/>
                  </a:lnTo>
                  <a:lnTo>
                    <a:pt x="6" y="60"/>
                  </a:lnTo>
                  <a:lnTo>
                    <a:pt x="6" y="96"/>
                  </a:lnTo>
                  <a:lnTo>
                    <a:pt x="12" y="162"/>
                  </a:lnTo>
                  <a:lnTo>
                    <a:pt x="12" y="282"/>
                  </a:lnTo>
                  <a:lnTo>
                    <a:pt x="12" y="0"/>
                  </a:lnTo>
                  <a:lnTo>
                    <a:pt x="12" y="180"/>
                  </a:lnTo>
                  <a:lnTo>
                    <a:pt x="18" y="174"/>
                  </a:lnTo>
                  <a:lnTo>
                    <a:pt x="18" y="210"/>
                  </a:lnTo>
                  <a:lnTo>
                    <a:pt x="18" y="84"/>
                  </a:lnTo>
                  <a:lnTo>
                    <a:pt x="18" y="168"/>
                  </a:lnTo>
                  <a:lnTo>
                    <a:pt x="24" y="216"/>
                  </a:lnTo>
                  <a:lnTo>
                    <a:pt x="24" y="120"/>
                  </a:lnTo>
                  <a:lnTo>
                    <a:pt x="24" y="174"/>
                  </a:lnTo>
                  <a:lnTo>
                    <a:pt x="30" y="192"/>
                  </a:lnTo>
                  <a:lnTo>
                    <a:pt x="30" y="132"/>
                  </a:lnTo>
                  <a:lnTo>
                    <a:pt x="30" y="144"/>
                  </a:lnTo>
                  <a:lnTo>
                    <a:pt x="36" y="168"/>
                  </a:lnTo>
                  <a:lnTo>
                    <a:pt x="36" y="180"/>
                  </a:lnTo>
                  <a:lnTo>
                    <a:pt x="36" y="132"/>
                  </a:lnTo>
                  <a:lnTo>
                    <a:pt x="36" y="156"/>
                  </a:lnTo>
                  <a:lnTo>
                    <a:pt x="42" y="150"/>
                  </a:lnTo>
                  <a:lnTo>
                    <a:pt x="42" y="180"/>
                  </a:lnTo>
                  <a:lnTo>
                    <a:pt x="42" y="144"/>
                  </a:lnTo>
                  <a:lnTo>
                    <a:pt x="42" y="168"/>
                  </a:lnTo>
                  <a:lnTo>
                    <a:pt x="48" y="156"/>
                  </a:lnTo>
                  <a:lnTo>
                    <a:pt x="48" y="192"/>
                  </a:lnTo>
                  <a:lnTo>
                    <a:pt x="48" y="126"/>
                  </a:lnTo>
                  <a:lnTo>
                    <a:pt x="48" y="168"/>
                  </a:lnTo>
                  <a:lnTo>
                    <a:pt x="54" y="156"/>
                  </a:lnTo>
                  <a:lnTo>
                    <a:pt x="54" y="174"/>
                  </a:lnTo>
                  <a:lnTo>
                    <a:pt x="54" y="150"/>
                  </a:lnTo>
                  <a:lnTo>
                    <a:pt x="60" y="162"/>
                  </a:lnTo>
                  <a:lnTo>
                    <a:pt x="60" y="174"/>
                  </a:lnTo>
                  <a:lnTo>
                    <a:pt x="60" y="144"/>
                  </a:lnTo>
                  <a:lnTo>
                    <a:pt x="60" y="162"/>
                  </a:lnTo>
                  <a:lnTo>
                    <a:pt x="66" y="156"/>
                  </a:lnTo>
                  <a:lnTo>
                    <a:pt x="66" y="174"/>
                  </a:lnTo>
                  <a:lnTo>
                    <a:pt x="66" y="144"/>
                  </a:lnTo>
                  <a:lnTo>
                    <a:pt x="66" y="156"/>
                  </a:lnTo>
                  <a:lnTo>
                    <a:pt x="72" y="168"/>
                  </a:lnTo>
                  <a:lnTo>
                    <a:pt x="72" y="174"/>
                  </a:lnTo>
                  <a:lnTo>
                    <a:pt x="72" y="144"/>
                  </a:lnTo>
                  <a:lnTo>
                    <a:pt x="72" y="150"/>
                  </a:lnTo>
                  <a:lnTo>
                    <a:pt x="78" y="156"/>
                  </a:lnTo>
                  <a:lnTo>
                    <a:pt x="78" y="168"/>
                  </a:lnTo>
                </a:path>
              </a:pathLst>
            </a:custGeom>
            <a:noFill/>
            <a:ln w="0">
              <a:solidFill>
                <a:srgbClr val="3333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81"/>
            <p:cNvSpPr>
              <a:spLocks/>
            </p:cNvSpPr>
            <p:nvPr/>
          </p:nvSpPr>
          <p:spPr bwMode="auto">
            <a:xfrm>
              <a:off x="6572250" y="1257300"/>
              <a:ext cx="123825" cy="695325"/>
            </a:xfrm>
            <a:custGeom>
              <a:avLst/>
              <a:gdLst>
                <a:gd name="T0" fmla="*/ 0 w 78"/>
                <a:gd name="T1" fmla="*/ 210 h 438"/>
                <a:gd name="T2" fmla="*/ 0 w 78"/>
                <a:gd name="T3" fmla="*/ 264 h 438"/>
                <a:gd name="T4" fmla="*/ 0 w 78"/>
                <a:gd name="T5" fmla="*/ 240 h 438"/>
                <a:gd name="T6" fmla="*/ 6 w 78"/>
                <a:gd name="T7" fmla="*/ 234 h 438"/>
                <a:gd name="T8" fmla="*/ 6 w 78"/>
                <a:gd name="T9" fmla="*/ 438 h 438"/>
                <a:gd name="T10" fmla="*/ 6 w 78"/>
                <a:gd name="T11" fmla="*/ 0 h 438"/>
                <a:gd name="T12" fmla="*/ 12 w 78"/>
                <a:gd name="T13" fmla="*/ 78 h 438"/>
                <a:gd name="T14" fmla="*/ 12 w 78"/>
                <a:gd name="T15" fmla="*/ 438 h 438"/>
                <a:gd name="T16" fmla="*/ 12 w 78"/>
                <a:gd name="T17" fmla="*/ 336 h 438"/>
                <a:gd name="T18" fmla="*/ 18 w 78"/>
                <a:gd name="T19" fmla="*/ 252 h 438"/>
                <a:gd name="T20" fmla="*/ 18 w 78"/>
                <a:gd name="T21" fmla="*/ 318 h 438"/>
                <a:gd name="T22" fmla="*/ 18 w 78"/>
                <a:gd name="T23" fmla="*/ 162 h 438"/>
                <a:gd name="T24" fmla="*/ 18 w 78"/>
                <a:gd name="T25" fmla="*/ 270 h 438"/>
                <a:gd name="T26" fmla="*/ 24 w 78"/>
                <a:gd name="T27" fmla="*/ 270 h 438"/>
                <a:gd name="T28" fmla="*/ 24 w 78"/>
                <a:gd name="T29" fmla="*/ 306 h 438"/>
                <a:gd name="T30" fmla="*/ 24 w 78"/>
                <a:gd name="T31" fmla="*/ 192 h 438"/>
                <a:gd name="T32" fmla="*/ 24 w 78"/>
                <a:gd name="T33" fmla="*/ 234 h 438"/>
                <a:gd name="T34" fmla="*/ 30 w 78"/>
                <a:gd name="T35" fmla="*/ 288 h 438"/>
                <a:gd name="T36" fmla="*/ 30 w 78"/>
                <a:gd name="T37" fmla="*/ 222 h 438"/>
                <a:gd name="T38" fmla="*/ 30 w 78"/>
                <a:gd name="T39" fmla="*/ 264 h 438"/>
                <a:gd name="T40" fmla="*/ 36 w 78"/>
                <a:gd name="T41" fmla="*/ 252 h 438"/>
                <a:gd name="T42" fmla="*/ 36 w 78"/>
                <a:gd name="T43" fmla="*/ 300 h 438"/>
                <a:gd name="T44" fmla="*/ 36 w 78"/>
                <a:gd name="T45" fmla="*/ 192 h 438"/>
                <a:gd name="T46" fmla="*/ 36 w 78"/>
                <a:gd name="T47" fmla="*/ 222 h 438"/>
                <a:gd name="T48" fmla="*/ 42 w 78"/>
                <a:gd name="T49" fmla="*/ 252 h 438"/>
                <a:gd name="T50" fmla="*/ 42 w 78"/>
                <a:gd name="T51" fmla="*/ 276 h 438"/>
                <a:gd name="T52" fmla="*/ 42 w 78"/>
                <a:gd name="T53" fmla="*/ 216 h 438"/>
                <a:gd name="T54" fmla="*/ 42 w 78"/>
                <a:gd name="T55" fmla="*/ 246 h 438"/>
                <a:gd name="T56" fmla="*/ 48 w 78"/>
                <a:gd name="T57" fmla="*/ 234 h 438"/>
                <a:gd name="T58" fmla="*/ 48 w 78"/>
                <a:gd name="T59" fmla="*/ 270 h 438"/>
                <a:gd name="T60" fmla="*/ 48 w 78"/>
                <a:gd name="T61" fmla="*/ 222 h 438"/>
                <a:gd name="T62" fmla="*/ 48 w 78"/>
                <a:gd name="T63" fmla="*/ 246 h 438"/>
                <a:gd name="T64" fmla="*/ 54 w 78"/>
                <a:gd name="T65" fmla="*/ 264 h 438"/>
                <a:gd name="T66" fmla="*/ 54 w 78"/>
                <a:gd name="T67" fmla="*/ 234 h 438"/>
                <a:gd name="T68" fmla="*/ 54 w 78"/>
                <a:gd name="T69" fmla="*/ 270 h 438"/>
                <a:gd name="T70" fmla="*/ 60 w 78"/>
                <a:gd name="T71" fmla="*/ 246 h 438"/>
                <a:gd name="T72" fmla="*/ 60 w 78"/>
                <a:gd name="T73" fmla="*/ 282 h 438"/>
                <a:gd name="T74" fmla="*/ 60 w 78"/>
                <a:gd name="T75" fmla="*/ 210 h 438"/>
                <a:gd name="T76" fmla="*/ 60 w 78"/>
                <a:gd name="T77" fmla="*/ 252 h 438"/>
                <a:gd name="T78" fmla="*/ 66 w 78"/>
                <a:gd name="T79" fmla="*/ 264 h 438"/>
                <a:gd name="T80" fmla="*/ 66 w 78"/>
                <a:gd name="T81" fmla="*/ 234 h 438"/>
                <a:gd name="T82" fmla="*/ 66 w 78"/>
                <a:gd name="T83" fmla="*/ 252 h 438"/>
                <a:gd name="T84" fmla="*/ 72 w 78"/>
                <a:gd name="T85" fmla="*/ 258 h 438"/>
                <a:gd name="T86" fmla="*/ 72 w 78"/>
                <a:gd name="T87" fmla="*/ 270 h 438"/>
                <a:gd name="T88" fmla="*/ 72 w 78"/>
                <a:gd name="T89" fmla="*/ 234 h 438"/>
                <a:gd name="T90" fmla="*/ 72 w 78"/>
                <a:gd name="T91" fmla="*/ 258 h 438"/>
                <a:gd name="T92" fmla="*/ 78 w 78"/>
                <a:gd name="T93" fmla="*/ 25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 h="438">
                  <a:moveTo>
                    <a:pt x="0" y="210"/>
                  </a:moveTo>
                  <a:lnTo>
                    <a:pt x="0" y="264"/>
                  </a:lnTo>
                  <a:lnTo>
                    <a:pt x="0" y="240"/>
                  </a:lnTo>
                  <a:lnTo>
                    <a:pt x="6" y="234"/>
                  </a:lnTo>
                  <a:lnTo>
                    <a:pt x="6" y="438"/>
                  </a:lnTo>
                  <a:lnTo>
                    <a:pt x="6" y="0"/>
                  </a:lnTo>
                  <a:lnTo>
                    <a:pt x="12" y="78"/>
                  </a:lnTo>
                  <a:lnTo>
                    <a:pt x="12" y="438"/>
                  </a:lnTo>
                  <a:lnTo>
                    <a:pt x="12" y="336"/>
                  </a:lnTo>
                  <a:lnTo>
                    <a:pt x="18" y="252"/>
                  </a:lnTo>
                  <a:lnTo>
                    <a:pt x="18" y="318"/>
                  </a:lnTo>
                  <a:lnTo>
                    <a:pt x="18" y="162"/>
                  </a:lnTo>
                  <a:lnTo>
                    <a:pt x="18" y="270"/>
                  </a:lnTo>
                  <a:lnTo>
                    <a:pt x="24" y="270"/>
                  </a:lnTo>
                  <a:lnTo>
                    <a:pt x="24" y="306"/>
                  </a:lnTo>
                  <a:lnTo>
                    <a:pt x="24" y="192"/>
                  </a:lnTo>
                  <a:lnTo>
                    <a:pt x="24" y="234"/>
                  </a:lnTo>
                  <a:lnTo>
                    <a:pt x="30" y="288"/>
                  </a:lnTo>
                  <a:lnTo>
                    <a:pt x="30" y="222"/>
                  </a:lnTo>
                  <a:lnTo>
                    <a:pt x="30" y="264"/>
                  </a:lnTo>
                  <a:lnTo>
                    <a:pt x="36" y="252"/>
                  </a:lnTo>
                  <a:lnTo>
                    <a:pt x="36" y="300"/>
                  </a:lnTo>
                  <a:lnTo>
                    <a:pt x="36" y="192"/>
                  </a:lnTo>
                  <a:lnTo>
                    <a:pt x="36" y="222"/>
                  </a:lnTo>
                  <a:lnTo>
                    <a:pt x="42" y="252"/>
                  </a:lnTo>
                  <a:lnTo>
                    <a:pt x="42" y="276"/>
                  </a:lnTo>
                  <a:lnTo>
                    <a:pt x="42" y="216"/>
                  </a:lnTo>
                  <a:lnTo>
                    <a:pt x="42" y="246"/>
                  </a:lnTo>
                  <a:lnTo>
                    <a:pt x="48" y="234"/>
                  </a:lnTo>
                  <a:lnTo>
                    <a:pt x="48" y="270"/>
                  </a:lnTo>
                  <a:lnTo>
                    <a:pt x="48" y="222"/>
                  </a:lnTo>
                  <a:lnTo>
                    <a:pt x="48" y="246"/>
                  </a:lnTo>
                  <a:lnTo>
                    <a:pt x="54" y="264"/>
                  </a:lnTo>
                  <a:lnTo>
                    <a:pt x="54" y="234"/>
                  </a:lnTo>
                  <a:lnTo>
                    <a:pt x="54" y="270"/>
                  </a:lnTo>
                  <a:lnTo>
                    <a:pt x="60" y="246"/>
                  </a:lnTo>
                  <a:lnTo>
                    <a:pt x="60" y="282"/>
                  </a:lnTo>
                  <a:lnTo>
                    <a:pt x="60" y="210"/>
                  </a:lnTo>
                  <a:lnTo>
                    <a:pt x="60" y="252"/>
                  </a:lnTo>
                  <a:lnTo>
                    <a:pt x="66" y="264"/>
                  </a:lnTo>
                  <a:lnTo>
                    <a:pt x="66" y="234"/>
                  </a:lnTo>
                  <a:lnTo>
                    <a:pt x="66" y="252"/>
                  </a:lnTo>
                  <a:lnTo>
                    <a:pt x="72" y="258"/>
                  </a:lnTo>
                  <a:lnTo>
                    <a:pt x="72" y="270"/>
                  </a:lnTo>
                  <a:lnTo>
                    <a:pt x="72" y="234"/>
                  </a:lnTo>
                  <a:lnTo>
                    <a:pt x="72" y="258"/>
                  </a:lnTo>
                  <a:lnTo>
                    <a:pt x="78" y="258"/>
                  </a:lnTo>
                </a:path>
              </a:pathLst>
            </a:custGeom>
            <a:noFill/>
            <a:ln w="0">
              <a:solidFill>
                <a:srgbClr val="3333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2" name="Rectangle 61"/>
          <p:cNvSpPr/>
          <p:nvPr/>
        </p:nvSpPr>
        <p:spPr>
          <a:xfrm>
            <a:off x="5910958" y="3866787"/>
            <a:ext cx="458457" cy="1809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rot="5400000">
            <a:off x="11250445" y="5349028"/>
            <a:ext cx="44709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5400000">
            <a:off x="9507646" y="5349027"/>
            <a:ext cx="44709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a:off x="6878746" y="5349028"/>
            <a:ext cx="44709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nvPr>
        </p:nvGraphicFramePr>
        <p:xfrm>
          <a:off x="6689841" y="2372178"/>
          <a:ext cx="5287423" cy="2753299"/>
        </p:xfrm>
        <a:graphic>
          <a:graphicData uri="http://schemas.openxmlformats.org/drawingml/2006/table">
            <a:tbl>
              <a:tblPr firstRow="1" bandRow="1">
                <a:tableStyleId>{5940675A-B579-460E-94D1-54222C63F5DA}</a:tableStyleId>
              </a:tblPr>
              <a:tblGrid>
                <a:gridCol w="872209">
                  <a:extLst>
                    <a:ext uri="{9D8B030D-6E8A-4147-A177-3AD203B41FA5}">
                      <a16:colId xmlns:a16="http://schemas.microsoft.com/office/drawing/2014/main" val="20001"/>
                    </a:ext>
                  </a:extLst>
                </a:gridCol>
                <a:gridCol w="872209">
                  <a:extLst>
                    <a:ext uri="{9D8B030D-6E8A-4147-A177-3AD203B41FA5}">
                      <a16:colId xmlns:a16="http://schemas.microsoft.com/office/drawing/2014/main" val="20002"/>
                    </a:ext>
                  </a:extLst>
                </a:gridCol>
                <a:gridCol w="860515">
                  <a:extLst>
                    <a:ext uri="{9D8B030D-6E8A-4147-A177-3AD203B41FA5}">
                      <a16:colId xmlns:a16="http://schemas.microsoft.com/office/drawing/2014/main" val="20003"/>
                    </a:ext>
                  </a:extLst>
                </a:gridCol>
                <a:gridCol w="860515">
                  <a:extLst>
                    <a:ext uri="{9D8B030D-6E8A-4147-A177-3AD203B41FA5}">
                      <a16:colId xmlns:a16="http://schemas.microsoft.com/office/drawing/2014/main" val="20005"/>
                    </a:ext>
                  </a:extLst>
                </a:gridCol>
                <a:gridCol w="860515">
                  <a:extLst>
                    <a:ext uri="{9D8B030D-6E8A-4147-A177-3AD203B41FA5}">
                      <a16:colId xmlns:a16="http://schemas.microsoft.com/office/drawing/2014/main" val="20006"/>
                    </a:ext>
                  </a:extLst>
                </a:gridCol>
                <a:gridCol w="961460">
                  <a:extLst>
                    <a:ext uri="{9D8B030D-6E8A-4147-A177-3AD203B41FA5}">
                      <a16:colId xmlns:a16="http://schemas.microsoft.com/office/drawing/2014/main" val="20004"/>
                    </a:ext>
                  </a:extLst>
                </a:gridCol>
              </a:tblGrid>
              <a:tr h="431597">
                <a:tc>
                  <a:txBody>
                    <a:bodyPr/>
                    <a:lstStyle/>
                    <a:p>
                      <a:pPr algn="ctr"/>
                      <a:r>
                        <a:rPr lang="en-US" altLang="zh-CN" sz="1800" i="1" baseline="0" dirty="0"/>
                        <a:t>d</a:t>
                      </a:r>
                      <a:r>
                        <a:rPr lang="en-US" altLang="zh-CN" sz="1800" i="1" baseline="-25000" dirty="0"/>
                        <a:t>1,1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B7D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d</a:t>
                      </a:r>
                      <a:r>
                        <a:rPr lang="en-US" altLang="zh-CN" sz="1800" i="1" baseline="-25000" dirty="0"/>
                        <a:t>1,2</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B7D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d</a:t>
                      </a:r>
                      <a:r>
                        <a:rPr lang="en-US" altLang="zh-CN" sz="1800" i="1" baseline="-25000" dirty="0"/>
                        <a:t>1,n-m+1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6416">
                <a:tc>
                  <a:txBody>
                    <a:bodyPr/>
                    <a:lstStyle/>
                    <a:p>
                      <a:pPr algn="ctr"/>
                      <a:r>
                        <a:rPr lang="en-US" altLang="zh-CN" sz="1800" i="1" baseline="0" dirty="0"/>
                        <a:t>d</a:t>
                      </a:r>
                      <a:r>
                        <a:rPr lang="en-US" altLang="zh-CN" sz="1800" i="1" baseline="-25000" dirty="0"/>
                        <a:t>2,1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B7D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d</a:t>
                      </a:r>
                      <a:r>
                        <a:rPr lang="en-US" altLang="zh-CN" sz="1800" i="1" baseline="-25000" dirty="0"/>
                        <a:t>2,2</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B7D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d</a:t>
                      </a:r>
                      <a:r>
                        <a:rPr lang="en-US" altLang="zh-CN" sz="1800" i="1" baseline="-25000" dirty="0"/>
                        <a:t>2,n-m+1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37233">
                <a:tc>
                  <a:txBody>
                    <a:bodyPr/>
                    <a:lstStyle/>
                    <a:p>
                      <a:pPr algn="ctr"/>
                      <a:r>
                        <a:rPr lang="is-IS" altLang="zh-CN" sz="1800" i="1" baseline="0"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baseline="0"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B7D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baseline="0"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69351">
                <a:tc>
                  <a:txBody>
                    <a:bodyPr/>
                    <a:lstStyle/>
                    <a:p>
                      <a:pPr algn="ctr"/>
                      <a:r>
                        <a:rPr lang="en-US" altLang="zh-CN" sz="1800" i="1" baseline="0" dirty="0"/>
                        <a:t>d</a:t>
                      </a:r>
                      <a:r>
                        <a:rPr lang="en-US" altLang="zh-CN" sz="1800" i="1" baseline="-25000" dirty="0"/>
                        <a:t>i,1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d</a:t>
                      </a:r>
                      <a:r>
                        <a:rPr lang="en-US" altLang="zh-CN" sz="1800" i="1" baseline="-25000" dirty="0"/>
                        <a:t>i,2</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i="1" baseline="0" dirty="0">
                          <a:solidFill>
                            <a:srgbClr val="7030A0"/>
                          </a:solidFill>
                        </a:rPr>
                        <a:t>d</a:t>
                      </a:r>
                      <a:r>
                        <a:rPr lang="en-US" altLang="zh-CN" sz="1800" b="1" i="1" baseline="-25000" dirty="0">
                          <a:solidFill>
                            <a:srgbClr val="7030A0"/>
                          </a:solidFill>
                        </a:rPr>
                        <a:t>i,j</a:t>
                      </a:r>
                      <a:endParaRPr lang="en-US" sz="1800" b="1" i="1" dirty="0">
                        <a:solidFill>
                          <a:srgbClr val="7030A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B7D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d</a:t>
                      </a:r>
                      <a:r>
                        <a:rPr lang="en-US" altLang="zh-CN" sz="1800" i="1" baseline="-25000" dirty="0"/>
                        <a:t>i,n-m+1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9351">
                <a:tc>
                  <a:txBody>
                    <a:bodyPr/>
                    <a:lstStyle/>
                    <a:p>
                      <a:pPr algn="ctr"/>
                      <a:r>
                        <a:rPr lang="is-IS" altLang="zh-CN" sz="1800" i="1" baseline="0"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baseline="0"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B7DE"/>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baseline="0"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69351">
                <a:tc>
                  <a:txBody>
                    <a:bodyPr/>
                    <a:lstStyle/>
                    <a:p>
                      <a:pPr algn="ctr"/>
                      <a:r>
                        <a:rPr lang="en-US" altLang="zh-CN" sz="1800" i="1" baseline="0" dirty="0"/>
                        <a:t>d</a:t>
                      </a:r>
                      <a:r>
                        <a:rPr lang="en-US" altLang="zh-CN" sz="1800" i="1" baseline="-25000" dirty="0"/>
                        <a:t>n-m+1,1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d</a:t>
                      </a:r>
                      <a:r>
                        <a:rPr lang="en-US" altLang="zh-CN" sz="1800" i="1" baseline="-25000" dirty="0"/>
                        <a:t>n-m+1,2</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d</a:t>
                      </a:r>
                      <a:r>
                        <a:rPr lang="en-US" altLang="zh-CN" sz="1800" i="1" baseline="-25000" dirty="0"/>
                        <a:t>n-m+1,n-m+1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B7DE"/>
                    </a:solidFill>
                  </a:tcPr>
                </a:tc>
                <a:extLst>
                  <a:ext uri="{0D108BD9-81ED-4DB2-BD59-A6C34878D82A}">
                    <a16:rowId xmlns:a16="http://schemas.microsoft.com/office/drawing/2014/main" val="10006"/>
                  </a:ext>
                </a:extLst>
              </a:tr>
            </a:tbl>
          </a:graphicData>
        </a:graphic>
      </p:graphicFrame>
      <p:sp>
        <p:nvSpPr>
          <p:cNvPr id="67" name="Rectangle 66"/>
          <p:cNvSpPr/>
          <p:nvPr/>
        </p:nvSpPr>
        <p:spPr>
          <a:xfrm>
            <a:off x="9616895" y="1733448"/>
            <a:ext cx="214174" cy="5580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p:cNvCxnSpPr/>
          <p:nvPr/>
        </p:nvCxnSpPr>
        <p:spPr>
          <a:xfrm rot="5400000">
            <a:off x="7792256" y="5349029"/>
            <a:ext cx="44709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367135" y="5160784"/>
            <a:ext cx="756331" cy="307777"/>
          </a:xfrm>
          <a:prstGeom prst="rect">
            <a:avLst/>
          </a:prstGeom>
          <a:noFill/>
          <a:ln>
            <a:noFill/>
          </a:ln>
        </p:spPr>
        <p:txBody>
          <a:bodyPr wrap="square" rtlCol="0">
            <a:spAutoFit/>
          </a:bodyPr>
          <a:lstStyle/>
          <a:p>
            <a:pPr algn="ctr"/>
            <a:r>
              <a:rPr lang="en-US" sz="1400" i="1" dirty="0"/>
              <a:t>Min(D</a:t>
            </a:r>
            <a:r>
              <a:rPr lang="en-US" altLang="zh-CN" sz="1400" i="1" baseline="-25000" dirty="0"/>
              <a:t>1</a:t>
            </a:r>
            <a:r>
              <a:rPr lang="en-US" sz="1400" i="1" dirty="0"/>
              <a:t>)</a:t>
            </a:r>
          </a:p>
        </p:txBody>
      </p:sp>
      <p:sp>
        <p:nvSpPr>
          <p:cNvPr id="70" name="TextBox 69"/>
          <p:cNvSpPr txBox="1"/>
          <p:nvPr/>
        </p:nvSpPr>
        <p:spPr>
          <a:xfrm>
            <a:off x="7303419" y="5176977"/>
            <a:ext cx="756331" cy="307777"/>
          </a:xfrm>
          <a:prstGeom prst="rect">
            <a:avLst/>
          </a:prstGeom>
          <a:noFill/>
          <a:ln>
            <a:noFill/>
          </a:ln>
        </p:spPr>
        <p:txBody>
          <a:bodyPr wrap="square" rtlCol="0">
            <a:spAutoFit/>
          </a:bodyPr>
          <a:lstStyle/>
          <a:p>
            <a:pPr algn="ctr"/>
            <a:r>
              <a:rPr lang="en-US" sz="1400" i="1" dirty="0"/>
              <a:t>Min(D</a:t>
            </a:r>
            <a:r>
              <a:rPr lang="en-US" sz="1400" i="1" baseline="-25000" dirty="0"/>
              <a:t>2</a:t>
            </a:r>
            <a:r>
              <a:rPr lang="en-US" sz="1400" i="1" dirty="0"/>
              <a:t>)</a:t>
            </a:r>
          </a:p>
        </p:txBody>
      </p:sp>
      <p:sp>
        <p:nvSpPr>
          <p:cNvPr id="71" name="TextBox 70"/>
          <p:cNvSpPr txBox="1"/>
          <p:nvPr/>
        </p:nvSpPr>
        <p:spPr>
          <a:xfrm>
            <a:off x="10488415" y="5179983"/>
            <a:ext cx="1088018" cy="307777"/>
          </a:xfrm>
          <a:prstGeom prst="rect">
            <a:avLst/>
          </a:prstGeom>
          <a:noFill/>
          <a:ln>
            <a:noFill/>
          </a:ln>
        </p:spPr>
        <p:txBody>
          <a:bodyPr wrap="square" rtlCol="0">
            <a:spAutoFit/>
          </a:bodyPr>
          <a:lstStyle/>
          <a:p>
            <a:pPr algn="ctr"/>
            <a:r>
              <a:rPr lang="en-US" sz="1400" i="1" dirty="0"/>
              <a:t>Min(D</a:t>
            </a:r>
            <a:r>
              <a:rPr lang="en-US" sz="1400" i="1" baseline="-25000" dirty="0"/>
              <a:t>n-m+1</a:t>
            </a:r>
            <a:r>
              <a:rPr lang="en-US" sz="1400" i="1" dirty="0"/>
              <a:t>)</a:t>
            </a:r>
          </a:p>
        </p:txBody>
      </p:sp>
      <p:sp>
        <p:nvSpPr>
          <p:cNvPr id="72" name="TextBox 71"/>
          <p:cNvSpPr txBox="1"/>
          <p:nvPr/>
        </p:nvSpPr>
        <p:spPr>
          <a:xfrm>
            <a:off x="9036568" y="5176977"/>
            <a:ext cx="756331" cy="307777"/>
          </a:xfrm>
          <a:prstGeom prst="rect">
            <a:avLst/>
          </a:prstGeom>
          <a:noFill/>
          <a:ln>
            <a:noFill/>
          </a:ln>
        </p:spPr>
        <p:txBody>
          <a:bodyPr wrap="square" rtlCol="0">
            <a:spAutoFit/>
          </a:bodyPr>
          <a:lstStyle/>
          <a:p>
            <a:pPr algn="ctr"/>
            <a:r>
              <a:rPr lang="en-US" sz="1400" i="1" dirty="0"/>
              <a:t>Min(D</a:t>
            </a:r>
            <a:r>
              <a:rPr lang="en-US" sz="1400" i="1" baseline="-25000" dirty="0"/>
              <a:t>i</a:t>
            </a:r>
            <a:r>
              <a:rPr lang="en-US" sz="1400" i="1" dirty="0"/>
              <a:t>)</a:t>
            </a:r>
          </a:p>
        </p:txBody>
      </p:sp>
      <p:graphicFrame>
        <p:nvGraphicFramePr>
          <p:cNvPr id="73" name="Table 72"/>
          <p:cNvGraphicFramePr>
            <a:graphicFrameLocks noGrp="1"/>
          </p:cNvGraphicFramePr>
          <p:nvPr>
            <p:extLst/>
          </p:nvPr>
        </p:nvGraphicFramePr>
        <p:xfrm>
          <a:off x="6702414" y="5572579"/>
          <a:ext cx="5287423" cy="342900"/>
        </p:xfrm>
        <a:graphic>
          <a:graphicData uri="http://schemas.openxmlformats.org/drawingml/2006/table">
            <a:tbl>
              <a:tblPr firstRow="1" bandRow="1">
                <a:tableStyleId>{5940675A-B579-460E-94D1-54222C63F5DA}</a:tableStyleId>
              </a:tblPr>
              <a:tblGrid>
                <a:gridCol w="872209">
                  <a:extLst>
                    <a:ext uri="{9D8B030D-6E8A-4147-A177-3AD203B41FA5}">
                      <a16:colId xmlns:a16="http://schemas.microsoft.com/office/drawing/2014/main" val="20000"/>
                    </a:ext>
                  </a:extLst>
                </a:gridCol>
                <a:gridCol w="872209">
                  <a:extLst>
                    <a:ext uri="{9D8B030D-6E8A-4147-A177-3AD203B41FA5}">
                      <a16:colId xmlns:a16="http://schemas.microsoft.com/office/drawing/2014/main" val="20001"/>
                    </a:ext>
                  </a:extLst>
                </a:gridCol>
                <a:gridCol w="860515">
                  <a:extLst>
                    <a:ext uri="{9D8B030D-6E8A-4147-A177-3AD203B41FA5}">
                      <a16:colId xmlns:a16="http://schemas.microsoft.com/office/drawing/2014/main" val="20002"/>
                    </a:ext>
                  </a:extLst>
                </a:gridCol>
                <a:gridCol w="860515">
                  <a:extLst>
                    <a:ext uri="{9D8B030D-6E8A-4147-A177-3AD203B41FA5}">
                      <a16:colId xmlns:a16="http://schemas.microsoft.com/office/drawing/2014/main" val="20003"/>
                    </a:ext>
                  </a:extLst>
                </a:gridCol>
                <a:gridCol w="860515">
                  <a:extLst>
                    <a:ext uri="{9D8B030D-6E8A-4147-A177-3AD203B41FA5}">
                      <a16:colId xmlns:a16="http://schemas.microsoft.com/office/drawing/2014/main" val="20004"/>
                    </a:ext>
                  </a:extLst>
                </a:gridCol>
                <a:gridCol w="961460">
                  <a:extLst>
                    <a:ext uri="{9D8B030D-6E8A-4147-A177-3AD203B41FA5}">
                      <a16:colId xmlns:a16="http://schemas.microsoft.com/office/drawing/2014/main" val="20005"/>
                    </a:ext>
                  </a:extLst>
                </a:gridCol>
              </a:tblGrid>
              <a:tr h="342900">
                <a:tc>
                  <a:txBody>
                    <a:bodyPr/>
                    <a:lstStyle/>
                    <a:p>
                      <a:pPr algn="ctr"/>
                      <a:r>
                        <a:rPr lang="en-US" altLang="zh-CN" sz="1800" i="1" baseline="0" dirty="0"/>
                        <a:t>P</a:t>
                      </a:r>
                      <a:r>
                        <a:rPr lang="en-US" altLang="zh-CN" sz="1800" i="1" baseline="-25000" dirty="0"/>
                        <a:t>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P</a:t>
                      </a:r>
                      <a:r>
                        <a:rPr lang="en-US" altLang="zh-CN" sz="1800" i="1" baseline="-25000" dirty="0"/>
                        <a:t>2</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i="1" dirty="0"/>
                        <a:t>...</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t>P</a:t>
                      </a:r>
                      <a:r>
                        <a:rPr lang="en-US" altLang="zh-CN" sz="1800" i="1" baseline="-25000" dirty="0"/>
                        <a:t>n-m+1</a:t>
                      </a:r>
                      <a:endParaRPr lang="en-US" sz="1800" i="1"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bl>
          </a:graphicData>
        </a:graphic>
      </p:graphicFrame>
      <p:sp>
        <p:nvSpPr>
          <p:cNvPr id="74" name="Rectangle 73"/>
          <p:cNvSpPr/>
          <p:nvPr/>
        </p:nvSpPr>
        <p:spPr>
          <a:xfrm>
            <a:off x="5956598" y="3819200"/>
            <a:ext cx="458457" cy="1809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995884" y="3771589"/>
            <a:ext cx="458457" cy="1809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223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2743" y="948630"/>
            <a:ext cx="10744200" cy="461665"/>
          </a:xfrm>
          <a:prstGeom prst="rect">
            <a:avLst/>
          </a:prstGeom>
          <a:noFill/>
        </p:spPr>
        <p:txBody>
          <a:bodyPr wrap="square" rtlCol="0">
            <a:spAutoFit/>
          </a:bodyPr>
          <a:lstStyle/>
          <a:p>
            <a:r>
              <a:rPr lang="en-US" sz="2400" dirty="0"/>
              <a:t> We have an </a:t>
            </a:r>
            <a:r>
              <a:rPr lang="en-US" sz="2400" b="1" i="1" dirty="0"/>
              <a:t>O(n</a:t>
            </a:r>
            <a:r>
              <a:rPr lang="en-US" sz="2400" b="1" i="1" baseline="30000" dirty="0"/>
              <a:t>2</a:t>
            </a:r>
            <a:r>
              <a:rPr lang="en-US" sz="2400" b="1" i="1" dirty="0"/>
              <a:t>)</a:t>
            </a:r>
            <a:r>
              <a:rPr lang="en-US" sz="2400" dirty="0"/>
              <a:t> time, </a:t>
            </a:r>
            <a:r>
              <a:rPr lang="en-US" sz="2400" b="1" i="1" dirty="0"/>
              <a:t>O(n)</a:t>
            </a:r>
            <a:r>
              <a:rPr lang="en-US" sz="2400" i="1" dirty="0"/>
              <a:t> </a:t>
            </a:r>
            <a:r>
              <a:rPr lang="en-US" sz="2400" dirty="0"/>
              <a:t>space algorithm called STOMP to evaluate it. </a:t>
            </a:r>
          </a:p>
        </p:txBody>
      </p:sp>
      <p:sp>
        <p:nvSpPr>
          <p:cNvPr id="100" name="TextBox 99"/>
          <p:cNvSpPr txBox="1"/>
          <p:nvPr/>
        </p:nvSpPr>
        <p:spPr>
          <a:xfrm>
            <a:off x="539151" y="1714500"/>
            <a:ext cx="10744200" cy="461665"/>
          </a:xfrm>
          <a:prstGeom prst="rect">
            <a:avLst/>
          </a:prstGeom>
          <a:noFill/>
        </p:spPr>
        <p:txBody>
          <a:bodyPr wrap="square" rtlCol="0">
            <a:spAutoFit/>
          </a:bodyPr>
          <a:lstStyle/>
          <a:p>
            <a:r>
              <a:rPr lang="en-US" sz="2400" dirty="0"/>
              <a:t>Recall our working formula:</a:t>
            </a:r>
          </a:p>
        </p:txBody>
      </p:sp>
      <mc:AlternateContent xmlns:mc="http://schemas.openxmlformats.org/markup-compatibility/2006" xmlns:a14="http://schemas.microsoft.com/office/drawing/2010/main">
        <mc:Choice Requires="a14">
          <p:sp>
            <p:nvSpPr>
              <p:cNvPr id="101" name="Rectangle 100"/>
              <p:cNvSpPr/>
              <p:nvPr/>
            </p:nvSpPr>
            <p:spPr>
              <a:xfrm>
                <a:off x="2209800" y="3627835"/>
                <a:ext cx="6629400" cy="17291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a:rPr>
                            <m:t>𝑑</m:t>
                          </m:r>
                        </m:e>
                        <m:sub>
                          <m:r>
                            <a:rPr lang="en-US" sz="3600" i="1">
                              <a:latin typeface="Cambria Math"/>
                            </a:rPr>
                            <m:t>𝑖</m:t>
                          </m:r>
                          <m:r>
                            <a:rPr lang="en-US" sz="3600" i="1">
                              <a:latin typeface="Cambria Math"/>
                            </a:rPr>
                            <m:t>,</m:t>
                          </m:r>
                          <m:r>
                            <a:rPr lang="en-US" sz="3600" i="1">
                              <a:latin typeface="Cambria Math"/>
                            </a:rPr>
                            <m:t>𝑗</m:t>
                          </m:r>
                        </m:sub>
                      </m:sSub>
                      <m:r>
                        <a:rPr lang="en-US" sz="3600" i="1">
                          <a:latin typeface="Cambria Math"/>
                        </a:rPr>
                        <m:t>=</m:t>
                      </m:r>
                      <m:rad>
                        <m:radPr>
                          <m:degHide m:val="on"/>
                          <m:ctrlPr>
                            <a:rPr lang="en-US" sz="3600" i="1">
                              <a:latin typeface="Cambria Math" panose="02040503050406030204" pitchFamily="18" charset="0"/>
                            </a:rPr>
                          </m:ctrlPr>
                        </m:radPr>
                        <m:deg/>
                        <m:e>
                          <m:r>
                            <a:rPr lang="en-US" sz="3600" i="1">
                              <a:latin typeface="Cambria Math"/>
                            </a:rPr>
                            <m:t>2</m:t>
                          </m:r>
                          <m:r>
                            <a:rPr lang="en-US" sz="3600" i="1">
                              <a:latin typeface="Cambria Math"/>
                            </a:rPr>
                            <m:t>𝑚</m:t>
                          </m:r>
                          <m:d>
                            <m:dPr>
                              <m:ctrlPr>
                                <a:rPr lang="en-US" sz="3600" i="1">
                                  <a:latin typeface="Cambria Math" panose="02040503050406030204" pitchFamily="18" charset="0"/>
                                </a:rPr>
                              </m:ctrlPr>
                            </m:dPr>
                            <m:e>
                              <m:r>
                                <a:rPr lang="en-US" sz="3600" i="1">
                                  <a:latin typeface="Cambria Math"/>
                                </a:rPr>
                                <m:t>1−</m:t>
                              </m:r>
                              <m:f>
                                <m:fPr>
                                  <m:ctrlPr>
                                    <a:rPr lang="en-US" sz="3600" i="1">
                                      <a:latin typeface="Cambria Math" panose="02040503050406030204" pitchFamily="18" charset="0"/>
                                    </a:rPr>
                                  </m:ctrlPr>
                                </m:fPr>
                                <m:num>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𝑇</m:t>
                                      </m:r>
                                    </m:e>
                                    <m:sub>
                                      <m:r>
                                        <a:rPr lang="en-US" sz="3600" b="0" i="1" smtClean="0">
                                          <a:latin typeface="Cambria Math" panose="02040503050406030204" pitchFamily="18" charset="0"/>
                                        </a:rPr>
                                        <m:t>𝑖</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𝑇</m:t>
                                      </m:r>
                                    </m:e>
                                    <m:sub>
                                      <m:r>
                                        <a:rPr lang="en-US" sz="3600" b="0" i="1" smtClean="0">
                                          <a:latin typeface="Cambria Math" panose="02040503050406030204" pitchFamily="18" charset="0"/>
                                        </a:rPr>
                                        <m:t>𝑗</m:t>
                                      </m:r>
                                    </m:sub>
                                  </m:sSub>
                                  <m:r>
                                    <a:rPr lang="en-US" sz="3600" i="1">
                                      <a:latin typeface="Cambria Math"/>
                                    </a:rPr>
                                    <m:t>−</m:t>
                                  </m:r>
                                  <m:r>
                                    <a:rPr lang="en-US" sz="3600" i="1">
                                      <a:latin typeface="Cambria Math"/>
                                    </a:rPr>
                                    <m:t>𝑚</m:t>
                                  </m:r>
                                  <m:sSub>
                                    <m:sSubPr>
                                      <m:ctrlPr>
                                        <a:rPr lang="en-US" sz="3600" i="1">
                                          <a:latin typeface="Cambria Math" panose="02040503050406030204" pitchFamily="18" charset="0"/>
                                        </a:rPr>
                                      </m:ctrlPr>
                                    </m:sSubPr>
                                    <m:e>
                                      <m:r>
                                        <a:rPr lang="en-US" sz="3600" i="1">
                                          <a:latin typeface="Cambria Math"/>
                                        </a:rPr>
                                        <m:t>𝜇</m:t>
                                      </m:r>
                                    </m:e>
                                    <m:sub>
                                      <m:r>
                                        <a:rPr lang="en-US" sz="3600" i="1">
                                          <a:latin typeface="Cambria Math"/>
                                        </a:rPr>
                                        <m:t>𝑖</m:t>
                                      </m:r>
                                    </m:sub>
                                  </m:sSub>
                                  <m:sSub>
                                    <m:sSubPr>
                                      <m:ctrlPr>
                                        <a:rPr lang="en-US" sz="3600" i="1">
                                          <a:latin typeface="Cambria Math" panose="02040503050406030204" pitchFamily="18" charset="0"/>
                                        </a:rPr>
                                      </m:ctrlPr>
                                    </m:sSubPr>
                                    <m:e>
                                      <m:r>
                                        <a:rPr lang="en-US" sz="3600" i="1">
                                          <a:latin typeface="Cambria Math"/>
                                        </a:rPr>
                                        <m:t>𝜇</m:t>
                                      </m:r>
                                    </m:e>
                                    <m:sub>
                                      <m:r>
                                        <a:rPr lang="en-US" sz="3600" i="1">
                                          <a:latin typeface="Cambria Math"/>
                                        </a:rPr>
                                        <m:t>𝑗</m:t>
                                      </m:r>
                                    </m:sub>
                                  </m:sSub>
                                </m:num>
                                <m:den>
                                  <m:r>
                                    <a:rPr lang="en-US" sz="3600" i="1">
                                      <a:latin typeface="Cambria Math"/>
                                    </a:rPr>
                                    <m:t>𝑚</m:t>
                                  </m:r>
                                  <m:sSub>
                                    <m:sSubPr>
                                      <m:ctrlPr>
                                        <a:rPr lang="en-US" sz="3600" i="1">
                                          <a:latin typeface="Cambria Math" panose="02040503050406030204" pitchFamily="18" charset="0"/>
                                        </a:rPr>
                                      </m:ctrlPr>
                                    </m:sSubPr>
                                    <m:e>
                                      <m:r>
                                        <a:rPr lang="en-US" sz="3600" i="1">
                                          <a:latin typeface="Cambria Math"/>
                                        </a:rPr>
                                        <m:t>𝜎</m:t>
                                      </m:r>
                                    </m:e>
                                    <m:sub>
                                      <m:r>
                                        <a:rPr lang="en-US" sz="3600" i="1">
                                          <a:latin typeface="Cambria Math"/>
                                        </a:rPr>
                                        <m:t>𝑖</m:t>
                                      </m:r>
                                    </m:sub>
                                  </m:sSub>
                                  <m:sSub>
                                    <m:sSubPr>
                                      <m:ctrlPr>
                                        <a:rPr lang="en-US" sz="3600" i="1">
                                          <a:latin typeface="Cambria Math" panose="02040503050406030204" pitchFamily="18" charset="0"/>
                                        </a:rPr>
                                      </m:ctrlPr>
                                    </m:sSubPr>
                                    <m:e>
                                      <m:r>
                                        <a:rPr lang="en-US" sz="3600" i="1">
                                          <a:latin typeface="Cambria Math"/>
                                        </a:rPr>
                                        <m:t>𝜎</m:t>
                                      </m:r>
                                    </m:e>
                                    <m:sub>
                                      <m:r>
                                        <a:rPr lang="en-US" sz="3600" i="1">
                                          <a:latin typeface="Cambria Math"/>
                                        </a:rPr>
                                        <m:t>𝑗</m:t>
                                      </m:r>
                                    </m:sub>
                                  </m:sSub>
                                </m:den>
                              </m:f>
                            </m:e>
                          </m:d>
                        </m:e>
                      </m:rad>
                    </m:oMath>
                  </m:oMathPara>
                </a14:m>
                <a:endParaRPr lang="en-US" sz="3600" dirty="0"/>
              </a:p>
            </p:txBody>
          </p:sp>
        </mc:Choice>
        <mc:Fallback xmlns="">
          <p:sp>
            <p:nvSpPr>
              <p:cNvPr id="101" name="Rectangle 100"/>
              <p:cNvSpPr>
                <a:spLocks noRot="1" noChangeAspect="1" noMove="1" noResize="1" noEditPoints="1" noAdjustHandles="1" noChangeArrowheads="1" noChangeShapeType="1" noTextEdit="1"/>
              </p:cNvSpPr>
              <p:nvPr/>
            </p:nvSpPr>
            <p:spPr>
              <a:xfrm>
                <a:off x="2209800" y="3627835"/>
                <a:ext cx="6629400" cy="1729191"/>
              </a:xfrm>
              <a:prstGeom prst="rect">
                <a:avLst/>
              </a:prstGeom>
              <a:blipFill>
                <a:blip r:embed="rId2"/>
                <a:stretch>
                  <a:fillRect/>
                </a:stretch>
              </a:blipFill>
            </p:spPr>
            <p:txBody>
              <a:bodyPr/>
              <a:lstStyle/>
              <a:p>
                <a:r>
                  <a:rPr lang="en-US">
                    <a:noFill/>
                  </a:rPr>
                  <a:t> </a:t>
                </a:r>
              </a:p>
            </p:txBody>
          </p:sp>
        </mc:Fallback>
      </mc:AlternateContent>
      <p:sp>
        <p:nvSpPr>
          <p:cNvPr id="102" name="Oval 101"/>
          <p:cNvSpPr/>
          <p:nvPr/>
        </p:nvSpPr>
        <p:spPr>
          <a:xfrm>
            <a:off x="5524500" y="3742135"/>
            <a:ext cx="1190344"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p:cNvCxnSpPr/>
          <p:nvPr/>
        </p:nvCxnSpPr>
        <p:spPr>
          <a:xfrm flipH="1" flipV="1">
            <a:off x="5684516" y="3038993"/>
            <a:ext cx="435156" cy="7229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029089" y="2312952"/>
            <a:ext cx="5270284" cy="369332"/>
          </a:xfrm>
          <a:prstGeom prst="rect">
            <a:avLst/>
          </a:prstGeom>
          <a:noFill/>
        </p:spPr>
        <p:txBody>
          <a:bodyPr wrap="square" rtlCol="0">
            <a:spAutoFit/>
          </a:bodyPr>
          <a:lstStyle/>
          <a:p>
            <a:r>
              <a:rPr lang="en-US" dirty="0">
                <a:solidFill>
                  <a:srgbClr val="FF0000"/>
                </a:solidFill>
              </a:rPr>
              <a:t>Dot product of the </a:t>
            </a:r>
            <a:r>
              <a:rPr lang="en-US" i="1" dirty="0" err="1">
                <a:solidFill>
                  <a:srgbClr val="FF0000"/>
                </a:solidFill>
              </a:rPr>
              <a:t>i</a:t>
            </a:r>
            <a:r>
              <a:rPr lang="en-US" baseline="30000" dirty="0" err="1">
                <a:solidFill>
                  <a:srgbClr val="FF0000"/>
                </a:solidFill>
              </a:rPr>
              <a:t>th</a:t>
            </a:r>
            <a:r>
              <a:rPr lang="en-US" dirty="0">
                <a:solidFill>
                  <a:srgbClr val="FF0000"/>
                </a:solidFill>
              </a:rPr>
              <a:t> window and the </a:t>
            </a:r>
            <a:r>
              <a:rPr lang="en-US" i="1" dirty="0" err="1">
                <a:solidFill>
                  <a:srgbClr val="FF0000"/>
                </a:solidFill>
              </a:rPr>
              <a:t>j</a:t>
            </a:r>
            <a:r>
              <a:rPr lang="en-US" baseline="30000" dirty="0" err="1">
                <a:solidFill>
                  <a:srgbClr val="FF0000"/>
                </a:solidFill>
              </a:rPr>
              <a:t>th</a:t>
            </a:r>
            <a:r>
              <a:rPr lang="en-US" dirty="0">
                <a:solidFill>
                  <a:srgbClr val="FF0000"/>
                </a:solidFill>
              </a:rPr>
              <a:t> window. </a:t>
            </a:r>
          </a:p>
        </p:txBody>
      </p:sp>
      <mc:AlternateContent xmlns:mc="http://schemas.openxmlformats.org/markup-compatibility/2006" xmlns:a14="http://schemas.microsoft.com/office/drawing/2010/main">
        <mc:Choice Requires="a14">
          <p:sp>
            <p:nvSpPr>
              <p:cNvPr id="11" name="TextBox 10"/>
              <p:cNvSpPr txBox="1"/>
              <p:nvPr/>
            </p:nvSpPr>
            <p:spPr>
              <a:xfrm>
                <a:off x="1307375" y="5335499"/>
                <a:ext cx="9624593" cy="123008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0000"/>
                    </a:solidFill>
                  </a:rPr>
                  <a:t>We precompute and store the means and standard deviations in </a:t>
                </a:r>
                <a:r>
                  <a:rPr lang="en-US" sz="2400" i="1" dirty="0">
                    <a:solidFill>
                      <a:srgbClr val="FF0000"/>
                    </a:solidFill>
                  </a:rPr>
                  <a:t>O(n) </a:t>
                </a:r>
                <a:r>
                  <a:rPr lang="en-US" sz="2400" dirty="0">
                    <a:solidFill>
                      <a:srgbClr val="FF0000"/>
                    </a:solidFill>
                  </a:rPr>
                  <a:t>space and time using the </a:t>
                </a:r>
                <a:r>
                  <a:rPr lang="en-US" sz="2400" dirty="0" err="1">
                    <a:latin typeface="Courier New" panose="02070309020205020404" pitchFamily="49" charset="0"/>
                    <a:cs typeface="Courier New" panose="02070309020205020404" pitchFamily="49" charset="0"/>
                  </a:rPr>
                  <a:t>movmean</a:t>
                </a:r>
                <a:r>
                  <a:rPr lang="en-US" sz="2400" dirty="0">
                    <a:latin typeface="Courier New" panose="02070309020205020404" pitchFamily="49" charset="0"/>
                    <a:cs typeface="Courier New" panose="02070309020205020404" pitchFamily="49" charset="0"/>
                  </a:rPr>
                  <a:t> </a:t>
                </a:r>
                <a:r>
                  <a:rPr lang="en-US" sz="2400" dirty="0">
                    <a:solidFill>
                      <a:srgbClr val="FF0000"/>
                    </a:solidFill>
                  </a:rPr>
                  <a:t>and </a:t>
                </a:r>
                <a:r>
                  <a:rPr lang="en-US" sz="2400" dirty="0" err="1">
                    <a:latin typeface="Courier New" panose="02070309020205020404" pitchFamily="49" charset="0"/>
                    <a:cs typeface="Courier New" panose="02070309020205020404" pitchFamily="49" charset="0"/>
                  </a:rPr>
                  <a:t>movstd</a:t>
                </a:r>
                <a:r>
                  <a:rPr lang="en-US" sz="2400" dirty="0">
                    <a:solidFill>
                      <a:srgbClr val="FF0000"/>
                    </a:solidFill>
                  </a:rPr>
                  <a:t> functions. </a:t>
                </a:r>
              </a:p>
              <a:p>
                <a:pPr marL="342900" indent="-342900">
                  <a:buFont typeface="Arial" panose="020B0604020202020204" pitchFamily="34" charset="0"/>
                  <a:buChar char="•"/>
                </a:pPr>
                <a:r>
                  <a:rPr lang="en-US" sz="2400" dirty="0">
                    <a:solidFill>
                      <a:srgbClr val="FF0000"/>
                    </a:solidFill>
                  </a:rPr>
                  <a:t>Once we know</a:t>
                </a:r>
                <a14:m>
                  <m:oMath xmlns:m="http://schemas.openxmlformats.org/officeDocument/2006/math">
                    <m:r>
                      <a:rPr lang="en-US" sz="2400">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𝑖</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𝑗</m:t>
                        </m:r>
                      </m:sub>
                    </m:sSub>
                  </m:oMath>
                </a14:m>
                <a:r>
                  <a:rPr lang="en-US" sz="2400" dirty="0">
                    <a:solidFill>
                      <a:srgbClr val="FF0000"/>
                    </a:solidFill>
                  </a:rPr>
                  <a:t>, it takes </a:t>
                </a:r>
                <a:r>
                  <a:rPr lang="en-US" sz="2400" i="1" dirty="0">
                    <a:solidFill>
                      <a:srgbClr val="FF0000"/>
                    </a:solidFill>
                  </a:rPr>
                  <a:t>O(1)</a:t>
                </a:r>
                <a:r>
                  <a:rPr lang="en-US" sz="2400" dirty="0">
                    <a:solidFill>
                      <a:srgbClr val="FF0000"/>
                    </a:solidFill>
                  </a:rPr>
                  <a:t> time to compute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a:rPr>
                          <m:t>𝑑</m:t>
                        </m:r>
                      </m:e>
                      <m:sub>
                        <m:r>
                          <a:rPr lang="en-US" sz="2400" i="1">
                            <a:solidFill>
                              <a:srgbClr val="FF0000"/>
                            </a:solidFill>
                            <a:latin typeface="Cambria Math"/>
                          </a:rPr>
                          <m:t>𝑖</m:t>
                        </m:r>
                        <m:r>
                          <a:rPr lang="en-US" sz="2400" i="1">
                            <a:solidFill>
                              <a:srgbClr val="FF0000"/>
                            </a:solidFill>
                            <a:latin typeface="Cambria Math"/>
                          </a:rPr>
                          <m:t>,</m:t>
                        </m:r>
                        <m:r>
                          <a:rPr lang="en-US" sz="2400" i="1">
                            <a:solidFill>
                              <a:srgbClr val="FF0000"/>
                            </a:solidFill>
                            <a:latin typeface="Cambria Math"/>
                          </a:rPr>
                          <m:t>𝑗</m:t>
                        </m:r>
                      </m:sub>
                    </m:sSub>
                  </m:oMath>
                </a14:m>
                <a:endParaRPr lang="en-US" sz="2400"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307375" y="5335499"/>
                <a:ext cx="9624593" cy="1230080"/>
              </a:xfrm>
              <a:prstGeom prst="rect">
                <a:avLst/>
              </a:prstGeom>
              <a:blipFill>
                <a:blip r:embed="rId3"/>
                <a:stretch>
                  <a:fillRect l="-823" t="-3960" b="-8416"/>
                </a:stretch>
              </a:blipFill>
            </p:spPr>
            <p:txBody>
              <a:bodyPr/>
              <a:lstStyle/>
              <a:p>
                <a:r>
                  <a:rPr lang="en-US">
                    <a:noFill/>
                  </a:rPr>
                  <a:t> </a:t>
                </a:r>
              </a:p>
            </p:txBody>
          </p:sp>
        </mc:Fallback>
      </mc:AlternateContent>
      <p:sp>
        <p:nvSpPr>
          <p:cNvPr id="12" name="Title 1"/>
          <p:cNvSpPr>
            <a:spLocks noGrp="1"/>
          </p:cNvSpPr>
          <p:nvPr>
            <p:ph type="title"/>
          </p:nvPr>
        </p:nvSpPr>
        <p:spPr>
          <a:xfrm>
            <a:off x="0" y="-104494"/>
            <a:ext cx="11989837" cy="1325563"/>
          </a:xfrm>
        </p:spPr>
        <p:txBody>
          <a:bodyPr/>
          <a:lstStyle/>
          <a:p>
            <a:r>
              <a:rPr lang="en-US" dirty="0"/>
              <a:t>STOMP: Scalable Time series </a:t>
            </a:r>
            <a:r>
              <a:rPr lang="en-US" dirty="0">
                <a:solidFill>
                  <a:srgbClr val="0070C0"/>
                </a:solidFill>
              </a:rPr>
              <a:t>Ordered</a:t>
            </a:r>
            <a:r>
              <a:rPr lang="en-US" dirty="0"/>
              <a:t> Matrix Profile</a:t>
            </a:r>
          </a:p>
        </p:txBody>
      </p:sp>
      <mc:AlternateContent xmlns:mc="http://schemas.openxmlformats.org/markup-compatibility/2006" xmlns:a14="http://schemas.microsoft.com/office/drawing/2010/main">
        <mc:Choice Requires="a14">
          <p:sp>
            <p:nvSpPr>
              <p:cNvPr id="13" name="Rectangle 12"/>
              <p:cNvSpPr/>
              <p:nvPr/>
            </p:nvSpPr>
            <p:spPr>
              <a:xfrm>
                <a:off x="4339944" y="1854748"/>
                <a:ext cx="2689145"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𝑖</m:t>
                          </m:r>
                        </m:sub>
                      </m:sSub>
                      <m:sSub>
                        <m:sSubPr>
                          <m:ctrlPr>
                            <a:rPr lang="en-US" sz="2400" i="1">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𝑗</m:t>
                          </m:r>
                        </m:sub>
                      </m:sSub>
                      <m:r>
                        <a:rPr lang="en-US" sz="2400" b="0" i="0" smtClean="0">
                          <a:solidFill>
                            <a:srgbClr val="FF0000"/>
                          </a:solidFill>
                          <a:latin typeface="Cambria Math"/>
                        </a:rPr>
                        <m:t>=</m:t>
                      </m:r>
                      <m:nary>
                        <m:naryPr>
                          <m:chr m:val="∑"/>
                          <m:ctrlPr>
                            <a:rPr lang="en-US" sz="2400" b="0" i="1" smtClean="0">
                              <a:solidFill>
                                <a:srgbClr val="FF0000"/>
                              </a:solidFill>
                              <a:latin typeface="Cambria Math" panose="02040503050406030204" pitchFamily="18" charset="0"/>
                            </a:rPr>
                          </m:ctrlPr>
                        </m:naryPr>
                        <m:sub>
                          <m:r>
                            <m:rPr>
                              <m:brk m:alnAt="23"/>
                            </m:rPr>
                            <a:rPr lang="en-US" sz="2400" b="0" i="1" smtClean="0">
                              <a:solidFill>
                                <a:srgbClr val="FF0000"/>
                              </a:solidFill>
                              <a:latin typeface="Cambria Math" panose="02040503050406030204" pitchFamily="18" charset="0"/>
                            </a:rPr>
                            <m:t>𝑘</m:t>
                          </m:r>
                          <m:r>
                            <a:rPr lang="en-US" sz="2400" b="0" i="1" smtClean="0">
                              <a:solidFill>
                                <a:srgbClr val="FF0000"/>
                              </a:solidFill>
                              <a:latin typeface="Cambria Math" panose="02040503050406030204" pitchFamily="18" charset="0"/>
                            </a:rPr>
                            <m:t>=0</m:t>
                          </m:r>
                        </m:sub>
                        <m:sup>
                          <m:r>
                            <a:rPr lang="en-US" sz="2400" b="0" i="1" smtClean="0">
                              <a:solidFill>
                                <a:srgbClr val="FF0000"/>
                              </a:solidFill>
                              <a:latin typeface="Cambria Math" panose="02040503050406030204" pitchFamily="18" charset="0"/>
                            </a:rPr>
                            <m:t>𝑚</m:t>
                          </m:r>
                          <m:r>
                            <a:rPr lang="en-US" sz="2400" b="0" i="1" smtClean="0">
                              <a:solidFill>
                                <a:srgbClr val="FF0000"/>
                              </a:solidFill>
                              <a:latin typeface="Cambria Math" panose="02040503050406030204" pitchFamily="18" charset="0"/>
                            </a:rPr>
                            <m:t>−1</m:t>
                          </m:r>
                        </m:sup>
                        <m:e>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𝑡</m:t>
                              </m:r>
                            </m:e>
                            <m:sub>
                              <m:r>
                                <a:rPr lang="en-US" sz="2400" i="1">
                                  <a:solidFill>
                                    <a:srgbClr val="FF0000"/>
                                  </a:solidFill>
                                  <a:latin typeface="Cambria Math" panose="02040503050406030204" pitchFamily="18" charset="0"/>
                                </a:rPr>
                                <m:t>𝑖</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𝑡</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sub>
                          </m:sSub>
                        </m:e>
                      </m:nary>
                    </m:oMath>
                  </m:oMathPara>
                </a14:m>
                <a:endParaRPr lang="en-US" sz="2400" dirty="0">
                  <a:solidFill>
                    <a:srgbClr val="FF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4339944" y="1854748"/>
                <a:ext cx="2689145" cy="113018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9653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8" name="TextBox 97"/>
              <p:cNvSpPr txBox="1"/>
              <p:nvPr/>
            </p:nvSpPr>
            <p:spPr>
              <a:xfrm>
                <a:off x="101626" y="190500"/>
                <a:ext cx="7879888" cy="533400"/>
              </a:xfrm>
              <a:prstGeom prst="rect">
                <a:avLst/>
              </a:prstGeom>
              <a:noFill/>
            </p:spPr>
            <p:txBody>
              <a:bodyPr wrap="none" lIns="0" tIns="0" rIns="0" bIns="0" rtlCol="0">
                <a:noAutofit/>
              </a:bodyPr>
              <a:lstStyle/>
              <a:p>
                <a:pPr>
                  <a:lnSpc>
                    <a:spcPct val="90000"/>
                  </a:lnSpc>
                </a:pPr>
                <a:r>
                  <a:rPr lang="en-US" sz="3200" dirty="0"/>
                  <a:t>The relationship between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𝑖</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𝑗</m:t>
                        </m:r>
                      </m:sub>
                    </m:sSub>
                    <m:r>
                      <a:rPr lang="en-US" sz="3200" i="1">
                        <a:latin typeface="Cambria Math"/>
                      </a:rPr>
                      <m:t> </m:t>
                    </m:r>
                  </m:oMath>
                </a14:m>
                <a:r>
                  <a:rPr lang="en-US" sz="3200" dirty="0"/>
                  <a:t>and</a:t>
                </a:r>
                <a14:m>
                  <m:oMath xmlns:m="http://schemas.openxmlformats.org/officeDocument/2006/math">
                    <m:sSub>
                      <m:sSubPr>
                        <m:ctrlPr>
                          <a:rPr lang="en-US" sz="3200" i="1">
                            <a:latin typeface="Cambria Math" panose="02040503050406030204" pitchFamily="18" charset="0"/>
                          </a:rPr>
                        </m:ctrlPr>
                      </m:sSubPr>
                      <m:e>
                        <m:r>
                          <a:rPr lang="en-US" sz="3200" b="0" i="1" smtClean="0">
                            <a:latin typeface="Cambria Math" panose="02040503050406030204" pitchFamily="18" charset="0"/>
                          </a:rPr>
                          <m:t> </m:t>
                        </m:r>
                        <m:r>
                          <a:rPr lang="en-US" sz="3200" i="1">
                            <a:latin typeface="Cambria Math" panose="02040503050406030204" pitchFamily="18" charset="0"/>
                          </a:rPr>
                          <m:t>𝑇</m:t>
                        </m:r>
                      </m:e>
                      <m:sub>
                        <m:r>
                          <a:rPr lang="en-US" sz="3200" i="1">
                            <a:latin typeface="Cambria Math" panose="02040503050406030204" pitchFamily="18" charset="0"/>
                          </a:rPr>
                          <m:t>𝑖</m:t>
                        </m:r>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𝑗</m:t>
                        </m:r>
                        <m:r>
                          <a:rPr lang="en-US" sz="3200" b="0" i="1" smtClean="0">
                            <a:latin typeface="Cambria Math" panose="02040503050406030204" pitchFamily="18" charset="0"/>
                          </a:rPr>
                          <m:t>+1</m:t>
                        </m:r>
                      </m:sub>
                    </m:sSub>
                  </m:oMath>
                </a14:m>
                <a:endParaRPr lang="en-US" sz="3200" dirty="0"/>
              </a:p>
            </p:txBody>
          </p:sp>
        </mc:Choice>
        <mc:Fallback xmlns="">
          <p:sp>
            <p:nvSpPr>
              <p:cNvPr id="98" name="TextBox 97"/>
              <p:cNvSpPr txBox="1">
                <a:spLocks noRot="1" noChangeAspect="1" noMove="1" noResize="1" noEditPoints="1" noAdjustHandles="1" noChangeArrowheads="1" noChangeShapeType="1" noTextEdit="1"/>
              </p:cNvSpPr>
              <p:nvPr/>
            </p:nvSpPr>
            <p:spPr>
              <a:xfrm>
                <a:off x="101626" y="190500"/>
                <a:ext cx="7879888" cy="533400"/>
              </a:xfrm>
              <a:prstGeom prst="rect">
                <a:avLst/>
              </a:prstGeom>
              <a:blipFill>
                <a:blip r:embed="rId2"/>
                <a:stretch>
                  <a:fillRect l="-3173" t="-28409" b="-31818"/>
                </a:stretch>
              </a:blipFill>
            </p:spPr>
            <p:txBody>
              <a:bodyPr/>
              <a:lstStyle/>
              <a:p>
                <a:r>
                  <a:rPr lang="en-US">
                    <a:noFill/>
                  </a:rPr>
                  <a:t> </a:t>
                </a:r>
              </a:p>
            </p:txBody>
          </p:sp>
        </mc:Fallback>
      </mc:AlternateContent>
      <p:sp>
        <p:nvSpPr>
          <p:cNvPr id="243" name="Rectangle 242"/>
          <p:cNvSpPr/>
          <p:nvPr/>
        </p:nvSpPr>
        <p:spPr>
          <a:xfrm>
            <a:off x="8605430" y="3933083"/>
            <a:ext cx="1023579" cy="1205141"/>
          </a:xfrm>
          <a:prstGeom prst="rect">
            <a:avLst/>
          </a:prstGeom>
          <a:solidFill>
            <a:schemeClr val="accent2">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44" name="Rectangle 243"/>
          <p:cNvSpPr/>
          <p:nvPr/>
        </p:nvSpPr>
        <p:spPr>
          <a:xfrm>
            <a:off x="3581400" y="2391785"/>
            <a:ext cx="960956" cy="1172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4542357" y="3939908"/>
            <a:ext cx="4072067" cy="1181138"/>
          </a:xfrm>
          <a:prstGeom prst="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6" name="Rectangle 245"/>
          <p:cNvSpPr/>
          <p:nvPr/>
        </p:nvSpPr>
        <p:spPr>
          <a:xfrm>
            <a:off x="4536592" y="2391784"/>
            <a:ext cx="4074027" cy="1172229"/>
          </a:xfrm>
          <a:prstGeom prst="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47" name="Table 246"/>
              <p:cNvGraphicFramePr>
                <a:graphicFrameLocks noGrp="1"/>
              </p:cNvGraphicFramePr>
              <p:nvPr>
                <p:extLst>
                  <p:ext uri="{D42A27DB-BD31-4B8C-83A1-F6EECF244321}">
                    <p14:modId xmlns:p14="http://schemas.microsoft.com/office/powerpoint/2010/main" val="37822037"/>
                  </p:ext>
                </p:extLst>
              </p:nvPr>
            </p:nvGraphicFramePr>
            <p:xfrm>
              <a:off x="2564887" y="2391785"/>
              <a:ext cx="8085888" cy="370840"/>
            </p:xfrm>
            <a:graphic>
              <a:graphicData uri="http://schemas.openxmlformats.org/drawingml/2006/table">
                <a:tbl>
                  <a:tblPr firstRow="1" bandRow="1">
                    <a:tableStyleId>{D7AC3CCA-C797-4891-BE02-D94E43425B78}</a:tableStyleId>
                  </a:tblPr>
                  <a:tblGrid>
                    <a:gridCol w="1010736">
                      <a:extLst>
                        <a:ext uri="{9D8B030D-6E8A-4147-A177-3AD203B41FA5}">
                          <a16:colId xmlns:a16="http://schemas.microsoft.com/office/drawing/2014/main" val="20000"/>
                        </a:ext>
                      </a:extLst>
                    </a:gridCol>
                    <a:gridCol w="1010736">
                      <a:extLst>
                        <a:ext uri="{9D8B030D-6E8A-4147-A177-3AD203B41FA5}">
                          <a16:colId xmlns:a16="http://schemas.microsoft.com/office/drawing/2014/main" val="2740365495"/>
                        </a:ext>
                      </a:extLst>
                    </a:gridCol>
                    <a:gridCol w="1010736">
                      <a:extLst>
                        <a:ext uri="{9D8B030D-6E8A-4147-A177-3AD203B41FA5}">
                          <a16:colId xmlns:a16="http://schemas.microsoft.com/office/drawing/2014/main" val="1457646431"/>
                        </a:ext>
                      </a:extLst>
                    </a:gridCol>
                    <a:gridCol w="1010736">
                      <a:extLst>
                        <a:ext uri="{9D8B030D-6E8A-4147-A177-3AD203B41FA5}">
                          <a16:colId xmlns:a16="http://schemas.microsoft.com/office/drawing/2014/main" val="4167443122"/>
                        </a:ext>
                      </a:extLst>
                    </a:gridCol>
                    <a:gridCol w="1010736">
                      <a:extLst>
                        <a:ext uri="{9D8B030D-6E8A-4147-A177-3AD203B41FA5}">
                          <a16:colId xmlns:a16="http://schemas.microsoft.com/office/drawing/2014/main" val="774723479"/>
                        </a:ext>
                      </a:extLst>
                    </a:gridCol>
                    <a:gridCol w="1010736">
                      <a:extLst>
                        <a:ext uri="{9D8B030D-6E8A-4147-A177-3AD203B41FA5}">
                          <a16:colId xmlns:a16="http://schemas.microsoft.com/office/drawing/2014/main" val="3210635535"/>
                        </a:ext>
                      </a:extLst>
                    </a:gridCol>
                    <a:gridCol w="1010736">
                      <a:extLst>
                        <a:ext uri="{9D8B030D-6E8A-4147-A177-3AD203B41FA5}">
                          <a16:colId xmlns:a16="http://schemas.microsoft.com/office/drawing/2014/main" val="759289689"/>
                        </a:ext>
                      </a:extLst>
                    </a:gridCol>
                    <a:gridCol w="1010736">
                      <a:extLst>
                        <a:ext uri="{9D8B030D-6E8A-4147-A177-3AD203B41FA5}">
                          <a16:colId xmlns:a16="http://schemas.microsoft.com/office/drawing/2014/main" val="4037366776"/>
                        </a:ext>
                      </a:extLst>
                    </a:gridCol>
                  </a:tblGrid>
                  <a:tr h="370840">
                    <a:tc>
                      <a:txBody>
                        <a:bodyPr/>
                        <a:lstStyle/>
                        <a:p>
                          <a:pPr algn="ctr"/>
                          <a:r>
                            <a:rPr lang="en-US" dirty="0"/>
                            <a:t>…</a:t>
                          </a: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r>
                                      <a:rPr lang="en-US" b="1" i="0" smtClean="0">
                                        <a:latin typeface="Cambria Math"/>
                                      </a:rPr>
                                      <m:t>+</m:t>
                                    </m:r>
                                    <m:r>
                                      <a:rPr lang="en-US" b="1" i="0" smtClean="0">
                                        <a:latin typeface="Cambria Math" panose="02040503050406030204" pitchFamily="18" charset="0"/>
                                      </a:rPr>
                                      <m:t>𝟏</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r>
                                      <a:rPr lang="en-US" smtClean="0">
                                        <a:latin typeface="Cambria Math" panose="02040503050406030204" pitchFamily="18" charset="0"/>
                                      </a:rPr>
                                      <m:t>+</m:t>
                                    </m:r>
                                    <m:r>
                                      <a:rPr lang="en-US" b="1" i="1" smtClean="0">
                                        <a:latin typeface="Cambria Math"/>
                                      </a:rPr>
                                      <m:t>𝟐</m:t>
                                    </m:r>
                                  </m:sub>
                                </m:sSub>
                              </m:oMath>
                            </m:oMathPara>
                          </a14:m>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r>
                                      <a:rPr lang="en-US" smtClean="0">
                                        <a:latin typeface="Cambria Math" panose="02040503050406030204" pitchFamily="18" charset="0"/>
                                      </a:rPr>
                                      <m:t>+</m:t>
                                    </m:r>
                                    <m:r>
                                      <a:rPr lang="en-US" smtClean="0">
                                        <a:latin typeface="Cambria Math" panose="02040503050406030204" pitchFamily="18" charset="0"/>
                                      </a:rPr>
                                      <m:t>𝒎</m:t>
                                    </m:r>
                                    <m:r>
                                      <a:rPr lang="en-US" b="1" i="0" smtClean="0">
                                        <a:latin typeface="Cambria Math" panose="02040503050406030204" pitchFamily="18" charset="0"/>
                                      </a:rPr>
                                      <m:t>−</m:t>
                                    </m:r>
                                    <m:r>
                                      <a:rPr lang="en-US" b="1" i="1" smtClean="0">
                                        <a:latin typeface="Cambria Math"/>
                                      </a:rPr>
                                      <m:t>𝟏</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r>
                                      <a:rPr lang="en-US" smtClean="0">
                                        <a:latin typeface="Cambria Math" panose="02040503050406030204" pitchFamily="18" charset="0"/>
                                      </a:rPr>
                                      <m:t>+</m:t>
                                    </m:r>
                                    <m:r>
                                      <a:rPr lang="en-US" smtClean="0">
                                        <a:latin typeface="Cambria Math" panose="02040503050406030204" pitchFamily="18" charset="0"/>
                                      </a:rPr>
                                      <m:t>𝒎</m:t>
                                    </m:r>
                                  </m:sub>
                                </m:sSub>
                              </m:oMath>
                            </m:oMathPara>
                          </a14:m>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extLst>
                      <a:ext uri="{0D108BD9-81ED-4DB2-BD59-A6C34878D82A}">
                        <a16:rowId xmlns:a16="http://schemas.microsoft.com/office/drawing/2014/main" val="1945638128"/>
                      </a:ext>
                    </a:extLst>
                  </a:tr>
                </a:tbl>
              </a:graphicData>
            </a:graphic>
          </p:graphicFrame>
        </mc:Choice>
        <mc:Fallback xmlns="">
          <p:graphicFrame>
            <p:nvGraphicFramePr>
              <p:cNvPr id="247" name="Table 246"/>
              <p:cNvGraphicFramePr>
                <a:graphicFrameLocks noGrp="1"/>
              </p:cNvGraphicFramePr>
              <p:nvPr>
                <p:extLst>
                  <p:ext uri="{D42A27DB-BD31-4B8C-83A1-F6EECF244321}">
                    <p14:modId xmlns:p14="http://schemas.microsoft.com/office/powerpoint/2010/main" val="37822037"/>
                  </p:ext>
                </p:extLst>
              </p:nvPr>
            </p:nvGraphicFramePr>
            <p:xfrm>
              <a:off x="2564887" y="2391785"/>
              <a:ext cx="8085888" cy="370840"/>
            </p:xfrm>
            <a:graphic>
              <a:graphicData uri="http://schemas.openxmlformats.org/drawingml/2006/table">
                <a:tbl>
                  <a:tblPr firstRow="1" bandRow="1">
                    <a:tableStyleId>{D7AC3CCA-C797-4891-BE02-D94E43425B78}</a:tableStyleId>
                  </a:tblPr>
                  <a:tblGrid>
                    <a:gridCol w="1010736">
                      <a:extLst>
                        <a:ext uri="{9D8B030D-6E8A-4147-A177-3AD203B41FA5}">
                          <a16:colId xmlns:a16="http://schemas.microsoft.com/office/drawing/2014/main" val="20000"/>
                        </a:ext>
                      </a:extLst>
                    </a:gridCol>
                    <a:gridCol w="1010736">
                      <a:extLst>
                        <a:ext uri="{9D8B030D-6E8A-4147-A177-3AD203B41FA5}">
                          <a16:colId xmlns:a16="http://schemas.microsoft.com/office/drawing/2014/main" val="2740365495"/>
                        </a:ext>
                      </a:extLst>
                    </a:gridCol>
                    <a:gridCol w="1010736">
                      <a:extLst>
                        <a:ext uri="{9D8B030D-6E8A-4147-A177-3AD203B41FA5}">
                          <a16:colId xmlns:a16="http://schemas.microsoft.com/office/drawing/2014/main" val="1457646431"/>
                        </a:ext>
                      </a:extLst>
                    </a:gridCol>
                    <a:gridCol w="1010736">
                      <a:extLst>
                        <a:ext uri="{9D8B030D-6E8A-4147-A177-3AD203B41FA5}">
                          <a16:colId xmlns:a16="http://schemas.microsoft.com/office/drawing/2014/main" val="4167443122"/>
                        </a:ext>
                      </a:extLst>
                    </a:gridCol>
                    <a:gridCol w="1010736">
                      <a:extLst>
                        <a:ext uri="{9D8B030D-6E8A-4147-A177-3AD203B41FA5}">
                          <a16:colId xmlns:a16="http://schemas.microsoft.com/office/drawing/2014/main" val="774723479"/>
                        </a:ext>
                      </a:extLst>
                    </a:gridCol>
                    <a:gridCol w="1010736">
                      <a:extLst>
                        <a:ext uri="{9D8B030D-6E8A-4147-A177-3AD203B41FA5}">
                          <a16:colId xmlns:a16="http://schemas.microsoft.com/office/drawing/2014/main" val="3210635535"/>
                        </a:ext>
                      </a:extLst>
                    </a:gridCol>
                    <a:gridCol w="1010736">
                      <a:extLst>
                        <a:ext uri="{9D8B030D-6E8A-4147-A177-3AD203B41FA5}">
                          <a16:colId xmlns:a16="http://schemas.microsoft.com/office/drawing/2014/main" val="759289689"/>
                        </a:ext>
                      </a:extLst>
                    </a:gridCol>
                    <a:gridCol w="1010736">
                      <a:extLst>
                        <a:ext uri="{9D8B030D-6E8A-4147-A177-3AD203B41FA5}">
                          <a16:colId xmlns:a16="http://schemas.microsoft.com/office/drawing/2014/main" val="4037366776"/>
                        </a:ext>
                      </a:extLst>
                    </a:gridCol>
                  </a:tblGrid>
                  <a:tr h="370840">
                    <a:tc>
                      <a:txBody>
                        <a:bodyPr/>
                        <a:lstStyle/>
                        <a:p>
                          <a:pPr algn="ctr"/>
                          <a:r>
                            <a:rPr lang="en-US" dirty="0"/>
                            <a:t>…</a:t>
                          </a:r>
                        </a:p>
                      </a:txBody>
                      <a:tcPr>
                        <a:noFill/>
                      </a:tcPr>
                    </a:tc>
                    <a:tc>
                      <a:txBody>
                        <a:bodyPr/>
                        <a:lstStyle/>
                        <a:p>
                          <a:endParaRPr lang="es-ES"/>
                        </a:p>
                      </a:txBody>
                      <a:tcPr>
                        <a:blipFill>
                          <a:blip r:embed="rId3"/>
                          <a:stretch>
                            <a:fillRect l="-100000" t="-6667" r="-598750" b="-23333"/>
                          </a:stretch>
                        </a:blipFill>
                      </a:tcPr>
                    </a:tc>
                    <a:tc>
                      <a:txBody>
                        <a:bodyPr/>
                        <a:lstStyle/>
                        <a:p>
                          <a:endParaRPr lang="es-ES"/>
                        </a:p>
                      </a:txBody>
                      <a:tcPr>
                        <a:blipFill>
                          <a:blip r:embed="rId3"/>
                          <a:stretch>
                            <a:fillRect l="-202532" t="-6667" r="-506329" b="-23333"/>
                          </a:stretch>
                        </a:blipFill>
                      </a:tcPr>
                    </a:tc>
                    <a:tc>
                      <a:txBody>
                        <a:bodyPr/>
                        <a:lstStyle/>
                        <a:p>
                          <a:endParaRPr lang="es-ES"/>
                        </a:p>
                      </a:txBody>
                      <a:tcPr>
                        <a:blipFill>
                          <a:blip r:embed="rId3"/>
                          <a:stretch>
                            <a:fillRect l="-298750" t="-6667" r="-400000" b="-2333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tc>
                      <a:txBody>
                        <a:bodyPr/>
                        <a:lstStyle/>
                        <a:p>
                          <a:endParaRPr lang="es-ES"/>
                        </a:p>
                      </a:txBody>
                      <a:tcPr>
                        <a:blipFill>
                          <a:blip r:embed="rId3"/>
                          <a:stretch>
                            <a:fillRect l="-498750" t="-6667" r="-200000" b="-23333"/>
                          </a:stretch>
                        </a:blipFill>
                      </a:tcPr>
                    </a:tc>
                    <a:tc>
                      <a:txBody>
                        <a:bodyPr/>
                        <a:lstStyle/>
                        <a:p>
                          <a:endParaRPr lang="es-ES"/>
                        </a:p>
                      </a:txBody>
                      <a:tcPr>
                        <a:blipFill>
                          <a:blip r:embed="rId3"/>
                          <a:stretch>
                            <a:fillRect l="-606329" t="-6667" r="-102532" b="-2333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extLst>
                      <a:ext uri="{0D108BD9-81ED-4DB2-BD59-A6C34878D82A}">
                        <a16:rowId xmlns:a16="http://schemas.microsoft.com/office/drawing/2014/main" val="1945638128"/>
                      </a:ext>
                    </a:extLst>
                  </a:tr>
                </a:tbl>
              </a:graphicData>
            </a:graphic>
          </p:graphicFrame>
        </mc:Fallback>
      </mc:AlternateContent>
      <mc:AlternateContent xmlns:mc="http://schemas.openxmlformats.org/markup-compatibility/2006" xmlns:a14="http://schemas.microsoft.com/office/drawing/2010/main">
        <mc:Choice Requires="a14">
          <p:sp>
            <p:nvSpPr>
              <p:cNvPr id="252" name="Rectangle 251"/>
              <p:cNvSpPr/>
              <p:nvPr/>
            </p:nvSpPr>
            <p:spPr>
              <a:xfrm>
                <a:off x="1295400" y="4428163"/>
                <a:ext cx="1304396" cy="39164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a:rPr>
                      <m:t>=</m:t>
                    </m:r>
                  </m:oMath>
                </a14:m>
                <a:r>
                  <a:rPr lang="en-US" dirty="0"/>
                  <a:t> </a:t>
                </a:r>
              </a:p>
            </p:txBody>
          </p:sp>
        </mc:Choice>
        <mc:Fallback xmlns="">
          <p:sp>
            <p:nvSpPr>
              <p:cNvPr id="252" name="Rectangle 251"/>
              <p:cNvSpPr>
                <a:spLocks noRot="1" noChangeAspect="1" noMove="1" noResize="1" noEditPoints="1" noAdjustHandles="1" noChangeArrowheads="1" noChangeShapeType="1" noTextEdit="1"/>
              </p:cNvSpPr>
              <p:nvPr/>
            </p:nvSpPr>
            <p:spPr>
              <a:xfrm>
                <a:off x="1295400" y="4428163"/>
                <a:ext cx="1304396" cy="391646"/>
              </a:xfrm>
              <a:prstGeom prst="rect">
                <a:avLst/>
              </a:prstGeom>
              <a:blipFill>
                <a:blip r:embed="rId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3" name="Rectangle 252"/>
              <p:cNvSpPr/>
              <p:nvPr/>
            </p:nvSpPr>
            <p:spPr>
              <a:xfrm>
                <a:off x="286798" y="2650460"/>
                <a:ext cx="2113719" cy="870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𝑗</m:t>
                          </m:r>
                        </m:sub>
                      </m:sSub>
                      <m:r>
                        <a:rPr lang="en-US" b="0" i="0"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𝑚</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e>
                      </m:nary>
                    </m:oMath>
                  </m:oMathPara>
                </a14:m>
                <a:endParaRPr lang="en-US" dirty="0"/>
              </a:p>
            </p:txBody>
          </p:sp>
        </mc:Choice>
        <mc:Fallback xmlns="">
          <p:sp>
            <p:nvSpPr>
              <p:cNvPr id="253" name="Rectangle 252"/>
              <p:cNvSpPr>
                <a:spLocks noRot="1" noChangeAspect="1" noMove="1" noResize="1" noEditPoints="1" noAdjustHandles="1" noChangeArrowheads="1" noChangeShapeType="1" noTextEdit="1"/>
              </p:cNvSpPr>
              <p:nvPr/>
            </p:nvSpPr>
            <p:spPr>
              <a:xfrm>
                <a:off x="286798" y="2650460"/>
                <a:ext cx="2113719" cy="870751"/>
              </a:xfrm>
              <a:prstGeom prst="rect">
                <a:avLst/>
              </a:prstGeom>
              <a:blipFill>
                <a:blip r:embed="rId5"/>
                <a:stretch>
                  <a:fillRect l="-1198" t="-94203" b="-150725"/>
                </a:stretch>
              </a:blipFill>
            </p:spPr>
            <p:txBody>
              <a:bodyPr/>
              <a:lstStyle/>
              <a:p>
                <a:r>
                  <a:rPr lang="en-US">
                    <a:noFill/>
                  </a:rPr>
                  <a:t> </a:t>
                </a:r>
              </a:p>
            </p:txBody>
          </p:sp>
        </mc:Fallback>
      </mc:AlternateContent>
      <p:grpSp>
        <p:nvGrpSpPr>
          <p:cNvPr id="254" name="Group 253"/>
          <p:cNvGrpSpPr/>
          <p:nvPr/>
        </p:nvGrpSpPr>
        <p:grpSpPr>
          <a:xfrm>
            <a:off x="4941074" y="4307345"/>
            <a:ext cx="218008" cy="430549"/>
            <a:chOff x="3467740" y="3709993"/>
            <a:chExt cx="218008" cy="430549"/>
          </a:xfrm>
        </p:grpSpPr>
        <p:cxnSp>
          <p:nvCxnSpPr>
            <p:cNvPr id="255" name="Straight Connector 254"/>
            <p:cNvCxnSpPr/>
            <p:nvPr/>
          </p:nvCxnSpPr>
          <p:spPr>
            <a:xfrm>
              <a:off x="3582296" y="3709993"/>
              <a:ext cx="0" cy="430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6" name="TextBox 255"/>
                <p:cNvSpPr txBox="1"/>
                <p:nvPr/>
              </p:nvSpPr>
              <p:spPr>
                <a:xfrm>
                  <a:off x="3467740" y="3789327"/>
                  <a:ext cx="218008" cy="276999"/>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467740" y="3789327"/>
                  <a:ext cx="218008" cy="276999"/>
                </a:xfrm>
                <a:prstGeom prst="rect">
                  <a:avLst/>
                </a:prstGeom>
                <a:blipFill>
                  <a:blip r:embed="rId11"/>
                  <a:stretch>
                    <a:fillRect l="-15385" r="-10256"/>
                  </a:stretch>
                </a:blipFill>
                <a:ln w="19050">
                  <a:solidFill>
                    <a:schemeClr val="tx1"/>
                  </a:solidFill>
                </a:ln>
              </p:spPr>
              <p:txBody>
                <a:bodyPr/>
                <a:lstStyle/>
                <a:p>
                  <a:r>
                    <a:rPr lang="en-US">
                      <a:noFill/>
                    </a:rPr>
                    <a:t> </a:t>
                  </a:r>
                </a:p>
              </p:txBody>
            </p:sp>
          </mc:Fallback>
        </mc:AlternateContent>
      </p:grpSp>
      <p:grpSp>
        <p:nvGrpSpPr>
          <p:cNvPr id="257" name="Group 256"/>
          <p:cNvGrpSpPr/>
          <p:nvPr/>
        </p:nvGrpSpPr>
        <p:grpSpPr>
          <a:xfrm>
            <a:off x="5960107" y="4305957"/>
            <a:ext cx="218008" cy="430549"/>
            <a:chOff x="3467740" y="3709993"/>
            <a:chExt cx="218008" cy="430549"/>
          </a:xfrm>
        </p:grpSpPr>
        <p:cxnSp>
          <p:nvCxnSpPr>
            <p:cNvPr id="258" name="Straight Connector 257"/>
            <p:cNvCxnSpPr/>
            <p:nvPr/>
          </p:nvCxnSpPr>
          <p:spPr>
            <a:xfrm>
              <a:off x="3582296" y="3709993"/>
              <a:ext cx="0" cy="430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9" name="TextBox 258"/>
                <p:cNvSpPr txBox="1"/>
                <p:nvPr/>
              </p:nvSpPr>
              <p:spPr>
                <a:xfrm>
                  <a:off x="3467740" y="3789327"/>
                  <a:ext cx="218008" cy="276999"/>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3467740" y="3789327"/>
                  <a:ext cx="218008" cy="276999"/>
                </a:xfrm>
                <a:prstGeom prst="rect">
                  <a:avLst/>
                </a:prstGeom>
                <a:blipFill>
                  <a:blip r:embed="rId12"/>
                  <a:stretch>
                    <a:fillRect l="-15385" r="-10256"/>
                  </a:stretch>
                </a:blipFill>
                <a:ln w="19050">
                  <a:solidFill>
                    <a:schemeClr val="tx1"/>
                  </a:solidFill>
                </a:ln>
              </p:spPr>
              <p:txBody>
                <a:bodyPr/>
                <a:lstStyle/>
                <a:p>
                  <a:r>
                    <a:rPr lang="en-US">
                      <a:noFill/>
                    </a:rPr>
                    <a:t> </a:t>
                  </a:r>
                </a:p>
              </p:txBody>
            </p:sp>
          </mc:Fallback>
        </mc:AlternateContent>
      </p:grpSp>
      <p:grpSp>
        <p:nvGrpSpPr>
          <p:cNvPr id="260" name="Group 259"/>
          <p:cNvGrpSpPr/>
          <p:nvPr/>
        </p:nvGrpSpPr>
        <p:grpSpPr>
          <a:xfrm>
            <a:off x="7981514" y="4311644"/>
            <a:ext cx="218008" cy="430549"/>
            <a:chOff x="3467740" y="3709993"/>
            <a:chExt cx="218008" cy="430549"/>
          </a:xfrm>
        </p:grpSpPr>
        <p:cxnSp>
          <p:nvCxnSpPr>
            <p:cNvPr id="261" name="Straight Connector 260"/>
            <p:cNvCxnSpPr/>
            <p:nvPr/>
          </p:nvCxnSpPr>
          <p:spPr>
            <a:xfrm>
              <a:off x="3582296" y="3709993"/>
              <a:ext cx="0" cy="430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TextBox 261"/>
                <p:cNvSpPr txBox="1"/>
                <p:nvPr/>
              </p:nvSpPr>
              <p:spPr>
                <a:xfrm>
                  <a:off x="3467740" y="3789327"/>
                  <a:ext cx="218008" cy="276999"/>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3467740" y="3789327"/>
                  <a:ext cx="218008" cy="276999"/>
                </a:xfrm>
                <a:prstGeom prst="rect">
                  <a:avLst/>
                </a:prstGeom>
                <a:blipFill>
                  <a:blip r:embed="rId13"/>
                  <a:stretch>
                    <a:fillRect l="-15385" r="-10256"/>
                  </a:stretch>
                </a:blipFill>
                <a:ln w="19050">
                  <a:solidFill>
                    <a:schemeClr val="tx1"/>
                  </a:solidFill>
                </a:ln>
              </p:spPr>
              <p:txBody>
                <a:bodyPr/>
                <a:lstStyle/>
                <a:p>
                  <a:r>
                    <a:rPr lang="en-US">
                      <a:noFill/>
                    </a:rPr>
                    <a:t> </a:t>
                  </a:r>
                </a:p>
              </p:txBody>
            </p:sp>
          </mc:Fallback>
        </mc:AlternateContent>
      </p:grpSp>
      <p:grpSp>
        <p:nvGrpSpPr>
          <p:cNvPr id="263" name="Group 262"/>
          <p:cNvGrpSpPr/>
          <p:nvPr/>
        </p:nvGrpSpPr>
        <p:grpSpPr>
          <a:xfrm>
            <a:off x="9006099" y="4301846"/>
            <a:ext cx="218008" cy="430549"/>
            <a:chOff x="3467740" y="3709993"/>
            <a:chExt cx="218008" cy="430549"/>
          </a:xfrm>
        </p:grpSpPr>
        <p:cxnSp>
          <p:nvCxnSpPr>
            <p:cNvPr id="264" name="Straight Connector 263"/>
            <p:cNvCxnSpPr/>
            <p:nvPr/>
          </p:nvCxnSpPr>
          <p:spPr>
            <a:xfrm>
              <a:off x="3582296" y="3709993"/>
              <a:ext cx="0" cy="430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5" name="TextBox 264"/>
                <p:cNvSpPr txBox="1"/>
                <p:nvPr/>
              </p:nvSpPr>
              <p:spPr>
                <a:xfrm>
                  <a:off x="3467740" y="3789327"/>
                  <a:ext cx="218008" cy="276999"/>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3467740" y="3789327"/>
                  <a:ext cx="218008" cy="276999"/>
                </a:xfrm>
                <a:prstGeom prst="rect">
                  <a:avLst/>
                </a:prstGeom>
                <a:blipFill>
                  <a:blip r:embed="rId14"/>
                  <a:stretch>
                    <a:fillRect l="-15385" r="-10256"/>
                  </a:stretch>
                </a:blipFill>
                <a:ln w="19050">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6" name="TextBox 265"/>
              <p:cNvSpPr txBox="1"/>
              <p:nvPr/>
            </p:nvSpPr>
            <p:spPr>
              <a:xfrm>
                <a:off x="5457538" y="4377261"/>
                <a:ext cx="226023" cy="276999"/>
              </a:xfrm>
              <a:prstGeom prst="rect">
                <a:avLst/>
              </a:prstGeom>
              <a:noFill/>
              <a:ln w="190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66" name="TextBox 265"/>
              <p:cNvSpPr txBox="1">
                <a:spLocks noRot="1" noChangeAspect="1" noMove="1" noResize="1" noEditPoints="1" noAdjustHandles="1" noChangeArrowheads="1" noChangeShapeType="1" noTextEdit="1"/>
              </p:cNvSpPr>
              <p:nvPr/>
            </p:nvSpPr>
            <p:spPr>
              <a:xfrm>
                <a:off x="5457538" y="4377261"/>
                <a:ext cx="226023" cy="276999"/>
              </a:xfrm>
              <a:prstGeom prst="rect">
                <a:avLst/>
              </a:prstGeom>
              <a:blipFill>
                <a:blip r:embed="rId15"/>
                <a:stretch>
                  <a:fillRect l="-15789" r="-15789" b="-4545"/>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Box 266"/>
              <p:cNvSpPr txBox="1"/>
              <p:nvPr/>
            </p:nvSpPr>
            <p:spPr>
              <a:xfrm>
                <a:off x="6494820" y="4372996"/>
                <a:ext cx="226023" cy="276999"/>
              </a:xfrm>
              <a:prstGeom prst="rect">
                <a:avLst/>
              </a:prstGeom>
              <a:noFill/>
              <a:ln w="190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67" name="TextBox 266"/>
              <p:cNvSpPr txBox="1">
                <a:spLocks noRot="1" noChangeAspect="1" noMove="1" noResize="1" noEditPoints="1" noAdjustHandles="1" noChangeArrowheads="1" noChangeShapeType="1" noTextEdit="1"/>
              </p:cNvSpPr>
              <p:nvPr/>
            </p:nvSpPr>
            <p:spPr>
              <a:xfrm>
                <a:off x="6494820" y="4372996"/>
                <a:ext cx="226023" cy="276999"/>
              </a:xfrm>
              <a:prstGeom prst="rect">
                <a:avLst/>
              </a:prstGeom>
              <a:blipFill>
                <a:blip r:embed="rId16"/>
                <a:stretch>
                  <a:fillRect l="-15789" r="-15789" b="-4348"/>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TextBox 267"/>
              <p:cNvSpPr txBox="1"/>
              <p:nvPr/>
            </p:nvSpPr>
            <p:spPr>
              <a:xfrm>
                <a:off x="7478944" y="4365367"/>
                <a:ext cx="226023" cy="276999"/>
              </a:xfrm>
              <a:prstGeom prst="rect">
                <a:avLst/>
              </a:prstGeom>
              <a:noFill/>
              <a:ln w="190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68" name="TextBox 267"/>
              <p:cNvSpPr txBox="1">
                <a:spLocks noRot="1" noChangeAspect="1" noMove="1" noResize="1" noEditPoints="1" noAdjustHandles="1" noChangeArrowheads="1" noChangeShapeType="1" noTextEdit="1"/>
              </p:cNvSpPr>
              <p:nvPr/>
            </p:nvSpPr>
            <p:spPr>
              <a:xfrm>
                <a:off x="7478944" y="4365367"/>
                <a:ext cx="226023" cy="276999"/>
              </a:xfrm>
              <a:prstGeom prst="rect">
                <a:avLst/>
              </a:prstGeom>
              <a:blipFill>
                <a:blip r:embed="rId15"/>
                <a:stretch>
                  <a:fillRect l="-15789" r="-15789"/>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9" name="TextBox 268"/>
              <p:cNvSpPr txBox="1"/>
              <p:nvPr/>
            </p:nvSpPr>
            <p:spPr>
              <a:xfrm>
                <a:off x="8604938" y="4362603"/>
                <a:ext cx="226023" cy="276999"/>
              </a:xfrm>
              <a:prstGeom prst="rect">
                <a:avLst/>
              </a:prstGeom>
              <a:noFill/>
              <a:ln w="190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69" name="TextBox 268"/>
              <p:cNvSpPr txBox="1">
                <a:spLocks noRot="1" noChangeAspect="1" noMove="1" noResize="1" noEditPoints="1" noAdjustHandles="1" noChangeArrowheads="1" noChangeShapeType="1" noTextEdit="1"/>
              </p:cNvSpPr>
              <p:nvPr/>
            </p:nvSpPr>
            <p:spPr>
              <a:xfrm>
                <a:off x="8604938" y="4362603"/>
                <a:ext cx="226023" cy="276999"/>
              </a:xfrm>
              <a:prstGeom prst="rect">
                <a:avLst/>
              </a:prstGeom>
              <a:blipFill>
                <a:blip r:embed="rId17"/>
                <a:stretch>
                  <a:fillRect l="-22222" r="-16667" b="-4545"/>
                </a:stretch>
              </a:blipFill>
              <a:ln w="19050">
                <a:noFill/>
              </a:ln>
            </p:spPr>
            <p:txBody>
              <a:bodyPr/>
              <a:lstStyle/>
              <a:p>
                <a:r>
                  <a:rPr lang="en-US">
                    <a:noFill/>
                  </a:rPr>
                  <a:t> </a:t>
                </a:r>
              </a:p>
            </p:txBody>
          </p:sp>
        </mc:Fallback>
      </mc:AlternateContent>
      <p:grpSp>
        <p:nvGrpSpPr>
          <p:cNvPr id="270" name="Group 269"/>
          <p:cNvGrpSpPr/>
          <p:nvPr/>
        </p:nvGrpSpPr>
        <p:grpSpPr>
          <a:xfrm>
            <a:off x="3940178" y="2757879"/>
            <a:ext cx="218008" cy="430549"/>
            <a:chOff x="3467740" y="3709993"/>
            <a:chExt cx="218008" cy="430549"/>
          </a:xfrm>
        </p:grpSpPr>
        <p:cxnSp>
          <p:nvCxnSpPr>
            <p:cNvPr id="271" name="Straight Connector 270"/>
            <p:cNvCxnSpPr/>
            <p:nvPr/>
          </p:nvCxnSpPr>
          <p:spPr>
            <a:xfrm>
              <a:off x="3582296" y="3709993"/>
              <a:ext cx="0" cy="430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2" name="TextBox 271"/>
                <p:cNvSpPr txBox="1"/>
                <p:nvPr/>
              </p:nvSpPr>
              <p:spPr>
                <a:xfrm>
                  <a:off x="3467740" y="3789327"/>
                  <a:ext cx="218008" cy="276999"/>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3467740" y="3789327"/>
                  <a:ext cx="218008" cy="276999"/>
                </a:xfrm>
                <a:prstGeom prst="rect">
                  <a:avLst/>
                </a:prstGeom>
                <a:blipFill>
                  <a:blip r:embed="rId19"/>
                  <a:stretch>
                    <a:fillRect l="-15385" r="-10256"/>
                  </a:stretch>
                </a:blipFill>
                <a:ln w="19050">
                  <a:solidFill>
                    <a:schemeClr val="tx1"/>
                  </a:solidFill>
                </a:ln>
              </p:spPr>
              <p:txBody>
                <a:bodyPr/>
                <a:lstStyle/>
                <a:p>
                  <a:r>
                    <a:rPr lang="en-US">
                      <a:noFill/>
                    </a:rPr>
                    <a:t> </a:t>
                  </a:r>
                </a:p>
              </p:txBody>
            </p:sp>
          </mc:Fallback>
        </mc:AlternateContent>
      </p:grpSp>
      <p:grpSp>
        <p:nvGrpSpPr>
          <p:cNvPr id="273" name="Group 272"/>
          <p:cNvGrpSpPr/>
          <p:nvPr/>
        </p:nvGrpSpPr>
        <p:grpSpPr>
          <a:xfrm>
            <a:off x="4959211" y="2756491"/>
            <a:ext cx="218008" cy="430549"/>
            <a:chOff x="3467740" y="3709993"/>
            <a:chExt cx="218008" cy="430549"/>
          </a:xfrm>
        </p:grpSpPr>
        <p:cxnSp>
          <p:nvCxnSpPr>
            <p:cNvPr id="274" name="Straight Connector 273"/>
            <p:cNvCxnSpPr/>
            <p:nvPr/>
          </p:nvCxnSpPr>
          <p:spPr>
            <a:xfrm>
              <a:off x="3582296" y="3709993"/>
              <a:ext cx="0" cy="430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5" name="TextBox 274"/>
                <p:cNvSpPr txBox="1"/>
                <p:nvPr/>
              </p:nvSpPr>
              <p:spPr>
                <a:xfrm>
                  <a:off x="3467740" y="3789327"/>
                  <a:ext cx="218008" cy="276999"/>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3467740" y="3789327"/>
                  <a:ext cx="218008" cy="276999"/>
                </a:xfrm>
                <a:prstGeom prst="rect">
                  <a:avLst/>
                </a:prstGeom>
                <a:blipFill>
                  <a:blip r:embed="rId20"/>
                  <a:stretch>
                    <a:fillRect l="-15385" r="-10256"/>
                  </a:stretch>
                </a:blipFill>
                <a:ln w="19050">
                  <a:solidFill>
                    <a:schemeClr val="tx1"/>
                  </a:solidFill>
                </a:ln>
              </p:spPr>
              <p:txBody>
                <a:bodyPr/>
                <a:lstStyle/>
                <a:p>
                  <a:r>
                    <a:rPr lang="en-US">
                      <a:noFill/>
                    </a:rPr>
                    <a:t> </a:t>
                  </a:r>
                </a:p>
              </p:txBody>
            </p:sp>
          </mc:Fallback>
        </mc:AlternateContent>
      </p:grpSp>
      <p:grpSp>
        <p:nvGrpSpPr>
          <p:cNvPr id="276" name="Group 275"/>
          <p:cNvGrpSpPr/>
          <p:nvPr/>
        </p:nvGrpSpPr>
        <p:grpSpPr>
          <a:xfrm>
            <a:off x="5972691" y="2753580"/>
            <a:ext cx="218008" cy="430549"/>
            <a:chOff x="3467740" y="3709993"/>
            <a:chExt cx="218008" cy="430549"/>
          </a:xfrm>
        </p:grpSpPr>
        <p:cxnSp>
          <p:nvCxnSpPr>
            <p:cNvPr id="277" name="Straight Connector 276"/>
            <p:cNvCxnSpPr/>
            <p:nvPr/>
          </p:nvCxnSpPr>
          <p:spPr>
            <a:xfrm>
              <a:off x="3582296" y="3709993"/>
              <a:ext cx="0" cy="430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8" name="TextBox 277"/>
                <p:cNvSpPr txBox="1"/>
                <p:nvPr/>
              </p:nvSpPr>
              <p:spPr>
                <a:xfrm>
                  <a:off x="3467740" y="3789327"/>
                  <a:ext cx="218008" cy="276999"/>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3467740" y="3789327"/>
                  <a:ext cx="218008" cy="276999"/>
                </a:xfrm>
                <a:prstGeom prst="rect">
                  <a:avLst/>
                </a:prstGeom>
                <a:blipFill>
                  <a:blip r:embed="rId21"/>
                  <a:stretch>
                    <a:fillRect l="-15385" r="-10256"/>
                  </a:stretch>
                </a:blipFill>
                <a:ln w="19050">
                  <a:solidFill>
                    <a:schemeClr val="tx1"/>
                  </a:solidFill>
                </a:ln>
              </p:spPr>
              <p:txBody>
                <a:bodyPr/>
                <a:lstStyle/>
                <a:p>
                  <a:r>
                    <a:rPr lang="en-US">
                      <a:noFill/>
                    </a:rPr>
                    <a:t> </a:t>
                  </a:r>
                </a:p>
              </p:txBody>
            </p:sp>
          </mc:Fallback>
        </mc:AlternateContent>
      </p:grpSp>
      <p:grpSp>
        <p:nvGrpSpPr>
          <p:cNvPr id="279" name="Group 278"/>
          <p:cNvGrpSpPr/>
          <p:nvPr/>
        </p:nvGrpSpPr>
        <p:grpSpPr>
          <a:xfrm>
            <a:off x="8005203" y="2752380"/>
            <a:ext cx="218008" cy="430549"/>
            <a:chOff x="3467740" y="3709993"/>
            <a:chExt cx="218008" cy="430549"/>
          </a:xfrm>
        </p:grpSpPr>
        <p:cxnSp>
          <p:nvCxnSpPr>
            <p:cNvPr id="280" name="Straight Connector 279"/>
            <p:cNvCxnSpPr/>
            <p:nvPr/>
          </p:nvCxnSpPr>
          <p:spPr>
            <a:xfrm>
              <a:off x="3582296" y="3709993"/>
              <a:ext cx="0" cy="430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1" name="TextBox 280"/>
                <p:cNvSpPr txBox="1"/>
                <p:nvPr/>
              </p:nvSpPr>
              <p:spPr>
                <a:xfrm>
                  <a:off x="3467740" y="3789327"/>
                  <a:ext cx="218008" cy="276999"/>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3467740" y="3789327"/>
                  <a:ext cx="218008" cy="276999"/>
                </a:xfrm>
                <a:prstGeom prst="rect">
                  <a:avLst/>
                </a:prstGeom>
                <a:blipFill>
                  <a:blip r:embed="rId22"/>
                  <a:stretch>
                    <a:fillRect l="-15789" r="-13158"/>
                  </a:stretch>
                </a:blipFill>
                <a:ln w="19050">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2" name="TextBox 281"/>
              <p:cNvSpPr txBox="1"/>
              <p:nvPr/>
            </p:nvSpPr>
            <p:spPr>
              <a:xfrm>
                <a:off x="4429346" y="2827795"/>
                <a:ext cx="226023"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82" name="TextBox 281"/>
              <p:cNvSpPr txBox="1">
                <a:spLocks noRot="1" noChangeAspect="1" noMove="1" noResize="1" noEditPoints="1" noAdjustHandles="1" noChangeArrowheads="1" noChangeShapeType="1" noTextEdit="1"/>
              </p:cNvSpPr>
              <p:nvPr/>
            </p:nvSpPr>
            <p:spPr>
              <a:xfrm>
                <a:off x="4429346" y="2827795"/>
                <a:ext cx="226023" cy="276999"/>
              </a:xfrm>
              <a:prstGeom prst="rect">
                <a:avLst/>
              </a:prstGeom>
              <a:blipFill>
                <a:blip r:embed="rId15"/>
                <a:stretch>
                  <a:fillRect l="-15789" r="-15789" b="-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TextBox 282"/>
              <p:cNvSpPr txBox="1"/>
              <p:nvPr/>
            </p:nvSpPr>
            <p:spPr>
              <a:xfrm>
                <a:off x="5493924" y="2823530"/>
                <a:ext cx="226023"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83" name="TextBox 282"/>
              <p:cNvSpPr txBox="1">
                <a:spLocks noRot="1" noChangeAspect="1" noMove="1" noResize="1" noEditPoints="1" noAdjustHandles="1" noChangeArrowheads="1" noChangeShapeType="1" noTextEdit="1"/>
              </p:cNvSpPr>
              <p:nvPr/>
            </p:nvSpPr>
            <p:spPr>
              <a:xfrm>
                <a:off x="5493924" y="2823530"/>
                <a:ext cx="226023" cy="276999"/>
              </a:xfrm>
              <a:prstGeom prst="rect">
                <a:avLst/>
              </a:prstGeom>
              <a:blipFill>
                <a:blip r:embed="rId23"/>
                <a:stretch>
                  <a:fillRect l="-16667" r="-22222" b="-434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TextBox 283"/>
              <p:cNvSpPr txBox="1"/>
              <p:nvPr/>
            </p:nvSpPr>
            <p:spPr>
              <a:xfrm>
                <a:off x="6478048" y="2815901"/>
                <a:ext cx="226023"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84" name="TextBox 283"/>
              <p:cNvSpPr txBox="1">
                <a:spLocks noRot="1" noChangeAspect="1" noMove="1" noResize="1" noEditPoints="1" noAdjustHandles="1" noChangeArrowheads="1" noChangeShapeType="1" noTextEdit="1"/>
              </p:cNvSpPr>
              <p:nvPr/>
            </p:nvSpPr>
            <p:spPr>
              <a:xfrm>
                <a:off x="6478048" y="2815901"/>
                <a:ext cx="226023" cy="276999"/>
              </a:xfrm>
              <a:prstGeom prst="rect">
                <a:avLst/>
              </a:prstGeom>
              <a:blipFill>
                <a:blip r:embed="rId15"/>
                <a:stretch>
                  <a:fillRect l="-15789" r="-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TextBox 284"/>
              <p:cNvSpPr txBox="1"/>
              <p:nvPr/>
            </p:nvSpPr>
            <p:spPr>
              <a:xfrm>
                <a:off x="7515330" y="2813137"/>
                <a:ext cx="226023"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85" name="TextBox 284"/>
              <p:cNvSpPr txBox="1">
                <a:spLocks noRot="1" noChangeAspect="1" noMove="1" noResize="1" noEditPoints="1" noAdjustHandles="1" noChangeArrowheads="1" noChangeShapeType="1" noTextEdit="1"/>
              </p:cNvSpPr>
              <p:nvPr/>
            </p:nvSpPr>
            <p:spPr>
              <a:xfrm>
                <a:off x="7515330" y="2813137"/>
                <a:ext cx="226023" cy="276999"/>
              </a:xfrm>
              <a:prstGeom prst="rect">
                <a:avLst/>
              </a:prstGeom>
              <a:blipFill>
                <a:blip r:embed="rId24"/>
                <a:stretch>
                  <a:fillRect l="-15789" r="-10526" b="-4545"/>
                </a:stretch>
              </a:blipFill>
              <a:ln>
                <a:noFill/>
              </a:ln>
            </p:spPr>
            <p:txBody>
              <a:bodyPr/>
              <a:lstStyle/>
              <a:p>
                <a:r>
                  <a:rPr lang="en-US">
                    <a:noFill/>
                  </a:rPr>
                  <a:t> </a:t>
                </a:r>
              </a:p>
            </p:txBody>
          </p:sp>
        </mc:Fallback>
      </mc:AlternateContent>
      <p:sp>
        <p:nvSpPr>
          <p:cNvPr id="286" name="Rectangle 285"/>
          <p:cNvSpPr/>
          <p:nvPr/>
        </p:nvSpPr>
        <p:spPr>
          <a:xfrm>
            <a:off x="6910795" y="2727775"/>
            <a:ext cx="343364" cy="369332"/>
          </a:xfrm>
          <a:prstGeom prst="rect">
            <a:avLst/>
          </a:prstGeom>
          <a:ln>
            <a:noFill/>
          </a:ln>
        </p:spPr>
        <p:txBody>
          <a:bodyPr wrap="none">
            <a:spAutoFit/>
          </a:bodyPr>
          <a:lstStyle/>
          <a:p>
            <a:pPr algn="ctr">
              <a:defRPr/>
            </a:pPr>
            <a:r>
              <a:rPr lang="en-US" dirty="0"/>
              <a:t>…</a:t>
            </a:r>
          </a:p>
        </p:txBody>
      </p:sp>
      <mc:AlternateContent xmlns:mc="http://schemas.openxmlformats.org/markup-compatibility/2006" xmlns:a14="http://schemas.microsoft.com/office/drawing/2010/main">
        <mc:Choice Requires="a14">
          <p:sp>
            <p:nvSpPr>
              <p:cNvPr id="287" name="Rectangle 286"/>
              <p:cNvSpPr/>
              <p:nvPr/>
            </p:nvSpPr>
            <p:spPr>
              <a:xfrm>
                <a:off x="1813170" y="5445406"/>
                <a:ext cx="6484920" cy="5579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a:rPr>
                            <m:t>𝑇</m:t>
                          </m:r>
                        </m:e>
                        <m:sub>
                          <m:r>
                            <a:rPr lang="en-US" sz="2800" i="1">
                              <a:latin typeface="Cambria Math"/>
                            </a:rPr>
                            <m:t>𝑖</m:t>
                          </m:r>
                          <m:r>
                            <a:rPr lang="en-US" sz="2800" i="1">
                              <a:latin typeface="Cambria Math"/>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m:rPr>
                          <m:nor/>
                        </m:rPr>
                        <a:rPr lang="en-US" sz="2800" b="0" i="0" smtClean="0">
                          <a:latin typeface="Cambria Math"/>
                        </a:rPr>
                        <m:t>= </m:t>
                      </m:r>
                      <m:sSub>
                        <m:sSubPr>
                          <m:ctrlPr>
                            <a:rPr lang="en-US" sz="2800" i="1">
                              <a:latin typeface="Cambria Math" panose="02040503050406030204" pitchFamily="18" charset="0"/>
                            </a:rPr>
                          </m:ctrlPr>
                        </m:sSubPr>
                        <m:e>
                          <m:r>
                            <a:rPr lang="en-US" sz="2800" i="1">
                              <a:latin typeface="Cambria Math"/>
                            </a:rPr>
                            <m:t>𝑇</m:t>
                          </m:r>
                        </m:e>
                        <m:sub>
                          <m:r>
                            <a:rPr lang="en-US" sz="2800" i="1">
                              <a:latin typeface="Cambria Math"/>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𝑡</m:t>
                          </m:r>
                        </m:e>
                        <m:sub>
                          <m:r>
                            <a:rPr lang="en-US" sz="2800" b="0" i="1" smtClean="0">
                              <a:solidFill>
                                <a:srgbClr val="0070C0"/>
                              </a:solidFill>
                              <a:latin typeface="Cambria Math"/>
                            </a:rPr>
                            <m:t>𝑖</m:t>
                          </m:r>
                        </m:sub>
                      </m:sSub>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𝑡</m:t>
                          </m:r>
                        </m:e>
                        <m:sub>
                          <m:r>
                            <a:rPr lang="en-US" sz="2800" b="0" i="1" smtClean="0">
                              <a:solidFill>
                                <a:srgbClr val="0070C0"/>
                              </a:solidFill>
                              <a:latin typeface="Cambria Math"/>
                            </a:rPr>
                            <m:t>𝑗</m:t>
                          </m:r>
                        </m:sub>
                      </m:sSub>
                      <m:r>
                        <a:rPr lang="en-US" sz="2800" b="0" i="1" smtClean="0">
                          <a:latin typeface="Cambria Math" panose="02040503050406030204" pitchFamily="18" charset="0"/>
                        </a:rPr>
                        <m:t>+</m:t>
                      </m:r>
                      <m:sSub>
                        <m:sSubPr>
                          <m:ctrlPr>
                            <a:rPr lang="en-US" sz="2800" i="1" smtClean="0">
                              <a:solidFill>
                                <a:schemeClr val="accent2">
                                  <a:lumMod val="75000"/>
                                </a:schemeClr>
                              </a:solidFill>
                              <a:latin typeface="Cambria Math" panose="02040503050406030204" pitchFamily="18" charset="0"/>
                            </a:rPr>
                          </m:ctrlPr>
                        </m:sSubPr>
                        <m:e>
                          <m:r>
                            <a:rPr lang="en-US" sz="2800" i="1">
                              <a:solidFill>
                                <a:schemeClr val="accent2">
                                  <a:lumMod val="75000"/>
                                </a:schemeClr>
                              </a:solidFill>
                              <a:latin typeface="Cambria Math" panose="02040503050406030204" pitchFamily="18" charset="0"/>
                            </a:rPr>
                            <m:t>𝑡</m:t>
                          </m:r>
                        </m:e>
                        <m:sub>
                          <m:r>
                            <a:rPr lang="en-US" sz="2800" b="0" i="1" smtClean="0">
                              <a:solidFill>
                                <a:schemeClr val="accent2">
                                  <a:lumMod val="75000"/>
                                </a:schemeClr>
                              </a:solidFill>
                              <a:latin typeface="Cambria Math"/>
                            </a:rPr>
                            <m:t>𝑖</m:t>
                          </m:r>
                          <m:r>
                            <a:rPr lang="en-US" sz="2800" b="0" i="1" smtClean="0">
                              <a:solidFill>
                                <a:schemeClr val="accent2">
                                  <a:lumMod val="75000"/>
                                </a:schemeClr>
                              </a:solidFill>
                              <a:latin typeface="Cambria Math" panose="02040503050406030204" pitchFamily="18" charset="0"/>
                            </a:rPr>
                            <m:t>+</m:t>
                          </m:r>
                          <m:r>
                            <a:rPr lang="en-US" sz="2800" b="0" i="1" smtClean="0">
                              <a:solidFill>
                                <a:schemeClr val="accent2">
                                  <a:lumMod val="75000"/>
                                </a:schemeClr>
                              </a:solidFill>
                              <a:latin typeface="Cambria Math" panose="02040503050406030204" pitchFamily="18" charset="0"/>
                            </a:rPr>
                            <m:t>𝑚</m:t>
                          </m:r>
                        </m:sub>
                      </m:sSub>
                      <m:sSub>
                        <m:sSubPr>
                          <m:ctrlPr>
                            <a:rPr lang="en-US" sz="2800" i="1">
                              <a:solidFill>
                                <a:schemeClr val="accent2">
                                  <a:lumMod val="75000"/>
                                </a:schemeClr>
                              </a:solidFill>
                              <a:latin typeface="Cambria Math" panose="02040503050406030204" pitchFamily="18" charset="0"/>
                            </a:rPr>
                          </m:ctrlPr>
                        </m:sSubPr>
                        <m:e>
                          <m:r>
                            <a:rPr lang="en-US" sz="2800" i="1">
                              <a:solidFill>
                                <a:schemeClr val="accent2">
                                  <a:lumMod val="75000"/>
                                </a:schemeClr>
                              </a:solidFill>
                              <a:latin typeface="Cambria Math" panose="02040503050406030204" pitchFamily="18" charset="0"/>
                            </a:rPr>
                            <m:t>𝑡</m:t>
                          </m:r>
                        </m:e>
                        <m:sub>
                          <m:r>
                            <a:rPr lang="en-US" sz="2800" b="0" i="1" smtClean="0">
                              <a:solidFill>
                                <a:schemeClr val="accent2">
                                  <a:lumMod val="75000"/>
                                </a:schemeClr>
                              </a:solidFill>
                              <a:latin typeface="Cambria Math"/>
                            </a:rPr>
                            <m:t>𝑗</m:t>
                          </m:r>
                          <m:r>
                            <a:rPr lang="en-US" sz="2800" b="0" i="1" smtClean="0">
                              <a:solidFill>
                                <a:schemeClr val="accent2">
                                  <a:lumMod val="75000"/>
                                </a:schemeClr>
                              </a:solidFill>
                              <a:latin typeface="Cambria Math" panose="02040503050406030204" pitchFamily="18" charset="0"/>
                            </a:rPr>
                            <m:t>+</m:t>
                          </m:r>
                          <m:r>
                            <a:rPr lang="en-US" sz="2800" b="0" i="1" smtClean="0">
                              <a:solidFill>
                                <a:schemeClr val="accent2">
                                  <a:lumMod val="75000"/>
                                </a:schemeClr>
                              </a:solidFill>
                              <a:latin typeface="Cambria Math" panose="02040503050406030204" pitchFamily="18" charset="0"/>
                            </a:rPr>
                            <m:t>𝑚</m:t>
                          </m:r>
                        </m:sub>
                      </m:sSub>
                    </m:oMath>
                  </m:oMathPara>
                </a14:m>
                <a:endParaRPr lang="en-US" sz="2800" dirty="0"/>
              </a:p>
            </p:txBody>
          </p:sp>
        </mc:Choice>
        <mc:Fallback xmlns="">
          <p:sp>
            <p:nvSpPr>
              <p:cNvPr id="287" name="Rectangle 286"/>
              <p:cNvSpPr>
                <a:spLocks noRot="1" noChangeAspect="1" noMove="1" noResize="1" noEditPoints="1" noAdjustHandles="1" noChangeArrowheads="1" noChangeShapeType="1" noTextEdit="1"/>
              </p:cNvSpPr>
              <p:nvPr/>
            </p:nvSpPr>
            <p:spPr>
              <a:xfrm>
                <a:off x="1813170" y="5445406"/>
                <a:ext cx="6484920" cy="557910"/>
              </a:xfrm>
              <a:prstGeom prst="rect">
                <a:avLst/>
              </a:prstGeom>
              <a:blipFill>
                <a:blip r:embed="rId2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TextBox 288"/>
              <p:cNvSpPr txBox="1"/>
              <p:nvPr/>
            </p:nvSpPr>
            <p:spPr>
              <a:xfrm>
                <a:off x="8633513" y="5526105"/>
                <a:ext cx="2506073" cy="369332"/>
              </a:xfrm>
              <a:prstGeom prst="rect">
                <a:avLst/>
              </a:prstGeom>
              <a:noFill/>
            </p:spPr>
            <p:txBody>
              <a:bodyPr wrap="square" rtlCol="0">
                <a:spAutoFit/>
              </a:bodyPr>
              <a:lstStyle/>
              <a:p>
                <a14:m>
                  <m:oMath xmlns:m="http://schemas.openxmlformats.org/officeDocument/2006/math">
                    <m:r>
                      <a:rPr lang="en-US" b="1" i="1" smtClean="0">
                        <a:solidFill>
                          <a:srgbClr val="FF0000"/>
                        </a:solidFill>
                        <a:latin typeface="Cambria Math" panose="02040503050406030204" pitchFamily="18" charset="0"/>
                      </a:rPr>
                      <m:t>𝑶</m:t>
                    </m:r>
                    <m:d>
                      <m:dPr>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𝟏</m:t>
                        </m:r>
                      </m:e>
                    </m:d>
                  </m:oMath>
                </a14:m>
                <a:r>
                  <a:rPr lang="en-US" b="1" dirty="0">
                    <a:solidFill>
                      <a:srgbClr val="FF0000"/>
                    </a:solidFill>
                  </a:rPr>
                  <a:t> time complexity</a:t>
                </a:r>
              </a:p>
            </p:txBody>
          </p:sp>
        </mc:Choice>
        <mc:Fallback xmlns="">
          <p:sp>
            <p:nvSpPr>
              <p:cNvPr id="289" name="TextBox 288"/>
              <p:cNvSpPr txBox="1">
                <a:spLocks noRot="1" noChangeAspect="1" noMove="1" noResize="1" noEditPoints="1" noAdjustHandles="1" noChangeArrowheads="1" noChangeShapeType="1" noTextEdit="1"/>
              </p:cNvSpPr>
              <p:nvPr/>
            </p:nvSpPr>
            <p:spPr>
              <a:xfrm>
                <a:off x="8633513" y="5526105"/>
                <a:ext cx="2506073" cy="369332"/>
              </a:xfrm>
              <a:prstGeom prst="rect">
                <a:avLst/>
              </a:prstGeom>
              <a:blipFill>
                <a:blip r:embed="rId26"/>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91" name="Table 290"/>
              <p:cNvGraphicFramePr>
                <a:graphicFrameLocks noGrp="1"/>
              </p:cNvGraphicFramePr>
              <p:nvPr>
                <p:extLst>
                  <p:ext uri="{D42A27DB-BD31-4B8C-83A1-F6EECF244321}">
                    <p14:modId xmlns:p14="http://schemas.microsoft.com/office/powerpoint/2010/main" val="1355552476"/>
                  </p:ext>
                </p:extLst>
              </p:nvPr>
            </p:nvGraphicFramePr>
            <p:xfrm>
              <a:off x="2564887" y="3193174"/>
              <a:ext cx="8085888" cy="391795"/>
            </p:xfrm>
            <a:graphic>
              <a:graphicData uri="http://schemas.openxmlformats.org/drawingml/2006/table">
                <a:tbl>
                  <a:tblPr firstRow="1" bandRow="1">
                    <a:tableStyleId>{D7AC3CCA-C797-4891-BE02-D94E43425B78}</a:tableStyleId>
                  </a:tblPr>
                  <a:tblGrid>
                    <a:gridCol w="1010736">
                      <a:extLst>
                        <a:ext uri="{9D8B030D-6E8A-4147-A177-3AD203B41FA5}">
                          <a16:colId xmlns:a16="http://schemas.microsoft.com/office/drawing/2014/main" val="20000"/>
                        </a:ext>
                      </a:extLst>
                    </a:gridCol>
                    <a:gridCol w="1010736">
                      <a:extLst>
                        <a:ext uri="{9D8B030D-6E8A-4147-A177-3AD203B41FA5}">
                          <a16:colId xmlns:a16="http://schemas.microsoft.com/office/drawing/2014/main" val="2740365495"/>
                        </a:ext>
                      </a:extLst>
                    </a:gridCol>
                    <a:gridCol w="1010736">
                      <a:extLst>
                        <a:ext uri="{9D8B030D-6E8A-4147-A177-3AD203B41FA5}">
                          <a16:colId xmlns:a16="http://schemas.microsoft.com/office/drawing/2014/main" val="1457646431"/>
                        </a:ext>
                      </a:extLst>
                    </a:gridCol>
                    <a:gridCol w="1010736">
                      <a:extLst>
                        <a:ext uri="{9D8B030D-6E8A-4147-A177-3AD203B41FA5}">
                          <a16:colId xmlns:a16="http://schemas.microsoft.com/office/drawing/2014/main" val="4167443122"/>
                        </a:ext>
                      </a:extLst>
                    </a:gridCol>
                    <a:gridCol w="1010736">
                      <a:extLst>
                        <a:ext uri="{9D8B030D-6E8A-4147-A177-3AD203B41FA5}">
                          <a16:colId xmlns:a16="http://schemas.microsoft.com/office/drawing/2014/main" val="774723479"/>
                        </a:ext>
                      </a:extLst>
                    </a:gridCol>
                    <a:gridCol w="1010736">
                      <a:extLst>
                        <a:ext uri="{9D8B030D-6E8A-4147-A177-3AD203B41FA5}">
                          <a16:colId xmlns:a16="http://schemas.microsoft.com/office/drawing/2014/main" val="3210635535"/>
                        </a:ext>
                      </a:extLst>
                    </a:gridCol>
                    <a:gridCol w="1010736">
                      <a:extLst>
                        <a:ext uri="{9D8B030D-6E8A-4147-A177-3AD203B41FA5}">
                          <a16:colId xmlns:a16="http://schemas.microsoft.com/office/drawing/2014/main" val="759289689"/>
                        </a:ext>
                      </a:extLst>
                    </a:gridCol>
                    <a:gridCol w="1010736">
                      <a:extLst>
                        <a:ext uri="{9D8B030D-6E8A-4147-A177-3AD203B41FA5}">
                          <a16:colId xmlns:a16="http://schemas.microsoft.com/office/drawing/2014/main" val="4037366776"/>
                        </a:ext>
                      </a:extLst>
                    </a:gridCol>
                  </a:tblGrid>
                  <a:tr h="370840">
                    <a:tc>
                      <a:txBody>
                        <a:bodyPr/>
                        <a:lstStyle/>
                        <a:p>
                          <a:pPr algn="ctr"/>
                          <a:r>
                            <a:rPr lang="en-US" dirty="0"/>
                            <a:t>…</a:t>
                          </a: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r>
                                      <a:rPr lang="en-US" b="1" i="0" smtClean="0">
                                        <a:latin typeface="Cambria Math"/>
                                      </a:rPr>
                                      <m:t>+</m:t>
                                    </m:r>
                                    <m:r>
                                      <a:rPr lang="en-US" b="1" i="0" smtClean="0">
                                        <a:latin typeface="Cambria Math" panose="02040503050406030204" pitchFamily="18" charset="0"/>
                                      </a:rPr>
                                      <m:t>𝟏</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r>
                                      <a:rPr lang="en-US" smtClean="0">
                                        <a:latin typeface="Cambria Math" panose="02040503050406030204" pitchFamily="18" charset="0"/>
                                      </a:rPr>
                                      <m:t>+</m:t>
                                    </m:r>
                                    <m:r>
                                      <a:rPr lang="en-US" b="1" i="1" smtClean="0">
                                        <a:latin typeface="Cambria Math"/>
                                      </a:rPr>
                                      <m:t>𝟐</m:t>
                                    </m:r>
                                  </m:sub>
                                </m:sSub>
                              </m:oMath>
                            </m:oMathPara>
                          </a14:m>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r>
                                      <a:rPr lang="en-US" smtClean="0">
                                        <a:latin typeface="Cambria Math" panose="02040503050406030204" pitchFamily="18" charset="0"/>
                                      </a:rPr>
                                      <m:t>+</m:t>
                                    </m:r>
                                    <m:r>
                                      <a:rPr lang="en-US" smtClean="0">
                                        <a:latin typeface="Cambria Math" panose="02040503050406030204" pitchFamily="18" charset="0"/>
                                      </a:rPr>
                                      <m:t>𝒎</m:t>
                                    </m:r>
                                    <m:r>
                                      <a:rPr lang="en-US" b="1" i="0" smtClean="0">
                                        <a:latin typeface="Cambria Math" panose="02040503050406030204" pitchFamily="18" charset="0"/>
                                      </a:rPr>
                                      <m:t>−</m:t>
                                    </m:r>
                                    <m:r>
                                      <a:rPr lang="en-US" b="1" i="1" smtClean="0">
                                        <a:latin typeface="Cambria Math"/>
                                      </a:rPr>
                                      <m:t>𝟏</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r>
                                      <a:rPr lang="en-US" smtClean="0">
                                        <a:latin typeface="Cambria Math" panose="02040503050406030204" pitchFamily="18" charset="0"/>
                                      </a:rPr>
                                      <m:t>+</m:t>
                                    </m:r>
                                    <m:r>
                                      <a:rPr lang="en-US" smtClean="0">
                                        <a:latin typeface="Cambria Math" panose="02040503050406030204" pitchFamily="18" charset="0"/>
                                      </a:rPr>
                                      <m:t>𝒎</m:t>
                                    </m:r>
                                  </m:sub>
                                </m:sSub>
                              </m:oMath>
                            </m:oMathPara>
                          </a14:m>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extLst>
                      <a:ext uri="{0D108BD9-81ED-4DB2-BD59-A6C34878D82A}">
                        <a16:rowId xmlns:a16="http://schemas.microsoft.com/office/drawing/2014/main" val="1945638128"/>
                      </a:ext>
                    </a:extLst>
                  </a:tr>
                </a:tbl>
              </a:graphicData>
            </a:graphic>
          </p:graphicFrame>
        </mc:Choice>
        <mc:Fallback xmlns="">
          <p:graphicFrame>
            <p:nvGraphicFramePr>
              <p:cNvPr id="291" name="Table 290"/>
              <p:cNvGraphicFramePr>
                <a:graphicFrameLocks noGrp="1"/>
              </p:cNvGraphicFramePr>
              <p:nvPr>
                <p:extLst>
                  <p:ext uri="{D42A27DB-BD31-4B8C-83A1-F6EECF244321}">
                    <p14:modId xmlns:p14="http://schemas.microsoft.com/office/powerpoint/2010/main" val="1355552476"/>
                  </p:ext>
                </p:extLst>
              </p:nvPr>
            </p:nvGraphicFramePr>
            <p:xfrm>
              <a:off x="2564887" y="3193174"/>
              <a:ext cx="8085888" cy="391795"/>
            </p:xfrm>
            <a:graphic>
              <a:graphicData uri="http://schemas.openxmlformats.org/drawingml/2006/table">
                <a:tbl>
                  <a:tblPr firstRow="1" bandRow="1">
                    <a:tableStyleId>{D7AC3CCA-C797-4891-BE02-D94E43425B78}</a:tableStyleId>
                  </a:tblPr>
                  <a:tblGrid>
                    <a:gridCol w="1010736">
                      <a:extLst>
                        <a:ext uri="{9D8B030D-6E8A-4147-A177-3AD203B41FA5}">
                          <a16:colId xmlns:a16="http://schemas.microsoft.com/office/drawing/2014/main" val="20000"/>
                        </a:ext>
                      </a:extLst>
                    </a:gridCol>
                    <a:gridCol w="1010736">
                      <a:extLst>
                        <a:ext uri="{9D8B030D-6E8A-4147-A177-3AD203B41FA5}">
                          <a16:colId xmlns:a16="http://schemas.microsoft.com/office/drawing/2014/main" val="2740365495"/>
                        </a:ext>
                      </a:extLst>
                    </a:gridCol>
                    <a:gridCol w="1010736">
                      <a:extLst>
                        <a:ext uri="{9D8B030D-6E8A-4147-A177-3AD203B41FA5}">
                          <a16:colId xmlns:a16="http://schemas.microsoft.com/office/drawing/2014/main" val="1457646431"/>
                        </a:ext>
                      </a:extLst>
                    </a:gridCol>
                    <a:gridCol w="1010736">
                      <a:extLst>
                        <a:ext uri="{9D8B030D-6E8A-4147-A177-3AD203B41FA5}">
                          <a16:colId xmlns:a16="http://schemas.microsoft.com/office/drawing/2014/main" val="4167443122"/>
                        </a:ext>
                      </a:extLst>
                    </a:gridCol>
                    <a:gridCol w="1010736">
                      <a:extLst>
                        <a:ext uri="{9D8B030D-6E8A-4147-A177-3AD203B41FA5}">
                          <a16:colId xmlns:a16="http://schemas.microsoft.com/office/drawing/2014/main" val="774723479"/>
                        </a:ext>
                      </a:extLst>
                    </a:gridCol>
                    <a:gridCol w="1010736">
                      <a:extLst>
                        <a:ext uri="{9D8B030D-6E8A-4147-A177-3AD203B41FA5}">
                          <a16:colId xmlns:a16="http://schemas.microsoft.com/office/drawing/2014/main" val="3210635535"/>
                        </a:ext>
                      </a:extLst>
                    </a:gridCol>
                    <a:gridCol w="1010736">
                      <a:extLst>
                        <a:ext uri="{9D8B030D-6E8A-4147-A177-3AD203B41FA5}">
                          <a16:colId xmlns:a16="http://schemas.microsoft.com/office/drawing/2014/main" val="759289689"/>
                        </a:ext>
                      </a:extLst>
                    </a:gridCol>
                    <a:gridCol w="1010736">
                      <a:extLst>
                        <a:ext uri="{9D8B030D-6E8A-4147-A177-3AD203B41FA5}">
                          <a16:colId xmlns:a16="http://schemas.microsoft.com/office/drawing/2014/main" val="4037366776"/>
                        </a:ext>
                      </a:extLst>
                    </a:gridCol>
                  </a:tblGrid>
                  <a:tr h="391795">
                    <a:tc>
                      <a:txBody>
                        <a:bodyPr/>
                        <a:lstStyle/>
                        <a:p>
                          <a:pPr algn="ctr"/>
                          <a:r>
                            <a:rPr lang="en-US" dirty="0"/>
                            <a:t>…</a:t>
                          </a:r>
                        </a:p>
                      </a:txBody>
                      <a:tcPr>
                        <a:noFill/>
                      </a:tcPr>
                    </a:tc>
                    <a:tc>
                      <a:txBody>
                        <a:bodyPr/>
                        <a:lstStyle/>
                        <a:p>
                          <a:endParaRPr lang="es-ES"/>
                        </a:p>
                      </a:txBody>
                      <a:tcPr>
                        <a:blipFill>
                          <a:blip r:embed="rId27"/>
                          <a:stretch>
                            <a:fillRect l="-100000" t="-6250" r="-598750" b="-15625"/>
                          </a:stretch>
                        </a:blipFill>
                      </a:tcPr>
                    </a:tc>
                    <a:tc>
                      <a:txBody>
                        <a:bodyPr/>
                        <a:lstStyle/>
                        <a:p>
                          <a:endParaRPr lang="es-ES"/>
                        </a:p>
                      </a:txBody>
                      <a:tcPr>
                        <a:blipFill>
                          <a:blip r:embed="rId27"/>
                          <a:stretch>
                            <a:fillRect l="-202532" t="-6250" r="-506329" b="-15625"/>
                          </a:stretch>
                        </a:blipFill>
                      </a:tcPr>
                    </a:tc>
                    <a:tc>
                      <a:txBody>
                        <a:bodyPr/>
                        <a:lstStyle/>
                        <a:p>
                          <a:endParaRPr lang="es-ES"/>
                        </a:p>
                      </a:txBody>
                      <a:tcPr>
                        <a:blipFill>
                          <a:blip r:embed="rId27"/>
                          <a:stretch>
                            <a:fillRect l="-298750" t="-6250" r="-400000" b="-1562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tc>
                      <a:txBody>
                        <a:bodyPr/>
                        <a:lstStyle/>
                        <a:p>
                          <a:endParaRPr lang="es-ES"/>
                        </a:p>
                      </a:txBody>
                      <a:tcPr>
                        <a:blipFill>
                          <a:blip r:embed="rId27"/>
                          <a:stretch>
                            <a:fillRect l="-498750" t="-6250" r="-200000" b="-15625"/>
                          </a:stretch>
                        </a:blipFill>
                      </a:tcPr>
                    </a:tc>
                    <a:tc>
                      <a:txBody>
                        <a:bodyPr/>
                        <a:lstStyle/>
                        <a:p>
                          <a:endParaRPr lang="es-ES"/>
                        </a:p>
                      </a:txBody>
                      <a:tcPr>
                        <a:blipFill>
                          <a:blip r:embed="rId27"/>
                          <a:stretch>
                            <a:fillRect l="-606329" t="-6250" r="-102532" b="-1562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extLst>
                      <a:ext uri="{0D108BD9-81ED-4DB2-BD59-A6C34878D82A}">
                        <a16:rowId xmlns:a16="http://schemas.microsoft.com/office/drawing/2014/main" val="194563812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92" name="Table 291"/>
              <p:cNvGraphicFramePr>
                <a:graphicFrameLocks noGrp="1"/>
              </p:cNvGraphicFramePr>
              <p:nvPr>
                <p:extLst>
                  <p:ext uri="{D42A27DB-BD31-4B8C-83A1-F6EECF244321}">
                    <p14:modId xmlns:p14="http://schemas.microsoft.com/office/powerpoint/2010/main" val="3579693821"/>
                  </p:ext>
                </p:extLst>
              </p:nvPr>
            </p:nvGraphicFramePr>
            <p:xfrm>
              <a:off x="2564887" y="3933084"/>
              <a:ext cx="8085888" cy="370840"/>
            </p:xfrm>
            <a:graphic>
              <a:graphicData uri="http://schemas.openxmlformats.org/drawingml/2006/table">
                <a:tbl>
                  <a:tblPr firstRow="1" bandRow="1">
                    <a:tableStyleId>{D7AC3CCA-C797-4891-BE02-D94E43425B78}</a:tableStyleId>
                  </a:tblPr>
                  <a:tblGrid>
                    <a:gridCol w="1010736">
                      <a:extLst>
                        <a:ext uri="{9D8B030D-6E8A-4147-A177-3AD203B41FA5}">
                          <a16:colId xmlns:a16="http://schemas.microsoft.com/office/drawing/2014/main" val="20000"/>
                        </a:ext>
                      </a:extLst>
                    </a:gridCol>
                    <a:gridCol w="1010736">
                      <a:extLst>
                        <a:ext uri="{9D8B030D-6E8A-4147-A177-3AD203B41FA5}">
                          <a16:colId xmlns:a16="http://schemas.microsoft.com/office/drawing/2014/main" val="2740365495"/>
                        </a:ext>
                      </a:extLst>
                    </a:gridCol>
                    <a:gridCol w="1010736">
                      <a:extLst>
                        <a:ext uri="{9D8B030D-6E8A-4147-A177-3AD203B41FA5}">
                          <a16:colId xmlns:a16="http://schemas.microsoft.com/office/drawing/2014/main" val="1457646431"/>
                        </a:ext>
                      </a:extLst>
                    </a:gridCol>
                    <a:gridCol w="1010736">
                      <a:extLst>
                        <a:ext uri="{9D8B030D-6E8A-4147-A177-3AD203B41FA5}">
                          <a16:colId xmlns:a16="http://schemas.microsoft.com/office/drawing/2014/main" val="4167443122"/>
                        </a:ext>
                      </a:extLst>
                    </a:gridCol>
                    <a:gridCol w="1010736">
                      <a:extLst>
                        <a:ext uri="{9D8B030D-6E8A-4147-A177-3AD203B41FA5}">
                          <a16:colId xmlns:a16="http://schemas.microsoft.com/office/drawing/2014/main" val="774723479"/>
                        </a:ext>
                      </a:extLst>
                    </a:gridCol>
                    <a:gridCol w="1010736">
                      <a:extLst>
                        <a:ext uri="{9D8B030D-6E8A-4147-A177-3AD203B41FA5}">
                          <a16:colId xmlns:a16="http://schemas.microsoft.com/office/drawing/2014/main" val="3210635535"/>
                        </a:ext>
                      </a:extLst>
                    </a:gridCol>
                    <a:gridCol w="1010736">
                      <a:extLst>
                        <a:ext uri="{9D8B030D-6E8A-4147-A177-3AD203B41FA5}">
                          <a16:colId xmlns:a16="http://schemas.microsoft.com/office/drawing/2014/main" val="759289689"/>
                        </a:ext>
                      </a:extLst>
                    </a:gridCol>
                    <a:gridCol w="1010736">
                      <a:extLst>
                        <a:ext uri="{9D8B030D-6E8A-4147-A177-3AD203B41FA5}">
                          <a16:colId xmlns:a16="http://schemas.microsoft.com/office/drawing/2014/main" val="4037366776"/>
                        </a:ext>
                      </a:extLst>
                    </a:gridCol>
                  </a:tblGrid>
                  <a:tr h="370840">
                    <a:tc>
                      <a:txBody>
                        <a:bodyPr/>
                        <a:lstStyle/>
                        <a:p>
                          <a:pPr algn="ctr"/>
                          <a:r>
                            <a:rPr lang="en-US" dirty="0"/>
                            <a:t>…</a:t>
                          </a: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r>
                                      <a:rPr lang="en-US" b="1" i="0" smtClean="0">
                                        <a:latin typeface="Cambria Math"/>
                                      </a:rPr>
                                      <m:t>+</m:t>
                                    </m:r>
                                    <m:r>
                                      <a:rPr lang="en-US" b="1" i="0" smtClean="0">
                                        <a:latin typeface="Cambria Math" panose="02040503050406030204" pitchFamily="18" charset="0"/>
                                      </a:rPr>
                                      <m:t>𝟏</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r>
                                      <a:rPr lang="en-US" smtClean="0">
                                        <a:latin typeface="Cambria Math" panose="02040503050406030204" pitchFamily="18" charset="0"/>
                                      </a:rPr>
                                      <m:t>+</m:t>
                                    </m:r>
                                    <m:r>
                                      <a:rPr lang="en-US" b="1" i="1" smtClean="0">
                                        <a:latin typeface="Cambria Math"/>
                                      </a:rPr>
                                      <m:t>𝟐</m:t>
                                    </m:r>
                                  </m:sub>
                                </m:sSub>
                              </m:oMath>
                            </m:oMathPara>
                          </a14:m>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r>
                                      <a:rPr lang="en-US" smtClean="0">
                                        <a:latin typeface="Cambria Math" panose="02040503050406030204" pitchFamily="18" charset="0"/>
                                      </a:rPr>
                                      <m:t>+</m:t>
                                    </m:r>
                                    <m:r>
                                      <a:rPr lang="en-US" smtClean="0">
                                        <a:latin typeface="Cambria Math" panose="02040503050406030204" pitchFamily="18" charset="0"/>
                                      </a:rPr>
                                      <m:t>𝒎</m:t>
                                    </m:r>
                                    <m:r>
                                      <a:rPr lang="en-US" b="1" i="0" smtClean="0">
                                        <a:latin typeface="Cambria Math" panose="02040503050406030204" pitchFamily="18" charset="0"/>
                                      </a:rPr>
                                      <m:t>−</m:t>
                                    </m:r>
                                    <m:r>
                                      <a:rPr lang="en-US" b="1" i="1" smtClean="0">
                                        <a:latin typeface="Cambria Math"/>
                                      </a:rPr>
                                      <m:t>𝟏</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𝒊</m:t>
                                    </m:r>
                                    <m:r>
                                      <a:rPr lang="en-US" smtClean="0">
                                        <a:latin typeface="Cambria Math" panose="02040503050406030204" pitchFamily="18" charset="0"/>
                                      </a:rPr>
                                      <m:t>+</m:t>
                                    </m:r>
                                    <m:r>
                                      <a:rPr lang="en-US" smtClean="0">
                                        <a:latin typeface="Cambria Math" panose="02040503050406030204" pitchFamily="18" charset="0"/>
                                      </a:rPr>
                                      <m:t>𝒎</m:t>
                                    </m:r>
                                  </m:sub>
                                </m:sSub>
                              </m:oMath>
                            </m:oMathPara>
                          </a14:m>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extLst>
                      <a:ext uri="{0D108BD9-81ED-4DB2-BD59-A6C34878D82A}">
                        <a16:rowId xmlns:a16="http://schemas.microsoft.com/office/drawing/2014/main" val="1945638128"/>
                      </a:ext>
                    </a:extLst>
                  </a:tr>
                </a:tbl>
              </a:graphicData>
            </a:graphic>
          </p:graphicFrame>
        </mc:Choice>
        <mc:Fallback xmlns="">
          <p:graphicFrame>
            <p:nvGraphicFramePr>
              <p:cNvPr id="292" name="Table 291"/>
              <p:cNvGraphicFramePr>
                <a:graphicFrameLocks noGrp="1"/>
              </p:cNvGraphicFramePr>
              <p:nvPr>
                <p:extLst>
                  <p:ext uri="{D42A27DB-BD31-4B8C-83A1-F6EECF244321}">
                    <p14:modId xmlns:p14="http://schemas.microsoft.com/office/powerpoint/2010/main" val="3579693821"/>
                  </p:ext>
                </p:extLst>
              </p:nvPr>
            </p:nvGraphicFramePr>
            <p:xfrm>
              <a:off x="2564887" y="3933084"/>
              <a:ext cx="8085888" cy="370840"/>
            </p:xfrm>
            <a:graphic>
              <a:graphicData uri="http://schemas.openxmlformats.org/drawingml/2006/table">
                <a:tbl>
                  <a:tblPr firstRow="1" bandRow="1">
                    <a:tableStyleId>{D7AC3CCA-C797-4891-BE02-D94E43425B78}</a:tableStyleId>
                  </a:tblPr>
                  <a:tblGrid>
                    <a:gridCol w="1010736">
                      <a:extLst>
                        <a:ext uri="{9D8B030D-6E8A-4147-A177-3AD203B41FA5}">
                          <a16:colId xmlns:a16="http://schemas.microsoft.com/office/drawing/2014/main" val="20000"/>
                        </a:ext>
                      </a:extLst>
                    </a:gridCol>
                    <a:gridCol w="1010736">
                      <a:extLst>
                        <a:ext uri="{9D8B030D-6E8A-4147-A177-3AD203B41FA5}">
                          <a16:colId xmlns:a16="http://schemas.microsoft.com/office/drawing/2014/main" val="2740365495"/>
                        </a:ext>
                      </a:extLst>
                    </a:gridCol>
                    <a:gridCol w="1010736">
                      <a:extLst>
                        <a:ext uri="{9D8B030D-6E8A-4147-A177-3AD203B41FA5}">
                          <a16:colId xmlns:a16="http://schemas.microsoft.com/office/drawing/2014/main" val="1457646431"/>
                        </a:ext>
                      </a:extLst>
                    </a:gridCol>
                    <a:gridCol w="1010736">
                      <a:extLst>
                        <a:ext uri="{9D8B030D-6E8A-4147-A177-3AD203B41FA5}">
                          <a16:colId xmlns:a16="http://schemas.microsoft.com/office/drawing/2014/main" val="4167443122"/>
                        </a:ext>
                      </a:extLst>
                    </a:gridCol>
                    <a:gridCol w="1010736">
                      <a:extLst>
                        <a:ext uri="{9D8B030D-6E8A-4147-A177-3AD203B41FA5}">
                          <a16:colId xmlns:a16="http://schemas.microsoft.com/office/drawing/2014/main" val="774723479"/>
                        </a:ext>
                      </a:extLst>
                    </a:gridCol>
                    <a:gridCol w="1010736">
                      <a:extLst>
                        <a:ext uri="{9D8B030D-6E8A-4147-A177-3AD203B41FA5}">
                          <a16:colId xmlns:a16="http://schemas.microsoft.com/office/drawing/2014/main" val="3210635535"/>
                        </a:ext>
                      </a:extLst>
                    </a:gridCol>
                    <a:gridCol w="1010736">
                      <a:extLst>
                        <a:ext uri="{9D8B030D-6E8A-4147-A177-3AD203B41FA5}">
                          <a16:colId xmlns:a16="http://schemas.microsoft.com/office/drawing/2014/main" val="759289689"/>
                        </a:ext>
                      </a:extLst>
                    </a:gridCol>
                    <a:gridCol w="1010736">
                      <a:extLst>
                        <a:ext uri="{9D8B030D-6E8A-4147-A177-3AD203B41FA5}">
                          <a16:colId xmlns:a16="http://schemas.microsoft.com/office/drawing/2014/main" val="4037366776"/>
                        </a:ext>
                      </a:extLst>
                    </a:gridCol>
                  </a:tblGrid>
                  <a:tr h="370840">
                    <a:tc>
                      <a:txBody>
                        <a:bodyPr/>
                        <a:lstStyle/>
                        <a:p>
                          <a:pPr algn="ctr"/>
                          <a:r>
                            <a:rPr lang="en-US" dirty="0"/>
                            <a:t>…</a:t>
                          </a:r>
                        </a:p>
                      </a:txBody>
                      <a:tcPr>
                        <a:noFill/>
                      </a:tcPr>
                    </a:tc>
                    <a:tc>
                      <a:txBody>
                        <a:bodyPr/>
                        <a:lstStyle/>
                        <a:p>
                          <a:endParaRPr lang="es-ES"/>
                        </a:p>
                      </a:txBody>
                      <a:tcPr>
                        <a:blipFill>
                          <a:blip r:embed="rId28"/>
                          <a:stretch>
                            <a:fillRect l="-100000" t="-6667" r="-598750" b="-23333"/>
                          </a:stretch>
                        </a:blipFill>
                      </a:tcPr>
                    </a:tc>
                    <a:tc>
                      <a:txBody>
                        <a:bodyPr/>
                        <a:lstStyle/>
                        <a:p>
                          <a:endParaRPr lang="es-ES"/>
                        </a:p>
                      </a:txBody>
                      <a:tcPr>
                        <a:blipFill>
                          <a:blip r:embed="rId28"/>
                          <a:stretch>
                            <a:fillRect l="-202532" t="-6667" r="-506329" b="-23333"/>
                          </a:stretch>
                        </a:blipFill>
                      </a:tcPr>
                    </a:tc>
                    <a:tc>
                      <a:txBody>
                        <a:bodyPr/>
                        <a:lstStyle/>
                        <a:p>
                          <a:endParaRPr lang="es-ES"/>
                        </a:p>
                      </a:txBody>
                      <a:tcPr>
                        <a:blipFill>
                          <a:blip r:embed="rId28"/>
                          <a:stretch>
                            <a:fillRect l="-298750" t="-6667" r="-400000" b="-2333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tc>
                      <a:txBody>
                        <a:bodyPr/>
                        <a:lstStyle/>
                        <a:p>
                          <a:endParaRPr lang="es-ES"/>
                        </a:p>
                      </a:txBody>
                      <a:tcPr>
                        <a:blipFill>
                          <a:blip r:embed="rId28"/>
                          <a:stretch>
                            <a:fillRect l="-498750" t="-6667" r="-200000" b="-23333"/>
                          </a:stretch>
                        </a:blipFill>
                      </a:tcPr>
                    </a:tc>
                    <a:tc>
                      <a:txBody>
                        <a:bodyPr/>
                        <a:lstStyle/>
                        <a:p>
                          <a:endParaRPr lang="es-ES"/>
                        </a:p>
                      </a:txBody>
                      <a:tcPr>
                        <a:blipFill>
                          <a:blip r:embed="rId28"/>
                          <a:stretch>
                            <a:fillRect l="-606329" t="-6667" r="-102532" b="-2333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extLst>
                      <a:ext uri="{0D108BD9-81ED-4DB2-BD59-A6C34878D82A}">
                        <a16:rowId xmlns:a16="http://schemas.microsoft.com/office/drawing/2014/main" val="194563812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93" name="Table 292"/>
              <p:cNvGraphicFramePr>
                <a:graphicFrameLocks noGrp="1"/>
              </p:cNvGraphicFramePr>
              <p:nvPr>
                <p:extLst>
                  <p:ext uri="{D42A27DB-BD31-4B8C-83A1-F6EECF244321}">
                    <p14:modId xmlns:p14="http://schemas.microsoft.com/office/powerpoint/2010/main" val="437248631"/>
                  </p:ext>
                </p:extLst>
              </p:nvPr>
            </p:nvGraphicFramePr>
            <p:xfrm>
              <a:off x="2564887" y="4734473"/>
              <a:ext cx="8085888" cy="391795"/>
            </p:xfrm>
            <a:graphic>
              <a:graphicData uri="http://schemas.openxmlformats.org/drawingml/2006/table">
                <a:tbl>
                  <a:tblPr firstRow="1" bandRow="1">
                    <a:tableStyleId>{D7AC3CCA-C797-4891-BE02-D94E43425B78}</a:tableStyleId>
                  </a:tblPr>
                  <a:tblGrid>
                    <a:gridCol w="1010736">
                      <a:extLst>
                        <a:ext uri="{9D8B030D-6E8A-4147-A177-3AD203B41FA5}">
                          <a16:colId xmlns:a16="http://schemas.microsoft.com/office/drawing/2014/main" val="20000"/>
                        </a:ext>
                      </a:extLst>
                    </a:gridCol>
                    <a:gridCol w="1010736">
                      <a:extLst>
                        <a:ext uri="{9D8B030D-6E8A-4147-A177-3AD203B41FA5}">
                          <a16:colId xmlns:a16="http://schemas.microsoft.com/office/drawing/2014/main" val="2740365495"/>
                        </a:ext>
                      </a:extLst>
                    </a:gridCol>
                    <a:gridCol w="1010736">
                      <a:extLst>
                        <a:ext uri="{9D8B030D-6E8A-4147-A177-3AD203B41FA5}">
                          <a16:colId xmlns:a16="http://schemas.microsoft.com/office/drawing/2014/main" val="1457646431"/>
                        </a:ext>
                      </a:extLst>
                    </a:gridCol>
                    <a:gridCol w="1010736">
                      <a:extLst>
                        <a:ext uri="{9D8B030D-6E8A-4147-A177-3AD203B41FA5}">
                          <a16:colId xmlns:a16="http://schemas.microsoft.com/office/drawing/2014/main" val="4167443122"/>
                        </a:ext>
                      </a:extLst>
                    </a:gridCol>
                    <a:gridCol w="1010736">
                      <a:extLst>
                        <a:ext uri="{9D8B030D-6E8A-4147-A177-3AD203B41FA5}">
                          <a16:colId xmlns:a16="http://schemas.microsoft.com/office/drawing/2014/main" val="774723479"/>
                        </a:ext>
                      </a:extLst>
                    </a:gridCol>
                    <a:gridCol w="1010736">
                      <a:extLst>
                        <a:ext uri="{9D8B030D-6E8A-4147-A177-3AD203B41FA5}">
                          <a16:colId xmlns:a16="http://schemas.microsoft.com/office/drawing/2014/main" val="3210635535"/>
                        </a:ext>
                      </a:extLst>
                    </a:gridCol>
                    <a:gridCol w="1010736">
                      <a:extLst>
                        <a:ext uri="{9D8B030D-6E8A-4147-A177-3AD203B41FA5}">
                          <a16:colId xmlns:a16="http://schemas.microsoft.com/office/drawing/2014/main" val="759289689"/>
                        </a:ext>
                      </a:extLst>
                    </a:gridCol>
                    <a:gridCol w="1010736">
                      <a:extLst>
                        <a:ext uri="{9D8B030D-6E8A-4147-A177-3AD203B41FA5}">
                          <a16:colId xmlns:a16="http://schemas.microsoft.com/office/drawing/2014/main" val="4037366776"/>
                        </a:ext>
                      </a:extLst>
                    </a:gridCol>
                  </a:tblGrid>
                  <a:tr h="370840">
                    <a:tc>
                      <a:txBody>
                        <a:bodyPr/>
                        <a:lstStyle/>
                        <a:p>
                          <a:pPr algn="ctr"/>
                          <a:r>
                            <a:rPr lang="en-US" dirty="0"/>
                            <a:t>…</a:t>
                          </a: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r>
                                      <a:rPr lang="en-US" b="1" i="0" smtClean="0">
                                        <a:latin typeface="Cambria Math"/>
                                      </a:rPr>
                                      <m:t>+</m:t>
                                    </m:r>
                                    <m:r>
                                      <a:rPr lang="en-US" b="1" i="0" smtClean="0">
                                        <a:latin typeface="Cambria Math" panose="02040503050406030204" pitchFamily="18" charset="0"/>
                                      </a:rPr>
                                      <m:t>𝟏</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r>
                                      <a:rPr lang="en-US" smtClean="0">
                                        <a:latin typeface="Cambria Math" panose="02040503050406030204" pitchFamily="18" charset="0"/>
                                      </a:rPr>
                                      <m:t>+</m:t>
                                    </m:r>
                                    <m:r>
                                      <a:rPr lang="en-US" b="1" i="1" smtClean="0">
                                        <a:latin typeface="Cambria Math"/>
                                      </a:rPr>
                                      <m:t>𝟐</m:t>
                                    </m:r>
                                  </m:sub>
                                </m:sSub>
                              </m:oMath>
                            </m:oMathPara>
                          </a14:m>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r>
                                      <a:rPr lang="en-US" smtClean="0">
                                        <a:latin typeface="Cambria Math" panose="02040503050406030204" pitchFamily="18" charset="0"/>
                                      </a:rPr>
                                      <m:t>+</m:t>
                                    </m:r>
                                    <m:r>
                                      <a:rPr lang="en-US" smtClean="0">
                                        <a:latin typeface="Cambria Math" panose="02040503050406030204" pitchFamily="18" charset="0"/>
                                      </a:rPr>
                                      <m:t>𝒎</m:t>
                                    </m:r>
                                    <m:r>
                                      <a:rPr lang="en-US" b="1" i="0" smtClean="0">
                                        <a:latin typeface="Cambria Math" panose="02040503050406030204" pitchFamily="18" charset="0"/>
                                      </a:rPr>
                                      <m:t>−</m:t>
                                    </m:r>
                                    <m:r>
                                      <a:rPr lang="en-US" b="1" i="1" smtClean="0">
                                        <a:latin typeface="Cambria Math"/>
                                      </a:rPr>
                                      <m:t>𝟏</m:t>
                                    </m:r>
                                  </m:sub>
                                </m:sSub>
                              </m:oMath>
                            </m:oMathPara>
                          </a14:m>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𝒕</m:t>
                                    </m:r>
                                  </m:e>
                                  <m:sub>
                                    <m:r>
                                      <a:rPr lang="en-US" b="1" i="1" smtClean="0">
                                        <a:latin typeface="Cambria Math"/>
                                      </a:rPr>
                                      <m:t>𝒋</m:t>
                                    </m:r>
                                    <m:r>
                                      <a:rPr lang="en-US" smtClean="0">
                                        <a:latin typeface="Cambria Math" panose="02040503050406030204" pitchFamily="18" charset="0"/>
                                      </a:rPr>
                                      <m:t>+</m:t>
                                    </m:r>
                                    <m:r>
                                      <a:rPr lang="en-US" smtClean="0">
                                        <a:latin typeface="Cambria Math" panose="02040503050406030204" pitchFamily="18" charset="0"/>
                                      </a:rPr>
                                      <m:t>𝒎</m:t>
                                    </m:r>
                                  </m:sub>
                                </m:sSub>
                              </m:oMath>
                            </m:oMathPara>
                          </a14:m>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extLst>
                      <a:ext uri="{0D108BD9-81ED-4DB2-BD59-A6C34878D82A}">
                        <a16:rowId xmlns:a16="http://schemas.microsoft.com/office/drawing/2014/main" val="1945638128"/>
                      </a:ext>
                    </a:extLst>
                  </a:tr>
                </a:tbl>
              </a:graphicData>
            </a:graphic>
          </p:graphicFrame>
        </mc:Choice>
        <mc:Fallback xmlns="">
          <p:graphicFrame>
            <p:nvGraphicFramePr>
              <p:cNvPr id="293" name="Table 292"/>
              <p:cNvGraphicFramePr>
                <a:graphicFrameLocks noGrp="1"/>
              </p:cNvGraphicFramePr>
              <p:nvPr>
                <p:extLst>
                  <p:ext uri="{D42A27DB-BD31-4B8C-83A1-F6EECF244321}">
                    <p14:modId xmlns:p14="http://schemas.microsoft.com/office/powerpoint/2010/main" val="437248631"/>
                  </p:ext>
                </p:extLst>
              </p:nvPr>
            </p:nvGraphicFramePr>
            <p:xfrm>
              <a:off x="2564887" y="4734473"/>
              <a:ext cx="8085888" cy="391795"/>
            </p:xfrm>
            <a:graphic>
              <a:graphicData uri="http://schemas.openxmlformats.org/drawingml/2006/table">
                <a:tbl>
                  <a:tblPr firstRow="1" bandRow="1">
                    <a:tableStyleId>{D7AC3CCA-C797-4891-BE02-D94E43425B78}</a:tableStyleId>
                  </a:tblPr>
                  <a:tblGrid>
                    <a:gridCol w="1010736">
                      <a:extLst>
                        <a:ext uri="{9D8B030D-6E8A-4147-A177-3AD203B41FA5}">
                          <a16:colId xmlns:a16="http://schemas.microsoft.com/office/drawing/2014/main" val="20000"/>
                        </a:ext>
                      </a:extLst>
                    </a:gridCol>
                    <a:gridCol w="1010736">
                      <a:extLst>
                        <a:ext uri="{9D8B030D-6E8A-4147-A177-3AD203B41FA5}">
                          <a16:colId xmlns:a16="http://schemas.microsoft.com/office/drawing/2014/main" val="2740365495"/>
                        </a:ext>
                      </a:extLst>
                    </a:gridCol>
                    <a:gridCol w="1010736">
                      <a:extLst>
                        <a:ext uri="{9D8B030D-6E8A-4147-A177-3AD203B41FA5}">
                          <a16:colId xmlns:a16="http://schemas.microsoft.com/office/drawing/2014/main" val="1457646431"/>
                        </a:ext>
                      </a:extLst>
                    </a:gridCol>
                    <a:gridCol w="1010736">
                      <a:extLst>
                        <a:ext uri="{9D8B030D-6E8A-4147-A177-3AD203B41FA5}">
                          <a16:colId xmlns:a16="http://schemas.microsoft.com/office/drawing/2014/main" val="4167443122"/>
                        </a:ext>
                      </a:extLst>
                    </a:gridCol>
                    <a:gridCol w="1010736">
                      <a:extLst>
                        <a:ext uri="{9D8B030D-6E8A-4147-A177-3AD203B41FA5}">
                          <a16:colId xmlns:a16="http://schemas.microsoft.com/office/drawing/2014/main" val="774723479"/>
                        </a:ext>
                      </a:extLst>
                    </a:gridCol>
                    <a:gridCol w="1010736">
                      <a:extLst>
                        <a:ext uri="{9D8B030D-6E8A-4147-A177-3AD203B41FA5}">
                          <a16:colId xmlns:a16="http://schemas.microsoft.com/office/drawing/2014/main" val="3210635535"/>
                        </a:ext>
                      </a:extLst>
                    </a:gridCol>
                    <a:gridCol w="1010736">
                      <a:extLst>
                        <a:ext uri="{9D8B030D-6E8A-4147-A177-3AD203B41FA5}">
                          <a16:colId xmlns:a16="http://schemas.microsoft.com/office/drawing/2014/main" val="759289689"/>
                        </a:ext>
                      </a:extLst>
                    </a:gridCol>
                    <a:gridCol w="1010736">
                      <a:extLst>
                        <a:ext uri="{9D8B030D-6E8A-4147-A177-3AD203B41FA5}">
                          <a16:colId xmlns:a16="http://schemas.microsoft.com/office/drawing/2014/main" val="4037366776"/>
                        </a:ext>
                      </a:extLst>
                    </a:gridCol>
                  </a:tblGrid>
                  <a:tr h="391795">
                    <a:tc>
                      <a:txBody>
                        <a:bodyPr/>
                        <a:lstStyle/>
                        <a:p>
                          <a:pPr algn="ctr"/>
                          <a:r>
                            <a:rPr lang="en-US" dirty="0"/>
                            <a:t>…</a:t>
                          </a:r>
                        </a:p>
                      </a:txBody>
                      <a:tcPr>
                        <a:noFill/>
                      </a:tcPr>
                    </a:tc>
                    <a:tc>
                      <a:txBody>
                        <a:bodyPr/>
                        <a:lstStyle/>
                        <a:p>
                          <a:endParaRPr lang="es-ES"/>
                        </a:p>
                      </a:txBody>
                      <a:tcPr>
                        <a:blipFill>
                          <a:blip r:embed="rId29"/>
                          <a:stretch>
                            <a:fillRect l="-100000" t="-6250" r="-598750" b="-15625"/>
                          </a:stretch>
                        </a:blipFill>
                      </a:tcPr>
                    </a:tc>
                    <a:tc>
                      <a:txBody>
                        <a:bodyPr/>
                        <a:lstStyle/>
                        <a:p>
                          <a:endParaRPr lang="es-ES"/>
                        </a:p>
                      </a:txBody>
                      <a:tcPr>
                        <a:blipFill>
                          <a:blip r:embed="rId29"/>
                          <a:stretch>
                            <a:fillRect l="-202532" t="-6250" r="-506329" b="-15625"/>
                          </a:stretch>
                        </a:blipFill>
                      </a:tcPr>
                    </a:tc>
                    <a:tc>
                      <a:txBody>
                        <a:bodyPr/>
                        <a:lstStyle/>
                        <a:p>
                          <a:endParaRPr lang="es-ES"/>
                        </a:p>
                      </a:txBody>
                      <a:tcPr>
                        <a:blipFill>
                          <a:blip r:embed="rId29"/>
                          <a:stretch>
                            <a:fillRect l="-298750" t="-6250" r="-400000" b="-1562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tc>
                      <a:txBody>
                        <a:bodyPr/>
                        <a:lstStyle/>
                        <a:p>
                          <a:endParaRPr lang="es-ES"/>
                        </a:p>
                      </a:txBody>
                      <a:tcPr>
                        <a:blipFill>
                          <a:blip r:embed="rId29"/>
                          <a:stretch>
                            <a:fillRect l="-498750" t="-6250" r="-200000" b="-15625"/>
                          </a:stretch>
                        </a:blipFill>
                      </a:tcPr>
                    </a:tc>
                    <a:tc>
                      <a:txBody>
                        <a:bodyPr/>
                        <a:lstStyle/>
                        <a:p>
                          <a:endParaRPr lang="es-ES"/>
                        </a:p>
                      </a:txBody>
                      <a:tcPr>
                        <a:blipFill>
                          <a:blip r:embed="rId29"/>
                          <a:stretch>
                            <a:fillRect l="-606329" t="-6250" r="-102532" b="-1562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oFill/>
                      </a:tcPr>
                    </a:tc>
                    <a:extLst>
                      <a:ext uri="{0D108BD9-81ED-4DB2-BD59-A6C34878D82A}">
                        <a16:rowId xmlns:a16="http://schemas.microsoft.com/office/drawing/2014/main" val="1945638128"/>
                      </a:ext>
                    </a:extLst>
                  </a:tr>
                </a:tbl>
              </a:graphicData>
            </a:graphic>
          </p:graphicFrame>
        </mc:Fallback>
      </mc:AlternateContent>
      <p:grpSp>
        <p:nvGrpSpPr>
          <p:cNvPr id="7" name="Grupo 6">
            <a:extLst>
              <a:ext uri="{FF2B5EF4-FFF2-40B4-BE49-F238E27FC236}">
                <a16:creationId xmlns:a16="http://schemas.microsoft.com/office/drawing/2014/main" id="{04E20E37-ED2F-8A40-95B1-8C6C2831DCC1}"/>
              </a:ext>
            </a:extLst>
          </p:cNvPr>
          <p:cNvGrpSpPr/>
          <p:nvPr/>
        </p:nvGrpSpPr>
        <p:grpSpPr>
          <a:xfrm>
            <a:off x="8755952" y="331443"/>
            <a:ext cx="1864460" cy="1887737"/>
            <a:chOff x="8762302" y="109193"/>
            <a:chExt cx="1864460" cy="1887737"/>
          </a:xfrm>
        </p:grpSpPr>
        <p:grpSp>
          <p:nvGrpSpPr>
            <p:cNvPr id="2" name="Grupo 1">
              <a:extLst>
                <a:ext uri="{FF2B5EF4-FFF2-40B4-BE49-F238E27FC236}">
                  <a16:creationId xmlns:a16="http://schemas.microsoft.com/office/drawing/2014/main" id="{40C04C35-AF75-A442-828E-C0621C9A4E94}"/>
                </a:ext>
              </a:extLst>
            </p:cNvPr>
            <p:cNvGrpSpPr/>
            <p:nvPr/>
          </p:nvGrpSpPr>
          <p:grpSpPr>
            <a:xfrm>
              <a:off x="8762302" y="382128"/>
              <a:ext cx="447675" cy="1614802"/>
              <a:chOff x="9710331" y="107939"/>
              <a:chExt cx="447675" cy="1614802"/>
            </a:xfrm>
          </p:grpSpPr>
          <p:sp>
            <p:nvSpPr>
              <p:cNvPr id="50" name="Line 51">
                <a:extLst>
                  <a:ext uri="{FF2B5EF4-FFF2-40B4-BE49-F238E27FC236}">
                    <a16:creationId xmlns:a16="http://schemas.microsoft.com/office/drawing/2014/main" id="{6F0D7BDB-5FBB-6F4D-BE20-E1BF48E4B2D1}"/>
                  </a:ext>
                </a:extLst>
              </p:cNvPr>
              <p:cNvSpPr>
                <a:spLocks noChangeShapeType="1"/>
              </p:cNvSpPr>
              <p:nvPr/>
            </p:nvSpPr>
            <p:spPr bwMode="auto">
              <a:xfrm rot="5400000">
                <a:off x="9888929" y="119842"/>
                <a:ext cx="2380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E3880347-E596-9848-90CA-43F21E70046A}"/>
                  </a:ext>
                </a:extLst>
              </p:cNvPr>
              <p:cNvSpPr>
                <a:spLocks/>
              </p:cNvSpPr>
              <p:nvPr/>
            </p:nvSpPr>
            <p:spPr bwMode="auto">
              <a:xfrm rot="5400000">
                <a:off x="9854417" y="87679"/>
                <a:ext cx="130930" cy="171450"/>
              </a:xfrm>
              <a:custGeom>
                <a:avLst/>
                <a:gdLst>
                  <a:gd name="T0" fmla="*/ 0 w 198"/>
                  <a:gd name="T1" fmla="*/ 48 h 108"/>
                  <a:gd name="T2" fmla="*/ 6 w 198"/>
                  <a:gd name="T3" fmla="*/ 78 h 108"/>
                  <a:gd name="T4" fmla="*/ 12 w 198"/>
                  <a:gd name="T5" fmla="*/ 78 h 108"/>
                  <a:gd name="T6" fmla="*/ 12 w 198"/>
                  <a:gd name="T7" fmla="*/ 60 h 108"/>
                  <a:gd name="T8" fmla="*/ 18 w 198"/>
                  <a:gd name="T9" fmla="*/ 24 h 108"/>
                  <a:gd name="T10" fmla="*/ 24 w 198"/>
                  <a:gd name="T11" fmla="*/ 78 h 108"/>
                  <a:gd name="T12" fmla="*/ 30 w 198"/>
                  <a:gd name="T13" fmla="*/ 66 h 108"/>
                  <a:gd name="T14" fmla="*/ 30 w 198"/>
                  <a:gd name="T15" fmla="*/ 66 h 108"/>
                  <a:gd name="T16" fmla="*/ 36 w 198"/>
                  <a:gd name="T17" fmla="*/ 54 h 108"/>
                  <a:gd name="T18" fmla="*/ 42 w 198"/>
                  <a:gd name="T19" fmla="*/ 84 h 108"/>
                  <a:gd name="T20" fmla="*/ 48 w 198"/>
                  <a:gd name="T21" fmla="*/ 60 h 108"/>
                  <a:gd name="T22" fmla="*/ 48 w 198"/>
                  <a:gd name="T23" fmla="*/ 66 h 108"/>
                  <a:gd name="T24" fmla="*/ 54 w 198"/>
                  <a:gd name="T25" fmla="*/ 0 h 108"/>
                  <a:gd name="T26" fmla="*/ 60 w 198"/>
                  <a:gd name="T27" fmla="*/ 102 h 108"/>
                  <a:gd name="T28" fmla="*/ 66 w 198"/>
                  <a:gd name="T29" fmla="*/ 60 h 108"/>
                  <a:gd name="T30" fmla="*/ 72 w 198"/>
                  <a:gd name="T31" fmla="*/ 54 h 108"/>
                  <a:gd name="T32" fmla="*/ 72 w 198"/>
                  <a:gd name="T33" fmla="*/ 78 h 108"/>
                  <a:gd name="T34" fmla="*/ 78 w 198"/>
                  <a:gd name="T35" fmla="*/ 42 h 108"/>
                  <a:gd name="T36" fmla="*/ 84 w 198"/>
                  <a:gd name="T37" fmla="*/ 90 h 108"/>
                  <a:gd name="T38" fmla="*/ 90 w 198"/>
                  <a:gd name="T39" fmla="*/ 54 h 108"/>
                  <a:gd name="T40" fmla="*/ 96 w 198"/>
                  <a:gd name="T41" fmla="*/ 78 h 108"/>
                  <a:gd name="T42" fmla="*/ 102 w 198"/>
                  <a:gd name="T43" fmla="*/ 54 h 108"/>
                  <a:gd name="T44" fmla="*/ 102 w 198"/>
                  <a:gd name="T45" fmla="*/ 60 h 108"/>
                  <a:gd name="T46" fmla="*/ 108 w 198"/>
                  <a:gd name="T47" fmla="*/ 78 h 108"/>
                  <a:gd name="T48" fmla="*/ 114 w 198"/>
                  <a:gd name="T49" fmla="*/ 48 h 108"/>
                  <a:gd name="T50" fmla="*/ 120 w 198"/>
                  <a:gd name="T51" fmla="*/ 78 h 108"/>
                  <a:gd name="T52" fmla="*/ 126 w 198"/>
                  <a:gd name="T53" fmla="*/ 60 h 108"/>
                  <a:gd name="T54" fmla="*/ 126 w 198"/>
                  <a:gd name="T55" fmla="*/ 42 h 108"/>
                  <a:gd name="T56" fmla="*/ 132 w 198"/>
                  <a:gd name="T57" fmla="*/ 48 h 108"/>
                  <a:gd name="T58" fmla="*/ 138 w 198"/>
                  <a:gd name="T59" fmla="*/ 90 h 108"/>
                  <a:gd name="T60" fmla="*/ 144 w 198"/>
                  <a:gd name="T61" fmla="*/ 48 h 108"/>
                  <a:gd name="T62" fmla="*/ 144 w 198"/>
                  <a:gd name="T63" fmla="*/ 66 h 108"/>
                  <a:gd name="T64" fmla="*/ 150 w 198"/>
                  <a:gd name="T65" fmla="*/ 54 h 108"/>
                  <a:gd name="T66" fmla="*/ 156 w 198"/>
                  <a:gd name="T67" fmla="*/ 48 h 108"/>
                  <a:gd name="T68" fmla="*/ 162 w 198"/>
                  <a:gd name="T69" fmla="*/ 90 h 108"/>
                  <a:gd name="T70" fmla="*/ 168 w 198"/>
                  <a:gd name="T71" fmla="*/ 90 h 108"/>
                  <a:gd name="T72" fmla="*/ 174 w 198"/>
                  <a:gd name="T73" fmla="*/ 48 h 108"/>
                  <a:gd name="T74" fmla="*/ 174 w 198"/>
                  <a:gd name="T75" fmla="*/ 72 h 108"/>
                  <a:gd name="T76" fmla="*/ 180 w 198"/>
                  <a:gd name="T77" fmla="*/ 66 h 108"/>
                  <a:gd name="T78" fmla="*/ 186 w 198"/>
                  <a:gd name="T79" fmla="*/ 48 h 108"/>
                  <a:gd name="T80" fmla="*/ 192 w 198"/>
                  <a:gd name="T81" fmla="*/ 84 h 108"/>
                  <a:gd name="T82" fmla="*/ 198 w 198"/>
                  <a:gd name="T83"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8">
                    <a:moveTo>
                      <a:pt x="0" y="54"/>
                    </a:moveTo>
                    <a:lnTo>
                      <a:pt x="0" y="72"/>
                    </a:lnTo>
                    <a:lnTo>
                      <a:pt x="0" y="48"/>
                    </a:lnTo>
                    <a:lnTo>
                      <a:pt x="0" y="66"/>
                    </a:lnTo>
                    <a:lnTo>
                      <a:pt x="6" y="54"/>
                    </a:lnTo>
                    <a:lnTo>
                      <a:pt x="6" y="78"/>
                    </a:lnTo>
                    <a:lnTo>
                      <a:pt x="6" y="48"/>
                    </a:lnTo>
                    <a:lnTo>
                      <a:pt x="6" y="60"/>
                    </a:lnTo>
                    <a:lnTo>
                      <a:pt x="12" y="78"/>
                    </a:lnTo>
                    <a:lnTo>
                      <a:pt x="12" y="84"/>
                    </a:lnTo>
                    <a:lnTo>
                      <a:pt x="12" y="30"/>
                    </a:lnTo>
                    <a:lnTo>
                      <a:pt x="12" y="60"/>
                    </a:lnTo>
                    <a:lnTo>
                      <a:pt x="18" y="102"/>
                    </a:lnTo>
                    <a:lnTo>
                      <a:pt x="18" y="108"/>
                    </a:lnTo>
                    <a:lnTo>
                      <a:pt x="18" y="24"/>
                    </a:lnTo>
                    <a:lnTo>
                      <a:pt x="18" y="66"/>
                    </a:lnTo>
                    <a:lnTo>
                      <a:pt x="24" y="60"/>
                    </a:lnTo>
                    <a:lnTo>
                      <a:pt x="24" y="78"/>
                    </a:lnTo>
                    <a:lnTo>
                      <a:pt x="24" y="42"/>
                    </a:lnTo>
                    <a:lnTo>
                      <a:pt x="24" y="78"/>
                    </a:lnTo>
                    <a:lnTo>
                      <a:pt x="30" y="66"/>
                    </a:lnTo>
                    <a:lnTo>
                      <a:pt x="30" y="72"/>
                    </a:lnTo>
                    <a:lnTo>
                      <a:pt x="30" y="54"/>
                    </a:lnTo>
                    <a:lnTo>
                      <a:pt x="30" y="66"/>
                    </a:lnTo>
                    <a:lnTo>
                      <a:pt x="36" y="72"/>
                    </a:lnTo>
                    <a:lnTo>
                      <a:pt x="36" y="72"/>
                    </a:lnTo>
                    <a:lnTo>
                      <a:pt x="36" y="54"/>
                    </a:lnTo>
                    <a:lnTo>
                      <a:pt x="36" y="60"/>
                    </a:lnTo>
                    <a:lnTo>
                      <a:pt x="42" y="66"/>
                    </a:lnTo>
                    <a:lnTo>
                      <a:pt x="42" y="84"/>
                    </a:lnTo>
                    <a:lnTo>
                      <a:pt x="42" y="42"/>
                    </a:lnTo>
                    <a:lnTo>
                      <a:pt x="42" y="78"/>
                    </a:lnTo>
                    <a:lnTo>
                      <a:pt x="48" y="60"/>
                    </a:lnTo>
                    <a:lnTo>
                      <a:pt x="48" y="78"/>
                    </a:lnTo>
                    <a:lnTo>
                      <a:pt x="48" y="48"/>
                    </a:lnTo>
                    <a:lnTo>
                      <a:pt x="48" y="66"/>
                    </a:lnTo>
                    <a:lnTo>
                      <a:pt x="54" y="72"/>
                    </a:lnTo>
                    <a:lnTo>
                      <a:pt x="54" y="108"/>
                    </a:lnTo>
                    <a:lnTo>
                      <a:pt x="54" y="0"/>
                    </a:lnTo>
                    <a:lnTo>
                      <a:pt x="54" y="54"/>
                    </a:lnTo>
                    <a:lnTo>
                      <a:pt x="60" y="42"/>
                    </a:lnTo>
                    <a:lnTo>
                      <a:pt x="60" y="102"/>
                    </a:lnTo>
                    <a:lnTo>
                      <a:pt x="60" y="12"/>
                    </a:lnTo>
                    <a:lnTo>
                      <a:pt x="60" y="48"/>
                    </a:lnTo>
                    <a:lnTo>
                      <a:pt x="66" y="60"/>
                    </a:lnTo>
                    <a:lnTo>
                      <a:pt x="66" y="42"/>
                    </a:lnTo>
                    <a:lnTo>
                      <a:pt x="66" y="84"/>
                    </a:lnTo>
                    <a:lnTo>
                      <a:pt x="72" y="54"/>
                    </a:lnTo>
                    <a:lnTo>
                      <a:pt x="72" y="90"/>
                    </a:lnTo>
                    <a:lnTo>
                      <a:pt x="72" y="42"/>
                    </a:lnTo>
                    <a:lnTo>
                      <a:pt x="72" y="78"/>
                    </a:lnTo>
                    <a:lnTo>
                      <a:pt x="78" y="60"/>
                    </a:lnTo>
                    <a:lnTo>
                      <a:pt x="78" y="78"/>
                    </a:lnTo>
                    <a:lnTo>
                      <a:pt x="78" y="42"/>
                    </a:lnTo>
                    <a:lnTo>
                      <a:pt x="78" y="60"/>
                    </a:lnTo>
                    <a:lnTo>
                      <a:pt x="84" y="36"/>
                    </a:lnTo>
                    <a:lnTo>
                      <a:pt x="84" y="90"/>
                    </a:lnTo>
                    <a:lnTo>
                      <a:pt x="84" y="66"/>
                    </a:lnTo>
                    <a:lnTo>
                      <a:pt x="90" y="60"/>
                    </a:lnTo>
                    <a:lnTo>
                      <a:pt x="90" y="54"/>
                    </a:lnTo>
                    <a:lnTo>
                      <a:pt x="90" y="78"/>
                    </a:lnTo>
                    <a:lnTo>
                      <a:pt x="96" y="66"/>
                    </a:lnTo>
                    <a:lnTo>
                      <a:pt x="96" y="78"/>
                    </a:lnTo>
                    <a:lnTo>
                      <a:pt x="96" y="48"/>
                    </a:lnTo>
                    <a:lnTo>
                      <a:pt x="96" y="48"/>
                    </a:lnTo>
                    <a:lnTo>
                      <a:pt x="102" y="54"/>
                    </a:lnTo>
                    <a:lnTo>
                      <a:pt x="102" y="72"/>
                    </a:lnTo>
                    <a:lnTo>
                      <a:pt x="102" y="48"/>
                    </a:lnTo>
                    <a:lnTo>
                      <a:pt x="102" y="60"/>
                    </a:lnTo>
                    <a:lnTo>
                      <a:pt x="108" y="60"/>
                    </a:lnTo>
                    <a:lnTo>
                      <a:pt x="108" y="42"/>
                    </a:lnTo>
                    <a:lnTo>
                      <a:pt x="108" y="78"/>
                    </a:lnTo>
                    <a:lnTo>
                      <a:pt x="114" y="66"/>
                    </a:lnTo>
                    <a:lnTo>
                      <a:pt x="114" y="78"/>
                    </a:lnTo>
                    <a:lnTo>
                      <a:pt x="114" y="48"/>
                    </a:lnTo>
                    <a:lnTo>
                      <a:pt x="114" y="66"/>
                    </a:lnTo>
                    <a:lnTo>
                      <a:pt x="120" y="60"/>
                    </a:lnTo>
                    <a:lnTo>
                      <a:pt x="120" y="78"/>
                    </a:lnTo>
                    <a:lnTo>
                      <a:pt x="120" y="48"/>
                    </a:lnTo>
                    <a:lnTo>
                      <a:pt x="120" y="66"/>
                    </a:lnTo>
                    <a:lnTo>
                      <a:pt x="126" y="60"/>
                    </a:lnTo>
                    <a:lnTo>
                      <a:pt x="126" y="96"/>
                    </a:lnTo>
                    <a:lnTo>
                      <a:pt x="126" y="24"/>
                    </a:lnTo>
                    <a:lnTo>
                      <a:pt x="126" y="42"/>
                    </a:lnTo>
                    <a:lnTo>
                      <a:pt x="132" y="48"/>
                    </a:lnTo>
                    <a:lnTo>
                      <a:pt x="132" y="84"/>
                    </a:lnTo>
                    <a:lnTo>
                      <a:pt x="132" y="48"/>
                    </a:lnTo>
                    <a:lnTo>
                      <a:pt x="132" y="66"/>
                    </a:lnTo>
                    <a:lnTo>
                      <a:pt x="138" y="42"/>
                    </a:lnTo>
                    <a:lnTo>
                      <a:pt x="138" y="90"/>
                    </a:lnTo>
                    <a:lnTo>
                      <a:pt x="138" y="36"/>
                    </a:lnTo>
                    <a:lnTo>
                      <a:pt x="138" y="72"/>
                    </a:lnTo>
                    <a:lnTo>
                      <a:pt x="144" y="48"/>
                    </a:lnTo>
                    <a:lnTo>
                      <a:pt x="144" y="84"/>
                    </a:lnTo>
                    <a:lnTo>
                      <a:pt x="144" y="42"/>
                    </a:lnTo>
                    <a:lnTo>
                      <a:pt x="144" y="66"/>
                    </a:lnTo>
                    <a:lnTo>
                      <a:pt x="150" y="60"/>
                    </a:lnTo>
                    <a:lnTo>
                      <a:pt x="150" y="66"/>
                    </a:lnTo>
                    <a:lnTo>
                      <a:pt x="150" y="54"/>
                    </a:lnTo>
                    <a:lnTo>
                      <a:pt x="156" y="72"/>
                    </a:lnTo>
                    <a:lnTo>
                      <a:pt x="156" y="72"/>
                    </a:lnTo>
                    <a:lnTo>
                      <a:pt x="156" y="48"/>
                    </a:lnTo>
                    <a:lnTo>
                      <a:pt x="156" y="60"/>
                    </a:lnTo>
                    <a:lnTo>
                      <a:pt x="162" y="78"/>
                    </a:lnTo>
                    <a:lnTo>
                      <a:pt x="162" y="90"/>
                    </a:lnTo>
                    <a:lnTo>
                      <a:pt x="162" y="36"/>
                    </a:lnTo>
                    <a:lnTo>
                      <a:pt x="168" y="36"/>
                    </a:lnTo>
                    <a:lnTo>
                      <a:pt x="168" y="90"/>
                    </a:lnTo>
                    <a:lnTo>
                      <a:pt x="168" y="30"/>
                    </a:lnTo>
                    <a:lnTo>
                      <a:pt x="168" y="78"/>
                    </a:lnTo>
                    <a:lnTo>
                      <a:pt x="174" y="48"/>
                    </a:lnTo>
                    <a:lnTo>
                      <a:pt x="174" y="84"/>
                    </a:lnTo>
                    <a:lnTo>
                      <a:pt x="174" y="48"/>
                    </a:lnTo>
                    <a:lnTo>
                      <a:pt x="174" y="72"/>
                    </a:lnTo>
                    <a:lnTo>
                      <a:pt x="180" y="42"/>
                    </a:lnTo>
                    <a:lnTo>
                      <a:pt x="180" y="72"/>
                    </a:lnTo>
                    <a:lnTo>
                      <a:pt x="180" y="66"/>
                    </a:lnTo>
                    <a:lnTo>
                      <a:pt x="186" y="72"/>
                    </a:lnTo>
                    <a:lnTo>
                      <a:pt x="186" y="72"/>
                    </a:lnTo>
                    <a:lnTo>
                      <a:pt x="186" y="48"/>
                    </a:lnTo>
                    <a:lnTo>
                      <a:pt x="186" y="66"/>
                    </a:lnTo>
                    <a:lnTo>
                      <a:pt x="192" y="60"/>
                    </a:lnTo>
                    <a:lnTo>
                      <a:pt x="192" y="84"/>
                    </a:lnTo>
                    <a:lnTo>
                      <a:pt x="192" y="48"/>
                    </a:lnTo>
                    <a:lnTo>
                      <a:pt x="192" y="66"/>
                    </a:lnTo>
                    <a:lnTo>
                      <a:pt x="198" y="48"/>
                    </a:lnTo>
                    <a:lnTo>
                      <a:pt x="198" y="90"/>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62">
                <a:extLst>
                  <a:ext uri="{FF2B5EF4-FFF2-40B4-BE49-F238E27FC236}">
                    <a16:creationId xmlns:a16="http://schemas.microsoft.com/office/drawing/2014/main" id="{5668FBA6-0E4B-4C40-AC2A-0978F59379B3}"/>
                  </a:ext>
                </a:extLst>
              </p:cNvPr>
              <p:cNvSpPr>
                <a:spLocks/>
              </p:cNvSpPr>
              <p:nvPr/>
            </p:nvSpPr>
            <p:spPr bwMode="auto">
              <a:xfrm rot="5400000">
                <a:off x="9842908" y="220593"/>
                <a:ext cx="134897" cy="171450"/>
              </a:xfrm>
              <a:custGeom>
                <a:avLst/>
                <a:gdLst>
                  <a:gd name="T0" fmla="*/ 6 w 204"/>
                  <a:gd name="T1" fmla="*/ 66 h 108"/>
                  <a:gd name="T2" fmla="*/ 6 w 204"/>
                  <a:gd name="T3" fmla="*/ 78 h 108"/>
                  <a:gd name="T4" fmla="*/ 12 w 204"/>
                  <a:gd name="T5" fmla="*/ 36 h 108"/>
                  <a:gd name="T6" fmla="*/ 18 w 204"/>
                  <a:gd name="T7" fmla="*/ 42 h 108"/>
                  <a:gd name="T8" fmla="*/ 24 w 204"/>
                  <a:gd name="T9" fmla="*/ 72 h 108"/>
                  <a:gd name="T10" fmla="*/ 30 w 204"/>
                  <a:gd name="T11" fmla="*/ 78 h 108"/>
                  <a:gd name="T12" fmla="*/ 36 w 204"/>
                  <a:gd name="T13" fmla="*/ 60 h 108"/>
                  <a:gd name="T14" fmla="*/ 36 w 204"/>
                  <a:gd name="T15" fmla="*/ 54 h 108"/>
                  <a:gd name="T16" fmla="*/ 42 w 204"/>
                  <a:gd name="T17" fmla="*/ 18 h 108"/>
                  <a:gd name="T18" fmla="*/ 48 w 204"/>
                  <a:gd name="T19" fmla="*/ 72 h 108"/>
                  <a:gd name="T20" fmla="*/ 54 w 204"/>
                  <a:gd name="T21" fmla="*/ 54 h 108"/>
                  <a:gd name="T22" fmla="*/ 54 w 204"/>
                  <a:gd name="T23" fmla="*/ 66 h 108"/>
                  <a:gd name="T24" fmla="*/ 60 w 204"/>
                  <a:gd name="T25" fmla="*/ 36 h 108"/>
                  <a:gd name="T26" fmla="*/ 66 w 204"/>
                  <a:gd name="T27" fmla="*/ 78 h 108"/>
                  <a:gd name="T28" fmla="*/ 72 w 204"/>
                  <a:gd name="T29" fmla="*/ 36 h 108"/>
                  <a:gd name="T30" fmla="*/ 72 w 204"/>
                  <a:gd name="T31" fmla="*/ 66 h 108"/>
                  <a:gd name="T32" fmla="*/ 78 w 204"/>
                  <a:gd name="T33" fmla="*/ 36 h 108"/>
                  <a:gd name="T34" fmla="*/ 84 w 204"/>
                  <a:gd name="T35" fmla="*/ 78 h 108"/>
                  <a:gd name="T36" fmla="*/ 90 w 204"/>
                  <a:gd name="T37" fmla="*/ 54 h 108"/>
                  <a:gd name="T38" fmla="*/ 90 w 204"/>
                  <a:gd name="T39" fmla="*/ 72 h 108"/>
                  <a:gd name="T40" fmla="*/ 96 w 204"/>
                  <a:gd name="T41" fmla="*/ 36 h 108"/>
                  <a:gd name="T42" fmla="*/ 102 w 204"/>
                  <a:gd name="T43" fmla="*/ 84 h 108"/>
                  <a:gd name="T44" fmla="*/ 108 w 204"/>
                  <a:gd name="T45" fmla="*/ 66 h 108"/>
                  <a:gd name="T46" fmla="*/ 108 w 204"/>
                  <a:gd name="T47" fmla="*/ 54 h 108"/>
                  <a:gd name="T48" fmla="*/ 114 w 204"/>
                  <a:gd name="T49" fmla="*/ 0 h 108"/>
                  <a:gd name="T50" fmla="*/ 120 w 204"/>
                  <a:gd name="T51" fmla="*/ 18 h 108"/>
                  <a:gd name="T52" fmla="*/ 126 w 204"/>
                  <a:gd name="T53" fmla="*/ 12 h 108"/>
                  <a:gd name="T54" fmla="*/ 132 w 204"/>
                  <a:gd name="T55" fmla="*/ 78 h 108"/>
                  <a:gd name="T56" fmla="*/ 138 w 204"/>
                  <a:gd name="T57" fmla="*/ 54 h 108"/>
                  <a:gd name="T58" fmla="*/ 138 w 204"/>
                  <a:gd name="T59" fmla="*/ 48 h 108"/>
                  <a:gd name="T60" fmla="*/ 144 w 204"/>
                  <a:gd name="T61" fmla="*/ 66 h 108"/>
                  <a:gd name="T62" fmla="*/ 150 w 204"/>
                  <a:gd name="T63" fmla="*/ 48 h 108"/>
                  <a:gd name="T64" fmla="*/ 156 w 204"/>
                  <a:gd name="T65" fmla="*/ 42 h 108"/>
                  <a:gd name="T66" fmla="*/ 162 w 204"/>
                  <a:gd name="T67" fmla="*/ 90 h 108"/>
                  <a:gd name="T68" fmla="*/ 168 w 204"/>
                  <a:gd name="T69" fmla="*/ 24 h 108"/>
                  <a:gd name="T70" fmla="*/ 174 w 204"/>
                  <a:gd name="T71" fmla="*/ 72 h 108"/>
                  <a:gd name="T72" fmla="*/ 180 w 204"/>
                  <a:gd name="T73" fmla="*/ 42 h 108"/>
                  <a:gd name="T74" fmla="*/ 186 w 204"/>
                  <a:gd name="T75" fmla="*/ 54 h 108"/>
                  <a:gd name="T76" fmla="*/ 186 w 204"/>
                  <a:gd name="T77" fmla="*/ 54 h 108"/>
                  <a:gd name="T78" fmla="*/ 192 w 204"/>
                  <a:gd name="T79" fmla="*/ 18 h 108"/>
                  <a:gd name="T80" fmla="*/ 198 w 204"/>
                  <a:gd name="T81" fmla="*/ 42 h 108"/>
                  <a:gd name="T82" fmla="*/ 204 w 204"/>
                  <a:gd name="T83"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8">
                    <a:moveTo>
                      <a:pt x="0" y="36"/>
                    </a:moveTo>
                    <a:lnTo>
                      <a:pt x="0" y="54"/>
                    </a:lnTo>
                    <a:lnTo>
                      <a:pt x="6" y="66"/>
                    </a:lnTo>
                    <a:lnTo>
                      <a:pt x="6" y="78"/>
                    </a:lnTo>
                    <a:lnTo>
                      <a:pt x="6" y="36"/>
                    </a:lnTo>
                    <a:lnTo>
                      <a:pt x="6" y="78"/>
                    </a:lnTo>
                    <a:lnTo>
                      <a:pt x="12" y="66"/>
                    </a:lnTo>
                    <a:lnTo>
                      <a:pt x="12" y="78"/>
                    </a:lnTo>
                    <a:lnTo>
                      <a:pt x="12" y="36"/>
                    </a:lnTo>
                    <a:lnTo>
                      <a:pt x="18" y="54"/>
                    </a:lnTo>
                    <a:lnTo>
                      <a:pt x="18" y="72"/>
                    </a:lnTo>
                    <a:lnTo>
                      <a:pt x="18" y="42"/>
                    </a:lnTo>
                    <a:lnTo>
                      <a:pt x="18" y="72"/>
                    </a:lnTo>
                    <a:lnTo>
                      <a:pt x="24" y="60"/>
                    </a:lnTo>
                    <a:lnTo>
                      <a:pt x="24" y="72"/>
                    </a:lnTo>
                    <a:lnTo>
                      <a:pt x="24" y="42"/>
                    </a:lnTo>
                    <a:lnTo>
                      <a:pt x="30" y="60"/>
                    </a:lnTo>
                    <a:lnTo>
                      <a:pt x="30" y="78"/>
                    </a:lnTo>
                    <a:lnTo>
                      <a:pt x="30" y="30"/>
                    </a:lnTo>
                    <a:lnTo>
                      <a:pt x="30" y="42"/>
                    </a:lnTo>
                    <a:lnTo>
                      <a:pt x="36" y="60"/>
                    </a:lnTo>
                    <a:lnTo>
                      <a:pt x="36" y="78"/>
                    </a:lnTo>
                    <a:lnTo>
                      <a:pt x="36" y="36"/>
                    </a:lnTo>
                    <a:lnTo>
                      <a:pt x="36" y="54"/>
                    </a:lnTo>
                    <a:lnTo>
                      <a:pt x="42" y="60"/>
                    </a:lnTo>
                    <a:lnTo>
                      <a:pt x="42" y="96"/>
                    </a:lnTo>
                    <a:lnTo>
                      <a:pt x="42" y="18"/>
                    </a:lnTo>
                    <a:lnTo>
                      <a:pt x="42" y="54"/>
                    </a:lnTo>
                    <a:lnTo>
                      <a:pt x="48" y="60"/>
                    </a:lnTo>
                    <a:lnTo>
                      <a:pt x="48" y="72"/>
                    </a:lnTo>
                    <a:lnTo>
                      <a:pt x="48" y="42"/>
                    </a:lnTo>
                    <a:lnTo>
                      <a:pt x="48" y="42"/>
                    </a:lnTo>
                    <a:lnTo>
                      <a:pt x="54" y="54"/>
                    </a:lnTo>
                    <a:lnTo>
                      <a:pt x="54" y="72"/>
                    </a:lnTo>
                    <a:lnTo>
                      <a:pt x="54" y="36"/>
                    </a:lnTo>
                    <a:lnTo>
                      <a:pt x="54" y="66"/>
                    </a:lnTo>
                    <a:lnTo>
                      <a:pt x="60" y="54"/>
                    </a:lnTo>
                    <a:lnTo>
                      <a:pt x="60" y="78"/>
                    </a:lnTo>
                    <a:lnTo>
                      <a:pt x="60" y="36"/>
                    </a:lnTo>
                    <a:lnTo>
                      <a:pt x="60" y="36"/>
                    </a:lnTo>
                    <a:lnTo>
                      <a:pt x="66" y="54"/>
                    </a:lnTo>
                    <a:lnTo>
                      <a:pt x="66" y="78"/>
                    </a:lnTo>
                    <a:lnTo>
                      <a:pt x="66" y="42"/>
                    </a:lnTo>
                    <a:lnTo>
                      <a:pt x="66" y="60"/>
                    </a:lnTo>
                    <a:lnTo>
                      <a:pt x="72" y="36"/>
                    </a:lnTo>
                    <a:lnTo>
                      <a:pt x="72" y="84"/>
                    </a:lnTo>
                    <a:lnTo>
                      <a:pt x="72" y="36"/>
                    </a:lnTo>
                    <a:lnTo>
                      <a:pt x="72" y="66"/>
                    </a:lnTo>
                    <a:lnTo>
                      <a:pt x="78" y="60"/>
                    </a:lnTo>
                    <a:lnTo>
                      <a:pt x="78" y="72"/>
                    </a:lnTo>
                    <a:lnTo>
                      <a:pt x="78" y="36"/>
                    </a:lnTo>
                    <a:lnTo>
                      <a:pt x="78" y="60"/>
                    </a:lnTo>
                    <a:lnTo>
                      <a:pt x="84" y="54"/>
                    </a:lnTo>
                    <a:lnTo>
                      <a:pt x="84" y="78"/>
                    </a:lnTo>
                    <a:lnTo>
                      <a:pt x="84" y="36"/>
                    </a:lnTo>
                    <a:lnTo>
                      <a:pt x="84" y="48"/>
                    </a:lnTo>
                    <a:lnTo>
                      <a:pt x="90" y="54"/>
                    </a:lnTo>
                    <a:lnTo>
                      <a:pt x="90" y="78"/>
                    </a:lnTo>
                    <a:lnTo>
                      <a:pt x="90" y="30"/>
                    </a:lnTo>
                    <a:lnTo>
                      <a:pt x="90" y="72"/>
                    </a:lnTo>
                    <a:lnTo>
                      <a:pt x="96" y="60"/>
                    </a:lnTo>
                    <a:lnTo>
                      <a:pt x="96" y="72"/>
                    </a:lnTo>
                    <a:lnTo>
                      <a:pt x="96" y="36"/>
                    </a:lnTo>
                    <a:lnTo>
                      <a:pt x="96" y="60"/>
                    </a:lnTo>
                    <a:lnTo>
                      <a:pt x="102" y="72"/>
                    </a:lnTo>
                    <a:lnTo>
                      <a:pt x="102" y="84"/>
                    </a:lnTo>
                    <a:lnTo>
                      <a:pt x="102" y="30"/>
                    </a:lnTo>
                    <a:lnTo>
                      <a:pt x="102" y="54"/>
                    </a:lnTo>
                    <a:lnTo>
                      <a:pt x="108" y="66"/>
                    </a:lnTo>
                    <a:lnTo>
                      <a:pt x="108" y="90"/>
                    </a:lnTo>
                    <a:lnTo>
                      <a:pt x="108" y="30"/>
                    </a:lnTo>
                    <a:lnTo>
                      <a:pt x="108" y="54"/>
                    </a:lnTo>
                    <a:lnTo>
                      <a:pt x="114" y="42"/>
                    </a:lnTo>
                    <a:lnTo>
                      <a:pt x="114" y="102"/>
                    </a:lnTo>
                    <a:lnTo>
                      <a:pt x="114" y="0"/>
                    </a:lnTo>
                    <a:lnTo>
                      <a:pt x="114" y="30"/>
                    </a:lnTo>
                    <a:lnTo>
                      <a:pt x="120" y="66"/>
                    </a:lnTo>
                    <a:lnTo>
                      <a:pt x="120" y="18"/>
                    </a:lnTo>
                    <a:lnTo>
                      <a:pt x="120" y="102"/>
                    </a:lnTo>
                    <a:lnTo>
                      <a:pt x="126" y="90"/>
                    </a:lnTo>
                    <a:lnTo>
                      <a:pt x="126" y="12"/>
                    </a:lnTo>
                    <a:lnTo>
                      <a:pt x="126" y="54"/>
                    </a:lnTo>
                    <a:lnTo>
                      <a:pt x="132" y="60"/>
                    </a:lnTo>
                    <a:lnTo>
                      <a:pt x="132" y="78"/>
                    </a:lnTo>
                    <a:lnTo>
                      <a:pt x="132" y="36"/>
                    </a:lnTo>
                    <a:lnTo>
                      <a:pt x="132" y="36"/>
                    </a:lnTo>
                    <a:lnTo>
                      <a:pt x="138" y="54"/>
                    </a:lnTo>
                    <a:lnTo>
                      <a:pt x="138" y="90"/>
                    </a:lnTo>
                    <a:lnTo>
                      <a:pt x="138" y="36"/>
                    </a:lnTo>
                    <a:lnTo>
                      <a:pt x="138" y="48"/>
                    </a:lnTo>
                    <a:lnTo>
                      <a:pt x="144" y="24"/>
                    </a:lnTo>
                    <a:lnTo>
                      <a:pt x="144" y="84"/>
                    </a:lnTo>
                    <a:lnTo>
                      <a:pt x="144" y="66"/>
                    </a:lnTo>
                    <a:lnTo>
                      <a:pt x="150" y="36"/>
                    </a:lnTo>
                    <a:lnTo>
                      <a:pt x="150" y="78"/>
                    </a:lnTo>
                    <a:lnTo>
                      <a:pt x="150" y="48"/>
                    </a:lnTo>
                    <a:lnTo>
                      <a:pt x="156" y="42"/>
                    </a:lnTo>
                    <a:lnTo>
                      <a:pt x="156" y="66"/>
                    </a:lnTo>
                    <a:lnTo>
                      <a:pt x="156" y="42"/>
                    </a:lnTo>
                    <a:lnTo>
                      <a:pt x="156" y="60"/>
                    </a:lnTo>
                    <a:lnTo>
                      <a:pt x="162" y="66"/>
                    </a:lnTo>
                    <a:lnTo>
                      <a:pt x="162" y="90"/>
                    </a:lnTo>
                    <a:lnTo>
                      <a:pt x="162" y="36"/>
                    </a:lnTo>
                    <a:lnTo>
                      <a:pt x="168" y="60"/>
                    </a:lnTo>
                    <a:lnTo>
                      <a:pt x="168" y="24"/>
                    </a:lnTo>
                    <a:lnTo>
                      <a:pt x="168" y="78"/>
                    </a:lnTo>
                    <a:lnTo>
                      <a:pt x="174" y="66"/>
                    </a:lnTo>
                    <a:lnTo>
                      <a:pt x="174" y="72"/>
                    </a:lnTo>
                    <a:lnTo>
                      <a:pt x="174" y="42"/>
                    </a:lnTo>
                    <a:lnTo>
                      <a:pt x="174" y="60"/>
                    </a:lnTo>
                    <a:lnTo>
                      <a:pt x="180" y="42"/>
                    </a:lnTo>
                    <a:lnTo>
                      <a:pt x="180" y="72"/>
                    </a:lnTo>
                    <a:lnTo>
                      <a:pt x="180" y="66"/>
                    </a:lnTo>
                    <a:lnTo>
                      <a:pt x="186" y="54"/>
                    </a:lnTo>
                    <a:lnTo>
                      <a:pt x="186" y="72"/>
                    </a:lnTo>
                    <a:lnTo>
                      <a:pt x="186" y="48"/>
                    </a:lnTo>
                    <a:lnTo>
                      <a:pt x="186" y="54"/>
                    </a:lnTo>
                    <a:lnTo>
                      <a:pt x="192" y="72"/>
                    </a:lnTo>
                    <a:lnTo>
                      <a:pt x="192" y="108"/>
                    </a:lnTo>
                    <a:lnTo>
                      <a:pt x="192" y="18"/>
                    </a:lnTo>
                    <a:lnTo>
                      <a:pt x="192" y="78"/>
                    </a:lnTo>
                    <a:lnTo>
                      <a:pt x="198" y="72"/>
                    </a:lnTo>
                    <a:lnTo>
                      <a:pt x="198" y="42"/>
                    </a:lnTo>
                    <a:lnTo>
                      <a:pt x="198" y="66"/>
                    </a:lnTo>
                    <a:lnTo>
                      <a:pt x="204" y="48"/>
                    </a:lnTo>
                    <a:lnTo>
                      <a:pt x="204" y="72"/>
                    </a:lnTo>
                    <a:lnTo>
                      <a:pt x="204" y="36"/>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63">
                <a:extLst>
                  <a:ext uri="{FF2B5EF4-FFF2-40B4-BE49-F238E27FC236}">
                    <a16:creationId xmlns:a16="http://schemas.microsoft.com/office/drawing/2014/main" id="{20909026-260A-1144-88F3-86D70D059ADD}"/>
                  </a:ext>
                </a:extLst>
              </p:cNvPr>
              <p:cNvSpPr>
                <a:spLocks/>
              </p:cNvSpPr>
              <p:nvPr/>
            </p:nvSpPr>
            <p:spPr bwMode="auto">
              <a:xfrm rot="5400000">
                <a:off x="9838145" y="369778"/>
                <a:ext cx="134897" cy="142875"/>
              </a:xfrm>
              <a:custGeom>
                <a:avLst/>
                <a:gdLst>
                  <a:gd name="T0" fmla="*/ 6 w 204"/>
                  <a:gd name="T1" fmla="*/ 72 h 90"/>
                  <a:gd name="T2" fmla="*/ 12 w 204"/>
                  <a:gd name="T3" fmla="*/ 30 h 90"/>
                  <a:gd name="T4" fmla="*/ 18 w 204"/>
                  <a:gd name="T5" fmla="*/ 54 h 90"/>
                  <a:gd name="T6" fmla="*/ 18 w 204"/>
                  <a:gd name="T7" fmla="*/ 42 h 90"/>
                  <a:gd name="T8" fmla="*/ 24 w 204"/>
                  <a:gd name="T9" fmla="*/ 30 h 90"/>
                  <a:gd name="T10" fmla="*/ 30 w 204"/>
                  <a:gd name="T11" fmla="*/ 60 h 90"/>
                  <a:gd name="T12" fmla="*/ 36 w 204"/>
                  <a:gd name="T13" fmla="*/ 18 h 90"/>
                  <a:gd name="T14" fmla="*/ 42 w 204"/>
                  <a:gd name="T15" fmla="*/ 72 h 90"/>
                  <a:gd name="T16" fmla="*/ 48 w 204"/>
                  <a:gd name="T17" fmla="*/ 24 h 90"/>
                  <a:gd name="T18" fmla="*/ 54 w 204"/>
                  <a:gd name="T19" fmla="*/ 42 h 90"/>
                  <a:gd name="T20" fmla="*/ 54 w 204"/>
                  <a:gd name="T21" fmla="*/ 54 h 90"/>
                  <a:gd name="T22" fmla="*/ 60 w 204"/>
                  <a:gd name="T23" fmla="*/ 6 h 90"/>
                  <a:gd name="T24" fmla="*/ 66 w 204"/>
                  <a:gd name="T25" fmla="*/ 90 h 90"/>
                  <a:gd name="T26" fmla="*/ 72 w 204"/>
                  <a:gd name="T27" fmla="*/ 36 h 90"/>
                  <a:gd name="T28" fmla="*/ 72 w 204"/>
                  <a:gd name="T29" fmla="*/ 42 h 90"/>
                  <a:gd name="T30" fmla="*/ 78 w 204"/>
                  <a:gd name="T31" fmla="*/ 30 h 90"/>
                  <a:gd name="T32" fmla="*/ 84 w 204"/>
                  <a:gd name="T33" fmla="*/ 60 h 90"/>
                  <a:gd name="T34" fmla="*/ 90 w 204"/>
                  <a:gd name="T35" fmla="*/ 48 h 90"/>
                  <a:gd name="T36" fmla="*/ 90 w 204"/>
                  <a:gd name="T37" fmla="*/ 54 h 90"/>
                  <a:gd name="T38" fmla="*/ 96 w 204"/>
                  <a:gd name="T39" fmla="*/ 6 h 90"/>
                  <a:gd name="T40" fmla="*/ 102 w 204"/>
                  <a:gd name="T41" fmla="*/ 66 h 90"/>
                  <a:gd name="T42" fmla="*/ 108 w 204"/>
                  <a:gd name="T43" fmla="*/ 48 h 90"/>
                  <a:gd name="T44" fmla="*/ 108 w 204"/>
                  <a:gd name="T45" fmla="*/ 42 h 90"/>
                  <a:gd name="T46" fmla="*/ 114 w 204"/>
                  <a:gd name="T47" fmla="*/ 30 h 90"/>
                  <a:gd name="T48" fmla="*/ 120 w 204"/>
                  <a:gd name="T49" fmla="*/ 66 h 90"/>
                  <a:gd name="T50" fmla="*/ 126 w 204"/>
                  <a:gd name="T51" fmla="*/ 72 h 90"/>
                  <a:gd name="T52" fmla="*/ 132 w 204"/>
                  <a:gd name="T53" fmla="*/ 42 h 90"/>
                  <a:gd name="T54" fmla="*/ 132 w 204"/>
                  <a:gd name="T55" fmla="*/ 36 h 90"/>
                  <a:gd name="T56" fmla="*/ 138 w 204"/>
                  <a:gd name="T57" fmla="*/ 24 h 90"/>
                  <a:gd name="T58" fmla="*/ 144 w 204"/>
                  <a:gd name="T59" fmla="*/ 66 h 90"/>
                  <a:gd name="T60" fmla="*/ 150 w 204"/>
                  <a:gd name="T61" fmla="*/ 48 h 90"/>
                  <a:gd name="T62" fmla="*/ 150 w 204"/>
                  <a:gd name="T63" fmla="*/ 42 h 90"/>
                  <a:gd name="T64" fmla="*/ 156 w 204"/>
                  <a:gd name="T65" fmla="*/ 18 h 90"/>
                  <a:gd name="T66" fmla="*/ 162 w 204"/>
                  <a:gd name="T67" fmla="*/ 66 h 90"/>
                  <a:gd name="T68" fmla="*/ 168 w 204"/>
                  <a:gd name="T69" fmla="*/ 42 h 90"/>
                  <a:gd name="T70" fmla="*/ 168 w 204"/>
                  <a:gd name="T71" fmla="*/ 54 h 90"/>
                  <a:gd name="T72" fmla="*/ 174 w 204"/>
                  <a:gd name="T73" fmla="*/ 18 h 90"/>
                  <a:gd name="T74" fmla="*/ 180 w 204"/>
                  <a:gd name="T75" fmla="*/ 60 h 90"/>
                  <a:gd name="T76" fmla="*/ 186 w 204"/>
                  <a:gd name="T77" fmla="*/ 60 h 90"/>
                  <a:gd name="T78" fmla="*/ 186 w 204"/>
                  <a:gd name="T79" fmla="*/ 48 h 90"/>
                  <a:gd name="T80" fmla="*/ 192 w 204"/>
                  <a:gd name="T81" fmla="*/ 36 h 90"/>
                  <a:gd name="T82" fmla="*/ 198 w 204"/>
                  <a:gd name="T8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90">
                    <a:moveTo>
                      <a:pt x="0" y="36"/>
                    </a:moveTo>
                    <a:lnTo>
                      <a:pt x="6" y="48"/>
                    </a:lnTo>
                    <a:lnTo>
                      <a:pt x="6" y="72"/>
                    </a:lnTo>
                    <a:lnTo>
                      <a:pt x="6" y="18"/>
                    </a:lnTo>
                    <a:lnTo>
                      <a:pt x="6" y="42"/>
                    </a:lnTo>
                    <a:lnTo>
                      <a:pt x="12" y="30"/>
                    </a:lnTo>
                    <a:lnTo>
                      <a:pt x="12" y="66"/>
                    </a:lnTo>
                    <a:lnTo>
                      <a:pt x="12" y="24"/>
                    </a:lnTo>
                    <a:lnTo>
                      <a:pt x="18" y="54"/>
                    </a:lnTo>
                    <a:lnTo>
                      <a:pt x="18" y="60"/>
                    </a:lnTo>
                    <a:lnTo>
                      <a:pt x="18" y="30"/>
                    </a:lnTo>
                    <a:lnTo>
                      <a:pt x="18" y="42"/>
                    </a:lnTo>
                    <a:lnTo>
                      <a:pt x="24" y="48"/>
                    </a:lnTo>
                    <a:lnTo>
                      <a:pt x="24" y="60"/>
                    </a:lnTo>
                    <a:lnTo>
                      <a:pt x="24" y="30"/>
                    </a:lnTo>
                    <a:lnTo>
                      <a:pt x="24" y="48"/>
                    </a:lnTo>
                    <a:lnTo>
                      <a:pt x="30" y="42"/>
                    </a:lnTo>
                    <a:lnTo>
                      <a:pt x="30" y="60"/>
                    </a:lnTo>
                    <a:lnTo>
                      <a:pt x="30" y="36"/>
                    </a:lnTo>
                    <a:lnTo>
                      <a:pt x="36" y="42"/>
                    </a:lnTo>
                    <a:lnTo>
                      <a:pt x="36" y="18"/>
                    </a:lnTo>
                    <a:lnTo>
                      <a:pt x="36" y="66"/>
                    </a:lnTo>
                    <a:lnTo>
                      <a:pt x="42" y="48"/>
                    </a:lnTo>
                    <a:lnTo>
                      <a:pt x="42" y="72"/>
                    </a:lnTo>
                    <a:lnTo>
                      <a:pt x="42" y="18"/>
                    </a:lnTo>
                    <a:lnTo>
                      <a:pt x="42" y="42"/>
                    </a:lnTo>
                    <a:lnTo>
                      <a:pt x="48" y="24"/>
                    </a:lnTo>
                    <a:lnTo>
                      <a:pt x="48" y="60"/>
                    </a:lnTo>
                    <a:lnTo>
                      <a:pt x="48" y="36"/>
                    </a:lnTo>
                    <a:lnTo>
                      <a:pt x="54" y="42"/>
                    </a:lnTo>
                    <a:lnTo>
                      <a:pt x="54" y="60"/>
                    </a:lnTo>
                    <a:lnTo>
                      <a:pt x="54" y="24"/>
                    </a:lnTo>
                    <a:lnTo>
                      <a:pt x="54" y="54"/>
                    </a:lnTo>
                    <a:lnTo>
                      <a:pt x="60" y="30"/>
                    </a:lnTo>
                    <a:lnTo>
                      <a:pt x="60" y="78"/>
                    </a:lnTo>
                    <a:lnTo>
                      <a:pt x="60" y="6"/>
                    </a:lnTo>
                    <a:lnTo>
                      <a:pt x="60" y="54"/>
                    </a:lnTo>
                    <a:lnTo>
                      <a:pt x="66" y="48"/>
                    </a:lnTo>
                    <a:lnTo>
                      <a:pt x="66" y="90"/>
                    </a:lnTo>
                    <a:lnTo>
                      <a:pt x="66" y="0"/>
                    </a:lnTo>
                    <a:lnTo>
                      <a:pt x="66" y="30"/>
                    </a:lnTo>
                    <a:lnTo>
                      <a:pt x="72" y="36"/>
                    </a:lnTo>
                    <a:lnTo>
                      <a:pt x="72" y="60"/>
                    </a:lnTo>
                    <a:lnTo>
                      <a:pt x="72" y="30"/>
                    </a:lnTo>
                    <a:lnTo>
                      <a:pt x="72" y="42"/>
                    </a:lnTo>
                    <a:lnTo>
                      <a:pt x="78" y="54"/>
                    </a:lnTo>
                    <a:lnTo>
                      <a:pt x="78" y="60"/>
                    </a:lnTo>
                    <a:lnTo>
                      <a:pt x="78" y="30"/>
                    </a:lnTo>
                    <a:lnTo>
                      <a:pt x="78" y="48"/>
                    </a:lnTo>
                    <a:lnTo>
                      <a:pt x="84" y="48"/>
                    </a:lnTo>
                    <a:lnTo>
                      <a:pt x="84" y="60"/>
                    </a:lnTo>
                    <a:lnTo>
                      <a:pt x="84" y="30"/>
                    </a:lnTo>
                    <a:lnTo>
                      <a:pt x="84" y="42"/>
                    </a:lnTo>
                    <a:lnTo>
                      <a:pt x="90" y="48"/>
                    </a:lnTo>
                    <a:lnTo>
                      <a:pt x="90" y="54"/>
                    </a:lnTo>
                    <a:lnTo>
                      <a:pt x="90" y="36"/>
                    </a:lnTo>
                    <a:lnTo>
                      <a:pt x="90" y="54"/>
                    </a:lnTo>
                    <a:lnTo>
                      <a:pt x="96" y="42"/>
                    </a:lnTo>
                    <a:lnTo>
                      <a:pt x="96" y="84"/>
                    </a:lnTo>
                    <a:lnTo>
                      <a:pt x="96" y="6"/>
                    </a:lnTo>
                    <a:lnTo>
                      <a:pt x="96" y="48"/>
                    </a:lnTo>
                    <a:lnTo>
                      <a:pt x="102" y="54"/>
                    </a:lnTo>
                    <a:lnTo>
                      <a:pt x="102" y="66"/>
                    </a:lnTo>
                    <a:lnTo>
                      <a:pt x="102" y="24"/>
                    </a:lnTo>
                    <a:lnTo>
                      <a:pt x="102" y="60"/>
                    </a:lnTo>
                    <a:lnTo>
                      <a:pt x="108" y="48"/>
                    </a:lnTo>
                    <a:lnTo>
                      <a:pt x="108" y="60"/>
                    </a:lnTo>
                    <a:lnTo>
                      <a:pt x="108" y="24"/>
                    </a:lnTo>
                    <a:lnTo>
                      <a:pt x="108" y="42"/>
                    </a:lnTo>
                    <a:lnTo>
                      <a:pt x="114" y="36"/>
                    </a:lnTo>
                    <a:lnTo>
                      <a:pt x="114" y="60"/>
                    </a:lnTo>
                    <a:lnTo>
                      <a:pt x="114" y="30"/>
                    </a:lnTo>
                    <a:lnTo>
                      <a:pt x="114" y="48"/>
                    </a:lnTo>
                    <a:lnTo>
                      <a:pt x="120" y="36"/>
                    </a:lnTo>
                    <a:lnTo>
                      <a:pt x="120" y="66"/>
                    </a:lnTo>
                    <a:lnTo>
                      <a:pt x="120" y="24"/>
                    </a:lnTo>
                    <a:lnTo>
                      <a:pt x="120" y="36"/>
                    </a:lnTo>
                    <a:lnTo>
                      <a:pt x="126" y="72"/>
                    </a:lnTo>
                    <a:lnTo>
                      <a:pt x="126" y="18"/>
                    </a:lnTo>
                    <a:lnTo>
                      <a:pt x="126" y="30"/>
                    </a:lnTo>
                    <a:lnTo>
                      <a:pt x="132" y="42"/>
                    </a:lnTo>
                    <a:lnTo>
                      <a:pt x="132" y="66"/>
                    </a:lnTo>
                    <a:lnTo>
                      <a:pt x="132" y="30"/>
                    </a:lnTo>
                    <a:lnTo>
                      <a:pt x="132" y="36"/>
                    </a:lnTo>
                    <a:lnTo>
                      <a:pt x="138" y="48"/>
                    </a:lnTo>
                    <a:lnTo>
                      <a:pt x="138" y="66"/>
                    </a:lnTo>
                    <a:lnTo>
                      <a:pt x="138" y="24"/>
                    </a:lnTo>
                    <a:lnTo>
                      <a:pt x="138" y="30"/>
                    </a:lnTo>
                    <a:lnTo>
                      <a:pt x="144" y="36"/>
                    </a:lnTo>
                    <a:lnTo>
                      <a:pt x="144" y="66"/>
                    </a:lnTo>
                    <a:lnTo>
                      <a:pt x="144" y="24"/>
                    </a:lnTo>
                    <a:lnTo>
                      <a:pt x="144" y="42"/>
                    </a:lnTo>
                    <a:lnTo>
                      <a:pt x="150" y="48"/>
                    </a:lnTo>
                    <a:lnTo>
                      <a:pt x="150" y="60"/>
                    </a:lnTo>
                    <a:lnTo>
                      <a:pt x="150" y="30"/>
                    </a:lnTo>
                    <a:lnTo>
                      <a:pt x="150" y="42"/>
                    </a:lnTo>
                    <a:lnTo>
                      <a:pt x="156" y="24"/>
                    </a:lnTo>
                    <a:lnTo>
                      <a:pt x="156" y="72"/>
                    </a:lnTo>
                    <a:lnTo>
                      <a:pt x="156" y="18"/>
                    </a:lnTo>
                    <a:lnTo>
                      <a:pt x="156" y="30"/>
                    </a:lnTo>
                    <a:lnTo>
                      <a:pt x="162" y="60"/>
                    </a:lnTo>
                    <a:lnTo>
                      <a:pt x="162" y="66"/>
                    </a:lnTo>
                    <a:lnTo>
                      <a:pt x="162" y="24"/>
                    </a:lnTo>
                    <a:lnTo>
                      <a:pt x="162" y="48"/>
                    </a:lnTo>
                    <a:lnTo>
                      <a:pt x="168" y="42"/>
                    </a:lnTo>
                    <a:lnTo>
                      <a:pt x="168" y="84"/>
                    </a:lnTo>
                    <a:lnTo>
                      <a:pt x="168" y="12"/>
                    </a:lnTo>
                    <a:lnTo>
                      <a:pt x="168" y="54"/>
                    </a:lnTo>
                    <a:lnTo>
                      <a:pt x="174" y="60"/>
                    </a:lnTo>
                    <a:lnTo>
                      <a:pt x="174" y="72"/>
                    </a:lnTo>
                    <a:lnTo>
                      <a:pt x="174" y="18"/>
                    </a:lnTo>
                    <a:lnTo>
                      <a:pt x="174" y="36"/>
                    </a:lnTo>
                    <a:lnTo>
                      <a:pt x="180" y="60"/>
                    </a:lnTo>
                    <a:lnTo>
                      <a:pt x="180" y="60"/>
                    </a:lnTo>
                    <a:lnTo>
                      <a:pt x="180" y="30"/>
                    </a:lnTo>
                    <a:lnTo>
                      <a:pt x="180" y="48"/>
                    </a:lnTo>
                    <a:lnTo>
                      <a:pt x="186" y="60"/>
                    </a:lnTo>
                    <a:lnTo>
                      <a:pt x="186" y="66"/>
                    </a:lnTo>
                    <a:lnTo>
                      <a:pt x="186" y="30"/>
                    </a:lnTo>
                    <a:lnTo>
                      <a:pt x="186" y="48"/>
                    </a:lnTo>
                    <a:lnTo>
                      <a:pt x="192" y="24"/>
                    </a:lnTo>
                    <a:lnTo>
                      <a:pt x="192" y="60"/>
                    </a:lnTo>
                    <a:lnTo>
                      <a:pt x="192" y="36"/>
                    </a:lnTo>
                    <a:lnTo>
                      <a:pt x="198" y="60"/>
                    </a:lnTo>
                    <a:lnTo>
                      <a:pt x="198" y="78"/>
                    </a:lnTo>
                    <a:lnTo>
                      <a:pt x="198" y="12"/>
                    </a:lnTo>
                    <a:lnTo>
                      <a:pt x="198" y="60"/>
                    </a:lnTo>
                    <a:lnTo>
                      <a:pt x="204"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64">
                <a:extLst>
                  <a:ext uri="{FF2B5EF4-FFF2-40B4-BE49-F238E27FC236}">
                    <a16:creationId xmlns:a16="http://schemas.microsoft.com/office/drawing/2014/main" id="{BB721DE3-DD73-9347-9713-F6016F737A6C}"/>
                  </a:ext>
                </a:extLst>
              </p:cNvPr>
              <p:cNvSpPr>
                <a:spLocks/>
              </p:cNvSpPr>
              <p:nvPr/>
            </p:nvSpPr>
            <p:spPr bwMode="auto">
              <a:xfrm rot="5400000">
                <a:off x="9849654" y="493167"/>
                <a:ext cx="130930" cy="161925"/>
              </a:xfrm>
              <a:custGeom>
                <a:avLst/>
                <a:gdLst>
                  <a:gd name="T0" fmla="*/ 0 w 198"/>
                  <a:gd name="T1" fmla="*/ 36 h 102"/>
                  <a:gd name="T2" fmla="*/ 6 w 198"/>
                  <a:gd name="T3" fmla="*/ 78 h 102"/>
                  <a:gd name="T4" fmla="*/ 12 w 198"/>
                  <a:gd name="T5" fmla="*/ 42 h 102"/>
                  <a:gd name="T6" fmla="*/ 12 w 198"/>
                  <a:gd name="T7" fmla="*/ 72 h 102"/>
                  <a:gd name="T8" fmla="*/ 18 w 198"/>
                  <a:gd name="T9" fmla="*/ 48 h 102"/>
                  <a:gd name="T10" fmla="*/ 24 w 198"/>
                  <a:gd name="T11" fmla="*/ 66 h 102"/>
                  <a:gd name="T12" fmla="*/ 30 w 198"/>
                  <a:gd name="T13" fmla="*/ 66 h 102"/>
                  <a:gd name="T14" fmla="*/ 30 w 198"/>
                  <a:gd name="T15" fmla="*/ 48 h 102"/>
                  <a:gd name="T16" fmla="*/ 36 w 198"/>
                  <a:gd name="T17" fmla="*/ 42 h 102"/>
                  <a:gd name="T18" fmla="*/ 42 w 198"/>
                  <a:gd name="T19" fmla="*/ 102 h 102"/>
                  <a:gd name="T20" fmla="*/ 48 w 198"/>
                  <a:gd name="T21" fmla="*/ 48 h 102"/>
                  <a:gd name="T22" fmla="*/ 48 w 198"/>
                  <a:gd name="T23" fmla="*/ 66 h 102"/>
                  <a:gd name="T24" fmla="*/ 54 w 198"/>
                  <a:gd name="T25" fmla="*/ 36 h 102"/>
                  <a:gd name="T26" fmla="*/ 60 w 198"/>
                  <a:gd name="T27" fmla="*/ 48 h 102"/>
                  <a:gd name="T28" fmla="*/ 66 w 198"/>
                  <a:gd name="T29" fmla="*/ 78 h 102"/>
                  <a:gd name="T30" fmla="*/ 72 w 198"/>
                  <a:gd name="T31" fmla="*/ 60 h 102"/>
                  <a:gd name="T32" fmla="*/ 78 w 198"/>
                  <a:gd name="T33" fmla="*/ 66 h 102"/>
                  <a:gd name="T34" fmla="*/ 78 w 198"/>
                  <a:gd name="T35" fmla="*/ 72 h 102"/>
                  <a:gd name="T36" fmla="*/ 84 w 198"/>
                  <a:gd name="T37" fmla="*/ 36 h 102"/>
                  <a:gd name="T38" fmla="*/ 90 w 198"/>
                  <a:gd name="T39" fmla="*/ 72 h 102"/>
                  <a:gd name="T40" fmla="*/ 96 w 198"/>
                  <a:gd name="T41" fmla="*/ 66 h 102"/>
                  <a:gd name="T42" fmla="*/ 96 w 198"/>
                  <a:gd name="T43" fmla="*/ 60 h 102"/>
                  <a:gd name="T44" fmla="*/ 102 w 198"/>
                  <a:gd name="T45" fmla="*/ 42 h 102"/>
                  <a:gd name="T46" fmla="*/ 108 w 198"/>
                  <a:gd name="T47" fmla="*/ 66 h 102"/>
                  <a:gd name="T48" fmla="*/ 114 w 198"/>
                  <a:gd name="T49" fmla="*/ 54 h 102"/>
                  <a:gd name="T50" fmla="*/ 114 w 198"/>
                  <a:gd name="T51" fmla="*/ 54 h 102"/>
                  <a:gd name="T52" fmla="*/ 120 w 198"/>
                  <a:gd name="T53" fmla="*/ 12 h 102"/>
                  <a:gd name="T54" fmla="*/ 126 w 198"/>
                  <a:gd name="T55" fmla="*/ 72 h 102"/>
                  <a:gd name="T56" fmla="*/ 132 w 198"/>
                  <a:gd name="T57" fmla="*/ 36 h 102"/>
                  <a:gd name="T58" fmla="*/ 138 w 198"/>
                  <a:gd name="T59" fmla="*/ 72 h 102"/>
                  <a:gd name="T60" fmla="*/ 144 w 198"/>
                  <a:gd name="T61" fmla="*/ 54 h 102"/>
                  <a:gd name="T62" fmla="*/ 144 w 198"/>
                  <a:gd name="T63" fmla="*/ 66 h 102"/>
                  <a:gd name="T64" fmla="*/ 150 w 198"/>
                  <a:gd name="T65" fmla="*/ 18 h 102"/>
                  <a:gd name="T66" fmla="*/ 156 w 198"/>
                  <a:gd name="T67" fmla="*/ 36 h 102"/>
                  <a:gd name="T68" fmla="*/ 162 w 198"/>
                  <a:gd name="T69" fmla="*/ 90 h 102"/>
                  <a:gd name="T70" fmla="*/ 168 w 198"/>
                  <a:gd name="T71" fmla="*/ 48 h 102"/>
                  <a:gd name="T72" fmla="*/ 174 w 198"/>
                  <a:gd name="T73" fmla="*/ 66 h 102"/>
                  <a:gd name="T74" fmla="*/ 174 w 198"/>
                  <a:gd name="T75" fmla="*/ 48 h 102"/>
                  <a:gd name="T76" fmla="*/ 180 w 198"/>
                  <a:gd name="T77" fmla="*/ 72 h 102"/>
                  <a:gd name="T78" fmla="*/ 186 w 198"/>
                  <a:gd name="T79" fmla="*/ 42 h 102"/>
                  <a:gd name="T80" fmla="*/ 192 w 198"/>
                  <a:gd name="T81" fmla="*/ 78 h 102"/>
                  <a:gd name="T82" fmla="*/ 198 w 198"/>
                  <a:gd name="T83" fmla="*/ 3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2">
                    <a:moveTo>
                      <a:pt x="0" y="54"/>
                    </a:moveTo>
                    <a:lnTo>
                      <a:pt x="0" y="72"/>
                    </a:lnTo>
                    <a:lnTo>
                      <a:pt x="0" y="36"/>
                    </a:lnTo>
                    <a:lnTo>
                      <a:pt x="0" y="54"/>
                    </a:lnTo>
                    <a:lnTo>
                      <a:pt x="6" y="48"/>
                    </a:lnTo>
                    <a:lnTo>
                      <a:pt x="6" y="78"/>
                    </a:lnTo>
                    <a:lnTo>
                      <a:pt x="6" y="30"/>
                    </a:lnTo>
                    <a:lnTo>
                      <a:pt x="6" y="36"/>
                    </a:lnTo>
                    <a:lnTo>
                      <a:pt x="12" y="42"/>
                    </a:lnTo>
                    <a:lnTo>
                      <a:pt x="12" y="78"/>
                    </a:lnTo>
                    <a:lnTo>
                      <a:pt x="12" y="42"/>
                    </a:lnTo>
                    <a:lnTo>
                      <a:pt x="12" y="72"/>
                    </a:lnTo>
                    <a:lnTo>
                      <a:pt x="18" y="54"/>
                    </a:lnTo>
                    <a:lnTo>
                      <a:pt x="18" y="66"/>
                    </a:lnTo>
                    <a:lnTo>
                      <a:pt x="18" y="48"/>
                    </a:lnTo>
                    <a:lnTo>
                      <a:pt x="18" y="54"/>
                    </a:lnTo>
                    <a:lnTo>
                      <a:pt x="24" y="60"/>
                    </a:lnTo>
                    <a:lnTo>
                      <a:pt x="24" y="66"/>
                    </a:lnTo>
                    <a:lnTo>
                      <a:pt x="24" y="48"/>
                    </a:lnTo>
                    <a:lnTo>
                      <a:pt x="24" y="60"/>
                    </a:lnTo>
                    <a:lnTo>
                      <a:pt x="30" y="66"/>
                    </a:lnTo>
                    <a:lnTo>
                      <a:pt x="30" y="72"/>
                    </a:lnTo>
                    <a:lnTo>
                      <a:pt x="30" y="42"/>
                    </a:lnTo>
                    <a:lnTo>
                      <a:pt x="30" y="48"/>
                    </a:lnTo>
                    <a:lnTo>
                      <a:pt x="36" y="54"/>
                    </a:lnTo>
                    <a:lnTo>
                      <a:pt x="36" y="72"/>
                    </a:lnTo>
                    <a:lnTo>
                      <a:pt x="36" y="42"/>
                    </a:lnTo>
                    <a:lnTo>
                      <a:pt x="36" y="66"/>
                    </a:lnTo>
                    <a:lnTo>
                      <a:pt x="42" y="48"/>
                    </a:lnTo>
                    <a:lnTo>
                      <a:pt x="42" y="102"/>
                    </a:lnTo>
                    <a:lnTo>
                      <a:pt x="42" y="0"/>
                    </a:lnTo>
                    <a:lnTo>
                      <a:pt x="42" y="72"/>
                    </a:lnTo>
                    <a:lnTo>
                      <a:pt x="48" y="48"/>
                    </a:lnTo>
                    <a:lnTo>
                      <a:pt x="48" y="84"/>
                    </a:lnTo>
                    <a:lnTo>
                      <a:pt x="48" y="30"/>
                    </a:lnTo>
                    <a:lnTo>
                      <a:pt x="48" y="66"/>
                    </a:lnTo>
                    <a:lnTo>
                      <a:pt x="54" y="42"/>
                    </a:lnTo>
                    <a:lnTo>
                      <a:pt x="54" y="72"/>
                    </a:lnTo>
                    <a:lnTo>
                      <a:pt x="54" y="36"/>
                    </a:lnTo>
                    <a:lnTo>
                      <a:pt x="54" y="72"/>
                    </a:lnTo>
                    <a:lnTo>
                      <a:pt x="60" y="60"/>
                    </a:lnTo>
                    <a:lnTo>
                      <a:pt x="60" y="48"/>
                    </a:lnTo>
                    <a:lnTo>
                      <a:pt x="60" y="60"/>
                    </a:lnTo>
                    <a:lnTo>
                      <a:pt x="66" y="48"/>
                    </a:lnTo>
                    <a:lnTo>
                      <a:pt x="66" y="78"/>
                    </a:lnTo>
                    <a:lnTo>
                      <a:pt x="66" y="42"/>
                    </a:lnTo>
                    <a:lnTo>
                      <a:pt x="66" y="54"/>
                    </a:lnTo>
                    <a:lnTo>
                      <a:pt x="72" y="60"/>
                    </a:lnTo>
                    <a:lnTo>
                      <a:pt x="72" y="72"/>
                    </a:lnTo>
                    <a:lnTo>
                      <a:pt x="72" y="36"/>
                    </a:lnTo>
                    <a:lnTo>
                      <a:pt x="78" y="66"/>
                    </a:lnTo>
                    <a:lnTo>
                      <a:pt x="78" y="78"/>
                    </a:lnTo>
                    <a:lnTo>
                      <a:pt x="78" y="42"/>
                    </a:lnTo>
                    <a:lnTo>
                      <a:pt x="78" y="72"/>
                    </a:lnTo>
                    <a:lnTo>
                      <a:pt x="84" y="48"/>
                    </a:lnTo>
                    <a:lnTo>
                      <a:pt x="84" y="84"/>
                    </a:lnTo>
                    <a:lnTo>
                      <a:pt x="84" y="36"/>
                    </a:lnTo>
                    <a:lnTo>
                      <a:pt x="84" y="66"/>
                    </a:lnTo>
                    <a:lnTo>
                      <a:pt x="90" y="54"/>
                    </a:lnTo>
                    <a:lnTo>
                      <a:pt x="90" y="72"/>
                    </a:lnTo>
                    <a:lnTo>
                      <a:pt x="90" y="42"/>
                    </a:lnTo>
                    <a:lnTo>
                      <a:pt x="90" y="60"/>
                    </a:lnTo>
                    <a:lnTo>
                      <a:pt x="96" y="66"/>
                    </a:lnTo>
                    <a:lnTo>
                      <a:pt x="96" y="66"/>
                    </a:lnTo>
                    <a:lnTo>
                      <a:pt x="96" y="42"/>
                    </a:lnTo>
                    <a:lnTo>
                      <a:pt x="96" y="60"/>
                    </a:lnTo>
                    <a:lnTo>
                      <a:pt x="102" y="72"/>
                    </a:lnTo>
                    <a:lnTo>
                      <a:pt x="102" y="72"/>
                    </a:lnTo>
                    <a:lnTo>
                      <a:pt x="102" y="42"/>
                    </a:lnTo>
                    <a:lnTo>
                      <a:pt x="102" y="66"/>
                    </a:lnTo>
                    <a:lnTo>
                      <a:pt x="108" y="48"/>
                    </a:lnTo>
                    <a:lnTo>
                      <a:pt x="108" y="66"/>
                    </a:lnTo>
                    <a:lnTo>
                      <a:pt x="108" y="48"/>
                    </a:lnTo>
                    <a:lnTo>
                      <a:pt x="108" y="60"/>
                    </a:lnTo>
                    <a:lnTo>
                      <a:pt x="114" y="54"/>
                    </a:lnTo>
                    <a:lnTo>
                      <a:pt x="114" y="102"/>
                    </a:lnTo>
                    <a:lnTo>
                      <a:pt x="114" y="6"/>
                    </a:lnTo>
                    <a:lnTo>
                      <a:pt x="114" y="54"/>
                    </a:lnTo>
                    <a:lnTo>
                      <a:pt x="120" y="60"/>
                    </a:lnTo>
                    <a:lnTo>
                      <a:pt x="120" y="96"/>
                    </a:lnTo>
                    <a:lnTo>
                      <a:pt x="120" y="12"/>
                    </a:lnTo>
                    <a:lnTo>
                      <a:pt x="120" y="90"/>
                    </a:lnTo>
                    <a:lnTo>
                      <a:pt x="126" y="54"/>
                    </a:lnTo>
                    <a:lnTo>
                      <a:pt x="126" y="72"/>
                    </a:lnTo>
                    <a:lnTo>
                      <a:pt x="126" y="42"/>
                    </a:lnTo>
                    <a:lnTo>
                      <a:pt x="126" y="72"/>
                    </a:lnTo>
                    <a:lnTo>
                      <a:pt x="132" y="36"/>
                    </a:lnTo>
                    <a:lnTo>
                      <a:pt x="132" y="78"/>
                    </a:lnTo>
                    <a:lnTo>
                      <a:pt x="132" y="60"/>
                    </a:lnTo>
                    <a:lnTo>
                      <a:pt x="138" y="72"/>
                    </a:lnTo>
                    <a:lnTo>
                      <a:pt x="138" y="42"/>
                    </a:lnTo>
                    <a:lnTo>
                      <a:pt x="138" y="60"/>
                    </a:lnTo>
                    <a:lnTo>
                      <a:pt x="144" y="54"/>
                    </a:lnTo>
                    <a:lnTo>
                      <a:pt x="144" y="78"/>
                    </a:lnTo>
                    <a:lnTo>
                      <a:pt x="144" y="42"/>
                    </a:lnTo>
                    <a:lnTo>
                      <a:pt x="144" y="66"/>
                    </a:lnTo>
                    <a:lnTo>
                      <a:pt x="150" y="48"/>
                    </a:lnTo>
                    <a:lnTo>
                      <a:pt x="150" y="90"/>
                    </a:lnTo>
                    <a:lnTo>
                      <a:pt x="150" y="18"/>
                    </a:lnTo>
                    <a:lnTo>
                      <a:pt x="150" y="42"/>
                    </a:lnTo>
                    <a:lnTo>
                      <a:pt x="156" y="66"/>
                    </a:lnTo>
                    <a:lnTo>
                      <a:pt x="156" y="36"/>
                    </a:lnTo>
                    <a:lnTo>
                      <a:pt x="156" y="84"/>
                    </a:lnTo>
                    <a:lnTo>
                      <a:pt x="162" y="78"/>
                    </a:lnTo>
                    <a:lnTo>
                      <a:pt x="162" y="90"/>
                    </a:lnTo>
                    <a:lnTo>
                      <a:pt x="162" y="30"/>
                    </a:lnTo>
                    <a:lnTo>
                      <a:pt x="162" y="66"/>
                    </a:lnTo>
                    <a:lnTo>
                      <a:pt x="168" y="48"/>
                    </a:lnTo>
                    <a:lnTo>
                      <a:pt x="168" y="66"/>
                    </a:lnTo>
                    <a:lnTo>
                      <a:pt x="168" y="54"/>
                    </a:lnTo>
                    <a:lnTo>
                      <a:pt x="174" y="66"/>
                    </a:lnTo>
                    <a:lnTo>
                      <a:pt x="174" y="84"/>
                    </a:lnTo>
                    <a:lnTo>
                      <a:pt x="174" y="36"/>
                    </a:lnTo>
                    <a:lnTo>
                      <a:pt x="174" y="48"/>
                    </a:lnTo>
                    <a:lnTo>
                      <a:pt x="180" y="30"/>
                    </a:lnTo>
                    <a:lnTo>
                      <a:pt x="180" y="84"/>
                    </a:lnTo>
                    <a:lnTo>
                      <a:pt x="180" y="72"/>
                    </a:lnTo>
                    <a:lnTo>
                      <a:pt x="186" y="42"/>
                    </a:lnTo>
                    <a:lnTo>
                      <a:pt x="186" y="72"/>
                    </a:lnTo>
                    <a:lnTo>
                      <a:pt x="186" y="42"/>
                    </a:lnTo>
                    <a:lnTo>
                      <a:pt x="186" y="60"/>
                    </a:lnTo>
                    <a:lnTo>
                      <a:pt x="192" y="48"/>
                    </a:lnTo>
                    <a:lnTo>
                      <a:pt x="192" y="78"/>
                    </a:lnTo>
                    <a:lnTo>
                      <a:pt x="192" y="48"/>
                    </a:lnTo>
                    <a:lnTo>
                      <a:pt x="192" y="60"/>
                    </a:lnTo>
                    <a:lnTo>
                      <a:pt x="198" y="30"/>
                    </a:lnTo>
                    <a:lnTo>
                      <a:pt x="198" y="78"/>
                    </a:lnTo>
                    <a:lnTo>
                      <a:pt x="198"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65">
                <a:extLst>
                  <a:ext uri="{FF2B5EF4-FFF2-40B4-BE49-F238E27FC236}">
                    <a16:creationId xmlns:a16="http://schemas.microsoft.com/office/drawing/2014/main" id="{0A257107-F7AB-EE4E-A11E-FAEC76B65BBC}"/>
                  </a:ext>
                </a:extLst>
              </p:cNvPr>
              <p:cNvSpPr>
                <a:spLocks/>
              </p:cNvSpPr>
              <p:nvPr/>
            </p:nvSpPr>
            <p:spPr bwMode="auto">
              <a:xfrm rot="5400000">
                <a:off x="9838145" y="654655"/>
                <a:ext cx="134897" cy="104775"/>
              </a:xfrm>
              <a:custGeom>
                <a:avLst/>
                <a:gdLst>
                  <a:gd name="T0" fmla="*/ 6 w 204"/>
                  <a:gd name="T1" fmla="*/ 42 h 66"/>
                  <a:gd name="T2" fmla="*/ 12 w 204"/>
                  <a:gd name="T3" fmla="*/ 54 h 66"/>
                  <a:gd name="T4" fmla="*/ 18 w 204"/>
                  <a:gd name="T5" fmla="*/ 42 h 66"/>
                  <a:gd name="T6" fmla="*/ 18 w 204"/>
                  <a:gd name="T7" fmla="*/ 36 h 66"/>
                  <a:gd name="T8" fmla="*/ 24 w 204"/>
                  <a:gd name="T9" fmla="*/ 48 h 66"/>
                  <a:gd name="T10" fmla="*/ 30 w 204"/>
                  <a:gd name="T11" fmla="*/ 0 h 66"/>
                  <a:gd name="T12" fmla="*/ 36 w 204"/>
                  <a:gd name="T13" fmla="*/ 66 h 66"/>
                  <a:gd name="T14" fmla="*/ 42 w 204"/>
                  <a:gd name="T15" fmla="*/ 18 h 66"/>
                  <a:gd name="T16" fmla="*/ 42 w 204"/>
                  <a:gd name="T17" fmla="*/ 24 h 66"/>
                  <a:gd name="T18" fmla="*/ 48 w 204"/>
                  <a:gd name="T19" fmla="*/ 18 h 66"/>
                  <a:gd name="T20" fmla="*/ 54 w 204"/>
                  <a:gd name="T21" fmla="*/ 18 h 66"/>
                  <a:gd name="T22" fmla="*/ 60 w 204"/>
                  <a:gd name="T23" fmla="*/ 54 h 66"/>
                  <a:gd name="T24" fmla="*/ 66 w 204"/>
                  <a:gd name="T25" fmla="*/ 18 h 66"/>
                  <a:gd name="T26" fmla="*/ 72 w 204"/>
                  <a:gd name="T27" fmla="*/ 48 h 66"/>
                  <a:gd name="T28" fmla="*/ 72 w 204"/>
                  <a:gd name="T29" fmla="*/ 24 h 66"/>
                  <a:gd name="T30" fmla="*/ 78 w 204"/>
                  <a:gd name="T31" fmla="*/ 24 h 66"/>
                  <a:gd name="T32" fmla="*/ 84 w 204"/>
                  <a:gd name="T33" fmla="*/ 48 h 66"/>
                  <a:gd name="T34" fmla="*/ 90 w 204"/>
                  <a:gd name="T35" fmla="*/ 54 h 66"/>
                  <a:gd name="T36" fmla="*/ 96 w 204"/>
                  <a:gd name="T37" fmla="*/ 48 h 66"/>
                  <a:gd name="T38" fmla="*/ 96 w 204"/>
                  <a:gd name="T39" fmla="*/ 42 h 66"/>
                  <a:gd name="T40" fmla="*/ 102 w 204"/>
                  <a:gd name="T41" fmla="*/ 6 h 66"/>
                  <a:gd name="T42" fmla="*/ 108 w 204"/>
                  <a:gd name="T43" fmla="*/ 66 h 66"/>
                  <a:gd name="T44" fmla="*/ 114 w 204"/>
                  <a:gd name="T45" fmla="*/ 48 h 66"/>
                  <a:gd name="T46" fmla="*/ 120 w 204"/>
                  <a:gd name="T47" fmla="*/ 36 h 66"/>
                  <a:gd name="T48" fmla="*/ 120 w 204"/>
                  <a:gd name="T49" fmla="*/ 36 h 66"/>
                  <a:gd name="T50" fmla="*/ 126 w 204"/>
                  <a:gd name="T51" fmla="*/ 18 h 66"/>
                  <a:gd name="T52" fmla="*/ 132 w 204"/>
                  <a:gd name="T53" fmla="*/ 48 h 66"/>
                  <a:gd name="T54" fmla="*/ 138 w 204"/>
                  <a:gd name="T55" fmla="*/ 30 h 66"/>
                  <a:gd name="T56" fmla="*/ 138 w 204"/>
                  <a:gd name="T57" fmla="*/ 18 h 66"/>
                  <a:gd name="T58" fmla="*/ 144 w 204"/>
                  <a:gd name="T59" fmla="*/ 18 h 66"/>
                  <a:gd name="T60" fmla="*/ 150 w 204"/>
                  <a:gd name="T61" fmla="*/ 48 h 66"/>
                  <a:gd name="T62" fmla="*/ 156 w 204"/>
                  <a:gd name="T63" fmla="*/ 18 h 66"/>
                  <a:gd name="T64" fmla="*/ 162 w 204"/>
                  <a:gd name="T65" fmla="*/ 24 h 66"/>
                  <a:gd name="T66" fmla="*/ 162 w 204"/>
                  <a:gd name="T67" fmla="*/ 42 h 66"/>
                  <a:gd name="T68" fmla="*/ 168 w 204"/>
                  <a:gd name="T69" fmla="*/ 12 h 66"/>
                  <a:gd name="T70" fmla="*/ 174 w 204"/>
                  <a:gd name="T71" fmla="*/ 18 h 66"/>
                  <a:gd name="T72" fmla="*/ 180 w 204"/>
                  <a:gd name="T73" fmla="*/ 48 h 66"/>
                  <a:gd name="T74" fmla="*/ 186 w 204"/>
                  <a:gd name="T75" fmla="*/ 42 h 66"/>
                  <a:gd name="T76" fmla="*/ 186 w 204"/>
                  <a:gd name="T77" fmla="*/ 18 h 66"/>
                  <a:gd name="T78" fmla="*/ 192 w 204"/>
                  <a:gd name="T79" fmla="*/ 24 h 66"/>
                  <a:gd name="T80" fmla="*/ 198 w 204"/>
                  <a:gd name="T81" fmla="*/ 48 h 66"/>
                  <a:gd name="T82" fmla="*/ 204 w 204"/>
                  <a:gd name="T83" fmla="*/ 3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66">
                    <a:moveTo>
                      <a:pt x="0" y="24"/>
                    </a:moveTo>
                    <a:lnTo>
                      <a:pt x="6" y="36"/>
                    </a:lnTo>
                    <a:lnTo>
                      <a:pt x="6" y="42"/>
                    </a:lnTo>
                    <a:lnTo>
                      <a:pt x="6" y="18"/>
                    </a:lnTo>
                    <a:lnTo>
                      <a:pt x="12" y="36"/>
                    </a:lnTo>
                    <a:lnTo>
                      <a:pt x="12" y="54"/>
                    </a:lnTo>
                    <a:lnTo>
                      <a:pt x="12" y="12"/>
                    </a:lnTo>
                    <a:lnTo>
                      <a:pt x="12" y="30"/>
                    </a:lnTo>
                    <a:lnTo>
                      <a:pt x="18" y="42"/>
                    </a:lnTo>
                    <a:lnTo>
                      <a:pt x="18" y="48"/>
                    </a:lnTo>
                    <a:lnTo>
                      <a:pt x="18" y="18"/>
                    </a:lnTo>
                    <a:lnTo>
                      <a:pt x="18" y="36"/>
                    </a:lnTo>
                    <a:lnTo>
                      <a:pt x="24" y="30"/>
                    </a:lnTo>
                    <a:lnTo>
                      <a:pt x="24" y="24"/>
                    </a:lnTo>
                    <a:lnTo>
                      <a:pt x="24" y="48"/>
                    </a:lnTo>
                    <a:lnTo>
                      <a:pt x="30" y="36"/>
                    </a:lnTo>
                    <a:lnTo>
                      <a:pt x="30" y="66"/>
                    </a:lnTo>
                    <a:lnTo>
                      <a:pt x="30" y="0"/>
                    </a:lnTo>
                    <a:lnTo>
                      <a:pt x="30" y="60"/>
                    </a:lnTo>
                    <a:lnTo>
                      <a:pt x="36" y="18"/>
                    </a:lnTo>
                    <a:lnTo>
                      <a:pt x="36" y="66"/>
                    </a:lnTo>
                    <a:lnTo>
                      <a:pt x="36" y="0"/>
                    </a:lnTo>
                    <a:lnTo>
                      <a:pt x="36" y="30"/>
                    </a:lnTo>
                    <a:lnTo>
                      <a:pt x="42" y="18"/>
                    </a:lnTo>
                    <a:lnTo>
                      <a:pt x="42" y="48"/>
                    </a:lnTo>
                    <a:lnTo>
                      <a:pt x="42" y="18"/>
                    </a:lnTo>
                    <a:lnTo>
                      <a:pt x="42" y="24"/>
                    </a:lnTo>
                    <a:lnTo>
                      <a:pt x="48" y="30"/>
                    </a:lnTo>
                    <a:lnTo>
                      <a:pt x="48" y="48"/>
                    </a:lnTo>
                    <a:lnTo>
                      <a:pt x="48" y="18"/>
                    </a:lnTo>
                    <a:lnTo>
                      <a:pt x="54" y="36"/>
                    </a:lnTo>
                    <a:lnTo>
                      <a:pt x="54" y="48"/>
                    </a:lnTo>
                    <a:lnTo>
                      <a:pt x="54" y="18"/>
                    </a:lnTo>
                    <a:lnTo>
                      <a:pt x="54" y="24"/>
                    </a:lnTo>
                    <a:lnTo>
                      <a:pt x="60" y="24"/>
                    </a:lnTo>
                    <a:lnTo>
                      <a:pt x="60" y="54"/>
                    </a:lnTo>
                    <a:lnTo>
                      <a:pt x="60" y="18"/>
                    </a:lnTo>
                    <a:lnTo>
                      <a:pt x="60" y="42"/>
                    </a:lnTo>
                    <a:lnTo>
                      <a:pt x="66" y="18"/>
                    </a:lnTo>
                    <a:lnTo>
                      <a:pt x="66" y="48"/>
                    </a:lnTo>
                    <a:lnTo>
                      <a:pt x="66" y="12"/>
                    </a:lnTo>
                    <a:lnTo>
                      <a:pt x="72" y="48"/>
                    </a:lnTo>
                    <a:lnTo>
                      <a:pt x="72" y="54"/>
                    </a:lnTo>
                    <a:lnTo>
                      <a:pt x="72" y="18"/>
                    </a:lnTo>
                    <a:lnTo>
                      <a:pt x="72" y="24"/>
                    </a:lnTo>
                    <a:lnTo>
                      <a:pt x="78" y="36"/>
                    </a:lnTo>
                    <a:lnTo>
                      <a:pt x="78" y="42"/>
                    </a:lnTo>
                    <a:lnTo>
                      <a:pt x="78" y="24"/>
                    </a:lnTo>
                    <a:lnTo>
                      <a:pt x="78" y="30"/>
                    </a:lnTo>
                    <a:lnTo>
                      <a:pt x="84" y="42"/>
                    </a:lnTo>
                    <a:lnTo>
                      <a:pt x="84" y="48"/>
                    </a:lnTo>
                    <a:lnTo>
                      <a:pt x="84" y="18"/>
                    </a:lnTo>
                    <a:lnTo>
                      <a:pt x="84" y="30"/>
                    </a:lnTo>
                    <a:lnTo>
                      <a:pt x="90" y="54"/>
                    </a:lnTo>
                    <a:lnTo>
                      <a:pt x="90" y="18"/>
                    </a:lnTo>
                    <a:lnTo>
                      <a:pt x="90" y="24"/>
                    </a:lnTo>
                    <a:lnTo>
                      <a:pt x="96" y="48"/>
                    </a:lnTo>
                    <a:lnTo>
                      <a:pt x="96" y="48"/>
                    </a:lnTo>
                    <a:lnTo>
                      <a:pt x="96" y="12"/>
                    </a:lnTo>
                    <a:lnTo>
                      <a:pt x="96" y="42"/>
                    </a:lnTo>
                    <a:lnTo>
                      <a:pt x="102" y="24"/>
                    </a:lnTo>
                    <a:lnTo>
                      <a:pt x="102" y="60"/>
                    </a:lnTo>
                    <a:lnTo>
                      <a:pt x="102" y="6"/>
                    </a:lnTo>
                    <a:lnTo>
                      <a:pt x="102" y="30"/>
                    </a:lnTo>
                    <a:lnTo>
                      <a:pt x="108" y="24"/>
                    </a:lnTo>
                    <a:lnTo>
                      <a:pt x="108" y="66"/>
                    </a:lnTo>
                    <a:lnTo>
                      <a:pt x="108" y="0"/>
                    </a:lnTo>
                    <a:lnTo>
                      <a:pt x="114" y="30"/>
                    </a:lnTo>
                    <a:lnTo>
                      <a:pt x="114" y="48"/>
                    </a:lnTo>
                    <a:lnTo>
                      <a:pt x="114" y="18"/>
                    </a:lnTo>
                    <a:lnTo>
                      <a:pt x="114" y="30"/>
                    </a:lnTo>
                    <a:lnTo>
                      <a:pt x="120" y="36"/>
                    </a:lnTo>
                    <a:lnTo>
                      <a:pt x="120" y="42"/>
                    </a:lnTo>
                    <a:lnTo>
                      <a:pt x="120" y="18"/>
                    </a:lnTo>
                    <a:lnTo>
                      <a:pt x="120" y="36"/>
                    </a:lnTo>
                    <a:lnTo>
                      <a:pt x="126" y="30"/>
                    </a:lnTo>
                    <a:lnTo>
                      <a:pt x="126" y="42"/>
                    </a:lnTo>
                    <a:lnTo>
                      <a:pt x="126" y="18"/>
                    </a:lnTo>
                    <a:lnTo>
                      <a:pt x="126" y="36"/>
                    </a:lnTo>
                    <a:lnTo>
                      <a:pt x="132" y="42"/>
                    </a:lnTo>
                    <a:lnTo>
                      <a:pt x="132" y="48"/>
                    </a:lnTo>
                    <a:lnTo>
                      <a:pt x="132" y="18"/>
                    </a:lnTo>
                    <a:lnTo>
                      <a:pt x="132" y="24"/>
                    </a:lnTo>
                    <a:lnTo>
                      <a:pt x="138" y="30"/>
                    </a:lnTo>
                    <a:lnTo>
                      <a:pt x="138" y="66"/>
                    </a:lnTo>
                    <a:lnTo>
                      <a:pt x="138" y="0"/>
                    </a:lnTo>
                    <a:lnTo>
                      <a:pt x="138" y="18"/>
                    </a:lnTo>
                    <a:lnTo>
                      <a:pt x="144" y="42"/>
                    </a:lnTo>
                    <a:lnTo>
                      <a:pt x="144" y="48"/>
                    </a:lnTo>
                    <a:lnTo>
                      <a:pt x="144" y="18"/>
                    </a:lnTo>
                    <a:lnTo>
                      <a:pt x="144" y="36"/>
                    </a:lnTo>
                    <a:lnTo>
                      <a:pt x="150" y="30"/>
                    </a:lnTo>
                    <a:lnTo>
                      <a:pt x="150" y="48"/>
                    </a:lnTo>
                    <a:lnTo>
                      <a:pt x="150" y="18"/>
                    </a:lnTo>
                    <a:lnTo>
                      <a:pt x="150" y="36"/>
                    </a:lnTo>
                    <a:lnTo>
                      <a:pt x="156" y="18"/>
                    </a:lnTo>
                    <a:lnTo>
                      <a:pt x="156" y="42"/>
                    </a:lnTo>
                    <a:lnTo>
                      <a:pt x="156" y="30"/>
                    </a:lnTo>
                    <a:lnTo>
                      <a:pt x="162" y="24"/>
                    </a:lnTo>
                    <a:lnTo>
                      <a:pt x="162" y="42"/>
                    </a:lnTo>
                    <a:lnTo>
                      <a:pt x="162" y="24"/>
                    </a:lnTo>
                    <a:lnTo>
                      <a:pt x="162" y="42"/>
                    </a:lnTo>
                    <a:lnTo>
                      <a:pt x="168" y="36"/>
                    </a:lnTo>
                    <a:lnTo>
                      <a:pt x="168" y="48"/>
                    </a:lnTo>
                    <a:lnTo>
                      <a:pt x="168" y="12"/>
                    </a:lnTo>
                    <a:lnTo>
                      <a:pt x="168" y="30"/>
                    </a:lnTo>
                    <a:lnTo>
                      <a:pt x="174" y="36"/>
                    </a:lnTo>
                    <a:lnTo>
                      <a:pt x="174" y="18"/>
                    </a:lnTo>
                    <a:lnTo>
                      <a:pt x="174" y="54"/>
                    </a:lnTo>
                    <a:lnTo>
                      <a:pt x="180" y="30"/>
                    </a:lnTo>
                    <a:lnTo>
                      <a:pt x="180" y="48"/>
                    </a:lnTo>
                    <a:lnTo>
                      <a:pt x="180" y="12"/>
                    </a:lnTo>
                    <a:lnTo>
                      <a:pt x="180" y="18"/>
                    </a:lnTo>
                    <a:lnTo>
                      <a:pt x="186" y="42"/>
                    </a:lnTo>
                    <a:lnTo>
                      <a:pt x="186" y="48"/>
                    </a:lnTo>
                    <a:lnTo>
                      <a:pt x="186" y="18"/>
                    </a:lnTo>
                    <a:lnTo>
                      <a:pt x="186" y="18"/>
                    </a:lnTo>
                    <a:lnTo>
                      <a:pt x="192" y="36"/>
                    </a:lnTo>
                    <a:lnTo>
                      <a:pt x="192" y="42"/>
                    </a:lnTo>
                    <a:lnTo>
                      <a:pt x="192" y="24"/>
                    </a:lnTo>
                    <a:lnTo>
                      <a:pt x="192" y="30"/>
                    </a:lnTo>
                    <a:lnTo>
                      <a:pt x="198" y="36"/>
                    </a:lnTo>
                    <a:lnTo>
                      <a:pt x="198" y="48"/>
                    </a:lnTo>
                    <a:lnTo>
                      <a:pt x="198" y="18"/>
                    </a:lnTo>
                    <a:lnTo>
                      <a:pt x="198" y="36"/>
                    </a:lnTo>
                    <a:lnTo>
                      <a:pt x="204" y="30"/>
                    </a:lnTo>
                    <a:lnTo>
                      <a:pt x="204" y="42"/>
                    </a:lnTo>
                    <a:lnTo>
                      <a:pt x="204" y="1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66">
                <a:extLst>
                  <a:ext uri="{FF2B5EF4-FFF2-40B4-BE49-F238E27FC236}">
                    <a16:creationId xmlns:a16="http://schemas.microsoft.com/office/drawing/2014/main" id="{8A884061-FB5D-6549-A32A-B87641721922}"/>
                  </a:ext>
                </a:extLst>
              </p:cNvPr>
              <p:cNvSpPr>
                <a:spLocks/>
              </p:cNvSpPr>
              <p:nvPr/>
            </p:nvSpPr>
            <p:spPr bwMode="auto">
              <a:xfrm rot="5400000">
                <a:off x="9847670" y="760978"/>
                <a:ext cx="134897" cy="161925"/>
              </a:xfrm>
              <a:custGeom>
                <a:avLst/>
                <a:gdLst>
                  <a:gd name="T0" fmla="*/ 6 w 204"/>
                  <a:gd name="T1" fmla="*/ 60 h 102"/>
                  <a:gd name="T2" fmla="*/ 6 w 204"/>
                  <a:gd name="T3" fmla="*/ 48 h 102"/>
                  <a:gd name="T4" fmla="*/ 12 w 204"/>
                  <a:gd name="T5" fmla="*/ 42 h 102"/>
                  <a:gd name="T6" fmla="*/ 18 w 204"/>
                  <a:gd name="T7" fmla="*/ 78 h 102"/>
                  <a:gd name="T8" fmla="*/ 24 w 204"/>
                  <a:gd name="T9" fmla="*/ 48 h 102"/>
                  <a:gd name="T10" fmla="*/ 24 w 204"/>
                  <a:gd name="T11" fmla="*/ 72 h 102"/>
                  <a:gd name="T12" fmla="*/ 30 w 204"/>
                  <a:gd name="T13" fmla="*/ 42 h 102"/>
                  <a:gd name="T14" fmla="*/ 36 w 204"/>
                  <a:gd name="T15" fmla="*/ 72 h 102"/>
                  <a:gd name="T16" fmla="*/ 42 w 204"/>
                  <a:gd name="T17" fmla="*/ 60 h 102"/>
                  <a:gd name="T18" fmla="*/ 48 w 204"/>
                  <a:gd name="T19" fmla="*/ 54 h 102"/>
                  <a:gd name="T20" fmla="*/ 48 w 204"/>
                  <a:gd name="T21" fmla="*/ 66 h 102"/>
                  <a:gd name="T22" fmla="*/ 54 w 204"/>
                  <a:gd name="T23" fmla="*/ 24 h 102"/>
                  <a:gd name="T24" fmla="*/ 60 w 204"/>
                  <a:gd name="T25" fmla="*/ 78 h 102"/>
                  <a:gd name="T26" fmla="*/ 66 w 204"/>
                  <a:gd name="T27" fmla="*/ 42 h 102"/>
                  <a:gd name="T28" fmla="*/ 66 w 204"/>
                  <a:gd name="T29" fmla="*/ 72 h 102"/>
                  <a:gd name="T30" fmla="*/ 72 w 204"/>
                  <a:gd name="T31" fmla="*/ 36 h 102"/>
                  <a:gd name="T32" fmla="*/ 78 w 204"/>
                  <a:gd name="T33" fmla="*/ 48 h 102"/>
                  <a:gd name="T34" fmla="*/ 84 w 204"/>
                  <a:gd name="T35" fmla="*/ 0 h 102"/>
                  <a:gd name="T36" fmla="*/ 90 w 204"/>
                  <a:gd name="T37" fmla="*/ 78 h 102"/>
                  <a:gd name="T38" fmla="*/ 96 w 204"/>
                  <a:gd name="T39" fmla="*/ 54 h 102"/>
                  <a:gd name="T40" fmla="*/ 96 w 204"/>
                  <a:gd name="T41" fmla="*/ 54 h 102"/>
                  <a:gd name="T42" fmla="*/ 102 w 204"/>
                  <a:gd name="T43" fmla="*/ 42 h 102"/>
                  <a:gd name="T44" fmla="*/ 108 w 204"/>
                  <a:gd name="T45" fmla="*/ 42 h 102"/>
                  <a:gd name="T46" fmla="*/ 114 w 204"/>
                  <a:gd name="T47" fmla="*/ 96 h 102"/>
                  <a:gd name="T48" fmla="*/ 120 w 204"/>
                  <a:gd name="T49" fmla="*/ 48 h 102"/>
                  <a:gd name="T50" fmla="*/ 120 w 204"/>
                  <a:gd name="T51" fmla="*/ 72 h 102"/>
                  <a:gd name="T52" fmla="*/ 126 w 204"/>
                  <a:gd name="T53" fmla="*/ 30 h 102"/>
                  <a:gd name="T54" fmla="*/ 132 w 204"/>
                  <a:gd name="T55" fmla="*/ 72 h 102"/>
                  <a:gd name="T56" fmla="*/ 138 w 204"/>
                  <a:gd name="T57" fmla="*/ 54 h 102"/>
                  <a:gd name="T58" fmla="*/ 138 w 204"/>
                  <a:gd name="T59" fmla="*/ 60 h 102"/>
                  <a:gd name="T60" fmla="*/ 144 w 204"/>
                  <a:gd name="T61" fmla="*/ 54 h 102"/>
                  <a:gd name="T62" fmla="*/ 150 w 204"/>
                  <a:gd name="T63" fmla="*/ 36 h 102"/>
                  <a:gd name="T64" fmla="*/ 156 w 204"/>
                  <a:gd name="T65" fmla="*/ 96 h 102"/>
                  <a:gd name="T66" fmla="*/ 162 w 204"/>
                  <a:gd name="T67" fmla="*/ 54 h 102"/>
                  <a:gd name="T68" fmla="*/ 162 w 204"/>
                  <a:gd name="T69" fmla="*/ 72 h 102"/>
                  <a:gd name="T70" fmla="*/ 168 w 204"/>
                  <a:gd name="T71" fmla="*/ 60 h 102"/>
                  <a:gd name="T72" fmla="*/ 174 w 204"/>
                  <a:gd name="T73" fmla="*/ 42 h 102"/>
                  <a:gd name="T74" fmla="*/ 180 w 204"/>
                  <a:gd name="T75" fmla="*/ 72 h 102"/>
                  <a:gd name="T76" fmla="*/ 186 w 204"/>
                  <a:gd name="T77" fmla="*/ 66 h 102"/>
                  <a:gd name="T78" fmla="*/ 186 w 204"/>
                  <a:gd name="T79" fmla="*/ 78 h 102"/>
                  <a:gd name="T80" fmla="*/ 192 w 204"/>
                  <a:gd name="T81" fmla="*/ 36 h 102"/>
                  <a:gd name="T82" fmla="*/ 198 w 204"/>
                  <a:gd name="T83" fmla="*/ 8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2">
                    <a:moveTo>
                      <a:pt x="0" y="42"/>
                    </a:moveTo>
                    <a:lnTo>
                      <a:pt x="0" y="54"/>
                    </a:lnTo>
                    <a:lnTo>
                      <a:pt x="6" y="60"/>
                    </a:lnTo>
                    <a:lnTo>
                      <a:pt x="6" y="72"/>
                    </a:lnTo>
                    <a:lnTo>
                      <a:pt x="6" y="42"/>
                    </a:lnTo>
                    <a:lnTo>
                      <a:pt x="6" y="48"/>
                    </a:lnTo>
                    <a:lnTo>
                      <a:pt x="12" y="66"/>
                    </a:lnTo>
                    <a:lnTo>
                      <a:pt x="12" y="66"/>
                    </a:lnTo>
                    <a:lnTo>
                      <a:pt x="12" y="42"/>
                    </a:lnTo>
                    <a:lnTo>
                      <a:pt x="12" y="66"/>
                    </a:lnTo>
                    <a:lnTo>
                      <a:pt x="18" y="60"/>
                    </a:lnTo>
                    <a:lnTo>
                      <a:pt x="18" y="78"/>
                    </a:lnTo>
                    <a:lnTo>
                      <a:pt x="18" y="36"/>
                    </a:lnTo>
                    <a:lnTo>
                      <a:pt x="18" y="36"/>
                    </a:lnTo>
                    <a:lnTo>
                      <a:pt x="24" y="48"/>
                    </a:lnTo>
                    <a:lnTo>
                      <a:pt x="24" y="72"/>
                    </a:lnTo>
                    <a:lnTo>
                      <a:pt x="24" y="48"/>
                    </a:lnTo>
                    <a:lnTo>
                      <a:pt x="24" y="72"/>
                    </a:lnTo>
                    <a:lnTo>
                      <a:pt x="30" y="48"/>
                    </a:lnTo>
                    <a:lnTo>
                      <a:pt x="30" y="72"/>
                    </a:lnTo>
                    <a:lnTo>
                      <a:pt x="30" y="42"/>
                    </a:lnTo>
                    <a:lnTo>
                      <a:pt x="30" y="54"/>
                    </a:lnTo>
                    <a:lnTo>
                      <a:pt x="36" y="48"/>
                    </a:lnTo>
                    <a:lnTo>
                      <a:pt x="36" y="72"/>
                    </a:lnTo>
                    <a:lnTo>
                      <a:pt x="36" y="42"/>
                    </a:lnTo>
                    <a:lnTo>
                      <a:pt x="36" y="42"/>
                    </a:lnTo>
                    <a:lnTo>
                      <a:pt x="42" y="60"/>
                    </a:lnTo>
                    <a:lnTo>
                      <a:pt x="42" y="72"/>
                    </a:lnTo>
                    <a:lnTo>
                      <a:pt x="42" y="36"/>
                    </a:lnTo>
                    <a:lnTo>
                      <a:pt x="48" y="54"/>
                    </a:lnTo>
                    <a:lnTo>
                      <a:pt x="48" y="84"/>
                    </a:lnTo>
                    <a:lnTo>
                      <a:pt x="48" y="24"/>
                    </a:lnTo>
                    <a:lnTo>
                      <a:pt x="48" y="66"/>
                    </a:lnTo>
                    <a:lnTo>
                      <a:pt x="54" y="72"/>
                    </a:lnTo>
                    <a:lnTo>
                      <a:pt x="54" y="90"/>
                    </a:lnTo>
                    <a:lnTo>
                      <a:pt x="54" y="24"/>
                    </a:lnTo>
                    <a:lnTo>
                      <a:pt x="54" y="84"/>
                    </a:lnTo>
                    <a:lnTo>
                      <a:pt x="60" y="54"/>
                    </a:lnTo>
                    <a:lnTo>
                      <a:pt x="60" y="78"/>
                    </a:lnTo>
                    <a:lnTo>
                      <a:pt x="60" y="42"/>
                    </a:lnTo>
                    <a:lnTo>
                      <a:pt x="60" y="72"/>
                    </a:lnTo>
                    <a:lnTo>
                      <a:pt x="66" y="42"/>
                    </a:lnTo>
                    <a:lnTo>
                      <a:pt x="66" y="78"/>
                    </a:lnTo>
                    <a:lnTo>
                      <a:pt x="66" y="36"/>
                    </a:lnTo>
                    <a:lnTo>
                      <a:pt x="66" y="72"/>
                    </a:lnTo>
                    <a:lnTo>
                      <a:pt x="72" y="54"/>
                    </a:lnTo>
                    <a:lnTo>
                      <a:pt x="72" y="78"/>
                    </a:lnTo>
                    <a:lnTo>
                      <a:pt x="72" y="36"/>
                    </a:lnTo>
                    <a:lnTo>
                      <a:pt x="72" y="54"/>
                    </a:lnTo>
                    <a:lnTo>
                      <a:pt x="78" y="60"/>
                    </a:lnTo>
                    <a:lnTo>
                      <a:pt x="78" y="48"/>
                    </a:lnTo>
                    <a:lnTo>
                      <a:pt x="84" y="60"/>
                    </a:lnTo>
                    <a:lnTo>
                      <a:pt x="84" y="102"/>
                    </a:lnTo>
                    <a:lnTo>
                      <a:pt x="84" y="0"/>
                    </a:lnTo>
                    <a:lnTo>
                      <a:pt x="84" y="60"/>
                    </a:lnTo>
                    <a:lnTo>
                      <a:pt x="90" y="54"/>
                    </a:lnTo>
                    <a:lnTo>
                      <a:pt x="90" y="78"/>
                    </a:lnTo>
                    <a:lnTo>
                      <a:pt x="90" y="36"/>
                    </a:lnTo>
                    <a:lnTo>
                      <a:pt x="90" y="42"/>
                    </a:lnTo>
                    <a:lnTo>
                      <a:pt x="96" y="54"/>
                    </a:lnTo>
                    <a:lnTo>
                      <a:pt x="96" y="78"/>
                    </a:lnTo>
                    <a:lnTo>
                      <a:pt x="96" y="36"/>
                    </a:lnTo>
                    <a:lnTo>
                      <a:pt x="96" y="54"/>
                    </a:lnTo>
                    <a:lnTo>
                      <a:pt x="102" y="48"/>
                    </a:lnTo>
                    <a:lnTo>
                      <a:pt x="102" y="72"/>
                    </a:lnTo>
                    <a:lnTo>
                      <a:pt x="102" y="42"/>
                    </a:lnTo>
                    <a:lnTo>
                      <a:pt x="102" y="54"/>
                    </a:lnTo>
                    <a:lnTo>
                      <a:pt x="108" y="60"/>
                    </a:lnTo>
                    <a:lnTo>
                      <a:pt x="108" y="42"/>
                    </a:lnTo>
                    <a:lnTo>
                      <a:pt x="108" y="84"/>
                    </a:lnTo>
                    <a:lnTo>
                      <a:pt x="114" y="60"/>
                    </a:lnTo>
                    <a:lnTo>
                      <a:pt x="114" y="96"/>
                    </a:lnTo>
                    <a:lnTo>
                      <a:pt x="114" y="18"/>
                    </a:lnTo>
                    <a:lnTo>
                      <a:pt x="114" y="78"/>
                    </a:lnTo>
                    <a:lnTo>
                      <a:pt x="120" y="48"/>
                    </a:lnTo>
                    <a:lnTo>
                      <a:pt x="120" y="72"/>
                    </a:lnTo>
                    <a:lnTo>
                      <a:pt x="120" y="42"/>
                    </a:lnTo>
                    <a:lnTo>
                      <a:pt x="120" y="72"/>
                    </a:lnTo>
                    <a:lnTo>
                      <a:pt x="126" y="48"/>
                    </a:lnTo>
                    <a:lnTo>
                      <a:pt x="126" y="78"/>
                    </a:lnTo>
                    <a:lnTo>
                      <a:pt x="126" y="30"/>
                    </a:lnTo>
                    <a:lnTo>
                      <a:pt x="126" y="48"/>
                    </a:lnTo>
                    <a:lnTo>
                      <a:pt x="132" y="66"/>
                    </a:lnTo>
                    <a:lnTo>
                      <a:pt x="132" y="72"/>
                    </a:lnTo>
                    <a:lnTo>
                      <a:pt x="132" y="42"/>
                    </a:lnTo>
                    <a:lnTo>
                      <a:pt x="132" y="72"/>
                    </a:lnTo>
                    <a:lnTo>
                      <a:pt x="138" y="54"/>
                    </a:lnTo>
                    <a:lnTo>
                      <a:pt x="138" y="78"/>
                    </a:lnTo>
                    <a:lnTo>
                      <a:pt x="138" y="36"/>
                    </a:lnTo>
                    <a:lnTo>
                      <a:pt x="138" y="60"/>
                    </a:lnTo>
                    <a:lnTo>
                      <a:pt x="144" y="42"/>
                    </a:lnTo>
                    <a:lnTo>
                      <a:pt x="144" y="66"/>
                    </a:lnTo>
                    <a:lnTo>
                      <a:pt x="144" y="54"/>
                    </a:lnTo>
                    <a:lnTo>
                      <a:pt x="150" y="54"/>
                    </a:lnTo>
                    <a:lnTo>
                      <a:pt x="150" y="72"/>
                    </a:lnTo>
                    <a:lnTo>
                      <a:pt x="150" y="36"/>
                    </a:lnTo>
                    <a:lnTo>
                      <a:pt x="150" y="60"/>
                    </a:lnTo>
                    <a:lnTo>
                      <a:pt x="156" y="54"/>
                    </a:lnTo>
                    <a:lnTo>
                      <a:pt x="156" y="96"/>
                    </a:lnTo>
                    <a:lnTo>
                      <a:pt x="156" y="18"/>
                    </a:lnTo>
                    <a:lnTo>
                      <a:pt x="156" y="36"/>
                    </a:lnTo>
                    <a:lnTo>
                      <a:pt x="162" y="54"/>
                    </a:lnTo>
                    <a:lnTo>
                      <a:pt x="162" y="84"/>
                    </a:lnTo>
                    <a:lnTo>
                      <a:pt x="162" y="36"/>
                    </a:lnTo>
                    <a:lnTo>
                      <a:pt x="162" y="72"/>
                    </a:lnTo>
                    <a:lnTo>
                      <a:pt x="168" y="78"/>
                    </a:lnTo>
                    <a:lnTo>
                      <a:pt x="168" y="42"/>
                    </a:lnTo>
                    <a:lnTo>
                      <a:pt x="168" y="60"/>
                    </a:lnTo>
                    <a:lnTo>
                      <a:pt x="174" y="54"/>
                    </a:lnTo>
                    <a:lnTo>
                      <a:pt x="174" y="72"/>
                    </a:lnTo>
                    <a:lnTo>
                      <a:pt x="174" y="42"/>
                    </a:lnTo>
                    <a:lnTo>
                      <a:pt x="174" y="54"/>
                    </a:lnTo>
                    <a:lnTo>
                      <a:pt x="180" y="48"/>
                    </a:lnTo>
                    <a:lnTo>
                      <a:pt x="180" y="72"/>
                    </a:lnTo>
                    <a:lnTo>
                      <a:pt x="180" y="48"/>
                    </a:lnTo>
                    <a:lnTo>
                      <a:pt x="180" y="54"/>
                    </a:lnTo>
                    <a:lnTo>
                      <a:pt x="186" y="66"/>
                    </a:lnTo>
                    <a:lnTo>
                      <a:pt x="186" y="78"/>
                    </a:lnTo>
                    <a:lnTo>
                      <a:pt x="186" y="36"/>
                    </a:lnTo>
                    <a:lnTo>
                      <a:pt x="186" y="78"/>
                    </a:lnTo>
                    <a:lnTo>
                      <a:pt x="192" y="54"/>
                    </a:lnTo>
                    <a:lnTo>
                      <a:pt x="192" y="72"/>
                    </a:lnTo>
                    <a:lnTo>
                      <a:pt x="192" y="36"/>
                    </a:lnTo>
                    <a:lnTo>
                      <a:pt x="192" y="60"/>
                    </a:lnTo>
                    <a:lnTo>
                      <a:pt x="198" y="30"/>
                    </a:lnTo>
                    <a:lnTo>
                      <a:pt x="198" y="84"/>
                    </a:lnTo>
                    <a:lnTo>
                      <a:pt x="198" y="72"/>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67">
                <a:extLst>
                  <a:ext uri="{FF2B5EF4-FFF2-40B4-BE49-F238E27FC236}">
                    <a16:creationId xmlns:a16="http://schemas.microsoft.com/office/drawing/2014/main" id="{0BA6A081-E729-FB4A-BC51-F67268FB69BE}"/>
                  </a:ext>
                </a:extLst>
              </p:cNvPr>
              <p:cNvSpPr>
                <a:spLocks/>
              </p:cNvSpPr>
              <p:nvPr/>
            </p:nvSpPr>
            <p:spPr bwMode="auto">
              <a:xfrm rot="5400000">
                <a:off x="9851637" y="891907"/>
                <a:ext cx="126962" cy="161925"/>
              </a:xfrm>
              <a:custGeom>
                <a:avLst/>
                <a:gdLst>
                  <a:gd name="T0" fmla="*/ 0 w 192"/>
                  <a:gd name="T1" fmla="*/ 36 h 102"/>
                  <a:gd name="T2" fmla="*/ 6 w 192"/>
                  <a:gd name="T3" fmla="*/ 72 h 102"/>
                  <a:gd name="T4" fmla="*/ 12 w 192"/>
                  <a:gd name="T5" fmla="*/ 54 h 102"/>
                  <a:gd name="T6" fmla="*/ 12 w 192"/>
                  <a:gd name="T7" fmla="*/ 48 h 102"/>
                  <a:gd name="T8" fmla="*/ 18 w 192"/>
                  <a:gd name="T9" fmla="*/ 36 h 102"/>
                  <a:gd name="T10" fmla="*/ 24 w 192"/>
                  <a:gd name="T11" fmla="*/ 48 h 102"/>
                  <a:gd name="T12" fmla="*/ 30 w 192"/>
                  <a:gd name="T13" fmla="*/ 90 h 102"/>
                  <a:gd name="T14" fmla="*/ 36 w 192"/>
                  <a:gd name="T15" fmla="*/ 84 h 102"/>
                  <a:gd name="T16" fmla="*/ 36 w 192"/>
                  <a:gd name="T17" fmla="*/ 60 h 102"/>
                  <a:gd name="T18" fmla="*/ 42 w 192"/>
                  <a:gd name="T19" fmla="*/ 42 h 102"/>
                  <a:gd name="T20" fmla="*/ 48 w 192"/>
                  <a:gd name="T21" fmla="*/ 78 h 102"/>
                  <a:gd name="T22" fmla="*/ 54 w 192"/>
                  <a:gd name="T23" fmla="*/ 66 h 102"/>
                  <a:gd name="T24" fmla="*/ 54 w 192"/>
                  <a:gd name="T25" fmla="*/ 48 h 102"/>
                  <a:gd name="T26" fmla="*/ 60 w 192"/>
                  <a:gd name="T27" fmla="*/ 54 h 102"/>
                  <a:gd name="T28" fmla="*/ 66 w 192"/>
                  <a:gd name="T29" fmla="*/ 42 h 102"/>
                  <a:gd name="T30" fmla="*/ 72 w 192"/>
                  <a:gd name="T31" fmla="*/ 72 h 102"/>
                  <a:gd name="T32" fmla="*/ 78 w 192"/>
                  <a:gd name="T33" fmla="*/ 66 h 102"/>
                  <a:gd name="T34" fmla="*/ 78 w 192"/>
                  <a:gd name="T35" fmla="*/ 54 h 102"/>
                  <a:gd name="T36" fmla="*/ 84 w 192"/>
                  <a:gd name="T37" fmla="*/ 36 h 102"/>
                  <a:gd name="T38" fmla="*/ 90 w 192"/>
                  <a:gd name="T39" fmla="*/ 36 h 102"/>
                  <a:gd name="T40" fmla="*/ 96 w 192"/>
                  <a:gd name="T41" fmla="*/ 78 h 102"/>
                  <a:gd name="T42" fmla="*/ 102 w 192"/>
                  <a:gd name="T43" fmla="*/ 48 h 102"/>
                  <a:gd name="T44" fmla="*/ 102 w 192"/>
                  <a:gd name="T45" fmla="*/ 54 h 102"/>
                  <a:gd name="T46" fmla="*/ 108 w 192"/>
                  <a:gd name="T47" fmla="*/ 24 h 102"/>
                  <a:gd name="T48" fmla="*/ 114 w 192"/>
                  <a:gd name="T49" fmla="*/ 72 h 102"/>
                  <a:gd name="T50" fmla="*/ 120 w 192"/>
                  <a:gd name="T51" fmla="*/ 66 h 102"/>
                  <a:gd name="T52" fmla="*/ 126 w 192"/>
                  <a:gd name="T53" fmla="*/ 54 h 102"/>
                  <a:gd name="T54" fmla="*/ 126 w 192"/>
                  <a:gd name="T55" fmla="*/ 54 h 102"/>
                  <a:gd name="T56" fmla="*/ 132 w 192"/>
                  <a:gd name="T57" fmla="*/ 42 h 102"/>
                  <a:gd name="T58" fmla="*/ 138 w 192"/>
                  <a:gd name="T59" fmla="*/ 66 h 102"/>
                  <a:gd name="T60" fmla="*/ 144 w 192"/>
                  <a:gd name="T61" fmla="*/ 60 h 102"/>
                  <a:gd name="T62" fmla="*/ 144 w 192"/>
                  <a:gd name="T63" fmla="*/ 72 h 102"/>
                  <a:gd name="T64" fmla="*/ 150 w 192"/>
                  <a:gd name="T65" fmla="*/ 42 h 102"/>
                  <a:gd name="T66" fmla="*/ 156 w 192"/>
                  <a:gd name="T67" fmla="*/ 78 h 102"/>
                  <a:gd name="T68" fmla="*/ 162 w 192"/>
                  <a:gd name="T69" fmla="*/ 54 h 102"/>
                  <a:gd name="T70" fmla="*/ 162 w 192"/>
                  <a:gd name="T71" fmla="*/ 42 h 102"/>
                  <a:gd name="T72" fmla="*/ 168 w 192"/>
                  <a:gd name="T73" fmla="*/ 42 h 102"/>
                  <a:gd name="T74" fmla="*/ 174 w 192"/>
                  <a:gd name="T75" fmla="*/ 102 h 102"/>
                  <a:gd name="T76" fmla="*/ 180 w 192"/>
                  <a:gd name="T77" fmla="*/ 66 h 102"/>
                  <a:gd name="T78" fmla="*/ 180 w 192"/>
                  <a:gd name="T79" fmla="*/ 66 h 102"/>
                  <a:gd name="T80" fmla="*/ 186 w 192"/>
                  <a:gd name="T81" fmla="*/ 36 h 102"/>
                  <a:gd name="T82" fmla="*/ 192 w 192"/>
                  <a:gd name="T83" fmla="*/ 6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02">
                    <a:moveTo>
                      <a:pt x="0" y="48"/>
                    </a:moveTo>
                    <a:lnTo>
                      <a:pt x="0" y="72"/>
                    </a:lnTo>
                    <a:lnTo>
                      <a:pt x="0" y="36"/>
                    </a:lnTo>
                    <a:lnTo>
                      <a:pt x="0" y="60"/>
                    </a:lnTo>
                    <a:lnTo>
                      <a:pt x="6" y="42"/>
                    </a:lnTo>
                    <a:lnTo>
                      <a:pt x="6" y="72"/>
                    </a:lnTo>
                    <a:lnTo>
                      <a:pt x="6" y="42"/>
                    </a:lnTo>
                    <a:lnTo>
                      <a:pt x="6" y="48"/>
                    </a:lnTo>
                    <a:lnTo>
                      <a:pt x="12" y="54"/>
                    </a:lnTo>
                    <a:lnTo>
                      <a:pt x="12" y="78"/>
                    </a:lnTo>
                    <a:lnTo>
                      <a:pt x="12" y="30"/>
                    </a:lnTo>
                    <a:lnTo>
                      <a:pt x="12" y="48"/>
                    </a:lnTo>
                    <a:lnTo>
                      <a:pt x="18" y="54"/>
                    </a:lnTo>
                    <a:lnTo>
                      <a:pt x="18" y="78"/>
                    </a:lnTo>
                    <a:lnTo>
                      <a:pt x="18" y="36"/>
                    </a:lnTo>
                    <a:lnTo>
                      <a:pt x="18" y="54"/>
                    </a:lnTo>
                    <a:lnTo>
                      <a:pt x="24" y="66"/>
                    </a:lnTo>
                    <a:lnTo>
                      <a:pt x="24" y="48"/>
                    </a:lnTo>
                    <a:lnTo>
                      <a:pt x="24" y="72"/>
                    </a:lnTo>
                    <a:lnTo>
                      <a:pt x="30" y="84"/>
                    </a:lnTo>
                    <a:lnTo>
                      <a:pt x="30" y="90"/>
                    </a:lnTo>
                    <a:lnTo>
                      <a:pt x="30" y="18"/>
                    </a:lnTo>
                    <a:lnTo>
                      <a:pt x="30" y="60"/>
                    </a:lnTo>
                    <a:lnTo>
                      <a:pt x="36" y="84"/>
                    </a:lnTo>
                    <a:lnTo>
                      <a:pt x="36" y="90"/>
                    </a:lnTo>
                    <a:lnTo>
                      <a:pt x="36" y="24"/>
                    </a:lnTo>
                    <a:lnTo>
                      <a:pt x="36" y="60"/>
                    </a:lnTo>
                    <a:lnTo>
                      <a:pt x="42" y="48"/>
                    </a:lnTo>
                    <a:lnTo>
                      <a:pt x="42" y="72"/>
                    </a:lnTo>
                    <a:lnTo>
                      <a:pt x="42" y="42"/>
                    </a:lnTo>
                    <a:lnTo>
                      <a:pt x="42" y="48"/>
                    </a:lnTo>
                    <a:lnTo>
                      <a:pt x="48" y="60"/>
                    </a:lnTo>
                    <a:lnTo>
                      <a:pt x="48" y="78"/>
                    </a:lnTo>
                    <a:lnTo>
                      <a:pt x="48" y="42"/>
                    </a:lnTo>
                    <a:lnTo>
                      <a:pt x="48" y="54"/>
                    </a:lnTo>
                    <a:lnTo>
                      <a:pt x="54" y="66"/>
                    </a:lnTo>
                    <a:lnTo>
                      <a:pt x="54" y="72"/>
                    </a:lnTo>
                    <a:lnTo>
                      <a:pt x="54" y="42"/>
                    </a:lnTo>
                    <a:lnTo>
                      <a:pt x="54" y="48"/>
                    </a:lnTo>
                    <a:lnTo>
                      <a:pt x="60" y="72"/>
                    </a:lnTo>
                    <a:lnTo>
                      <a:pt x="60" y="42"/>
                    </a:lnTo>
                    <a:lnTo>
                      <a:pt x="60" y="54"/>
                    </a:lnTo>
                    <a:lnTo>
                      <a:pt x="66" y="60"/>
                    </a:lnTo>
                    <a:lnTo>
                      <a:pt x="66" y="72"/>
                    </a:lnTo>
                    <a:lnTo>
                      <a:pt x="66" y="42"/>
                    </a:lnTo>
                    <a:lnTo>
                      <a:pt x="66" y="54"/>
                    </a:lnTo>
                    <a:lnTo>
                      <a:pt x="72" y="72"/>
                    </a:lnTo>
                    <a:lnTo>
                      <a:pt x="72" y="72"/>
                    </a:lnTo>
                    <a:lnTo>
                      <a:pt x="72" y="42"/>
                    </a:lnTo>
                    <a:lnTo>
                      <a:pt x="72" y="60"/>
                    </a:lnTo>
                    <a:lnTo>
                      <a:pt x="78" y="66"/>
                    </a:lnTo>
                    <a:lnTo>
                      <a:pt x="78" y="78"/>
                    </a:lnTo>
                    <a:lnTo>
                      <a:pt x="78" y="36"/>
                    </a:lnTo>
                    <a:lnTo>
                      <a:pt x="78" y="54"/>
                    </a:lnTo>
                    <a:lnTo>
                      <a:pt x="84" y="48"/>
                    </a:lnTo>
                    <a:lnTo>
                      <a:pt x="84" y="72"/>
                    </a:lnTo>
                    <a:lnTo>
                      <a:pt x="84" y="36"/>
                    </a:lnTo>
                    <a:lnTo>
                      <a:pt x="90" y="66"/>
                    </a:lnTo>
                    <a:lnTo>
                      <a:pt x="90" y="72"/>
                    </a:lnTo>
                    <a:lnTo>
                      <a:pt x="90" y="36"/>
                    </a:lnTo>
                    <a:lnTo>
                      <a:pt x="90" y="60"/>
                    </a:lnTo>
                    <a:lnTo>
                      <a:pt x="96" y="48"/>
                    </a:lnTo>
                    <a:lnTo>
                      <a:pt x="96" y="78"/>
                    </a:lnTo>
                    <a:lnTo>
                      <a:pt x="96" y="36"/>
                    </a:lnTo>
                    <a:lnTo>
                      <a:pt x="96" y="48"/>
                    </a:lnTo>
                    <a:lnTo>
                      <a:pt x="102" y="48"/>
                    </a:lnTo>
                    <a:lnTo>
                      <a:pt x="102" y="102"/>
                    </a:lnTo>
                    <a:lnTo>
                      <a:pt x="102" y="0"/>
                    </a:lnTo>
                    <a:lnTo>
                      <a:pt x="102" y="54"/>
                    </a:lnTo>
                    <a:lnTo>
                      <a:pt x="108" y="66"/>
                    </a:lnTo>
                    <a:lnTo>
                      <a:pt x="108" y="84"/>
                    </a:lnTo>
                    <a:lnTo>
                      <a:pt x="108" y="24"/>
                    </a:lnTo>
                    <a:lnTo>
                      <a:pt x="108" y="66"/>
                    </a:lnTo>
                    <a:lnTo>
                      <a:pt x="114" y="42"/>
                    </a:lnTo>
                    <a:lnTo>
                      <a:pt x="114" y="72"/>
                    </a:lnTo>
                    <a:lnTo>
                      <a:pt x="114" y="66"/>
                    </a:lnTo>
                    <a:lnTo>
                      <a:pt x="120" y="54"/>
                    </a:lnTo>
                    <a:lnTo>
                      <a:pt x="120" y="66"/>
                    </a:lnTo>
                    <a:lnTo>
                      <a:pt x="120" y="42"/>
                    </a:lnTo>
                    <a:lnTo>
                      <a:pt x="120" y="60"/>
                    </a:lnTo>
                    <a:lnTo>
                      <a:pt x="126" y="54"/>
                    </a:lnTo>
                    <a:lnTo>
                      <a:pt x="126" y="66"/>
                    </a:lnTo>
                    <a:lnTo>
                      <a:pt x="126" y="48"/>
                    </a:lnTo>
                    <a:lnTo>
                      <a:pt x="126" y="54"/>
                    </a:lnTo>
                    <a:lnTo>
                      <a:pt x="132" y="60"/>
                    </a:lnTo>
                    <a:lnTo>
                      <a:pt x="132" y="78"/>
                    </a:lnTo>
                    <a:lnTo>
                      <a:pt x="132" y="42"/>
                    </a:lnTo>
                    <a:lnTo>
                      <a:pt x="132" y="66"/>
                    </a:lnTo>
                    <a:lnTo>
                      <a:pt x="138" y="48"/>
                    </a:lnTo>
                    <a:lnTo>
                      <a:pt x="138" y="66"/>
                    </a:lnTo>
                    <a:lnTo>
                      <a:pt x="138" y="48"/>
                    </a:lnTo>
                    <a:lnTo>
                      <a:pt x="138" y="54"/>
                    </a:lnTo>
                    <a:lnTo>
                      <a:pt x="144" y="60"/>
                    </a:lnTo>
                    <a:lnTo>
                      <a:pt x="144" y="72"/>
                    </a:lnTo>
                    <a:lnTo>
                      <a:pt x="144" y="42"/>
                    </a:lnTo>
                    <a:lnTo>
                      <a:pt x="144" y="72"/>
                    </a:lnTo>
                    <a:lnTo>
                      <a:pt x="150" y="60"/>
                    </a:lnTo>
                    <a:lnTo>
                      <a:pt x="150" y="72"/>
                    </a:lnTo>
                    <a:lnTo>
                      <a:pt x="150" y="42"/>
                    </a:lnTo>
                    <a:lnTo>
                      <a:pt x="150" y="60"/>
                    </a:lnTo>
                    <a:lnTo>
                      <a:pt x="156" y="66"/>
                    </a:lnTo>
                    <a:lnTo>
                      <a:pt x="156" y="78"/>
                    </a:lnTo>
                    <a:lnTo>
                      <a:pt x="156" y="36"/>
                    </a:lnTo>
                    <a:lnTo>
                      <a:pt x="156" y="48"/>
                    </a:lnTo>
                    <a:lnTo>
                      <a:pt x="162" y="54"/>
                    </a:lnTo>
                    <a:lnTo>
                      <a:pt x="162" y="84"/>
                    </a:lnTo>
                    <a:lnTo>
                      <a:pt x="162" y="30"/>
                    </a:lnTo>
                    <a:lnTo>
                      <a:pt x="162" y="42"/>
                    </a:lnTo>
                    <a:lnTo>
                      <a:pt x="168" y="60"/>
                    </a:lnTo>
                    <a:lnTo>
                      <a:pt x="168" y="72"/>
                    </a:lnTo>
                    <a:lnTo>
                      <a:pt x="168" y="42"/>
                    </a:lnTo>
                    <a:lnTo>
                      <a:pt x="168" y="54"/>
                    </a:lnTo>
                    <a:lnTo>
                      <a:pt x="174" y="60"/>
                    </a:lnTo>
                    <a:lnTo>
                      <a:pt x="174" y="102"/>
                    </a:lnTo>
                    <a:lnTo>
                      <a:pt x="174" y="6"/>
                    </a:lnTo>
                    <a:lnTo>
                      <a:pt x="174" y="90"/>
                    </a:lnTo>
                    <a:lnTo>
                      <a:pt x="180" y="66"/>
                    </a:lnTo>
                    <a:lnTo>
                      <a:pt x="180" y="78"/>
                    </a:lnTo>
                    <a:lnTo>
                      <a:pt x="180" y="36"/>
                    </a:lnTo>
                    <a:lnTo>
                      <a:pt x="180" y="66"/>
                    </a:lnTo>
                    <a:lnTo>
                      <a:pt x="186" y="60"/>
                    </a:lnTo>
                    <a:lnTo>
                      <a:pt x="186" y="84"/>
                    </a:lnTo>
                    <a:lnTo>
                      <a:pt x="186" y="36"/>
                    </a:lnTo>
                    <a:lnTo>
                      <a:pt x="186" y="54"/>
                    </a:lnTo>
                    <a:lnTo>
                      <a:pt x="192" y="42"/>
                    </a:lnTo>
                    <a:lnTo>
                      <a:pt x="192" y="66"/>
                    </a:lnTo>
                    <a:lnTo>
                      <a:pt x="192" y="42"/>
                    </a:lnTo>
                    <a:lnTo>
                      <a:pt x="192" y="5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68">
                <a:extLst>
                  <a:ext uri="{FF2B5EF4-FFF2-40B4-BE49-F238E27FC236}">
                    <a16:creationId xmlns:a16="http://schemas.microsoft.com/office/drawing/2014/main" id="{CAAC7A65-CA00-5B4F-9FF8-CF49F01B37C6}"/>
                  </a:ext>
                </a:extLst>
              </p:cNvPr>
              <p:cNvSpPr>
                <a:spLocks/>
              </p:cNvSpPr>
              <p:nvPr/>
            </p:nvSpPr>
            <p:spPr bwMode="auto">
              <a:xfrm rot="5400000">
                <a:off x="9864736" y="881947"/>
                <a:ext cx="138865" cy="447675"/>
              </a:xfrm>
              <a:custGeom>
                <a:avLst/>
                <a:gdLst>
                  <a:gd name="T0" fmla="*/ 6 w 210"/>
                  <a:gd name="T1" fmla="*/ 150 h 282"/>
                  <a:gd name="T2" fmla="*/ 12 w 210"/>
                  <a:gd name="T3" fmla="*/ 138 h 282"/>
                  <a:gd name="T4" fmla="*/ 18 w 210"/>
                  <a:gd name="T5" fmla="*/ 144 h 282"/>
                  <a:gd name="T6" fmla="*/ 24 w 210"/>
                  <a:gd name="T7" fmla="*/ 132 h 282"/>
                  <a:gd name="T8" fmla="*/ 30 w 210"/>
                  <a:gd name="T9" fmla="*/ 186 h 282"/>
                  <a:gd name="T10" fmla="*/ 36 w 210"/>
                  <a:gd name="T11" fmla="*/ 150 h 282"/>
                  <a:gd name="T12" fmla="*/ 36 w 210"/>
                  <a:gd name="T13" fmla="*/ 156 h 282"/>
                  <a:gd name="T14" fmla="*/ 42 w 210"/>
                  <a:gd name="T15" fmla="*/ 150 h 282"/>
                  <a:gd name="T16" fmla="*/ 48 w 210"/>
                  <a:gd name="T17" fmla="*/ 186 h 282"/>
                  <a:gd name="T18" fmla="*/ 54 w 210"/>
                  <a:gd name="T19" fmla="*/ 156 h 282"/>
                  <a:gd name="T20" fmla="*/ 54 w 210"/>
                  <a:gd name="T21" fmla="*/ 168 h 282"/>
                  <a:gd name="T22" fmla="*/ 60 w 210"/>
                  <a:gd name="T23" fmla="*/ 168 h 282"/>
                  <a:gd name="T24" fmla="*/ 66 w 210"/>
                  <a:gd name="T25" fmla="*/ 180 h 282"/>
                  <a:gd name="T26" fmla="*/ 72 w 210"/>
                  <a:gd name="T27" fmla="*/ 144 h 282"/>
                  <a:gd name="T28" fmla="*/ 78 w 210"/>
                  <a:gd name="T29" fmla="*/ 144 h 282"/>
                  <a:gd name="T30" fmla="*/ 84 w 210"/>
                  <a:gd name="T31" fmla="*/ 174 h 282"/>
                  <a:gd name="T32" fmla="*/ 90 w 210"/>
                  <a:gd name="T33" fmla="*/ 144 h 282"/>
                  <a:gd name="T34" fmla="*/ 90 w 210"/>
                  <a:gd name="T35" fmla="*/ 180 h 282"/>
                  <a:gd name="T36" fmla="*/ 96 w 210"/>
                  <a:gd name="T37" fmla="*/ 114 h 282"/>
                  <a:gd name="T38" fmla="*/ 102 w 210"/>
                  <a:gd name="T39" fmla="*/ 180 h 282"/>
                  <a:gd name="T40" fmla="*/ 108 w 210"/>
                  <a:gd name="T41" fmla="*/ 150 h 282"/>
                  <a:gd name="T42" fmla="*/ 108 w 210"/>
                  <a:gd name="T43" fmla="*/ 162 h 282"/>
                  <a:gd name="T44" fmla="*/ 114 w 210"/>
                  <a:gd name="T45" fmla="*/ 126 h 282"/>
                  <a:gd name="T46" fmla="*/ 120 w 210"/>
                  <a:gd name="T47" fmla="*/ 174 h 282"/>
                  <a:gd name="T48" fmla="*/ 126 w 210"/>
                  <a:gd name="T49" fmla="*/ 234 h 282"/>
                  <a:gd name="T50" fmla="*/ 132 w 210"/>
                  <a:gd name="T51" fmla="*/ 162 h 282"/>
                  <a:gd name="T52" fmla="*/ 132 w 210"/>
                  <a:gd name="T53" fmla="*/ 180 h 282"/>
                  <a:gd name="T54" fmla="*/ 138 w 210"/>
                  <a:gd name="T55" fmla="*/ 84 h 282"/>
                  <a:gd name="T56" fmla="*/ 144 w 210"/>
                  <a:gd name="T57" fmla="*/ 120 h 282"/>
                  <a:gd name="T58" fmla="*/ 150 w 210"/>
                  <a:gd name="T59" fmla="*/ 132 h 282"/>
                  <a:gd name="T60" fmla="*/ 156 w 210"/>
                  <a:gd name="T61" fmla="*/ 180 h 282"/>
                  <a:gd name="T62" fmla="*/ 162 w 210"/>
                  <a:gd name="T63" fmla="*/ 150 h 282"/>
                  <a:gd name="T64" fmla="*/ 162 w 210"/>
                  <a:gd name="T65" fmla="*/ 168 h 282"/>
                  <a:gd name="T66" fmla="*/ 168 w 210"/>
                  <a:gd name="T67" fmla="*/ 126 h 282"/>
                  <a:gd name="T68" fmla="*/ 174 w 210"/>
                  <a:gd name="T69" fmla="*/ 174 h 282"/>
                  <a:gd name="T70" fmla="*/ 180 w 210"/>
                  <a:gd name="T71" fmla="*/ 174 h 282"/>
                  <a:gd name="T72" fmla="*/ 186 w 210"/>
                  <a:gd name="T73" fmla="*/ 156 h 282"/>
                  <a:gd name="T74" fmla="*/ 186 w 210"/>
                  <a:gd name="T75" fmla="*/ 156 h 282"/>
                  <a:gd name="T76" fmla="*/ 192 w 210"/>
                  <a:gd name="T77" fmla="*/ 144 h 282"/>
                  <a:gd name="T78" fmla="*/ 198 w 210"/>
                  <a:gd name="T79" fmla="*/ 174 h 282"/>
                  <a:gd name="T80" fmla="*/ 204 w 210"/>
                  <a:gd name="T81" fmla="*/ 156 h 282"/>
                  <a:gd name="T82" fmla="*/ 204 w 210"/>
                  <a:gd name="T83" fmla="*/ 16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282">
                    <a:moveTo>
                      <a:pt x="0" y="156"/>
                    </a:moveTo>
                    <a:lnTo>
                      <a:pt x="6" y="168"/>
                    </a:lnTo>
                    <a:lnTo>
                      <a:pt x="6" y="150"/>
                    </a:lnTo>
                    <a:lnTo>
                      <a:pt x="6" y="168"/>
                    </a:lnTo>
                    <a:lnTo>
                      <a:pt x="12" y="174"/>
                    </a:lnTo>
                    <a:lnTo>
                      <a:pt x="12" y="138"/>
                    </a:lnTo>
                    <a:lnTo>
                      <a:pt x="12" y="180"/>
                    </a:lnTo>
                    <a:lnTo>
                      <a:pt x="18" y="150"/>
                    </a:lnTo>
                    <a:lnTo>
                      <a:pt x="18" y="144"/>
                    </a:lnTo>
                    <a:lnTo>
                      <a:pt x="18" y="186"/>
                    </a:lnTo>
                    <a:lnTo>
                      <a:pt x="24" y="144"/>
                    </a:lnTo>
                    <a:lnTo>
                      <a:pt x="24" y="132"/>
                    </a:lnTo>
                    <a:lnTo>
                      <a:pt x="24" y="168"/>
                    </a:lnTo>
                    <a:lnTo>
                      <a:pt x="30" y="162"/>
                    </a:lnTo>
                    <a:lnTo>
                      <a:pt x="30" y="186"/>
                    </a:lnTo>
                    <a:lnTo>
                      <a:pt x="30" y="138"/>
                    </a:lnTo>
                    <a:lnTo>
                      <a:pt x="30" y="168"/>
                    </a:lnTo>
                    <a:lnTo>
                      <a:pt x="36" y="150"/>
                    </a:lnTo>
                    <a:lnTo>
                      <a:pt x="36" y="174"/>
                    </a:lnTo>
                    <a:lnTo>
                      <a:pt x="36" y="144"/>
                    </a:lnTo>
                    <a:lnTo>
                      <a:pt x="36" y="156"/>
                    </a:lnTo>
                    <a:lnTo>
                      <a:pt x="42" y="162"/>
                    </a:lnTo>
                    <a:lnTo>
                      <a:pt x="42" y="168"/>
                    </a:lnTo>
                    <a:lnTo>
                      <a:pt x="42" y="150"/>
                    </a:lnTo>
                    <a:lnTo>
                      <a:pt x="42" y="150"/>
                    </a:lnTo>
                    <a:lnTo>
                      <a:pt x="48" y="162"/>
                    </a:lnTo>
                    <a:lnTo>
                      <a:pt x="48" y="186"/>
                    </a:lnTo>
                    <a:lnTo>
                      <a:pt x="48" y="138"/>
                    </a:lnTo>
                    <a:lnTo>
                      <a:pt x="48" y="150"/>
                    </a:lnTo>
                    <a:lnTo>
                      <a:pt x="54" y="156"/>
                    </a:lnTo>
                    <a:lnTo>
                      <a:pt x="54" y="174"/>
                    </a:lnTo>
                    <a:lnTo>
                      <a:pt x="54" y="138"/>
                    </a:lnTo>
                    <a:lnTo>
                      <a:pt x="54" y="168"/>
                    </a:lnTo>
                    <a:lnTo>
                      <a:pt x="60" y="144"/>
                    </a:lnTo>
                    <a:lnTo>
                      <a:pt x="60" y="180"/>
                    </a:lnTo>
                    <a:lnTo>
                      <a:pt x="60" y="168"/>
                    </a:lnTo>
                    <a:lnTo>
                      <a:pt x="66" y="150"/>
                    </a:lnTo>
                    <a:lnTo>
                      <a:pt x="66" y="138"/>
                    </a:lnTo>
                    <a:lnTo>
                      <a:pt x="66" y="180"/>
                    </a:lnTo>
                    <a:lnTo>
                      <a:pt x="72" y="156"/>
                    </a:lnTo>
                    <a:lnTo>
                      <a:pt x="72" y="168"/>
                    </a:lnTo>
                    <a:lnTo>
                      <a:pt x="72" y="144"/>
                    </a:lnTo>
                    <a:lnTo>
                      <a:pt x="72" y="162"/>
                    </a:lnTo>
                    <a:lnTo>
                      <a:pt x="78" y="150"/>
                    </a:lnTo>
                    <a:lnTo>
                      <a:pt x="78" y="144"/>
                    </a:lnTo>
                    <a:lnTo>
                      <a:pt x="78" y="180"/>
                    </a:lnTo>
                    <a:lnTo>
                      <a:pt x="84" y="144"/>
                    </a:lnTo>
                    <a:lnTo>
                      <a:pt x="84" y="174"/>
                    </a:lnTo>
                    <a:lnTo>
                      <a:pt x="84" y="138"/>
                    </a:lnTo>
                    <a:lnTo>
                      <a:pt x="84" y="156"/>
                    </a:lnTo>
                    <a:lnTo>
                      <a:pt x="90" y="144"/>
                    </a:lnTo>
                    <a:lnTo>
                      <a:pt x="90" y="180"/>
                    </a:lnTo>
                    <a:lnTo>
                      <a:pt x="90" y="144"/>
                    </a:lnTo>
                    <a:lnTo>
                      <a:pt x="90" y="180"/>
                    </a:lnTo>
                    <a:lnTo>
                      <a:pt x="96" y="156"/>
                    </a:lnTo>
                    <a:lnTo>
                      <a:pt x="96" y="198"/>
                    </a:lnTo>
                    <a:lnTo>
                      <a:pt x="96" y="114"/>
                    </a:lnTo>
                    <a:lnTo>
                      <a:pt x="96" y="162"/>
                    </a:lnTo>
                    <a:lnTo>
                      <a:pt x="102" y="156"/>
                    </a:lnTo>
                    <a:lnTo>
                      <a:pt x="102" y="180"/>
                    </a:lnTo>
                    <a:lnTo>
                      <a:pt x="102" y="132"/>
                    </a:lnTo>
                    <a:lnTo>
                      <a:pt x="102" y="174"/>
                    </a:lnTo>
                    <a:lnTo>
                      <a:pt x="108" y="150"/>
                    </a:lnTo>
                    <a:lnTo>
                      <a:pt x="108" y="180"/>
                    </a:lnTo>
                    <a:lnTo>
                      <a:pt x="108" y="138"/>
                    </a:lnTo>
                    <a:lnTo>
                      <a:pt x="108" y="162"/>
                    </a:lnTo>
                    <a:lnTo>
                      <a:pt x="114" y="156"/>
                    </a:lnTo>
                    <a:lnTo>
                      <a:pt x="114" y="186"/>
                    </a:lnTo>
                    <a:lnTo>
                      <a:pt x="114" y="126"/>
                    </a:lnTo>
                    <a:lnTo>
                      <a:pt x="114" y="162"/>
                    </a:lnTo>
                    <a:lnTo>
                      <a:pt x="120" y="150"/>
                    </a:lnTo>
                    <a:lnTo>
                      <a:pt x="120" y="174"/>
                    </a:lnTo>
                    <a:lnTo>
                      <a:pt x="120" y="138"/>
                    </a:lnTo>
                    <a:lnTo>
                      <a:pt x="126" y="168"/>
                    </a:lnTo>
                    <a:lnTo>
                      <a:pt x="126" y="234"/>
                    </a:lnTo>
                    <a:lnTo>
                      <a:pt x="126" y="60"/>
                    </a:lnTo>
                    <a:lnTo>
                      <a:pt x="126" y="96"/>
                    </a:lnTo>
                    <a:lnTo>
                      <a:pt x="132" y="162"/>
                    </a:lnTo>
                    <a:lnTo>
                      <a:pt x="132" y="282"/>
                    </a:lnTo>
                    <a:lnTo>
                      <a:pt x="132" y="0"/>
                    </a:lnTo>
                    <a:lnTo>
                      <a:pt x="132" y="180"/>
                    </a:lnTo>
                    <a:lnTo>
                      <a:pt x="138" y="174"/>
                    </a:lnTo>
                    <a:lnTo>
                      <a:pt x="138" y="210"/>
                    </a:lnTo>
                    <a:lnTo>
                      <a:pt x="138" y="84"/>
                    </a:lnTo>
                    <a:lnTo>
                      <a:pt x="138" y="168"/>
                    </a:lnTo>
                    <a:lnTo>
                      <a:pt x="144" y="216"/>
                    </a:lnTo>
                    <a:lnTo>
                      <a:pt x="144" y="120"/>
                    </a:lnTo>
                    <a:lnTo>
                      <a:pt x="144" y="174"/>
                    </a:lnTo>
                    <a:lnTo>
                      <a:pt x="150" y="192"/>
                    </a:lnTo>
                    <a:lnTo>
                      <a:pt x="150" y="132"/>
                    </a:lnTo>
                    <a:lnTo>
                      <a:pt x="150" y="144"/>
                    </a:lnTo>
                    <a:lnTo>
                      <a:pt x="156" y="168"/>
                    </a:lnTo>
                    <a:lnTo>
                      <a:pt x="156" y="180"/>
                    </a:lnTo>
                    <a:lnTo>
                      <a:pt x="156" y="132"/>
                    </a:lnTo>
                    <a:lnTo>
                      <a:pt x="156" y="156"/>
                    </a:lnTo>
                    <a:lnTo>
                      <a:pt x="162" y="150"/>
                    </a:lnTo>
                    <a:lnTo>
                      <a:pt x="162" y="180"/>
                    </a:lnTo>
                    <a:lnTo>
                      <a:pt x="162" y="144"/>
                    </a:lnTo>
                    <a:lnTo>
                      <a:pt x="162" y="168"/>
                    </a:lnTo>
                    <a:lnTo>
                      <a:pt x="168" y="156"/>
                    </a:lnTo>
                    <a:lnTo>
                      <a:pt x="168" y="192"/>
                    </a:lnTo>
                    <a:lnTo>
                      <a:pt x="168" y="126"/>
                    </a:lnTo>
                    <a:lnTo>
                      <a:pt x="168" y="168"/>
                    </a:lnTo>
                    <a:lnTo>
                      <a:pt x="174" y="156"/>
                    </a:lnTo>
                    <a:lnTo>
                      <a:pt x="174" y="174"/>
                    </a:lnTo>
                    <a:lnTo>
                      <a:pt x="174" y="150"/>
                    </a:lnTo>
                    <a:lnTo>
                      <a:pt x="180" y="162"/>
                    </a:lnTo>
                    <a:lnTo>
                      <a:pt x="180" y="174"/>
                    </a:lnTo>
                    <a:lnTo>
                      <a:pt x="180" y="144"/>
                    </a:lnTo>
                    <a:lnTo>
                      <a:pt x="180" y="162"/>
                    </a:lnTo>
                    <a:lnTo>
                      <a:pt x="186" y="156"/>
                    </a:lnTo>
                    <a:lnTo>
                      <a:pt x="186" y="174"/>
                    </a:lnTo>
                    <a:lnTo>
                      <a:pt x="186" y="144"/>
                    </a:lnTo>
                    <a:lnTo>
                      <a:pt x="186" y="156"/>
                    </a:lnTo>
                    <a:lnTo>
                      <a:pt x="192" y="168"/>
                    </a:lnTo>
                    <a:lnTo>
                      <a:pt x="192" y="174"/>
                    </a:lnTo>
                    <a:lnTo>
                      <a:pt x="192" y="144"/>
                    </a:lnTo>
                    <a:lnTo>
                      <a:pt x="192" y="150"/>
                    </a:lnTo>
                    <a:lnTo>
                      <a:pt x="198" y="156"/>
                    </a:lnTo>
                    <a:lnTo>
                      <a:pt x="198" y="174"/>
                    </a:lnTo>
                    <a:lnTo>
                      <a:pt x="198" y="144"/>
                    </a:lnTo>
                    <a:lnTo>
                      <a:pt x="198" y="150"/>
                    </a:lnTo>
                    <a:lnTo>
                      <a:pt x="204" y="156"/>
                    </a:lnTo>
                    <a:lnTo>
                      <a:pt x="204" y="180"/>
                    </a:lnTo>
                    <a:lnTo>
                      <a:pt x="204" y="144"/>
                    </a:lnTo>
                    <a:lnTo>
                      <a:pt x="204" y="162"/>
                    </a:lnTo>
                    <a:lnTo>
                      <a:pt x="210" y="168"/>
                    </a:lnTo>
                    <a:lnTo>
                      <a:pt x="210" y="18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69">
                <a:extLst>
                  <a:ext uri="{FF2B5EF4-FFF2-40B4-BE49-F238E27FC236}">
                    <a16:creationId xmlns:a16="http://schemas.microsoft.com/office/drawing/2014/main" id="{0ECD5F4E-1837-104E-8FBD-C0C09B04A51F}"/>
                  </a:ext>
                </a:extLst>
              </p:cNvPr>
              <p:cNvSpPr>
                <a:spLocks/>
              </p:cNvSpPr>
              <p:nvPr/>
            </p:nvSpPr>
            <p:spPr bwMode="auto">
              <a:xfrm rot="5400000">
                <a:off x="9842908" y="1175990"/>
                <a:ext cx="134897" cy="133350"/>
              </a:xfrm>
              <a:custGeom>
                <a:avLst/>
                <a:gdLst>
                  <a:gd name="T0" fmla="*/ 0 w 204"/>
                  <a:gd name="T1" fmla="*/ 30 h 84"/>
                  <a:gd name="T2" fmla="*/ 6 w 204"/>
                  <a:gd name="T3" fmla="*/ 60 h 84"/>
                  <a:gd name="T4" fmla="*/ 12 w 204"/>
                  <a:gd name="T5" fmla="*/ 48 h 84"/>
                  <a:gd name="T6" fmla="*/ 18 w 204"/>
                  <a:gd name="T7" fmla="*/ 24 h 84"/>
                  <a:gd name="T8" fmla="*/ 24 w 204"/>
                  <a:gd name="T9" fmla="*/ 66 h 84"/>
                  <a:gd name="T10" fmla="*/ 30 w 204"/>
                  <a:gd name="T11" fmla="*/ 36 h 84"/>
                  <a:gd name="T12" fmla="*/ 30 w 204"/>
                  <a:gd name="T13" fmla="*/ 42 h 84"/>
                  <a:gd name="T14" fmla="*/ 36 w 204"/>
                  <a:gd name="T15" fmla="*/ 36 h 84"/>
                  <a:gd name="T16" fmla="*/ 42 w 204"/>
                  <a:gd name="T17" fmla="*/ 6 h 84"/>
                  <a:gd name="T18" fmla="*/ 48 w 204"/>
                  <a:gd name="T19" fmla="*/ 18 h 84"/>
                  <a:gd name="T20" fmla="*/ 54 w 204"/>
                  <a:gd name="T21" fmla="*/ 66 h 84"/>
                  <a:gd name="T22" fmla="*/ 60 w 204"/>
                  <a:gd name="T23" fmla="*/ 78 h 84"/>
                  <a:gd name="T24" fmla="*/ 66 w 204"/>
                  <a:gd name="T25" fmla="*/ 42 h 84"/>
                  <a:gd name="T26" fmla="*/ 66 w 204"/>
                  <a:gd name="T27" fmla="*/ 60 h 84"/>
                  <a:gd name="T28" fmla="*/ 72 w 204"/>
                  <a:gd name="T29" fmla="*/ 24 h 84"/>
                  <a:gd name="T30" fmla="*/ 78 w 204"/>
                  <a:gd name="T31" fmla="*/ 72 h 84"/>
                  <a:gd name="T32" fmla="*/ 84 w 204"/>
                  <a:gd name="T33" fmla="*/ 60 h 84"/>
                  <a:gd name="T34" fmla="*/ 84 w 204"/>
                  <a:gd name="T35" fmla="*/ 42 h 84"/>
                  <a:gd name="T36" fmla="*/ 90 w 204"/>
                  <a:gd name="T37" fmla="*/ 54 h 84"/>
                  <a:gd name="T38" fmla="*/ 96 w 204"/>
                  <a:gd name="T39" fmla="*/ 30 h 84"/>
                  <a:gd name="T40" fmla="*/ 102 w 204"/>
                  <a:gd name="T41" fmla="*/ 60 h 84"/>
                  <a:gd name="T42" fmla="*/ 108 w 204"/>
                  <a:gd name="T43" fmla="*/ 66 h 84"/>
                  <a:gd name="T44" fmla="*/ 114 w 204"/>
                  <a:gd name="T45" fmla="*/ 54 h 84"/>
                  <a:gd name="T46" fmla="*/ 114 w 204"/>
                  <a:gd name="T47" fmla="*/ 36 h 84"/>
                  <a:gd name="T48" fmla="*/ 120 w 204"/>
                  <a:gd name="T49" fmla="*/ 60 h 84"/>
                  <a:gd name="T50" fmla="*/ 126 w 204"/>
                  <a:gd name="T51" fmla="*/ 24 h 84"/>
                  <a:gd name="T52" fmla="*/ 132 w 204"/>
                  <a:gd name="T53" fmla="*/ 54 h 84"/>
                  <a:gd name="T54" fmla="*/ 138 w 204"/>
                  <a:gd name="T55" fmla="*/ 54 h 84"/>
                  <a:gd name="T56" fmla="*/ 138 w 204"/>
                  <a:gd name="T57" fmla="*/ 48 h 84"/>
                  <a:gd name="T58" fmla="*/ 144 w 204"/>
                  <a:gd name="T59" fmla="*/ 0 h 84"/>
                  <a:gd name="T60" fmla="*/ 150 w 204"/>
                  <a:gd name="T61" fmla="*/ 66 h 84"/>
                  <a:gd name="T62" fmla="*/ 156 w 204"/>
                  <a:gd name="T63" fmla="*/ 36 h 84"/>
                  <a:gd name="T64" fmla="*/ 162 w 204"/>
                  <a:gd name="T65" fmla="*/ 48 h 84"/>
                  <a:gd name="T66" fmla="*/ 162 w 204"/>
                  <a:gd name="T67" fmla="*/ 48 h 84"/>
                  <a:gd name="T68" fmla="*/ 168 w 204"/>
                  <a:gd name="T69" fmla="*/ 24 h 84"/>
                  <a:gd name="T70" fmla="*/ 174 w 204"/>
                  <a:gd name="T71" fmla="*/ 66 h 84"/>
                  <a:gd name="T72" fmla="*/ 180 w 204"/>
                  <a:gd name="T73" fmla="*/ 60 h 84"/>
                  <a:gd name="T74" fmla="*/ 186 w 204"/>
                  <a:gd name="T75" fmla="*/ 42 h 84"/>
                  <a:gd name="T76" fmla="*/ 186 w 204"/>
                  <a:gd name="T77" fmla="*/ 54 h 84"/>
                  <a:gd name="T78" fmla="*/ 192 w 204"/>
                  <a:gd name="T79" fmla="*/ 48 h 84"/>
                  <a:gd name="T80" fmla="*/ 198 w 204"/>
                  <a:gd name="T81" fmla="*/ 24 h 84"/>
                  <a:gd name="T82" fmla="*/ 204 w 204"/>
                  <a:gd name="T8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84">
                    <a:moveTo>
                      <a:pt x="0" y="66"/>
                    </a:moveTo>
                    <a:lnTo>
                      <a:pt x="0" y="24"/>
                    </a:lnTo>
                    <a:lnTo>
                      <a:pt x="0" y="30"/>
                    </a:lnTo>
                    <a:lnTo>
                      <a:pt x="6" y="48"/>
                    </a:lnTo>
                    <a:lnTo>
                      <a:pt x="6" y="30"/>
                    </a:lnTo>
                    <a:lnTo>
                      <a:pt x="6" y="60"/>
                    </a:lnTo>
                    <a:lnTo>
                      <a:pt x="12" y="24"/>
                    </a:lnTo>
                    <a:lnTo>
                      <a:pt x="12" y="72"/>
                    </a:lnTo>
                    <a:lnTo>
                      <a:pt x="12" y="48"/>
                    </a:lnTo>
                    <a:lnTo>
                      <a:pt x="18" y="42"/>
                    </a:lnTo>
                    <a:lnTo>
                      <a:pt x="18" y="60"/>
                    </a:lnTo>
                    <a:lnTo>
                      <a:pt x="18" y="24"/>
                    </a:lnTo>
                    <a:lnTo>
                      <a:pt x="18" y="60"/>
                    </a:lnTo>
                    <a:lnTo>
                      <a:pt x="24" y="42"/>
                    </a:lnTo>
                    <a:lnTo>
                      <a:pt x="24" y="66"/>
                    </a:lnTo>
                    <a:lnTo>
                      <a:pt x="24" y="30"/>
                    </a:lnTo>
                    <a:lnTo>
                      <a:pt x="24" y="36"/>
                    </a:lnTo>
                    <a:lnTo>
                      <a:pt x="30" y="36"/>
                    </a:lnTo>
                    <a:lnTo>
                      <a:pt x="30" y="60"/>
                    </a:lnTo>
                    <a:lnTo>
                      <a:pt x="30" y="24"/>
                    </a:lnTo>
                    <a:lnTo>
                      <a:pt x="30" y="42"/>
                    </a:lnTo>
                    <a:lnTo>
                      <a:pt x="36" y="72"/>
                    </a:lnTo>
                    <a:lnTo>
                      <a:pt x="36" y="6"/>
                    </a:lnTo>
                    <a:lnTo>
                      <a:pt x="36" y="36"/>
                    </a:lnTo>
                    <a:lnTo>
                      <a:pt x="42" y="48"/>
                    </a:lnTo>
                    <a:lnTo>
                      <a:pt x="42" y="84"/>
                    </a:lnTo>
                    <a:lnTo>
                      <a:pt x="42" y="6"/>
                    </a:lnTo>
                    <a:lnTo>
                      <a:pt x="42" y="48"/>
                    </a:lnTo>
                    <a:lnTo>
                      <a:pt x="48" y="72"/>
                    </a:lnTo>
                    <a:lnTo>
                      <a:pt x="48" y="18"/>
                    </a:lnTo>
                    <a:lnTo>
                      <a:pt x="48" y="30"/>
                    </a:lnTo>
                    <a:lnTo>
                      <a:pt x="54" y="30"/>
                    </a:lnTo>
                    <a:lnTo>
                      <a:pt x="54" y="66"/>
                    </a:lnTo>
                    <a:lnTo>
                      <a:pt x="54" y="24"/>
                    </a:lnTo>
                    <a:lnTo>
                      <a:pt x="60" y="48"/>
                    </a:lnTo>
                    <a:lnTo>
                      <a:pt x="60" y="78"/>
                    </a:lnTo>
                    <a:lnTo>
                      <a:pt x="60" y="12"/>
                    </a:lnTo>
                    <a:lnTo>
                      <a:pt x="60" y="60"/>
                    </a:lnTo>
                    <a:lnTo>
                      <a:pt x="66" y="42"/>
                    </a:lnTo>
                    <a:lnTo>
                      <a:pt x="66" y="60"/>
                    </a:lnTo>
                    <a:lnTo>
                      <a:pt x="66" y="30"/>
                    </a:lnTo>
                    <a:lnTo>
                      <a:pt x="66" y="60"/>
                    </a:lnTo>
                    <a:lnTo>
                      <a:pt x="72" y="42"/>
                    </a:lnTo>
                    <a:lnTo>
                      <a:pt x="72" y="72"/>
                    </a:lnTo>
                    <a:lnTo>
                      <a:pt x="72" y="24"/>
                    </a:lnTo>
                    <a:lnTo>
                      <a:pt x="72" y="48"/>
                    </a:lnTo>
                    <a:lnTo>
                      <a:pt x="78" y="30"/>
                    </a:lnTo>
                    <a:lnTo>
                      <a:pt x="78" y="72"/>
                    </a:lnTo>
                    <a:lnTo>
                      <a:pt x="78" y="18"/>
                    </a:lnTo>
                    <a:lnTo>
                      <a:pt x="78" y="24"/>
                    </a:lnTo>
                    <a:lnTo>
                      <a:pt x="84" y="60"/>
                    </a:lnTo>
                    <a:lnTo>
                      <a:pt x="84" y="78"/>
                    </a:lnTo>
                    <a:lnTo>
                      <a:pt x="84" y="18"/>
                    </a:lnTo>
                    <a:lnTo>
                      <a:pt x="84" y="42"/>
                    </a:lnTo>
                    <a:lnTo>
                      <a:pt x="90" y="18"/>
                    </a:lnTo>
                    <a:lnTo>
                      <a:pt x="90" y="60"/>
                    </a:lnTo>
                    <a:lnTo>
                      <a:pt x="90" y="54"/>
                    </a:lnTo>
                    <a:lnTo>
                      <a:pt x="96" y="48"/>
                    </a:lnTo>
                    <a:lnTo>
                      <a:pt x="96" y="66"/>
                    </a:lnTo>
                    <a:lnTo>
                      <a:pt x="96" y="30"/>
                    </a:lnTo>
                    <a:lnTo>
                      <a:pt x="96" y="42"/>
                    </a:lnTo>
                    <a:lnTo>
                      <a:pt x="102" y="30"/>
                    </a:lnTo>
                    <a:lnTo>
                      <a:pt x="102" y="60"/>
                    </a:lnTo>
                    <a:lnTo>
                      <a:pt x="102" y="42"/>
                    </a:lnTo>
                    <a:lnTo>
                      <a:pt x="108" y="48"/>
                    </a:lnTo>
                    <a:lnTo>
                      <a:pt x="108" y="66"/>
                    </a:lnTo>
                    <a:lnTo>
                      <a:pt x="108" y="24"/>
                    </a:lnTo>
                    <a:lnTo>
                      <a:pt x="108" y="48"/>
                    </a:lnTo>
                    <a:lnTo>
                      <a:pt x="114" y="54"/>
                    </a:lnTo>
                    <a:lnTo>
                      <a:pt x="114" y="66"/>
                    </a:lnTo>
                    <a:lnTo>
                      <a:pt x="114" y="24"/>
                    </a:lnTo>
                    <a:lnTo>
                      <a:pt x="114" y="36"/>
                    </a:lnTo>
                    <a:lnTo>
                      <a:pt x="120" y="36"/>
                    </a:lnTo>
                    <a:lnTo>
                      <a:pt x="120" y="36"/>
                    </a:lnTo>
                    <a:lnTo>
                      <a:pt x="120" y="60"/>
                    </a:lnTo>
                    <a:lnTo>
                      <a:pt x="126" y="36"/>
                    </a:lnTo>
                    <a:lnTo>
                      <a:pt x="126" y="66"/>
                    </a:lnTo>
                    <a:lnTo>
                      <a:pt x="126" y="24"/>
                    </a:lnTo>
                    <a:lnTo>
                      <a:pt x="126" y="36"/>
                    </a:lnTo>
                    <a:lnTo>
                      <a:pt x="132" y="48"/>
                    </a:lnTo>
                    <a:lnTo>
                      <a:pt x="132" y="54"/>
                    </a:lnTo>
                    <a:lnTo>
                      <a:pt x="132" y="30"/>
                    </a:lnTo>
                    <a:lnTo>
                      <a:pt x="132" y="54"/>
                    </a:lnTo>
                    <a:lnTo>
                      <a:pt x="138" y="54"/>
                    </a:lnTo>
                    <a:lnTo>
                      <a:pt x="138" y="66"/>
                    </a:lnTo>
                    <a:lnTo>
                      <a:pt x="138" y="30"/>
                    </a:lnTo>
                    <a:lnTo>
                      <a:pt x="138" y="48"/>
                    </a:lnTo>
                    <a:lnTo>
                      <a:pt x="144" y="42"/>
                    </a:lnTo>
                    <a:lnTo>
                      <a:pt x="144" y="78"/>
                    </a:lnTo>
                    <a:lnTo>
                      <a:pt x="144" y="0"/>
                    </a:lnTo>
                    <a:lnTo>
                      <a:pt x="144" y="54"/>
                    </a:lnTo>
                    <a:lnTo>
                      <a:pt x="150" y="42"/>
                    </a:lnTo>
                    <a:lnTo>
                      <a:pt x="150" y="66"/>
                    </a:lnTo>
                    <a:lnTo>
                      <a:pt x="150" y="24"/>
                    </a:lnTo>
                    <a:lnTo>
                      <a:pt x="150" y="48"/>
                    </a:lnTo>
                    <a:lnTo>
                      <a:pt x="156" y="36"/>
                    </a:lnTo>
                    <a:lnTo>
                      <a:pt x="156" y="66"/>
                    </a:lnTo>
                    <a:lnTo>
                      <a:pt x="156" y="24"/>
                    </a:lnTo>
                    <a:lnTo>
                      <a:pt x="162" y="48"/>
                    </a:lnTo>
                    <a:lnTo>
                      <a:pt x="162" y="66"/>
                    </a:lnTo>
                    <a:lnTo>
                      <a:pt x="162" y="30"/>
                    </a:lnTo>
                    <a:lnTo>
                      <a:pt x="162" y="48"/>
                    </a:lnTo>
                    <a:lnTo>
                      <a:pt x="168" y="36"/>
                    </a:lnTo>
                    <a:lnTo>
                      <a:pt x="168" y="60"/>
                    </a:lnTo>
                    <a:lnTo>
                      <a:pt x="168" y="24"/>
                    </a:lnTo>
                    <a:lnTo>
                      <a:pt x="168" y="60"/>
                    </a:lnTo>
                    <a:lnTo>
                      <a:pt x="174" y="36"/>
                    </a:lnTo>
                    <a:lnTo>
                      <a:pt x="174" y="66"/>
                    </a:lnTo>
                    <a:lnTo>
                      <a:pt x="174" y="24"/>
                    </a:lnTo>
                    <a:lnTo>
                      <a:pt x="180" y="54"/>
                    </a:lnTo>
                    <a:lnTo>
                      <a:pt x="180" y="60"/>
                    </a:lnTo>
                    <a:lnTo>
                      <a:pt x="180" y="36"/>
                    </a:lnTo>
                    <a:lnTo>
                      <a:pt x="180" y="48"/>
                    </a:lnTo>
                    <a:lnTo>
                      <a:pt x="186" y="42"/>
                    </a:lnTo>
                    <a:lnTo>
                      <a:pt x="186" y="66"/>
                    </a:lnTo>
                    <a:lnTo>
                      <a:pt x="186" y="24"/>
                    </a:lnTo>
                    <a:lnTo>
                      <a:pt x="186" y="54"/>
                    </a:lnTo>
                    <a:lnTo>
                      <a:pt x="192" y="60"/>
                    </a:lnTo>
                    <a:lnTo>
                      <a:pt x="192" y="30"/>
                    </a:lnTo>
                    <a:lnTo>
                      <a:pt x="192" y="48"/>
                    </a:lnTo>
                    <a:lnTo>
                      <a:pt x="198" y="54"/>
                    </a:lnTo>
                    <a:lnTo>
                      <a:pt x="198" y="60"/>
                    </a:lnTo>
                    <a:lnTo>
                      <a:pt x="198" y="24"/>
                    </a:lnTo>
                    <a:lnTo>
                      <a:pt x="198" y="48"/>
                    </a:lnTo>
                    <a:lnTo>
                      <a:pt x="204" y="66"/>
                    </a:lnTo>
                    <a:lnTo>
                      <a:pt x="204" y="72"/>
                    </a:lnTo>
                    <a:lnTo>
                      <a:pt x="204" y="18"/>
                    </a:lnTo>
                    <a:lnTo>
                      <a:pt x="204" y="6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70">
                <a:extLst>
                  <a:ext uri="{FF2B5EF4-FFF2-40B4-BE49-F238E27FC236}">
                    <a16:creationId xmlns:a16="http://schemas.microsoft.com/office/drawing/2014/main" id="{BDF7BDE0-0653-5B42-A892-146001658613}"/>
                  </a:ext>
                </a:extLst>
              </p:cNvPr>
              <p:cNvSpPr>
                <a:spLocks/>
              </p:cNvSpPr>
              <p:nvPr/>
            </p:nvSpPr>
            <p:spPr bwMode="auto">
              <a:xfrm rot="5400000">
                <a:off x="9834178" y="1319618"/>
                <a:ext cx="142833" cy="123825"/>
              </a:xfrm>
              <a:custGeom>
                <a:avLst/>
                <a:gdLst>
                  <a:gd name="T0" fmla="*/ 6 w 216"/>
                  <a:gd name="T1" fmla="*/ 54 h 78"/>
                  <a:gd name="T2" fmla="*/ 12 w 216"/>
                  <a:gd name="T3" fmla="*/ 42 h 78"/>
                  <a:gd name="T4" fmla="*/ 18 w 216"/>
                  <a:gd name="T5" fmla="*/ 78 h 78"/>
                  <a:gd name="T6" fmla="*/ 24 w 216"/>
                  <a:gd name="T7" fmla="*/ 30 h 78"/>
                  <a:gd name="T8" fmla="*/ 24 w 216"/>
                  <a:gd name="T9" fmla="*/ 48 h 78"/>
                  <a:gd name="T10" fmla="*/ 30 w 216"/>
                  <a:gd name="T11" fmla="*/ 24 h 78"/>
                  <a:gd name="T12" fmla="*/ 36 w 216"/>
                  <a:gd name="T13" fmla="*/ 48 h 78"/>
                  <a:gd name="T14" fmla="*/ 42 w 216"/>
                  <a:gd name="T15" fmla="*/ 36 h 78"/>
                  <a:gd name="T16" fmla="*/ 42 w 216"/>
                  <a:gd name="T17" fmla="*/ 42 h 78"/>
                  <a:gd name="T18" fmla="*/ 48 w 216"/>
                  <a:gd name="T19" fmla="*/ 30 h 78"/>
                  <a:gd name="T20" fmla="*/ 54 w 216"/>
                  <a:gd name="T21" fmla="*/ 30 h 78"/>
                  <a:gd name="T22" fmla="*/ 60 w 216"/>
                  <a:gd name="T23" fmla="*/ 60 h 78"/>
                  <a:gd name="T24" fmla="*/ 66 w 216"/>
                  <a:gd name="T25" fmla="*/ 30 h 78"/>
                  <a:gd name="T26" fmla="*/ 72 w 216"/>
                  <a:gd name="T27" fmla="*/ 30 h 78"/>
                  <a:gd name="T28" fmla="*/ 72 w 216"/>
                  <a:gd name="T29" fmla="*/ 36 h 78"/>
                  <a:gd name="T30" fmla="*/ 78 w 216"/>
                  <a:gd name="T31" fmla="*/ 18 h 78"/>
                  <a:gd name="T32" fmla="*/ 84 w 216"/>
                  <a:gd name="T33" fmla="*/ 54 h 78"/>
                  <a:gd name="T34" fmla="*/ 90 w 216"/>
                  <a:gd name="T35" fmla="*/ 48 h 78"/>
                  <a:gd name="T36" fmla="*/ 90 w 216"/>
                  <a:gd name="T37" fmla="*/ 42 h 78"/>
                  <a:gd name="T38" fmla="*/ 96 w 216"/>
                  <a:gd name="T39" fmla="*/ 54 h 78"/>
                  <a:gd name="T40" fmla="*/ 102 w 216"/>
                  <a:gd name="T41" fmla="*/ 36 h 78"/>
                  <a:gd name="T42" fmla="*/ 108 w 216"/>
                  <a:gd name="T43" fmla="*/ 24 h 78"/>
                  <a:gd name="T44" fmla="*/ 114 w 216"/>
                  <a:gd name="T45" fmla="*/ 42 h 78"/>
                  <a:gd name="T46" fmla="*/ 120 w 216"/>
                  <a:gd name="T47" fmla="*/ 60 h 78"/>
                  <a:gd name="T48" fmla="*/ 126 w 216"/>
                  <a:gd name="T49" fmla="*/ 12 h 78"/>
                  <a:gd name="T50" fmla="*/ 132 w 216"/>
                  <a:gd name="T51" fmla="*/ 60 h 78"/>
                  <a:gd name="T52" fmla="*/ 138 w 216"/>
                  <a:gd name="T53" fmla="*/ 30 h 78"/>
                  <a:gd name="T54" fmla="*/ 144 w 216"/>
                  <a:gd name="T55" fmla="*/ 42 h 78"/>
                  <a:gd name="T56" fmla="*/ 144 w 216"/>
                  <a:gd name="T57" fmla="*/ 48 h 78"/>
                  <a:gd name="T58" fmla="*/ 150 w 216"/>
                  <a:gd name="T59" fmla="*/ 24 h 78"/>
                  <a:gd name="T60" fmla="*/ 156 w 216"/>
                  <a:gd name="T61" fmla="*/ 60 h 78"/>
                  <a:gd name="T62" fmla="*/ 162 w 216"/>
                  <a:gd name="T63" fmla="*/ 12 h 78"/>
                  <a:gd name="T64" fmla="*/ 168 w 216"/>
                  <a:gd name="T65" fmla="*/ 48 h 78"/>
                  <a:gd name="T66" fmla="*/ 168 w 216"/>
                  <a:gd name="T67" fmla="*/ 24 h 78"/>
                  <a:gd name="T68" fmla="*/ 174 w 216"/>
                  <a:gd name="T69" fmla="*/ 42 h 78"/>
                  <a:gd name="T70" fmla="*/ 180 w 216"/>
                  <a:gd name="T71" fmla="*/ 30 h 78"/>
                  <a:gd name="T72" fmla="*/ 186 w 216"/>
                  <a:gd name="T73" fmla="*/ 24 h 78"/>
                  <a:gd name="T74" fmla="*/ 192 w 216"/>
                  <a:gd name="T75" fmla="*/ 54 h 78"/>
                  <a:gd name="T76" fmla="*/ 198 w 216"/>
                  <a:gd name="T77" fmla="*/ 36 h 78"/>
                  <a:gd name="T78" fmla="*/ 198 w 216"/>
                  <a:gd name="T79" fmla="*/ 36 h 78"/>
                  <a:gd name="T80" fmla="*/ 204 w 216"/>
                  <a:gd name="T81" fmla="*/ 48 h 78"/>
                  <a:gd name="T82" fmla="*/ 210 w 216"/>
                  <a:gd name="T83" fmla="*/ 2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78">
                    <a:moveTo>
                      <a:pt x="0" y="54"/>
                    </a:moveTo>
                    <a:lnTo>
                      <a:pt x="6" y="48"/>
                    </a:lnTo>
                    <a:lnTo>
                      <a:pt x="6" y="54"/>
                    </a:lnTo>
                    <a:lnTo>
                      <a:pt x="6" y="24"/>
                    </a:lnTo>
                    <a:lnTo>
                      <a:pt x="6" y="36"/>
                    </a:lnTo>
                    <a:lnTo>
                      <a:pt x="12" y="42"/>
                    </a:lnTo>
                    <a:lnTo>
                      <a:pt x="12" y="60"/>
                    </a:lnTo>
                    <a:lnTo>
                      <a:pt x="12" y="6"/>
                    </a:lnTo>
                    <a:lnTo>
                      <a:pt x="18" y="78"/>
                    </a:lnTo>
                    <a:lnTo>
                      <a:pt x="18" y="72"/>
                    </a:lnTo>
                    <a:lnTo>
                      <a:pt x="18" y="48"/>
                    </a:lnTo>
                    <a:lnTo>
                      <a:pt x="24" y="30"/>
                    </a:lnTo>
                    <a:lnTo>
                      <a:pt x="24" y="72"/>
                    </a:lnTo>
                    <a:lnTo>
                      <a:pt x="24" y="6"/>
                    </a:lnTo>
                    <a:lnTo>
                      <a:pt x="24" y="48"/>
                    </a:lnTo>
                    <a:lnTo>
                      <a:pt x="30" y="36"/>
                    </a:lnTo>
                    <a:lnTo>
                      <a:pt x="30" y="48"/>
                    </a:lnTo>
                    <a:lnTo>
                      <a:pt x="30" y="24"/>
                    </a:lnTo>
                    <a:lnTo>
                      <a:pt x="30" y="30"/>
                    </a:lnTo>
                    <a:lnTo>
                      <a:pt x="36" y="36"/>
                    </a:lnTo>
                    <a:lnTo>
                      <a:pt x="36" y="48"/>
                    </a:lnTo>
                    <a:lnTo>
                      <a:pt x="36" y="30"/>
                    </a:lnTo>
                    <a:lnTo>
                      <a:pt x="36" y="48"/>
                    </a:lnTo>
                    <a:lnTo>
                      <a:pt x="42" y="36"/>
                    </a:lnTo>
                    <a:lnTo>
                      <a:pt x="42" y="60"/>
                    </a:lnTo>
                    <a:lnTo>
                      <a:pt x="42" y="24"/>
                    </a:lnTo>
                    <a:lnTo>
                      <a:pt x="42" y="42"/>
                    </a:lnTo>
                    <a:lnTo>
                      <a:pt x="48" y="36"/>
                    </a:lnTo>
                    <a:lnTo>
                      <a:pt x="48" y="48"/>
                    </a:lnTo>
                    <a:lnTo>
                      <a:pt x="48" y="30"/>
                    </a:lnTo>
                    <a:lnTo>
                      <a:pt x="54" y="48"/>
                    </a:lnTo>
                    <a:lnTo>
                      <a:pt x="54" y="48"/>
                    </a:lnTo>
                    <a:lnTo>
                      <a:pt x="54" y="30"/>
                    </a:lnTo>
                    <a:lnTo>
                      <a:pt x="54" y="36"/>
                    </a:lnTo>
                    <a:lnTo>
                      <a:pt x="60" y="42"/>
                    </a:lnTo>
                    <a:lnTo>
                      <a:pt x="60" y="60"/>
                    </a:lnTo>
                    <a:lnTo>
                      <a:pt x="60" y="18"/>
                    </a:lnTo>
                    <a:lnTo>
                      <a:pt x="60" y="48"/>
                    </a:lnTo>
                    <a:lnTo>
                      <a:pt x="66" y="30"/>
                    </a:lnTo>
                    <a:lnTo>
                      <a:pt x="66" y="60"/>
                    </a:lnTo>
                    <a:lnTo>
                      <a:pt x="66" y="18"/>
                    </a:lnTo>
                    <a:lnTo>
                      <a:pt x="72" y="30"/>
                    </a:lnTo>
                    <a:lnTo>
                      <a:pt x="72" y="60"/>
                    </a:lnTo>
                    <a:lnTo>
                      <a:pt x="72" y="30"/>
                    </a:lnTo>
                    <a:lnTo>
                      <a:pt x="72" y="36"/>
                    </a:lnTo>
                    <a:lnTo>
                      <a:pt x="78" y="48"/>
                    </a:lnTo>
                    <a:lnTo>
                      <a:pt x="78" y="60"/>
                    </a:lnTo>
                    <a:lnTo>
                      <a:pt x="78" y="18"/>
                    </a:lnTo>
                    <a:lnTo>
                      <a:pt x="78" y="36"/>
                    </a:lnTo>
                    <a:lnTo>
                      <a:pt x="84" y="48"/>
                    </a:lnTo>
                    <a:lnTo>
                      <a:pt x="84" y="54"/>
                    </a:lnTo>
                    <a:lnTo>
                      <a:pt x="84" y="18"/>
                    </a:lnTo>
                    <a:lnTo>
                      <a:pt x="84" y="36"/>
                    </a:lnTo>
                    <a:lnTo>
                      <a:pt x="90" y="48"/>
                    </a:lnTo>
                    <a:lnTo>
                      <a:pt x="90" y="54"/>
                    </a:lnTo>
                    <a:lnTo>
                      <a:pt x="90" y="18"/>
                    </a:lnTo>
                    <a:lnTo>
                      <a:pt x="90" y="42"/>
                    </a:lnTo>
                    <a:lnTo>
                      <a:pt x="96" y="66"/>
                    </a:lnTo>
                    <a:lnTo>
                      <a:pt x="96" y="12"/>
                    </a:lnTo>
                    <a:lnTo>
                      <a:pt x="96" y="54"/>
                    </a:lnTo>
                    <a:lnTo>
                      <a:pt x="102" y="54"/>
                    </a:lnTo>
                    <a:lnTo>
                      <a:pt x="102" y="24"/>
                    </a:lnTo>
                    <a:lnTo>
                      <a:pt x="102" y="36"/>
                    </a:lnTo>
                    <a:lnTo>
                      <a:pt x="108" y="48"/>
                    </a:lnTo>
                    <a:lnTo>
                      <a:pt x="108" y="54"/>
                    </a:lnTo>
                    <a:lnTo>
                      <a:pt x="108" y="24"/>
                    </a:lnTo>
                    <a:lnTo>
                      <a:pt x="114" y="54"/>
                    </a:lnTo>
                    <a:lnTo>
                      <a:pt x="114" y="18"/>
                    </a:lnTo>
                    <a:lnTo>
                      <a:pt x="114" y="42"/>
                    </a:lnTo>
                    <a:lnTo>
                      <a:pt x="120" y="36"/>
                    </a:lnTo>
                    <a:lnTo>
                      <a:pt x="120" y="18"/>
                    </a:lnTo>
                    <a:lnTo>
                      <a:pt x="120" y="60"/>
                    </a:lnTo>
                    <a:lnTo>
                      <a:pt x="126" y="48"/>
                    </a:lnTo>
                    <a:lnTo>
                      <a:pt x="126" y="66"/>
                    </a:lnTo>
                    <a:lnTo>
                      <a:pt x="126" y="12"/>
                    </a:lnTo>
                    <a:lnTo>
                      <a:pt x="126" y="48"/>
                    </a:lnTo>
                    <a:lnTo>
                      <a:pt x="132" y="24"/>
                    </a:lnTo>
                    <a:lnTo>
                      <a:pt x="132" y="60"/>
                    </a:lnTo>
                    <a:lnTo>
                      <a:pt x="132" y="18"/>
                    </a:lnTo>
                    <a:lnTo>
                      <a:pt x="132" y="48"/>
                    </a:lnTo>
                    <a:lnTo>
                      <a:pt x="138" y="30"/>
                    </a:lnTo>
                    <a:lnTo>
                      <a:pt x="138" y="36"/>
                    </a:lnTo>
                    <a:lnTo>
                      <a:pt x="138" y="36"/>
                    </a:lnTo>
                    <a:lnTo>
                      <a:pt x="144" y="42"/>
                    </a:lnTo>
                    <a:lnTo>
                      <a:pt x="144" y="66"/>
                    </a:lnTo>
                    <a:lnTo>
                      <a:pt x="144" y="12"/>
                    </a:lnTo>
                    <a:lnTo>
                      <a:pt x="144" y="48"/>
                    </a:lnTo>
                    <a:lnTo>
                      <a:pt x="150" y="30"/>
                    </a:lnTo>
                    <a:lnTo>
                      <a:pt x="150" y="54"/>
                    </a:lnTo>
                    <a:lnTo>
                      <a:pt x="150" y="24"/>
                    </a:lnTo>
                    <a:lnTo>
                      <a:pt x="150" y="30"/>
                    </a:lnTo>
                    <a:lnTo>
                      <a:pt x="156" y="42"/>
                    </a:lnTo>
                    <a:lnTo>
                      <a:pt x="156" y="60"/>
                    </a:lnTo>
                    <a:lnTo>
                      <a:pt x="156" y="24"/>
                    </a:lnTo>
                    <a:lnTo>
                      <a:pt x="156" y="48"/>
                    </a:lnTo>
                    <a:lnTo>
                      <a:pt x="162" y="12"/>
                    </a:lnTo>
                    <a:lnTo>
                      <a:pt x="162" y="60"/>
                    </a:lnTo>
                    <a:lnTo>
                      <a:pt x="162" y="42"/>
                    </a:lnTo>
                    <a:lnTo>
                      <a:pt x="168" y="48"/>
                    </a:lnTo>
                    <a:lnTo>
                      <a:pt x="168" y="66"/>
                    </a:lnTo>
                    <a:lnTo>
                      <a:pt x="168" y="12"/>
                    </a:lnTo>
                    <a:lnTo>
                      <a:pt x="168" y="24"/>
                    </a:lnTo>
                    <a:lnTo>
                      <a:pt x="174" y="66"/>
                    </a:lnTo>
                    <a:lnTo>
                      <a:pt x="174" y="18"/>
                    </a:lnTo>
                    <a:lnTo>
                      <a:pt x="174" y="42"/>
                    </a:lnTo>
                    <a:lnTo>
                      <a:pt x="180" y="30"/>
                    </a:lnTo>
                    <a:lnTo>
                      <a:pt x="180" y="54"/>
                    </a:lnTo>
                    <a:lnTo>
                      <a:pt x="180" y="30"/>
                    </a:lnTo>
                    <a:lnTo>
                      <a:pt x="180" y="36"/>
                    </a:lnTo>
                    <a:lnTo>
                      <a:pt x="186" y="48"/>
                    </a:lnTo>
                    <a:lnTo>
                      <a:pt x="186" y="24"/>
                    </a:lnTo>
                    <a:lnTo>
                      <a:pt x="186" y="54"/>
                    </a:lnTo>
                    <a:lnTo>
                      <a:pt x="192" y="42"/>
                    </a:lnTo>
                    <a:lnTo>
                      <a:pt x="192" y="54"/>
                    </a:lnTo>
                    <a:lnTo>
                      <a:pt x="192" y="24"/>
                    </a:lnTo>
                    <a:lnTo>
                      <a:pt x="192" y="24"/>
                    </a:lnTo>
                    <a:lnTo>
                      <a:pt x="198" y="36"/>
                    </a:lnTo>
                    <a:lnTo>
                      <a:pt x="198" y="78"/>
                    </a:lnTo>
                    <a:lnTo>
                      <a:pt x="198" y="18"/>
                    </a:lnTo>
                    <a:lnTo>
                      <a:pt x="198" y="36"/>
                    </a:lnTo>
                    <a:lnTo>
                      <a:pt x="204" y="0"/>
                    </a:lnTo>
                    <a:lnTo>
                      <a:pt x="204" y="66"/>
                    </a:lnTo>
                    <a:lnTo>
                      <a:pt x="204" y="48"/>
                    </a:lnTo>
                    <a:lnTo>
                      <a:pt x="210" y="30"/>
                    </a:lnTo>
                    <a:lnTo>
                      <a:pt x="210" y="54"/>
                    </a:lnTo>
                    <a:lnTo>
                      <a:pt x="210" y="24"/>
                    </a:lnTo>
                    <a:lnTo>
                      <a:pt x="210" y="36"/>
                    </a:lnTo>
                    <a:lnTo>
                      <a:pt x="216"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71">
                <a:extLst>
                  <a:ext uri="{FF2B5EF4-FFF2-40B4-BE49-F238E27FC236}">
                    <a16:creationId xmlns:a16="http://schemas.microsoft.com/office/drawing/2014/main" id="{A586C27E-576D-3A47-94B7-2B6EB714859F}"/>
                  </a:ext>
                </a:extLst>
              </p:cNvPr>
              <p:cNvSpPr>
                <a:spLocks/>
              </p:cNvSpPr>
              <p:nvPr/>
            </p:nvSpPr>
            <p:spPr bwMode="auto">
              <a:xfrm rot="5400000">
                <a:off x="9835367" y="1451737"/>
                <a:ext cx="130930" cy="133350"/>
              </a:xfrm>
              <a:custGeom>
                <a:avLst/>
                <a:gdLst>
                  <a:gd name="T0" fmla="*/ 0 w 198"/>
                  <a:gd name="T1" fmla="*/ 12 h 84"/>
                  <a:gd name="T2" fmla="*/ 6 w 198"/>
                  <a:gd name="T3" fmla="*/ 18 h 84"/>
                  <a:gd name="T4" fmla="*/ 12 w 198"/>
                  <a:gd name="T5" fmla="*/ 54 h 84"/>
                  <a:gd name="T6" fmla="*/ 18 w 198"/>
                  <a:gd name="T7" fmla="*/ 42 h 84"/>
                  <a:gd name="T8" fmla="*/ 18 w 198"/>
                  <a:gd name="T9" fmla="*/ 30 h 84"/>
                  <a:gd name="T10" fmla="*/ 24 w 198"/>
                  <a:gd name="T11" fmla="*/ 24 h 84"/>
                  <a:gd name="T12" fmla="*/ 30 w 198"/>
                  <a:gd name="T13" fmla="*/ 54 h 84"/>
                  <a:gd name="T14" fmla="*/ 36 w 198"/>
                  <a:gd name="T15" fmla="*/ 54 h 84"/>
                  <a:gd name="T16" fmla="*/ 42 w 198"/>
                  <a:gd name="T17" fmla="*/ 36 h 84"/>
                  <a:gd name="T18" fmla="*/ 42 w 198"/>
                  <a:gd name="T19" fmla="*/ 54 h 84"/>
                  <a:gd name="T20" fmla="*/ 48 w 198"/>
                  <a:gd name="T21" fmla="*/ 12 h 84"/>
                  <a:gd name="T22" fmla="*/ 54 w 198"/>
                  <a:gd name="T23" fmla="*/ 54 h 84"/>
                  <a:gd name="T24" fmla="*/ 60 w 198"/>
                  <a:gd name="T25" fmla="*/ 24 h 84"/>
                  <a:gd name="T26" fmla="*/ 60 w 198"/>
                  <a:gd name="T27" fmla="*/ 42 h 84"/>
                  <a:gd name="T28" fmla="*/ 66 w 198"/>
                  <a:gd name="T29" fmla="*/ 0 h 84"/>
                  <a:gd name="T30" fmla="*/ 72 w 198"/>
                  <a:gd name="T31" fmla="*/ 60 h 84"/>
                  <a:gd name="T32" fmla="*/ 78 w 198"/>
                  <a:gd name="T33" fmla="*/ 48 h 84"/>
                  <a:gd name="T34" fmla="*/ 78 w 198"/>
                  <a:gd name="T35" fmla="*/ 42 h 84"/>
                  <a:gd name="T36" fmla="*/ 84 w 198"/>
                  <a:gd name="T37" fmla="*/ 18 h 84"/>
                  <a:gd name="T38" fmla="*/ 90 w 198"/>
                  <a:gd name="T39" fmla="*/ 66 h 84"/>
                  <a:gd name="T40" fmla="*/ 96 w 198"/>
                  <a:gd name="T41" fmla="*/ 48 h 84"/>
                  <a:gd name="T42" fmla="*/ 96 w 198"/>
                  <a:gd name="T43" fmla="*/ 30 h 84"/>
                  <a:gd name="T44" fmla="*/ 102 w 198"/>
                  <a:gd name="T45" fmla="*/ 72 h 84"/>
                  <a:gd name="T46" fmla="*/ 108 w 198"/>
                  <a:gd name="T47" fmla="*/ 30 h 84"/>
                  <a:gd name="T48" fmla="*/ 114 w 198"/>
                  <a:gd name="T49" fmla="*/ 24 h 84"/>
                  <a:gd name="T50" fmla="*/ 120 w 198"/>
                  <a:gd name="T51" fmla="*/ 48 h 84"/>
                  <a:gd name="T52" fmla="*/ 126 w 198"/>
                  <a:gd name="T53" fmla="*/ 42 h 84"/>
                  <a:gd name="T54" fmla="*/ 132 w 198"/>
                  <a:gd name="T55" fmla="*/ 42 h 84"/>
                  <a:gd name="T56" fmla="*/ 132 w 198"/>
                  <a:gd name="T57" fmla="*/ 54 h 84"/>
                  <a:gd name="T58" fmla="*/ 138 w 198"/>
                  <a:gd name="T59" fmla="*/ 84 h 84"/>
                  <a:gd name="T60" fmla="*/ 144 w 198"/>
                  <a:gd name="T61" fmla="*/ 6 h 84"/>
                  <a:gd name="T62" fmla="*/ 150 w 198"/>
                  <a:gd name="T63" fmla="*/ 54 h 84"/>
                  <a:gd name="T64" fmla="*/ 156 w 198"/>
                  <a:gd name="T65" fmla="*/ 48 h 84"/>
                  <a:gd name="T66" fmla="*/ 162 w 198"/>
                  <a:gd name="T67" fmla="*/ 48 h 84"/>
                  <a:gd name="T68" fmla="*/ 162 w 198"/>
                  <a:gd name="T69" fmla="*/ 36 h 84"/>
                  <a:gd name="T70" fmla="*/ 168 w 198"/>
                  <a:gd name="T71" fmla="*/ 36 h 84"/>
                  <a:gd name="T72" fmla="*/ 174 w 198"/>
                  <a:gd name="T73" fmla="*/ 30 h 84"/>
                  <a:gd name="T74" fmla="*/ 180 w 198"/>
                  <a:gd name="T75" fmla="*/ 60 h 84"/>
                  <a:gd name="T76" fmla="*/ 186 w 198"/>
                  <a:gd name="T77" fmla="*/ 42 h 84"/>
                  <a:gd name="T78" fmla="*/ 186 w 198"/>
                  <a:gd name="T79" fmla="*/ 36 h 84"/>
                  <a:gd name="T80" fmla="*/ 192 w 198"/>
                  <a:gd name="T81" fmla="*/ 30 h 84"/>
                  <a:gd name="T82" fmla="*/ 198 w 198"/>
                  <a:gd name="T83"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84">
                    <a:moveTo>
                      <a:pt x="0" y="42"/>
                    </a:moveTo>
                    <a:lnTo>
                      <a:pt x="0" y="60"/>
                    </a:lnTo>
                    <a:lnTo>
                      <a:pt x="0" y="12"/>
                    </a:lnTo>
                    <a:lnTo>
                      <a:pt x="6" y="54"/>
                    </a:lnTo>
                    <a:lnTo>
                      <a:pt x="6" y="60"/>
                    </a:lnTo>
                    <a:lnTo>
                      <a:pt x="6" y="18"/>
                    </a:lnTo>
                    <a:lnTo>
                      <a:pt x="6" y="36"/>
                    </a:lnTo>
                    <a:lnTo>
                      <a:pt x="12" y="48"/>
                    </a:lnTo>
                    <a:lnTo>
                      <a:pt x="12" y="54"/>
                    </a:lnTo>
                    <a:lnTo>
                      <a:pt x="12" y="18"/>
                    </a:lnTo>
                    <a:lnTo>
                      <a:pt x="12" y="48"/>
                    </a:lnTo>
                    <a:lnTo>
                      <a:pt x="18" y="42"/>
                    </a:lnTo>
                    <a:lnTo>
                      <a:pt x="18" y="54"/>
                    </a:lnTo>
                    <a:lnTo>
                      <a:pt x="18" y="24"/>
                    </a:lnTo>
                    <a:lnTo>
                      <a:pt x="18" y="30"/>
                    </a:lnTo>
                    <a:lnTo>
                      <a:pt x="24" y="48"/>
                    </a:lnTo>
                    <a:lnTo>
                      <a:pt x="24" y="54"/>
                    </a:lnTo>
                    <a:lnTo>
                      <a:pt x="24" y="24"/>
                    </a:lnTo>
                    <a:lnTo>
                      <a:pt x="24" y="36"/>
                    </a:lnTo>
                    <a:lnTo>
                      <a:pt x="30" y="24"/>
                    </a:lnTo>
                    <a:lnTo>
                      <a:pt x="30" y="54"/>
                    </a:lnTo>
                    <a:lnTo>
                      <a:pt x="30" y="24"/>
                    </a:lnTo>
                    <a:lnTo>
                      <a:pt x="36" y="36"/>
                    </a:lnTo>
                    <a:lnTo>
                      <a:pt x="36" y="54"/>
                    </a:lnTo>
                    <a:lnTo>
                      <a:pt x="36" y="24"/>
                    </a:lnTo>
                    <a:lnTo>
                      <a:pt x="36" y="42"/>
                    </a:lnTo>
                    <a:lnTo>
                      <a:pt x="42" y="36"/>
                    </a:lnTo>
                    <a:lnTo>
                      <a:pt x="42" y="60"/>
                    </a:lnTo>
                    <a:lnTo>
                      <a:pt x="42" y="18"/>
                    </a:lnTo>
                    <a:lnTo>
                      <a:pt x="42" y="54"/>
                    </a:lnTo>
                    <a:lnTo>
                      <a:pt x="48" y="48"/>
                    </a:lnTo>
                    <a:lnTo>
                      <a:pt x="48" y="66"/>
                    </a:lnTo>
                    <a:lnTo>
                      <a:pt x="48" y="12"/>
                    </a:lnTo>
                    <a:lnTo>
                      <a:pt x="48" y="54"/>
                    </a:lnTo>
                    <a:lnTo>
                      <a:pt x="54" y="36"/>
                    </a:lnTo>
                    <a:lnTo>
                      <a:pt x="54" y="54"/>
                    </a:lnTo>
                    <a:lnTo>
                      <a:pt x="54" y="24"/>
                    </a:lnTo>
                    <a:lnTo>
                      <a:pt x="54" y="42"/>
                    </a:lnTo>
                    <a:lnTo>
                      <a:pt x="60" y="24"/>
                    </a:lnTo>
                    <a:lnTo>
                      <a:pt x="60" y="60"/>
                    </a:lnTo>
                    <a:lnTo>
                      <a:pt x="60" y="12"/>
                    </a:lnTo>
                    <a:lnTo>
                      <a:pt x="60" y="42"/>
                    </a:lnTo>
                    <a:lnTo>
                      <a:pt x="66" y="30"/>
                    </a:lnTo>
                    <a:lnTo>
                      <a:pt x="66" y="72"/>
                    </a:lnTo>
                    <a:lnTo>
                      <a:pt x="66" y="0"/>
                    </a:lnTo>
                    <a:lnTo>
                      <a:pt x="66" y="48"/>
                    </a:lnTo>
                    <a:lnTo>
                      <a:pt x="72" y="36"/>
                    </a:lnTo>
                    <a:lnTo>
                      <a:pt x="72" y="60"/>
                    </a:lnTo>
                    <a:lnTo>
                      <a:pt x="72" y="18"/>
                    </a:lnTo>
                    <a:lnTo>
                      <a:pt x="72" y="42"/>
                    </a:lnTo>
                    <a:lnTo>
                      <a:pt x="78" y="48"/>
                    </a:lnTo>
                    <a:lnTo>
                      <a:pt x="78" y="60"/>
                    </a:lnTo>
                    <a:lnTo>
                      <a:pt x="78" y="24"/>
                    </a:lnTo>
                    <a:lnTo>
                      <a:pt x="78" y="42"/>
                    </a:lnTo>
                    <a:lnTo>
                      <a:pt x="84" y="30"/>
                    </a:lnTo>
                    <a:lnTo>
                      <a:pt x="84" y="60"/>
                    </a:lnTo>
                    <a:lnTo>
                      <a:pt x="84" y="18"/>
                    </a:lnTo>
                    <a:lnTo>
                      <a:pt x="84" y="30"/>
                    </a:lnTo>
                    <a:lnTo>
                      <a:pt x="90" y="36"/>
                    </a:lnTo>
                    <a:lnTo>
                      <a:pt x="90" y="66"/>
                    </a:lnTo>
                    <a:lnTo>
                      <a:pt x="90" y="18"/>
                    </a:lnTo>
                    <a:lnTo>
                      <a:pt x="90" y="42"/>
                    </a:lnTo>
                    <a:lnTo>
                      <a:pt x="96" y="48"/>
                    </a:lnTo>
                    <a:lnTo>
                      <a:pt x="96" y="60"/>
                    </a:lnTo>
                    <a:lnTo>
                      <a:pt x="96" y="18"/>
                    </a:lnTo>
                    <a:lnTo>
                      <a:pt x="96" y="30"/>
                    </a:lnTo>
                    <a:lnTo>
                      <a:pt x="102" y="54"/>
                    </a:lnTo>
                    <a:lnTo>
                      <a:pt x="102" y="6"/>
                    </a:lnTo>
                    <a:lnTo>
                      <a:pt x="102" y="72"/>
                    </a:lnTo>
                    <a:lnTo>
                      <a:pt x="108" y="12"/>
                    </a:lnTo>
                    <a:lnTo>
                      <a:pt x="108" y="60"/>
                    </a:lnTo>
                    <a:lnTo>
                      <a:pt x="108" y="30"/>
                    </a:lnTo>
                    <a:lnTo>
                      <a:pt x="114" y="36"/>
                    </a:lnTo>
                    <a:lnTo>
                      <a:pt x="114" y="54"/>
                    </a:lnTo>
                    <a:lnTo>
                      <a:pt x="114" y="24"/>
                    </a:lnTo>
                    <a:lnTo>
                      <a:pt x="114" y="36"/>
                    </a:lnTo>
                    <a:lnTo>
                      <a:pt x="120" y="42"/>
                    </a:lnTo>
                    <a:lnTo>
                      <a:pt x="120" y="48"/>
                    </a:lnTo>
                    <a:lnTo>
                      <a:pt x="120" y="30"/>
                    </a:lnTo>
                    <a:lnTo>
                      <a:pt x="120" y="36"/>
                    </a:lnTo>
                    <a:lnTo>
                      <a:pt x="126" y="42"/>
                    </a:lnTo>
                    <a:lnTo>
                      <a:pt x="126" y="24"/>
                    </a:lnTo>
                    <a:lnTo>
                      <a:pt x="126" y="54"/>
                    </a:lnTo>
                    <a:lnTo>
                      <a:pt x="132" y="42"/>
                    </a:lnTo>
                    <a:lnTo>
                      <a:pt x="132" y="72"/>
                    </a:lnTo>
                    <a:lnTo>
                      <a:pt x="132" y="12"/>
                    </a:lnTo>
                    <a:lnTo>
                      <a:pt x="132" y="54"/>
                    </a:lnTo>
                    <a:lnTo>
                      <a:pt x="138" y="36"/>
                    </a:lnTo>
                    <a:lnTo>
                      <a:pt x="138" y="6"/>
                    </a:lnTo>
                    <a:lnTo>
                      <a:pt x="138" y="84"/>
                    </a:lnTo>
                    <a:lnTo>
                      <a:pt x="144" y="30"/>
                    </a:lnTo>
                    <a:lnTo>
                      <a:pt x="144" y="54"/>
                    </a:lnTo>
                    <a:lnTo>
                      <a:pt x="144" y="6"/>
                    </a:lnTo>
                    <a:lnTo>
                      <a:pt x="144" y="42"/>
                    </a:lnTo>
                    <a:lnTo>
                      <a:pt x="150" y="24"/>
                    </a:lnTo>
                    <a:lnTo>
                      <a:pt x="150" y="54"/>
                    </a:lnTo>
                    <a:lnTo>
                      <a:pt x="150" y="42"/>
                    </a:lnTo>
                    <a:lnTo>
                      <a:pt x="156" y="30"/>
                    </a:lnTo>
                    <a:lnTo>
                      <a:pt x="156" y="48"/>
                    </a:lnTo>
                    <a:lnTo>
                      <a:pt x="156" y="24"/>
                    </a:lnTo>
                    <a:lnTo>
                      <a:pt x="156" y="30"/>
                    </a:lnTo>
                    <a:lnTo>
                      <a:pt x="162" y="48"/>
                    </a:lnTo>
                    <a:lnTo>
                      <a:pt x="162" y="54"/>
                    </a:lnTo>
                    <a:lnTo>
                      <a:pt x="162" y="24"/>
                    </a:lnTo>
                    <a:lnTo>
                      <a:pt x="162" y="36"/>
                    </a:lnTo>
                    <a:lnTo>
                      <a:pt x="168" y="18"/>
                    </a:lnTo>
                    <a:lnTo>
                      <a:pt x="168" y="66"/>
                    </a:lnTo>
                    <a:lnTo>
                      <a:pt x="168" y="36"/>
                    </a:lnTo>
                    <a:lnTo>
                      <a:pt x="174" y="48"/>
                    </a:lnTo>
                    <a:lnTo>
                      <a:pt x="174" y="48"/>
                    </a:lnTo>
                    <a:lnTo>
                      <a:pt x="174" y="30"/>
                    </a:lnTo>
                    <a:lnTo>
                      <a:pt x="174" y="42"/>
                    </a:lnTo>
                    <a:lnTo>
                      <a:pt x="180" y="48"/>
                    </a:lnTo>
                    <a:lnTo>
                      <a:pt x="180" y="60"/>
                    </a:lnTo>
                    <a:lnTo>
                      <a:pt x="180" y="18"/>
                    </a:lnTo>
                    <a:lnTo>
                      <a:pt x="180" y="42"/>
                    </a:lnTo>
                    <a:lnTo>
                      <a:pt x="186" y="42"/>
                    </a:lnTo>
                    <a:lnTo>
                      <a:pt x="186" y="60"/>
                    </a:lnTo>
                    <a:lnTo>
                      <a:pt x="186" y="24"/>
                    </a:lnTo>
                    <a:lnTo>
                      <a:pt x="186" y="36"/>
                    </a:lnTo>
                    <a:lnTo>
                      <a:pt x="192" y="42"/>
                    </a:lnTo>
                    <a:lnTo>
                      <a:pt x="192" y="48"/>
                    </a:lnTo>
                    <a:lnTo>
                      <a:pt x="192" y="30"/>
                    </a:lnTo>
                    <a:lnTo>
                      <a:pt x="192" y="42"/>
                    </a:lnTo>
                    <a:lnTo>
                      <a:pt x="198" y="36"/>
                    </a:lnTo>
                    <a:lnTo>
                      <a:pt x="198" y="60"/>
                    </a:lnTo>
                    <a:lnTo>
                      <a:pt x="198" y="18"/>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72">
                <a:extLst>
                  <a:ext uri="{FF2B5EF4-FFF2-40B4-BE49-F238E27FC236}">
                    <a16:creationId xmlns:a16="http://schemas.microsoft.com/office/drawing/2014/main" id="{63DA67EA-8528-D74D-AEA5-F202472A3B3B}"/>
                  </a:ext>
                </a:extLst>
              </p:cNvPr>
              <p:cNvSpPr>
                <a:spLocks/>
              </p:cNvSpPr>
              <p:nvPr/>
            </p:nvSpPr>
            <p:spPr bwMode="auto">
              <a:xfrm rot="5400000">
                <a:off x="9840924" y="1548534"/>
                <a:ext cx="138865" cy="209550"/>
              </a:xfrm>
              <a:custGeom>
                <a:avLst/>
                <a:gdLst>
                  <a:gd name="T0" fmla="*/ 6 w 210"/>
                  <a:gd name="T1" fmla="*/ 48 h 132"/>
                  <a:gd name="T2" fmla="*/ 12 w 210"/>
                  <a:gd name="T3" fmla="*/ 102 h 132"/>
                  <a:gd name="T4" fmla="*/ 18 w 210"/>
                  <a:gd name="T5" fmla="*/ 78 h 132"/>
                  <a:gd name="T6" fmla="*/ 18 w 210"/>
                  <a:gd name="T7" fmla="*/ 78 h 132"/>
                  <a:gd name="T8" fmla="*/ 24 w 210"/>
                  <a:gd name="T9" fmla="*/ 54 h 132"/>
                  <a:gd name="T10" fmla="*/ 30 w 210"/>
                  <a:gd name="T11" fmla="*/ 48 h 132"/>
                  <a:gd name="T12" fmla="*/ 36 w 210"/>
                  <a:gd name="T13" fmla="*/ 84 h 132"/>
                  <a:gd name="T14" fmla="*/ 42 w 210"/>
                  <a:gd name="T15" fmla="*/ 60 h 132"/>
                  <a:gd name="T16" fmla="*/ 48 w 210"/>
                  <a:gd name="T17" fmla="*/ 66 h 132"/>
                  <a:gd name="T18" fmla="*/ 48 w 210"/>
                  <a:gd name="T19" fmla="*/ 66 h 132"/>
                  <a:gd name="T20" fmla="*/ 54 w 210"/>
                  <a:gd name="T21" fmla="*/ 72 h 132"/>
                  <a:gd name="T22" fmla="*/ 60 w 210"/>
                  <a:gd name="T23" fmla="*/ 78 h 132"/>
                  <a:gd name="T24" fmla="*/ 66 w 210"/>
                  <a:gd name="T25" fmla="*/ 60 h 132"/>
                  <a:gd name="T26" fmla="*/ 72 w 210"/>
                  <a:gd name="T27" fmla="*/ 78 h 132"/>
                  <a:gd name="T28" fmla="*/ 78 w 210"/>
                  <a:gd name="T29" fmla="*/ 78 h 132"/>
                  <a:gd name="T30" fmla="*/ 84 w 210"/>
                  <a:gd name="T31" fmla="*/ 84 h 132"/>
                  <a:gd name="T32" fmla="*/ 84 w 210"/>
                  <a:gd name="T33" fmla="*/ 72 h 132"/>
                  <a:gd name="T34" fmla="*/ 90 w 210"/>
                  <a:gd name="T35" fmla="*/ 12 h 132"/>
                  <a:gd name="T36" fmla="*/ 96 w 210"/>
                  <a:gd name="T37" fmla="*/ 90 h 132"/>
                  <a:gd name="T38" fmla="*/ 102 w 210"/>
                  <a:gd name="T39" fmla="*/ 60 h 132"/>
                  <a:gd name="T40" fmla="*/ 102 w 210"/>
                  <a:gd name="T41" fmla="*/ 78 h 132"/>
                  <a:gd name="T42" fmla="*/ 108 w 210"/>
                  <a:gd name="T43" fmla="*/ 54 h 132"/>
                  <a:gd name="T44" fmla="*/ 114 w 210"/>
                  <a:gd name="T45" fmla="*/ 84 h 132"/>
                  <a:gd name="T46" fmla="*/ 120 w 210"/>
                  <a:gd name="T47" fmla="*/ 132 h 132"/>
                  <a:gd name="T48" fmla="*/ 126 w 210"/>
                  <a:gd name="T49" fmla="*/ 78 h 132"/>
                  <a:gd name="T50" fmla="*/ 126 w 210"/>
                  <a:gd name="T51" fmla="*/ 78 h 132"/>
                  <a:gd name="T52" fmla="*/ 132 w 210"/>
                  <a:gd name="T53" fmla="*/ 36 h 132"/>
                  <a:gd name="T54" fmla="*/ 138 w 210"/>
                  <a:gd name="T55" fmla="*/ 84 h 132"/>
                  <a:gd name="T56" fmla="*/ 144 w 210"/>
                  <a:gd name="T57" fmla="*/ 66 h 132"/>
                  <a:gd name="T58" fmla="*/ 150 w 210"/>
                  <a:gd name="T59" fmla="*/ 36 h 132"/>
                  <a:gd name="T60" fmla="*/ 150 w 210"/>
                  <a:gd name="T61" fmla="*/ 60 h 132"/>
                  <a:gd name="T62" fmla="*/ 156 w 210"/>
                  <a:gd name="T63" fmla="*/ 48 h 132"/>
                  <a:gd name="T64" fmla="*/ 162 w 210"/>
                  <a:gd name="T65" fmla="*/ 102 h 132"/>
                  <a:gd name="T66" fmla="*/ 168 w 210"/>
                  <a:gd name="T67" fmla="*/ 84 h 132"/>
                  <a:gd name="T68" fmla="*/ 168 w 210"/>
                  <a:gd name="T69" fmla="*/ 72 h 132"/>
                  <a:gd name="T70" fmla="*/ 174 w 210"/>
                  <a:gd name="T71" fmla="*/ 54 h 132"/>
                  <a:gd name="T72" fmla="*/ 180 w 210"/>
                  <a:gd name="T73" fmla="*/ 102 h 132"/>
                  <a:gd name="T74" fmla="*/ 186 w 210"/>
                  <a:gd name="T75" fmla="*/ 60 h 132"/>
                  <a:gd name="T76" fmla="*/ 186 w 210"/>
                  <a:gd name="T77" fmla="*/ 60 h 132"/>
                  <a:gd name="T78" fmla="*/ 192 w 210"/>
                  <a:gd name="T79" fmla="*/ 24 h 132"/>
                  <a:gd name="T80" fmla="*/ 198 w 210"/>
                  <a:gd name="T81" fmla="*/ 24 h 132"/>
                  <a:gd name="T82" fmla="*/ 204 w 210"/>
                  <a:gd name="T83"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32">
                    <a:moveTo>
                      <a:pt x="0" y="72"/>
                    </a:moveTo>
                    <a:lnTo>
                      <a:pt x="6" y="60"/>
                    </a:lnTo>
                    <a:lnTo>
                      <a:pt x="6" y="48"/>
                    </a:lnTo>
                    <a:lnTo>
                      <a:pt x="6" y="102"/>
                    </a:lnTo>
                    <a:lnTo>
                      <a:pt x="12" y="96"/>
                    </a:lnTo>
                    <a:lnTo>
                      <a:pt x="12" y="102"/>
                    </a:lnTo>
                    <a:lnTo>
                      <a:pt x="12" y="36"/>
                    </a:lnTo>
                    <a:lnTo>
                      <a:pt x="12" y="72"/>
                    </a:lnTo>
                    <a:lnTo>
                      <a:pt x="18" y="78"/>
                    </a:lnTo>
                    <a:lnTo>
                      <a:pt x="18" y="114"/>
                    </a:lnTo>
                    <a:lnTo>
                      <a:pt x="18" y="24"/>
                    </a:lnTo>
                    <a:lnTo>
                      <a:pt x="18" y="78"/>
                    </a:lnTo>
                    <a:lnTo>
                      <a:pt x="24" y="60"/>
                    </a:lnTo>
                    <a:lnTo>
                      <a:pt x="24" y="84"/>
                    </a:lnTo>
                    <a:lnTo>
                      <a:pt x="24" y="54"/>
                    </a:lnTo>
                    <a:lnTo>
                      <a:pt x="24" y="66"/>
                    </a:lnTo>
                    <a:lnTo>
                      <a:pt x="30" y="84"/>
                    </a:lnTo>
                    <a:lnTo>
                      <a:pt x="30" y="48"/>
                    </a:lnTo>
                    <a:lnTo>
                      <a:pt x="30" y="60"/>
                    </a:lnTo>
                    <a:lnTo>
                      <a:pt x="36" y="78"/>
                    </a:lnTo>
                    <a:lnTo>
                      <a:pt x="36" y="84"/>
                    </a:lnTo>
                    <a:lnTo>
                      <a:pt x="36" y="54"/>
                    </a:lnTo>
                    <a:lnTo>
                      <a:pt x="36" y="66"/>
                    </a:lnTo>
                    <a:lnTo>
                      <a:pt x="42" y="60"/>
                    </a:lnTo>
                    <a:lnTo>
                      <a:pt x="42" y="60"/>
                    </a:lnTo>
                    <a:lnTo>
                      <a:pt x="42" y="78"/>
                    </a:lnTo>
                    <a:lnTo>
                      <a:pt x="48" y="66"/>
                    </a:lnTo>
                    <a:lnTo>
                      <a:pt x="48" y="84"/>
                    </a:lnTo>
                    <a:lnTo>
                      <a:pt x="48" y="48"/>
                    </a:lnTo>
                    <a:lnTo>
                      <a:pt x="48" y="66"/>
                    </a:lnTo>
                    <a:lnTo>
                      <a:pt x="54" y="90"/>
                    </a:lnTo>
                    <a:lnTo>
                      <a:pt x="54" y="48"/>
                    </a:lnTo>
                    <a:lnTo>
                      <a:pt x="54" y="72"/>
                    </a:lnTo>
                    <a:lnTo>
                      <a:pt x="60" y="54"/>
                    </a:lnTo>
                    <a:lnTo>
                      <a:pt x="60" y="84"/>
                    </a:lnTo>
                    <a:lnTo>
                      <a:pt x="60" y="78"/>
                    </a:lnTo>
                    <a:lnTo>
                      <a:pt x="66" y="72"/>
                    </a:lnTo>
                    <a:lnTo>
                      <a:pt x="66" y="78"/>
                    </a:lnTo>
                    <a:lnTo>
                      <a:pt x="66" y="60"/>
                    </a:lnTo>
                    <a:lnTo>
                      <a:pt x="66" y="66"/>
                    </a:lnTo>
                    <a:lnTo>
                      <a:pt x="72" y="60"/>
                    </a:lnTo>
                    <a:lnTo>
                      <a:pt x="72" y="78"/>
                    </a:lnTo>
                    <a:lnTo>
                      <a:pt x="72" y="66"/>
                    </a:lnTo>
                    <a:lnTo>
                      <a:pt x="78" y="72"/>
                    </a:lnTo>
                    <a:lnTo>
                      <a:pt x="78" y="78"/>
                    </a:lnTo>
                    <a:lnTo>
                      <a:pt x="78" y="60"/>
                    </a:lnTo>
                    <a:lnTo>
                      <a:pt x="78" y="66"/>
                    </a:lnTo>
                    <a:lnTo>
                      <a:pt x="84" y="84"/>
                    </a:lnTo>
                    <a:lnTo>
                      <a:pt x="84" y="90"/>
                    </a:lnTo>
                    <a:lnTo>
                      <a:pt x="84" y="54"/>
                    </a:lnTo>
                    <a:lnTo>
                      <a:pt x="84" y="72"/>
                    </a:lnTo>
                    <a:lnTo>
                      <a:pt x="90" y="78"/>
                    </a:lnTo>
                    <a:lnTo>
                      <a:pt x="90" y="132"/>
                    </a:lnTo>
                    <a:lnTo>
                      <a:pt x="90" y="12"/>
                    </a:lnTo>
                    <a:lnTo>
                      <a:pt x="90" y="84"/>
                    </a:lnTo>
                    <a:lnTo>
                      <a:pt x="96" y="54"/>
                    </a:lnTo>
                    <a:lnTo>
                      <a:pt x="96" y="90"/>
                    </a:lnTo>
                    <a:lnTo>
                      <a:pt x="96" y="48"/>
                    </a:lnTo>
                    <a:lnTo>
                      <a:pt x="96" y="72"/>
                    </a:lnTo>
                    <a:lnTo>
                      <a:pt x="102" y="60"/>
                    </a:lnTo>
                    <a:lnTo>
                      <a:pt x="102" y="90"/>
                    </a:lnTo>
                    <a:lnTo>
                      <a:pt x="102" y="54"/>
                    </a:lnTo>
                    <a:lnTo>
                      <a:pt x="102" y="78"/>
                    </a:lnTo>
                    <a:lnTo>
                      <a:pt x="108" y="78"/>
                    </a:lnTo>
                    <a:lnTo>
                      <a:pt x="108" y="84"/>
                    </a:lnTo>
                    <a:lnTo>
                      <a:pt x="108" y="54"/>
                    </a:lnTo>
                    <a:lnTo>
                      <a:pt x="108" y="60"/>
                    </a:lnTo>
                    <a:lnTo>
                      <a:pt x="114" y="54"/>
                    </a:lnTo>
                    <a:lnTo>
                      <a:pt x="114" y="84"/>
                    </a:lnTo>
                    <a:lnTo>
                      <a:pt x="114" y="60"/>
                    </a:lnTo>
                    <a:lnTo>
                      <a:pt x="120" y="90"/>
                    </a:lnTo>
                    <a:lnTo>
                      <a:pt x="120" y="132"/>
                    </a:lnTo>
                    <a:lnTo>
                      <a:pt x="120" y="0"/>
                    </a:lnTo>
                    <a:lnTo>
                      <a:pt x="120" y="60"/>
                    </a:lnTo>
                    <a:lnTo>
                      <a:pt x="126" y="78"/>
                    </a:lnTo>
                    <a:lnTo>
                      <a:pt x="126" y="78"/>
                    </a:lnTo>
                    <a:lnTo>
                      <a:pt x="126" y="54"/>
                    </a:lnTo>
                    <a:lnTo>
                      <a:pt x="126" y="78"/>
                    </a:lnTo>
                    <a:lnTo>
                      <a:pt x="132" y="84"/>
                    </a:lnTo>
                    <a:lnTo>
                      <a:pt x="132" y="96"/>
                    </a:lnTo>
                    <a:lnTo>
                      <a:pt x="132" y="36"/>
                    </a:lnTo>
                    <a:lnTo>
                      <a:pt x="132" y="72"/>
                    </a:lnTo>
                    <a:lnTo>
                      <a:pt x="138" y="78"/>
                    </a:lnTo>
                    <a:lnTo>
                      <a:pt x="138" y="84"/>
                    </a:lnTo>
                    <a:lnTo>
                      <a:pt x="138" y="54"/>
                    </a:lnTo>
                    <a:lnTo>
                      <a:pt x="138" y="72"/>
                    </a:lnTo>
                    <a:lnTo>
                      <a:pt x="144" y="66"/>
                    </a:lnTo>
                    <a:lnTo>
                      <a:pt x="144" y="90"/>
                    </a:lnTo>
                    <a:lnTo>
                      <a:pt x="144" y="48"/>
                    </a:lnTo>
                    <a:lnTo>
                      <a:pt x="150" y="36"/>
                    </a:lnTo>
                    <a:lnTo>
                      <a:pt x="150" y="114"/>
                    </a:lnTo>
                    <a:lnTo>
                      <a:pt x="150" y="24"/>
                    </a:lnTo>
                    <a:lnTo>
                      <a:pt x="150" y="60"/>
                    </a:lnTo>
                    <a:lnTo>
                      <a:pt x="156" y="78"/>
                    </a:lnTo>
                    <a:lnTo>
                      <a:pt x="156" y="84"/>
                    </a:lnTo>
                    <a:lnTo>
                      <a:pt x="156" y="48"/>
                    </a:lnTo>
                    <a:lnTo>
                      <a:pt x="156" y="66"/>
                    </a:lnTo>
                    <a:lnTo>
                      <a:pt x="162" y="60"/>
                    </a:lnTo>
                    <a:lnTo>
                      <a:pt x="162" y="102"/>
                    </a:lnTo>
                    <a:lnTo>
                      <a:pt x="162" y="30"/>
                    </a:lnTo>
                    <a:lnTo>
                      <a:pt x="162" y="54"/>
                    </a:lnTo>
                    <a:lnTo>
                      <a:pt x="168" y="84"/>
                    </a:lnTo>
                    <a:lnTo>
                      <a:pt x="168" y="90"/>
                    </a:lnTo>
                    <a:lnTo>
                      <a:pt x="168" y="48"/>
                    </a:lnTo>
                    <a:lnTo>
                      <a:pt x="168" y="72"/>
                    </a:lnTo>
                    <a:lnTo>
                      <a:pt x="174" y="60"/>
                    </a:lnTo>
                    <a:lnTo>
                      <a:pt x="174" y="84"/>
                    </a:lnTo>
                    <a:lnTo>
                      <a:pt x="174" y="54"/>
                    </a:lnTo>
                    <a:lnTo>
                      <a:pt x="174" y="72"/>
                    </a:lnTo>
                    <a:lnTo>
                      <a:pt x="180" y="66"/>
                    </a:lnTo>
                    <a:lnTo>
                      <a:pt x="180" y="102"/>
                    </a:lnTo>
                    <a:lnTo>
                      <a:pt x="180" y="48"/>
                    </a:lnTo>
                    <a:lnTo>
                      <a:pt x="180" y="72"/>
                    </a:lnTo>
                    <a:lnTo>
                      <a:pt x="186" y="60"/>
                    </a:lnTo>
                    <a:lnTo>
                      <a:pt x="186" y="84"/>
                    </a:lnTo>
                    <a:lnTo>
                      <a:pt x="186" y="54"/>
                    </a:lnTo>
                    <a:lnTo>
                      <a:pt x="186" y="60"/>
                    </a:lnTo>
                    <a:lnTo>
                      <a:pt x="192" y="66"/>
                    </a:lnTo>
                    <a:lnTo>
                      <a:pt x="192" y="96"/>
                    </a:lnTo>
                    <a:lnTo>
                      <a:pt x="192" y="24"/>
                    </a:lnTo>
                    <a:lnTo>
                      <a:pt x="192" y="72"/>
                    </a:lnTo>
                    <a:lnTo>
                      <a:pt x="198" y="114"/>
                    </a:lnTo>
                    <a:lnTo>
                      <a:pt x="198" y="24"/>
                    </a:lnTo>
                    <a:lnTo>
                      <a:pt x="198" y="54"/>
                    </a:lnTo>
                    <a:lnTo>
                      <a:pt x="204" y="60"/>
                    </a:lnTo>
                    <a:lnTo>
                      <a:pt x="204" y="78"/>
                    </a:lnTo>
                    <a:lnTo>
                      <a:pt x="204" y="66"/>
                    </a:lnTo>
                    <a:lnTo>
                      <a:pt x="210" y="7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80">
                <a:extLst>
                  <a:ext uri="{FF2B5EF4-FFF2-40B4-BE49-F238E27FC236}">
                    <a16:creationId xmlns:a16="http://schemas.microsoft.com/office/drawing/2014/main" id="{3BA59257-5108-094F-9A4D-970F21EC31FA}"/>
                  </a:ext>
                </a:extLst>
              </p:cNvPr>
              <p:cNvSpPr>
                <a:spLocks/>
              </p:cNvSpPr>
              <p:nvPr/>
            </p:nvSpPr>
            <p:spPr bwMode="auto">
              <a:xfrm rot="5400000">
                <a:off x="9908380" y="917655"/>
                <a:ext cx="51578" cy="447675"/>
              </a:xfrm>
              <a:custGeom>
                <a:avLst/>
                <a:gdLst>
                  <a:gd name="T0" fmla="*/ 0 w 78"/>
                  <a:gd name="T1" fmla="*/ 138 h 282"/>
                  <a:gd name="T2" fmla="*/ 6 w 78"/>
                  <a:gd name="T3" fmla="*/ 168 h 282"/>
                  <a:gd name="T4" fmla="*/ 6 w 78"/>
                  <a:gd name="T5" fmla="*/ 234 h 282"/>
                  <a:gd name="T6" fmla="*/ 6 w 78"/>
                  <a:gd name="T7" fmla="*/ 60 h 282"/>
                  <a:gd name="T8" fmla="*/ 6 w 78"/>
                  <a:gd name="T9" fmla="*/ 96 h 282"/>
                  <a:gd name="T10" fmla="*/ 12 w 78"/>
                  <a:gd name="T11" fmla="*/ 162 h 282"/>
                  <a:gd name="T12" fmla="*/ 12 w 78"/>
                  <a:gd name="T13" fmla="*/ 282 h 282"/>
                  <a:gd name="T14" fmla="*/ 12 w 78"/>
                  <a:gd name="T15" fmla="*/ 0 h 282"/>
                  <a:gd name="T16" fmla="*/ 12 w 78"/>
                  <a:gd name="T17" fmla="*/ 180 h 282"/>
                  <a:gd name="T18" fmla="*/ 18 w 78"/>
                  <a:gd name="T19" fmla="*/ 174 h 282"/>
                  <a:gd name="T20" fmla="*/ 18 w 78"/>
                  <a:gd name="T21" fmla="*/ 210 h 282"/>
                  <a:gd name="T22" fmla="*/ 18 w 78"/>
                  <a:gd name="T23" fmla="*/ 84 h 282"/>
                  <a:gd name="T24" fmla="*/ 18 w 78"/>
                  <a:gd name="T25" fmla="*/ 168 h 282"/>
                  <a:gd name="T26" fmla="*/ 24 w 78"/>
                  <a:gd name="T27" fmla="*/ 216 h 282"/>
                  <a:gd name="T28" fmla="*/ 24 w 78"/>
                  <a:gd name="T29" fmla="*/ 120 h 282"/>
                  <a:gd name="T30" fmla="*/ 24 w 78"/>
                  <a:gd name="T31" fmla="*/ 174 h 282"/>
                  <a:gd name="T32" fmla="*/ 30 w 78"/>
                  <a:gd name="T33" fmla="*/ 192 h 282"/>
                  <a:gd name="T34" fmla="*/ 30 w 78"/>
                  <a:gd name="T35" fmla="*/ 132 h 282"/>
                  <a:gd name="T36" fmla="*/ 30 w 78"/>
                  <a:gd name="T37" fmla="*/ 144 h 282"/>
                  <a:gd name="T38" fmla="*/ 36 w 78"/>
                  <a:gd name="T39" fmla="*/ 168 h 282"/>
                  <a:gd name="T40" fmla="*/ 36 w 78"/>
                  <a:gd name="T41" fmla="*/ 180 h 282"/>
                  <a:gd name="T42" fmla="*/ 36 w 78"/>
                  <a:gd name="T43" fmla="*/ 132 h 282"/>
                  <a:gd name="T44" fmla="*/ 36 w 78"/>
                  <a:gd name="T45" fmla="*/ 156 h 282"/>
                  <a:gd name="T46" fmla="*/ 42 w 78"/>
                  <a:gd name="T47" fmla="*/ 150 h 282"/>
                  <a:gd name="T48" fmla="*/ 42 w 78"/>
                  <a:gd name="T49" fmla="*/ 180 h 282"/>
                  <a:gd name="T50" fmla="*/ 42 w 78"/>
                  <a:gd name="T51" fmla="*/ 144 h 282"/>
                  <a:gd name="T52" fmla="*/ 42 w 78"/>
                  <a:gd name="T53" fmla="*/ 168 h 282"/>
                  <a:gd name="T54" fmla="*/ 48 w 78"/>
                  <a:gd name="T55" fmla="*/ 156 h 282"/>
                  <a:gd name="T56" fmla="*/ 48 w 78"/>
                  <a:gd name="T57" fmla="*/ 192 h 282"/>
                  <a:gd name="T58" fmla="*/ 48 w 78"/>
                  <a:gd name="T59" fmla="*/ 126 h 282"/>
                  <a:gd name="T60" fmla="*/ 48 w 78"/>
                  <a:gd name="T61" fmla="*/ 168 h 282"/>
                  <a:gd name="T62" fmla="*/ 54 w 78"/>
                  <a:gd name="T63" fmla="*/ 156 h 282"/>
                  <a:gd name="T64" fmla="*/ 54 w 78"/>
                  <a:gd name="T65" fmla="*/ 174 h 282"/>
                  <a:gd name="T66" fmla="*/ 54 w 78"/>
                  <a:gd name="T67" fmla="*/ 150 h 282"/>
                  <a:gd name="T68" fmla="*/ 60 w 78"/>
                  <a:gd name="T69" fmla="*/ 162 h 282"/>
                  <a:gd name="T70" fmla="*/ 60 w 78"/>
                  <a:gd name="T71" fmla="*/ 174 h 282"/>
                  <a:gd name="T72" fmla="*/ 60 w 78"/>
                  <a:gd name="T73" fmla="*/ 144 h 282"/>
                  <a:gd name="T74" fmla="*/ 60 w 78"/>
                  <a:gd name="T75" fmla="*/ 162 h 282"/>
                  <a:gd name="T76" fmla="*/ 66 w 78"/>
                  <a:gd name="T77" fmla="*/ 156 h 282"/>
                  <a:gd name="T78" fmla="*/ 66 w 78"/>
                  <a:gd name="T79" fmla="*/ 174 h 282"/>
                  <a:gd name="T80" fmla="*/ 66 w 78"/>
                  <a:gd name="T81" fmla="*/ 144 h 282"/>
                  <a:gd name="T82" fmla="*/ 66 w 78"/>
                  <a:gd name="T83" fmla="*/ 156 h 282"/>
                  <a:gd name="T84" fmla="*/ 72 w 78"/>
                  <a:gd name="T85" fmla="*/ 168 h 282"/>
                  <a:gd name="T86" fmla="*/ 72 w 78"/>
                  <a:gd name="T87" fmla="*/ 174 h 282"/>
                  <a:gd name="T88" fmla="*/ 72 w 78"/>
                  <a:gd name="T89" fmla="*/ 144 h 282"/>
                  <a:gd name="T90" fmla="*/ 72 w 78"/>
                  <a:gd name="T91" fmla="*/ 150 h 282"/>
                  <a:gd name="T92" fmla="*/ 78 w 78"/>
                  <a:gd name="T93" fmla="*/ 156 h 282"/>
                  <a:gd name="T94" fmla="*/ 78 w 78"/>
                  <a:gd name="T95"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282">
                    <a:moveTo>
                      <a:pt x="0" y="138"/>
                    </a:moveTo>
                    <a:lnTo>
                      <a:pt x="6" y="168"/>
                    </a:lnTo>
                    <a:lnTo>
                      <a:pt x="6" y="234"/>
                    </a:lnTo>
                    <a:lnTo>
                      <a:pt x="6" y="60"/>
                    </a:lnTo>
                    <a:lnTo>
                      <a:pt x="6" y="96"/>
                    </a:lnTo>
                    <a:lnTo>
                      <a:pt x="12" y="162"/>
                    </a:lnTo>
                    <a:lnTo>
                      <a:pt x="12" y="282"/>
                    </a:lnTo>
                    <a:lnTo>
                      <a:pt x="12" y="0"/>
                    </a:lnTo>
                    <a:lnTo>
                      <a:pt x="12" y="180"/>
                    </a:lnTo>
                    <a:lnTo>
                      <a:pt x="18" y="174"/>
                    </a:lnTo>
                    <a:lnTo>
                      <a:pt x="18" y="210"/>
                    </a:lnTo>
                    <a:lnTo>
                      <a:pt x="18" y="84"/>
                    </a:lnTo>
                    <a:lnTo>
                      <a:pt x="18" y="168"/>
                    </a:lnTo>
                    <a:lnTo>
                      <a:pt x="24" y="216"/>
                    </a:lnTo>
                    <a:lnTo>
                      <a:pt x="24" y="120"/>
                    </a:lnTo>
                    <a:lnTo>
                      <a:pt x="24" y="174"/>
                    </a:lnTo>
                    <a:lnTo>
                      <a:pt x="30" y="192"/>
                    </a:lnTo>
                    <a:lnTo>
                      <a:pt x="30" y="132"/>
                    </a:lnTo>
                    <a:lnTo>
                      <a:pt x="30" y="144"/>
                    </a:lnTo>
                    <a:lnTo>
                      <a:pt x="36" y="168"/>
                    </a:lnTo>
                    <a:lnTo>
                      <a:pt x="36" y="180"/>
                    </a:lnTo>
                    <a:lnTo>
                      <a:pt x="36" y="132"/>
                    </a:lnTo>
                    <a:lnTo>
                      <a:pt x="36" y="156"/>
                    </a:lnTo>
                    <a:lnTo>
                      <a:pt x="42" y="150"/>
                    </a:lnTo>
                    <a:lnTo>
                      <a:pt x="42" y="180"/>
                    </a:lnTo>
                    <a:lnTo>
                      <a:pt x="42" y="144"/>
                    </a:lnTo>
                    <a:lnTo>
                      <a:pt x="42" y="168"/>
                    </a:lnTo>
                    <a:lnTo>
                      <a:pt x="48" y="156"/>
                    </a:lnTo>
                    <a:lnTo>
                      <a:pt x="48" y="192"/>
                    </a:lnTo>
                    <a:lnTo>
                      <a:pt x="48" y="126"/>
                    </a:lnTo>
                    <a:lnTo>
                      <a:pt x="48" y="168"/>
                    </a:lnTo>
                    <a:lnTo>
                      <a:pt x="54" y="156"/>
                    </a:lnTo>
                    <a:lnTo>
                      <a:pt x="54" y="174"/>
                    </a:lnTo>
                    <a:lnTo>
                      <a:pt x="54" y="150"/>
                    </a:lnTo>
                    <a:lnTo>
                      <a:pt x="60" y="162"/>
                    </a:lnTo>
                    <a:lnTo>
                      <a:pt x="60" y="174"/>
                    </a:lnTo>
                    <a:lnTo>
                      <a:pt x="60" y="144"/>
                    </a:lnTo>
                    <a:lnTo>
                      <a:pt x="60" y="162"/>
                    </a:lnTo>
                    <a:lnTo>
                      <a:pt x="66" y="156"/>
                    </a:lnTo>
                    <a:lnTo>
                      <a:pt x="66" y="174"/>
                    </a:lnTo>
                    <a:lnTo>
                      <a:pt x="66" y="144"/>
                    </a:lnTo>
                    <a:lnTo>
                      <a:pt x="66" y="156"/>
                    </a:lnTo>
                    <a:lnTo>
                      <a:pt x="72" y="168"/>
                    </a:lnTo>
                    <a:lnTo>
                      <a:pt x="72" y="174"/>
                    </a:lnTo>
                    <a:lnTo>
                      <a:pt x="72" y="144"/>
                    </a:lnTo>
                    <a:lnTo>
                      <a:pt x="72" y="150"/>
                    </a:lnTo>
                    <a:lnTo>
                      <a:pt x="78" y="156"/>
                    </a:lnTo>
                    <a:lnTo>
                      <a:pt x="78" y="168"/>
                    </a:lnTo>
                  </a:path>
                </a:pathLst>
              </a:custGeom>
              <a:noFill/>
              <a:ln w="0">
                <a:solidFill>
                  <a:srgbClr val="3333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2" name="Rectangle 61">
              <a:extLst>
                <a:ext uri="{FF2B5EF4-FFF2-40B4-BE49-F238E27FC236}">
                  <a16:creationId xmlns:a16="http://schemas.microsoft.com/office/drawing/2014/main" id="{4A3F8AED-7B6A-2545-9A2A-3DFE4AACC4BF}"/>
                </a:ext>
              </a:extLst>
            </p:cNvPr>
            <p:cNvSpPr/>
            <p:nvPr/>
          </p:nvSpPr>
          <p:spPr>
            <a:xfrm rot="16200000">
              <a:off x="9355655" y="247934"/>
              <a:ext cx="458457" cy="1809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3">
              <a:extLst>
                <a:ext uri="{FF2B5EF4-FFF2-40B4-BE49-F238E27FC236}">
                  <a16:creationId xmlns:a16="http://schemas.microsoft.com/office/drawing/2014/main" id="{9121CDAD-C9E9-284A-BF1C-59048CB5D504}"/>
                </a:ext>
              </a:extLst>
            </p:cNvPr>
            <p:cNvSpPr/>
            <p:nvPr/>
          </p:nvSpPr>
          <p:spPr>
            <a:xfrm>
              <a:off x="8804905" y="810648"/>
              <a:ext cx="458457" cy="1809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upo 75">
              <a:extLst>
                <a:ext uri="{FF2B5EF4-FFF2-40B4-BE49-F238E27FC236}">
                  <a16:creationId xmlns:a16="http://schemas.microsoft.com/office/drawing/2014/main" id="{7556BBDE-2337-B047-8FAA-F38DA407D091}"/>
                </a:ext>
              </a:extLst>
            </p:cNvPr>
            <p:cNvGrpSpPr/>
            <p:nvPr/>
          </p:nvGrpSpPr>
          <p:grpSpPr>
            <a:xfrm rot="5400000">
              <a:off x="9595523" y="-461787"/>
              <a:ext cx="447675" cy="1614802"/>
              <a:chOff x="9710331" y="107939"/>
              <a:chExt cx="447675" cy="1614802"/>
            </a:xfrm>
          </p:grpSpPr>
          <p:sp>
            <p:nvSpPr>
              <p:cNvPr id="77" name="Line 51">
                <a:extLst>
                  <a:ext uri="{FF2B5EF4-FFF2-40B4-BE49-F238E27FC236}">
                    <a16:creationId xmlns:a16="http://schemas.microsoft.com/office/drawing/2014/main" id="{484CF056-741A-184D-8C1D-E480A03AAC6C}"/>
                  </a:ext>
                </a:extLst>
              </p:cNvPr>
              <p:cNvSpPr>
                <a:spLocks noChangeShapeType="1"/>
              </p:cNvSpPr>
              <p:nvPr/>
            </p:nvSpPr>
            <p:spPr bwMode="auto">
              <a:xfrm rot="5400000">
                <a:off x="9888929" y="119842"/>
                <a:ext cx="2380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61">
                <a:extLst>
                  <a:ext uri="{FF2B5EF4-FFF2-40B4-BE49-F238E27FC236}">
                    <a16:creationId xmlns:a16="http://schemas.microsoft.com/office/drawing/2014/main" id="{30A4CD6F-C1EF-A04C-AD18-A7D5997C22CF}"/>
                  </a:ext>
                </a:extLst>
              </p:cNvPr>
              <p:cNvSpPr>
                <a:spLocks/>
              </p:cNvSpPr>
              <p:nvPr/>
            </p:nvSpPr>
            <p:spPr bwMode="auto">
              <a:xfrm rot="5400000">
                <a:off x="9854417" y="87679"/>
                <a:ext cx="130930" cy="171450"/>
              </a:xfrm>
              <a:custGeom>
                <a:avLst/>
                <a:gdLst>
                  <a:gd name="T0" fmla="*/ 0 w 198"/>
                  <a:gd name="T1" fmla="*/ 48 h 108"/>
                  <a:gd name="T2" fmla="*/ 6 w 198"/>
                  <a:gd name="T3" fmla="*/ 78 h 108"/>
                  <a:gd name="T4" fmla="*/ 12 w 198"/>
                  <a:gd name="T5" fmla="*/ 78 h 108"/>
                  <a:gd name="T6" fmla="*/ 12 w 198"/>
                  <a:gd name="T7" fmla="*/ 60 h 108"/>
                  <a:gd name="T8" fmla="*/ 18 w 198"/>
                  <a:gd name="T9" fmla="*/ 24 h 108"/>
                  <a:gd name="T10" fmla="*/ 24 w 198"/>
                  <a:gd name="T11" fmla="*/ 78 h 108"/>
                  <a:gd name="T12" fmla="*/ 30 w 198"/>
                  <a:gd name="T13" fmla="*/ 66 h 108"/>
                  <a:gd name="T14" fmla="*/ 30 w 198"/>
                  <a:gd name="T15" fmla="*/ 66 h 108"/>
                  <a:gd name="T16" fmla="*/ 36 w 198"/>
                  <a:gd name="T17" fmla="*/ 54 h 108"/>
                  <a:gd name="T18" fmla="*/ 42 w 198"/>
                  <a:gd name="T19" fmla="*/ 84 h 108"/>
                  <a:gd name="T20" fmla="*/ 48 w 198"/>
                  <a:gd name="T21" fmla="*/ 60 h 108"/>
                  <a:gd name="T22" fmla="*/ 48 w 198"/>
                  <a:gd name="T23" fmla="*/ 66 h 108"/>
                  <a:gd name="T24" fmla="*/ 54 w 198"/>
                  <a:gd name="T25" fmla="*/ 0 h 108"/>
                  <a:gd name="T26" fmla="*/ 60 w 198"/>
                  <a:gd name="T27" fmla="*/ 102 h 108"/>
                  <a:gd name="T28" fmla="*/ 66 w 198"/>
                  <a:gd name="T29" fmla="*/ 60 h 108"/>
                  <a:gd name="T30" fmla="*/ 72 w 198"/>
                  <a:gd name="T31" fmla="*/ 54 h 108"/>
                  <a:gd name="T32" fmla="*/ 72 w 198"/>
                  <a:gd name="T33" fmla="*/ 78 h 108"/>
                  <a:gd name="T34" fmla="*/ 78 w 198"/>
                  <a:gd name="T35" fmla="*/ 42 h 108"/>
                  <a:gd name="T36" fmla="*/ 84 w 198"/>
                  <a:gd name="T37" fmla="*/ 90 h 108"/>
                  <a:gd name="T38" fmla="*/ 90 w 198"/>
                  <a:gd name="T39" fmla="*/ 54 h 108"/>
                  <a:gd name="T40" fmla="*/ 96 w 198"/>
                  <a:gd name="T41" fmla="*/ 78 h 108"/>
                  <a:gd name="T42" fmla="*/ 102 w 198"/>
                  <a:gd name="T43" fmla="*/ 54 h 108"/>
                  <a:gd name="T44" fmla="*/ 102 w 198"/>
                  <a:gd name="T45" fmla="*/ 60 h 108"/>
                  <a:gd name="T46" fmla="*/ 108 w 198"/>
                  <a:gd name="T47" fmla="*/ 78 h 108"/>
                  <a:gd name="T48" fmla="*/ 114 w 198"/>
                  <a:gd name="T49" fmla="*/ 48 h 108"/>
                  <a:gd name="T50" fmla="*/ 120 w 198"/>
                  <a:gd name="T51" fmla="*/ 78 h 108"/>
                  <a:gd name="T52" fmla="*/ 126 w 198"/>
                  <a:gd name="T53" fmla="*/ 60 h 108"/>
                  <a:gd name="T54" fmla="*/ 126 w 198"/>
                  <a:gd name="T55" fmla="*/ 42 h 108"/>
                  <a:gd name="T56" fmla="*/ 132 w 198"/>
                  <a:gd name="T57" fmla="*/ 48 h 108"/>
                  <a:gd name="T58" fmla="*/ 138 w 198"/>
                  <a:gd name="T59" fmla="*/ 90 h 108"/>
                  <a:gd name="T60" fmla="*/ 144 w 198"/>
                  <a:gd name="T61" fmla="*/ 48 h 108"/>
                  <a:gd name="T62" fmla="*/ 144 w 198"/>
                  <a:gd name="T63" fmla="*/ 66 h 108"/>
                  <a:gd name="T64" fmla="*/ 150 w 198"/>
                  <a:gd name="T65" fmla="*/ 54 h 108"/>
                  <a:gd name="T66" fmla="*/ 156 w 198"/>
                  <a:gd name="T67" fmla="*/ 48 h 108"/>
                  <a:gd name="T68" fmla="*/ 162 w 198"/>
                  <a:gd name="T69" fmla="*/ 90 h 108"/>
                  <a:gd name="T70" fmla="*/ 168 w 198"/>
                  <a:gd name="T71" fmla="*/ 90 h 108"/>
                  <a:gd name="T72" fmla="*/ 174 w 198"/>
                  <a:gd name="T73" fmla="*/ 48 h 108"/>
                  <a:gd name="T74" fmla="*/ 174 w 198"/>
                  <a:gd name="T75" fmla="*/ 72 h 108"/>
                  <a:gd name="T76" fmla="*/ 180 w 198"/>
                  <a:gd name="T77" fmla="*/ 66 h 108"/>
                  <a:gd name="T78" fmla="*/ 186 w 198"/>
                  <a:gd name="T79" fmla="*/ 48 h 108"/>
                  <a:gd name="T80" fmla="*/ 192 w 198"/>
                  <a:gd name="T81" fmla="*/ 84 h 108"/>
                  <a:gd name="T82" fmla="*/ 198 w 198"/>
                  <a:gd name="T83"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8">
                    <a:moveTo>
                      <a:pt x="0" y="54"/>
                    </a:moveTo>
                    <a:lnTo>
                      <a:pt x="0" y="72"/>
                    </a:lnTo>
                    <a:lnTo>
                      <a:pt x="0" y="48"/>
                    </a:lnTo>
                    <a:lnTo>
                      <a:pt x="0" y="66"/>
                    </a:lnTo>
                    <a:lnTo>
                      <a:pt x="6" y="54"/>
                    </a:lnTo>
                    <a:lnTo>
                      <a:pt x="6" y="78"/>
                    </a:lnTo>
                    <a:lnTo>
                      <a:pt x="6" y="48"/>
                    </a:lnTo>
                    <a:lnTo>
                      <a:pt x="6" y="60"/>
                    </a:lnTo>
                    <a:lnTo>
                      <a:pt x="12" y="78"/>
                    </a:lnTo>
                    <a:lnTo>
                      <a:pt x="12" y="84"/>
                    </a:lnTo>
                    <a:lnTo>
                      <a:pt x="12" y="30"/>
                    </a:lnTo>
                    <a:lnTo>
                      <a:pt x="12" y="60"/>
                    </a:lnTo>
                    <a:lnTo>
                      <a:pt x="18" y="102"/>
                    </a:lnTo>
                    <a:lnTo>
                      <a:pt x="18" y="108"/>
                    </a:lnTo>
                    <a:lnTo>
                      <a:pt x="18" y="24"/>
                    </a:lnTo>
                    <a:lnTo>
                      <a:pt x="18" y="66"/>
                    </a:lnTo>
                    <a:lnTo>
                      <a:pt x="24" y="60"/>
                    </a:lnTo>
                    <a:lnTo>
                      <a:pt x="24" y="78"/>
                    </a:lnTo>
                    <a:lnTo>
                      <a:pt x="24" y="42"/>
                    </a:lnTo>
                    <a:lnTo>
                      <a:pt x="24" y="78"/>
                    </a:lnTo>
                    <a:lnTo>
                      <a:pt x="30" y="66"/>
                    </a:lnTo>
                    <a:lnTo>
                      <a:pt x="30" y="72"/>
                    </a:lnTo>
                    <a:lnTo>
                      <a:pt x="30" y="54"/>
                    </a:lnTo>
                    <a:lnTo>
                      <a:pt x="30" y="66"/>
                    </a:lnTo>
                    <a:lnTo>
                      <a:pt x="36" y="72"/>
                    </a:lnTo>
                    <a:lnTo>
                      <a:pt x="36" y="72"/>
                    </a:lnTo>
                    <a:lnTo>
                      <a:pt x="36" y="54"/>
                    </a:lnTo>
                    <a:lnTo>
                      <a:pt x="36" y="60"/>
                    </a:lnTo>
                    <a:lnTo>
                      <a:pt x="42" y="66"/>
                    </a:lnTo>
                    <a:lnTo>
                      <a:pt x="42" y="84"/>
                    </a:lnTo>
                    <a:lnTo>
                      <a:pt x="42" y="42"/>
                    </a:lnTo>
                    <a:lnTo>
                      <a:pt x="42" y="78"/>
                    </a:lnTo>
                    <a:lnTo>
                      <a:pt x="48" y="60"/>
                    </a:lnTo>
                    <a:lnTo>
                      <a:pt x="48" y="78"/>
                    </a:lnTo>
                    <a:lnTo>
                      <a:pt x="48" y="48"/>
                    </a:lnTo>
                    <a:lnTo>
                      <a:pt x="48" y="66"/>
                    </a:lnTo>
                    <a:lnTo>
                      <a:pt x="54" y="72"/>
                    </a:lnTo>
                    <a:lnTo>
                      <a:pt x="54" y="108"/>
                    </a:lnTo>
                    <a:lnTo>
                      <a:pt x="54" y="0"/>
                    </a:lnTo>
                    <a:lnTo>
                      <a:pt x="54" y="54"/>
                    </a:lnTo>
                    <a:lnTo>
                      <a:pt x="60" y="42"/>
                    </a:lnTo>
                    <a:lnTo>
                      <a:pt x="60" y="102"/>
                    </a:lnTo>
                    <a:lnTo>
                      <a:pt x="60" y="12"/>
                    </a:lnTo>
                    <a:lnTo>
                      <a:pt x="60" y="48"/>
                    </a:lnTo>
                    <a:lnTo>
                      <a:pt x="66" y="60"/>
                    </a:lnTo>
                    <a:lnTo>
                      <a:pt x="66" y="42"/>
                    </a:lnTo>
                    <a:lnTo>
                      <a:pt x="66" y="84"/>
                    </a:lnTo>
                    <a:lnTo>
                      <a:pt x="72" y="54"/>
                    </a:lnTo>
                    <a:lnTo>
                      <a:pt x="72" y="90"/>
                    </a:lnTo>
                    <a:lnTo>
                      <a:pt x="72" y="42"/>
                    </a:lnTo>
                    <a:lnTo>
                      <a:pt x="72" y="78"/>
                    </a:lnTo>
                    <a:lnTo>
                      <a:pt x="78" y="60"/>
                    </a:lnTo>
                    <a:lnTo>
                      <a:pt x="78" y="78"/>
                    </a:lnTo>
                    <a:lnTo>
                      <a:pt x="78" y="42"/>
                    </a:lnTo>
                    <a:lnTo>
                      <a:pt x="78" y="60"/>
                    </a:lnTo>
                    <a:lnTo>
                      <a:pt x="84" y="36"/>
                    </a:lnTo>
                    <a:lnTo>
                      <a:pt x="84" y="90"/>
                    </a:lnTo>
                    <a:lnTo>
                      <a:pt x="84" y="66"/>
                    </a:lnTo>
                    <a:lnTo>
                      <a:pt x="90" y="60"/>
                    </a:lnTo>
                    <a:lnTo>
                      <a:pt x="90" y="54"/>
                    </a:lnTo>
                    <a:lnTo>
                      <a:pt x="90" y="78"/>
                    </a:lnTo>
                    <a:lnTo>
                      <a:pt x="96" y="66"/>
                    </a:lnTo>
                    <a:lnTo>
                      <a:pt x="96" y="78"/>
                    </a:lnTo>
                    <a:lnTo>
                      <a:pt x="96" y="48"/>
                    </a:lnTo>
                    <a:lnTo>
                      <a:pt x="96" y="48"/>
                    </a:lnTo>
                    <a:lnTo>
                      <a:pt x="102" y="54"/>
                    </a:lnTo>
                    <a:lnTo>
                      <a:pt x="102" y="72"/>
                    </a:lnTo>
                    <a:lnTo>
                      <a:pt x="102" y="48"/>
                    </a:lnTo>
                    <a:lnTo>
                      <a:pt x="102" y="60"/>
                    </a:lnTo>
                    <a:lnTo>
                      <a:pt x="108" y="60"/>
                    </a:lnTo>
                    <a:lnTo>
                      <a:pt x="108" y="42"/>
                    </a:lnTo>
                    <a:lnTo>
                      <a:pt x="108" y="78"/>
                    </a:lnTo>
                    <a:lnTo>
                      <a:pt x="114" y="66"/>
                    </a:lnTo>
                    <a:lnTo>
                      <a:pt x="114" y="78"/>
                    </a:lnTo>
                    <a:lnTo>
                      <a:pt x="114" y="48"/>
                    </a:lnTo>
                    <a:lnTo>
                      <a:pt x="114" y="66"/>
                    </a:lnTo>
                    <a:lnTo>
                      <a:pt x="120" y="60"/>
                    </a:lnTo>
                    <a:lnTo>
                      <a:pt x="120" y="78"/>
                    </a:lnTo>
                    <a:lnTo>
                      <a:pt x="120" y="48"/>
                    </a:lnTo>
                    <a:lnTo>
                      <a:pt x="120" y="66"/>
                    </a:lnTo>
                    <a:lnTo>
                      <a:pt x="126" y="60"/>
                    </a:lnTo>
                    <a:lnTo>
                      <a:pt x="126" y="96"/>
                    </a:lnTo>
                    <a:lnTo>
                      <a:pt x="126" y="24"/>
                    </a:lnTo>
                    <a:lnTo>
                      <a:pt x="126" y="42"/>
                    </a:lnTo>
                    <a:lnTo>
                      <a:pt x="132" y="48"/>
                    </a:lnTo>
                    <a:lnTo>
                      <a:pt x="132" y="84"/>
                    </a:lnTo>
                    <a:lnTo>
                      <a:pt x="132" y="48"/>
                    </a:lnTo>
                    <a:lnTo>
                      <a:pt x="132" y="66"/>
                    </a:lnTo>
                    <a:lnTo>
                      <a:pt x="138" y="42"/>
                    </a:lnTo>
                    <a:lnTo>
                      <a:pt x="138" y="90"/>
                    </a:lnTo>
                    <a:lnTo>
                      <a:pt x="138" y="36"/>
                    </a:lnTo>
                    <a:lnTo>
                      <a:pt x="138" y="72"/>
                    </a:lnTo>
                    <a:lnTo>
                      <a:pt x="144" y="48"/>
                    </a:lnTo>
                    <a:lnTo>
                      <a:pt x="144" y="84"/>
                    </a:lnTo>
                    <a:lnTo>
                      <a:pt x="144" y="42"/>
                    </a:lnTo>
                    <a:lnTo>
                      <a:pt x="144" y="66"/>
                    </a:lnTo>
                    <a:lnTo>
                      <a:pt x="150" y="60"/>
                    </a:lnTo>
                    <a:lnTo>
                      <a:pt x="150" y="66"/>
                    </a:lnTo>
                    <a:lnTo>
                      <a:pt x="150" y="54"/>
                    </a:lnTo>
                    <a:lnTo>
                      <a:pt x="156" y="72"/>
                    </a:lnTo>
                    <a:lnTo>
                      <a:pt x="156" y="72"/>
                    </a:lnTo>
                    <a:lnTo>
                      <a:pt x="156" y="48"/>
                    </a:lnTo>
                    <a:lnTo>
                      <a:pt x="156" y="60"/>
                    </a:lnTo>
                    <a:lnTo>
                      <a:pt x="162" y="78"/>
                    </a:lnTo>
                    <a:lnTo>
                      <a:pt x="162" y="90"/>
                    </a:lnTo>
                    <a:lnTo>
                      <a:pt x="162" y="36"/>
                    </a:lnTo>
                    <a:lnTo>
                      <a:pt x="168" y="36"/>
                    </a:lnTo>
                    <a:lnTo>
                      <a:pt x="168" y="90"/>
                    </a:lnTo>
                    <a:lnTo>
                      <a:pt x="168" y="30"/>
                    </a:lnTo>
                    <a:lnTo>
                      <a:pt x="168" y="78"/>
                    </a:lnTo>
                    <a:lnTo>
                      <a:pt x="174" y="48"/>
                    </a:lnTo>
                    <a:lnTo>
                      <a:pt x="174" y="84"/>
                    </a:lnTo>
                    <a:lnTo>
                      <a:pt x="174" y="48"/>
                    </a:lnTo>
                    <a:lnTo>
                      <a:pt x="174" y="72"/>
                    </a:lnTo>
                    <a:lnTo>
                      <a:pt x="180" y="42"/>
                    </a:lnTo>
                    <a:lnTo>
                      <a:pt x="180" y="72"/>
                    </a:lnTo>
                    <a:lnTo>
                      <a:pt x="180" y="66"/>
                    </a:lnTo>
                    <a:lnTo>
                      <a:pt x="186" y="72"/>
                    </a:lnTo>
                    <a:lnTo>
                      <a:pt x="186" y="72"/>
                    </a:lnTo>
                    <a:lnTo>
                      <a:pt x="186" y="48"/>
                    </a:lnTo>
                    <a:lnTo>
                      <a:pt x="186" y="66"/>
                    </a:lnTo>
                    <a:lnTo>
                      <a:pt x="192" y="60"/>
                    </a:lnTo>
                    <a:lnTo>
                      <a:pt x="192" y="84"/>
                    </a:lnTo>
                    <a:lnTo>
                      <a:pt x="192" y="48"/>
                    </a:lnTo>
                    <a:lnTo>
                      <a:pt x="192" y="66"/>
                    </a:lnTo>
                    <a:lnTo>
                      <a:pt x="198" y="48"/>
                    </a:lnTo>
                    <a:lnTo>
                      <a:pt x="198" y="90"/>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2">
                <a:extLst>
                  <a:ext uri="{FF2B5EF4-FFF2-40B4-BE49-F238E27FC236}">
                    <a16:creationId xmlns:a16="http://schemas.microsoft.com/office/drawing/2014/main" id="{EA737F23-7309-C349-A1E2-8A36AFAF8F19}"/>
                  </a:ext>
                </a:extLst>
              </p:cNvPr>
              <p:cNvSpPr>
                <a:spLocks/>
              </p:cNvSpPr>
              <p:nvPr/>
            </p:nvSpPr>
            <p:spPr bwMode="auto">
              <a:xfrm rot="5400000">
                <a:off x="9842908" y="220593"/>
                <a:ext cx="134897" cy="171450"/>
              </a:xfrm>
              <a:custGeom>
                <a:avLst/>
                <a:gdLst>
                  <a:gd name="T0" fmla="*/ 6 w 204"/>
                  <a:gd name="T1" fmla="*/ 66 h 108"/>
                  <a:gd name="T2" fmla="*/ 6 w 204"/>
                  <a:gd name="T3" fmla="*/ 78 h 108"/>
                  <a:gd name="T4" fmla="*/ 12 w 204"/>
                  <a:gd name="T5" fmla="*/ 36 h 108"/>
                  <a:gd name="T6" fmla="*/ 18 w 204"/>
                  <a:gd name="T7" fmla="*/ 42 h 108"/>
                  <a:gd name="T8" fmla="*/ 24 w 204"/>
                  <a:gd name="T9" fmla="*/ 72 h 108"/>
                  <a:gd name="T10" fmla="*/ 30 w 204"/>
                  <a:gd name="T11" fmla="*/ 78 h 108"/>
                  <a:gd name="T12" fmla="*/ 36 w 204"/>
                  <a:gd name="T13" fmla="*/ 60 h 108"/>
                  <a:gd name="T14" fmla="*/ 36 w 204"/>
                  <a:gd name="T15" fmla="*/ 54 h 108"/>
                  <a:gd name="T16" fmla="*/ 42 w 204"/>
                  <a:gd name="T17" fmla="*/ 18 h 108"/>
                  <a:gd name="T18" fmla="*/ 48 w 204"/>
                  <a:gd name="T19" fmla="*/ 72 h 108"/>
                  <a:gd name="T20" fmla="*/ 54 w 204"/>
                  <a:gd name="T21" fmla="*/ 54 h 108"/>
                  <a:gd name="T22" fmla="*/ 54 w 204"/>
                  <a:gd name="T23" fmla="*/ 66 h 108"/>
                  <a:gd name="T24" fmla="*/ 60 w 204"/>
                  <a:gd name="T25" fmla="*/ 36 h 108"/>
                  <a:gd name="T26" fmla="*/ 66 w 204"/>
                  <a:gd name="T27" fmla="*/ 78 h 108"/>
                  <a:gd name="T28" fmla="*/ 72 w 204"/>
                  <a:gd name="T29" fmla="*/ 36 h 108"/>
                  <a:gd name="T30" fmla="*/ 72 w 204"/>
                  <a:gd name="T31" fmla="*/ 66 h 108"/>
                  <a:gd name="T32" fmla="*/ 78 w 204"/>
                  <a:gd name="T33" fmla="*/ 36 h 108"/>
                  <a:gd name="T34" fmla="*/ 84 w 204"/>
                  <a:gd name="T35" fmla="*/ 78 h 108"/>
                  <a:gd name="T36" fmla="*/ 90 w 204"/>
                  <a:gd name="T37" fmla="*/ 54 h 108"/>
                  <a:gd name="T38" fmla="*/ 90 w 204"/>
                  <a:gd name="T39" fmla="*/ 72 h 108"/>
                  <a:gd name="T40" fmla="*/ 96 w 204"/>
                  <a:gd name="T41" fmla="*/ 36 h 108"/>
                  <a:gd name="T42" fmla="*/ 102 w 204"/>
                  <a:gd name="T43" fmla="*/ 84 h 108"/>
                  <a:gd name="T44" fmla="*/ 108 w 204"/>
                  <a:gd name="T45" fmla="*/ 66 h 108"/>
                  <a:gd name="T46" fmla="*/ 108 w 204"/>
                  <a:gd name="T47" fmla="*/ 54 h 108"/>
                  <a:gd name="T48" fmla="*/ 114 w 204"/>
                  <a:gd name="T49" fmla="*/ 0 h 108"/>
                  <a:gd name="T50" fmla="*/ 120 w 204"/>
                  <a:gd name="T51" fmla="*/ 18 h 108"/>
                  <a:gd name="T52" fmla="*/ 126 w 204"/>
                  <a:gd name="T53" fmla="*/ 12 h 108"/>
                  <a:gd name="T54" fmla="*/ 132 w 204"/>
                  <a:gd name="T55" fmla="*/ 78 h 108"/>
                  <a:gd name="T56" fmla="*/ 138 w 204"/>
                  <a:gd name="T57" fmla="*/ 54 h 108"/>
                  <a:gd name="T58" fmla="*/ 138 w 204"/>
                  <a:gd name="T59" fmla="*/ 48 h 108"/>
                  <a:gd name="T60" fmla="*/ 144 w 204"/>
                  <a:gd name="T61" fmla="*/ 66 h 108"/>
                  <a:gd name="T62" fmla="*/ 150 w 204"/>
                  <a:gd name="T63" fmla="*/ 48 h 108"/>
                  <a:gd name="T64" fmla="*/ 156 w 204"/>
                  <a:gd name="T65" fmla="*/ 42 h 108"/>
                  <a:gd name="T66" fmla="*/ 162 w 204"/>
                  <a:gd name="T67" fmla="*/ 90 h 108"/>
                  <a:gd name="T68" fmla="*/ 168 w 204"/>
                  <a:gd name="T69" fmla="*/ 24 h 108"/>
                  <a:gd name="T70" fmla="*/ 174 w 204"/>
                  <a:gd name="T71" fmla="*/ 72 h 108"/>
                  <a:gd name="T72" fmla="*/ 180 w 204"/>
                  <a:gd name="T73" fmla="*/ 42 h 108"/>
                  <a:gd name="T74" fmla="*/ 186 w 204"/>
                  <a:gd name="T75" fmla="*/ 54 h 108"/>
                  <a:gd name="T76" fmla="*/ 186 w 204"/>
                  <a:gd name="T77" fmla="*/ 54 h 108"/>
                  <a:gd name="T78" fmla="*/ 192 w 204"/>
                  <a:gd name="T79" fmla="*/ 18 h 108"/>
                  <a:gd name="T80" fmla="*/ 198 w 204"/>
                  <a:gd name="T81" fmla="*/ 42 h 108"/>
                  <a:gd name="T82" fmla="*/ 204 w 204"/>
                  <a:gd name="T83"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8">
                    <a:moveTo>
                      <a:pt x="0" y="36"/>
                    </a:moveTo>
                    <a:lnTo>
                      <a:pt x="0" y="54"/>
                    </a:lnTo>
                    <a:lnTo>
                      <a:pt x="6" y="66"/>
                    </a:lnTo>
                    <a:lnTo>
                      <a:pt x="6" y="78"/>
                    </a:lnTo>
                    <a:lnTo>
                      <a:pt x="6" y="36"/>
                    </a:lnTo>
                    <a:lnTo>
                      <a:pt x="6" y="78"/>
                    </a:lnTo>
                    <a:lnTo>
                      <a:pt x="12" y="66"/>
                    </a:lnTo>
                    <a:lnTo>
                      <a:pt x="12" y="78"/>
                    </a:lnTo>
                    <a:lnTo>
                      <a:pt x="12" y="36"/>
                    </a:lnTo>
                    <a:lnTo>
                      <a:pt x="18" y="54"/>
                    </a:lnTo>
                    <a:lnTo>
                      <a:pt x="18" y="72"/>
                    </a:lnTo>
                    <a:lnTo>
                      <a:pt x="18" y="42"/>
                    </a:lnTo>
                    <a:lnTo>
                      <a:pt x="18" y="72"/>
                    </a:lnTo>
                    <a:lnTo>
                      <a:pt x="24" y="60"/>
                    </a:lnTo>
                    <a:lnTo>
                      <a:pt x="24" y="72"/>
                    </a:lnTo>
                    <a:lnTo>
                      <a:pt x="24" y="42"/>
                    </a:lnTo>
                    <a:lnTo>
                      <a:pt x="30" y="60"/>
                    </a:lnTo>
                    <a:lnTo>
                      <a:pt x="30" y="78"/>
                    </a:lnTo>
                    <a:lnTo>
                      <a:pt x="30" y="30"/>
                    </a:lnTo>
                    <a:lnTo>
                      <a:pt x="30" y="42"/>
                    </a:lnTo>
                    <a:lnTo>
                      <a:pt x="36" y="60"/>
                    </a:lnTo>
                    <a:lnTo>
                      <a:pt x="36" y="78"/>
                    </a:lnTo>
                    <a:lnTo>
                      <a:pt x="36" y="36"/>
                    </a:lnTo>
                    <a:lnTo>
                      <a:pt x="36" y="54"/>
                    </a:lnTo>
                    <a:lnTo>
                      <a:pt x="42" y="60"/>
                    </a:lnTo>
                    <a:lnTo>
                      <a:pt x="42" y="96"/>
                    </a:lnTo>
                    <a:lnTo>
                      <a:pt x="42" y="18"/>
                    </a:lnTo>
                    <a:lnTo>
                      <a:pt x="42" y="54"/>
                    </a:lnTo>
                    <a:lnTo>
                      <a:pt x="48" y="60"/>
                    </a:lnTo>
                    <a:lnTo>
                      <a:pt x="48" y="72"/>
                    </a:lnTo>
                    <a:lnTo>
                      <a:pt x="48" y="42"/>
                    </a:lnTo>
                    <a:lnTo>
                      <a:pt x="48" y="42"/>
                    </a:lnTo>
                    <a:lnTo>
                      <a:pt x="54" y="54"/>
                    </a:lnTo>
                    <a:lnTo>
                      <a:pt x="54" y="72"/>
                    </a:lnTo>
                    <a:lnTo>
                      <a:pt x="54" y="36"/>
                    </a:lnTo>
                    <a:lnTo>
                      <a:pt x="54" y="66"/>
                    </a:lnTo>
                    <a:lnTo>
                      <a:pt x="60" y="54"/>
                    </a:lnTo>
                    <a:lnTo>
                      <a:pt x="60" y="78"/>
                    </a:lnTo>
                    <a:lnTo>
                      <a:pt x="60" y="36"/>
                    </a:lnTo>
                    <a:lnTo>
                      <a:pt x="60" y="36"/>
                    </a:lnTo>
                    <a:lnTo>
                      <a:pt x="66" y="54"/>
                    </a:lnTo>
                    <a:lnTo>
                      <a:pt x="66" y="78"/>
                    </a:lnTo>
                    <a:lnTo>
                      <a:pt x="66" y="42"/>
                    </a:lnTo>
                    <a:lnTo>
                      <a:pt x="66" y="60"/>
                    </a:lnTo>
                    <a:lnTo>
                      <a:pt x="72" y="36"/>
                    </a:lnTo>
                    <a:lnTo>
                      <a:pt x="72" y="84"/>
                    </a:lnTo>
                    <a:lnTo>
                      <a:pt x="72" y="36"/>
                    </a:lnTo>
                    <a:lnTo>
                      <a:pt x="72" y="66"/>
                    </a:lnTo>
                    <a:lnTo>
                      <a:pt x="78" y="60"/>
                    </a:lnTo>
                    <a:lnTo>
                      <a:pt x="78" y="72"/>
                    </a:lnTo>
                    <a:lnTo>
                      <a:pt x="78" y="36"/>
                    </a:lnTo>
                    <a:lnTo>
                      <a:pt x="78" y="60"/>
                    </a:lnTo>
                    <a:lnTo>
                      <a:pt x="84" y="54"/>
                    </a:lnTo>
                    <a:lnTo>
                      <a:pt x="84" y="78"/>
                    </a:lnTo>
                    <a:lnTo>
                      <a:pt x="84" y="36"/>
                    </a:lnTo>
                    <a:lnTo>
                      <a:pt x="84" y="48"/>
                    </a:lnTo>
                    <a:lnTo>
                      <a:pt x="90" y="54"/>
                    </a:lnTo>
                    <a:lnTo>
                      <a:pt x="90" y="78"/>
                    </a:lnTo>
                    <a:lnTo>
                      <a:pt x="90" y="30"/>
                    </a:lnTo>
                    <a:lnTo>
                      <a:pt x="90" y="72"/>
                    </a:lnTo>
                    <a:lnTo>
                      <a:pt x="96" y="60"/>
                    </a:lnTo>
                    <a:lnTo>
                      <a:pt x="96" y="72"/>
                    </a:lnTo>
                    <a:lnTo>
                      <a:pt x="96" y="36"/>
                    </a:lnTo>
                    <a:lnTo>
                      <a:pt x="96" y="60"/>
                    </a:lnTo>
                    <a:lnTo>
                      <a:pt x="102" y="72"/>
                    </a:lnTo>
                    <a:lnTo>
                      <a:pt x="102" y="84"/>
                    </a:lnTo>
                    <a:lnTo>
                      <a:pt x="102" y="30"/>
                    </a:lnTo>
                    <a:lnTo>
                      <a:pt x="102" y="54"/>
                    </a:lnTo>
                    <a:lnTo>
                      <a:pt x="108" y="66"/>
                    </a:lnTo>
                    <a:lnTo>
                      <a:pt x="108" y="90"/>
                    </a:lnTo>
                    <a:lnTo>
                      <a:pt x="108" y="30"/>
                    </a:lnTo>
                    <a:lnTo>
                      <a:pt x="108" y="54"/>
                    </a:lnTo>
                    <a:lnTo>
                      <a:pt x="114" y="42"/>
                    </a:lnTo>
                    <a:lnTo>
                      <a:pt x="114" y="102"/>
                    </a:lnTo>
                    <a:lnTo>
                      <a:pt x="114" y="0"/>
                    </a:lnTo>
                    <a:lnTo>
                      <a:pt x="114" y="30"/>
                    </a:lnTo>
                    <a:lnTo>
                      <a:pt x="120" y="66"/>
                    </a:lnTo>
                    <a:lnTo>
                      <a:pt x="120" y="18"/>
                    </a:lnTo>
                    <a:lnTo>
                      <a:pt x="120" y="102"/>
                    </a:lnTo>
                    <a:lnTo>
                      <a:pt x="126" y="90"/>
                    </a:lnTo>
                    <a:lnTo>
                      <a:pt x="126" y="12"/>
                    </a:lnTo>
                    <a:lnTo>
                      <a:pt x="126" y="54"/>
                    </a:lnTo>
                    <a:lnTo>
                      <a:pt x="132" y="60"/>
                    </a:lnTo>
                    <a:lnTo>
                      <a:pt x="132" y="78"/>
                    </a:lnTo>
                    <a:lnTo>
                      <a:pt x="132" y="36"/>
                    </a:lnTo>
                    <a:lnTo>
                      <a:pt x="132" y="36"/>
                    </a:lnTo>
                    <a:lnTo>
                      <a:pt x="138" y="54"/>
                    </a:lnTo>
                    <a:lnTo>
                      <a:pt x="138" y="90"/>
                    </a:lnTo>
                    <a:lnTo>
                      <a:pt x="138" y="36"/>
                    </a:lnTo>
                    <a:lnTo>
                      <a:pt x="138" y="48"/>
                    </a:lnTo>
                    <a:lnTo>
                      <a:pt x="144" y="24"/>
                    </a:lnTo>
                    <a:lnTo>
                      <a:pt x="144" y="84"/>
                    </a:lnTo>
                    <a:lnTo>
                      <a:pt x="144" y="66"/>
                    </a:lnTo>
                    <a:lnTo>
                      <a:pt x="150" y="36"/>
                    </a:lnTo>
                    <a:lnTo>
                      <a:pt x="150" y="78"/>
                    </a:lnTo>
                    <a:lnTo>
                      <a:pt x="150" y="48"/>
                    </a:lnTo>
                    <a:lnTo>
                      <a:pt x="156" y="42"/>
                    </a:lnTo>
                    <a:lnTo>
                      <a:pt x="156" y="66"/>
                    </a:lnTo>
                    <a:lnTo>
                      <a:pt x="156" y="42"/>
                    </a:lnTo>
                    <a:lnTo>
                      <a:pt x="156" y="60"/>
                    </a:lnTo>
                    <a:lnTo>
                      <a:pt x="162" y="66"/>
                    </a:lnTo>
                    <a:lnTo>
                      <a:pt x="162" y="90"/>
                    </a:lnTo>
                    <a:lnTo>
                      <a:pt x="162" y="36"/>
                    </a:lnTo>
                    <a:lnTo>
                      <a:pt x="168" y="60"/>
                    </a:lnTo>
                    <a:lnTo>
                      <a:pt x="168" y="24"/>
                    </a:lnTo>
                    <a:lnTo>
                      <a:pt x="168" y="78"/>
                    </a:lnTo>
                    <a:lnTo>
                      <a:pt x="174" y="66"/>
                    </a:lnTo>
                    <a:lnTo>
                      <a:pt x="174" y="72"/>
                    </a:lnTo>
                    <a:lnTo>
                      <a:pt x="174" y="42"/>
                    </a:lnTo>
                    <a:lnTo>
                      <a:pt x="174" y="60"/>
                    </a:lnTo>
                    <a:lnTo>
                      <a:pt x="180" y="42"/>
                    </a:lnTo>
                    <a:lnTo>
                      <a:pt x="180" y="72"/>
                    </a:lnTo>
                    <a:lnTo>
                      <a:pt x="180" y="66"/>
                    </a:lnTo>
                    <a:lnTo>
                      <a:pt x="186" y="54"/>
                    </a:lnTo>
                    <a:lnTo>
                      <a:pt x="186" y="72"/>
                    </a:lnTo>
                    <a:lnTo>
                      <a:pt x="186" y="48"/>
                    </a:lnTo>
                    <a:lnTo>
                      <a:pt x="186" y="54"/>
                    </a:lnTo>
                    <a:lnTo>
                      <a:pt x="192" y="72"/>
                    </a:lnTo>
                    <a:lnTo>
                      <a:pt x="192" y="108"/>
                    </a:lnTo>
                    <a:lnTo>
                      <a:pt x="192" y="18"/>
                    </a:lnTo>
                    <a:lnTo>
                      <a:pt x="192" y="78"/>
                    </a:lnTo>
                    <a:lnTo>
                      <a:pt x="198" y="72"/>
                    </a:lnTo>
                    <a:lnTo>
                      <a:pt x="198" y="42"/>
                    </a:lnTo>
                    <a:lnTo>
                      <a:pt x="198" y="66"/>
                    </a:lnTo>
                    <a:lnTo>
                      <a:pt x="204" y="48"/>
                    </a:lnTo>
                    <a:lnTo>
                      <a:pt x="204" y="72"/>
                    </a:lnTo>
                    <a:lnTo>
                      <a:pt x="204" y="36"/>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3">
                <a:extLst>
                  <a:ext uri="{FF2B5EF4-FFF2-40B4-BE49-F238E27FC236}">
                    <a16:creationId xmlns:a16="http://schemas.microsoft.com/office/drawing/2014/main" id="{F24E156D-35FA-FC4F-B65B-5BA1D8A0632D}"/>
                  </a:ext>
                </a:extLst>
              </p:cNvPr>
              <p:cNvSpPr>
                <a:spLocks/>
              </p:cNvSpPr>
              <p:nvPr/>
            </p:nvSpPr>
            <p:spPr bwMode="auto">
              <a:xfrm rot="5400000">
                <a:off x="9838145" y="369778"/>
                <a:ext cx="134897" cy="142875"/>
              </a:xfrm>
              <a:custGeom>
                <a:avLst/>
                <a:gdLst>
                  <a:gd name="T0" fmla="*/ 6 w 204"/>
                  <a:gd name="T1" fmla="*/ 72 h 90"/>
                  <a:gd name="T2" fmla="*/ 12 w 204"/>
                  <a:gd name="T3" fmla="*/ 30 h 90"/>
                  <a:gd name="T4" fmla="*/ 18 w 204"/>
                  <a:gd name="T5" fmla="*/ 54 h 90"/>
                  <a:gd name="T6" fmla="*/ 18 w 204"/>
                  <a:gd name="T7" fmla="*/ 42 h 90"/>
                  <a:gd name="T8" fmla="*/ 24 w 204"/>
                  <a:gd name="T9" fmla="*/ 30 h 90"/>
                  <a:gd name="T10" fmla="*/ 30 w 204"/>
                  <a:gd name="T11" fmla="*/ 60 h 90"/>
                  <a:gd name="T12" fmla="*/ 36 w 204"/>
                  <a:gd name="T13" fmla="*/ 18 h 90"/>
                  <a:gd name="T14" fmla="*/ 42 w 204"/>
                  <a:gd name="T15" fmla="*/ 72 h 90"/>
                  <a:gd name="T16" fmla="*/ 48 w 204"/>
                  <a:gd name="T17" fmla="*/ 24 h 90"/>
                  <a:gd name="T18" fmla="*/ 54 w 204"/>
                  <a:gd name="T19" fmla="*/ 42 h 90"/>
                  <a:gd name="T20" fmla="*/ 54 w 204"/>
                  <a:gd name="T21" fmla="*/ 54 h 90"/>
                  <a:gd name="T22" fmla="*/ 60 w 204"/>
                  <a:gd name="T23" fmla="*/ 6 h 90"/>
                  <a:gd name="T24" fmla="*/ 66 w 204"/>
                  <a:gd name="T25" fmla="*/ 90 h 90"/>
                  <a:gd name="T26" fmla="*/ 72 w 204"/>
                  <a:gd name="T27" fmla="*/ 36 h 90"/>
                  <a:gd name="T28" fmla="*/ 72 w 204"/>
                  <a:gd name="T29" fmla="*/ 42 h 90"/>
                  <a:gd name="T30" fmla="*/ 78 w 204"/>
                  <a:gd name="T31" fmla="*/ 30 h 90"/>
                  <a:gd name="T32" fmla="*/ 84 w 204"/>
                  <a:gd name="T33" fmla="*/ 60 h 90"/>
                  <a:gd name="T34" fmla="*/ 90 w 204"/>
                  <a:gd name="T35" fmla="*/ 48 h 90"/>
                  <a:gd name="T36" fmla="*/ 90 w 204"/>
                  <a:gd name="T37" fmla="*/ 54 h 90"/>
                  <a:gd name="T38" fmla="*/ 96 w 204"/>
                  <a:gd name="T39" fmla="*/ 6 h 90"/>
                  <a:gd name="T40" fmla="*/ 102 w 204"/>
                  <a:gd name="T41" fmla="*/ 66 h 90"/>
                  <a:gd name="T42" fmla="*/ 108 w 204"/>
                  <a:gd name="T43" fmla="*/ 48 h 90"/>
                  <a:gd name="T44" fmla="*/ 108 w 204"/>
                  <a:gd name="T45" fmla="*/ 42 h 90"/>
                  <a:gd name="T46" fmla="*/ 114 w 204"/>
                  <a:gd name="T47" fmla="*/ 30 h 90"/>
                  <a:gd name="T48" fmla="*/ 120 w 204"/>
                  <a:gd name="T49" fmla="*/ 66 h 90"/>
                  <a:gd name="T50" fmla="*/ 126 w 204"/>
                  <a:gd name="T51" fmla="*/ 72 h 90"/>
                  <a:gd name="T52" fmla="*/ 132 w 204"/>
                  <a:gd name="T53" fmla="*/ 42 h 90"/>
                  <a:gd name="T54" fmla="*/ 132 w 204"/>
                  <a:gd name="T55" fmla="*/ 36 h 90"/>
                  <a:gd name="T56" fmla="*/ 138 w 204"/>
                  <a:gd name="T57" fmla="*/ 24 h 90"/>
                  <a:gd name="T58" fmla="*/ 144 w 204"/>
                  <a:gd name="T59" fmla="*/ 66 h 90"/>
                  <a:gd name="T60" fmla="*/ 150 w 204"/>
                  <a:gd name="T61" fmla="*/ 48 h 90"/>
                  <a:gd name="T62" fmla="*/ 150 w 204"/>
                  <a:gd name="T63" fmla="*/ 42 h 90"/>
                  <a:gd name="T64" fmla="*/ 156 w 204"/>
                  <a:gd name="T65" fmla="*/ 18 h 90"/>
                  <a:gd name="T66" fmla="*/ 162 w 204"/>
                  <a:gd name="T67" fmla="*/ 66 h 90"/>
                  <a:gd name="T68" fmla="*/ 168 w 204"/>
                  <a:gd name="T69" fmla="*/ 42 h 90"/>
                  <a:gd name="T70" fmla="*/ 168 w 204"/>
                  <a:gd name="T71" fmla="*/ 54 h 90"/>
                  <a:gd name="T72" fmla="*/ 174 w 204"/>
                  <a:gd name="T73" fmla="*/ 18 h 90"/>
                  <a:gd name="T74" fmla="*/ 180 w 204"/>
                  <a:gd name="T75" fmla="*/ 60 h 90"/>
                  <a:gd name="T76" fmla="*/ 186 w 204"/>
                  <a:gd name="T77" fmla="*/ 60 h 90"/>
                  <a:gd name="T78" fmla="*/ 186 w 204"/>
                  <a:gd name="T79" fmla="*/ 48 h 90"/>
                  <a:gd name="T80" fmla="*/ 192 w 204"/>
                  <a:gd name="T81" fmla="*/ 36 h 90"/>
                  <a:gd name="T82" fmla="*/ 198 w 204"/>
                  <a:gd name="T8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90">
                    <a:moveTo>
                      <a:pt x="0" y="36"/>
                    </a:moveTo>
                    <a:lnTo>
                      <a:pt x="6" y="48"/>
                    </a:lnTo>
                    <a:lnTo>
                      <a:pt x="6" y="72"/>
                    </a:lnTo>
                    <a:lnTo>
                      <a:pt x="6" y="18"/>
                    </a:lnTo>
                    <a:lnTo>
                      <a:pt x="6" y="42"/>
                    </a:lnTo>
                    <a:lnTo>
                      <a:pt x="12" y="30"/>
                    </a:lnTo>
                    <a:lnTo>
                      <a:pt x="12" y="66"/>
                    </a:lnTo>
                    <a:lnTo>
                      <a:pt x="12" y="24"/>
                    </a:lnTo>
                    <a:lnTo>
                      <a:pt x="18" y="54"/>
                    </a:lnTo>
                    <a:lnTo>
                      <a:pt x="18" y="60"/>
                    </a:lnTo>
                    <a:lnTo>
                      <a:pt x="18" y="30"/>
                    </a:lnTo>
                    <a:lnTo>
                      <a:pt x="18" y="42"/>
                    </a:lnTo>
                    <a:lnTo>
                      <a:pt x="24" y="48"/>
                    </a:lnTo>
                    <a:lnTo>
                      <a:pt x="24" y="60"/>
                    </a:lnTo>
                    <a:lnTo>
                      <a:pt x="24" y="30"/>
                    </a:lnTo>
                    <a:lnTo>
                      <a:pt x="24" y="48"/>
                    </a:lnTo>
                    <a:lnTo>
                      <a:pt x="30" y="42"/>
                    </a:lnTo>
                    <a:lnTo>
                      <a:pt x="30" y="60"/>
                    </a:lnTo>
                    <a:lnTo>
                      <a:pt x="30" y="36"/>
                    </a:lnTo>
                    <a:lnTo>
                      <a:pt x="36" y="42"/>
                    </a:lnTo>
                    <a:lnTo>
                      <a:pt x="36" y="18"/>
                    </a:lnTo>
                    <a:lnTo>
                      <a:pt x="36" y="66"/>
                    </a:lnTo>
                    <a:lnTo>
                      <a:pt x="42" y="48"/>
                    </a:lnTo>
                    <a:lnTo>
                      <a:pt x="42" y="72"/>
                    </a:lnTo>
                    <a:lnTo>
                      <a:pt x="42" y="18"/>
                    </a:lnTo>
                    <a:lnTo>
                      <a:pt x="42" y="42"/>
                    </a:lnTo>
                    <a:lnTo>
                      <a:pt x="48" y="24"/>
                    </a:lnTo>
                    <a:lnTo>
                      <a:pt x="48" y="60"/>
                    </a:lnTo>
                    <a:lnTo>
                      <a:pt x="48" y="36"/>
                    </a:lnTo>
                    <a:lnTo>
                      <a:pt x="54" y="42"/>
                    </a:lnTo>
                    <a:lnTo>
                      <a:pt x="54" y="60"/>
                    </a:lnTo>
                    <a:lnTo>
                      <a:pt x="54" y="24"/>
                    </a:lnTo>
                    <a:lnTo>
                      <a:pt x="54" y="54"/>
                    </a:lnTo>
                    <a:lnTo>
                      <a:pt x="60" y="30"/>
                    </a:lnTo>
                    <a:lnTo>
                      <a:pt x="60" y="78"/>
                    </a:lnTo>
                    <a:lnTo>
                      <a:pt x="60" y="6"/>
                    </a:lnTo>
                    <a:lnTo>
                      <a:pt x="60" y="54"/>
                    </a:lnTo>
                    <a:lnTo>
                      <a:pt x="66" y="48"/>
                    </a:lnTo>
                    <a:lnTo>
                      <a:pt x="66" y="90"/>
                    </a:lnTo>
                    <a:lnTo>
                      <a:pt x="66" y="0"/>
                    </a:lnTo>
                    <a:lnTo>
                      <a:pt x="66" y="30"/>
                    </a:lnTo>
                    <a:lnTo>
                      <a:pt x="72" y="36"/>
                    </a:lnTo>
                    <a:lnTo>
                      <a:pt x="72" y="60"/>
                    </a:lnTo>
                    <a:lnTo>
                      <a:pt x="72" y="30"/>
                    </a:lnTo>
                    <a:lnTo>
                      <a:pt x="72" y="42"/>
                    </a:lnTo>
                    <a:lnTo>
                      <a:pt x="78" y="54"/>
                    </a:lnTo>
                    <a:lnTo>
                      <a:pt x="78" y="60"/>
                    </a:lnTo>
                    <a:lnTo>
                      <a:pt x="78" y="30"/>
                    </a:lnTo>
                    <a:lnTo>
                      <a:pt x="78" y="48"/>
                    </a:lnTo>
                    <a:lnTo>
                      <a:pt x="84" y="48"/>
                    </a:lnTo>
                    <a:lnTo>
                      <a:pt x="84" y="60"/>
                    </a:lnTo>
                    <a:lnTo>
                      <a:pt x="84" y="30"/>
                    </a:lnTo>
                    <a:lnTo>
                      <a:pt x="84" y="42"/>
                    </a:lnTo>
                    <a:lnTo>
                      <a:pt x="90" y="48"/>
                    </a:lnTo>
                    <a:lnTo>
                      <a:pt x="90" y="54"/>
                    </a:lnTo>
                    <a:lnTo>
                      <a:pt x="90" y="36"/>
                    </a:lnTo>
                    <a:lnTo>
                      <a:pt x="90" y="54"/>
                    </a:lnTo>
                    <a:lnTo>
                      <a:pt x="96" y="42"/>
                    </a:lnTo>
                    <a:lnTo>
                      <a:pt x="96" y="84"/>
                    </a:lnTo>
                    <a:lnTo>
                      <a:pt x="96" y="6"/>
                    </a:lnTo>
                    <a:lnTo>
                      <a:pt x="96" y="48"/>
                    </a:lnTo>
                    <a:lnTo>
                      <a:pt x="102" y="54"/>
                    </a:lnTo>
                    <a:lnTo>
                      <a:pt x="102" y="66"/>
                    </a:lnTo>
                    <a:lnTo>
                      <a:pt x="102" y="24"/>
                    </a:lnTo>
                    <a:lnTo>
                      <a:pt x="102" y="60"/>
                    </a:lnTo>
                    <a:lnTo>
                      <a:pt x="108" y="48"/>
                    </a:lnTo>
                    <a:lnTo>
                      <a:pt x="108" y="60"/>
                    </a:lnTo>
                    <a:lnTo>
                      <a:pt x="108" y="24"/>
                    </a:lnTo>
                    <a:lnTo>
                      <a:pt x="108" y="42"/>
                    </a:lnTo>
                    <a:lnTo>
                      <a:pt x="114" y="36"/>
                    </a:lnTo>
                    <a:lnTo>
                      <a:pt x="114" y="60"/>
                    </a:lnTo>
                    <a:lnTo>
                      <a:pt x="114" y="30"/>
                    </a:lnTo>
                    <a:lnTo>
                      <a:pt x="114" y="48"/>
                    </a:lnTo>
                    <a:lnTo>
                      <a:pt x="120" y="36"/>
                    </a:lnTo>
                    <a:lnTo>
                      <a:pt x="120" y="66"/>
                    </a:lnTo>
                    <a:lnTo>
                      <a:pt x="120" y="24"/>
                    </a:lnTo>
                    <a:lnTo>
                      <a:pt x="120" y="36"/>
                    </a:lnTo>
                    <a:lnTo>
                      <a:pt x="126" y="72"/>
                    </a:lnTo>
                    <a:lnTo>
                      <a:pt x="126" y="18"/>
                    </a:lnTo>
                    <a:lnTo>
                      <a:pt x="126" y="30"/>
                    </a:lnTo>
                    <a:lnTo>
                      <a:pt x="132" y="42"/>
                    </a:lnTo>
                    <a:lnTo>
                      <a:pt x="132" y="66"/>
                    </a:lnTo>
                    <a:lnTo>
                      <a:pt x="132" y="30"/>
                    </a:lnTo>
                    <a:lnTo>
                      <a:pt x="132" y="36"/>
                    </a:lnTo>
                    <a:lnTo>
                      <a:pt x="138" y="48"/>
                    </a:lnTo>
                    <a:lnTo>
                      <a:pt x="138" y="66"/>
                    </a:lnTo>
                    <a:lnTo>
                      <a:pt x="138" y="24"/>
                    </a:lnTo>
                    <a:lnTo>
                      <a:pt x="138" y="30"/>
                    </a:lnTo>
                    <a:lnTo>
                      <a:pt x="144" y="36"/>
                    </a:lnTo>
                    <a:lnTo>
                      <a:pt x="144" y="66"/>
                    </a:lnTo>
                    <a:lnTo>
                      <a:pt x="144" y="24"/>
                    </a:lnTo>
                    <a:lnTo>
                      <a:pt x="144" y="42"/>
                    </a:lnTo>
                    <a:lnTo>
                      <a:pt x="150" y="48"/>
                    </a:lnTo>
                    <a:lnTo>
                      <a:pt x="150" y="60"/>
                    </a:lnTo>
                    <a:lnTo>
                      <a:pt x="150" y="30"/>
                    </a:lnTo>
                    <a:lnTo>
                      <a:pt x="150" y="42"/>
                    </a:lnTo>
                    <a:lnTo>
                      <a:pt x="156" y="24"/>
                    </a:lnTo>
                    <a:lnTo>
                      <a:pt x="156" y="72"/>
                    </a:lnTo>
                    <a:lnTo>
                      <a:pt x="156" y="18"/>
                    </a:lnTo>
                    <a:lnTo>
                      <a:pt x="156" y="30"/>
                    </a:lnTo>
                    <a:lnTo>
                      <a:pt x="162" y="60"/>
                    </a:lnTo>
                    <a:lnTo>
                      <a:pt x="162" y="66"/>
                    </a:lnTo>
                    <a:lnTo>
                      <a:pt x="162" y="24"/>
                    </a:lnTo>
                    <a:lnTo>
                      <a:pt x="162" y="48"/>
                    </a:lnTo>
                    <a:lnTo>
                      <a:pt x="168" y="42"/>
                    </a:lnTo>
                    <a:lnTo>
                      <a:pt x="168" y="84"/>
                    </a:lnTo>
                    <a:lnTo>
                      <a:pt x="168" y="12"/>
                    </a:lnTo>
                    <a:lnTo>
                      <a:pt x="168" y="54"/>
                    </a:lnTo>
                    <a:lnTo>
                      <a:pt x="174" y="60"/>
                    </a:lnTo>
                    <a:lnTo>
                      <a:pt x="174" y="72"/>
                    </a:lnTo>
                    <a:lnTo>
                      <a:pt x="174" y="18"/>
                    </a:lnTo>
                    <a:lnTo>
                      <a:pt x="174" y="36"/>
                    </a:lnTo>
                    <a:lnTo>
                      <a:pt x="180" y="60"/>
                    </a:lnTo>
                    <a:lnTo>
                      <a:pt x="180" y="60"/>
                    </a:lnTo>
                    <a:lnTo>
                      <a:pt x="180" y="30"/>
                    </a:lnTo>
                    <a:lnTo>
                      <a:pt x="180" y="48"/>
                    </a:lnTo>
                    <a:lnTo>
                      <a:pt x="186" y="60"/>
                    </a:lnTo>
                    <a:lnTo>
                      <a:pt x="186" y="66"/>
                    </a:lnTo>
                    <a:lnTo>
                      <a:pt x="186" y="30"/>
                    </a:lnTo>
                    <a:lnTo>
                      <a:pt x="186" y="48"/>
                    </a:lnTo>
                    <a:lnTo>
                      <a:pt x="192" y="24"/>
                    </a:lnTo>
                    <a:lnTo>
                      <a:pt x="192" y="60"/>
                    </a:lnTo>
                    <a:lnTo>
                      <a:pt x="192" y="36"/>
                    </a:lnTo>
                    <a:lnTo>
                      <a:pt x="198" y="60"/>
                    </a:lnTo>
                    <a:lnTo>
                      <a:pt x="198" y="78"/>
                    </a:lnTo>
                    <a:lnTo>
                      <a:pt x="198" y="12"/>
                    </a:lnTo>
                    <a:lnTo>
                      <a:pt x="198" y="60"/>
                    </a:lnTo>
                    <a:lnTo>
                      <a:pt x="204"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64">
                <a:extLst>
                  <a:ext uri="{FF2B5EF4-FFF2-40B4-BE49-F238E27FC236}">
                    <a16:creationId xmlns:a16="http://schemas.microsoft.com/office/drawing/2014/main" id="{3C66DA53-934C-3E49-8EE0-E7645E5C726D}"/>
                  </a:ext>
                </a:extLst>
              </p:cNvPr>
              <p:cNvSpPr>
                <a:spLocks/>
              </p:cNvSpPr>
              <p:nvPr/>
            </p:nvSpPr>
            <p:spPr bwMode="auto">
              <a:xfrm rot="5400000">
                <a:off x="9849654" y="493167"/>
                <a:ext cx="130930" cy="161925"/>
              </a:xfrm>
              <a:custGeom>
                <a:avLst/>
                <a:gdLst>
                  <a:gd name="T0" fmla="*/ 0 w 198"/>
                  <a:gd name="T1" fmla="*/ 36 h 102"/>
                  <a:gd name="T2" fmla="*/ 6 w 198"/>
                  <a:gd name="T3" fmla="*/ 78 h 102"/>
                  <a:gd name="T4" fmla="*/ 12 w 198"/>
                  <a:gd name="T5" fmla="*/ 42 h 102"/>
                  <a:gd name="T6" fmla="*/ 12 w 198"/>
                  <a:gd name="T7" fmla="*/ 72 h 102"/>
                  <a:gd name="T8" fmla="*/ 18 w 198"/>
                  <a:gd name="T9" fmla="*/ 48 h 102"/>
                  <a:gd name="T10" fmla="*/ 24 w 198"/>
                  <a:gd name="T11" fmla="*/ 66 h 102"/>
                  <a:gd name="T12" fmla="*/ 30 w 198"/>
                  <a:gd name="T13" fmla="*/ 66 h 102"/>
                  <a:gd name="T14" fmla="*/ 30 w 198"/>
                  <a:gd name="T15" fmla="*/ 48 h 102"/>
                  <a:gd name="T16" fmla="*/ 36 w 198"/>
                  <a:gd name="T17" fmla="*/ 42 h 102"/>
                  <a:gd name="T18" fmla="*/ 42 w 198"/>
                  <a:gd name="T19" fmla="*/ 102 h 102"/>
                  <a:gd name="T20" fmla="*/ 48 w 198"/>
                  <a:gd name="T21" fmla="*/ 48 h 102"/>
                  <a:gd name="T22" fmla="*/ 48 w 198"/>
                  <a:gd name="T23" fmla="*/ 66 h 102"/>
                  <a:gd name="T24" fmla="*/ 54 w 198"/>
                  <a:gd name="T25" fmla="*/ 36 h 102"/>
                  <a:gd name="T26" fmla="*/ 60 w 198"/>
                  <a:gd name="T27" fmla="*/ 48 h 102"/>
                  <a:gd name="T28" fmla="*/ 66 w 198"/>
                  <a:gd name="T29" fmla="*/ 78 h 102"/>
                  <a:gd name="T30" fmla="*/ 72 w 198"/>
                  <a:gd name="T31" fmla="*/ 60 h 102"/>
                  <a:gd name="T32" fmla="*/ 78 w 198"/>
                  <a:gd name="T33" fmla="*/ 66 h 102"/>
                  <a:gd name="T34" fmla="*/ 78 w 198"/>
                  <a:gd name="T35" fmla="*/ 72 h 102"/>
                  <a:gd name="T36" fmla="*/ 84 w 198"/>
                  <a:gd name="T37" fmla="*/ 36 h 102"/>
                  <a:gd name="T38" fmla="*/ 90 w 198"/>
                  <a:gd name="T39" fmla="*/ 72 h 102"/>
                  <a:gd name="T40" fmla="*/ 96 w 198"/>
                  <a:gd name="T41" fmla="*/ 66 h 102"/>
                  <a:gd name="T42" fmla="*/ 96 w 198"/>
                  <a:gd name="T43" fmla="*/ 60 h 102"/>
                  <a:gd name="T44" fmla="*/ 102 w 198"/>
                  <a:gd name="T45" fmla="*/ 42 h 102"/>
                  <a:gd name="T46" fmla="*/ 108 w 198"/>
                  <a:gd name="T47" fmla="*/ 66 h 102"/>
                  <a:gd name="T48" fmla="*/ 114 w 198"/>
                  <a:gd name="T49" fmla="*/ 54 h 102"/>
                  <a:gd name="T50" fmla="*/ 114 w 198"/>
                  <a:gd name="T51" fmla="*/ 54 h 102"/>
                  <a:gd name="T52" fmla="*/ 120 w 198"/>
                  <a:gd name="T53" fmla="*/ 12 h 102"/>
                  <a:gd name="T54" fmla="*/ 126 w 198"/>
                  <a:gd name="T55" fmla="*/ 72 h 102"/>
                  <a:gd name="T56" fmla="*/ 132 w 198"/>
                  <a:gd name="T57" fmla="*/ 36 h 102"/>
                  <a:gd name="T58" fmla="*/ 138 w 198"/>
                  <a:gd name="T59" fmla="*/ 72 h 102"/>
                  <a:gd name="T60" fmla="*/ 144 w 198"/>
                  <a:gd name="T61" fmla="*/ 54 h 102"/>
                  <a:gd name="T62" fmla="*/ 144 w 198"/>
                  <a:gd name="T63" fmla="*/ 66 h 102"/>
                  <a:gd name="T64" fmla="*/ 150 w 198"/>
                  <a:gd name="T65" fmla="*/ 18 h 102"/>
                  <a:gd name="T66" fmla="*/ 156 w 198"/>
                  <a:gd name="T67" fmla="*/ 36 h 102"/>
                  <a:gd name="T68" fmla="*/ 162 w 198"/>
                  <a:gd name="T69" fmla="*/ 90 h 102"/>
                  <a:gd name="T70" fmla="*/ 168 w 198"/>
                  <a:gd name="T71" fmla="*/ 48 h 102"/>
                  <a:gd name="T72" fmla="*/ 174 w 198"/>
                  <a:gd name="T73" fmla="*/ 66 h 102"/>
                  <a:gd name="T74" fmla="*/ 174 w 198"/>
                  <a:gd name="T75" fmla="*/ 48 h 102"/>
                  <a:gd name="T76" fmla="*/ 180 w 198"/>
                  <a:gd name="T77" fmla="*/ 72 h 102"/>
                  <a:gd name="T78" fmla="*/ 186 w 198"/>
                  <a:gd name="T79" fmla="*/ 42 h 102"/>
                  <a:gd name="T80" fmla="*/ 192 w 198"/>
                  <a:gd name="T81" fmla="*/ 78 h 102"/>
                  <a:gd name="T82" fmla="*/ 198 w 198"/>
                  <a:gd name="T83" fmla="*/ 3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02">
                    <a:moveTo>
                      <a:pt x="0" y="54"/>
                    </a:moveTo>
                    <a:lnTo>
                      <a:pt x="0" y="72"/>
                    </a:lnTo>
                    <a:lnTo>
                      <a:pt x="0" y="36"/>
                    </a:lnTo>
                    <a:lnTo>
                      <a:pt x="0" y="54"/>
                    </a:lnTo>
                    <a:lnTo>
                      <a:pt x="6" y="48"/>
                    </a:lnTo>
                    <a:lnTo>
                      <a:pt x="6" y="78"/>
                    </a:lnTo>
                    <a:lnTo>
                      <a:pt x="6" y="30"/>
                    </a:lnTo>
                    <a:lnTo>
                      <a:pt x="6" y="36"/>
                    </a:lnTo>
                    <a:lnTo>
                      <a:pt x="12" y="42"/>
                    </a:lnTo>
                    <a:lnTo>
                      <a:pt x="12" y="78"/>
                    </a:lnTo>
                    <a:lnTo>
                      <a:pt x="12" y="42"/>
                    </a:lnTo>
                    <a:lnTo>
                      <a:pt x="12" y="72"/>
                    </a:lnTo>
                    <a:lnTo>
                      <a:pt x="18" y="54"/>
                    </a:lnTo>
                    <a:lnTo>
                      <a:pt x="18" y="66"/>
                    </a:lnTo>
                    <a:lnTo>
                      <a:pt x="18" y="48"/>
                    </a:lnTo>
                    <a:lnTo>
                      <a:pt x="18" y="54"/>
                    </a:lnTo>
                    <a:lnTo>
                      <a:pt x="24" y="60"/>
                    </a:lnTo>
                    <a:lnTo>
                      <a:pt x="24" y="66"/>
                    </a:lnTo>
                    <a:lnTo>
                      <a:pt x="24" y="48"/>
                    </a:lnTo>
                    <a:lnTo>
                      <a:pt x="24" y="60"/>
                    </a:lnTo>
                    <a:lnTo>
                      <a:pt x="30" y="66"/>
                    </a:lnTo>
                    <a:lnTo>
                      <a:pt x="30" y="72"/>
                    </a:lnTo>
                    <a:lnTo>
                      <a:pt x="30" y="42"/>
                    </a:lnTo>
                    <a:lnTo>
                      <a:pt x="30" y="48"/>
                    </a:lnTo>
                    <a:lnTo>
                      <a:pt x="36" y="54"/>
                    </a:lnTo>
                    <a:lnTo>
                      <a:pt x="36" y="72"/>
                    </a:lnTo>
                    <a:lnTo>
                      <a:pt x="36" y="42"/>
                    </a:lnTo>
                    <a:lnTo>
                      <a:pt x="36" y="66"/>
                    </a:lnTo>
                    <a:lnTo>
                      <a:pt x="42" y="48"/>
                    </a:lnTo>
                    <a:lnTo>
                      <a:pt x="42" y="102"/>
                    </a:lnTo>
                    <a:lnTo>
                      <a:pt x="42" y="0"/>
                    </a:lnTo>
                    <a:lnTo>
                      <a:pt x="42" y="72"/>
                    </a:lnTo>
                    <a:lnTo>
                      <a:pt x="48" y="48"/>
                    </a:lnTo>
                    <a:lnTo>
                      <a:pt x="48" y="84"/>
                    </a:lnTo>
                    <a:lnTo>
                      <a:pt x="48" y="30"/>
                    </a:lnTo>
                    <a:lnTo>
                      <a:pt x="48" y="66"/>
                    </a:lnTo>
                    <a:lnTo>
                      <a:pt x="54" y="42"/>
                    </a:lnTo>
                    <a:lnTo>
                      <a:pt x="54" y="72"/>
                    </a:lnTo>
                    <a:lnTo>
                      <a:pt x="54" y="36"/>
                    </a:lnTo>
                    <a:lnTo>
                      <a:pt x="54" y="72"/>
                    </a:lnTo>
                    <a:lnTo>
                      <a:pt x="60" y="60"/>
                    </a:lnTo>
                    <a:lnTo>
                      <a:pt x="60" y="48"/>
                    </a:lnTo>
                    <a:lnTo>
                      <a:pt x="60" y="60"/>
                    </a:lnTo>
                    <a:lnTo>
                      <a:pt x="66" y="48"/>
                    </a:lnTo>
                    <a:lnTo>
                      <a:pt x="66" y="78"/>
                    </a:lnTo>
                    <a:lnTo>
                      <a:pt x="66" y="42"/>
                    </a:lnTo>
                    <a:lnTo>
                      <a:pt x="66" y="54"/>
                    </a:lnTo>
                    <a:lnTo>
                      <a:pt x="72" y="60"/>
                    </a:lnTo>
                    <a:lnTo>
                      <a:pt x="72" y="72"/>
                    </a:lnTo>
                    <a:lnTo>
                      <a:pt x="72" y="36"/>
                    </a:lnTo>
                    <a:lnTo>
                      <a:pt x="78" y="66"/>
                    </a:lnTo>
                    <a:lnTo>
                      <a:pt x="78" y="78"/>
                    </a:lnTo>
                    <a:lnTo>
                      <a:pt x="78" y="42"/>
                    </a:lnTo>
                    <a:lnTo>
                      <a:pt x="78" y="72"/>
                    </a:lnTo>
                    <a:lnTo>
                      <a:pt x="84" y="48"/>
                    </a:lnTo>
                    <a:lnTo>
                      <a:pt x="84" y="84"/>
                    </a:lnTo>
                    <a:lnTo>
                      <a:pt x="84" y="36"/>
                    </a:lnTo>
                    <a:lnTo>
                      <a:pt x="84" y="66"/>
                    </a:lnTo>
                    <a:lnTo>
                      <a:pt x="90" y="54"/>
                    </a:lnTo>
                    <a:lnTo>
                      <a:pt x="90" y="72"/>
                    </a:lnTo>
                    <a:lnTo>
                      <a:pt x="90" y="42"/>
                    </a:lnTo>
                    <a:lnTo>
                      <a:pt x="90" y="60"/>
                    </a:lnTo>
                    <a:lnTo>
                      <a:pt x="96" y="66"/>
                    </a:lnTo>
                    <a:lnTo>
                      <a:pt x="96" y="66"/>
                    </a:lnTo>
                    <a:lnTo>
                      <a:pt x="96" y="42"/>
                    </a:lnTo>
                    <a:lnTo>
                      <a:pt x="96" y="60"/>
                    </a:lnTo>
                    <a:lnTo>
                      <a:pt x="102" y="72"/>
                    </a:lnTo>
                    <a:lnTo>
                      <a:pt x="102" y="72"/>
                    </a:lnTo>
                    <a:lnTo>
                      <a:pt x="102" y="42"/>
                    </a:lnTo>
                    <a:lnTo>
                      <a:pt x="102" y="66"/>
                    </a:lnTo>
                    <a:lnTo>
                      <a:pt x="108" y="48"/>
                    </a:lnTo>
                    <a:lnTo>
                      <a:pt x="108" y="66"/>
                    </a:lnTo>
                    <a:lnTo>
                      <a:pt x="108" y="48"/>
                    </a:lnTo>
                    <a:lnTo>
                      <a:pt x="108" y="60"/>
                    </a:lnTo>
                    <a:lnTo>
                      <a:pt x="114" y="54"/>
                    </a:lnTo>
                    <a:lnTo>
                      <a:pt x="114" y="102"/>
                    </a:lnTo>
                    <a:lnTo>
                      <a:pt x="114" y="6"/>
                    </a:lnTo>
                    <a:lnTo>
                      <a:pt x="114" y="54"/>
                    </a:lnTo>
                    <a:lnTo>
                      <a:pt x="120" y="60"/>
                    </a:lnTo>
                    <a:lnTo>
                      <a:pt x="120" y="96"/>
                    </a:lnTo>
                    <a:lnTo>
                      <a:pt x="120" y="12"/>
                    </a:lnTo>
                    <a:lnTo>
                      <a:pt x="120" y="90"/>
                    </a:lnTo>
                    <a:lnTo>
                      <a:pt x="126" y="54"/>
                    </a:lnTo>
                    <a:lnTo>
                      <a:pt x="126" y="72"/>
                    </a:lnTo>
                    <a:lnTo>
                      <a:pt x="126" y="42"/>
                    </a:lnTo>
                    <a:lnTo>
                      <a:pt x="126" y="72"/>
                    </a:lnTo>
                    <a:lnTo>
                      <a:pt x="132" y="36"/>
                    </a:lnTo>
                    <a:lnTo>
                      <a:pt x="132" y="78"/>
                    </a:lnTo>
                    <a:lnTo>
                      <a:pt x="132" y="60"/>
                    </a:lnTo>
                    <a:lnTo>
                      <a:pt x="138" y="72"/>
                    </a:lnTo>
                    <a:lnTo>
                      <a:pt x="138" y="42"/>
                    </a:lnTo>
                    <a:lnTo>
                      <a:pt x="138" y="60"/>
                    </a:lnTo>
                    <a:lnTo>
                      <a:pt x="144" y="54"/>
                    </a:lnTo>
                    <a:lnTo>
                      <a:pt x="144" y="78"/>
                    </a:lnTo>
                    <a:lnTo>
                      <a:pt x="144" y="42"/>
                    </a:lnTo>
                    <a:lnTo>
                      <a:pt x="144" y="66"/>
                    </a:lnTo>
                    <a:lnTo>
                      <a:pt x="150" y="48"/>
                    </a:lnTo>
                    <a:lnTo>
                      <a:pt x="150" y="90"/>
                    </a:lnTo>
                    <a:lnTo>
                      <a:pt x="150" y="18"/>
                    </a:lnTo>
                    <a:lnTo>
                      <a:pt x="150" y="42"/>
                    </a:lnTo>
                    <a:lnTo>
                      <a:pt x="156" y="66"/>
                    </a:lnTo>
                    <a:lnTo>
                      <a:pt x="156" y="36"/>
                    </a:lnTo>
                    <a:lnTo>
                      <a:pt x="156" y="84"/>
                    </a:lnTo>
                    <a:lnTo>
                      <a:pt x="162" y="78"/>
                    </a:lnTo>
                    <a:lnTo>
                      <a:pt x="162" y="90"/>
                    </a:lnTo>
                    <a:lnTo>
                      <a:pt x="162" y="30"/>
                    </a:lnTo>
                    <a:lnTo>
                      <a:pt x="162" y="66"/>
                    </a:lnTo>
                    <a:lnTo>
                      <a:pt x="168" y="48"/>
                    </a:lnTo>
                    <a:lnTo>
                      <a:pt x="168" y="66"/>
                    </a:lnTo>
                    <a:lnTo>
                      <a:pt x="168" y="54"/>
                    </a:lnTo>
                    <a:lnTo>
                      <a:pt x="174" y="66"/>
                    </a:lnTo>
                    <a:lnTo>
                      <a:pt x="174" y="84"/>
                    </a:lnTo>
                    <a:lnTo>
                      <a:pt x="174" y="36"/>
                    </a:lnTo>
                    <a:lnTo>
                      <a:pt x="174" y="48"/>
                    </a:lnTo>
                    <a:lnTo>
                      <a:pt x="180" y="30"/>
                    </a:lnTo>
                    <a:lnTo>
                      <a:pt x="180" y="84"/>
                    </a:lnTo>
                    <a:lnTo>
                      <a:pt x="180" y="72"/>
                    </a:lnTo>
                    <a:lnTo>
                      <a:pt x="186" y="42"/>
                    </a:lnTo>
                    <a:lnTo>
                      <a:pt x="186" y="72"/>
                    </a:lnTo>
                    <a:lnTo>
                      <a:pt x="186" y="42"/>
                    </a:lnTo>
                    <a:lnTo>
                      <a:pt x="186" y="60"/>
                    </a:lnTo>
                    <a:lnTo>
                      <a:pt x="192" y="48"/>
                    </a:lnTo>
                    <a:lnTo>
                      <a:pt x="192" y="78"/>
                    </a:lnTo>
                    <a:lnTo>
                      <a:pt x="192" y="48"/>
                    </a:lnTo>
                    <a:lnTo>
                      <a:pt x="192" y="60"/>
                    </a:lnTo>
                    <a:lnTo>
                      <a:pt x="198" y="30"/>
                    </a:lnTo>
                    <a:lnTo>
                      <a:pt x="198" y="78"/>
                    </a:lnTo>
                    <a:lnTo>
                      <a:pt x="198"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5">
                <a:extLst>
                  <a:ext uri="{FF2B5EF4-FFF2-40B4-BE49-F238E27FC236}">
                    <a16:creationId xmlns:a16="http://schemas.microsoft.com/office/drawing/2014/main" id="{CFF88A87-6884-0B4B-93A1-B91ECDDA5AC6}"/>
                  </a:ext>
                </a:extLst>
              </p:cNvPr>
              <p:cNvSpPr>
                <a:spLocks/>
              </p:cNvSpPr>
              <p:nvPr/>
            </p:nvSpPr>
            <p:spPr bwMode="auto">
              <a:xfrm rot="5400000">
                <a:off x="9838145" y="654655"/>
                <a:ext cx="134897" cy="104775"/>
              </a:xfrm>
              <a:custGeom>
                <a:avLst/>
                <a:gdLst>
                  <a:gd name="T0" fmla="*/ 6 w 204"/>
                  <a:gd name="T1" fmla="*/ 42 h 66"/>
                  <a:gd name="T2" fmla="*/ 12 w 204"/>
                  <a:gd name="T3" fmla="*/ 54 h 66"/>
                  <a:gd name="T4" fmla="*/ 18 w 204"/>
                  <a:gd name="T5" fmla="*/ 42 h 66"/>
                  <a:gd name="T6" fmla="*/ 18 w 204"/>
                  <a:gd name="T7" fmla="*/ 36 h 66"/>
                  <a:gd name="T8" fmla="*/ 24 w 204"/>
                  <a:gd name="T9" fmla="*/ 48 h 66"/>
                  <a:gd name="T10" fmla="*/ 30 w 204"/>
                  <a:gd name="T11" fmla="*/ 0 h 66"/>
                  <a:gd name="T12" fmla="*/ 36 w 204"/>
                  <a:gd name="T13" fmla="*/ 66 h 66"/>
                  <a:gd name="T14" fmla="*/ 42 w 204"/>
                  <a:gd name="T15" fmla="*/ 18 h 66"/>
                  <a:gd name="T16" fmla="*/ 42 w 204"/>
                  <a:gd name="T17" fmla="*/ 24 h 66"/>
                  <a:gd name="T18" fmla="*/ 48 w 204"/>
                  <a:gd name="T19" fmla="*/ 18 h 66"/>
                  <a:gd name="T20" fmla="*/ 54 w 204"/>
                  <a:gd name="T21" fmla="*/ 18 h 66"/>
                  <a:gd name="T22" fmla="*/ 60 w 204"/>
                  <a:gd name="T23" fmla="*/ 54 h 66"/>
                  <a:gd name="T24" fmla="*/ 66 w 204"/>
                  <a:gd name="T25" fmla="*/ 18 h 66"/>
                  <a:gd name="T26" fmla="*/ 72 w 204"/>
                  <a:gd name="T27" fmla="*/ 48 h 66"/>
                  <a:gd name="T28" fmla="*/ 72 w 204"/>
                  <a:gd name="T29" fmla="*/ 24 h 66"/>
                  <a:gd name="T30" fmla="*/ 78 w 204"/>
                  <a:gd name="T31" fmla="*/ 24 h 66"/>
                  <a:gd name="T32" fmla="*/ 84 w 204"/>
                  <a:gd name="T33" fmla="*/ 48 h 66"/>
                  <a:gd name="T34" fmla="*/ 90 w 204"/>
                  <a:gd name="T35" fmla="*/ 54 h 66"/>
                  <a:gd name="T36" fmla="*/ 96 w 204"/>
                  <a:gd name="T37" fmla="*/ 48 h 66"/>
                  <a:gd name="T38" fmla="*/ 96 w 204"/>
                  <a:gd name="T39" fmla="*/ 42 h 66"/>
                  <a:gd name="T40" fmla="*/ 102 w 204"/>
                  <a:gd name="T41" fmla="*/ 6 h 66"/>
                  <a:gd name="T42" fmla="*/ 108 w 204"/>
                  <a:gd name="T43" fmla="*/ 66 h 66"/>
                  <a:gd name="T44" fmla="*/ 114 w 204"/>
                  <a:gd name="T45" fmla="*/ 48 h 66"/>
                  <a:gd name="T46" fmla="*/ 120 w 204"/>
                  <a:gd name="T47" fmla="*/ 36 h 66"/>
                  <a:gd name="T48" fmla="*/ 120 w 204"/>
                  <a:gd name="T49" fmla="*/ 36 h 66"/>
                  <a:gd name="T50" fmla="*/ 126 w 204"/>
                  <a:gd name="T51" fmla="*/ 18 h 66"/>
                  <a:gd name="T52" fmla="*/ 132 w 204"/>
                  <a:gd name="T53" fmla="*/ 48 h 66"/>
                  <a:gd name="T54" fmla="*/ 138 w 204"/>
                  <a:gd name="T55" fmla="*/ 30 h 66"/>
                  <a:gd name="T56" fmla="*/ 138 w 204"/>
                  <a:gd name="T57" fmla="*/ 18 h 66"/>
                  <a:gd name="T58" fmla="*/ 144 w 204"/>
                  <a:gd name="T59" fmla="*/ 18 h 66"/>
                  <a:gd name="T60" fmla="*/ 150 w 204"/>
                  <a:gd name="T61" fmla="*/ 48 h 66"/>
                  <a:gd name="T62" fmla="*/ 156 w 204"/>
                  <a:gd name="T63" fmla="*/ 18 h 66"/>
                  <a:gd name="T64" fmla="*/ 162 w 204"/>
                  <a:gd name="T65" fmla="*/ 24 h 66"/>
                  <a:gd name="T66" fmla="*/ 162 w 204"/>
                  <a:gd name="T67" fmla="*/ 42 h 66"/>
                  <a:gd name="T68" fmla="*/ 168 w 204"/>
                  <a:gd name="T69" fmla="*/ 12 h 66"/>
                  <a:gd name="T70" fmla="*/ 174 w 204"/>
                  <a:gd name="T71" fmla="*/ 18 h 66"/>
                  <a:gd name="T72" fmla="*/ 180 w 204"/>
                  <a:gd name="T73" fmla="*/ 48 h 66"/>
                  <a:gd name="T74" fmla="*/ 186 w 204"/>
                  <a:gd name="T75" fmla="*/ 42 h 66"/>
                  <a:gd name="T76" fmla="*/ 186 w 204"/>
                  <a:gd name="T77" fmla="*/ 18 h 66"/>
                  <a:gd name="T78" fmla="*/ 192 w 204"/>
                  <a:gd name="T79" fmla="*/ 24 h 66"/>
                  <a:gd name="T80" fmla="*/ 198 w 204"/>
                  <a:gd name="T81" fmla="*/ 48 h 66"/>
                  <a:gd name="T82" fmla="*/ 204 w 204"/>
                  <a:gd name="T83" fmla="*/ 3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66">
                    <a:moveTo>
                      <a:pt x="0" y="24"/>
                    </a:moveTo>
                    <a:lnTo>
                      <a:pt x="6" y="36"/>
                    </a:lnTo>
                    <a:lnTo>
                      <a:pt x="6" y="42"/>
                    </a:lnTo>
                    <a:lnTo>
                      <a:pt x="6" y="18"/>
                    </a:lnTo>
                    <a:lnTo>
                      <a:pt x="12" y="36"/>
                    </a:lnTo>
                    <a:lnTo>
                      <a:pt x="12" y="54"/>
                    </a:lnTo>
                    <a:lnTo>
                      <a:pt x="12" y="12"/>
                    </a:lnTo>
                    <a:lnTo>
                      <a:pt x="12" y="30"/>
                    </a:lnTo>
                    <a:lnTo>
                      <a:pt x="18" y="42"/>
                    </a:lnTo>
                    <a:lnTo>
                      <a:pt x="18" y="48"/>
                    </a:lnTo>
                    <a:lnTo>
                      <a:pt x="18" y="18"/>
                    </a:lnTo>
                    <a:lnTo>
                      <a:pt x="18" y="36"/>
                    </a:lnTo>
                    <a:lnTo>
                      <a:pt x="24" y="30"/>
                    </a:lnTo>
                    <a:lnTo>
                      <a:pt x="24" y="24"/>
                    </a:lnTo>
                    <a:lnTo>
                      <a:pt x="24" y="48"/>
                    </a:lnTo>
                    <a:lnTo>
                      <a:pt x="30" y="36"/>
                    </a:lnTo>
                    <a:lnTo>
                      <a:pt x="30" y="66"/>
                    </a:lnTo>
                    <a:lnTo>
                      <a:pt x="30" y="0"/>
                    </a:lnTo>
                    <a:lnTo>
                      <a:pt x="30" y="60"/>
                    </a:lnTo>
                    <a:lnTo>
                      <a:pt x="36" y="18"/>
                    </a:lnTo>
                    <a:lnTo>
                      <a:pt x="36" y="66"/>
                    </a:lnTo>
                    <a:lnTo>
                      <a:pt x="36" y="0"/>
                    </a:lnTo>
                    <a:lnTo>
                      <a:pt x="36" y="30"/>
                    </a:lnTo>
                    <a:lnTo>
                      <a:pt x="42" y="18"/>
                    </a:lnTo>
                    <a:lnTo>
                      <a:pt x="42" y="48"/>
                    </a:lnTo>
                    <a:lnTo>
                      <a:pt x="42" y="18"/>
                    </a:lnTo>
                    <a:lnTo>
                      <a:pt x="42" y="24"/>
                    </a:lnTo>
                    <a:lnTo>
                      <a:pt x="48" y="30"/>
                    </a:lnTo>
                    <a:lnTo>
                      <a:pt x="48" y="48"/>
                    </a:lnTo>
                    <a:lnTo>
                      <a:pt x="48" y="18"/>
                    </a:lnTo>
                    <a:lnTo>
                      <a:pt x="54" y="36"/>
                    </a:lnTo>
                    <a:lnTo>
                      <a:pt x="54" y="48"/>
                    </a:lnTo>
                    <a:lnTo>
                      <a:pt x="54" y="18"/>
                    </a:lnTo>
                    <a:lnTo>
                      <a:pt x="54" y="24"/>
                    </a:lnTo>
                    <a:lnTo>
                      <a:pt x="60" y="24"/>
                    </a:lnTo>
                    <a:lnTo>
                      <a:pt x="60" y="54"/>
                    </a:lnTo>
                    <a:lnTo>
                      <a:pt x="60" y="18"/>
                    </a:lnTo>
                    <a:lnTo>
                      <a:pt x="60" y="42"/>
                    </a:lnTo>
                    <a:lnTo>
                      <a:pt x="66" y="18"/>
                    </a:lnTo>
                    <a:lnTo>
                      <a:pt x="66" y="48"/>
                    </a:lnTo>
                    <a:lnTo>
                      <a:pt x="66" y="12"/>
                    </a:lnTo>
                    <a:lnTo>
                      <a:pt x="72" y="48"/>
                    </a:lnTo>
                    <a:lnTo>
                      <a:pt x="72" y="54"/>
                    </a:lnTo>
                    <a:lnTo>
                      <a:pt x="72" y="18"/>
                    </a:lnTo>
                    <a:lnTo>
                      <a:pt x="72" y="24"/>
                    </a:lnTo>
                    <a:lnTo>
                      <a:pt x="78" y="36"/>
                    </a:lnTo>
                    <a:lnTo>
                      <a:pt x="78" y="42"/>
                    </a:lnTo>
                    <a:lnTo>
                      <a:pt x="78" y="24"/>
                    </a:lnTo>
                    <a:lnTo>
                      <a:pt x="78" y="30"/>
                    </a:lnTo>
                    <a:lnTo>
                      <a:pt x="84" y="42"/>
                    </a:lnTo>
                    <a:lnTo>
                      <a:pt x="84" y="48"/>
                    </a:lnTo>
                    <a:lnTo>
                      <a:pt x="84" y="18"/>
                    </a:lnTo>
                    <a:lnTo>
                      <a:pt x="84" y="30"/>
                    </a:lnTo>
                    <a:lnTo>
                      <a:pt x="90" y="54"/>
                    </a:lnTo>
                    <a:lnTo>
                      <a:pt x="90" y="18"/>
                    </a:lnTo>
                    <a:lnTo>
                      <a:pt x="90" y="24"/>
                    </a:lnTo>
                    <a:lnTo>
                      <a:pt x="96" y="48"/>
                    </a:lnTo>
                    <a:lnTo>
                      <a:pt x="96" y="48"/>
                    </a:lnTo>
                    <a:lnTo>
                      <a:pt x="96" y="12"/>
                    </a:lnTo>
                    <a:lnTo>
                      <a:pt x="96" y="42"/>
                    </a:lnTo>
                    <a:lnTo>
                      <a:pt x="102" y="24"/>
                    </a:lnTo>
                    <a:lnTo>
                      <a:pt x="102" y="60"/>
                    </a:lnTo>
                    <a:lnTo>
                      <a:pt x="102" y="6"/>
                    </a:lnTo>
                    <a:lnTo>
                      <a:pt x="102" y="30"/>
                    </a:lnTo>
                    <a:lnTo>
                      <a:pt x="108" y="24"/>
                    </a:lnTo>
                    <a:lnTo>
                      <a:pt x="108" y="66"/>
                    </a:lnTo>
                    <a:lnTo>
                      <a:pt x="108" y="0"/>
                    </a:lnTo>
                    <a:lnTo>
                      <a:pt x="114" y="30"/>
                    </a:lnTo>
                    <a:lnTo>
                      <a:pt x="114" y="48"/>
                    </a:lnTo>
                    <a:lnTo>
                      <a:pt x="114" y="18"/>
                    </a:lnTo>
                    <a:lnTo>
                      <a:pt x="114" y="30"/>
                    </a:lnTo>
                    <a:lnTo>
                      <a:pt x="120" y="36"/>
                    </a:lnTo>
                    <a:lnTo>
                      <a:pt x="120" y="42"/>
                    </a:lnTo>
                    <a:lnTo>
                      <a:pt x="120" y="18"/>
                    </a:lnTo>
                    <a:lnTo>
                      <a:pt x="120" y="36"/>
                    </a:lnTo>
                    <a:lnTo>
                      <a:pt x="126" y="30"/>
                    </a:lnTo>
                    <a:lnTo>
                      <a:pt x="126" y="42"/>
                    </a:lnTo>
                    <a:lnTo>
                      <a:pt x="126" y="18"/>
                    </a:lnTo>
                    <a:lnTo>
                      <a:pt x="126" y="36"/>
                    </a:lnTo>
                    <a:lnTo>
                      <a:pt x="132" y="42"/>
                    </a:lnTo>
                    <a:lnTo>
                      <a:pt x="132" y="48"/>
                    </a:lnTo>
                    <a:lnTo>
                      <a:pt x="132" y="18"/>
                    </a:lnTo>
                    <a:lnTo>
                      <a:pt x="132" y="24"/>
                    </a:lnTo>
                    <a:lnTo>
                      <a:pt x="138" y="30"/>
                    </a:lnTo>
                    <a:lnTo>
                      <a:pt x="138" y="66"/>
                    </a:lnTo>
                    <a:lnTo>
                      <a:pt x="138" y="0"/>
                    </a:lnTo>
                    <a:lnTo>
                      <a:pt x="138" y="18"/>
                    </a:lnTo>
                    <a:lnTo>
                      <a:pt x="144" y="42"/>
                    </a:lnTo>
                    <a:lnTo>
                      <a:pt x="144" y="48"/>
                    </a:lnTo>
                    <a:lnTo>
                      <a:pt x="144" y="18"/>
                    </a:lnTo>
                    <a:lnTo>
                      <a:pt x="144" y="36"/>
                    </a:lnTo>
                    <a:lnTo>
                      <a:pt x="150" y="30"/>
                    </a:lnTo>
                    <a:lnTo>
                      <a:pt x="150" y="48"/>
                    </a:lnTo>
                    <a:lnTo>
                      <a:pt x="150" y="18"/>
                    </a:lnTo>
                    <a:lnTo>
                      <a:pt x="150" y="36"/>
                    </a:lnTo>
                    <a:lnTo>
                      <a:pt x="156" y="18"/>
                    </a:lnTo>
                    <a:lnTo>
                      <a:pt x="156" y="42"/>
                    </a:lnTo>
                    <a:lnTo>
                      <a:pt x="156" y="30"/>
                    </a:lnTo>
                    <a:lnTo>
                      <a:pt x="162" y="24"/>
                    </a:lnTo>
                    <a:lnTo>
                      <a:pt x="162" y="42"/>
                    </a:lnTo>
                    <a:lnTo>
                      <a:pt x="162" y="24"/>
                    </a:lnTo>
                    <a:lnTo>
                      <a:pt x="162" y="42"/>
                    </a:lnTo>
                    <a:lnTo>
                      <a:pt x="168" y="36"/>
                    </a:lnTo>
                    <a:lnTo>
                      <a:pt x="168" y="48"/>
                    </a:lnTo>
                    <a:lnTo>
                      <a:pt x="168" y="12"/>
                    </a:lnTo>
                    <a:lnTo>
                      <a:pt x="168" y="30"/>
                    </a:lnTo>
                    <a:lnTo>
                      <a:pt x="174" y="36"/>
                    </a:lnTo>
                    <a:lnTo>
                      <a:pt x="174" y="18"/>
                    </a:lnTo>
                    <a:lnTo>
                      <a:pt x="174" y="54"/>
                    </a:lnTo>
                    <a:lnTo>
                      <a:pt x="180" y="30"/>
                    </a:lnTo>
                    <a:lnTo>
                      <a:pt x="180" y="48"/>
                    </a:lnTo>
                    <a:lnTo>
                      <a:pt x="180" y="12"/>
                    </a:lnTo>
                    <a:lnTo>
                      <a:pt x="180" y="18"/>
                    </a:lnTo>
                    <a:lnTo>
                      <a:pt x="186" y="42"/>
                    </a:lnTo>
                    <a:lnTo>
                      <a:pt x="186" y="48"/>
                    </a:lnTo>
                    <a:lnTo>
                      <a:pt x="186" y="18"/>
                    </a:lnTo>
                    <a:lnTo>
                      <a:pt x="186" y="18"/>
                    </a:lnTo>
                    <a:lnTo>
                      <a:pt x="192" y="36"/>
                    </a:lnTo>
                    <a:lnTo>
                      <a:pt x="192" y="42"/>
                    </a:lnTo>
                    <a:lnTo>
                      <a:pt x="192" y="24"/>
                    </a:lnTo>
                    <a:lnTo>
                      <a:pt x="192" y="30"/>
                    </a:lnTo>
                    <a:lnTo>
                      <a:pt x="198" y="36"/>
                    </a:lnTo>
                    <a:lnTo>
                      <a:pt x="198" y="48"/>
                    </a:lnTo>
                    <a:lnTo>
                      <a:pt x="198" y="18"/>
                    </a:lnTo>
                    <a:lnTo>
                      <a:pt x="198" y="36"/>
                    </a:lnTo>
                    <a:lnTo>
                      <a:pt x="204" y="30"/>
                    </a:lnTo>
                    <a:lnTo>
                      <a:pt x="204" y="42"/>
                    </a:lnTo>
                    <a:lnTo>
                      <a:pt x="204" y="1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66">
                <a:extLst>
                  <a:ext uri="{FF2B5EF4-FFF2-40B4-BE49-F238E27FC236}">
                    <a16:creationId xmlns:a16="http://schemas.microsoft.com/office/drawing/2014/main" id="{1585FFA4-CECA-5C46-BBE8-17C1FAC8C541}"/>
                  </a:ext>
                </a:extLst>
              </p:cNvPr>
              <p:cNvSpPr>
                <a:spLocks/>
              </p:cNvSpPr>
              <p:nvPr/>
            </p:nvSpPr>
            <p:spPr bwMode="auto">
              <a:xfrm rot="5400000">
                <a:off x="9847670" y="760978"/>
                <a:ext cx="134897" cy="161925"/>
              </a:xfrm>
              <a:custGeom>
                <a:avLst/>
                <a:gdLst>
                  <a:gd name="T0" fmla="*/ 6 w 204"/>
                  <a:gd name="T1" fmla="*/ 60 h 102"/>
                  <a:gd name="T2" fmla="*/ 6 w 204"/>
                  <a:gd name="T3" fmla="*/ 48 h 102"/>
                  <a:gd name="T4" fmla="*/ 12 w 204"/>
                  <a:gd name="T5" fmla="*/ 42 h 102"/>
                  <a:gd name="T6" fmla="*/ 18 w 204"/>
                  <a:gd name="T7" fmla="*/ 78 h 102"/>
                  <a:gd name="T8" fmla="*/ 24 w 204"/>
                  <a:gd name="T9" fmla="*/ 48 h 102"/>
                  <a:gd name="T10" fmla="*/ 24 w 204"/>
                  <a:gd name="T11" fmla="*/ 72 h 102"/>
                  <a:gd name="T12" fmla="*/ 30 w 204"/>
                  <a:gd name="T13" fmla="*/ 42 h 102"/>
                  <a:gd name="T14" fmla="*/ 36 w 204"/>
                  <a:gd name="T15" fmla="*/ 72 h 102"/>
                  <a:gd name="T16" fmla="*/ 42 w 204"/>
                  <a:gd name="T17" fmla="*/ 60 h 102"/>
                  <a:gd name="T18" fmla="*/ 48 w 204"/>
                  <a:gd name="T19" fmla="*/ 54 h 102"/>
                  <a:gd name="T20" fmla="*/ 48 w 204"/>
                  <a:gd name="T21" fmla="*/ 66 h 102"/>
                  <a:gd name="T22" fmla="*/ 54 w 204"/>
                  <a:gd name="T23" fmla="*/ 24 h 102"/>
                  <a:gd name="T24" fmla="*/ 60 w 204"/>
                  <a:gd name="T25" fmla="*/ 78 h 102"/>
                  <a:gd name="T26" fmla="*/ 66 w 204"/>
                  <a:gd name="T27" fmla="*/ 42 h 102"/>
                  <a:gd name="T28" fmla="*/ 66 w 204"/>
                  <a:gd name="T29" fmla="*/ 72 h 102"/>
                  <a:gd name="T30" fmla="*/ 72 w 204"/>
                  <a:gd name="T31" fmla="*/ 36 h 102"/>
                  <a:gd name="T32" fmla="*/ 78 w 204"/>
                  <a:gd name="T33" fmla="*/ 48 h 102"/>
                  <a:gd name="T34" fmla="*/ 84 w 204"/>
                  <a:gd name="T35" fmla="*/ 0 h 102"/>
                  <a:gd name="T36" fmla="*/ 90 w 204"/>
                  <a:gd name="T37" fmla="*/ 78 h 102"/>
                  <a:gd name="T38" fmla="*/ 96 w 204"/>
                  <a:gd name="T39" fmla="*/ 54 h 102"/>
                  <a:gd name="T40" fmla="*/ 96 w 204"/>
                  <a:gd name="T41" fmla="*/ 54 h 102"/>
                  <a:gd name="T42" fmla="*/ 102 w 204"/>
                  <a:gd name="T43" fmla="*/ 42 h 102"/>
                  <a:gd name="T44" fmla="*/ 108 w 204"/>
                  <a:gd name="T45" fmla="*/ 42 h 102"/>
                  <a:gd name="T46" fmla="*/ 114 w 204"/>
                  <a:gd name="T47" fmla="*/ 96 h 102"/>
                  <a:gd name="T48" fmla="*/ 120 w 204"/>
                  <a:gd name="T49" fmla="*/ 48 h 102"/>
                  <a:gd name="T50" fmla="*/ 120 w 204"/>
                  <a:gd name="T51" fmla="*/ 72 h 102"/>
                  <a:gd name="T52" fmla="*/ 126 w 204"/>
                  <a:gd name="T53" fmla="*/ 30 h 102"/>
                  <a:gd name="T54" fmla="*/ 132 w 204"/>
                  <a:gd name="T55" fmla="*/ 72 h 102"/>
                  <a:gd name="T56" fmla="*/ 138 w 204"/>
                  <a:gd name="T57" fmla="*/ 54 h 102"/>
                  <a:gd name="T58" fmla="*/ 138 w 204"/>
                  <a:gd name="T59" fmla="*/ 60 h 102"/>
                  <a:gd name="T60" fmla="*/ 144 w 204"/>
                  <a:gd name="T61" fmla="*/ 54 h 102"/>
                  <a:gd name="T62" fmla="*/ 150 w 204"/>
                  <a:gd name="T63" fmla="*/ 36 h 102"/>
                  <a:gd name="T64" fmla="*/ 156 w 204"/>
                  <a:gd name="T65" fmla="*/ 96 h 102"/>
                  <a:gd name="T66" fmla="*/ 162 w 204"/>
                  <a:gd name="T67" fmla="*/ 54 h 102"/>
                  <a:gd name="T68" fmla="*/ 162 w 204"/>
                  <a:gd name="T69" fmla="*/ 72 h 102"/>
                  <a:gd name="T70" fmla="*/ 168 w 204"/>
                  <a:gd name="T71" fmla="*/ 60 h 102"/>
                  <a:gd name="T72" fmla="*/ 174 w 204"/>
                  <a:gd name="T73" fmla="*/ 42 h 102"/>
                  <a:gd name="T74" fmla="*/ 180 w 204"/>
                  <a:gd name="T75" fmla="*/ 72 h 102"/>
                  <a:gd name="T76" fmla="*/ 186 w 204"/>
                  <a:gd name="T77" fmla="*/ 66 h 102"/>
                  <a:gd name="T78" fmla="*/ 186 w 204"/>
                  <a:gd name="T79" fmla="*/ 78 h 102"/>
                  <a:gd name="T80" fmla="*/ 192 w 204"/>
                  <a:gd name="T81" fmla="*/ 36 h 102"/>
                  <a:gd name="T82" fmla="*/ 198 w 204"/>
                  <a:gd name="T83" fmla="*/ 8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2">
                    <a:moveTo>
                      <a:pt x="0" y="42"/>
                    </a:moveTo>
                    <a:lnTo>
                      <a:pt x="0" y="54"/>
                    </a:lnTo>
                    <a:lnTo>
                      <a:pt x="6" y="60"/>
                    </a:lnTo>
                    <a:lnTo>
                      <a:pt x="6" y="72"/>
                    </a:lnTo>
                    <a:lnTo>
                      <a:pt x="6" y="42"/>
                    </a:lnTo>
                    <a:lnTo>
                      <a:pt x="6" y="48"/>
                    </a:lnTo>
                    <a:lnTo>
                      <a:pt x="12" y="66"/>
                    </a:lnTo>
                    <a:lnTo>
                      <a:pt x="12" y="66"/>
                    </a:lnTo>
                    <a:lnTo>
                      <a:pt x="12" y="42"/>
                    </a:lnTo>
                    <a:lnTo>
                      <a:pt x="12" y="66"/>
                    </a:lnTo>
                    <a:lnTo>
                      <a:pt x="18" y="60"/>
                    </a:lnTo>
                    <a:lnTo>
                      <a:pt x="18" y="78"/>
                    </a:lnTo>
                    <a:lnTo>
                      <a:pt x="18" y="36"/>
                    </a:lnTo>
                    <a:lnTo>
                      <a:pt x="18" y="36"/>
                    </a:lnTo>
                    <a:lnTo>
                      <a:pt x="24" y="48"/>
                    </a:lnTo>
                    <a:lnTo>
                      <a:pt x="24" y="72"/>
                    </a:lnTo>
                    <a:lnTo>
                      <a:pt x="24" y="48"/>
                    </a:lnTo>
                    <a:lnTo>
                      <a:pt x="24" y="72"/>
                    </a:lnTo>
                    <a:lnTo>
                      <a:pt x="30" y="48"/>
                    </a:lnTo>
                    <a:lnTo>
                      <a:pt x="30" y="72"/>
                    </a:lnTo>
                    <a:lnTo>
                      <a:pt x="30" y="42"/>
                    </a:lnTo>
                    <a:lnTo>
                      <a:pt x="30" y="54"/>
                    </a:lnTo>
                    <a:lnTo>
                      <a:pt x="36" y="48"/>
                    </a:lnTo>
                    <a:lnTo>
                      <a:pt x="36" y="72"/>
                    </a:lnTo>
                    <a:lnTo>
                      <a:pt x="36" y="42"/>
                    </a:lnTo>
                    <a:lnTo>
                      <a:pt x="36" y="42"/>
                    </a:lnTo>
                    <a:lnTo>
                      <a:pt x="42" y="60"/>
                    </a:lnTo>
                    <a:lnTo>
                      <a:pt x="42" y="72"/>
                    </a:lnTo>
                    <a:lnTo>
                      <a:pt x="42" y="36"/>
                    </a:lnTo>
                    <a:lnTo>
                      <a:pt x="48" y="54"/>
                    </a:lnTo>
                    <a:lnTo>
                      <a:pt x="48" y="84"/>
                    </a:lnTo>
                    <a:lnTo>
                      <a:pt x="48" y="24"/>
                    </a:lnTo>
                    <a:lnTo>
                      <a:pt x="48" y="66"/>
                    </a:lnTo>
                    <a:lnTo>
                      <a:pt x="54" y="72"/>
                    </a:lnTo>
                    <a:lnTo>
                      <a:pt x="54" y="90"/>
                    </a:lnTo>
                    <a:lnTo>
                      <a:pt x="54" y="24"/>
                    </a:lnTo>
                    <a:lnTo>
                      <a:pt x="54" y="84"/>
                    </a:lnTo>
                    <a:lnTo>
                      <a:pt x="60" y="54"/>
                    </a:lnTo>
                    <a:lnTo>
                      <a:pt x="60" y="78"/>
                    </a:lnTo>
                    <a:lnTo>
                      <a:pt x="60" y="42"/>
                    </a:lnTo>
                    <a:lnTo>
                      <a:pt x="60" y="72"/>
                    </a:lnTo>
                    <a:lnTo>
                      <a:pt x="66" y="42"/>
                    </a:lnTo>
                    <a:lnTo>
                      <a:pt x="66" y="78"/>
                    </a:lnTo>
                    <a:lnTo>
                      <a:pt x="66" y="36"/>
                    </a:lnTo>
                    <a:lnTo>
                      <a:pt x="66" y="72"/>
                    </a:lnTo>
                    <a:lnTo>
                      <a:pt x="72" y="54"/>
                    </a:lnTo>
                    <a:lnTo>
                      <a:pt x="72" y="78"/>
                    </a:lnTo>
                    <a:lnTo>
                      <a:pt x="72" y="36"/>
                    </a:lnTo>
                    <a:lnTo>
                      <a:pt x="72" y="54"/>
                    </a:lnTo>
                    <a:lnTo>
                      <a:pt x="78" y="60"/>
                    </a:lnTo>
                    <a:lnTo>
                      <a:pt x="78" y="48"/>
                    </a:lnTo>
                    <a:lnTo>
                      <a:pt x="84" y="60"/>
                    </a:lnTo>
                    <a:lnTo>
                      <a:pt x="84" y="102"/>
                    </a:lnTo>
                    <a:lnTo>
                      <a:pt x="84" y="0"/>
                    </a:lnTo>
                    <a:lnTo>
                      <a:pt x="84" y="60"/>
                    </a:lnTo>
                    <a:lnTo>
                      <a:pt x="90" y="54"/>
                    </a:lnTo>
                    <a:lnTo>
                      <a:pt x="90" y="78"/>
                    </a:lnTo>
                    <a:lnTo>
                      <a:pt x="90" y="36"/>
                    </a:lnTo>
                    <a:lnTo>
                      <a:pt x="90" y="42"/>
                    </a:lnTo>
                    <a:lnTo>
                      <a:pt x="96" y="54"/>
                    </a:lnTo>
                    <a:lnTo>
                      <a:pt x="96" y="78"/>
                    </a:lnTo>
                    <a:lnTo>
                      <a:pt x="96" y="36"/>
                    </a:lnTo>
                    <a:lnTo>
                      <a:pt x="96" y="54"/>
                    </a:lnTo>
                    <a:lnTo>
                      <a:pt x="102" y="48"/>
                    </a:lnTo>
                    <a:lnTo>
                      <a:pt x="102" y="72"/>
                    </a:lnTo>
                    <a:lnTo>
                      <a:pt x="102" y="42"/>
                    </a:lnTo>
                    <a:lnTo>
                      <a:pt x="102" y="54"/>
                    </a:lnTo>
                    <a:lnTo>
                      <a:pt x="108" y="60"/>
                    </a:lnTo>
                    <a:lnTo>
                      <a:pt x="108" y="42"/>
                    </a:lnTo>
                    <a:lnTo>
                      <a:pt x="108" y="84"/>
                    </a:lnTo>
                    <a:lnTo>
                      <a:pt x="114" y="60"/>
                    </a:lnTo>
                    <a:lnTo>
                      <a:pt x="114" y="96"/>
                    </a:lnTo>
                    <a:lnTo>
                      <a:pt x="114" y="18"/>
                    </a:lnTo>
                    <a:lnTo>
                      <a:pt x="114" y="78"/>
                    </a:lnTo>
                    <a:lnTo>
                      <a:pt x="120" y="48"/>
                    </a:lnTo>
                    <a:lnTo>
                      <a:pt x="120" y="72"/>
                    </a:lnTo>
                    <a:lnTo>
                      <a:pt x="120" y="42"/>
                    </a:lnTo>
                    <a:lnTo>
                      <a:pt x="120" y="72"/>
                    </a:lnTo>
                    <a:lnTo>
                      <a:pt x="126" y="48"/>
                    </a:lnTo>
                    <a:lnTo>
                      <a:pt x="126" y="78"/>
                    </a:lnTo>
                    <a:lnTo>
                      <a:pt x="126" y="30"/>
                    </a:lnTo>
                    <a:lnTo>
                      <a:pt x="126" y="48"/>
                    </a:lnTo>
                    <a:lnTo>
                      <a:pt x="132" y="66"/>
                    </a:lnTo>
                    <a:lnTo>
                      <a:pt x="132" y="72"/>
                    </a:lnTo>
                    <a:lnTo>
                      <a:pt x="132" y="42"/>
                    </a:lnTo>
                    <a:lnTo>
                      <a:pt x="132" y="72"/>
                    </a:lnTo>
                    <a:lnTo>
                      <a:pt x="138" y="54"/>
                    </a:lnTo>
                    <a:lnTo>
                      <a:pt x="138" y="78"/>
                    </a:lnTo>
                    <a:lnTo>
                      <a:pt x="138" y="36"/>
                    </a:lnTo>
                    <a:lnTo>
                      <a:pt x="138" y="60"/>
                    </a:lnTo>
                    <a:lnTo>
                      <a:pt x="144" y="42"/>
                    </a:lnTo>
                    <a:lnTo>
                      <a:pt x="144" y="66"/>
                    </a:lnTo>
                    <a:lnTo>
                      <a:pt x="144" y="54"/>
                    </a:lnTo>
                    <a:lnTo>
                      <a:pt x="150" y="54"/>
                    </a:lnTo>
                    <a:lnTo>
                      <a:pt x="150" y="72"/>
                    </a:lnTo>
                    <a:lnTo>
                      <a:pt x="150" y="36"/>
                    </a:lnTo>
                    <a:lnTo>
                      <a:pt x="150" y="60"/>
                    </a:lnTo>
                    <a:lnTo>
                      <a:pt x="156" y="54"/>
                    </a:lnTo>
                    <a:lnTo>
                      <a:pt x="156" y="96"/>
                    </a:lnTo>
                    <a:lnTo>
                      <a:pt x="156" y="18"/>
                    </a:lnTo>
                    <a:lnTo>
                      <a:pt x="156" y="36"/>
                    </a:lnTo>
                    <a:lnTo>
                      <a:pt x="162" y="54"/>
                    </a:lnTo>
                    <a:lnTo>
                      <a:pt x="162" y="84"/>
                    </a:lnTo>
                    <a:lnTo>
                      <a:pt x="162" y="36"/>
                    </a:lnTo>
                    <a:lnTo>
                      <a:pt x="162" y="72"/>
                    </a:lnTo>
                    <a:lnTo>
                      <a:pt x="168" y="78"/>
                    </a:lnTo>
                    <a:lnTo>
                      <a:pt x="168" y="42"/>
                    </a:lnTo>
                    <a:lnTo>
                      <a:pt x="168" y="60"/>
                    </a:lnTo>
                    <a:lnTo>
                      <a:pt x="174" y="54"/>
                    </a:lnTo>
                    <a:lnTo>
                      <a:pt x="174" y="72"/>
                    </a:lnTo>
                    <a:lnTo>
                      <a:pt x="174" y="42"/>
                    </a:lnTo>
                    <a:lnTo>
                      <a:pt x="174" y="54"/>
                    </a:lnTo>
                    <a:lnTo>
                      <a:pt x="180" y="48"/>
                    </a:lnTo>
                    <a:lnTo>
                      <a:pt x="180" y="72"/>
                    </a:lnTo>
                    <a:lnTo>
                      <a:pt x="180" y="48"/>
                    </a:lnTo>
                    <a:lnTo>
                      <a:pt x="180" y="54"/>
                    </a:lnTo>
                    <a:lnTo>
                      <a:pt x="186" y="66"/>
                    </a:lnTo>
                    <a:lnTo>
                      <a:pt x="186" y="78"/>
                    </a:lnTo>
                    <a:lnTo>
                      <a:pt x="186" y="36"/>
                    </a:lnTo>
                    <a:lnTo>
                      <a:pt x="186" y="78"/>
                    </a:lnTo>
                    <a:lnTo>
                      <a:pt x="192" y="54"/>
                    </a:lnTo>
                    <a:lnTo>
                      <a:pt x="192" y="72"/>
                    </a:lnTo>
                    <a:lnTo>
                      <a:pt x="192" y="36"/>
                    </a:lnTo>
                    <a:lnTo>
                      <a:pt x="192" y="60"/>
                    </a:lnTo>
                    <a:lnTo>
                      <a:pt x="198" y="30"/>
                    </a:lnTo>
                    <a:lnTo>
                      <a:pt x="198" y="84"/>
                    </a:lnTo>
                    <a:lnTo>
                      <a:pt x="198" y="72"/>
                    </a:lnTo>
                    <a:lnTo>
                      <a:pt x="204" y="48"/>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67">
                <a:extLst>
                  <a:ext uri="{FF2B5EF4-FFF2-40B4-BE49-F238E27FC236}">
                    <a16:creationId xmlns:a16="http://schemas.microsoft.com/office/drawing/2014/main" id="{640CC0DB-E9B7-CC4B-8214-1F8F8B543A49}"/>
                  </a:ext>
                </a:extLst>
              </p:cNvPr>
              <p:cNvSpPr>
                <a:spLocks/>
              </p:cNvSpPr>
              <p:nvPr/>
            </p:nvSpPr>
            <p:spPr bwMode="auto">
              <a:xfrm rot="5400000">
                <a:off x="9851637" y="891907"/>
                <a:ext cx="126962" cy="161925"/>
              </a:xfrm>
              <a:custGeom>
                <a:avLst/>
                <a:gdLst>
                  <a:gd name="T0" fmla="*/ 0 w 192"/>
                  <a:gd name="T1" fmla="*/ 36 h 102"/>
                  <a:gd name="T2" fmla="*/ 6 w 192"/>
                  <a:gd name="T3" fmla="*/ 72 h 102"/>
                  <a:gd name="T4" fmla="*/ 12 w 192"/>
                  <a:gd name="T5" fmla="*/ 54 h 102"/>
                  <a:gd name="T6" fmla="*/ 12 w 192"/>
                  <a:gd name="T7" fmla="*/ 48 h 102"/>
                  <a:gd name="T8" fmla="*/ 18 w 192"/>
                  <a:gd name="T9" fmla="*/ 36 h 102"/>
                  <a:gd name="T10" fmla="*/ 24 w 192"/>
                  <a:gd name="T11" fmla="*/ 48 h 102"/>
                  <a:gd name="T12" fmla="*/ 30 w 192"/>
                  <a:gd name="T13" fmla="*/ 90 h 102"/>
                  <a:gd name="T14" fmla="*/ 36 w 192"/>
                  <a:gd name="T15" fmla="*/ 84 h 102"/>
                  <a:gd name="T16" fmla="*/ 36 w 192"/>
                  <a:gd name="T17" fmla="*/ 60 h 102"/>
                  <a:gd name="T18" fmla="*/ 42 w 192"/>
                  <a:gd name="T19" fmla="*/ 42 h 102"/>
                  <a:gd name="T20" fmla="*/ 48 w 192"/>
                  <a:gd name="T21" fmla="*/ 78 h 102"/>
                  <a:gd name="T22" fmla="*/ 54 w 192"/>
                  <a:gd name="T23" fmla="*/ 66 h 102"/>
                  <a:gd name="T24" fmla="*/ 54 w 192"/>
                  <a:gd name="T25" fmla="*/ 48 h 102"/>
                  <a:gd name="T26" fmla="*/ 60 w 192"/>
                  <a:gd name="T27" fmla="*/ 54 h 102"/>
                  <a:gd name="T28" fmla="*/ 66 w 192"/>
                  <a:gd name="T29" fmla="*/ 42 h 102"/>
                  <a:gd name="T30" fmla="*/ 72 w 192"/>
                  <a:gd name="T31" fmla="*/ 72 h 102"/>
                  <a:gd name="T32" fmla="*/ 78 w 192"/>
                  <a:gd name="T33" fmla="*/ 66 h 102"/>
                  <a:gd name="T34" fmla="*/ 78 w 192"/>
                  <a:gd name="T35" fmla="*/ 54 h 102"/>
                  <a:gd name="T36" fmla="*/ 84 w 192"/>
                  <a:gd name="T37" fmla="*/ 36 h 102"/>
                  <a:gd name="T38" fmla="*/ 90 w 192"/>
                  <a:gd name="T39" fmla="*/ 36 h 102"/>
                  <a:gd name="T40" fmla="*/ 96 w 192"/>
                  <a:gd name="T41" fmla="*/ 78 h 102"/>
                  <a:gd name="T42" fmla="*/ 102 w 192"/>
                  <a:gd name="T43" fmla="*/ 48 h 102"/>
                  <a:gd name="T44" fmla="*/ 102 w 192"/>
                  <a:gd name="T45" fmla="*/ 54 h 102"/>
                  <a:gd name="T46" fmla="*/ 108 w 192"/>
                  <a:gd name="T47" fmla="*/ 24 h 102"/>
                  <a:gd name="T48" fmla="*/ 114 w 192"/>
                  <a:gd name="T49" fmla="*/ 72 h 102"/>
                  <a:gd name="T50" fmla="*/ 120 w 192"/>
                  <a:gd name="T51" fmla="*/ 66 h 102"/>
                  <a:gd name="T52" fmla="*/ 126 w 192"/>
                  <a:gd name="T53" fmla="*/ 54 h 102"/>
                  <a:gd name="T54" fmla="*/ 126 w 192"/>
                  <a:gd name="T55" fmla="*/ 54 h 102"/>
                  <a:gd name="T56" fmla="*/ 132 w 192"/>
                  <a:gd name="T57" fmla="*/ 42 h 102"/>
                  <a:gd name="T58" fmla="*/ 138 w 192"/>
                  <a:gd name="T59" fmla="*/ 66 h 102"/>
                  <a:gd name="T60" fmla="*/ 144 w 192"/>
                  <a:gd name="T61" fmla="*/ 60 h 102"/>
                  <a:gd name="T62" fmla="*/ 144 w 192"/>
                  <a:gd name="T63" fmla="*/ 72 h 102"/>
                  <a:gd name="T64" fmla="*/ 150 w 192"/>
                  <a:gd name="T65" fmla="*/ 42 h 102"/>
                  <a:gd name="T66" fmla="*/ 156 w 192"/>
                  <a:gd name="T67" fmla="*/ 78 h 102"/>
                  <a:gd name="T68" fmla="*/ 162 w 192"/>
                  <a:gd name="T69" fmla="*/ 54 h 102"/>
                  <a:gd name="T70" fmla="*/ 162 w 192"/>
                  <a:gd name="T71" fmla="*/ 42 h 102"/>
                  <a:gd name="T72" fmla="*/ 168 w 192"/>
                  <a:gd name="T73" fmla="*/ 42 h 102"/>
                  <a:gd name="T74" fmla="*/ 174 w 192"/>
                  <a:gd name="T75" fmla="*/ 102 h 102"/>
                  <a:gd name="T76" fmla="*/ 180 w 192"/>
                  <a:gd name="T77" fmla="*/ 66 h 102"/>
                  <a:gd name="T78" fmla="*/ 180 w 192"/>
                  <a:gd name="T79" fmla="*/ 66 h 102"/>
                  <a:gd name="T80" fmla="*/ 186 w 192"/>
                  <a:gd name="T81" fmla="*/ 36 h 102"/>
                  <a:gd name="T82" fmla="*/ 192 w 192"/>
                  <a:gd name="T83" fmla="*/ 6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02">
                    <a:moveTo>
                      <a:pt x="0" y="48"/>
                    </a:moveTo>
                    <a:lnTo>
                      <a:pt x="0" y="72"/>
                    </a:lnTo>
                    <a:lnTo>
                      <a:pt x="0" y="36"/>
                    </a:lnTo>
                    <a:lnTo>
                      <a:pt x="0" y="60"/>
                    </a:lnTo>
                    <a:lnTo>
                      <a:pt x="6" y="42"/>
                    </a:lnTo>
                    <a:lnTo>
                      <a:pt x="6" y="72"/>
                    </a:lnTo>
                    <a:lnTo>
                      <a:pt x="6" y="42"/>
                    </a:lnTo>
                    <a:lnTo>
                      <a:pt x="6" y="48"/>
                    </a:lnTo>
                    <a:lnTo>
                      <a:pt x="12" y="54"/>
                    </a:lnTo>
                    <a:lnTo>
                      <a:pt x="12" y="78"/>
                    </a:lnTo>
                    <a:lnTo>
                      <a:pt x="12" y="30"/>
                    </a:lnTo>
                    <a:lnTo>
                      <a:pt x="12" y="48"/>
                    </a:lnTo>
                    <a:lnTo>
                      <a:pt x="18" y="54"/>
                    </a:lnTo>
                    <a:lnTo>
                      <a:pt x="18" y="78"/>
                    </a:lnTo>
                    <a:lnTo>
                      <a:pt x="18" y="36"/>
                    </a:lnTo>
                    <a:lnTo>
                      <a:pt x="18" y="54"/>
                    </a:lnTo>
                    <a:lnTo>
                      <a:pt x="24" y="66"/>
                    </a:lnTo>
                    <a:lnTo>
                      <a:pt x="24" y="48"/>
                    </a:lnTo>
                    <a:lnTo>
                      <a:pt x="24" y="72"/>
                    </a:lnTo>
                    <a:lnTo>
                      <a:pt x="30" y="84"/>
                    </a:lnTo>
                    <a:lnTo>
                      <a:pt x="30" y="90"/>
                    </a:lnTo>
                    <a:lnTo>
                      <a:pt x="30" y="18"/>
                    </a:lnTo>
                    <a:lnTo>
                      <a:pt x="30" y="60"/>
                    </a:lnTo>
                    <a:lnTo>
                      <a:pt x="36" y="84"/>
                    </a:lnTo>
                    <a:lnTo>
                      <a:pt x="36" y="90"/>
                    </a:lnTo>
                    <a:lnTo>
                      <a:pt x="36" y="24"/>
                    </a:lnTo>
                    <a:lnTo>
                      <a:pt x="36" y="60"/>
                    </a:lnTo>
                    <a:lnTo>
                      <a:pt x="42" y="48"/>
                    </a:lnTo>
                    <a:lnTo>
                      <a:pt x="42" y="72"/>
                    </a:lnTo>
                    <a:lnTo>
                      <a:pt x="42" y="42"/>
                    </a:lnTo>
                    <a:lnTo>
                      <a:pt x="42" y="48"/>
                    </a:lnTo>
                    <a:lnTo>
                      <a:pt x="48" y="60"/>
                    </a:lnTo>
                    <a:lnTo>
                      <a:pt x="48" y="78"/>
                    </a:lnTo>
                    <a:lnTo>
                      <a:pt x="48" y="42"/>
                    </a:lnTo>
                    <a:lnTo>
                      <a:pt x="48" y="54"/>
                    </a:lnTo>
                    <a:lnTo>
                      <a:pt x="54" y="66"/>
                    </a:lnTo>
                    <a:lnTo>
                      <a:pt x="54" y="72"/>
                    </a:lnTo>
                    <a:lnTo>
                      <a:pt x="54" y="42"/>
                    </a:lnTo>
                    <a:lnTo>
                      <a:pt x="54" y="48"/>
                    </a:lnTo>
                    <a:lnTo>
                      <a:pt x="60" y="72"/>
                    </a:lnTo>
                    <a:lnTo>
                      <a:pt x="60" y="42"/>
                    </a:lnTo>
                    <a:lnTo>
                      <a:pt x="60" y="54"/>
                    </a:lnTo>
                    <a:lnTo>
                      <a:pt x="66" y="60"/>
                    </a:lnTo>
                    <a:lnTo>
                      <a:pt x="66" y="72"/>
                    </a:lnTo>
                    <a:lnTo>
                      <a:pt x="66" y="42"/>
                    </a:lnTo>
                    <a:lnTo>
                      <a:pt x="66" y="54"/>
                    </a:lnTo>
                    <a:lnTo>
                      <a:pt x="72" y="72"/>
                    </a:lnTo>
                    <a:lnTo>
                      <a:pt x="72" y="72"/>
                    </a:lnTo>
                    <a:lnTo>
                      <a:pt x="72" y="42"/>
                    </a:lnTo>
                    <a:lnTo>
                      <a:pt x="72" y="60"/>
                    </a:lnTo>
                    <a:lnTo>
                      <a:pt x="78" y="66"/>
                    </a:lnTo>
                    <a:lnTo>
                      <a:pt x="78" y="78"/>
                    </a:lnTo>
                    <a:lnTo>
                      <a:pt x="78" y="36"/>
                    </a:lnTo>
                    <a:lnTo>
                      <a:pt x="78" y="54"/>
                    </a:lnTo>
                    <a:lnTo>
                      <a:pt x="84" y="48"/>
                    </a:lnTo>
                    <a:lnTo>
                      <a:pt x="84" y="72"/>
                    </a:lnTo>
                    <a:lnTo>
                      <a:pt x="84" y="36"/>
                    </a:lnTo>
                    <a:lnTo>
                      <a:pt x="90" y="66"/>
                    </a:lnTo>
                    <a:lnTo>
                      <a:pt x="90" y="72"/>
                    </a:lnTo>
                    <a:lnTo>
                      <a:pt x="90" y="36"/>
                    </a:lnTo>
                    <a:lnTo>
                      <a:pt x="90" y="60"/>
                    </a:lnTo>
                    <a:lnTo>
                      <a:pt x="96" y="48"/>
                    </a:lnTo>
                    <a:lnTo>
                      <a:pt x="96" y="78"/>
                    </a:lnTo>
                    <a:lnTo>
                      <a:pt x="96" y="36"/>
                    </a:lnTo>
                    <a:lnTo>
                      <a:pt x="96" y="48"/>
                    </a:lnTo>
                    <a:lnTo>
                      <a:pt x="102" y="48"/>
                    </a:lnTo>
                    <a:lnTo>
                      <a:pt x="102" y="102"/>
                    </a:lnTo>
                    <a:lnTo>
                      <a:pt x="102" y="0"/>
                    </a:lnTo>
                    <a:lnTo>
                      <a:pt x="102" y="54"/>
                    </a:lnTo>
                    <a:lnTo>
                      <a:pt x="108" y="66"/>
                    </a:lnTo>
                    <a:lnTo>
                      <a:pt x="108" y="84"/>
                    </a:lnTo>
                    <a:lnTo>
                      <a:pt x="108" y="24"/>
                    </a:lnTo>
                    <a:lnTo>
                      <a:pt x="108" y="66"/>
                    </a:lnTo>
                    <a:lnTo>
                      <a:pt x="114" y="42"/>
                    </a:lnTo>
                    <a:lnTo>
                      <a:pt x="114" y="72"/>
                    </a:lnTo>
                    <a:lnTo>
                      <a:pt x="114" y="66"/>
                    </a:lnTo>
                    <a:lnTo>
                      <a:pt x="120" y="54"/>
                    </a:lnTo>
                    <a:lnTo>
                      <a:pt x="120" y="66"/>
                    </a:lnTo>
                    <a:lnTo>
                      <a:pt x="120" y="42"/>
                    </a:lnTo>
                    <a:lnTo>
                      <a:pt x="120" y="60"/>
                    </a:lnTo>
                    <a:lnTo>
                      <a:pt x="126" y="54"/>
                    </a:lnTo>
                    <a:lnTo>
                      <a:pt x="126" y="66"/>
                    </a:lnTo>
                    <a:lnTo>
                      <a:pt x="126" y="48"/>
                    </a:lnTo>
                    <a:lnTo>
                      <a:pt x="126" y="54"/>
                    </a:lnTo>
                    <a:lnTo>
                      <a:pt x="132" y="60"/>
                    </a:lnTo>
                    <a:lnTo>
                      <a:pt x="132" y="78"/>
                    </a:lnTo>
                    <a:lnTo>
                      <a:pt x="132" y="42"/>
                    </a:lnTo>
                    <a:lnTo>
                      <a:pt x="132" y="66"/>
                    </a:lnTo>
                    <a:lnTo>
                      <a:pt x="138" y="48"/>
                    </a:lnTo>
                    <a:lnTo>
                      <a:pt x="138" y="66"/>
                    </a:lnTo>
                    <a:lnTo>
                      <a:pt x="138" y="48"/>
                    </a:lnTo>
                    <a:lnTo>
                      <a:pt x="138" y="54"/>
                    </a:lnTo>
                    <a:lnTo>
                      <a:pt x="144" y="60"/>
                    </a:lnTo>
                    <a:lnTo>
                      <a:pt x="144" y="72"/>
                    </a:lnTo>
                    <a:lnTo>
                      <a:pt x="144" y="42"/>
                    </a:lnTo>
                    <a:lnTo>
                      <a:pt x="144" y="72"/>
                    </a:lnTo>
                    <a:lnTo>
                      <a:pt x="150" y="60"/>
                    </a:lnTo>
                    <a:lnTo>
                      <a:pt x="150" y="72"/>
                    </a:lnTo>
                    <a:lnTo>
                      <a:pt x="150" y="42"/>
                    </a:lnTo>
                    <a:lnTo>
                      <a:pt x="150" y="60"/>
                    </a:lnTo>
                    <a:lnTo>
                      <a:pt x="156" y="66"/>
                    </a:lnTo>
                    <a:lnTo>
                      <a:pt x="156" y="78"/>
                    </a:lnTo>
                    <a:lnTo>
                      <a:pt x="156" y="36"/>
                    </a:lnTo>
                    <a:lnTo>
                      <a:pt x="156" y="48"/>
                    </a:lnTo>
                    <a:lnTo>
                      <a:pt x="162" y="54"/>
                    </a:lnTo>
                    <a:lnTo>
                      <a:pt x="162" y="84"/>
                    </a:lnTo>
                    <a:lnTo>
                      <a:pt x="162" y="30"/>
                    </a:lnTo>
                    <a:lnTo>
                      <a:pt x="162" y="42"/>
                    </a:lnTo>
                    <a:lnTo>
                      <a:pt x="168" y="60"/>
                    </a:lnTo>
                    <a:lnTo>
                      <a:pt x="168" y="72"/>
                    </a:lnTo>
                    <a:lnTo>
                      <a:pt x="168" y="42"/>
                    </a:lnTo>
                    <a:lnTo>
                      <a:pt x="168" y="54"/>
                    </a:lnTo>
                    <a:lnTo>
                      <a:pt x="174" y="60"/>
                    </a:lnTo>
                    <a:lnTo>
                      <a:pt x="174" y="102"/>
                    </a:lnTo>
                    <a:lnTo>
                      <a:pt x="174" y="6"/>
                    </a:lnTo>
                    <a:lnTo>
                      <a:pt x="174" y="90"/>
                    </a:lnTo>
                    <a:lnTo>
                      <a:pt x="180" y="66"/>
                    </a:lnTo>
                    <a:lnTo>
                      <a:pt x="180" y="78"/>
                    </a:lnTo>
                    <a:lnTo>
                      <a:pt x="180" y="36"/>
                    </a:lnTo>
                    <a:lnTo>
                      <a:pt x="180" y="66"/>
                    </a:lnTo>
                    <a:lnTo>
                      <a:pt x="186" y="60"/>
                    </a:lnTo>
                    <a:lnTo>
                      <a:pt x="186" y="84"/>
                    </a:lnTo>
                    <a:lnTo>
                      <a:pt x="186" y="36"/>
                    </a:lnTo>
                    <a:lnTo>
                      <a:pt x="186" y="54"/>
                    </a:lnTo>
                    <a:lnTo>
                      <a:pt x="192" y="42"/>
                    </a:lnTo>
                    <a:lnTo>
                      <a:pt x="192" y="66"/>
                    </a:lnTo>
                    <a:lnTo>
                      <a:pt x="192" y="42"/>
                    </a:lnTo>
                    <a:lnTo>
                      <a:pt x="192" y="5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68">
                <a:extLst>
                  <a:ext uri="{FF2B5EF4-FFF2-40B4-BE49-F238E27FC236}">
                    <a16:creationId xmlns:a16="http://schemas.microsoft.com/office/drawing/2014/main" id="{3C79A9C0-B92F-A741-BE9D-D7382499D205}"/>
                  </a:ext>
                </a:extLst>
              </p:cNvPr>
              <p:cNvSpPr>
                <a:spLocks/>
              </p:cNvSpPr>
              <p:nvPr/>
            </p:nvSpPr>
            <p:spPr bwMode="auto">
              <a:xfrm rot="5400000">
                <a:off x="9864736" y="881947"/>
                <a:ext cx="138865" cy="447675"/>
              </a:xfrm>
              <a:custGeom>
                <a:avLst/>
                <a:gdLst>
                  <a:gd name="T0" fmla="*/ 6 w 210"/>
                  <a:gd name="T1" fmla="*/ 150 h 282"/>
                  <a:gd name="T2" fmla="*/ 12 w 210"/>
                  <a:gd name="T3" fmla="*/ 138 h 282"/>
                  <a:gd name="T4" fmla="*/ 18 w 210"/>
                  <a:gd name="T5" fmla="*/ 144 h 282"/>
                  <a:gd name="T6" fmla="*/ 24 w 210"/>
                  <a:gd name="T7" fmla="*/ 132 h 282"/>
                  <a:gd name="T8" fmla="*/ 30 w 210"/>
                  <a:gd name="T9" fmla="*/ 186 h 282"/>
                  <a:gd name="T10" fmla="*/ 36 w 210"/>
                  <a:gd name="T11" fmla="*/ 150 h 282"/>
                  <a:gd name="T12" fmla="*/ 36 w 210"/>
                  <a:gd name="T13" fmla="*/ 156 h 282"/>
                  <a:gd name="T14" fmla="*/ 42 w 210"/>
                  <a:gd name="T15" fmla="*/ 150 h 282"/>
                  <a:gd name="T16" fmla="*/ 48 w 210"/>
                  <a:gd name="T17" fmla="*/ 186 h 282"/>
                  <a:gd name="T18" fmla="*/ 54 w 210"/>
                  <a:gd name="T19" fmla="*/ 156 h 282"/>
                  <a:gd name="T20" fmla="*/ 54 w 210"/>
                  <a:gd name="T21" fmla="*/ 168 h 282"/>
                  <a:gd name="T22" fmla="*/ 60 w 210"/>
                  <a:gd name="T23" fmla="*/ 168 h 282"/>
                  <a:gd name="T24" fmla="*/ 66 w 210"/>
                  <a:gd name="T25" fmla="*/ 180 h 282"/>
                  <a:gd name="T26" fmla="*/ 72 w 210"/>
                  <a:gd name="T27" fmla="*/ 144 h 282"/>
                  <a:gd name="T28" fmla="*/ 78 w 210"/>
                  <a:gd name="T29" fmla="*/ 144 h 282"/>
                  <a:gd name="T30" fmla="*/ 84 w 210"/>
                  <a:gd name="T31" fmla="*/ 174 h 282"/>
                  <a:gd name="T32" fmla="*/ 90 w 210"/>
                  <a:gd name="T33" fmla="*/ 144 h 282"/>
                  <a:gd name="T34" fmla="*/ 90 w 210"/>
                  <a:gd name="T35" fmla="*/ 180 h 282"/>
                  <a:gd name="T36" fmla="*/ 96 w 210"/>
                  <a:gd name="T37" fmla="*/ 114 h 282"/>
                  <a:gd name="T38" fmla="*/ 102 w 210"/>
                  <a:gd name="T39" fmla="*/ 180 h 282"/>
                  <a:gd name="T40" fmla="*/ 108 w 210"/>
                  <a:gd name="T41" fmla="*/ 150 h 282"/>
                  <a:gd name="T42" fmla="*/ 108 w 210"/>
                  <a:gd name="T43" fmla="*/ 162 h 282"/>
                  <a:gd name="T44" fmla="*/ 114 w 210"/>
                  <a:gd name="T45" fmla="*/ 126 h 282"/>
                  <a:gd name="T46" fmla="*/ 120 w 210"/>
                  <a:gd name="T47" fmla="*/ 174 h 282"/>
                  <a:gd name="T48" fmla="*/ 126 w 210"/>
                  <a:gd name="T49" fmla="*/ 234 h 282"/>
                  <a:gd name="T50" fmla="*/ 132 w 210"/>
                  <a:gd name="T51" fmla="*/ 162 h 282"/>
                  <a:gd name="T52" fmla="*/ 132 w 210"/>
                  <a:gd name="T53" fmla="*/ 180 h 282"/>
                  <a:gd name="T54" fmla="*/ 138 w 210"/>
                  <a:gd name="T55" fmla="*/ 84 h 282"/>
                  <a:gd name="T56" fmla="*/ 144 w 210"/>
                  <a:gd name="T57" fmla="*/ 120 h 282"/>
                  <a:gd name="T58" fmla="*/ 150 w 210"/>
                  <a:gd name="T59" fmla="*/ 132 h 282"/>
                  <a:gd name="T60" fmla="*/ 156 w 210"/>
                  <a:gd name="T61" fmla="*/ 180 h 282"/>
                  <a:gd name="T62" fmla="*/ 162 w 210"/>
                  <a:gd name="T63" fmla="*/ 150 h 282"/>
                  <a:gd name="T64" fmla="*/ 162 w 210"/>
                  <a:gd name="T65" fmla="*/ 168 h 282"/>
                  <a:gd name="T66" fmla="*/ 168 w 210"/>
                  <a:gd name="T67" fmla="*/ 126 h 282"/>
                  <a:gd name="T68" fmla="*/ 174 w 210"/>
                  <a:gd name="T69" fmla="*/ 174 h 282"/>
                  <a:gd name="T70" fmla="*/ 180 w 210"/>
                  <a:gd name="T71" fmla="*/ 174 h 282"/>
                  <a:gd name="T72" fmla="*/ 186 w 210"/>
                  <a:gd name="T73" fmla="*/ 156 h 282"/>
                  <a:gd name="T74" fmla="*/ 186 w 210"/>
                  <a:gd name="T75" fmla="*/ 156 h 282"/>
                  <a:gd name="T76" fmla="*/ 192 w 210"/>
                  <a:gd name="T77" fmla="*/ 144 h 282"/>
                  <a:gd name="T78" fmla="*/ 198 w 210"/>
                  <a:gd name="T79" fmla="*/ 174 h 282"/>
                  <a:gd name="T80" fmla="*/ 204 w 210"/>
                  <a:gd name="T81" fmla="*/ 156 h 282"/>
                  <a:gd name="T82" fmla="*/ 204 w 210"/>
                  <a:gd name="T83" fmla="*/ 16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282">
                    <a:moveTo>
                      <a:pt x="0" y="156"/>
                    </a:moveTo>
                    <a:lnTo>
                      <a:pt x="6" y="168"/>
                    </a:lnTo>
                    <a:lnTo>
                      <a:pt x="6" y="150"/>
                    </a:lnTo>
                    <a:lnTo>
                      <a:pt x="6" y="168"/>
                    </a:lnTo>
                    <a:lnTo>
                      <a:pt x="12" y="174"/>
                    </a:lnTo>
                    <a:lnTo>
                      <a:pt x="12" y="138"/>
                    </a:lnTo>
                    <a:lnTo>
                      <a:pt x="12" y="180"/>
                    </a:lnTo>
                    <a:lnTo>
                      <a:pt x="18" y="150"/>
                    </a:lnTo>
                    <a:lnTo>
                      <a:pt x="18" y="144"/>
                    </a:lnTo>
                    <a:lnTo>
                      <a:pt x="18" y="186"/>
                    </a:lnTo>
                    <a:lnTo>
                      <a:pt x="24" y="144"/>
                    </a:lnTo>
                    <a:lnTo>
                      <a:pt x="24" y="132"/>
                    </a:lnTo>
                    <a:lnTo>
                      <a:pt x="24" y="168"/>
                    </a:lnTo>
                    <a:lnTo>
                      <a:pt x="30" y="162"/>
                    </a:lnTo>
                    <a:lnTo>
                      <a:pt x="30" y="186"/>
                    </a:lnTo>
                    <a:lnTo>
                      <a:pt x="30" y="138"/>
                    </a:lnTo>
                    <a:lnTo>
                      <a:pt x="30" y="168"/>
                    </a:lnTo>
                    <a:lnTo>
                      <a:pt x="36" y="150"/>
                    </a:lnTo>
                    <a:lnTo>
                      <a:pt x="36" y="174"/>
                    </a:lnTo>
                    <a:lnTo>
                      <a:pt x="36" y="144"/>
                    </a:lnTo>
                    <a:lnTo>
                      <a:pt x="36" y="156"/>
                    </a:lnTo>
                    <a:lnTo>
                      <a:pt x="42" y="162"/>
                    </a:lnTo>
                    <a:lnTo>
                      <a:pt x="42" y="168"/>
                    </a:lnTo>
                    <a:lnTo>
                      <a:pt x="42" y="150"/>
                    </a:lnTo>
                    <a:lnTo>
                      <a:pt x="42" y="150"/>
                    </a:lnTo>
                    <a:lnTo>
                      <a:pt x="48" y="162"/>
                    </a:lnTo>
                    <a:lnTo>
                      <a:pt x="48" y="186"/>
                    </a:lnTo>
                    <a:lnTo>
                      <a:pt x="48" y="138"/>
                    </a:lnTo>
                    <a:lnTo>
                      <a:pt x="48" y="150"/>
                    </a:lnTo>
                    <a:lnTo>
                      <a:pt x="54" y="156"/>
                    </a:lnTo>
                    <a:lnTo>
                      <a:pt x="54" y="174"/>
                    </a:lnTo>
                    <a:lnTo>
                      <a:pt x="54" y="138"/>
                    </a:lnTo>
                    <a:lnTo>
                      <a:pt x="54" y="168"/>
                    </a:lnTo>
                    <a:lnTo>
                      <a:pt x="60" y="144"/>
                    </a:lnTo>
                    <a:lnTo>
                      <a:pt x="60" y="180"/>
                    </a:lnTo>
                    <a:lnTo>
                      <a:pt x="60" y="168"/>
                    </a:lnTo>
                    <a:lnTo>
                      <a:pt x="66" y="150"/>
                    </a:lnTo>
                    <a:lnTo>
                      <a:pt x="66" y="138"/>
                    </a:lnTo>
                    <a:lnTo>
                      <a:pt x="66" y="180"/>
                    </a:lnTo>
                    <a:lnTo>
                      <a:pt x="72" y="156"/>
                    </a:lnTo>
                    <a:lnTo>
                      <a:pt x="72" y="168"/>
                    </a:lnTo>
                    <a:lnTo>
                      <a:pt x="72" y="144"/>
                    </a:lnTo>
                    <a:lnTo>
                      <a:pt x="72" y="162"/>
                    </a:lnTo>
                    <a:lnTo>
                      <a:pt x="78" y="150"/>
                    </a:lnTo>
                    <a:lnTo>
                      <a:pt x="78" y="144"/>
                    </a:lnTo>
                    <a:lnTo>
                      <a:pt x="78" y="180"/>
                    </a:lnTo>
                    <a:lnTo>
                      <a:pt x="84" y="144"/>
                    </a:lnTo>
                    <a:lnTo>
                      <a:pt x="84" y="174"/>
                    </a:lnTo>
                    <a:lnTo>
                      <a:pt x="84" y="138"/>
                    </a:lnTo>
                    <a:lnTo>
                      <a:pt x="84" y="156"/>
                    </a:lnTo>
                    <a:lnTo>
                      <a:pt x="90" y="144"/>
                    </a:lnTo>
                    <a:lnTo>
                      <a:pt x="90" y="180"/>
                    </a:lnTo>
                    <a:lnTo>
                      <a:pt x="90" y="144"/>
                    </a:lnTo>
                    <a:lnTo>
                      <a:pt x="90" y="180"/>
                    </a:lnTo>
                    <a:lnTo>
                      <a:pt x="96" y="156"/>
                    </a:lnTo>
                    <a:lnTo>
                      <a:pt x="96" y="198"/>
                    </a:lnTo>
                    <a:lnTo>
                      <a:pt x="96" y="114"/>
                    </a:lnTo>
                    <a:lnTo>
                      <a:pt x="96" y="162"/>
                    </a:lnTo>
                    <a:lnTo>
                      <a:pt x="102" y="156"/>
                    </a:lnTo>
                    <a:lnTo>
                      <a:pt x="102" y="180"/>
                    </a:lnTo>
                    <a:lnTo>
                      <a:pt x="102" y="132"/>
                    </a:lnTo>
                    <a:lnTo>
                      <a:pt x="102" y="174"/>
                    </a:lnTo>
                    <a:lnTo>
                      <a:pt x="108" y="150"/>
                    </a:lnTo>
                    <a:lnTo>
                      <a:pt x="108" y="180"/>
                    </a:lnTo>
                    <a:lnTo>
                      <a:pt x="108" y="138"/>
                    </a:lnTo>
                    <a:lnTo>
                      <a:pt x="108" y="162"/>
                    </a:lnTo>
                    <a:lnTo>
                      <a:pt x="114" y="156"/>
                    </a:lnTo>
                    <a:lnTo>
                      <a:pt x="114" y="186"/>
                    </a:lnTo>
                    <a:lnTo>
                      <a:pt x="114" y="126"/>
                    </a:lnTo>
                    <a:lnTo>
                      <a:pt x="114" y="162"/>
                    </a:lnTo>
                    <a:lnTo>
                      <a:pt x="120" y="150"/>
                    </a:lnTo>
                    <a:lnTo>
                      <a:pt x="120" y="174"/>
                    </a:lnTo>
                    <a:lnTo>
                      <a:pt x="120" y="138"/>
                    </a:lnTo>
                    <a:lnTo>
                      <a:pt x="126" y="168"/>
                    </a:lnTo>
                    <a:lnTo>
                      <a:pt x="126" y="234"/>
                    </a:lnTo>
                    <a:lnTo>
                      <a:pt x="126" y="60"/>
                    </a:lnTo>
                    <a:lnTo>
                      <a:pt x="126" y="96"/>
                    </a:lnTo>
                    <a:lnTo>
                      <a:pt x="132" y="162"/>
                    </a:lnTo>
                    <a:lnTo>
                      <a:pt x="132" y="282"/>
                    </a:lnTo>
                    <a:lnTo>
                      <a:pt x="132" y="0"/>
                    </a:lnTo>
                    <a:lnTo>
                      <a:pt x="132" y="180"/>
                    </a:lnTo>
                    <a:lnTo>
                      <a:pt x="138" y="174"/>
                    </a:lnTo>
                    <a:lnTo>
                      <a:pt x="138" y="210"/>
                    </a:lnTo>
                    <a:lnTo>
                      <a:pt x="138" y="84"/>
                    </a:lnTo>
                    <a:lnTo>
                      <a:pt x="138" y="168"/>
                    </a:lnTo>
                    <a:lnTo>
                      <a:pt x="144" y="216"/>
                    </a:lnTo>
                    <a:lnTo>
                      <a:pt x="144" y="120"/>
                    </a:lnTo>
                    <a:lnTo>
                      <a:pt x="144" y="174"/>
                    </a:lnTo>
                    <a:lnTo>
                      <a:pt x="150" y="192"/>
                    </a:lnTo>
                    <a:lnTo>
                      <a:pt x="150" y="132"/>
                    </a:lnTo>
                    <a:lnTo>
                      <a:pt x="150" y="144"/>
                    </a:lnTo>
                    <a:lnTo>
                      <a:pt x="156" y="168"/>
                    </a:lnTo>
                    <a:lnTo>
                      <a:pt x="156" y="180"/>
                    </a:lnTo>
                    <a:lnTo>
                      <a:pt x="156" y="132"/>
                    </a:lnTo>
                    <a:lnTo>
                      <a:pt x="156" y="156"/>
                    </a:lnTo>
                    <a:lnTo>
                      <a:pt x="162" y="150"/>
                    </a:lnTo>
                    <a:lnTo>
                      <a:pt x="162" y="180"/>
                    </a:lnTo>
                    <a:lnTo>
                      <a:pt x="162" y="144"/>
                    </a:lnTo>
                    <a:lnTo>
                      <a:pt x="162" y="168"/>
                    </a:lnTo>
                    <a:lnTo>
                      <a:pt x="168" y="156"/>
                    </a:lnTo>
                    <a:lnTo>
                      <a:pt x="168" y="192"/>
                    </a:lnTo>
                    <a:lnTo>
                      <a:pt x="168" y="126"/>
                    </a:lnTo>
                    <a:lnTo>
                      <a:pt x="168" y="168"/>
                    </a:lnTo>
                    <a:lnTo>
                      <a:pt x="174" y="156"/>
                    </a:lnTo>
                    <a:lnTo>
                      <a:pt x="174" y="174"/>
                    </a:lnTo>
                    <a:lnTo>
                      <a:pt x="174" y="150"/>
                    </a:lnTo>
                    <a:lnTo>
                      <a:pt x="180" y="162"/>
                    </a:lnTo>
                    <a:lnTo>
                      <a:pt x="180" y="174"/>
                    </a:lnTo>
                    <a:lnTo>
                      <a:pt x="180" y="144"/>
                    </a:lnTo>
                    <a:lnTo>
                      <a:pt x="180" y="162"/>
                    </a:lnTo>
                    <a:lnTo>
                      <a:pt x="186" y="156"/>
                    </a:lnTo>
                    <a:lnTo>
                      <a:pt x="186" y="174"/>
                    </a:lnTo>
                    <a:lnTo>
                      <a:pt x="186" y="144"/>
                    </a:lnTo>
                    <a:lnTo>
                      <a:pt x="186" y="156"/>
                    </a:lnTo>
                    <a:lnTo>
                      <a:pt x="192" y="168"/>
                    </a:lnTo>
                    <a:lnTo>
                      <a:pt x="192" y="174"/>
                    </a:lnTo>
                    <a:lnTo>
                      <a:pt x="192" y="144"/>
                    </a:lnTo>
                    <a:lnTo>
                      <a:pt x="192" y="150"/>
                    </a:lnTo>
                    <a:lnTo>
                      <a:pt x="198" y="156"/>
                    </a:lnTo>
                    <a:lnTo>
                      <a:pt x="198" y="174"/>
                    </a:lnTo>
                    <a:lnTo>
                      <a:pt x="198" y="144"/>
                    </a:lnTo>
                    <a:lnTo>
                      <a:pt x="198" y="150"/>
                    </a:lnTo>
                    <a:lnTo>
                      <a:pt x="204" y="156"/>
                    </a:lnTo>
                    <a:lnTo>
                      <a:pt x="204" y="180"/>
                    </a:lnTo>
                    <a:lnTo>
                      <a:pt x="204" y="144"/>
                    </a:lnTo>
                    <a:lnTo>
                      <a:pt x="204" y="162"/>
                    </a:lnTo>
                    <a:lnTo>
                      <a:pt x="210" y="168"/>
                    </a:lnTo>
                    <a:lnTo>
                      <a:pt x="210" y="18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69">
                <a:extLst>
                  <a:ext uri="{FF2B5EF4-FFF2-40B4-BE49-F238E27FC236}">
                    <a16:creationId xmlns:a16="http://schemas.microsoft.com/office/drawing/2014/main" id="{5560434B-A7F5-3145-B91D-707F659BBB33}"/>
                  </a:ext>
                </a:extLst>
              </p:cNvPr>
              <p:cNvSpPr>
                <a:spLocks/>
              </p:cNvSpPr>
              <p:nvPr/>
            </p:nvSpPr>
            <p:spPr bwMode="auto">
              <a:xfrm rot="5400000">
                <a:off x="9842908" y="1175990"/>
                <a:ext cx="134897" cy="133350"/>
              </a:xfrm>
              <a:custGeom>
                <a:avLst/>
                <a:gdLst>
                  <a:gd name="T0" fmla="*/ 0 w 204"/>
                  <a:gd name="T1" fmla="*/ 30 h 84"/>
                  <a:gd name="T2" fmla="*/ 6 w 204"/>
                  <a:gd name="T3" fmla="*/ 60 h 84"/>
                  <a:gd name="T4" fmla="*/ 12 w 204"/>
                  <a:gd name="T5" fmla="*/ 48 h 84"/>
                  <a:gd name="T6" fmla="*/ 18 w 204"/>
                  <a:gd name="T7" fmla="*/ 24 h 84"/>
                  <a:gd name="T8" fmla="*/ 24 w 204"/>
                  <a:gd name="T9" fmla="*/ 66 h 84"/>
                  <a:gd name="T10" fmla="*/ 30 w 204"/>
                  <a:gd name="T11" fmla="*/ 36 h 84"/>
                  <a:gd name="T12" fmla="*/ 30 w 204"/>
                  <a:gd name="T13" fmla="*/ 42 h 84"/>
                  <a:gd name="T14" fmla="*/ 36 w 204"/>
                  <a:gd name="T15" fmla="*/ 36 h 84"/>
                  <a:gd name="T16" fmla="*/ 42 w 204"/>
                  <a:gd name="T17" fmla="*/ 6 h 84"/>
                  <a:gd name="T18" fmla="*/ 48 w 204"/>
                  <a:gd name="T19" fmla="*/ 18 h 84"/>
                  <a:gd name="T20" fmla="*/ 54 w 204"/>
                  <a:gd name="T21" fmla="*/ 66 h 84"/>
                  <a:gd name="T22" fmla="*/ 60 w 204"/>
                  <a:gd name="T23" fmla="*/ 78 h 84"/>
                  <a:gd name="T24" fmla="*/ 66 w 204"/>
                  <a:gd name="T25" fmla="*/ 42 h 84"/>
                  <a:gd name="T26" fmla="*/ 66 w 204"/>
                  <a:gd name="T27" fmla="*/ 60 h 84"/>
                  <a:gd name="T28" fmla="*/ 72 w 204"/>
                  <a:gd name="T29" fmla="*/ 24 h 84"/>
                  <a:gd name="T30" fmla="*/ 78 w 204"/>
                  <a:gd name="T31" fmla="*/ 72 h 84"/>
                  <a:gd name="T32" fmla="*/ 84 w 204"/>
                  <a:gd name="T33" fmla="*/ 60 h 84"/>
                  <a:gd name="T34" fmla="*/ 84 w 204"/>
                  <a:gd name="T35" fmla="*/ 42 h 84"/>
                  <a:gd name="T36" fmla="*/ 90 w 204"/>
                  <a:gd name="T37" fmla="*/ 54 h 84"/>
                  <a:gd name="T38" fmla="*/ 96 w 204"/>
                  <a:gd name="T39" fmla="*/ 30 h 84"/>
                  <a:gd name="T40" fmla="*/ 102 w 204"/>
                  <a:gd name="T41" fmla="*/ 60 h 84"/>
                  <a:gd name="T42" fmla="*/ 108 w 204"/>
                  <a:gd name="T43" fmla="*/ 66 h 84"/>
                  <a:gd name="T44" fmla="*/ 114 w 204"/>
                  <a:gd name="T45" fmla="*/ 54 h 84"/>
                  <a:gd name="T46" fmla="*/ 114 w 204"/>
                  <a:gd name="T47" fmla="*/ 36 h 84"/>
                  <a:gd name="T48" fmla="*/ 120 w 204"/>
                  <a:gd name="T49" fmla="*/ 60 h 84"/>
                  <a:gd name="T50" fmla="*/ 126 w 204"/>
                  <a:gd name="T51" fmla="*/ 24 h 84"/>
                  <a:gd name="T52" fmla="*/ 132 w 204"/>
                  <a:gd name="T53" fmla="*/ 54 h 84"/>
                  <a:gd name="T54" fmla="*/ 138 w 204"/>
                  <a:gd name="T55" fmla="*/ 54 h 84"/>
                  <a:gd name="T56" fmla="*/ 138 w 204"/>
                  <a:gd name="T57" fmla="*/ 48 h 84"/>
                  <a:gd name="T58" fmla="*/ 144 w 204"/>
                  <a:gd name="T59" fmla="*/ 0 h 84"/>
                  <a:gd name="T60" fmla="*/ 150 w 204"/>
                  <a:gd name="T61" fmla="*/ 66 h 84"/>
                  <a:gd name="T62" fmla="*/ 156 w 204"/>
                  <a:gd name="T63" fmla="*/ 36 h 84"/>
                  <a:gd name="T64" fmla="*/ 162 w 204"/>
                  <a:gd name="T65" fmla="*/ 48 h 84"/>
                  <a:gd name="T66" fmla="*/ 162 w 204"/>
                  <a:gd name="T67" fmla="*/ 48 h 84"/>
                  <a:gd name="T68" fmla="*/ 168 w 204"/>
                  <a:gd name="T69" fmla="*/ 24 h 84"/>
                  <a:gd name="T70" fmla="*/ 174 w 204"/>
                  <a:gd name="T71" fmla="*/ 66 h 84"/>
                  <a:gd name="T72" fmla="*/ 180 w 204"/>
                  <a:gd name="T73" fmla="*/ 60 h 84"/>
                  <a:gd name="T74" fmla="*/ 186 w 204"/>
                  <a:gd name="T75" fmla="*/ 42 h 84"/>
                  <a:gd name="T76" fmla="*/ 186 w 204"/>
                  <a:gd name="T77" fmla="*/ 54 h 84"/>
                  <a:gd name="T78" fmla="*/ 192 w 204"/>
                  <a:gd name="T79" fmla="*/ 48 h 84"/>
                  <a:gd name="T80" fmla="*/ 198 w 204"/>
                  <a:gd name="T81" fmla="*/ 24 h 84"/>
                  <a:gd name="T82" fmla="*/ 204 w 204"/>
                  <a:gd name="T8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84">
                    <a:moveTo>
                      <a:pt x="0" y="66"/>
                    </a:moveTo>
                    <a:lnTo>
                      <a:pt x="0" y="24"/>
                    </a:lnTo>
                    <a:lnTo>
                      <a:pt x="0" y="30"/>
                    </a:lnTo>
                    <a:lnTo>
                      <a:pt x="6" y="48"/>
                    </a:lnTo>
                    <a:lnTo>
                      <a:pt x="6" y="30"/>
                    </a:lnTo>
                    <a:lnTo>
                      <a:pt x="6" y="60"/>
                    </a:lnTo>
                    <a:lnTo>
                      <a:pt x="12" y="24"/>
                    </a:lnTo>
                    <a:lnTo>
                      <a:pt x="12" y="72"/>
                    </a:lnTo>
                    <a:lnTo>
                      <a:pt x="12" y="48"/>
                    </a:lnTo>
                    <a:lnTo>
                      <a:pt x="18" y="42"/>
                    </a:lnTo>
                    <a:lnTo>
                      <a:pt x="18" y="60"/>
                    </a:lnTo>
                    <a:lnTo>
                      <a:pt x="18" y="24"/>
                    </a:lnTo>
                    <a:lnTo>
                      <a:pt x="18" y="60"/>
                    </a:lnTo>
                    <a:lnTo>
                      <a:pt x="24" y="42"/>
                    </a:lnTo>
                    <a:lnTo>
                      <a:pt x="24" y="66"/>
                    </a:lnTo>
                    <a:lnTo>
                      <a:pt x="24" y="30"/>
                    </a:lnTo>
                    <a:lnTo>
                      <a:pt x="24" y="36"/>
                    </a:lnTo>
                    <a:lnTo>
                      <a:pt x="30" y="36"/>
                    </a:lnTo>
                    <a:lnTo>
                      <a:pt x="30" y="60"/>
                    </a:lnTo>
                    <a:lnTo>
                      <a:pt x="30" y="24"/>
                    </a:lnTo>
                    <a:lnTo>
                      <a:pt x="30" y="42"/>
                    </a:lnTo>
                    <a:lnTo>
                      <a:pt x="36" y="72"/>
                    </a:lnTo>
                    <a:lnTo>
                      <a:pt x="36" y="6"/>
                    </a:lnTo>
                    <a:lnTo>
                      <a:pt x="36" y="36"/>
                    </a:lnTo>
                    <a:lnTo>
                      <a:pt x="42" y="48"/>
                    </a:lnTo>
                    <a:lnTo>
                      <a:pt x="42" y="84"/>
                    </a:lnTo>
                    <a:lnTo>
                      <a:pt x="42" y="6"/>
                    </a:lnTo>
                    <a:lnTo>
                      <a:pt x="42" y="48"/>
                    </a:lnTo>
                    <a:lnTo>
                      <a:pt x="48" y="72"/>
                    </a:lnTo>
                    <a:lnTo>
                      <a:pt x="48" y="18"/>
                    </a:lnTo>
                    <a:lnTo>
                      <a:pt x="48" y="30"/>
                    </a:lnTo>
                    <a:lnTo>
                      <a:pt x="54" y="30"/>
                    </a:lnTo>
                    <a:lnTo>
                      <a:pt x="54" y="66"/>
                    </a:lnTo>
                    <a:lnTo>
                      <a:pt x="54" y="24"/>
                    </a:lnTo>
                    <a:lnTo>
                      <a:pt x="60" y="48"/>
                    </a:lnTo>
                    <a:lnTo>
                      <a:pt x="60" y="78"/>
                    </a:lnTo>
                    <a:lnTo>
                      <a:pt x="60" y="12"/>
                    </a:lnTo>
                    <a:lnTo>
                      <a:pt x="60" y="60"/>
                    </a:lnTo>
                    <a:lnTo>
                      <a:pt x="66" y="42"/>
                    </a:lnTo>
                    <a:lnTo>
                      <a:pt x="66" y="60"/>
                    </a:lnTo>
                    <a:lnTo>
                      <a:pt x="66" y="30"/>
                    </a:lnTo>
                    <a:lnTo>
                      <a:pt x="66" y="60"/>
                    </a:lnTo>
                    <a:lnTo>
                      <a:pt x="72" y="42"/>
                    </a:lnTo>
                    <a:lnTo>
                      <a:pt x="72" y="72"/>
                    </a:lnTo>
                    <a:lnTo>
                      <a:pt x="72" y="24"/>
                    </a:lnTo>
                    <a:lnTo>
                      <a:pt x="72" y="48"/>
                    </a:lnTo>
                    <a:lnTo>
                      <a:pt x="78" y="30"/>
                    </a:lnTo>
                    <a:lnTo>
                      <a:pt x="78" y="72"/>
                    </a:lnTo>
                    <a:lnTo>
                      <a:pt x="78" y="18"/>
                    </a:lnTo>
                    <a:lnTo>
                      <a:pt x="78" y="24"/>
                    </a:lnTo>
                    <a:lnTo>
                      <a:pt x="84" y="60"/>
                    </a:lnTo>
                    <a:lnTo>
                      <a:pt x="84" y="78"/>
                    </a:lnTo>
                    <a:lnTo>
                      <a:pt x="84" y="18"/>
                    </a:lnTo>
                    <a:lnTo>
                      <a:pt x="84" y="42"/>
                    </a:lnTo>
                    <a:lnTo>
                      <a:pt x="90" y="18"/>
                    </a:lnTo>
                    <a:lnTo>
                      <a:pt x="90" y="60"/>
                    </a:lnTo>
                    <a:lnTo>
                      <a:pt x="90" y="54"/>
                    </a:lnTo>
                    <a:lnTo>
                      <a:pt x="96" y="48"/>
                    </a:lnTo>
                    <a:lnTo>
                      <a:pt x="96" y="66"/>
                    </a:lnTo>
                    <a:lnTo>
                      <a:pt x="96" y="30"/>
                    </a:lnTo>
                    <a:lnTo>
                      <a:pt x="96" y="42"/>
                    </a:lnTo>
                    <a:lnTo>
                      <a:pt x="102" y="30"/>
                    </a:lnTo>
                    <a:lnTo>
                      <a:pt x="102" y="60"/>
                    </a:lnTo>
                    <a:lnTo>
                      <a:pt x="102" y="42"/>
                    </a:lnTo>
                    <a:lnTo>
                      <a:pt x="108" y="48"/>
                    </a:lnTo>
                    <a:lnTo>
                      <a:pt x="108" y="66"/>
                    </a:lnTo>
                    <a:lnTo>
                      <a:pt x="108" y="24"/>
                    </a:lnTo>
                    <a:lnTo>
                      <a:pt x="108" y="48"/>
                    </a:lnTo>
                    <a:lnTo>
                      <a:pt x="114" y="54"/>
                    </a:lnTo>
                    <a:lnTo>
                      <a:pt x="114" y="66"/>
                    </a:lnTo>
                    <a:lnTo>
                      <a:pt x="114" y="24"/>
                    </a:lnTo>
                    <a:lnTo>
                      <a:pt x="114" y="36"/>
                    </a:lnTo>
                    <a:lnTo>
                      <a:pt x="120" y="36"/>
                    </a:lnTo>
                    <a:lnTo>
                      <a:pt x="120" y="36"/>
                    </a:lnTo>
                    <a:lnTo>
                      <a:pt x="120" y="60"/>
                    </a:lnTo>
                    <a:lnTo>
                      <a:pt x="126" y="36"/>
                    </a:lnTo>
                    <a:lnTo>
                      <a:pt x="126" y="66"/>
                    </a:lnTo>
                    <a:lnTo>
                      <a:pt x="126" y="24"/>
                    </a:lnTo>
                    <a:lnTo>
                      <a:pt x="126" y="36"/>
                    </a:lnTo>
                    <a:lnTo>
                      <a:pt x="132" y="48"/>
                    </a:lnTo>
                    <a:lnTo>
                      <a:pt x="132" y="54"/>
                    </a:lnTo>
                    <a:lnTo>
                      <a:pt x="132" y="30"/>
                    </a:lnTo>
                    <a:lnTo>
                      <a:pt x="132" y="54"/>
                    </a:lnTo>
                    <a:lnTo>
                      <a:pt x="138" y="54"/>
                    </a:lnTo>
                    <a:lnTo>
                      <a:pt x="138" y="66"/>
                    </a:lnTo>
                    <a:lnTo>
                      <a:pt x="138" y="30"/>
                    </a:lnTo>
                    <a:lnTo>
                      <a:pt x="138" y="48"/>
                    </a:lnTo>
                    <a:lnTo>
                      <a:pt x="144" y="42"/>
                    </a:lnTo>
                    <a:lnTo>
                      <a:pt x="144" y="78"/>
                    </a:lnTo>
                    <a:lnTo>
                      <a:pt x="144" y="0"/>
                    </a:lnTo>
                    <a:lnTo>
                      <a:pt x="144" y="54"/>
                    </a:lnTo>
                    <a:lnTo>
                      <a:pt x="150" y="42"/>
                    </a:lnTo>
                    <a:lnTo>
                      <a:pt x="150" y="66"/>
                    </a:lnTo>
                    <a:lnTo>
                      <a:pt x="150" y="24"/>
                    </a:lnTo>
                    <a:lnTo>
                      <a:pt x="150" y="48"/>
                    </a:lnTo>
                    <a:lnTo>
                      <a:pt x="156" y="36"/>
                    </a:lnTo>
                    <a:lnTo>
                      <a:pt x="156" y="66"/>
                    </a:lnTo>
                    <a:lnTo>
                      <a:pt x="156" y="24"/>
                    </a:lnTo>
                    <a:lnTo>
                      <a:pt x="162" y="48"/>
                    </a:lnTo>
                    <a:lnTo>
                      <a:pt x="162" y="66"/>
                    </a:lnTo>
                    <a:lnTo>
                      <a:pt x="162" y="30"/>
                    </a:lnTo>
                    <a:lnTo>
                      <a:pt x="162" y="48"/>
                    </a:lnTo>
                    <a:lnTo>
                      <a:pt x="168" y="36"/>
                    </a:lnTo>
                    <a:lnTo>
                      <a:pt x="168" y="60"/>
                    </a:lnTo>
                    <a:lnTo>
                      <a:pt x="168" y="24"/>
                    </a:lnTo>
                    <a:lnTo>
                      <a:pt x="168" y="60"/>
                    </a:lnTo>
                    <a:lnTo>
                      <a:pt x="174" y="36"/>
                    </a:lnTo>
                    <a:lnTo>
                      <a:pt x="174" y="66"/>
                    </a:lnTo>
                    <a:lnTo>
                      <a:pt x="174" y="24"/>
                    </a:lnTo>
                    <a:lnTo>
                      <a:pt x="180" y="54"/>
                    </a:lnTo>
                    <a:lnTo>
                      <a:pt x="180" y="60"/>
                    </a:lnTo>
                    <a:lnTo>
                      <a:pt x="180" y="36"/>
                    </a:lnTo>
                    <a:lnTo>
                      <a:pt x="180" y="48"/>
                    </a:lnTo>
                    <a:lnTo>
                      <a:pt x="186" y="42"/>
                    </a:lnTo>
                    <a:lnTo>
                      <a:pt x="186" y="66"/>
                    </a:lnTo>
                    <a:lnTo>
                      <a:pt x="186" y="24"/>
                    </a:lnTo>
                    <a:lnTo>
                      <a:pt x="186" y="54"/>
                    </a:lnTo>
                    <a:lnTo>
                      <a:pt x="192" y="60"/>
                    </a:lnTo>
                    <a:lnTo>
                      <a:pt x="192" y="30"/>
                    </a:lnTo>
                    <a:lnTo>
                      <a:pt x="192" y="48"/>
                    </a:lnTo>
                    <a:lnTo>
                      <a:pt x="198" y="54"/>
                    </a:lnTo>
                    <a:lnTo>
                      <a:pt x="198" y="60"/>
                    </a:lnTo>
                    <a:lnTo>
                      <a:pt x="198" y="24"/>
                    </a:lnTo>
                    <a:lnTo>
                      <a:pt x="198" y="48"/>
                    </a:lnTo>
                    <a:lnTo>
                      <a:pt x="204" y="66"/>
                    </a:lnTo>
                    <a:lnTo>
                      <a:pt x="204" y="72"/>
                    </a:lnTo>
                    <a:lnTo>
                      <a:pt x="204" y="18"/>
                    </a:lnTo>
                    <a:lnTo>
                      <a:pt x="204" y="6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70">
                <a:extLst>
                  <a:ext uri="{FF2B5EF4-FFF2-40B4-BE49-F238E27FC236}">
                    <a16:creationId xmlns:a16="http://schemas.microsoft.com/office/drawing/2014/main" id="{1F88752B-1519-D243-B9C0-6E20C12D08C1}"/>
                  </a:ext>
                </a:extLst>
              </p:cNvPr>
              <p:cNvSpPr>
                <a:spLocks/>
              </p:cNvSpPr>
              <p:nvPr/>
            </p:nvSpPr>
            <p:spPr bwMode="auto">
              <a:xfrm rot="5400000">
                <a:off x="9834178" y="1319618"/>
                <a:ext cx="142833" cy="123825"/>
              </a:xfrm>
              <a:custGeom>
                <a:avLst/>
                <a:gdLst>
                  <a:gd name="T0" fmla="*/ 6 w 216"/>
                  <a:gd name="T1" fmla="*/ 54 h 78"/>
                  <a:gd name="T2" fmla="*/ 12 w 216"/>
                  <a:gd name="T3" fmla="*/ 42 h 78"/>
                  <a:gd name="T4" fmla="*/ 18 w 216"/>
                  <a:gd name="T5" fmla="*/ 78 h 78"/>
                  <a:gd name="T6" fmla="*/ 24 w 216"/>
                  <a:gd name="T7" fmla="*/ 30 h 78"/>
                  <a:gd name="T8" fmla="*/ 24 w 216"/>
                  <a:gd name="T9" fmla="*/ 48 h 78"/>
                  <a:gd name="T10" fmla="*/ 30 w 216"/>
                  <a:gd name="T11" fmla="*/ 24 h 78"/>
                  <a:gd name="T12" fmla="*/ 36 w 216"/>
                  <a:gd name="T13" fmla="*/ 48 h 78"/>
                  <a:gd name="T14" fmla="*/ 42 w 216"/>
                  <a:gd name="T15" fmla="*/ 36 h 78"/>
                  <a:gd name="T16" fmla="*/ 42 w 216"/>
                  <a:gd name="T17" fmla="*/ 42 h 78"/>
                  <a:gd name="T18" fmla="*/ 48 w 216"/>
                  <a:gd name="T19" fmla="*/ 30 h 78"/>
                  <a:gd name="T20" fmla="*/ 54 w 216"/>
                  <a:gd name="T21" fmla="*/ 30 h 78"/>
                  <a:gd name="T22" fmla="*/ 60 w 216"/>
                  <a:gd name="T23" fmla="*/ 60 h 78"/>
                  <a:gd name="T24" fmla="*/ 66 w 216"/>
                  <a:gd name="T25" fmla="*/ 30 h 78"/>
                  <a:gd name="T26" fmla="*/ 72 w 216"/>
                  <a:gd name="T27" fmla="*/ 30 h 78"/>
                  <a:gd name="T28" fmla="*/ 72 w 216"/>
                  <a:gd name="T29" fmla="*/ 36 h 78"/>
                  <a:gd name="T30" fmla="*/ 78 w 216"/>
                  <a:gd name="T31" fmla="*/ 18 h 78"/>
                  <a:gd name="T32" fmla="*/ 84 w 216"/>
                  <a:gd name="T33" fmla="*/ 54 h 78"/>
                  <a:gd name="T34" fmla="*/ 90 w 216"/>
                  <a:gd name="T35" fmla="*/ 48 h 78"/>
                  <a:gd name="T36" fmla="*/ 90 w 216"/>
                  <a:gd name="T37" fmla="*/ 42 h 78"/>
                  <a:gd name="T38" fmla="*/ 96 w 216"/>
                  <a:gd name="T39" fmla="*/ 54 h 78"/>
                  <a:gd name="T40" fmla="*/ 102 w 216"/>
                  <a:gd name="T41" fmla="*/ 36 h 78"/>
                  <a:gd name="T42" fmla="*/ 108 w 216"/>
                  <a:gd name="T43" fmla="*/ 24 h 78"/>
                  <a:gd name="T44" fmla="*/ 114 w 216"/>
                  <a:gd name="T45" fmla="*/ 42 h 78"/>
                  <a:gd name="T46" fmla="*/ 120 w 216"/>
                  <a:gd name="T47" fmla="*/ 60 h 78"/>
                  <a:gd name="T48" fmla="*/ 126 w 216"/>
                  <a:gd name="T49" fmla="*/ 12 h 78"/>
                  <a:gd name="T50" fmla="*/ 132 w 216"/>
                  <a:gd name="T51" fmla="*/ 60 h 78"/>
                  <a:gd name="T52" fmla="*/ 138 w 216"/>
                  <a:gd name="T53" fmla="*/ 30 h 78"/>
                  <a:gd name="T54" fmla="*/ 144 w 216"/>
                  <a:gd name="T55" fmla="*/ 42 h 78"/>
                  <a:gd name="T56" fmla="*/ 144 w 216"/>
                  <a:gd name="T57" fmla="*/ 48 h 78"/>
                  <a:gd name="T58" fmla="*/ 150 w 216"/>
                  <a:gd name="T59" fmla="*/ 24 h 78"/>
                  <a:gd name="T60" fmla="*/ 156 w 216"/>
                  <a:gd name="T61" fmla="*/ 60 h 78"/>
                  <a:gd name="T62" fmla="*/ 162 w 216"/>
                  <a:gd name="T63" fmla="*/ 12 h 78"/>
                  <a:gd name="T64" fmla="*/ 168 w 216"/>
                  <a:gd name="T65" fmla="*/ 48 h 78"/>
                  <a:gd name="T66" fmla="*/ 168 w 216"/>
                  <a:gd name="T67" fmla="*/ 24 h 78"/>
                  <a:gd name="T68" fmla="*/ 174 w 216"/>
                  <a:gd name="T69" fmla="*/ 42 h 78"/>
                  <a:gd name="T70" fmla="*/ 180 w 216"/>
                  <a:gd name="T71" fmla="*/ 30 h 78"/>
                  <a:gd name="T72" fmla="*/ 186 w 216"/>
                  <a:gd name="T73" fmla="*/ 24 h 78"/>
                  <a:gd name="T74" fmla="*/ 192 w 216"/>
                  <a:gd name="T75" fmla="*/ 54 h 78"/>
                  <a:gd name="T76" fmla="*/ 198 w 216"/>
                  <a:gd name="T77" fmla="*/ 36 h 78"/>
                  <a:gd name="T78" fmla="*/ 198 w 216"/>
                  <a:gd name="T79" fmla="*/ 36 h 78"/>
                  <a:gd name="T80" fmla="*/ 204 w 216"/>
                  <a:gd name="T81" fmla="*/ 48 h 78"/>
                  <a:gd name="T82" fmla="*/ 210 w 216"/>
                  <a:gd name="T83" fmla="*/ 2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78">
                    <a:moveTo>
                      <a:pt x="0" y="54"/>
                    </a:moveTo>
                    <a:lnTo>
                      <a:pt x="6" y="48"/>
                    </a:lnTo>
                    <a:lnTo>
                      <a:pt x="6" y="54"/>
                    </a:lnTo>
                    <a:lnTo>
                      <a:pt x="6" y="24"/>
                    </a:lnTo>
                    <a:lnTo>
                      <a:pt x="6" y="36"/>
                    </a:lnTo>
                    <a:lnTo>
                      <a:pt x="12" y="42"/>
                    </a:lnTo>
                    <a:lnTo>
                      <a:pt x="12" y="60"/>
                    </a:lnTo>
                    <a:lnTo>
                      <a:pt x="12" y="6"/>
                    </a:lnTo>
                    <a:lnTo>
                      <a:pt x="18" y="78"/>
                    </a:lnTo>
                    <a:lnTo>
                      <a:pt x="18" y="72"/>
                    </a:lnTo>
                    <a:lnTo>
                      <a:pt x="18" y="48"/>
                    </a:lnTo>
                    <a:lnTo>
                      <a:pt x="24" y="30"/>
                    </a:lnTo>
                    <a:lnTo>
                      <a:pt x="24" y="72"/>
                    </a:lnTo>
                    <a:lnTo>
                      <a:pt x="24" y="6"/>
                    </a:lnTo>
                    <a:lnTo>
                      <a:pt x="24" y="48"/>
                    </a:lnTo>
                    <a:lnTo>
                      <a:pt x="30" y="36"/>
                    </a:lnTo>
                    <a:lnTo>
                      <a:pt x="30" y="48"/>
                    </a:lnTo>
                    <a:lnTo>
                      <a:pt x="30" y="24"/>
                    </a:lnTo>
                    <a:lnTo>
                      <a:pt x="30" y="30"/>
                    </a:lnTo>
                    <a:lnTo>
                      <a:pt x="36" y="36"/>
                    </a:lnTo>
                    <a:lnTo>
                      <a:pt x="36" y="48"/>
                    </a:lnTo>
                    <a:lnTo>
                      <a:pt x="36" y="30"/>
                    </a:lnTo>
                    <a:lnTo>
                      <a:pt x="36" y="48"/>
                    </a:lnTo>
                    <a:lnTo>
                      <a:pt x="42" y="36"/>
                    </a:lnTo>
                    <a:lnTo>
                      <a:pt x="42" y="60"/>
                    </a:lnTo>
                    <a:lnTo>
                      <a:pt x="42" y="24"/>
                    </a:lnTo>
                    <a:lnTo>
                      <a:pt x="42" y="42"/>
                    </a:lnTo>
                    <a:lnTo>
                      <a:pt x="48" y="36"/>
                    </a:lnTo>
                    <a:lnTo>
                      <a:pt x="48" y="48"/>
                    </a:lnTo>
                    <a:lnTo>
                      <a:pt x="48" y="30"/>
                    </a:lnTo>
                    <a:lnTo>
                      <a:pt x="54" y="48"/>
                    </a:lnTo>
                    <a:lnTo>
                      <a:pt x="54" y="48"/>
                    </a:lnTo>
                    <a:lnTo>
                      <a:pt x="54" y="30"/>
                    </a:lnTo>
                    <a:lnTo>
                      <a:pt x="54" y="36"/>
                    </a:lnTo>
                    <a:lnTo>
                      <a:pt x="60" y="42"/>
                    </a:lnTo>
                    <a:lnTo>
                      <a:pt x="60" y="60"/>
                    </a:lnTo>
                    <a:lnTo>
                      <a:pt x="60" y="18"/>
                    </a:lnTo>
                    <a:lnTo>
                      <a:pt x="60" y="48"/>
                    </a:lnTo>
                    <a:lnTo>
                      <a:pt x="66" y="30"/>
                    </a:lnTo>
                    <a:lnTo>
                      <a:pt x="66" y="60"/>
                    </a:lnTo>
                    <a:lnTo>
                      <a:pt x="66" y="18"/>
                    </a:lnTo>
                    <a:lnTo>
                      <a:pt x="72" y="30"/>
                    </a:lnTo>
                    <a:lnTo>
                      <a:pt x="72" y="60"/>
                    </a:lnTo>
                    <a:lnTo>
                      <a:pt x="72" y="30"/>
                    </a:lnTo>
                    <a:lnTo>
                      <a:pt x="72" y="36"/>
                    </a:lnTo>
                    <a:lnTo>
                      <a:pt x="78" y="48"/>
                    </a:lnTo>
                    <a:lnTo>
                      <a:pt x="78" y="60"/>
                    </a:lnTo>
                    <a:lnTo>
                      <a:pt x="78" y="18"/>
                    </a:lnTo>
                    <a:lnTo>
                      <a:pt x="78" y="36"/>
                    </a:lnTo>
                    <a:lnTo>
                      <a:pt x="84" y="48"/>
                    </a:lnTo>
                    <a:lnTo>
                      <a:pt x="84" y="54"/>
                    </a:lnTo>
                    <a:lnTo>
                      <a:pt x="84" y="18"/>
                    </a:lnTo>
                    <a:lnTo>
                      <a:pt x="84" y="36"/>
                    </a:lnTo>
                    <a:lnTo>
                      <a:pt x="90" y="48"/>
                    </a:lnTo>
                    <a:lnTo>
                      <a:pt x="90" y="54"/>
                    </a:lnTo>
                    <a:lnTo>
                      <a:pt x="90" y="18"/>
                    </a:lnTo>
                    <a:lnTo>
                      <a:pt x="90" y="42"/>
                    </a:lnTo>
                    <a:lnTo>
                      <a:pt x="96" y="66"/>
                    </a:lnTo>
                    <a:lnTo>
                      <a:pt x="96" y="12"/>
                    </a:lnTo>
                    <a:lnTo>
                      <a:pt x="96" y="54"/>
                    </a:lnTo>
                    <a:lnTo>
                      <a:pt x="102" y="54"/>
                    </a:lnTo>
                    <a:lnTo>
                      <a:pt x="102" y="24"/>
                    </a:lnTo>
                    <a:lnTo>
                      <a:pt x="102" y="36"/>
                    </a:lnTo>
                    <a:lnTo>
                      <a:pt x="108" y="48"/>
                    </a:lnTo>
                    <a:lnTo>
                      <a:pt x="108" y="54"/>
                    </a:lnTo>
                    <a:lnTo>
                      <a:pt x="108" y="24"/>
                    </a:lnTo>
                    <a:lnTo>
                      <a:pt x="114" y="54"/>
                    </a:lnTo>
                    <a:lnTo>
                      <a:pt x="114" y="18"/>
                    </a:lnTo>
                    <a:lnTo>
                      <a:pt x="114" y="42"/>
                    </a:lnTo>
                    <a:lnTo>
                      <a:pt x="120" y="36"/>
                    </a:lnTo>
                    <a:lnTo>
                      <a:pt x="120" y="18"/>
                    </a:lnTo>
                    <a:lnTo>
                      <a:pt x="120" y="60"/>
                    </a:lnTo>
                    <a:lnTo>
                      <a:pt x="126" y="48"/>
                    </a:lnTo>
                    <a:lnTo>
                      <a:pt x="126" y="66"/>
                    </a:lnTo>
                    <a:lnTo>
                      <a:pt x="126" y="12"/>
                    </a:lnTo>
                    <a:lnTo>
                      <a:pt x="126" y="48"/>
                    </a:lnTo>
                    <a:lnTo>
                      <a:pt x="132" y="24"/>
                    </a:lnTo>
                    <a:lnTo>
                      <a:pt x="132" y="60"/>
                    </a:lnTo>
                    <a:lnTo>
                      <a:pt x="132" y="18"/>
                    </a:lnTo>
                    <a:lnTo>
                      <a:pt x="132" y="48"/>
                    </a:lnTo>
                    <a:lnTo>
                      <a:pt x="138" y="30"/>
                    </a:lnTo>
                    <a:lnTo>
                      <a:pt x="138" y="36"/>
                    </a:lnTo>
                    <a:lnTo>
                      <a:pt x="138" y="36"/>
                    </a:lnTo>
                    <a:lnTo>
                      <a:pt x="144" y="42"/>
                    </a:lnTo>
                    <a:lnTo>
                      <a:pt x="144" y="66"/>
                    </a:lnTo>
                    <a:lnTo>
                      <a:pt x="144" y="12"/>
                    </a:lnTo>
                    <a:lnTo>
                      <a:pt x="144" y="48"/>
                    </a:lnTo>
                    <a:lnTo>
                      <a:pt x="150" y="30"/>
                    </a:lnTo>
                    <a:lnTo>
                      <a:pt x="150" y="54"/>
                    </a:lnTo>
                    <a:lnTo>
                      <a:pt x="150" y="24"/>
                    </a:lnTo>
                    <a:lnTo>
                      <a:pt x="150" y="30"/>
                    </a:lnTo>
                    <a:lnTo>
                      <a:pt x="156" y="42"/>
                    </a:lnTo>
                    <a:lnTo>
                      <a:pt x="156" y="60"/>
                    </a:lnTo>
                    <a:lnTo>
                      <a:pt x="156" y="24"/>
                    </a:lnTo>
                    <a:lnTo>
                      <a:pt x="156" y="48"/>
                    </a:lnTo>
                    <a:lnTo>
                      <a:pt x="162" y="12"/>
                    </a:lnTo>
                    <a:lnTo>
                      <a:pt x="162" y="60"/>
                    </a:lnTo>
                    <a:lnTo>
                      <a:pt x="162" y="42"/>
                    </a:lnTo>
                    <a:lnTo>
                      <a:pt x="168" y="48"/>
                    </a:lnTo>
                    <a:lnTo>
                      <a:pt x="168" y="66"/>
                    </a:lnTo>
                    <a:lnTo>
                      <a:pt x="168" y="12"/>
                    </a:lnTo>
                    <a:lnTo>
                      <a:pt x="168" y="24"/>
                    </a:lnTo>
                    <a:lnTo>
                      <a:pt x="174" y="66"/>
                    </a:lnTo>
                    <a:lnTo>
                      <a:pt x="174" y="18"/>
                    </a:lnTo>
                    <a:lnTo>
                      <a:pt x="174" y="42"/>
                    </a:lnTo>
                    <a:lnTo>
                      <a:pt x="180" y="30"/>
                    </a:lnTo>
                    <a:lnTo>
                      <a:pt x="180" y="54"/>
                    </a:lnTo>
                    <a:lnTo>
                      <a:pt x="180" y="30"/>
                    </a:lnTo>
                    <a:lnTo>
                      <a:pt x="180" y="36"/>
                    </a:lnTo>
                    <a:lnTo>
                      <a:pt x="186" y="48"/>
                    </a:lnTo>
                    <a:lnTo>
                      <a:pt x="186" y="24"/>
                    </a:lnTo>
                    <a:lnTo>
                      <a:pt x="186" y="54"/>
                    </a:lnTo>
                    <a:lnTo>
                      <a:pt x="192" y="42"/>
                    </a:lnTo>
                    <a:lnTo>
                      <a:pt x="192" y="54"/>
                    </a:lnTo>
                    <a:lnTo>
                      <a:pt x="192" y="24"/>
                    </a:lnTo>
                    <a:lnTo>
                      <a:pt x="192" y="24"/>
                    </a:lnTo>
                    <a:lnTo>
                      <a:pt x="198" y="36"/>
                    </a:lnTo>
                    <a:lnTo>
                      <a:pt x="198" y="78"/>
                    </a:lnTo>
                    <a:lnTo>
                      <a:pt x="198" y="18"/>
                    </a:lnTo>
                    <a:lnTo>
                      <a:pt x="198" y="36"/>
                    </a:lnTo>
                    <a:lnTo>
                      <a:pt x="204" y="0"/>
                    </a:lnTo>
                    <a:lnTo>
                      <a:pt x="204" y="66"/>
                    </a:lnTo>
                    <a:lnTo>
                      <a:pt x="204" y="48"/>
                    </a:lnTo>
                    <a:lnTo>
                      <a:pt x="210" y="30"/>
                    </a:lnTo>
                    <a:lnTo>
                      <a:pt x="210" y="54"/>
                    </a:lnTo>
                    <a:lnTo>
                      <a:pt x="210" y="24"/>
                    </a:lnTo>
                    <a:lnTo>
                      <a:pt x="210" y="36"/>
                    </a:lnTo>
                    <a:lnTo>
                      <a:pt x="216"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71">
                <a:extLst>
                  <a:ext uri="{FF2B5EF4-FFF2-40B4-BE49-F238E27FC236}">
                    <a16:creationId xmlns:a16="http://schemas.microsoft.com/office/drawing/2014/main" id="{8C0301C2-941F-7147-8900-0E637358A3D2}"/>
                  </a:ext>
                </a:extLst>
              </p:cNvPr>
              <p:cNvSpPr>
                <a:spLocks/>
              </p:cNvSpPr>
              <p:nvPr/>
            </p:nvSpPr>
            <p:spPr bwMode="auto">
              <a:xfrm rot="5400000">
                <a:off x="9835367" y="1451737"/>
                <a:ext cx="130930" cy="133350"/>
              </a:xfrm>
              <a:custGeom>
                <a:avLst/>
                <a:gdLst>
                  <a:gd name="T0" fmla="*/ 0 w 198"/>
                  <a:gd name="T1" fmla="*/ 12 h 84"/>
                  <a:gd name="T2" fmla="*/ 6 w 198"/>
                  <a:gd name="T3" fmla="*/ 18 h 84"/>
                  <a:gd name="T4" fmla="*/ 12 w 198"/>
                  <a:gd name="T5" fmla="*/ 54 h 84"/>
                  <a:gd name="T6" fmla="*/ 18 w 198"/>
                  <a:gd name="T7" fmla="*/ 42 h 84"/>
                  <a:gd name="T8" fmla="*/ 18 w 198"/>
                  <a:gd name="T9" fmla="*/ 30 h 84"/>
                  <a:gd name="T10" fmla="*/ 24 w 198"/>
                  <a:gd name="T11" fmla="*/ 24 h 84"/>
                  <a:gd name="T12" fmla="*/ 30 w 198"/>
                  <a:gd name="T13" fmla="*/ 54 h 84"/>
                  <a:gd name="T14" fmla="*/ 36 w 198"/>
                  <a:gd name="T15" fmla="*/ 54 h 84"/>
                  <a:gd name="T16" fmla="*/ 42 w 198"/>
                  <a:gd name="T17" fmla="*/ 36 h 84"/>
                  <a:gd name="T18" fmla="*/ 42 w 198"/>
                  <a:gd name="T19" fmla="*/ 54 h 84"/>
                  <a:gd name="T20" fmla="*/ 48 w 198"/>
                  <a:gd name="T21" fmla="*/ 12 h 84"/>
                  <a:gd name="T22" fmla="*/ 54 w 198"/>
                  <a:gd name="T23" fmla="*/ 54 h 84"/>
                  <a:gd name="T24" fmla="*/ 60 w 198"/>
                  <a:gd name="T25" fmla="*/ 24 h 84"/>
                  <a:gd name="T26" fmla="*/ 60 w 198"/>
                  <a:gd name="T27" fmla="*/ 42 h 84"/>
                  <a:gd name="T28" fmla="*/ 66 w 198"/>
                  <a:gd name="T29" fmla="*/ 0 h 84"/>
                  <a:gd name="T30" fmla="*/ 72 w 198"/>
                  <a:gd name="T31" fmla="*/ 60 h 84"/>
                  <a:gd name="T32" fmla="*/ 78 w 198"/>
                  <a:gd name="T33" fmla="*/ 48 h 84"/>
                  <a:gd name="T34" fmla="*/ 78 w 198"/>
                  <a:gd name="T35" fmla="*/ 42 h 84"/>
                  <a:gd name="T36" fmla="*/ 84 w 198"/>
                  <a:gd name="T37" fmla="*/ 18 h 84"/>
                  <a:gd name="T38" fmla="*/ 90 w 198"/>
                  <a:gd name="T39" fmla="*/ 66 h 84"/>
                  <a:gd name="T40" fmla="*/ 96 w 198"/>
                  <a:gd name="T41" fmla="*/ 48 h 84"/>
                  <a:gd name="T42" fmla="*/ 96 w 198"/>
                  <a:gd name="T43" fmla="*/ 30 h 84"/>
                  <a:gd name="T44" fmla="*/ 102 w 198"/>
                  <a:gd name="T45" fmla="*/ 72 h 84"/>
                  <a:gd name="T46" fmla="*/ 108 w 198"/>
                  <a:gd name="T47" fmla="*/ 30 h 84"/>
                  <a:gd name="T48" fmla="*/ 114 w 198"/>
                  <a:gd name="T49" fmla="*/ 24 h 84"/>
                  <a:gd name="T50" fmla="*/ 120 w 198"/>
                  <a:gd name="T51" fmla="*/ 48 h 84"/>
                  <a:gd name="T52" fmla="*/ 126 w 198"/>
                  <a:gd name="T53" fmla="*/ 42 h 84"/>
                  <a:gd name="T54" fmla="*/ 132 w 198"/>
                  <a:gd name="T55" fmla="*/ 42 h 84"/>
                  <a:gd name="T56" fmla="*/ 132 w 198"/>
                  <a:gd name="T57" fmla="*/ 54 h 84"/>
                  <a:gd name="T58" fmla="*/ 138 w 198"/>
                  <a:gd name="T59" fmla="*/ 84 h 84"/>
                  <a:gd name="T60" fmla="*/ 144 w 198"/>
                  <a:gd name="T61" fmla="*/ 6 h 84"/>
                  <a:gd name="T62" fmla="*/ 150 w 198"/>
                  <a:gd name="T63" fmla="*/ 54 h 84"/>
                  <a:gd name="T64" fmla="*/ 156 w 198"/>
                  <a:gd name="T65" fmla="*/ 48 h 84"/>
                  <a:gd name="T66" fmla="*/ 162 w 198"/>
                  <a:gd name="T67" fmla="*/ 48 h 84"/>
                  <a:gd name="T68" fmla="*/ 162 w 198"/>
                  <a:gd name="T69" fmla="*/ 36 h 84"/>
                  <a:gd name="T70" fmla="*/ 168 w 198"/>
                  <a:gd name="T71" fmla="*/ 36 h 84"/>
                  <a:gd name="T72" fmla="*/ 174 w 198"/>
                  <a:gd name="T73" fmla="*/ 30 h 84"/>
                  <a:gd name="T74" fmla="*/ 180 w 198"/>
                  <a:gd name="T75" fmla="*/ 60 h 84"/>
                  <a:gd name="T76" fmla="*/ 186 w 198"/>
                  <a:gd name="T77" fmla="*/ 42 h 84"/>
                  <a:gd name="T78" fmla="*/ 186 w 198"/>
                  <a:gd name="T79" fmla="*/ 36 h 84"/>
                  <a:gd name="T80" fmla="*/ 192 w 198"/>
                  <a:gd name="T81" fmla="*/ 30 h 84"/>
                  <a:gd name="T82" fmla="*/ 198 w 198"/>
                  <a:gd name="T83"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84">
                    <a:moveTo>
                      <a:pt x="0" y="42"/>
                    </a:moveTo>
                    <a:lnTo>
                      <a:pt x="0" y="60"/>
                    </a:lnTo>
                    <a:lnTo>
                      <a:pt x="0" y="12"/>
                    </a:lnTo>
                    <a:lnTo>
                      <a:pt x="6" y="54"/>
                    </a:lnTo>
                    <a:lnTo>
                      <a:pt x="6" y="60"/>
                    </a:lnTo>
                    <a:lnTo>
                      <a:pt x="6" y="18"/>
                    </a:lnTo>
                    <a:lnTo>
                      <a:pt x="6" y="36"/>
                    </a:lnTo>
                    <a:lnTo>
                      <a:pt x="12" y="48"/>
                    </a:lnTo>
                    <a:lnTo>
                      <a:pt x="12" y="54"/>
                    </a:lnTo>
                    <a:lnTo>
                      <a:pt x="12" y="18"/>
                    </a:lnTo>
                    <a:lnTo>
                      <a:pt x="12" y="48"/>
                    </a:lnTo>
                    <a:lnTo>
                      <a:pt x="18" y="42"/>
                    </a:lnTo>
                    <a:lnTo>
                      <a:pt x="18" y="54"/>
                    </a:lnTo>
                    <a:lnTo>
                      <a:pt x="18" y="24"/>
                    </a:lnTo>
                    <a:lnTo>
                      <a:pt x="18" y="30"/>
                    </a:lnTo>
                    <a:lnTo>
                      <a:pt x="24" y="48"/>
                    </a:lnTo>
                    <a:lnTo>
                      <a:pt x="24" y="54"/>
                    </a:lnTo>
                    <a:lnTo>
                      <a:pt x="24" y="24"/>
                    </a:lnTo>
                    <a:lnTo>
                      <a:pt x="24" y="36"/>
                    </a:lnTo>
                    <a:lnTo>
                      <a:pt x="30" y="24"/>
                    </a:lnTo>
                    <a:lnTo>
                      <a:pt x="30" y="54"/>
                    </a:lnTo>
                    <a:lnTo>
                      <a:pt x="30" y="24"/>
                    </a:lnTo>
                    <a:lnTo>
                      <a:pt x="36" y="36"/>
                    </a:lnTo>
                    <a:lnTo>
                      <a:pt x="36" y="54"/>
                    </a:lnTo>
                    <a:lnTo>
                      <a:pt x="36" y="24"/>
                    </a:lnTo>
                    <a:lnTo>
                      <a:pt x="36" y="42"/>
                    </a:lnTo>
                    <a:lnTo>
                      <a:pt x="42" y="36"/>
                    </a:lnTo>
                    <a:lnTo>
                      <a:pt x="42" y="60"/>
                    </a:lnTo>
                    <a:lnTo>
                      <a:pt x="42" y="18"/>
                    </a:lnTo>
                    <a:lnTo>
                      <a:pt x="42" y="54"/>
                    </a:lnTo>
                    <a:lnTo>
                      <a:pt x="48" y="48"/>
                    </a:lnTo>
                    <a:lnTo>
                      <a:pt x="48" y="66"/>
                    </a:lnTo>
                    <a:lnTo>
                      <a:pt x="48" y="12"/>
                    </a:lnTo>
                    <a:lnTo>
                      <a:pt x="48" y="54"/>
                    </a:lnTo>
                    <a:lnTo>
                      <a:pt x="54" y="36"/>
                    </a:lnTo>
                    <a:lnTo>
                      <a:pt x="54" y="54"/>
                    </a:lnTo>
                    <a:lnTo>
                      <a:pt x="54" y="24"/>
                    </a:lnTo>
                    <a:lnTo>
                      <a:pt x="54" y="42"/>
                    </a:lnTo>
                    <a:lnTo>
                      <a:pt x="60" y="24"/>
                    </a:lnTo>
                    <a:lnTo>
                      <a:pt x="60" y="60"/>
                    </a:lnTo>
                    <a:lnTo>
                      <a:pt x="60" y="12"/>
                    </a:lnTo>
                    <a:lnTo>
                      <a:pt x="60" y="42"/>
                    </a:lnTo>
                    <a:lnTo>
                      <a:pt x="66" y="30"/>
                    </a:lnTo>
                    <a:lnTo>
                      <a:pt x="66" y="72"/>
                    </a:lnTo>
                    <a:lnTo>
                      <a:pt x="66" y="0"/>
                    </a:lnTo>
                    <a:lnTo>
                      <a:pt x="66" y="48"/>
                    </a:lnTo>
                    <a:lnTo>
                      <a:pt x="72" y="36"/>
                    </a:lnTo>
                    <a:lnTo>
                      <a:pt x="72" y="60"/>
                    </a:lnTo>
                    <a:lnTo>
                      <a:pt x="72" y="18"/>
                    </a:lnTo>
                    <a:lnTo>
                      <a:pt x="72" y="42"/>
                    </a:lnTo>
                    <a:lnTo>
                      <a:pt x="78" y="48"/>
                    </a:lnTo>
                    <a:lnTo>
                      <a:pt x="78" y="60"/>
                    </a:lnTo>
                    <a:lnTo>
                      <a:pt x="78" y="24"/>
                    </a:lnTo>
                    <a:lnTo>
                      <a:pt x="78" y="42"/>
                    </a:lnTo>
                    <a:lnTo>
                      <a:pt x="84" y="30"/>
                    </a:lnTo>
                    <a:lnTo>
                      <a:pt x="84" y="60"/>
                    </a:lnTo>
                    <a:lnTo>
                      <a:pt x="84" y="18"/>
                    </a:lnTo>
                    <a:lnTo>
                      <a:pt x="84" y="30"/>
                    </a:lnTo>
                    <a:lnTo>
                      <a:pt x="90" y="36"/>
                    </a:lnTo>
                    <a:lnTo>
                      <a:pt x="90" y="66"/>
                    </a:lnTo>
                    <a:lnTo>
                      <a:pt x="90" y="18"/>
                    </a:lnTo>
                    <a:lnTo>
                      <a:pt x="90" y="42"/>
                    </a:lnTo>
                    <a:lnTo>
                      <a:pt x="96" y="48"/>
                    </a:lnTo>
                    <a:lnTo>
                      <a:pt x="96" y="60"/>
                    </a:lnTo>
                    <a:lnTo>
                      <a:pt x="96" y="18"/>
                    </a:lnTo>
                    <a:lnTo>
                      <a:pt x="96" y="30"/>
                    </a:lnTo>
                    <a:lnTo>
                      <a:pt x="102" y="54"/>
                    </a:lnTo>
                    <a:lnTo>
                      <a:pt x="102" y="6"/>
                    </a:lnTo>
                    <a:lnTo>
                      <a:pt x="102" y="72"/>
                    </a:lnTo>
                    <a:lnTo>
                      <a:pt x="108" y="12"/>
                    </a:lnTo>
                    <a:lnTo>
                      <a:pt x="108" y="60"/>
                    </a:lnTo>
                    <a:lnTo>
                      <a:pt x="108" y="30"/>
                    </a:lnTo>
                    <a:lnTo>
                      <a:pt x="114" y="36"/>
                    </a:lnTo>
                    <a:lnTo>
                      <a:pt x="114" y="54"/>
                    </a:lnTo>
                    <a:lnTo>
                      <a:pt x="114" y="24"/>
                    </a:lnTo>
                    <a:lnTo>
                      <a:pt x="114" y="36"/>
                    </a:lnTo>
                    <a:lnTo>
                      <a:pt x="120" y="42"/>
                    </a:lnTo>
                    <a:lnTo>
                      <a:pt x="120" y="48"/>
                    </a:lnTo>
                    <a:lnTo>
                      <a:pt x="120" y="30"/>
                    </a:lnTo>
                    <a:lnTo>
                      <a:pt x="120" y="36"/>
                    </a:lnTo>
                    <a:lnTo>
                      <a:pt x="126" y="42"/>
                    </a:lnTo>
                    <a:lnTo>
                      <a:pt x="126" y="24"/>
                    </a:lnTo>
                    <a:lnTo>
                      <a:pt x="126" y="54"/>
                    </a:lnTo>
                    <a:lnTo>
                      <a:pt x="132" y="42"/>
                    </a:lnTo>
                    <a:lnTo>
                      <a:pt x="132" y="72"/>
                    </a:lnTo>
                    <a:lnTo>
                      <a:pt x="132" y="12"/>
                    </a:lnTo>
                    <a:lnTo>
                      <a:pt x="132" y="54"/>
                    </a:lnTo>
                    <a:lnTo>
                      <a:pt x="138" y="36"/>
                    </a:lnTo>
                    <a:lnTo>
                      <a:pt x="138" y="6"/>
                    </a:lnTo>
                    <a:lnTo>
                      <a:pt x="138" y="84"/>
                    </a:lnTo>
                    <a:lnTo>
                      <a:pt x="144" y="30"/>
                    </a:lnTo>
                    <a:lnTo>
                      <a:pt x="144" y="54"/>
                    </a:lnTo>
                    <a:lnTo>
                      <a:pt x="144" y="6"/>
                    </a:lnTo>
                    <a:lnTo>
                      <a:pt x="144" y="42"/>
                    </a:lnTo>
                    <a:lnTo>
                      <a:pt x="150" y="24"/>
                    </a:lnTo>
                    <a:lnTo>
                      <a:pt x="150" y="54"/>
                    </a:lnTo>
                    <a:lnTo>
                      <a:pt x="150" y="42"/>
                    </a:lnTo>
                    <a:lnTo>
                      <a:pt x="156" y="30"/>
                    </a:lnTo>
                    <a:lnTo>
                      <a:pt x="156" y="48"/>
                    </a:lnTo>
                    <a:lnTo>
                      <a:pt x="156" y="24"/>
                    </a:lnTo>
                    <a:lnTo>
                      <a:pt x="156" y="30"/>
                    </a:lnTo>
                    <a:lnTo>
                      <a:pt x="162" y="48"/>
                    </a:lnTo>
                    <a:lnTo>
                      <a:pt x="162" y="54"/>
                    </a:lnTo>
                    <a:lnTo>
                      <a:pt x="162" y="24"/>
                    </a:lnTo>
                    <a:lnTo>
                      <a:pt x="162" y="36"/>
                    </a:lnTo>
                    <a:lnTo>
                      <a:pt x="168" y="18"/>
                    </a:lnTo>
                    <a:lnTo>
                      <a:pt x="168" y="66"/>
                    </a:lnTo>
                    <a:lnTo>
                      <a:pt x="168" y="36"/>
                    </a:lnTo>
                    <a:lnTo>
                      <a:pt x="174" y="48"/>
                    </a:lnTo>
                    <a:lnTo>
                      <a:pt x="174" y="48"/>
                    </a:lnTo>
                    <a:lnTo>
                      <a:pt x="174" y="30"/>
                    </a:lnTo>
                    <a:lnTo>
                      <a:pt x="174" y="42"/>
                    </a:lnTo>
                    <a:lnTo>
                      <a:pt x="180" y="48"/>
                    </a:lnTo>
                    <a:lnTo>
                      <a:pt x="180" y="60"/>
                    </a:lnTo>
                    <a:lnTo>
                      <a:pt x="180" y="18"/>
                    </a:lnTo>
                    <a:lnTo>
                      <a:pt x="180" y="42"/>
                    </a:lnTo>
                    <a:lnTo>
                      <a:pt x="186" y="42"/>
                    </a:lnTo>
                    <a:lnTo>
                      <a:pt x="186" y="60"/>
                    </a:lnTo>
                    <a:lnTo>
                      <a:pt x="186" y="24"/>
                    </a:lnTo>
                    <a:lnTo>
                      <a:pt x="186" y="36"/>
                    </a:lnTo>
                    <a:lnTo>
                      <a:pt x="192" y="42"/>
                    </a:lnTo>
                    <a:lnTo>
                      <a:pt x="192" y="48"/>
                    </a:lnTo>
                    <a:lnTo>
                      <a:pt x="192" y="30"/>
                    </a:lnTo>
                    <a:lnTo>
                      <a:pt x="192" y="42"/>
                    </a:lnTo>
                    <a:lnTo>
                      <a:pt x="198" y="36"/>
                    </a:lnTo>
                    <a:lnTo>
                      <a:pt x="198" y="60"/>
                    </a:lnTo>
                    <a:lnTo>
                      <a:pt x="198" y="18"/>
                    </a:lnTo>
                    <a:lnTo>
                      <a:pt x="198" y="4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72">
                <a:extLst>
                  <a:ext uri="{FF2B5EF4-FFF2-40B4-BE49-F238E27FC236}">
                    <a16:creationId xmlns:a16="http://schemas.microsoft.com/office/drawing/2014/main" id="{CD2CB80E-CAF5-444F-93C9-FB6F0BD474FE}"/>
                  </a:ext>
                </a:extLst>
              </p:cNvPr>
              <p:cNvSpPr>
                <a:spLocks/>
              </p:cNvSpPr>
              <p:nvPr/>
            </p:nvSpPr>
            <p:spPr bwMode="auto">
              <a:xfrm rot="5400000">
                <a:off x="9840924" y="1548534"/>
                <a:ext cx="138865" cy="209550"/>
              </a:xfrm>
              <a:custGeom>
                <a:avLst/>
                <a:gdLst>
                  <a:gd name="T0" fmla="*/ 6 w 210"/>
                  <a:gd name="T1" fmla="*/ 48 h 132"/>
                  <a:gd name="T2" fmla="*/ 12 w 210"/>
                  <a:gd name="T3" fmla="*/ 102 h 132"/>
                  <a:gd name="T4" fmla="*/ 18 w 210"/>
                  <a:gd name="T5" fmla="*/ 78 h 132"/>
                  <a:gd name="T6" fmla="*/ 18 w 210"/>
                  <a:gd name="T7" fmla="*/ 78 h 132"/>
                  <a:gd name="T8" fmla="*/ 24 w 210"/>
                  <a:gd name="T9" fmla="*/ 54 h 132"/>
                  <a:gd name="T10" fmla="*/ 30 w 210"/>
                  <a:gd name="T11" fmla="*/ 48 h 132"/>
                  <a:gd name="T12" fmla="*/ 36 w 210"/>
                  <a:gd name="T13" fmla="*/ 84 h 132"/>
                  <a:gd name="T14" fmla="*/ 42 w 210"/>
                  <a:gd name="T15" fmla="*/ 60 h 132"/>
                  <a:gd name="T16" fmla="*/ 48 w 210"/>
                  <a:gd name="T17" fmla="*/ 66 h 132"/>
                  <a:gd name="T18" fmla="*/ 48 w 210"/>
                  <a:gd name="T19" fmla="*/ 66 h 132"/>
                  <a:gd name="T20" fmla="*/ 54 w 210"/>
                  <a:gd name="T21" fmla="*/ 72 h 132"/>
                  <a:gd name="T22" fmla="*/ 60 w 210"/>
                  <a:gd name="T23" fmla="*/ 78 h 132"/>
                  <a:gd name="T24" fmla="*/ 66 w 210"/>
                  <a:gd name="T25" fmla="*/ 60 h 132"/>
                  <a:gd name="T26" fmla="*/ 72 w 210"/>
                  <a:gd name="T27" fmla="*/ 78 h 132"/>
                  <a:gd name="T28" fmla="*/ 78 w 210"/>
                  <a:gd name="T29" fmla="*/ 78 h 132"/>
                  <a:gd name="T30" fmla="*/ 84 w 210"/>
                  <a:gd name="T31" fmla="*/ 84 h 132"/>
                  <a:gd name="T32" fmla="*/ 84 w 210"/>
                  <a:gd name="T33" fmla="*/ 72 h 132"/>
                  <a:gd name="T34" fmla="*/ 90 w 210"/>
                  <a:gd name="T35" fmla="*/ 12 h 132"/>
                  <a:gd name="T36" fmla="*/ 96 w 210"/>
                  <a:gd name="T37" fmla="*/ 90 h 132"/>
                  <a:gd name="T38" fmla="*/ 102 w 210"/>
                  <a:gd name="T39" fmla="*/ 60 h 132"/>
                  <a:gd name="T40" fmla="*/ 102 w 210"/>
                  <a:gd name="T41" fmla="*/ 78 h 132"/>
                  <a:gd name="T42" fmla="*/ 108 w 210"/>
                  <a:gd name="T43" fmla="*/ 54 h 132"/>
                  <a:gd name="T44" fmla="*/ 114 w 210"/>
                  <a:gd name="T45" fmla="*/ 84 h 132"/>
                  <a:gd name="T46" fmla="*/ 120 w 210"/>
                  <a:gd name="T47" fmla="*/ 132 h 132"/>
                  <a:gd name="T48" fmla="*/ 126 w 210"/>
                  <a:gd name="T49" fmla="*/ 78 h 132"/>
                  <a:gd name="T50" fmla="*/ 126 w 210"/>
                  <a:gd name="T51" fmla="*/ 78 h 132"/>
                  <a:gd name="T52" fmla="*/ 132 w 210"/>
                  <a:gd name="T53" fmla="*/ 36 h 132"/>
                  <a:gd name="T54" fmla="*/ 138 w 210"/>
                  <a:gd name="T55" fmla="*/ 84 h 132"/>
                  <a:gd name="T56" fmla="*/ 144 w 210"/>
                  <a:gd name="T57" fmla="*/ 66 h 132"/>
                  <a:gd name="T58" fmla="*/ 150 w 210"/>
                  <a:gd name="T59" fmla="*/ 36 h 132"/>
                  <a:gd name="T60" fmla="*/ 150 w 210"/>
                  <a:gd name="T61" fmla="*/ 60 h 132"/>
                  <a:gd name="T62" fmla="*/ 156 w 210"/>
                  <a:gd name="T63" fmla="*/ 48 h 132"/>
                  <a:gd name="T64" fmla="*/ 162 w 210"/>
                  <a:gd name="T65" fmla="*/ 102 h 132"/>
                  <a:gd name="T66" fmla="*/ 168 w 210"/>
                  <a:gd name="T67" fmla="*/ 84 h 132"/>
                  <a:gd name="T68" fmla="*/ 168 w 210"/>
                  <a:gd name="T69" fmla="*/ 72 h 132"/>
                  <a:gd name="T70" fmla="*/ 174 w 210"/>
                  <a:gd name="T71" fmla="*/ 54 h 132"/>
                  <a:gd name="T72" fmla="*/ 180 w 210"/>
                  <a:gd name="T73" fmla="*/ 102 h 132"/>
                  <a:gd name="T74" fmla="*/ 186 w 210"/>
                  <a:gd name="T75" fmla="*/ 60 h 132"/>
                  <a:gd name="T76" fmla="*/ 186 w 210"/>
                  <a:gd name="T77" fmla="*/ 60 h 132"/>
                  <a:gd name="T78" fmla="*/ 192 w 210"/>
                  <a:gd name="T79" fmla="*/ 24 h 132"/>
                  <a:gd name="T80" fmla="*/ 198 w 210"/>
                  <a:gd name="T81" fmla="*/ 24 h 132"/>
                  <a:gd name="T82" fmla="*/ 204 w 210"/>
                  <a:gd name="T83"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132">
                    <a:moveTo>
                      <a:pt x="0" y="72"/>
                    </a:moveTo>
                    <a:lnTo>
                      <a:pt x="6" y="60"/>
                    </a:lnTo>
                    <a:lnTo>
                      <a:pt x="6" y="48"/>
                    </a:lnTo>
                    <a:lnTo>
                      <a:pt x="6" y="102"/>
                    </a:lnTo>
                    <a:lnTo>
                      <a:pt x="12" y="96"/>
                    </a:lnTo>
                    <a:lnTo>
                      <a:pt x="12" y="102"/>
                    </a:lnTo>
                    <a:lnTo>
                      <a:pt x="12" y="36"/>
                    </a:lnTo>
                    <a:lnTo>
                      <a:pt x="12" y="72"/>
                    </a:lnTo>
                    <a:lnTo>
                      <a:pt x="18" y="78"/>
                    </a:lnTo>
                    <a:lnTo>
                      <a:pt x="18" y="114"/>
                    </a:lnTo>
                    <a:lnTo>
                      <a:pt x="18" y="24"/>
                    </a:lnTo>
                    <a:lnTo>
                      <a:pt x="18" y="78"/>
                    </a:lnTo>
                    <a:lnTo>
                      <a:pt x="24" y="60"/>
                    </a:lnTo>
                    <a:lnTo>
                      <a:pt x="24" y="84"/>
                    </a:lnTo>
                    <a:lnTo>
                      <a:pt x="24" y="54"/>
                    </a:lnTo>
                    <a:lnTo>
                      <a:pt x="24" y="66"/>
                    </a:lnTo>
                    <a:lnTo>
                      <a:pt x="30" y="84"/>
                    </a:lnTo>
                    <a:lnTo>
                      <a:pt x="30" y="48"/>
                    </a:lnTo>
                    <a:lnTo>
                      <a:pt x="30" y="60"/>
                    </a:lnTo>
                    <a:lnTo>
                      <a:pt x="36" y="78"/>
                    </a:lnTo>
                    <a:lnTo>
                      <a:pt x="36" y="84"/>
                    </a:lnTo>
                    <a:lnTo>
                      <a:pt x="36" y="54"/>
                    </a:lnTo>
                    <a:lnTo>
                      <a:pt x="36" y="66"/>
                    </a:lnTo>
                    <a:lnTo>
                      <a:pt x="42" y="60"/>
                    </a:lnTo>
                    <a:lnTo>
                      <a:pt x="42" y="60"/>
                    </a:lnTo>
                    <a:lnTo>
                      <a:pt x="42" y="78"/>
                    </a:lnTo>
                    <a:lnTo>
                      <a:pt x="48" y="66"/>
                    </a:lnTo>
                    <a:lnTo>
                      <a:pt x="48" y="84"/>
                    </a:lnTo>
                    <a:lnTo>
                      <a:pt x="48" y="48"/>
                    </a:lnTo>
                    <a:lnTo>
                      <a:pt x="48" y="66"/>
                    </a:lnTo>
                    <a:lnTo>
                      <a:pt x="54" y="90"/>
                    </a:lnTo>
                    <a:lnTo>
                      <a:pt x="54" y="48"/>
                    </a:lnTo>
                    <a:lnTo>
                      <a:pt x="54" y="72"/>
                    </a:lnTo>
                    <a:lnTo>
                      <a:pt x="60" y="54"/>
                    </a:lnTo>
                    <a:lnTo>
                      <a:pt x="60" y="84"/>
                    </a:lnTo>
                    <a:lnTo>
                      <a:pt x="60" y="78"/>
                    </a:lnTo>
                    <a:lnTo>
                      <a:pt x="66" y="72"/>
                    </a:lnTo>
                    <a:lnTo>
                      <a:pt x="66" y="78"/>
                    </a:lnTo>
                    <a:lnTo>
                      <a:pt x="66" y="60"/>
                    </a:lnTo>
                    <a:lnTo>
                      <a:pt x="66" y="66"/>
                    </a:lnTo>
                    <a:lnTo>
                      <a:pt x="72" y="60"/>
                    </a:lnTo>
                    <a:lnTo>
                      <a:pt x="72" y="78"/>
                    </a:lnTo>
                    <a:lnTo>
                      <a:pt x="72" y="66"/>
                    </a:lnTo>
                    <a:lnTo>
                      <a:pt x="78" y="72"/>
                    </a:lnTo>
                    <a:lnTo>
                      <a:pt x="78" y="78"/>
                    </a:lnTo>
                    <a:lnTo>
                      <a:pt x="78" y="60"/>
                    </a:lnTo>
                    <a:lnTo>
                      <a:pt x="78" y="66"/>
                    </a:lnTo>
                    <a:lnTo>
                      <a:pt x="84" y="84"/>
                    </a:lnTo>
                    <a:lnTo>
                      <a:pt x="84" y="90"/>
                    </a:lnTo>
                    <a:lnTo>
                      <a:pt x="84" y="54"/>
                    </a:lnTo>
                    <a:lnTo>
                      <a:pt x="84" y="72"/>
                    </a:lnTo>
                    <a:lnTo>
                      <a:pt x="90" y="78"/>
                    </a:lnTo>
                    <a:lnTo>
                      <a:pt x="90" y="132"/>
                    </a:lnTo>
                    <a:lnTo>
                      <a:pt x="90" y="12"/>
                    </a:lnTo>
                    <a:lnTo>
                      <a:pt x="90" y="84"/>
                    </a:lnTo>
                    <a:lnTo>
                      <a:pt x="96" y="54"/>
                    </a:lnTo>
                    <a:lnTo>
                      <a:pt x="96" y="90"/>
                    </a:lnTo>
                    <a:lnTo>
                      <a:pt x="96" y="48"/>
                    </a:lnTo>
                    <a:lnTo>
                      <a:pt x="96" y="72"/>
                    </a:lnTo>
                    <a:lnTo>
                      <a:pt x="102" y="60"/>
                    </a:lnTo>
                    <a:lnTo>
                      <a:pt x="102" y="90"/>
                    </a:lnTo>
                    <a:lnTo>
                      <a:pt x="102" y="54"/>
                    </a:lnTo>
                    <a:lnTo>
                      <a:pt x="102" y="78"/>
                    </a:lnTo>
                    <a:lnTo>
                      <a:pt x="108" y="78"/>
                    </a:lnTo>
                    <a:lnTo>
                      <a:pt x="108" y="84"/>
                    </a:lnTo>
                    <a:lnTo>
                      <a:pt x="108" y="54"/>
                    </a:lnTo>
                    <a:lnTo>
                      <a:pt x="108" y="60"/>
                    </a:lnTo>
                    <a:lnTo>
                      <a:pt x="114" y="54"/>
                    </a:lnTo>
                    <a:lnTo>
                      <a:pt x="114" y="84"/>
                    </a:lnTo>
                    <a:lnTo>
                      <a:pt x="114" y="60"/>
                    </a:lnTo>
                    <a:lnTo>
                      <a:pt x="120" y="90"/>
                    </a:lnTo>
                    <a:lnTo>
                      <a:pt x="120" y="132"/>
                    </a:lnTo>
                    <a:lnTo>
                      <a:pt x="120" y="0"/>
                    </a:lnTo>
                    <a:lnTo>
                      <a:pt x="120" y="60"/>
                    </a:lnTo>
                    <a:lnTo>
                      <a:pt x="126" y="78"/>
                    </a:lnTo>
                    <a:lnTo>
                      <a:pt x="126" y="78"/>
                    </a:lnTo>
                    <a:lnTo>
                      <a:pt x="126" y="54"/>
                    </a:lnTo>
                    <a:lnTo>
                      <a:pt x="126" y="78"/>
                    </a:lnTo>
                    <a:lnTo>
                      <a:pt x="132" y="84"/>
                    </a:lnTo>
                    <a:lnTo>
                      <a:pt x="132" y="96"/>
                    </a:lnTo>
                    <a:lnTo>
                      <a:pt x="132" y="36"/>
                    </a:lnTo>
                    <a:lnTo>
                      <a:pt x="132" y="72"/>
                    </a:lnTo>
                    <a:lnTo>
                      <a:pt x="138" y="78"/>
                    </a:lnTo>
                    <a:lnTo>
                      <a:pt x="138" y="84"/>
                    </a:lnTo>
                    <a:lnTo>
                      <a:pt x="138" y="54"/>
                    </a:lnTo>
                    <a:lnTo>
                      <a:pt x="138" y="72"/>
                    </a:lnTo>
                    <a:lnTo>
                      <a:pt x="144" y="66"/>
                    </a:lnTo>
                    <a:lnTo>
                      <a:pt x="144" y="90"/>
                    </a:lnTo>
                    <a:lnTo>
                      <a:pt x="144" y="48"/>
                    </a:lnTo>
                    <a:lnTo>
                      <a:pt x="150" y="36"/>
                    </a:lnTo>
                    <a:lnTo>
                      <a:pt x="150" y="114"/>
                    </a:lnTo>
                    <a:lnTo>
                      <a:pt x="150" y="24"/>
                    </a:lnTo>
                    <a:lnTo>
                      <a:pt x="150" y="60"/>
                    </a:lnTo>
                    <a:lnTo>
                      <a:pt x="156" y="78"/>
                    </a:lnTo>
                    <a:lnTo>
                      <a:pt x="156" y="84"/>
                    </a:lnTo>
                    <a:lnTo>
                      <a:pt x="156" y="48"/>
                    </a:lnTo>
                    <a:lnTo>
                      <a:pt x="156" y="66"/>
                    </a:lnTo>
                    <a:lnTo>
                      <a:pt x="162" y="60"/>
                    </a:lnTo>
                    <a:lnTo>
                      <a:pt x="162" y="102"/>
                    </a:lnTo>
                    <a:lnTo>
                      <a:pt x="162" y="30"/>
                    </a:lnTo>
                    <a:lnTo>
                      <a:pt x="162" y="54"/>
                    </a:lnTo>
                    <a:lnTo>
                      <a:pt x="168" y="84"/>
                    </a:lnTo>
                    <a:lnTo>
                      <a:pt x="168" y="90"/>
                    </a:lnTo>
                    <a:lnTo>
                      <a:pt x="168" y="48"/>
                    </a:lnTo>
                    <a:lnTo>
                      <a:pt x="168" y="72"/>
                    </a:lnTo>
                    <a:lnTo>
                      <a:pt x="174" y="60"/>
                    </a:lnTo>
                    <a:lnTo>
                      <a:pt x="174" y="84"/>
                    </a:lnTo>
                    <a:lnTo>
                      <a:pt x="174" y="54"/>
                    </a:lnTo>
                    <a:lnTo>
                      <a:pt x="174" y="72"/>
                    </a:lnTo>
                    <a:lnTo>
                      <a:pt x="180" y="66"/>
                    </a:lnTo>
                    <a:lnTo>
                      <a:pt x="180" y="102"/>
                    </a:lnTo>
                    <a:lnTo>
                      <a:pt x="180" y="48"/>
                    </a:lnTo>
                    <a:lnTo>
                      <a:pt x="180" y="72"/>
                    </a:lnTo>
                    <a:lnTo>
                      <a:pt x="186" y="60"/>
                    </a:lnTo>
                    <a:lnTo>
                      <a:pt x="186" y="84"/>
                    </a:lnTo>
                    <a:lnTo>
                      <a:pt x="186" y="54"/>
                    </a:lnTo>
                    <a:lnTo>
                      <a:pt x="186" y="60"/>
                    </a:lnTo>
                    <a:lnTo>
                      <a:pt x="192" y="66"/>
                    </a:lnTo>
                    <a:lnTo>
                      <a:pt x="192" y="96"/>
                    </a:lnTo>
                    <a:lnTo>
                      <a:pt x="192" y="24"/>
                    </a:lnTo>
                    <a:lnTo>
                      <a:pt x="192" y="72"/>
                    </a:lnTo>
                    <a:lnTo>
                      <a:pt x="198" y="114"/>
                    </a:lnTo>
                    <a:lnTo>
                      <a:pt x="198" y="24"/>
                    </a:lnTo>
                    <a:lnTo>
                      <a:pt x="198" y="54"/>
                    </a:lnTo>
                    <a:lnTo>
                      <a:pt x="204" y="60"/>
                    </a:lnTo>
                    <a:lnTo>
                      <a:pt x="204" y="78"/>
                    </a:lnTo>
                    <a:lnTo>
                      <a:pt x="204" y="66"/>
                    </a:lnTo>
                    <a:lnTo>
                      <a:pt x="210" y="72"/>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80">
                <a:extLst>
                  <a:ext uri="{FF2B5EF4-FFF2-40B4-BE49-F238E27FC236}">
                    <a16:creationId xmlns:a16="http://schemas.microsoft.com/office/drawing/2014/main" id="{887D249A-7099-E042-A28D-B91126CBF6A8}"/>
                  </a:ext>
                </a:extLst>
              </p:cNvPr>
              <p:cNvSpPr>
                <a:spLocks/>
              </p:cNvSpPr>
              <p:nvPr/>
            </p:nvSpPr>
            <p:spPr bwMode="auto">
              <a:xfrm rot="5400000">
                <a:off x="9908380" y="917655"/>
                <a:ext cx="51578" cy="447675"/>
              </a:xfrm>
              <a:custGeom>
                <a:avLst/>
                <a:gdLst>
                  <a:gd name="T0" fmla="*/ 0 w 78"/>
                  <a:gd name="T1" fmla="*/ 138 h 282"/>
                  <a:gd name="T2" fmla="*/ 6 w 78"/>
                  <a:gd name="T3" fmla="*/ 168 h 282"/>
                  <a:gd name="T4" fmla="*/ 6 w 78"/>
                  <a:gd name="T5" fmla="*/ 234 h 282"/>
                  <a:gd name="T6" fmla="*/ 6 w 78"/>
                  <a:gd name="T7" fmla="*/ 60 h 282"/>
                  <a:gd name="T8" fmla="*/ 6 w 78"/>
                  <a:gd name="T9" fmla="*/ 96 h 282"/>
                  <a:gd name="T10" fmla="*/ 12 w 78"/>
                  <a:gd name="T11" fmla="*/ 162 h 282"/>
                  <a:gd name="T12" fmla="*/ 12 w 78"/>
                  <a:gd name="T13" fmla="*/ 282 h 282"/>
                  <a:gd name="T14" fmla="*/ 12 w 78"/>
                  <a:gd name="T15" fmla="*/ 0 h 282"/>
                  <a:gd name="T16" fmla="*/ 12 w 78"/>
                  <a:gd name="T17" fmla="*/ 180 h 282"/>
                  <a:gd name="T18" fmla="*/ 18 w 78"/>
                  <a:gd name="T19" fmla="*/ 174 h 282"/>
                  <a:gd name="T20" fmla="*/ 18 w 78"/>
                  <a:gd name="T21" fmla="*/ 210 h 282"/>
                  <a:gd name="T22" fmla="*/ 18 w 78"/>
                  <a:gd name="T23" fmla="*/ 84 h 282"/>
                  <a:gd name="T24" fmla="*/ 18 w 78"/>
                  <a:gd name="T25" fmla="*/ 168 h 282"/>
                  <a:gd name="T26" fmla="*/ 24 w 78"/>
                  <a:gd name="T27" fmla="*/ 216 h 282"/>
                  <a:gd name="T28" fmla="*/ 24 w 78"/>
                  <a:gd name="T29" fmla="*/ 120 h 282"/>
                  <a:gd name="T30" fmla="*/ 24 w 78"/>
                  <a:gd name="T31" fmla="*/ 174 h 282"/>
                  <a:gd name="T32" fmla="*/ 30 w 78"/>
                  <a:gd name="T33" fmla="*/ 192 h 282"/>
                  <a:gd name="T34" fmla="*/ 30 w 78"/>
                  <a:gd name="T35" fmla="*/ 132 h 282"/>
                  <a:gd name="T36" fmla="*/ 30 w 78"/>
                  <a:gd name="T37" fmla="*/ 144 h 282"/>
                  <a:gd name="T38" fmla="*/ 36 w 78"/>
                  <a:gd name="T39" fmla="*/ 168 h 282"/>
                  <a:gd name="T40" fmla="*/ 36 w 78"/>
                  <a:gd name="T41" fmla="*/ 180 h 282"/>
                  <a:gd name="T42" fmla="*/ 36 w 78"/>
                  <a:gd name="T43" fmla="*/ 132 h 282"/>
                  <a:gd name="T44" fmla="*/ 36 w 78"/>
                  <a:gd name="T45" fmla="*/ 156 h 282"/>
                  <a:gd name="T46" fmla="*/ 42 w 78"/>
                  <a:gd name="T47" fmla="*/ 150 h 282"/>
                  <a:gd name="T48" fmla="*/ 42 w 78"/>
                  <a:gd name="T49" fmla="*/ 180 h 282"/>
                  <a:gd name="T50" fmla="*/ 42 w 78"/>
                  <a:gd name="T51" fmla="*/ 144 h 282"/>
                  <a:gd name="T52" fmla="*/ 42 w 78"/>
                  <a:gd name="T53" fmla="*/ 168 h 282"/>
                  <a:gd name="T54" fmla="*/ 48 w 78"/>
                  <a:gd name="T55" fmla="*/ 156 h 282"/>
                  <a:gd name="T56" fmla="*/ 48 w 78"/>
                  <a:gd name="T57" fmla="*/ 192 h 282"/>
                  <a:gd name="T58" fmla="*/ 48 w 78"/>
                  <a:gd name="T59" fmla="*/ 126 h 282"/>
                  <a:gd name="T60" fmla="*/ 48 w 78"/>
                  <a:gd name="T61" fmla="*/ 168 h 282"/>
                  <a:gd name="T62" fmla="*/ 54 w 78"/>
                  <a:gd name="T63" fmla="*/ 156 h 282"/>
                  <a:gd name="T64" fmla="*/ 54 w 78"/>
                  <a:gd name="T65" fmla="*/ 174 h 282"/>
                  <a:gd name="T66" fmla="*/ 54 w 78"/>
                  <a:gd name="T67" fmla="*/ 150 h 282"/>
                  <a:gd name="T68" fmla="*/ 60 w 78"/>
                  <a:gd name="T69" fmla="*/ 162 h 282"/>
                  <a:gd name="T70" fmla="*/ 60 w 78"/>
                  <a:gd name="T71" fmla="*/ 174 h 282"/>
                  <a:gd name="T72" fmla="*/ 60 w 78"/>
                  <a:gd name="T73" fmla="*/ 144 h 282"/>
                  <a:gd name="T74" fmla="*/ 60 w 78"/>
                  <a:gd name="T75" fmla="*/ 162 h 282"/>
                  <a:gd name="T76" fmla="*/ 66 w 78"/>
                  <a:gd name="T77" fmla="*/ 156 h 282"/>
                  <a:gd name="T78" fmla="*/ 66 w 78"/>
                  <a:gd name="T79" fmla="*/ 174 h 282"/>
                  <a:gd name="T80" fmla="*/ 66 w 78"/>
                  <a:gd name="T81" fmla="*/ 144 h 282"/>
                  <a:gd name="T82" fmla="*/ 66 w 78"/>
                  <a:gd name="T83" fmla="*/ 156 h 282"/>
                  <a:gd name="T84" fmla="*/ 72 w 78"/>
                  <a:gd name="T85" fmla="*/ 168 h 282"/>
                  <a:gd name="T86" fmla="*/ 72 w 78"/>
                  <a:gd name="T87" fmla="*/ 174 h 282"/>
                  <a:gd name="T88" fmla="*/ 72 w 78"/>
                  <a:gd name="T89" fmla="*/ 144 h 282"/>
                  <a:gd name="T90" fmla="*/ 72 w 78"/>
                  <a:gd name="T91" fmla="*/ 150 h 282"/>
                  <a:gd name="T92" fmla="*/ 78 w 78"/>
                  <a:gd name="T93" fmla="*/ 156 h 282"/>
                  <a:gd name="T94" fmla="*/ 78 w 78"/>
                  <a:gd name="T95"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282">
                    <a:moveTo>
                      <a:pt x="0" y="138"/>
                    </a:moveTo>
                    <a:lnTo>
                      <a:pt x="6" y="168"/>
                    </a:lnTo>
                    <a:lnTo>
                      <a:pt x="6" y="234"/>
                    </a:lnTo>
                    <a:lnTo>
                      <a:pt x="6" y="60"/>
                    </a:lnTo>
                    <a:lnTo>
                      <a:pt x="6" y="96"/>
                    </a:lnTo>
                    <a:lnTo>
                      <a:pt x="12" y="162"/>
                    </a:lnTo>
                    <a:lnTo>
                      <a:pt x="12" y="282"/>
                    </a:lnTo>
                    <a:lnTo>
                      <a:pt x="12" y="0"/>
                    </a:lnTo>
                    <a:lnTo>
                      <a:pt x="12" y="180"/>
                    </a:lnTo>
                    <a:lnTo>
                      <a:pt x="18" y="174"/>
                    </a:lnTo>
                    <a:lnTo>
                      <a:pt x="18" y="210"/>
                    </a:lnTo>
                    <a:lnTo>
                      <a:pt x="18" y="84"/>
                    </a:lnTo>
                    <a:lnTo>
                      <a:pt x="18" y="168"/>
                    </a:lnTo>
                    <a:lnTo>
                      <a:pt x="24" y="216"/>
                    </a:lnTo>
                    <a:lnTo>
                      <a:pt x="24" y="120"/>
                    </a:lnTo>
                    <a:lnTo>
                      <a:pt x="24" y="174"/>
                    </a:lnTo>
                    <a:lnTo>
                      <a:pt x="30" y="192"/>
                    </a:lnTo>
                    <a:lnTo>
                      <a:pt x="30" y="132"/>
                    </a:lnTo>
                    <a:lnTo>
                      <a:pt x="30" y="144"/>
                    </a:lnTo>
                    <a:lnTo>
                      <a:pt x="36" y="168"/>
                    </a:lnTo>
                    <a:lnTo>
                      <a:pt x="36" y="180"/>
                    </a:lnTo>
                    <a:lnTo>
                      <a:pt x="36" y="132"/>
                    </a:lnTo>
                    <a:lnTo>
                      <a:pt x="36" y="156"/>
                    </a:lnTo>
                    <a:lnTo>
                      <a:pt x="42" y="150"/>
                    </a:lnTo>
                    <a:lnTo>
                      <a:pt x="42" y="180"/>
                    </a:lnTo>
                    <a:lnTo>
                      <a:pt x="42" y="144"/>
                    </a:lnTo>
                    <a:lnTo>
                      <a:pt x="42" y="168"/>
                    </a:lnTo>
                    <a:lnTo>
                      <a:pt x="48" y="156"/>
                    </a:lnTo>
                    <a:lnTo>
                      <a:pt x="48" y="192"/>
                    </a:lnTo>
                    <a:lnTo>
                      <a:pt x="48" y="126"/>
                    </a:lnTo>
                    <a:lnTo>
                      <a:pt x="48" y="168"/>
                    </a:lnTo>
                    <a:lnTo>
                      <a:pt x="54" y="156"/>
                    </a:lnTo>
                    <a:lnTo>
                      <a:pt x="54" y="174"/>
                    </a:lnTo>
                    <a:lnTo>
                      <a:pt x="54" y="150"/>
                    </a:lnTo>
                    <a:lnTo>
                      <a:pt x="60" y="162"/>
                    </a:lnTo>
                    <a:lnTo>
                      <a:pt x="60" y="174"/>
                    </a:lnTo>
                    <a:lnTo>
                      <a:pt x="60" y="144"/>
                    </a:lnTo>
                    <a:lnTo>
                      <a:pt x="60" y="162"/>
                    </a:lnTo>
                    <a:lnTo>
                      <a:pt x="66" y="156"/>
                    </a:lnTo>
                    <a:lnTo>
                      <a:pt x="66" y="174"/>
                    </a:lnTo>
                    <a:lnTo>
                      <a:pt x="66" y="144"/>
                    </a:lnTo>
                    <a:lnTo>
                      <a:pt x="66" y="156"/>
                    </a:lnTo>
                    <a:lnTo>
                      <a:pt x="72" y="168"/>
                    </a:lnTo>
                    <a:lnTo>
                      <a:pt x="72" y="174"/>
                    </a:lnTo>
                    <a:lnTo>
                      <a:pt x="72" y="144"/>
                    </a:lnTo>
                    <a:lnTo>
                      <a:pt x="72" y="150"/>
                    </a:lnTo>
                    <a:lnTo>
                      <a:pt x="78" y="156"/>
                    </a:lnTo>
                    <a:lnTo>
                      <a:pt x="78" y="168"/>
                    </a:lnTo>
                  </a:path>
                </a:pathLst>
              </a:custGeom>
              <a:noFill/>
              <a:ln w="0">
                <a:solidFill>
                  <a:srgbClr val="3333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1" name="Rectangle 73">
              <a:extLst>
                <a:ext uri="{FF2B5EF4-FFF2-40B4-BE49-F238E27FC236}">
                  <a16:creationId xmlns:a16="http://schemas.microsoft.com/office/drawing/2014/main" id="{DE261CB1-E2B6-8049-BFAB-CC3FDA5E3467}"/>
                </a:ext>
              </a:extLst>
            </p:cNvPr>
            <p:cNvSpPr/>
            <p:nvPr/>
          </p:nvSpPr>
          <p:spPr>
            <a:xfrm>
              <a:off x="8852162" y="873695"/>
              <a:ext cx="458457" cy="1809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1">
              <a:extLst>
                <a:ext uri="{FF2B5EF4-FFF2-40B4-BE49-F238E27FC236}">
                  <a16:creationId xmlns:a16="http://schemas.microsoft.com/office/drawing/2014/main" id="{27B6C458-4789-EB4C-91B4-F58E2D1AC7F6}"/>
                </a:ext>
              </a:extLst>
            </p:cNvPr>
            <p:cNvSpPr/>
            <p:nvPr/>
          </p:nvSpPr>
          <p:spPr>
            <a:xfrm rot="16200000">
              <a:off x="9446639" y="304798"/>
              <a:ext cx="458457" cy="18097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lipse 2">
              <a:extLst>
                <a:ext uri="{FF2B5EF4-FFF2-40B4-BE49-F238E27FC236}">
                  <a16:creationId xmlns:a16="http://schemas.microsoft.com/office/drawing/2014/main" id="{DAFD4E2F-3DE5-AE49-B2C3-0389E9F8921A}"/>
                </a:ext>
              </a:extLst>
            </p:cNvPr>
            <p:cNvSpPr/>
            <p:nvPr/>
          </p:nvSpPr>
          <p:spPr>
            <a:xfrm>
              <a:off x="9468161" y="764943"/>
              <a:ext cx="54807" cy="60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Elipse 93">
              <a:extLst>
                <a:ext uri="{FF2B5EF4-FFF2-40B4-BE49-F238E27FC236}">
                  <a16:creationId xmlns:a16="http://schemas.microsoft.com/office/drawing/2014/main" id="{B2AA7FB6-6AF0-D14A-A0F2-816DF5659982}"/>
                </a:ext>
              </a:extLst>
            </p:cNvPr>
            <p:cNvSpPr/>
            <p:nvPr/>
          </p:nvSpPr>
          <p:spPr>
            <a:xfrm>
              <a:off x="9563412" y="834792"/>
              <a:ext cx="53960" cy="67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ector recto de flecha 4">
              <a:extLst>
                <a:ext uri="{FF2B5EF4-FFF2-40B4-BE49-F238E27FC236}">
                  <a16:creationId xmlns:a16="http://schemas.microsoft.com/office/drawing/2014/main" id="{E9730D21-86A6-B64E-80E0-04E864ACD0DE}"/>
                </a:ext>
              </a:extLst>
            </p:cNvPr>
            <p:cNvCxnSpPr>
              <a:cxnSpLocks/>
            </p:cNvCxnSpPr>
            <p:nvPr/>
          </p:nvCxnSpPr>
          <p:spPr>
            <a:xfrm>
              <a:off x="9492809" y="567650"/>
              <a:ext cx="496" cy="20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56D536FF-0972-3445-A33E-A66F4F55550A}"/>
                </a:ext>
              </a:extLst>
            </p:cNvPr>
            <p:cNvCxnSpPr>
              <a:cxnSpLocks/>
            </p:cNvCxnSpPr>
            <p:nvPr/>
          </p:nvCxnSpPr>
          <p:spPr>
            <a:xfrm>
              <a:off x="9584883" y="633559"/>
              <a:ext cx="496" cy="20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de flecha 98">
              <a:extLst>
                <a:ext uri="{FF2B5EF4-FFF2-40B4-BE49-F238E27FC236}">
                  <a16:creationId xmlns:a16="http://schemas.microsoft.com/office/drawing/2014/main" id="{02BAECC3-C72A-0647-8F7C-F7D4C4EBB03C}"/>
                </a:ext>
              </a:extLst>
            </p:cNvPr>
            <p:cNvCxnSpPr>
              <a:cxnSpLocks/>
            </p:cNvCxnSpPr>
            <p:nvPr/>
          </p:nvCxnSpPr>
          <p:spPr>
            <a:xfrm rot="16200000">
              <a:off x="9365395" y="702374"/>
              <a:ext cx="496" cy="20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B2CACFF8-6633-3142-B0F1-15B996F393EE}"/>
                </a:ext>
              </a:extLst>
            </p:cNvPr>
            <p:cNvCxnSpPr>
              <a:cxnSpLocks/>
            </p:cNvCxnSpPr>
            <p:nvPr/>
          </p:nvCxnSpPr>
          <p:spPr>
            <a:xfrm rot="16200000">
              <a:off x="9409651" y="773778"/>
              <a:ext cx="496" cy="20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ED535F2A-FEEF-454E-A7B0-ADAF2E6992EF}"/>
                  </a:ext>
                </a:extLst>
              </p:cNvPr>
              <p:cNvSpPr/>
              <p:nvPr/>
            </p:nvSpPr>
            <p:spPr>
              <a:xfrm>
                <a:off x="8955977" y="648383"/>
                <a:ext cx="66293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r>
                        <a:rPr lang="en-US" i="1">
                          <a:latin typeface="Cambria Math"/>
                        </a:rPr>
                        <m:t> </m:t>
                      </m:r>
                    </m:oMath>
                  </m:oMathPara>
                </a14:m>
                <a:endParaRPr lang="en-US" dirty="0"/>
              </a:p>
            </p:txBody>
          </p:sp>
        </mc:Choice>
        <mc:Fallback xmlns="">
          <p:sp>
            <p:nvSpPr>
              <p:cNvPr id="8" name="Rectángulo 7">
                <a:extLst>
                  <a:ext uri="{FF2B5EF4-FFF2-40B4-BE49-F238E27FC236}">
                    <a16:creationId xmlns:a16="http://schemas.microsoft.com/office/drawing/2014/main" id="{ED535F2A-FEEF-454E-A7B0-ADAF2E6992EF}"/>
                  </a:ext>
                </a:extLst>
              </p:cNvPr>
              <p:cNvSpPr>
                <a:spLocks noRot="1" noChangeAspect="1" noMove="1" noResize="1" noEditPoints="1" noAdjustHandles="1" noChangeArrowheads="1" noChangeShapeType="1" noTextEdit="1"/>
              </p:cNvSpPr>
              <p:nvPr/>
            </p:nvSpPr>
            <p:spPr>
              <a:xfrm>
                <a:off x="8955977" y="648383"/>
                <a:ext cx="662937" cy="391646"/>
              </a:xfrm>
              <a:prstGeom prst="rect">
                <a:avLst/>
              </a:prstGeom>
              <a:blipFill>
                <a:blip r:embed="rId30"/>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DF72E6EB-97E5-9F44-BDE6-D5216848A972}"/>
                  </a:ext>
                </a:extLst>
              </p:cNvPr>
              <p:cNvSpPr/>
              <p:nvPr/>
            </p:nvSpPr>
            <p:spPr>
              <a:xfrm>
                <a:off x="9480861" y="920160"/>
                <a:ext cx="1102161"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+1</m:t>
                          </m:r>
                        </m:sub>
                      </m:sSub>
                    </m:oMath>
                  </m:oMathPara>
                </a14:m>
                <a:endParaRPr lang="en-US" dirty="0"/>
              </a:p>
            </p:txBody>
          </p:sp>
        </mc:Choice>
        <mc:Fallback xmlns="">
          <p:sp>
            <p:nvSpPr>
              <p:cNvPr id="9" name="Rectángulo 8">
                <a:extLst>
                  <a:ext uri="{FF2B5EF4-FFF2-40B4-BE49-F238E27FC236}">
                    <a16:creationId xmlns:a16="http://schemas.microsoft.com/office/drawing/2014/main" id="{DF72E6EB-97E5-9F44-BDE6-D5216848A972}"/>
                  </a:ext>
                </a:extLst>
              </p:cNvPr>
              <p:cNvSpPr>
                <a:spLocks noRot="1" noChangeAspect="1" noMove="1" noResize="1" noEditPoints="1" noAdjustHandles="1" noChangeArrowheads="1" noChangeShapeType="1" noTextEdit="1"/>
              </p:cNvSpPr>
              <p:nvPr/>
            </p:nvSpPr>
            <p:spPr>
              <a:xfrm>
                <a:off x="9480861" y="920160"/>
                <a:ext cx="1102161" cy="391646"/>
              </a:xfrm>
              <a:prstGeom prst="rect">
                <a:avLst/>
              </a:prstGeom>
              <a:blipFill>
                <a:blip r:embed="rId31"/>
                <a:stretch>
                  <a:fillRect b="-9677"/>
                </a:stretch>
              </a:blipFill>
            </p:spPr>
            <p:txBody>
              <a:bodyPr/>
              <a:lstStyle/>
              <a:p>
                <a:r>
                  <a:rPr lang="en-US">
                    <a:noFill/>
                  </a:rPr>
                  <a:t> </a:t>
                </a:r>
              </a:p>
            </p:txBody>
          </p:sp>
        </mc:Fallback>
      </mc:AlternateContent>
    </p:spTree>
    <p:extLst>
      <p:ext uri="{BB962C8B-B14F-4D97-AF65-F5344CB8AC3E}">
        <p14:creationId xmlns:p14="http://schemas.microsoft.com/office/powerpoint/2010/main" val="4101150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101626" y="190500"/>
            <a:ext cx="11252174" cy="533400"/>
          </a:xfrm>
          <a:prstGeom prst="rect">
            <a:avLst/>
          </a:prstGeom>
          <a:noFill/>
        </p:spPr>
        <p:txBody>
          <a:bodyPr wrap="none" lIns="0" tIns="0" rIns="0" bIns="0" rtlCol="0">
            <a:noAutofit/>
          </a:bodyPr>
          <a:lstStyle/>
          <a:p>
            <a:pPr>
              <a:lnSpc>
                <a:spcPct val="90000"/>
              </a:lnSpc>
            </a:pPr>
            <a:r>
              <a:rPr lang="en-US" sz="3200" dirty="0"/>
              <a:t>STOMP Algorithm: Computing the </a:t>
            </a:r>
            <a:r>
              <a:rPr lang="en-US" sz="3200" i="1" dirty="0" err="1"/>
              <a:t>i</a:t>
            </a:r>
            <a:r>
              <a:rPr lang="en-US" sz="3200" baseline="30000" dirty="0" err="1"/>
              <a:t>th</a:t>
            </a:r>
            <a:r>
              <a:rPr lang="en-US" sz="3200" dirty="0"/>
              <a:t> Row</a:t>
            </a:r>
          </a:p>
        </p:txBody>
      </p:sp>
      <p:graphicFrame>
        <p:nvGraphicFramePr>
          <p:cNvPr id="69" name="Table 68"/>
          <p:cNvGraphicFramePr>
            <a:graphicFrameLocks noGrp="1"/>
          </p:cNvGraphicFramePr>
          <p:nvPr>
            <p:extLst/>
          </p:nvPr>
        </p:nvGraphicFramePr>
        <p:xfrm>
          <a:off x="5646597" y="5992289"/>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pPr algn="ctr"/>
                      <a:r>
                        <a:rPr lang="en-US" altLang="zh-CN" sz="1800" i="1" baseline="0" dirty="0">
                          <a:solidFill>
                            <a:schemeClr val="accent4">
                              <a:lumMod val="75000"/>
                            </a:schemeClr>
                          </a:solidFill>
                        </a:rPr>
                        <a:t>P</a:t>
                      </a:r>
                      <a:r>
                        <a:rPr lang="en-US" altLang="zh-CN" sz="1800" i="1" baseline="-25000" dirty="0">
                          <a:solidFill>
                            <a:schemeClr val="accent4">
                              <a:lumMod val="75000"/>
                            </a:schemeClr>
                          </a:solidFill>
                        </a:rPr>
                        <a:t>1</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i="1" baseline="0" dirty="0">
                          <a:solidFill>
                            <a:schemeClr val="accent4">
                              <a:lumMod val="75000"/>
                            </a:schemeClr>
                          </a:solidFill>
                        </a:rPr>
                        <a:t>P</a:t>
                      </a:r>
                      <a:r>
                        <a:rPr lang="en-US" altLang="zh-CN" sz="1800" i="1" baseline="-25000" dirty="0">
                          <a:solidFill>
                            <a:schemeClr val="accent4">
                              <a:lumMod val="75000"/>
                            </a:schemeClr>
                          </a:solidFill>
                        </a:rPr>
                        <a:t>2</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solidFill>
                            <a:schemeClr val="accent4">
                              <a:lumMod val="75000"/>
                            </a:schemeClr>
                          </a:solidFill>
                        </a:rPr>
                        <a:t>P</a:t>
                      </a:r>
                      <a:r>
                        <a:rPr lang="en-US" altLang="zh-CN" sz="1800" i="1" baseline="-25000" dirty="0">
                          <a:solidFill>
                            <a:schemeClr val="accent4">
                              <a:lumMod val="75000"/>
                            </a:schemeClr>
                          </a:solidFill>
                        </a:rPr>
                        <a:t>3</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chemeClr val="accent4">
                              <a:lumMod val="75000"/>
                            </a:schemeClr>
                          </a:solidFill>
                        </a:rPr>
                        <a:t>…</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solidFill>
                            <a:schemeClr val="accent4">
                              <a:lumMod val="75000"/>
                            </a:schemeClr>
                          </a:solidFill>
                        </a:rPr>
                        <a:t>P</a:t>
                      </a:r>
                      <a:r>
                        <a:rPr lang="en-US" altLang="zh-CN" sz="1800" i="1" baseline="-25000" dirty="0">
                          <a:solidFill>
                            <a:schemeClr val="accent4">
                              <a:lumMod val="75000"/>
                            </a:schemeClr>
                          </a:solidFill>
                        </a:rPr>
                        <a:t>n-m+1</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5" name="TextBox 104"/>
          <p:cNvSpPr txBox="1"/>
          <p:nvPr/>
        </p:nvSpPr>
        <p:spPr>
          <a:xfrm>
            <a:off x="7305010" y="5637415"/>
            <a:ext cx="2495576" cy="307777"/>
          </a:xfrm>
          <a:prstGeom prst="rect">
            <a:avLst/>
          </a:prstGeom>
          <a:noFill/>
          <a:ln>
            <a:noFill/>
          </a:ln>
        </p:spPr>
        <p:txBody>
          <a:bodyPr wrap="square" rtlCol="0">
            <a:spAutoFit/>
          </a:bodyPr>
          <a:lstStyle/>
          <a:p>
            <a:pPr algn="ctr"/>
            <a:r>
              <a:rPr lang="en-US" altLang="zh-CN" sz="1400" i="1" dirty="0">
                <a:solidFill>
                  <a:srgbClr val="7030A0"/>
                </a:solidFill>
              </a:rPr>
              <a:t>Update if</a:t>
            </a:r>
            <a:r>
              <a:rPr lang="zh-CN" altLang="en-US" sz="1400" i="1" dirty="0">
                <a:solidFill>
                  <a:srgbClr val="7030A0"/>
                </a:solidFill>
              </a:rPr>
              <a:t> </a:t>
            </a:r>
            <a:r>
              <a:rPr lang="en-US" altLang="zh-CN" sz="1400" i="1" dirty="0">
                <a:solidFill>
                  <a:srgbClr val="7030A0"/>
                </a:solidFill>
              </a:rPr>
              <a:t>Smaller</a:t>
            </a:r>
            <a:endParaRPr lang="en-US" sz="1400" i="1" dirty="0">
              <a:solidFill>
                <a:srgbClr val="7030A0"/>
              </a:solidFill>
            </a:endParaRPr>
          </a:p>
        </p:txBody>
      </p:sp>
      <p:graphicFrame>
        <p:nvGraphicFramePr>
          <p:cNvPr id="87" name="Table 86"/>
          <p:cNvGraphicFramePr>
            <a:graphicFrameLocks noGrp="1"/>
          </p:cNvGraphicFramePr>
          <p:nvPr>
            <p:extLst/>
          </p:nvPr>
        </p:nvGraphicFramePr>
        <p:xfrm>
          <a:off x="5646597" y="6443128"/>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pPr algn="ctr"/>
                      <a:r>
                        <a:rPr lang="en-US" altLang="zh-CN" sz="1800" i="1" baseline="0" dirty="0">
                          <a:solidFill>
                            <a:schemeClr val="accent4">
                              <a:lumMod val="75000"/>
                            </a:schemeClr>
                          </a:solidFill>
                        </a:rPr>
                        <a:t>I</a:t>
                      </a:r>
                      <a:r>
                        <a:rPr lang="en-US" altLang="zh-CN" sz="1800" i="1" baseline="-25000" dirty="0">
                          <a:solidFill>
                            <a:schemeClr val="accent4">
                              <a:lumMod val="75000"/>
                            </a:schemeClr>
                          </a:solidFill>
                        </a:rPr>
                        <a:t>1</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i="1" baseline="0" dirty="0">
                          <a:solidFill>
                            <a:schemeClr val="accent4">
                              <a:lumMod val="75000"/>
                            </a:schemeClr>
                          </a:solidFill>
                        </a:rPr>
                        <a:t>I</a:t>
                      </a:r>
                      <a:r>
                        <a:rPr lang="en-US" altLang="zh-CN" sz="1800" i="1" baseline="-25000" dirty="0">
                          <a:solidFill>
                            <a:schemeClr val="accent4">
                              <a:lumMod val="75000"/>
                            </a:schemeClr>
                          </a:solidFill>
                        </a:rPr>
                        <a:t>2</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solidFill>
                            <a:schemeClr val="accent4">
                              <a:lumMod val="75000"/>
                            </a:schemeClr>
                          </a:solidFill>
                        </a:rPr>
                        <a:t>I</a:t>
                      </a:r>
                      <a:r>
                        <a:rPr lang="en-US" altLang="zh-CN" sz="1800" i="1" baseline="-25000" dirty="0">
                          <a:solidFill>
                            <a:schemeClr val="accent4">
                              <a:lumMod val="75000"/>
                            </a:schemeClr>
                          </a:solidFill>
                        </a:rPr>
                        <a:t>3</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chemeClr val="accent4">
                              <a:lumMod val="75000"/>
                            </a:schemeClr>
                          </a:solidFill>
                        </a:rPr>
                        <a:t>…</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solidFill>
                            <a:schemeClr val="accent4">
                              <a:lumMod val="75000"/>
                            </a:schemeClr>
                          </a:solidFill>
                        </a:rPr>
                        <a:t>I</a:t>
                      </a:r>
                      <a:r>
                        <a:rPr lang="en-US" altLang="zh-CN" sz="1800" i="1" baseline="-25000" dirty="0">
                          <a:solidFill>
                            <a:schemeClr val="accent4">
                              <a:lumMod val="75000"/>
                            </a:schemeClr>
                          </a:solidFill>
                        </a:rPr>
                        <a:t>n-m+1</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112" name="Table 111"/>
              <p:cNvGraphicFramePr>
                <a:graphicFrameLocks noGrp="1"/>
              </p:cNvGraphicFramePr>
              <p:nvPr>
                <p:extLst/>
              </p:nvPr>
            </p:nvGraphicFramePr>
            <p:xfrm>
              <a:off x="5670400" y="681367"/>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𝜇</m:t>
                                    </m:r>
                                  </m:e>
                                  <m:sub>
                                    <m:r>
                                      <a:rPr lang="en-US" altLang="zh-CN" sz="1800" b="0" i="1" baseline="0" dirty="0" smtClean="0">
                                        <a:solidFill>
                                          <a:srgbClr val="CC00FF"/>
                                        </a:solidFill>
                                        <a:latin typeface="Cambria Math" panose="02040503050406030204" pitchFamily="18" charset="0"/>
                                      </a:rPr>
                                      <m:t>1</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𝜇</m:t>
                                    </m:r>
                                  </m:e>
                                  <m:sub>
                                    <m:r>
                                      <a:rPr lang="en-US" altLang="zh-CN" sz="1800" b="0" i="1" baseline="0" dirty="0" smtClean="0">
                                        <a:solidFill>
                                          <a:srgbClr val="CC00FF"/>
                                        </a:solidFill>
                                        <a:latin typeface="Cambria Math" panose="02040503050406030204" pitchFamily="18" charset="0"/>
                                      </a:rPr>
                                      <m:t>2</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𝜇</m:t>
                                    </m:r>
                                  </m:e>
                                  <m:sub>
                                    <m:r>
                                      <a:rPr lang="en-US" altLang="zh-CN" sz="1800" b="0" i="1" baseline="0" dirty="0" smtClean="0">
                                        <a:solidFill>
                                          <a:srgbClr val="CC00FF"/>
                                        </a:solidFill>
                                        <a:latin typeface="Cambria Math" panose="02040503050406030204" pitchFamily="18" charset="0"/>
                                      </a:rPr>
                                      <m:t>3</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rgbClr val="CC00FF"/>
                              </a:solidFill>
                            </a:rPr>
                            <a:t>…</a:t>
                          </a:r>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𝜇</m:t>
                                    </m:r>
                                  </m:e>
                                  <m:sub>
                                    <m:r>
                                      <a:rPr lang="en-US" altLang="zh-CN" sz="1800" b="0" i="1" baseline="0" dirty="0" smtClean="0">
                                        <a:solidFill>
                                          <a:srgbClr val="CC00FF"/>
                                        </a:solidFill>
                                        <a:latin typeface="Cambria Math" panose="02040503050406030204" pitchFamily="18" charset="0"/>
                                      </a:rPr>
                                      <m:t>𝑛</m:t>
                                    </m:r>
                                    <m:r>
                                      <a:rPr lang="en-US" altLang="zh-CN" sz="1800" b="0" i="1" baseline="0" dirty="0" smtClean="0">
                                        <a:solidFill>
                                          <a:srgbClr val="CC00FF"/>
                                        </a:solidFill>
                                        <a:latin typeface="Cambria Math" panose="02040503050406030204" pitchFamily="18" charset="0"/>
                                      </a:rPr>
                                      <m:t>−</m:t>
                                    </m:r>
                                    <m:r>
                                      <a:rPr lang="en-US" altLang="zh-CN" sz="1800" b="0" i="1" baseline="0" dirty="0" smtClean="0">
                                        <a:solidFill>
                                          <a:srgbClr val="CC00FF"/>
                                        </a:solidFill>
                                        <a:latin typeface="Cambria Math" panose="02040503050406030204" pitchFamily="18" charset="0"/>
                                      </a:rPr>
                                      <m:t>𝑚</m:t>
                                    </m:r>
                                    <m:r>
                                      <a:rPr lang="en-US" altLang="zh-CN" sz="1800" b="0" i="1" baseline="0" dirty="0" smtClean="0">
                                        <a:solidFill>
                                          <a:srgbClr val="CC00FF"/>
                                        </a:solidFill>
                                        <a:latin typeface="Cambria Math" panose="02040503050406030204" pitchFamily="18" charset="0"/>
                                      </a:rPr>
                                      <m:t>+1</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12" name="Table 111"/>
              <p:cNvGraphicFramePr>
                <a:graphicFrameLocks noGrp="1"/>
              </p:cNvGraphicFramePr>
              <p:nvPr>
                <p:extLst>
                  <p:ext uri="{D42A27DB-BD31-4B8C-83A1-F6EECF244321}">
                    <p14:modId xmlns:p14="http://schemas.microsoft.com/office/powerpoint/2010/main" val="2739002562"/>
                  </p:ext>
                </p:extLst>
              </p:nvPr>
            </p:nvGraphicFramePr>
            <p:xfrm>
              <a:off x="5670400" y="681367"/>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676" t="-20339" r="-489189" b="-16949"/>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2055" t="-20339" r="-395890" b="-16949"/>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37903" t="-20339" r="-366129" b="-1694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rgbClr val="CC00FF"/>
                              </a:solidFill>
                            </a:rPr>
                            <a:t>…</a:t>
                          </a:r>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24878" t="-20339" r="-976" b="-16949"/>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3" name="Table 112"/>
              <p:cNvGraphicFramePr>
                <a:graphicFrameLocks noGrp="1"/>
              </p:cNvGraphicFramePr>
              <p:nvPr>
                <p:extLst/>
              </p:nvPr>
            </p:nvGraphicFramePr>
            <p:xfrm>
              <a:off x="5663886" y="1187868"/>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𝜎</m:t>
                                    </m:r>
                                  </m:e>
                                  <m:sub>
                                    <m:r>
                                      <a:rPr lang="en-US" altLang="zh-CN" sz="1800" b="0" i="1" baseline="0" dirty="0" smtClean="0">
                                        <a:solidFill>
                                          <a:srgbClr val="CC00FF"/>
                                        </a:solidFill>
                                        <a:latin typeface="Cambria Math" panose="02040503050406030204" pitchFamily="18" charset="0"/>
                                      </a:rPr>
                                      <m:t>1</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𝜎</m:t>
                                    </m:r>
                                  </m:e>
                                  <m:sub>
                                    <m:r>
                                      <a:rPr lang="en-US" altLang="zh-CN" sz="1800" b="0" i="1" baseline="0" dirty="0" smtClean="0">
                                        <a:solidFill>
                                          <a:srgbClr val="CC00FF"/>
                                        </a:solidFill>
                                        <a:latin typeface="Cambria Math" panose="02040503050406030204" pitchFamily="18" charset="0"/>
                                      </a:rPr>
                                      <m:t>2</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𝜎</m:t>
                                    </m:r>
                                  </m:e>
                                  <m:sub>
                                    <m:r>
                                      <a:rPr lang="en-US" altLang="zh-CN" sz="1800" b="0" i="1" baseline="0" dirty="0" smtClean="0">
                                        <a:solidFill>
                                          <a:srgbClr val="CC00FF"/>
                                        </a:solidFill>
                                        <a:latin typeface="Cambria Math" panose="02040503050406030204" pitchFamily="18" charset="0"/>
                                      </a:rPr>
                                      <m:t>3</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rgbClr val="CC00FF"/>
                              </a:solidFill>
                            </a:rPr>
                            <a:t>…</a:t>
                          </a:r>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𝜎</m:t>
                                    </m:r>
                                  </m:e>
                                  <m:sub>
                                    <m:r>
                                      <a:rPr lang="en-US" altLang="zh-CN" sz="1800" b="0" i="1" baseline="0" dirty="0" smtClean="0">
                                        <a:solidFill>
                                          <a:srgbClr val="CC00FF"/>
                                        </a:solidFill>
                                        <a:latin typeface="Cambria Math" panose="02040503050406030204" pitchFamily="18" charset="0"/>
                                      </a:rPr>
                                      <m:t>𝑛</m:t>
                                    </m:r>
                                    <m:r>
                                      <a:rPr lang="en-US" altLang="zh-CN" sz="1800" b="0" i="1" baseline="0" dirty="0" smtClean="0">
                                        <a:solidFill>
                                          <a:srgbClr val="CC00FF"/>
                                        </a:solidFill>
                                        <a:latin typeface="Cambria Math" panose="02040503050406030204" pitchFamily="18" charset="0"/>
                                      </a:rPr>
                                      <m:t>−</m:t>
                                    </m:r>
                                    <m:r>
                                      <a:rPr lang="en-US" altLang="zh-CN" sz="1800" b="0" i="1" baseline="0" dirty="0" smtClean="0">
                                        <a:solidFill>
                                          <a:srgbClr val="CC00FF"/>
                                        </a:solidFill>
                                        <a:latin typeface="Cambria Math" panose="02040503050406030204" pitchFamily="18" charset="0"/>
                                      </a:rPr>
                                      <m:t>𝑚</m:t>
                                    </m:r>
                                    <m:r>
                                      <a:rPr lang="en-US" altLang="zh-CN" sz="1800" b="0" i="1" baseline="0" dirty="0" smtClean="0">
                                        <a:solidFill>
                                          <a:srgbClr val="CC00FF"/>
                                        </a:solidFill>
                                        <a:latin typeface="Cambria Math" panose="02040503050406030204" pitchFamily="18" charset="0"/>
                                      </a:rPr>
                                      <m:t>+1</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13" name="Table 112"/>
              <p:cNvGraphicFramePr>
                <a:graphicFrameLocks noGrp="1"/>
              </p:cNvGraphicFramePr>
              <p:nvPr>
                <p:extLst>
                  <p:ext uri="{D42A27DB-BD31-4B8C-83A1-F6EECF244321}">
                    <p14:modId xmlns:p14="http://schemas.microsoft.com/office/powerpoint/2010/main" val="3217544775"/>
                  </p:ext>
                </p:extLst>
              </p:nvPr>
            </p:nvGraphicFramePr>
            <p:xfrm>
              <a:off x="5663886" y="1187868"/>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76" t="-20339" r="-489189" b="-16949"/>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055" t="-20339" r="-395890" b="-16949"/>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37903" t="-20339" r="-366129" b="-1694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rgbClr val="CC00FF"/>
                              </a:solidFill>
                            </a:rPr>
                            <a:t>…</a:t>
                          </a:r>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24878" t="-20339" r="-976" b="-16949"/>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4" name="Table 113"/>
              <p:cNvGraphicFramePr>
                <a:graphicFrameLocks noGrp="1"/>
              </p:cNvGraphicFramePr>
              <p:nvPr>
                <p:extLst/>
              </p:nvPr>
            </p:nvGraphicFramePr>
            <p:xfrm>
              <a:off x="6554024" y="1732401"/>
              <a:ext cx="4391522" cy="36698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987">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2</m:t>
                                    </m:r>
                                  </m:sub>
                                </m:sSub>
                                <m:r>
                                  <a:rPr lang="en-US" i="1">
                                    <a:solidFill>
                                      <a:srgbClr val="CC00FF"/>
                                    </a:solidFill>
                                    <a:latin typeface="Cambria Math"/>
                                  </a:rPr>
                                  <m:t> </m:t>
                                </m:r>
                              </m:oMath>
                            </m:oMathPara>
                          </a14:m>
                          <a:endParaRPr lang="en-US"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3</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solidFill>
                                <a:srgbClr val="CC00FF"/>
                              </a:solidFill>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𝑛</m:t>
                                    </m:r>
                                    <m:r>
                                      <a:rPr lang="en-US" b="0" i="1" smtClean="0">
                                        <a:solidFill>
                                          <a:srgbClr val="CC00FF"/>
                                        </a:solidFill>
                                        <a:latin typeface="Cambria Math" panose="02040503050406030204" pitchFamily="18" charset="0"/>
                                      </a:rPr>
                                      <m:t>−</m:t>
                                    </m:r>
                                    <m:r>
                                      <a:rPr lang="en-US" b="0" i="1" smtClean="0">
                                        <a:solidFill>
                                          <a:srgbClr val="CC00FF"/>
                                        </a:solidFill>
                                        <a:latin typeface="Cambria Math" panose="02040503050406030204" pitchFamily="18" charset="0"/>
                                      </a:rPr>
                                      <m:t>𝑚</m:t>
                                    </m:r>
                                  </m:sub>
                                </m:sSub>
                                <m:r>
                                  <a:rPr lang="en-US" i="1">
                                    <a:solidFill>
                                      <a:srgbClr val="CC00FF"/>
                                    </a:solidFill>
                                    <a:latin typeface="Cambria Math"/>
                                  </a:rPr>
                                  <m:t> </m:t>
                                </m:r>
                              </m:oMath>
                            </m:oMathPara>
                          </a14:m>
                          <a:endParaRPr lang="en-US"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𝑛</m:t>
                                    </m:r>
                                    <m:r>
                                      <a:rPr lang="en-US" b="0" i="1" smtClean="0">
                                        <a:solidFill>
                                          <a:srgbClr val="CC00FF"/>
                                        </a:solidFill>
                                        <a:latin typeface="Cambria Math" panose="02040503050406030204" pitchFamily="18" charset="0"/>
                                      </a:rPr>
                                      <m:t>−</m:t>
                                    </m:r>
                                    <m:r>
                                      <a:rPr lang="en-US" b="0" i="1" smtClean="0">
                                        <a:solidFill>
                                          <a:srgbClr val="CC00FF"/>
                                        </a:solidFill>
                                        <a:latin typeface="Cambria Math" panose="02040503050406030204" pitchFamily="18" charset="0"/>
                                      </a:rPr>
                                      <m:t>𝑚</m:t>
                                    </m:r>
                                    <m:r>
                                      <a:rPr lang="en-US" b="0" i="1" smtClean="0">
                                        <a:solidFill>
                                          <a:srgbClr val="CC00FF"/>
                                        </a:solidFill>
                                        <a:latin typeface="Cambria Math" panose="02040503050406030204" pitchFamily="18" charset="0"/>
                                      </a:rPr>
                                      <m:t>+1</m:t>
                                    </m:r>
                                  </m:sub>
                                </m:sSub>
                                <m:r>
                                  <a:rPr lang="en-US" i="1">
                                    <a:solidFill>
                                      <a:srgbClr val="CC00FF"/>
                                    </a:solidFill>
                                    <a:latin typeface="Cambria Math"/>
                                  </a:rPr>
                                  <m:t> </m:t>
                                </m:r>
                              </m:oMath>
                            </m:oMathPara>
                          </a14:m>
                          <a:endParaRPr lang="en-US"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14" name="Table 113"/>
              <p:cNvGraphicFramePr>
                <a:graphicFrameLocks noGrp="1"/>
              </p:cNvGraphicFramePr>
              <p:nvPr>
                <p:extLst>
                  <p:ext uri="{D42A27DB-BD31-4B8C-83A1-F6EECF244321}">
                    <p14:modId xmlns:p14="http://schemas.microsoft.com/office/powerpoint/2010/main" val="596936422"/>
                  </p:ext>
                </p:extLst>
              </p:nvPr>
            </p:nvGraphicFramePr>
            <p:xfrm>
              <a:off x="6554024" y="1732401"/>
              <a:ext cx="4391522" cy="36698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987">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685" t="-21311" r="-395205" b="-13115"/>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16667" t="-21311" r="-357937" b="-1311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solidFill>
                                <a:srgbClr val="CC00FF"/>
                              </a:solidFill>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72662" t="-21311" r="-148201" b="-13115"/>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53922" t="-21311" r="-980" b="-13115"/>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5540314" y="1732401"/>
              <a:ext cx="1013711" cy="4024891"/>
            </p:xfrm>
            <a:graphic>
              <a:graphicData uri="http://schemas.openxmlformats.org/drawingml/2006/table">
                <a:tbl>
                  <a:tblPr firstRow="1" bandRow="1">
                    <a:tableStyleId>{073A0DAA-6AF3-43AB-8588-CEC1D06C72B9}</a:tableStyleId>
                  </a:tblPr>
                  <a:tblGrid>
                    <a:gridCol w="1013711">
                      <a:extLst>
                        <a:ext uri="{9D8B030D-6E8A-4147-A177-3AD203B41FA5}">
                          <a16:colId xmlns:a16="http://schemas.microsoft.com/office/drawing/2014/main" val="17613089"/>
                        </a:ext>
                      </a:extLst>
                    </a:gridCol>
                  </a:tblGrid>
                  <a:tr h="320334">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r>
                                  <a:rPr lang="en-US" i="1">
                                    <a:solidFill>
                                      <a:srgbClr val="CC00FF"/>
                                    </a:solidFill>
                                    <a:latin typeface="Cambria Math"/>
                                  </a:rPr>
                                  <m:t> </m:t>
                                </m:r>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8956316"/>
                      </a:ext>
                    </a:extLst>
                  </a:tr>
                  <a:tr h="3557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2</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6110994"/>
                      </a:ext>
                    </a:extLst>
                  </a:tr>
                  <a:tr h="785095">
                    <a:tc>
                      <a:txBody>
                        <a:bodyPr/>
                        <a:lstStyle/>
                        <a:p>
                          <a:pPr algn="ctr"/>
                          <a:r>
                            <a:rPr lang="en-US" dirty="0">
                              <a:solidFill>
                                <a:srgbClr val="CC00FF"/>
                              </a:solidFill>
                            </a:rPr>
                            <a:t>.</a:t>
                          </a:r>
                        </a:p>
                        <a:p>
                          <a:pPr algn="ctr"/>
                          <a:r>
                            <a:rPr lang="en-US" dirty="0">
                              <a:solidFill>
                                <a:srgbClr val="CC00FF"/>
                              </a:solidFill>
                            </a:rPr>
                            <a:t>.</a:t>
                          </a:r>
                        </a:p>
                        <a:p>
                          <a:pPr algn="ctr"/>
                          <a:r>
                            <a:rPr lang="en-US" dirty="0">
                              <a:solidFill>
                                <a:srgbClr val="CC00FF"/>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713450"/>
                      </a:ext>
                    </a:extLst>
                  </a:tr>
                  <a:tr h="195303">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i="1">
                                        <a:solidFill>
                                          <a:srgbClr val="CC00FF"/>
                                        </a:solidFill>
                                        <a:latin typeface="Cambria Math" panose="02040503050406030204" pitchFamily="18" charset="0"/>
                                      </a:rPr>
                                      <m:t>𝑖</m:t>
                                    </m:r>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9522525"/>
                      </a:ext>
                    </a:extLst>
                  </a:tr>
                  <a:tr h="296617">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i="1">
                                        <a:solidFill>
                                          <a:srgbClr val="CC00FF"/>
                                        </a:solidFill>
                                        <a:latin typeface="Cambria Math" panose="02040503050406030204" pitchFamily="18" charset="0"/>
                                      </a:rPr>
                                      <m:t>𝑖</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0123709"/>
                      </a:ext>
                    </a:extLst>
                  </a:tr>
                  <a:tr h="785095">
                    <a:tc>
                      <a:txBody>
                        <a:bodyPr/>
                        <a:lstStyle/>
                        <a:p>
                          <a:pPr algn="ctr"/>
                          <a:r>
                            <a:rPr lang="en-US" dirty="0">
                              <a:solidFill>
                                <a:srgbClr val="CC00FF"/>
                              </a:solidFill>
                            </a:rPr>
                            <a:t>.</a:t>
                          </a:r>
                        </a:p>
                        <a:p>
                          <a:pPr algn="ctr"/>
                          <a:r>
                            <a:rPr lang="en-US" dirty="0">
                              <a:solidFill>
                                <a:srgbClr val="CC00FF"/>
                              </a:solidFill>
                            </a:rPr>
                            <a:t>.</a:t>
                          </a:r>
                        </a:p>
                        <a:p>
                          <a:pPr algn="ctr"/>
                          <a:r>
                            <a:rPr lang="en-US" dirty="0">
                              <a:solidFill>
                                <a:srgbClr val="CC00FF"/>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8145970"/>
                      </a:ext>
                    </a:extLst>
                  </a:tr>
                  <a:tr h="340623">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𝑛</m:t>
                                    </m:r>
                                    <m:r>
                                      <a:rPr lang="en-US" b="0" i="1" smtClean="0">
                                        <a:solidFill>
                                          <a:srgbClr val="CC00FF"/>
                                        </a:solidFill>
                                        <a:latin typeface="Cambria Math" panose="02040503050406030204" pitchFamily="18" charset="0"/>
                                      </a:rPr>
                                      <m:t>−</m:t>
                                    </m:r>
                                    <m:r>
                                      <a:rPr lang="en-US" b="0" i="1" smtClean="0">
                                        <a:solidFill>
                                          <a:srgbClr val="CC00FF"/>
                                        </a:solidFill>
                                        <a:latin typeface="Cambria Math" panose="02040503050406030204" pitchFamily="18" charset="0"/>
                                      </a:rPr>
                                      <m:t>𝑚</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872141"/>
                      </a:ext>
                    </a:extLst>
                  </a:tr>
                  <a:tr h="367291">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𝑛</m:t>
                                    </m:r>
                                    <m:r>
                                      <a:rPr lang="en-US" b="0" i="1" smtClean="0">
                                        <a:solidFill>
                                          <a:srgbClr val="CC00FF"/>
                                        </a:solidFill>
                                        <a:latin typeface="Cambria Math" panose="02040503050406030204" pitchFamily="18" charset="0"/>
                                      </a:rPr>
                                      <m:t>−</m:t>
                                    </m:r>
                                    <m:r>
                                      <a:rPr lang="en-US" b="0" i="1" smtClean="0">
                                        <a:solidFill>
                                          <a:srgbClr val="CC00FF"/>
                                        </a:solidFill>
                                        <a:latin typeface="Cambria Math" panose="02040503050406030204" pitchFamily="18" charset="0"/>
                                      </a:rPr>
                                      <m:t>𝑚</m:t>
                                    </m:r>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6751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990717348"/>
                  </p:ext>
                </p:extLst>
              </p:nvPr>
            </p:nvGraphicFramePr>
            <p:xfrm>
              <a:off x="5540314" y="1732401"/>
              <a:ext cx="1013711" cy="4024891"/>
            </p:xfrm>
            <a:graphic>
              <a:graphicData uri="http://schemas.openxmlformats.org/drawingml/2006/table">
                <a:tbl>
                  <a:tblPr firstRow="1" bandRow="1">
                    <a:tableStyleId>{073A0DAA-6AF3-43AB-8588-CEC1D06C72B9}</a:tableStyleId>
                  </a:tblPr>
                  <a:tblGrid>
                    <a:gridCol w="1013711">
                      <a:extLst>
                        <a:ext uri="{9D8B030D-6E8A-4147-A177-3AD203B41FA5}">
                          <a16:colId xmlns:a16="http://schemas.microsoft.com/office/drawing/2014/main" val="17613089"/>
                        </a:ext>
                      </a:extLst>
                    </a:gridCol>
                  </a:tblGrid>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5" t="-1667" r="-1190" b="-1005000"/>
                          </a:stretch>
                        </a:blipFill>
                      </a:tcPr>
                    </a:tc>
                    <a:extLst>
                      <a:ext uri="{0D108BD9-81ED-4DB2-BD59-A6C34878D82A}">
                        <a16:rowId xmlns:a16="http://schemas.microsoft.com/office/drawing/2014/main" val="1938956316"/>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5" t="-101667" r="-1190" b="-905000"/>
                          </a:stretch>
                        </a:blipFill>
                      </a:tcPr>
                    </a:tc>
                    <a:extLst>
                      <a:ext uri="{0D108BD9-81ED-4DB2-BD59-A6C34878D82A}">
                        <a16:rowId xmlns:a16="http://schemas.microsoft.com/office/drawing/2014/main" val="1596110994"/>
                      </a:ext>
                    </a:extLst>
                  </a:tr>
                  <a:tr h="914400">
                    <a:tc>
                      <a:txBody>
                        <a:bodyPr/>
                        <a:lstStyle/>
                        <a:p>
                          <a:pPr algn="ctr"/>
                          <a:r>
                            <a:rPr lang="en-US" dirty="0">
                              <a:solidFill>
                                <a:srgbClr val="CC00FF"/>
                              </a:solidFill>
                            </a:rPr>
                            <a:t>.</a:t>
                          </a:r>
                        </a:p>
                        <a:p>
                          <a:pPr algn="ctr"/>
                          <a:r>
                            <a:rPr lang="en-US" dirty="0">
                              <a:solidFill>
                                <a:srgbClr val="CC00FF"/>
                              </a:solidFill>
                            </a:rPr>
                            <a:t>.</a:t>
                          </a:r>
                        </a:p>
                        <a:p>
                          <a:pPr algn="ctr"/>
                          <a:r>
                            <a:rPr lang="en-US" dirty="0">
                              <a:solidFill>
                                <a:srgbClr val="CC00FF"/>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713450"/>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5" t="-451667" r="-1190" b="-555000"/>
                          </a:stretch>
                        </a:blipFill>
                      </a:tcPr>
                    </a:tc>
                    <a:extLst>
                      <a:ext uri="{0D108BD9-81ED-4DB2-BD59-A6C34878D82A}">
                        <a16:rowId xmlns:a16="http://schemas.microsoft.com/office/drawing/2014/main" val="1359522525"/>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5" t="-551667" r="-1190" b="-455000"/>
                          </a:stretch>
                        </a:blipFill>
                      </a:tcPr>
                    </a:tc>
                    <a:extLst>
                      <a:ext uri="{0D108BD9-81ED-4DB2-BD59-A6C34878D82A}">
                        <a16:rowId xmlns:a16="http://schemas.microsoft.com/office/drawing/2014/main" val="2510123709"/>
                      </a:ext>
                    </a:extLst>
                  </a:tr>
                  <a:tr h="914400">
                    <a:tc>
                      <a:txBody>
                        <a:bodyPr/>
                        <a:lstStyle/>
                        <a:p>
                          <a:pPr algn="ctr"/>
                          <a:r>
                            <a:rPr lang="en-US" dirty="0">
                              <a:solidFill>
                                <a:srgbClr val="CC00FF"/>
                              </a:solidFill>
                            </a:rPr>
                            <a:t>.</a:t>
                          </a:r>
                        </a:p>
                        <a:p>
                          <a:pPr algn="ctr"/>
                          <a:r>
                            <a:rPr lang="en-US" dirty="0">
                              <a:solidFill>
                                <a:srgbClr val="CC00FF"/>
                              </a:solidFill>
                            </a:rPr>
                            <a:t>.</a:t>
                          </a:r>
                        </a:p>
                        <a:p>
                          <a:pPr algn="ctr"/>
                          <a:r>
                            <a:rPr lang="en-US" dirty="0">
                              <a:solidFill>
                                <a:srgbClr val="CC00FF"/>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8145970"/>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5" t="-903333" r="-1190" b="-103333"/>
                          </a:stretch>
                        </a:blipFill>
                      </a:tcPr>
                    </a:tc>
                    <a:extLst>
                      <a:ext uri="{0D108BD9-81ED-4DB2-BD59-A6C34878D82A}">
                        <a16:rowId xmlns:a16="http://schemas.microsoft.com/office/drawing/2014/main" val="180872141"/>
                      </a:ext>
                    </a:extLst>
                  </a:tr>
                  <a:tr h="36729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5" t="-1003333" r="-1190" b="-3333"/>
                          </a:stretch>
                        </a:blipFill>
                      </a:tcPr>
                    </a:tc>
                    <a:extLst>
                      <a:ext uri="{0D108BD9-81ED-4DB2-BD59-A6C34878D82A}">
                        <a16:rowId xmlns:a16="http://schemas.microsoft.com/office/drawing/2014/main" val="74667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2" name="Table 121"/>
              <p:cNvGraphicFramePr>
                <a:graphicFrameLocks noGrp="1"/>
              </p:cNvGraphicFramePr>
              <p:nvPr>
                <p:extLst/>
              </p:nvPr>
            </p:nvGraphicFramePr>
            <p:xfrm>
              <a:off x="6554023" y="3377081"/>
              <a:ext cx="4391522" cy="36698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987">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𝑖</m:t>
                                    </m:r>
                                    <m:r>
                                      <a:rPr lang="en-US" b="0" i="1" smtClean="0">
                                        <a:solidFill>
                                          <a:srgbClr val="0000FF"/>
                                        </a:solidFill>
                                        <a:latin typeface="Cambria Math" panose="02040503050406030204" pitchFamily="18" charset="0"/>
                                      </a:rPr>
                                      <m:t>−1</m:t>
                                    </m:r>
                                  </m:sub>
                                </m:sSub>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2</m:t>
                                    </m:r>
                                  </m:sub>
                                </m:sSub>
                                <m:r>
                                  <a:rPr lang="en-US" i="1">
                                    <a:solidFill>
                                      <a:srgbClr val="0000FF"/>
                                    </a:solidFill>
                                    <a:latin typeface="Cambria Math"/>
                                  </a:rPr>
                                  <m:t> </m:t>
                                </m:r>
                              </m:oMath>
                            </m:oMathPara>
                          </a14:m>
                          <a:endParaRPr lang="en-US" dirty="0">
                            <a:solidFill>
                              <a:srgbClr val="00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𝑖</m:t>
                                    </m:r>
                                    <m:r>
                                      <a:rPr lang="en-US" b="0" i="1" smtClean="0">
                                        <a:solidFill>
                                          <a:srgbClr val="0000FF"/>
                                        </a:solidFill>
                                        <a:latin typeface="Cambria Math" panose="02040503050406030204" pitchFamily="18" charset="0"/>
                                      </a:rPr>
                                      <m:t>−1</m:t>
                                    </m:r>
                                  </m:sub>
                                </m:sSub>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3</m:t>
                                    </m:r>
                                  </m:sub>
                                </m:sSub>
                              </m:oMath>
                            </m:oMathPara>
                          </a14:m>
                          <a:endParaRPr lang="en-US" sz="1800" i="1" dirty="0">
                            <a:solidFill>
                              <a:srgbClr val="00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solidFill>
                                <a:srgbClr val="0000FF"/>
                              </a:solidFill>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𝑖</m:t>
                                    </m:r>
                                    <m:r>
                                      <a:rPr lang="en-US" b="0" i="1" smtClean="0">
                                        <a:solidFill>
                                          <a:srgbClr val="0000FF"/>
                                        </a:solidFill>
                                        <a:latin typeface="Cambria Math" panose="02040503050406030204" pitchFamily="18" charset="0"/>
                                      </a:rPr>
                                      <m:t>−1</m:t>
                                    </m:r>
                                  </m:sub>
                                </m:sSub>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𝑛</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𝑚</m:t>
                                    </m:r>
                                  </m:sub>
                                </m:sSub>
                                <m:r>
                                  <a:rPr lang="en-US" i="1">
                                    <a:solidFill>
                                      <a:srgbClr val="0000FF"/>
                                    </a:solidFill>
                                    <a:latin typeface="Cambria Math"/>
                                  </a:rPr>
                                  <m:t> </m:t>
                                </m:r>
                              </m:oMath>
                            </m:oMathPara>
                          </a14:m>
                          <a:endParaRPr lang="en-US" dirty="0">
                            <a:solidFill>
                              <a:srgbClr val="00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𝑖</m:t>
                                    </m:r>
                                    <m:r>
                                      <a:rPr lang="en-US" b="0" i="1" smtClean="0">
                                        <a:solidFill>
                                          <a:srgbClr val="0000FF"/>
                                        </a:solidFill>
                                        <a:latin typeface="Cambria Math" panose="02040503050406030204" pitchFamily="18" charset="0"/>
                                      </a:rPr>
                                      <m:t>−1</m:t>
                                    </m:r>
                                  </m:sub>
                                </m:sSub>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𝑛</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𝑚</m:t>
                                    </m:r>
                                    <m:r>
                                      <a:rPr lang="en-US" b="0" i="1" smtClean="0">
                                        <a:solidFill>
                                          <a:srgbClr val="0000FF"/>
                                        </a:solidFill>
                                        <a:latin typeface="Cambria Math" panose="02040503050406030204" pitchFamily="18" charset="0"/>
                                      </a:rPr>
                                      <m:t>+1</m:t>
                                    </m:r>
                                  </m:sub>
                                </m:sSub>
                                <m:r>
                                  <a:rPr lang="en-US" i="1">
                                    <a:solidFill>
                                      <a:srgbClr val="0000FF"/>
                                    </a:solidFill>
                                    <a:latin typeface="Cambria Math"/>
                                  </a:rPr>
                                  <m:t> </m:t>
                                </m:r>
                              </m:oMath>
                            </m:oMathPara>
                          </a14:m>
                          <a:endParaRPr lang="en-US" dirty="0">
                            <a:solidFill>
                              <a:srgbClr val="00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22" name="Table 121"/>
              <p:cNvGraphicFramePr>
                <a:graphicFrameLocks noGrp="1"/>
              </p:cNvGraphicFramePr>
              <p:nvPr>
                <p:extLst>
                  <p:ext uri="{D42A27DB-BD31-4B8C-83A1-F6EECF244321}">
                    <p14:modId xmlns:p14="http://schemas.microsoft.com/office/powerpoint/2010/main" val="1874863745"/>
                  </p:ext>
                </p:extLst>
              </p:nvPr>
            </p:nvGraphicFramePr>
            <p:xfrm>
              <a:off x="6554023" y="3377081"/>
              <a:ext cx="4391522" cy="36698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987">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685" t="-19355" r="-395205" b="-11290"/>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116667" t="-19355" r="-357937" b="-1129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solidFill>
                                <a:srgbClr val="0000FF"/>
                              </a:solidFill>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272662" t="-19355" r="-148201" b="-11290"/>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253922" t="-19355" r="-980" b="-1129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3" name="Table 122"/>
              <p:cNvGraphicFramePr>
                <a:graphicFrameLocks noGrp="1"/>
              </p:cNvGraphicFramePr>
              <p:nvPr>
                <p:extLst/>
              </p:nvPr>
            </p:nvGraphicFramePr>
            <p:xfrm>
              <a:off x="6554023" y="3747011"/>
              <a:ext cx="4391522" cy="36698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987">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𝑖</m:t>
                                    </m:r>
                                  </m:sub>
                                </m:sSub>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2</m:t>
                                    </m:r>
                                  </m:sub>
                                </m:sSub>
                                <m:r>
                                  <a:rPr lang="en-US" i="1">
                                    <a:solidFill>
                                      <a:srgbClr val="0000FF"/>
                                    </a:solidFill>
                                    <a:latin typeface="Cambria Math"/>
                                  </a:rPr>
                                  <m:t> </m:t>
                                </m:r>
                              </m:oMath>
                            </m:oMathPara>
                          </a14:m>
                          <a:endParaRPr lang="en-US" dirty="0">
                            <a:solidFill>
                              <a:srgbClr val="00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𝑖</m:t>
                                    </m:r>
                                  </m:sub>
                                </m:sSub>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3</m:t>
                                    </m:r>
                                  </m:sub>
                                </m:sSub>
                              </m:oMath>
                            </m:oMathPara>
                          </a14:m>
                          <a:endParaRPr lang="en-US" sz="1800" i="1" dirty="0">
                            <a:solidFill>
                              <a:srgbClr val="00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solidFill>
                                <a:srgbClr val="0000FF"/>
                              </a:solidFill>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𝑖</m:t>
                                    </m:r>
                                  </m:sub>
                                </m:sSub>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𝑛</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𝑚</m:t>
                                    </m:r>
                                  </m:sub>
                                </m:sSub>
                                <m:r>
                                  <a:rPr lang="en-US" i="1">
                                    <a:solidFill>
                                      <a:srgbClr val="0000FF"/>
                                    </a:solidFill>
                                    <a:latin typeface="Cambria Math"/>
                                  </a:rPr>
                                  <m:t> </m:t>
                                </m:r>
                              </m:oMath>
                            </m:oMathPara>
                          </a14:m>
                          <a:endParaRPr lang="en-US" dirty="0">
                            <a:solidFill>
                              <a:srgbClr val="00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𝑖</m:t>
                                    </m:r>
                                  </m:sub>
                                </m:sSub>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b="0" i="1" smtClean="0">
                                        <a:solidFill>
                                          <a:srgbClr val="0000FF"/>
                                        </a:solidFill>
                                        <a:latin typeface="Cambria Math" panose="02040503050406030204" pitchFamily="18" charset="0"/>
                                      </a:rPr>
                                      <m:t>𝑛</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𝑚</m:t>
                                    </m:r>
                                    <m:r>
                                      <a:rPr lang="en-US" b="0" i="1" smtClean="0">
                                        <a:solidFill>
                                          <a:srgbClr val="0000FF"/>
                                        </a:solidFill>
                                        <a:latin typeface="Cambria Math" panose="02040503050406030204" pitchFamily="18" charset="0"/>
                                      </a:rPr>
                                      <m:t>+1</m:t>
                                    </m:r>
                                  </m:sub>
                                </m:sSub>
                                <m:r>
                                  <a:rPr lang="en-US" i="1">
                                    <a:solidFill>
                                      <a:srgbClr val="0000FF"/>
                                    </a:solidFill>
                                    <a:latin typeface="Cambria Math"/>
                                  </a:rPr>
                                  <m:t> </m:t>
                                </m:r>
                              </m:oMath>
                            </m:oMathPara>
                          </a14:m>
                          <a:endParaRPr lang="en-US" dirty="0">
                            <a:solidFill>
                              <a:srgbClr val="00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23" name="Table 122"/>
              <p:cNvGraphicFramePr>
                <a:graphicFrameLocks noGrp="1"/>
              </p:cNvGraphicFramePr>
              <p:nvPr>
                <p:extLst>
                  <p:ext uri="{D42A27DB-BD31-4B8C-83A1-F6EECF244321}">
                    <p14:modId xmlns:p14="http://schemas.microsoft.com/office/powerpoint/2010/main" val="1994952121"/>
                  </p:ext>
                </p:extLst>
              </p:nvPr>
            </p:nvGraphicFramePr>
            <p:xfrm>
              <a:off x="6554023" y="3747011"/>
              <a:ext cx="4391522" cy="36698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987">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685" t="-19672" r="-395205" b="-13115"/>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16667" t="-19672" r="-357937" b="-1311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solidFill>
                                <a:srgbClr val="0000FF"/>
                              </a:solidFill>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72662" t="-19672" r="-148201" b="-13115"/>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53922" t="-19672" r="-980" b="-13115"/>
                          </a:stretch>
                        </a:blipFill>
                      </a:tcPr>
                    </a:tc>
                    <a:extLst>
                      <a:ext uri="{0D108BD9-81ED-4DB2-BD59-A6C34878D82A}">
                        <a16:rowId xmlns:a16="http://schemas.microsoft.com/office/drawing/2014/main" val="10000"/>
                      </a:ext>
                    </a:extLst>
                  </a:tr>
                </a:tbl>
              </a:graphicData>
            </a:graphic>
          </p:graphicFrame>
        </mc:Fallback>
      </mc:AlternateContent>
      <p:grpSp>
        <p:nvGrpSpPr>
          <p:cNvPr id="124" name="Group 123"/>
          <p:cNvGrpSpPr/>
          <p:nvPr/>
        </p:nvGrpSpPr>
        <p:grpSpPr>
          <a:xfrm>
            <a:off x="6379441" y="3616122"/>
            <a:ext cx="3520350" cy="291840"/>
            <a:chOff x="7148170" y="2743629"/>
            <a:chExt cx="4971557" cy="559581"/>
          </a:xfrm>
        </p:grpSpPr>
        <p:cxnSp>
          <p:nvCxnSpPr>
            <p:cNvPr id="125" name="Straight Arrow Connector 124"/>
            <p:cNvCxnSpPr>
              <a:cxnSpLocks noChangeAspect="1"/>
            </p:cNvCxnSpPr>
            <p:nvPr/>
          </p:nvCxnSpPr>
          <p:spPr>
            <a:xfrm>
              <a:off x="7148170" y="2750886"/>
              <a:ext cx="548640" cy="548641"/>
            </a:xfrm>
            <a:prstGeom prst="straightConnector1">
              <a:avLst/>
            </a:prstGeom>
            <a:ln w="28575">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noChangeAspect="1"/>
            </p:cNvCxnSpPr>
            <p:nvPr/>
          </p:nvCxnSpPr>
          <p:spPr>
            <a:xfrm>
              <a:off x="8380945" y="2754569"/>
              <a:ext cx="548640" cy="548641"/>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cxnSpLocks noChangeAspect="1"/>
            </p:cNvCxnSpPr>
            <p:nvPr/>
          </p:nvCxnSpPr>
          <p:spPr>
            <a:xfrm>
              <a:off x="11571087" y="2751967"/>
              <a:ext cx="548640" cy="548641"/>
            </a:xfrm>
            <a:prstGeom prst="straightConnector1">
              <a:avLst/>
            </a:prstGeom>
            <a:ln w="28575">
              <a:solidFill>
                <a:schemeClr val="accent6"/>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cxnSpLocks noChangeAspect="1"/>
            </p:cNvCxnSpPr>
            <p:nvPr/>
          </p:nvCxnSpPr>
          <p:spPr>
            <a:xfrm>
              <a:off x="10365514" y="2743629"/>
              <a:ext cx="457132" cy="457131"/>
            </a:xfrm>
            <a:prstGeom prst="straightConnector1">
              <a:avLst/>
            </a:prstGeom>
            <a:ln w="285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pSp>
      <p:pic>
        <p:nvPicPr>
          <p:cNvPr id="6" name="Picture 5"/>
          <p:cNvPicPr>
            <a:picLocks noChangeAspect="1"/>
          </p:cNvPicPr>
          <p:nvPr/>
        </p:nvPicPr>
        <p:blipFill>
          <a:blip r:embed="rId8"/>
          <a:stretch>
            <a:fillRect/>
          </a:stretch>
        </p:blipFill>
        <p:spPr>
          <a:xfrm>
            <a:off x="4607580" y="3292825"/>
            <a:ext cx="835224" cy="835224"/>
          </a:xfrm>
          <a:prstGeom prst="rect">
            <a:avLst/>
          </a:prstGeom>
        </p:spPr>
      </p:pic>
      <p:grpSp>
        <p:nvGrpSpPr>
          <p:cNvPr id="130" name="Group 129"/>
          <p:cNvGrpSpPr/>
          <p:nvPr/>
        </p:nvGrpSpPr>
        <p:grpSpPr>
          <a:xfrm>
            <a:off x="6966950" y="4052197"/>
            <a:ext cx="3365465" cy="1965812"/>
            <a:chOff x="3966391" y="2731806"/>
            <a:chExt cx="2214701" cy="216133"/>
          </a:xfrm>
        </p:grpSpPr>
        <p:cxnSp>
          <p:nvCxnSpPr>
            <p:cNvPr id="131" name="Straight Arrow Connector 130"/>
            <p:cNvCxnSpPr/>
            <p:nvPr/>
          </p:nvCxnSpPr>
          <p:spPr>
            <a:xfrm>
              <a:off x="3966391" y="2731806"/>
              <a:ext cx="1310" cy="216133"/>
            </a:xfrm>
            <a:prstGeom prst="straightConnector1">
              <a:avLst/>
            </a:prstGeom>
            <a:ln w="28575">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5481133" y="2731806"/>
              <a:ext cx="1310" cy="216133"/>
            </a:xfrm>
            <a:prstGeom prst="straightConnector1">
              <a:avLst/>
            </a:prstGeom>
            <a:ln w="285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4540208" y="2731806"/>
              <a:ext cx="1310" cy="216133"/>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6179782" y="2731806"/>
              <a:ext cx="1310" cy="216133"/>
            </a:xfrm>
            <a:prstGeom prst="straightConnector1">
              <a:avLst/>
            </a:prstGeom>
            <a:ln w="28575">
              <a:solidFill>
                <a:schemeClr val="accent6"/>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0365586" y="5616655"/>
            <a:ext cx="1495987" cy="369332"/>
          </a:xfrm>
          <a:prstGeom prst="rect">
            <a:avLst/>
          </a:prstGeom>
          <a:noFill/>
        </p:spPr>
        <p:txBody>
          <a:bodyPr wrap="none" rtlCol="0">
            <a:spAutoFit/>
          </a:bodyPr>
          <a:lstStyle/>
          <a:p>
            <a:r>
              <a:rPr lang="en-US" dirty="0">
                <a:solidFill>
                  <a:schemeClr val="accent4">
                    <a:lumMod val="75000"/>
                  </a:schemeClr>
                </a:solidFill>
              </a:rPr>
              <a:t>Output Arrays</a:t>
            </a:r>
          </a:p>
        </p:txBody>
      </p:sp>
      <p:sp>
        <p:nvSpPr>
          <p:cNvPr id="4" name="Rectangle 3"/>
          <p:cNvSpPr/>
          <p:nvPr/>
        </p:nvSpPr>
        <p:spPr>
          <a:xfrm>
            <a:off x="9056885" y="2087460"/>
            <a:ext cx="2092881" cy="369332"/>
          </a:xfrm>
          <a:prstGeom prst="rect">
            <a:avLst/>
          </a:prstGeom>
        </p:spPr>
        <p:txBody>
          <a:bodyPr wrap="none">
            <a:spAutoFit/>
          </a:bodyPr>
          <a:lstStyle/>
          <a:p>
            <a:r>
              <a:rPr lang="en-US" dirty="0">
                <a:solidFill>
                  <a:srgbClr val="CC00FF"/>
                </a:solidFill>
              </a:rPr>
              <a:t>Precomputed Arrays</a:t>
            </a:r>
          </a:p>
        </p:txBody>
      </p:sp>
      <p:sp>
        <p:nvSpPr>
          <p:cNvPr id="7" name="Rectangle 6"/>
          <p:cNvSpPr/>
          <p:nvPr/>
        </p:nvSpPr>
        <p:spPr>
          <a:xfrm>
            <a:off x="7881541" y="4058059"/>
            <a:ext cx="1455976" cy="369332"/>
          </a:xfrm>
          <a:prstGeom prst="rect">
            <a:avLst/>
          </a:prstGeom>
        </p:spPr>
        <p:txBody>
          <a:bodyPr wrap="none">
            <a:spAutoFit/>
          </a:bodyPr>
          <a:lstStyle/>
          <a:p>
            <a:r>
              <a:rPr lang="en-US" dirty="0">
                <a:solidFill>
                  <a:srgbClr val="0000FF"/>
                </a:solidFill>
              </a:rPr>
              <a:t>Rolling Arrays</a:t>
            </a:r>
          </a:p>
        </p:txBody>
      </p:sp>
      <p:sp>
        <p:nvSpPr>
          <p:cNvPr id="8" name="TextBox 7"/>
          <p:cNvSpPr txBox="1"/>
          <p:nvPr/>
        </p:nvSpPr>
        <p:spPr>
          <a:xfrm>
            <a:off x="229409" y="702466"/>
            <a:ext cx="4424214" cy="5355312"/>
          </a:xfrm>
          <a:prstGeom prst="rect">
            <a:avLst/>
          </a:prstGeom>
          <a:noFill/>
        </p:spPr>
        <p:txBody>
          <a:bodyPr wrap="square" rtlCol="0">
            <a:spAutoFit/>
          </a:bodyPr>
          <a:lstStyle/>
          <a:p>
            <a:r>
              <a:rPr lang="en-US" dirty="0">
                <a:solidFill>
                  <a:srgbClr val="CC00FF"/>
                </a:solidFill>
              </a:rPr>
              <a:t>All means and standard deviations are precomputed. This costs linear time and space.</a:t>
            </a:r>
          </a:p>
          <a:p>
            <a:endParaRPr lang="en-US" dirty="0">
              <a:solidFill>
                <a:srgbClr val="CC00FF"/>
              </a:solidFill>
            </a:endParaRPr>
          </a:p>
          <a:p>
            <a:endParaRPr lang="en-US" dirty="0">
              <a:solidFill>
                <a:srgbClr val="CC00FF"/>
              </a:solidFill>
            </a:endParaRPr>
          </a:p>
          <a:p>
            <a:r>
              <a:rPr lang="en-US" dirty="0">
                <a:solidFill>
                  <a:srgbClr val="CC00FF"/>
                </a:solidFill>
              </a:rPr>
              <a:t>The first column and row of the matrix are identical and pre-computed by MASS.</a:t>
            </a:r>
          </a:p>
          <a:p>
            <a:endParaRPr lang="en-US" dirty="0">
              <a:solidFill>
                <a:srgbClr val="CC00FF"/>
              </a:solidFill>
            </a:endParaRPr>
          </a:p>
          <a:p>
            <a:endParaRPr lang="en-US" dirty="0"/>
          </a:p>
          <a:p>
            <a:endParaRPr lang="en-US" dirty="0">
              <a:solidFill>
                <a:srgbClr val="0000FF"/>
              </a:solidFill>
            </a:endParaRPr>
          </a:p>
          <a:p>
            <a:r>
              <a:rPr lang="en-US" dirty="0">
                <a:solidFill>
                  <a:srgbClr val="0000FF"/>
                </a:solidFill>
              </a:rPr>
              <a:t>We iterate through the rows. The previous row is maintained as a local array to feed dot products.</a:t>
            </a:r>
          </a:p>
          <a:p>
            <a:endParaRPr lang="en-US" dirty="0"/>
          </a:p>
          <a:p>
            <a:endParaRPr lang="en-US" dirty="0"/>
          </a:p>
          <a:p>
            <a:endParaRPr lang="en-US" dirty="0">
              <a:solidFill>
                <a:schemeClr val="accent4">
                  <a:lumMod val="75000"/>
                </a:schemeClr>
              </a:solidFill>
            </a:endParaRPr>
          </a:p>
          <a:p>
            <a:r>
              <a:rPr lang="en-US" dirty="0">
                <a:solidFill>
                  <a:schemeClr val="accent4">
                    <a:lumMod val="75000"/>
                  </a:schemeClr>
                </a:solidFill>
              </a:rPr>
              <a:t>The dot products are converted to distance values and compared against the current best in the profile.</a:t>
            </a:r>
          </a:p>
        </p:txBody>
      </p:sp>
    </p:spTree>
    <p:extLst>
      <p:ext uri="{BB962C8B-B14F-4D97-AF65-F5344CB8AC3E}">
        <p14:creationId xmlns:p14="http://schemas.microsoft.com/office/powerpoint/2010/main" val="41790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3" grpId="0"/>
      <p:bldP spid="4"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101626" y="180591"/>
            <a:ext cx="9181711" cy="797578"/>
          </a:xfrm>
          <a:prstGeom prst="rect">
            <a:avLst/>
          </a:prstGeom>
          <a:noFill/>
        </p:spPr>
        <p:txBody>
          <a:bodyPr wrap="none" lIns="0" tIns="0" rIns="0" bIns="0" rtlCol="0">
            <a:noAutofit/>
          </a:bodyPr>
          <a:lstStyle/>
          <a:p>
            <a:pPr>
              <a:lnSpc>
                <a:spcPct val="90000"/>
              </a:lnSpc>
            </a:pPr>
            <a:r>
              <a:rPr lang="fr-FR" sz="3200" dirty="0"/>
              <a:t> SCRIMP: </a:t>
            </a:r>
            <a:r>
              <a:rPr lang="fr-FR" sz="3200" dirty="0" err="1"/>
              <a:t>Scalable</a:t>
            </a:r>
            <a:r>
              <a:rPr lang="fr-FR" sz="3200" dirty="0"/>
              <a:t> </a:t>
            </a:r>
            <a:r>
              <a:rPr lang="fr-FR" sz="3200" dirty="0" err="1"/>
              <a:t>Column</a:t>
            </a:r>
            <a:r>
              <a:rPr lang="fr-FR" sz="3200" dirty="0"/>
              <a:t> Independent Matrix Profile</a:t>
            </a:r>
            <a:endParaRPr lang="en-US" sz="3200" dirty="0"/>
          </a:p>
        </p:txBody>
      </p:sp>
      <p:pic>
        <p:nvPicPr>
          <p:cNvPr id="4" name="Picture 3"/>
          <p:cNvPicPr>
            <a:picLocks noChangeAspect="1"/>
          </p:cNvPicPr>
          <p:nvPr/>
        </p:nvPicPr>
        <p:blipFill>
          <a:blip r:embed="rId2"/>
          <a:stretch>
            <a:fillRect/>
          </a:stretch>
        </p:blipFill>
        <p:spPr>
          <a:xfrm>
            <a:off x="1696501" y="952333"/>
            <a:ext cx="2995980" cy="3129522"/>
          </a:xfrm>
          <a:prstGeom prst="rect">
            <a:avLst/>
          </a:prstGeom>
        </p:spPr>
      </p:pic>
      <p:graphicFrame>
        <p:nvGraphicFramePr>
          <p:cNvPr id="128" name="Table 127"/>
          <p:cNvGraphicFramePr>
            <a:graphicFrameLocks noGrp="1"/>
          </p:cNvGraphicFramePr>
          <p:nvPr>
            <p:extLst/>
          </p:nvPr>
        </p:nvGraphicFramePr>
        <p:xfrm>
          <a:off x="6021025" y="5966164"/>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pPr algn="ctr"/>
                      <a:r>
                        <a:rPr lang="en-US" altLang="zh-CN" sz="1800" i="1" baseline="0" dirty="0">
                          <a:solidFill>
                            <a:schemeClr val="accent4">
                              <a:lumMod val="75000"/>
                            </a:schemeClr>
                          </a:solidFill>
                        </a:rPr>
                        <a:t>P</a:t>
                      </a:r>
                      <a:r>
                        <a:rPr lang="en-US" altLang="zh-CN" sz="1800" i="1" baseline="-25000" dirty="0">
                          <a:solidFill>
                            <a:schemeClr val="accent4">
                              <a:lumMod val="75000"/>
                            </a:schemeClr>
                          </a:solidFill>
                        </a:rPr>
                        <a:t>1</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i="1" baseline="0" dirty="0">
                          <a:solidFill>
                            <a:schemeClr val="accent4">
                              <a:lumMod val="75000"/>
                            </a:schemeClr>
                          </a:solidFill>
                        </a:rPr>
                        <a:t>P</a:t>
                      </a:r>
                      <a:r>
                        <a:rPr lang="en-US" altLang="zh-CN" sz="1800" i="1" baseline="-25000" dirty="0">
                          <a:solidFill>
                            <a:schemeClr val="accent4">
                              <a:lumMod val="75000"/>
                            </a:schemeClr>
                          </a:solidFill>
                        </a:rPr>
                        <a:t>2</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solidFill>
                            <a:schemeClr val="accent4">
                              <a:lumMod val="75000"/>
                            </a:schemeClr>
                          </a:solidFill>
                        </a:rPr>
                        <a:t>P</a:t>
                      </a:r>
                      <a:r>
                        <a:rPr lang="en-US" altLang="zh-CN" sz="1800" i="1" baseline="-25000" dirty="0">
                          <a:solidFill>
                            <a:schemeClr val="accent4">
                              <a:lumMod val="75000"/>
                            </a:schemeClr>
                          </a:solidFill>
                        </a:rPr>
                        <a:t>3</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chemeClr val="accent4">
                              <a:lumMod val="75000"/>
                            </a:schemeClr>
                          </a:solidFill>
                        </a:rPr>
                        <a:t>…</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solidFill>
                            <a:schemeClr val="accent4">
                              <a:lumMod val="75000"/>
                            </a:schemeClr>
                          </a:solidFill>
                        </a:rPr>
                        <a:t>P</a:t>
                      </a:r>
                      <a:r>
                        <a:rPr lang="en-US" altLang="zh-CN" sz="1800" i="1" baseline="-25000" dirty="0">
                          <a:solidFill>
                            <a:schemeClr val="accent4">
                              <a:lumMod val="75000"/>
                            </a:schemeClr>
                          </a:solidFill>
                        </a:rPr>
                        <a:t>n-m+1</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130" name="Table 129"/>
          <p:cNvGraphicFramePr>
            <a:graphicFrameLocks noGrp="1"/>
          </p:cNvGraphicFramePr>
          <p:nvPr>
            <p:extLst/>
          </p:nvPr>
        </p:nvGraphicFramePr>
        <p:xfrm>
          <a:off x="6021025" y="6417003"/>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pPr algn="ctr"/>
                      <a:r>
                        <a:rPr lang="en-US" altLang="zh-CN" sz="1800" i="1" baseline="0" dirty="0">
                          <a:solidFill>
                            <a:schemeClr val="accent4">
                              <a:lumMod val="75000"/>
                            </a:schemeClr>
                          </a:solidFill>
                        </a:rPr>
                        <a:t>I</a:t>
                      </a:r>
                      <a:r>
                        <a:rPr lang="en-US" altLang="zh-CN" sz="1800" i="1" baseline="-25000" dirty="0">
                          <a:solidFill>
                            <a:schemeClr val="accent4">
                              <a:lumMod val="75000"/>
                            </a:schemeClr>
                          </a:solidFill>
                        </a:rPr>
                        <a:t>1</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i="1" baseline="0" dirty="0">
                          <a:solidFill>
                            <a:schemeClr val="accent4">
                              <a:lumMod val="75000"/>
                            </a:schemeClr>
                          </a:solidFill>
                        </a:rPr>
                        <a:t>I</a:t>
                      </a:r>
                      <a:r>
                        <a:rPr lang="en-US" altLang="zh-CN" sz="1800" i="1" baseline="-25000" dirty="0">
                          <a:solidFill>
                            <a:schemeClr val="accent4">
                              <a:lumMod val="75000"/>
                            </a:schemeClr>
                          </a:solidFill>
                        </a:rPr>
                        <a:t>2</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solidFill>
                            <a:schemeClr val="accent4">
                              <a:lumMod val="75000"/>
                            </a:schemeClr>
                          </a:solidFill>
                        </a:rPr>
                        <a:t>I</a:t>
                      </a:r>
                      <a:r>
                        <a:rPr lang="en-US" altLang="zh-CN" sz="1800" i="1" baseline="-25000" dirty="0">
                          <a:solidFill>
                            <a:schemeClr val="accent4">
                              <a:lumMod val="75000"/>
                            </a:schemeClr>
                          </a:solidFill>
                        </a:rPr>
                        <a:t>3</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chemeClr val="accent4">
                              <a:lumMod val="75000"/>
                            </a:schemeClr>
                          </a:solidFill>
                        </a:rPr>
                        <a:t>…</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1" baseline="0" dirty="0">
                          <a:solidFill>
                            <a:schemeClr val="accent4">
                              <a:lumMod val="75000"/>
                            </a:schemeClr>
                          </a:solidFill>
                        </a:rPr>
                        <a:t>I</a:t>
                      </a:r>
                      <a:r>
                        <a:rPr lang="en-US" altLang="zh-CN" sz="1800" i="1" baseline="-25000" dirty="0">
                          <a:solidFill>
                            <a:schemeClr val="accent4">
                              <a:lumMod val="75000"/>
                            </a:schemeClr>
                          </a:solidFill>
                        </a:rPr>
                        <a:t>n-m+1</a:t>
                      </a:r>
                      <a:endParaRPr lang="en-US" sz="1800" i="1" dirty="0">
                        <a:solidFill>
                          <a:schemeClr val="accent4">
                            <a:lumMod val="75000"/>
                          </a:schemeClr>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131" name="Table 130"/>
              <p:cNvGraphicFramePr>
                <a:graphicFrameLocks noGrp="1"/>
              </p:cNvGraphicFramePr>
              <p:nvPr>
                <p:extLst/>
              </p:nvPr>
            </p:nvGraphicFramePr>
            <p:xfrm>
              <a:off x="6044828" y="655242"/>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𝜇</m:t>
                                    </m:r>
                                  </m:e>
                                  <m:sub>
                                    <m:r>
                                      <a:rPr lang="en-US" altLang="zh-CN" sz="1800" b="0" i="1" baseline="0" dirty="0" smtClean="0">
                                        <a:solidFill>
                                          <a:srgbClr val="CC00FF"/>
                                        </a:solidFill>
                                        <a:latin typeface="Cambria Math" panose="02040503050406030204" pitchFamily="18" charset="0"/>
                                      </a:rPr>
                                      <m:t>1</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𝜇</m:t>
                                    </m:r>
                                  </m:e>
                                  <m:sub>
                                    <m:r>
                                      <a:rPr lang="en-US" altLang="zh-CN" sz="1800" b="0" i="1" baseline="0" dirty="0" smtClean="0">
                                        <a:solidFill>
                                          <a:srgbClr val="CC00FF"/>
                                        </a:solidFill>
                                        <a:latin typeface="Cambria Math" panose="02040503050406030204" pitchFamily="18" charset="0"/>
                                      </a:rPr>
                                      <m:t>2</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𝜇</m:t>
                                    </m:r>
                                  </m:e>
                                  <m:sub>
                                    <m:r>
                                      <a:rPr lang="en-US" altLang="zh-CN" sz="1800" b="0" i="1" baseline="0" dirty="0" smtClean="0">
                                        <a:solidFill>
                                          <a:srgbClr val="CC00FF"/>
                                        </a:solidFill>
                                        <a:latin typeface="Cambria Math" panose="02040503050406030204" pitchFamily="18" charset="0"/>
                                      </a:rPr>
                                      <m:t>3</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rgbClr val="CC00FF"/>
                              </a:solidFill>
                            </a:rPr>
                            <a:t>…</a:t>
                          </a:r>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𝜇</m:t>
                                    </m:r>
                                  </m:e>
                                  <m:sub>
                                    <m:r>
                                      <a:rPr lang="en-US" altLang="zh-CN" sz="1800" b="0" i="1" baseline="0" dirty="0" smtClean="0">
                                        <a:solidFill>
                                          <a:srgbClr val="CC00FF"/>
                                        </a:solidFill>
                                        <a:latin typeface="Cambria Math" panose="02040503050406030204" pitchFamily="18" charset="0"/>
                                      </a:rPr>
                                      <m:t>𝑛</m:t>
                                    </m:r>
                                    <m:r>
                                      <a:rPr lang="en-US" altLang="zh-CN" sz="1800" b="0" i="1" baseline="0" dirty="0" smtClean="0">
                                        <a:solidFill>
                                          <a:srgbClr val="CC00FF"/>
                                        </a:solidFill>
                                        <a:latin typeface="Cambria Math" panose="02040503050406030204" pitchFamily="18" charset="0"/>
                                      </a:rPr>
                                      <m:t>−</m:t>
                                    </m:r>
                                    <m:r>
                                      <a:rPr lang="en-US" altLang="zh-CN" sz="1800" b="0" i="1" baseline="0" dirty="0" smtClean="0">
                                        <a:solidFill>
                                          <a:srgbClr val="CC00FF"/>
                                        </a:solidFill>
                                        <a:latin typeface="Cambria Math" panose="02040503050406030204" pitchFamily="18" charset="0"/>
                                      </a:rPr>
                                      <m:t>𝑚</m:t>
                                    </m:r>
                                    <m:r>
                                      <a:rPr lang="en-US" altLang="zh-CN" sz="1800" b="0" i="1" baseline="0" dirty="0" smtClean="0">
                                        <a:solidFill>
                                          <a:srgbClr val="CC00FF"/>
                                        </a:solidFill>
                                        <a:latin typeface="Cambria Math" panose="02040503050406030204" pitchFamily="18" charset="0"/>
                                      </a:rPr>
                                      <m:t>+1</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31" name="Table 130"/>
              <p:cNvGraphicFramePr>
                <a:graphicFrameLocks noGrp="1"/>
              </p:cNvGraphicFramePr>
              <p:nvPr>
                <p:extLst>
                  <p:ext uri="{D42A27DB-BD31-4B8C-83A1-F6EECF244321}">
                    <p14:modId xmlns:p14="http://schemas.microsoft.com/office/powerpoint/2010/main" val="3273365133"/>
                  </p:ext>
                </p:extLst>
              </p:nvPr>
            </p:nvGraphicFramePr>
            <p:xfrm>
              <a:off x="6044828" y="655242"/>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76" t="-22034" r="-489189" b="-16949"/>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055" t="-22034" r="-395890" b="-16949"/>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37903" t="-22034" r="-366129" b="-1694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rgbClr val="CC00FF"/>
                              </a:solidFill>
                            </a:rPr>
                            <a:t>…</a:t>
                          </a:r>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24878" t="-22034" r="-976" b="-16949"/>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2" name="Table 131"/>
              <p:cNvGraphicFramePr>
                <a:graphicFrameLocks noGrp="1"/>
              </p:cNvGraphicFramePr>
              <p:nvPr>
                <p:extLst/>
              </p:nvPr>
            </p:nvGraphicFramePr>
            <p:xfrm>
              <a:off x="6038314" y="1161743"/>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𝜎</m:t>
                                    </m:r>
                                  </m:e>
                                  <m:sub>
                                    <m:r>
                                      <a:rPr lang="en-US" altLang="zh-CN" sz="1800" b="0" i="1" baseline="0" dirty="0" smtClean="0">
                                        <a:solidFill>
                                          <a:srgbClr val="CC00FF"/>
                                        </a:solidFill>
                                        <a:latin typeface="Cambria Math" panose="02040503050406030204" pitchFamily="18" charset="0"/>
                                      </a:rPr>
                                      <m:t>1</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𝜎</m:t>
                                    </m:r>
                                  </m:e>
                                  <m:sub>
                                    <m:r>
                                      <a:rPr lang="en-US" altLang="zh-CN" sz="1800" b="0" i="1" baseline="0" dirty="0" smtClean="0">
                                        <a:solidFill>
                                          <a:srgbClr val="CC00FF"/>
                                        </a:solidFill>
                                        <a:latin typeface="Cambria Math" panose="02040503050406030204" pitchFamily="18" charset="0"/>
                                      </a:rPr>
                                      <m:t>2</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𝜎</m:t>
                                    </m:r>
                                  </m:e>
                                  <m:sub>
                                    <m:r>
                                      <a:rPr lang="en-US" altLang="zh-CN" sz="1800" b="0" i="1" baseline="0" dirty="0" smtClean="0">
                                        <a:solidFill>
                                          <a:srgbClr val="CC00FF"/>
                                        </a:solidFill>
                                        <a:latin typeface="Cambria Math" panose="02040503050406030204" pitchFamily="18" charset="0"/>
                                      </a:rPr>
                                      <m:t>3</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rgbClr val="CC00FF"/>
                              </a:solidFill>
                            </a:rPr>
                            <a:t>…</a:t>
                          </a:r>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baseline="0" dirty="0" smtClean="0">
                                        <a:solidFill>
                                          <a:srgbClr val="CC00FF"/>
                                        </a:solidFill>
                                        <a:latin typeface="Cambria Math" panose="02040503050406030204" pitchFamily="18" charset="0"/>
                                      </a:rPr>
                                    </m:ctrlPr>
                                  </m:sSubPr>
                                  <m:e>
                                    <m:r>
                                      <a:rPr lang="en-US" altLang="zh-CN" sz="1800" b="0" i="1" baseline="0" dirty="0" smtClean="0">
                                        <a:solidFill>
                                          <a:srgbClr val="CC00FF"/>
                                        </a:solidFill>
                                        <a:latin typeface="Cambria Math" panose="02040503050406030204" pitchFamily="18" charset="0"/>
                                      </a:rPr>
                                      <m:t>𝜎</m:t>
                                    </m:r>
                                  </m:e>
                                  <m:sub>
                                    <m:r>
                                      <a:rPr lang="en-US" altLang="zh-CN" sz="1800" b="0" i="1" baseline="0" dirty="0" smtClean="0">
                                        <a:solidFill>
                                          <a:srgbClr val="CC00FF"/>
                                        </a:solidFill>
                                        <a:latin typeface="Cambria Math" panose="02040503050406030204" pitchFamily="18" charset="0"/>
                                      </a:rPr>
                                      <m:t>𝑛</m:t>
                                    </m:r>
                                    <m:r>
                                      <a:rPr lang="en-US" altLang="zh-CN" sz="1800" b="0" i="1" baseline="0" dirty="0" smtClean="0">
                                        <a:solidFill>
                                          <a:srgbClr val="CC00FF"/>
                                        </a:solidFill>
                                        <a:latin typeface="Cambria Math" panose="02040503050406030204" pitchFamily="18" charset="0"/>
                                      </a:rPr>
                                      <m:t>−</m:t>
                                    </m:r>
                                    <m:r>
                                      <a:rPr lang="en-US" altLang="zh-CN" sz="1800" b="0" i="1" baseline="0" dirty="0" smtClean="0">
                                        <a:solidFill>
                                          <a:srgbClr val="CC00FF"/>
                                        </a:solidFill>
                                        <a:latin typeface="Cambria Math" panose="02040503050406030204" pitchFamily="18" charset="0"/>
                                      </a:rPr>
                                      <m:t>𝑚</m:t>
                                    </m:r>
                                    <m:r>
                                      <a:rPr lang="en-US" altLang="zh-CN" sz="1800" b="0" i="1" baseline="0" dirty="0" smtClean="0">
                                        <a:solidFill>
                                          <a:srgbClr val="CC00FF"/>
                                        </a:solidFill>
                                        <a:latin typeface="Cambria Math" panose="02040503050406030204" pitchFamily="18" charset="0"/>
                                      </a:rPr>
                                      <m:t>+1</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32" name="Table 131"/>
              <p:cNvGraphicFramePr>
                <a:graphicFrameLocks noGrp="1"/>
              </p:cNvGraphicFramePr>
              <p:nvPr>
                <p:extLst>
                  <p:ext uri="{D42A27DB-BD31-4B8C-83A1-F6EECF244321}">
                    <p14:modId xmlns:p14="http://schemas.microsoft.com/office/powerpoint/2010/main" val="2182834794"/>
                  </p:ext>
                </p:extLst>
              </p:nvPr>
            </p:nvGraphicFramePr>
            <p:xfrm>
              <a:off x="6038314" y="1161743"/>
              <a:ext cx="5298948" cy="351572"/>
            </p:xfrm>
            <a:graphic>
              <a:graphicData uri="http://schemas.openxmlformats.org/drawingml/2006/table">
                <a:tbl>
                  <a:tblPr firstRow="1" bandRow="1">
                    <a:tableStyleId>{5940675A-B579-460E-94D1-54222C63F5DA}</a:tableStyleId>
                  </a:tblPr>
                  <a:tblGrid>
                    <a:gridCol w="904229">
                      <a:extLst>
                        <a:ext uri="{9D8B030D-6E8A-4147-A177-3AD203B41FA5}">
                          <a16:colId xmlns:a16="http://schemas.microsoft.com/office/drawing/2014/main" val="20000"/>
                        </a:ext>
                      </a:extLst>
                    </a:gridCol>
                    <a:gridCol w="886408">
                      <a:extLst>
                        <a:ext uri="{9D8B030D-6E8A-4147-A177-3AD203B41FA5}">
                          <a16:colId xmlns:a16="http://schemas.microsoft.com/office/drawing/2014/main" val="20001"/>
                        </a:ext>
                      </a:extLst>
                    </a:gridCol>
                    <a:gridCol w="753833">
                      <a:extLst>
                        <a:ext uri="{9D8B030D-6E8A-4147-A177-3AD203B41FA5}">
                          <a16:colId xmlns:a16="http://schemas.microsoft.com/office/drawing/2014/main" val="20002"/>
                        </a:ext>
                      </a:extLst>
                    </a:gridCol>
                    <a:gridCol w="1504176">
                      <a:extLst>
                        <a:ext uri="{9D8B030D-6E8A-4147-A177-3AD203B41FA5}">
                          <a16:colId xmlns:a16="http://schemas.microsoft.com/office/drawing/2014/main" val="20003"/>
                        </a:ext>
                      </a:extLst>
                    </a:gridCol>
                    <a:gridCol w="1250302">
                      <a:extLst>
                        <a:ext uri="{9D8B030D-6E8A-4147-A177-3AD203B41FA5}">
                          <a16:colId xmlns:a16="http://schemas.microsoft.com/office/drawing/2014/main" val="20004"/>
                        </a:ext>
                      </a:extLst>
                    </a:gridCol>
                  </a:tblGrid>
                  <a:tr h="351572">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676" t="-20339" r="-489189" b="-16949"/>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2055" t="-20339" r="-395890" b="-16949"/>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37903" t="-20339" r="-366129" b="-1694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800" i="1" dirty="0">
                              <a:solidFill>
                                <a:srgbClr val="CC00FF"/>
                              </a:solidFill>
                            </a:rPr>
                            <a:t>…</a:t>
                          </a:r>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24878" t="-20339" r="-976" b="-16949"/>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3" name="Table 132"/>
              <p:cNvGraphicFramePr>
                <a:graphicFrameLocks noGrp="1"/>
              </p:cNvGraphicFramePr>
              <p:nvPr>
                <p:extLst/>
              </p:nvPr>
            </p:nvGraphicFramePr>
            <p:xfrm>
              <a:off x="6928452" y="1706276"/>
              <a:ext cx="4391522" cy="36698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987">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2</m:t>
                                    </m:r>
                                  </m:sub>
                                </m:sSub>
                                <m:r>
                                  <a:rPr lang="en-US" i="1">
                                    <a:solidFill>
                                      <a:srgbClr val="CC00FF"/>
                                    </a:solidFill>
                                    <a:latin typeface="Cambria Math"/>
                                  </a:rPr>
                                  <m:t> </m:t>
                                </m:r>
                              </m:oMath>
                            </m:oMathPara>
                          </a14:m>
                          <a:endParaRPr lang="en-US"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3</m:t>
                                    </m:r>
                                  </m:sub>
                                </m:sSub>
                              </m:oMath>
                            </m:oMathPara>
                          </a14:m>
                          <a:endParaRPr lang="en-US" sz="1800" i="1"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solidFill>
                                <a:srgbClr val="CC00FF"/>
                              </a:solidFill>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𝑛</m:t>
                                    </m:r>
                                    <m:r>
                                      <a:rPr lang="en-US" b="0" i="1" smtClean="0">
                                        <a:solidFill>
                                          <a:srgbClr val="CC00FF"/>
                                        </a:solidFill>
                                        <a:latin typeface="Cambria Math" panose="02040503050406030204" pitchFamily="18" charset="0"/>
                                      </a:rPr>
                                      <m:t>−</m:t>
                                    </m:r>
                                    <m:r>
                                      <a:rPr lang="en-US" b="0" i="1" smtClean="0">
                                        <a:solidFill>
                                          <a:srgbClr val="CC00FF"/>
                                        </a:solidFill>
                                        <a:latin typeface="Cambria Math" panose="02040503050406030204" pitchFamily="18" charset="0"/>
                                      </a:rPr>
                                      <m:t>𝑚</m:t>
                                    </m:r>
                                  </m:sub>
                                </m:sSub>
                                <m:r>
                                  <a:rPr lang="en-US" i="1">
                                    <a:solidFill>
                                      <a:srgbClr val="CC00FF"/>
                                    </a:solidFill>
                                    <a:latin typeface="Cambria Math"/>
                                  </a:rPr>
                                  <m:t> </m:t>
                                </m:r>
                              </m:oMath>
                            </m:oMathPara>
                          </a14:m>
                          <a:endParaRPr lang="en-US"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𝑛</m:t>
                                    </m:r>
                                    <m:r>
                                      <a:rPr lang="en-US" b="0" i="1" smtClean="0">
                                        <a:solidFill>
                                          <a:srgbClr val="CC00FF"/>
                                        </a:solidFill>
                                        <a:latin typeface="Cambria Math" panose="02040503050406030204" pitchFamily="18" charset="0"/>
                                      </a:rPr>
                                      <m:t>−</m:t>
                                    </m:r>
                                    <m:r>
                                      <a:rPr lang="en-US" b="0" i="1" smtClean="0">
                                        <a:solidFill>
                                          <a:srgbClr val="CC00FF"/>
                                        </a:solidFill>
                                        <a:latin typeface="Cambria Math" panose="02040503050406030204" pitchFamily="18" charset="0"/>
                                      </a:rPr>
                                      <m:t>𝑚</m:t>
                                    </m:r>
                                    <m:r>
                                      <a:rPr lang="en-US" b="0" i="1" smtClean="0">
                                        <a:solidFill>
                                          <a:srgbClr val="CC00FF"/>
                                        </a:solidFill>
                                        <a:latin typeface="Cambria Math" panose="02040503050406030204" pitchFamily="18" charset="0"/>
                                      </a:rPr>
                                      <m:t>+1</m:t>
                                    </m:r>
                                  </m:sub>
                                </m:sSub>
                                <m:r>
                                  <a:rPr lang="en-US" i="1">
                                    <a:solidFill>
                                      <a:srgbClr val="CC00FF"/>
                                    </a:solidFill>
                                    <a:latin typeface="Cambria Math"/>
                                  </a:rPr>
                                  <m:t> </m:t>
                                </m:r>
                              </m:oMath>
                            </m:oMathPara>
                          </a14:m>
                          <a:endParaRPr lang="en-US" dirty="0">
                            <a:solidFill>
                              <a:srgbClr val="CC00FF"/>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33" name="Table 132"/>
              <p:cNvGraphicFramePr>
                <a:graphicFrameLocks noGrp="1"/>
              </p:cNvGraphicFramePr>
              <p:nvPr>
                <p:extLst>
                  <p:ext uri="{D42A27DB-BD31-4B8C-83A1-F6EECF244321}">
                    <p14:modId xmlns:p14="http://schemas.microsoft.com/office/powerpoint/2010/main" val="1097229585"/>
                  </p:ext>
                </p:extLst>
              </p:nvPr>
            </p:nvGraphicFramePr>
            <p:xfrm>
              <a:off x="6928452" y="1706276"/>
              <a:ext cx="4391522" cy="36698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987">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685" t="-19355" r="-395890" b="-11290"/>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16667" t="-19355" r="-358730" b="-1129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solidFill>
                                <a:srgbClr val="CC00FF"/>
                              </a:solidFill>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72662" t="-19355" r="-148921" b="-11290"/>
                          </a:stretch>
                        </a:blipFill>
                      </a:tcPr>
                    </a:tc>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53922" t="-19355" r="-1471" b="-1129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4" name="Table 133"/>
              <p:cNvGraphicFramePr>
                <a:graphicFrameLocks noGrp="1"/>
              </p:cNvGraphicFramePr>
              <p:nvPr>
                <p:extLst/>
              </p:nvPr>
            </p:nvGraphicFramePr>
            <p:xfrm>
              <a:off x="5914742" y="1706276"/>
              <a:ext cx="1013711" cy="4024891"/>
            </p:xfrm>
            <a:graphic>
              <a:graphicData uri="http://schemas.openxmlformats.org/drawingml/2006/table">
                <a:tbl>
                  <a:tblPr firstRow="1" bandRow="1">
                    <a:tableStyleId>{073A0DAA-6AF3-43AB-8588-CEC1D06C72B9}</a:tableStyleId>
                  </a:tblPr>
                  <a:tblGrid>
                    <a:gridCol w="1013711">
                      <a:extLst>
                        <a:ext uri="{9D8B030D-6E8A-4147-A177-3AD203B41FA5}">
                          <a16:colId xmlns:a16="http://schemas.microsoft.com/office/drawing/2014/main" val="17613089"/>
                        </a:ext>
                      </a:extLst>
                    </a:gridCol>
                  </a:tblGrid>
                  <a:tr h="320334">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r>
                                  <a:rPr lang="en-US" i="1">
                                    <a:solidFill>
                                      <a:srgbClr val="CC00FF"/>
                                    </a:solidFill>
                                    <a:latin typeface="Cambria Math"/>
                                  </a:rPr>
                                  <m:t> </m:t>
                                </m:r>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8956316"/>
                      </a:ext>
                    </a:extLst>
                  </a:tr>
                  <a:tr h="3557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2</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6110994"/>
                      </a:ext>
                    </a:extLst>
                  </a:tr>
                  <a:tr h="785095">
                    <a:tc>
                      <a:txBody>
                        <a:bodyPr/>
                        <a:lstStyle/>
                        <a:p>
                          <a:pPr algn="ctr"/>
                          <a:r>
                            <a:rPr lang="en-US" dirty="0">
                              <a:solidFill>
                                <a:srgbClr val="CC00FF"/>
                              </a:solidFill>
                            </a:rPr>
                            <a:t>.</a:t>
                          </a:r>
                        </a:p>
                        <a:p>
                          <a:pPr algn="ctr"/>
                          <a:r>
                            <a:rPr lang="en-US" dirty="0">
                              <a:solidFill>
                                <a:srgbClr val="CC00FF"/>
                              </a:solidFill>
                            </a:rPr>
                            <a:t>.</a:t>
                          </a:r>
                        </a:p>
                        <a:p>
                          <a:pPr algn="ctr"/>
                          <a:r>
                            <a:rPr lang="en-US" dirty="0">
                              <a:solidFill>
                                <a:srgbClr val="CC00FF"/>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713450"/>
                      </a:ext>
                    </a:extLst>
                  </a:tr>
                  <a:tr h="195303">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i="1">
                                        <a:solidFill>
                                          <a:srgbClr val="CC00FF"/>
                                        </a:solidFill>
                                        <a:latin typeface="Cambria Math" panose="02040503050406030204" pitchFamily="18" charset="0"/>
                                      </a:rPr>
                                      <m:t>𝑖</m:t>
                                    </m:r>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9522525"/>
                      </a:ext>
                    </a:extLst>
                  </a:tr>
                  <a:tr h="296617">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i="1">
                                        <a:solidFill>
                                          <a:srgbClr val="CC00FF"/>
                                        </a:solidFill>
                                        <a:latin typeface="Cambria Math" panose="02040503050406030204" pitchFamily="18" charset="0"/>
                                      </a:rPr>
                                      <m:t>𝑖</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0123709"/>
                      </a:ext>
                    </a:extLst>
                  </a:tr>
                  <a:tr h="785095">
                    <a:tc>
                      <a:txBody>
                        <a:bodyPr/>
                        <a:lstStyle/>
                        <a:p>
                          <a:pPr algn="ctr"/>
                          <a:r>
                            <a:rPr lang="en-US" dirty="0">
                              <a:solidFill>
                                <a:srgbClr val="CC00FF"/>
                              </a:solidFill>
                            </a:rPr>
                            <a:t>.</a:t>
                          </a:r>
                        </a:p>
                        <a:p>
                          <a:pPr algn="ctr"/>
                          <a:r>
                            <a:rPr lang="en-US" dirty="0">
                              <a:solidFill>
                                <a:srgbClr val="CC00FF"/>
                              </a:solidFill>
                            </a:rPr>
                            <a:t>.</a:t>
                          </a:r>
                        </a:p>
                        <a:p>
                          <a:pPr algn="ctr"/>
                          <a:r>
                            <a:rPr lang="en-US" dirty="0">
                              <a:solidFill>
                                <a:srgbClr val="CC00FF"/>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8145970"/>
                      </a:ext>
                    </a:extLst>
                  </a:tr>
                  <a:tr h="340623">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𝑛</m:t>
                                    </m:r>
                                    <m:r>
                                      <a:rPr lang="en-US" b="0" i="1" smtClean="0">
                                        <a:solidFill>
                                          <a:srgbClr val="CC00FF"/>
                                        </a:solidFill>
                                        <a:latin typeface="Cambria Math" panose="02040503050406030204" pitchFamily="18" charset="0"/>
                                      </a:rPr>
                                      <m:t>−</m:t>
                                    </m:r>
                                    <m:r>
                                      <a:rPr lang="en-US" b="0" i="1" smtClean="0">
                                        <a:solidFill>
                                          <a:srgbClr val="CC00FF"/>
                                        </a:solidFill>
                                        <a:latin typeface="Cambria Math" panose="02040503050406030204" pitchFamily="18" charset="0"/>
                                      </a:rPr>
                                      <m:t>𝑚</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872141"/>
                      </a:ext>
                    </a:extLst>
                  </a:tr>
                  <a:tr h="367291">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𝑛</m:t>
                                    </m:r>
                                    <m:r>
                                      <a:rPr lang="en-US" b="0" i="1" smtClean="0">
                                        <a:solidFill>
                                          <a:srgbClr val="CC00FF"/>
                                        </a:solidFill>
                                        <a:latin typeface="Cambria Math" panose="02040503050406030204" pitchFamily="18" charset="0"/>
                                      </a:rPr>
                                      <m:t>−</m:t>
                                    </m:r>
                                    <m:r>
                                      <a:rPr lang="en-US" b="0" i="1" smtClean="0">
                                        <a:solidFill>
                                          <a:srgbClr val="CC00FF"/>
                                        </a:solidFill>
                                        <a:latin typeface="Cambria Math" panose="02040503050406030204" pitchFamily="18" charset="0"/>
                                      </a:rPr>
                                      <m:t>𝑚</m:t>
                                    </m:r>
                                    <m:r>
                                      <a:rPr lang="en-US" b="0" i="1" smtClean="0">
                                        <a:solidFill>
                                          <a:srgbClr val="CC00FF"/>
                                        </a:solidFill>
                                        <a:latin typeface="Cambria Math" panose="02040503050406030204" pitchFamily="18" charset="0"/>
                                      </a:rPr>
                                      <m:t>+1</m:t>
                                    </m:r>
                                  </m:sub>
                                </m:sSub>
                                <m:sSub>
                                  <m:sSubPr>
                                    <m:ctrlPr>
                                      <a:rPr lang="en-US" i="1">
                                        <a:solidFill>
                                          <a:srgbClr val="CC00FF"/>
                                        </a:solidFill>
                                        <a:latin typeface="Cambria Math" panose="02040503050406030204" pitchFamily="18" charset="0"/>
                                      </a:rPr>
                                    </m:ctrlPr>
                                  </m:sSubPr>
                                  <m:e>
                                    <m:r>
                                      <a:rPr lang="en-US" i="1">
                                        <a:solidFill>
                                          <a:srgbClr val="CC00FF"/>
                                        </a:solidFill>
                                        <a:latin typeface="Cambria Math" panose="02040503050406030204" pitchFamily="18" charset="0"/>
                                      </a:rPr>
                                      <m:t>𝑇</m:t>
                                    </m:r>
                                  </m:e>
                                  <m:sub>
                                    <m:r>
                                      <a:rPr lang="en-US" b="0" i="1" smtClean="0">
                                        <a:solidFill>
                                          <a:srgbClr val="CC00FF"/>
                                        </a:solidFill>
                                        <a:latin typeface="Cambria Math" panose="02040503050406030204" pitchFamily="18" charset="0"/>
                                      </a:rPr>
                                      <m:t>1</m:t>
                                    </m:r>
                                  </m:sub>
                                </m:sSub>
                              </m:oMath>
                            </m:oMathPara>
                          </a14:m>
                          <a:endParaRPr lang="en-US" dirty="0">
                            <a:solidFill>
                              <a:srgbClr val="CC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667513"/>
                      </a:ext>
                    </a:extLst>
                  </a:tr>
                </a:tbl>
              </a:graphicData>
            </a:graphic>
          </p:graphicFrame>
        </mc:Choice>
        <mc:Fallback xmlns="">
          <p:graphicFrame>
            <p:nvGraphicFramePr>
              <p:cNvPr id="134" name="Table 133"/>
              <p:cNvGraphicFramePr>
                <a:graphicFrameLocks noGrp="1"/>
              </p:cNvGraphicFramePr>
              <p:nvPr>
                <p:extLst>
                  <p:ext uri="{D42A27DB-BD31-4B8C-83A1-F6EECF244321}">
                    <p14:modId xmlns:p14="http://schemas.microsoft.com/office/powerpoint/2010/main" val="3647852166"/>
                  </p:ext>
                </p:extLst>
              </p:nvPr>
            </p:nvGraphicFramePr>
            <p:xfrm>
              <a:off x="5914742" y="1706276"/>
              <a:ext cx="1013711" cy="4024891"/>
            </p:xfrm>
            <a:graphic>
              <a:graphicData uri="http://schemas.openxmlformats.org/drawingml/2006/table">
                <a:tbl>
                  <a:tblPr firstRow="1" bandRow="1">
                    <a:tableStyleId>{073A0DAA-6AF3-43AB-8588-CEC1D06C72B9}</a:tableStyleId>
                  </a:tblPr>
                  <a:tblGrid>
                    <a:gridCol w="1013711">
                      <a:extLst>
                        <a:ext uri="{9D8B030D-6E8A-4147-A177-3AD203B41FA5}">
                          <a16:colId xmlns:a16="http://schemas.microsoft.com/office/drawing/2014/main" val="17613089"/>
                        </a:ext>
                      </a:extLst>
                    </a:gridCol>
                  </a:tblGrid>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599" t="-1667" r="-1198" b="-1006667"/>
                          </a:stretch>
                        </a:blipFill>
                      </a:tcPr>
                    </a:tc>
                    <a:extLst>
                      <a:ext uri="{0D108BD9-81ED-4DB2-BD59-A6C34878D82A}">
                        <a16:rowId xmlns:a16="http://schemas.microsoft.com/office/drawing/2014/main" val="1938956316"/>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599" t="-101667" r="-1198" b="-906667"/>
                          </a:stretch>
                        </a:blipFill>
                      </a:tcPr>
                    </a:tc>
                    <a:extLst>
                      <a:ext uri="{0D108BD9-81ED-4DB2-BD59-A6C34878D82A}">
                        <a16:rowId xmlns:a16="http://schemas.microsoft.com/office/drawing/2014/main" val="1596110994"/>
                      </a:ext>
                    </a:extLst>
                  </a:tr>
                  <a:tr h="914400">
                    <a:tc>
                      <a:txBody>
                        <a:bodyPr/>
                        <a:lstStyle/>
                        <a:p>
                          <a:pPr algn="ctr"/>
                          <a:r>
                            <a:rPr lang="en-US" dirty="0">
                              <a:solidFill>
                                <a:srgbClr val="CC00FF"/>
                              </a:solidFill>
                            </a:rPr>
                            <a:t>.</a:t>
                          </a:r>
                        </a:p>
                        <a:p>
                          <a:pPr algn="ctr"/>
                          <a:r>
                            <a:rPr lang="en-US" dirty="0">
                              <a:solidFill>
                                <a:srgbClr val="CC00FF"/>
                              </a:solidFill>
                            </a:rPr>
                            <a:t>.</a:t>
                          </a:r>
                        </a:p>
                        <a:p>
                          <a:pPr algn="ctr"/>
                          <a:r>
                            <a:rPr lang="en-US" dirty="0">
                              <a:solidFill>
                                <a:srgbClr val="CC00FF"/>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713450"/>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599" t="-453333" r="-1198" b="-555000"/>
                          </a:stretch>
                        </a:blipFill>
                      </a:tcPr>
                    </a:tc>
                    <a:extLst>
                      <a:ext uri="{0D108BD9-81ED-4DB2-BD59-A6C34878D82A}">
                        <a16:rowId xmlns:a16="http://schemas.microsoft.com/office/drawing/2014/main" val="1359522525"/>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599" t="-553333" r="-1198" b="-455000"/>
                          </a:stretch>
                        </a:blipFill>
                      </a:tcPr>
                    </a:tc>
                    <a:extLst>
                      <a:ext uri="{0D108BD9-81ED-4DB2-BD59-A6C34878D82A}">
                        <a16:rowId xmlns:a16="http://schemas.microsoft.com/office/drawing/2014/main" val="2510123709"/>
                      </a:ext>
                    </a:extLst>
                  </a:tr>
                  <a:tr h="914400">
                    <a:tc>
                      <a:txBody>
                        <a:bodyPr/>
                        <a:lstStyle/>
                        <a:p>
                          <a:pPr algn="ctr"/>
                          <a:r>
                            <a:rPr lang="en-US" dirty="0">
                              <a:solidFill>
                                <a:srgbClr val="CC00FF"/>
                              </a:solidFill>
                            </a:rPr>
                            <a:t>.</a:t>
                          </a:r>
                        </a:p>
                        <a:p>
                          <a:pPr algn="ctr"/>
                          <a:r>
                            <a:rPr lang="en-US" dirty="0">
                              <a:solidFill>
                                <a:srgbClr val="CC00FF"/>
                              </a:solidFill>
                            </a:rPr>
                            <a:t>.</a:t>
                          </a:r>
                        </a:p>
                        <a:p>
                          <a:pPr algn="ctr"/>
                          <a:r>
                            <a:rPr lang="en-US" dirty="0">
                              <a:solidFill>
                                <a:srgbClr val="CC00FF"/>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8145970"/>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599" t="-888525" r="-1198" b="-101639"/>
                          </a:stretch>
                        </a:blipFill>
                      </a:tcPr>
                    </a:tc>
                    <a:extLst>
                      <a:ext uri="{0D108BD9-81ED-4DB2-BD59-A6C34878D82A}">
                        <a16:rowId xmlns:a16="http://schemas.microsoft.com/office/drawing/2014/main" val="180872141"/>
                      </a:ext>
                    </a:extLst>
                  </a:tr>
                  <a:tr h="36729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599" t="-1005000" r="-1198" b="-3333"/>
                          </a:stretch>
                        </a:blipFill>
                      </a:tcPr>
                    </a:tc>
                    <a:extLst>
                      <a:ext uri="{0D108BD9-81ED-4DB2-BD59-A6C34878D82A}">
                        <a16:rowId xmlns:a16="http://schemas.microsoft.com/office/drawing/2014/main" val="74667513"/>
                      </a:ext>
                    </a:extLst>
                  </a:tr>
                </a:tbl>
              </a:graphicData>
            </a:graphic>
          </p:graphicFrame>
        </mc:Fallback>
      </mc:AlternateContent>
      <p:sp>
        <p:nvSpPr>
          <p:cNvPr id="148" name="TextBox 147"/>
          <p:cNvSpPr txBox="1"/>
          <p:nvPr/>
        </p:nvSpPr>
        <p:spPr>
          <a:xfrm>
            <a:off x="4572016" y="6182704"/>
            <a:ext cx="1495987" cy="369332"/>
          </a:xfrm>
          <a:prstGeom prst="rect">
            <a:avLst/>
          </a:prstGeom>
          <a:noFill/>
        </p:spPr>
        <p:txBody>
          <a:bodyPr wrap="none" rtlCol="0">
            <a:spAutoFit/>
          </a:bodyPr>
          <a:lstStyle/>
          <a:p>
            <a:r>
              <a:rPr lang="en-US" dirty="0">
                <a:solidFill>
                  <a:schemeClr val="accent4">
                    <a:lumMod val="75000"/>
                  </a:schemeClr>
                </a:solidFill>
              </a:rPr>
              <a:t>Output Arrays</a:t>
            </a:r>
          </a:p>
        </p:txBody>
      </p:sp>
      <p:sp>
        <p:nvSpPr>
          <p:cNvPr id="149" name="Rectangle 148"/>
          <p:cNvSpPr/>
          <p:nvPr/>
        </p:nvSpPr>
        <p:spPr>
          <a:xfrm>
            <a:off x="9370353" y="277615"/>
            <a:ext cx="2092881" cy="369332"/>
          </a:xfrm>
          <a:prstGeom prst="rect">
            <a:avLst/>
          </a:prstGeom>
        </p:spPr>
        <p:txBody>
          <a:bodyPr wrap="none">
            <a:spAutoFit/>
          </a:bodyPr>
          <a:lstStyle/>
          <a:p>
            <a:r>
              <a:rPr lang="en-US" dirty="0">
                <a:solidFill>
                  <a:srgbClr val="CC00FF"/>
                </a:solidFill>
              </a:rPr>
              <a:t>Precomputed Arrays</a:t>
            </a:r>
          </a:p>
        </p:txBody>
      </p:sp>
      <mc:AlternateContent xmlns:mc="http://schemas.openxmlformats.org/markup-compatibility/2006" xmlns:a14="http://schemas.microsoft.com/office/drawing/2010/main">
        <mc:Choice Requires="a14">
          <p:graphicFrame>
            <p:nvGraphicFramePr>
              <p:cNvPr id="151" name="Table 150"/>
              <p:cNvGraphicFramePr>
                <a:graphicFrameLocks noGrp="1"/>
              </p:cNvGraphicFramePr>
              <p:nvPr>
                <p:extLst/>
              </p:nvPr>
            </p:nvGraphicFramePr>
            <p:xfrm>
              <a:off x="6928451" y="2068472"/>
              <a:ext cx="4391522" cy="367149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270">
                    <a:tc>
                      <a:txBody>
                        <a:bodyPr/>
                        <a:lstStyle/>
                        <a:p>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endParaRPr lang="en-US" dirty="0">
                            <a:solidFill>
                              <a:srgbClr val="CC00FF"/>
                            </a:solidFill>
                          </a:endParaRPr>
                        </a:p>
                      </a:txBody>
                      <a:tcPr marL="0" marR="0" marT="0" marB="0"/>
                    </a:tc>
                    <a:tc>
                      <a:txBody>
                        <a:bodyPr/>
                        <a:lstStyle/>
                        <a:p>
                          <a:endParaRPr lang="en-US" dirty="0">
                            <a:solidFill>
                              <a:srgbClr val="CC00FF"/>
                            </a:solidFill>
                          </a:endParaRPr>
                        </a:p>
                      </a:txBody>
                      <a:tcPr marL="0" marR="0" marT="0" marB="0"/>
                    </a:tc>
                    <a:extLst>
                      <a:ext uri="{0D108BD9-81ED-4DB2-BD59-A6C34878D82A}">
                        <a16:rowId xmlns:a16="http://schemas.microsoft.com/office/drawing/2014/main" val="10000"/>
                      </a:ext>
                    </a:extLst>
                  </a:tr>
                  <a:tr h="918058">
                    <a:tc gridSpan="5">
                      <a:txBody>
                        <a:bodyPr/>
                        <a:lstStyle/>
                        <a:p>
                          <a:endParaRPr lang="en-US" dirty="0">
                            <a:solidFill>
                              <a:srgbClr val="CC00FF"/>
                            </a:solidFill>
                          </a:endParaRPr>
                        </a:p>
                      </a:txBody>
                      <a:tcPr marL="0" marR="0" marT="0" marB="0"/>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777110"/>
                      </a:ext>
                    </a:extLst>
                  </a:tr>
                  <a:tr h="366270">
                    <a:tc>
                      <a:txBody>
                        <a:bodyPr/>
                        <a:lstStyle/>
                        <a:p>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endParaRPr lang="en-US" dirty="0">
                            <a:solidFill>
                              <a:srgbClr val="CC00FF"/>
                            </a:solidFill>
                          </a:endParaRPr>
                        </a:p>
                      </a:txBody>
                      <a:tcPr marL="0" marR="0" marT="0" marB="0"/>
                    </a:tc>
                    <a:tc>
                      <a:txBody>
                        <a:bodyPr/>
                        <a:lstStyle/>
                        <a:p>
                          <a:endParaRPr lang="en-US" dirty="0">
                            <a:solidFill>
                              <a:srgbClr val="CC00FF"/>
                            </a:solidFill>
                          </a:endParaRPr>
                        </a:p>
                      </a:txBody>
                      <a:tcPr marL="0" marR="0" marT="0" marB="0"/>
                    </a:tc>
                    <a:extLst>
                      <a:ext uri="{0D108BD9-81ED-4DB2-BD59-A6C34878D82A}">
                        <a16:rowId xmlns:a16="http://schemas.microsoft.com/office/drawing/2014/main" val="3196557843"/>
                      </a:ext>
                    </a:extLst>
                  </a:tr>
                  <a:tr h="366270">
                    <a:tc>
                      <a:txBody>
                        <a:bodyPr/>
                        <a:lstStyle/>
                        <a:p>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endParaRPr lang="en-US" dirty="0">
                            <a:solidFill>
                              <a:srgbClr val="CC00FF"/>
                            </a:solidFill>
                          </a:endParaRPr>
                        </a:p>
                      </a:txBody>
                      <a:tcPr marL="0" marR="0" marT="0" marB="0"/>
                    </a:tc>
                    <a:tc>
                      <a:txBody>
                        <a:bodyPr/>
                        <a:lstStyle/>
                        <a:p>
                          <a:endParaRPr lang="en-US" dirty="0">
                            <a:solidFill>
                              <a:srgbClr val="CC00FF"/>
                            </a:solidFill>
                          </a:endParaRPr>
                        </a:p>
                      </a:txBody>
                      <a:tcPr marL="0" marR="0" marT="0" marB="0"/>
                    </a:tc>
                    <a:extLst>
                      <a:ext uri="{0D108BD9-81ED-4DB2-BD59-A6C34878D82A}">
                        <a16:rowId xmlns:a16="http://schemas.microsoft.com/office/drawing/2014/main" val="1606817867"/>
                      </a:ext>
                    </a:extLst>
                  </a:tr>
                  <a:tr h="922089">
                    <a:tc gridSpan="5">
                      <a:txBody>
                        <a:bodyPr/>
                        <a:lstStyle/>
                        <a:p>
                          <a:endParaRPr lang="en-US" dirty="0">
                            <a:solidFill>
                              <a:srgbClr val="CC00FF"/>
                            </a:solidFill>
                          </a:endParaRPr>
                        </a:p>
                      </a:txBody>
                      <a:tcPr marL="0" marR="0" marT="0" marB="0"/>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5029038"/>
                      </a:ext>
                    </a:extLst>
                  </a:tr>
                  <a:tr h="366270">
                    <a:tc>
                      <a:txBody>
                        <a:bodyPr/>
                        <a:lstStyle/>
                        <a:p>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endParaRPr lang="en-US" dirty="0">
                            <a:solidFill>
                              <a:srgbClr val="CC00FF"/>
                            </a:solidFill>
                          </a:endParaRPr>
                        </a:p>
                      </a:txBody>
                      <a:tcPr marL="0" marR="0" marT="0" marB="0"/>
                    </a:tc>
                    <a:tc>
                      <a:txBody>
                        <a:bodyPr/>
                        <a:lstStyle/>
                        <a:p>
                          <a:endParaRPr lang="en-US" dirty="0">
                            <a:solidFill>
                              <a:srgbClr val="CC00FF"/>
                            </a:solidFill>
                          </a:endParaRPr>
                        </a:p>
                      </a:txBody>
                      <a:tcPr marL="0" marR="0" marT="0" marB="0"/>
                    </a:tc>
                    <a:extLst>
                      <a:ext uri="{0D108BD9-81ED-4DB2-BD59-A6C34878D82A}">
                        <a16:rowId xmlns:a16="http://schemas.microsoft.com/office/drawing/2014/main" val="2801616368"/>
                      </a:ext>
                    </a:extLst>
                  </a:tr>
                  <a:tr h="366270">
                    <a:tc>
                      <a:txBody>
                        <a:bodyPr/>
                        <a:lstStyle/>
                        <a:p>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endParaRPr lang="en-US" dirty="0">
                            <a:solidFill>
                              <a:srgbClr val="CC00FF"/>
                            </a:solidFill>
                          </a:endParaRPr>
                        </a:p>
                      </a:txBody>
                      <a:tcPr marL="0" marR="0" marT="0" marB="0"/>
                    </a:tc>
                    <a:tc>
                      <a:txBody>
                        <a:bodyPr/>
                        <a:lstStyle/>
                        <a:p>
                          <a:pPr/>
                          <a14:m>
                            <m:oMathPara xmlns:m="http://schemas.openxmlformats.org/officeDocument/2006/math">
                              <m:oMathParaPr>
                                <m:jc m:val="center"/>
                              </m:oMathParaPr>
                              <m:oMath xmlns:m="http://schemas.openxmlformats.org/officeDocument/2006/math">
                                <m:sSub>
                                  <m:sSubPr>
                                    <m:ctrlPr>
                                      <a:rPr lang="en-US" sz="1200" i="1" smtClean="0">
                                        <a:solidFill>
                                          <a:srgbClr val="CC00FF"/>
                                        </a:solidFill>
                                        <a:latin typeface="Cambria Math" panose="02040503050406030204" pitchFamily="18" charset="0"/>
                                      </a:rPr>
                                    </m:ctrlPr>
                                  </m:sSubPr>
                                  <m:e>
                                    <m:r>
                                      <a:rPr lang="en-US" sz="1200">
                                        <a:solidFill>
                                          <a:srgbClr val="CC00FF"/>
                                        </a:solidFill>
                                        <a:latin typeface="Cambria Math" charset="0"/>
                                      </a:rPr>
                                      <m:t>𝑇</m:t>
                                    </m:r>
                                  </m:e>
                                  <m:sub>
                                    <m:r>
                                      <a:rPr lang="en-US" sz="1200" smtClean="0">
                                        <a:solidFill>
                                          <a:srgbClr val="CC00FF"/>
                                        </a:solidFill>
                                        <a:latin typeface="Cambria Math" charset="0"/>
                                      </a:rPr>
                                      <m:t>𝑛</m:t>
                                    </m:r>
                                    <m:r>
                                      <a:rPr lang="en-US" sz="1200" smtClean="0">
                                        <a:solidFill>
                                          <a:srgbClr val="CC00FF"/>
                                        </a:solidFill>
                                        <a:latin typeface="Cambria Math" charset="0"/>
                                      </a:rPr>
                                      <m:t>−</m:t>
                                    </m:r>
                                    <m:r>
                                      <a:rPr lang="en-US" sz="1200" smtClean="0">
                                        <a:solidFill>
                                          <a:srgbClr val="CC00FF"/>
                                        </a:solidFill>
                                        <a:latin typeface="Cambria Math" charset="0"/>
                                      </a:rPr>
                                      <m:t>𝑚</m:t>
                                    </m:r>
                                    <m:r>
                                      <a:rPr lang="en-US" sz="1200" smtClean="0">
                                        <a:solidFill>
                                          <a:srgbClr val="CC00FF"/>
                                        </a:solidFill>
                                        <a:latin typeface="Cambria Math" charset="0"/>
                                      </a:rPr>
                                      <m:t>+1</m:t>
                                    </m:r>
                                  </m:sub>
                                </m:sSub>
                                <m:sSub>
                                  <m:sSubPr>
                                    <m:ctrlPr>
                                      <a:rPr lang="en-US" sz="1200" i="1">
                                        <a:solidFill>
                                          <a:srgbClr val="CC00FF"/>
                                        </a:solidFill>
                                        <a:latin typeface="Cambria Math" panose="02040503050406030204" pitchFamily="18" charset="0"/>
                                      </a:rPr>
                                    </m:ctrlPr>
                                  </m:sSubPr>
                                  <m:e>
                                    <m:r>
                                      <a:rPr lang="en-US" sz="1200">
                                        <a:solidFill>
                                          <a:srgbClr val="CC00FF"/>
                                        </a:solidFill>
                                        <a:latin typeface="Cambria Math" charset="0"/>
                                      </a:rPr>
                                      <m:t>𝑇</m:t>
                                    </m:r>
                                  </m:e>
                                  <m:sub>
                                    <m:r>
                                      <a:rPr lang="en-US" sz="1200" smtClean="0">
                                        <a:solidFill>
                                          <a:srgbClr val="CC00FF"/>
                                        </a:solidFill>
                                        <a:latin typeface="Cambria Math" charset="0"/>
                                      </a:rPr>
                                      <m:t>𝑛</m:t>
                                    </m:r>
                                    <m:r>
                                      <a:rPr lang="en-US" sz="1200" smtClean="0">
                                        <a:solidFill>
                                          <a:srgbClr val="CC00FF"/>
                                        </a:solidFill>
                                        <a:latin typeface="Cambria Math" charset="0"/>
                                      </a:rPr>
                                      <m:t>−</m:t>
                                    </m:r>
                                    <m:r>
                                      <a:rPr lang="en-US" sz="1200" smtClean="0">
                                        <a:solidFill>
                                          <a:srgbClr val="CC00FF"/>
                                        </a:solidFill>
                                        <a:latin typeface="Cambria Math" charset="0"/>
                                      </a:rPr>
                                      <m:t>𝑚</m:t>
                                    </m:r>
                                    <m:r>
                                      <a:rPr lang="en-US" sz="1200" smtClean="0">
                                        <a:solidFill>
                                          <a:srgbClr val="CC00FF"/>
                                        </a:solidFill>
                                        <a:latin typeface="Cambria Math" charset="0"/>
                                      </a:rPr>
                                      <m:t>+1</m:t>
                                    </m:r>
                                  </m:sub>
                                </m:sSub>
                              </m:oMath>
                            </m:oMathPara>
                          </a14:m>
                          <a:endParaRPr lang="en-US" sz="1200" dirty="0">
                            <a:solidFill>
                              <a:srgbClr val="CC00FF"/>
                            </a:solidFill>
                          </a:endParaRPr>
                        </a:p>
                      </a:txBody>
                      <a:tcPr marL="0" marR="0" marT="0" marB="0"/>
                    </a:tc>
                    <a:extLst>
                      <a:ext uri="{0D108BD9-81ED-4DB2-BD59-A6C34878D82A}">
                        <a16:rowId xmlns:a16="http://schemas.microsoft.com/office/drawing/2014/main" val="2174228363"/>
                      </a:ext>
                    </a:extLst>
                  </a:tr>
                </a:tbl>
              </a:graphicData>
            </a:graphic>
          </p:graphicFrame>
        </mc:Choice>
        <mc:Fallback xmlns="">
          <p:graphicFrame>
            <p:nvGraphicFramePr>
              <p:cNvPr id="151" name="Table 150"/>
              <p:cNvGraphicFramePr>
                <a:graphicFrameLocks noGrp="1"/>
              </p:cNvGraphicFramePr>
              <p:nvPr>
                <p:extLst>
                  <p:ext uri="{D42A27DB-BD31-4B8C-83A1-F6EECF244321}">
                    <p14:modId xmlns:p14="http://schemas.microsoft.com/office/powerpoint/2010/main" val="1311027849"/>
                  </p:ext>
                </p:extLst>
              </p:nvPr>
            </p:nvGraphicFramePr>
            <p:xfrm>
              <a:off x="6928451" y="2068472"/>
              <a:ext cx="4391522" cy="3671497"/>
            </p:xfrm>
            <a:graphic>
              <a:graphicData uri="http://schemas.openxmlformats.org/drawingml/2006/table">
                <a:tbl>
                  <a:tblPr firstRow="1" bandRow="1">
                    <a:tableStyleId>{5940675A-B579-460E-94D1-54222C63F5DA}</a:tableStyleId>
                  </a:tblPr>
                  <a:tblGrid>
                    <a:gridCol w="891805">
                      <a:extLst>
                        <a:ext uri="{9D8B030D-6E8A-4147-A177-3AD203B41FA5}">
                          <a16:colId xmlns:a16="http://schemas.microsoft.com/office/drawing/2014/main" val="20000"/>
                        </a:ext>
                      </a:extLst>
                    </a:gridCol>
                    <a:gridCol w="765110">
                      <a:extLst>
                        <a:ext uri="{9D8B030D-6E8A-4147-A177-3AD203B41FA5}">
                          <a16:colId xmlns:a16="http://schemas.microsoft.com/office/drawing/2014/main" val="20002"/>
                        </a:ext>
                      </a:extLst>
                    </a:gridCol>
                    <a:gridCol w="643812">
                      <a:extLst>
                        <a:ext uri="{9D8B030D-6E8A-4147-A177-3AD203B41FA5}">
                          <a16:colId xmlns:a16="http://schemas.microsoft.com/office/drawing/2014/main" val="1150219488"/>
                        </a:ext>
                      </a:extLst>
                    </a:gridCol>
                    <a:gridCol w="849086">
                      <a:extLst>
                        <a:ext uri="{9D8B030D-6E8A-4147-A177-3AD203B41FA5}">
                          <a16:colId xmlns:a16="http://schemas.microsoft.com/office/drawing/2014/main" val="20003"/>
                        </a:ext>
                      </a:extLst>
                    </a:gridCol>
                    <a:gridCol w="1241709">
                      <a:extLst>
                        <a:ext uri="{9D8B030D-6E8A-4147-A177-3AD203B41FA5}">
                          <a16:colId xmlns:a16="http://schemas.microsoft.com/office/drawing/2014/main" val="20004"/>
                        </a:ext>
                      </a:extLst>
                    </a:gridCol>
                  </a:tblGrid>
                  <a:tr h="366270">
                    <a:tc>
                      <a:txBody>
                        <a:bodyPr/>
                        <a:lstStyle/>
                        <a:p>
                          <a:pPr/>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a:endParaRPr lang="en-US" dirty="0">
                            <a:solidFill>
                              <a:srgbClr val="CC00FF"/>
                            </a:solidFill>
                          </a:endParaRPr>
                        </a:p>
                      </a:txBody>
                      <a:tcPr marL="0" marR="0" marT="0" marB="0"/>
                    </a:tc>
                    <a:tc>
                      <a:txBody>
                        <a:bodyPr/>
                        <a:lstStyle/>
                        <a:p>
                          <a:pPr/>
                          <a:endParaRPr lang="en-US" dirty="0">
                            <a:solidFill>
                              <a:srgbClr val="CC00FF"/>
                            </a:solidFill>
                          </a:endParaRPr>
                        </a:p>
                      </a:txBody>
                      <a:tcPr marL="0" marR="0" marT="0" marB="0"/>
                    </a:tc>
                    <a:extLst>
                      <a:ext uri="{0D108BD9-81ED-4DB2-BD59-A6C34878D82A}">
                        <a16:rowId xmlns:a16="http://schemas.microsoft.com/office/drawing/2014/main" val="10000"/>
                      </a:ext>
                    </a:extLst>
                  </a:tr>
                  <a:tr h="918058">
                    <a:tc gridSpan="5">
                      <a:txBody>
                        <a:bodyPr/>
                        <a:lstStyle/>
                        <a:p>
                          <a:pPr/>
                          <a:endParaRPr lang="en-US" dirty="0">
                            <a:solidFill>
                              <a:srgbClr val="CC00FF"/>
                            </a:solidFill>
                          </a:endParaRPr>
                        </a:p>
                      </a:txBody>
                      <a:tcPr marL="0" marR="0" marT="0" marB="0"/>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endParaRPr lang="en-US"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endParaRPr lang="en-US"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777110"/>
                      </a:ext>
                    </a:extLst>
                  </a:tr>
                  <a:tr h="366270">
                    <a:tc>
                      <a:txBody>
                        <a:bodyPr/>
                        <a:lstStyle/>
                        <a:p>
                          <a:pPr/>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a:endParaRPr lang="en-US" dirty="0">
                            <a:solidFill>
                              <a:srgbClr val="CC00FF"/>
                            </a:solidFill>
                          </a:endParaRPr>
                        </a:p>
                      </a:txBody>
                      <a:tcPr marL="0" marR="0" marT="0" marB="0"/>
                    </a:tc>
                    <a:tc>
                      <a:txBody>
                        <a:bodyPr/>
                        <a:lstStyle/>
                        <a:p>
                          <a:pPr/>
                          <a:endParaRPr lang="en-US" dirty="0">
                            <a:solidFill>
                              <a:srgbClr val="CC00FF"/>
                            </a:solidFill>
                          </a:endParaRPr>
                        </a:p>
                      </a:txBody>
                      <a:tcPr marL="0" marR="0" marT="0" marB="0"/>
                    </a:tc>
                    <a:extLst>
                      <a:ext uri="{0D108BD9-81ED-4DB2-BD59-A6C34878D82A}">
                        <a16:rowId xmlns:a16="http://schemas.microsoft.com/office/drawing/2014/main" val="3196557843"/>
                      </a:ext>
                    </a:extLst>
                  </a:tr>
                  <a:tr h="366270">
                    <a:tc>
                      <a:txBody>
                        <a:bodyPr/>
                        <a:lstStyle/>
                        <a:p>
                          <a:pPr/>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a:endParaRPr lang="en-US" dirty="0">
                            <a:solidFill>
                              <a:srgbClr val="CC00FF"/>
                            </a:solidFill>
                          </a:endParaRPr>
                        </a:p>
                      </a:txBody>
                      <a:tcPr marL="0" marR="0" marT="0" marB="0"/>
                    </a:tc>
                    <a:tc>
                      <a:txBody>
                        <a:bodyPr/>
                        <a:lstStyle/>
                        <a:p>
                          <a:pPr/>
                          <a:endParaRPr lang="en-US" dirty="0">
                            <a:solidFill>
                              <a:srgbClr val="CC00FF"/>
                            </a:solidFill>
                          </a:endParaRPr>
                        </a:p>
                      </a:txBody>
                      <a:tcPr marL="0" marR="0" marT="0" marB="0"/>
                    </a:tc>
                    <a:extLst>
                      <a:ext uri="{0D108BD9-81ED-4DB2-BD59-A6C34878D82A}">
                        <a16:rowId xmlns:a16="http://schemas.microsoft.com/office/drawing/2014/main" val="1606817867"/>
                      </a:ext>
                    </a:extLst>
                  </a:tr>
                  <a:tr h="922089">
                    <a:tc gridSpan="5">
                      <a:txBody>
                        <a:bodyPr/>
                        <a:lstStyle/>
                        <a:p>
                          <a:pPr/>
                          <a:endParaRPr lang="en-US" dirty="0">
                            <a:solidFill>
                              <a:srgbClr val="CC00FF"/>
                            </a:solidFill>
                          </a:endParaRPr>
                        </a:p>
                      </a:txBody>
                      <a:tcPr marL="0" marR="0" marT="0" marB="0"/>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endParaRPr lang="en-US"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endParaRPr lang="en-US" dirty="0">
                            <a:solidFill>
                              <a:srgbClr val="CC00FF"/>
                            </a:solidFill>
                          </a:endParaRPr>
                        </a:p>
                      </a:txBody>
                      <a:tcPr marL="0" marR="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5029038"/>
                      </a:ext>
                    </a:extLst>
                  </a:tr>
                  <a:tr h="366270">
                    <a:tc>
                      <a:txBody>
                        <a:bodyPr/>
                        <a:lstStyle/>
                        <a:p>
                          <a:pPr/>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a:endParaRPr lang="en-US" dirty="0">
                            <a:solidFill>
                              <a:srgbClr val="CC00FF"/>
                            </a:solidFill>
                          </a:endParaRPr>
                        </a:p>
                      </a:txBody>
                      <a:tcPr marL="0" marR="0" marT="0" marB="0"/>
                    </a:tc>
                    <a:tc>
                      <a:txBody>
                        <a:bodyPr/>
                        <a:lstStyle/>
                        <a:p>
                          <a:pPr/>
                          <a:endParaRPr lang="en-US" dirty="0">
                            <a:solidFill>
                              <a:srgbClr val="CC00FF"/>
                            </a:solidFill>
                          </a:endParaRPr>
                        </a:p>
                      </a:txBody>
                      <a:tcPr marL="0" marR="0" marT="0" marB="0"/>
                    </a:tc>
                    <a:extLst>
                      <a:ext uri="{0D108BD9-81ED-4DB2-BD59-A6C34878D82A}">
                        <a16:rowId xmlns:a16="http://schemas.microsoft.com/office/drawing/2014/main" val="2801616368"/>
                      </a:ext>
                    </a:extLst>
                  </a:tr>
                  <a:tr h="366270">
                    <a:tc>
                      <a:txBody>
                        <a:bodyPr/>
                        <a:lstStyle/>
                        <a:p>
                          <a:pPr/>
                          <a:endParaRPr lang="en-US"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i="1" dirty="0">
                            <a:solidFill>
                              <a:srgbClr val="CC00FF"/>
                            </a:solidFill>
                          </a:endParaRPr>
                        </a:p>
                      </a:txBody>
                      <a:tcPr marL="0" marR="0" marT="0" marB="0"/>
                    </a:tc>
                    <a:tc>
                      <a:txBody>
                        <a:bodyPr/>
                        <a:lstStyle/>
                        <a:p>
                          <a:pPr/>
                          <a:endParaRPr lang="en-US" dirty="0">
                            <a:solidFill>
                              <a:srgbClr val="CC00FF"/>
                            </a:solidFill>
                          </a:endParaRPr>
                        </a:p>
                      </a:txBody>
                      <a:tcPr marL="0" marR="0" marT="0" marB="0"/>
                    </a:tc>
                    <a:tc>
                      <a:txBody>
                        <a:bodyPr/>
                        <a:lstStyle/>
                        <a:p>
                          <a:endParaRPr lang="en-US"/>
                        </a:p>
                      </a:txBody>
                      <a:tcPr marL="0" marR="0" marT="0" marB="0">
                        <a:blipFill>
                          <a:blip r:embed="rId8"/>
                          <a:stretch>
                            <a:fillRect l="-253922" t="-906667" r="-1471" b="-3333"/>
                          </a:stretch>
                        </a:blipFill>
                      </a:tcPr>
                    </a:tc>
                    <a:extLst>
                      <a:ext uri="{0D108BD9-81ED-4DB2-BD59-A6C34878D82A}">
                        <a16:rowId xmlns:a16="http://schemas.microsoft.com/office/drawing/2014/main" val="2174228363"/>
                      </a:ext>
                    </a:extLst>
                  </a:tr>
                </a:tbl>
              </a:graphicData>
            </a:graphic>
          </p:graphicFrame>
        </mc:Fallback>
      </mc:AlternateContent>
      <p:cxnSp>
        <p:nvCxnSpPr>
          <p:cNvPr id="7" name="Straight Arrow Connector 6"/>
          <p:cNvCxnSpPr/>
          <p:nvPr/>
        </p:nvCxnSpPr>
        <p:spPr>
          <a:xfrm>
            <a:off x="6538803" y="1748312"/>
            <a:ext cx="3728603" cy="37816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6538805" y="2308260"/>
            <a:ext cx="3194314" cy="3221683"/>
          </a:xfrm>
          <a:prstGeom prst="straightConnector1">
            <a:avLst/>
          </a:prstGeom>
          <a:ln w="3810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6579158" y="3180695"/>
            <a:ext cx="2273503" cy="23536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6660776" y="4240306"/>
            <a:ext cx="1335742" cy="128963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TextBox 157"/>
              <p:cNvSpPr txBox="1"/>
              <p:nvPr/>
            </p:nvSpPr>
            <p:spPr>
              <a:xfrm>
                <a:off x="195625" y="4081855"/>
                <a:ext cx="5503075" cy="2308324"/>
              </a:xfrm>
              <a:prstGeom prst="rect">
                <a:avLst/>
              </a:prstGeom>
              <a:noFill/>
            </p:spPr>
            <p:txBody>
              <a:bodyPr wrap="square" rtlCol="0">
                <a:spAutoFit/>
              </a:bodyPr>
              <a:lstStyle/>
              <a:p>
                <a:r>
                  <a:rPr lang="en-US" sz="1600" dirty="0"/>
                  <a:t>STOMP iterates through rows. Each row depends on the previous row. Therefore random ordering is not suitable.</a:t>
                </a:r>
              </a:p>
              <a:p>
                <a:endParaRPr lang="en-US" sz="1600" dirty="0"/>
              </a:p>
              <a:p>
                <a:r>
                  <a:rPr lang="en-US" sz="1600" dirty="0"/>
                  <a:t>However, the diagonals are independent of each other. We exploit this property to randomize the computation so we achieve an anytime </a:t>
                </a:r>
                <a14:m>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2</m:t>
                        </m:r>
                      </m:sup>
                    </m:sSup>
                    <m:r>
                      <a:rPr lang="en-US" sz="1600" i="1" dirty="0" smtClean="0">
                        <a:latin typeface="Cambria Math" panose="02040503050406030204" pitchFamily="18" charset="0"/>
                      </a:rPr>
                      <m:t>)</m:t>
                    </m:r>
                  </m:oMath>
                </a14:m>
                <a:r>
                  <a:rPr lang="en-US" sz="1600" dirty="0"/>
                  <a:t> algorithm.</a:t>
                </a:r>
              </a:p>
              <a:p>
                <a:endParaRPr lang="en-US" sz="1600" dirty="0"/>
              </a:p>
              <a:p>
                <a:r>
                  <a:rPr lang="en-US" sz="1600" dirty="0"/>
                  <a:t>We avoid computing the upper triangle of the matrix because the distance matrix is symmetric.</a:t>
                </a:r>
              </a:p>
            </p:txBody>
          </p:sp>
        </mc:Choice>
        <mc:Fallback xmlns="">
          <p:sp>
            <p:nvSpPr>
              <p:cNvPr id="158" name="TextBox 157"/>
              <p:cNvSpPr txBox="1">
                <a:spLocks noRot="1" noChangeAspect="1" noMove="1" noResize="1" noEditPoints="1" noAdjustHandles="1" noChangeArrowheads="1" noChangeShapeType="1" noTextEdit="1"/>
              </p:cNvSpPr>
              <p:nvPr/>
            </p:nvSpPr>
            <p:spPr>
              <a:xfrm>
                <a:off x="195625" y="4081855"/>
                <a:ext cx="5503075" cy="2308324"/>
              </a:xfrm>
              <a:prstGeom prst="rect">
                <a:avLst/>
              </a:prstGeom>
              <a:blipFill>
                <a:blip r:embed="rId9"/>
                <a:stretch>
                  <a:fillRect l="-460" b="-2186"/>
                </a:stretch>
              </a:blipFill>
            </p:spPr>
            <p:txBody>
              <a:bodyPr/>
              <a:lstStyle/>
              <a:p>
                <a:r>
                  <a:rPr lang="en-US">
                    <a:noFill/>
                  </a:rPr>
                  <a:t> </a:t>
                </a:r>
              </a:p>
            </p:txBody>
          </p:sp>
        </mc:Fallback>
      </mc:AlternateContent>
    </p:spTree>
    <p:extLst>
      <p:ext uri="{BB962C8B-B14F-4D97-AF65-F5344CB8AC3E}">
        <p14:creationId xmlns:p14="http://schemas.microsoft.com/office/powerpoint/2010/main" val="99588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AEE6-FFEB-46BE-9EE7-4C8BA4B87842}"/>
              </a:ext>
            </a:extLst>
          </p:cNvPr>
          <p:cNvSpPr>
            <a:spLocks noGrp="1"/>
          </p:cNvSpPr>
          <p:nvPr>
            <p:ph type="title"/>
          </p:nvPr>
        </p:nvSpPr>
        <p:spPr/>
        <p:txBody>
          <a:bodyPr/>
          <a:lstStyle/>
          <a:p>
            <a:r>
              <a:rPr lang="en-US" dirty="0"/>
              <a:t>Optimizations</a:t>
            </a:r>
          </a:p>
        </p:txBody>
      </p:sp>
      <p:sp>
        <p:nvSpPr>
          <p:cNvPr id="3" name="Content Placeholder 2">
            <a:extLst>
              <a:ext uri="{FF2B5EF4-FFF2-40B4-BE49-F238E27FC236}">
                <a16:creationId xmlns:a16="http://schemas.microsoft.com/office/drawing/2014/main" id="{FF69534F-0B78-4F73-B2C5-1DA30DAD3276}"/>
              </a:ext>
            </a:extLst>
          </p:cNvPr>
          <p:cNvSpPr>
            <a:spLocks noGrp="1"/>
          </p:cNvSpPr>
          <p:nvPr>
            <p:ph idx="1"/>
          </p:nvPr>
        </p:nvSpPr>
        <p:spPr/>
        <p:txBody>
          <a:bodyPr/>
          <a:lstStyle/>
          <a:p>
            <a:r>
              <a:rPr lang="en-US" dirty="0"/>
              <a:t>The previous slides show the basic ideas involved in computing the matrix profile in an efficient manner</a:t>
            </a:r>
          </a:p>
          <a:p>
            <a:endParaRPr lang="en-US" dirty="0"/>
          </a:p>
          <a:p>
            <a:r>
              <a:rPr lang="en-US" dirty="0"/>
              <a:t>There are also many optimizations that can be made to produce faster implementations (hours -&gt; seconds on GPU).</a:t>
            </a:r>
          </a:p>
          <a:p>
            <a:endParaRPr lang="en-US" dirty="0"/>
          </a:p>
          <a:p>
            <a:r>
              <a:rPr lang="en-US" dirty="0"/>
              <a:t>Please come see my talk tomorrow if you want to learn more about this aspect of the work.</a:t>
            </a:r>
          </a:p>
        </p:txBody>
      </p:sp>
    </p:spTree>
    <p:extLst>
      <p:ext uri="{BB962C8B-B14F-4D97-AF65-F5344CB8AC3E}">
        <p14:creationId xmlns:p14="http://schemas.microsoft.com/office/powerpoint/2010/main" val="3987368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FEFE-C6B8-4A29-889B-1AA3E536F24B}"/>
              </a:ext>
            </a:extLst>
          </p:cNvPr>
          <p:cNvSpPr>
            <a:spLocks noGrp="1"/>
          </p:cNvSpPr>
          <p:nvPr>
            <p:ph type="title"/>
          </p:nvPr>
        </p:nvSpPr>
        <p:spPr/>
        <p:txBody>
          <a:bodyPr/>
          <a:lstStyle/>
          <a:p>
            <a:r>
              <a:rPr lang="en-US" dirty="0"/>
              <a:t>AB-joins</a:t>
            </a:r>
          </a:p>
        </p:txBody>
      </p:sp>
      <p:sp>
        <p:nvSpPr>
          <p:cNvPr id="25" name="Rectangle 24">
            <a:extLst>
              <a:ext uri="{FF2B5EF4-FFF2-40B4-BE49-F238E27FC236}">
                <a16:creationId xmlns:a16="http://schemas.microsoft.com/office/drawing/2014/main" id="{59AAC97B-5978-42EE-A7C3-D856D19D3C02}"/>
              </a:ext>
            </a:extLst>
          </p:cNvPr>
          <p:cNvSpPr/>
          <p:nvPr/>
        </p:nvSpPr>
        <p:spPr>
          <a:xfrm>
            <a:off x="415073" y="1422424"/>
            <a:ext cx="10938727" cy="1200329"/>
          </a:xfrm>
          <a:prstGeom prst="rect">
            <a:avLst/>
          </a:prstGeom>
        </p:spPr>
        <p:txBody>
          <a:bodyPr wrap="square">
            <a:spAutoFit/>
          </a:bodyPr>
          <a:lstStyle/>
          <a:p>
            <a:r>
              <a:rPr lang="en-US" i="1" dirty="0">
                <a:solidFill>
                  <a:srgbClr val="C00000"/>
                </a:solidFill>
              </a:rPr>
              <a:t>Is there any pattern that is common to these two time series? We can perform an AB-join to find out.</a:t>
            </a:r>
          </a:p>
          <a:p>
            <a:r>
              <a:rPr lang="en-US" i="1" dirty="0">
                <a:solidFill>
                  <a:srgbClr val="C00000"/>
                </a:solidFill>
              </a:rPr>
              <a:t>An AB-join matrix profile is just searching for matches from one time series inside another distinct time series, rather than the same time series. </a:t>
            </a:r>
          </a:p>
          <a:p>
            <a:endParaRPr lang="en-US" i="1" dirty="0">
              <a:solidFill>
                <a:srgbClr val="C00000"/>
              </a:solidFill>
            </a:endParaRPr>
          </a:p>
        </p:txBody>
      </p:sp>
      <p:sp>
        <p:nvSpPr>
          <p:cNvPr id="26" name="Line 6">
            <a:extLst>
              <a:ext uri="{FF2B5EF4-FFF2-40B4-BE49-F238E27FC236}">
                <a16:creationId xmlns:a16="http://schemas.microsoft.com/office/drawing/2014/main" id="{ABCDA466-1360-4EE7-9F54-0C7A41F8E1A6}"/>
              </a:ext>
            </a:extLst>
          </p:cNvPr>
          <p:cNvSpPr>
            <a:spLocks noChangeShapeType="1"/>
          </p:cNvSpPr>
          <p:nvPr/>
        </p:nvSpPr>
        <p:spPr bwMode="auto">
          <a:xfrm>
            <a:off x="629316" y="3071174"/>
            <a:ext cx="5953936"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7">
            <a:extLst>
              <a:ext uri="{FF2B5EF4-FFF2-40B4-BE49-F238E27FC236}">
                <a16:creationId xmlns:a16="http://schemas.microsoft.com/office/drawing/2014/main" id="{2B6BB47E-788D-4594-B245-D69DA2BF9D04}"/>
              </a:ext>
            </a:extLst>
          </p:cNvPr>
          <p:cNvSpPr>
            <a:spLocks noChangeShapeType="1"/>
          </p:cNvSpPr>
          <p:nvPr/>
        </p:nvSpPr>
        <p:spPr bwMode="auto">
          <a:xfrm flipV="1">
            <a:off x="629314" y="2975924"/>
            <a:ext cx="0" cy="9525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
            <a:extLst>
              <a:ext uri="{FF2B5EF4-FFF2-40B4-BE49-F238E27FC236}">
                <a16:creationId xmlns:a16="http://schemas.microsoft.com/office/drawing/2014/main" id="{7C2AC823-7524-4181-A84D-B38418C4BC94}"/>
              </a:ext>
            </a:extLst>
          </p:cNvPr>
          <p:cNvSpPr>
            <a:spLocks noChangeShapeType="1"/>
          </p:cNvSpPr>
          <p:nvPr/>
        </p:nvSpPr>
        <p:spPr bwMode="auto">
          <a:xfrm flipV="1">
            <a:off x="1854165" y="2975924"/>
            <a:ext cx="0" cy="9525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9">
            <a:extLst>
              <a:ext uri="{FF2B5EF4-FFF2-40B4-BE49-F238E27FC236}">
                <a16:creationId xmlns:a16="http://schemas.microsoft.com/office/drawing/2014/main" id="{6878517F-CC3B-4A92-AC2A-91B7A0CAE10F}"/>
              </a:ext>
            </a:extLst>
          </p:cNvPr>
          <p:cNvSpPr>
            <a:spLocks noChangeShapeType="1"/>
          </p:cNvSpPr>
          <p:nvPr/>
        </p:nvSpPr>
        <p:spPr bwMode="auto">
          <a:xfrm flipV="1">
            <a:off x="3078215" y="2975924"/>
            <a:ext cx="0" cy="9525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0">
            <a:extLst>
              <a:ext uri="{FF2B5EF4-FFF2-40B4-BE49-F238E27FC236}">
                <a16:creationId xmlns:a16="http://schemas.microsoft.com/office/drawing/2014/main" id="{82383D66-0553-4BD5-B88F-723A1B6957FF}"/>
              </a:ext>
            </a:extLst>
          </p:cNvPr>
          <p:cNvSpPr>
            <a:spLocks noChangeShapeType="1"/>
          </p:cNvSpPr>
          <p:nvPr/>
        </p:nvSpPr>
        <p:spPr bwMode="auto">
          <a:xfrm flipV="1">
            <a:off x="4288738" y="2975924"/>
            <a:ext cx="0" cy="9525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1">
            <a:extLst>
              <a:ext uri="{FF2B5EF4-FFF2-40B4-BE49-F238E27FC236}">
                <a16:creationId xmlns:a16="http://schemas.microsoft.com/office/drawing/2014/main" id="{578AE50D-BEFE-450E-BCCE-18A8E13F363C}"/>
              </a:ext>
            </a:extLst>
          </p:cNvPr>
          <p:cNvSpPr>
            <a:spLocks noChangeShapeType="1"/>
          </p:cNvSpPr>
          <p:nvPr/>
        </p:nvSpPr>
        <p:spPr bwMode="auto">
          <a:xfrm flipV="1">
            <a:off x="5485733" y="2975924"/>
            <a:ext cx="0" cy="9525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2">
            <a:extLst>
              <a:ext uri="{FF2B5EF4-FFF2-40B4-BE49-F238E27FC236}">
                <a16:creationId xmlns:a16="http://schemas.microsoft.com/office/drawing/2014/main" id="{DA33F50C-4D67-4D0B-9E3E-354498DBE461}"/>
              </a:ext>
            </a:extLst>
          </p:cNvPr>
          <p:cNvSpPr>
            <a:spLocks noChangeShapeType="1"/>
          </p:cNvSpPr>
          <p:nvPr/>
        </p:nvSpPr>
        <p:spPr bwMode="auto">
          <a:xfrm flipV="1">
            <a:off x="6588043" y="2975924"/>
            <a:ext cx="0" cy="9525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13">
            <a:extLst>
              <a:ext uri="{FF2B5EF4-FFF2-40B4-BE49-F238E27FC236}">
                <a16:creationId xmlns:a16="http://schemas.microsoft.com/office/drawing/2014/main" id="{842834E2-B210-49DD-9BC5-46CC18DA0EA2}"/>
              </a:ext>
            </a:extLst>
          </p:cNvPr>
          <p:cNvSpPr>
            <a:spLocks noChangeArrowheads="1"/>
          </p:cNvSpPr>
          <p:nvPr/>
        </p:nvSpPr>
        <p:spPr bwMode="auto">
          <a:xfrm>
            <a:off x="610951" y="3121974"/>
            <a:ext cx="65474"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14">
            <a:extLst>
              <a:ext uri="{FF2B5EF4-FFF2-40B4-BE49-F238E27FC236}">
                <a16:creationId xmlns:a16="http://schemas.microsoft.com/office/drawing/2014/main" id="{1E5D593C-CF43-45B0-AE68-28ADE3CE486A}"/>
              </a:ext>
            </a:extLst>
          </p:cNvPr>
          <p:cNvSpPr>
            <a:spLocks noChangeArrowheads="1"/>
          </p:cNvSpPr>
          <p:nvPr/>
        </p:nvSpPr>
        <p:spPr bwMode="auto">
          <a:xfrm>
            <a:off x="1810249" y="3121974"/>
            <a:ext cx="122166"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15">
            <a:extLst>
              <a:ext uri="{FF2B5EF4-FFF2-40B4-BE49-F238E27FC236}">
                <a16:creationId xmlns:a16="http://schemas.microsoft.com/office/drawing/2014/main" id="{B4A8D75E-8A32-4F5F-9362-DF306DB3B2CE}"/>
              </a:ext>
            </a:extLst>
          </p:cNvPr>
          <p:cNvSpPr>
            <a:spLocks noChangeArrowheads="1"/>
          </p:cNvSpPr>
          <p:nvPr/>
        </p:nvSpPr>
        <p:spPr bwMode="auto">
          <a:xfrm>
            <a:off x="3057455" y="3121974"/>
            <a:ext cx="65474"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16">
            <a:extLst>
              <a:ext uri="{FF2B5EF4-FFF2-40B4-BE49-F238E27FC236}">
                <a16:creationId xmlns:a16="http://schemas.microsoft.com/office/drawing/2014/main" id="{AB78EB93-DC67-4004-8BCB-133C8479445D}"/>
              </a:ext>
            </a:extLst>
          </p:cNvPr>
          <p:cNvSpPr>
            <a:spLocks noChangeArrowheads="1"/>
          </p:cNvSpPr>
          <p:nvPr/>
        </p:nvSpPr>
        <p:spPr bwMode="auto">
          <a:xfrm>
            <a:off x="4248016" y="3121974"/>
            <a:ext cx="122166"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17">
            <a:extLst>
              <a:ext uri="{FF2B5EF4-FFF2-40B4-BE49-F238E27FC236}">
                <a16:creationId xmlns:a16="http://schemas.microsoft.com/office/drawing/2014/main" id="{681B2944-1A83-4446-9EAD-6C48D304A723}"/>
              </a:ext>
            </a:extLst>
          </p:cNvPr>
          <p:cNvSpPr>
            <a:spLocks noChangeArrowheads="1"/>
          </p:cNvSpPr>
          <p:nvPr/>
        </p:nvSpPr>
        <p:spPr bwMode="auto">
          <a:xfrm>
            <a:off x="5467369" y="3121974"/>
            <a:ext cx="65474"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18">
            <a:extLst>
              <a:ext uri="{FF2B5EF4-FFF2-40B4-BE49-F238E27FC236}">
                <a16:creationId xmlns:a16="http://schemas.microsoft.com/office/drawing/2014/main" id="{196262C3-C3E6-4C3A-B941-5A0822DFFB5D}"/>
              </a:ext>
            </a:extLst>
          </p:cNvPr>
          <p:cNvSpPr>
            <a:spLocks noChangeArrowheads="1"/>
          </p:cNvSpPr>
          <p:nvPr/>
        </p:nvSpPr>
        <p:spPr bwMode="auto">
          <a:xfrm>
            <a:off x="6545724" y="3121974"/>
            <a:ext cx="122166"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Freeform 19">
            <a:extLst>
              <a:ext uri="{FF2B5EF4-FFF2-40B4-BE49-F238E27FC236}">
                <a16:creationId xmlns:a16="http://schemas.microsoft.com/office/drawing/2014/main" id="{AFFD3E10-D141-445B-96E9-7A5589E17B5F}"/>
              </a:ext>
            </a:extLst>
          </p:cNvPr>
          <p:cNvSpPr>
            <a:spLocks/>
          </p:cNvSpPr>
          <p:nvPr/>
        </p:nvSpPr>
        <p:spPr bwMode="auto">
          <a:xfrm>
            <a:off x="6441924" y="3329936"/>
            <a:ext cx="28745" cy="46037"/>
          </a:xfrm>
          <a:custGeom>
            <a:avLst/>
            <a:gdLst>
              <a:gd name="T0" fmla="*/ 0 w 99"/>
              <a:gd name="T1" fmla="*/ 95 h 99"/>
              <a:gd name="T2" fmla="*/ 1 w 99"/>
              <a:gd name="T3" fmla="*/ 92 h 99"/>
              <a:gd name="T4" fmla="*/ 44 w 99"/>
              <a:gd name="T5" fmla="*/ 49 h 99"/>
              <a:gd name="T6" fmla="*/ 1 w 99"/>
              <a:gd name="T7" fmla="*/ 7 h 99"/>
              <a:gd name="T8" fmla="*/ 0 w 99"/>
              <a:gd name="T9" fmla="*/ 4 h 99"/>
              <a:gd name="T10" fmla="*/ 2 w 99"/>
              <a:gd name="T11" fmla="*/ 2 h 99"/>
              <a:gd name="T12" fmla="*/ 5 w 99"/>
              <a:gd name="T13" fmla="*/ 0 h 99"/>
              <a:gd name="T14" fmla="*/ 8 w 99"/>
              <a:gd name="T15" fmla="*/ 1 h 99"/>
              <a:gd name="T16" fmla="*/ 50 w 99"/>
              <a:gd name="T17" fmla="*/ 44 h 99"/>
              <a:gd name="T18" fmla="*/ 92 w 99"/>
              <a:gd name="T19" fmla="*/ 1 h 99"/>
              <a:gd name="T20" fmla="*/ 95 w 99"/>
              <a:gd name="T21" fmla="*/ 0 h 99"/>
              <a:gd name="T22" fmla="*/ 98 w 99"/>
              <a:gd name="T23" fmla="*/ 1 h 99"/>
              <a:gd name="T24" fmla="*/ 99 w 99"/>
              <a:gd name="T25" fmla="*/ 4 h 99"/>
              <a:gd name="T26" fmla="*/ 98 w 99"/>
              <a:gd name="T27" fmla="*/ 7 h 99"/>
              <a:gd name="T28" fmla="*/ 56 w 99"/>
              <a:gd name="T29" fmla="*/ 49 h 99"/>
              <a:gd name="T30" fmla="*/ 98 w 99"/>
              <a:gd name="T31" fmla="*/ 92 h 99"/>
              <a:gd name="T32" fmla="*/ 99 w 99"/>
              <a:gd name="T33" fmla="*/ 95 h 99"/>
              <a:gd name="T34" fmla="*/ 98 w 99"/>
              <a:gd name="T35" fmla="*/ 97 h 99"/>
              <a:gd name="T36" fmla="*/ 95 w 99"/>
              <a:gd name="T37" fmla="*/ 99 h 99"/>
              <a:gd name="T38" fmla="*/ 92 w 99"/>
              <a:gd name="T39" fmla="*/ 97 h 99"/>
              <a:gd name="T40" fmla="*/ 50 w 99"/>
              <a:gd name="T41" fmla="*/ 55 h 99"/>
              <a:gd name="T42" fmla="*/ 8 w 99"/>
              <a:gd name="T43" fmla="*/ 97 h 99"/>
              <a:gd name="T44" fmla="*/ 5 w 99"/>
              <a:gd name="T45" fmla="*/ 99 h 99"/>
              <a:gd name="T46" fmla="*/ 2 w 99"/>
              <a:gd name="T47" fmla="*/ 97 h 99"/>
              <a:gd name="T48" fmla="*/ 0 w 99"/>
              <a:gd name="T4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99">
                <a:moveTo>
                  <a:pt x="0" y="95"/>
                </a:moveTo>
                <a:cubicBezTo>
                  <a:pt x="0" y="94"/>
                  <a:pt x="1" y="93"/>
                  <a:pt x="1" y="92"/>
                </a:cubicBezTo>
                <a:lnTo>
                  <a:pt x="44" y="49"/>
                </a:lnTo>
                <a:lnTo>
                  <a:pt x="1" y="7"/>
                </a:lnTo>
                <a:cubicBezTo>
                  <a:pt x="1" y="6"/>
                  <a:pt x="0" y="5"/>
                  <a:pt x="0" y="4"/>
                </a:cubicBezTo>
                <a:cubicBezTo>
                  <a:pt x="0" y="3"/>
                  <a:pt x="1" y="2"/>
                  <a:pt x="2" y="2"/>
                </a:cubicBezTo>
                <a:cubicBezTo>
                  <a:pt x="3" y="1"/>
                  <a:pt x="3" y="0"/>
                  <a:pt x="5" y="0"/>
                </a:cubicBezTo>
                <a:cubicBezTo>
                  <a:pt x="5" y="0"/>
                  <a:pt x="6" y="1"/>
                  <a:pt x="8" y="1"/>
                </a:cubicBezTo>
                <a:lnTo>
                  <a:pt x="50" y="44"/>
                </a:lnTo>
                <a:lnTo>
                  <a:pt x="92" y="1"/>
                </a:lnTo>
                <a:cubicBezTo>
                  <a:pt x="93" y="1"/>
                  <a:pt x="94" y="0"/>
                  <a:pt x="95" y="0"/>
                </a:cubicBezTo>
                <a:cubicBezTo>
                  <a:pt x="96" y="0"/>
                  <a:pt x="97" y="1"/>
                  <a:pt x="98" y="1"/>
                </a:cubicBezTo>
                <a:cubicBezTo>
                  <a:pt x="99" y="2"/>
                  <a:pt x="99" y="3"/>
                  <a:pt x="99" y="4"/>
                </a:cubicBezTo>
                <a:cubicBezTo>
                  <a:pt x="99" y="5"/>
                  <a:pt x="99" y="6"/>
                  <a:pt x="98" y="7"/>
                </a:cubicBezTo>
                <a:lnTo>
                  <a:pt x="56" y="49"/>
                </a:lnTo>
                <a:lnTo>
                  <a:pt x="98" y="92"/>
                </a:lnTo>
                <a:cubicBezTo>
                  <a:pt x="99" y="93"/>
                  <a:pt x="99" y="94"/>
                  <a:pt x="99" y="95"/>
                </a:cubicBezTo>
                <a:cubicBezTo>
                  <a:pt x="99" y="96"/>
                  <a:pt x="99" y="97"/>
                  <a:pt x="98" y="97"/>
                </a:cubicBezTo>
                <a:cubicBezTo>
                  <a:pt x="97" y="98"/>
                  <a:pt x="96" y="99"/>
                  <a:pt x="95" y="99"/>
                </a:cubicBezTo>
                <a:cubicBezTo>
                  <a:pt x="94" y="99"/>
                  <a:pt x="93" y="98"/>
                  <a:pt x="92" y="97"/>
                </a:cubicBezTo>
                <a:lnTo>
                  <a:pt x="50" y="55"/>
                </a:lnTo>
                <a:lnTo>
                  <a:pt x="8" y="97"/>
                </a:lnTo>
                <a:cubicBezTo>
                  <a:pt x="7" y="98"/>
                  <a:pt x="6" y="99"/>
                  <a:pt x="5" y="99"/>
                </a:cubicBezTo>
                <a:cubicBezTo>
                  <a:pt x="3" y="99"/>
                  <a:pt x="3" y="98"/>
                  <a:pt x="2" y="97"/>
                </a:cubicBezTo>
                <a:cubicBezTo>
                  <a:pt x="1" y="97"/>
                  <a:pt x="0" y="96"/>
                  <a:pt x="0" y="95"/>
                </a:cubicBez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20">
            <a:extLst>
              <a:ext uri="{FF2B5EF4-FFF2-40B4-BE49-F238E27FC236}">
                <a16:creationId xmlns:a16="http://schemas.microsoft.com/office/drawing/2014/main" id="{7F6159BE-3305-4EC2-963A-323D30330CE7}"/>
              </a:ext>
            </a:extLst>
          </p:cNvPr>
          <p:cNvSpPr>
            <a:spLocks noChangeArrowheads="1"/>
          </p:cNvSpPr>
          <p:nvPr/>
        </p:nvSpPr>
        <p:spPr bwMode="auto">
          <a:xfrm>
            <a:off x="6485041" y="3288661"/>
            <a:ext cx="103003"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21">
            <a:extLst>
              <a:ext uri="{FF2B5EF4-FFF2-40B4-BE49-F238E27FC236}">
                <a16:creationId xmlns:a16="http://schemas.microsoft.com/office/drawing/2014/main" id="{0B214F0E-BFE0-4187-9719-2D0B6A524E3A}"/>
              </a:ext>
            </a:extLst>
          </p:cNvPr>
          <p:cNvSpPr>
            <a:spLocks noChangeArrowheads="1"/>
          </p:cNvSpPr>
          <p:nvPr/>
        </p:nvSpPr>
        <p:spPr bwMode="auto">
          <a:xfrm>
            <a:off x="6555306" y="3258499"/>
            <a:ext cx="5589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262626"/>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Freeform 35">
            <a:extLst>
              <a:ext uri="{FF2B5EF4-FFF2-40B4-BE49-F238E27FC236}">
                <a16:creationId xmlns:a16="http://schemas.microsoft.com/office/drawing/2014/main" id="{BB6182CA-8BE2-476F-9ACC-DD6A19619A8B}"/>
              </a:ext>
            </a:extLst>
          </p:cNvPr>
          <p:cNvSpPr>
            <a:spLocks/>
          </p:cNvSpPr>
          <p:nvPr/>
        </p:nvSpPr>
        <p:spPr bwMode="auto">
          <a:xfrm>
            <a:off x="630114" y="2747124"/>
            <a:ext cx="5946186" cy="327110"/>
          </a:xfrm>
          <a:custGeom>
            <a:avLst/>
            <a:gdLst>
              <a:gd name="T0" fmla="*/ 116 w 7447"/>
              <a:gd name="T1" fmla="*/ 297 h 559"/>
              <a:gd name="T2" fmla="*/ 233 w 7447"/>
              <a:gd name="T3" fmla="*/ 75 h 559"/>
              <a:gd name="T4" fmla="*/ 349 w 7447"/>
              <a:gd name="T5" fmla="*/ 355 h 559"/>
              <a:gd name="T6" fmla="*/ 466 w 7447"/>
              <a:gd name="T7" fmla="*/ 150 h 559"/>
              <a:gd name="T8" fmla="*/ 582 w 7447"/>
              <a:gd name="T9" fmla="*/ 347 h 559"/>
              <a:gd name="T10" fmla="*/ 699 w 7447"/>
              <a:gd name="T11" fmla="*/ 266 h 559"/>
              <a:gd name="T12" fmla="*/ 815 w 7447"/>
              <a:gd name="T13" fmla="*/ 292 h 559"/>
              <a:gd name="T14" fmla="*/ 932 w 7447"/>
              <a:gd name="T15" fmla="*/ 338 h 559"/>
              <a:gd name="T16" fmla="*/ 1048 w 7447"/>
              <a:gd name="T17" fmla="*/ 284 h 559"/>
              <a:gd name="T18" fmla="*/ 1165 w 7447"/>
              <a:gd name="T19" fmla="*/ 267 h 559"/>
              <a:gd name="T20" fmla="*/ 1281 w 7447"/>
              <a:gd name="T21" fmla="*/ 252 h 559"/>
              <a:gd name="T22" fmla="*/ 1398 w 7447"/>
              <a:gd name="T23" fmla="*/ 366 h 559"/>
              <a:gd name="T24" fmla="*/ 1514 w 7447"/>
              <a:gd name="T25" fmla="*/ 242 h 559"/>
              <a:gd name="T26" fmla="*/ 1631 w 7447"/>
              <a:gd name="T27" fmla="*/ 249 h 559"/>
              <a:gd name="T28" fmla="*/ 1747 w 7447"/>
              <a:gd name="T29" fmla="*/ 238 h 559"/>
              <a:gd name="T30" fmla="*/ 1864 w 7447"/>
              <a:gd name="T31" fmla="*/ 304 h 559"/>
              <a:gd name="T32" fmla="*/ 1980 w 7447"/>
              <a:gd name="T33" fmla="*/ 232 h 559"/>
              <a:gd name="T34" fmla="*/ 2097 w 7447"/>
              <a:gd name="T35" fmla="*/ 266 h 559"/>
              <a:gd name="T36" fmla="*/ 2213 w 7447"/>
              <a:gd name="T37" fmla="*/ 305 h 559"/>
              <a:gd name="T38" fmla="*/ 2330 w 7447"/>
              <a:gd name="T39" fmla="*/ 92 h 559"/>
              <a:gd name="T40" fmla="*/ 2446 w 7447"/>
              <a:gd name="T41" fmla="*/ 151 h 559"/>
              <a:gd name="T42" fmla="*/ 2563 w 7447"/>
              <a:gd name="T43" fmla="*/ 352 h 559"/>
              <a:gd name="T44" fmla="*/ 2680 w 7447"/>
              <a:gd name="T45" fmla="*/ 264 h 559"/>
              <a:gd name="T46" fmla="*/ 2796 w 7447"/>
              <a:gd name="T47" fmla="*/ 208 h 559"/>
              <a:gd name="T48" fmla="*/ 2912 w 7447"/>
              <a:gd name="T49" fmla="*/ 240 h 559"/>
              <a:gd name="T50" fmla="*/ 3029 w 7447"/>
              <a:gd name="T51" fmla="*/ 268 h 559"/>
              <a:gd name="T52" fmla="*/ 3145 w 7447"/>
              <a:gd name="T53" fmla="*/ 276 h 559"/>
              <a:gd name="T54" fmla="*/ 3262 w 7447"/>
              <a:gd name="T55" fmla="*/ 295 h 559"/>
              <a:gd name="T56" fmla="*/ 3378 w 7447"/>
              <a:gd name="T57" fmla="*/ 280 h 559"/>
              <a:gd name="T58" fmla="*/ 3495 w 7447"/>
              <a:gd name="T59" fmla="*/ 240 h 559"/>
              <a:gd name="T60" fmla="*/ 3612 w 7447"/>
              <a:gd name="T61" fmla="*/ 232 h 559"/>
              <a:gd name="T62" fmla="*/ 3728 w 7447"/>
              <a:gd name="T63" fmla="*/ 361 h 559"/>
              <a:gd name="T64" fmla="*/ 3845 w 7447"/>
              <a:gd name="T65" fmla="*/ 271 h 559"/>
              <a:gd name="T66" fmla="*/ 3961 w 7447"/>
              <a:gd name="T67" fmla="*/ 184 h 559"/>
              <a:gd name="T68" fmla="*/ 4078 w 7447"/>
              <a:gd name="T69" fmla="*/ 236 h 559"/>
              <a:gd name="T70" fmla="*/ 4194 w 7447"/>
              <a:gd name="T71" fmla="*/ 218 h 559"/>
              <a:gd name="T72" fmla="*/ 4310 w 7447"/>
              <a:gd name="T73" fmla="*/ 291 h 559"/>
              <a:gd name="T74" fmla="*/ 4427 w 7447"/>
              <a:gd name="T75" fmla="*/ 323 h 559"/>
              <a:gd name="T76" fmla="*/ 4544 w 7447"/>
              <a:gd name="T77" fmla="*/ 334 h 559"/>
              <a:gd name="T78" fmla="*/ 4660 w 7447"/>
              <a:gd name="T79" fmla="*/ 270 h 559"/>
              <a:gd name="T80" fmla="*/ 4777 w 7447"/>
              <a:gd name="T81" fmla="*/ 320 h 559"/>
              <a:gd name="T82" fmla="*/ 4893 w 7447"/>
              <a:gd name="T83" fmla="*/ 262 h 559"/>
              <a:gd name="T84" fmla="*/ 5010 w 7447"/>
              <a:gd name="T85" fmla="*/ 310 h 559"/>
              <a:gd name="T86" fmla="*/ 5126 w 7447"/>
              <a:gd name="T87" fmla="*/ 326 h 559"/>
              <a:gd name="T88" fmla="*/ 5243 w 7447"/>
              <a:gd name="T89" fmla="*/ 359 h 559"/>
              <a:gd name="T90" fmla="*/ 5359 w 7447"/>
              <a:gd name="T91" fmla="*/ 255 h 559"/>
              <a:gd name="T92" fmla="*/ 5476 w 7447"/>
              <a:gd name="T93" fmla="*/ 277 h 559"/>
              <a:gd name="T94" fmla="*/ 5592 w 7447"/>
              <a:gd name="T95" fmla="*/ 252 h 559"/>
              <a:gd name="T96" fmla="*/ 5709 w 7447"/>
              <a:gd name="T97" fmla="*/ 291 h 559"/>
              <a:gd name="T98" fmla="*/ 5825 w 7447"/>
              <a:gd name="T99" fmla="*/ 274 h 559"/>
              <a:gd name="T100" fmla="*/ 5942 w 7447"/>
              <a:gd name="T101" fmla="*/ 289 h 559"/>
              <a:gd name="T102" fmla="*/ 6058 w 7447"/>
              <a:gd name="T103" fmla="*/ 266 h 559"/>
              <a:gd name="T104" fmla="*/ 6175 w 7447"/>
              <a:gd name="T105" fmla="*/ 279 h 559"/>
              <a:gd name="T106" fmla="*/ 6291 w 7447"/>
              <a:gd name="T107" fmla="*/ 284 h 559"/>
              <a:gd name="T108" fmla="*/ 6408 w 7447"/>
              <a:gd name="T109" fmla="*/ 252 h 559"/>
              <a:gd name="T110" fmla="*/ 6524 w 7447"/>
              <a:gd name="T111" fmla="*/ 231 h 559"/>
              <a:gd name="T112" fmla="*/ 6641 w 7447"/>
              <a:gd name="T113" fmla="*/ 59 h 559"/>
              <a:gd name="T114" fmla="*/ 6757 w 7447"/>
              <a:gd name="T115" fmla="*/ 226 h 559"/>
              <a:gd name="T116" fmla="*/ 6874 w 7447"/>
              <a:gd name="T117" fmla="*/ 40 h 559"/>
              <a:gd name="T118" fmla="*/ 6991 w 7447"/>
              <a:gd name="T119" fmla="*/ 228 h 559"/>
              <a:gd name="T120" fmla="*/ 7107 w 7447"/>
              <a:gd name="T121" fmla="*/ 317 h 559"/>
              <a:gd name="T122" fmla="*/ 7224 w 7447"/>
              <a:gd name="T123" fmla="*/ 284 h 559"/>
              <a:gd name="T124" fmla="*/ 7340 w 7447"/>
              <a:gd name="T125" fmla="*/ 40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47" h="559">
                <a:moveTo>
                  <a:pt x="0" y="231"/>
                </a:moveTo>
                <a:lnTo>
                  <a:pt x="0" y="231"/>
                </a:lnTo>
                <a:lnTo>
                  <a:pt x="0" y="231"/>
                </a:lnTo>
                <a:lnTo>
                  <a:pt x="1" y="231"/>
                </a:lnTo>
                <a:lnTo>
                  <a:pt x="1" y="231"/>
                </a:lnTo>
                <a:lnTo>
                  <a:pt x="1" y="231"/>
                </a:lnTo>
                <a:lnTo>
                  <a:pt x="2" y="231"/>
                </a:lnTo>
                <a:lnTo>
                  <a:pt x="2" y="362"/>
                </a:lnTo>
                <a:lnTo>
                  <a:pt x="2" y="345"/>
                </a:lnTo>
                <a:lnTo>
                  <a:pt x="3" y="355"/>
                </a:lnTo>
                <a:lnTo>
                  <a:pt x="3" y="361"/>
                </a:lnTo>
                <a:lnTo>
                  <a:pt x="3" y="351"/>
                </a:lnTo>
                <a:lnTo>
                  <a:pt x="3" y="347"/>
                </a:lnTo>
                <a:lnTo>
                  <a:pt x="4" y="365"/>
                </a:lnTo>
                <a:lnTo>
                  <a:pt x="4" y="379"/>
                </a:lnTo>
                <a:lnTo>
                  <a:pt x="5" y="375"/>
                </a:lnTo>
                <a:lnTo>
                  <a:pt x="5" y="374"/>
                </a:lnTo>
                <a:lnTo>
                  <a:pt x="5" y="373"/>
                </a:lnTo>
                <a:lnTo>
                  <a:pt x="5" y="384"/>
                </a:lnTo>
                <a:lnTo>
                  <a:pt x="6" y="368"/>
                </a:lnTo>
                <a:lnTo>
                  <a:pt x="6" y="372"/>
                </a:lnTo>
                <a:lnTo>
                  <a:pt x="6" y="372"/>
                </a:lnTo>
                <a:lnTo>
                  <a:pt x="7" y="361"/>
                </a:lnTo>
                <a:lnTo>
                  <a:pt x="7" y="383"/>
                </a:lnTo>
                <a:lnTo>
                  <a:pt x="7" y="379"/>
                </a:lnTo>
                <a:lnTo>
                  <a:pt x="7" y="387"/>
                </a:lnTo>
                <a:lnTo>
                  <a:pt x="8" y="370"/>
                </a:lnTo>
                <a:lnTo>
                  <a:pt x="8" y="383"/>
                </a:lnTo>
                <a:lnTo>
                  <a:pt x="9" y="374"/>
                </a:lnTo>
                <a:lnTo>
                  <a:pt x="9" y="370"/>
                </a:lnTo>
                <a:lnTo>
                  <a:pt x="9" y="377"/>
                </a:lnTo>
                <a:lnTo>
                  <a:pt x="9" y="370"/>
                </a:lnTo>
                <a:lnTo>
                  <a:pt x="10" y="388"/>
                </a:lnTo>
                <a:lnTo>
                  <a:pt x="10" y="362"/>
                </a:lnTo>
                <a:lnTo>
                  <a:pt x="10" y="374"/>
                </a:lnTo>
                <a:lnTo>
                  <a:pt x="11" y="382"/>
                </a:lnTo>
                <a:lnTo>
                  <a:pt x="11" y="373"/>
                </a:lnTo>
                <a:lnTo>
                  <a:pt x="11" y="392"/>
                </a:lnTo>
                <a:lnTo>
                  <a:pt x="12" y="362"/>
                </a:lnTo>
                <a:lnTo>
                  <a:pt x="12" y="378"/>
                </a:lnTo>
                <a:lnTo>
                  <a:pt x="12" y="387"/>
                </a:lnTo>
                <a:lnTo>
                  <a:pt x="13" y="368"/>
                </a:lnTo>
                <a:lnTo>
                  <a:pt x="13" y="372"/>
                </a:lnTo>
                <a:lnTo>
                  <a:pt x="13" y="373"/>
                </a:lnTo>
                <a:lnTo>
                  <a:pt x="13" y="361"/>
                </a:lnTo>
                <a:lnTo>
                  <a:pt x="14" y="375"/>
                </a:lnTo>
                <a:lnTo>
                  <a:pt x="14" y="398"/>
                </a:lnTo>
                <a:lnTo>
                  <a:pt x="14" y="374"/>
                </a:lnTo>
                <a:lnTo>
                  <a:pt x="14" y="380"/>
                </a:lnTo>
                <a:lnTo>
                  <a:pt x="15" y="371"/>
                </a:lnTo>
                <a:lnTo>
                  <a:pt x="15" y="380"/>
                </a:lnTo>
                <a:lnTo>
                  <a:pt x="16" y="383"/>
                </a:lnTo>
                <a:lnTo>
                  <a:pt x="16" y="377"/>
                </a:lnTo>
                <a:lnTo>
                  <a:pt x="16" y="384"/>
                </a:lnTo>
                <a:lnTo>
                  <a:pt x="16" y="350"/>
                </a:lnTo>
                <a:lnTo>
                  <a:pt x="17" y="378"/>
                </a:lnTo>
                <a:lnTo>
                  <a:pt x="17" y="364"/>
                </a:lnTo>
                <a:lnTo>
                  <a:pt x="17" y="382"/>
                </a:lnTo>
                <a:lnTo>
                  <a:pt x="18" y="366"/>
                </a:lnTo>
                <a:lnTo>
                  <a:pt x="18" y="378"/>
                </a:lnTo>
                <a:lnTo>
                  <a:pt x="18" y="386"/>
                </a:lnTo>
                <a:lnTo>
                  <a:pt x="18" y="373"/>
                </a:lnTo>
                <a:lnTo>
                  <a:pt x="19" y="362"/>
                </a:lnTo>
                <a:lnTo>
                  <a:pt x="19" y="348"/>
                </a:lnTo>
                <a:lnTo>
                  <a:pt x="20" y="358"/>
                </a:lnTo>
                <a:lnTo>
                  <a:pt x="20" y="361"/>
                </a:lnTo>
                <a:lnTo>
                  <a:pt x="20" y="362"/>
                </a:lnTo>
                <a:lnTo>
                  <a:pt x="20" y="387"/>
                </a:lnTo>
                <a:lnTo>
                  <a:pt x="21" y="400"/>
                </a:lnTo>
                <a:lnTo>
                  <a:pt x="21" y="386"/>
                </a:lnTo>
                <a:lnTo>
                  <a:pt x="21" y="372"/>
                </a:lnTo>
                <a:lnTo>
                  <a:pt x="22" y="373"/>
                </a:lnTo>
                <a:lnTo>
                  <a:pt x="22" y="381"/>
                </a:lnTo>
                <a:lnTo>
                  <a:pt x="22" y="384"/>
                </a:lnTo>
                <a:lnTo>
                  <a:pt x="23" y="375"/>
                </a:lnTo>
                <a:lnTo>
                  <a:pt x="23" y="360"/>
                </a:lnTo>
                <a:lnTo>
                  <a:pt x="23" y="366"/>
                </a:lnTo>
                <a:lnTo>
                  <a:pt x="24" y="357"/>
                </a:lnTo>
                <a:lnTo>
                  <a:pt x="24" y="334"/>
                </a:lnTo>
                <a:lnTo>
                  <a:pt x="24" y="218"/>
                </a:lnTo>
                <a:lnTo>
                  <a:pt x="24" y="211"/>
                </a:lnTo>
                <a:lnTo>
                  <a:pt x="25" y="316"/>
                </a:lnTo>
                <a:lnTo>
                  <a:pt x="25" y="332"/>
                </a:lnTo>
                <a:lnTo>
                  <a:pt x="25" y="353"/>
                </a:lnTo>
                <a:lnTo>
                  <a:pt x="26" y="365"/>
                </a:lnTo>
                <a:lnTo>
                  <a:pt x="26" y="356"/>
                </a:lnTo>
                <a:lnTo>
                  <a:pt x="26" y="403"/>
                </a:lnTo>
                <a:lnTo>
                  <a:pt x="27" y="413"/>
                </a:lnTo>
                <a:lnTo>
                  <a:pt x="27" y="399"/>
                </a:lnTo>
                <a:lnTo>
                  <a:pt x="27" y="395"/>
                </a:lnTo>
                <a:lnTo>
                  <a:pt x="28" y="420"/>
                </a:lnTo>
                <a:lnTo>
                  <a:pt x="28" y="401"/>
                </a:lnTo>
                <a:lnTo>
                  <a:pt x="28" y="407"/>
                </a:lnTo>
                <a:lnTo>
                  <a:pt x="28" y="417"/>
                </a:lnTo>
                <a:lnTo>
                  <a:pt x="29" y="416"/>
                </a:lnTo>
                <a:lnTo>
                  <a:pt x="29" y="434"/>
                </a:lnTo>
                <a:lnTo>
                  <a:pt x="29" y="414"/>
                </a:lnTo>
                <a:lnTo>
                  <a:pt x="29" y="423"/>
                </a:lnTo>
                <a:lnTo>
                  <a:pt x="30" y="414"/>
                </a:lnTo>
                <a:lnTo>
                  <a:pt x="30" y="390"/>
                </a:lnTo>
                <a:lnTo>
                  <a:pt x="31" y="389"/>
                </a:lnTo>
                <a:lnTo>
                  <a:pt x="31" y="420"/>
                </a:lnTo>
                <a:lnTo>
                  <a:pt x="31" y="429"/>
                </a:lnTo>
                <a:lnTo>
                  <a:pt x="31" y="435"/>
                </a:lnTo>
                <a:lnTo>
                  <a:pt x="32" y="423"/>
                </a:lnTo>
                <a:lnTo>
                  <a:pt x="32" y="404"/>
                </a:lnTo>
                <a:lnTo>
                  <a:pt x="32" y="392"/>
                </a:lnTo>
                <a:lnTo>
                  <a:pt x="33" y="395"/>
                </a:lnTo>
                <a:lnTo>
                  <a:pt x="33" y="366"/>
                </a:lnTo>
                <a:lnTo>
                  <a:pt x="33" y="357"/>
                </a:lnTo>
                <a:lnTo>
                  <a:pt x="34" y="361"/>
                </a:lnTo>
                <a:lnTo>
                  <a:pt x="34" y="349"/>
                </a:lnTo>
                <a:lnTo>
                  <a:pt x="34" y="273"/>
                </a:lnTo>
                <a:lnTo>
                  <a:pt x="35" y="220"/>
                </a:lnTo>
                <a:lnTo>
                  <a:pt x="35" y="225"/>
                </a:lnTo>
                <a:lnTo>
                  <a:pt x="35" y="210"/>
                </a:lnTo>
                <a:lnTo>
                  <a:pt x="35" y="180"/>
                </a:lnTo>
                <a:lnTo>
                  <a:pt x="36" y="192"/>
                </a:lnTo>
                <a:lnTo>
                  <a:pt x="36" y="175"/>
                </a:lnTo>
                <a:lnTo>
                  <a:pt x="36" y="162"/>
                </a:lnTo>
                <a:lnTo>
                  <a:pt x="37" y="169"/>
                </a:lnTo>
                <a:lnTo>
                  <a:pt x="37" y="151"/>
                </a:lnTo>
                <a:lnTo>
                  <a:pt x="37" y="171"/>
                </a:lnTo>
                <a:lnTo>
                  <a:pt x="38" y="157"/>
                </a:lnTo>
                <a:lnTo>
                  <a:pt x="38" y="172"/>
                </a:lnTo>
                <a:lnTo>
                  <a:pt x="38" y="186"/>
                </a:lnTo>
                <a:lnTo>
                  <a:pt x="39" y="182"/>
                </a:lnTo>
                <a:lnTo>
                  <a:pt x="39" y="182"/>
                </a:lnTo>
                <a:lnTo>
                  <a:pt x="39" y="172"/>
                </a:lnTo>
                <a:lnTo>
                  <a:pt x="39" y="173"/>
                </a:lnTo>
                <a:lnTo>
                  <a:pt x="40" y="162"/>
                </a:lnTo>
                <a:lnTo>
                  <a:pt x="40" y="156"/>
                </a:lnTo>
                <a:lnTo>
                  <a:pt x="40" y="146"/>
                </a:lnTo>
                <a:lnTo>
                  <a:pt x="40" y="161"/>
                </a:lnTo>
                <a:lnTo>
                  <a:pt x="41" y="161"/>
                </a:lnTo>
                <a:lnTo>
                  <a:pt x="41" y="161"/>
                </a:lnTo>
                <a:lnTo>
                  <a:pt x="42" y="159"/>
                </a:lnTo>
                <a:lnTo>
                  <a:pt x="42" y="198"/>
                </a:lnTo>
                <a:lnTo>
                  <a:pt x="42" y="215"/>
                </a:lnTo>
                <a:lnTo>
                  <a:pt x="42" y="194"/>
                </a:lnTo>
                <a:lnTo>
                  <a:pt x="43" y="148"/>
                </a:lnTo>
                <a:lnTo>
                  <a:pt x="43" y="98"/>
                </a:lnTo>
                <a:lnTo>
                  <a:pt x="43" y="96"/>
                </a:lnTo>
                <a:lnTo>
                  <a:pt x="44" y="102"/>
                </a:lnTo>
                <a:lnTo>
                  <a:pt x="44" y="107"/>
                </a:lnTo>
                <a:lnTo>
                  <a:pt x="45" y="103"/>
                </a:lnTo>
                <a:lnTo>
                  <a:pt x="45" y="105"/>
                </a:lnTo>
                <a:lnTo>
                  <a:pt x="45" y="104"/>
                </a:lnTo>
                <a:lnTo>
                  <a:pt x="45" y="93"/>
                </a:lnTo>
                <a:lnTo>
                  <a:pt x="46" y="113"/>
                </a:lnTo>
                <a:lnTo>
                  <a:pt x="46" y="105"/>
                </a:lnTo>
                <a:lnTo>
                  <a:pt x="46" y="124"/>
                </a:lnTo>
                <a:lnTo>
                  <a:pt x="46" y="111"/>
                </a:lnTo>
                <a:lnTo>
                  <a:pt x="47" y="115"/>
                </a:lnTo>
                <a:lnTo>
                  <a:pt x="47" y="119"/>
                </a:lnTo>
                <a:lnTo>
                  <a:pt x="47" y="122"/>
                </a:lnTo>
                <a:lnTo>
                  <a:pt x="48" y="114"/>
                </a:lnTo>
                <a:lnTo>
                  <a:pt x="48" y="110"/>
                </a:lnTo>
                <a:lnTo>
                  <a:pt x="48" y="95"/>
                </a:lnTo>
                <a:lnTo>
                  <a:pt x="49" y="97"/>
                </a:lnTo>
                <a:lnTo>
                  <a:pt x="49" y="91"/>
                </a:lnTo>
                <a:lnTo>
                  <a:pt x="49" y="96"/>
                </a:lnTo>
                <a:lnTo>
                  <a:pt x="50" y="98"/>
                </a:lnTo>
                <a:lnTo>
                  <a:pt x="50" y="139"/>
                </a:lnTo>
                <a:lnTo>
                  <a:pt x="50" y="212"/>
                </a:lnTo>
                <a:lnTo>
                  <a:pt x="50" y="248"/>
                </a:lnTo>
                <a:lnTo>
                  <a:pt x="51" y="296"/>
                </a:lnTo>
                <a:lnTo>
                  <a:pt x="51" y="308"/>
                </a:lnTo>
                <a:lnTo>
                  <a:pt x="51" y="311"/>
                </a:lnTo>
                <a:lnTo>
                  <a:pt x="52" y="301"/>
                </a:lnTo>
                <a:lnTo>
                  <a:pt x="52" y="298"/>
                </a:lnTo>
                <a:lnTo>
                  <a:pt x="52" y="299"/>
                </a:lnTo>
                <a:lnTo>
                  <a:pt x="53" y="269"/>
                </a:lnTo>
                <a:lnTo>
                  <a:pt x="53" y="269"/>
                </a:lnTo>
                <a:lnTo>
                  <a:pt x="53" y="291"/>
                </a:lnTo>
                <a:lnTo>
                  <a:pt x="54" y="275"/>
                </a:lnTo>
                <a:lnTo>
                  <a:pt x="54" y="242"/>
                </a:lnTo>
                <a:lnTo>
                  <a:pt x="54" y="264"/>
                </a:lnTo>
                <a:lnTo>
                  <a:pt x="54" y="247"/>
                </a:lnTo>
                <a:lnTo>
                  <a:pt x="55" y="262"/>
                </a:lnTo>
                <a:lnTo>
                  <a:pt x="55" y="245"/>
                </a:lnTo>
                <a:lnTo>
                  <a:pt x="56" y="232"/>
                </a:lnTo>
                <a:lnTo>
                  <a:pt x="56" y="217"/>
                </a:lnTo>
                <a:lnTo>
                  <a:pt x="56" y="217"/>
                </a:lnTo>
                <a:lnTo>
                  <a:pt x="56" y="202"/>
                </a:lnTo>
                <a:lnTo>
                  <a:pt x="57" y="195"/>
                </a:lnTo>
                <a:lnTo>
                  <a:pt x="57" y="188"/>
                </a:lnTo>
                <a:lnTo>
                  <a:pt x="57" y="188"/>
                </a:lnTo>
                <a:lnTo>
                  <a:pt x="57" y="181"/>
                </a:lnTo>
                <a:lnTo>
                  <a:pt x="58" y="181"/>
                </a:lnTo>
                <a:lnTo>
                  <a:pt x="58" y="226"/>
                </a:lnTo>
                <a:lnTo>
                  <a:pt x="58" y="259"/>
                </a:lnTo>
                <a:lnTo>
                  <a:pt x="59" y="214"/>
                </a:lnTo>
                <a:lnTo>
                  <a:pt x="59" y="167"/>
                </a:lnTo>
                <a:lnTo>
                  <a:pt x="59" y="132"/>
                </a:lnTo>
                <a:lnTo>
                  <a:pt x="60" y="132"/>
                </a:lnTo>
                <a:lnTo>
                  <a:pt x="60" y="133"/>
                </a:lnTo>
                <a:lnTo>
                  <a:pt x="60" y="186"/>
                </a:lnTo>
                <a:lnTo>
                  <a:pt x="61" y="193"/>
                </a:lnTo>
                <a:lnTo>
                  <a:pt x="61" y="216"/>
                </a:lnTo>
                <a:lnTo>
                  <a:pt x="61" y="256"/>
                </a:lnTo>
                <a:lnTo>
                  <a:pt x="61" y="252"/>
                </a:lnTo>
                <a:lnTo>
                  <a:pt x="62" y="262"/>
                </a:lnTo>
                <a:lnTo>
                  <a:pt x="62" y="256"/>
                </a:lnTo>
                <a:lnTo>
                  <a:pt x="62" y="202"/>
                </a:lnTo>
                <a:lnTo>
                  <a:pt x="63" y="170"/>
                </a:lnTo>
                <a:lnTo>
                  <a:pt x="63" y="93"/>
                </a:lnTo>
                <a:lnTo>
                  <a:pt x="63" y="93"/>
                </a:lnTo>
                <a:lnTo>
                  <a:pt x="64" y="94"/>
                </a:lnTo>
                <a:lnTo>
                  <a:pt x="64" y="116"/>
                </a:lnTo>
                <a:lnTo>
                  <a:pt x="64" y="121"/>
                </a:lnTo>
                <a:lnTo>
                  <a:pt x="65" y="119"/>
                </a:lnTo>
                <a:lnTo>
                  <a:pt x="65" y="124"/>
                </a:lnTo>
                <a:lnTo>
                  <a:pt x="65" y="126"/>
                </a:lnTo>
                <a:lnTo>
                  <a:pt x="65" y="115"/>
                </a:lnTo>
                <a:lnTo>
                  <a:pt x="66" y="181"/>
                </a:lnTo>
                <a:lnTo>
                  <a:pt x="66" y="179"/>
                </a:lnTo>
                <a:lnTo>
                  <a:pt x="67" y="181"/>
                </a:lnTo>
                <a:lnTo>
                  <a:pt x="67" y="147"/>
                </a:lnTo>
                <a:lnTo>
                  <a:pt x="67" y="126"/>
                </a:lnTo>
                <a:lnTo>
                  <a:pt x="67" y="115"/>
                </a:lnTo>
                <a:lnTo>
                  <a:pt x="68" y="112"/>
                </a:lnTo>
                <a:lnTo>
                  <a:pt x="68" y="101"/>
                </a:lnTo>
                <a:lnTo>
                  <a:pt x="68" y="111"/>
                </a:lnTo>
                <a:lnTo>
                  <a:pt x="69" y="115"/>
                </a:lnTo>
                <a:lnTo>
                  <a:pt x="69" y="113"/>
                </a:lnTo>
                <a:lnTo>
                  <a:pt x="69" y="113"/>
                </a:lnTo>
                <a:lnTo>
                  <a:pt x="69" y="110"/>
                </a:lnTo>
                <a:lnTo>
                  <a:pt x="70" y="103"/>
                </a:lnTo>
                <a:lnTo>
                  <a:pt x="70" y="100"/>
                </a:lnTo>
                <a:lnTo>
                  <a:pt x="71" y="84"/>
                </a:lnTo>
                <a:lnTo>
                  <a:pt x="71" y="98"/>
                </a:lnTo>
                <a:lnTo>
                  <a:pt x="71" y="88"/>
                </a:lnTo>
                <a:lnTo>
                  <a:pt x="71" y="81"/>
                </a:lnTo>
                <a:lnTo>
                  <a:pt x="72" y="86"/>
                </a:lnTo>
                <a:lnTo>
                  <a:pt x="72" y="88"/>
                </a:lnTo>
                <a:lnTo>
                  <a:pt x="72" y="71"/>
                </a:lnTo>
                <a:lnTo>
                  <a:pt x="72" y="67"/>
                </a:lnTo>
                <a:lnTo>
                  <a:pt x="73" y="73"/>
                </a:lnTo>
                <a:lnTo>
                  <a:pt x="73" y="97"/>
                </a:lnTo>
                <a:lnTo>
                  <a:pt x="73" y="97"/>
                </a:lnTo>
                <a:lnTo>
                  <a:pt x="74" y="113"/>
                </a:lnTo>
                <a:lnTo>
                  <a:pt x="74" y="193"/>
                </a:lnTo>
                <a:lnTo>
                  <a:pt x="74" y="168"/>
                </a:lnTo>
                <a:lnTo>
                  <a:pt x="75" y="70"/>
                </a:lnTo>
                <a:lnTo>
                  <a:pt x="75" y="110"/>
                </a:lnTo>
                <a:lnTo>
                  <a:pt x="75" y="127"/>
                </a:lnTo>
                <a:lnTo>
                  <a:pt x="76" y="127"/>
                </a:lnTo>
                <a:lnTo>
                  <a:pt x="76" y="122"/>
                </a:lnTo>
                <a:lnTo>
                  <a:pt x="76" y="105"/>
                </a:lnTo>
                <a:lnTo>
                  <a:pt x="76" y="93"/>
                </a:lnTo>
                <a:lnTo>
                  <a:pt x="77" y="104"/>
                </a:lnTo>
                <a:lnTo>
                  <a:pt x="77" y="112"/>
                </a:lnTo>
                <a:lnTo>
                  <a:pt x="78" y="114"/>
                </a:lnTo>
                <a:lnTo>
                  <a:pt x="78" y="114"/>
                </a:lnTo>
                <a:lnTo>
                  <a:pt x="78" y="104"/>
                </a:lnTo>
                <a:lnTo>
                  <a:pt x="78" y="111"/>
                </a:lnTo>
                <a:lnTo>
                  <a:pt x="79" y="98"/>
                </a:lnTo>
                <a:lnTo>
                  <a:pt x="79" y="82"/>
                </a:lnTo>
                <a:lnTo>
                  <a:pt x="79" y="92"/>
                </a:lnTo>
                <a:lnTo>
                  <a:pt x="80" y="102"/>
                </a:lnTo>
                <a:lnTo>
                  <a:pt x="80" y="103"/>
                </a:lnTo>
                <a:lnTo>
                  <a:pt x="80" y="107"/>
                </a:lnTo>
                <a:lnTo>
                  <a:pt x="80" y="107"/>
                </a:lnTo>
                <a:lnTo>
                  <a:pt x="81" y="117"/>
                </a:lnTo>
                <a:lnTo>
                  <a:pt x="81" y="139"/>
                </a:lnTo>
                <a:lnTo>
                  <a:pt x="82" y="229"/>
                </a:lnTo>
                <a:lnTo>
                  <a:pt x="82" y="343"/>
                </a:lnTo>
                <a:lnTo>
                  <a:pt x="82" y="441"/>
                </a:lnTo>
                <a:lnTo>
                  <a:pt x="82" y="433"/>
                </a:lnTo>
                <a:lnTo>
                  <a:pt x="83" y="442"/>
                </a:lnTo>
                <a:lnTo>
                  <a:pt x="83" y="482"/>
                </a:lnTo>
                <a:lnTo>
                  <a:pt x="83" y="486"/>
                </a:lnTo>
                <a:lnTo>
                  <a:pt x="83" y="463"/>
                </a:lnTo>
                <a:lnTo>
                  <a:pt x="84" y="444"/>
                </a:lnTo>
                <a:lnTo>
                  <a:pt x="84" y="467"/>
                </a:lnTo>
                <a:lnTo>
                  <a:pt x="85" y="442"/>
                </a:lnTo>
                <a:lnTo>
                  <a:pt x="85" y="427"/>
                </a:lnTo>
                <a:lnTo>
                  <a:pt x="85" y="436"/>
                </a:lnTo>
                <a:lnTo>
                  <a:pt x="86" y="442"/>
                </a:lnTo>
                <a:lnTo>
                  <a:pt x="86" y="437"/>
                </a:lnTo>
                <a:lnTo>
                  <a:pt x="86" y="443"/>
                </a:lnTo>
                <a:lnTo>
                  <a:pt x="86" y="454"/>
                </a:lnTo>
                <a:lnTo>
                  <a:pt x="87" y="440"/>
                </a:lnTo>
                <a:lnTo>
                  <a:pt x="87" y="414"/>
                </a:lnTo>
                <a:lnTo>
                  <a:pt x="87" y="437"/>
                </a:lnTo>
                <a:lnTo>
                  <a:pt x="87" y="396"/>
                </a:lnTo>
                <a:lnTo>
                  <a:pt x="88" y="412"/>
                </a:lnTo>
                <a:lnTo>
                  <a:pt x="88" y="439"/>
                </a:lnTo>
                <a:lnTo>
                  <a:pt x="89" y="426"/>
                </a:lnTo>
                <a:lnTo>
                  <a:pt x="89" y="418"/>
                </a:lnTo>
                <a:lnTo>
                  <a:pt x="89" y="442"/>
                </a:lnTo>
                <a:lnTo>
                  <a:pt x="89" y="434"/>
                </a:lnTo>
                <a:lnTo>
                  <a:pt x="90" y="438"/>
                </a:lnTo>
                <a:lnTo>
                  <a:pt x="90" y="412"/>
                </a:lnTo>
                <a:lnTo>
                  <a:pt x="90" y="415"/>
                </a:lnTo>
                <a:lnTo>
                  <a:pt x="91" y="386"/>
                </a:lnTo>
                <a:lnTo>
                  <a:pt x="91" y="384"/>
                </a:lnTo>
                <a:lnTo>
                  <a:pt x="91" y="389"/>
                </a:lnTo>
                <a:lnTo>
                  <a:pt x="91" y="377"/>
                </a:lnTo>
                <a:lnTo>
                  <a:pt x="92" y="359"/>
                </a:lnTo>
                <a:lnTo>
                  <a:pt x="92" y="403"/>
                </a:lnTo>
                <a:lnTo>
                  <a:pt x="93" y="409"/>
                </a:lnTo>
                <a:lnTo>
                  <a:pt x="93" y="416"/>
                </a:lnTo>
                <a:lnTo>
                  <a:pt x="93" y="396"/>
                </a:lnTo>
                <a:lnTo>
                  <a:pt x="93" y="375"/>
                </a:lnTo>
                <a:lnTo>
                  <a:pt x="94" y="347"/>
                </a:lnTo>
                <a:lnTo>
                  <a:pt x="94" y="355"/>
                </a:lnTo>
                <a:lnTo>
                  <a:pt x="94" y="385"/>
                </a:lnTo>
                <a:lnTo>
                  <a:pt x="95" y="353"/>
                </a:lnTo>
                <a:lnTo>
                  <a:pt x="95" y="376"/>
                </a:lnTo>
                <a:lnTo>
                  <a:pt x="95" y="383"/>
                </a:lnTo>
                <a:lnTo>
                  <a:pt x="96" y="379"/>
                </a:lnTo>
                <a:lnTo>
                  <a:pt x="96" y="363"/>
                </a:lnTo>
                <a:lnTo>
                  <a:pt x="96" y="380"/>
                </a:lnTo>
                <a:lnTo>
                  <a:pt x="97" y="368"/>
                </a:lnTo>
                <a:lnTo>
                  <a:pt x="97" y="348"/>
                </a:lnTo>
                <a:lnTo>
                  <a:pt x="97" y="343"/>
                </a:lnTo>
                <a:lnTo>
                  <a:pt x="97" y="342"/>
                </a:lnTo>
                <a:lnTo>
                  <a:pt x="98" y="257"/>
                </a:lnTo>
                <a:lnTo>
                  <a:pt x="98" y="220"/>
                </a:lnTo>
                <a:lnTo>
                  <a:pt x="98" y="222"/>
                </a:lnTo>
                <a:lnTo>
                  <a:pt x="98" y="240"/>
                </a:lnTo>
                <a:lnTo>
                  <a:pt x="99" y="265"/>
                </a:lnTo>
                <a:lnTo>
                  <a:pt x="99" y="213"/>
                </a:lnTo>
                <a:lnTo>
                  <a:pt x="100" y="150"/>
                </a:lnTo>
                <a:lnTo>
                  <a:pt x="100" y="98"/>
                </a:lnTo>
                <a:lnTo>
                  <a:pt x="100" y="90"/>
                </a:lnTo>
                <a:lnTo>
                  <a:pt x="100" y="102"/>
                </a:lnTo>
                <a:lnTo>
                  <a:pt x="101" y="106"/>
                </a:lnTo>
                <a:lnTo>
                  <a:pt x="101" y="93"/>
                </a:lnTo>
                <a:lnTo>
                  <a:pt x="101" y="80"/>
                </a:lnTo>
                <a:lnTo>
                  <a:pt x="102" y="69"/>
                </a:lnTo>
                <a:lnTo>
                  <a:pt x="102" y="67"/>
                </a:lnTo>
                <a:lnTo>
                  <a:pt x="102" y="64"/>
                </a:lnTo>
                <a:lnTo>
                  <a:pt x="102" y="53"/>
                </a:lnTo>
                <a:lnTo>
                  <a:pt x="103" y="45"/>
                </a:lnTo>
                <a:lnTo>
                  <a:pt x="103" y="56"/>
                </a:lnTo>
                <a:lnTo>
                  <a:pt x="104" y="48"/>
                </a:lnTo>
                <a:lnTo>
                  <a:pt x="104" y="56"/>
                </a:lnTo>
                <a:lnTo>
                  <a:pt x="104" y="62"/>
                </a:lnTo>
                <a:lnTo>
                  <a:pt x="104" y="57"/>
                </a:lnTo>
                <a:lnTo>
                  <a:pt x="105" y="72"/>
                </a:lnTo>
                <a:lnTo>
                  <a:pt x="105" y="70"/>
                </a:lnTo>
                <a:lnTo>
                  <a:pt x="105" y="70"/>
                </a:lnTo>
                <a:lnTo>
                  <a:pt x="106" y="52"/>
                </a:lnTo>
                <a:lnTo>
                  <a:pt x="106" y="63"/>
                </a:lnTo>
                <a:lnTo>
                  <a:pt x="106" y="88"/>
                </a:lnTo>
                <a:lnTo>
                  <a:pt x="107" y="109"/>
                </a:lnTo>
                <a:lnTo>
                  <a:pt x="107" y="132"/>
                </a:lnTo>
                <a:lnTo>
                  <a:pt x="107" y="175"/>
                </a:lnTo>
                <a:lnTo>
                  <a:pt x="108" y="202"/>
                </a:lnTo>
                <a:lnTo>
                  <a:pt x="108" y="168"/>
                </a:lnTo>
                <a:lnTo>
                  <a:pt x="108" y="61"/>
                </a:lnTo>
                <a:lnTo>
                  <a:pt x="108" y="36"/>
                </a:lnTo>
                <a:lnTo>
                  <a:pt x="109" y="32"/>
                </a:lnTo>
                <a:lnTo>
                  <a:pt x="109" y="47"/>
                </a:lnTo>
                <a:lnTo>
                  <a:pt x="109" y="38"/>
                </a:lnTo>
                <a:lnTo>
                  <a:pt x="110" y="28"/>
                </a:lnTo>
                <a:lnTo>
                  <a:pt x="110" y="45"/>
                </a:lnTo>
                <a:lnTo>
                  <a:pt x="110" y="28"/>
                </a:lnTo>
                <a:lnTo>
                  <a:pt x="111" y="31"/>
                </a:lnTo>
                <a:lnTo>
                  <a:pt x="111" y="42"/>
                </a:lnTo>
                <a:lnTo>
                  <a:pt x="111" y="38"/>
                </a:lnTo>
                <a:lnTo>
                  <a:pt x="112" y="40"/>
                </a:lnTo>
                <a:lnTo>
                  <a:pt x="112" y="55"/>
                </a:lnTo>
                <a:lnTo>
                  <a:pt x="112" y="65"/>
                </a:lnTo>
                <a:lnTo>
                  <a:pt x="112" y="62"/>
                </a:lnTo>
                <a:lnTo>
                  <a:pt x="113" y="58"/>
                </a:lnTo>
                <a:lnTo>
                  <a:pt x="113" y="46"/>
                </a:lnTo>
                <a:lnTo>
                  <a:pt x="113" y="37"/>
                </a:lnTo>
                <a:lnTo>
                  <a:pt x="113" y="36"/>
                </a:lnTo>
                <a:lnTo>
                  <a:pt x="114" y="33"/>
                </a:lnTo>
                <a:lnTo>
                  <a:pt x="114" y="104"/>
                </a:lnTo>
                <a:lnTo>
                  <a:pt x="115" y="230"/>
                </a:lnTo>
                <a:lnTo>
                  <a:pt x="115" y="287"/>
                </a:lnTo>
                <a:lnTo>
                  <a:pt x="115" y="316"/>
                </a:lnTo>
                <a:lnTo>
                  <a:pt x="115" y="383"/>
                </a:lnTo>
                <a:lnTo>
                  <a:pt x="116" y="343"/>
                </a:lnTo>
                <a:lnTo>
                  <a:pt x="116" y="297"/>
                </a:lnTo>
                <a:lnTo>
                  <a:pt x="116" y="276"/>
                </a:lnTo>
                <a:lnTo>
                  <a:pt x="117" y="298"/>
                </a:lnTo>
                <a:lnTo>
                  <a:pt x="117" y="286"/>
                </a:lnTo>
                <a:lnTo>
                  <a:pt x="117" y="268"/>
                </a:lnTo>
                <a:lnTo>
                  <a:pt x="118" y="264"/>
                </a:lnTo>
                <a:lnTo>
                  <a:pt x="118" y="256"/>
                </a:lnTo>
                <a:lnTo>
                  <a:pt x="118" y="253"/>
                </a:lnTo>
                <a:lnTo>
                  <a:pt x="119" y="255"/>
                </a:lnTo>
                <a:lnTo>
                  <a:pt x="119" y="242"/>
                </a:lnTo>
                <a:lnTo>
                  <a:pt x="119" y="221"/>
                </a:lnTo>
                <a:lnTo>
                  <a:pt x="119" y="223"/>
                </a:lnTo>
                <a:lnTo>
                  <a:pt x="120" y="198"/>
                </a:lnTo>
                <a:lnTo>
                  <a:pt x="120" y="207"/>
                </a:lnTo>
                <a:lnTo>
                  <a:pt x="120" y="198"/>
                </a:lnTo>
                <a:lnTo>
                  <a:pt x="121" y="195"/>
                </a:lnTo>
                <a:lnTo>
                  <a:pt x="121" y="215"/>
                </a:lnTo>
                <a:lnTo>
                  <a:pt x="121" y="208"/>
                </a:lnTo>
                <a:lnTo>
                  <a:pt x="122" y="194"/>
                </a:lnTo>
                <a:lnTo>
                  <a:pt x="122" y="194"/>
                </a:lnTo>
                <a:lnTo>
                  <a:pt x="122" y="180"/>
                </a:lnTo>
                <a:lnTo>
                  <a:pt x="123" y="177"/>
                </a:lnTo>
                <a:lnTo>
                  <a:pt x="123" y="195"/>
                </a:lnTo>
                <a:lnTo>
                  <a:pt x="123" y="224"/>
                </a:lnTo>
                <a:lnTo>
                  <a:pt x="123" y="248"/>
                </a:lnTo>
                <a:lnTo>
                  <a:pt x="124" y="204"/>
                </a:lnTo>
                <a:lnTo>
                  <a:pt x="124" y="159"/>
                </a:lnTo>
                <a:lnTo>
                  <a:pt x="124" y="134"/>
                </a:lnTo>
                <a:lnTo>
                  <a:pt x="124" y="126"/>
                </a:lnTo>
                <a:lnTo>
                  <a:pt x="125" y="117"/>
                </a:lnTo>
                <a:lnTo>
                  <a:pt x="125" y="161"/>
                </a:lnTo>
                <a:lnTo>
                  <a:pt x="126" y="194"/>
                </a:lnTo>
                <a:lnTo>
                  <a:pt x="126" y="217"/>
                </a:lnTo>
                <a:lnTo>
                  <a:pt x="126" y="251"/>
                </a:lnTo>
                <a:lnTo>
                  <a:pt x="127" y="232"/>
                </a:lnTo>
                <a:lnTo>
                  <a:pt x="127" y="230"/>
                </a:lnTo>
                <a:lnTo>
                  <a:pt x="127" y="214"/>
                </a:lnTo>
                <a:lnTo>
                  <a:pt x="127" y="203"/>
                </a:lnTo>
                <a:lnTo>
                  <a:pt x="128" y="143"/>
                </a:lnTo>
                <a:lnTo>
                  <a:pt x="128" y="108"/>
                </a:lnTo>
                <a:lnTo>
                  <a:pt x="129" y="97"/>
                </a:lnTo>
                <a:lnTo>
                  <a:pt x="129" y="93"/>
                </a:lnTo>
                <a:lnTo>
                  <a:pt x="129" y="99"/>
                </a:lnTo>
                <a:lnTo>
                  <a:pt x="129" y="105"/>
                </a:lnTo>
                <a:lnTo>
                  <a:pt x="130" y="121"/>
                </a:lnTo>
                <a:lnTo>
                  <a:pt x="130" y="137"/>
                </a:lnTo>
                <a:lnTo>
                  <a:pt x="130" y="135"/>
                </a:lnTo>
                <a:lnTo>
                  <a:pt x="130" y="145"/>
                </a:lnTo>
                <a:lnTo>
                  <a:pt x="131" y="187"/>
                </a:lnTo>
                <a:lnTo>
                  <a:pt x="131" y="207"/>
                </a:lnTo>
                <a:lnTo>
                  <a:pt x="131" y="194"/>
                </a:lnTo>
                <a:lnTo>
                  <a:pt x="132" y="143"/>
                </a:lnTo>
                <a:lnTo>
                  <a:pt x="132" y="121"/>
                </a:lnTo>
                <a:lnTo>
                  <a:pt x="132" y="116"/>
                </a:lnTo>
                <a:lnTo>
                  <a:pt x="133" y="101"/>
                </a:lnTo>
                <a:lnTo>
                  <a:pt x="133" y="110"/>
                </a:lnTo>
                <a:lnTo>
                  <a:pt x="133" y="110"/>
                </a:lnTo>
                <a:lnTo>
                  <a:pt x="134" y="98"/>
                </a:lnTo>
                <a:lnTo>
                  <a:pt x="134" y="99"/>
                </a:lnTo>
                <a:lnTo>
                  <a:pt x="134" y="95"/>
                </a:lnTo>
                <a:lnTo>
                  <a:pt x="134" y="107"/>
                </a:lnTo>
                <a:lnTo>
                  <a:pt x="135" y="90"/>
                </a:lnTo>
                <a:lnTo>
                  <a:pt x="135" y="94"/>
                </a:lnTo>
                <a:lnTo>
                  <a:pt x="135" y="94"/>
                </a:lnTo>
                <a:lnTo>
                  <a:pt x="136" y="80"/>
                </a:lnTo>
                <a:lnTo>
                  <a:pt x="136" y="85"/>
                </a:lnTo>
                <a:lnTo>
                  <a:pt x="136" y="82"/>
                </a:lnTo>
                <a:lnTo>
                  <a:pt x="137" y="89"/>
                </a:lnTo>
                <a:lnTo>
                  <a:pt x="137" y="82"/>
                </a:lnTo>
                <a:lnTo>
                  <a:pt x="137" y="82"/>
                </a:lnTo>
                <a:lnTo>
                  <a:pt x="138" y="84"/>
                </a:lnTo>
                <a:lnTo>
                  <a:pt x="138" y="93"/>
                </a:lnTo>
                <a:lnTo>
                  <a:pt x="138" y="98"/>
                </a:lnTo>
                <a:lnTo>
                  <a:pt x="138" y="99"/>
                </a:lnTo>
                <a:lnTo>
                  <a:pt x="139" y="78"/>
                </a:lnTo>
                <a:lnTo>
                  <a:pt x="139" y="95"/>
                </a:lnTo>
                <a:lnTo>
                  <a:pt x="140" y="152"/>
                </a:lnTo>
                <a:lnTo>
                  <a:pt x="140" y="196"/>
                </a:lnTo>
                <a:lnTo>
                  <a:pt x="140" y="133"/>
                </a:lnTo>
                <a:lnTo>
                  <a:pt x="140" y="85"/>
                </a:lnTo>
                <a:lnTo>
                  <a:pt x="141" y="117"/>
                </a:lnTo>
                <a:lnTo>
                  <a:pt x="141" y="120"/>
                </a:lnTo>
                <a:lnTo>
                  <a:pt x="141" y="113"/>
                </a:lnTo>
                <a:lnTo>
                  <a:pt x="141" y="119"/>
                </a:lnTo>
                <a:lnTo>
                  <a:pt x="142" y="114"/>
                </a:lnTo>
                <a:lnTo>
                  <a:pt x="142" y="123"/>
                </a:lnTo>
                <a:lnTo>
                  <a:pt x="142" y="122"/>
                </a:lnTo>
                <a:lnTo>
                  <a:pt x="143" y="123"/>
                </a:lnTo>
                <a:lnTo>
                  <a:pt x="143" y="120"/>
                </a:lnTo>
                <a:lnTo>
                  <a:pt x="143" y="115"/>
                </a:lnTo>
                <a:lnTo>
                  <a:pt x="144" y="111"/>
                </a:lnTo>
                <a:lnTo>
                  <a:pt x="144" y="103"/>
                </a:lnTo>
                <a:lnTo>
                  <a:pt x="144" y="107"/>
                </a:lnTo>
                <a:lnTo>
                  <a:pt x="145" y="106"/>
                </a:lnTo>
                <a:lnTo>
                  <a:pt x="145" y="98"/>
                </a:lnTo>
                <a:lnTo>
                  <a:pt x="145" y="98"/>
                </a:lnTo>
                <a:lnTo>
                  <a:pt x="145" y="101"/>
                </a:lnTo>
                <a:lnTo>
                  <a:pt x="146" y="97"/>
                </a:lnTo>
                <a:lnTo>
                  <a:pt x="146" y="137"/>
                </a:lnTo>
                <a:lnTo>
                  <a:pt x="146" y="122"/>
                </a:lnTo>
                <a:lnTo>
                  <a:pt x="147" y="185"/>
                </a:lnTo>
                <a:lnTo>
                  <a:pt x="147" y="326"/>
                </a:lnTo>
                <a:lnTo>
                  <a:pt x="147" y="354"/>
                </a:lnTo>
                <a:lnTo>
                  <a:pt x="148" y="381"/>
                </a:lnTo>
                <a:lnTo>
                  <a:pt x="148" y="393"/>
                </a:lnTo>
                <a:lnTo>
                  <a:pt x="148" y="399"/>
                </a:lnTo>
                <a:lnTo>
                  <a:pt x="149" y="373"/>
                </a:lnTo>
                <a:lnTo>
                  <a:pt x="149" y="363"/>
                </a:lnTo>
                <a:lnTo>
                  <a:pt x="149" y="330"/>
                </a:lnTo>
                <a:lnTo>
                  <a:pt x="149" y="336"/>
                </a:lnTo>
                <a:lnTo>
                  <a:pt x="150" y="328"/>
                </a:lnTo>
                <a:lnTo>
                  <a:pt x="150" y="329"/>
                </a:lnTo>
                <a:lnTo>
                  <a:pt x="151" y="334"/>
                </a:lnTo>
                <a:lnTo>
                  <a:pt x="151" y="324"/>
                </a:lnTo>
                <a:lnTo>
                  <a:pt x="151" y="335"/>
                </a:lnTo>
                <a:lnTo>
                  <a:pt x="151" y="335"/>
                </a:lnTo>
                <a:lnTo>
                  <a:pt x="152" y="343"/>
                </a:lnTo>
                <a:lnTo>
                  <a:pt x="152" y="348"/>
                </a:lnTo>
                <a:lnTo>
                  <a:pt x="152" y="342"/>
                </a:lnTo>
                <a:lnTo>
                  <a:pt x="153" y="351"/>
                </a:lnTo>
                <a:lnTo>
                  <a:pt x="153" y="366"/>
                </a:lnTo>
                <a:lnTo>
                  <a:pt x="153" y="360"/>
                </a:lnTo>
                <a:lnTo>
                  <a:pt x="153" y="380"/>
                </a:lnTo>
                <a:lnTo>
                  <a:pt x="154" y="377"/>
                </a:lnTo>
                <a:lnTo>
                  <a:pt x="154" y="380"/>
                </a:lnTo>
                <a:lnTo>
                  <a:pt x="155" y="376"/>
                </a:lnTo>
                <a:lnTo>
                  <a:pt x="155" y="347"/>
                </a:lnTo>
                <a:lnTo>
                  <a:pt x="155" y="353"/>
                </a:lnTo>
                <a:lnTo>
                  <a:pt x="155" y="354"/>
                </a:lnTo>
                <a:lnTo>
                  <a:pt x="156" y="358"/>
                </a:lnTo>
                <a:lnTo>
                  <a:pt x="156" y="358"/>
                </a:lnTo>
                <a:lnTo>
                  <a:pt x="156" y="357"/>
                </a:lnTo>
                <a:lnTo>
                  <a:pt x="156" y="387"/>
                </a:lnTo>
                <a:lnTo>
                  <a:pt x="157" y="353"/>
                </a:lnTo>
                <a:lnTo>
                  <a:pt x="157" y="336"/>
                </a:lnTo>
                <a:lnTo>
                  <a:pt x="158" y="327"/>
                </a:lnTo>
                <a:lnTo>
                  <a:pt x="158" y="351"/>
                </a:lnTo>
                <a:lnTo>
                  <a:pt x="158" y="342"/>
                </a:lnTo>
                <a:lnTo>
                  <a:pt x="158" y="329"/>
                </a:lnTo>
                <a:lnTo>
                  <a:pt x="159" y="335"/>
                </a:lnTo>
                <a:lnTo>
                  <a:pt x="159" y="343"/>
                </a:lnTo>
                <a:lnTo>
                  <a:pt x="159" y="316"/>
                </a:lnTo>
                <a:lnTo>
                  <a:pt x="160" y="321"/>
                </a:lnTo>
                <a:lnTo>
                  <a:pt x="160" y="333"/>
                </a:lnTo>
                <a:lnTo>
                  <a:pt x="160" y="353"/>
                </a:lnTo>
                <a:lnTo>
                  <a:pt x="160" y="343"/>
                </a:lnTo>
                <a:lnTo>
                  <a:pt x="161" y="350"/>
                </a:lnTo>
                <a:lnTo>
                  <a:pt x="161" y="316"/>
                </a:lnTo>
                <a:lnTo>
                  <a:pt x="162" y="310"/>
                </a:lnTo>
                <a:lnTo>
                  <a:pt x="162" y="280"/>
                </a:lnTo>
                <a:lnTo>
                  <a:pt x="162" y="262"/>
                </a:lnTo>
                <a:lnTo>
                  <a:pt x="162" y="257"/>
                </a:lnTo>
                <a:lnTo>
                  <a:pt x="163" y="286"/>
                </a:lnTo>
                <a:lnTo>
                  <a:pt x="163" y="294"/>
                </a:lnTo>
                <a:lnTo>
                  <a:pt x="163" y="279"/>
                </a:lnTo>
                <a:lnTo>
                  <a:pt x="164" y="331"/>
                </a:lnTo>
                <a:lnTo>
                  <a:pt x="164" y="299"/>
                </a:lnTo>
                <a:lnTo>
                  <a:pt x="164" y="210"/>
                </a:lnTo>
                <a:lnTo>
                  <a:pt x="164" y="167"/>
                </a:lnTo>
                <a:lnTo>
                  <a:pt x="165" y="191"/>
                </a:lnTo>
                <a:lnTo>
                  <a:pt x="165" y="167"/>
                </a:lnTo>
                <a:lnTo>
                  <a:pt x="166" y="179"/>
                </a:lnTo>
                <a:lnTo>
                  <a:pt x="166" y="179"/>
                </a:lnTo>
                <a:lnTo>
                  <a:pt x="166" y="136"/>
                </a:lnTo>
                <a:lnTo>
                  <a:pt x="166" y="145"/>
                </a:lnTo>
                <a:lnTo>
                  <a:pt x="167" y="157"/>
                </a:lnTo>
                <a:lnTo>
                  <a:pt x="167" y="153"/>
                </a:lnTo>
                <a:lnTo>
                  <a:pt x="167" y="144"/>
                </a:lnTo>
                <a:lnTo>
                  <a:pt x="168" y="140"/>
                </a:lnTo>
                <a:lnTo>
                  <a:pt x="168" y="137"/>
                </a:lnTo>
                <a:lnTo>
                  <a:pt x="168" y="142"/>
                </a:lnTo>
                <a:lnTo>
                  <a:pt x="169" y="135"/>
                </a:lnTo>
                <a:lnTo>
                  <a:pt x="169" y="131"/>
                </a:lnTo>
                <a:lnTo>
                  <a:pt x="169" y="124"/>
                </a:lnTo>
                <a:lnTo>
                  <a:pt x="170" y="126"/>
                </a:lnTo>
                <a:lnTo>
                  <a:pt x="170" y="125"/>
                </a:lnTo>
                <a:lnTo>
                  <a:pt x="170" y="145"/>
                </a:lnTo>
                <a:lnTo>
                  <a:pt x="170" y="136"/>
                </a:lnTo>
                <a:lnTo>
                  <a:pt x="171" y="132"/>
                </a:lnTo>
                <a:lnTo>
                  <a:pt x="171" y="121"/>
                </a:lnTo>
                <a:lnTo>
                  <a:pt x="171" y="125"/>
                </a:lnTo>
                <a:lnTo>
                  <a:pt x="171" y="115"/>
                </a:lnTo>
                <a:lnTo>
                  <a:pt x="172" y="162"/>
                </a:lnTo>
                <a:lnTo>
                  <a:pt x="172" y="189"/>
                </a:lnTo>
                <a:lnTo>
                  <a:pt x="173" y="197"/>
                </a:lnTo>
                <a:lnTo>
                  <a:pt x="173" y="151"/>
                </a:lnTo>
                <a:lnTo>
                  <a:pt x="173" y="97"/>
                </a:lnTo>
                <a:lnTo>
                  <a:pt x="173" y="98"/>
                </a:lnTo>
                <a:lnTo>
                  <a:pt x="174" y="109"/>
                </a:lnTo>
                <a:lnTo>
                  <a:pt x="174" y="119"/>
                </a:lnTo>
                <a:lnTo>
                  <a:pt x="174" y="120"/>
                </a:lnTo>
                <a:lnTo>
                  <a:pt x="175" y="113"/>
                </a:lnTo>
                <a:lnTo>
                  <a:pt x="175" y="102"/>
                </a:lnTo>
                <a:lnTo>
                  <a:pt x="175" y="113"/>
                </a:lnTo>
                <a:lnTo>
                  <a:pt x="175" y="105"/>
                </a:lnTo>
                <a:lnTo>
                  <a:pt x="176" y="105"/>
                </a:lnTo>
                <a:lnTo>
                  <a:pt x="176" y="125"/>
                </a:lnTo>
                <a:lnTo>
                  <a:pt x="177" y="122"/>
                </a:lnTo>
                <a:lnTo>
                  <a:pt x="177" y="108"/>
                </a:lnTo>
                <a:lnTo>
                  <a:pt x="177" y="115"/>
                </a:lnTo>
                <a:lnTo>
                  <a:pt x="177" y="115"/>
                </a:lnTo>
                <a:lnTo>
                  <a:pt x="178" y="106"/>
                </a:lnTo>
                <a:lnTo>
                  <a:pt x="178" y="99"/>
                </a:lnTo>
                <a:lnTo>
                  <a:pt x="178" y="77"/>
                </a:lnTo>
                <a:lnTo>
                  <a:pt x="179" y="76"/>
                </a:lnTo>
                <a:lnTo>
                  <a:pt x="179" y="99"/>
                </a:lnTo>
                <a:lnTo>
                  <a:pt x="179" y="124"/>
                </a:lnTo>
                <a:lnTo>
                  <a:pt x="180" y="210"/>
                </a:lnTo>
                <a:lnTo>
                  <a:pt x="180" y="299"/>
                </a:lnTo>
                <a:lnTo>
                  <a:pt x="180" y="384"/>
                </a:lnTo>
                <a:lnTo>
                  <a:pt x="181" y="356"/>
                </a:lnTo>
                <a:lnTo>
                  <a:pt x="181" y="316"/>
                </a:lnTo>
                <a:lnTo>
                  <a:pt x="181" y="268"/>
                </a:lnTo>
                <a:lnTo>
                  <a:pt x="181" y="266"/>
                </a:lnTo>
                <a:lnTo>
                  <a:pt x="182" y="264"/>
                </a:lnTo>
                <a:lnTo>
                  <a:pt x="182" y="262"/>
                </a:lnTo>
                <a:lnTo>
                  <a:pt x="182" y="236"/>
                </a:lnTo>
                <a:lnTo>
                  <a:pt x="182" y="245"/>
                </a:lnTo>
                <a:lnTo>
                  <a:pt x="183" y="243"/>
                </a:lnTo>
                <a:lnTo>
                  <a:pt x="183" y="222"/>
                </a:lnTo>
                <a:lnTo>
                  <a:pt x="184" y="229"/>
                </a:lnTo>
                <a:lnTo>
                  <a:pt x="184" y="227"/>
                </a:lnTo>
                <a:lnTo>
                  <a:pt x="184" y="220"/>
                </a:lnTo>
                <a:lnTo>
                  <a:pt x="184" y="199"/>
                </a:lnTo>
                <a:lnTo>
                  <a:pt x="185" y="194"/>
                </a:lnTo>
                <a:lnTo>
                  <a:pt x="185" y="192"/>
                </a:lnTo>
                <a:lnTo>
                  <a:pt x="185" y="174"/>
                </a:lnTo>
                <a:lnTo>
                  <a:pt x="186" y="169"/>
                </a:lnTo>
                <a:lnTo>
                  <a:pt x="186" y="188"/>
                </a:lnTo>
                <a:lnTo>
                  <a:pt x="186" y="171"/>
                </a:lnTo>
                <a:lnTo>
                  <a:pt x="186" y="180"/>
                </a:lnTo>
                <a:lnTo>
                  <a:pt x="187" y="185"/>
                </a:lnTo>
                <a:lnTo>
                  <a:pt x="187" y="183"/>
                </a:lnTo>
                <a:lnTo>
                  <a:pt x="188" y="169"/>
                </a:lnTo>
                <a:lnTo>
                  <a:pt x="188" y="177"/>
                </a:lnTo>
                <a:lnTo>
                  <a:pt x="188" y="175"/>
                </a:lnTo>
                <a:lnTo>
                  <a:pt x="188" y="202"/>
                </a:lnTo>
                <a:lnTo>
                  <a:pt x="189" y="189"/>
                </a:lnTo>
                <a:lnTo>
                  <a:pt x="189" y="145"/>
                </a:lnTo>
                <a:lnTo>
                  <a:pt x="189" y="123"/>
                </a:lnTo>
                <a:lnTo>
                  <a:pt x="190" y="123"/>
                </a:lnTo>
                <a:lnTo>
                  <a:pt x="190" y="129"/>
                </a:lnTo>
                <a:lnTo>
                  <a:pt x="190" y="132"/>
                </a:lnTo>
                <a:lnTo>
                  <a:pt x="191" y="143"/>
                </a:lnTo>
                <a:lnTo>
                  <a:pt x="191" y="150"/>
                </a:lnTo>
                <a:lnTo>
                  <a:pt x="191" y="150"/>
                </a:lnTo>
                <a:lnTo>
                  <a:pt x="192" y="184"/>
                </a:lnTo>
                <a:lnTo>
                  <a:pt x="192" y="203"/>
                </a:lnTo>
                <a:lnTo>
                  <a:pt x="192" y="200"/>
                </a:lnTo>
                <a:lnTo>
                  <a:pt x="192" y="179"/>
                </a:lnTo>
                <a:lnTo>
                  <a:pt x="193" y="134"/>
                </a:lnTo>
                <a:lnTo>
                  <a:pt x="193" y="143"/>
                </a:lnTo>
                <a:lnTo>
                  <a:pt x="193" y="128"/>
                </a:lnTo>
                <a:lnTo>
                  <a:pt x="194" y="123"/>
                </a:lnTo>
                <a:lnTo>
                  <a:pt x="194" y="130"/>
                </a:lnTo>
                <a:lnTo>
                  <a:pt x="194" y="121"/>
                </a:lnTo>
                <a:lnTo>
                  <a:pt x="195" y="130"/>
                </a:lnTo>
                <a:lnTo>
                  <a:pt x="195" y="121"/>
                </a:lnTo>
                <a:lnTo>
                  <a:pt x="195" y="117"/>
                </a:lnTo>
                <a:lnTo>
                  <a:pt x="196" y="132"/>
                </a:lnTo>
                <a:lnTo>
                  <a:pt x="196" y="172"/>
                </a:lnTo>
                <a:lnTo>
                  <a:pt x="196" y="205"/>
                </a:lnTo>
                <a:lnTo>
                  <a:pt x="196" y="176"/>
                </a:lnTo>
                <a:lnTo>
                  <a:pt x="197" y="153"/>
                </a:lnTo>
                <a:lnTo>
                  <a:pt x="197" y="143"/>
                </a:lnTo>
                <a:lnTo>
                  <a:pt x="197" y="128"/>
                </a:lnTo>
                <a:lnTo>
                  <a:pt x="197" y="120"/>
                </a:lnTo>
                <a:lnTo>
                  <a:pt x="198" y="120"/>
                </a:lnTo>
                <a:lnTo>
                  <a:pt x="198" y="131"/>
                </a:lnTo>
                <a:lnTo>
                  <a:pt x="199" y="121"/>
                </a:lnTo>
                <a:lnTo>
                  <a:pt x="199" y="111"/>
                </a:lnTo>
                <a:lnTo>
                  <a:pt x="199" y="109"/>
                </a:lnTo>
                <a:lnTo>
                  <a:pt x="199" y="112"/>
                </a:lnTo>
                <a:lnTo>
                  <a:pt x="200" y="96"/>
                </a:lnTo>
                <a:lnTo>
                  <a:pt x="200" y="101"/>
                </a:lnTo>
                <a:lnTo>
                  <a:pt x="200" y="98"/>
                </a:lnTo>
                <a:lnTo>
                  <a:pt x="201" y="97"/>
                </a:lnTo>
                <a:lnTo>
                  <a:pt x="201" y="95"/>
                </a:lnTo>
                <a:lnTo>
                  <a:pt x="201" y="81"/>
                </a:lnTo>
                <a:lnTo>
                  <a:pt x="202" y="83"/>
                </a:lnTo>
                <a:lnTo>
                  <a:pt x="202" y="88"/>
                </a:lnTo>
                <a:lnTo>
                  <a:pt x="202" y="89"/>
                </a:lnTo>
                <a:lnTo>
                  <a:pt x="203" y="84"/>
                </a:lnTo>
                <a:lnTo>
                  <a:pt x="203" y="87"/>
                </a:lnTo>
                <a:lnTo>
                  <a:pt x="203" y="74"/>
                </a:lnTo>
                <a:lnTo>
                  <a:pt x="203" y="83"/>
                </a:lnTo>
                <a:lnTo>
                  <a:pt x="204" y="115"/>
                </a:lnTo>
                <a:lnTo>
                  <a:pt x="204" y="120"/>
                </a:lnTo>
                <a:lnTo>
                  <a:pt x="204" y="135"/>
                </a:lnTo>
                <a:lnTo>
                  <a:pt x="205" y="148"/>
                </a:lnTo>
                <a:lnTo>
                  <a:pt x="205" y="228"/>
                </a:lnTo>
                <a:lnTo>
                  <a:pt x="205" y="199"/>
                </a:lnTo>
                <a:lnTo>
                  <a:pt x="206" y="89"/>
                </a:lnTo>
                <a:lnTo>
                  <a:pt x="206" y="95"/>
                </a:lnTo>
                <a:lnTo>
                  <a:pt x="206" y="111"/>
                </a:lnTo>
                <a:lnTo>
                  <a:pt x="207" y="107"/>
                </a:lnTo>
                <a:lnTo>
                  <a:pt x="207" y="104"/>
                </a:lnTo>
                <a:lnTo>
                  <a:pt x="207" y="83"/>
                </a:lnTo>
                <a:lnTo>
                  <a:pt x="207" y="97"/>
                </a:lnTo>
                <a:lnTo>
                  <a:pt x="208" y="100"/>
                </a:lnTo>
                <a:lnTo>
                  <a:pt x="208" y="98"/>
                </a:lnTo>
                <a:lnTo>
                  <a:pt x="208" y="78"/>
                </a:lnTo>
                <a:lnTo>
                  <a:pt x="209" y="76"/>
                </a:lnTo>
                <a:lnTo>
                  <a:pt x="209" y="83"/>
                </a:lnTo>
                <a:lnTo>
                  <a:pt x="209" y="89"/>
                </a:lnTo>
                <a:lnTo>
                  <a:pt x="210" y="93"/>
                </a:lnTo>
                <a:lnTo>
                  <a:pt x="210" y="90"/>
                </a:lnTo>
                <a:lnTo>
                  <a:pt x="210" y="96"/>
                </a:lnTo>
                <a:lnTo>
                  <a:pt x="211" y="110"/>
                </a:lnTo>
                <a:lnTo>
                  <a:pt x="211" y="107"/>
                </a:lnTo>
                <a:lnTo>
                  <a:pt x="211" y="119"/>
                </a:lnTo>
                <a:lnTo>
                  <a:pt x="211" y="134"/>
                </a:lnTo>
                <a:lnTo>
                  <a:pt x="212" y="143"/>
                </a:lnTo>
                <a:lnTo>
                  <a:pt x="212" y="246"/>
                </a:lnTo>
                <a:lnTo>
                  <a:pt x="213" y="366"/>
                </a:lnTo>
                <a:lnTo>
                  <a:pt x="213" y="381"/>
                </a:lnTo>
                <a:lnTo>
                  <a:pt x="213" y="445"/>
                </a:lnTo>
                <a:lnTo>
                  <a:pt x="213" y="467"/>
                </a:lnTo>
                <a:lnTo>
                  <a:pt x="214" y="474"/>
                </a:lnTo>
                <a:lnTo>
                  <a:pt x="214" y="472"/>
                </a:lnTo>
                <a:lnTo>
                  <a:pt x="214" y="440"/>
                </a:lnTo>
                <a:lnTo>
                  <a:pt x="214" y="425"/>
                </a:lnTo>
                <a:lnTo>
                  <a:pt x="215" y="437"/>
                </a:lnTo>
                <a:lnTo>
                  <a:pt x="215" y="402"/>
                </a:lnTo>
                <a:lnTo>
                  <a:pt x="215" y="434"/>
                </a:lnTo>
                <a:lnTo>
                  <a:pt x="216" y="435"/>
                </a:lnTo>
                <a:lnTo>
                  <a:pt x="216" y="407"/>
                </a:lnTo>
                <a:lnTo>
                  <a:pt x="216" y="417"/>
                </a:lnTo>
                <a:lnTo>
                  <a:pt x="217" y="400"/>
                </a:lnTo>
                <a:lnTo>
                  <a:pt x="217" y="394"/>
                </a:lnTo>
                <a:lnTo>
                  <a:pt x="217" y="374"/>
                </a:lnTo>
                <a:lnTo>
                  <a:pt x="218" y="398"/>
                </a:lnTo>
                <a:lnTo>
                  <a:pt x="218" y="400"/>
                </a:lnTo>
                <a:lnTo>
                  <a:pt x="218" y="351"/>
                </a:lnTo>
                <a:lnTo>
                  <a:pt x="218" y="340"/>
                </a:lnTo>
                <a:lnTo>
                  <a:pt x="219" y="361"/>
                </a:lnTo>
                <a:lnTo>
                  <a:pt x="219" y="368"/>
                </a:lnTo>
                <a:lnTo>
                  <a:pt x="219" y="370"/>
                </a:lnTo>
                <a:lnTo>
                  <a:pt x="220" y="380"/>
                </a:lnTo>
                <a:lnTo>
                  <a:pt x="220" y="357"/>
                </a:lnTo>
                <a:lnTo>
                  <a:pt x="220" y="355"/>
                </a:lnTo>
                <a:lnTo>
                  <a:pt x="221" y="382"/>
                </a:lnTo>
                <a:lnTo>
                  <a:pt x="221" y="391"/>
                </a:lnTo>
                <a:lnTo>
                  <a:pt x="221" y="366"/>
                </a:lnTo>
                <a:lnTo>
                  <a:pt x="222" y="345"/>
                </a:lnTo>
                <a:lnTo>
                  <a:pt x="222" y="317"/>
                </a:lnTo>
                <a:lnTo>
                  <a:pt x="222" y="346"/>
                </a:lnTo>
                <a:lnTo>
                  <a:pt x="222" y="326"/>
                </a:lnTo>
                <a:lnTo>
                  <a:pt x="223" y="327"/>
                </a:lnTo>
                <a:lnTo>
                  <a:pt x="223" y="327"/>
                </a:lnTo>
                <a:lnTo>
                  <a:pt x="224" y="328"/>
                </a:lnTo>
                <a:lnTo>
                  <a:pt x="224" y="338"/>
                </a:lnTo>
                <a:lnTo>
                  <a:pt x="224" y="325"/>
                </a:lnTo>
                <a:lnTo>
                  <a:pt x="224" y="319"/>
                </a:lnTo>
                <a:lnTo>
                  <a:pt x="225" y="311"/>
                </a:lnTo>
                <a:lnTo>
                  <a:pt x="225" y="303"/>
                </a:lnTo>
                <a:lnTo>
                  <a:pt x="225" y="303"/>
                </a:lnTo>
                <a:lnTo>
                  <a:pt x="225" y="311"/>
                </a:lnTo>
                <a:lnTo>
                  <a:pt x="226" y="303"/>
                </a:lnTo>
                <a:lnTo>
                  <a:pt x="226" y="313"/>
                </a:lnTo>
                <a:lnTo>
                  <a:pt x="226" y="318"/>
                </a:lnTo>
                <a:lnTo>
                  <a:pt x="227" y="274"/>
                </a:lnTo>
                <a:lnTo>
                  <a:pt x="227" y="277"/>
                </a:lnTo>
                <a:lnTo>
                  <a:pt x="227" y="278"/>
                </a:lnTo>
                <a:lnTo>
                  <a:pt x="228" y="216"/>
                </a:lnTo>
                <a:lnTo>
                  <a:pt x="228" y="191"/>
                </a:lnTo>
                <a:lnTo>
                  <a:pt x="228" y="207"/>
                </a:lnTo>
                <a:lnTo>
                  <a:pt x="229" y="205"/>
                </a:lnTo>
                <a:lnTo>
                  <a:pt x="229" y="214"/>
                </a:lnTo>
                <a:lnTo>
                  <a:pt x="229" y="236"/>
                </a:lnTo>
                <a:lnTo>
                  <a:pt x="229" y="217"/>
                </a:lnTo>
                <a:lnTo>
                  <a:pt x="230" y="155"/>
                </a:lnTo>
                <a:lnTo>
                  <a:pt x="230" y="83"/>
                </a:lnTo>
                <a:lnTo>
                  <a:pt x="231" y="93"/>
                </a:lnTo>
                <a:lnTo>
                  <a:pt x="231" y="84"/>
                </a:lnTo>
                <a:lnTo>
                  <a:pt x="231" y="103"/>
                </a:lnTo>
                <a:lnTo>
                  <a:pt x="231" y="94"/>
                </a:lnTo>
                <a:lnTo>
                  <a:pt x="232" y="86"/>
                </a:lnTo>
                <a:lnTo>
                  <a:pt x="232" y="68"/>
                </a:lnTo>
                <a:lnTo>
                  <a:pt x="232" y="73"/>
                </a:lnTo>
                <a:lnTo>
                  <a:pt x="233" y="75"/>
                </a:lnTo>
                <a:lnTo>
                  <a:pt x="233" y="62"/>
                </a:lnTo>
                <a:lnTo>
                  <a:pt x="233" y="72"/>
                </a:lnTo>
                <a:lnTo>
                  <a:pt x="233" y="67"/>
                </a:lnTo>
                <a:lnTo>
                  <a:pt x="234" y="54"/>
                </a:lnTo>
                <a:lnTo>
                  <a:pt x="234" y="56"/>
                </a:lnTo>
                <a:lnTo>
                  <a:pt x="235" y="52"/>
                </a:lnTo>
                <a:lnTo>
                  <a:pt x="235" y="56"/>
                </a:lnTo>
                <a:lnTo>
                  <a:pt x="235" y="72"/>
                </a:lnTo>
                <a:lnTo>
                  <a:pt x="235" y="57"/>
                </a:lnTo>
                <a:lnTo>
                  <a:pt x="236" y="70"/>
                </a:lnTo>
                <a:lnTo>
                  <a:pt x="236" y="50"/>
                </a:lnTo>
                <a:lnTo>
                  <a:pt x="236" y="59"/>
                </a:lnTo>
                <a:lnTo>
                  <a:pt x="237" y="81"/>
                </a:lnTo>
                <a:lnTo>
                  <a:pt x="237" y="81"/>
                </a:lnTo>
                <a:lnTo>
                  <a:pt x="237" y="112"/>
                </a:lnTo>
                <a:lnTo>
                  <a:pt x="237" y="162"/>
                </a:lnTo>
                <a:lnTo>
                  <a:pt x="238" y="146"/>
                </a:lnTo>
                <a:lnTo>
                  <a:pt x="238" y="200"/>
                </a:lnTo>
                <a:lnTo>
                  <a:pt x="239" y="164"/>
                </a:lnTo>
                <a:lnTo>
                  <a:pt x="239" y="61"/>
                </a:lnTo>
                <a:lnTo>
                  <a:pt x="239" y="54"/>
                </a:lnTo>
                <a:lnTo>
                  <a:pt x="239" y="34"/>
                </a:lnTo>
                <a:lnTo>
                  <a:pt x="240" y="28"/>
                </a:lnTo>
                <a:lnTo>
                  <a:pt x="240" y="16"/>
                </a:lnTo>
                <a:lnTo>
                  <a:pt x="240" y="7"/>
                </a:lnTo>
                <a:lnTo>
                  <a:pt x="240" y="22"/>
                </a:lnTo>
                <a:lnTo>
                  <a:pt x="241" y="22"/>
                </a:lnTo>
                <a:lnTo>
                  <a:pt x="241" y="23"/>
                </a:lnTo>
                <a:lnTo>
                  <a:pt x="242" y="15"/>
                </a:lnTo>
                <a:lnTo>
                  <a:pt x="242" y="10"/>
                </a:lnTo>
                <a:lnTo>
                  <a:pt x="242" y="17"/>
                </a:lnTo>
                <a:lnTo>
                  <a:pt x="242" y="0"/>
                </a:lnTo>
                <a:lnTo>
                  <a:pt x="243" y="3"/>
                </a:lnTo>
                <a:lnTo>
                  <a:pt x="243" y="7"/>
                </a:lnTo>
                <a:lnTo>
                  <a:pt x="243" y="13"/>
                </a:lnTo>
                <a:lnTo>
                  <a:pt x="244" y="18"/>
                </a:lnTo>
                <a:lnTo>
                  <a:pt x="244" y="2"/>
                </a:lnTo>
                <a:lnTo>
                  <a:pt x="244" y="4"/>
                </a:lnTo>
                <a:lnTo>
                  <a:pt x="244" y="27"/>
                </a:lnTo>
                <a:lnTo>
                  <a:pt x="245" y="200"/>
                </a:lnTo>
                <a:lnTo>
                  <a:pt x="245" y="249"/>
                </a:lnTo>
                <a:lnTo>
                  <a:pt x="246" y="323"/>
                </a:lnTo>
                <a:lnTo>
                  <a:pt x="246" y="369"/>
                </a:lnTo>
                <a:lnTo>
                  <a:pt x="246" y="357"/>
                </a:lnTo>
                <a:lnTo>
                  <a:pt x="246" y="302"/>
                </a:lnTo>
                <a:lnTo>
                  <a:pt x="247" y="292"/>
                </a:lnTo>
                <a:lnTo>
                  <a:pt x="247" y="289"/>
                </a:lnTo>
                <a:lnTo>
                  <a:pt x="247" y="272"/>
                </a:lnTo>
                <a:lnTo>
                  <a:pt x="248" y="282"/>
                </a:lnTo>
                <a:lnTo>
                  <a:pt x="248" y="269"/>
                </a:lnTo>
                <a:lnTo>
                  <a:pt x="248" y="259"/>
                </a:lnTo>
                <a:lnTo>
                  <a:pt x="248" y="239"/>
                </a:lnTo>
                <a:lnTo>
                  <a:pt x="249" y="242"/>
                </a:lnTo>
                <a:lnTo>
                  <a:pt x="249" y="232"/>
                </a:lnTo>
                <a:lnTo>
                  <a:pt x="250" y="238"/>
                </a:lnTo>
                <a:lnTo>
                  <a:pt x="250" y="235"/>
                </a:lnTo>
                <a:lnTo>
                  <a:pt x="250" y="226"/>
                </a:lnTo>
                <a:lnTo>
                  <a:pt x="250" y="220"/>
                </a:lnTo>
                <a:lnTo>
                  <a:pt x="251" y="202"/>
                </a:lnTo>
                <a:lnTo>
                  <a:pt x="251" y="189"/>
                </a:lnTo>
                <a:lnTo>
                  <a:pt x="251" y="196"/>
                </a:lnTo>
                <a:lnTo>
                  <a:pt x="252" y="194"/>
                </a:lnTo>
                <a:lnTo>
                  <a:pt x="252" y="196"/>
                </a:lnTo>
                <a:lnTo>
                  <a:pt x="252" y="192"/>
                </a:lnTo>
                <a:lnTo>
                  <a:pt x="253" y="181"/>
                </a:lnTo>
                <a:lnTo>
                  <a:pt x="253" y="201"/>
                </a:lnTo>
                <a:lnTo>
                  <a:pt x="253" y="185"/>
                </a:lnTo>
                <a:lnTo>
                  <a:pt x="254" y="177"/>
                </a:lnTo>
                <a:lnTo>
                  <a:pt x="254" y="210"/>
                </a:lnTo>
                <a:lnTo>
                  <a:pt x="254" y="227"/>
                </a:lnTo>
                <a:lnTo>
                  <a:pt x="254" y="217"/>
                </a:lnTo>
                <a:lnTo>
                  <a:pt x="255" y="180"/>
                </a:lnTo>
                <a:lnTo>
                  <a:pt x="255" y="156"/>
                </a:lnTo>
                <a:lnTo>
                  <a:pt x="255" y="150"/>
                </a:lnTo>
                <a:lnTo>
                  <a:pt x="255" y="149"/>
                </a:lnTo>
                <a:lnTo>
                  <a:pt x="256" y="145"/>
                </a:lnTo>
                <a:lnTo>
                  <a:pt x="256" y="149"/>
                </a:lnTo>
                <a:lnTo>
                  <a:pt x="257" y="155"/>
                </a:lnTo>
                <a:lnTo>
                  <a:pt x="257" y="147"/>
                </a:lnTo>
                <a:lnTo>
                  <a:pt x="257" y="163"/>
                </a:lnTo>
                <a:lnTo>
                  <a:pt x="257" y="181"/>
                </a:lnTo>
                <a:lnTo>
                  <a:pt x="258" y="210"/>
                </a:lnTo>
                <a:lnTo>
                  <a:pt x="258" y="177"/>
                </a:lnTo>
                <a:lnTo>
                  <a:pt x="258" y="128"/>
                </a:lnTo>
                <a:lnTo>
                  <a:pt x="259" y="119"/>
                </a:lnTo>
                <a:lnTo>
                  <a:pt x="259" y="106"/>
                </a:lnTo>
                <a:lnTo>
                  <a:pt x="259" y="102"/>
                </a:lnTo>
                <a:lnTo>
                  <a:pt x="259" y="100"/>
                </a:lnTo>
                <a:lnTo>
                  <a:pt x="260" y="105"/>
                </a:lnTo>
                <a:lnTo>
                  <a:pt x="260" y="123"/>
                </a:lnTo>
                <a:lnTo>
                  <a:pt x="261" y="114"/>
                </a:lnTo>
                <a:lnTo>
                  <a:pt x="261" y="125"/>
                </a:lnTo>
                <a:lnTo>
                  <a:pt x="261" y="141"/>
                </a:lnTo>
                <a:lnTo>
                  <a:pt x="261" y="160"/>
                </a:lnTo>
                <a:lnTo>
                  <a:pt x="262" y="182"/>
                </a:lnTo>
                <a:lnTo>
                  <a:pt x="262" y="180"/>
                </a:lnTo>
                <a:lnTo>
                  <a:pt x="262" y="165"/>
                </a:lnTo>
                <a:lnTo>
                  <a:pt x="263" y="144"/>
                </a:lnTo>
                <a:lnTo>
                  <a:pt x="263" y="149"/>
                </a:lnTo>
                <a:lnTo>
                  <a:pt x="263" y="129"/>
                </a:lnTo>
                <a:lnTo>
                  <a:pt x="264" y="127"/>
                </a:lnTo>
                <a:lnTo>
                  <a:pt x="264" y="122"/>
                </a:lnTo>
                <a:lnTo>
                  <a:pt x="264" y="119"/>
                </a:lnTo>
                <a:lnTo>
                  <a:pt x="265" y="126"/>
                </a:lnTo>
                <a:lnTo>
                  <a:pt x="265" y="124"/>
                </a:lnTo>
                <a:lnTo>
                  <a:pt x="265" y="117"/>
                </a:lnTo>
                <a:lnTo>
                  <a:pt x="265" y="119"/>
                </a:lnTo>
                <a:lnTo>
                  <a:pt x="266" y="107"/>
                </a:lnTo>
                <a:lnTo>
                  <a:pt x="266" y="113"/>
                </a:lnTo>
                <a:lnTo>
                  <a:pt x="266" y="112"/>
                </a:lnTo>
                <a:lnTo>
                  <a:pt x="266" y="110"/>
                </a:lnTo>
                <a:lnTo>
                  <a:pt x="267" y="116"/>
                </a:lnTo>
                <a:lnTo>
                  <a:pt x="267" y="121"/>
                </a:lnTo>
                <a:lnTo>
                  <a:pt x="268" y="119"/>
                </a:lnTo>
                <a:lnTo>
                  <a:pt x="268" y="131"/>
                </a:lnTo>
                <a:lnTo>
                  <a:pt x="268" y="107"/>
                </a:lnTo>
                <a:lnTo>
                  <a:pt x="269" y="110"/>
                </a:lnTo>
                <a:lnTo>
                  <a:pt x="269" y="119"/>
                </a:lnTo>
                <a:lnTo>
                  <a:pt x="269" y="114"/>
                </a:lnTo>
                <a:lnTo>
                  <a:pt x="269" y="133"/>
                </a:lnTo>
                <a:lnTo>
                  <a:pt x="270" y="153"/>
                </a:lnTo>
                <a:lnTo>
                  <a:pt x="270" y="177"/>
                </a:lnTo>
                <a:lnTo>
                  <a:pt x="270" y="206"/>
                </a:lnTo>
                <a:lnTo>
                  <a:pt x="270" y="159"/>
                </a:lnTo>
                <a:lnTo>
                  <a:pt x="271" y="101"/>
                </a:lnTo>
                <a:lnTo>
                  <a:pt x="271" y="115"/>
                </a:lnTo>
                <a:lnTo>
                  <a:pt x="272" y="132"/>
                </a:lnTo>
                <a:lnTo>
                  <a:pt x="272" y="161"/>
                </a:lnTo>
                <a:lnTo>
                  <a:pt x="272" y="147"/>
                </a:lnTo>
                <a:lnTo>
                  <a:pt x="272" y="151"/>
                </a:lnTo>
                <a:lnTo>
                  <a:pt x="273" y="174"/>
                </a:lnTo>
                <a:lnTo>
                  <a:pt x="273" y="150"/>
                </a:lnTo>
                <a:lnTo>
                  <a:pt x="273" y="143"/>
                </a:lnTo>
                <a:lnTo>
                  <a:pt x="274" y="133"/>
                </a:lnTo>
                <a:lnTo>
                  <a:pt x="274" y="121"/>
                </a:lnTo>
                <a:lnTo>
                  <a:pt x="274" y="119"/>
                </a:lnTo>
                <a:lnTo>
                  <a:pt x="275" y="109"/>
                </a:lnTo>
                <a:lnTo>
                  <a:pt x="275" y="101"/>
                </a:lnTo>
                <a:lnTo>
                  <a:pt x="275" y="92"/>
                </a:lnTo>
                <a:lnTo>
                  <a:pt x="276" y="100"/>
                </a:lnTo>
                <a:lnTo>
                  <a:pt x="276" y="133"/>
                </a:lnTo>
                <a:lnTo>
                  <a:pt x="276" y="122"/>
                </a:lnTo>
                <a:lnTo>
                  <a:pt x="276" y="138"/>
                </a:lnTo>
                <a:lnTo>
                  <a:pt x="277" y="179"/>
                </a:lnTo>
                <a:lnTo>
                  <a:pt x="277" y="294"/>
                </a:lnTo>
                <a:lnTo>
                  <a:pt x="277" y="360"/>
                </a:lnTo>
                <a:lnTo>
                  <a:pt x="278" y="371"/>
                </a:lnTo>
                <a:lnTo>
                  <a:pt x="278" y="368"/>
                </a:lnTo>
                <a:lnTo>
                  <a:pt x="278" y="386"/>
                </a:lnTo>
                <a:lnTo>
                  <a:pt x="279" y="385"/>
                </a:lnTo>
                <a:lnTo>
                  <a:pt x="279" y="387"/>
                </a:lnTo>
                <a:lnTo>
                  <a:pt x="279" y="399"/>
                </a:lnTo>
                <a:lnTo>
                  <a:pt x="280" y="388"/>
                </a:lnTo>
                <a:lnTo>
                  <a:pt x="280" y="388"/>
                </a:lnTo>
                <a:lnTo>
                  <a:pt x="280" y="371"/>
                </a:lnTo>
                <a:lnTo>
                  <a:pt x="280" y="355"/>
                </a:lnTo>
                <a:lnTo>
                  <a:pt x="281" y="362"/>
                </a:lnTo>
                <a:lnTo>
                  <a:pt x="281" y="351"/>
                </a:lnTo>
                <a:lnTo>
                  <a:pt x="281" y="354"/>
                </a:lnTo>
                <a:lnTo>
                  <a:pt x="281" y="365"/>
                </a:lnTo>
                <a:lnTo>
                  <a:pt x="282" y="367"/>
                </a:lnTo>
                <a:lnTo>
                  <a:pt x="282" y="372"/>
                </a:lnTo>
                <a:lnTo>
                  <a:pt x="283" y="365"/>
                </a:lnTo>
                <a:lnTo>
                  <a:pt x="283" y="361"/>
                </a:lnTo>
                <a:lnTo>
                  <a:pt x="283" y="350"/>
                </a:lnTo>
                <a:lnTo>
                  <a:pt x="283" y="345"/>
                </a:lnTo>
                <a:lnTo>
                  <a:pt x="284" y="363"/>
                </a:lnTo>
                <a:lnTo>
                  <a:pt x="284" y="357"/>
                </a:lnTo>
                <a:lnTo>
                  <a:pt x="284" y="349"/>
                </a:lnTo>
                <a:lnTo>
                  <a:pt x="285" y="354"/>
                </a:lnTo>
                <a:lnTo>
                  <a:pt x="285" y="353"/>
                </a:lnTo>
                <a:lnTo>
                  <a:pt x="285" y="374"/>
                </a:lnTo>
                <a:lnTo>
                  <a:pt x="286" y="410"/>
                </a:lnTo>
                <a:lnTo>
                  <a:pt x="286" y="424"/>
                </a:lnTo>
                <a:lnTo>
                  <a:pt x="286" y="449"/>
                </a:lnTo>
                <a:lnTo>
                  <a:pt x="287" y="405"/>
                </a:lnTo>
                <a:lnTo>
                  <a:pt x="287" y="416"/>
                </a:lnTo>
                <a:lnTo>
                  <a:pt x="287" y="403"/>
                </a:lnTo>
                <a:lnTo>
                  <a:pt x="287" y="414"/>
                </a:lnTo>
                <a:lnTo>
                  <a:pt x="288" y="407"/>
                </a:lnTo>
                <a:lnTo>
                  <a:pt x="288" y="416"/>
                </a:lnTo>
                <a:lnTo>
                  <a:pt x="288" y="411"/>
                </a:lnTo>
                <a:lnTo>
                  <a:pt x="289" y="402"/>
                </a:lnTo>
                <a:lnTo>
                  <a:pt x="289" y="415"/>
                </a:lnTo>
                <a:lnTo>
                  <a:pt x="289" y="401"/>
                </a:lnTo>
                <a:lnTo>
                  <a:pt x="290" y="378"/>
                </a:lnTo>
                <a:lnTo>
                  <a:pt x="290" y="383"/>
                </a:lnTo>
                <a:lnTo>
                  <a:pt x="290" y="390"/>
                </a:lnTo>
                <a:lnTo>
                  <a:pt x="291" y="401"/>
                </a:lnTo>
                <a:lnTo>
                  <a:pt x="291" y="389"/>
                </a:lnTo>
                <a:lnTo>
                  <a:pt x="291" y="372"/>
                </a:lnTo>
                <a:lnTo>
                  <a:pt x="291" y="373"/>
                </a:lnTo>
                <a:lnTo>
                  <a:pt x="292" y="396"/>
                </a:lnTo>
                <a:lnTo>
                  <a:pt x="292" y="379"/>
                </a:lnTo>
                <a:lnTo>
                  <a:pt x="292" y="377"/>
                </a:lnTo>
                <a:lnTo>
                  <a:pt x="293" y="344"/>
                </a:lnTo>
                <a:lnTo>
                  <a:pt x="293" y="354"/>
                </a:lnTo>
                <a:lnTo>
                  <a:pt x="293" y="361"/>
                </a:lnTo>
                <a:lnTo>
                  <a:pt x="294" y="325"/>
                </a:lnTo>
                <a:lnTo>
                  <a:pt x="294" y="315"/>
                </a:lnTo>
                <a:lnTo>
                  <a:pt x="294" y="333"/>
                </a:lnTo>
                <a:lnTo>
                  <a:pt x="295" y="326"/>
                </a:lnTo>
                <a:lnTo>
                  <a:pt x="295" y="231"/>
                </a:lnTo>
                <a:lnTo>
                  <a:pt x="295" y="200"/>
                </a:lnTo>
                <a:lnTo>
                  <a:pt x="295" y="187"/>
                </a:lnTo>
                <a:lnTo>
                  <a:pt x="296" y="174"/>
                </a:lnTo>
                <a:lnTo>
                  <a:pt x="296" y="172"/>
                </a:lnTo>
                <a:lnTo>
                  <a:pt x="297" y="188"/>
                </a:lnTo>
                <a:lnTo>
                  <a:pt x="297" y="187"/>
                </a:lnTo>
                <a:lnTo>
                  <a:pt x="297" y="175"/>
                </a:lnTo>
                <a:lnTo>
                  <a:pt x="297" y="179"/>
                </a:lnTo>
                <a:lnTo>
                  <a:pt x="298" y="163"/>
                </a:lnTo>
                <a:lnTo>
                  <a:pt x="298" y="152"/>
                </a:lnTo>
                <a:lnTo>
                  <a:pt x="298" y="140"/>
                </a:lnTo>
                <a:lnTo>
                  <a:pt x="298" y="153"/>
                </a:lnTo>
                <a:lnTo>
                  <a:pt x="299" y="149"/>
                </a:lnTo>
                <a:lnTo>
                  <a:pt x="299" y="159"/>
                </a:lnTo>
                <a:lnTo>
                  <a:pt x="299" y="152"/>
                </a:lnTo>
                <a:lnTo>
                  <a:pt x="300" y="146"/>
                </a:lnTo>
                <a:lnTo>
                  <a:pt x="300" y="153"/>
                </a:lnTo>
                <a:lnTo>
                  <a:pt x="300" y="158"/>
                </a:lnTo>
                <a:lnTo>
                  <a:pt x="301" y="157"/>
                </a:lnTo>
                <a:lnTo>
                  <a:pt x="301" y="156"/>
                </a:lnTo>
                <a:lnTo>
                  <a:pt x="301" y="152"/>
                </a:lnTo>
                <a:lnTo>
                  <a:pt x="302" y="139"/>
                </a:lnTo>
                <a:lnTo>
                  <a:pt x="302" y="153"/>
                </a:lnTo>
                <a:lnTo>
                  <a:pt x="302" y="170"/>
                </a:lnTo>
                <a:lnTo>
                  <a:pt x="302" y="190"/>
                </a:lnTo>
                <a:lnTo>
                  <a:pt x="303" y="213"/>
                </a:lnTo>
                <a:lnTo>
                  <a:pt x="303" y="232"/>
                </a:lnTo>
                <a:lnTo>
                  <a:pt x="304" y="211"/>
                </a:lnTo>
                <a:lnTo>
                  <a:pt x="304" y="163"/>
                </a:lnTo>
                <a:lnTo>
                  <a:pt x="304" y="104"/>
                </a:lnTo>
                <a:lnTo>
                  <a:pt x="304" y="110"/>
                </a:lnTo>
                <a:lnTo>
                  <a:pt x="305" y="106"/>
                </a:lnTo>
                <a:lnTo>
                  <a:pt x="305" y="121"/>
                </a:lnTo>
                <a:lnTo>
                  <a:pt x="305" y="131"/>
                </a:lnTo>
                <a:lnTo>
                  <a:pt x="306" y="132"/>
                </a:lnTo>
                <a:lnTo>
                  <a:pt x="306" y="139"/>
                </a:lnTo>
                <a:lnTo>
                  <a:pt x="306" y="137"/>
                </a:lnTo>
                <a:lnTo>
                  <a:pt x="306" y="138"/>
                </a:lnTo>
                <a:lnTo>
                  <a:pt x="307" y="135"/>
                </a:lnTo>
                <a:lnTo>
                  <a:pt x="307" y="131"/>
                </a:lnTo>
                <a:lnTo>
                  <a:pt x="308" y="137"/>
                </a:lnTo>
                <a:lnTo>
                  <a:pt x="308" y="127"/>
                </a:lnTo>
                <a:lnTo>
                  <a:pt x="308" y="125"/>
                </a:lnTo>
                <a:lnTo>
                  <a:pt x="308" y="123"/>
                </a:lnTo>
                <a:lnTo>
                  <a:pt x="309" y="129"/>
                </a:lnTo>
                <a:lnTo>
                  <a:pt x="309" y="136"/>
                </a:lnTo>
                <a:lnTo>
                  <a:pt x="309" y="129"/>
                </a:lnTo>
                <a:lnTo>
                  <a:pt x="310" y="127"/>
                </a:lnTo>
                <a:lnTo>
                  <a:pt x="310" y="182"/>
                </a:lnTo>
                <a:lnTo>
                  <a:pt x="310" y="243"/>
                </a:lnTo>
                <a:lnTo>
                  <a:pt x="310" y="319"/>
                </a:lnTo>
                <a:lnTo>
                  <a:pt x="311" y="352"/>
                </a:lnTo>
                <a:lnTo>
                  <a:pt x="311" y="333"/>
                </a:lnTo>
                <a:lnTo>
                  <a:pt x="312" y="281"/>
                </a:lnTo>
                <a:lnTo>
                  <a:pt x="312" y="275"/>
                </a:lnTo>
                <a:lnTo>
                  <a:pt x="312" y="268"/>
                </a:lnTo>
                <a:lnTo>
                  <a:pt x="312" y="270"/>
                </a:lnTo>
                <a:lnTo>
                  <a:pt x="313" y="251"/>
                </a:lnTo>
                <a:lnTo>
                  <a:pt x="313" y="250"/>
                </a:lnTo>
                <a:lnTo>
                  <a:pt x="313" y="237"/>
                </a:lnTo>
                <a:lnTo>
                  <a:pt x="313" y="261"/>
                </a:lnTo>
                <a:lnTo>
                  <a:pt x="314" y="247"/>
                </a:lnTo>
                <a:lnTo>
                  <a:pt x="314" y="238"/>
                </a:lnTo>
                <a:lnTo>
                  <a:pt x="315" y="222"/>
                </a:lnTo>
                <a:lnTo>
                  <a:pt x="315" y="210"/>
                </a:lnTo>
                <a:lnTo>
                  <a:pt x="315" y="194"/>
                </a:lnTo>
                <a:lnTo>
                  <a:pt x="315" y="198"/>
                </a:lnTo>
                <a:lnTo>
                  <a:pt x="316" y="178"/>
                </a:lnTo>
                <a:lnTo>
                  <a:pt x="316" y="179"/>
                </a:lnTo>
                <a:lnTo>
                  <a:pt x="316" y="184"/>
                </a:lnTo>
                <a:lnTo>
                  <a:pt x="317" y="169"/>
                </a:lnTo>
                <a:lnTo>
                  <a:pt x="317" y="169"/>
                </a:lnTo>
                <a:lnTo>
                  <a:pt x="317" y="174"/>
                </a:lnTo>
                <a:lnTo>
                  <a:pt x="317" y="177"/>
                </a:lnTo>
                <a:lnTo>
                  <a:pt x="318" y="169"/>
                </a:lnTo>
                <a:lnTo>
                  <a:pt x="318" y="167"/>
                </a:lnTo>
                <a:lnTo>
                  <a:pt x="319" y="185"/>
                </a:lnTo>
                <a:lnTo>
                  <a:pt x="319" y="196"/>
                </a:lnTo>
                <a:lnTo>
                  <a:pt x="319" y="189"/>
                </a:lnTo>
                <a:lnTo>
                  <a:pt x="319" y="147"/>
                </a:lnTo>
                <a:lnTo>
                  <a:pt x="320" y="113"/>
                </a:lnTo>
                <a:lnTo>
                  <a:pt x="320" y="118"/>
                </a:lnTo>
                <a:lnTo>
                  <a:pt x="320" y="125"/>
                </a:lnTo>
                <a:lnTo>
                  <a:pt x="321" y="133"/>
                </a:lnTo>
                <a:lnTo>
                  <a:pt x="321" y="127"/>
                </a:lnTo>
                <a:lnTo>
                  <a:pt x="321" y="122"/>
                </a:lnTo>
                <a:lnTo>
                  <a:pt x="321" y="127"/>
                </a:lnTo>
                <a:lnTo>
                  <a:pt x="322" y="138"/>
                </a:lnTo>
                <a:lnTo>
                  <a:pt x="322" y="152"/>
                </a:lnTo>
                <a:lnTo>
                  <a:pt x="323" y="173"/>
                </a:lnTo>
                <a:lnTo>
                  <a:pt x="323" y="198"/>
                </a:lnTo>
                <a:lnTo>
                  <a:pt x="323" y="165"/>
                </a:lnTo>
                <a:lnTo>
                  <a:pt x="323" y="123"/>
                </a:lnTo>
                <a:lnTo>
                  <a:pt x="324" y="105"/>
                </a:lnTo>
                <a:lnTo>
                  <a:pt x="324" y="100"/>
                </a:lnTo>
                <a:lnTo>
                  <a:pt x="324" y="100"/>
                </a:lnTo>
                <a:lnTo>
                  <a:pt x="324" y="116"/>
                </a:lnTo>
                <a:lnTo>
                  <a:pt x="325" y="111"/>
                </a:lnTo>
                <a:lnTo>
                  <a:pt x="325" y="99"/>
                </a:lnTo>
                <a:lnTo>
                  <a:pt x="326" y="114"/>
                </a:lnTo>
                <a:lnTo>
                  <a:pt x="326" y="117"/>
                </a:lnTo>
                <a:lnTo>
                  <a:pt x="326" y="137"/>
                </a:lnTo>
                <a:lnTo>
                  <a:pt x="326" y="189"/>
                </a:lnTo>
                <a:lnTo>
                  <a:pt x="327" y="215"/>
                </a:lnTo>
                <a:lnTo>
                  <a:pt x="327" y="215"/>
                </a:lnTo>
                <a:lnTo>
                  <a:pt x="327" y="169"/>
                </a:lnTo>
                <a:lnTo>
                  <a:pt x="328" y="131"/>
                </a:lnTo>
                <a:lnTo>
                  <a:pt x="328" y="140"/>
                </a:lnTo>
                <a:lnTo>
                  <a:pt x="328" y="132"/>
                </a:lnTo>
                <a:lnTo>
                  <a:pt x="328" y="121"/>
                </a:lnTo>
                <a:lnTo>
                  <a:pt x="329" y="131"/>
                </a:lnTo>
                <a:lnTo>
                  <a:pt x="329" y="117"/>
                </a:lnTo>
                <a:lnTo>
                  <a:pt x="330" y="109"/>
                </a:lnTo>
                <a:lnTo>
                  <a:pt x="330" y="117"/>
                </a:lnTo>
                <a:lnTo>
                  <a:pt x="330" y="109"/>
                </a:lnTo>
                <a:lnTo>
                  <a:pt x="330" y="91"/>
                </a:lnTo>
                <a:lnTo>
                  <a:pt x="331" y="93"/>
                </a:lnTo>
                <a:lnTo>
                  <a:pt x="331" y="100"/>
                </a:lnTo>
                <a:lnTo>
                  <a:pt x="331" y="92"/>
                </a:lnTo>
                <a:lnTo>
                  <a:pt x="332" y="97"/>
                </a:lnTo>
                <a:lnTo>
                  <a:pt x="332" y="96"/>
                </a:lnTo>
                <a:lnTo>
                  <a:pt x="332" y="95"/>
                </a:lnTo>
                <a:lnTo>
                  <a:pt x="332" y="82"/>
                </a:lnTo>
                <a:lnTo>
                  <a:pt x="333" y="84"/>
                </a:lnTo>
                <a:lnTo>
                  <a:pt x="333" y="88"/>
                </a:lnTo>
                <a:lnTo>
                  <a:pt x="334" y="87"/>
                </a:lnTo>
                <a:lnTo>
                  <a:pt x="334" y="76"/>
                </a:lnTo>
                <a:lnTo>
                  <a:pt x="334" y="83"/>
                </a:lnTo>
                <a:lnTo>
                  <a:pt x="334" y="95"/>
                </a:lnTo>
                <a:lnTo>
                  <a:pt x="335" y="98"/>
                </a:lnTo>
                <a:lnTo>
                  <a:pt x="335" y="147"/>
                </a:lnTo>
                <a:lnTo>
                  <a:pt x="335" y="195"/>
                </a:lnTo>
                <a:lnTo>
                  <a:pt x="336" y="241"/>
                </a:lnTo>
                <a:lnTo>
                  <a:pt x="336" y="220"/>
                </a:lnTo>
                <a:lnTo>
                  <a:pt x="336" y="88"/>
                </a:lnTo>
                <a:lnTo>
                  <a:pt x="337" y="106"/>
                </a:lnTo>
                <a:lnTo>
                  <a:pt x="337" y="124"/>
                </a:lnTo>
                <a:lnTo>
                  <a:pt x="337" y="110"/>
                </a:lnTo>
                <a:lnTo>
                  <a:pt x="338" y="124"/>
                </a:lnTo>
                <a:lnTo>
                  <a:pt x="338" y="110"/>
                </a:lnTo>
                <a:lnTo>
                  <a:pt x="338" y="120"/>
                </a:lnTo>
                <a:lnTo>
                  <a:pt x="338" y="111"/>
                </a:lnTo>
                <a:lnTo>
                  <a:pt x="339" y="119"/>
                </a:lnTo>
                <a:lnTo>
                  <a:pt x="339" y="98"/>
                </a:lnTo>
                <a:lnTo>
                  <a:pt x="339" y="101"/>
                </a:lnTo>
                <a:lnTo>
                  <a:pt x="339" y="88"/>
                </a:lnTo>
                <a:lnTo>
                  <a:pt x="340" y="103"/>
                </a:lnTo>
                <a:lnTo>
                  <a:pt x="340" y="102"/>
                </a:lnTo>
                <a:lnTo>
                  <a:pt x="341" y="96"/>
                </a:lnTo>
                <a:lnTo>
                  <a:pt x="341" y="99"/>
                </a:lnTo>
                <a:lnTo>
                  <a:pt x="341" y="96"/>
                </a:lnTo>
                <a:lnTo>
                  <a:pt x="341" y="110"/>
                </a:lnTo>
                <a:lnTo>
                  <a:pt x="342" y="135"/>
                </a:lnTo>
                <a:lnTo>
                  <a:pt x="342" y="126"/>
                </a:lnTo>
                <a:lnTo>
                  <a:pt x="342" y="129"/>
                </a:lnTo>
                <a:lnTo>
                  <a:pt x="343" y="247"/>
                </a:lnTo>
                <a:lnTo>
                  <a:pt x="343" y="390"/>
                </a:lnTo>
                <a:lnTo>
                  <a:pt x="343" y="388"/>
                </a:lnTo>
                <a:lnTo>
                  <a:pt x="343" y="434"/>
                </a:lnTo>
                <a:lnTo>
                  <a:pt x="344" y="454"/>
                </a:lnTo>
                <a:lnTo>
                  <a:pt x="344" y="441"/>
                </a:lnTo>
                <a:lnTo>
                  <a:pt x="345" y="434"/>
                </a:lnTo>
                <a:lnTo>
                  <a:pt x="345" y="419"/>
                </a:lnTo>
                <a:lnTo>
                  <a:pt x="345" y="434"/>
                </a:lnTo>
                <a:lnTo>
                  <a:pt x="345" y="426"/>
                </a:lnTo>
                <a:lnTo>
                  <a:pt x="346" y="438"/>
                </a:lnTo>
                <a:lnTo>
                  <a:pt x="346" y="402"/>
                </a:lnTo>
                <a:lnTo>
                  <a:pt x="346" y="385"/>
                </a:lnTo>
                <a:lnTo>
                  <a:pt x="347" y="403"/>
                </a:lnTo>
                <a:lnTo>
                  <a:pt x="347" y="409"/>
                </a:lnTo>
                <a:lnTo>
                  <a:pt x="347" y="372"/>
                </a:lnTo>
                <a:lnTo>
                  <a:pt x="348" y="359"/>
                </a:lnTo>
                <a:lnTo>
                  <a:pt x="348" y="372"/>
                </a:lnTo>
                <a:lnTo>
                  <a:pt x="348" y="388"/>
                </a:lnTo>
                <a:lnTo>
                  <a:pt x="349" y="361"/>
                </a:lnTo>
                <a:lnTo>
                  <a:pt x="349" y="364"/>
                </a:lnTo>
                <a:lnTo>
                  <a:pt x="349" y="355"/>
                </a:lnTo>
                <a:lnTo>
                  <a:pt x="349" y="365"/>
                </a:lnTo>
                <a:lnTo>
                  <a:pt x="350" y="356"/>
                </a:lnTo>
                <a:lnTo>
                  <a:pt x="350" y="347"/>
                </a:lnTo>
                <a:lnTo>
                  <a:pt x="350" y="372"/>
                </a:lnTo>
                <a:lnTo>
                  <a:pt x="351" y="368"/>
                </a:lnTo>
                <a:lnTo>
                  <a:pt x="351" y="353"/>
                </a:lnTo>
                <a:lnTo>
                  <a:pt x="351" y="348"/>
                </a:lnTo>
                <a:lnTo>
                  <a:pt x="352" y="341"/>
                </a:lnTo>
                <a:lnTo>
                  <a:pt x="352" y="340"/>
                </a:lnTo>
                <a:lnTo>
                  <a:pt x="352" y="312"/>
                </a:lnTo>
                <a:lnTo>
                  <a:pt x="353" y="321"/>
                </a:lnTo>
                <a:lnTo>
                  <a:pt x="353" y="329"/>
                </a:lnTo>
                <a:lnTo>
                  <a:pt x="353" y="334"/>
                </a:lnTo>
                <a:lnTo>
                  <a:pt x="353" y="334"/>
                </a:lnTo>
                <a:lnTo>
                  <a:pt x="354" y="321"/>
                </a:lnTo>
                <a:lnTo>
                  <a:pt x="354" y="348"/>
                </a:lnTo>
                <a:lnTo>
                  <a:pt x="354" y="351"/>
                </a:lnTo>
                <a:lnTo>
                  <a:pt x="354" y="335"/>
                </a:lnTo>
                <a:lnTo>
                  <a:pt x="355" y="335"/>
                </a:lnTo>
                <a:lnTo>
                  <a:pt x="355" y="333"/>
                </a:lnTo>
                <a:lnTo>
                  <a:pt x="356" y="329"/>
                </a:lnTo>
                <a:lnTo>
                  <a:pt x="356" y="322"/>
                </a:lnTo>
                <a:lnTo>
                  <a:pt x="356" y="303"/>
                </a:lnTo>
                <a:lnTo>
                  <a:pt x="356" y="296"/>
                </a:lnTo>
                <a:lnTo>
                  <a:pt x="357" y="275"/>
                </a:lnTo>
                <a:lnTo>
                  <a:pt x="357" y="262"/>
                </a:lnTo>
                <a:lnTo>
                  <a:pt x="357" y="263"/>
                </a:lnTo>
                <a:lnTo>
                  <a:pt x="358" y="200"/>
                </a:lnTo>
                <a:lnTo>
                  <a:pt x="358" y="200"/>
                </a:lnTo>
                <a:lnTo>
                  <a:pt x="358" y="212"/>
                </a:lnTo>
                <a:lnTo>
                  <a:pt x="359" y="225"/>
                </a:lnTo>
                <a:lnTo>
                  <a:pt x="359" y="211"/>
                </a:lnTo>
                <a:lnTo>
                  <a:pt x="359" y="200"/>
                </a:lnTo>
                <a:lnTo>
                  <a:pt x="360" y="213"/>
                </a:lnTo>
                <a:lnTo>
                  <a:pt x="360" y="164"/>
                </a:lnTo>
                <a:lnTo>
                  <a:pt x="360" y="115"/>
                </a:lnTo>
                <a:lnTo>
                  <a:pt x="360" y="113"/>
                </a:lnTo>
                <a:lnTo>
                  <a:pt x="361" y="124"/>
                </a:lnTo>
                <a:lnTo>
                  <a:pt x="361" y="109"/>
                </a:lnTo>
                <a:lnTo>
                  <a:pt x="361" y="94"/>
                </a:lnTo>
                <a:lnTo>
                  <a:pt x="362" y="94"/>
                </a:lnTo>
                <a:lnTo>
                  <a:pt x="362" y="77"/>
                </a:lnTo>
                <a:lnTo>
                  <a:pt x="362" y="66"/>
                </a:lnTo>
                <a:lnTo>
                  <a:pt x="363" y="81"/>
                </a:lnTo>
                <a:lnTo>
                  <a:pt x="363" y="75"/>
                </a:lnTo>
                <a:lnTo>
                  <a:pt x="363" y="70"/>
                </a:lnTo>
                <a:lnTo>
                  <a:pt x="364" y="68"/>
                </a:lnTo>
                <a:lnTo>
                  <a:pt x="364" y="55"/>
                </a:lnTo>
                <a:lnTo>
                  <a:pt x="364" y="49"/>
                </a:lnTo>
                <a:lnTo>
                  <a:pt x="364" y="51"/>
                </a:lnTo>
                <a:lnTo>
                  <a:pt x="365" y="26"/>
                </a:lnTo>
                <a:lnTo>
                  <a:pt x="365" y="54"/>
                </a:lnTo>
                <a:lnTo>
                  <a:pt x="366" y="42"/>
                </a:lnTo>
                <a:lnTo>
                  <a:pt x="366" y="38"/>
                </a:lnTo>
                <a:lnTo>
                  <a:pt x="366" y="29"/>
                </a:lnTo>
                <a:lnTo>
                  <a:pt x="366" y="45"/>
                </a:lnTo>
                <a:lnTo>
                  <a:pt x="367" y="63"/>
                </a:lnTo>
                <a:lnTo>
                  <a:pt x="367" y="84"/>
                </a:lnTo>
                <a:lnTo>
                  <a:pt x="367" y="135"/>
                </a:lnTo>
                <a:lnTo>
                  <a:pt x="367" y="174"/>
                </a:lnTo>
                <a:lnTo>
                  <a:pt x="368" y="180"/>
                </a:lnTo>
                <a:lnTo>
                  <a:pt x="368" y="223"/>
                </a:lnTo>
                <a:lnTo>
                  <a:pt x="368" y="193"/>
                </a:lnTo>
                <a:lnTo>
                  <a:pt x="369" y="65"/>
                </a:lnTo>
                <a:lnTo>
                  <a:pt x="369" y="40"/>
                </a:lnTo>
                <a:lnTo>
                  <a:pt x="369" y="42"/>
                </a:lnTo>
                <a:lnTo>
                  <a:pt x="370" y="33"/>
                </a:lnTo>
                <a:lnTo>
                  <a:pt x="370" y="30"/>
                </a:lnTo>
                <a:lnTo>
                  <a:pt x="370" y="25"/>
                </a:lnTo>
                <a:lnTo>
                  <a:pt x="371" y="12"/>
                </a:lnTo>
                <a:lnTo>
                  <a:pt x="371" y="21"/>
                </a:lnTo>
                <a:lnTo>
                  <a:pt x="371" y="18"/>
                </a:lnTo>
                <a:lnTo>
                  <a:pt x="371" y="17"/>
                </a:lnTo>
                <a:lnTo>
                  <a:pt x="372" y="16"/>
                </a:lnTo>
                <a:lnTo>
                  <a:pt x="372" y="10"/>
                </a:lnTo>
                <a:lnTo>
                  <a:pt x="372" y="7"/>
                </a:lnTo>
                <a:lnTo>
                  <a:pt x="373" y="15"/>
                </a:lnTo>
                <a:lnTo>
                  <a:pt x="373" y="3"/>
                </a:lnTo>
                <a:lnTo>
                  <a:pt x="373" y="11"/>
                </a:lnTo>
                <a:lnTo>
                  <a:pt x="374" y="22"/>
                </a:lnTo>
                <a:lnTo>
                  <a:pt x="374" y="22"/>
                </a:lnTo>
                <a:lnTo>
                  <a:pt x="374" y="77"/>
                </a:lnTo>
                <a:lnTo>
                  <a:pt x="375" y="122"/>
                </a:lnTo>
                <a:lnTo>
                  <a:pt x="375" y="108"/>
                </a:lnTo>
                <a:lnTo>
                  <a:pt x="375" y="154"/>
                </a:lnTo>
                <a:lnTo>
                  <a:pt x="375" y="282"/>
                </a:lnTo>
                <a:lnTo>
                  <a:pt x="376" y="332"/>
                </a:lnTo>
                <a:lnTo>
                  <a:pt x="376" y="309"/>
                </a:lnTo>
                <a:lnTo>
                  <a:pt x="377" y="316"/>
                </a:lnTo>
                <a:lnTo>
                  <a:pt x="377" y="321"/>
                </a:lnTo>
                <a:lnTo>
                  <a:pt x="377" y="291"/>
                </a:lnTo>
                <a:lnTo>
                  <a:pt x="377" y="312"/>
                </a:lnTo>
                <a:lnTo>
                  <a:pt x="378" y="298"/>
                </a:lnTo>
                <a:lnTo>
                  <a:pt x="378" y="293"/>
                </a:lnTo>
                <a:lnTo>
                  <a:pt x="378" y="285"/>
                </a:lnTo>
                <a:lnTo>
                  <a:pt x="379" y="270"/>
                </a:lnTo>
                <a:lnTo>
                  <a:pt x="379" y="262"/>
                </a:lnTo>
                <a:lnTo>
                  <a:pt x="379" y="253"/>
                </a:lnTo>
                <a:lnTo>
                  <a:pt x="379" y="235"/>
                </a:lnTo>
                <a:lnTo>
                  <a:pt x="380" y="237"/>
                </a:lnTo>
                <a:lnTo>
                  <a:pt x="380" y="231"/>
                </a:lnTo>
                <a:lnTo>
                  <a:pt x="381" y="232"/>
                </a:lnTo>
                <a:lnTo>
                  <a:pt x="381" y="208"/>
                </a:lnTo>
                <a:lnTo>
                  <a:pt x="381" y="213"/>
                </a:lnTo>
                <a:lnTo>
                  <a:pt x="381" y="201"/>
                </a:lnTo>
                <a:lnTo>
                  <a:pt x="382" y="196"/>
                </a:lnTo>
                <a:lnTo>
                  <a:pt x="382" y="189"/>
                </a:lnTo>
                <a:lnTo>
                  <a:pt x="382" y="199"/>
                </a:lnTo>
                <a:lnTo>
                  <a:pt x="382" y="196"/>
                </a:lnTo>
                <a:lnTo>
                  <a:pt x="383" y="192"/>
                </a:lnTo>
                <a:lnTo>
                  <a:pt x="383" y="198"/>
                </a:lnTo>
                <a:lnTo>
                  <a:pt x="383" y="225"/>
                </a:lnTo>
                <a:lnTo>
                  <a:pt x="384" y="258"/>
                </a:lnTo>
                <a:lnTo>
                  <a:pt x="384" y="206"/>
                </a:lnTo>
                <a:lnTo>
                  <a:pt x="384" y="173"/>
                </a:lnTo>
                <a:lnTo>
                  <a:pt x="385" y="132"/>
                </a:lnTo>
                <a:lnTo>
                  <a:pt x="385" y="128"/>
                </a:lnTo>
                <a:lnTo>
                  <a:pt x="385" y="144"/>
                </a:lnTo>
                <a:lnTo>
                  <a:pt x="386" y="176"/>
                </a:lnTo>
                <a:lnTo>
                  <a:pt x="386" y="176"/>
                </a:lnTo>
                <a:lnTo>
                  <a:pt x="386" y="195"/>
                </a:lnTo>
                <a:lnTo>
                  <a:pt x="386" y="227"/>
                </a:lnTo>
                <a:lnTo>
                  <a:pt x="387" y="236"/>
                </a:lnTo>
                <a:lnTo>
                  <a:pt x="387" y="251"/>
                </a:lnTo>
                <a:lnTo>
                  <a:pt x="388" y="224"/>
                </a:lnTo>
                <a:lnTo>
                  <a:pt x="388" y="199"/>
                </a:lnTo>
                <a:lnTo>
                  <a:pt x="388" y="110"/>
                </a:lnTo>
                <a:lnTo>
                  <a:pt x="388" y="111"/>
                </a:lnTo>
                <a:lnTo>
                  <a:pt x="389" y="105"/>
                </a:lnTo>
                <a:lnTo>
                  <a:pt x="389" y="107"/>
                </a:lnTo>
                <a:lnTo>
                  <a:pt x="389" y="113"/>
                </a:lnTo>
                <a:lnTo>
                  <a:pt x="390" y="103"/>
                </a:lnTo>
                <a:lnTo>
                  <a:pt x="390" y="107"/>
                </a:lnTo>
                <a:lnTo>
                  <a:pt x="390" y="132"/>
                </a:lnTo>
                <a:lnTo>
                  <a:pt x="390" y="128"/>
                </a:lnTo>
                <a:lnTo>
                  <a:pt x="391" y="154"/>
                </a:lnTo>
                <a:lnTo>
                  <a:pt x="391" y="196"/>
                </a:lnTo>
                <a:lnTo>
                  <a:pt x="392" y="205"/>
                </a:lnTo>
                <a:lnTo>
                  <a:pt x="392" y="187"/>
                </a:lnTo>
                <a:lnTo>
                  <a:pt x="392" y="139"/>
                </a:lnTo>
                <a:lnTo>
                  <a:pt x="392" y="148"/>
                </a:lnTo>
                <a:lnTo>
                  <a:pt x="393" y="130"/>
                </a:lnTo>
                <a:lnTo>
                  <a:pt x="393" y="139"/>
                </a:lnTo>
                <a:lnTo>
                  <a:pt x="393" y="141"/>
                </a:lnTo>
                <a:lnTo>
                  <a:pt x="394" y="137"/>
                </a:lnTo>
                <a:lnTo>
                  <a:pt x="394" y="132"/>
                </a:lnTo>
                <a:lnTo>
                  <a:pt x="394" y="142"/>
                </a:lnTo>
                <a:lnTo>
                  <a:pt x="394" y="121"/>
                </a:lnTo>
                <a:lnTo>
                  <a:pt x="395" y="102"/>
                </a:lnTo>
                <a:lnTo>
                  <a:pt x="395" y="106"/>
                </a:lnTo>
                <a:lnTo>
                  <a:pt x="396" y="105"/>
                </a:lnTo>
                <a:lnTo>
                  <a:pt x="396" y="111"/>
                </a:lnTo>
                <a:lnTo>
                  <a:pt x="396" y="97"/>
                </a:lnTo>
                <a:lnTo>
                  <a:pt x="396" y="97"/>
                </a:lnTo>
                <a:lnTo>
                  <a:pt x="397" y="89"/>
                </a:lnTo>
                <a:lnTo>
                  <a:pt x="397" y="83"/>
                </a:lnTo>
                <a:lnTo>
                  <a:pt x="397" y="97"/>
                </a:lnTo>
                <a:lnTo>
                  <a:pt x="397" y="95"/>
                </a:lnTo>
                <a:lnTo>
                  <a:pt x="398" y="92"/>
                </a:lnTo>
                <a:lnTo>
                  <a:pt x="398" y="100"/>
                </a:lnTo>
                <a:lnTo>
                  <a:pt x="399" y="89"/>
                </a:lnTo>
                <a:lnTo>
                  <a:pt x="399" y="94"/>
                </a:lnTo>
                <a:lnTo>
                  <a:pt x="399" y="107"/>
                </a:lnTo>
                <a:lnTo>
                  <a:pt x="399" y="148"/>
                </a:lnTo>
                <a:lnTo>
                  <a:pt x="400" y="230"/>
                </a:lnTo>
                <a:lnTo>
                  <a:pt x="400" y="219"/>
                </a:lnTo>
                <a:lnTo>
                  <a:pt x="400" y="157"/>
                </a:lnTo>
                <a:lnTo>
                  <a:pt x="401" y="98"/>
                </a:lnTo>
                <a:lnTo>
                  <a:pt x="401" y="119"/>
                </a:lnTo>
                <a:lnTo>
                  <a:pt x="401" y="115"/>
                </a:lnTo>
                <a:lnTo>
                  <a:pt x="401" y="124"/>
                </a:lnTo>
                <a:lnTo>
                  <a:pt x="402" y="127"/>
                </a:lnTo>
                <a:lnTo>
                  <a:pt x="402" y="134"/>
                </a:lnTo>
                <a:lnTo>
                  <a:pt x="403" y="140"/>
                </a:lnTo>
                <a:lnTo>
                  <a:pt x="403" y="117"/>
                </a:lnTo>
                <a:lnTo>
                  <a:pt x="403" y="119"/>
                </a:lnTo>
                <a:lnTo>
                  <a:pt x="403" y="127"/>
                </a:lnTo>
                <a:lnTo>
                  <a:pt x="404" y="128"/>
                </a:lnTo>
                <a:lnTo>
                  <a:pt x="404" y="129"/>
                </a:lnTo>
                <a:lnTo>
                  <a:pt x="404" y="132"/>
                </a:lnTo>
                <a:lnTo>
                  <a:pt x="405" y="126"/>
                </a:lnTo>
                <a:lnTo>
                  <a:pt x="405" y="109"/>
                </a:lnTo>
                <a:lnTo>
                  <a:pt x="405" y="117"/>
                </a:lnTo>
                <a:lnTo>
                  <a:pt x="405" y="111"/>
                </a:lnTo>
                <a:lnTo>
                  <a:pt x="406" y="106"/>
                </a:lnTo>
                <a:lnTo>
                  <a:pt x="406" y="103"/>
                </a:lnTo>
                <a:lnTo>
                  <a:pt x="407" y="135"/>
                </a:lnTo>
                <a:lnTo>
                  <a:pt x="407" y="131"/>
                </a:lnTo>
                <a:lnTo>
                  <a:pt x="407" y="230"/>
                </a:lnTo>
                <a:lnTo>
                  <a:pt x="407" y="358"/>
                </a:lnTo>
                <a:lnTo>
                  <a:pt x="408" y="426"/>
                </a:lnTo>
                <a:lnTo>
                  <a:pt x="408" y="455"/>
                </a:lnTo>
                <a:lnTo>
                  <a:pt x="408" y="436"/>
                </a:lnTo>
                <a:lnTo>
                  <a:pt x="408" y="407"/>
                </a:lnTo>
                <a:lnTo>
                  <a:pt x="409" y="362"/>
                </a:lnTo>
                <a:lnTo>
                  <a:pt x="409" y="367"/>
                </a:lnTo>
                <a:lnTo>
                  <a:pt x="410" y="347"/>
                </a:lnTo>
                <a:lnTo>
                  <a:pt x="410" y="333"/>
                </a:lnTo>
                <a:lnTo>
                  <a:pt x="410" y="327"/>
                </a:lnTo>
                <a:lnTo>
                  <a:pt x="410" y="308"/>
                </a:lnTo>
                <a:lnTo>
                  <a:pt x="411" y="325"/>
                </a:lnTo>
                <a:lnTo>
                  <a:pt x="411" y="329"/>
                </a:lnTo>
                <a:lnTo>
                  <a:pt x="411" y="323"/>
                </a:lnTo>
                <a:lnTo>
                  <a:pt x="412" y="330"/>
                </a:lnTo>
                <a:lnTo>
                  <a:pt x="412" y="306"/>
                </a:lnTo>
                <a:lnTo>
                  <a:pt x="412" y="337"/>
                </a:lnTo>
                <a:lnTo>
                  <a:pt x="412" y="348"/>
                </a:lnTo>
                <a:lnTo>
                  <a:pt x="413" y="336"/>
                </a:lnTo>
                <a:lnTo>
                  <a:pt x="413" y="341"/>
                </a:lnTo>
                <a:lnTo>
                  <a:pt x="414" y="314"/>
                </a:lnTo>
                <a:lnTo>
                  <a:pt x="414" y="335"/>
                </a:lnTo>
                <a:lnTo>
                  <a:pt x="414" y="363"/>
                </a:lnTo>
                <a:lnTo>
                  <a:pt x="414" y="364"/>
                </a:lnTo>
                <a:lnTo>
                  <a:pt x="415" y="380"/>
                </a:lnTo>
                <a:lnTo>
                  <a:pt x="415" y="362"/>
                </a:lnTo>
                <a:lnTo>
                  <a:pt x="415" y="330"/>
                </a:lnTo>
                <a:lnTo>
                  <a:pt x="416" y="372"/>
                </a:lnTo>
                <a:lnTo>
                  <a:pt x="416" y="357"/>
                </a:lnTo>
                <a:lnTo>
                  <a:pt x="416" y="360"/>
                </a:lnTo>
                <a:lnTo>
                  <a:pt x="416" y="368"/>
                </a:lnTo>
                <a:lnTo>
                  <a:pt x="417" y="380"/>
                </a:lnTo>
                <a:lnTo>
                  <a:pt x="417" y="353"/>
                </a:lnTo>
                <a:lnTo>
                  <a:pt x="418" y="366"/>
                </a:lnTo>
                <a:lnTo>
                  <a:pt x="418" y="357"/>
                </a:lnTo>
                <a:lnTo>
                  <a:pt x="418" y="345"/>
                </a:lnTo>
                <a:lnTo>
                  <a:pt x="418" y="361"/>
                </a:lnTo>
                <a:lnTo>
                  <a:pt x="419" y="374"/>
                </a:lnTo>
                <a:lnTo>
                  <a:pt x="419" y="375"/>
                </a:lnTo>
                <a:lnTo>
                  <a:pt x="419" y="370"/>
                </a:lnTo>
                <a:lnTo>
                  <a:pt x="420" y="362"/>
                </a:lnTo>
                <a:lnTo>
                  <a:pt x="420" y="384"/>
                </a:lnTo>
                <a:lnTo>
                  <a:pt x="420" y="376"/>
                </a:lnTo>
                <a:lnTo>
                  <a:pt x="421" y="332"/>
                </a:lnTo>
                <a:lnTo>
                  <a:pt x="421" y="363"/>
                </a:lnTo>
                <a:lnTo>
                  <a:pt x="421" y="353"/>
                </a:lnTo>
                <a:lnTo>
                  <a:pt x="422" y="369"/>
                </a:lnTo>
                <a:lnTo>
                  <a:pt x="422" y="379"/>
                </a:lnTo>
                <a:lnTo>
                  <a:pt x="422" y="362"/>
                </a:lnTo>
                <a:lnTo>
                  <a:pt x="422" y="349"/>
                </a:lnTo>
                <a:lnTo>
                  <a:pt x="423" y="323"/>
                </a:lnTo>
                <a:lnTo>
                  <a:pt x="423" y="313"/>
                </a:lnTo>
                <a:lnTo>
                  <a:pt x="423" y="339"/>
                </a:lnTo>
                <a:lnTo>
                  <a:pt x="423" y="318"/>
                </a:lnTo>
                <a:lnTo>
                  <a:pt x="424" y="314"/>
                </a:lnTo>
                <a:lnTo>
                  <a:pt x="424" y="262"/>
                </a:lnTo>
                <a:lnTo>
                  <a:pt x="425" y="223"/>
                </a:lnTo>
                <a:lnTo>
                  <a:pt x="425" y="195"/>
                </a:lnTo>
                <a:lnTo>
                  <a:pt x="425" y="182"/>
                </a:lnTo>
                <a:lnTo>
                  <a:pt x="425" y="187"/>
                </a:lnTo>
                <a:lnTo>
                  <a:pt x="426" y="208"/>
                </a:lnTo>
                <a:lnTo>
                  <a:pt x="426" y="185"/>
                </a:lnTo>
                <a:lnTo>
                  <a:pt x="426" y="202"/>
                </a:lnTo>
                <a:lnTo>
                  <a:pt x="427" y="202"/>
                </a:lnTo>
                <a:lnTo>
                  <a:pt x="427" y="188"/>
                </a:lnTo>
                <a:lnTo>
                  <a:pt x="427" y="190"/>
                </a:lnTo>
                <a:lnTo>
                  <a:pt x="427" y="206"/>
                </a:lnTo>
                <a:lnTo>
                  <a:pt x="428" y="185"/>
                </a:lnTo>
                <a:lnTo>
                  <a:pt x="428" y="168"/>
                </a:lnTo>
                <a:lnTo>
                  <a:pt x="429" y="183"/>
                </a:lnTo>
                <a:lnTo>
                  <a:pt x="429" y="181"/>
                </a:lnTo>
                <a:lnTo>
                  <a:pt x="429" y="177"/>
                </a:lnTo>
                <a:lnTo>
                  <a:pt x="429" y="184"/>
                </a:lnTo>
                <a:lnTo>
                  <a:pt x="430" y="187"/>
                </a:lnTo>
                <a:lnTo>
                  <a:pt x="430" y="185"/>
                </a:lnTo>
                <a:lnTo>
                  <a:pt x="430" y="165"/>
                </a:lnTo>
                <a:lnTo>
                  <a:pt x="431" y="171"/>
                </a:lnTo>
                <a:lnTo>
                  <a:pt x="431" y="178"/>
                </a:lnTo>
                <a:lnTo>
                  <a:pt x="431" y="178"/>
                </a:lnTo>
                <a:lnTo>
                  <a:pt x="432" y="179"/>
                </a:lnTo>
                <a:lnTo>
                  <a:pt x="432" y="231"/>
                </a:lnTo>
                <a:lnTo>
                  <a:pt x="432" y="253"/>
                </a:lnTo>
                <a:lnTo>
                  <a:pt x="433" y="283"/>
                </a:lnTo>
                <a:lnTo>
                  <a:pt x="433" y="239"/>
                </a:lnTo>
                <a:lnTo>
                  <a:pt x="433" y="193"/>
                </a:lnTo>
                <a:lnTo>
                  <a:pt x="433" y="146"/>
                </a:lnTo>
                <a:lnTo>
                  <a:pt x="434" y="149"/>
                </a:lnTo>
                <a:lnTo>
                  <a:pt x="434" y="159"/>
                </a:lnTo>
                <a:lnTo>
                  <a:pt x="434" y="154"/>
                </a:lnTo>
                <a:lnTo>
                  <a:pt x="435" y="177"/>
                </a:lnTo>
                <a:lnTo>
                  <a:pt x="435" y="186"/>
                </a:lnTo>
                <a:lnTo>
                  <a:pt x="435" y="175"/>
                </a:lnTo>
                <a:lnTo>
                  <a:pt x="436" y="175"/>
                </a:lnTo>
                <a:lnTo>
                  <a:pt x="436" y="186"/>
                </a:lnTo>
                <a:lnTo>
                  <a:pt x="436" y="204"/>
                </a:lnTo>
                <a:lnTo>
                  <a:pt x="437" y="198"/>
                </a:lnTo>
                <a:lnTo>
                  <a:pt x="437" y="179"/>
                </a:lnTo>
                <a:lnTo>
                  <a:pt x="437" y="175"/>
                </a:lnTo>
                <a:lnTo>
                  <a:pt x="437" y="189"/>
                </a:lnTo>
                <a:lnTo>
                  <a:pt x="438" y="195"/>
                </a:lnTo>
                <a:lnTo>
                  <a:pt x="438" y="195"/>
                </a:lnTo>
                <a:lnTo>
                  <a:pt x="439" y="187"/>
                </a:lnTo>
                <a:lnTo>
                  <a:pt x="439" y="179"/>
                </a:lnTo>
                <a:lnTo>
                  <a:pt x="439" y="190"/>
                </a:lnTo>
                <a:lnTo>
                  <a:pt x="439" y="191"/>
                </a:lnTo>
                <a:lnTo>
                  <a:pt x="440" y="184"/>
                </a:lnTo>
                <a:lnTo>
                  <a:pt x="440" y="193"/>
                </a:lnTo>
                <a:lnTo>
                  <a:pt x="440" y="263"/>
                </a:lnTo>
                <a:lnTo>
                  <a:pt x="440" y="305"/>
                </a:lnTo>
                <a:lnTo>
                  <a:pt x="441" y="359"/>
                </a:lnTo>
                <a:lnTo>
                  <a:pt x="441" y="306"/>
                </a:lnTo>
                <a:lnTo>
                  <a:pt x="441" y="284"/>
                </a:lnTo>
                <a:lnTo>
                  <a:pt x="442" y="279"/>
                </a:lnTo>
                <a:lnTo>
                  <a:pt x="442" y="275"/>
                </a:lnTo>
                <a:lnTo>
                  <a:pt x="442" y="290"/>
                </a:lnTo>
                <a:lnTo>
                  <a:pt x="443" y="282"/>
                </a:lnTo>
                <a:lnTo>
                  <a:pt x="443" y="256"/>
                </a:lnTo>
                <a:lnTo>
                  <a:pt x="443" y="261"/>
                </a:lnTo>
                <a:lnTo>
                  <a:pt x="444" y="255"/>
                </a:lnTo>
                <a:lnTo>
                  <a:pt x="444" y="230"/>
                </a:lnTo>
                <a:lnTo>
                  <a:pt x="444" y="210"/>
                </a:lnTo>
                <a:lnTo>
                  <a:pt x="444" y="216"/>
                </a:lnTo>
                <a:lnTo>
                  <a:pt x="445" y="228"/>
                </a:lnTo>
                <a:lnTo>
                  <a:pt x="445" y="203"/>
                </a:lnTo>
                <a:lnTo>
                  <a:pt x="445" y="185"/>
                </a:lnTo>
                <a:lnTo>
                  <a:pt x="446" y="174"/>
                </a:lnTo>
                <a:lnTo>
                  <a:pt x="446" y="170"/>
                </a:lnTo>
                <a:lnTo>
                  <a:pt x="446" y="173"/>
                </a:lnTo>
                <a:lnTo>
                  <a:pt x="447" y="179"/>
                </a:lnTo>
                <a:lnTo>
                  <a:pt x="447" y="161"/>
                </a:lnTo>
                <a:lnTo>
                  <a:pt x="447" y="173"/>
                </a:lnTo>
                <a:lnTo>
                  <a:pt x="448" y="152"/>
                </a:lnTo>
                <a:lnTo>
                  <a:pt x="448" y="143"/>
                </a:lnTo>
                <a:lnTo>
                  <a:pt x="448" y="137"/>
                </a:lnTo>
                <a:lnTo>
                  <a:pt x="448" y="222"/>
                </a:lnTo>
                <a:lnTo>
                  <a:pt x="449" y="242"/>
                </a:lnTo>
                <a:lnTo>
                  <a:pt x="449" y="204"/>
                </a:lnTo>
                <a:lnTo>
                  <a:pt x="450" y="164"/>
                </a:lnTo>
                <a:lnTo>
                  <a:pt x="450" y="173"/>
                </a:lnTo>
                <a:lnTo>
                  <a:pt x="450" y="180"/>
                </a:lnTo>
                <a:lnTo>
                  <a:pt x="450" y="185"/>
                </a:lnTo>
                <a:lnTo>
                  <a:pt x="451" y="187"/>
                </a:lnTo>
                <a:lnTo>
                  <a:pt x="451" y="202"/>
                </a:lnTo>
                <a:lnTo>
                  <a:pt x="451" y="212"/>
                </a:lnTo>
                <a:lnTo>
                  <a:pt x="451" y="224"/>
                </a:lnTo>
                <a:lnTo>
                  <a:pt x="452" y="217"/>
                </a:lnTo>
                <a:lnTo>
                  <a:pt x="452" y="242"/>
                </a:lnTo>
                <a:lnTo>
                  <a:pt x="452" y="234"/>
                </a:lnTo>
                <a:lnTo>
                  <a:pt x="453" y="219"/>
                </a:lnTo>
                <a:lnTo>
                  <a:pt x="453" y="203"/>
                </a:lnTo>
                <a:lnTo>
                  <a:pt x="454" y="198"/>
                </a:lnTo>
                <a:lnTo>
                  <a:pt x="454" y="195"/>
                </a:lnTo>
                <a:lnTo>
                  <a:pt x="454" y="202"/>
                </a:lnTo>
                <a:lnTo>
                  <a:pt x="454" y="212"/>
                </a:lnTo>
                <a:lnTo>
                  <a:pt x="455" y="217"/>
                </a:lnTo>
                <a:lnTo>
                  <a:pt x="455" y="218"/>
                </a:lnTo>
                <a:lnTo>
                  <a:pt x="455" y="232"/>
                </a:lnTo>
                <a:lnTo>
                  <a:pt x="455" y="249"/>
                </a:lnTo>
                <a:lnTo>
                  <a:pt x="456" y="283"/>
                </a:lnTo>
                <a:lnTo>
                  <a:pt x="456" y="293"/>
                </a:lnTo>
                <a:lnTo>
                  <a:pt x="456" y="231"/>
                </a:lnTo>
                <a:lnTo>
                  <a:pt x="457" y="220"/>
                </a:lnTo>
                <a:lnTo>
                  <a:pt x="457" y="217"/>
                </a:lnTo>
                <a:lnTo>
                  <a:pt x="457" y="215"/>
                </a:lnTo>
                <a:lnTo>
                  <a:pt x="458" y="218"/>
                </a:lnTo>
                <a:lnTo>
                  <a:pt x="458" y="201"/>
                </a:lnTo>
                <a:lnTo>
                  <a:pt x="458" y="200"/>
                </a:lnTo>
                <a:lnTo>
                  <a:pt x="459" y="202"/>
                </a:lnTo>
                <a:lnTo>
                  <a:pt x="459" y="210"/>
                </a:lnTo>
                <a:lnTo>
                  <a:pt x="459" y="212"/>
                </a:lnTo>
                <a:lnTo>
                  <a:pt x="459" y="200"/>
                </a:lnTo>
                <a:lnTo>
                  <a:pt x="460" y="179"/>
                </a:lnTo>
                <a:lnTo>
                  <a:pt x="460" y="174"/>
                </a:lnTo>
                <a:lnTo>
                  <a:pt x="461" y="191"/>
                </a:lnTo>
                <a:lnTo>
                  <a:pt x="461" y="187"/>
                </a:lnTo>
                <a:lnTo>
                  <a:pt x="461" y="183"/>
                </a:lnTo>
                <a:lnTo>
                  <a:pt x="461" y="175"/>
                </a:lnTo>
                <a:lnTo>
                  <a:pt x="462" y="180"/>
                </a:lnTo>
                <a:lnTo>
                  <a:pt x="462" y="183"/>
                </a:lnTo>
                <a:lnTo>
                  <a:pt x="462" y="187"/>
                </a:lnTo>
                <a:lnTo>
                  <a:pt x="463" y="178"/>
                </a:lnTo>
                <a:lnTo>
                  <a:pt x="463" y="183"/>
                </a:lnTo>
                <a:lnTo>
                  <a:pt x="463" y="188"/>
                </a:lnTo>
                <a:lnTo>
                  <a:pt x="463" y="173"/>
                </a:lnTo>
                <a:lnTo>
                  <a:pt x="464" y="189"/>
                </a:lnTo>
                <a:lnTo>
                  <a:pt x="464" y="175"/>
                </a:lnTo>
                <a:lnTo>
                  <a:pt x="465" y="189"/>
                </a:lnTo>
                <a:lnTo>
                  <a:pt x="465" y="204"/>
                </a:lnTo>
                <a:lnTo>
                  <a:pt x="465" y="221"/>
                </a:lnTo>
                <a:lnTo>
                  <a:pt x="465" y="179"/>
                </a:lnTo>
                <a:lnTo>
                  <a:pt x="466" y="150"/>
                </a:lnTo>
                <a:lnTo>
                  <a:pt x="466" y="162"/>
                </a:lnTo>
                <a:lnTo>
                  <a:pt x="466" y="181"/>
                </a:lnTo>
                <a:lnTo>
                  <a:pt x="466" y="187"/>
                </a:lnTo>
                <a:lnTo>
                  <a:pt x="467" y="200"/>
                </a:lnTo>
                <a:lnTo>
                  <a:pt x="467" y="207"/>
                </a:lnTo>
                <a:lnTo>
                  <a:pt x="467" y="218"/>
                </a:lnTo>
                <a:lnTo>
                  <a:pt x="468" y="205"/>
                </a:lnTo>
                <a:lnTo>
                  <a:pt x="468" y="205"/>
                </a:lnTo>
                <a:lnTo>
                  <a:pt x="468" y="216"/>
                </a:lnTo>
                <a:lnTo>
                  <a:pt x="469" y="212"/>
                </a:lnTo>
                <a:lnTo>
                  <a:pt x="469" y="203"/>
                </a:lnTo>
                <a:lnTo>
                  <a:pt x="469" y="210"/>
                </a:lnTo>
                <a:lnTo>
                  <a:pt x="470" y="209"/>
                </a:lnTo>
                <a:lnTo>
                  <a:pt x="470" y="209"/>
                </a:lnTo>
                <a:lnTo>
                  <a:pt x="470" y="200"/>
                </a:lnTo>
                <a:lnTo>
                  <a:pt x="470" y="202"/>
                </a:lnTo>
                <a:lnTo>
                  <a:pt x="471" y="193"/>
                </a:lnTo>
                <a:lnTo>
                  <a:pt x="471" y="190"/>
                </a:lnTo>
                <a:lnTo>
                  <a:pt x="472" y="195"/>
                </a:lnTo>
                <a:lnTo>
                  <a:pt x="472" y="204"/>
                </a:lnTo>
                <a:lnTo>
                  <a:pt x="472" y="222"/>
                </a:lnTo>
                <a:lnTo>
                  <a:pt x="472" y="282"/>
                </a:lnTo>
                <a:lnTo>
                  <a:pt x="473" y="331"/>
                </a:lnTo>
                <a:lnTo>
                  <a:pt x="473" y="374"/>
                </a:lnTo>
                <a:lnTo>
                  <a:pt x="473" y="359"/>
                </a:lnTo>
                <a:lnTo>
                  <a:pt x="474" y="390"/>
                </a:lnTo>
                <a:lnTo>
                  <a:pt x="474" y="403"/>
                </a:lnTo>
                <a:lnTo>
                  <a:pt x="474" y="374"/>
                </a:lnTo>
                <a:lnTo>
                  <a:pt x="474" y="348"/>
                </a:lnTo>
                <a:lnTo>
                  <a:pt x="475" y="341"/>
                </a:lnTo>
                <a:lnTo>
                  <a:pt x="475" y="333"/>
                </a:lnTo>
                <a:lnTo>
                  <a:pt x="476" y="337"/>
                </a:lnTo>
                <a:lnTo>
                  <a:pt x="476" y="327"/>
                </a:lnTo>
                <a:lnTo>
                  <a:pt x="476" y="314"/>
                </a:lnTo>
                <a:lnTo>
                  <a:pt x="476" y="314"/>
                </a:lnTo>
                <a:lnTo>
                  <a:pt x="477" y="317"/>
                </a:lnTo>
                <a:lnTo>
                  <a:pt x="477" y="305"/>
                </a:lnTo>
                <a:lnTo>
                  <a:pt x="477" y="308"/>
                </a:lnTo>
                <a:lnTo>
                  <a:pt x="478" y="317"/>
                </a:lnTo>
                <a:lnTo>
                  <a:pt x="478" y="312"/>
                </a:lnTo>
                <a:lnTo>
                  <a:pt x="478" y="298"/>
                </a:lnTo>
                <a:lnTo>
                  <a:pt x="478" y="295"/>
                </a:lnTo>
                <a:lnTo>
                  <a:pt x="479" y="304"/>
                </a:lnTo>
                <a:lnTo>
                  <a:pt x="479" y="309"/>
                </a:lnTo>
                <a:lnTo>
                  <a:pt x="480" y="298"/>
                </a:lnTo>
                <a:lnTo>
                  <a:pt x="480" y="305"/>
                </a:lnTo>
                <a:lnTo>
                  <a:pt x="480" y="290"/>
                </a:lnTo>
                <a:lnTo>
                  <a:pt x="480" y="303"/>
                </a:lnTo>
                <a:lnTo>
                  <a:pt x="481" y="333"/>
                </a:lnTo>
                <a:lnTo>
                  <a:pt x="481" y="324"/>
                </a:lnTo>
                <a:lnTo>
                  <a:pt x="481" y="309"/>
                </a:lnTo>
                <a:lnTo>
                  <a:pt x="481" y="285"/>
                </a:lnTo>
                <a:lnTo>
                  <a:pt x="482" y="283"/>
                </a:lnTo>
                <a:lnTo>
                  <a:pt x="482" y="283"/>
                </a:lnTo>
                <a:lnTo>
                  <a:pt x="483" y="303"/>
                </a:lnTo>
                <a:lnTo>
                  <a:pt x="483" y="293"/>
                </a:lnTo>
                <a:lnTo>
                  <a:pt x="483" y="321"/>
                </a:lnTo>
                <a:lnTo>
                  <a:pt x="483" y="311"/>
                </a:lnTo>
                <a:lnTo>
                  <a:pt x="484" y="305"/>
                </a:lnTo>
                <a:lnTo>
                  <a:pt x="484" y="307"/>
                </a:lnTo>
                <a:lnTo>
                  <a:pt x="484" y="284"/>
                </a:lnTo>
                <a:lnTo>
                  <a:pt x="485" y="279"/>
                </a:lnTo>
                <a:lnTo>
                  <a:pt x="485" y="291"/>
                </a:lnTo>
                <a:lnTo>
                  <a:pt x="485" y="301"/>
                </a:lnTo>
                <a:lnTo>
                  <a:pt x="485" y="287"/>
                </a:lnTo>
                <a:lnTo>
                  <a:pt x="486" y="283"/>
                </a:lnTo>
                <a:lnTo>
                  <a:pt x="486" y="296"/>
                </a:lnTo>
                <a:lnTo>
                  <a:pt x="487" y="306"/>
                </a:lnTo>
                <a:lnTo>
                  <a:pt x="487" y="291"/>
                </a:lnTo>
                <a:lnTo>
                  <a:pt x="487" y="291"/>
                </a:lnTo>
                <a:lnTo>
                  <a:pt x="487" y="282"/>
                </a:lnTo>
                <a:lnTo>
                  <a:pt x="488" y="285"/>
                </a:lnTo>
                <a:lnTo>
                  <a:pt x="488" y="263"/>
                </a:lnTo>
                <a:lnTo>
                  <a:pt x="488" y="273"/>
                </a:lnTo>
                <a:lnTo>
                  <a:pt x="489" y="261"/>
                </a:lnTo>
                <a:lnTo>
                  <a:pt x="489" y="239"/>
                </a:lnTo>
                <a:lnTo>
                  <a:pt x="489" y="194"/>
                </a:lnTo>
                <a:lnTo>
                  <a:pt x="489" y="178"/>
                </a:lnTo>
                <a:lnTo>
                  <a:pt x="490" y="201"/>
                </a:lnTo>
                <a:lnTo>
                  <a:pt x="490" y="212"/>
                </a:lnTo>
                <a:lnTo>
                  <a:pt x="491" y="212"/>
                </a:lnTo>
                <a:lnTo>
                  <a:pt x="491" y="216"/>
                </a:lnTo>
                <a:lnTo>
                  <a:pt x="491" y="209"/>
                </a:lnTo>
                <a:lnTo>
                  <a:pt x="491" y="206"/>
                </a:lnTo>
                <a:lnTo>
                  <a:pt x="492" y="228"/>
                </a:lnTo>
                <a:lnTo>
                  <a:pt x="492" y="241"/>
                </a:lnTo>
                <a:lnTo>
                  <a:pt x="492" y="227"/>
                </a:lnTo>
                <a:lnTo>
                  <a:pt x="492" y="210"/>
                </a:lnTo>
                <a:lnTo>
                  <a:pt x="493" y="221"/>
                </a:lnTo>
                <a:lnTo>
                  <a:pt x="493" y="225"/>
                </a:lnTo>
                <a:lnTo>
                  <a:pt x="494" y="221"/>
                </a:lnTo>
                <a:lnTo>
                  <a:pt x="494" y="220"/>
                </a:lnTo>
                <a:lnTo>
                  <a:pt x="494" y="224"/>
                </a:lnTo>
                <a:lnTo>
                  <a:pt x="495" y="213"/>
                </a:lnTo>
                <a:lnTo>
                  <a:pt x="495" y="216"/>
                </a:lnTo>
                <a:lnTo>
                  <a:pt x="495" y="214"/>
                </a:lnTo>
                <a:lnTo>
                  <a:pt x="495" y="218"/>
                </a:lnTo>
                <a:lnTo>
                  <a:pt x="496" y="216"/>
                </a:lnTo>
                <a:lnTo>
                  <a:pt x="496" y="214"/>
                </a:lnTo>
                <a:lnTo>
                  <a:pt x="496" y="209"/>
                </a:lnTo>
                <a:lnTo>
                  <a:pt x="496" y="203"/>
                </a:lnTo>
                <a:lnTo>
                  <a:pt x="497" y="241"/>
                </a:lnTo>
                <a:lnTo>
                  <a:pt x="497" y="281"/>
                </a:lnTo>
                <a:lnTo>
                  <a:pt x="498" y="318"/>
                </a:lnTo>
                <a:lnTo>
                  <a:pt x="498" y="300"/>
                </a:lnTo>
                <a:lnTo>
                  <a:pt x="498" y="267"/>
                </a:lnTo>
                <a:lnTo>
                  <a:pt x="498" y="225"/>
                </a:lnTo>
                <a:lnTo>
                  <a:pt x="499" y="208"/>
                </a:lnTo>
                <a:lnTo>
                  <a:pt x="499" y="228"/>
                </a:lnTo>
                <a:lnTo>
                  <a:pt x="499" y="217"/>
                </a:lnTo>
                <a:lnTo>
                  <a:pt x="500" y="209"/>
                </a:lnTo>
                <a:lnTo>
                  <a:pt x="500" y="216"/>
                </a:lnTo>
                <a:lnTo>
                  <a:pt x="500" y="199"/>
                </a:lnTo>
                <a:lnTo>
                  <a:pt x="500" y="205"/>
                </a:lnTo>
                <a:lnTo>
                  <a:pt x="501" y="202"/>
                </a:lnTo>
                <a:lnTo>
                  <a:pt x="501" y="200"/>
                </a:lnTo>
                <a:lnTo>
                  <a:pt x="502" y="207"/>
                </a:lnTo>
                <a:lnTo>
                  <a:pt x="502" y="200"/>
                </a:lnTo>
                <a:lnTo>
                  <a:pt x="502" y="200"/>
                </a:lnTo>
                <a:lnTo>
                  <a:pt x="502" y="191"/>
                </a:lnTo>
                <a:lnTo>
                  <a:pt x="503" y="184"/>
                </a:lnTo>
                <a:lnTo>
                  <a:pt x="503" y="180"/>
                </a:lnTo>
                <a:lnTo>
                  <a:pt x="503" y="188"/>
                </a:lnTo>
                <a:lnTo>
                  <a:pt x="504" y="190"/>
                </a:lnTo>
                <a:lnTo>
                  <a:pt x="504" y="181"/>
                </a:lnTo>
                <a:lnTo>
                  <a:pt x="504" y="206"/>
                </a:lnTo>
                <a:lnTo>
                  <a:pt x="505" y="201"/>
                </a:lnTo>
                <a:lnTo>
                  <a:pt x="505" y="263"/>
                </a:lnTo>
                <a:lnTo>
                  <a:pt x="505" y="297"/>
                </a:lnTo>
                <a:lnTo>
                  <a:pt x="506" y="325"/>
                </a:lnTo>
                <a:lnTo>
                  <a:pt x="506" y="313"/>
                </a:lnTo>
                <a:lnTo>
                  <a:pt x="506" y="271"/>
                </a:lnTo>
                <a:lnTo>
                  <a:pt x="506" y="248"/>
                </a:lnTo>
                <a:lnTo>
                  <a:pt x="507" y="258"/>
                </a:lnTo>
                <a:lnTo>
                  <a:pt x="507" y="253"/>
                </a:lnTo>
                <a:lnTo>
                  <a:pt x="507" y="267"/>
                </a:lnTo>
                <a:lnTo>
                  <a:pt x="507" y="247"/>
                </a:lnTo>
                <a:lnTo>
                  <a:pt x="508" y="243"/>
                </a:lnTo>
                <a:lnTo>
                  <a:pt x="508" y="255"/>
                </a:lnTo>
                <a:lnTo>
                  <a:pt x="509" y="252"/>
                </a:lnTo>
                <a:lnTo>
                  <a:pt x="509" y="230"/>
                </a:lnTo>
                <a:lnTo>
                  <a:pt x="509" y="230"/>
                </a:lnTo>
                <a:lnTo>
                  <a:pt x="509" y="236"/>
                </a:lnTo>
                <a:lnTo>
                  <a:pt x="510" y="230"/>
                </a:lnTo>
                <a:lnTo>
                  <a:pt x="510" y="225"/>
                </a:lnTo>
                <a:lnTo>
                  <a:pt x="510" y="225"/>
                </a:lnTo>
                <a:lnTo>
                  <a:pt x="511" y="222"/>
                </a:lnTo>
                <a:lnTo>
                  <a:pt x="511" y="220"/>
                </a:lnTo>
                <a:lnTo>
                  <a:pt x="511" y="216"/>
                </a:lnTo>
                <a:lnTo>
                  <a:pt x="512" y="210"/>
                </a:lnTo>
                <a:lnTo>
                  <a:pt x="512" y="197"/>
                </a:lnTo>
                <a:lnTo>
                  <a:pt x="512" y="203"/>
                </a:lnTo>
                <a:lnTo>
                  <a:pt x="513" y="198"/>
                </a:lnTo>
                <a:lnTo>
                  <a:pt x="513" y="207"/>
                </a:lnTo>
                <a:lnTo>
                  <a:pt x="513" y="215"/>
                </a:lnTo>
                <a:lnTo>
                  <a:pt x="513" y="247"/>
                </a:lnTo>
                <a:lnTo>
                  <a:pt x="514" y="265"/>
                </a:lnTo>
                <a:lnTo>
                  <a:pt x="514" y="233"/>
                </a:lnTo>
                <a:lnTo>
                  <a:pt x="514" y="205"/>
                </a:lnTo>
                <a:lnTo>
                  <a:pt x="515" y="204"/>
                </a:lnTo>
                <a:lnTo>
                  <a:pt x="515" y="221"/>
                </a:lnTo>
                <a:lnTo>
                  <a:pt x="515" y="256"/>
                </a:lnTo>
                <a:lnTo>
                  <a:pt x="516" y="274"/>
                </a:lnTo>
                <a:lnTo>
                  <a:pt x="516" y="279"/>
                </a:lnTo>
                <a:lnTo>
                  <a:pt x="516" y="271"/>
                </a:lnTo>
                <a:lnTo>
                  <a:pt x="517" y="285"/>
                </a:lnTo>
                <a:lnTo>
                  <a:pt x="517" y="305"/>
                </a:lnTo>
                <a:lnTo>
                  <a:pt x="517" y="296"/>
                </a:lnTo>
                <a:lnTo>
                  <a:pt x="517" y="270"/>
                </a:lnTo>
                <a:lnTo>
                  <a:pt x="518" y="252"/>
                </a:lnTo>
                <a:lnTo>
                  <a:pt x="518" y="250"/>
                </a:lnTo>
                <a:lnTo>
                  <a:pt x="518" y="254"/>
                </a:lnTo>
                <a:lnTo>
                  <a:pt x="519" y="251"/>
                </a:lnTo>
                <a:lnTo>
                  <a:pt x="519" y="258"/>
                </a:lnTo>
                <a:lnTo>
                  <a:pt x="519" y="252"/>
                </a:lnTo>
                <a:lnTo>
                  <a:pt x="520" y="246"/>
                </a:lnTo>
                <a:lnTo>
                  <a:pt x="520" y="253"/>
                </a:lnTo>
                <a:lnTo>
                  <a:pt x="520" y="251"/>
                </a:lnTo>
                <a:lnTo>
                  <a:pt x="521" y="266"/>
                </a:lnTo>
                <a:lnTo>
                  <a:pt x="521" y="306"/>
                </a:lnTo>
                <a:lnTo>
                  <a:pt x="521" y="311"/>
                </a:lnTo>
                <a:lnTo>
                  <a:pt x="521" y="272"/>
                </a:lnTo>
                <a:lnTo>
                  <a:pt x="522" y="236"/>
                </a:lnTo>
                <a:lnTo>
                  <a:pt x="522" y="216"/>
                </a:lnTo>
                <a:lnTo>
                  <a:pt x="523" y="218"/>
                </a:lnTo>
                <a:lnTo>
                  <a:pt x="523" y="217"/>
                </a:lnTo>
                <a:lnTo>
                  <a:pt x="523" y="218"/>
                </a:lnTo>
                <a:lnTo>
                  <a:pt x="523" y="219"/>
                </a:lnTo>
                <a:lnTo>
                  <a:pt x="524" y="237"/>
                </a:lnTo>
                <a:lnTo>
                  <a:pt x="524" y="242"/>
                </a:lnTo>
                <a:lnTo>
                  <a:pt x="524" y="254"/>
                </a:lnTo>
                <a:lnTo>
                  <a:pt x="524" y="242"/>
                </a:lnTo>
                <a:lnTo>
                  <a:pt x="525" y="236"/>
                </a:lnTo>
                <a:lnTo>
                  <a:pt x="525" y="234"/>
                </a:lnTo>
                <a:lnTo>
                  <a:pt x="525" y="232"/>
                </a:lnTo>
                <a:lnTo>
                  <a:pt x="526" y="224"/>
                </a:lnTo>
                <a:lnTo>
                  <a:pt x="526" y="214"/>
                </a:lnTo>
                <a:lnTo>
                  <a:pt x="526" y="213"/>
                </a:lnTo>
                <a:lnTo>
                  <a:pt x="527" y="222"/>
                </a:lnTo>
                <a:lnTo>
                  <a:pt x="527" y="223"/>
                </a:lnTo>
                <a:lnTo>
                  <a:pt x="527" y="226"/>
                </a:lnTo>
                <a:lnTo>
                  <a:pt x="528" y="222"/>
                </a:lnTo>
                <a:lnTo>
                  <a:pt x="528" y="218"/>
                </a:lnTo>
                <a:lnTo>
                  <a:pt x="528" y="208"/>
                </a:lnTo>
                <a:lnTo>
                  <a:pt x="528" y="219"/>
                </a:lnTo>
                <a:lnTo>
                  <a:pt x="529" y="217"/>
                </a:lnTo>
                <a:lnTo>
                  <a:pt x="529" y="224"/>
                </a:lnTo>
                <a:lnTo>
                  <a:pt x="529" y="226"/>
                </a:lnTo>
                <a:lnTo>
                  <a:pt x="530" y="262"/>
                </a:lnTo>
                <a:lnTo>
                  <a:pt x="530" y="252"/>
                </a:lnTo>
                <a:lnTo>
                  <a:pt x="530" y="222"/>
                </a:lnTo>
                <a:lnTo>
                  <a:pt x="531" y="204"/>
                </a:lnTo>
                <a:lnTo>
                  <a:pt x="531" y="204"/>
                </a:lnTo>
                <a:lnTo>
                  <a:pt x="531" y="234"/>
                </a:lnTo>
                <a:lnTo>
                  <a:pt x="532" y="227"/>
                </a:lnTo>
                <a:lnTo>
                  <a:pt x="532" y="242"/>
                </a:lnTo>
                <a:lnTo>
                  <a:pt x="532" y="254"/>
                </a:lnTo>
                <a:lnTo>
                  <a:pt x="532" y="264"/>
                </a:lnTo>
                <a:lnTo>
                  <a:pt x="533" y="273"/>
                </a:lnTo>
                <a:lnTo>
                  <a:pt x="533" y="266"/>
                </a:lnTo>
                <a:lnTo>
                  <a:pt x="534" y="273"/>
                </a:lnTo>
                <a:lnTo>
                  <a:pt x="534" y="275"/>
                </a:lnTo>
                <a:lnTo>
                  <a:pt x="534" y="275"/>
                </a:lnTo>
                <a:lnTo>
                  <a:pt x="534" y="272"/>
                </a:lnTo>
                <a:lnTo>
                  <a:pt x="535" y="274"/>
                </a:lnTo>
                <a:lnTo>
                  <a:pt x="535" y="271"/>
                </a:lnTo>
                <a:lnTo>
                  <a:pt x="535" y="262"/>
                </a:lnTo>
                <a:lnTo>
                  <a:pt x="536" y="268"/>
                </a:lnTo>
                <a:lnTo>
                  <a:pt x="536" y="274"/>
                </a:lnTo>
                <a:lnTo>
                  <a:pt x="536" y="277"/>
                </a:lnTo>
                <a:lnTo>
                  <a:pt x="536" y="280"/>
                </a:lnTo>
                <a:lnTo>
                  <a:pt x="537" y="333"/>
                </a:lnTo>
                <a:lnTo>
                  <a:pt x="537" y="381"/>
                </a:lnTo>
                <a:lnTo>
                  <a:pt x="538" y="422"/>
                </a:lnTo>
                <a:lnTo>
                  <a:pt x="538" y="402"/>
                </a:lnTo>
                <a:lnTo>
                  <a:pt x="538" y="407"/>
                </a:lnTo>
                <a:lnTo>
                  <a:pt x="538" y="418"/>
                </a:lnTo>
                <a:lnTo>
                  <a:pt x="539" y="446"/>
                </a:lnTo>
                <a:lnTo>
                  <a:pt x="539" y="455"/>
                </a:lnTo>
                <a:lnTo>
                  <a:pt x="539" y="450"/>
                </a:lnTo>
                <a:lnTo>
                  <a:pt x="539" y="441"/>
                </a:lnTo>
                <a:lnTo>
                  <a:pt x="540" y="424"/>
                </a:lnTo>
                <a:lnTo>
                  <a:pt x="540" y="421"/>
                </a:lnTo>
                <a:lnTo>
                  <a:pt x="540" y="409"/>
                </a:lnTo>
                <a:lnTo>
                  <a:pt x="541" y="400"/>
                </a:lnTo>
                <a:lnTo>
                  <a:pt x="541" y="412"/>
                </a:lnTo>
                <a:lnTo>
                  <a:pt x="541" y="425"/>
                </a:lnTo>
                <a:lnTo>
                  <a:pt x="542" y="401"/>
                </a:lnTo>
                <a:lnTo>
                  <a:pt x="542" y="380"/>
                </a:lnTo>
                <a:lnTo>
                  <a:pt x="542" y="387"/>
                </a:lnTo>
                <a:lnTo>
                  <a:pt x="543" y="400"/>
                </a:lnTo>
                <a:lnTo>
                  <a:pt x="543" y="403"/>
                </a:lnTo>
                <a:lnTo>
                  <a:pt x="543" y="406"/>
                </a:lnTo>
                <a:lnTo>
                  <a:pt x="543" y="394"/>
                </a:lnTo>
                <a:lnTo>
                  <a:pt x="544" y="394"/>
                </a:lnTo>
                <a:lnTo>
                  <a:pt x="544" y="395"/>
                </a:lnTo>
                <a:lnTo>
                  <a:pt x="545" y="402"/>
                </a:lnTo>
                <a:lnTo>
                  <a:pt x="545" y="390"/>
                </a:lnTo>
                <a:lnTo>
                  <a:pt x="545" y="357"/>
                </a:lnTo>
                <a:lnTo>
                  <a:pt x="545" y="408"/>
                </a:lnTo>
                <a:lnTo>
                  <a:pt x="546" y="435"/>
                </a:lnTo>
                <a:lnTo>
                  <a:pt x="546" y="412"/>
                </a:lnTo>
                <a:lnTo>
                  <a:pt x="546" y="449"/>
                </a:lnTo>
                <a:lnTo>
                  <a:pt x="547" y="441"/>
                </a:lnTo>
                <a:lnTo>
                  <a:pt x="547" y="438"/>
                </a:lnTo>
                <a:lnTo>
                  <a:pt x="547" y="475"/>
                </a:lnTo>
                <a:lnTo>
                  <a:pt x="547" y="463"/>
                </a:lnTo>
                <a:lnTo>
                  <a:pt x="548" y="478"/>
                </a:lnTo>
                <a:lnTo>
                  <a:pt x="548" y="473"/>
                </a:lnTo>
                <a:lnTo>
                  <a:pt x="549" y="450"/>
                </a:lnTo>
                <a:lnTo>
                  <a:pt x="549" y="446"/>
                </a:lnTo>
                <a:lnTo>
                  <a:pt x="549" y="458"/>
                </a:lnTo>
                <a:lnTo>
                  <a:pt x="549" y="433"/>
                </a:lnTo>
                <a:lnTo>
                  <a:pt x="550" y="409"/>
                </a:lnTo>
                <a:lnTo>
                  <a:pt x="550" y="406"/>
                </a:lnTo>
                <a:lnTo>
                  <a:pt x="550" y="399"/>
                </a:lnTo>
                <a:lnTo>
                  <a:pt x="550" y="402"/>
                </a:lnTo>
                <a:lnTo>
                  <a:pt x="551" y="410"/>
                </a:lnTo>
                <a:lnTo>
                  <a:pt x="551" y="385"/>
                </a:lnTo>
                <a:lnTo>
                  <a:pt x="551" y="382"/>
                </a:lnTo>
                <a:lnTo>
                  <a:pt x="552" y="357"/>
                </a:lnTo>
                <a:lnTo>
                  <a:pt x="552" y="362"/>
                </a:lnTo>
                <a:lnTo>
                  <a:pt x="552" y="372"/>
                </a:lnTo>
                <a:lnTo>
                  <a:pt x="553" y="350"/>
                </a:lnTo>
                <a:lnTo>
                  <a:pt x="553" y="365"/>
                </a:lnTo>
                <a:lnTo>
                  <a:pt x="553" y="372"/>
                </a:lnTo>
                <a:lnTo>
                  <a:pt x="554" y="339"/>
                </a:lnTo>
                <a:lnTo>
                  <a:pt x="554" y="335"/>
                </a:lnTo>
                <a:lnTo>
                  <a:pt x="554" y="333"/>
                </a:lnTo>
                <a:lnTo>
                  <a:pt x="554" y="239"/>
                </a:lnTo>
                <a:lnTo>
                  <a:pt x="555" y="211"/>
                </a:lnTo>
                <a:lnTo>
                  <a:pt x="555" y="204"/>
                </a:lnTo>
                <a:lnTo>
                  <a:pt x="556" y="216"/>
                </a:lnTo>
                <a:lnTo>
                  <a:pt x="556" y="235"/>
                </a:lnTo>
                <a:lnTo>
                  <a:pt x="556" y="244"/>
                </a:lnTo>
                <a:lnTo>
                  <a:pt x="556" y="258"/>
                </a:lnTo>
                <a:lnTo>
                  <a:pt x="557" y="247"/>
                </a:lnTo>
                <a:lnTo>
                  <a:pt x="557" y="248"/>
                </a:lnTo>
                <a:lnTo>
                  <a:pt x="557" y="267"/>
                </a:lnTo>
                <a:lnTo>
                  <a:pt x="558" y="252"/>
                </a:lnTo>
                <a:lnTo>
                  <a:pt x="558" y="249"/>
                </a:lnTo>
                <a:lnTo>
                  <a:pt x="558" y="250"/>
                </a:lnTo>
                <a:lnTo>
                  <a:pt x="558" y="255"/>
                </a:lnTo>
                <a:lnTo>
                  <a:pt x="559" y="249"/>
                </a:lnTo>
                <a:lnTo>
                  <a:pt x="559" y="230"/>
                </a:lnTo>
                <a:lnTo>
                  <a:pt x="560" y="223"/>
                </a:lnTo>
                <a:lnTo>
                  <a:pt x="560" y="255"/>
                </a:lnTo>
                <a:lnTo>
                  <a:pt x="560" y="248"/>
                </a:lnTo>
                <a:lnTo>
                  <a:pt x="560" y="264"/>
                </a:lnTo>
                <a:lnTo>
                  <a:pt x="561" y="259"/>
                </a:lnTo>
                <a:lnTo>
                  <a:pt x="561" y="270"/>
                </a:lnTo>
                <a:lnTo>
                  <a:pt x="561" y="256"/>
                </a:lnTo>
                <a:lnTo>
                  <a:pt x="562" y="242"/>
                </a:lnTo>
                <a:lnTo>
                  <a:pt x="562" y="256"/>
                </a:lnTo>
                <a:lnTo>
                  <a:pt x="562" y="291"/>
                </a:lnTo>
                <a:lnTo>
                  <a:pt x="562" y="331"/>
                </a:lnTo>
                <a:lnTo>
                  <a:pt x="563" y="352"/>
                </a:lnTo>
                <a:lnTo>
                  <a:pt x="563" y="344"/>
                </a:lnTo>
                <a:lnTo>
                  <a:pt x="564" y="321"/>
                </a:lnTo>
                <a:lnTo>
                  <a:pt x="564" y="261"/>
                </a:lnTo>
                <a:lnTo>
                  <a:pt x="564" y="238"/>
                </a:lnTo>
                <a:lnTo>
                  <a:pt x="564" y="240"/>
                </a:lnTo>
                <a:lnTo>
                  <a:pt x="565" y="244"/>
                </a:lnTo>
                <a:lnTo>
                  <a:pt x="565" y="265"/>
                </a:lnTo>
                <a:lnTo>
                  <a:pt x="565" y="267"/>
                </a:lnTo>
                <a:lnTo>
                  <a:pt x="565" y="266"/>
                </a:lnTo>
                <a:lnTo>
                  <a:pt x="566" y="274"/>
                </a:lnTo>
                <a:lnTo>
                  <a:pt x="566" y="275"/>
                </a:lnTo>
                <a:lnTo>
                  <a:pt x="567" y="275"/>
                </a:lnTo>
                <a:lnTo>
                  <a:pt x="567" y="285"/>
                </a:lnTo>
                <a:lnTo>
                  <a:pt x="567" y="272"/>
                </a:lnTo>
                <a:lnTo>
                  <a:pt x="567" y="264"/>
                </a:lnTo>
                <a:lnTo>
                  <a:pt x="568" y="278"/>
                </a:lnTo>
                <a:lnTo>
                  <a:pt x="568" y="268"/>
                </a:lnTo>
                <a:lnTo>
                  <a:pt x="568" y="262"/>
                </a:lnTo>
                <a:lnTo>
                  <a:pt x="569" y="270"/>
                </a:lnTo>
                <a:lnTo>
                  <a:pt x="569" y="270"/>
                </a:lnTo>
                <a:lnTo>
                  <a:pt x="569" y="265"/>
                </a:lnTo>
                <a:lnTo>
                  <a:pt x="569" y="279"/>
                </a:lnTo>
                <a:lnTo>
                  <a:pt x="570" y="290"/>
                </a:lnTo>
                <a:lnTo>
                  <a:pt x="570" y="327"/>
                </a:lnTo>
                <a:lnTo>
                  <a:pt x="571" y="343"/>
                </a:lnTo>
                <a:lnTo>
                  <a:pt x="571" y="373"/>
                </a:lnTo>
                <a:lnTo>
                  <a:pt x="571" y="358"/>
                </a:lnTo>
                <a:lnTo>
                  <a:pt x="571" y="323"/>
                </a:lnTo>
                <a:lnTo>
                  <a:pt x="572" y="316"/>
                </a:lnTo>
                <a:lnTo>
                  <a:pt x="572" y="307"/>
                </a:lnTo>
                <a:lnTo>
                  <a:pt x="572" y="332"/>
                </a:lnTo>
                <a:lnTo>
                  <a:pt x="573" y="315"/>
                </a:lnTo>
                <a:lnTo>
                  <a:pt x="573" y="300"/>
                </a:lnTo>
                <a:lnTo>
                  <a:pt x="573" y="324"/>
                </a:lnTo>
                <a:lnTo>
                  <a:pt x="573" y="313"/>
                </a:lnTo>
                <a:lnTo>
                  <a:pt x="574" y="292"/>
                </a:lnTo>
                <a:lnTo>
                  <a:pt x="574" y="285"/>
                </a:lnTo>
                <a:lnTo>
                  <a:pt x="575" y="297"/>
                </a:lnTo>
                <a:lnTo>
                  <a:pt x="575" y="314"/>
                </a:lnTo>
                <a:lnTo>
                  <a:pt x="575" y="283"/>
                </a:lnTo>
                <a:lnTo>
                  <a:pt x="575" y="281"/>
                </a:lnTo>
                <a:lnTo>
                  <a:pt x="576" y="288"/>
                </a:lnTo>
                <a:lnTo>
                  <a:pt x="576" y="287"/>
                </a:lnTo>
                <a:lnTo>
                  <a:pt x="576" y="272"/>
                </a:lnTo>
                <a:lnTo>
                  <a:pt x="577" y="285"/>
                </a:lnTo>
                <a:lnTo>
                  <a:pt x="577" y="271"/>
                </a:lnTo>
                <a:lnTo>
                  <a:pt x="577" y="257"/>
                </a:lnTo>
                <a:lnTo>
                  <a:pt x="578" y="260"/>
                </a:lnTo>
                <a:lnTo>
                  <a:pt x="578" y="276"/>
                </a:lnTo>
                <a:lnTo>
                  <a:pt x="578" y="284"/>
                </a:lnTo>
                <a:lnTo>
                  <a:pt x="579" y="327"/>
                </a:lnTo>
                <a:lnTo>
                  <a:pt x="579" y="332"/>
                </a:lnTo>
                <a:lnTo>
                  <a:pt x="579" y="286"/>
                </a:lnTo>
                <a:lnTo>
                  <a:pt x="579" y="273"/>
                </a:lnTo>
                <a:lnTo>
                  <a:pt x="580" y="268"/>
                </a:lnTo>
                <a:lnTo>
                  <a:pt x="580" y="278"/>
                </a:lnTo>
                <a:lnTo>
                  <a:pt x="580" y="303"/>
                </a:lnTo>
                <a:lnTo>
                  <a:pt x="580" y="337"/>
                </a:lnTo>
                <a:lnTo>
                  <a:pt x="581" y="347"/>
                </a:lnTo>
                <a:lnTo>
                  <a:pt x="581" y="363"/>
                </a:lnTo>
                <a:lnTo>
                  <a:pt x="582" y="372"/>
                </a:lnTo>
                <a:lnTo>
                  <a:pt x="582" y="368"/>
                </a:lnTo>
                <a:lnTo>
                  <a:pt x="582" y="347"/>
                </a:lnTo>
                <a:lnTo>
                  <a:pt x="582" y="302"/>
                </a:lnTo>
                <a:lnTo>
                  <a:pt x="583" y="262"/>
                </a:lnTo>
                <a:lnTo>
                  <a:pt x="583" y="227"/>
                </a:lnTo>
                <a:lnTo>
                  <a:pt x="583" y="238"/>
                </a:lnTo>
                <a:lnTo>
                  <a:pt x="584" y="250"/>
                </a:lnTo>
                <a:lnTo>
                  <a:pt x="584" y="252"/>
                </a:lnTo>
                <a:lnTo>
                  <a:pt x="584" y="258"/>
                </a:lnTo>
                <a:lnTo>
                  <a:pt x="585" y="269"/>
                </a:lnTo>
                <a:lnTo>
                  <a:pt x="585" y="268"/>
                </a:lnTo>
                <a:lnTo>
                  <a:pt x="585" y="270"/>
                </a:lnTo>
                <a:lnTo>
                  <a:pt x="586" y="264"/>
                </a:lnTo>
                <a:lnTo>
                  <a:pt x="586" y="308"/>
                </a:lnTo>
                <a:lnTo>
                  <a:pt x="586" y="262"/>
                </a:lnTo>
                <a:lnTo>
                  <a:pt x="586" y="223"/>
                </a:lnTo>
                <a:lnTo>
                  <a:pt x="587" y="230"/>
                </a:lnTo>
                <a:lnTo>
                  <a:pt x="587" y="252"/>
                </a:lnTo>
                <a:lnTo>
                  <a:pt x="587" y="260"/>
                </a:lnTo>
                <a:lnTo>
                  <a:pt x="588" y="269"/>
                </a:lnTo>
                <a:lnTo>
                  <a:pt x="588" y="263"/>
                </a:lnTo>
                <a:lnTo>
                  <a:pt x="588" y="265"/>
                </a:lnTo>
                <a:lnTo>
                  <a:pt x="589" y="273"/>
                </a:lnTo>
                <a:lnTo>
                  <a:pt x="589" y="293"/>
                </a:lnTo>
                <a:lnTo>
                  <a:pt x="589" y="276"/>
                </a:lnTo>
                <a:lnTo>
                  <a:pt x="590" y="269"/>
                </a:lnTo>
                <a:lnTo>
                  <a:pt x="590" y="280"/>
                </a:lnTo>
                <a:lnTo>
                  <a:pt x="590" y="277"/>
                </a:lnTo>
                <a:lnTo>
                  <a:pt x="590" y="263"/>
                </a:lnTo>
                <a:lnTo>
                  <a:pt x="591" y="275"/>
                </a:lnTo>
                <a:lnTo>
                  <a:pt x="591" y="265"/>
                </a:lnTo>
                <a:lnTo>
                  <a:pt x="591" y="275"/>
                </a:lnTo>
                <a:lnTo>
                  <a:pt x="591" y="262"/>
                </a:lnTo>
                <a:lnTo>
                  <a:pt x="592" y="279"/>
                </a:lnTo>
                <a:lnTo>
                  <a:pt x="592" y="268"/>
                </a:lnTo>
                <a:lnTo>
                  <a:pt x="593" y="267"/>
                </a:lnTo>
                <a:lnTo>
                  <a:pt x="593" y="274"/>
                </a:lnTo>
                <a:lnTo>
                  <a:pt x="593" y="277"/>
                </a:lnTo>
                <a:lnTo>
                  <a:pt x="593" y="292"/>
                </a:lnTo>
                <a:lnTo>
                  <a:pt x="594" y="303"/>
                </a:lnTo>
                <a:lnTo>
                  <a:pt x="594" y="284"/>
                </a:lnTo>
                <a:lnTo>
                  <a:pt x="594" y="291"/>
                </a:lnTo>
                <a:lnTo>
                  <a:pt x="595" y="257"/>
                </a:lnTo>
                <a:lnTo>
                  <a:pt x="595" y="231"/>
                </a:lnTo>
                <a:lnTo>
                  <a:pt x="596" y="255"/>
                </a:lnTo>
                <a:lnTo>
                  <a:pt x="596" y="278"/>
                </a:lnTo>
                <a:lnTo>
                  <a:pt x="596" y="279"/>
                </a:lnTo>
                <a:lnTo>
                  <a:pt x="596" y="315"/>
                </a:lnTo>
                <a:lnTo>
                  <a:pt x="597" y="316"/>
                </a:lnTo>
                <a:lnTo>
                  <a:pt x="597" y="330"/>
                </a:lnTo>
                <a:lnTo>
                  <a:pt x="597" y="317"/>
                </a:lnTo>
                <a:lnTo>
                  <a:pt x="597" y="323"/>
                </a:lnTo>
                <a:lnTo>
                  <a:pt x="598" y="317"/>
                </a:lnTo>
                <a:lnTo>
                  <a:pt x="598" y="316"/>
                </a:lnTo>
                <a:lnTo>
                  <a:pt x="598" y="320"/>
                </a:lnTo>
                <a:lnTo>
                  <a:pt x="599" y="311"/>
                </a:lnTo>
                <a:lnTo>
                  <a:pt x="599" y="315"/>
                </a:lnTo>
                <a:lnTo>
                  <a:pt x="599" y="314"/>
                </a:lnTo>
                <a:lnTo>
                  <a:pt x="600" y="312"/>
                </a:lnTo>
                <a:lnTo>
                  <a:pt x="600" y="313"/>
                </a:lnTo>
                <a:lnTo>
                  <a:pt x="600" y="306"/>
                </a:lnTo>
                <a:lnTo>
                  <a:pt x="601" y="328"/>
                </a:lnTo>
                <a:lnTo>
                  <a:pt x="601" y="336"/>
                </a:lnTo>
                <a:lnTo>
                  <a:pt x="601" y="340"/>
                </a:lnTo>
                <a:lnTo>
                  <a:pt x="601" y="323"/>
                </a:lnTo>
                <a:lnTo>
                  <a:pt x="602" y="351"/>
                </a:lnTo>
                <a:lnTo>
                  <a:pt x="602" y="406"/>
                </a:lnTo>
                <a:lnTo>
                  <a:pt x="602" y="448"/>
                </a:lnTo>
                <a:lnTo>
                  <a:pt x="603" y="444"/>
                </a:lnTo>
                <a:lnTo>
                  <a:pt x="603" y="440"/>
                </a:lnTo>
                <a:lnTo>
                  <a:pt x="603" y="444"/>
                </a:lnTo>
                <a:lnTo>
                  <a:pt x="604" y="444"/>
                </a:lnTo>
                <a:lnTo>
                  <a:pt x="604" y="449"/>
                </a:lnTo>
                <a:lnTo>
                  <a:pt x="604" y="450"/>
                </a:lnTo>
                <a:lnTo>
                  <a:pt x="605" y="432"/>
                </a:lnTo>
                <a:lnTo>
                  <a:pt x="605" y="440"/>
                </a:lnTo>
                <a:lnTo>
                  <a:pt x="605" y="453"/>
                </a:lnTo>
                <a:lnTo>
                  <a:pt x="605" y="418"/>
                </a:lnTo>
                <a:lnTo>
                  <a:pt x="606" y="403"/>
                </a:lnTo>
                <a:lnTo>
                  <a:pt x="606" y="414"/>
                </a:lnTo>
                <a:lnTo>
                  <a:pt x="607" y="414"/>
                </a:lnTo>
                <a:lnTo>
                  <a:pt x="607" y="422"/>
                </a:lnTo>
                <a:lnTo>
                  <a:pt x="607" y="414"/>
                </a:lnTo>
                <a:lnTo>
                  <a:pt x="607" y="419"/>
                </a:lnTo>
                <a:lnTo>
                  <a:pt x="608" y="448"/>
                </a:lnTo>
                <a:lnTo>
                  <a:pt x="608" y="456"/>
                </a:lnTo>
                <a:lnTo>
                  <a:pt x="608" y="455"/>
                </a:lnTo>
                <a:lnTo>
                  <a:pt x="608" y="459"/>
                </a:lnTo>
                <a:lnTo>
                  <a:pt x="609" y="472"/>
                </a:lnTo>
                <a:lnTo>
                  <a:pt x="609" y="454"/>
                </a:lnTo>
                <a:lnTo>
                  <a:pt x="609" y="444"/>
                </a:lnTo>
                <a:lnTo>
                  <a:pt x="610" y="432"/>
                </a:lnTo>
                <a:lnTo>
                  <a:pt x="610" y="454"/>
                </a:lnTo>
                <a:lnTo>
                  <a:pt x="610" y="438"/>
                </a:lnTo>
                <a:lnTo>
                  <a:pt x="611" y="421"/>
                </a:lnTo>
                <a:lnTo>
                  <a:pt x="611" y="415"/>
                </a:lnTo>
                <a:lnTo>
                  <a:pt x="611" y="410"/>
                </a:lnTo>
                <a:lnTo>
                  <a:pt x="612" y="418"/>
                </a:lnTo>
                <a:lnTo>
                  <a:pt x="612" y="413"/>
                </a:lnTo>
                <a:lnTo>
                  <a:pt x="612" y="393"/>
                </a:lnTo>
                <a:lnTo>
                  <a:pt x="612" y="415"/>
                </a:lnTo>
                <a:lnTo>
                  <a:pt x="613" y="422"/>
                </a:lnTo>
                <a:lnTo>
                  <a:pt x="613" y="409"/>
                </a:lnTo>
                <a:lnTo>
                  <a:pt x="613" y="405"/>
                </a:lnTo>
                <a:lnTo>
                  <a:pt x="614" y="422"/>
                </a:lnTo>
                <a:lnTo>
                  <a:pt x="614" y="423"/>
                </a:lnTo>
                <a:lnTo>
                  <a:pt x="614" y="420"/>
                </a:lnTo>
                <a:lnTo>
                  <a:pt x="615" y="422"/>
                </a:lnTo>
                <a:lnTo>
                  <a:pt x="615" y="417"/>
                </a:lnTo>
                <a:lnTo>
                  <a:pt x="615" y="422"/>
                </a:lnTo>
                <a:lnTo>
                  <a:pt x="616" y="417"/>
                </a:lnTo>
                <a:lnTo>
                  <a:pt x="616" y="409"/>
                </a:lnTo>
                <a:lnTo>
                  <a:pt x="616" y="428"/>
                </a:lnTo>
                <a:lnTo>
                  <a:pt x="616" y="408"/>
                </a:lnTo>
                <a:lnTo>
                  <a:pt x="617" y="404"/>
                </a:lnTo>
                <a:lnTo>
                  <a:pt x="617" y="401"/>
                </a:lnTo>
                <a:lnTo>
                  <a:pt x="618" y="406"/>
                </a:lnTo>
                <a:lnTo>
                  <a:pt x="618" y="391"/>
                </a:lnTo>
                <a:lnTo>
                  <a:pt x="618" y="377"/>
                </a:lnTo>
                <a:lnTo>
                  <a:pt x="618" y="359"/>
                </a:lnTo>
                <a:lnTo>
                  <a:pt x="619" y="349"/>
                </a:lnTo>
                <a:lnTo>
                  <a:pt x="619" y="338"/>
                </a:lnTo>
                <a:lnTo>
                  <a:pt x="619" y="248"/>
                </a:lnTo>
                <a:lnTo>
                  <a:pt x="620" y="218"/>
                </a:lnTo>
                <a:lnTo>
                  <a:pt x="620" y="196"/>
                </a:lnTo>
                <a:lnTo>
                  <a:pt x="620" y="229"/>
                </a:lnTo>
                <a:lnTo>
                  <a:pt x="620" y="236"/>
                </a:lnTo>
                <a:lnTo>
                  <a:pt x="621" y="254"/>
                </a:lnTo>
                <a:lnTo>
                  <a:pt x="621" y="270"/>
                </a:lnTo>
                <a:lnTo>
                  <a:pt x="622" y="270"/>
                </a:lnTo>
                <a:lnTo>
                  <a:pt x="622" y="261"/>
                </a:lnTo>
                <a:lnTo>
                  <a:pt x="622" y="279"/>
                </a:lnTo>
                <a:lnTo>
                  <a:pt x="622" y="268"/>
                </a:lnTo>
                <a:lnTo>
                  <a:pt x="623" y="267"/>
                </a:lnTo>
                <a:lnTo>
                  <a:pt x="623" y="264"/>
                </a:lnTo>
                <a:lnTo>
                  <a:pt x="623" y="272"/>
                </a:lnTo>
                <a:lnTo>
                  <a:pt x="623" y="265"/>
                </a:lnTo>
                <a:lnTo>
                  <a:pt x="624" y="263"/>
                </a:lnTo>
                <a:lnTo>
                  <a:pt x="624" y="261"/>
                </a:lnTo>
                <a:lnTo>
                  <a:pt x="624" y="256"/>
                </a:lnTo>
                <a:lnTo>
                  <a:pt x="625" y="265"/>
                </a:lnTo>
                <a:lnTo>
                  <a:pt x="625" y="252"/>
                </a:lnTo>
                <a:lnTo>
                  <a:pt x="625" y="240"/>
                </a:lnTo>
                <a:lnTo>
                  <a:pt x="626" y="246"/>
                </a:lnTo>
                <a:lnTo>
                  <a:pt x="626" y="248"/>
                </a:lnTo>
                <a:lnTo>
                  <a:pt x="626" y="253"/>
                </a:lnTo>
                <a:lnTo>
                  <a:pt x="627" y="248"/>
                </a:lnTo>
                <a:lnTo>
                  <a:pt x="627" y="311"/>
                </a:lnTo>
                <a:lnTo>
                  <a:pt x="627" y="361"/>
                </a:lnTo>
                <a:lnTo>
                  <a:pt x="627" y="353"/>
                </a:lnTo>
                <a:lnTo>
                  <a:pt x="628" y="256"/>
                </a:lnTo>
                <a:lnTo>
                  <a:pt x="628" y="230"/>
                </a:lnTo>
                <a:lnTo>
                  <a:pt x="629" y="236"/>
                </a:lnTo>
                <a:lnTo>
                  <a:pt x="629" y="250"/>
                </a:lnTo>
                <a:lnTo>
                  <a:pt x="629" y="262"/>
                </a:lnTo>
                <a:lnTo>
                  <a:pt x="629" y="259"/>
                </a:lnTo>
                <a:lnTo>
                  <a:pt x="630" y="281"/>
                </a:lnTo>
                <a:lnTo>
                  <a:pt x="630" y="283"/>
                </a:lnTo>
                <a:lnTo>
                  <a:pt x="630" y="284"/>
                </a:lnTo>
                <a:lnTo>
                  <a:pt x="631" y="269"/>
                </a:lnTo>
                <a:lnTo>
                  <a:pt x="631" y="273"/>
                </a:lnTo>
                <a:lnTo>
                  <a:pt x="631" y="277"/>
                </a:lnTo>
                <a:lnTo>
                  <a:pt x="631" y="284"/>
                </a:lnTo>
                <a:lnTo>
                  <a:pt x="632" y="286"/>
                </a:lnTo>
                <a:lnTo>
                  <a:pt x="632" y="280"/>
                </a:lnTo>
                <a:lnTo>
                  <a:pt x="633" y="274"/>
                </a:lnTo>
                <a:lnTo>
                  <a:pt x="633" y="261"/>
                </a:lnTo>
                <a:lnTo>
                  <a:pt x="633" y="262"/>
                </a:lnTo>
                <a:lnTo>
                  <a:pt x="633" y="256"/>
                </a:lnTo>
                <a:lnTo>
                  <a:pt x="634" y="258"/>
                </a:lnTo>
                <a:lnTo>
                  <a:pt x="634" y="257"/>
                </a:lnTo>
                <a:lnTo>
                  <a:pt x="634" y="250"/>
                </a:lnTo>
                <a:lnTo>
                  <a:pt x="634" y="294"/>
                </a:lnTo>
                <a:lnTo>
                  <a:pt x="635" y="299"/>
                </a:lnTo>
                <a:lnTo>
                  <a:pt x="635" y="307"/>
                </a:lnTo>
                <a:lnTo>
                  <a:pt x="635" y="345"/>
                </a:lnTo>
                <a:lnTo>
                  <a:pt x="636" y="309"/>
                </a:lnTo>
                <a:lnTo>
                  <a:pt x="636" y="298"/>
                </a:lnTo>
                <a:lnTo>
                  <a:pt x="637" y="310"/>
                </a:lnTo>
                <a:lnTo>
                  <a:pt x="637" y="313"/>
                </a:lnTo>
                <a:lnTo>
                  <a:pt x="637" y="296"/>
                </a:lnTo>
                <a:lnTo>
                  <a:pt x="637" y="310"/>
                </a:lnTo>
                <a:lnTo>
                  <a:pt x="638" y="308"/>
                </a:lnTo>
                <a:lnTo>
                  <a:pt x="638" y="304"/>
                </a:lnTo>
                <a:lnTo>
                  <a:pt x="638" y="304"/>
                </a:lnTo>
                <a:lnTo>
                  <a:pt x="638" y="294"/>
                </a:lnTo>
                <a:lnTo>
                  <a:pt x="639" y="296"/>
                </a:lnTo>
                <a:lnTo>
                  <a:pt x="639" y="287"/>
                </a:lnTo>
                <a:lnTo>
                  <a:pt x="640" y="283"/>
                </a:lnTo>
                <a:lnTo>
                  <a:pt x="640" y="247"/>
                </a:lnTo>
                <a:lnTo>
                  <a:pt x="640" y="267"/>
                </a:lnTo>
                <a:lnTo>
                  <a:pt x="640" y="264"/>
                </a:lnTo>
                <a:lnTo>
                  <a:pt x="641" y="269"/>
                </a:lnTo>
                <a:lnTo>
                  <a:pt x="641" y="257"/>
                </a:lnTo>
                <a:lnTo>
                  <a:pt x="641" y="257"/>
                </a:lnTo>
                <a:lnTo>
                  <a:pt x="642" y="262"/>
                </a:lnTo>
                <a:lnTo>
                  <a:pt x="642" y="253"/>
                </a:lnTo>
                <a:lnTo>
                  <a:pt x="642" y="256"/>
                </a:lnTo>
                <a:lnTo>
                  <a:pt x="642" y="249"/>
                </a:lnTo>
                <a:lnTo>
                  <a:pt x="643" y="238"/>
                </a:lnTo>
                <a:lnTo>
                  <a:pt x="643" y="238"/>
                </a:lnTo>
                <a:lnTo>
                  <a:pt x="644" y="355"/>
                </a:lnTo>
                <a:lnTo>
                  <a:pt x="644" y="331"/>
                </a:lnTo>
                <a:lnTo>
                  <a:pt x="644" y="285"/>
                </a:lnTo>
                <a:lnTo>
                  <a:pt x="644" y="293"/>
                </a:lnTo>
                <a:lnTo>
                  <a:pt x="645" y="297"/>
                </a:lnTo>
                <a:lnTo>
                  <a:pt x="645" y="305"/>
                </a:lnTo>
                <a:lnTo>
                  <a:pt x="645" y="336"/>
                </a:lnTo>
                <a:lnTo>
                  <a:pt x="646" y="336"/>
                </a:lnTo>
                <a:lnTo>
                  <a:pt x="646" y="339"/>
                </a:lnTo>
                <a:lnTo>
                  <a:pt x="646" y="346"/>
                </a:lnTo>
                <a:lnTo>
                  <a:pt x="646" y="356"/>
                </a:lnTo>
                <a:lnTo>
                  <a:pt x="647" y="359"/>
                </a:lnTo>
                <a:lnTo>
                  <a:pt x="647" y="367"/>
                </a:lnTo>
                <a:lnTo>
                  <a:pt x="648" y="324"/>
                </a:lnTo>
                <a:lnTo>
                  <a:pt x="648" y="313"/>
                </a:lnTo>
                <a:lnTo>
                  <a:pt x="648" y="314"/>
                </a:lnTo>
                <a:lnTo>
                  <a:pt x="648" y="320"/>
                </a:lnTo>
                <a:lnTo>
                  <a:pt x="649" y="315"/>
                </a:lnTo>
                <a:lnTo>
                  <a:pt x="649" y="320"/>
                </a:lnTo>
                <a:lnTo>
                  <a:pt x="649" y="330"/>
                </a:lnTo>
                <a:lnTo>
                  <a:pt x="649" y="330"/>
                </a:lnTo>
                <a:lnTo>
                  <a:pt x="650" y="329"/>
                </a:lnTo>
                <a:lnTo>
                  <a:pt x="650" y="313"/>
                </a:lnTo>
                <a:lnTo>
                  <a:pt x="651" y="365"/>
                </a:lnTo>
                <a:lnTo>
                  <a:pt x="651" y="415"/>
                </a:lnTo>
                <a:lnTo>
                  <a:pt x="651" y="329"/>
                </a:lnTo>
                <a:lnTo>
                  <a:pt x="651" y="287"/>
                </a:lnTo>
                <a:lnTo>
                  <a:pt x="652" y="300"/>
                </a:lnTo>
                <a:lnTo>
                  <a:pt x="652" y="305"/>
                </a:lnTo>
                <a:lnTo>
                  <a:pt x="652" y="316"/>
                </a:lnTo>
                <a:lnTo>
                  <a:pt x="653" y="319"/>
                </a:lnTo>
                <a:lnTo>
                  <a:pt x="653" y="324"/>
                </a:lnTo>
                <a:lnTo>
                  <a:pt x="653" y="337"/>
                </a:lnTo>
                <a:lnTo>
                  <a:pt x="653" y="333"/>
                </a:lnTo>
                <a:lnTo>
                  <a:pt x="654" y="325"/>
                </a:lnTo>
                <a:lnTo>
                  <a:pt x="654" y="320"/>
                </a:lnTo>
                <a:lnTo>
                  <a:pt x="655" y="310"/>
                </a:lnTo>
                <a:lnTo>
                  <a:pt x="655" y="320"/>
                </a:lnTo>
                <a:lnTo>
                  <a:pt x="655" y="335"/>
                </a:lnTo>
                <a:lnTo>
                  <a:pt x="655" y="335"/>
                </a:lnTo>
                <a:lnTo>
                  <a:pt x="656" y="337"/>
                </a:lnTo>
                <a:lnTo>
                  <a:pt x="656" y="334"/>
                </a:lnTo>
                <a:lnTo>
                  <a:pt x="656" y="332"/>
                </a:lnTo>
                <a:lnTo>
                  <a:pt x="657" y="317"/>
                </a:lnTo>
                <a:lnTo>
                  <a:pt x="657" y="331"/>
                </a:lnTo>
                <a:lnTo>
                  <a:pt x="657" y="330"/>
                </a:lnTo>
                <a:lnTo>
                  <a:pt x="658" y="323"/>
                </a:lnTo>
                <a:lnTo>
                  <a:pt x="658" y="317"/>
                </a:lnTo>
                <a:lnTo>
                  <a:pt x="658" y="333"/>
                </a:lnTo>
                <a:lnTo>
                  <a:pt x="659" y="327"/>
                </a:lnTo>
                <a:lnTo>
                  <a:pt x="659" y="303"/>
                </a:lnTo>
                <a:lnTo>
                  <a:pt x="659" y="297"/>
                </a:lnTo>
                <a:lnTo>
                  <a:pt x="659" y="361"/>
                </a:lnTo>
                <a:lnTo>
                  <a:pt x="660" y="372"/>
                </a:lnTo>
                <a:lnTo>
                  <a:pt x="660" y="275"/>
                </a:lnTo>
                <a:lnTo>
                  <a:pt x="660" y="273"/>
                </a:lnTo>
                <a:lnTo>
                  <a:pt x="661" y="290"/>
                </a:lnTo>
                <a:lnTo>
                  <a:pt x="661" y="317"/>
                </a:lnTo>
                <a:lnTo>
                  <a:pt x="661" y="317"/>
                </a:lnTo>
                <a:lnTo>
                  <a:pt x="662" y="347"/>
                </a:lnTo>
                <a:lnTo>
                  <a:pt x="662" y="351"/>
                </a:lnTo>
                <a:lnTo>
                  <a:pt x="662" y="355"/>
                </a:lnTo>
                <a:lnTo>
                  <a:pt x="663" y="334"/>
                </a:lnTo>
                <a:lnTo>
                  <a:pt x="663" y="344"/>
                </a:lnTo>
                <a:lnTo>
                  <a:pt x="663" y="343"/>
                </a:lnTo>
                <a:lnTo>
                  <a:pt x="663" y="357"/>
                </a:lnTo>
                <a:lnTo>
                  <a:pt x="664" y="368"/>
                </a:lnTo>
                <a:lnTo>
                  <a:pt x="664" y="374"/>
                </a:lnTo>
                <a:lnTo>
                  <a:pt x="664" y="373"/>
                </a:lnTo>
                <a:lnTo>
                  <a:pt x="664" y="366"/>
                </a:lnTo>
                <a:lnTo>
                  <a:pt x="665" y="367"/>
                </a:lnTo>
                <a:lnTo>
                  <a:pt x="665" y="364"/>
                </a:lnTo>
                <a:lnTo>
                  <a:pt x="666" y="333"/>
                </a:lnTo>
                <a:lnTo>
                  <a:pt x="666" y="338"/>
                </a:lnTo>
                <a:lnTo>
                  <a:pt x="666" y="351"/>
                </a:lnTo>
                <a:lnTo>
                  <a:pt x="666" y="349"/>
                </a:lnTo>
                <a:lnTo>
                  <a:pt x="667" y="356"/>
                </a:lnTo>
                <a:lnTo>
                  <a:pt x="667" y="385"/>
                </a:lnTo>
                <a:lnTo>
                  <a:pt x="667" y="393"/>
                </a:lnTo>
                <a:lnTo>
                  <a:pt x="668" y="391"/>
                </a:lnTo>
                <a:lnTo>
                  <a:pt x="668" y="374"/>
                </a:lnTo>
                <a:lnTo>
                  <a:pt x="668" y="390"/>
                </a:lnTo>
                <a:lnTo>
                  <a:pt x="669" y="392"/>
                </a:lnTo>
                <a:lnTo>
                  <a:pt x="669" y="404"/>
                </a:lnTo>
                <a:lnTo>
                  <a:pt x="669" y="382"/>
                </a:lnTo>
                <a:lnTo>
                  <a:pt x="670" y="382"/>
                </a:lnTo>
                <a:lnTo>
                  <a:pt x="670" y="385"/>
                </a:lnTo>
                <a:lnTo>
                  <a:pt x="670" y="374"/>
                </a:lnTo>
                <a:lnTo>
                  <a:pt x="670" y="375"/>
                </a:lnTo>
                <a:lnTo>
                  <a:pt x="671" y="383"/>
                </a:lnTo>
                <a:lnTo>
                  <a:pt x="671" y="380"/>
                </a:lnTo>
                <a:lnTo>
                  <a:pt x="671" y="400"/>
                </a:lnTo>
                <a:lnTo>
                  <a:pt x="672" y="409"/>
                </a:lnTo>
                <a:lnTo>
                  <a:pt x="672" y="400"/>
                </a:lnTo>
                <a:lnTo>
                  <a:pt x="672" y="407"/>
                </a:lnTo>
                <a:lnTo>
                  <a:pt x="673" y="423"/>
                </a:lnTo>
                <a:lnTo>
                  <a:pt x="673" y="412"/>
                </a:lnTo>
                <a:lnTo>
                  <a:pt x="673" y="394"/>
                </a:lnTo>
                <a:lnTo>
                  <a:pt x="674" y="397"/>
                </a:lnTo>
                <a:lnTo>
                  <a:pt x="674" y="411"/>
                </a:lnTo>
                <a:lnTo>
                  <a:pt x="674" y="419"/>
                </a:lnTo>
                <a:lnTo>
                  <a:pt x="674" y="421"/>
                </a:lnTo>
                <a:lnTo>
                  <a:pt x="675" y="386"/>
                </a:lnTo>
                <a:lnTo>
                  <a:pt x="675" y="380"/>
                </a:lnTo>
                <a:lnTo>
                  <a:pt x="675" y="385"/>
                </a:lnTo>
                <a:lnTo>
                  <a:pt x="675" y="415"/>
                </a:lnTo>
                <a:lnTo>
                  <a:pt x="676" y="426"/>
                </a:lnTo>
                <a:lnTo>
                  <a:pt x="676" y="432"/>
                </a:lnTo>
                <a:lnTo>
                  <a:pt x="677" y="415"/>
                </a:lnTo>
                <a:lnTo>
                  <a:pt x="677" y="434"/>
                </a:lnTo>
                <a:lnTo>
                  <a:pt x="677" y="423"/>
                </a:lnTo>
                <a:lnTo>
                  <a:pt x="678" y="425"/>
                </a:lnTo>
                <a:lnTo>
                  <a:pt x="678" y="428"/>
                </a:lnTo>
                <a:lnTo>
                  <a:pt x="678" y="401"/>
                </a:lnTo>
                <a:lnTo>
                  <a:pt x="678" y="422"/>
                </a:lnTo>
                <a:lnTo>
                  <a:pt x="679" y="410"/>
                </a:lnTo>
                <a:lnTo>
                  <a:pt x="679" y="412"/>
                </a:lnTo>
                <a:lnTo>
                  <a:pt x="680" y="405"/>
                </a:lnTo>
                <a:lnTo>
                  <a:pt x="680" y="389"/>
                </a:lnTo>
                <a:lnTo>
                  <a:pt x="680" y="392"/>
                </a:lnTo>
                <a:lnTo>
                  <a:pt x="680" y="381"/>
                </a:lnTo>
                <a:lnTo>
                  <a:pt x="681" y="407"/>
                </a:lnTo>
                <a:lnTo>
                  <a:pt x="681" y="387"/>
                </a:lnTo>
                <a:lnTo>
                  <a:pt x="681" y="398"/>
                </a:lnTo>
                <a:lnTo>
                  <a:pt x="681" y="374"/>
                </a:lnTo>
                <a:lnTo>
                  <a:pt x="682" y="393"/>
                </a:lnTo>
                <a:lnTo>
                  <a:pt x="682" y="414"/>
                </a:lnTo>
                <a:lnTo>
                  <a:pt x="682" y="400"/>
                </a:lnTo>
                <a:lnTo>
                  <a:pt x="683" y="389"/>
                </a:lnTo>
                <a:lnTo>
                  <a:pt x="683" y="395"/>
                </a:lnTo>
                <a:lnTo>
                  <a:pt x="683" y="374"/>
                </a:lnTo>
                <a:lnTo>
                  <a:pt x="684" y="345"/>
                </a:lnTo>
                <a:lnTo>
                  <a:pt x="684" y="369"/>
                </a:lnTo>
                <a:lnTo>
                  <a:pt x="684" y="283"/>
                </a:lnTo>
                <a:lnTo>
                  <a:pt x="685" y="238"/>
                </a:lnTo>
                <a:lnTo>
                  <a:pt x="685" y="252"/>
                </a:lnTo>
                <a:lnTo>
                  <a:pt x="685" y="254"/>
                </a:lnTo>
                <a:lnTo>
                  <a:pt x="685" y="241"/>
                </a:lnTo>
                <a:lnTo>
                  <a:pt x="686" y="262"/>
                </a:lnTo>
                <a:lnTo>
                  <a:pt x="686" y="273"/>
                </a:lnTo>
                <a:lnTo>
                  <a:pt x="686" y="275"/>
                </a:lnTo>
                <a:lnTo>
                  <a:pt x="687" y="267"/>
                </a:lnTo>
                <a:lnTo>
                  <a:pt x="687" y="264"/>
                </a:lnTo>
                <a:lnTo>
                  <a:pt x="687" y="272"/>
                </a:lnTo>
                <a:lnTo>
                  <a:pt x="688" y="290"/>
                </a:lnTo>
                <a:lnTo>
                  <a:pt x="688" y="284"/>
                </a:lnTo>
                <a:lnTo>
                  <a:pt x="688" y="285"/>
                </a:lnTo>
                <a:lnTo>
                  <a:pt x="689" y="283"/>
                </a:lnTo>
                <a:lnTo>
                  <a:pt x="689" y="282"/>
                </a:lnTo>
                <a:lnTo>
                  <a:pt x="689" y="279"/>
                </a:lnTo>
                <a:lnTo>
                  <a:pt x="689" y="268"/>
                </a:lnTo>
                <a:lnTo>
                  <a:pt x="690" y="295"/>
                </a:lnTo>
                <a:lnTo>
                  <a:pt x="690" y="287"/>
                </a:lnTo>
                <a:lnTo>
                  <a:pt x="691" y="292"/>
                </a:lnTo>
                <a:lnTo>
                  <a:pt x="691" y="304"/>
                </a:lnTo>
                <a:lnTo>
                  <a:pt x="691" y="301"/>
                </a:lnTo>
                <a:lnTo>
                  <a:pt x="691" y="294"/>
                </a:lnTo>
                <a:lnTo>
                  <a:pt x="692" y="317"/>
                </a:lnTo>
                <a:lnTo>
                  <a:pt x="692" y="341"/>
                </a:lnTo>
                <a:lnTo>
                  <a:pt x="692" y="328"/>
                </a:lnTo>
                <a:lnTo>
                  <a:pt x="692" y="339"/>
                </a:lnTo>
                <a:lnTo>
                  <a:pt x="693" y="340"/>
                </a:lnTo>
                <a:lnTo>
                  <a:pt x="693" y="321"/>
                </a:lnTo>
                <a:lnTo>
                  <a:pt x="693" y="280"/>
                </a:lnTo>
                <a:lnTo>
                  <a:pt x="694" y="256"/>
                </a:lnTo>
                <a:lnTo>
                  <a:pt x="694" y="277"/>
                </a:lnTo>
                <a:lnTo>
                  <a:pt x="694" y="282"/>
                </a:lnTo>
                <a:lnTo>
                  <a:pt x="695" y="286"/>
                </a:lnTo>
                <a:lnTo>
                  <a:pt x="695" y="289"/>
                </a:lnTo>
                <a:lnTo>
                  <a:pt x="695" y="296"/>
                </a:lnTo>
                <a:lnTo>
                  <a:pt x="696" y="294"/>
                </a:lnTo>
                <a:lnTo>
                  <a:pt x="696" y="289"/>
                </a:lnTo>
                <a:lnTo>
                  <a:pt x="696" y="286"/>
                </a:lnTo>
                <a:lnTo>
                  <a:pt x="696" y="285"/>
                </a:lnTo>
                <a:lnTo>
                  <a:pt x="697" y="283"/>
                </a:lnTo>
                <a:lnTo>
                  <a:pt x="697" y="272"/>
                </a:lnTo>
                <a:lnTo>
                  <a:pt x="697" y="274"/>
                </a:lnTo>
                <a:lnTo>
                  <a:pt x="698" y="259"/>
                </a:lnTo>
                <a:lnTo>
                  <a:pt x="698" y="261"/>
                </a:lnTo>
                <a:lnTo>
                  <a:pt x="698" y="254"/>
                </a:lnTo>
                <a:lnTo>
                  <a:pt x="699" y="266"/>
                </a:lnTo>
                <a:lnTo>
                  <a:pt x="699" y="271"/>
                </a:lnTo>
                <a:lnTo>
                  <a:pt x="699" y="261"/>
                </a:lnTo>
                <a:lnTo>
                  <a:pt x="700" y="268"/>
                </a:lnTo>
                <a:lnTo>
                  <a:pt x="700" y="270"/>
                </a:lnTo>
                <a:lnTo>
                  <a:pt x="700" y="276"/>
                </a:lnTo>
                <a:lnTo>
                  <a:pt x="700" y="311"/>
                </a:lnTo>
                <a:lnTo>
                  <a:pt x="701" y="354"/>
                </a:lnTo>
                <a:lnTo>
                  <a:pt x="701" y="334"/>
                </a:lnTo>
                <a:lnTo>
                  <a:pt x="702" y="312"/>
                </a:lnTo>
                <a:lnTo>
                  <a:pt x="702" y="302"/>
                </a:lnTo>
                <a:lnTo>
                  <a:pt x="702" y="293"/>
                </a:lnTo>
                <a:lnTo>
                  <a:pt x="702" y="297"/>
                </a:lnTo>
                <a:lnTo>
                  <a:pt x="703" y="288"/>
                </a:lnTo>
                <a:lnTo>
                  <a:pt x="703" y="315"/>
                </a:lnTo>
                <a:lnTo>
                  <a:pt x="703" y="305"/>
                </a:lnTo>
                <a:lnTo>
                  <a:pt x="704" y="296"/>
                </a:lnTo>
                <a:lnTo>
                  <a:pt x="704" y="284"/>
                </a:lnTo>
                <a:lnTo>
                  <a:pt x="704" y="292"/>
                </a:lnTo>
                <a:lnTo>
                  <a:pt x="704" y="306"/>
                </a:lnTo>
                <a:lnTo>
                  <a:pt x="705" y="281"/>
                </a:lnTo>
                <a:lnTo>
                  <a:pt x="705" y="278"/>
                </a:lnTo>
                <a:lnTo>
                  <a:pt x="706" y="256"/>
                </a:lnTo>
                <a:lnTo>
                  <a:pt x="706" y="272"/>
                </a:lnTo>
                <a:lnTo>
                  <a:pt x="706" y="264"/>
                </a:lnTo>
                <a:lnTo>
                  <a:pt x="706" y="260"/>
                </a:lnTo>
                <a:lnTo>
                  <a:pt x="707" y="275"/>
                </a:lnTo>
                <a:lnTo>
                  <a:pt x="707" y="285"/>
                </a:lnTo>
                <a:lnTo>
                  <a:pt x="707" y="244"/>
                </a:lnTo>
                <a:lnTo>
                  <a:pt x="707" y="270"/>
                </a:lnTo>
                <a:lnTo>
                  <a:pt x="708" y="294"/>
                </a:lnTo>
                <a:lnTo>
                  <a:pt x="708" y="285"/>
                </a:lnTo>
                <a:lnTo>
                  <a:pt x="708" y="316"/>
                </a:lnTo>
                <a:lnTo>
                  <a:pt x="709" y="301"/>
                </a:lnTo>
                <a:lnTo>
                  <a:pt x="709" y="281"/>
                </a:lnTo>
                <a:lnTo>
                  <a:pt x="709" y="278"/>
                </a:lnTo>
                <a:lnTo>
                  <a:pt x="710" y="243"/>
                </a:lnTo>
                <a:lnTo>
                  <a:pt x="710" y="250"/>
                </a:lnTo>
                <a:lnTo>
                  <a:pt x="710" y="259"/>
                </a:lnTo>
                <a:lnTo>
                  <a:pt x="711" y="283"/>
                </a:lnTo>
                <a:lnTo>
                  <a:pt x="711" y="296"/>
                </a:lnTo>
                <a:lnTo>
                  <a:pt x="711" y="316"/>
                </a:lnTo>
                <a:lnTo>
                  <a:pt x="711" y="305"/>
                </a:lnTo>
                <a:lnTo>
                  <a:pt x="712" y="311"/>
                </a:lnTo>
                <a:lnTo>
                  <a:pt x="712" y="313"/>
                </a:lnTo>
                <a:lnTo>
                  <a:pt x="713" y="318"/>
                </a:lnTo>
                <a:lnTo>
                  <a:pt x="713" y="261"/>
                </a:lnTo>
                <a:lnTo>
                  <a:pt x="713" y="244"/>
                </a:lnTo>
                <a:lnTo>
                  <a:pt x="713" y="265"/>
                </a:lnTo>
                <a:lnTo>
                  <a:pt x="714" y="262"/>
                </a:lnTo>
                <a:lnTo>
                  <a:pt x="714" y="260"/>
                </a:lnTo>
                <a:lnTo>
                  <a:pt x="714" y="258"/>
                </a:lnTo>
                <a:lnTo>
                  <a:pt x="715" y="285"/>
                </a:lnTo>
                <a:lnTo>
                  <a:pt x="715" y="279"/>
                </a:lnTo>
                <a:lnTo>
                  <a:pt x="715" y="291"/>
                </a:lnTo>
                <a:lnTo>
                  <a:pt x="715" y="305"/>
                </a:lnTo>
                <a:lnTo>
                  <a:pt x="716" y="305"/>
                </a:lnTo>
                <a:lnTo>
                  <a:pt x="716" y="318"/>
                </a:lnTo>
                <a:lnTo>
                  <a:pt x="717" y="319"/>
                </a:lnTo>
                <a:lnTo>
                  <a:pt x="717" y="271"/>
                </a:lnTo>
                <a:lnTo>
                  <a:pt x="717" y="248"/>
                </a:lnTo>
                <a:lnTo>
                  <a:pt x="717" y="257"/>
                </a:lnTo>
                <a:lnTo>
                  <a:pt x="718" y="258"/>
                </a:lnTo>
                <a:lnTo>
                  <a:pt x="718" y="239"/>
                </a:lnTo>
                <a:lnTo>
                  <a:pt x="718" y="251"/>
                </a:lnTo>
                <a:lnTo>
                  <a:pt x="719" y="255"/>
                </a:lnTo>
                <a:lnTo>
                  <a:pt x="719" y="244"/>
                </a:lnTo>
                <a:lnTo>
                  <a:pt x="719" y="259"/>
                </a:lnTo>
                <a:lnTo>
                  <a:pt x="719" y="233"/>
                </a:lnTo>
                <a:lnTo>
                  <a:pt x="720" y="240"/>
                </a:lnTo>
                <a:lnTo>
                  <a:pt x="720" y="249"/>
                </a:lnTo>
                <a:lnTo>
                  <a:pt x="721" y="237"/>
                </a:lnTo>
                <a:lnTo>
                  <a:pt x="721" y="227"/>
                </a:lnTo>
                <a:lnTo>
                  <a:pt x="721" y="235"/>
                </a:lnTo>
                <a:lnTo>
                  <a:pt x="721" y="232"/>
                </a:lnTo>
                <a:lnTo>
                  <a:pt x="722" y="248"/>
                </a:lnTo>
                <a:lnTo>
                  <a:pt x="722" y="261"/>
                </a:lnTo>
                <a:lnTo>
                  <a:pt x="722" y="255"/>
                </a:lnTo>
                <a:lnTo>
                  <a:pt x="722" y="259"/>
                </a:lnTo>
                <a:lnTo>
                  <a:pt x="723" y="255"/>
                </a:lnTo>
                <a:lnTo>
                  <a:pt x="723" y="269"/>
                </a:lnTo>
                <a:lnTo>
                  <a:pt x="724" y="272"/>
                </a:lnTo>
                <a:lnTo>
                  <a:pt x="724" y="272"/>
                </a:lnTo>
                <a:lnTo>
                  <a:pt x="724" y="266"/>
                </a:lnTo>
                <a:lnTo>
                  <a:pt x="724" y="285"/>
                </a:lnTo>
                <a:lnTo>
                  <a:pt x="725" y="306"/>
                </a:lnTo>
                <a:lnTo>
                  <a:pt x="725" y="281"/>
                </a:lnTo>
                <a:lnTo>
                  <a:pt x="725" y="307"/>
                </a:lnTo>
                <a:lnTo>
                  <a:pt x="726" y="318"/>
                </a:lnTo>
                <a:lnTo>
                  <a:pt x="726" y="325"/>
                </a:lnTo>
                <a:lnTo>
                  <a:pt x="726" y="314"/>
                </a:lnTo>
                <a:lnTo>
                  <a:pt x="726" y="329"/>
                </a:lnTo>
                <a:lnTo>
                  <a:pt x="727" y="329"/>
                </a:lnTo>
                <a:lnTo>
                  <a:pt x="727" y="319"/>
                </a:lnTo>
                <a:lnTo>
                  <a:pt x="728" y="307"/>
                </a:lnTo>
                <a:lnTo>
                  <a:pt x="728" y="308"/>
                </a:lnTo>
                <a:lnTo>
                  <a:pt x="728" y="311"/>
                </a:lnTo>
                <a:lnTo>
                  <a:pt x="728" y="293"/>
                </a:lnTo>
                <a:lnTo>
                  <a:pt x="729" y="299"/>
                </a:lnTo>
                <a:lnTo>
                  <a:pt x="729" y="297"/>
                </a:lnTo>
                <a:lnTo>
                  <a:pt x="729" y="314"/>
                </a:lnTo>
                <a:lnTo>
                  <a:pt x="730" y="302"/>
                </a:lnTo>
                <a:lnTo>
                  <a:pt x="730" y="298"/>
                </a:lnTo>
                <a:lnTo>
                  <a:pt x="730" y="299"/>
                </a:lnTo>
                <a:lnTo>
                  <a:pt x="731" y="313"/>
                </a:lnTo>
                <a:lnTo>
                  <a:pt x="731" y="321"/>
                </a:lnTo>
                <a:lnTo>
                  <a:pt x="731" y="337"/>
                </a:lnTo>
                <a:lnTo>
                  <a:pt x="732" y="323"/>
                </a:lnTo>
                <a:lnTo>
                  <a:pt x="732" y="325"/>
                </a:lnTo>
                <a:lnTo>
                  <a:pt x="732" y="312"/>
                </a:lnTo>
                <a:lnTo>
                  <a:pt x="732" y="343"/>
                </a:lnTo>
                <a:lnTo>
                  <a:pt x="733" y="399"/>
                </a:lnTo>
                <a:lnTo>
                  <a:pt x="733" y="410"/>
                </a:lnTo>
                <a:lnTo>
                  <a:pt x="733" y="442"/>
                </a:lnTo>
                <a:lnTo>
                  <a:pt x="733" y="442"/>
                </a:lnTo>
                <a:lnTo>
                  <a:pt x="734" y="448"/>
                </a:lnTo>
                <a:lnTo>
                  <a:pt x="734" y="449"/>
                </a:lnTo>
                <a:lnTo>
                  <a:pt x="735" y="450"/>
                </a:lnTo>
                <a:lnTo>
                  <a:pt x="735" y="437"/>
                </a:lnTo>
                <a:lnTo>
                  <a:pt x="735" y="436"/>
                </a:lnTo>
                <a:lnTo>
                  <a:pt x="735" y="437"/>
                </a:lnTo>
                <a:lnTo>
                  <a:pt x="736" y="439"/>
                </a:lnTo>
                <a:lnTo>
                  <a:pt x="736" y="438"/>
                </a:lnTo>
                <a:lnTo>
                  <a:pt x="736" y="457"/>
                </a:lnTo>
                <a:lnTo>
                  <a:pt x="737" y="469"/>
                </a:lnTo>
                <a:lnTo>
                  <a:pt x="737" y="471"/>
                </a:lnTo>
                <a:lnTo>
                  <a:pt x="737" y="467"/>
                </a:lnTo>
                <a:lnTo>
                  <a:pt x="737" y="461"/>
                </a:lnTo>
                <a:lnTo>
                  <a:pt x="738" y="448"/>
                </a:lnTo>
                <a:lnTo>
                  <a:pt x="738" y="461"/>
                </a:lnTo>
                <a:lnTo>
                  <a:pt x="739" y="436"/>
                </a:lnTo>
                <a:lnTo>
                  <a:pt x="739" y="431"/>
                </a:lnTo>
                <a:lnTo>
                  <a:pt x="739" y="427"/>
                </a:lnTo>
                <a:lnTo>
                  <a:pt x="739" y="427"/>
                </a:lnTo>
                <a:lnTo>
                  <a:pt x="740" y="432"/>
                </a:lnTo>
                <a:lnTo>
                  <a:pt x="740" y="406"/>
                </a:lnTo>
                <a:lnTo>
                  <a:pt x="740" y="421"/>
                </a:lnTo>
                <a:lnTo>
                  <a:pt x="741" y="411"/>
                </a:lnTo>
                <a:lnTo>
                  <a:pt x="741" y="420"/>
                </a:lnTo>
                <a:lnTo>
                  <a:pt x="741" y="444"/>
                </a:lnTo>
                <a:lnTo>
                  <a:pt x="742" y="413"/>
                </a:lnTo>
                <a:lnTo>
                  <a:pt x="742" y="409"/>
                </a:lnTo>
                <a:lnTo>
                  <a:pt x="742" y="408"/>
                </a:lnTo>
                <a:lnTo>
                  <a:pt x="743" y="405"/>
                </a:lnTo>
                <a:lnTo>
                  <a:pt x="743" y="415"/>
                </a:lnTo>
                <a:lnTo>
                  <a:pt x="743" y="394"/>
                </a:lnTo>
                <a:lnTo>
                  <a:pt x="743" y="378"/>
                </a:lnTo>
                <a:lnTo>
                  <a:pt x="744" y="378"/>
                </a:lnTo>
                <a:lnTo>
                  <a:pt x="744" y="393"/>
                </a:lnTo>
                <a:lnTo>
                  <a:pt x="744" y="391"/>
                </a:lnTo>
                <a:lnTo>
                  <a:pt x="745" y="388"/>
                </a:lnTo>
                <a:lnTo>
                  <a:pt x="745" y="367"/>
                </a:lnTo>
                <a:lnTo>
                  <a:pt x="745" y="394"/>
                </a:lnTo>
                <a:lnTo>
                  <a:pt x="746" y="379"/>
                </a:lnTo>
                <a:lnTo>
                  <a:pt x="746" y="390"/>
                </a:lnTo>
                <a:lnTo>
                  <a:pt x="746" y="377"/>
                </a:lnTo>
                <a:lnTo>
                  <a:pt x="747" y="383"/>
                </a:lnTo>
                <a:lnTo>
                  <a:pt x="747" y="388"/>
                </a:lnTo>
                <a:lnTo>
                  <a:pt x="747" y="366"/>
                </a:lnTo>
                <a:lnTo>
                  <a:pt x="747" y="363"/>
                </a:lnTo>
                <a:lnTo>
                  <a:pt x="748" y="370"/>
                </a:lnTo>
                <a:lnTo>
                  <a:pt x="748" y="361"/>
                </a:lnTo>
                <a:lnTo>
                  <a:pt x="748" y="340"/>
                </a:lnTo>
                <a:lnTo>
                  <a:pt x="748" y="384"/>
                </a:lnTo>
                <a:lnTo>
                  <a:pt x="749" y="385"/>
                </a:lnTo>
                <a:lnTo>
                  <a:pt x="749" y="299"/>
                </a:lnTo>
                <a:lnTo>
                  <a:pt x="750" y="302"/>
                </a:lnTo>
                <a:lnTo>
                  <a:pt x="750" y="291"/>
                </a:lnTo>
                <a:lnTo>
                  <a:pt x="750" y="286"/>
                </a:lnTo>
                <a:lnTo>
                  <a:pt x="750" y="291"/>
                </a:lnTo>
                <a:lnTo>
                  <a:pt x="751" y="299"/>
                </a:lnTo>
                <a:lnTo>
                  <a:pt x="751" y="301"/>
                </a:lnTo>
                <a:lnTo>
                  <a:pt x="751" y="293"/>
                </a:lnTo>
                <a:lnTo>
                  <a:pt x="752" y="290"/>
                </a:lnTo>
                <a:lnTo>
                  <a:pt x="752" y="272"/>
                </a:lnTo>
                <a:lnTo>
                  <a:pt x="752" y="285"/>
                </a:lnTo>
                <a:lnTo>
                  <a:pt x="753" y="281"/>
                </a:lnTo>
                <a:lnTo>
                  <a:pt x="753" y="270"/>
                </a:lnTo>
                <a:lnTo>
                  <a:pt x="753" y="288"/>
                </a:lnTo>
                <a:lnTo>
                  <a:pt x="754" y="278"/>
                </a:lnTo>
                <a:lnTo>
                  <a:pt x="754" y="290"/>
                </a:lnTo>
                <a:lnTo>
                  <a:pt x="754" y="286"/>
                </a:lnTo>
                <a:lnTo>
                  <a:pt x="754" y="280"/>
                </a:lnTo>
                <a:lnTo>
                  <a:pt x="755" y="289"/>
                </a:lnTo>
                <a:lnTo>
                  <a:pt x="755" y="279"/>
                </a:lnTo>
                <a:lnTo>
                  <a:pt x="755" y="285"/>
                </a:lnTo>
                <a:lnTo>
                  <a:pt x="756" y="295"/>
                </a:lnTo>
                <a:lnTo>
                  <a:pt x="756" y="299"/>
                </a:lnTo>
                <a:lnTo>
                  <a:pt x="756" y="281"/>
                </a:lnTo>
                <a:lnTo>
                  <a:pt x="757" y="280"/>
                </a:lnTo>
                <a:lnTo>
                  <a:pt x="757" y="306"/>
                </a:lnTo>
                <a:lnTo>
                  <a:pt x="757" y="327"/>
                </a:lnTo>
                <a:lnTo>
                  <a:pt x="758" y="325"/>
                </a:lnTo>
                <a:lnTo>
                  <a:pt x="758" y="305"/>
                </a:lnTo>
                <a:lnTo>
                  <a:pt x="758" y="266"/>
                </a:lnTo>
                <a:lnTo>
                  <a:pt x="758" y="253"/>
                </a:lnTo>
                <a:lnTo>
                  <a:pt x="759" y="243"/>
                </a:lnTo>
                <a:lnTo>
                  <a:pt x="759" y="236"/>
                </a:lnTo>
                <a:lnTo>
                  <a:pt x="759" y="248"/>
                </a:lnTo>
                <a:lnTo>
                  <a:pt x="760" y="269"/>
                </a:lnTo>
                <a:lnTo>
                  <a:pt x="760" y="275"/>
                </a:lnTo>
                <a:lnTo>
                  <a:pt x="760" y="262"/>
                </a:lnTo>
                <a:lnTo>
                  <a:pt x="761" y="282"/>
                </a:lnTo>
                <a:lnTo>
                  <a:pt x="761" y="282"/>
                </a:lnTo>
                <a:lnTo>
                  <a:pt x="761" y="265"/>
                </a:lnTo>
                <a:lnTo>
                  <a:pt x="762" y="273"/>
                </a:lnTo>
                <a:lnTo>
                  <a:pt x="762" y="275"/>
                </a:lnTo>
                <a:lnTo>
                  <a:pt x="762" y="267"/>
                </a:lnTo>
                <a:lnTo>
                  <a:pt x="762" y="290"/>
                </a:lnTo>
                <a:lnTo>
                  <a:pt x="763" y="266"/>
                </a:lnTo>
                <a:lnTo>
                  <a:pt x="763" y="272"/>
                </a:lnTo>
                <a:lnTo>
                  <a:pt x="764" y="284"/>
                </a:lnTo>
                <a:lnTo>
                  <a:pt x="764" y="283"/>
                </a:lnTo>
                <a:lnTo>
                  <a:pt x="764" y="272"/>
                </a:lnTo>
                <a:lnTo>
                  <a:pt x="764" y="267"/>
                </a:lnTo>
                <a:lnTo>
                  <a:pt x="765" y="280"/>
                </a:lnTo>
                <a:lnTo>
                  <a:pt x="765" y="290"/>
                </a:lnTo>
                <a:lnTo>
                  <a:pt x="765" y="331"/>
                </a:lnTo>
                <a:lnTo>
                  <a:pt x="765" y="359"/>
                </a:lnTo>
                <a:lnTo>
                  <a:pt x="766" y="327"/>
                </a:lnTo>
                <a:lnTo>
                  <a:pt x="766" y="296"/>
                </a:lnTo>
                <a:lnTo>
                  <a:pt x="766" y="284"/>
                </a:lnTo>
                <a:lnTo>
                  <a:pt x="767" y="281"/>
                </a:lnTo>
                <a:lnTo>
                  <a:pt x="767" y="290"/>
                </a:lnTo>
                <a:lnTo>
                  <a:pt x="767" y="288"/>
                </a:lnTo>
                <a:lnTo>
                  <a:pt x="768" y="270"/>
                </a:lnTo>
                <a:lnTo>
                  <a:pt x="768" y="269"/>
                </a:lnTo>
                <a:lnTo>
                  <a:pt x="768" y="263"/>
                </a:lnTo>
                <a:lnTo>
                  <a:pt x="769" y="253"/>
                </a:lnTo>
                <a:lnTo>
                  <a:pt x="769" y="252"/>
                </a:lnTo>
                <a:lnTo>
                  <a:pt x="769" y="248"/>
                </a:lnTo>
                <a:lnTo>
                  <a:pt x="769" y="232"/>
                </a:lnTo>
                <a:lnTo>
                  <a:pt x="770" y="222"/>
                </a:lnTo>
                <a:lnTo>
                  <a:pt x="770" y="238"/>
                </a:lnTo>
                <a:lnTo>
                  <a:pt x="770" y="242"/>
                </a:lnTo>
                <a:lnTo>
                  <a:pt x="771" y="249"/>
                </a:lnTo>
                <a:lnTo>
                  <a:pt x="771" y="245"/>
                </a:lnTo>
                <a:lnTo>
                  <a:pt x="771" y="244"/>
                </a:lnTo>
                <a:lnTo>
                  <a:pt x="772" y="228"/>
                </a:lnTo>
                <a:lnTo>
                  <a:pt x="772" y="250"/>
                </a:lnTo>
                <a:lnTo>
                  <a:pt x="772" y="255"/>
                </a:lnTo>
                <a:lnTo>
                  <a:pt x="773" y="233"/>
                </a:lnTo>
                <a:lnTo>
                  <a:pt x="773" y="249"/>
                </a:lnTo>
                <a:lnTo>
                  <a:pt x="773" y="245"/>
                </a:lnTo>
                <a:lnTo>
                  <a:pt x="773" y="258"/>
                </a:lnTo>
                <a:lnTo>
                  <a:pt x="774" y="240"/>
                </a:lnTo>
                <a:lnTo>
                  <a:pt x="774" y="208"/>
                </a:lnTo>
                <a:lnTo>
                  <a:pt x="775" y="208"/>
                </a:lnTo>
                <a:lnTo>
                  <a:pt x="775" y="200"/>
                </a:lnTo>
                <a:lnTo>
                  <a:pt x="775" y="224"/>
                </a:lnTo>
                <a:lnTo>
                  <a:pt x="775" y="239"/>
                </a:lnTo>
                <a:lnTo>
                  <a:pt x="776" y="224"/>
                </a:lnTo>
                <a:lnTo>
                  <a:pt x="776" y="220"/>
                </a:lnTo>
                <a:lnTo>
                  <a:pt x="776" y="230"/>
                </a:lnTo>
                <a:lnTo>
                  <a:pt x="776" y="245"/>
                </a:lnTo>
                <a:lnTo>
                  <a:pt x="777" y="250"/>
                </a:lnTo>
                <a:lnTo>
                  <a:pt x="777" y="258"/>
                </a:lnTo>
                <a:lnTo>
                  <a:pt x="777" y="246"/>
                </a:lnTo>
                <a:lnTo>
                  <a:pt x="778" y="208"/>
                </a:lnTo>
                <a:lnTo>
                  <a:pt x="778" y="228"/>
                </a:lnTo>
                <a:lnTo>
                  <a:pt x="779" y="219"/>
                </a:lnTo>
                <a:lnTo>
                  <a:pt x="779" y="243"/>
                </a:lnTo>
                <a:lnTo>
                  <a:pt x="779" y="261"/>
                </a:lnTo>
                <a:lnTo>
                  <a:pt x="779" y="281"/>
                </a:lnTo>
                <a:lnTo>
                  <a:pt x="780" y="263"/>
                </a:lnTo>
                <a:lnTo>
                  <a:pt x="780" y="259"/>
                </a:lnTo>
                <a:lnTo>
                  <a:pt x="780" y="266"/>
                </a:lnTo>
                <a:lnTo>
                  <a:pt x="780" y="281"/>
                </a:lnTo>
                <a:lnTo>
                  <a:pt x="781" y="279"/>
                </a:lnTo>
                <a:lnTo>
                  <a:pt x="781" y="244"/>
                </a:lnTo>
                <a:lnTo>
                  <a:pt x="781" y="218"/>
                </a:lnTo>
                <a:lnTo>
                  <a:pt x="782" y="213"/>
                </a:lnTo>
                <a:lnTo>
                  <a:pt x="782" y="210"/>
                </a:lnTo>
                <a:lnTo>
                  <a:pt x="782" y="199"/>
                </a:lnTo>
                <a:lnTo>
                  <a:pt x="783" y="202"/>
                </a:lnTo>
                <a:lnTo>
                  <a:pt x="783" y="213"/>
                </a:lnTo>
                <a:lnTo>
                  <a:pt x="783" y="203"/>
                </a:lnTo>
                <a:lnTo>
                  <a:pt x="784" y="206"/>
                </a:lnTo>
                <a:lnTo>
                  <a:pt x="784" y="181"/>
                </a:lnTo>
                <a:lnTo>
                  <a:pt x="784" y="181"/>
                </a:lnTo>
                <a:lnTo>
                  <a:pt x="784" y="200"/>
                </a:lnTo>
                <a:lnTo>
                  <a:pt x="785" y="193"/>
                </a:lnTo>
                <a:lnTo>
                  <a:pt x="785" y="192"/>
                </a:lnTo>
                <a:lnTo>
                  <a:pt x="786" y="202"/>
                </a:lnTo>
                <a:lnTo>
                  <a:pt x="786" y="194"/>
                </a:lnTo>
                <a:lnTo>
                  <a:pt x="786" y="209"/>
                </a:lnTo>
                <a:lnTo>
                  <a:pt x="786" y="217"/>
                </a:lnTo>
                <a:lnTo>
                  <a:pt x="787" y="221"/>
                </a:lnTo>
                <a:lnTo>
                  <a:pt x="787" y="227"/>
                </a:lnTo>
                <a:lnTo>
                  <a:pt x="787" y="211"/>
                </a:lnTo>
                <a:lnTo>
                  <a:pt x="788" y="215"/>
                </a:lnTo>
                <a:lnTo>
                  <a:pt x="788" y="220"/>
                </a:lnTo>
                <a:lnTo>
                  <a:pt x="788" y="236"/>
                </a:lnTo>
                <a:lnTo>
                  <a:pt x="788" y="246"/>
                </a:lnTo>
                <a:lnTo>
                  <a:pt x="789" y="247"/>
                </a:lnTo>
                <a:lnTo>
                  <a:pt x="789" y="296"/>
                </a:lnTo>
                <a:lnTo>
                  <a:pt x="790" y="313"/>
                </a:lnTo>
                <a:lnTo>
                  <a:pt x="790" y="269"/>
                </a:lnTo>
                <a:lnTo>
                  <a:pt x="790" y="258"/>
                </a:lnTo>
                <a:lnTo>
                  <a:pt x="790" y="269"/>
                </a:lnTo>
                <a:lnTo>
                  <a:pt x="791" y="288"/>
                </a:lnTo>
                <a:lnTo>
                  <a:pt x="791" y="292"/>
                </a:lnTo>
                <a:lnTo>
                  <a:pt x="791" y="287"/>
                </a:lnTo>
                <a:lnTo>
                  <a:pt x="791" y="297"/>
                </a:lnTo>
                <a:lnTo>
                  <a:pt x="792" y="277"/>
                </a:lnTo>
                <a:lnTo>
                  <a:pt x="792" y="292"/>
                </a:lnTo>
                <a:lnTo>
                  <a:pt x="792" y="300"/>
                </a:lnTo>
                <a:lnTo>
                  <a:pt x="793" y="319"/>
                </a:lnTo>
                <a:lnTo>
                  <a:pt x="793" y="303"/>
                </a:lnTo>
                <a:lnTo>
                  <a:pt x="793" y="300"/>
                </a:lnTo>
                <a:lnTo>
                  <a:pt x="794" y="289"/>
                </a:lnTo>
                <a:lnTo>
                  <a:pt x="794" y="301"/>
                </a:lnTo>
                <a:lnTo>
                  <a:pt x="794" y="297"/>
                </a:lnTo>
                <a:lnTo>
                  <a:pt x="795" y="296"/>
                </a:lnTo>
                <a:lnTo>
                  <a:pt x="795" y="306"/>
                </a:lnTo>
                <a:lnTo>
                  <a:pt x="795" y="303"/>
                </a:lnTo>
                <a:lnTo>
                  <a:pt x="795" y="318"/>
                </a:lnTo>
                <a:lnTo>
                  <a:pt x="796" y="330"/>
                </a:lnTo>
                <a:lnTo>
                  <a:pt x="796" y="311"/>
                </a:lnTo>
                <a:lnTo>
                  <a:pt x="797" y="316"/>
                </a:lnTo>
                <a:lnTo>
                  <a:pt x="797" y="361"/>
                </a:lnTo>
                <a:lnTo>
                  <a:pt x="797" y="402"/>
                </a:lnTo>
                <a:lnTo>
                  <a:pt x="797" y="421"/>
                </a:lnTo>
                <a:lnTo>
                  <a:pt x="798" y="420"/>
                </a:lnTo>
                <a:lnTo>
                  <a:pt x="798" y="442"/>
                </a:lnTo>
                <a:lnTo>
                  <a:pt x="798" y="448"/>
                </a:lnTo>
                <a:lnTo>
                  <a:pt x="799" y="452"/>
                </a:lnTo>
                <a:lnTo>
                  <a:pt x="799" y="450"/>
                </a:lnTo>
                <a:lnTo>
                  <a:pt x="799" y="445"/>
                </a:lnTo>
                <a:lnTo>
                  <a:pt x="799" y="443"/>
                </a:lnTo>
                <a:lnTo>
                  <a:pt x="800" y="446"/>
                </a:lnTo>
                <a:lnTo>
                  <a:pt x="800" y="443"/>
                </a:lnTo>
                <a:lnTo>
                  <a:pt x="801" y="416"/>
                </a:lnTo>
                <a:lnTo>
                  <a:pt x="801" y="418"/>
                </a:lnTo>
                <a:lnTo>
                  <a:pt x="801" y="407"/>
                </a:lnTo>
                <a:lnTo>
                  <a:pt x="801" y="412"/>
                </a:lnTo>
                <a:lnTo>
                  <a:pt x="802" y="415"/>
                </a:lnTo>
                <a:lnTo>
                  <a:pt x="802" y="407"/>
                </a:lnTo>
                <a:lnTo>
                  <a:pt x="802" y="407"/>
                </a:lnTo>
                <a:lnTo>
                  <a:pt x="803" y="398"/>
                </a:lnTo>
                <a:lnTo>
                  <a:pt x="803" y="363"/>
                </a:lnTo>
                <a:lnTo>
                  <a:pt x="803" y="356"/>
                </a:lnTo>
                <a:lnTo>
                  <a:pt x="804" y="360"/>
                </a:lnTo>
                <a:lnTo>
                  <a:pt x="804" y="359"/>
                </a:lnTo>
                <a:lnTo>
                  <a:pt x="804" y="362"/>
                </a:lnTo>
                <a:lnTo>
                  <a:pt x="805" y="379"/>
                </a:lnTo>
                <a:lnTo>
                  <a:pt x="805" y="371"/>
                </a:lnTo>
                <a:lnTo>
                  <a:pt x="805" y="356"/>
                </a:lnTo>
                <a:lnTo>
                  <a:pt x="805" y="357"/>
                </a:lnTo>
                <a:lnTo>
                  <a:pt x="806" y="386"/>
                </a:lnTo>
                <a:lnTo>
                  <a:pt x="806" y="379"/>
                </a:lnTo>
                <a:lnTo>
                  <a:pt x="806" y="353"/>
                </a:lnTo>
                <a:lnTo>
                  <a:pt x="806" y="378"/>
                </a:lnTo>
                <a:lnTo>
                  <a:pt x="807" y="384"/>
                </a:lnTo>
                <a:lnTo>
                  <a:pt x="807" y="370"/>
                </a:lnTo>
                <a:lnTo>
                  <a:pt x="808" y="379"/>
                </a:lnTo>
                <a:lnTo>
                  <a:pt x="808" y="388"/>
                </a:lnTo>
                <a:lnTo>
                  <a:pt x="808" y="362"/>
                </a:lnTo>
                <a:lnTo>
                  <a:pt x="808" y="365"/>
                </a:lnTo>
                <a:lnTo>
                  <a:pt x="809" y="388"/>
                </a:lnTo>
                <a:lnTo>
                  <a:pt x="809" y="360"/>
                </a:lnTo>
                <a:lnTo>
                  <a:pt x="809" y="377"/>
                </a:lnTo>
                <a:lnTo>
                  <a:pt x="810" y="359"/>
                </a:lnTo>
                <a:lnTo>
                  <a:pt x="810" y="385"/>
                </a:lnTo>
                <a:lnTo>
                  <a:pt x="810" y="386"/>
                </a:lnTo>
                <a:lnTo>
                  <a:pt x="810" y="370"/>
                </a:lnTo>
                <a:lnTo>
                  <a:pt x="811" y="362"/>
                </a:lnTo>
                <a:lnTo>
                  <a:pt x="811" y="361"/>
                </a:lnTo>
                <a:lnTo>
                  <a:pt x="812" y="389"/>
                </a:lnTo>
                <a:lnTo>
                  <a:pt x="812" y="395"/>
                </a:lnTo>
                <a:lnTo>
                  <a:pt x="812" y="364"/>
                </a:lnTo>
                <a:lnTo>
                  <a:pt x="812" y="343"/>
                </a:lnTo>
                <a:lnTo>
                  <a:pt x="813" y="351"/>
                </a:lnTo>
                <a:lnTo>
                  <a:pt x="813" y="347"/>
                </a:lnTo>
                <a:lnTo>
                  <a:pt x="813" y="337"/>
                </a:lnTo>
                <a:lnTo>
                  <a:pt x="814" y="326"/>
                </a:lnTo>
                <a:lnTo>
                  <a:pt x="814" y="246"/>
                </a:lnTo>
                <a:lnTo>
                  <a:pt x="814" y="234"/>
                </a:lnTo>
                <a:lnTo>
                  <a:pt x="815" y="249"/>
                </a:lnTo>
                <a:lnTo>
                  <a:pt x="815" y="253"/>
                </a:lnTo>
                <a:lnTo>
                  <a:pt x="815" y="292"/>
                </a:lnTo>
                <a:lnTo>
                  <a:pt x="816" y="278"/>
                </a:lnTo>
                <a:lnTo>
                  <a:pt x="816" y="274"/>
                </a:lnTo>
                <a:lnTo>
                  <a:pt x="816" y="271"/>
                </a:lnTo>
                <a:lnTo>
                  <a:pt x="816" y="287"/>
                </a:lnTo>
                <a:lnTo>
                  <a:pt x="817" y="307"/>
                </a:lnTo>
                <a:lnTo>
                  <a:pt x="817" y="305"/>
                </a:lnTo>
                <a:lnTo>
                  <a:pt x="817" y="307"/>
                </a:lnTo>
                <a:lnTo>
                  <a:pt x="817" y="300"/>
                </a:lnTo>
                <a:lnTo>
                  <a:pt x="818" y="280"/>
                </a:lnTo>
                <a:lnTo>
                  <a:pt x="818" y="302"/>
                </a:lnTo>
                <a:lnTo>
                  <a:pt x="819" y="300"/>
                </a:lnTo>
                <a:lnTo>
                  <a:pt x="819" y="315"/>
                </a:lnTo>
                <a:lnTo>
                  <a:pt x="819" y="316"/>
                </a:lnTo>
                <a:lnTo>
                  <a:pt x="820" y="327"/>
                </a:lnTo>
                <a:lnTo>
                  <a:pt x="820" y="318"/>
                </a:lnTo>
                <a:lnTo>
                  <a:pt x="820" y="315"/>
                </a:lnTo>
                <a:lnTo>
                  <a:pt x="820" y="300"/>
                </a:lnTo>
                <a:lnTo>
                  <a:pt x="821" y="301"/>
                </a:lnTo>
                <a:lnTo>
                  <a:pt x="821" y="301"/>
                </a:lnTo>
                <a:lnTo>
                  <a:pt x="821" y="291"/>
                </a:lnTo>
                <a:lnTo>
                  <a:pt x="821" y="266"/>
                </a:lnTo>
                <a:lnTo>
                  <a:pt x="822" y="287"/>
                </a:lnTo>
                <a:lnTo>
                  <a:pt x="822" y="343"/>
                </a:lnTo>
                <a:lnTo>
                  <a:pt x="823" y="326"/>
                </a:lnTo>
                <a:lnTo>
                  <a:pt x="823" y="267"/>
                </a:lnTo>
                <a:lnTo>
                  <a:pt x="823" y="240"/>
                </a:lnTo>
                <a:lnTo>
                  <a:pt x="823" y="259"/>
                </a:lnTo>
                <a:lnTo>
                  <a:pt x="824" y="261"/>
                </a:lnTo>
                <a:lnTo>
                  <a:pt x="824" y="282"/>
                </a:lnTo>
                <a:lnTo>
                  <a:pt x="824" y="295"/>
                </a:lnTo>
                <a:lnTo>
                  <a:pt x="825" y="286"/>
                </a:lnTo>
                <a:lnTo>
                  <a:pt x="825" y="302"/>
                </a:lnTo>
                <a:lnTo>
                  <a:pt x="825" y="291"/>
                </a:lnTo>
                <a:lnTo>
                  <a:pt x="826" y="300"/>
                </a:lnTo>
                <a:lnTo>
                  <a:pt x="826" y="298"/>
                </a:lnTo>
                <a:lnTo>
                  <a:pt x="826" y="277"/>
                </a:lnTo>
                <a:lnTo>
                  <a:pt x="827" y="272"/>
                </a:lnTo>
                <a:lnTo>
                  <a:pt x="827" y="262"/>
                </a:lnTo>
                <a:lnTo>
                  <a:pt x="827" y="257"/>
                </a:lnTo>
                <a:lnTo>
                  <a:pt x="827" y="270"/>
                </a:lnTo>
                <a:lnTo>
                  <a:pt x="828" y="262"/>
                </a:lnTo>
                <a:lnTo>
                  <a:pt x="828" y="259"/>
                </a:lnTo>
                <a:lnTo>
                  <a:pt x="828" y="270"/>
                </a:lnTo>
                <a:lnTo>
                  <a:pt x="829" y="269"/>
                </a:lnTo>
                <a:lnTo>
                  <a:pt x="829" y="283"/>
                </a:lnTo>
                <a:lnTo>
                  <a:pt x="829" y="258"/>
                </a:lnTo>
                <a:lnTo>
                  <a:pt x="830" y="256"/>
                </a:lnTo>
                <a:lnTo>
                  <a:pt x="830" y="333"/>
                </a:lnTo>
                <a:lnTo>
                  <a:pt x="830" y="378"/>
                </a:lnTo>
                <a:lnTo>
                  <a:pt x="831" y="347"/>
                </a:lnTo>
                <a:lnTo>
                  <a:pt x="831" y="307"/>
                </a:lnTo>
                <a:lnTo>
                  <a:pt x="831" y="284"/>
                </a:lnTo>
                <a:lnTo>
                  <a:pt x="831" y="298"/>
                </a:lnTo>
                <a:lnTo>
                  <a:pt x="832" y="299"/>
                </a:lnTo>
                <a:lnTo>
                  <a:pt x="832" y="281"/>
                </a:lnTo>
                <a:lnTo>
                  <a:pt x="832" y="298"/>
                </a:lnTo>
                <a:lnTo>
                  <a:pt x="832" y="282"/>
                </a:lnTo>
                <a:lnTo>
                  <a:pt x="833" y="276"/>
                </a:lnTo>
                <a:lnTo>
                  <a:pt x="833" y="286"/>
                </a:lnTo>
                <a:lnTo>
                  <a:pt x="834" y="296"/>
                </a:lnTo>
                <a:lnTo>
                  <a:pt x="834" y="270"/>
                </a:lnTo>
                <a:lnTo>
                  <a:pt x="834" y="250"/>
                </a:lnTo>
                <a:lnTo>
                  <a:pt x="834" y="262"/>
                </a:lnTo>
                <a:lnTo>
                  <a:pt x="835" y="258"/>
                </a:lnTo>
                <a:lnTo>
                  <a:pt x="835" y="251"/>
                </a:lnTo>
                <a:lnTo>
                  <a:pt x="835" y="259"/>
                </a:lnTo>
                <a:lnTo>
                  <a:pt x="836" y="233"/>
                </a:lnTo>
                <a:lnTo>
                  <a:pt x="836" y="234"/>
                </a:lnTo>
                <a:lnTo>
                  <a:pt x="836" y="243"/>
                </a:lnTo>
                <a:lnTo>
                  <a:pt x="837" y="241"/>
                </a:lnTo>
                <a:lnTo>
                  <a:pt x="837" y="235"/>
                </a:lnTo>
                <a:lnTo>
                  <a:pt x="837" y="227"/>
                </a:lnTo>
                <a:lnTo>
                  <a:pt x="838" y="251"/>
                </a:lnTo>
                <a:lnTo>
                  <a:pt x="838" y="254"/>
                </a:lnTo>
                <a:lnTo>
                  <a:pt x="838" y="213"/>
                </a:lnTo>
                <a:lnTo>
                  <a:pt x="838" y="237"/>
                </a:lnTo>
                <a:lnTo>
                  <a:pt x="839" y="244"/>
                </a:lnTo>
                <a:lnTo>
                  <a:pt x="839" y="247"/>
                </a:lnTo>
                <a:lnTo>
                  <a:pt x="839" y="211"/>
                </a:lnTo>
                <a:lnTo>
                  <a:pt x="840" y="204"/>
                </a:lnTo>
                <a:lnTo>
                  <a:pt x="840" y="197"/>
                </a:lnTo>
                <a:lnTo>
                  <a:pt x="840" y="219"/>
                </a:lnTo>
                <a:lnTo>
                  <a:pt x="841" y="236"/>
                </a:lnTo>
                <a:lnTo>
                  <a:pt x="841" y="240"/>
                </a:lnTo>
                <a:lnTo>
                  <a:pt x="841" y="243"/>
                </a:lnTo>
                <a:lnTo>
                  <a:pt x="842" y="247"/>
                </a:lnTo>
                <a:lnTo>
                  <a:pt x="842" y="266"/>
                </a:lnTo>
                <a:lnTo>
                  <a:pt x="842" y="263"/>
                </a:lnTo>
                <a:lnTo>
                  <a:pt x="842" y="234"/>
                </a:lnTo>
                <a:lnTo>
                  <a:pt x="843" y="220"/>
                </a:lnTo>
                <a:lnTo>
                  <a:pt x="843" y="214"/>
                </a:lnTo>
                <a:lnTo>
                  <a:pt x="843" y="214"/>
                </a:lnTo>
                <a:lnTo>
                  <a:pt x="844" y="219"/>
                </a:lnTo>
                <a:lnTo>
                  <a:pt x="844" y="233"/>
                </a:lnTo>
                <a:lnTo>
                  <a:pt x="844" y="241"/>
                </a:lnTo>
                <a:lnTo>
                  <a:pt x="845" y="249"/>
                </a:lnTo>
                <a:lnTo>
                  <a:pt x="845" y="261"/>
                </a:lnTo>
                <a:lnTo>
                  <a:pt x="845" y="278"/>
                </a:lnTo>
                <a:lnTo>
                  <a:pt x="846" y="256"/>
                </a:lnTo>
                <a:lnTo>
                  <a:pt x="846" y="268"/>
                </a:lnTo>
                <a:lnTo>
                  <a:pt x="846" y="248"/>
                </a:lnTo>
                <a:lnTo>
                  <a:pt x="846" y="201"/>
                </a:lnTo>
                <a:lnTo>
                  <a:pt x="847" y="177"/>
                </a:lnTo>
                <a:lnTo>
                  <a:pt x="847" y="192"/>
                </a:lnTo>
                <a:lnTo>
                  <a:pt x="848" y="213"/>
                </a:lnTo>
                <a:lnTo>
                  <a:pt x="848" y="214"/>
                </a:lnTo>
                <a:lnTo>
                  <a:pt x="848" y="207"/>
                </a:lnTo>
                <a:lnTo>
                  <a:pt x="848" y="216"/>
                </a:lnTo>
                <a:lnTo>
                  <a:pt x="849" y="224"/>
                </a:lnTo>
                <a:lnTo>
                  <a:pt x="849" y="223"/>
                </a:lnTo>
                <a:lnTo>
                  <a:pt x="849" y="212"/>
                </a:lnTo>
                <a:lnTo>
                  <a:pt x="849" y="209"/>
                </a:lnTo>
                <a:lnTo>
                  <a:pt x="850" y="198"/>
                </a:lnTo>
                <a:lnTo>
                  <a:pt x="850" y="199"/>
                </a:lnTo>
                <a:lnTo>
                  <a:pt x="850" y="211"/>
                </a:lnTo>
                <a:lnTo>
                  <a:pt x="851" y="202"/>
                </a:lnTo>
                <a:lnTo>
                  <a:pt x="851" y="199"/>
                </a:lnTo>
                <a:lnTo>
                  <a:pt x="851" y="209"/>
                </a:lnTo>
                <a:lnTo>
                  <a:pt x="852" y="211"/>
                </a:lnTo>
                <a:lnTo>
                  <a:pt x="852" y="210"/>
                </a:lnTo>
                <a:lnTo>
                  <a:pt x="852" y="226"/>
                </a:lnTo>
                <a:lnTo>
                  <a:pt x="853" y="231"/>
                </a:lnTo>
                <a:lnTo>
                  <a:pt x="853" y="229"/>
                </a:lnTo>
                <a:lnTo>
                  <a:pt x="853" y="231"/>
                </a:lnTo>
                <a:lnTo>
                  <a:pt x="853" y="220"/>
                </a:lnTo>
                <a:lnTo>
                  <a:pt x="854" y="220"/>
                </a:lnTo>
                <a:lnTo>
                  <a:pt x="854" y="213"/>
                </a:lnTo>
                <a:lnTo>
                  <a:pt x="854" y="190"/>
                </a:lnTo>
                <a:lnTo>
                  <a:pt x="855" y="187"/>
                </a:lnTo>
                <a:lnTo>
                  <a:pt x="855" y="198"/>
                </a:lnTo>
                <a:lnTo>
                  <a:pt x="855" y="228"/>
                </a:lnTo>
                <a:lnTo>
                  <a:pt x="856" y="224"/>
                </a:lnTo>
                <a:lnTo>
                  <a:pt x="856" y="219"/>
                </a:lnTo>
                <a:lnTo>
                  <a:pt x="856" y="240"/>
                </a:lnTo>
                <a:lnTo>
                  <a:pt x="857" y="236"/>
                </a:lnTo>
                <a:lnTo>
                  <a:pt x="857" y="249"/>
                </a:lnTo>
                <a:lnTo>
                  <a:pt x="857" y="247"/>
                </a:lnTo>
                <a:lnTo>
                  <a:pt x="857" y="238"/>
                </a:lnTo>
                <a:lnTo>
                  <a:pt x="858" y="249"/>
                </a:lnTo>
                <a:lnTo>
                  <a:pt x="858" y="260"/>
                </a:lnTo>
                <a:lnTo>
                  <a:pt x="859" y="269"/>
                </a:lnTo>
                <a:lnTo>
                  <a:pt x="859" y="274"/>
                </a:lnTo>
                <a:lnTo>
                  <a:pt x="859" y="277"/>
                </a:lnTo>
                <a:lnTo>
                  <a:pt x="859" y="277"/>
                </a:lnTo>
                <a:lnTo>
                  <a:pt x="860" y="269"/>
                </a:lnTo>
                <a:lnTo>
                  <a:pt x="860" y="261"/>
                </a:lnTo>
                <a:lnTo>
                  <a:pt x="860" y="279"/>
                </a:lnTo>
                <a:lnTo>
                  <a:pt x="861" y="287"/>
                </a:lnTo>
                <a:lnTo>
                  <a:pt x="861" y="305"/>
                </a:lnTo>
                <a:lnTo>
                  <a:pt x="861" y="293"/>
                </a:lnTo>
                <a:lnTo>
                  <a:pt x="861" y="299"/>
                </a:lnTo>
                <a:lnTo>
                  <a:pt x="862" y="379"/>
                </a:lnTo>
                <a:lnTo>
                  <a:pt x="862" y="399"/>
                </a:lnTo>
                <a:lnTo>
                  <a:pt x="863" y="410"/>
                </a:lnTo>
                <a:lnTo>
                  <a:pt x="863" y="370"/>
                </a:lnTo>
                <a:lnTo>
                  <a:pt x="863" y="365"/>
                </a:lnTo>
                <a:lnTo>
                  <a:pt x="863" y="388"/>
                </a:lnTo>
                <a:lnTo>
                  <a:pt x="864" y="380"/>
                </a:lnTo>
                <a:lnTo>
                  <a:pt x="864" y="364"/>
                </a:lnTo>
                <a:lnTo>
                  <a:pt x="864" y="344"/>
                </a:lnTo>
                <a:lnTo>
                  <a:pt x="864" y="377"/>
                </a:lnTo>
                <a:lnTo>
                  <a:pt x="865" y="378"/>
                </a:lnTo>
                <a:lnTo>
                  <a:pt x="865" y="358"/>
                </a:lnTo>
                <a:lnTo>
                  <a:pt x="865" y="356"/>
                </a:lnTo>
                <a:lnTo>
                  <a:pt x="866" y="348"/>
                </a:lnTo>
                <a:lnTo>
                  <a:pt x="866" y="339"/>
                </a:lnTo>
                <a:lnTo>
                  <a:pt x="866" y="350"/>
                </a:lnTo>
                <a:lnTo>
                  <a:pt x="867" y="362"/>
                </a:lnTo>
                <a:lnTo>
                  <a:pt x="867" y="346"/>
                </a:lnTo>
                <a:lnTo>
                  <a:pt x="867" y="353"/>
                </a:lnTo>
                <a:lnTo>
                  <a:pt x="868" y="362"/>
                </a:lnTo>
                <a:lnTo>
                  <a:pt x="868" y="345"/>
                </a:lnTo>
                <a:lnTo>
                  <a:pt x="868" y="349"/>
                </a:lnTo>
                <a:lnTo>
                  <a:pt x="868" y="344"/>
                </a:lnTo>
                <a:lnTo>
                  <a:pt x="869" y="341"/>
                </a:lnTo>
                <a:lnTo>
                  <a:pt x="869" y="336"/>
                </a:lnTo>
                <a:lnTo>
                  <a:pt x="870" y="327"/>
                </a:lnTo>
                <a:lnTo>
                  <a:pt x="870" y="357"/>
                </a:lnTo>
                <a:lnTo>
                  <a:pt x="870" y="369"/>
                </a:lnTo>
                <a:lnTo>
                  <a:pt x="870" y="365"/>
                </a:lnTo>
                <a:lnTo>
                  <a:pt x="871" y="400"/>
                </a:lnTo>
                <a:lnTo>
                  <a:pt x="871" y="384"/>
                </a:lnTo>
                <a:lnTo>
                  <a:pt x="871" y="399"/>
                </a:lnTo>
                <a:lnTo>
                  <a:pt x="872" y="382"/>
                </a:lnTo>
                <a:lnTo>
                  <a:pt x="872" y="382"/>
                </a:lnTo>
                <a:lnTo>
                  <a:pt x="872" y="377"/>
                </a:lnTo>
                <a:lnTo>
                  <a:pt x="872" y="381"/>
                </a:lnTo>
                <a:lnTo>
                  <a:pt x="873" y="387"/>
                </a:lnTo>
                <a:lnTo>
                  <a:pt x="873" y="406"/>
                </a:lnTo>
                <a:lnTo>
                  <a:pt x="874" y="387"/>
                </a:lnTo>
                <a:lnTo>
                  <a:pt x="874" y="383"/>
                </a:lnTo>
                <a:lnTo>
                  <a:pt x="874" y="382"/>
                </a:lnTo>
                <a:lnTo>
                  <a:pt x="874" y="390"/>
                </a:lnTo>
                <a:lnTo>
                  <a:pt x="875" y="396"/>
                </a:lnTo>
                <a:lnTo>
                  <a:pt x="875" y="385"/>
                </a:lnTo>
                <a:lnTo>
                  <a:pt x="875" y="379"/>
                </a:lnTo>
                <a:lnTo>
                  <a:pt x="875" y="396"/>
                </a:lnTo>
                <a:lnTo>
                  <a:pt x="876" y="385"/>
                </a:lnTo>
                <a:lnTo>
                  <a:pt x="876" y="386"/>
                </a:lnTo>
                <a:lnTo>
                  <a:pt x="877" y="380"/>
                </a:lnTo>
                <a:lnTo>
                  <a:pt x="877" y="379"/>
                </a:lnTo>
                <a:lnTo>
                  <a:pt x="877" y="386"/>
                </a:lnTo>
                <a:lnTo>
                  <a:pt x="877" y="397"/>
                </a:lnTo>
                <a:lnTo>
                  <a:pt x="878" y="353"/>
                </a:lnTo>
                <a:lnTo>
                  <a:pt x="878" y="344"/>
                </a:lnTo>
                <a:lnTo>
                  <a:pt x="878" y="329"/>
                </a:lnTo>
                <a:lnTo>
                  <a:pt x="879" y="248"/>
                </a:lnTo>
                <a:lnTo>
                  <a:pt x="879" y="252"/>
                </a:lnTo>
                <a:lnTo>
                  <a:pt x="879" y="253"/>
                </a:lnTo>
                <a:lnTo>
                  <a:pt x="879" y="266"/>
                </a:lnTo>
                <a:lnTo>
                  <a:pt x="880" y="268"/>
                </a:lnTo>
                <a:lnTo>
                  <a:pt x="880" y="280"/>
                </a:lnTo>
                <a:lnTo>
                  <a:pt x="881" y="265"/>
                </a:lnTo>
                <a:lnTo>
                  <a:pt x="881" y="268"/>
                </a:lnTo>
                <a:lnTo>
                  <a:pt x="881" y="266"/>
                </a:lnTo>
                <a:lnTo>
                  <a:pt x="881" y="251"/>
                </a:lnTo>
                <a:lnTo>
                  <a:pt x="882" y="272"/>
                </a:lnTo>
                <a:lnTo>
                  <a:pt x="882" y="292"/>
                </a:lnTo>
                <a:lnTo>
                  <a:pt x="882" y="295"/>
                </a:lnTo>
                <a:lnTo>
                  <a:pt x="883" y="286"/>
                </a:lnTo>
                <a:lnTo>
                  <a:pt x="883" y="295"/>
                </a:lnTo>
                <a:lnTo>
                  <a:pt x="883" y="294"/>
                </a:lnTo>
                <a:lnTo>
                  <a:pt x="883" y="285"/>
                </a:lnTo>
                <a:lnTo>
                  <a:pt x="884" y="314"/>
                </a:lnTo>
                <a:lnTo>
                  <a:pt x="884" y="299"/>
                </a:lnTo>
                <a:lnTo>
                  <a:pt x="885" y="298"/>
                </a:lnTo>
                <a:lnTo>
                  <a:pt x="885" y="289"/>
                </a:lnTo>
                <a:lnTo>
                  <a:pt x="885" y="281"/>
                </a:lnTo>
                <a:lnTo>
                  <a:pt x="885" y="274"/>
                </a:lnTo>
                <a:lnTo>
                  <a:pt x="886" y="278"/>
                </a:lnTo>
                <a:lnTo>
                  <a:pt x="886" y="252"/>
                </a:lnTo>
                <a:lnTo>
                  <a:pt x="886" y="252"/>
                </a:lnTo>
                <a:lnTo>
                  <a:pt x="887" y="310"/>
                </a:lnTo>
                <a:lnTo>
                  <a:pt x="887" y="333"/>
                </a:lnTo>
                <a:lnTo>
                  <a:pt x="887" y="342"/>
                </a:lnTo>
                <a:lnTo>
                  <a:pt x="888" y="305"/>
                </a:lnTo>
                <a:lnTo>
                  <a:pt x="888" y="266"/>
                </a:lnTo>
                <a:lnTo>
                  <a:pt x="888" y="250"/>
                </a:lnTo>
                <a:lnTo>
                  <a:pt x="889" y="261"/>
                </a:lnTo>
                <a:lnTo>
                  <a:pt x="889" y="275"/>
                </a:lnTo>
                <a:lnTo>
                  <a:pt x="889" y="277"/>
                </a:lnTo>
                <a:lnTo>
                  <a:pt x="889" y="295"/>
                </a:lnTo>
                <a:lnTo>
                  <a:pt x="890" y="298"/>
                </a:lnTo>
                <a:lnTo>
                  <a:pt x="890" y="298"/>
                </a:lnTo>
                <a:lnTo>
                  <a:pt x="890" y="296"/>
                </a:lnTo>
                <a:lnTo>
                  <a:pt x="890" y="310"/>
                </a:lnTo>
                <a:lnTo>
                  <a:pt x="891" y="311"/>
                </a:lnTo>
                <a:lnTo>
                  <a:pt x="891" y="298"/>
                </a:lnTo>
                <a:lnTo>
                  <a:pt x="892" y="298"/>
                </a:lnTo>
                <a:lnTo>
                  <a:pt x="892" y="306"/>
                </a:lnTo>
                <a:lnTo>
                  <a:pt x="892" y="309"/>
                </a:lnTo>
                <a:lnTo>
                  <a:pt x="892" y="298"/>
                </a:lnTo>
                <a:lnTo>
                  <a:pt x="893" y="279"/>
                </a:lnTo>
                <a:lnTo>
                  <a:pt x="893" y="285"/>
                </a:lnTo>
                <a:lnTo>
                  <a:pt x="893" y="281"/>
                </a:lnTo>
                <a:lnTo>
                  <a:pt x="894" y="276"/>
                </a:lnTo>
                <a:lnTo>
                  <a:pt x="894" y="285"/>
                </a:lnTo>
                <a:lnTo>
                  <a:pt x="894" y="314"/>
                </a:lnTo>
                <a:lnTo>
                  <a:pt x="894" y="322"/>
                </a:lnTo>
                <a:lnTo>
                  <a:pt x="895" y="302"/>
                </a:lnTo>
                <a:lnTo>
                  <a:pt x="895" y="302"/>
                </a:lnTo>
                <a:lnTo>
                  <a:pt x="896" y="313"/>
                </a:lnTo>
                <a:lnTo>
                  <a:pt x="896" y="293"/>
                </a:lnTo>
                <a:lnTo>
                  <a:pt x="896" y="303"/>
                </a:lnTo>
                <a:lnTo>
                  <a:pt x="896" y="294"/>
                </a:lnTo>
                <a:lnTo>
                  <a:pt x="897" y="277"/>
                </a:lnTo>
                <a:lnTo>
                  <a:pt x="897" y="270"/>
                </a:lnTo>
                <a:lnTo>
                  <a:pt x="897" y="301"/>
                </a:lnTo>
                <a:lnTo>
                  <a:pt x="898" y="274"/>
                </a:lnTo>
                <a:lnTo>
                  <a:pt x="898" y="254"/>
                </a:lnTo>
                <a:lnTo>
                  <a:pt x="898" y="272"/>
                </a:lnTo>
                <a:lnTo>
                  <a:pt x="899" y="284"/>
                </a:lnTo>
                <a:lnTo>
                  <a:pt x="899" y="266"/>
                </a:lnTo>
                <a:lnTo>
                  <a:pt x="899" y="282"/>
                </a:lnTo>
                <a:lnTo>
                  <a:pt x="900" y="268"/>
                </a:lnTo>
                <a:lnTo>
                  <a:pt x="900" y="264"/>
                </a:lnTo>
                <a:lnTo>
                  <a:pt x="900" y="244"/>
                </a:lnTo>
                <a:lnTo>
                  <a:pt x="900" y="242"/>
                </a:lnTo>
                <a:lnTo>
                  <a:pt x="901" y="255"/>
                </a:lnTo>
                <a:lnTo>
                  <a:pt x="901" y="255"/>
                </a:lnTo>
                <a:lnTo>
                  <a:pt x="901" y="267"/>
                </a:lnTo>
                <a:lnTo>
                  <a:pt x="902" y="234"/>
                </a:lnTo>
                <a:lnTo>
                  <a:pt x="902" y="251"/>
                </a:lnTo>
                <a:lnTo>
                  <a:pt x="902" y="296"/>
                </a:lnTo>
                <a:lnTo>
                  <a:pt x="903" y="330"/>
                </a:lnTo>
                <a:lnTo>
                  <a:pt x="903" y="311"/>
                </a:lnTo>
                <a:lnTo>
                  <a:pt x="903" y="292"/>
                </a:lnTo>
                <a:lnTo>
                  <a:pt x="904" y="293"/>
                </a:lnTo>
                <a:lnTo>
                  <a:pt x="904" y="305"/>
                </a:lnTo>
                <a:lnTo>
                  <a:pt x="904" y="325"/>
                </a:lnTo>
                <a:lnTo>
                  <a:pt x="904" y="340"/>
                </a:lnTo>
                <a:lnTo>
                  <a:pt x="905" y="349"/>
                </a:lnTo>
                <a:lnTo>
                  <a:pt x="905" y="359"/>
                </a:lnTo>
                <a:lnTo>
                  <a:pt x="905" y="363"/>
                </a:lnTo>
                <a:lnTo>
                  <a:pt x="905" y="366"/>
                </a:lnTo>
                <a:lnTo>
                  <a:pt x="906" y="372"/>
                </a:lnTo>
                <a:lnTo>
                  <a:pt x="906" y="385"/>
                </a:lnTo>
                <a:lnTo>
                  <a:pt x="907" y="343"/>
                </a:lnTo>
                <a:lnTo>
                  <a:pt x="907" y="292"/>
                </a:lnTo>
                <a:lnTo>
                  <a:pt x="907" y="275"/>
                </a:lnTo>
                <a:lnTo>
                  <a:pt x="907" y="289"/>
                </a:lnTo>
                <a:lnTo>
                  <a:pt x="908" y="303"/>
                </a:lnTo>
                <a:lnTo>
                  <a:pt x="908" y="303"/>
                </a:lnTo>
                <a:lnTo>
                  <a:pt x="908" y="308"/>
                </a:lnTo>
                <a:lnTo>
                  <a:pt x="909" y="313"/>
                </a:lnTo>
                <a:lnTo>
                  <a:pt x="909" y="314"/>
                </a:lnTo>
                <a:lnTo>
                  <a:pt x="909" y="317"/>
                </a:lnTo>
                <a:lnTo>
                  <a:pt x="910" y="316"/>
                </a:lnTo>
                <a:lnTo>
                  <a:pt x="910" y="343"/>
                </a:lnTo>
                <a:lnTo>
                  <a:pt x="910" y="358"/>
                </a:lnTo>
                <a:lnTo>
                  <a:pt x="911" y="301"/>
                </a:lnTo>
                <a:lnTo>
                  <a:pt x="911" y="289"/>
                </a:lnTo>
                <a:lnTo>
                  <a:pt x="911" y="290"/>
                </a:lnTo>
                <a:lnTo>
                  <a:pt x="911" y="302"/>
                </a:lnTo>
                <a:lnTo>
                  <a:pt x="912" y="310"/>
                </a:lnTo>
                <a:lnTo>
                  <a:pt x="912" y="313"/>
                </a:lnTo>
                <a:lnTo>
                  <a:pt x="912" y="309"/>
                </a:lnTo>
                <a:lnTo>
                  <a:pt x="913" y="316"/>
                </a:lnTo>
                <a:lnTo>
                  <a:pt x="913" y="321"/>
                </a:lnTo>
                <a:lnTo>
                  <a:pt x="913" y="320"/>
                </a:lnTo>
                <a:lnTo>
                  <a:pt x="914" y="310"/>
                </a:lnTo>
                <a:lnTo>
                  <a:pt x="914" y="307"/>
                </a:lnTo>
                <a:lnTo>
                  <a:pt x="914" y="316"/>
                </a:lnTo>
                <a:lnTo>
                  <a:pt x="915" y="325"/>
                </a:lnTo>
                <a:lnTo>
                  <a:pt x="915" y="323"/>
                </a:lnTo>
                <a:lnTo>
                  <a:pt x="915" y="325"/>
                </a:lnTo>
                <a:lnTo>
                  <a:pt x="915" y="320"/>
                </a:lnTo>
                <a:lnTo>
                  <a:pt x="916" y="326"/>
                </a:lnTo>
                <a:lnTo>
                  <a:pt x="916" y="331"/>
                </a:lnTo>
                <a:lnTo>
                  <a:pt x="916" y="329"/>
                </a:lnTo>
                <a:lnTo>
                  <a:pt x="916" y="310"/>
                </a:lnTo>
                <a:lnTo>
                  <a:pt x="917" y="314"/>
                </a:lnTo>
                <a:lnTo>
                  <a:pt x="917" y="297"/>
                </a:lnTo>
                <a:lnTo>
                  <a:pt x="918" y="284"/>
                </a:lnTo>
                <a:lnTo>
                  <a:pt x="918" y="284"/>
                </a:lnTo>
                <a:lnTo>
                  <a:pt x="918" y="297"/>
                </a:lnTo>
                <a:lnTo>
                  <a:pt x="918" y="321"/>
                </a:lnTo>
                <a:lnTo>
                  <a:pt x="919" y="267"/>
                </a:lnTo>
                <a:lnTo>
                  <a:pt x="919" y="287"/>
                </a:lnTo>
                <a:lnTo>
                  <a:pt x="919" y="317"/>
                </a:lnTo>
                <a:lnTo>
                  <a:pt x="920" y="334"/>
                </a:lnTo>
                <a:lnTo>
                  <a:pt x="920" y="345"/>
                </a:lnTo>
                <a:lnTo>
                  <a:pt x="920" y="344"/>
                </a:lnTo>
                <a:lnTo>
                  <a:pt x="921" y="348"/>
                </a:lnTo>
                <a:lnTo>
                  <a:pt x="921" y="309"/>
                </a:lnTo>
                <a:lnTo>
                  <a:pt x="921" y="300"/>
                </a:lnTo>
                <a:lnTo>
                  <a:pt x="922" y="324"/>
                </a:lnTo>
                <a:lnTo>
                  <a:pt x="922" y="324"/>
                </a:lnTo>
                <a:lnTo>
                  <a:pt x="922" y="324"/>
                </a:lnTo>
                <a:lnTo>
                  <a:pt x="922" y="322"/>
                </a:lnTo>
                <a:lnTo>
                  <a:pt x="923" y="306"/>
                </a:lnTo>
                <a:lnTo>
                  <a:pt x="923" y="329"/>
                </a:lnTo>
                <a:lnTo>
                  <a:pt x="923" y="333"/>
                </a:lnTo>
                <a:lnTo>
                  <a:pt x="924" y="341"/>
                </a:lnTo>
                <a:lnTo>
                  <a:pt x="924" y="339"/>
                </a:lnTo>
                <a:lnTo>
                  <a:pt x="924" y="353"/>
                </a:lnTo>
                <a:lnTo>
                  <a:pt x="925" y="365"/>
                </a:lnTo>
                <a:lnTo>
                  <a:pt x="925" y="360"/>
                </a:lnTo>
                <a:lnTo>
                  <a:pt x="925" y="366"/>
                </a:lnTo>
                <a:lnTo>
                  <a:pt x="926" y="348"/>
                </a:lnTo>
                <a:lnTo>
                  <a:pt x="926" y="310"/>
                </a:lnTo>
                <a:lnTo>
                  <a:pt x="926" y="302"/>
                </a:lnTo>
                <a:lnTo>
                  <a:pt x="926" y="276"/>
                </a:lnTo>
                <a:lnTo>
                  <a:pt x="927" y="248"/>
                </a:lnTo>
                <a:lnTo>
                  <a:pt x="927" y="235"/>
                </a:lnTo>
                <a:lnTo>
                  <a:pt x="927" y="263"/>
                </a:lnTo>
                <a:lnTo>
                  <a:pt x="928" y="294"/>
                </a:lnTo>
                <a:lnTo>
                  <a:pt x="928" y="318"/>
                </a:lnTo>
                <a:lnTo>
                  <a:pt x="928" y="327"/>
                </a:lnTo>
                <a:lnTo>
                  <a:pt x="929" y="334"/>
                </a:lnTo>
                <a:lnTo>
                  <a:pt x="929" y="320"/>
                </a:lnTo>
                <a:lnTo>
                  <a:pt x="929" y="307"/>
                </a:lnTo>
                <a:lnTo>
                  <a:pt x="930" y="336"/>
                </a:lnTo>
                <a:lnTo>
                  <a:pt x="930" y="321"/>
                </a:lnTo>
                <a:lnTo>
                  <a:pt x="930" y="340"/>
                </a:lnTo>
                <a:lnTo>
                  <a:pt x="930" y="338"/>
                </a:lnTo>
                <a:lnTo>
                  <a:pt x="931" y="326"/>
                </a:lnTo>
                <a:lnTo>
                  <a:pt x="931" y="350"/>
                </a:lnTo>
                <a:lnTo>
                  <a:pt x="932" y="333"/>
                </a:lnTo>
                <a:lnTo>
                  <a:pt x="932" y="338"/>
                </a:lnTo>
                <a:lnTo>
                  <a:pt x="932" y="319"/>
                </a:lnTo>
                <a:lnTo>
                  <a:pt x="932" y="327"/>
                </a:lnTo>
                <a:lnTo>
                  <a:pt x="933" y="329"/>
                </a:lnTo>
                <a:lnTo>
                  <a:pt x="933" y="324"/>
                </a:lnTo>
                <a:lnTo>
                  <a:pt x="933" y="347"/>
                </a:lnTo>
                <a:lnTo>
                  <a:pt x="933" y="331"/>
                </a:lnTo>
                <a:lnTo>
                  <a:pt x="934" y="320"/>
                </a:lnTo>
                <a:lnTo>
                  <a:pt x="934" y="319"/>
                </a:lnTo>
                <a:lnTo>
                  <a:pt x="934" y="342"/>
                </a:lnTo>
                <a:lnTo>
                  <a:pt x="935" y="365"/>
                </a:lnTo>
                <a:lnTo>
                  <a:pt x="935" y="373"/>
                </a:lnTo>
                <a:lnTo>
                  <a:pt x="935" y="388"/>
                </a:lnTo>
                <a:lnTo>
                  <a:pt x="936" y="371"/>
                </a:lnTo>
                <a:lnTo>
                  <a:pt x="936" y="387"/>
                </a:lnTo>
                <a:lnTo>
                  <a:pt x="936" y="369"/>
                </a:lnTo>
                <a:lnTo>
                  <a:pt x="937" y="368"/>
                </a:lnTo>
                <a:lnTo>
                  <a:pt x="937" y="357"/>
                </a:lnTo>
                <a:lnTo>
                  <a:pt x="937" y="380"/>
                </a:lnTo>
                <a:lnTo>
                  <a:pt x="937" y="367"/>
                </a:lnTo>
                <a:lnTo>
                  <a:pt x="938" y="335"/>
                </a:lnTo>
                <a:lnTo>
                  <a:pt x="938" y="357"/>
                </a:lnTo>
                <a:lnTo>
                  <a:pt x="938" y="353"/>
                </a:lnTo>
                <a:lnTo>
                  <a:pt x="939" y="327"/>
                </a:lnTo>
                <a:lnTo>
                  <a:pt x="939" y="327"/>
                </a:lnTo>
                <a:lnTo>
                  <a:pt x="939" y="319"/>
                </a:lnTo>
                <a:lnTo>
                  <a:pt x="940" y="324"/>
                </a:lnTo>
                <a:lnTo>
                  <a:pt x="940" y="303"/>
                </a:lnTo>
                <a:lnTo>
                  <a:pt x="940" y="301"/>
                </a:lnTo>
                <a:lnTo>
                  <a:pt x="941" y="295"/>
                </a:lnTo>
                <a:lnTo>
                  <a:pt x="941" y="280"/>
                </a:lnTo>
                <a:lnTo>
                  <a:pt x="941" y="272"/>
                </a:lnTo>
                <a:lnTo>
                  <a:pt x="941" y="236"/>
                </a:lnTo>
                <a:lnTo>
                  <a:pt x="942" y="228"/>
                </a:lnTo>
                <a:lnTo>
                  <a:pt x="942" y="241"/>
                </a:lnTo>
                <a:lnTo>
                  <a:pt x="943" y="249"/>
                </a:lnTo>
                <a:lnTo>
                  <a:pt x="943" y="240"/>
                </a:lnTo>
                <a:lnTo>
                  <a:pt x="943" y="244"/>
                </a:lnTo>
                <a:lnTo>
                  <a:pt x="943" y="250"/>
                </a:lnTo>
                <a:lnTo>
                  <a:pt x="944" y="253"/>
                </a:lnTo>
                <a:lnTo>
                  <a:pt x="944" y="237"/>
                </a:lnTo>
                <a:lnTo>
                  <a:pt x="944" y="261"/>
                </a:lnTo>
                <a:lnTo>
                  <a:pt x="945" y="283"/>
                </a:lnTo>
                <a:lnTo>
                  <a:pt x="945" y="294"/>
                </a:lnTo>
                <a:lnTo>
                  <a:pt x="945" y="304"/>
                </a:lnTo>
                <a:lnTo>
                  <a:pt x="945" y="304"/>
                </a:lnTo>
                <a:lnTo>
                  <a:pt x="946" y="311"/>
                </a:lnTo>
                <a:lnTo>
                  <a:pt x="946" y="309"/>
                </a:lnTo>
                <a:lnTo>
                  <a:pt x="947" y="294"/>
                </a:lnTo>
                <a:lnTo>
                  <a:pt x="947" y="291"/>
                </a:lnTo>
                <a:lnTo>
                  <a:pt x="947" y="295"/>
                </a:lnTo>
                <a:lnTo>
                  <a:pt x="947" y="309"/>
                </a:lnTo>
                <a:lnTo>
                  <a:pt x="948" y="276"/>
                </a:lnTo>
                <a:lnTo>
                  <a:pt x="948" y="274"/>
                </a:lnTo>
                <a:lnTo>
                  <a:pt x="948" y="268"/>
                </a:lnTo>
                <a:lnTo>
                  <a:pt x="948" y="270"/>
                </a:lnTo>
                <a:lnTo>
                  <a:pt x="949" y="293"/>
                </a:lnTo>
                <a:lnTo>
                  <a:pt x="949" y="278"/>
                </a:lnTo>
                <a:lnTo>
                  <a:pt x="950" y="285"/>
                </a:lnTo>
                <a:lnTo>
                  <a:pt x="950" y="289"/>
                </a:lnTo>
                <a:lnTo>
                  <a:pt x="950" y="267"/>
                </a:lnTo>
                <a:lnTo>
                  <a:pt x="950" y="276"/>
                </a:lnTo>
                <a:lnTo>
                  <a:pt x="951" y="291"/>
                </a:lnTo>
                <a:lnTo>
                  <a:pt x="951" y="297"/>
                </a:lnTo>
                <a:lnTo>
                  <a:pt x="951" y="293"/>
                </a:lnTo>
                <a:lnTo>
                  <a:pt x="952" y="283"/>
                </a:lnTo>
                <a:lnTo>
                  <a:pt x="952" y="238"/>
                </a:lnTo>
                <a:lnTo>
                  <a:pt x="952" y="234"/>
                </a:lnTo>
                <a:lnTo>
                  <a:pt x="952" y="254"/>
                </a:lnTo>
                <a:lnTo>
                  <a:pt x="953" y="268"/>
                </a:lnTo>
                <a:lnTo>
                  <a:pt x="953" y="266"/>
                </a:lnTo>
                <a:lnTo>
                  <a:pt x="954" y="272"/>
                </a:lnTo>
                <a:lnTo>
                  <a:pt x="954" y="269"/>
                </a:lnTo>
                <a:lnTo>
                  <a:pt x="954" y="284"/>
                </a:lnTo>
                <a:lnTo>
                  <a:pt x="954" y="315"/>
                </a:lnTo>
                <a:lnTo>
                  <a:pt x="955" y="299"/>
                </a:lnTo>
                <a:lnTo>
                  <a:pt x="955" y="278"/>
                </a:lnTo>
                <a:lnTo>
                  <a:pt x="955" y="294"/>
                </a:lnTo>
                <a:lnTo>
                  <a:pt x="956" y="277"/>
                </a:lnTo>
                <a:lnTo>
                  <a:pt x="956" y="280"/>
                </a:lnTo>
                <a:lnTo>
                  <a:pt x="956" y="287"/>
                </a:lnTo>
                <a:lnTo>
                  <a:pt x="956" y="306"/>
                </a:lnTo>
                <a:lnTo>
                  <a:pt x="957" y="303"/>
                </a:lnTo>
                <a:lnTo>
                  <a:pt x="957" y="290"/>
                </a:lnTo>
                <a:lnTo>
                  <a:pt x="958" y="264"/>
                </a:lnTo>
                <a:lnTo>
                  <a:pt x="958" y="277"/>
                </a:lnTo>
                <a:lnTo>
                  <a:pt x="958" y="263"/>
                </a:lnTo>
                <a:lnTo>
                  <a:pt x="958" y="265"/>
                </a:lnTo>
                <a:lnTo>
                  <a:pt x="959" y="275"/>
                </a:lnTo>
                <a:lnTo>
                  <a:pt x="959" y="308"/>
                </a:lnTo>
                <a:lnTo>
                  <a:pt x="959" y="340"/>
                </a:lnTo>
                <a:lnTo>
                  <a:pt x="959" y="349"/>
                </a:lnTo>
                <a:lnTo>
                  <a:pt x="960" y="324"/>
                </a:lnTo>
                <a:lnTo>
                  <a:pt x="960" y="275"/>
                </a:lnTo>
                <a:lnTo>
                  <a:pt x="961" y="273"/>
                </a:lnTo>
                <a:lnTo>
                  <a:pt x="961" y="282"/>
                </a:lnTo>
                <a:lnTo>
                  <a:pt x="961" y="287"/>
                </a:lnTo>
                <a:lnTo>
                  <a:pt x="961" y="304"/>
                </a:lnTo>
                <a:lnTo>
                  <a:pt x="962" y="297"/>
                </a:lnTo>
                <a:lnTo>
                  <a:pt x="962" y="305"/>
                </a:lnTo>
                <a:lnTo>
                  <a:pt x="962" y="306"/>
                </a:lnTo>
                <a:lnTo>
                  <a:pt x="963" y="297"/>
                </a:lnTo>
                <a:lnTo>
                  <a:pt x="963" y="306"/>
                </a:lnTo>
                <a:lnTo>
                  <a:pt x="963" y="283"/>
                </a:lnTo>
                <a:lnTo>
                  <a:pt x="963" y="305"/>
                </a:lnTo>
                <a:lnTo>
                  <a:pt x="964" y="318"/>
                </a:lnTo>
                <a:lnTo>
                  <a:pt x="964" y="301"/>
                </a:lnTo>
                <a:lnTo>
                  <a:pt x="965" y="286"/>
                </a:lnTo>
                <a:lnTo>
                  <a:pt x="965" y="269"/>
                </a:lnTo>
                <a:lnTo>
                  <a:pt x="965" y="250"/>
                </a:lnTo>
                <a:lnTo>
                  <a:pt x="965" y="267"/>
                </a:lnTo>
                <a:lnTo>
                  <a:pt x="966" y="258"/>
                </a:lnTo>
                <a:lnTo>
                  <a:pt x="966" y="264"/>
                </a:lnTo>
                <a:lnTo>
                  <a:pt x="966" y="264"/>
                </a:lnTo>
                <a:lnTo>
                  <a:pt x="967" y="262"/>
                </a:lnTo>
                <a:lnTo>
                  <a:pt x="967" y="261"/>
                </a:lnTo>
                <a:lnTo>
                  <a:pt x="967" y="281"/>
                </a:lnTo>
                <a:lnTo>
                  <a:pt x="967" y="297"/>
                </a:lnTo>
                <a:lnTo>
                  <a:pt x="968" y="295"/>
                </a:lnTo>
                <a:lnTo>
                  <a:pt x="968" y="289"/>
                </a:lnTo>
                <a:lnTo>
                  <a:pt x="969" y="310"/>
                </a:lnTo>
                <a:lnTo>
                  <a:pt x="969" y="301"/>
                </a:lnTo>
                <a:lnTo>
                  <a:pt x="969" y="292"/>
                </a:lnTo>
                <a:lnTo>
                  <a:pt x="969" y="305"/>
                </a:lnTo>
                <a:lnTo>
                  <a:pt x="970" y="305"/>
                </a:lnTo>
                <a:lnTo>
                  <a:pt x="970" y="308"/>
                </a:lnTo>
                <a:lnTo>
                  <a:pt x="970" y="292"/>
                </a:lnTo>
                <a:lnTo>
                  <a:pt x="971" y="307"/>
                </a:lnTo>
                <a:lnTo>
                  <a:pt x="971" y="332"/>
                </a:lnTo>
                <a:lnTo>
                  <a:pt x="971" y="317"/>
                </a:lnTo>
                <a:lnTo>
                  <a:pt x="972" y="341"/>
                </a:lnTo>
                <a:lnTo>
                  <a:pt x="972" y="338"/>
                </a:lnTo>
                <a:lnTo>
                  <a:pt x="972" y="336"/>
                </a:lnTo>
                <a:lnTo>
                  <a:pt x="973" y="299"/>
                </a:lnTo>
                <a:lnTo>
                  <a:pt x="973" y="263"/>
                </a:lnTo>
                <a:lnTo>
                  <a:pt x="973" y="243"/>
                </a:lnTo>
                <a:lnTo>
                  <a:pt x="973" y="261"/>
                </a:lnTo>
                <a:lnTo>
                  <a:pt x="974" y="254"/>
                </a:lnTo>
                <a:lnTo>
                  <a:pt x="974" y="256"/>
                </a:lnTo>
                <a:lnTo>
                  <a:pt x="974" y="252"/>
                </a:lnTo>
                <a:lnTo>
                  <a:pt x="974" y="256"/>
                </a:lnTo>
                <a:lnTo>
                  <a:pt x="975" y="255"/>
                </a:lnTo>
                <a:lnTo>
                  <a:pt x="975" y="254"/>
                </a:lnTo>
                <a:lnTo>
                  <a:pt x="976" y="304"/>
                </a:lnTo>
                <a:lnTo>
                  <a:pt x="976" y="327"/>
                </a:lnTo>
                <a:lnTo>
                  <a:pt x="976" y="330"/>
                </a:lnTo>
                <a:lnTo>
                  <a:pt x="976" y="307"/>
                </a:lnTo>
                <a:lnTo>
                  <a:pt x="977" y="288"/>
                </a:lnTo>
                <a:lnTo>
                  <a:pt x="977" y="293"/>
                </a:lnTo>
                <a:lnTo>
                  <a:pt x="977" y="303"/>
                </a:lnTo>
                <a:lnTo>
                  <a:pt x="978" y="303"/>
                </a:lnTo>
                <a:lnTo>
                  <a:pt x="978" y="280"/>
                </a:lnTo>
                <a:lnTo>
                  <a:pt x="978" y="297"/>
                </a:lnTo>
                <a:lnTo>
                  <a:pt x="978" y="289"/>
                </a:lnTo>
                <a:lnTo>
                  <a:pt x="979" y="260"/>
                </a:lnTo>
                <a:lnTo>
                  <a:pt x="979" y="250"/>
                </a:lnTo>
                <a:lnTo>
                  <a:pt x="980" y="241"/>
                </a:lnTo>
                <a:lnTo>
                  <a:pt x="980" y="240"/>
                </a:lnTo>
                <a:lnTo>
                  <a:pt x="980" y="236"/>
                </a:lnTo>
                <a:lnTo>
                  <a:pt x="980" y="251"/>
                </a:lnTo>
                <a:lnTo>
                  <a:pt x="981" y="247"/>
                </a:lnTo>
                <a:lnTo>
                  <a:pt x="981" y="246"/>
                </a:lnTo>
                <a:lnTo>
                  <a:pt x="981" y="253"/>
                </a:lnTo>
                <a:lnTo>
                  <a:pt x="982" y="244"/>
                </a:lnTo>
                <a:lnTo>
                  <a:pt x="982" y="247"/>
                </a:lnTo>
                <a:lnTo>
                  <a:pt x="982" y="242"/>
                </a:lnTo>
                <a:lnTo>
                  <a:pt x="983" y="262"/>
                </a:lnTo>
                <a:lnTo>
                  <a:pt x="983" y="263"/>
                </a:lnTo>
                <a:lnTo>
                  <a:pt x="983" y="281"/>
                </a:lnTo>
                <a:lnTo>
                  <a:pt x="984" y="271"/>
                </a:lnTo>
                <a:lnTo>
                  <a:pt x="984" y="266"/>
                </a:lnTo>
                <a:lnTo>
                  <a:pt x="984" y="231"/>
                </a:lnTo>
                <a:lnTo>
                  <a:pt x="984" y="261"/>
                </a:lnTo>
                <a:lnTo>
                  <a:pt x="985" y="267"/>
                </a:lnTo>
                <a:lnTo>
                  <a:pt x="985" y="276"/>
                </a:lnTo>
                <a:lnTo>
                  <a:pt x="985" y="266"/>
                </a:lnTo>
                <a:lnTo>
                  <a:pt x="986" y="256"/>
                </a:lnTo>
                <a:lnTo>
                  <a:pt x="986" y="287"/>
                </a:lnTo>
                <a:lnTo>
                  <a:pt x="986" y="282"/>
                </a:lnTo>
                <a:lnTo>
                  <a:pt x="987" y="279"/>
                </a:lnTo>
                <a:lnTo>
                  <a:pt x="987" y="282"/>
                </a:lnTo>
                <a:lnTo>
                  <a:pt x="987" y="273"/>
                </a:lnTo>
                <a:lnTo>
                  <a:pt x="988" y="269"/>
                </a:lnTo>
                <a:lnTo>
                  <a:pt x="988" y="292"/>
                </a:lnTo>
                <a:lnTo>
                  <a:pt x="988" y="278"/>
                </a:lnTo>
                <a:lnTo>
                  <a:pt x="988" y="264"/>
                </a:lnTo>
                <a:lnTo>
                  <a:pt x="989" y="291"/>
                </a:lnTo>
                <a:lnTo>
                  <a:pt x="989" y="289"/>
                </a:lnTo>
                <a:lnTo>
                  <a:pt x="989" y="283"/>
                </a:lnTo>
                <a:lnTo>
                  <a:pt x="989" y="299"/>
                </a:lnTo>
                <a:lnTo>
                  <a:pt x="990" y="291"/>
                </a:lnTo>
                <a:lnTo>
                  <a:pt x="990" y="295"/>
                </a:lnTo>
                <a:lnTo>
                  <a:pt x="991" y="307"/>
                </a:lnTo>
                <a:lnTo>
                  <a:pt x="991" y="289"/>
                </a:lnTo>
                <a:lnTo>
                  <a:pt x="991" y="228"/>
                </a:lnTo>
                <a:lnTo>
                  <a:pt x="991" y="284"/>
                </a:lnTo>
                <a:lnTo>
                  <a:pt x="992" y="308"/>
                </a:lnTo>
                <a:lnTo>
                  <a:pt x="992" y="291"/>
                </a:lnTo>
                <a:lnTo>
                  <a:pt x="992" y="277"/>
                </a:lnTo>
                <a:lnTo>
                  <a:pt x="993" y="263"/>
                </a:lnTo>
                <a:lnTo>
                  <a:pt x="993" y="262"/>
                </a:lnTo>
                <a:lnTo>
                  <a:pt x="993" y="263"/>
                </a:lnTo>
                <a:lnTo>
                  <a:pt x="994" y="304"/>
                </a:lnTo>
                <a:lnTo>
                  <a:pt x="994" y="298"/>
                </a:lnTo>
                <a:lnTo>
                  <a:pt x="994" y="315"/>
                </a:lnTo>
                <a:lnTo>
                  <a:pt x="995" y="297"/>
                </a:lnTo>
                <a:lnTo>
                  <a:pt x="995" y="315"/>
                </a:lnTo>
                <a:lnTo>
                  <a:pt x="995" y="317"/>
                </a:lnTo>
                <a:lnTo>
                  <a:pt x="995" y="322"/>
                </a:lnTo>
                <a:lnTo>
                  <a:pt x="996" y="309"/>
                </a:lnTo>
                <a:lnTo>
                  <a:pt x="996" y="335"/>
                </a:lnTo>
                <a:lnTo>
                  <a:pt x="996" y="344"/>
                </a:lnTo>
                <a:lnTo>
                  <a:pt x="997" y="334"/>
                </a:lnTo>
                <a:lnTo>
                  <a:pt x="997" y="330"/>
                </a:lnTo>
                <a:lnTo>
                  <a:pt x="997" y="328"/>
                </a:lnTo>
                <a:lnTo>
                  <a:pt x="998" y="325"/>
                </a:lnTo>
                <a:lnTo>
                  <a:pt x="998" y="352"/>
                </a:lnTo>
                <a:lnTo>
                  <a:pt x="998" y="345"/>
                </a:lnTo>
                <a:lnTo>
                  <a:pt x="999" y="339"/>
                </a:lnTo>
                <a:lnTo>
                  <a:pt x="999" y="344"/>
                </a:lnTo>
                <a:lnTo>
                  <a:pt x="999" y="355"/>
                </a:lnTo>
                <a:lnTo>
                  <a:pt x="999" y="355"/>
                </a:lnTo>
                <a:lnTo>
                  <a:pt x="1000" y="362"/>
                </a:lnTo>
                <a:lnTo>
                  <a:pt x="1000" y="378"/>
                </a:lnTo>
                <a:lnTo>
                  <a:pt x="1000" y="373"/>
                </a:lnTo>
                <a:lnTo>
                  <a:pt x="1000" y="378"/>
                </a:lnTo>
                <a:lnTo>
                  <a:pt x="1001" y="333"/>
                </a:lnTo>
                <a:lnTo>
                  <a:pt x="1001" y="347"/>
                </a:lnTo>
                <a:lnTo>
                  <a:pt x="1002" y="349"/>
                </a:lnTo>
                <a:lnTo>
                  <a:pt x="1002" y="351"/>
                </a:lnTo>
                <a:lnTo>
                  <a:pt x="1002" y="350"/>
                </a:lnTo>
                <a:lnTo>
                  <a:pt x="1003" y="339"/>
                </a:lnTo>
                <a:lnTo>
                  <a:pt x="1003" y="335"/>
                </a:lnTo>
                <a:lnTo>
                  <a:pt x="1003" y="335"/>
                </a:lnTo>
                <a:lnTo>
                  <a:pt x="1003" y="327"/>
                </a:lnTo>
                <a:lnTo>
                  <a:pt x="1004" y="324"/>
                </a:lnTo>
                <a:lnTo>
                  <a:pt x="1004" y="325"/>
                </a:lnTo>
                <a:lnTo>
                  <a:pt x="1005" y="311"/>
                </a:lnTo>
                <a:lnTo>
                  <a:pt x="1005" y="299"/>
                </a:lnTo>
                <a:lnTo>
                  <a:pt x="1005" y="314"/>
                </a:lnTo>
                <a:lnTo>
                  <a:pt x="1005" y="323"/>
                </a:lnTo>
                <a:lnTo>
                  <a:pt x="1006" y="304"/>
                </a:lnTo>
                <a:lnTo>
                  <a:pt x="1006" y="308"/>
                </a:lnTo>
                <a:lnTo>
                  <a:pt x="1006" y="316"/>
                </a:lnTo>
                <a:lnTo>
                  <a:pt x="1006" y="320"/>
                </a:lnTo>
                <a:lnTo>
                  <a:pt x="1007" y="354"/>
                </a:lnTo>
                <a:lnTo>
                  <a:pt x="1007" y="349"/>
                </a:lnTo>
                <a:lnTo>
                  <a:pt x="1007" y="336"/>
                </a:lnTo>
                <a:lnTo>
                  <a:pt x="1008" y="327"/>
                </a:lnTo>
                <a:lnTo>
                  <a:pt x="1008" y="364"/>
                </a:lnTo>
                <a:lnTo>
                  <a:pt x="1008" y="376"/>
                </a:lnTo>
                <a:lnTo>
                  <a:pt x="1009" y="312"/>
                </a:lnTo>
                <a:lnTo>
                  <a:pt x="1009" y="252"/>
                </a:lnTo>
                <a:lnTo>
                  <a:pt x="1009" y="253"/>
                </a:lnTo>
                <a:lnTo>
                  <a:pt x="1010" y="258"/>
                </a:lnTo>
                <a:lnTo>
                  <a:pt x="1010" y="240"/>
                </a:lnTo>
                <a:lnTo>
                  <a:pt x="1010" y="265"/>
                </a:lnTo>
                <a:lnTo>
                  <a:pt x="1010" y="270"/>
                </a:lnTo>
                <a:lnTo>
                  <a:pt x="1011" y="245"/>
                </a:lnTo>
                <a:lnTo>
                  <a:pt x="1011" y="283"/>
                </a:lnTo>
                <a:lnTo>
                  <a:pt x="1012" y="317"/>
                </a:lnTo>
                <a:lnTo>
                  <a:pt x="1012" y="302"/>
                </a:lnTo>
                <a:lnTo>
                  <a:pt x="1012" y="288"/>
                </a:lnTo>
                <a:lnTo>
                  <a:pt x="1012" y="291"/>
                </a:lnTo>
                <a:lnTo>
                  <a:pt x="1013" y="292"/>
                </a:lnTo>
                <a:lnTo>
                  <a:pt x="1013" y="290"/>
                </a:lnTo>
                <a:lnTo>
                  <a:pt x="1013" y="301"/>
                </a:lnTo>
                <a:lnTo>
                  <a:pt x="1014" y="325"/>
                </a:lnTo>
                <a:lnTo>
                  <a:pt x="1014" y="326"/>
                </a:lnTo>
                <a:lnTo>
                  <a:pt x="1014" y="312"/>
                </a:lnTo>
                <a:lnTo>
                  <a:pt x="1014" y="300"/>
                </a:lnTo>
                <a:lnTo>
                  <a:pt x="1015" y="317"/>
                </a:lnTo>
                <a:lnTo>
                  <a:pt x="1015" y="302"/>
                </a:lnTo>
                <a:lnTo>
                  <a:pt x="1016" y="307"/>
                </a:lnTo>
                <a:lnTo>
                  <a:pt x="1016" y="304"/>
                </a:lnTo>
                <a:lnTo>
                  <a:pt x="1016" y="304"/>
                </a:lnTo>
                <a:lnTo>
                  <a:pt x="1016" y="278"/>
                </a:lnTo>
                <a:lnTo>
                  <a:pt x="1017" y="292"/>
                </a:lnTo>
                <a:lnTo>
                  <a:pt x="1017" y="292"/>
                </a:lnTo>
                <a:lnTo>
                  <a:pt x="1017" y="304"/>
                </a:lnTo>
                <a:lnTo>
                  <a:pt x="1017" y="306"/>
                </a:lnTo>
                <a:lnTo>
                  <a:pt x="1018" y="285"/>
                </a:lnTo>
                <a:lnTo>
                  <a:pt x="1018" y="273"/>
                </a:lnTo>
                <a:lnTo>
                  <a:pt x="1018" y="289"/>
                </a:lnTo>
                <a:lnTo>
                  <a:pt x="1019" y="273"/>
                </a:lnTo>
                <a:lnTo>
                  <a:pt x="1019" y="270"/>
                </a:lnTo>
                <a:lnTo>
                  <a:pt x="1019" y="278"/>
                </a:lnTo>
                <a:lnTo>
                  <a:pt x="1020" y="267"/>
                </a:lnTo>
                <a:lnTo>
                  <a:pt x="1020" y="276"/>
                </a:lnTo>
                <a:lnTo>
                  <a:pt x="1020" y="280"/>
                </a:lnTo>
                <a:lnTo>
                  <a:pt x="1021" y="267"/>
                </a:lnTo>
                <a:lnTo>
                  <a:pt x="1021" y="268"/>
                </a:lnTo>
                <a:lnTo>
                  <a:pt x="1021" y="276"/>
                </a:lnTo>
                <a:lnTo>
                  <a:pt x="1021" y="274"/>
                </a:lnTo>
                <a:lnTo>
                  <a:pt x="1022" y="259"/>
                </a:lnTo>
                <a:lnTo>
                  <a:pt x="1022" y="239"/>
                </a:lnTo>
                <a:lnTo>
                  <a:pt x="1023" y="252"/>
                </a:lnTo>
                <a:lnTo>
                  <a:pt x="1023" y="242"/>
                </a:lnTo>
                <a:lnTo>
                  <a:pt x="1023" y="258"/>
                </a:lnTo>
                <a:lnTo>
                  <a:pt x="1023" y="252"/>
                </a:lnTo>
                <a:lnTo>
                  <a:pt x="1024" y="254"/>
                </a:lnTo>
                <a:lnTo>
                  <a:pt x="1024" y="252"/>
                </a:lnTo>
                <a:lnTo>
                  <a:pt x="1024" y="282"/>
                </a:lnTo>
                <a:lnTo>
                  <a:pt x="1025" y="286"/>
                </a:lnTo>
                <a:lnTo>
                  <a:pt x="1025" y="290"/>
                </a:lnTo>
                <a:lnTo>
                  <a:pt x="1025" y="307"/>
                </a:lnTo>
                <a:lnTo>
                  <a:pt x="1025" y="313"/>
                </a:lnTo>
                <a:lnTo>
                  <a:pt x="1026" y="295"/>
                </a:lnTo>
                <a:lnTo>
                  <a:pt x="1026" y="260"/>
                </a:lnTo>
                <a:lnTo>
                  <a:pt x="1027" y="274"/>
                </a:lnTo>
                <a:lnTo>
                  <a:pt x="1027" y="292"/>
                </a:lnTo>
                <a:lnTo>
                  <a:pt x="1027" y="293"/>
                </a:lnTo>
                <a:lnTo>
                  <a:pt x="1027" y="305"/>
                </a:lnTo>
                <a:lnTo>
                  <a:pt x="1028" y="305"/>
                </a:lnTo>
                <a:lnTo>
                  <a:pt x="1028" y="295"/>
                </a:lnTo>
                <a:lnTo>
                  <a:pt x="1028" y="313"/>
                </a:lnTo>
                <a:lnTo>
                  <a:pt x="1029" y="310"/>
                </a:lnTo>
                <a:lnTo>
                  <a:pt x="1029" y="286"/>
                </a:lnTo>
                <a:lnTo>
                  <a:pt x="1029" y="313"/>
                </a:lnTo>
                <a:lnTo>
                  <a:pt x="1029" y="294"/>
                </a:lnTo>
                <a:lnTo>
                  <a:pt x="1030" y="289"/>
                </a:lnTo>
                <a:lnTo>
                  <a:pt x="1030" y="294"/>
                </a:lnTo>
                <a:lnTo>
                  <a:pt x="1031" y="267"/>
                </a:lnTo>
                <a:lnTo>
                  <a:pt x="1031" y="252"/>
                </a:lnTo>
                <a:lnTo>
                  <a:pt x="1031" y="258"/>
                </a:lnTo>
                <a:lnTo>
                  <a:pt x="1031" y="259"/>
                </a:lnTo>
                <a:lnTo>
                  <a:pt x="1032" y="279"/>
                </a:lnTo>
                <a:lnTo>
                  <a:pt x="1032" y="254"/>
                </a:lnTo>
                <a:lnTo>
                  <a:pt x="1032" y="252"/>
                </a:lnTo>
                <a:lnTo>
                  <a:pt x="1032" y="256"/>
                </a:lnTo>
                <a:lnTo>
                  <a:pt x="1033" y="279"/>
                </a:lnTo>
                <a:lnTo>
                  <a:pt x="1033" y="287"/>
                </a:lnTo>
                <a:lnTo>
                  <a:pt x="1034" y="314"/>
                </a:lnTo>
                <a:lnTo>
                  <a:pt x="1034" y="333"/>
                </a:lnTo>
                <a:lnTo>
                  <a:pt x="1034" y="336"/>
                </a:lnTo>
                <a:lnTo>
                  <a:pt x="1034" y="322"/>
                </a:lnTo>
                <a:lnTo>
                  <a:pt x="1035" y="316"/>
                </a:lnTo>
                <a:lnTo>
                  <a:pt x="1035" y="316"/>
                </a:lnTo>
                <a:lnTo>
                  <a:pt x="1035" y="321"/>
                </a:lnTo>
                <a:lnTo>
                  <a:pt x="1036" y="321"/>
                </a:lnTo>
                <a:lnTo>
                  <a:pt x="1036" y="325"/>
                </a:lnTo>
                <a:lnTo>
                  <a:pt x="1036" y="334"/>
                </a:lnTo>
                <a:lnTo>
                  <a:pt x="1036" y="335"/>
                </a:lnTo>
                <a:lnTo>
                  <a:pt x="1037" y="333"/>
                </a:lnTo>
                <a:lnTo>
                  <a:pt x="1037" y="344"/>
                </a:lnTo>
                <a:lnTo>
                  <a:pt x="1038" y="327"/>
                </a:lnTo>
                <a:lnTo>
                  <a:pt x="1038" y="358"/>
                </a:lnTo>
                <a:lnTo>
                  <a:pt x="1038" y="362"/>
                </a:lnTo>
                <a:lnTo>
                  <a:pt x="1038" y="332"/>
                </a:lnTo>
                <a:lnTo>
                  <a:pt x="1039" y="318"/>
                </a:lnTo>
                <a:lnTo>
                  <a:pt x="1039" y="287"/>
                </a:lnTo>
                <a:lnTo>
                  <a:pt x="1039" y="308"/>
                </a:lnTo>
                <a:lnTo>
                  <a:pt x="1040" y="327"/>
                </a:lnTo>
                <a:lnTo>
                  <a:pt x="1040" y="318"/>
                </a:lnTo>
                <a:lnTo>
                  <a:pt x="1040" y="328"/>
                </a:lnTo>
                <a:lnTo>
                  <a:pt x="1040" y="324"/>
                </a:lnTo>
                <a:lnTo>
                  <a:pt x="1041" y="339"/>
                </a:lnTo>
                <a:lnTo>
                  <a:pt x="1041" y="353"/>
                </a:lnTo>
                <a:lnTo>
                  <a:pt x="1042" y="339"/>
                </a:lnTo>
                <a:lnTo>
                  <a:pt x="1042" y="332"/>
                </a:lnTo>
                <a:lnTo>
                  <a:pt x="1042" y="342"/>
                </a:lnTo>
                <a:lnTo>
                  <a:pt x="1042" y="324"/>
                </a:lnTo>
                <a:lnTo>
                  <a:pt x="1043" y="258"/>
                </a:lnTo>
                <a:lnTo>
                  <a:pt x="1043" y="265"/>
                </a:lnTo>
                <a:lnTo>
                  <a:pt x="1043" y="271"/>
                </a:lnTo>
                <a:lnTo>
                  <a:pt x="1044" y="271"/>
                </a:lnTo>
                <a:lnTo>
                  <a:pt x="1044" y="274"/>
                </a:lnTo>
                <a:lnTo>
                  <a:pt x="1044" y="277"/>
                </a:lnTo>
                <a:lnTo>
                  <a:pt x="1045" y="279"/>
                </a:lnTo>
                <a:lnTo>
                  <a:pt x="1045" y="265"/>
                </a:lnTo>
                <a:lnTo>
                  <a:pt x="1045" y="260"/>
                </a:lnTo>
                <a:lnTo>
                  <a:pt x="1046" y="260"/>
                </a:lnTo>
                <a:lnTo>
                  <a:pt x="1046" y="251"/>
                </a:lnTo>
                <a:lnTo>
                  <a:pt x="1046" y="278"/>
                </a:lnTo>
                <a:lnTo>
                  <a:pt x="1046" y="264"/>
                </a:lnTo>
                <a:lnTo>
                  <a:pt x="1047" y="250"/>
                </a:lnTo>
                <a:lnTo>
                  <a:pt x="1047" y="251"/>
                </a:lnTo>
                <a:lnTo>
                  <a:pt x="1047" y="266"/>
                </a:lnTo>
                <a:lnTo>
                  <a:pt x="1047" y="274"/>
                </a:lnTo>
                <a:lnTo>
                  <a:pt x="1048" y="268"/>
                </a:lnTo>
                <a:lnTo>
                  <a:pt x="1048" y="284"/>
                </a:lnTo>
                <a:lnTo>
                  <a:pt x="1049" y="268"/>
                </a:lnTo>
                <a:lnTo>
                  <a:pt x="1049" y="286"/>
                </a:lnTo>
                <a:lnTo>
                  <a:pt x="1049" y="251"/>
                </a:lnTo>
                <a:lnTo>
                  <a:pt x="1049" y="193"/>
                </a:lnTo>
                <a:lnTo>
                  <a:pt x="1050" y="207"/>
                </a:lnTo>
                <a:lnTo>
                  <a:pt x="1050" y="220"/>
                </a:lnTo>
                <a:lnTo>
                  <a:pt x="1050" y="226"/>
                </a:lnTo>
                <a:lnTo>
                  <a:pt x="1051" y="242"/>
                </a:lnTo>
                <a:lnTo>
                  <a:pt x="1051" y="224"/>
                </a:lnTo>
                <a:lnTo>
                  <a:pt x="1051" y="231"/>
                </a:lnTo>
                <a:lnTo>
                  <a:pt x="1051" y="272"/>
                </a:lnTo>
                <a:lnTo>
                  <a:pt x="1052" y="295"/>
                </a:lnTo>
                <a:lnTo>
                  <a:pt x="1052" y="274"/>
                </a:lnTo>
                <a:lnTo>
                  <a:pt x="1053" y="290"/>
                </a:lnTo>
                <a:lnTo>
                  <a:pt x="1053" y="270"/>
                </a:lnTo>
                <a:lnTo>
                  <a:pt x="1053" y="256"/>
                </a:lnTo>
                <a:lnTo>
                  <a:pt x="1053" y="272"/>
                </a:lnTo>
                <a:lnTo>
                  <a:pt x="1054" y="260"/>
                </a:lnTo>
                <a:lnTo>
                  <a:pt x="1054" y="264"/>
                </a:lnTo>
                <a:lnTo>
                  <a:pt x="1054" y="281"/>
                </a:lnTo>
                <a:lnTo>
                  <a:pt x="1055" y="292"/>
                </a:lnTo>
                <a:lnTo>
                  <a:pt x="1055" y="320"/>
                </a:lnTo>
                <a:lnTo>
                  <a:pt x="1055" y="285"/>
                </a:lnTo>
                <a:lnTo>
                  <a:pt x="1056" y="286"/>
                </a:lnTo>
                <a:lnTo>
                  <a:pt x="1056" y="288"/>
                </a:lnTo>
                <a:lnTo>
                  <a:pt x="1056" y="305"/>
                </a:lnTo>
                <a:lnTo>
                  <a:pt x="1057" y="321"/>
                </a:lnTo>
                <a:lnTo>
                  <a:pt x="1057" y="321"/>
                </a:lnTo>
                <a:lnTo>
                  <a:pt x="1057" y="276"/>
                </a:lnTo>
                <a:lnTo>
                  <a:pt x="1057" y="254"/>
                </a:lnTo>
                <a:lnTo>
                  <a:pt x="1058" y="281"/>
                </a:lnTo>
                <a:lnTo>
                  <a:pt x="1058" y="275"/>
                </a:lnTo>
                <a:lnTo>
                  <a:pt x="1058" y="268"/>
                </a:lnTo>
                <a:lnTo>
                  <a:pt x="1058" y="302"/>
                </a:lnTo>
                <a:lnTo>
                  <a:pt x="1059" y="302"/>
                </a:lnTo>
                <a:lnTo>
                  <a:pt x="1059" y="309"/>
                </a:lnTo>
                <a:lnTo>
                  <a:pt x="1060" y="327"/>
                </a:lnTo>
                <a:lnTo>
                  <a:pt x="1060" y="320"/>
                </a:lnTo>
                <a:lnTo>
                  <a:pt x="1060" y="310"/>
                </a:lnTo>
                <a:lnTo>
                  <a:pt x="1060" y="323"/>
                </a:lnTo>
                <a:lnTo>
                  <a:pt x="1061" y="299"/>
                </a:lnTo>
                <a:lnTo>
                  <a:pt x="1061" y="313"/>
                </a:lnTo>
                <a:lnTo>
                  <a:pt x="1061" y="329"/>
                </a:lnTo>
                <a:lnTo>
                  <a:pt x="1062" y="321"/>
                </a:lnTo>
                <a:lnTo>
                  <a:pt x="1062" y="298"/>
                </a:lnTo>
                <a:lnTo>
                  <a:pt x="1062" y="331"/>
                </a:lnTo>
                <a:lnTo>
                  <a:pt x="1062" y="343"/>
                </a:lnTo>
                <a:lnTo>
                  <a:pt x="1063" y="353"/>
                </a:lnTo>
                <a:lnTo>
                  <a:pt x="1063" y="335"/>
                </a:lnTo>
                <a:lnTo>
                  <a:pt x="1064" y="349"/>
                </a:lnTo>
                <a:lnTo>
                  <a:pt x="1064" y="338"/>
                </a:lnTo>
                <a:lnTo>
                  <a:pt x="1064" y="339"/>
                </a:lnTo>
                <a:lnTo>
                  <a:pt x="1064" y="400"/>
                </a:lnTo>
                <a:lnTo>
                  <a:pt x="1065" y="349"/>
                </a:lnTo>
                <a:lnTo>
                  <a:pt x="1065" y="347"/>
                </a:lnTo>
                <a:lnTo>
                  <a:pt x="1065" y="360"/>
                </a:lnTo>
                <a:lnTo>
                  <a:pt x="1066" y="266"/>
                </a:lnTo>
                <a:lnTo>
                  <a:pt x="1066" y="237"/>
                </a:lnTo>
                <a:lnTo>
                  <a:pt x="1066" y="257"/>
                </a:lnTo>
                <a:lnTo>
                  <a:pt x="1067" y="265"/>
                </a:lnTo>
                <a:lnTo>
                  <a:pt x="1067" y="250"/>
                </a:lnTo>
                <a:lnTo>
                  <a:pt x="1067" y="258"/>
                </a:lnTo>
                <a:lnTo>
                  <a:pt x="1068" y="251"/>
                </a:lnTo>
                <a:lnTo>
                  <a:pt x="1068" y="267"/>
                </a:lnTo>
                <a:lnTo>
                  <a:pt x="1068" y="272"/>
                </a:lnTo>
                <a:lnTo>
                  <a:pt x="1068" y="299"/>
                </a:lnTo>
                <a:lnTo>
                  <a:pt x="1069" y="266"/>
                </a:lnTo>
                <a:lnTo>
                  <a:pt x="1069" y="279"/>
                </a:lnTo>
                <a:lnTo>
                  <a:pt x="1069" y="275"/>
                </a:lnTo>
                <a:lnTo>
                  <a:pt x="1070" y="292"/>
                </a:lnTo>
                <a:lnTo>
                  <a:pt x="1070" y="305"/>
                </a:lnTo>
                <a:lnTo>
                  <a:pt x="1070" y="296"/>
                </a:lnTo>
                <a:lnTo>
                  <a:pt x="1071" y="266"/>
                </a:lnTo>
                <a:lnTo>
                  <a:pt x="1071" y="276"/>
                </a:lnTo>
                <a:lnTo>
                  <a:pt x="1071" y="272"/>
                </a:lnTo>
                <a:lnTo>
                  <a:pt x="1072" y="282"/>
                </a:lnTo>
                <a:lnTo>
                  <a:pt x="1072" y="299"/>
                </a:lnTo>
                <a:lnTo>
                  <a:pt x="1072" y="297"/>
                </a:lnTo>
                <a:lnTo>
                  <a:pt x="1072" y="289"/>
                </a:lnTo>
                <a:lnTo>
                  <a:pt x="1073" y="280"/>
                </a:lnTo>
                <a:lnTo>
                  <a:pt x="1073" y="288"/>
                </a:lnTo>
                <a:lnTo>
                  <a:pt x="1073" y="317"/>
                </a:lnTo>
                <a:lnTo>
                  <a:pt x="1073" y="295"/>
                </a:lnTo>
                <a:lnTo>
                  <a:pt x="1074" y="290"/>
                </a:lnTo>
                <a:lnTo>
                  <a:pt x="1074" y="251"/>
                </a:lnTo>
                <a:lnTo>
                  <a:pt x="1075" y="266"/>
                </a:lnTo>
                <a:lnTo>
                  <a:pt x="1075" y="272"/>
                </a:lnTo>
                <a:lnTo>
                  <a:pt x="1075" y="243"/>
                </a:lnTo>
                <a:lnTo>
                  <a:pt x="1075" y="263"/>
                </a:lnTo>
                <a:lnTo>
                  <a:pt x="1076" y="286"/>
                </a:lnTo>
                <a:lnTo>
                  <a:pt x="1076" y="282"/>
                </a:lnTo>
                <a:lnTo>
                  <a:pt x="1076" y="270"/>
                </a:lnTo>
                <a:lnTo>
                  <a:pt x="1077" y="275"/>
                </a:lnTo>
                <a:lnTo>
                  <a:pt x="1077" y="276"/>
                </a:lnTo>
                <a:lnTo>
                  <a:pt x="1077" y="287"/>
                </a:lnTo>
                <a:lnTo>
                  <a:pt x="1078" y="303"/>
                </a:lnTo>
                <a:lnTo>
                  <a:pt x="1078" y="283"/>
                </a:lnTo>
                <a:lnTo>
                  <a:pt x="1078" y="287"/>
                </a:lnTo>
                <a:lnTo>
                  <a:pt x="1079" y="277"/>
                </a:lnTo>
                <a:lnTo>
                  <a:pt x="1079" y="306"/>
                </a:lnTo>
                <a:lnTo>
                  <a:pt x="1079" y="315"/>
                </a:lnTo>
                <a:lnTo>
                  <a:pt x="1079" y="297"/>
                </a:lnTo>
                <a:lnTo>
                  <a:pt x="1080" y="288"/>
                </a:lnTo>
                <a:lnTo>
                  <a:pt x="1080" y="303"/>
                </a:lnTo>
                <a:lnTo>
                  <a:pt x="1080" y="319"/>
                </a:lnTo>
                <a:lnTo>
                  <a:pt x="1081" y="301"/>
                </a:lnTo>
                <a:lnTo>
                  <a:pt x="1081" y="298"/>
                </a:lnTo>
                <a:lnTo>
                  <a:pt x="1081" y="284"/>
                </a:lnTo>
                <a:lnTo>
                  <a:pt x="1082" y="278"/>
                </a:lnTo>
                <a:lnTo>
                  <a:pt x="1082" y="303"/>
                </a:lnTo>
                <a:lnTo>
                  <a:pt x="1082" y="304"/>
                </a:lnTo>
                <a:lnTo>
                  <a:pt x="1083" y="282"/>
                </a:lnTo>
                <a:lnTo>
                  <a:pt x="1083" y="317"/>
                </a:lnTo>
                <a:lnTo>
                  <a:pt x="1083" y="289"/>
                </a:lnTo>
                <a:lnTo>
                  <a:pt x="1083" y="258"/>
                </a:lnTo>
                <a:lnTo>
                  <a:pt x="1084" y="258"/>
                </a:lnTo>
                <a:lnTo>
                  <a:pt x="1084" y="292"/>
                </a:lnTo>
                <a:lnTo>
                  <a:pt x="1085" y="292"/>
                </a:lnTo>
                <a:lnTo>
                  <a:pt x="1085" y="269"/>
                </a:lnTo>
                <a:lnTo>
                  <a:pt x="1085" y="278"/>
                </a:lnTo>
                <a:lnTo>
                  <a:pt x="1085" y="263"/>
                </a:lnTo>
                <a:lnTo>
                  <a:pt x="1086" y="264"/>
                </a:lnTo>
                <a:lnTo>
                  <a:pt x="1086" y="273"/>
                </a:lnTo>
                <a:lnTo>
                  <a:pt x="1086" y="273"/>
                </a:lnTo>
                <a:lnTo>
                  <a:pt x="1087" y="265"/>
                </a:lnTo>
                <a:lnTo>
                  <a:pt x="1087" y="252"/>
                </a:lnTo>
                <a:lnTo>
                  <a:pt x="1087" y="266"/>
                </a:lnTo>
                <a:lnTo>
                  <a:pt x="1087" y="262"/>
                </a:lnTo>
                <a:lnTo>
                  <a:pt x="1088" y="259"/>
                </a:lnTo>
                <a:lnTo>
                  <a:pt x="1088" y="260"/>
                </a:lnTo>
                <a:lnTo>
                  <a:pt x="1089" y="254"/>
                </a:lnTo>
                <a:lnTo>
                  <a:pt x="1089" y="248"/>
                </a:lnTo>
                <a:lnTo>
                  <a:pt x="1089" y="235"/>
                </a:lnTo>
                <a:lnTo>
                  <a:pt x="1089" y="241"/>
                </a:lnTo>
                <a:lnTo>
                  <a:pt x="1090" y="246"/>
                </a:lnTo>
                <a:lnTo>
                  <a:pt x="1090" y="244"/>
                </a:lnTo>
                <a:lnTo>
                  <a:pt x="1090" y="279"/>
                </a:lnTo>
                <a:lnTo>
                  <a:pt x="1090" y="306"/>
                </a:lnTo>
                <a:lnTo>
                  <a:pt x="1091" y="264"/>
                </a:lnTo>
                <a:lnTo>
                  <a:pt x="1091" y="266"/>
                </a:lnTo>
                <a:lnTo>
                  <a:pt x="1091" y="284"/>
                </a:lnTo>
                <a:lnTo>
                  <a:pt x="1092" y="281"/>
                </a:lnTo>
                <a:lnTo>
                  <a:pt x="1092" y="287"/>
                </a:lnTo>
                <a:lnTo>
                  <a:pt x="1092" y="266"/>
                </a:lnTo>
                <a:lnTo>
                  <a:pt x="1093" y="269"/>
                </a:lnTo>
                <a:lnTo>
                  <a:pt x="1093" y="285"/>
                </a:lnTo>
                <a:lnTo>
                  <a:pt x="1093" y="285"/>
                </a:lnTo>
                <a:lnTo>
                  <a:pt x="1094" y="274"/>
                </a:lnTo>
                <a:lnTo>
                  <a:pt x="1094" y="285"/>
                </a:lnTo>
                <a:lnTo>
                  <a:pt x="1094" y="288"/>
                </a:lnTo>
                <a:lnTo>
                  <a:pt x="1094" y="295"/>
                </a:lnTo>
                <a:lnTo>
                  <a:pt x="1095" y="264"/>
                </a:lnTo>
                <a:lnTo>
                  <a:pt x="1095" y="261"/>
                </a:lnTo>
                <a:lnTo>
                  <a:pt x="1096" y="244"/>
                </a:lnTo>
                <a:lnTo>
                  <a:pt x="1096" y="266"/>
                </a:lnTo>
                <a:lnTo>
                  <a:pt x="1096" y="255"/>
                </a:lnTo>
                <a:lnTo>
                  <a:pt x="1096" y="251"/>
                </a:lnTo>
                <a:lnTo>
                  <a:pt x="1097" y="252"/>
                </a:lnTo>
                <a:lnTo>
                  <a:pt x="1097" y="254"/>
                </a:lnTo>
                <a:lnTo>
                  <a:pt x="1097" y="236"/>
                </a:lnTo>
                <a:lnTo>
                  <a:pt x="1098" y="222"/>
                </a:lnTo>
                <a:lnTo>
                  <a:pt x="1098" y="263"/>
                </a:lnTo>
                <a:lnTo>
                  <a:pt x="1098" y="285"/>
                </a:lnTo>
                <a:lnTo>
                  <a:pt x="1098" y="284"/>
                </a:lnTo>
                <a:lnTo>
                  <a:pt x="1099" y="319"/>
                </a:lnTo>
                <a:lnTo>
                  <a:pt x="1099" y="339"/>
                </a:lnTo>
                <a:lnTo>
                  <a:pt x="1100" y="349"/>
                </a:lnTo>
                <a:lnTo>
                  <a:pt x="1100" y="352"/>
                </a:lnTo>
                <a:lnTo>
                  <a:pt x="1100" y="308"/>
                </a:lnTo>
                <a:lnTo>
                  <a:pt x="1100" y="286"/>
                </a:lnTo>
                <a:lnTo>
                  <a:pt x="1101" y="284"/>
                </a:lnTo>
                <a:lnTo>
                  <a:pt x="1101" y="292"/>
                </a:lnTo>
                <a:lnTo>
                  <a:pt x="1101" y="302"/>
                </a:lnTo>
                <a:lnTo>
                  <a:pt x="1101" y="285"/>
                </a:lnTo>
                <a:lnTo>
                  <a:pt x="1102" y="270"/>
                </a:lnTo>
                <a:lnTo>
                  <a:pt x="1102" y="280"/>
                </a:lnTo>
                <a:lnTo>
                  <a:pt x="1102" y="293"/>
                </a:lnTo>
                <a:lnTo>
                  <a:pt x="1103" y="291"/>
                </a:lnTo>
                <a:lnTo>
                  <a:pt x="1103" y="299"/>
                </a:lnTo>
                <a:lnTo>
                  <a:pt x="1103" y="286"/>
                </a:lnTo>
                <a:lnTo>
                  <a:pt x="1104" y="275"/>
                </a:lnTo>
                <a:lnTo>
                  <a:pt x="1104" y="243"/>
                </a:lnTo>
                <a:lnTo>
                  <a:pt x="1104" y="228"/>
                </a:lnTo>
                <a:lnTo>
                  <a:pt x="1105" y="213"/>
                </a:lnTo>
                <a:lnTo>
                  <a:pt x="1105" y="224"/>
                </a:lnTo>
                <a:lnTo>
                  <a:pt x="1105" y="223"/>
                </a:lnTo>
                <a:lnTo>
                  <a:pt x="1105" y="248"/>
                </a:lnTo>
                <a:lnTo>
                  <a:pt x="1106" y="246"/>
                </a:lnTo>
                <a:lnTo>
                  <a:pt x="1106" y="231"/>
                </a:lnTo>
                <a:lnTo>
                  <a:pt x="1107" y="246"/>
                </a:lnTo>
                <a:lnTo>
                  <a:pt x="1107" y="255"/>
                </a:lnTo>
                <a:lnTo>
                  <a:pt x="1107" y="285"/>
                </a:lnTo>
                <a:lnTo>
                  <a:pt x="1107" y="273"/>
                </a:lnTo>
                <a:lnTo>
                  <a:pt x="1108" y="254"/>
                </a:lnTo>
                <a:lnTo>
                  <a:pt x="1108" y="240"/>
                </a:lnTo>
                <a:lnTo>
                  <a:pt x="1108" y="236"/>
                </a:lnTo>
                <a:lnTo>
                  <a:pt x="1109" y="234"/>
                </a:lnTo>
                <a:lnTo>
                  <a:pt x="1109" y="246"/>
                </a:lnTo>
                <a:lnTo>
                  <a:pt x="1109" y="243"/>
                </a:lnTo>
                <a:lnTo>
                  <a:pt x="1109" y="236"/>
                </a:lnTo>
                <a:lnTo>
                  <a:pt x="1110" y="230"/>
                </a:lnTo>
                <a:lnTo>
                  <a:pt x="1110" y="235"/>
                </a:lnTo>
                <a:lnTo>
                  <a:pt x="1111" y="223"/>
                </a:lnTo>
                <a:lnTo>
                  <a:pt x="1111" y="232"/>
                </a:lnTo>
                <a:lnTo>
                  <a:pt x="1111" y="221"/>
                </a:lnTo>
                <a:lnTo>
                  <a:pt x="1111" y="232"/>
                </a:lnTo>
                <a:lnTo>
                  <a:pt x="1112" y="231"/>
                </a:lnTo>
                <a:lnTo>
                  <a:pt x="1112" y="208"/>
                </a:lnTo>
                <a:lnTo>
                  <a:pt x="1112" y="215"/>
                </a:lnTo>
                <a:lnTo>
                  <a:pt x="1113" y="223"/>
                </a:lnTo>
                <a:lnTo>
                  <a:pt x="1113" y="203"/>
                </a:lnTo>
                <a:lnTo>
                  <a:pt x="1113" y="228"/>
                </a:lnTo>
                <a:lnTo>
                  <a:pt x="1113" y="227"/>
                </a:lnTo>
                <a:lnTo>
                  <a:pt x="1114" y="217"/>
                </a:lnTo>
                <a:lnTo>
                  <a:pt x="1114" y="213"/>
                </a:lnTo>
                <a:lnTo>
                  <a:pt x="1115" y="228"/>
                </a:lnTo>
                <a:lnTo>
                  <a:pt x="1115" y="228"/>
                </a:lnTo>
                <a:lnTo>
                  <a:pt x="1115" y="213"/>
                </a:lnTo>
                <a:lnTo>
                  <a:pt x="1115" y="238"/>
                </a:lnTo>
                <a:lnTo>
                  <a:pt x="1116" y="244"/>
                </a:lnTo>
                <a:lnTo>
                  <a:pt x="1116" y="234"/>
                </a:lnTo>
                <a:lnTo>
                  <a:pt x="1116" y="238"/>
                </a:lnTo>
                <a:lnTo>
                  <a:pt x="1116" y="250"/>
                </a:lnTo>
                <a:lnTo>
                  <a:pt x="1117" y="256"/>
                </a:lnTo>
                <a:lnTo>
                  <a:pt x="1117" y="262"/>
                </a:lnTo>
                <a:lnTo>
                  <a:pt x="1118" y="269"/>
                </a:lnTo>
                <a:lnTo>
                  <a:pt x="1118" y="272"/>
                </a:lnTo>
                <a:lnTo>
                  <a:pt x="1118" y="267"/>
                </a:lnTo>
                <a:lnTo>
                  <a:pt x="1118" y="256"/>
                </a:lnTo>
                <a:lnTo>
                  <a:pt x="1119" y="266"/>
                </a:lnTo>
                <a:lnTo>
                  <a:pt x="1119" y="272"/>
                </a:lnTo>
                <a:lnTo>
                  <a:pt x="1119" y="267"/>
                </a:lnTo>
                <a:lnTo>
                  <a:pt x="1120" y="236"/>
                </a:lnTo>
                <a:lnTo>
                  <a:pt x="1120" y="237"/>
                </a:lnTo>
                <a:lnTo>
                  <a:pt x="1120" y="224"/>
                </a:lnTo>
                <a:lnTo>
                  <a:pt x="1120" y="230"/>
                </a:lnTo>
                <a:lnTo>
                  <a:pt x="1121" y="247"/>
                </a:lnTo>
                <a:lnTo>
                  <a:pt x="1121" y="249"/>
                </a:lnTo>
                <a:lnTo>
                  <a:pt x="1122" y="240"/>
                </a:lnTo>
                <a:lnTo>
                  <a:pt x="1122" y="234"/>
                </a:lnTo>
                <a:lnTo>
                  <a:pt x="1122" y="257"/>
                </a:lnTo>
                <a:lnTo>
                  <a:pt x="1122" y="280"/>
                </a:lnTo>
                <a:lnTo>
                  <a:pt x="1123" y="285"/>
                </a:lnTo>
                <a:lnTo>
                  <a:pt x="1123" y="277"/>
                </a:lnTo>
                <a:lnTo>
                  <a:pt x="1123" y="258"/>
                </a:lnTo>
                <a:lnTo>
                  <a:pt x="1124" y="264"/>
                </a:lnTo>
                <a:lnTo>
                  <a:pt x="1124" y="267"/>
                </a:lnTo>
                <a:lnTo>
                  <a:pt x="1124" y="306"/>
                </a:lnTo>
                <a:lnTo>
                  <a:pt x="1124" y="319"/>
                </a:lnTo>
                <a:lnTo>
                  <a:pt x="1125" y="316"/>
                </a:lnTo>
                <a:lnTo>
                  <a:pt x="1125" y="319"/>
                </a:lnTo>
                <a:lnTo>
                  <a:pt x="1126" y="327"/>
                </a:lnTo>
                <a:lnTo>
                  <a:pt x="1126" y="324"/>
                </a:lnTo>
                <a:lnTo>
                  <a:pt x="1126" y="332"/>
                </a:lnTo>
                <a:lnTo>
                  <a:pt x="1126" y="307"/>
                </a:lnTo>
                <a:lnTo>
                  <a:pt x="1127" y="322"/>
                </a:lnTo>
                <a:lnTo>
                  <a:pt x="1127" y="313"/>
                </a:lnTo>
                <a:lnTo>
                  <a:pt x="1127" y="335"/>
                </a:lnTo>
                <a:lnTo>
                  <a:pt x="1128" y="336"/>
                </a:lnTo>
                <a:lnTo>
                  <a:pt x="1128" y="345"/>
                </a:lnTo>
                <a:lnTo>
                  <a:pt x="1128" y="343"/>
                </a:lnTo>
                <a:lnTo>
                  <a:pt x="1129" y="326"/>
                </a:lnTo>
                <a:lnTo>
                  <a:pt x="1129" y="303"/>
                </a:lnTo>
                <a:lnTo>
                  <a:pt x="1129" y="308"/>
                </a:lnTo>
                <a:lnTo>
                  <a:pt x="1130" y="299"/>
                </a:lnTo>
                <a:lnTo>
                  <a:pt x="1130" y="305"/>
                </a:lnTo>
                <a:lnTo>
                  <a:pt x="1130" y="300"/>
                </a:lnTo>
                <a:lnTo>
                  <a:pt x="1130" y="274"/>
                </a:lnTo>
                <a:lnTo>
                  <a:pt x="1131" y="285"/>
                </a:lnTo>
                <a:lnTo>
                  <a:pt x="1131" y="303"/>
                </a:lnTo>
                <a:lnTo>
                  <a:pt x="1131" y="327"/>
                </a:lnTo>
                <a:lnTo>
                  <a:pt x="1131" y="339"/>
                </a:lnTo>
                <a:lnTo>
                  <a:pt x="1132" y="338"/>
                </a:lnTo>
                <a:lnTo>
                  <a:pt x="1132" y="319"/>
                </a:lnTo>
                <a:lnTo>
                  <a:pt x="1133" y="305"/>
                </a:lnTo>
                <a:lnTo>
                  <a:pt x="1133" y="310"/>
                </a:lnTo>
                <a:lnTo>
                  <a:pt x="1133" y="307"/>
                </a:lnTo>
                <a:lnTo>
                  <a:pt x="1133" y="298"/>
                </a:lnTo>
                <a:lnTo>
                  <a:pt x="1134" y="295"/>
                </a:lnTo>
                <a:lnTo>
                  <a:pt x="1134" y="309"/>
                </a:lnTo>
                <a:lnTo>
                  <a:pt x="1134" y="295"/>
                </a:lnTo>
                <a:lnTo>
                  <a:pt x="1135" y="292"/>
                </a:lnTo>
                <a:lnTo>
                  <a:pt x="1135" y="274"/>
                </a:lnTo>
                <a:lnTo>
                  <a:pt x="1135" y="277"/>
                </a:lnTo>
                <a:lnTo>
                  <a:pt x="1135" y="282"/>
                </a:lnTo>
                <a:lnTo>
                  <a:pt x="1136" y="274"/>
                </a:lnTo>
                <a:lnTo>
                  <a:pt x="1136" y="291"/>
                </a:lnTo>
                <a:lnTo>
                  <a:pt x="1137" y="300"/>
                </a:lnTo>
                <a:lnTo>
                  <a:pt x="1137" y="315"/>
                </a:lnTo>
                <a:lnTo>
                  <a:pt x="1137" y="324"/>
                </a:lnTo>
                <a:lnTo>
                  <a:pt x="1137" y="351"/>
                </a:lnTo>
                <a:lnTo>
                  <a:pt x="1138" y="323"/>
                </a:lnTo>
                <a:lnTo>
                  <a:pt x="1138" y="301"/>
                </a:lnTo>
                <a:lnTo>
                  <a:pt x="1138" y="320"/>
                </a:lnTo>
                <a:lnTo>
                  <a:pt x="1139" y="338"/>
                </a:lnTo>
                <a:lnTo>
                  <a:pt x="1139" y="321"/>
                </a:lnTo>
                <a:lnTo>
                  <a:pt x="1139" y="244"/>
                </a:lnTo>
                <a:lnTo>
                  <a:pt x="1140" y="205"/>
                </a:lnTo>
                <a:lnTo>
                  <a:pt x="1140" y="188"/>
                </a:lnTo>
                <a:lnTo>
                  <a:pt x="1140" y="232"/>
                </a:lnTo>
                <a:lnTo>
                  <a:pt x="1141" y="224"/>
                </a:lnTo>
                <a:lnTo>
                  <a:pt x="1141" y="220"/>
                </a:lnTo>
                <a:lnTo>
                  <a:pt x="1141" y="229"/>
                </a:lnTo>
                <a:lnTo>
                  <a:pt x="1141" y="226"/>
                </a:lnTo>
                <a:lnTo>
                  <a:pt x="1142" y="223"/>
                </a:lnTo>
                <a:lnTo>
                  <a:pt x="1142" y="262"/>
                </a:lnTo>
                <a:lnTo>
                  <a:pt x="1142" y="241"/>
                </a:lnTo>
                <a:lnTo>
                  <a:pt x="1142" y="227"/>
                </a:lnTo>
                <a:lnTo>
                  <a:pt x="1143" y="226"/>
                </a:lnTo>
                <a:lnTo>
                  <a:pt x="1143" y="206"/>
                </a:lnTo>
                <a:lnTo>
                  <a:pt x="1144" y="204"/>
                </a:lnTo>
                <a:lnTo>
                  <a:pt x="1144" y="221"/>
                </a:lnTo>
                <a:lnTo>
                  <a:pt x="1144" y="218"/>
                </a:lnTo>
                <a:lnTo>
                  <a:pt x="1144" y="224"/>
                </a:lnTo>
                <a:lnTo>
                  <a:pt x="1145" y="226"/>
                </a:lnTo>
                <a:lnTo>
                  <a:pt x="1145" y="204"/>
                </a:lnTo>
                <a:lnTo>
                  <a:pt x="1145" y="210"/>
                </a:lnTo>
                <a:lnTo>
                  <a:pt x="1146" y="219"/>
                </a:lnTo>
                <a:lnTo>
                  <a:pt x="1146" y="218"/>
                </a:lnTo>
                <a:lnTo>
                  <a:pt x="1146" y="230"/>
                </a:lnTo>
                <a:lnTo>
                  <a:pt x="1146" y="216"/>
                </a:lnTo>
                <a:lnTo>
                  <a:pt x="1147" y="235"/>
                </a:lnTo>
                <a:lnTo>
                  <a:pt x="1147" y="264"/>
                </a:lnTo>
                <a:lnTo>
                  <a:pt x="1148" y="238"/>
                </a:lnTo>
                <a:lnTo>
                  <a:pt x="1148" y="248"/>
                </a:lnTo>
                <a:lnTo>
                  <a:pt x="1148" y="252"/>
                </a:lnTo>
                <a:lnTo>
                  <a:pt x="1148" y="259"/>
                </a:lnTo>
                <a:lnTo>
                  <a:pt x="1149" y="279"/>
                </a:lnTo>
                <a:lnTo>
                  <a:pt x="1149" y="275"/>
                </a:lnTo>
                <a:lnTo>
                  <a:pt x="1149" y="267"/>
                </a:lnTo>
                <a:lnTo>
                  <a:pt x="1150" y="254"/>
                </a:lnTo>
                <a:lnTo>
                  <a:pt x="1150" y="241"/>
                </a:lnTo>
                <a:lnTo>
                  <a:pt x="1150" y="245"/>
                </a:lnTo>
                <a:lnTo>
                  <a:pt x="1151" y="255"/>
                </a:lnTo>
                <a:lnTo>
                  <a:pt x="1151" y="254"/>
                </a:lnTo>
                <a:lnTo>
                  <a:pt x="1151" y="262"/>
                </a:lnTo>
                <a:lnTo>
                  <a:pt x="1152" y="262"/>
                </a:lnTo>
                <a:lnTo>
                  <a:pt x="1152" y="280"/>
                </a:lnTo>
                <a:lnTo>
                  <a:pt x="1152" y="271"/>
                </a:lnTo>
                <a:lnTo>
                  <a:pt x="1152" y="277"/>
                </a:lnTo>
                <a:lnTo>
                  <a:pt x="1153" y="286"/>
                </a:lnTo>
                <a:lnTo>
                  <a:pt x="1153" y="294"/>
                </a:lnTo>
                <a:lnTo>
                  <a:pt x="1153" y="288"/>
                </a:lnTo>
                <a:lnTo>
                  <a:pt x="1154" y="302"/>
                </a:lnTo>
                <a:lnTo>
                  <a:pt x="1154" y="287"/>
                </a:lnTo>
                <a:lnTo>
                  <a:pt x="1154" y="295"/>
                </a:lnTo>
                <a:lnTo>
                  <a:pt x="1155" y="288"/>
                </a:lnTo>
                <a:lnTo>
                  <a:pt x="1155" y="279"/>
                </a:lnTo>
                <a:lnTo>
                  <a:pt x="1155" y="287"/>
                </a:lnTo>
                <a:lnTo>
                  <a:pt x="1156" y="324"/>
                </a:lnTo>
                <a:lnTo>
                  <a:pt x="1156" y="325"/>
                </a:lnTo>
                <a:lnTo>
                  <a:pt x="1156" y="263"/>
                </a:lnTo>
                <a:lnTo>
                  <a:pt x="1156" y="258"/>
                </a:lnTo>
                <a:lnTo>
                  <a:pt x="1157" y="250"/>
                </a:lnTo>
                <a:lnTo>
                  <a:pt x="1157" y="280"/>
                </a:lnTo>
                <a:lnTo>
                  <a:pt x="1158" y="312"/>
                </a:lnTo>
                <a:lnTo>
                  <a:pt x="1158" y="308"/>
                </a:lnTo>
                <a:lnTo>
                  <a:pt x="1158" y="303"/>
                </a:lnTo>
                <a:lnTo>
                  <a:pt x="1158" y="338"/>
                </a:lnTo>
                <a:lnTo>
                  <a:pt x="1159" y="311"/>
                </a:lnTo>
                <a:lnTo>
                  <a:pt x="1159" y="309"/>
                </a:lnTo>
                <a:lnTo>
                  <a:pt x="1159" y="306"/>
                </a:lnTo>
                <a:lnTo>
                  <a:pt x="1159" y="279"/>
                </a:lnTo>
                <a:lnTo>
                  <a:pt x="1160" y="269"/>
                </a:lnTo>
                <a:lnTo>
                  <a:pt x="1160" y="265"/>
                </a:lnTo>
                <a:lnTo>
                  <a:pt x="1160" y="275"/>
                </a:lnTo>
                <a:lnTo>
                  <a:pt x="1161" y="262"/>
                </a:lnTo>
                <a:lnTo>
                  <a:pt x="1161" y="267"/>
                </a:lnTo>
                <a:lnTo>
                  <a:pt x="1161" y="238"/>
                </a:lnTo>
                <a:lnTo>
                  <a:pt x="1162" y="228"/>
                </a:lnTo>
                <a:lnTo>
                  <a:pt x="1162" y="240"/>
                </a:lnTo>
                <a:lnTo>
                  <a:pt x="1162" y="256"/>
                </a:lnTo>
                <a:lnTo>
                  <a:pt x="1163" y="252"/>
                </a:lnTo>
                <a:lnTo>
                  <a:pt x="1163" y="248"/>
                </a:lnTo>
                <a:lnTo>
                  <a:pt x="1163" y="243"/>
                </a:lnTo>
                <a:lnTo>
                  <a:pt x="1163" y="245"/>
                </a:lnTo>
                <a:lnTo>
                  <a:pt x="1164" y="268"/>
                </a:lnTo>
                <a:lnTo>
                  <a:pt x="1164" y="287"/>
                </a:lnTo>
                <a:lnTo>
                  <a:pt x="1164" y="257"/>
                </a:lnTo>
                <a:lnTo>
                  <a:pt x="1165" y="267"/>
                </a:lnTo>
                <a:lnTo>
                  <a:pt x="1165" y="295"/>
                </a:lnTo>
                <a:lnTo>
                  <a:pt x="1165" y="303"/>
                </a:lnTo>
                <a:lnTo>
                  <a:pt x="1166" y="297"/>
                </a:lnTo>
                <a:lnTo>
                  <a:pt x="1166" y="294"/>
                </a:lnTo>
                <a:lnTo>
                  <a:pt x="1166" y="284"/>
                </a:lnTo>
                <a:lnTo>
                  <a:pt x="1167" y="276"/>
                </a:lnTo>
                <a:lnTo>
                  <a:pt x="1167" y="302"/>
                </a:lnTo>
                <a:lnTo>
                  <a:pt x="1167" y="300"/>
                </a:lnTo>
                <a:lnTo>
                  <a:pt x="1167" y="297"/>
                </a:lnTo>
                <a:lnTo>
                  <a:pt x="1168" y="302"/>
                </a:lnTo>
                <a:lnTo>
                  <a:pt x="1168" y="326"/>
                </a:lnTo>
                <a:lnTo>
                  <a:pt x="1169" y="327"/>
                </a:lnTo>
                <a:lnTo>
                  <a:pt x="1169" y="281"/>
                </a:lnTo>
                <a:lnTo>
                  <a:pt x="1169" y="283"/>
                </a:lnTo>
                <a:lnTo>
                  <a:pt x="1169" y="295"/>
                </a:lnTo>
                <a:lnTo>
                  <a:pt x="1170" y="287"/>
                </a:lnTo>
                <a:lnTo>
                  <a:pt x="1170" y="276"/>
                </a:lnTo>
                <a:lnTo>
                  <a:pt x="1170" y="272"/>
                </a:lnTo>
                <a:lnTo>
                  <a:pt x="1171" y="281"/>
                </a:lnTo>
                <a:lnTo>
                  <a:pt x="1171" y="293"/>
                </a:lnTo>
                <a:lnTo>
                  <a:pt x="1171" y="309"/>
                </a:lnTo>
                <a:lnTo>
                  <a:pt x="1171" y="302"/>
                </a:lnTo>
                <a:lnTo>
                  <a:pt x="1172" y="337"/>
                </a:lnTo>
                <a:lnTo>
                  <a:pt x="1172" y="327"/>
                </a:lnTo>
                <a:lnTo>
                  <a:pt x="1173" y="276"/>
                </a:lnTo>
                <a:lnTo>
                  <a:pt x="1173" y="287"/>
                </a:lnTo>
                <a:lnTo>
                  <a:pt x="1173" y="276"/>
                </a:lnTo>
                <a:lnTo>
                  <a:pt x="1173" y="291"/>
                </a:lnTo>
                <a:lnTo>
                  <a:pt x="1174" y="307"/>
                </a:lnTo>
                <a:lnTo>
                  <a:pt x="1174" y="295"/>
                </a:lnTo>
                <a:lnTo>
                  <a:pt x="1174" y="286"/>
                </a:lnTo>
                <a:lnTo>
                  <a:pt x="1174" y="284"/>
                </a:lnTo>
                <a:lnTo>
                  <a:pt x="1175" y="268"/>
                </a:lnTo>
                <a:lnTo>
                  <a:pt x="1175" y="278"/>
                </a:lnTo>
                <a:lnTo>
                  <a:pt x="1175" y="294"/>
                </a:lnTo>
                <a:lnTo>
                  <a:pt x="1176" y="280"/>
                </a:lnTo>
                <a:lnTo>
                  <a:pt x="1176" y="270"/>
                </a:lnTo>
                <a:lnTo>
                  <a:pt x="1176" y="298"/>
                </a:lnTo>
                <a:lnTo>
                  <a:pt x="1177" y="292"/>
                </a:lnTo>
                <a:lnTo>
                  <a:pt x="1177" y="304"/>
                </a:lnTo>
                <a:lnTo>
                  <a:pt x="1177" y="293"/>
                </a:lnTo>
                <a:lnTo>
                  <a:pt x="1178" y="304"/>
                </a:lnTo>
                <a:lnTo>
                  <a:pt x="1178" y="299"/>
                </a:lnTo>
                <a:lnTo>
                  <a:pt x="1178" y="301"/>
                </a:lnTo>
                <a:lnTo>
                  <a:pt x="1178" y="279"/>
                </a:lnTo>
                <a:lnTo>
                  <a:pt x="1179" y="300"/>
                </a:lnTo>
                <a:lnTo>
                  <a:pt x="1179" y="305"/>
                </a:lnTo>
                <a:lnTo>
                  <a:pt x="1180" y="290"/>
                </a:lnTo>
                <a:lnTo>
                  <a:pt x="1180" y="303"/>
                </a:lnTo>
                <a:lnTo>
                  <a:pt x="1180" y="218"/>
                </a:lnTo>
                <a:lnTo>
                  <a:pt x="1180" y="201"/>
                </a:lnTo>
                <a:lnTo>
                  <a:pt x="1181" y="236"/>
                </a:lnTo>
                <a:lnTo>
                  <a:pt x="1181" y="261"/>
                </a:lnTo>
                <a:lnTo>
                  <a:pt x="1181" y="267"/>
                </a:lnTo>
                <a:lnTo>
                  <a:pt x="1182" y="270"/>
                </a:lnTo>
                <a:lnTo>
                  <a:pt x="1182" y="264"/>
                </a:lnTo>
                <a:lnTo>
                  <a:pt x="1182" y="252"/>
                </a:lnTo>
                <a:lnTo>
                  <a:pt x="1182" y="272"/>
                </a:lnTo>
                <a:lnTo>
                  <a:pt x="1183" y="264"/>
                </a:lnTo>
                <a:lnTo>
                  <a:pt x="1183" y="261"/>
                </a:lnTo>
                <a:lnTo>
                  <a:pt x="1184" y="266"/>
                </a:lnTo>
                <a:lnTo>
                  <a:pt x="1184" y="274"/>
                </a:lnTo>
                <a:lnTo>
                  <a:pt x="1184" y="299"/>
                </a:lnTo>
                <a:lnTo>
                  <a:pt x="1184" y="307"/>
                </a:lnTo>
                <a:lnTo>
                  <a:pt x="1185" y="301"/>
                </a:lnTo>
                <a:lnTo>
                  <a:pt x="1185" y="303"/>
                </a:lnTo>
                <a:lnTo>
                  <a:pt x="1185" y="311"/>
                </a:lnTo>
                <a:lnTo>
                  <a:pt x="1185" y="288"/>
                </a:lnTo>
                <a:lnTo>
                  <a:pt x="1186" y="303"/>
                </a:lnTo>
                <a:lnTo>
                  <a:pt x="1186" y="290"/>
                </a:lnTo>
                <a:lnTo>
                  <a:pt x="1186" y="293"/>
                </a:lnTo>
                <a:lnTo>
                  <a:pt x="1187" y="293"/>
                </a:lnTo>
                <a:lnTo>
                  <a:pt x="1187" y="276"/>
                </a:lnTo>
                <a:lnTo>
                  <a:pt x="1188" y="292"/>
                </a:lnTo>
                <a:lnTo>
                  <a:pt x="1188" y="307"/>
                </a:lnTo>
                <a:lnTo>
                  <a:pt x="1188" y="352"/>
                </a:lnTo>
                <a:lnTo>
                  <a:pt x="1188" y="337"/>
                </a:lnTo>
                <a:lnTo>
                  <a:pt x="1189" y="280"/>
                </a:lnTo>
                <a:lnTo>
                  <a:pt x="1189" y="280"/>
                </a:lnTo>
                <a:lnTo>
                  <a:pt x="1189" y="249"/>
                </a:lnTo>
                <a:lnTo>
                  <a:pt x="1189" y="298"/>
                </a:lnTo>
                <a:lnTo>
                  <a:pt x="1190" y="291"/>
                </a:lnTo>
                <a:lnTo>
                  <a:pt x="1190" y="299"/>
                </a:lnTo>
                <a:lnTo>
                  <a:pt x="1191" y="310"/>
                </a:lnTo>
                <a:lnTo>
                  <a:pt x="1191" y="323"/>
                </a:lnTo>
                <a:lnTo>
                  <a:pt x="1191" y="287"/>
                </a:lnTo>
                <a:lnTo>
                  <a:pt x="1191" y="297"/>
                </a:lnTo>
                <a:lnTo>
                  <a:pt x="1192" y="306"/>
                </a:lnTo>
                <a:lnTo>
                  <a:pt x="1192" y="283"/>
                </a:lnTo>
                <a:lnTo>
                  <a:pt x="1192" y="315"/>
                </a:lnTo>
                <a:lnTo>
                  <a:pt x="1193" y="293"/>
                </a:lnTo>
                <a:lnTo>
                  <a:pt x="1193" y="272"/>
                </a:lnTo>
                <a:lnTo>
                  <a:pt x="1193" y="280"/>
                </a:lnTo>
                <a:lnTo>
                  <a:pt x="1193" y="294"/>
                </a:lnTo>
                <a:lnTo>
                  <a:pt x="1194" y="288"/>
                </a:lnTo>
                <a:lnTo>
                  <a:pt x="1194" y="268"/>
                </a:lnTo>
                <a:lnTo>
                  <a:pt x="1195" y="277"/>
                </a:lnTo>
                <a:lnTo>
                  <a:pt x="1195" y="283"/>
                </a:lnTo>
                <a:lnTo>
                  <a:pt x="1195" y="299"/>
                </a:lnTo>
                <a:lnTo>
                  <a:pt x="1195" y="274"/>
                </a:lnTo>
                <a:lnTo>
                  <a:pt x="1196" y="264"/>
                </a:lnTo>
                <a:lnTo>
                  <a:pt x="1196" y="274"/>
                </a:lnTo>
                <a:lnTo>
                  <a:pt x="1196" y="264"/>
                </a:lnTo>
                <a:lnTo>
                  <a:pt x="1197" y="245"/>
                </a:lnTo>
                <a:lnTo>
                  <a:pt x="1197" y="255"/>
                </a:lnTo>
                <a:lnTo>
                  <a:pt x="1197" y="287"/>
                </a:lnTo>
                <a:lnTo>
                  <a:pt x="1197" y="293"/>
                </a:lnTo>
                <a:lnTo>
                  <a:pt x="1198" y="281"/>
                </a:lnTo>
                <a:lnTo>
                  <a:pt x="1198" y="290"/>
                </a:lnTo>
                <a:lnTo>
                  <a:pt x="1199" y="272"/>
                </a:lnTo>
                <a:lnTo>
                  <a:pt x="1199" y="280"/>
                </a:lnTo>
                <a:lnTo>
                  <a:pt x="1199" y="296"/>
                </a:lnTo>
                <a:lnTo>
                  <a:pt x="1199" y="277"/>
                </a:lnTo>
                <a:lnTo>
                  <a:pt x="1200" y="263"/>
                </a:lnTo>
                <a:lnTo>
                  <a:pt x="1200" y="271"/>
                </a:lnTo>
                <a:lnTo>
                  <a:pt x="1200" y="273"/>
                </a:lnTo>
                <a:lnTo>
                  <a:pt x="1200" y="285"/>
                </a:lnTo>
                <a:lnTo>
                  <a:pt x="1201" y="309"/>
                </a:lnTo>
                <a:lnTo>
                  <a:pt x="1201" y="291"/>
                </a:lnTo>
                <a:lnTo>
                  <a:pt x="1202" y="278"/>
                </a:lnTo>
                <a:lnTo>
                  <a:pt x="1202" y="273"/>
                </a:lnTo>
                <a:lnTo>
                  <a:pt x="1202" y="288"/>
                </a:lnTo>
                <a:lnTo>
                  <a:pt x="1202" y="282"/>
                </a:lnTo>
                <a:lnTo>
                  <a:pt x="1203" y="284"/>
                </a:lnTo>
                <a:lnTo>
                  <a:pt x="1203" y="266"/>
                </a:lnTo>
                <a:lnTo>
                  <a:pt x="1203" y="262"/>
                </a:lnTo>
                <a:lnTo>
                  <a:pt x="1204" y="214"/>
                </a:lnTo>
                <a:lnTo>
                  <a:pt x="1204" y="175"/>
                </a:lnTo>
                <a:lnTo>
                  <a:pt x="1204" y="171"/>
                </a:lnTo>
                <a:lnTo>
                  <a:pt x="1204" y="216"/>
                </a:lnTo>
                <a:lnTo>
                  <a:pt x="1205" y="272"/>
                </a:lnTo>
                <a:lnTo>
                  <a:pt x="1205" y="254"/>
                </a:lnTo>
                <a:lnTo>
                  <a:pt x="1206" y="250"/>
                </a:lnTo>
                <a:lnTo>
                  <a:pt x="1206" y="286"/>
                </a:lnTo>
                <a:lnTo>
                  <a:pt x="1206" y="271"/>
                </a:lnTo>
                <a:lnTo>
                  <a:pt x="1206" y="258"/>
                </a:lnTo>
                <a:lnTo>
                  <a:pt x="1207" y="252"/>
                </a:lnTo>
                <a:lnTo>
                  <a:pt x="1207" y="246"/>
                </a:lnTo>
                <a:lnTo>
                  <a:pt x="1207" y="266"/>
                </a:lnTo>
                <a:lnTo>
                  <a:pt x="1208" y="294"/>
                </a:lnTo>
                <a:lnTo>
                  <a:pt x="1208" y="310"/>
                </a:lnTo>
                <a:lnTo>
                  <a:pt x="1208" y="307"/>
                </a:lnTo>
                <a:lnTo>
                  <a:pt x="1208" y="280"/>
                </a:lnTo>
                <a:lnTo>
                  <a:pt x="1209" y="297"/>
                </a:lnTo>
                <a:lnTo>
                  <a:pt x="1209" y="284"/>
                </a:lnTo>
                <a:lnTo>
                  <a:pt x="1210" y="256"/>
                </a:lnTo>
                <a:lnTo>
                  <a:pt x="1210" y="265"/>
                </a:lnTo>
                <a:lnTo>
                  <a:pt x="1210" y="280"/>
                </a:lnTo>
                <a:lnTo>
                  <a:pt x="1210" y="281"/>
                </a:lnTo>
                <a:lnTo>
                  <a:pt x="1211" y="259"/>
                </a:lnTo>
                <a:lnTo>
                  <a:pt x="1211" y="271"/>
                </a:lnTo>
                <a:lnTo>
                  <a:pt x="1211" y="265"/>
                </a:lnTo>
                <a:lnTo>
                  <a:pt x="1212" y="288"/>
                </a:lnTo>
                <a:lnTo>
                  <a:pt x="1212" y="286"/>
                </a:lnTo>
                <a:lnTo>
                  <a:pt x="1212" y="271"/>
                </a:lnTo>
                <a:lnTo>
                  <a:pt x="1213" y="292"/>
                </a:lnTo>
                <a:lnTo>
                  <a:pt x="1213" y="300"/>
                </a:lnTo>
                <a:lnTo>
                  <a:pt x="1213" y="252"/>
                </a:lnTo>
                <a:lnTo>
                  <a:pt x="1214" y="254"/>
                </a:lnTo>
                <a:lnTo>
                  <a:pt x="1214" y="239"/>
                </a:lnTo>
                <a:lnTo>
                  <a:pt x="1214" y="245"/>
                </a:lnTo>
                <a:lnTo>
                  <a:pt x="1214" y="269"/>
                </a:lnTo>
                <a:lnTo>
                  <a:pt x="1215" y="284"/>
                </a:lnTo>
                <a:lnTo>
                  <a:pt x="1215" y="301"/>
                </a:lnTo>
                <a:lnTo>
                  <a:pt x="1215" y="292"/>
                </a:lnTo>
                <a:lnTo>
                  <a:pt x="1215" y="289"/>
                </a:lnTo>
                <a:lnTo>
                  <a:pt x="1216" y="277"/>
                </a:lnTo>
                <a:lnTo>
                  <a:pt x="1216" y="299"/>
                </a:lnTo>
                <a:lnTo>
                  <a:pt x="1217" y="288"/>
                </a:lnTo>
                <a:lnTo>
                  <a:pt x="1217" y="290"/>
                </a:lnTo>
                <a:lnTo>
                  <a:pt x="1217" y="302"/>
                </a:lnTo>
                <a:lnTo>
                  <a:pt x="1217" y="286"/>
                </a:lnTo>
                <a:lnTo>
                  <a:pt x="1218" y="273"/>
                </a:lnTo>
                <a:lnTo>
                  <a:pt x="1218" y="280"/>
                </a:lnTo>
                <a:lnTo>
                  <a:pt x="1218" y="275"/>
                </a:lnTo>
                <a:lnTo>
                  <a:pt x="1219" y="260"/>
                </a:lnTo>
                <a:lnTo>
                  <a:pt x="1219" y="278"/>
                </a:lnTo>
                <a:lnTo>
                  <a:pt x="1219" y="278"/>
                </a:lnTo>
                <a:lnTo>
                  <a:pt x="1219" y="262"/>
                </a:lnTo>
                <a:lnTo>
                  <a:pt x="1220" y="254"/>
                </a:lnTo>
                <a:lnTo>
                  <a:pt x="1220" y="272"/>
                </a:lnTo>
                <a:lnTo>
                  <a:pt x="1221" y="261"/>
                </a:lnTo>
                <a:lnTo>
                  <a:pt x="1221" y="270"/>
                </a:lnTo>
                <a:lnTo>
                  <a:pt x="1221" y="285"/>
                </a:lnTo>
                <a:lnTo>
                  <a:pt x="1221" y="273"/>
                </a:lnTo>
                <a:lnTo>
                  <a:pt x="1222" y="285"/>
                </a:lnTo>
                <a:lnTo>
                  <a:pt x="1222" y="307"/>
                </a:lnTo>
                <a:lnTo>
                  <a:pt x="1222" y="287"/>
                </a:lnTo>
                <a:lnTo>
                  <a:pt x="1223" y="297"/>
                </a:lnTo>
                <a:lnTo>
                  <a:pt x="1223" y="304"/>
                </a:lnTo>
                <a:lnTo>
                  <a:pt x="1223" y="311"/>
                </a:lnTo>
                <a:lnTo>
                  <a:pt x="1224" y="301"/>
                </a:lnTo>
                <a:lnTo>
                  <a:pt x="1224" y="306"/>
                </a:lnTo>
                <a:lnTo>
                  <a:pt x="1224" y="299"/>
                </a:lnTo>
                <a:lnTo>
                  <a:pt x="1225" y="278"/>
                </a:lnTo>
                <a:lnTo>
                  <a:pt x="1225" y="306"/>
                </a:lnTo>
                <a:lnTo>
                  <a:pt x="1225" y="278"/>
                </a:lnTo>
                <a:lnTo>
                  <a:pt x="1225" y="252"/>
                </a:lnTo>
                <a:lnTo>
                  <a:pt x="1226" y="250"/>
                </a:lnTo>
                <a:lnTo>
                  <a:pt x="1226" y="245"/>
                </a:lnTo>
                <a:lnTo>
                  <a:pt x="1226" y="237"/>
                </a:lnTo>
                <a:lnTo>
                  <a:pt x="1227" y="212"/>
                </a:lnTo>
                <a:lnTo>
                  <a:pt x="1227" y="219"/>
                </a:lnTo>
                <a:lnTo>
                  <a:pt x="1227" y="220"/>
                </a:lnTo>
                <a:lnTo>
                  <a:pt x="1228" y="231"/>
                </a:lnTo>
                <a:lnTo>
                  <a:pt x="1228" y="226"/>
                </a:lnTo>
                <a:lnTo>
                  <a:pt x="1228" y="213"/>
                </a:lnTo>
                <a:lnTo>
                  <a:pt x="1229" y="220"/>
                </a:lnTo>
                <a:lnTo>
                  <a:pt x="1229" y="209"/>
                </a:lnTo>
                <a:lnTo>
                  <a:pt x="1229" y="221"/>
                </a:lnTo>
                <a:lnTo>
                  <a:pt x="1229" y="227"/>
                </a:lnTo>
                <a:lnTo>
                  <a:pt x="1230" y="264"/>
                </a:lnTo>
                <a:lnTo>
                  <a:pt x="1230" y="269"/>
                </a:lnTo>
                <a:lnTo>
                  <a:pt x="1231" y="269"/>
                </a:lnTo>
                <a:lnTo>
                  <a:pt x="1231" y="273"/>
                </a:lnTo>
                <a:lnTo>
                  <a:pt x="1231" y="291"/>
                </a:lnTo>
                <a:lnTo>
                  <a:pt x="1231" y="270"/>
                </a:lnTo>
                <a:lnTo>
                  <a:pt x="1232" y="271"/>
                </a:lnTo>
                <a:lnTo>
                  <a:pt x="1232" y="282"/>
                </a:lnTo>
                <a:lnTo>
                  <a:pt x="1232" y="274"/>
                </a:lnTo>
                <a:lnTo>
                  <a:pt x="1232" y="264"/>
                </a:lnTo>
                <a:lnTo>
                  <a:pt x="1233" y="270"/>
                </a:lnTo>
                <a:lnTo>
                  <a:pt x="1233" y="272"/>
                </a:lnTo>
                <a:lnTo>
                  <a:pt x="1233" y="267"/>
                </a:lnTo>
                <a:lnTo>
                  <a:pt x="1234" y="266"/>
                </a:lnTo>
                <a:lnTo>
                  <a:pt x="1234" y="261"/>
                </a:lnTo>
                <a:lnTo>
                  <a:pt x="1234" y="255"/>
                </a:lnTo>
                <a:lnTo>
                  <a:pt x="1235" y="244"/>
                </a:lnTo>
                <a:lnTo>
                  <a:pt x="1235" y="243"/>
                </a:lnTo>
                <a:lnTo>
                  <a:pt x="1235" y="256"/>
                </a:lnTo>
                <a:lnTo>
                  <a:pt x="1236" y="268"/>
                </a:lnTo>
                <a:lnTo>
                  <a:pt x="1236" y="282"/>
                </a:lnTo>
                <a:lnTo>
                  <a:pt x="1236" y="285"/>
                </a:lnTo>
                <a:lnTo>
                  <a:pt x="1236" y="288"/>
                </a:lnTo>
                <a:lnTo>
                  <a:pt x="1237" y="289"/>
                </a:lnTo>
                <a:lnTo>
                  <a:pt x="1237" y="283"/>
                </a:lnTo>
                <a:lnTo>
                  <a:pt x="1237" y="260"/>
                </a:lnTo>
                <a:lnTo>
                  <a:pt x="1238" y="274"/>
                </a:lnTo>
                <a:lnTo>
                  <a:pt x="1238" y="255"/>
                </a:lnTo>
                <a:lnTo>
                  <a:pt x="1238" y="236"/>
                </a:lnTo>
                <a:lnTo>
                  <a:pt x="1239" y="242"/>
                </a:lnTo>
                <a:lnTo>
                  <a:pt x="1239" y="246"/>
                </a:lnTo>
                <a:lnTo>
                  <a:pt x="1239" y="246"/>
                </a:lnTo>
                <a:lnTo>
                  <a:pt x="1240" y="230"/>
                </a:lnTo>
                <a:lnTo>
                  <a:pt x="1240" y="224"/>
                </a:lnTo>
                <a:lnTo>
                  <a:pt x="1240" y="236"/>
                </a:lnTo>
                <a:lnTo>
                  <a:pt x="1240" y="220"/>
                </a:lnTo>
                <a:lnTo>
                  <a:pt x="1241" y="225"/>
                </a:lnTo>
                <a:lnTo>
                  <a:pt x="1241" y="229"/>
                </a:lnTo>
                <a:lnTo>
                  <a:pt x="1242" y="215"/>
                </a:lnTo>
                <a:lnTo>
                  <a:pt x="1242" y="208"/>
                </a:lnTo>
                <a:lnTo>
                  <a:pt x="1242" y="192"/>
                </a:lnTo>
                <a:lnTo>
                  <a:pt x="1242" y="185"/>
                </a:lnTo>
                <a:lnTo>
                  <a:pt x="1243" y="190"/>
                </a:lnTo>
                <a:lnTo>
                  <a:pt x="1243" y="184"/>
                </a:lnTo>
                <a:lnTo>
                  <a:pt x="1243" y="173"/>
                </a:lnTo>
                <a:lnTo>
                  <a:pt x="1243" y="172"/>
                </a:lnTo>
                <a:lnTo>
                  <a:pt x="1244" y="185"/>
                </a:lnTo>
                <a:lnTo>
                  <a:pt x="1244" y="186"/>
                </a:lnTo>
                <a:lnTo>
                  <a:pt x="1244" y="177"/>
                </a:lnTo>
                <a:lnTo>
                  <a:pt x="1245" y="179"/>
                </a:lnTo>
                <a:lnTo>
                  <a:pt x="1245" y="208"/>
                </a:lnTo>
                <a:lnTo>
                  <a:pt x="1245" y="225"/>
                </a:lnTo>
                <a:lnTo>
                  <a:pt x="1246" y="225"/>
                </a:lnTo>
                <a:lnTo>
                  <a:pt x="1246" y="219"/>
                </a:lnTo>
                <a:lnTo>
                  <a:pt x="1246" y="230"/>
                </a:lnTo>
                <a:lnTo>
                  <a:pt x="1247" y="249"/>
                </a:lnTo>
                <a:lnTo>
                  <a:pt x="1247" y="245"/>
                </a:lnTo>
                <a:lnTo>
                  <a:pt x="1247" y="238"/>
                </a:lnTo>
                <a:lnTo>
                  <a:pt x="1247" y="239"/>
                </a:lnTo>
                <a:lnTo>
                  <a:pt x="1248" y="233"/>
                </a:lnTo>
                <a:lnTo>
                  <a:pt x="1248" y="226"/>
                </a:lnTo>
                <a:lnTo>
                  <a:pt x="1248" y="228"/>
                </a:lnTo>
                <a:lnTo>
                  <a:pt x="1249" y="216"/>
                </a:lnTo>
                <a:lnTo>
                  <a:pt x="1249" y="219"/>
                </a:lnTo>
                <a:lnTo>
                  <a:pt x="1249" y="227"/>
                </a:lnTo>
                <a:lnTo>
                  <a:pt x="1250" y="240"/>
                </a:lnTo>
                <a:lnTo>
                  <a:pt x="1250" y="238"/>
                </a:lnTo>
                <a:lnTo>
                  <a:pt x="1250" y="252"/>
                </a:lnTo>
                <a:lnTo>
                  <a:pt x="1251" y="224"/>
                </a:lnTo>
                <a:lnTo>
                  <a:pt x="1251" y="242"/>
                </a:lnTo>
                <a:lnTo>
                  <a:pt x="1251" y="235"/>
                </a:lnTo>
                <a:lnTo>
                  <a:pt x="1251" y="233"/>
                </a:lnTo>
                <a:lnTo>
                  <a:pt x="1252" y="210"/>
                </a:lnTo>
                <a:lnTo>
                  <a:pt x="1252" y="220"/>
                </a:lnTo>
                <a:lnTo>
                  <a:pt x="1253" y="206"/>
                </a:lnTo>
                <a:lnTo>
                  <a:pt x="1253" y="177"/>
                </a:lnTo>
                <a:lnTo>
                  <a:pt x="1253" y="248"/>
                </a:lnTo>
                <a:lnTo>
                  <a:pt x="1253" y="282"/>
                </a:lnTo>
                <a:lnTo>
                  <a:pt x="1254" y="277"/>
                </a:lnTo>
                <a:lnTo>
                  <a:pt x="1254" y="275"/>
                </a:lnTo>
                <a:lnTo>
                  <a:pt x="1254" y="249"/>
                </a:lnTo>
                <a:lnTo>
                  <a:pt x="1255" y="251"/>
                </a:lnTo>
                <a:lnTo>
                  <a:pt x="1255" y="283"/>
                </a:lnTo>
                <a:lnTo>
                  <a:pt x="1255" y="278"/>
                </a:lnTo>
                <a:lnTo>
                  <a:pt x="1255" y="279"/>
                </a:lnTo>
                <a:lnTo>
                  <a:pt x="1256" y="288"/>
                </a:lnTo>
                <a:lnTo>
                  <a:pt x="1256" y="294"/>
                </a:lnTo>
                <a:lnTo>
                  <a:pt x="1257" y="289"/>
                </a:lnTo>
                <a:lnTo>
                  <a:pt x="1257" y="311"/>
                </a:lnTo>
                <a:lnTo>
                  <a:pt x="1257" y="329"/>
                </a:lnTo>
                <a:lnTo>
                  <a:pt x="1257" y="333"/>
                </a:lnTo>
                <a:lnTo>
                  <a:pt x="1258" y="338"/>
                </a:lnTo>
                <a:lnTo>
                  <a:pt x="1258" y="333"/>
                </a:lnTo>
                <a:lnTo>
                  <a:pt x="1258" y="330"/>
                </a:lnTo>
                <a:lnTo>
                  <a:pt x="1258" y="340"/>
                </a:lnTo>
                <a:lnTo>
                  <a:pt x="1259" y="303"/>
                </a:lnTo>
                <a:lnTo>
                  <a:pt x="1259" y="284"/>
                </a:lnTo>
                <a:lnTo>
                  <a:pt x="1259" y="295"/>
                </a:lnTo>
                <a:lnTo>
                  <a:pt x="1260" y="282"/>
                </a:lnTo>
                <a:lnTo>
                  <a:pt x="1260" y="274"/>
                </a:lnTo>
                <a:lnTo>
                  <a:pt x="1260" y="298"/>
                </a:lnTo>
                <a:lnTo>
                  <a:pt x="1261" y="287"/>
                </a:lnTo>
                <a:lnTo>
                  <a:pt x="1261" y="271"/>
                </a:lnTo>
                <a:lnTo>
                  <a:pt x="1261" y="283"/>
                </a:lnTo>
                <a:lnTo>
                  <a:pt x="1262" y="287"/>
                </a:lnTo>
                <a:lnTo>
                  <a:pt x="1262" y="305"/>
                </a:lnTo>
                <a:lnTo>
                  <a:pt x="1262" y="304"/>
                </a:lnTo>
                <a:lnTo>
                  <a:pt x="1262" y="291"/>
                </a:lnTo>
                <a:lnTo>
                  <a:pt x="1263" y="271"/>
                </a:lnTo>
                <a:lnTo>
                  <a:pt x="1263" y="279"/>
                </a:lnTo>
                <a:lnTo>
                  <a:pt x="1264" y="271"/>
                </a:lnTo>
                <a:lnTo>
                  <a:pt x="1264" y="253"/>
                </a:lnTo>
                <a:lnTo>
                  <a:pt x="1264" y="238"/>
                </a:lnTo>
                <a:lnTo>
                  <a:pt x="1264" y="251"/>
                </a:lnTo>
                <a:lnTo>
                  <a:pt x="1265" y="261"/>
                </a:lnTo>
                <a:lnTo>
                  <a:pt x="1265" y="258"/>
                </a:lnTo>
                <a:lnTo>
                  <a:pt x="1265" y="260"/>
                </a:lnTo>
                <a:lnTo>
                  <a:pt x="1266" y="266"/>
                </a:lnTo>
                <a:lnTo>
                  <a:pt x="1266" y="251"/>
                </a:lnTo>
                <a:lnTo>
                  <a:pt x="1266" y="256"/>
                </a:lnTo>
                <a:lnTo>
                  <a:pt x="1266" y="256"/>
                </a:lnTo>
                <a:lnTo>
                  <a:pt x="1267" y="242"/>
                </a:lnTo>
                <a:lnTo>
                  <a:pt x="1267" y="253"/>
                </a:lnTo>
                <a:lnTo>
                  <a:pt x="1268" y="252"/>
                </a:lnTo>
                <a:lnTo>
                  <a:pt x="1268" y="229"/>
                </a:lnTo>
                <a:lnTo>
                  <a:pt x="1268" y="225"/>
                </a:lnTo>
                <a:lnTo>
                  <a:pt x="1268" y="234"/>
                </a:lnTo>
                <a:lnTo>
                  <a:pt x="1269" y="220"/>
                </a:lnTo>
                <a:lnTo>
                  <a:pt x="1269" y="222"/>
                </a:lnTo>
                <a:lnTo>
                  <a:pt x="1269" y="231"/>
                </a:lnTo>
                <a:lnTo>
                  <a:pt x="1270" y="261"/>
                </a:lnTo>
                <a:lnTo>
                  <a:pt x="1270" y="280"/>
                </a:lnTo>
                <a:lnTo>
                  <a:pt x="1270" y="260"/>
                </a:lnTo>
                <a:lnTo>
                  <a:pt x="1270" y="237"/>
                </a:lnTo>
                <a:lnTo>
                  <a:pt x="1271" y="251"/>
                </a:lnTo>
                <a:lnTo>
                  <a:pt x="1271" y="258"/>
                </a:lnTo>
                <a:lnTo>
                  <a:pt x="1272" y="264"/>
                </a:lnTo>
                <a:lnTo>
                  <a:pt x="1272" y="288"/>
                </a:lnTo>
                <a:lnTo>
                  <a:pt x="1272" y="316"/>
                </a:lnTo>
                <a:lnTo>
                  <a:pt x="1272" y="302"/>
                </a:lnTo>
                <a:lnTo>
                  <a:pt x="1273" y="284"/>
                </a:lnTo>
                <a:lnTo>
                  <a:pt x="1273" y="290"/>
                </a:lnTo>
                <a:lnTo>
                  <a:pt x="1273" y="294"/>
                </a:lnTo>
                <a:lnTo>
                  <a:pt x="1273" y="299"/>
                </a:lnTo>
                <a:lnTo>
                  <a:pt x="1274" y="313"/>
                </a:lnTo>
                <a:lnTo>
                  <a:pt x="1274" y="317"/>
                </a:lnTo>
                <a:lnTo>
                  <a:pt x="1275" y="333"/>
                </a:lnTo>
                <a:lnTo>
                  <a:pt x="1275" y="346"/>
                </a:lnTo>
                <a:lnTo>
                  <a:pt x="1275" y="330"/>
                </a:lnTo>
                <a:lnTo>
                  <a:pt x="1275" y="328"/>
                </a:lnTo>
                <a:lnTo>
                  <a:pt x="1276" y="315"/>
                </a:lnTo>
                <a:lnTo>
                  <a:pt x="1276" y="309"/>
                </a:lnTo>
                <a:lnTo>
                  <a:pt x="1276" y="315"/>
                </a:lnTo>
                <a:lnTo>
                  <a:pt x="1277" y="312"/>
                </a:lnTo>
                <a:lnTo>
                  <a:pt x="1277" y="305"/>
                </a:lnTo>
                <a:lnTo>
                  <a:pt x="1277" y="308"/>
                </a:lnTo>
                <a:lnTo>
                  <a:pt x="1277" y="286"/>
                </a:lnTo>
                <a:lnTo>
                  <a:pt x="1278" y="275"/>
                </a:lnTo>
                <a:lnTo>
                  <a:pt x="1278" y="259"/>
                </a:lnTo>
                <a:lnTo>
                  <a:pt x="1279" y="259"/>
                </a:lnTo>
                <a:lnTo>
                  <a:pt x="1279" y="270"/>
                </a:lnTo>
                <a:lnTo>
                  <a:pt x="1279" y="246"/>
                </a:lnTo>
                <a:lnTo>
                  <a:pt x="1279" y="249"/>
                </a:lnTo>
                <a:lnTo>
                  <a:pt x="1280" y="267"/>
                </a:lnTo>
                <a:lnTo>
                  <a:pt x="1280" y="270"/>
                </a:lnTo>
                <a:lnTo>
                  <a:pt x="1280" y="259"/>
                </a:lnTo>
                <a:lnTo>
                  <a:pt x="1281" y="256"/>
                </a:lnTo>
                <a:lnTo>
                  <a:pt x="1281" y="240"/>
                </a:lnTo>
                <a:lnTo>
                  <a:pt x="1281" y="252"/>
                </a:lnTo>
                <a:lnTo>
                  <a:pt x="1281" y="240"/>
                </a:lnTo>
                <a:lnTo>
                  <a:pt x="1282" y="223"/>
                </a:lnTo>
                <a:lnTo>
                  <a:pt x="1282" y="215"/>
                </a:lnTo>
                <a:lnTo>
                  <a:pt x="1283" y="237"/>
                </a:lnTo>
                <a:lnTo>
                  <a:pt x="1283" y="238"/>
                </a:lnTo>
                <a:lnTo>
                  <a:pt x="1283" y="231"/>
                </a:lnTo>
                <a:lnTo>
                  <a:pt x="1283" y="229"/>
                </a:lnTo>
                <a:lnTo>
                  <a:pt x="1284" y="222"/>
                </a:lnTo>
                <a:lnTo>
                  <a:pt x="1284" y="230"/>
                </a:lnTo>
                <a:lnTo>
                  <a:pt x="1284" y="237"/>
                </a:lnTo>
                <a:lnTo>
                  <a:pt x="1284" y="237"/>
                </a:lnTo>
                <a:lnTo>
                  <a:pt x="1285" y="222"/>
                </a:lnTo>
                <a:lnTo>
                  <a:pt x="1285" y="235"/>
                </a:lnTo>
                <a:lnTo>
                  <a:pt x="1286" y="235"/>
                </a:lnTo>
                <a:lnTo>
                  <a:pt x="1286" y="251"/>
                </a:lnTo>
                <a:lnTo>
                  <a:pt x="1286" y="245"/>
                </a:lnTo>
                <a:lnTo>
                  <a:pt x="1286" y="292"/>
                </a:lnTo>
                <a:lnTo>
                  <a:pt x="1287" y="263"/>
                </a:lnTo>
                <a:lnTo>
                  <a:pt x="1287" y="251"/>
                </a:lnTo>
                <a:lnTo>
                  <a:pt x="1287" y="268"/>
                </a:lnTo>
                <a:lnTo>
                  <a:pt x="1288" y="288"/>
                </a:lnTo>
                <a:lnTo>
                  <a:pt x="1288" y="291"/>
                </a:lnTo>
                <a:lnTo>
                  <a:pt x="1288" y="299"/>
                </a:lnTo>
                <a:lnTo>
                  <a:pt x="1288" y="283"/>
                </a:lnTo>
                <a:lnTo>
                  <a:pt x="1289" y="270"/>
                </a:lnTo>
                <a:lnTo>
                  <a:pt x="1289" y="276"/>
                </a:lnTo>
                <a:lnTo>
                  <a:pt x="1290" y="287"/>
                </a:lnTo>
                <a:lnTo>
                  <a:pt x="1290" y="277"/>
                </a:lnTo>
                <a:lnTo>
                  <a:pt x="1290" y="260"/>
                </a:lnTo>
                <a:lnTo>
                  <a:pt x="1290" y="265"/>
                </a:lnTo>
                <a:lnTo>
                  <a:pt x="1291" y="244"/>
                </a:lnTo>
                <a:lnTo>
                  <a:pt x="1291" y="236"/>
                </a:lnTo>
                <a:lnTo>
                  <a:pt x="1291" y="232"/>
                </a:lnTo>
                <a:lnTo>
                  <a:pt x="1292" y="231"/>
                </a:lnTo>
                <a:lnTo>
                  <a:pt x="1292" y="240"/>
                </a:lnTo>
                <a:lnTo>
                  <a:pt x="1292" y="233"/>
                </a:lnTo>
                <a:lnTo>
                  <a:pt x="1292" y="243"/>
                </a:lnTo>
                <a:lnTo>
                  <a:pt x="1293" y="247"/>
                </a:lnTo>
                <a:lnTo>
                  <a:pt x="1293" y="245"/>
                </a:lnTo>
                <a:lnTo>
                  <a:pt x="1294" y="246"/>
                </a:lnTo>
                <a:lnTo>
                  <a:pt x="1294" y="263"/>
                </a:lnTo>
                <a:lnTo>
                  <a:pt x="1294" y="255"/>
                </a:lnTo>
                <a:lnTo>
                  <a:pt x="1294" y="268"/>
                </a:lnTo>
                <a:lnTo>
                  <a:pt x="1295" y="273"/>
                </a:lnTo>
                <a:lnTo>
                  <a:pt x="1295" y="257"/>
                </a:lnTo>
                <a:lnTo>
                  <a:pt x="1295" y="242"/>
                </a:lnTo>
                <a:lnTo>
                  <a:pt x="1296" y="261"/>
                </a:lnTo>
                <a:lnTo>
                  <a:pt x="1296" y="246"/>
                </a:lnTo>
                <a:lnTo>
                  <a:pt x="1296" y="257"/>
                </a:lnTo>
                <a:lnTo>
                  <a:pt x="1297" y="238"/>
                </a:lnTo>
                <a:lnTo>
                  <a:pt x="1297" y="242"/>
                </a:lnTo>
                <a:lnTo>
                  <a:pt x="1297" y="226"/>
                </a:lnTo>
                <a:lnTo>
                  <a:pt x="1298" y="252"/>
                </a:lnTo>
                <a:lnTo>
                  <a:pt x="1298" y="258"/>
                </a:lnTo>
                <a:lnTo>
                  <a:pt x="1298" y="265"/>
                </a:lnTo>
                <a:lnTo>
                  <a:pt x="1298" y="279"/>
                </a:lnTo>
                <a:lnTo>
                  <a:pt x="1299" y="265"/>
                </a:lnTo>
                <a:lnTo>
                  <a:pt x="1299" y="263"/>
                </a:lnTo>
                <a:lnTo>
                  <a:pt x="1299" y="268"/>
                </a:lnTo>
                <a:lnTo>
                  <a:pt x="1299" y="248"/>
                </a:lnTo>
                <a:lnTo>
                  <a:pt x="1300" y="245"/>
                </a:lnTo>
                <a:lnTo>
                  <a:pt x="1300" y="258"/>
                </a:lnTo>
                <a:lnTo>
                  <a:pt x="1301" y="236"/>
                </a:lnTo>
                <a:lnTo>
                  <a:pt x="1301" y="235"/>
                </a:lnTo>
                <a:lnTo>
                  <a:pt x="1301" y="244"/>
                </a:lnTo>
                <a:lnTo>
                  <a:pt x="1301" y="248"/>
                </a:lnTo>
                <a:lnTo>
                  <a:pt x="1302" y="228"/>
                </a:lnTo>
                <a:lnTo>
                  <a:pt x="1302" y="238"/>
                </a:lnTo>
                <a:lnTo>
                  <a:pt x="1302" y="231"/>
                </a:lnTo>
                <a:lnTo>
                  <a:pt x="1303" y="214"/>
                </a:lnTo>
                <a:lnTo>
                  <a:pt x="1303" y="218"/>
                </a:lnTo>
                <a:lnTo>
                  <a:pt x="1303" y="232"/>
                </a:lnTo>
                <a:lnTo>
                  <a:pt x="1304" y="224"/>
                </a:lnTo>
                <a:lnTo>
                  <a:pt x="1304" y="208"/>
                </a:lnTo>
                <a:lnTo>
                  <a:pt x="1304" y="226"/>
                </a:lnTo>
                <a:lnTo>
                  <a:pt x="1305" y="221"/>
                </a:lnTo>
                <a:lnTo>
                  <a:pt x="1305" y="228"/>
                </a:lnTo>
                <a:lnTo>
                  <a:pt x="1305" y="236"/>
                </a:lnTo>
                <a:lnTo>
                  <a:pt x="1305" y="228"/>
                </a:lnTo>
                <a:lnTo>
                  <a:pt x="1306" y="232"/>
                </a:lnTo>
                <a:lnTo>
                  <a:pt x="1306" y="229"/>
                </a:lnTo>
                <a:lnTo>
                  <a:pt x="1306" y="262"/>
                </a:lnTo>
                <a:lnTo>
                  <a:pt x="1307" y="243"/>
                </a:lnTo>
                <a:lnTo>
                  <a:pt x="1307" y="254"/>
                </a:lnTo>
                <a:lnTo>
                  <a:pt x="1307" y="270"/>
                </a:lnTo>
                <a:lnTo>
                  <a:pt x="1308" y="270"/>
                </a:lnTo>
                <a:lnTo>
                  <a:pt x="1308" y="266"/>
                </a:lnTo>
                <a:lnTo>
                  <a:pt x="1308" y="280"/>
                </a:lnTo>
                <a:lnTo>
                  <a:pt x="1309" y="274"/>
                </a:lnTo>
                <a:lnTo>
                  <a:pt x="1309" y="274"/>
                </a:lnTo>
                <a:lnTo>
                  <a:pt x="1309" y="289"/>
                </a:lnTo>
                <a:lnTo>
                  <a:pt x="1309" y="289"/>
                </a:lnTo>
                <a:lnTo>
                  <a:pt x="1310" y="280"/>
                </a:lnTo>
                <a:lnTo>
                  <a:pt x="1310" y="308"/>
                </a:lnTo>
                <a:lnTo>
                  <a:pt x="1310" y="287"/>
                </a:lnTo>
                <a:lnTo>
                  <a:pt x="1311" y="219"/>
                </a:lnTo>
                <a:lnTo>
                  <a:pt x="1311" y="211"/>
                </a:lnTo>
                <a:lnTo>
                  <a:pt x="1311" y="239"/>
                </a:lnTo>
                <a:lnTo>
                  <a:pt x="1312" y="253"/>
                </a:lnTo>
                <a:lnTo>
                  <a:pt x="1312" y="220"/>
                </a:lnTo>
                <a:lnTo>
                  <a:pt x="1312" y="256"/>
                </a:lnTo>
                <a:lnTo>
                  <a:pt x="1313" y="271"/>
                </a:lnTo>
                <a:lnTo>
                  <a:pt x="1313" y="266"/>
                </a:lnTo>
                <a:lnTo>
                  <a:pt x="1313" y="276"/>
                </a:lnTo>
                <a:lnTo>
                  <a:pt x="1313" y="275"/>
                </a:lnTo>
                <a:lnTo>
                  <a:pt x="1314" y="255"/>
                </a:lnTo>
                <a:lnTo>
                  <a:pt x="1314" y="264"/>
                </a:lnTo>
                <a:lnTo>
                  <a:pt x="1315" y="263"/>
                </a:lnTo>
                <a:lnTo>
                  <a:pt x="1315" y="274"/>
                </a:lnTo>
                <a:lnTo>
                  <a:pt x="1315" y="281"/>
                </a:lnTo>
                <a:lnTo>
                  <a:pt x="1315" y="258"/>
                </a:lnTo>
                <a:lnTo>
                  <a:pt x="1316" y="280"/>
                </a:lnTo>
                <a:lnTo>
                  <a:pt x="1316" y="263"/>
                </a:lnTo>
                <a:lnTo>
                  <a:pt x="1316" y="275"/>
                </a:lnTo>
                <a:lnTo>
                  <a:pt x="1316" y="250"/>
                </a:lnTo>
                <a:lnTo>
                  <a:pt x="1317" y="261"/>
                </a:lnTo>
                <a:lnTo>
                  <a:pt x="1317" y="264"/>
                </a:lnTo>
                <a:lnTo>
                  <a:pt x="1317" y="277"/>
                </a:lnTo>
                <a:lnTo>
                  <a:pt x="1318" y="277"/>
                </a:lnTo>
                <a:lnTo>
                  <a:pt x="1318" y="263"/>
                </a:lnTo>
                <a:lnTo>
                  <a:pt x="1318" y="287"/>
                </a:lnTo>
                <a:lnTo>
                  <a:pt x="1319" y="288"/>
                </a:lnTo>
                <a:lnTo>
                  <a:pt x="1319" y="312"/>
                </a:lnTo>
                <a:lnTo>
                  <a:pt x="1319" y="282"/>
                </a:lnTo>
                <a:lnTo>
                  <a:pt x="1320" y="262"/>
                </a:lnTo>
                <a:lnTo>
                  <a:pt x="1320" y="268"/>
                </a:lnTo>
                <a:lnTo>
                  <a:pt x="1320" y="285"/>
                </a:lnTo>
                <a:lnTo>
                  <a:pt x="1320" y="287"/>
                </a:lnTo>
                <a:lnTo>
                  <a:pt x="1321" y="314"/>
                </a:lnTo>
                <a:lnTo>
                  <a:pt x="1321" y="310"/>
                </a:lnTo>
                <a:lnTo>
                  <a:pt x="1321" y="314"/>
                </a:lnTo>
                <a:lnTo>
                  <a:pt x="1322" y="321"/>
                </a:lnTo>
                <a:lnTo>
                  <a:pt x="1322" y="318"/>
                </a:lnTo>
                <a:lnTo>
                  <a:pt x="1322" y="320"/>
                </a:lnTo>
                <a:lnTo>
                  <a:pt x="1323" y="307"/>
                </a:lnTo>
                <a:lnTo>
                  <a:pt x="1323" y="307"/>
                </a:lnTo>
                <a:lnTo>
                  <a:pt x="1323" y="324"/>
                </a:lnTo>
                <a:lnTo>
                  <a:pt x="1324" y="360"/>
                </a:lnTo>
                <a:lnTo>
                  <a:pt x="1324" y="341"/>
                </a:lnTo>
                <a:lnTo>
                  <a:pt x="1324" y="321"/>
                </a:lnTo>
                <a:lnTo>
                  <a:pt x="1324" y="290"/>
                </a:lnTo>
                <a:lnTo>
                  <a:pt x="1325" y="306"/>
                </a:lnTo>
                <a:lnTo>
                  <a:pt x="1325" y="334"/>
                </a:lnTo>
                <a:lnTo>
                  <a:pt x="1326" y="333"/>
                </a:lnTo>
                <a:lnTo>
                  <a:pt x="1326" y="344"/>
                </a:lnTo>
                <a:lnTo>
                  <a:pt x="1326" y="355"/>
                </a:lnTo>
                <a:lnTo>
                  <a:pt x="1326" y="340"/>
                </a:lnTo>
                <a:lnTo>
                  <a:pt x="1327" y="329"/>
                </a:lnTo>
                <a:lnTo>
                  <a:pt x="1327" y="337"/>
                </a:lnTo>
                <a:lnTo>
                  <a:pt x="1327" y="320"/>
                </a:lnTo>
                <a:lnTo>
                  <a:pt x="1327" y="292"/>
                </a:lnTo>
                <a:lnTo>
                  <a:pt x="1328" y="276"/>
                </a:lnTo>
                <a:lnTo>
                  <a:pt x="1328" y="271"/>
                </a:lnTo>
                <a:lnTo>
                  <a:pt x="1328" y="278"/>
                </a:lnTo>
                <a:lnTo>
                  <a:pt x="1329" y="246"/>
                </a:lnTo>
                <a:lnTo>
                  <a:pt x="1329" y="228"/>
                </a:lnTo>
                <a:lnTo>
                  <a:pt x="1330" y="208"/>
                </a:lnTo>
                <a:lnTo>
                  <a:pt x="1330" y="226"/>
                </a:lnTo>
                <a:lnTo>
                  <a:pt x="1330" y="228"/>
                </a:lnTo>
                <a:lnTo>
                  <a:pt x="1330" y="231"/>
                </a:lnTo>
                <a:lnTo>
                  <a:pt x="1331" y="224"/>
                </a:lnTo>
                <a:lnTo>
                  <a:pt x="1331" y="227"/>
                </a:lnTo>
                <a:lnTo>
                  <a:pt x="1331" y="250"/>
                </a:lnTo>
                <a:lnTo>
                  <a:pt x="1331" y="251"/>
                </a:lnTo>
                <a:lnTo>
                  <a:pt x="1332" y="249"/>
                </a:lnTo>
                <a:lnTo>
                  <a:pt x="1332" y="260"/>
                </a:lnTo>
                <a:lnTo>
                  <a:pt x="1332" y="262"/>
                </a:lnTo>
                <a:lnTo>
                  <a:pt x="1333" y="235"/>
                </a:lnTo>
                <a:lnTo>
                  <a:pt x="1333" y="240"/>
                </a:lnTo>
                <a:lnTo>
                  <a:pt x="1333" y="262"/>
                </a:lnTo>
                <a:lnTo>
                  <a:pt x="1334" y="266"/>
                </a:lnTo>
                <a:lnTo>
                  <a:pt x="1334" y="248"/>
                </a:lnTo>
                <a:lnTo>
                  <a:pt x="1334" y="242"/>
                </a:lnTo>
                <a:lnTo>
                  <a:pt x="1335" y="271"/>
                </a:lnTo>
                <a:lnTo>
                  <a:pt x="1335" y="272"/>
                </a:lnTo>
                <a:lnTo>
                  <a:pt x="1335" y="249"/>
                </a:lnTo>
                <a:lnTo>
                  <a:pt x="1335" y="230"/>
                </a:lnTo>
                <a:lnTo>
                  <a:pt x="1336" y="251"/>
                </a:lnTo>
                <a:lnTo>
                  <a:pt x="1336" y="238"/>
                </a:lnTo>
                <a:lnTo>
                  <a:pt x="1337" y="252"/>
                </a:lnTo>
                <a:lnTo>
                  <a:pt x="1337" y="224"/>
                </a:lnTo>
                <a:lnTo>
                  <a:pt x="1337" y="231"/>
                </a:lnTo>
                <a:lnTo>
                  <a:pt x="1337" y="233"/>
                </a:lnTo>
                <a:lnTo>
                  <a:pt x="1338" y="238"/>
                </a:lnTo>
                <a:lnTo>
                  <a:pt x="1338" y="252"/>
                </a:lnTo>
                <a:lnTo>
                  <a:pt x="1338" y="277"/>
                </a:lnTo>
                <a:lnTo>
                  <a:pt x="1339" y="279"/>
                </a:lnTo>
                <a:lnTo>
                  <a:pt x="1339" y="264"/>
                </a:lnTo>
                <a:lnTo>
                  <a:pt x="1339" y="277"/>
                </a:lnTo>
                <a:lnTo>
                  <a:pt x="1339" y="265"/>
                </a:lnTo>
                <a:lnTo>
                  <a:pt x="1340" y="271"/>
                </a:lnTo>
                <a:lnTo>
                  <a:pt x="1340" y="270"/>
                </a:lnTo>
                <a:lnTo>
                  <a:pt x="1341" y="267"/>
                </a:lnTo>
                <a:lnTo>
                  <a:pt x="1341" y="290"/>
                </a:lnTo>
                <a:lnTo>
                  <a:pt x="1341" y="270"/>
                </a:lnTo>
                <a:lnTo>
                  <a:pt x="1341" y="268"/>
                </a:lnTo>
                <a:lnTo>
                  <a:pt x="1342" y="266"/>
                </a:lnTo>
                <a:lnTo>
                  <a:pt x="1342" y="257"/>
                </a:lnTo>
                <a:lnTo>
                  <a:pt x="1342" y="262"/>
                </a:lnTo>
                <a:lnTo>
                  <a:pt x="1342" y="248"/>
                </a:lnTo>
                <a:lnTo>
                  <a:pt x="1343" y="266"/>
                </a:lnTo>
                <a:lnTo>
                  <a:pt x="1343" y="235"/>
                </a:lnTo>
                <a:lnTo>
                  <a:pt x="1343" y="236"/>
                </a:lnTo>
                <a:lnTo>
                  <a:pt x="1344" y="265"/>
                </a:lnTo>
                <a:lnTo>
                  <a:pt x="1344" y="278"/>
                </a:lnTo>
                <a:lnTo>
                  <a:pt x="1344" y="295"/>
                </a:lnTo>
                <a:lnTo>
                  <a:pt x="1345" y="270"/>
                </a:lnTo>
                <a:lnTo>
                  <a:pt x="1345" y="267"/>
                </a:lnTo>
                <a:lnTo>
                  <a:pt x="1345" y="275"/>
                </a:lnTo>
                <a:lnTo>
                  <a:pt x="1346" y="259"/>
                </a:lnTo>
                <a:lnTo>
                  <a:pt x="1346" y="262"/>
                </a:lnTo>
                <a:lnTo>
                  <a:pt x="1346" y="258"/>
                </a:lnTo>
                <a:lnTo>
                  <a:pt x="1346" y="289"/>
                </a:lnTo>
                <a:lnTo>
                  <a:pt x="1347" y="285"/>
                </a:lnTo>
                <a:lnTo>
                  <a:pt x="1347" y="285"/>
                </a:lnTo>
                <a:lnTo>
                  <a:pt x="1348" y="288"/>
                </a:lnTo>
                <a:lnTo>
                  <a:pt x="1348" y="293"/>
                </a:lnTo>
                <a:lnTo>
                  <a:pt x="1348" y="281"/>
                </a:lnTo>
                <a:lnTo>
                  <a:pt x="1348" y="255"/>
                </a:lnTo>
                <a:lnTo>
                  <a:pt x="1349" y="245"/>
                </a:lnTo>
                <a:lnTo>
                  <a:pt x="1349" y="235"/>
                </a:lnTo>
                <a:lnTo>
                  <a:pt x="1349" y="259"/>
                </a:lnTo>
                <a:lnTo>
                  <a:pt x="1350" y="263"/>
                </a:lnTo>
                <a:lnTo>
                  <a:pt x="1350" y="258"/>
                </a:lnTo>
                <a:lnTo>
                  <a:pt x="1350" y="264"/>
                </a:lnTo>
                <a:lnTo>
                  <a:pt x="1350" y="246"/>
                </a:lnTo>
                <a:lnTo>
                  <a:pt x="1351" y="265"/>
                </a:lnTo>
                <a:lnTo>
                  <a:pt x="1351" y="277"/>
                </a:lnTo>
                <a:lnTo>
                  <a:pt x="1352" y="259"/>
                </a:lnTo>
                <a:lnTo>
                  <a:pt x="1352" y="300"/>
                </a:lnTo>
                <a:lnTo>
                  <a:pt x="1352" y="282"/>
                </a:lnTo>
                <a:lnTo>
                  <a:pt x="1352" y="237"/>
                </a:lnTo>
                <a:lnTo>
                  <a:pt x="1353" y="241"/>
                </a:lnTo>
                <a:lnTo>
                  <a:pt x="1353" y="262"/>
                </a:lnTo>
                <a:lnTo>
                  <a:pt x="1353" y="265"/>
                </a:lnTo>
                <a:lnTo>
                  <a:pt x="1354" y="279"/>
                </a:lnTo>
                <a:lnTo>
                  <a:pt x="1354" y="279"/>
                </a:lnTo>
                <a:lnTo>
                  <a:pt x="1354" y="270"/>
                </a:lnTo>
                <a:lnTo>
                  <a:pt x="1354" y="247"/>
                </a:lnTo>
                <a:lnTo>
                  <a:pt x="1355" y="254"/>
                </a:lnTo>
                <a:lnTo>
                  <a:pt x="1355" y="264"/>
                </a:lnTo>
                <a:lnTo>
                  <a:pt x="1356" y="250"/>
                </a:lnTo>
                <a:lnTo>
                  <a:pt x="1356" y="249"/>
                </a:lnTo>
                <a:lnTo>
                  <a:pt x="1356" y="275"/>
                </a:lnTo>
                <a:lnTo>
                  <a:pt x="1356" y="269"/>
                </a:lnTo>
                <a:lnTo>
                  <a:pt x="1357" y="234"/>
                </a:lnTo>
                <a:lnTo>
                  <a:pt x="1357" y="232"/>
                </a:lnTo>
                <a:lnTo>
                  <a:pt x="1357" y="242"/>
                </a:lnTo>
                <a:lnTo>
                  <a:pt x="1357" y="247"/>
                </a:lnTo>
                <a:lnTo>
                  <a:pt x="1358" y="246"/>
                </a:lnTo>
                <a:lnTo>
                  <a:pt x="1358" y="261"/>
                </a:lnTo>
                <a:lnTo>
                  <a:pt x="1359" y="276"/>
                </a:lnTo>
                <a:lnTo>
                  <a:pt x="1359" y="285"/>
                </a:lnTo>
                <a:lnTo>
                  <a:pt x="1359" y="269"/>
                </a:lnTo>
                <a:lnTo>
                  <a:pt x="1359" y="260"/>
                </a:lnTo>
                <a:lnTo>
                  <a:pt x="1360" y="272"/>
                </a:lnTo>
                <a:lnTo>
                  <a:pt x="1360" y="263"/>
                </a:lnTo>
                <a:lnTo>
                  <a:pt x="1360" y="297"/>
                </a:lnTo>
                <a:lnTo>
                  <a:pt x="1361" y="270"/>
                </a:lnTo>
                <a:lnTo>
                  <a:pt x="1361" y="270"/>
                </a:lnTo>
                <a:lnTo>
                  <a:pt x="1361" y="268"/>
                </a:lnTo>
                <a:lnTo>
                  <a:pt x="1361" y="270"/>
                </a:lnTo>
                <a:lnTo>
                  <a:pt x="1362" y="258"/>
                </a:lnTo>
                <a:lnTo>
                  <a:pt x="1362" y="261"/>
                </a:lnTo>
                <a:lnTo>
                  <a:pt x="1363" y="251"/>
                </a:lnTo>
                <a:lnTo>
                  <a:pt x="1363" y="252"/>
                </a:lnTo>
                <a:lnTo>
                  <a:pt x="1363" y="239"/>
                </a:lnTo>
                <a:lnTo>
                  <a:pt x="1363" y="243"/>
                </a:lnTo>
                <a:lnTo>
                  <a:pt x="1364" y="279"/>
                </a:lnTo>
                <a:lnTo>
                  <a:pt x="1364" y="278"/>
                </a:lnTo>
                <a:lnTo>
                  <a:pt x="1364" y="277"/>
                </a:lnTo>
                <a:lnTo>
                  <a:pt x="1365" y="264"/>
                </a:lnTo>
                <a:lnTo>
                  <a:pt x="1365" y="279"/>
                </a:lnTo>
                <a:lnTo>
                  <a:pt x="1365" y="275"/>
                </a:lnTo>
                <a:lnTo>
                  <a:pt x="1365" y="270"/>
                </a:lnTo>
                <a:lnTo>
                  <a:pt x="1366" y="254"/>
                </a:lnTo>
                <a:lnTo>
                  <a:pt x="1366" y="252"/>
                </a:lnTo>
                <a:lnTo>
                  <a:pt x="1367" y="246"/>
                </a:lnTo>
                <a:lnTo>
                  <a:pt x="1367" y="248"/>
                </a:lnTo>
                <a:lnTo>
                  <a:pt x="1367" y="259"/>
                </a:lnTo>
                <a:lnTo>
                  <a:pt x="1367" y="239"/>
                </a:lnTo>
                <a:lnTo>
                  <a:pt x="1368" y="252"/>
                </a:lnTo>
                <a:lnTo>
                  <a:pt x="1368" y="260"/>
                </a:lnTo>
                <a:lnTo>
                  <a:pt x="1368" y="250"/>
                </a:lnTo>
                <a:lnTo>
                  <a:pt x="1368" y="234"/>
                </a:lnTo>
                <a:lnTo>
                  <a:pt x="1369" y="249"/>
                </a:lnTo>
                <a:lnTo>
                  <a:pt x="1369" y="240"/>
                </a:lnTo>
                <a:lnTo>
                  <a:pt x="1370" y="249"/>
                </a:lnTo>
                <a:lnTo>
                  <a:pt x="1370" y="268"/>
                </a:lnTo>
                <a:lnTo>
                  <a:pt x="1370" y="264"/>
                </a:lnTo>
                <a:lnTo>
                  <a:pt x="1371" y="270"/>
                </a:lnTo>
                <a:lnTo>
                  <a:pt x="1371" y="279"/>
                </a:lnTo>
                <a:lnTo>
                  <a:pt x="1371" y="269"/>
                </a:lnTo>
                <a:lnTo>
                  <a:pt x="1371" y="292"/>
                </a:lnTo>
                <a:lnTo>
                  <a:pt x="1372" y="293"/>
                </a:lnTo>
                <a:lnTo>
                  <a:pt x="1372" y="291"/>
                </a:lnTo>
                <a:lnTo>
                  <a:pt x="1372" y="293"/>
                </a:lnTo>
                <a:lnTo>
                  <a:pt x="1372" y="295"/>
                </a:lnTo>
                <a:lnTo>
                  <a:pt x="1373" y="309"/>
                </a:lnTo>
                <a:lnTo>
                  <a:pt x="1373" y="298"/>
                </a:lnTo>
                <a:lnTo>
                  <a:pt x="1374" y="304"/>
                </a:lnTo>
                <a:lnTo>
                  <a:pt x="1374" y="301"/>
                </a:lnTo>
                <a:lnTo>
                  <a:pt x="1374" y="272"/>
                </a:lnTo>
                <a:lnTo>
                  <a:pt x="1374" y="298"/>
                </a:lnTo>
                <a:lnTo>
                  <a:pt x="1375" y="301"/>
                </a:lnTo>
                <a:lnTo>
                  <a:pt x="1375" y="313"/>
                </a:lnTo>
                <a:lnTo>
                  <a:pt x="1375" y="321"/>
                </a:lnTo>
                <a:lnTo>
                  <a:pt x="1376" y="326"/>
                </a:lnTo>
                <a:lnTo>
                  <a:pt x="1376" y="326"/>
                </a:lnTo>
                <a:lnTo>
                  <a:pt x="1376" y="238"/>
                </a:lnTo>
                <a:lnTo>
                  <a:pt x="1377" y="199"/>
                </a:lnTo>
                <a:lnTo>
                  <a:pt x="1377" y="253"/>
                </a:lnTo>
                <a:lnTo>
                  <a:pt x="1377" y="252"/>
                </a:lnTo>
                <a:lnTo>
                  <a:pt x="1378" y="246"/>
                </a:lnTo>
                <a:lnTo>
                  <a:pt x="1378" y="237"/>
                </a:lnTo>
                <a:lnTo>
                  <a:pt x="1378" y="239"/>
                </a:lnTo>
                <a:lnTo>
                  <a:pt x="1378" y="242"/>
                </a:lnTo>
                <a:lnTo>
                  <a:pt x="1379" y="267"/>
                </a:lnTo>
                <a:lnTo>
                  <a:pt x="1379" y="260"/>
                </a:lnTo>
                <a:lnTo>
                  <a:pt x="1379" y="246"/>
                </a:lnTo>
                <a:lnTo>
                  <a:pt x="1380" y="254"/>
                </a:lnTo>
                <a:lnTo>
                  <a:pt x="1380" y="255"/>
                </a:lnTo>
                <a:lnTo>
                  <a:pt x="1380" y="265"/>
                </a:lnTo>
                <a:lnTo>
                  <a:pt x="1381" y="256"/>
                </a:lnTo>
                <a:lnTo>
                  <a:pt x="1381" y="254"/>
                </a:lnTo>
                <a:lnTo>
                  <a:pt x="1381" y="271"/>
                </a:lnTo>
                <a:lnTo>
                  <a:pt x="1382" y="260"/>
                </a:lnTo>
                <a:lnTo>
                  <a:pt x="1382" y="265"/>
                </a:lnTo>
                <a:lnTo>
                  <a:pt x="1382" y="260"/>
                </a:lnTo>
                <a:lnTo>
                  <a:pt x="1382" y="278"/>
                </a:lnTo>
                <a:lnTo>
                  <a:pt x="1383" y="274"/>
                </a:lnTo>
                <a:lnTo>
                  <a:pt x="1383" y="265"/>
                </a:lnTo>
                <a:lnTo>
                  <a:pt x="1383" y="246"/>
                </a:lnTo>
                <a:lnTo>
                  <a:pt x="1383" y="236"/>
                </a:lnTo>
                <a:lnTo>
                  <a:pt x="1384" y="258"/>
                </a:lnTo>
                <a:lnTo>
                  <a:pt x="1384" y="280"/>
                </a:lnTo>
                <a:lnTo>
                  <a:pt x="1385" y="282"/>
                </a:lnTo>
                <a:lnTo>
                  <a:pt x="1385" y="245"/>
                </a:lnTo>
                <a:lnTo>
                  <a:pt x="1385" y="262"/>
                </a:lnTo>
                <a:lnTo>
                  <a:pt x="1385" y="266"/>
                </a:lnTo>
                <a:lnTo>
                  <a:pt x="1386" y="293"/>
                </a:lnTo>
                <a:lnTo>
                  <a:pt x="1386" y="297"/>
                </a:lnTo>
                <a:lnTo>
                  <a:pt x="1386" y="297"/>
                </a:lnTo>
                <a:lnTo>
                  <a:pt x="1387" y="288"/>
                </a:lnTo>
                <a:lnTo>
                  <a:pt x="1387" y="322"/>
                </a:lnTo>
                <a:lnTo>
                  <a:pt x="1387" y="325"/>
                </a:lnTo>
                <a:lnTo>
                  <a:pt x="1388" y="298"/>
                </a:lnTo>
                <a:lnTo>
                  <a:pt x="1388" y="301"/>
                </a:lnTo>
                <a:lnTo>
                  <a:pt x="1388" y="303"/>
                </a:lnTo>
                <a:lnTo>
                  <a:pt x="1389" y="281"/>
                </a:lnTo>
                <a:lnTo>
                  <a:pt x="1389" y="320"/>
                </a:lnTo>
                <a:lnTo>
                  <a:pt x="1389" y="316"/>
                </a:lnTo>
                <a:lnTo>
                  <a:pt x="1389" y="303"/>
                </a:lnTo>
                <a:lnTo>
                  <a:pt x="1390" y="311"/>
                </a:lnTo>
                <a:lnTo>
                  <a:pt x="1390" y="314"/>
                </a:lnTo>
                <a:lnTo>
                  <a:pt x="1390" y="299"/>
                </a:lnTo>
                <a:lnTo>
                  <a:pt x="1391" y="303"/>
                </a:lnTo>
                <a:lnTo>
                  <a:pt x="1391" y="341"/>
                </a:lnTo>
                <a:lnTo>
                  <a:pt x="1391" y="345"/>
                </a:lnTo>
                <a:lnTo>
                  <a:pt x="1392" y="331"/>
                </a:lnTo>
                <a:lnTo>
                  <a:pt x="1392" y="341"/>
                </a:lnTo>
                <a:lnTo>
                  <a:pt x="1392" y="341"/>
                </a:lnTo>
                <a:lnTo>
                  <a:pt x="1393" y="301"/>
                </a:lnTo>
                <a:lnTo>
                  <a:pt x="1393" y="267"/>
                </a:lnTo>
                <a:lnTo>
                  <a:pt x="1393" y="255"/>
                </a:lnTo>
                <a:lnTo>
                  <a:pt x="1393" y="279"/>
                </a:lnTo>
                <a:lnTo>
                  <a:pt x="1394" y="289"/>
                </a:lnTo>
                <a:lnTo>
                  <a:pt x="1394" y="288"/>
                </a:lnTo>
                <a:lnTo>
                  <a:pt x="1394" y="276"/>
                </a:lnTo>
                <a:lnTo>
                  <a:pt x="1395" y="260"/>
                </a:lnTo>
                <a:lnTo>
                  <a:pt x="1395" y="256"/>
                </a:lnTo>
                <a:lnTo>
                  <a:pt x="1395" y="272"/>
                </a:lnTo>
                <a:lnTo>
                  <a:pt x="1396" y="296"/>
                </a:lnTo>
                <a:lnTo>
                  <a:pt x="1396" y="294"/>
                </a:lnTo>
                <a:lnTo>
                  <a:pt x="1396" y="297"/>
                </a:lnTo>
                <a:lnTo>
                  <a:pt x="1397" y="316"/>
                </a:lnTo>
                <a:lnTo>
                  <a:pt x="1397" y="340"/>
                </a:lnTo>
                <a:lnTo>
                  <a:pt x="1397" y="340"/>
                </a:lnTo>
                <a:lnTo>
                  <a:pt x="1397" y="340"/>
                </a:lnTo>
                <a:lnTo>
                  <a:pt x="1398" y="366"/>
                </a:lnTo>
                <a:lnTo>
                  <a:pt x="1398" y="374"/>
                </a:lnTo>
                <a:lnTo>
                  <a:pt x="1399" y="334"/>
                </a:lnTo>
                <a:lnTo>
                  <a:pt x="1399" y="352"/>
                </a:lnTo>
                <a:lnTo>
                  <a:pt x="1399" y="332"/>
                </a:lnTo>
                <a:lnTo>
                  <a:pt x="1399" y="331"/>
                </a:lnTo>
                <a:lnTo>
                  <a:pt x="1400" y="312"/>
                </a:lnTo>
                <a:lnTo>
                  <a:pt x="1400" y="313"/>
                </a:lnTo>
                <a:lnTo>
                  <a:pt x="1400" y="315"/>
                </a:lnTo>
                <a:lnTo>
                  <a:pt x="1400" y="242"/>
                </a:lnTo>
                <a:lnTo>
                  <a:pt x="1401" y="226"/>
                </a:lnTo>
                <a:lnTo>
                  <a:pt x="1401" y="223"/>
                </a:lnTo>
                <a:lnTo>
                  <a:pt x="1401" y="260"/>
                </a:lnTo>
                <a:lnTo>
                  <a:pt x="1402" y="254"/>
                </a:lnTo>
                <a:lnTo>
                  <a:pt x="1402" y="287"/>
                </a:lnTo>
                <a:lnTo>
                  <a:pt x="1402" y="306"/>
                </a:lnTo>
                <a:lnTo>
                  <a:pt x="1403" y="300"/>
                </a:lnTo>
                <a:lnTo>
                  <a:pt x="1403" y="307"/>
                </a:lnTo>
                <a:lnTo>
                  <a:pt x="1403" y="283"/>
                </a:lnTo>
                <a:lnTo>
                  <a:pt x="1404" y="270"/>
                </a:lnTo>
                <a:lnTo>
                  <a:pt x="1404" y="266"/>
                </a:lnTo>
                <a:lnTo>
                  <a:pt x="1404" y="252"/>
                </a:lnTo>
                <a:lnTo>
                  <a:pt x="1404" y="245"/>
                </a:lnTo>
                <a:lnTo>
                  <a:pt x="1405" y="269"/>
                </a:lnTo>
                <a:lnTo>
                  <a:pt x="1405" y="240"/>
                </a:lnTo>
                <a:lnTo>
                  <a:pt x="1405" y="262"/>
                </a:lnTo>
                <a:lnTo>
                  <a:pt x="1406" y="248"/>
                </a:lnTo>
                <a:lnTo>
                  <a:pt x="1406" y="253"/>
                </a:lnTo>
                <a:lnTo>
                  <a:pt x="1406" y="256"/>
                </a:lnTo>
                <a:lnTo>
                  <a:pt x="1407" y="258"/>
                </a:lnTo>
                <a:lnTo>
                  <a:pt x="1407" y="247"/>
                </a:lnTo>
                <a:lnTo>
                  <a:pt x="1407" y="244"/>
                </a:lnTo>
                <a:lnTo>
                  <a:pt x="1408" y="260"/>
                </a:lnTo>
                <a:lnTo>
                  <a:pt x="1408" y="261"/>
                </a:lnTo>
                <a:lnTo>
                  <a:pt x="1408" y="269"/>
                </a:lnTo>
                <a:lnTo>
                  <a:pt x="1408" y="232"/>
                </a:lnTo>
                <a:lnTo>
                  <a:pt x="1409" y="189"/>
                </a:lnTo>
                <a:lnTo>
                  <a:pt x="1409" y="204"/>
                </a:lnTo>
                <a:lnTo>
                  <a:pt x="1410" y="235"/>
                </a:lnTo>
                <a:lnTo>
                  <a:pt x="1410" y="251"/>
                </a:lnTo>
                <a:lnTo>
                  <a:pt x="1410" y="260"/>
                </a:lnTo>
                <a:lnTo>
                  <a:pt x="1410" y="268"/>
                </a:lnTo>
                <a:lnTo>
                  <a:pt x="1411" y="262"/>
                </a:lnTo>
                <a:lnTo>
                  <a:pt x="1411" y="265"/>
                </a:lnTo>
                <a:lnTo>
                  <a:pt x="1411" y="250"/>
                </a:lnTo>
                <a:lnTo>
                  <a:pt x="1412" y="253"/>
                </a:lnTo>
                <a:lnTo>
                  <a:pt x="1412" y="252"/>
                </a:lnTo>
                <a:lnTo>
                  <a:pt x="1412" y="254"/>
                </a:lnTo>
                <a:lnTo>
                  <a:pt x="1412" y="255"/>
                </a:lnTo>
                <a:lnTo>
                  <a:pt x="1413" y="264"/>
                </a:lnTo>
                <a:lnTo>
                  <a:pt x="1413" y="245"/>
                </a:lnTo>
                <a:lnTo>
                  <a:pt x="1414" y="246"/>
                </a:lnTo>
                <a:lnTo>
                  <a:pt x="1414" y="225"/>
                </a:lnTo>
                <a:lnTo>
                  <a:pt x="1414" y="237"/>
                </a:lnTo>
                <a:lnTo>
                  <a:pt x="1414" y="238"/>
                </a:lnTo>
                <a:lnTo>
                  <a:pt x="1415" y="242"/>
                </a:lnTo>
                <a:lnTo>
                  <a:pt x="1415" y="234"/>
                </a:lnTo>
                <a:lnTo>
                  <a:pt x="1415" y="230"/>
                </a:lnTo>
                <a:lnTo>
                  <a:pt x="1415" y="208"/>
                </a:lnTo>
                <a:lnTo>
                  <a:pt x="1416" y="207"/>
                </a:lnTo>
                <a:lnTo>
                  <a:pt x="1416" y="235"/>
                </a:lnTo>
                <a:lnTo>
                  <a:pt x="1416" y="207"/>
                </a:lnTo>
                <a:lnTo>
                  <a:pt x="1417" y="240"/>
                </a:lnTo>
                <a:lnTo>
                  <a:pt x="1417" y="301"/>
                </a:lnTo>
                <a:lnTo>
                  <a:pt x="1417" y="265"/>
                </a:lnTo>
                <a:lnTo>
                  <a:pt x="1418" y="234"/>
                </a:lnTo>
                <a:lnTo>
                  <a:pt x="1418" y="260"/>
                </a:lnTo>
                <a:lnTo>
                  <a:pt x="1418" y="248"/>
                </a:lnTo>
                <a:lnTo>
                  <a:pt x="1419" y="263"/>
                </a:lnTo>
                <a:lnTo>
                  <a:pt x="1419" y="248"/>
                </a:lnTo>
                <a:lnTo>
                  <a:pt x="1419" y="275"/>
                </a:lnTo>
                <a:lnTo>
                  <a:pt x="1419" y="276"/>
                </a:lnTo>
                <a:lnTo>
                  <a:pt x="1420" y="270"/>
                </a:lnTo>
                <a:lnTo>
                  <a:pt x="1420" y="283"/>
                </a:lnTo>
                <a:lnTo>
                  <a:pt x="1421" y="269"/>
                </a:lnTo>
                <a:lnTo>
                  <a:pt x="1421" y="268"/>
                </a:lnTo>
                <a:lnTo>
                  <a:pt x="1421" y="257"/>
                </a:lnTo>
                <a:lnTo>
                  <a:pt x="1421" y="281"/>
                </a:lnTo>
                <a:lnTo>
                  <a:pt x="1422" y="299"/>
                </a:lnTo>
                <a:lnTo>
                  <a:pt x="1422" y="295"/>
                </a:lnTo>
                <a:lnTo>
                  <a:pt x="1422" y="284"/>
                </a:lnTo>
                <a:lnTo>
                  <a:pt x="1423" y="264"/>
                </a:lnTo>
                <a:lnTo>
                  <a:pt x="1423" y="275"/>
                </a:lnTo>
                <a:lnTo>
                  <a:pt x="1423" y="253"/>
                </a:lnTo>
                <a:lnTo>
                  <a:pt x="1423" y="283"/>
                </a:lnTo>
                <a:lnTo>
                  <a:pt x="1424" y="283"/>
                </a:lnTo>
                <a:lnTo>
                  <a:pt x="1424" y="257"/>
                </a:lnTo>
                <a:lnTo>
                  <a:pt x="1425" y="253"/>
                </a:lnTo>
                <a:lnTo>
                  <a:pt x="1425" y="264"/>
                </a:lnTo>
                <a:lnTo>
                  <a:pt x="1425" y="264"/>
                </a:lnTo>
                <a:lnTo>
                  <a:pt x="1425" y="303"/>
                </a:lnTo>
                <a:lnTo>
                  <a:pt x="1426" y="291"/>
                </a:lnTo>
                <a:lnTo>
                  <a:pt x="1426" y="293"/>
                </a:lnTo>
                <a:lnTo>
                  <a:pt x="1426" y="305"/>
                </a:lnTo>
                <a:lnTo>
                  <a:pt x="1426" y="268"/>
                </a:lnTo>
                <a:lnTo>
                  <a:pt x="1427" y="276"/>
                </a:lnTo>
                <a:lnTo>
                  <a:pt x="1427" y="284"/>
                </a:lnTo>
                <a:lnTo>
                  <a:pt x="1427" y="289"/>
                </a:lnTo>
                <a:lnTo>
                  <a:pt x="1428" y="285"/>
                </a:lnTo>
                <a:lnTo>
                  <a:pt x="1428" y="311"/>
                </a:lnTo>
                <a:lnTo>
                  <a:pt x="1428" y="293"/>
                </a:lnTo>
                <a:lnTo>
                  <a:pt x="1429" y="315"/>
                </a:lnTo>
                <a:lnTo>
                  <a:pt x="1429" y="324"/>
                </a:lnTo>
                <a:lnTo>
                  <a:pt x="1429" y="331"/>
                </a:lnTo>
                <a:lnTo>
                  <a:pt x="1430" y="340"/>
                </a:lnTo>
                <a:lnTo>
                  <a:pt x="1430" y="327"/>
                </a:lnTo>
                <a:lnTo>
                  <a:pt x="1430" y="346"/>
                </a:lnTo>
                <a:lnTo>
                  <a:pt x="1430" y="302"/>
                </a:lnTo>
                <a:lnTo>
                  <a:pt x="1431" y="319"/>
                </a:lnTo>
                <a:lnTo>
                  <a:pt x="1431" y="310"/>
                </a:lnTo>
                <a:lnTo>
                  <a:pt x="1432" y="317"/>
                </a:lnTo>
                <a:lnTo>
                  <a:pt x="1432" y="321"/>
                </a:lnTo>
                <a:lnTo>
                  <a:pt x="1432" y="332"/>
                </a:lnTo>
                <a:lnTo>
                  <a:pt x="1432" y="321"/>
                </a:lnTo>
                <a:lnTo>
                  <a:pt x="1433" y="335"/>
                </a:lnTo>
                <a:lnTo>
                  <a:pt x="1433" y="338"/>
                </a:lnTo>
                <a:lnTo>
                  <a:pt x="1433" y="307"/>
                </a:lnTo>
                <a:lnTo>
                  <a:pt x="1434" y="248"/>
                </a:lnTo>
                <a:lnTo>
                  <a:pt x="1434" y="267"/>
                </a:lnTo>
                <a:lnTo>
                  <a:pt x="1434" y="259"/>
                </a:lnTo>
                <a:lnTo>
                  <a:pt x="1434" y="266"/>
                </a:lnTo>
                <a:lnTo>
                  <a:pt x="1435" y="297"/>
                </a:lnTo>
                <a:lnTo>
                  <a:pt x="1435" y="308"/>
                </a:lnTo>
                <a:lnTo>
                  <a:pt x="1436" y="293"/>
                </a:lnTo>
                <a:lnTo>
                  <a:pt x="1436" y="295"/>
                </a:lnTo>
                <a:lnTo>
                  <a:pt x="1436" y="282"/>
                </a:lnTo>
                <a:lnTo>
                  <a:pt x="1436" y="297"/>
                </a:lnTo>
                <a:lnTo>
                  <a:pt x="1437" y="294"/>
                </a:lnTo>
                <a:lnTo>
                  <a:pt x="1437" y="289"/>
                </a:lnTo>
                <a:lnTo>
                  <a:pt x="1437" y="296"/>
                </a:lnTo>
                <a:lnTo>
                  <a:pt x="1438" y="297"/>
                </a:lnTo>
                <a:lnTo>
                  <a:pt x="1438" y="314"/>
                </a:lnTo>
                <a:lnTo>
                  <a:pt x="1438" y="297"/>
                </a:lnTo>
                <a:lnTo>
                  <a:pt x="1438" y="296"/>
                </a:lnTo>
                <a:lnTo>
                  <a:pt x="1439" y="291"/>
                </a:lnTo>
                <a:lnTo>
                  <a:pt x="1439" y="293"/>
                </a:lnTo>
                <a:lnTo>
                  <a:pt x="1440" y="309"/>
                </a:lnTo>
                <a:lnTo>
                  <a:pt x="1440" y="311"/>
                </a:lnTo>
                <a:lnTo>
                  <a:pt x="1440" y="331"/>
                </a:lnTo>
                <a:lnTo>
                  <a:pt x="1440" y="331"/>
                </a:lnTo>
                <a:lnTo>
                  <a:pt x="1441" y="318"/>
                </a:lnTo>
                <a:lnTo>
                  <a:pt x="1441" y="308"/>
                </a:lnTo>
                <a:lnTo>
                  <a:pt x="1441" y="269"/>
                </a:lnTo>
                <a:lnTo>
                  <a:pt x="1441" y="205"/>
                </a:lnTo>
                <a:lnTo>
                  <a:pt x="1442" y="243"/>
                </a:lnTo>
                <a:lnTo>
                  <a:pt x="1442" y="298"/>
                </a:lnTo>
                <a:lnTo>
                  <a:pt x="1443" y="257"/>
                </a:lnTo>
                <a:lnTo>
                  <a:pt x="1443" y="249"/>
                </a:lnTo>
                <a:lnTo>
                  <a:pt x="1443" y="248"/>
                </a:lnTo>
                <a:lnTo>
                  <a:pt x="1443" y="267"/>
                </a:lnTo>
                <a:lnTo>
                  <a:pt x="1444" y="252"/>
                </a:lnTo>
                <a:lnTo>
                  <a:pt x="1444" y="254"/>
                </a:lnTo>
                <a:lnTo>
                  <a:pt x="1444" y="241"/>
                </a:lnTo>
                <a:lnTo>
                  <a:pt x="1445" y="236"/>
                </a:lnTo>
                <a:lnTo>
                  <a:pt x="1445" y="239"/>
                </a:lnTo>
                <a:lnTo>
                  <a:pt x="1445" y="276"/>
                </a:lnTo>
                <a:lnTo>
                  <a:pt x="1445" y="259"/>
                </a:lnTo>
                <a:lnTo>
                  <a:pt x="1446" y="278"/>
                </a:lnTo>
                <a:lnTo>
                  <a:pt x="1446" y="263"/>
                </a:lnTo>
                <a:lnTo>
                  <a:pt x="1447" y="272"/>
                </a:lnTo>
                <a:lnTo>
                  <a:pt x="1447" y="268"/>
                </a:lnTo>
                <a:lnTo>
                  <a:pt x="1447" y="266"/>
                </a:lnTo>
                <a:lnTo>
                  <a:pt x="1447" y="259"/>
                </a:lnTo>
                <a:lnTo>
                  <a:pt x="1448" y="264"/>
                </a:lnTo>
                <a:lnTo>
                  <a:pt x="1448" y="271"/>
                </a:lnTo>
                <a:lnTo>
                  <a:pt x="1448" y="263"/>
                </a:lnTo>
                <a:lnTo>
                  <a:pt x="1449" y="247"/>
                </a:lnTo>
                <a:lnTo>
                  <a:pt x="1449" y="234"/>
                </a:lnTo>
                <a:lnTo>
                  <a:pt x="1449" y="243"/>
                </a:lnTo>
                <a:lnTo>
                  <a:pt x="1450" y="303"/>
                </a:lnTo>
                <a:lnTo>
                  <a:pt x="1450" y="293"/>
                </a:lnTo>
                <a:lnTo>
                  <a:pt x="1450" y="247"/>
                </a:lnTo>
                <a:lnTo>
                  <a:pt x="1451" y="256"/>
                </a:lnTo>
                <a:lnTo>
                  <a:pt x="1451" y="254"/>
                </a:lnTo>
                <a:lnTo>
                  <a:pt x="1451" y="256"/>
                </a:lnTo>
                <a:lnTo>
                  <a:pt x="1451" y="270"/>
                </a:lnTo>
                <a:lnTo>
                  <a:pt x="1452" y="261"/>
                </a:lnTo>
                <a:lnTo>
                  <a:pt x="1452" y="270"/>
                </a:lnTo>
                <a:lnTo>
                  <a:pt x="1452" y="281"/>
                </a:lnTo>
                <a:lnTo>
                  <a:pt x="1453" y="285"/>
                </a:lnTo>
                <a:lnTo>
                  <a:pt x="1453" y="284"/>
                </a:lnTo>
                <a:lnTo>
                  <a:pt x="1453" y="278"/>
                </a:lnTo>
                <a:lnTo>
                  <a:pt x="1454" y="285"/>
                </a:lnTo>
                <a:lnTo>
                  <a:pt x="1454" y="281"/>
                </a:lnTo>
                <a:lnTo>
                  <a:pt x="1454" y="294"/>
                </a:lnTo>
                <a:lnTo>
                  <a:pt x="1455" y="280"/>
                </a:lnTo>
                <a:lnTo>
                  <a:pt x="1455" y="280"/>
                </a:lnTo>
                <a:lnTo>
                  <a:pt x="1455" y="268"/>
                </a:lnTo>
                <a:lnTo>
                  <a:pt x="1455" y="282"/>
                </a:lnTo>
                <a:lnTo>
                  <a:pt x="1456" y="286"/>
                </a:lnTo>
                <a:lnTo>
                  <a:pt x="1456" y="287"/>
                </a:lnTo>
                <a:lnTo>
                  <a:pt x="1456" y="324"/>
                </a:lnTo>
                <a:lnTo>
                  <a:pt x="1456" y="298"/>
                </a:lnTo>
                <a:lnTo>
                  <a:pt x="1457" y="324"/>
                </a:lnTo>
                <a:lnTo>
                  <a:pt x="1457" y="325"/>
                </a:lnTo>
                <a:lnTo>
                  <a:pt x="1458" y="341"/>
                </a:lnTo>
                <a:lnTo>
                  <a:pt x="1458" y="301"/>
                </a:lnTo>
                <a:lnTo>
                  <a:pt x="1458" y="229"/>
                </a:lnTo>
                <a:lnTo>
                  <a:pt x="1458" y="214"/>
                </a:lnTo>
                <a:lnTo>
                  <a:pt x="1459" y="246"/>
                </a:lnTo>
                <a:lnTo>
                  <a:pt x="1459" y="252"/>
                </a:lnTo>
                <a:lnTo>
                  <a:pt x="1459" y="238"/>
                </a:lnTo>
                <a:lnTo>
                  <a:pt x="1460" y="256"/>
                </a:lnTo>
                <a:lnTo>
                  <a:pt x="1460" y="257"/>
                </a:lnTo>
                <a:lnTo>
                  <a:pt x="1460" y="240"/>
                </a:lnTo>
                <a:lnTo>
                  <a:pt x="1461" y="254"/>
                </a:lnTo>
                <a:lnTo>
                  <a:pt x="1461" y="250"/>
                </a:lnTo>
                <a:lnTo>
                  <a:pt x="1461" y="267"/>
                </a:lnTo>
                <a:lnTo>
                  <a:pt x="1462" y="276"/>
                </a:lnTo>
                <a:lnTo>
                  <a:pt x="1462" y="266"/>
                </a:lnTo>
                <a:lnTo>
                  <a:pt x="1462" y="285"/>
                </a:lnTo>
                <a:lnTo>
                  <a:pt x="1462" y="276"/>
                </a:lnTo>
                <a:lnTo>
                  <a:pt x="1463" y="280"/>
                </a:lnTo>
                <a:lnTo>
                  <a:pt x="1463" y="254"/>
                </a:lnTo>
                <a:lnTo>
                  <a:pt x="1463" y="256"/>
                </a:lnTo>
                <a:lnTo>
                  <a:pt x="1464" y="257"/>
                </a:lnTo>
                <a:lnTo>
                  <a:pt x="1464" y="271"/>
                </a:lnTo>
                <a:lnTo>
                  <a:pt x="1464" y="273"/>
                </a:lnTo>
                <a:lnTo>
                  <a:pt x="1465" y="259"/>
                </a:lnTo>
                <a:lnTo>
                  <a:pt x="1465" y="260"/>
                </a:lnTo>
                <a:lnTo>
                  <a:pt x="1465" y="259"/>
                </a:lnTo>
                <a:lnTo>
                  <a:pt x="1466" y="264"/>
                </a:lnTo>
                <a:lnTo>
                  <a:pt x="1466" y="275"/>
                </a:lnTo>
                <a:lnTo>
                  <a:pt x="1466" y="274"/>
                </a:lnTo>
                <a:lnTo>
                  <a:pt x="1466" y="244"/>
                </a:lnTo>
                <a:lnTo>
                  <a:pt x="1467" y="218"/>
                </a:lnTo>
                <a:lnTo>
                  <a:pt x="1467" y="252"/>
                </a:lnTo>
                <a:lnTo>
                  <a:pt x="1467" y="226"/>
                </a:lnTo>
                <a:lnTo>
                  <a:pt x="1467" y="224"/>
                </a:lnTo>
                <a:lnTo>
                  <a:pt x="1468" y="237"/>
                </a:lnTo>
                <a:lnTo>
                  <a:pt x="1468" y="253"/>
                </a:lnTo>
                <a:lnTo>
                  <a:pt x="1469" y="257"/>
                </a:lnTo>
                <a:lnTo>
                  <a:pt x="1469" y="282"/>
                </a:lnTo>
                <a:lnTo>
                  <a:pt x="1469" y="262"/>
                </a:lnTo>
                <a:lnTo>
                  <a:pt x="1469" y="284"/>
                </a:lnTo>
                <a:lnTo>
                  <a:pt x="1470" y="264"/>
                </a:lnTo>
                <a:lnTo>
                  <a:pt x="1470" y="262"/>
                </a:lnTo>
                <a:lnTo>
                  <a:pt x="1470" y="241"/>
                </a:lnTo>
                <a:lnTo>
                  <a:pt x="1471" y="238"/>
                </a:lnTo>
                <a:lnTo>
                  <a:pt x="1471" y="232"/>
                </a:lnTo>
                <a:lnTo>
                  <a:pt x="1472" y="231"/>
                </a:lnTo>
                <a:lnTo>
                  <a:pt x="1472" y="222"/>
                </a:lnTo>
                <a:lnTo>
                  <a:pt x="1472" y="214"/>
                </a:lnTo>
                <a:lnTo>
                  <a:pt x="1472" y="233"/>
                </a:lnTo>
                <a:lnTo>
                  <a:pt x="1473" y="238"/>
                </a:lnTo>
                <a:lnTo>
                  <a:pt x="1473" y="233"/>
                </a:lnTo>
                <a:lnTo>
                  <a:pt x="1473" y="241"/>
                </a:lnTo>
                <a:lnTo>
                  <a:pt x="1473" y="231"/>
                </a:lnTo>
                <a:lnTo>
                  <a:pt x="1474" y="246"/>
                </a:lnTo>
                <a:lnTo>
                  <a:pt x="1474" y="237"/>
                </a:lnTo>
                <a:lnTo>
                  <a:pt x="1474" y="221"/>
                </a:lnTo>
                <a:lnTo>
                  <a:pt x="1475" y="207"/>
                </a:lnTo>
                <a:lnTo>
                  <a:pt x="1475" y="234"/>
                </a:lnTo>
                <a:lnTo>
                  <a:pt x="1475" y="229"/>
                </a:lnTo>
                <a:lnTo>
                  <a:pt x="1476" y="218"/>
                </a:lnTo>
                <a:lnTo>
                  <a:pt x="1476" y="219"/>
                </a:lnTo>
                <a:lnTo>
                  <a:pt x="1476" y="220"/>
                </a:lnTo>
                <a:lnTo>
                  <a:pt x="1477" y="217"/>
                </a:lnTo>
                <a:lnTo>
                  <a:pt x="1477" y="205"/>
                </a:lnTo>
                <a:lnTo>
                  <a:pt x="1477" y="204"/>
                </a:lnTo>
                <a:lnTo>
                  <a:pt x="1477" y="218"/>
                </a:lnTo>
                <a:lnTo>
                  <a:pt x="1478" y="184"/>
                </a:lnTo>
                <a:lnTo>
                  <a:pt x="1478" y="185"/>
                </a:lnTo>
                <a:lnTo>
                  <a:pt x="1478" y="179"/>
                </a:lnTo>
                <a:lnTo>
                  <a:pt x="1479" y="178"/>
                </a:lnTo>
                <a:lnTo>
                  <a:pt x="1479" y="175"/>
                </a:lnTo>
                <a:lnTo>
                  <a:pt x="1479" y="193"/>
                </a:lnTo>
                <a:lnTo>
                  <a:pt x="1480" y="194"/>
                </a:lnTo>
                <a:lnTo>
                  <a:pt x="1480" y="200"/>
                </a:lnTo>
                <a:lnTo>
                  <a:pt x="1480" y="206"/>
                </a:lnTo>
                <a:lnTo>
                  <a:pt x="1481" y="220"/>
                </a:lnTo>
                <a:lnTo>
                  <a:pt x="1481" y="207"/>
                </a:lnTo>
                <a:lnTo>
                  <a:pt x="1481" y="202"/>
                </a:lnTo>
                <a:lnTo>
                  <a:pt x="1481" y="171"/>
                </a:lnTo>
                <a:lnTo>
                  <a:pt x="1482" y="209"/>
                </a:lnTo>
                <a:lnTo>
                  <a:pt x="1482" y="249"/>
                </a:lnTo>
                <a:lnTo>
                  <a:pt x="1483" y="255"/>
                </a:lnTo>
                <a:lnTo>
                  <a:pt x="1483" y="262"/>
                </a:lnTo>
                <a:lnTo>
                  <a:pt x="1483" y="244"/>
                </a:lnTo>
                <a:lnTo>
                  <a:pt x="1483" y="283"/>
                </a:lnTo>
                <a:lnTo>
                  <a:pt x="1484" y="279"/>
                </a:lnTo>
                <a:lnTo>
                  <a:pt x="1484" y="284"/>
                </a:lnTo>
                <a:lnTo>
                  <a:pt x="1484" y="266"/>
                </a:lnTo>
                <a:lnTo>
                  <a:pt x="1484" y="268"/>
                </a:lnTo>
                <a:lnTo>
                  <a:pt x="1485" y="241"/>
                </a:lnTo>
                <a:lnTo>
                  <a:pt x="1485" y="258"/>
                </a:lnTo>
                <a:lnTo>
                  <a:pt x="1485" y="229"/>
                </a:lnTo>
                <a:lnTo>
                  <a:pt x="1486" y="242"/>
                </a:lnTo>
                <a:lnTo>
                  <a:pt x="1486" y="237"/>
                </a:lnTo>
                <a:lnTo>
                  <a:pt x="1486" y="240"/>
                </a:lnTo>
                <a:lnTo>
                  <a:pt x="1487" y="244"/>
                </a:lnTo>
                <a:lnTo>
                  <a:pt x="1487" y="250"/>
                </a:lnTo>
                <a:lnTo>
                  <a:pt x="1487" y="239"/>
                </a:lnTo>
                <a:lnTo>
                  <a:pt x="1488" y="225"/>
                </a:lnTo>
                <a:lnTo>
                  <a:pt x="1488" y="228"/>
                </a:lnTo>
                <a:lnTo>
                  <a:pt x="1488" y="222"/>
                </a:lnTo>
                <a:lnTo>
                  <a:pt x="1488" y="205"/>
                </a:lnTo>
                <a:lnTo>
                  <a:pt x="1489" y="228"/>
                </a:lnTo>
                <a:lnTo>
                  <a:pt x="1489" y="247"/>
                </a:lnTo>
                <a:lnTo>
                  <a:pt x="1489" y="242"/>
                </a:lnTo>
                <a:lnTo>
                  <a:pt x="1490" y="252"/>
                </a:lnTo>
                <a:lnTo>
                  <a:pt x="1490" y="263"/>
                </a:lnTo>
                <a:lnTo>
                  <a:pt x="1490" y="244"/>
                </a:lnTo>
                <a:lnTo>
                  <a:pt x="1491" y="252"/>
                </a:lnTo>
                <a:lnTo>
                  <a:pt x="1491" y="259"/>
                </a:lnTo>
                <a:lnTo>
                  <a:pt x="1491" y="274"/>
                </a:lnTo>
                <a:lnTo>
                  <a:pt x="1492" y="267"/>
                </a:lnTo>
                <a:lnTo>
                  <a:pt x="1492" y="258"/>
                </a:lnTo>
                <a:lnTo>
                  <a:pt x="1492" y="262"/>
                </a:lnTo>
                <a:lnTo>
                  <a:pt x="1492" y="256"/>
                </a:lnTo>
                <a:lnTo>
                  <a:pt x="1493" y="260"/>
                </a:lnTo>
                <a:lnTo>
                  <a:pt x="1493" y="276"/>
                </a:lnTo>
                <a:lnTo>
                  <a:pt x="1494" y="279"/>
                </a:lnTo>
                <a:lnTo>
                  <a:pt x="1494" y="281"/>
                </a:lnTo>
                <a:lnTo>
                  <a:pt x="1494" y="269"/>
                </a:lnTo>
                <a:lnTo>
                  <a:pt x="1494" y="277"/>
                </a:lnTo>
                <a:lnTo>
                  <a:pt x="1495" y="276"/>
                </a:lnTo>
                <a:lnTo>
                  <a:pt x="1495" y="290"/>
                </a:lnTo>
                <a:lnTo>
                  <a:pt x="1495" y="266"/>
                </a:lnTo>
                <a:lnTo>
                  <a:pt x="1496" y="273"/>
                </a:lnTo>
                <a:lnTo>
                  <a:pt x="1496" y="249"/>
                </a:lnTo>
                <a:lnTo>
                  <a:pt x="1496" y="259"/>
                </a:lnTo>
                <a:lnTo>
                  <a:pt x="1496" y="261"/>
                </a:lnTo>
                <a:lnTo>
                  <a:pt x="1497" y="260"/>
                </a:lnTo>
                <a:lnTo>
                  <a:pt x="1497" y="246"/>
                </a:lnTo>
                <a:lnTo>
                  <a:pt x="1498" y="228"/>
                </a:lnTo>
                <a:lnTo>
                  <a:pt x="1498" y="250"/>
                </a:lnTo>
                <a:lnTo>
                  <a:pt x="1498" y="256"/>
                </a:lnTo>
                <a:lnTo>
                  <a:pt x="1498" y="245"/>
                </a:lnTo>
                <a:lnTo>
                  <a:pt x="1499" y="221"/>
                </a:lnTo>
                <a:lnTo>
                  <a:pt x="1499" y="240"/>
                </a:lnTo>
                <a:lnTo>
                  <a:pt x="1499" y="244"/>
                </a:lnTo>
                <a:lnTo>
                  <a:pt x="1499" y="239"/>
                </a:lnTo>
                <a:lnTo>
                  <a:pt x="1500" y="259"/>
                </a:lnTo>
                <a:lnTo>
                  <a:pt x="1500" y="262"/>
                </a:lnTo>
                <a:lnTo>
                  <a:pt x="1500" y="259"/>
                </a:lnTo>
                <a:lnTo>
                  <a:pt x="1501" y="257"/>
                </a:lnTo>
                <a:lnTo>
                  <a:pt x="1501" y="253"/>
                </a:lnTo>
                <a:lnTo>
                  <a:pt x="1501" y="260"/>
                </a:lnTo>
                <a:lnTo>
                  <a:pt x="1502" y="266"/>
                </a:lnTo>
                <a:lnTo>
                  <a:pt x="1502" y="271"/>
                </a:lnTo>
                <a:lnTo>
                  <a:pt x="1502" y="268"/>
                </a:lnTo>
                <a:lnTo>
                  <a:pt x="1503" y="276"/>
                </a:lnTo>
                <a:lnTo>
                  <a:pt x="1503" y="287"/>
                </a:lnTo>
                <a:lnTo>
                  <a:pt x="1503" y="275"/>
                </a:lnTo>
                <a:lnTo>
                  <a:pt x="1503" y="275"/>
                </a:lnTo>
                <a:lnTo>
                  <a:pt x="1504" y="273"/>
                </a:lnTo>
                <a:lnTo>
                  <a:pt x="1504" y="287"/>
                </a:lnTo>
                <a:lnTo>
                  <a:pt x="1505" y="282"/>
                </a:lnTo>
                <a:lnTo>
                  <a:pt x="1505" y="287"/>
                </a:lnTo>
                <a:lnTo>
                  <a:pt x="1505" y="285"/>
                </a:lnTo>
                <a:lnTo>
                  <a:pt x="1505" y="299"/>
                </a:lnTo>
                <a:lnTo>
                  <a:pt x="1506" y="311"/>
                </a:lnTo>
                <a:lnTo>
                  <a:pt x="1506" y="308"/>
                </a:lnTo>
                <a:lnTo>
                  <a:pt x="1506" y="312"/>
                </a:lnTo>
                <a:lnTo>
                  <a:pt x="1507" y="268"/>
                </a:lnTo>
                <a:lnTo>
                  <a:pt x="1507" y="230"/>
                </a:lnTo>
                <a:lnTo>
                  <a:pt x="1507" y="260"/>
                </a:lnTo>
                <a:lnTo>
                  <a:pt x="1507" y="262"/>
                </a:lnTo>
                <a:lnTo>
                  <a:pt x="1508" y="232"/>
                </a:lnTo>
                <a:lnTo>
                  <a:pt x="1508" y="250"/>
                </a:lnTo>
                <a:lnTo>
                  <a:pt x="1509" y="236"/>
                </a:lnTo>
                <a:lnTo>
                  <a:pt x="1509" y="238"/>
                </a:lnTo>
                <a:lnTo>
                  <a:pt x="1509" y="248"/>
                </a:lnTo>
                <a:lnTo>
                  <a:pt x="1509" y="259"/>
                </a:lnTo>
                <a:lnTo>
                  <a:pt x="1510" y="272"/>
                </a:lnTo>
                <a:lnTo>
                  <a:pt x="1510" y="253"/>
                </a:lnTo>
                <a:lnTo>
                  <a:pt x="1510" y="245"/>
                </a:lnTo>
                <a:lnTo>
                  <a:pt x="1510" y="241"/>
                </a:lnTo>
                <a:lnTo>
                  <a:pt x="1511" y="252"/>
                </a:lnTo>
                <a:lnTo>
                  <a:pt x="1511" y="231"/>
                </a:lnTo>
                <a:lnTo>
                  <a:pt x="1511" y="251"/>
                </a:lnTo>
                <a:lnTo>
                  <a:pt x="1512" y="215"/>
                </a:lnTo>
                <a:lnTo>
                  <a:pt x="1512" y="229"/>
                </a:lnTo>
                <a:lnTo>
                  <a:pt x="1513" y="224"/>
                </a:lnTo>
                <a:lnTo>
                  <a:pt x="1513" y="241"/>
                </a:lnTo>
                <a:lnTo>
                  <a:pt x="1513" y="256"/>
                </a:lnTo>
                <a:lnTo>
                  <a:pt x="1513" y="244"/>
                </a:lnTo>
                <a:lnTo>
                  <a:pt x="1514" y="240"/>
                </a:lnTo>
                <a:lnTo>
                  <a:pt x="1514" y="233"/>
                </a:lnTo>
                <a:lnTo>
                  <a:pt x="1514" y="242"/>
                </a:lnTo>
                <a:lnTo>
                  <a:pt x="1514" y="253"/>
                </a:lnTo>
                <a:lnTo>
                  <a:pt x="1515" y="247"/>
                </a:lnTo>
                <a:lnTo>
                  <a:pt x="1515" y="271"/>
                </a:lnTo>
                <a:lnTo>
                  <a:pt x="1516" y="300"/>
                </a:lnTo>
                <a:lnTo>
                  <a:pt x="1516" y="290"/>
                </a:lnTo>
                <a:lnTo>
                  <a:pt x="1516" y="301"/>
                </a:lnTo>
                <a:lnTo>
                  <a:pt x="1516" y="314"/>
                </a:lnTo>
                <a:lnTo>
                  <a:pt x="1517" y="323"/>
                </a:lnTo>
                <a:lnTo>
                  <a:pt x="1517" y="339"/>
                </a:lnTo>
                <a:lnTo>
                  <a:pt x="1517" y="331"/>
                </a:lnTo>
                <a:lnTo>
                  <a:pt x="1518" y="344"/>
                </a:lnTo>
                <a:lnTo>
                  <a:pt x="1518" y="304"/>
                </a:lnTo>
                <a:lnTo>
                  <a:pt x="1518" y="302"/>
                </a:lnTo>
                <a:lnTo>
                  <a:pt x="1518" y="303"/>
                </a:lnTo>
                <a:lnTo>
                  <a:pt x="1519" y="306"/>
                </a:lnTo>
                <a:lnTo>
                  <a:pt x="1519" y="336"/>
                </a:lnTo>
                <a:lnTo>
                  <a:pt x="1520" y="324"/>
                </a:lnTo>
                <a:lnTo>
                  <a:pt x="1520" y="330"/>
                </a:lnTo>
                <a:lnTo>
                  <a:pt x="1520" y="324"/>
                </a:lnTo>
                <a:lnTo>
                  <a:pt x="1520" y="333"/>
                </a:lnTo>
                <a:lnTo>
                  <a:pt x="1521" y="329"/>
                </a:lnTo>
                <a:lnTo>
                  <a:pt x="1521" y="322"/>
                </a:lnTo>
                <a:lnTo>
                  <a:pt x="1521" y="322"/>
                </a:lnTo>
                <a:lnTo>
                  <a:pt x="1522" y="344"/>
                </a:lnTo>
                <a:lnTo>
                  <a:pt x="1522" y="346"/>
                </a:lnTo>
                <a:lnTo>
                  <a:pt x="1522" y="315"/>
                </a:lnTo>
                <a:lnTo>
                  <a:pt x="1523" y="305"/>
                </a:lnTo>
                <a:lnTo>
                  <a:pt x="1523" y="290"/>
                </a:lnTo>
                <a:lnTo>
                  <a:pt x="1523" y="302"/>
                </a:lnTo>
                <a:lnTo>
                  <a:pt x="1524" y="336"/>
                </a:lnTo>
                <a:lnTo>
                  <a:pt x="1524" y="315"/>
                </a:lnTo>
                <a:lnTo>
                  <a:pt x="1524" y="321"/>
                </a:lnTo>
                <a:lnTo>
                  <a:pt x="1524" y="308"/>
                </a:lnTo>
                <a:lnTo>
                  <a:pt x="1525" y="313"/>
                </a:lnTo>
                <a:lnTo>
                  <a:pt x="1525" y="273"/>
                </a:lnTo>
                <a:lnTo>
                  <a:pt x="1525" y="266"/>
                </a:lnTo>
                <a:lnTo>
                  <a:pt x="1525" y="276"/>
                </a:lnTo>
                <a:lnTo>
                  <a:pt x="1526" y="269"/>
                </a:lnTo>
                <a:lnTo>
                  <a:pt x="1526" y="276"/>
                </a:lnTo>
                <a:lnTo>
                  <a:pt x="1527" y="274"/>
                </a:lnTo>
                <a:lnTo>
                  <a:pt x="1527" y="264"/>
                </a:lnTo>
                <a:lnTo>
                  <a:pt x="1527" y="259"/>
                </a:lnTo>
                <a:lnTo>
                  <a:pt x="1527" y="255"/>
                </a:lnTo>
                <a:lnTo>
                  <a:pt x="1528" y="257"/>
                </a:lnTo>
                <a:lnTo>
                  <a:pt x="1528" y="279"/>
                </a:lnTo>
                <a:lnTo>
                  <a:pt x="1528" y="270"/>
                </a:lnTo>
                <a:lnTo>
                  <a:pt x="1529" y="264"/>
                </a:lnTo>
                <a:lnTo>
                  <a:pt x="1529" y="285"/>
                </a:lnTo>
                <a:lnTo>
                  <a:pt x="1529" y="279"/>
                </a:lnTo>
                <a:lnTo>
                  <a:pt x="1529" y="276"/>
                </a:lnTo>
                <a:lnTo>
                  <a:pt x="1530" y="255"/>
                </a:lnTo>
                <a:lnTo>
                  <a:pt x="1530" y="264"/>
                </a:lnTo>
                <a:lnTo>
                  <a:pt x="1531" y="249"/>
                </a:lnTo>
                <a:lnTo>
                  <a:pt x="1531" y="225"/>
                </a:lnTo>
                <a:lnTo>
                  <a:pt x="1531" y="222"/>
                </a:lnTo>
                <a:lnTo>
                  <a:pt x="1531" y="207"/>
                </a:lnTo>
                <a:lnTo>
                  <a:pt x="1532" y="218"/>
                </a:lnTo>
                <a:lnTo>
                  <a:pt x="1532" y="256"/>
                </a:lnTo>
                <a:lnTo>
                  <a:pt x="1532" y="283"/>
                </a:lnTo>
                <a:lnTo>
                  <a:pt x="1533" y="299"/>
                </a:lnTo>
                <a:lnTo>
                  <a:pt x="1533" y="268"/>
                </a:lnTo>
                <a:lnTo>
                  <a:pt x="1533" y="267"/>
                </a:lnTo>
                <a:lnTo>
                  <a:pt x="1534" y="263"/>
                </a:lnTo>
                <a:lnTo>
                  <a:pt x="1534" y="242"/>
                </a:lnTo>
                <a:lnTo>
                  <a:pt x="1534" y="268"/>
                </a:lnTo>
                <a:lnTo>
                  <a:pt x="1535" y="258"/>
                </a:lnTo>
                <a:lnTo>
                  <a:pt x="1535" y="279"/>
                </a:lnTo>
                <a:lnTo>
                  <a:pt x="1535" y="245"/>
                </a:lnTo>
                <a:lnTo>
                  <a:pt x="1535" y="268"/>
                </a:lnTo>
                <a:lnTo>
                  <a:pt x="1536" y="274"/>
                </a:lnTo>
                <a:lnTo>
                  <a:pt x="1536" y="239"/>
                </a:lnTo>
                <a:lnTo>
                  <a:pt x="1536" y="260"/>
                </a:lnTo>
                <a:lnTo>
                  <a:pt x="1537" y="238"/>
                </a:lnTo>
                <a:lnTo>
                  <a:pt x="1537" y="212"/>
                </a:lnTo>
                <a:lnTo>
                  <a:pt x="1537" y="215"/>
                </a:lnTo>
                <a:lnTo>
                  <a:pt x="1538" y="211"/>
                </a:lnTo>
                <a:lnTo>
                  <a:pt x="1538" y="224"/>
                </a:lnTo>
                <a:lnTo>
                  <a:pt x="1538" y="237"/>
                </a:lnTo>
                <a:lnTo>
                  <a:pt x="1539" y="236"/>
                </a:lnTo>
                <a:lnTo>
                  <a:pt x="1539" y="212"/>
                </a:lnTo>
                <a:lnTo>
                  <a:pt x="1539" y="239"/>
                </a:lnTo>
                <a:lnTo>
                  <a:pt x="1539" y="230"/>
                </a:lnTo>
                <a:lnTo>
                  <a:pt x="1540" y="246"/>
                </a:lnTo>
                <a:lnTo>
                  <a:pt x="1540" y="255"/>
                </a:lnTo>
                <a:lnTo>
                  <a:pt x="1540" y="261"/>
                </a:lnTo>
                <a:lnTo>
                  <a:pt x="1540" y="267"/>
                </a:lnTo>
                <a:lnTo>
                  <a:pt x="1541" y="253"/>
                </a:lnTo>
                <a:lnTo>
                  <a:pt x="1541" y="252"/>
                </a:lnTo>
                <a:lnTo>
                  <a:pt x="1542" y="243"/>
                </a:lnTo>
                <a:lnTo>
                  <a:pt x="1542" y="219"/>
                </a:lnTo>
                <a:lnTo>
                  <a:pt x="1542" y="225"/>
                </a:lnTo>
                <a:lnTo>
                  <a:pt x="1542" y="223"/>
                </a:lnTo>
                <a:lnTo>
                  <a:pt x="1543" y="220"/>
                </a:lnTo>
                <a:lnTo>
                  <a:pt x="1543" y="218"/>
                </a:lnTo>
                <a:lnTo>
                  <a:pt x="1543" y="218"/>
                </a:lnTo>
                <a:lnTo>
                  <a:pt x="1544" y="218"/>
                </a:lnTo>
                <a:lnTo>
                  <a:pt x="1544" y="211"/>
                </a:lnTo>
                <a:lnTo>
                  <a:pt x="1544" y="229"/>
                </a:lnTo>
                <a:lnTo>
                  <a:pt x="1545" y="223"/>
                </a:lnTo>
                <a:lnTo>
                  <a:pt x="1545" y="225"/>
                </a:lnTo>
                <a:lnTo>
                  <a:pt x="1545" y="213"/>
                </a:lnTo>
                <a:lnTo>
                  <a:pt x="1546" y="212"/>
                </a:lnTo>
                <a:lnTo>
                  <a:pt x="1546" y="226"/>
                </a:lnTo>
                <a:lnTo>
                  <a:pt x="1546" y="220"/>
                </a:lnTo>
                <a:lnTo>
                  <a:pt x="1546" y="228"/>
                </a:lnTo>
                <a:lnTo>
                  <a:pt x="1547" y="242"/>
                </a:lnTo>
                <a:lnTo>
                  <a:pt x="1547" y="295"/>
                </a:lnTo>
                <a:lnTo>
                  <a:pt x="1547" y="290"/>
                </a:lnTo>
                <a:lnTo>
                  <a:pt x="1548" y="255"/>
                </a:lnTo>
                <a:lnTo>
                  <a:pt x="1548" y="273"/>
                </a:lnTo>
                <a:lnTo>
                  <a:pt x="1548" y="299"/>
                </a:lnTo>
                <a:lnTo>
                  <a:pt x="1549" y="293"/>
                </a:lnTo>
                <a:lnTo>
                  <a:pt x="1549" y="295"/>
                </a:lnTo>
                <a:lnTo>
                  <a:pt x="1549" y="291"/>
                </a:lnTo>
                <a:lnTo>
                  <a:pt x="1550" y="284"/>
                </a:lnTo>
                <a:lnTo>
                  <a:pt x="1550" y="285"/>
                </a:lnTo>
                <a:lnTo>
                  <a:pt x="1550" y="280"/>
                </a:lnTo>
                <a:lnTo>
                  <a:pt x="1550" y="260"/>
                </a:lnTo>
                <a:lnTo>
                  <a:pt x="1551" y="274"/>
                </a:lnTo>
                <a:lnTo>
                  <a:pt x="1551" y="256"/>
                </a:lnTo>
                <a:lnTo>
                  <a:pt x="1551" y="260"/>
                </a:lnTo>
                <a:lnTo>
                  <a:pt x="1551" y="249"/>
                </a:lnTo>
                <a:lnTo>
                  <a:pt x="1552" y="241"/>
                </a:lnTo>
                <a:lnTo>
                  <a:pt x="1552" y="241"/>
                </a:lnTo>
                <a:lnTo>
                  <a:pt x="1553" y="250"/>
                </a:lnTo>
                <a:lnTo>
                  <a:pt x="1553" y="244"/>
                </a:lnTo>
                <a:lnTo>
                  <a:pt x="1553" y="234"/>
                </a:lnTo>
                <a:lnTo>
                  <a:pt x="1554" y="234"/>
                </a:lnTo>
                <a:lnTo>
                  <a:pt x="1554" y="280"/>
                </a:lnTo>
                <a:lnTo>
                  <a:pt x="1554" y="266"/>
                </a:lnTo>
                <a:lnTo>
                  <a:pt x="1554" y="263"/>
                </a:lnTo>
                <a:lnTo>
                  <a:pt x="1555" y="272"/>
                </a:lnTo>
                <a:lnTo>
                  <a:pt x="1555" y="241"/>
                </a:lnTo>
                <a:lnTo>
                  <a:pt x="1556" y="194"/>
                </a:lnTo>
                <a:lnTo>
                  <a:pt x="1556" y="238"/>
                </a:lnTo>
                <a:lnTo>
                  <a:pt x="1556" y="265"/>
                </a:lnTo>
                <a:lnTo>
                  <a:pt x="1556" y="282"/>
                </a:lnTo>
                <a:lnTo>
                  <a:pt x="1557" y="290"/>
                </a:lnTo>
                <a:lnTo>
                  <a:pt x="1557" y="279"/>
                </a:lnTo>
                <a:lnTo>
                  <a:pt x="1557" y="289"/>
                </a:lnTo>
                <a:lnTo>
                  <a:pt x="1557" y="290"/>
                </a:lnTo>
                <a:lnTo>
                  <a:pt x="1558" y="272"/>
                </a:lnTo>
                <a:lnTo>
                  <a:pt x="1558" y="273"/>
                </a:lnTo>
                <a:lnTo>
                  <a:pt x="1558" y="282"/>
                </a:lnTo>
                <a:lnTo>
                  <a:pt x="1559" y="258"/>
                </a:lnTo>
                <a:lnTo>
                  <a:pt x="1559" y="253"/>
                </a:lnTo>
                <a:lnTo>
                  <a:pt x="1559" y="255"/>
                </a:lnTo>
                <a:lnTo>
                  <a:pt x="1560" y="264"/>
                </a:lnTo>
                <a:lnTo>
                  <a:pt x="1560" y="274"/>
                </a:lnTo>
                <a:lnTo>
                  <a:pt x="1560" y="286"/>
                </a:lnTo>
                <a:lnTo>
                  <a:pt x="1561" y="266"/>
                </a:lnTo>
                <a:lnTo>
                  <a:pt x="1561" y="271"/>
                </a:lnTo>
                <a:lnTo>
                  <a:pt x="1561" y="269"/>
                </a:lnTo>
                <a:lnTo>
                  <a:pt x="1561" y="248"/>
                </a:lnTo>
                <a:lnTo>
                  <a:pt x="1562" y="276"/>
                </a:lnTo>
                <a:lnTo>
                  <a:pt x="1562" y="272"/>
                </a:lnTo>
                <a:lnTo>
                  <a:pt x="1562" y="285"/>
                </a:lnTo>
                <a:lnTo>
                  <a:pt x="1563" y="264"/>
                </a:lnTo>
                <a:lnTo>
                  <a:pt x="1563" y="261"/>
                </a:lnTo>
                <a:lnTo>
                  <a:pt x="1563" y="267"/>
                </a:lnTo>
                <a:lnTo>
                  <a:pt x="1564" y="296"/>
                </a:lnTo>
                <a:lnTo>
                  <a:pt x="1564" y="242"/>
                </a:lnTo>
                <a:lnTo>
                  <a:pt x="1564" y="263"/>
                </a:lnTo>
                <a:lnTo>
                  <a:pt x="1565" y="266"/>
                </a:lnTo>
                <a:lnTo>
                  <a:pt x="1565" y="247"/>
                </a:lnTo>
                <a:lnTo>
                  <a:pt x="1565" y="248"/>
                </a:lnTo>
                <a:lnTo>
                  <a:pt x="1565" y="263"/>
                </a:lnTo>
                <a:lnTo>
                  <a:pt x="1566" y="264"/>
                </a:lnTo>
                <a:lnTo>
                  <a:pt x="1566" y="241"/>
                </a:lnTo>
                <a:lnTo>
                  <a:pt x="1567" y="238"/>
                </a:lnTo>
                <a:lnTo>
                  <a:pt x="1567" y="251"/>
                </a:lnTo>
                <a:lnTo>
                  <a:pt x="1567" y="258"/>
                </a:lnTo>
                <a:lnTo>
                  <a:pt x="1567" y="234"/>
                </a:lnTo>
                <a:lnTo>
                  <a:pt x="1568" y="220"/>
                </a:lnTo>
                <a:lnTo>
                  <a:pt x="1568" y="222"/>
                </a:lnTo>
                <a:lnTo>
                  <a:pt x="1568" y="233"/>
                </a:lnTo>
                <a:lnTo>
                  <a:pt x="1568" y="244"/>
                </a:lnTo>
                <a:lnTo>
                  <a:pt x="1569" y="223"/>
                </a:lnTo>
                <a:lnTo>
                  <a:pt x="1569" y="217"/>
                </a:lnTo>
                <a:lnTo>
                  <a:pt x="1569" y="237"/>
                </a:lnTo>
                <a:lnTo>
                  <a:pt x="1570" y="238"/>
                </a:lnTo>
                <a:lnTo>
                  <a:pt x="1570" y="237"/>
                </a:lnTo>
                <a:lnTo>
                  <a:pt x="1570" y="268"/>
                </a:lnTo>
                <a:lnTo>
                  <a:pt x="1571" y="251"/>
                </a:lnTo>
                <a:lnTo>
                  <a:pt x="1571" y="265"/>
                </a:lnTo>
                <a:lnTo>
                  <a:pt x="1571" y="270"/>
                </a:lnTo>
                <a:lnTo>
                  <a:pt x="1572" y="227"/>
                </a:lnTo>
                <a:lnTo>
                  <a:pt x="1572" y="231"/>
                </a:lnTo>
                <a:lnTo>
                  <a:pt x="1572" y="233"/>
                </a:lnTo>
                <a:lnTo>
                  <a:pt x="1572" y="244"/>
                </a:lnTo>
                <a:lnTo>
                  <a:pt x="1573" y="234"/>
                </a:lnTo>
                <a:lnTo>
                  <a:pt x="1573" y="225"/>
                </a:lnTo>
                <a:lnTo>
                  <a:pt x="1573" y="224"/>
                </a:lnTo>
                <a:lnTo>
                  <a:pt x="1574" y="257"/>
                </a:lnTo>
                <a:lnTo>
                  <a:pt x="1574" y="250"/>
                </a:lnTo>
                <a:lnTo>
                  <a:pt x="1574" y="257"/>
                </a:lnTo>
                <a:lnTo>
                  <a:pt x="1575" y="249"/>
                </a:lnTo>
                <a:lnTo>
                  <a:pt x="1575" y="245"/>
                </a:lnTo>
                <a:lnTo>
                  <a:pt x="1575" y="245"/>
                </a:lnTo>
                <a:lnTo>
                  <a:pt x="1576" y="256"/>
                </a:lnTo>
                <a:lnTo>
                  <a:pt x="1576" y="267"/>
                </a:lnTo>
                <a:lnTo>
                  <a:pt x="1576" y="242"/>
                </a:lnTo>
                <a:lnTo>
                  <a:pt x="1576" y="244"/>
                </a:lnTo>
                <a:lnTo>
                  <a:pt x="1577" y="270"/>
                </a:lnTo>
                <a:lnTo>
                  <a:pt x="1577" y="250"/>
                </a:lnTo>
                <a:lnTo>
                  <a:pt x="1578" y="263"/>
                </a:lnTo>
                <a:lnTo>
                  <a:pt x="1578" y="248"/>
                </a:lnTo>
                <a:lnTo>
                  <a:pt x="1578" y="277"/>
                </a:lnTo>
                <a:lnTo>
                  <a:pt x="1578" y="263"/>
                </a:lnTo>
                <a:lnTo>
                  <a:pt x="1579" y="260"/>
                </a:lnTo>
                <a:lnTo>
                  <a:pt x="1579" y="259"/>
                </a:lnTo>
                <a:lnTo>
                  <a:pt x="1579" y="285"/>
                </a:lnTo>
                <a:lnTo>
                  <a:pt x="1580" y="285"/>
                </a:lnTo>
                <a:lnTo>
                  <a:pt x="1580" y="302"/>
                </a:lnTo>
                <a:lnTo>
                  <a:pt x="1580" y="256"/>
                </a:lnTo>
                <a:lnTo>
                  <a:pt x="1580" y="246"/>
                </a:lnTo>
                <a:lnTo>
                  <a:pt x="1581" y="280"/>
                </a:lnTo>
                <a:lnTo>
                  <a:pt x="1581" y="274"/>
                </a:lnTo>
                <a:lnTo>
                  <a:pt x="1582" y="288"/>
                </a:lnTo>
                <a:lnTo>
                  <a:pt x="1582" y="297"/>
                </a:lnTo>
                <a:lnTo>
                  <a:pt x="1582" y="314"/>
                </a:lnTo>
                <a:lnTo>
                  <a:pt x="1582" y="323"/>
                </a:lnTo>
                <a:lnTo>
                  <a:pt x="1583" y="297"/>
                </a:lnTo>
                <a:lnTo>
                  <a:pt x="1583" y="316"/>
                </a:lnTo>
                <a:lnTo>
                  <a:pt x="1583" y="287"/>
                </a:lnTo>
                <a:lnTo>
                  <a:pt x="1583" y="332"/>
                </a:lnTo>
                <a:lnTo>
                  <a:pt x="1584" y="311"/>
                </a:lnTo>
                <a:lnTo>
                  <a:pt x="1584" y="339"/>
                </a:lnTo>
                <a:lnTo>
                  <a:pt x="1584" y="324"/>
                </a:lnTo>
                <a:lnTo>
                  <a:pt x="1585" y="315"/>
                </a:lnTo>
                <a:lnTo>
                  <a:pt x="1585" y="309"/>
                </a:lnTo>
                <a:lnTo>
                  <a:pt x="1585" y="316"/>
                </a:lnTo>
                <a:lnTo>
                  <a:pt x="1586" y="295"/>
                </a:lnTo>
                <a:lnTo>
                  <a:pt x="1586" y="327"/>
                </a:lnTo>
                <a:lnTo>
                  <a:pt x="1586" y="326"/>
                </a:lnTo>
                <a:lnTo>
                  <a:pt x="1587" y="311"/>
                </a:lnTo>
                <a:lnTo>
                  <a:pt x="1587" y="332"/>
                </a:lnTo>
                <a:lnTo>
                  <a:pt x="1587" y="327"/>
                </a:lnTo>
                <a:lnTo>
                  <a:pt x="1587" y="322"/>
                </a:lnTo>
                <a:lnTo>
                  <a:pt x="1588" y="322"/>
                </a:lnTo>
                <a:lnTo>
                  <a:pt x="1588" y="334"/>
                </a:lnTo>
                <a:lnTo>
                  <a:pt x="1589" y="336"/>
                </a:lnTo>
                <a:lnTo>
                  <a:pt x="1589" y="328"/>
                </a:lnTo>
                <a:lnTo>
                  <a:pt x="1589" y="332"/>
                </a:lnTo>
                <a:lnTo>
                  <a:pt x="1589" y="326"/>
                </a:lnTo>
                <a:lnTo>
                  <a:pt x="1590" y="329"/>
                </a:lnTo>
                <a:lnTo>
                  <a:pt x="1590" y="348"/>
                </a:lnTo>
                <a:lnTo>
                  <a:pt x="1590" y="339"/>
                </a:lnTo>
                <a:lnTo>
                  <a:pt x="1591" y="309"/>
                </a:lnTo>
                <a:lnTo>
                  <a:pt x="1591" y="315"/>
                </a:lnTo>
                <a:lnTo>
                  <a:pt x="1591" y="319"/>
                </a:lnTo>
                <a:lnTo>
                  <a:pt x="1591" y="325"/>
                </a:lnTo>
                <a:lnTo>
                  <a:pt x="1592" y="321"/>
                </a:lnTo>
                <a:lnTo>
                  <a:pt x="1592" y="324"/>
                </a:lnTo>
                <a:lnTo>
                  <a:pt x="1593" y="342"/>
                </a:lnTo>
                <a:lnTo>
                  <a:pt x="1593" y="346"/>
                </a:lnTo>
                <a:lnTo>
                  <a:pt x="1593" y="346"/>
                </a:lnTo>
                <a:lnTo>
                  <a:pt x="1593" y="339"/>
                </a:lnTo>
                <a:lnTo>
                  <a:pt x="1594" y="341"/>
                </a:lnTo>
                <a:lnTo>
                  <a:pt x="1594" y="339"/>
                </a:lnTo>
                <a:lnTo>
                  <a:pt x="1594" y="345"/>
                </a:lnTo>
                <a:lnTo>
                  <a:pt x="1595" y="320"/>
                </a:lnTo>
                <a:lnTo>
                  <a:pt x="1595" y="342"/>
                </a:lnTo>
                <a:lnTo>
                  <a:pt x="1595" y="331"/>
                </a:lnTo>
                <a:lnTo>
                  <a:pt x="1596" y="321"/>
                </a:lnTo>
                <a:lnTo>
                  <a:pt x="1596" y="344"/>
                </a:lnTo>
                <a:lnTo>
                  <a:pt x="1596" y="295"/>
                </a:lnTo>
                <a:lnTo>
                  <a:pt x="1597" y="239"/>
                </a:lnTo>
                <a:lnTo>
                  <a:pt x="1597" y="228"/>
                </a:lnTo>
                <a:lnTo>
                  <a:pt x="1597" y="236"/>
                </a:lnTo>
                <a:lnTo>
                  <a:pt x="1597" y="222"/>
                </a:lnTo>
                <a:lnTo>
                  <a:pt x="1598" y="252"/>
                </a:lnTo>
                <a:lnTo>
                  <a:pt x="1598" y="248"/>
                </a:lnTo>
                <a:lnTo>
                  <a:pt x="1598" y="263"/>
                </a:lnTo>
                <a:lnTo>
                  <a:pt x="1598" y="278"/>
                </a:lnTo>
                <a:lnTo>
                  <a:pt x="1599" y="261"/>
                </a:lnTo>
                <a:lnTo>
                  <a:pt x="1599" y="266"/>
                </a:lnTo>
                <a:lnTo>
                  <a:pt x="1600" y="263"/>
                </a:lnTo>
                <a:lnTo>
                  <a:pt x="1600" y="264"/>
                </a:lnTo>
                <a:lnTo>
                  <a:pt x="1600" y="262"/>
                </a:lnTo>
                <a:lnTo>
                  <a:pt x="1600" y="254"/>
                </a:lnTo>
                <a:lnTo>
                  <a:pt x="1601" y="229"/>
                </a:lnTo>
                <a:lnTo>
                  <a:pt x="1601" y="244"/>
                </a:lnTo>
                <a:lnTo>
                  <a:pt x="1601" y="253"/>
                </a:lnTo>
                <a:lnTo>
                  <a:pt x="1602" y="272"/>
                </a:lnTo>
                <a:lnTo>
                  <a:pt x="1602" y="287"/>
                </a:lnTo>
                <a:lnTo>
                  <a:pt x="1602" y="267"/>
                </a:lnTo>
                <a:lnTo>
                  <a:pt x="1602" y="246"/>
                </a:lnTo>
                <a:lnTo>
                  <a:pt x="1603" y="240"/>
                </a:lnTo>
                <a:lnTo>
                  <a:pt x="1603" y="245"/>
                </a:lnTo>
                <a:lnTo>
                  <a:pt x="1604" y="233"/>
                </a:lnTo>
                <a:lnTo>
                  <a:pt x="1604" y="216"/>
                </a:lnTo>
                <a:lnTo>
                  <a:pt x="1604" y="233"/>
                </a:lnTo>
                <a:lnTo>
                  <a:pt x="1604" y="268"/>
                </a:lnTo>
                <a:lnTo>
                  <a:pt x="1605" y="256"/>
                </a:lnTo>
                <a:lnTo>
                  <a:pt x="1605" y="247"/>
                </a:lnTo>
                <a:lnTo>
                  <a:pt x="1605" y="240"/>
                </a:lnTo>
                <a:lnTo>
                  <a:pt x="1606" y="249"/>
                </a:lnTo>
                <a:lnTo>
                  <a:pt x="1606" y="267"/>
                </a:lnTo>
                <a:lnTo>
                  <a:pt x="1606" y="257"/>
                </a:lnTo>
                <a:lnTo>
                  <a:pt x="1607" y="251"/>
                </a:lnTo>
                <a:lnTo>
                  <a:pt x="1607" y="256"/>
                </a:lnTo>
                <a:lnTo>
                  <a:pt x="1607" y="250"/>
                </a:lnTo>
                <a:lnTo>
                  <a:pt x="1608" y="249"/>
                </a:lnTo>
                <a:lnTo>
                  <a:pt x="1608" y="258"/>
                </a:lnTo>
                <a:lnTo>
                  <a:pt x="1608" y="216"/>
                </a:lnTo>
                <a:lnTo>
                  <a:pt x="1608" y="230"/>
                </a:lnTo>
                <a:lnTo>
                  <a:pt x="1609" y="220"/>
                </a:lnTo>
                <a:lnTo>
                  <a:pt x="1609" y="238"/>
                </a:lnTo>
                <a:lnTo>
                  <a:pt x="1609" y="281"/>
                </a:lnTo>
                <a:lnTo>
                  <a:pt x="1609" y="268"/>
                </a:lnTo>
                <a:lnTo>
                  <a:pt x="1610" y="260"/>
                </a:lnTo>
                <a:lnTo>
                  <a:pt x="1610" y="266"/>
                </a:lnTo>
                <a:lnTo>
                  <a:pt x="1611" y="222"/>
                </a:lnTo>
                <a:lnTo>
                  <a:pt x="1611" y="226"/>
                </a:lnTo>
                <a:lnTo>
                  <a:pt x="1611" y="211"/>
                </a:lnTo>
                <a:lnTo>
                  <a:pt x="1611" y="218"/>
                </a:lnTo>
                <a:lnTo>
                  <a:pt x="1612" y="216"/>
                </a:lnTo>
                <a:lnTo>
                  <a:pt x="1612" y="222"/>
                </a:lnTo>
                <a:lnTo>
                  <a:pt x="1612" y="229"/>
                </a:lnTo>
                <a:lnTo>
                  <a:pt x="1613" y="264"/>
                </a:lnTo>
                <a:lnTo>
                  <a:pt x="1613" y="265"/>
                </a:lnTo>
                <a:lnTo>
                  <a:pt x="1613" y="260"/>
                </a:lnTo>
                <a:lnTo>
                  <a:pt x="1613" y="256"/>
                </a:lnTo>
                <a:lnTo>
                  <a:pt x="1614" y="285"/>
                </a:lnTo>
                <a:lnTo>
                  <a:pt x="1614" y="291"/>
                </a:lnTo>
                <a:lnTo>
                  <a:pt x="1615" y="286"/>
                </a:lnTo>
                <a:lnTo>
                  <a:pt x="1615" y="290"/>
                </a:lnTo>
                <a:lnTo>
                  <a:pt x="1615" y="284"/>
                </a:lnTo>
                <a:lnTo>
                  <a:pt x="1615" y="266"/>
                </a:lnTo>
                <a:lnTo>
                  <a:pt x="1616" y="262"/>
                </a:lnTo>
                <a:lnTo>
                  <a:pt x="1616" y="228"/>
                </a:lnTo>
                <a:lnTo>
                  <a:pt x="1616" y="277"/>
                </a:lnTo>
                <a:lnTo>
                  <a:pt x="1617" y="248"/>
                </a:lnTo>
                <a:lnTo>
                  <a:pt x="1617" y="243"/>
                </a:lnTo>
                <a:lnTo>
                  <a:pt x="1617" y="243"/>
                </a:lnTo>
                <a:lnTo>
                  <a:pt x="1618" y="247"/>
                </a:lnTo>
                <a:lnTo>
                  <a:pt x="1618" y="252"/>
                </a:lnTo>
                <a:lnTo>
                  <a:pt x="1618" y="244"/>
                </a:lnTo>
                <a:lnTo>
                  <a:pt x="1619" y="234"/>
                </a:lnTo>
                <a:lnTo>
                  <a:pt x="1619" y="248"/>
                </a:lnTo>
                <a:lnTo>
                  <a:pt x="1619" y="250"/>
                </a:lnTo>
                <a:lnTo>
                  <a:pt x="1619" y="247"/>
                </a:lnTo>
                <a:lnTo>
                  <a:pt x="1620" y="249"/>
                </a:lnTo>
                <a:lnTo>
                  <a:pt x="1620" y="239"/>
                </a:lnTo>
                <a:lnTo>
                  <a:pt x="1620" y="266"/>
                </a:lnTo>
                <a:lnTo>
                  <a:pt x="1621" y="275"/>
                </a:lnTo>
                <a:lnTo>
                  <a:pt x="1621" y="270"/>
                </a:lnTo>
                <a:lnTo>
                  <a:pt x="1621" y="273"/>
                </a:lnTo>
                <a:lnTo>
                  <a:pt x="1622" y="246"/>
                </a:lnTo>
                <a:lnTo>
                  <a:pt x="1622" y="277"/>
                </a:lnTo>
                <a:lnTo>
                  <a:pt x="1622" y="283"/>
                </a:lnTo>
                <a:lnTo>
                  <a:pt x="1623" y="280"/>
                </a:lnTo>
                <a:lnTo>
                  <a:pt x="1623" y="269"/>
                </a:lnTo>
                <a:lnTo>
                  <a:pt x="1623" y="272"/>
                </a:lnTo>
                <a:lnTo>
                  <a:pt x="1623" y="273"/>
                </a:lnTo>
                <a:lnTo>
                  <a:pt x="1624" y="292"/>
                </a:lnTo>
                <a:lnTo>
                  <a:pt x="1624" y="277"/>
                </a:lnTo>
                <a:lnTo>
                  <a:pt x="1624" y="282"/>
                </a:lnTo>
                <a:lnTo>
                  <a:pt x="1624" y="288"/>
                </a:lnTo>
                <a:lnTo>
                  <a:pt x="1625" y="285"/>
                </a:lnTo>
                <a:lnTo>
                  <a:pt x="1625" y="289"/>
                </a:lnTo>
                <a:lnTo>
                  <a:pt x="1626" y="295"/>
                </a:lnTo>
                <a:lnTo>
                  <a:pt x="1626" y="280"/>
                </a:lnTo>
                <a:lnTo>
                  <a:pt x="1626" y="293"/>
                </a:lnTo>
                <a:lnTo>
                  <a:pt x="1626" y="274"/>
                </a:lnTo>
                <a:lnTo>
                  <a:pt x="1627" y="283"/>
                </a:lnTo>
                <a:lnTo>
                  <a:pt x="1627" y="295"/>
                </a:lnTo>
                <a:lnTo>
                  <a:pt x="1627" y="290"/>
                </a:lnTo>
                <a:lnTo>
                  <a:pt x="1628" y="289"/>
                </a:lnTo>
                <a:lnTo>
                  <a:pt x="1628" y="291"/>
                </a:lnTo>
                <a:lnTo>
                  <a:pt x="1628" y="283"/>
                </a:lnTo>
                <a:lnTo>
                  <a:pt x="1629" y="284"/>
                </a:lnTo>
                <a:lnTo>
                  <a:pt x="1629" y="307"/>
                </a:lnTo>
                <a:lnTo>
                  <a:pt x="1629" y="273"/>
                </a:lnTo>
                <a:lnTo>
                  <a:pt x="1630" y="281"/>
                </a:lnTo>
                <a:lnTo>
                  <a:pt x="1630" y="270"/>
                </a:lnTo>
                <a:lnTo>
                  <a:pt x="1630" y="266"/>
                </a:lnTo>
                <a:lnTo>
                  <a:pt x="1630" y="265"/>
                </a:lnTo>
                <a:lnTo>
                  <a:pt x="1631" y="249"/>
                </a:lnTo>
                <a:lnTo>
                  <a:pt x="1631" y="231"/>
                </a:lnTo>
                <a:lnTo>
                  <a:pt x="1631" y="280"/>
                </a:lnTo>
                <a:lnTo>
                  <a:pt x="1632" y="256"/>
                </a:lnTo>
                <a:lnTo>
                  <a:pt x="1632" y="268"/>
                </a:lnTo>
                <a:lnTo>
                  <a:pt x="1632" y="276"/>
                </a:lnTo>
                <a:lnTo>
                  <a:pt x="1633" y="276"/>
                </a:lnTo>
                <a:lnTo>
                  <a:pt x="1633" y="278"/>
                </a:lnTo>
                <a:lnTo>
                  <a:pt x="1633" y="277"/>
                </a:lnTo>
                <a:lnTo>
                  <a:pt x="1634" y="263"/>
                </a:lnTo>
                <a:lnTo>
                  <a:pt x="1634" y="254"/>
                </a:lnTo>
                <a:lnTo>
                  <a:pt x="1634" y="244"/>
                </a:lnTo>
                <a:lnTo>
                  <a:pt x="1634" y="259"/>
                </a:lnTo>
                <a:lnTo>
                  <a:pt x="1635" y="263"/>
                </a:lnTo>
                <a:lnTo>
                  <a:pt x="1635" y="261"/>
                </a:lnTo>
                <a:lnTo>
                  <a:pt x="1635" y="273"/>
                </a:lnTo>
                <a:lnTo>
                  <a:pt x="1636" y="299"/>
                </a:lnTo>
                <a:lnTo>
                  <a:pt x="1636" y="297"/>
                </a:lnTo>
                <a:lnTo>
                  <a:pt x="1636" y="320"/>
                </a:lnTo>
                <a:lnTo>
                  <a:pt x="1637" y="293"/>
                </a:lnTo>
                <a:lnTo>
                  <a:pt x="1637" y="248"/>
                </a:lnTo>
                <a:lnTo>
                  <a:pt x="1637" y="292"/>
                </a:lnTo>
                <a:lnTo>
                  <a:pt x="1638" y="319"/>
                </a:lnTo>
                <a:lnTo>
                  <a:pt x="1638" y="318"/>
                </a:lnTo>
                <a:lnTo>
                  <a:pt x="1638" y="294"/>
                </a:lnTo>
                <a:lnTo>
                  <a:pt x="1638" y="281"/>
                </a:lnTo>
                <a:lnTo>
                  <a:pt x="1639" y="292"/>
                </a:lnTo>
                <a:lnTo>
                  <a:pt x="1639" y="300"/>
                </a:lnTo>
                <a:lnTo>
                  <a:pt x="1640" y="315"/>
                </a:lnTo>
                <a:lnTo>
                  <a:pt x="1640" y="342"/>
                </a:lnTo>
                <a:lnTo>
                  <a:pt x="1640" y="331"/>
                </a:lnTo>
                <a:lnTo>
                  <a:pt x="1640" y="317"/>
                </a:lnTo>
                <a:lnTo>
                  <a:pt x="1641" y="355"/>
                </a:lnTo>
                <a:lnTo>
                  <a:pt x="1641" y="359"/>
                </a:lnTo>
                <a:lnTo>
                  <a:pt x="1641" y="365"/>
                </a:lnTo>
                <a:lnTo>
                  <a:pt x="1641" y="353"/>
                </a:lnTo>
                <a:lnTo>
                  <a:pt x="1642" y="351"/>
                </a:lnTo>
                <a:lnTo>
                  <a:pt x="1642" y="351"/>
                </a:lnTo>
                <a:lnTo>
                  <a:pt x="1642" y="359"/>
                </a:lnTo>
                <a:lnTo>
                  <a:pt x="1643" y="344"/>
                </a:lnTo>
                <a:lnTo>
                  <a:pt x="1643" y="358"/>
                </a:lnTo>
                <a:lnTo>
                  <a:pt x="1643" y="349"/>
                </a:lnTo>
                <a:lnTo>
                  <a:pt x="1644" y="334"/>
                </a:lnTo>
                <a:lnTo>
                  <a:pt x="1644" y="345"/>
                </a:lnTo>
                <a:lnTo>
                  <a:pt x="1644" y="338"/>
                </a:lnTo>
                <a:lnTo>
                  <a:pt x="1645" y="334"/>
                </a:lnTo>
                <a:lnTo>
                  <a:pt x="1645" y="334"/>
                </a:lnTo>
                <a:lnTo>
                  <a:pt x="1645" y="276"/>
                </a:lnTo>
                <a:lnTo>
                  <a:pt x="1645" y="272"/>
                </a:lnTo>
                <a:lnTo>
                  <a:pt x="1646" y="256"/>
                </a:lnTo>
                <a:lnTo>
                  <a:pt x="1646" y="256"/>
                </a:lnTo>
                <a:lnTo>
                  <a:pt x="1646" y="282"/>
                </a:lnTo>
                <a:lnTo>
                  <a:pt x="1647" y="277"/>
                </a:lnTo>
                <a:lnTo>
                  <a:pt x="1647" y="273"/>
                </a:lnTo>
                <a:lnTo>
                  <a:pt x="1647" y="265"/>
                </a:lnTo>
                <a:lnTo>
                  <a:pt x="1648" y="265"/>
                </a:lnTo>
                <a:lnTo>
                  <a:pt x="1648" y="273"/>
                </a:lnTo>
                <a:lnTo>
                  <a:pt x="1648" y="282"/>
                </a:lnTo>
                <a:lnTo>
                  <a:pt x="1649" y="273"/>
                </a:lnTo>
                <a:lnTo>
                  <a:pt x="1649" y="279"/>
                </a:lnTo>
                <a:lnTo>
                  <a:pt x="1649" y="275"/>
                </a:lnTo>
                <a:lnTo>
                  <a:pt x="1649" y="285"/>
                </a:lnTo>
                <a:lnTo>
                  <a:pt x="1650" y="274"/>
                </a:lnTo>
                <a:lnTo>
                  <a:pt x="1650" y="289"/>
                </a:lnTo>
                <a:lnTo>
                  <a:pt x="1651" y="297"/>
                </a:lnTo>
                <a:lnTo>
                  <a:pt x="1651" y="293"/>
                </a:lnTo>
                <a:lnTo>
                  <a:pt x="1651" y="264"/>
                </a:lnTo>
                <a:lnTo>
                  <a:pt x="1651" y="257"/>
                </a:lnTo>
                <a:lnTo>
                  <a:pt x="1652" y="277"/>
                </a:lnTo>
                <a:lnTo>
                  <a:pt x="1652" y="268"/>
                </a:lnTo>
                <a:lnTo>
                  <a:pt x="1652" y="257"/>
                </a:lnTo>
                <a:lnTo>
                  <a:pt x="1652" y="284"/>
                </a:lnTo>
                <a:lnTo>
                  <a:pt x="1653" y="247"/>
                </a:lnTo>
                <a:lnTo>
                  <a:pt x="1653" y="256"/>
                </a:lnTo>
                <a:lnTo>
                  <a:pt x="1653" y="255"/>
                </a:lnTo>
                <a:lnTo>
                  <a:pt x="1654" y="254"/>
                </a:lnTo>
                <a:lnTo>
                  <a:pt x="1654" y="259"/>
                </a:lnTo>
                <a:lnTo>
                  <a:pt x="1654" y="262"/>
                </a:lnTo>
                <a:lnTo>
                  <a:pt x="1655" y="286"/>
                </a:lnTo>
                <a:lnTo>
                  <a:pt x="1655" y="246"/>
                </a:lnTo>
                <a:lnTo>
                  <a:pt x="1655" y="244"/>
                </a:lnTo>
                <a:lnTo>
                  <a:pt x="1656" y="226"/>
                </a:lnTo>
                <a:lnTo>
                  <a:pt x="1656" y="226"/>
                </a:lnTo>
                <a:lnTo>
                  <a:pt x="1656" y="220"/>
                </a:lnTo>
                <a:lnTo>
                  <a:pt x="1656" y="218"/>
                </a:lnTo>
                <a:lnTo>
                  <a:pt x="1657" y="209"/>
                </a:lnTo>
                <a:lnTo>
                  <a:pt x="1657" y="233"/>
                </a:lnTo>
                <a:lnTo>
                  <a:pt x="1657" y="224"/>
                </a:lnTo>
                <a:lnTo>
                  <a:pt x="1658" y="236"/>
                </a:lnTo>
                <a:lnTo>
                  <a:pt x="1658" y="236"/>
                </a:lnTo>
                <a:lnTo>
                  <a:pt x="1658" y="220"/>
                </a:lnTo>
                <a:lnTo>
                  <a:pt x="1659" y="246"/>
                </a:lnTo>
                <a:lnTo>
                  <a:pt x="1659" y="243"/>
                </a:lnTo>
                <a:lnTo>
                  <a:pt x="1659" y="252"/>
                </a:lnTo>
                <a:lnTo>
                  <a:pt x="1660" y="255"/>
                </a:lnTo>
                <a:lnTo>
                  <a:pt x="1660" y="249"/>
                </a:lnTo>
                <a:lnTo>
                  <a:pt x="1660" y="232"/>
                </a:lnTo>
                <a:lnTo>
                  <a:pt x="1660" y="250"/>
                </a:lnTo>
                <a:lnTo>
                  <a:pt x="1661" y="258"/>
                </a:lnTo>
                <a:lnTo>
                  <a:pt x="1661" y="248"/>
                </a:lnTo>
                <a:lnTo>
                  <a:pt x="1662" y="242"/>
                </a:lnTo>
                <a:lnTo>
                  <a:pt x="1662" y="263"/>
                </a:lnTo>
                <a:lnTo>
                  <a:pt x="1662" y="232"/>
                </a:lnTo>
                <a:lnTo>
                  <a:pt x="1662" y="230"/>
                </a:lnTo>
                <a:lnTo>
                  <a:pt x="1663" y="240"/>
                </a:lnTo>
                <a:lnTo>
                  <a:pt x="1663" y="266"/>
                </a:lnTo>
                <a:lnTo>
                  <a:pt x="1663" y="274"/>
                </a:lnTo>
                <a:lnTo>
                  <a:pt x="1664" y="262"/>
                </a:lnTo>
                <a:lnTo>
                  <a:pt x="1664" y="295"/>
                </a:lnTo>
                <a:lnTo>
                  <a:pt x="1664" y="260"/>
                </a:lnTo>
                <a:lnTo>
                  <a:pt x="1664" y="260"/>
                </a:lnTo>
                <a:lnTo>
                  <a:pt x="1665" y="257"/>
                </a:lnTo>
                <a:lnTo>
                  <a:pt x="1665" y="280"/>
                </a:lnTo>
                <a:lnTo>
                  <a:pt x="1666" y="267"/>
                </a:lnTo>
                <a:lnTo>
                  <a:pt x="1666" y="269"/>
                </a:lnTo>
                <a:lnTo>
                  <a:pt x="1666" y="261"/>
                </a:lnTo>
                <a:lnTo>
                  <a:pt x="1666" y="278"/>
                </a:lnTo>
                <a:lnTo>
                  <a:pt x="1667" y="298"/>
                </a:lnTo>
                <a:lnTo>
                  <a:pt x="1667" y="284"/>
                </a:lnTo>
                <a:lnTo>
                  <a:pt x="1667" y="303"/>
                </a:lnTo>
                <a:lnTo>
                  <a:pt x="1667" y="280"/>
                </a:lnTo>
                <a:lnTo>
                  <a:pt x="1668" y="309"/>
                </a:lnTo>
                <a:lnTo>
                  <a:pt x="1668" y="292"/>
                </a:lnTo>
                <a:lnTo>
                  <a:pt x="1669" y="288"/>
                </a:lnTo>
                <a:lnTo>
                  <a:pt x="1669" y="312"/>
                </a:lnTo>
                <a:lnTo>
                  <a:pt x="1669" y="301"/>
                </a:lnTo>
                <a:lnTo>
                  <a:pt x="1669" y="278"/>
                </a:lnTo>
                <a:lnTo>
                  <a:pt x="1670" y="261"/>
                </a:lnTo>
                <a:lnTo>
                  <a:pt x="1670" y="259"/>
                </a:lnTo>
                <a:lnTo>
                  <a:pt x="1670" y="274"/>
                </a:lnTo>
                <a:lnTo>
                  <a:pt x="1671" y="279"/>
                </a:lnTo>
                <a:lnTo>
                  <a:pt x="1671" y="253"/>
                </a:lnTo>
                <a:lnTo>
                  <a:pt x="1671" y="252"/>
                </a:lnTo>
                <a:lnTo>
                  <a:pt x="1671" y="277"/>
                </a:lnTo>
                <a:lnTo>
                  <a:pt x="1672" y="267"/>
                </a:lnTo>
                <a:lnTo>
                  <a:pt x="1672" y="261"/>
                </a:lnTo>
                <a:lnTo>
                  <a:pt x="1673" y="252"/>
                </a:lnTo>
                <a:lnTo>
                  <a:pt x="1673" y="272"/>
                </a:lnTo>
                <a:lnTo>
                  <a:pt x="1673" y="263"/>
                </a:lnTo>
                <a:lnTo>
                  <a:pt x="1673" y="255"/>
                </a:lnTo>
                <a:lnTo>
                  <a:pt x="1674" y="262"/>
                </a:lnTo>
                <a:lnTo>
                  <a:pt x="1674" y="253"/>
                </a:lnTo>
                <a:lnTo>
                  <a:pt x="1674" y="277"/>
                </a:lnTo>
                <a:lnTo>
                  <a:pt x="1675" y="242"/>
                </a:lnTo>
                <a:lnTo>
                  <a:pt x="1675" y="282"/>
                </a:lnTo>
                <a:lnTo>
                  <a:pt x="1675" y="240"/>
                </a:lnTo>
                <a:lnTo>
                  <a:pt x="1675" y="281"/>
                </a:lnTo>
                <a:lnTo>
                  <a:pt x="1676" y="240"/>
                </a:lnTo>
                <a:lnTo>
                  <a:pt x="1676" y="277"/>
                </a:lnTo>
                <a:lnTo>
                  <a:pt x="1677" y="256"/>
                </a:lnTo>
                <a:lnTo>
                  <a:pt x="1677" y="254"/>
                </a:lnTo>
                <a:lnTo>
                  <a:pt x="1677" y="260"/>
                </a:lnTo>
                <a:lnTo>
                  <a:pt x="1677" y="250"/>
                </a:lnTo>
                <a:lnTo>
                  <a:pt x="1678" y="294"/>
                </a:lnTo>
                <a:lnTo>
                  <a:pt x="1678" y="254"/>
                </a:lnTo>
                <a:lnTo>
                  <a:pt x="1678" y="246"/>
                </a:lnTo>
                <a:lnTo>
                  <a:pt x="1679" y="275"/>
                </a:lnTo>
                <a:lnTo>
                  <a:pt x="1679" y="287"/>
                </a:lnTo>
                <a:lnTo>
                  <a:pt x="1679" y="283"/>
                </a:lnTo>
                <a:lnTo>
                  <a:pt x="1680" y="281"/>
                </a:lnTo>
                <a:lnTo>
                  <a:pt x="1680" y="284"/>
                </a:lnTo>
                <a:lnTo>
                  <a:pt x="1680" y="257"/>
                </a:lnTo>
                <a:lnTo>
                  <a:pt x="1681" y="268"/>
                </a:lnTo>
                <a:lnTo>
                  <a:pt x="1681" y="265"/>
                </a:lnTo>
                <a:lnTo>
                  <a:pt x="1681" y="263"/>
                </a:lnTo>
                <a:lnTo>
                  <a:pt x="1681" y="275"/>
                </a:lnTo>
                <a:lnTo>
                  <a:pt x="1682" y="261"/>
                </a:lnTo>
                <a:lnTo>
                  <a:pt x="1682" y="274"/>
                </a:lnTo>
                <a:lnTo>
                  <a:pt x="1682" y="251"/>
                </a:lnTo>
                <a:lnTo>
                  <a:pt x="1682" y="254"/>
                </a:lnTo>
                <a:lnTo>
                  <a:pt x="1683" y="248"/>
                </a:lnTo>
                <a:lnTo>
                  <a:pt x="1683" y="235"/>
                </a:lnTo>
                <a:lnTo>
                  <a:pt x="1684" y="249"/>
                </a:lnTo>
                <a:lnTo>
                  <a:pt x="1684" y="252"/>
                </a:lnTo>
                <a:lnTo>
                  <a:pt x="1684" y="262"/>
                </a:lnTo>
                <a:lnTo>
                  <a:pt x="1684" y="250"/>
                </a:lnTo>
                <a:lnTo>
                  <a:pt x="1685" y="260"/>
                </a:lnTo>
                <a:lnTo>
                  <a:pt x="1685" y="235"/>
                </a:lnTo>
                <a:lnTo>
                  <a:pt x="1685" y="246"/>
                </a:lnTo>
                <a:lnTo>
                  <a:pt x="1686" y="284"/>
                </a:lnTo>
                <a:lnTo>
                  <a:pt x="1686" y="294"/>
                </a:lnTo>
                <a:lnTo>
                  <a:pt x="1686" y="295"/>
                </a:lnTo>
                <a:lnTo>
                  <a:pt x="1686" y="319"/>
                </a:lnTo>
                <a:lnTo>
                  <a:pt x="1687" y="341"/>
                </a:lnTo>
                <a:lnTo>
                  <a:pt x="1687" y="303"/>
                </a:lnTo>
                <a:lnTo>
                  <a:pt x="1688" y="325"/>
                </a:lnTo>
                <a:lnTo>
                  <a:pt x="1688" y="321"/>
                </a:lnTo>
                <a:lnTo>
                  <a:pt x="1688" y="337"/>
                </a:lnTo>
                <a:lnTo>
                  <a:pt x="1688" y="333"/>
                </a:lnTo>
                <a:lnTo>
                  <a:pt x="1689" y="323"/>
                </a:lnTo>
                <a:lnTo>
                  <a:pt x="1689" y="321"/>
                </a:lnTo>
                <a:lnTo>
                  <a:pt x="1689" y="293"/>
                </a:lnTo>
                <a:lnTo>
                  <a:pt x="1690" y="295"/>
                </a:lnTo>
                <a:lnTo>
                  <a:pt x="1690" y="283"/>
                </a:lnTo>
                <a:lnTo>
                  <a:pt x="1690" y="286"/>
                </a:lnTo>
                <a:lnTo>
                  <a:pt x="1691" y="286"/>
                </a:lnTo>
                <a:lnTo>
                  <a:pt x="1691" y="278"/>
                </a:lnTo>
                <a:lnTo>
                  <a:pt x="1691" y="279"/>
                </a:lnTo>
                <a:lnTo>
                  <a:pt x="1692" y="285"/>
                </a:lnTo>
                <a:lnTo>
                  <a:pt x="1692" y="283"/>
                </a:lnTo>
                <a:lnTo>
                  <a:pt x="1692" y="300"/>
                </a:lnTo>
                <a:lnTo>
                  <a:pt x="1692" y="328"/>
                </a:lnTo>
                <a:lnTo>
                  <a:pt x="1693" y="308"/>
                </a:lnTo>
                <a:lnTo>
                  <a:pt x="1693" y="321"/>
                </a:lnTo>
                <a:lnTo>
                  <a:pt x="1693" y="284"/>
                </a:lnTo>
                <a:lnTo>
                  <a:pt x="1693" y="271"/>
                </a:lnTo>
                <a:lnTo>
                  <a:pt x="1694" y="254"/>
                </a:lnTo>
                <a:lnTo>
                  <a:pt x="1694" y="275"/>
                </a:lnTo>
                <a:lnTo>
                  <a:pt x="1695" y="260"/>
                </a:lnTo>
                <a:lnTo>
                  <a:pt x="1695" y="281"/>
                </a:lnTo>
                <a:lnTo>
                  <a:pt x="1695" y="280"/>
                </a:lnTo>
                <a:lnTo>
                  <a:pt x="1696" y="295"/>
                </a:lnTo>
                <a:lnTo>
                  <a:pt x="1696" y="276"/>
                </a:lnTo>
                <a:lnTo>
                  <a:pt x="1696" y="280"/>
                </a:lnTo>
                <a:lnTo>
                  <a:pt x="1696" y="285"/>
                </a:lnTo>
                <a:lnTo>
                  <a:pt x="1697" y="253"/>
                </a:lnTo>
                <a:lnTo>
                  <a:pt x="1697" y="258"/>
                </a:lnTo>
                <a:lnTo>
                  <a:pt x="1697" y="248"/>
                </a:lnTo>
                <a:lnTo>
                  <a:pt x="1697" y="237"/>
                </a:lnTo>
                <a:lnTo>
                  <a:pt x="1698" y="252"/>
                </a:lnTo>
                <a:lnTo>
                  <a:pt x="1698" y="247"/>
                </a:lnTo>
                <a:lnTo>
                  <a:pt x="1699" y="260"/>
                </a:lnTo>
                <a:lnTo>
                  <a:pt x="1699" y="281"/>
                </a:lnTo>
                <a:lnTo>
                  <a:pt x="1699" y="322"/>
                </a:lnTo>
                <a:lnTo>
                  <a:pt x="1699" y="299"/>
                </a:lnTo>
                <a:lnTo>
                  <a:pt x="1700" y="303"/>
                </a:lnTo>
                <a:lnTo>
                  <a:pt x="1700" y="311"/>
                </a:lnTo>
                <a:lnTo>
                  <a:pt x="1700" y="309"/>
                </a:lnTo>
                <a:lnTo>
                  <a:pt x="1701" y="279"/>
                </a:lnTo>
                <a:lnTo>
                  <a:pt x="1701" y="281"/>
                </a:lnTo>
                <a:lnTo>
                  <a:pt x="1701" y="270"/>
                </a:lnTo>
                <a:lnTo>
                  <a:pt x="1702" y="267"/>
                </a:lnTo>
                <a:lnTo>
                  <a:pt x="1702" y="242"/>
                </a:lnTo>
                <a:lnTo>
                  <a:pt x="1702" y="264"/>
                </a:lnTo>
                <a:lnTo>
                  <a:pt x="1703" y="315"/>
                </a:lnTo>
                <a:lnTo>
                  <a:pt x="1703" y="270"/>
                </a:lnTo>
                <a:lnTo>
                  <a:pt x="1703" y="279"/>
                </a:lnTo>
                <a:lnTo>
                  <a:pt x="1703" y="277"/>
                </a:lnTo>
                <a:lnTo>
                  <a:pt x="1704" y="269"/>
                </a:lnTo>
                <a:lnTo>
                  <a:pt x="1704" y="284"/>
                </a:lnTo>
                <a:lnTo>
                  <a:pt x="1704" y="305"/>
                </a:lnTo>
                <a:lnTo>
                  <a:pt x="1705" y="278"/>
                </a:lnTo>
                <a:lnTo>
                  <a:pt x="1705" y="282"/>
                </a:lnTo>
                <a:lnTo>
                  <a:pt x="1705" y="281"/>
                </a:lnTo>
                <a:lnTo>
                  <a:pt x="1706" y="272"/>
                </a:lnTo>
                <a:lnTo>
                  <a:pt x="1706" y="272"/>
                </a:lnTo>
                <a:lnTo>
                  <a:pt x="1706" y="264"/>
                </a:lnTo>
                <a:lnTo>
                  <a:pt x="1707" y="308"/>
                </a:lnTo>
                <a:lnTo>
                  <a:pt x="1707" y="303"/>
                </a:lnTo>
                <a:lnTo>
                  <a:pt x="1707" y="292"/>
                </a:lnTo>
                <a:lnTo>
                  <a:pt x="1707" y="277"/>
                </a:lnTo>
                <a:lnTo>
                  <a:pt x="1708" y="274"/>
                </a:lnTo>
                <a:lnTo>
                  <a:pt x="1708" y="291"/>
                </a:lnTo>
                <a:lnTo>
                  <a:pt x="1708" y="287"/>
                </a:lnTo>
                <a:lnTo>
                  <a:pt x="1708" y="287"/>
                </a:lnTo>
                <a:lnTo>
                  <a:pt x="1709" y="302"/>
                </a:lnTo>
                <a:lnTo>
                  <a:pt x="1709" y="286"/>
                </a:lnTo>
                <a:lnTo>
                  <a:pt x="1710" y="256"/>
                </a:lnTo>
                <a:lnTo>
                  <a:pt x="1710" y="244"/>
                </a:lnTo>
                <a:lnTo>
                  <a:pt x="1710" y="220"/>
                </a:lnTo>
                <a:lnTo>
                  <a:pt x="1710" y="244"/>
                </a:lnTo>
                <a:lnTo>
                  <a:pt x="1711" y="279"/>
                </a:lnTo>
                <a:lnTo>
                  <a:pt x="1711" y="275"/>
                </a:lnTo>
                <a:lnTo>
                  <a:pt x="1711" y="259"/>
                </a:lnTo>
                <a:lnTo>
                  <a:pt x="1712" y="279"/>
                </a:lnTo>
                <a:lnTo>
                  <a:pt x="1712" y="311"/>
                </a:lnTo>
                <a:lnTo>
                  <a:pt x="1712" y="294"/>
                </a:lnTo>
                <a:lnTo>
                  <a:pt x="1713" y="286"/>
                </a:lnTo>
                <a:lnTo>
                  <a:pt x="1713" y="285"/>
                </a:lnTo>
                <a:lnTo>
                  <a:pt x="1713" y="298"/>
                </a:lnTo>
                <a:lnTo>
                  <a:pt x="1714" y="302"/>
                </a:lnTo>
                <a:lnTo>
                  <a:pt x="1714" y="275"/>
                </a:lnTo>
                <a:lnTo>
                  <a:pt x="1714" y="279"/>
                </a:lnTo>
                <a:lnTo>
                  <a:pt x="1714" y="254"/>
                </a:lnTo>
                <a:lnTo>
                  <a:pt x="1715" y="250"/>
                </a:lnTo>
                <a:lnTo>
                  <a:pt x="1715" y="245"/>
                </a:lnTo>
                <a:lnTo>
                  <a:pt x="1715" y="257"/>
                </a:lnTo>
                <a:lnTo>
                  <a:pt x="1716" y="250"/>
                </a:lnTo>
                <a:lnTo>
                  <a:pt x="1716" y="245"/>
                </a:lnTo>
                <a:lnTo>
                  <a:pt x="1716" y="272"/>
                </a:lnTo>
                <a:lnTo>
                  <a:pt x="1717" y="232"/>
                </a:lnTo>
                <a:lnTo>
                  <a:pt x="1717" y="233"/>
                </a:lnTo>
                <a:lnTo>
                  <a:pt x="1717" y="226"/>
                </a:lnTo>
                <a:lnTo>
                  <a:pt x="1718" y="232"/>
                </a:lnTo>
                <a:lnTo>
                  <a:pt x="1718" y="216"/>
                </a:lnTo>
                <a:lnTo>
                  <a:pt x="1718" y="226"/>
                </a:lnTo>
                <a:lnTo>
                  <a:pt x="1718" y="212"/>
                </a:lnTo>
                <a:lnTo>
                  <a:pt x="1719" y="219"/>
                </a:lnTo>
                <a:lnTo>
                  <a:pt x="1719" y="221"/>
                </a:lnTo>
                <a:lnTo>
                  <a:pt x="1719" y="190"/>
                </a:lnTo>
                <a:lnTo>
                  <a:pt x="1720" y="221"/>
                </a:lnTo>
                <a:lnTo>
                  <a:pt x="1720" y="244"/>
                </a:lnTo>
                <a:lnTo>
                  <a:pt x="1720" y="238"/>
                </a:lnTo>
                <a:lnTo>
                  <a:pt x="1721" y="242"/>
                </a:lnTo>
                <a:lnTo>
                  <a:pt x="1721" y="263"/>
                </a:lnTo>
                <a:lnTo>
                  <a:pt x="1721" y="260"/>
                </a:lnTo>
                <a:lnTo>
                  <a:pt x="1722" y="231"/>
                </a:lnTo>
                <a:lnTo>
                  <a:pt x="1722" y="222"/>
                </a:lnTo>
                <a:lnTo>
                  <a:pt x="1722" y="238"/>
                </a:lnTo>
                <a:lnTo>
                  <a:pt x="1722" y="238"/>
                </a:lnTo>
                <a:lnTo>
                  <a:pt x="1723" y="234"/>
                </a:lnTo>
                <a:lnTo>
                  <a:pt x="1723" y="233"/>
                </a:lnTo>
                <a:lnTo>
                  <a:pt x="1724" y="234"/>
                </a:lnTo>
                <a:lnTo>
                  <a:pt x="1724" y="211"/>
                </a:lnTo>
                <a:lnTo>
                  <a:pt x="1724" y="238"/>
                </a:lnTo>
                <a:lnTo>
                  <a:pt x="1724" y="237"/>
                </a:lnTo>
                <a:lnTo>
                  <a:pt x="1725" y="220"/>
                </a:lnTo>
                <a:lnTo>
                  <a:pt x="1725" y="228"/>
                </a:lnTo>
                <a:lnTo>
                  <a:pt x="1725" y="229"/>
                </a:lnTo>
                <a:lnTo>
                  <a:pt x="1725" y="212"/>
                </a:lnTo>
                <a:lnTo>
                  <a:pt x="1726" y="234"/>
                </a:lnTo>
                <a:lnTo>
                  <a:pt x="1726" y="244"/>
                </a:lnTo>
                <a:lnTo>
                  <a:pt x="1726" y="246"/>
                </a:lnTo>
                <a:lnTo>
                  <a:pt x="1727" y="234"/>
                </a:lnTo>
                <a:lnTo>
                  <a:pt x="1727" y="242"/>
                </a:lnTo>
                <a:lnTo>
                  <a:pt x="1727" y="266"/>
                </a:lnTo>
                <a:lnTo>
                  <a:pt x="1728" y="275"/>
                </a:lnTo>
                <a:lnTo>
                  <a:pt x="1728" y="284"/>
                </a:lnTo>
                <a:lnTo>
                  <a:pt x="1728" y="277"/>
                </a:lnTo>
                <a:lnTo>
                  <a:pt x="1729" y="312"/>
                </a:lnTo>
                <a:lnTo>
                  <a:pt x="1729" y="300"/>
                </a:lnTo>
                <a:lnTo>
                  <a:pt x="1729" y="307"/>
                </a:lnTo>
                <a:lnTo>
                  <a:pt x="1729" y="299"/>
                </a:lnTo>
                <a:lnTo>
                  <a:pt x="1730" y="305"/>
                </a:lnTo>
                <a:lnTo>
                  <a:pt x="1730" y="301"/>
                </a:lnTo>
                <a:lnTo>
                  <a:pt x="1731" y="289"/>
                </a:lnTo>
                <a:lnTo>
                  <a:pt x="1731" y="266"/>
                </a:lnTo>
                <a:lnTo>
                  <a:pt x="1731" y="288"/>
                </a:lnTo>
                <a:lnTo>
                  <a:pt x="1731" y="288"/>
                </a:lnTo>
                <a:lnTo>
                  <a:pt x="1732" y="290"/>
                </a:lnTo>
                <a:lnTo>
                  <a:pt x="1732" y="295"/>
                </a:lnTo>
                <a:lnTo>
                  <a:pt x="1732" y="287"/>
                </a:lnTo>
                <a:lnTo>
                  <a:pt x="1733" y="294"/>
                </a:lnTo>
                <a:lnTo>
                  <a:pt x="1733" y="288"/>
                </a:lnTo>
                <a:lnTo>
                  <a:pt x="1733" y="276"/>
                </a:lnTo>
                <a:lnTo>
                  <a:pt x="1733" y="290"/>
                </a:lnTo>
                <a:lnTo>
                  <a:pt x="1734" y="291"/>
                </a:lnTo>
                <a:lnTo>
                  <a:pt x="1734" y="263"/>
                </a:lnTo>
                <a:lnTo>
                  <a:pt x="1735" y="244"/>
                </a:lnTo>
                <a:lnTo>
                  <a:pt x="1735" y="223"/>
                </a:lnTo>
                <a:lnTo>
                  <a:pt x="1735" y="228"/>
                </a:lnTo>
                <a:lnTo>
                  <a:pt x="1735" y="235"/>
                </a:lnTo>
                <a:lnTo>
                  <a:pt x="1736" y="247"/>
                </a:lnTo>
                <a:lnTo>
                  <a:pt x="1736" y="240"/>
                </a:lnTo>
                <a:lnTo>
                  <a:pt x="1736" y="251"/>
                </a:lnTo>
                <a:lnTo>
                  <a:pt x="1737" y="260"/>
                </a:lnTo>
                <a:lnTo>
                  <a:pt x="1737" y="265"/>
                </a:lnTo>
                <a:lnTo>
                  <a:pt x="1737" y="250"/>
                </a:lnTo>
                <a:lnTo>
                  <a:pt x="1737" y="242"/>
                </a:lnTo>
                <a:lnTo>
                  <a:pt x="1738" y="239"/>
                </a:lnTo>
                <a:lnTo>
                  <a:pt x="1738" y="230"/>
                </a:lnTo>
                <a:lnTo>
                  <a:pt x="1739" y="234"/>
                </a:lnTo>
                <a:lnTo>
                  <a:pt x="1739" y="237"/>
                </a:lnTo>
                <a:lnTo>
                  <a:pt x="1739" y="241"/>
                </a:lnTo>
                <a:lnTo>
                  <a:pt x="1739" y="244"/>
                </a:lnTo>
                <a:lnTo>
                  <a:pt x="1740" y="238"/>
                </a:lnTo>
                <a:lnTo>
                  <a:pt x="1740" y="226"/>
                </a:lnTo>
                <a:lnTo>
                  <a:pt x="1740" y="217"/>
                </a:lnTo>
                <a:lnTo>
                  <a:pt x="1740" y="270"/>
                </a:lnTo>
                <a:lnTo>
                  <a:pt x="1741" y="239"/>
                </a:lnTo>
                <a:lnTo>
                  <a:pt x="1741" y="243"/>
                </a:lnTo>
                <a:lnTo>
                  <a:pt x="1742" y="227"/>
                </a:lnTo>
                <a:lnTo>
                  <a:pt x="1742" y="238"/>
                </a:lnTo>
                <a:lnTo>
                  <a:pt x="1742" y="248"/>
                </a:lnTo>
                <a:lnTo>
                  <a:pt x="1742" y="246"/>
                </a:lnTo>
                <a:lnTo>
                  <a:pt x="1743" y="223"/>
                </a:lnTo>
                <a:lnTo>
                  <a:pt x="1743" y="230"/>
                </a:lnTo>
                <a:lnTo>
                  <a:pt x="1743" y="240"/>
                </a:lnTo>
                <a:lnTo>
                  <a:pt x="1744" y="253"/>
                </a:lnTo>
                <a:lnTo>
                  <a:pt x="1744" y="214"/>
                </a:lnTo>
                <a:lnTo>
                  <a:pt x="1744" y="242"/>
                </a:lnTo>
                <a:lnTo>
                  <a:pt x="1744" y="263"/>
                </a:lnTo>
                <a:lnTo>
                  <a:pt x="1745" y="246"/>
                </a:lnTo>
                <a:lnTo>
                  <a:pt x="1745" y="235"/>
                </a:lnTo>
                <a:lnTo>
                  <a:pt x="1746" y="233"/>
                </a:lnTo>
                <a:lnTo>
                  <a:pt x="1746" y="236"/>
                </a:lnTo>
                <a:lnTo>
                  <a:pt x="1746" y="258"/>
                </a:lnTo>
                <a:lnTo>
                  <a:pt x="1746" y="250"/>
                </a:lnTo>
                <a:lnTo>
                  <a:pt x="1747" y="251"/>
                </a:lnTo>
                <a:lnTo>
                  <a:pt x="1747" y="224"/>
                </a:lnTo>
                <a:lnTo>
                  <a:pt x="1747" y="238"/>
                </a:lnTo>
                <a:lnTo>
                  <a:pt x="1748" y="224"/>
                </a:lnTo>
                <a:lnTo>
                  <a:pt x="1748" y="224"/>
                </a:lnTo>
                <a:lnTo>
                  <a:pt x="1748" y="219"/>
                </a:lnTo>
                <a:lnTo>
                  <a:pt x="1748" y="230"/>
                </a:lnTo>
                <a:lnTo>
                  <a:pt x="1749" y="222"/>
                </a:lnTo>
                <a:lnTo>
                  <a:pt x="1749" y="224"/>
                </a:lnTo>
                <a:lnTo>
                  <a:pt x="1750" y="218"/>
                </a:lnTo>
                <a:lnTo>
                  <a:pt x="1750" y="230"/>
                </a:lnTo>
                <a:lnTo>
                  <a:pt x="1750" y="235"/>
                </a:lnTo>
                <a:lnTo>
                  <a:pt x="1750" y="246"/>
                </a:lnTo>
                <a:lnTo>
                  <a:pt x="1751" y="213"/>
                </a:lnTo>
                <a:lnTo>
                  <a:pt x="1751" y="258"/>
                </a:lnTo>
                <a:lnTo>
                  <a:pt x="1751" y="260"/>
                </a:lnTo>
                <a:lnTo>
                  <a:pt x="1751" y="234"/>
                </a:lnTo>
                <a:lnTo>
                  <a:pt x="1752" y="232"/>
                </a:lnTo>
                <a:lnTo>
                  <a:pt x="1752" y="262"/>
                </a:lnTo>
                <a:lnTo>
                  <a:pt x="1753" y="250"/>
                </a:lnTo>
                <a:lnTo>
                  <a:pt x="1753" y="247"/>
                </a:lnTo>
                <a:lnTo>
                  <a:pt x="1753" y="263"/>
                </a:lnTo>
                <a:lnTo>
                  <a:pt x="1753" y="275"/>
                </a:lnTo>
                <a:lnTo>
                  <a:pt x="1754" y="270"/>
                </a:lnTo>
                <a:lnTo>
                  <a:pt x="1754" y="257"/>
                </a:lnTo>
                <a:lnTo>
                  <a:pt x="1754" y="252"/>
                </a:lnTo>
                <a:lnTo>
                  <a:pt x="1755" y="251"/>
                </a:lnTo>
                <a:lnTo>
                  <a:pt x="1755" y="259"/>
                </a:lnTo>
                <a:lnTo>
                  <a:pt x="1755" y="260"/>
                </a:lnTo>
                <a:lnTo>
                  <a:pt x="1755" y="260"/>
                </a:lnTo>
                <a:lnTo>
                  <a:pt x="1756" y="258"/>
                </a:lnTo>
                <a:lnTo>
                  <a:pt x="1756" y="254"/>
                </a:lnTo>
                <a:lnTo>
                  <a:pt x="1757" y="255"/>
                </a:lnTo>
                <a:lnTo>
                  <a:pt x="1757" y="244"/>
                </a:lnTo>
                <a:lnTo>
                  <a:pt x="1757" y="232"/>
                </a:lnTo>
                <a:lnTo>
                  <a:pt x="1757" y="246"/>
                </a:lnTo>
                <a:lnTo>
                  <a:pt x="1758" y="251"/>
                </a:lnTo>
                <a:lnTo>
                  <a:pt x="1758" y="249"/>
                </a:lnTo>
                <a:lnTo>
                  <a:pt x="1758" y="238"/>
                </a:lnTo>
                <a:lnTo>
                  <a:pt x="1759" y="255"/>
                </a:lnTo>
                <a:lnTo>
                  <a:pt x="1759" y="278"/>
                </a:lnTo>
                <a:lnTo>
                  <a:pt x="1759" y="280"/>
                </a:lnTo>
                <a:lnTo>
                  <a:pt x="1759" y="263"/>
                </a:lnTo>
                <a:lnTo>
                  <a:pt x="1760" y="252"/>
                </a:lnTo>
                <a:lnTo>
                  <a:pt x="1760" y="226"/>
                </a:lnTo>
                <a:lnTo>
                  <a:pt x="1761" y="251"/>
                </a:lnTo>
                <a:lnTo>
                  <a:pt x="1761" y="249"/>
                </a:lnTo>
                <a:lnTo>
                  <a:pt x="1761" y="226"/>
                </a:lnTo>
                <a:lnTo>
                  <a:pt x="1761" y="265"/>
                </a:lnTo>
                <a:lnTo>
                  <a:pt x="1762" y="261"/>
                </a:lnTo>
                <a:lnTo>
                  <a:pt x="1762" y="263"/>
                </a:lnTo>
                <a:lnTo>
                  <a:pt x="1762" y="244"/>
                </a:lnTo>
                <a:lnTo>
                  <a:pt x="1763" y="235"/>
                </a:lnTo>
                <a:lnTo>
                  <a:pt x="1763" y="235"/>
                </a:lnTo>
                <a:lnTo>
                  <a:pt x="1763" y="230"/>
                </a:lnTo>
                <a:lnTo>
                  <a:pt x="1764" y="229"/>
                </a:lnTo>
                <a:lnTo>
                  <a:pt x="1764" y="258"/>
                </a:lnTo>
                <a:lnTo>
                  <a:pt x="1764" y="264"/>
                </a:lnTo>
                <a:lnTo>
                  <a:pt x="1765" y="258"/>
                </a:lnTo>
                <a:lnTo>
                  <a:pt x="1765" y="279"/>
                </a:lnTo>
                <a:lnTo>
                  <a:pt x="1765" y="277"/>
                </a:lnTo>
                <a:lnTo>
                  <a:pt x="1765" y="252"/>
                </a:lnTo>
                <a:lnTo>
                  <a:pt x="1766" y="283"/>
                </a:lnTo>
                <a:lnTo>
                  <a:pt x="1766" y="256"/>
                </a:lnTo>
                <a:lnTo>
                  <a:pt x="1766" y="250"/>
                </a:lnTo>
                <a:lnTo>
                  <a:pt x="1766" y="237"/>
                </a:lnTo>
                <a:lnTo>
                  <a:pt x="1767" y="208"/>
                </a:lnTo>
                <a:lnTo>
                  <a:pt x="1767" y="220"/>
                </a:lnTo>
                <a:lnTo>
                  <a:pt x="1768" y="207"/>
                </a:lnTo>
                <a:lnTo>
                  <a:pt x="1768" y="200"/>
                </a:lnTo>
                <a:lnTo>
                  <a:pt x="1768" y="262"/>
                </a:lnTo>
                <a:lnTo>
                  <a:pt x="1768" y="232"/>
                </a:lnTo>
                <a:lnTo>
                  <a:pt x="1769" y="249"/>
                </a:lnTo>
                <a:lnTo>
                  <a:pt x="1769" y="242"/>
                </a:lnTo>
                <a:lnTo>
                  <a:pt x="1769" y="243"/>
                </a:lnTo>
                <a:lnTo>
                  <a:pt x="1770" y="248"/>
                </a:lnTo>
                <a:lnTo>
                  <a:pt x="1770" y="238"/>
                </a:lnTo>
                <a:lnTo>
                  <a:pt x="1770" y="250"/>
                </a:lnTo>
                <a:lnTo>
                  <a:pt x="1770" y="279"/>
                </a:lnTo>
                <a:lnTo>
                  <a:pt x="1771" y="275"/>
                </a:lnTo>
                <a:lnTo>
                  <a:pt x="1771" y="261"/>
                </a:lnTo>
                <a:lnTo>
                  <a:pt x="1772" y="255"/>
                </a:lnTo>
                <a:lnTo>
                  <a:pt x="1772" y="269"/>
                </a:lnTo>
                <a:lnTo>
                  <a:pt x="1772" y="250"/>
                </a:lnTo>
                <a:lnTo>
                  <a:pt x="1772" y="248"/>
                </a:lnTo>
                <a:lnTo>
                  <a:pt x="1773" y="219"/>
                </a:lnTo>
                <a:lnTo>
                  <a:pt x="1773" y="208"/>
                </a:lnTo>
                <a:lnTo>
                  <a:pt x="1773" y="206"/>
                </a:lnTo>
                <a:lnTo>
                  <a:pt x="1774" y="222"/>
                </a:lnTo>
                <a:lnTo>
                  <a:pt x="1774" y="227"/>
                </a:lnTo>
                <a:lnTo>
                  <a:pt x="1774" y="235"/>
                </a:lnTo>
                <a:lnTo>
                  <a:pt x="1775" y="222"/>
                </a:lnTo>
                <a:lnTo>
                  <a:pt x="1775" y="238"/>
                </a:lnTo>
                <a:lnTo>
                  <a:pt x="1775" y="228"/>
                </a:lnTo>
                <a:lnTo>
                  <a:pt x="1776" y="226"/>
                </a:lnTo>
                <a:lnTo>
                  <a:pt x="1776" y="230"/>
                </a:lnTo>
                <a:lnTo>
                  <a:pt x="1776" y="281"/>
                </a:lnTo>
                <a:lnTo>
                  <a:pt x="1776" y="263"/>
                </a:lnTo>
                <a:lnTo>
                  <a:pt x="1777" y="244"/>
                </a:lnTo>
                <a:lnTo>
                  <a:pt x="1777" y="264"/>
                </a:lnTo>
                <a:lnTo>
                  <a:pt x="1777" y="255"/>
                </a:lnTo>
                <a:lnTo>
                  <a:pt x="1778" y="236"/>
                </a:lnTo>
                <a:lnTo>
                  <a:pt x="1778" y="232"/>
                </a:lnTo>
                <a:lnTo>
                  <a:pt x="1778" y="263"/>
                </a:lnTo>
                <a:lnTo>
                  <a:pt x="1779" y="272"/>
                </a:lnTo>
                <a:lnTo>
                  <a:pt x="1779" y="263"/>
                </a:lnTo>
                <a:lnTo>
                  <a:pt x="1779" y="245"/>
                </a:lnTo>
                <a:lnTo>
                  <a:pt x="1780" y="271"/>
                </a:lnTo>
                <a:lnTo>
                  <a:pt x="1780" y="276"/>
                </a:lnTo>
                <a:lnTo>
                  <a:pt x="1780" y="252"/>
                </a:lnTo>
                <a:lnTo>
                  <a:pt x="1780" y="250"/>
                </a:lnTo>
                <a:lnTo>
                  <a:pt x="1781" y="276"/>
                </a:lnTo>
                <a:lnTo>
                  <a:pt x="1781" y="279"/>
                </a:lnTo>
                <a:lnTo>
                  <a:pt x="1781" y="255"/>
                </a:lnTo>
                <a:lnTo>
                  <a:pt x="1781" y="243"/>
                </a:lnTo>
                <a:lnTo>
                  <a:pt x="1782" y="233"/>
                </a:lnTo>
                <a:lnTo>
                  <a:pt x="1782" y="245"/>
                </a:lnTo>
                <a:lnTo>
                  <a:pt x="1783" y="225"/>
                </a:lnTo>
                <a:lnTo>
                  <a:pt x="1783" y="243"/>
                </a:lnTo>
                <a:lnTo>
                  <a:pt x="1783" y="258"/>
                </a:lnTo>
                <a:lnTo>
                  <a:pt x="1783" y="290"/>
                </a:lnTo>
                <a:lnTo>
                  <a:pt x="1784" y="258"/>
                </a:lnTo>
                <a:lnTo>
                  <a:pt x="1784" y="251"/>
                </a:lnTo>
                <a:lnTo>
                  <a:pt x="1784" y="237"/>
                </a:lnTo>
                <a:lnTo>
                  <a:pt x="1785" y="226"/>
                </a:lnTo>
                <a:lnTo>
                  <a:pt x="1785" y="226"/>
                </a:lnTo>
                <a:lnTo>
                  <a:pt x="1785" y="232"/>
                </a:lnTo>
                <a:lnTo>
                  <a:pt x="1786" y="229"/>
                </a:lnTo>
                <a:lnTo>
                  <a:pt x="1786" y="255"/>
                </a:lnTo>
                <a:lnTo>
                  <a:pt x="1786" y="226"/>
                </a:lnTo>
                <a:lnTo>
                  <a:pt x="1787" y="225"/>
                </a:lnTo>
                <a:lnTo>
                  <a:pt x="1787" y="234"/>
                </a:lnTo>
                <a:lnTo>
                  <a:pt x="1787" y="228"/>
                </a:lnTo>
                <a:lnTo>
                  <a:pt x="1787" y="226"/>
                </a:lnTo>
                <a:lnTo>
                  <a:pt x="1788" y="237"/>
                </a:lnTo>
                <a:lnTo>
                  <a:pt x="1788" y="230"/>
                </a:lnTo>
                <a:lnTo>
                  <a:pt x="1788" y="207"/>
                </a:lnTo>
                <a:lnTo>
                  <a:pt x="1789" y="242"/>
                </a:lnTo>
                <a:lnTo>
                  <a:pt x="1789" y="225"/>
                </a:lnTo>
                <a:lnTo>
                  <a:pt x="1789" y="233"/>
                </a:lnTo>
                <a:lnTo>
                  <a:pt x="1790" y="256"/>
                </a:lnTo>
                <a:lnTo>
                  <a:pt x="1790" y="248"/>
                </a:lnTo>
                <a:lnTo>
                  <a:pt x="1790" y="257"/>
                </a:lnTo>
                <a:lnTo>
                  <a:pt x="1791" y="260"/>
                </a:lnTo>
                <a:lnTo>
                  <a:pt x="1791" y="260"/>
                </a:lnTo>
                <a:lnTo>
                  <a:pt x="1791" y="224"/>
                </a:lnTo>
                <a:lnTo>
                  <a:pt x="1791" y="217"/>
                </a:lnTo>
                <a:lnTo>
                  <a:pt x="1792" y="220"/>
                </a:lnTo>
                <a:lnTo>
                  <a:pt x="1792" y="230"/>
                </a:lnTo>
                <a:lnTo>
                  <a:pt x="1792" y="240"/>
                </a:lnTo>
                <a:lnTo>
                  <a:pt x="1792" y="242"/>
                </a:lnTo>
                <a:lnTo>
                  <a:pt x="1793" y="246"/>
                </a:lnTo>
                <a:lnTo>
                  <a:pt x="1793" y="241"/>
                </a:lnTo>
                <a:lnTo>
                  <a:pt x="1794" y="243"/>
                </a:lnTo>
                <a:lnTo>
                  <a:pt x="1794" y="236"/>
                </a:lnTo>
                <a:lnTo>
                  <a:pt x="1794" y="256"/>
                </a:lnTo>
                <a:lnTo>
                  <a:pt x="1794" y="256"/>
                </a:lnTo>
                <a:lnTo>
                  <a:pt x="1795" y="267"/>
                </a:lnTo>
                <a:lnTo>
                  <a:pt x="1795" y="280"/>
                </a:lnTo>
                <a:lnTo>
                  <a:pt x="1795" y="250"/>
                </a:lnTo>
                <a:lnTo>
                  <a:pt x="1796" y="256"/>
                </a:lnTo>
                <a:lnTo>
                  <a:pt x="1796" y="263"/>
                </a:lnTo>
                <a:lnTo>
                  <a:pt x="1796" y="255"/>
                </a:lnTo>
                <a:lnTo>
                  <a:pt x="1797" y="254"/>
                </a:lnTo>
                <a:lnTo>
                  <a:pt x="1797" y="269"/>
                </a:lnTo>
                <a:lnTo>
                  <a:pt x="1797" y="268"/>
                </a:lnTo>
                <a:lnTo>
                  <a:pt x="1798" y="278"/>
                </a:lnTo>
                <a:lnTo>
                  <a:pt x="1798" y="264"/>
                </a:lnTo>
                <a:lnTo>
                  <a:pt x="1798" y="281"/>
                </a:lnTo>
                <a:lnTo>
                  <a:pt x="1798" y="267"/>
                </a:lnTo>
                <a:lnTo>
                  <a:pt x="1799" y="247"/>
                </a:lnTo>
                <a:lnTo>
                  <a:pt x="1799" y="246"/>
                </a:lnTo>
                <a:lnTo>
                  <a:pt x="1799" y="250"/>
                </a:lnTo>
                <a:lnTo>
                  <a:pt x="1800" y="268"/>
                </a:lnTo>
                <a:lnTo>
                  <a:pt x="1800" y="250"/>
                </a:lnTo>
                <a:lnTo>
                  <a:pt x="1800" y="233"/>
                </a:lnTo>
                <a:lnTo>
                  <a:pt x="1801" y="230"/>
                </a:lnTo>
                <a:lnTo>
                  <a:pt x="1801" y="227"/>
                </a:lnTo>
                <a:lnTo>
                  <a:pt x="1801" y="217"/>
                </a:lnTo>
                <a:lnTo>
                  <a:pt x="1802" y="232"/>
                </a:lnTo>
                <a:lnTo>
                  <a:pt x="1802" y="236"/>
                </a:lnTo>
                <a:lnTo>
                  <a:pt x="1802" y="240"/>
                </a:lnTo>
                <a:lnTo>
                  <a:pt x="1802" y="245"/>
                </a:lnTo>
                <a:lnTo>
                  <a:pt x="1803" y="252"/>
                </a:lnTo>
                <a:lnTo>
                  <a:pt x="1803" y="240"/>
                </a:lnTo>
                <a:lnTo>
                  <a:pt x="1804" y="224"/>
                </a:lnTo>
                <a:lnTo>
                  <a:pt x="1804" y="228"/>
                </a:lnTo>
                <a:lnTo>
                  <a:pt x="1804" y="226"/>
                </a:lnTo>
                <a:lnTo>
                  <a:pt x="1804" y="226"/>
                </a:lnTo>
                <a:lnTo>
                  <a:pt x="1805" y="228"/>
                </a:lnTo>
                <a:lnTo>
                  <a:pt x="1805" y="235"/>
                </a:lnTo>
                <a:lnTo>
                  <a:pt x="1805" y="222"/>
                </a:lnTo>
                <a:lnTo>
                  <a:pt x="1806" y="240"/>
                </a:lnTo>
                <a:lnTo>
                  <a:pt x="1806" y="231"/>
                </a:lnTo>
                <a:lnTo>
                  <a:pt x="1806" y="211"/>
                </a:lnTo>
                <a:lnTo>
                  <a:pt x="1806" y="222"/>
                </a:lnTo>
                <a:lnTo>
                  <a:pt x="1807" y="225"/>
                </a:lnTo>
                <a:lnTo>
                  <a:pt x="1807" y="195"/>
                </a:lnTo>
                <a:lnTo>
                  <a:pt x="1808" y="208"/>
                </a:lnTo>
                <a:lnTo>
                  <a:pt x="1808" y="219"/>
                </a:lnTo>
                <a:lnTo>
                  <a:pt x="1808" y="234"/>
                </a:lnTo>
                <a:lnTo>
                  <a:pt x="1808" y="228"/>
                </a:lnTo>
                <a:lnTo>
                  <a:pt x="1809" y="279"/>
                </a:lnTo>
                <a:lnTo>
                  <a:pt x="1809" y="267"/>
                </a:lnTo>
                <a:lnTo>
                  <a:pt x="1809" y="234"/>
                </a:lnTo>
                <a:lnTo>
                  <a:pt x="1809" y="263"/>
                </a:lnTo>
                <a:lnTo>
                  <a:pt x="1810" y="276"/>
                </a:lnTo>
                <a:lnTo>
                  <a:pt x="1810" y="237"/>
                </a:lnTo>
                <a:lnTo>
                  <a:pt x="1810" y="240"/>
                </a:lnTo>
                <a:lnTo>
                  <a:pt x="1811" y="263"/>
                </a:lnTo>
                <a:lnTo>
                  <a:pt x="1811" y="261"/>
                </a:lnTo>
                <a:lnTo>
                  <a:pt x="1811" y="254"/>
                </a:lnTo>
                <a:lnTo>
                  <a:pt x="1812" y="260"/>
                </a:lnTo>
                <a:lnTo>
                  <a:pt x="1812" y="264"/>
                </a:lnTo>
                <a:lnTo>
                  <a:pt x="1812" y="260"/>
                </a:lnTo>
                <a:lnTo>
                  <a:pt x="1813" y="273"/>
                </a:lnTo>
                <a:lnTo>
                  <a:pt x="1813" y="255"/>
                </a:lnTo>
                <a:lnTo>
                  <a:pt x="1813" y="250"/>
                </a:lnTo>
                <a:lnTo>
                  <a:pt x="1813" y="236"/>
                </a:lnTo>
                <a:lnTo>
                  <a:pt x="1814" y="241"/>
                </a:lnTo>
                <a:lnTo>
                  <a:pt x="1814" y="251"/>
                </a:lnTo>
                <a:lnTo>
                  <a:pt x="1815" y="224"/>
                </a:lnTo>
                <a:lnTo>
                  <a:pt x="1815" y="226"/>
                </a:lnTo>
                <a:lnTo>
                  <a:pt x="1815" y="245"/>
                </a:lnTo>
                <a:lnTo>
                  <a:pt x="1815" y="253"/>
                </a:lnTo>
                <a:lnTo>
                  <a:pt x="1816" y="249"/>
                </a:lnTo>
                <a:lnTo>
                  <a:pt x="1816" y="264"/>
                </a:lnTo>
                <a:lnTo>
                  <a:pt x="1816" y="249"/>
                </a:lnTo>
                <a:lnTo>
                  <a:pt x="1817" y="219"/>
                </a:lnTo>
                <a:lnTo>
                  <a:pt x="1817" y="219"/>
                </a:lnTo>
                <a:lnTo>
                  <a:pt x="1817" y="203"/>
                </a:lnTo>
                <a:lnTo>
                  <a:pt x="1817" y="232"/>
                </a:lnTo>
                <a:lnTo>
                  <a:pt x="1818" y="196"/>
                </a:lnTo>
                <a:lnTo>
                  <a:pt x="1818" y="203"/>
                </a:lnTo>
                <a:lnTo>
                  <a:pt x="1819" y="245"/>
                </a:lnTo>
                <a:lnTo>
                  <a:pt x="1819" y="235"/>
                </a:lnTo>
                <a:lnTo>
                  <a:pt x="1819" y="257"/>
                </a:lnTo>
                <a:lnTo>
                  <a:pt x="1819" y="247"/>
                </a:lnTo>
                <a:lnTo>
                  <a:pt x="1820" y="241"/>
                </a:lnTo>
                <a:lnTo>
                  <a:pt x="1820" y="246"/>
                </a:lnTo>
                <a:lnTo>
                  <a:pt x="1820" y="263"/>
                </a:lnTo>
                <a:lnTo>
                  <a:pt x="1821" y="260"/>
                </a:lnTo>
                <a:lnTo>
                  <a:pt x="1821" y="244"/>
                </a:lnTo>
                <a:lnTo>
                  <a:pt x="1821" y="251"/>
                </a:lnTo>
                <a:lnTo>
                  <a:pt x="1821" y="208"/>
                </a:lnTo>
                <a:lnTo>
                  <a:pt x="1822" y="222"/>
                </a:lnTo>
                <a:lnTo>
                  <a:pt x="1822" y="225"/>
                </a:lnTo>
                <a:lnTo>
                  <a:pt x="1823" y="231"/>
                </a:lnTo>
                <a:lnTo>
                  <a:pt x="1823" y="241"/>
                </a:lnTo>
                <a:lnTo>
                  <a:pt x="1823" y="253"/>
                </a:lnTo>
                <a:lnTo>
                  <a:pt x="1823" y="260"/>
                </a:lnTo>
                <a:lnTo>
                  <a:pt x="1824" y="266"/>
                </a:lnTo>
                <a:lnTo>
                  <a:pt x="1824" y="268"/>
                </a:lnTo>
                <a:lnTo>
                  <a:pt x="1824" y="286"/>
                </a:lnTo>
                <a:lnTo>
                  <a:pt x="1824" y="287"/>
                </a:lnTo>
                <a:lnTo>
                  <a:pt x="1825" y="284"/>
                </a:lnTo>
                <a:lnTo>
                  <a:pt x="1825" y="241"/>
                </a:lnTo>
                <a:lnTo>
                  <a:pt x="1826" y="235"/>
                </a:lnTo>
                <a:lnTo>
                  <a:pt x="1826" y="260"/>
                </a:lnTo>
                <a:lnTo>
                  <a:pt x="1826" y="278"/>
                </a:lnTo>
                <a:lnTo>
                  <a:pt x="1826" y="281"/>
                </a:lnTo>
                <a:lnTo>
                  <a:pt x="1827" y="285"/>
                </a:lnTo>
                <a:lnTo>
                  <a:pt x="1827" y="284"/>
                </a:lnTo>
                <a:lnTo>
                  <a:pt x="1827" y="272"/>
                </a:lnTo>
                <a:lnTo>
                  <a:pt x="1828" y="265"/>
                </a:lnTo>
                <a:lnTo>
                  <a:pt x="1828" y="258"/>
                </a:lnTo>
                <a:lnTo>
                  <a:pt x="1828" y="252"/>
                </a:lnTo>
                <a:lnTo>
                  <a:pt x="1828" y="267"/>
                </a:lnTo>
                <a:lnTo>
                  <a:pt x="1829" y="271"/>
                </a:lnTo>
                <a:lnTo>
                  <a:pt x="1829" y="258"/>
                </a:lnTo>
                <a:lnTo>
                  <a:pt x="1830" y="264"/>
                </a:lnTo>
                <a:lnTo>
                  <a:pt x="1830" y="250"/>
                </a:lnTo>
                <a:lnTo>
                  <a:pt x="1830" y="229"/>
                </a:lnTo>
                <a:lnTo>
                  <a:pt x="1830" y="248"/>
                </a:lnTo>
                <a:lnTo>
                  <a:pt x="1831" y="255"/>
                </a:lnTo>
                <a:lnTo>
                  <a:pt x="1831" y="248"/>
                </a:lnTo>
                <a:lnTo>
                  <a:pt x="1831" y="258"/>
                </a:lnTo>
                <a:lnTo>
                  <a:pt x="1832" y="266"/>
                </a:lnTo>
                <a:lnTo>
                  <a:pt x="1832" y="231"/>
                </a:lnTo>
                <a:lnTo>
                  <a:pt x="1832" y="248"/>
                </a:lnTo>
                <a:lnTo>
                  <a:pt x="1832" y="247"/>
                </a:lnTo>
                <a:lnTo>
                  <a:pt x="1833" y="242"/>
                </a:lnTo>
                <a:lnTo>
                  <a:pt x="1833" y="206"/>
                </a:lnTo>
                <a:lnTo>
                  <a:pt x="1834" y="216"/>
                </a:lnTo>
                <a:lnTo>
                  <a:pt x="1834" y="256"/>
                </a:lnTo>
                <a:lnTo>
                  <a:pt x="1834" y="250"/>
                </a:lnTo>
                <a:lnTo>
                  <a:pt x="1834" y="244"/>
                </a:lnTo>
                <a:lnTo>
                  <a:pt x="1835" y="253"/>
                </a:lnTo>
                <a:lnTo>
                  <a:pt x="1835" y="258"/>
                </a:lnTo>
                <a:lnTo>
                  <a:pt x="1835" y="276"/>
                </a:lnTo>
                <a:lnTo>
                  <a:pt x="1835" y="238"/>
                </a:lnTo>
                <a:lnTo>
                  <a:pt x="1836" y="240"/>
                </a:lnTo>
                <a:lnTo>
                  <a:pt x="1836" y="252"/>
                </a:lnTo>
                <a:lnTo>
                  <a:pt x="1837" y="274"/>
                </a:lnTo>
                <a:lnTo>
                  <a:pt x="1837" y="249"/>
                </a:lnTo>
                <a:lnTo>
                  <a:pt x="1837" y="234"/>
                </a:lnTo>
                <a:lnTo>
                  <a:pt x="1837" y="230"/>
                </a:lnTo>
                <a:lnTo>
                  <a:pt x="1838" y="219"/>
                </a:lnTo>
                <a:lnTo>
                  <a:pt x="1838" y="220"/>
                </a:lnTo>
                <a:lnTo>
                  <a:pt x="1838" y="224"/>
                </a:lnTo>
                <a:lnTo>
                  <a:pt x="1839" y="204"/>
                </a:lnTo>
                <a:lnTo>
                  <a:pt x="1839" y="227"/>
                </a:lnTo>
                <a:lnTo>
                  <a:pt x="1839" y="230"/>
                </a:lnTo>
                <a:lnTo>
                  <a:pt x="1839" y="222"/>
                </a:lnTo>
                <a:lnTo>
                  <a:pt x="1840" y="235"/>
                </a:lnTo>
                <a:lnTo>
                  <a:pt x="1840" y="228"/>
                </a:lnTo>
                <a:lnTo>
                  <a:pt x="1841" y="222"/>
                </a:lnTo>
                <a:lnTo>
                  <a:pt x="1841" y="254"/>
                </a:lnTo>
                <a:lnTo>
                  <a:pt x="1841" y="265"/>
                </a:lnTo>
                <a:lnTo>
                  <a:pt x="1841" y="305"/>
                </a:lnTo>
                <a:lnTo>
                  <a:pt x="1842" y="294"/>
                </a:lnTo>
                <a:lnTo>
                  <a:pt x="1842" y="248"/>
                </a:lnTo>
                <a:lnTo>
                  <a:pt x="1842" y="244"/>
                </a:lnTo>
                <a:lnTo>
                  <a:pt x="1843" y="251"/>
                </a:lnTo>
                <a:lnTo>
                  <a:pt x="1843" y="240"/>
                </a:lnTo>
                <a:lnTo>
                  <a:pt x="1843" y="227"/>
                </a:lnTo>
                <a:lnTo>
                  <a:pt x="1843" y="247"/>
                </a:lnTo>
                <a:lnTo>
                  <a:pt x="1844" y="245"/>
                </a:lnTo>
                <a:lnTo>
                  <a:pt x="1844" y="267"/>
                </a:lnTo>
                <a:lnTo>
                  <a:pt x="1845" y="272"/>
                </a:lnTo>
                <a:lnTo>
                  <a:pt x="1845" y="259"/>
                </a:lnTo>
                <a:lnTo>
                  <a:pt x="1845" y="265"/>
                </a:lnTo>
                <a:lnTo>
                  <a:pt x="1845" y="265"/>
                </a:lnTo>
                <a:lnTo>
                  <a:pt x="1846" y="261"/>
                </a:lnTo>
                <a:lnTo>
                  <a:pt x="1846" y="276"/>
                </a:lnTo>
                <a:lnTo>
                  <a:pt x="1846" y="251"/>
                </a:lnTo>
                <a:lnTo>
                  <a:pt x="1847" y="254"/>
                </a:lnTo>
                <a:lnTo>
                  <a:pt x="1847" y="283"/>
                </a:lnTo>
                <a:lnTo>
                  <a:pt x="1847" y="273"/>
                </a:lnTo>
                <a:lnTo>
                  <a:pt x="1848" y="256"/>
                </a:lnTo>
                <a:lnTo>
                  <a:pt x="1848" y="273"/>
                </a:lnTo>
                <a:lnTo>
                  <a:pt x="1848" y="262"/>
                </a:lnTo>
                <a:lnTo>
                  <a:pt x="1849" y="262"/>
                </a:lnTo>
                <a:lnTo>
                  <a:pt x="1849" y="222"/>
                </a:lnTo>
                <a:lnTo>
                  <a:pt x="1849" y="226"/>
                </a:lnTo>
                <a:lnTo>
                  <a:pt x="1849" y="237"/>
                </a:lnTo>
                <a:lnTo>
                  <a:pt x="1850" y="220"/>
                </a:lnTo>
                <a:lnTo>
                  <a:pt x="1850" y="187"/>
                </a:lnTo>
                <a:lnTo>
                  <a:pt x="1850" y="206"/>
                </a:lnTo>
                <a:lnTo>
                  <a:pt x="1850" y="235"/>
                </a:lnTo>
                <a:lnTo>
                  <a:pt x="1851" y="210"/>
                </a:lnTo>
                <a:lnTo>
                  <a:pt x="1851" y="236"/>
                </a:lnTo>
                <a:lnTo>
                  <a:pt x="1852" y="227"/>
                </a:lnTo>
                <a:lnTo>
                  <a:pt x="1852" y="218"/>
                </a:lnTo>
                <a:lnTo>
                  <a:pt x="1852" y="215"/>
                </a:lnTo>
                <a:lnTo>
                  <a:pt x="1852" y="250"/>
                </a:lnTo>
                <a:lnTo>
                  <a:pt x="1853" y="253"/>
                </a:lnTo>
                <a:lnTo>
                  <a:pt x="1853" y="275"/>
                </a:lnTo>
                <a:lnTo>
                  <a:pt x="1853" y="262"/>
                </a:lnTo>
                <a:lnTo>
                  <a:pt x="1854" y="239"/>
                </a:lnTo>
                <a:lnTo>
                  <a:pt x="1854" y="246"/>
                </a:lnTo>
                <a:lnTo>
                  <a:pt x="1854" y="236"/>
                </a:lnTo>
                <a:lnTo>
                  <a:pt x="1854" y="253"/>
                </a:lnTo>
                <a:lnTo>
                  <a:pt x="1855" y="248"/>
                </a:lnTo>
                <a:lnTo>
                  <a:pt x="1855" y="246"/>
                </a:lnTo>
                <a:lnTo>
                  <a:pt x="1856" y="248"/>
                </a:lnTo>
                <a:lnTo>
                  <a:pt x="1856" y="256"/>
                </a:lnTo>
                <a:lnTo>
                  <a:pt x="1856" y="271"/>
                </a:lnTo>
                <a:lnTo>
                  <a:pt x="1856" y="260"/>
                </a:lnTo>
                <a:lnTo>
                  <a:pt x="1857" y="257"/>
                </a:lnTo>
                <a:lnTo>
                  <a:pt x="1857" y="254"/>
                </a:lnTo>
                <a:lnTo>
                  <a:pt x="1857" y="247"/>
                </a:lnTo>
                <a:lnTo>
                  <a:pt x="1858" y="235"/>
                </a:lnTo>
                <a:lnTo>
                  <a:pt x="1858" y="218"/>
                </a:lnTo>
                <a:lnTo>
                  <a:pt x="1858" y="237"/>
                </a:lnTo>
                <a:lnTo>
                  <a:pt x="1859" y="233"/>
                </a:lnTo>
                <a:lnTo>
                  <a:pt x="1859" y="279"/>
                </a:lnTo>
                <a:lnTo>
                  <a:pt x="1859" y="249"/>
                </a:lnTo>
                <a:lnTo>
                  <a:pt x="1860" y="254"/>
                </a:lnTo>
                <a:lnTo>
                  <a:pt x="1860" y="261"/>
                </a:lnTo>
                <a:lnTo>
                  <a:pt x="1860" y="268"/>
                </a:lnTo>
                <a:lnTo>
                  <a:pt x="1860" y="266"/>
                </a:lnTo>
                <a:lnTo>
                  <a:pt x="1861" y="276"/>
                </a:lnTo>
                <a:lnTo>
                  <a:pt x="1861" y="283"/>
                </a:lnTo>
                <a:lnTo>
                  <a:pt x="1861" y="282"/>
                </a:lnTo>
                <a:lnTo>
                  <a:pt x="1862" y="291"/>
                </a:lnTo>
                <a:lnTo>
                  <a:pt x="1862" y="286"/>
                </a:lnTo>
                <a:lnTo>
                  <a:pt x="1862" y="301"/>
                </a:lnTo>
                <a:lnTo>
                  <a:pt x="1863" y="279"/>
                </a:lnTo>
                <a:lnTo>
                  <a:pt x="1863" y="275"/>
                </a:lnTo>
                <a:lnTo>
                  <a:pt x="1863" y="285"/>
                </a:lnTo>
                <a:lnTo>
                  <a:pt x="1864" y="300"/>
                </a:lnTo>
                <a:lnTo>
                  <a:pt x="1864" y="304"/>
                </a:lnTo>
                <a:lnTo>
                  <a:pt x="1864" y="279"/>
                </a:lnTo>
                <a:lnTo>
                  <a:pt x="1864" y="286"/>
                </a:lnTo>
                <a:lnTo>
                  <a:pt x="1865" y="307"/>
                </a:lnTo>
                <a:lnTo>
                  <a:pt x="1865" y="293"/>
                </a:lnTo>
                <a:lnTo>
                  <a:pt x="1865" y="297"/>
                </a:lnTo>
                <a:lnTo>
                  <a:pt x="1865" y="280"/>
                </a:lnTo>
                <a:lnTo>
                  <a:pt x="1866" y="272"/>
                </a:lnTo>
                <a:lnTo>
                  <a:pt x="1866" y="276"/>
                </a:lnTo>
                <a:lnTo>
                  <a:pt x="1867" y="283"/>
                </a:lnTo>
                <a:lnTo>
                  <a:pt x="1867" y="282"/>
                </a:lnTo>
                <a:lnTo>
                  <a:pt x="1867" y="292"/>
                </a:lnTo>
                <a:lnTo>
                  <a:pt x="1867" y="301"/>
                </a:lnTo>
                <a:lnTo>
                  <a:pt x="1868" y="278"/>
                </a:lnTo>
                <a:lnTo>
                  <a:pt x="1868" y="275"/>
                </a:lnTo>
                <a:lnTo>
                  <a:pt x="1868" y="290"/>
                </a:lnTo>
                <a:lnTo>
                  <a:pt x="1869" y="280"/>
                </a:lnTo>
                <a:lnTo>
                  <a:pt x="1869" y="307"/>
                </a:lnTo>
                <a:lnTo>
                  <a:pt x="1869" y="305"/>
                </a:lnTo>
                <a:lnTo>
                  <a:pt x="1870" y="286"/>
                </a:lnTo>
                <a:lnTo>
                  <a:pt x="1870" y="268"/>
                </a:lnTo>
                <a:lnTo>
                  <a:pt x="1870" y="262"/>
                </a:lnTo>
                <a:lnTo>
                  <a:pt x="1871" y="265"/>
                </a:lnTo>
                <a:lnTo>
                  <a:pt x="1871" y="266"/>
                </a:lnTo>
                <a:lnTo>
                  <a:pt x="1871" y="267"/>
                </a:lnTo>
                <a:lnTo>
                  <a:pt x="1871" y="253"/>
                </a:lnTo>
                <a:lnTo>
                  <a:pt x="1872" y="272"/>
                </a:lnTo>
                <a:lnTo>
                  <a:pt x="1872" y="260"/>
                </a:lnTo>
                <a:lnTo>
                  <a:pt x="1872" y="255"/>
                </a:lnTo>
                <a:lnTo>
                  <a:pt x="1873" y="251"/>
                </a:lnTo>
                <a:lnTo>
                  <a:pt x="1873" y="254"/>
                </a:lnTo>
                <a:lnTo>
                  <a:pt x="1873" y="240"/>
                </a:lnTo>
                <a:lnTo>
                  <a:pt x="1874" y="270"/>
                </a:lnTo>
                <a:lnTo>
                  <a:pt x="1874" y="282"/>
                </a:lnTo>
                <a:lnTo>
                  <a:pt x="1874" y="272"/>
                </a:lnTo>
                <a:lnTo>
                  <a:pt x="1875" y="251"/>
                </a:lnTo>
                <a:lnTo>
                  <a:pt x="1875" y="256"/>
                </a:lnTo>
                <a:lnTo>
                  <a:pt x="1875" y="242"/>
                </a:lnTo>
                <a:lnTo>
                  <a:pt x="1875" y="252"/>
                </a:lnTo>
                <a:lnTo>
                  <a:pt x="1876" y="253"/>
                </a:lnTo>
                <a:lnTo>
                  <a:pt x="1876" y="263"/>
                </a:lnTo>
                <a:lnTo>
                  <a:pt x="1877" y="269"/>
                </a:lnTo>
                <a:lnTo>
                  <a:pt x="1877" y="283"/>
                </a:lnTo>
                <a:lnTo>
                  <a:pt x="1877" y="280"/>
                </a:lnTo>
                <a:lnTo>
                  <a:pt x="1877" y="265"/>
                </a:lnTo>
                <a:lnTo>
                  <a:pt x="1878" y="283"/>
                </a:lnTo>
                <a:lnTo>
                  <a:pt x="1878" y="289"/>
                </a:lnTo>
                <a:lnTo>
                  <a:pt x="1878" y="300"/>
                </a:lnTo>
                <a:lnTo>
                  <a:pt x="1878" y="292"/>
                </a:lnTo>
                <a:lnTo>
                  <a:pt x="1879" y="259"/>
                </a:lnTo>
                <a:lnTo>
                  <a:pt x="1879" y="243"/>
                </a:lnTo>
                <a:lnTo>
                  <a:pt x="1879" y="256"/>
                </a:lnTo>
                <a:lnTo>
                  <a:pt x="1880" y="262"/>
                </a:lnTo>
                <a:lnTo>
                  <a:pt x="1880" y="270"/>
                </a:lnTo>
                <a:lnTo>
                  <a:pt x="1881" y="253"/>
                </a:lnTo>
                <a:lnTo>
                  <a:pt x="1881" y="242"/>
                </a:lnTo>
                <a:lnTo>
                  <a:pt x="1881" y="242"/>
                </a:lnTo>
                <a:lnTo>
                  <a:pt x="1881" y="254"/>
                </a:lnTo>
                <a:lnTo>
                  <a:pt x="1882" y="283"/>
                </a:lnTo>
                <a:lnTo>
                  <a:pt x="1882" y="276"/>
                </a:lnTo>
                <a:lnTo>
                  <a:pt x="1882" y="262"/>
                </a:lnTo>
                <a:lnTo>
                  <a:pt x="1882" y="244"/>
                </a:lnTo>
                <a:lnTo>
                  <a:pt x="1883" y="233"/>
                </a:lnTo>
                <a:lnTo>
                  <a:pt x="1883" y="250"/>
                </a:lnTo>
                <a:lnTo>
                  <a:pt x="1883" y="229"/>
                </a:lnTo>
                <a:lnTo>
                  <a:pt x="1884" y="239"/>
                </a:lnTo>
                <a:lnTo>
                  <a:pt x="1884" y="235"/>
                </a:lnTo>
                <a:lnTo>
                  <a:pt x="1884" y="236"/>
                </a:lnTo>
                <a:lnTo>
                  <a:pt x="1885" y="221"/>
                </a:lnTo>
                <a:lnTo>
                  <a:pt x="1885" y="228"/>
                </a:lnTo>
                <a:lnTo>
                  <a:pt x="1885" y="221"/>
                </a:lnTo>
                <a:lnTo>
                  <a:pt x="1886" y="252"/>
                </a:lnTo>
                <a:lnTo>
                  <a:pt x="1886" y="256"/>
                </a:lnTo>
                <a:lnTo>
                  <a:pt x="1886" y="280"/>
                </a:lnTo>
                <a:lnTo>
                  <a:pt x="1886" y="272"/>
                </a:lnTo>
                <a:lnTo>
                  <a:pt x="1887" y="278"/>
                </a:lnTo>
                <a:lnTo>
                  <a:pt x="1887" y="265"/>
                </a:lnTo>
                <a:lnTo>
                  <a:pt x="1888" y="271"/>
                </a:lnTo>
                <a:lnTo>
                  <a:pt x="1888" y="249"/>
                </a:lnTo>
                <a:lnTo>
                  <a:pt x="1888" y="273"/>
                </a:lnTo>
                <a:lnTo>
                  <a:pt x="1888" y="279"/>
                </a:lnTo>
                <a:lnTo>
                  <a:pt x="1889" y="286"/>
                </a:lnTo>
                <a:lnTo>
                  <a:pt x="1889" y="286"/>
                </a:lnTo>
                <a:lnTo>
                  <a:pt x="1889" y="300"/>
                </a:lnTo>
                <a:lnTo>
                  <a:pt x="1890" y="285"/>
                </a:lnTo>
                <a:lnTo>
                  <a:pt x="1890" y="314"/>
                </a:lnTo>
                <a:lnTo>
                  <a:pt x="1890" y="292"/>
                </a:lnTo>
                <a:lnTo>
                  <a:pt x="1890" y="280"/>
                </a:lnTo>
                <a:lnTo>
                  <a:pt x="1891" y="259"/>
                </a:lnTo>
                <a:lnTo>
                  <a:pt x="1891" y="249"/>
                </a:lnTo>
                <a:lnTo>
                  <a:pt x="1892" y="245"/>
                </a:lnTo>
                <a:lnTo>
                  <a:pt x="1892" y="272"/>
                </a:lnTo>
                <a:lnTo>
                  <a:pt x="1892" y="257"/>
                </a:lnTo>
                <a:lnTo>
                  <a:pt x="1892" y="242"/>
                </a:lnTo>
                <a:lnTo>
                  <a:pt x="1893" y="280"/>
                </a:lnTo>
                <a:lnTo>
                  <a:pt x="1893" y="281"/>
                </a:lnTo>
                <a:lnTo>
                  <a:pt x="1893" y="298"/>
                </a:lnTo>
                <a:lnTo>
                  <a:pt x="1893" y="274"/>
                </a:lnTo>
                <a:lnTo>
                  <a:pt x="1894" y="268"/>
                </a:lnTo>
                <a:lnTo>
                  <a:pt x="1894" y="278"/>
                </a:lnTo>
                <a:lnTo>
                  <a:pt x="1894" y="302"/>
                </a:lnTo>
                <a:lnTo>
                  <a:pt x="1895" y="231"/>
                </a:lnTo>
                <a:lnTo>
                  <a:pt x="1895" y="218"/>
                </a:lnTo>
                <a:lnTo>
                  <a:pt x="1895" y="256"/>
                </a:lnTo>
                <a:lnTo>
                  <a:pt x="1896" y="270"/>
                </a:lnTo>
                <a:lnTo>
                  <a:pt x="1896" y="257"/>
                </a:lnTo>
                <a:lnTo>
                  <a:pt x="1896" y="241"/>
                </a:lnTo>
                <a:lnTo>
                  <a:pt x="1897" y="253"/>
                </a:lnTo>
                <a:lnTo>
                  <a:pt x="1897" y="280"/>
                </a:lnTo>
                <a:lnTo>
                  <a:pt x="1897" y="277"/>
                </a:lnTo>
                <a:lnTo>
                  <a:pt x="1897" y="294"/>
                </a:lnTo>
                <a:lnTo>
                  <a:pt x="1898" y="273"/>
                </a:lnTo>
                <a:lnTo>
                  <a:pt x="1898" y="295"/>
                </a:lnTo>
                <a:lnTo>
                  <a:pt x="1899" y="285"/>
                </a:lnTo>
                <a:lnTo>
                  <a:pt x="1899" y="249"/>
                </a:lnTo>
                <a:lnTo>
                  <a:pt x="1899" y="303"/>
                </a:lnTo>
                <a:lnTo>
                  <a:pt x="1899" y="298"/>
                </a:lnTo>
                <a:lnTo>
                  <a:pt x="1900" y="267"/>
                </a:lnTo>
                <a:lnTo>
                  <a:pt x="1900" y="276"/>
                </a:lnTo>
                <a:lnTo>
                  <a:pt x="1900" y="273"/>
                </a:lnTo>
                <a:lnTo>
                  <a:pt x="1901" y="274"/>
                </a:lnTo>
                <a:lnTo>
                  <a:pt x="1901" y="279"/>
                </a:lnTo>
                <a:lnTo>
                  <a:pt x="1901" y="281"/>
                </a:lnTo>
                <a:lnTo>
                  <a:pt x="1901" y="285"/>
                </a:lnTo>
                <a:lnTo>
                  <a:pt x="1902" y="295"/>
                </a:lnTo>
                <a:lnTo>
                  <a:pt x="1902" y="295"/>
                </a:lnTo>
                <a:lnTo>
                  <a:pt x="1903" y="290"/>
                </a:lnTo>
                <a:lnTo>
                  <a:pt x="1903" y="276"/>
                </a:lnTo>
                <a:lnTo>
                  <a:pt x="1903" y="265"/>
                </a:lnTo>
                <a:lnTo>
                  <a:pt x="1903" y="276"/>
                </a:lnTo>
                <a:lnTo>
                  <a:pt x="1904" y="265"/>
                </a:lnTo>
                <a:lnTo>
                  <a:pt x="1904" y="229"/>
                </a:lnTo>
                <a:lnTo>
                  <a:pt x="1904" y="250"/>
                </a:lnTo>
                <a:lnTo>
                  <a:pt x="1905" y="250"/>
                </a:lnTo>
                <a:lnTo>
                  <a:pt x="1905" y="244"/>
                </a:lnTo>
                <a:lnTo>
                  <a:pt x="1905" y="244"/>
                </a:lnTo>
                <a:lnTo>
                  <a:pt x="1905" y="227"/>
                </a:lnTo>
                <a:lnTo>
                  <a:pt x="1906" y="229"/>
                </a:lnTo>
                <a:lnTo>
                  <a:pt x="1906" y="226"/>
                </a:lnTo>
                <a:lnTo>
                  <a:pt x="1907" y="258"/>
                </a:lnTo>
                <a:lnTo>
                  <a:pt x="1907" y="264"/>
                </a:lnTo>
                <a:lnTo>
                  <a:pt x="1907" y="251"/>
                </a:lnTo>
                <a:lnTo>
                  <a:pt x="1907" y="214"/>
                </a:lnTo>
                <a:lnTo>
                  <a:pt x="1908" y="255"/>
                </a:lnTo>
                <a:lnTo>
                  <a:pt x="1908" y="219"/>
                </a:lnTo>
                <a:lnTo>
                  <a:pt x="1908" y="230"/>
                </a:lnTo>
                <a:lnTo>
                  <a:pt x="1908" y="258"/>
                </a:lnTo>
                <a:lnTo>
                  <a:pt x="1909" y="267"/>
                </a:lnTo>
                <a:lnTo>
                  <a:pt x="1909" y="266"/>
                </a:lnTo>
                <a:lnTo>
                  <a:pt x="1910" y="270"/>
                </a:lnTo>
                <a:lnTo>
                  <a:pt x="1910" y="299"/>
                </a:lnTo>
                <a:lnTo>
                  <a:pt x="1910" y="300"/>
                </a:lnTo>
                <a:lnTo>
                  <a:pt x="1910" y="301"/>
                </a:lnTo>
                <a:lnTo>
                  <a:pt x="1911" y="295"/>
                </a:lnTo>
                <a:lnTo>
                  <a:pt x="1911" y="289"/>
                </a:lnTo>
                <a:lnTo>
                  <a:pt x="1911" y="273"/>
                </a:lnTo>
                <a:lnTo>
                  <a:pt x="1912" y="290"/>
                </a:lnTo>
                <a:lnTo>
                  <a:pt x="1912" y="282"/>
                </a:lnTo>
                <a:lnTo>
                  <a:pt x="1912" y="291"/>
                </a:lnTo>
                <a:lnTo>
                  <a:pt x="1912" y="278"/>
                </a:lnTo>
                <a:lnTo>
                  <a:pt x="1913" y="279"/>
                </a:lnTo>
                <a:lnTo>
                  <a:pt x="1913" y="289"/>
                </a:lnTo>
                <a:lnTo>
                  <a:pt x="1914" y="310"/>
                </a:lnTo>
                <a:lnTo>
                  <a:pt x="1914" y="288"/>
                </a:lnTo>
                <a:lnTo>
                  <a:pt x="1914" y="275"/>
                </a:lnTo>
                <a:lnTo>
                  <a:pt x="1914" y="276"/>
                </a:lnTo>
                <a:lnTo>
                  <a:pt x="1915" y="247"/>
                </a:lnTo>
                <a:lnTo>
                  <a:pt x="1915" y="210"/>
                </a:lnTo>
                <a:lnTo>
                  <a:pt x="1915" y="212"/>
                </a:lnTo>
                <a:lnTo>
                  <a:pt x="1916" y="223"/>
                </a:lnTo>
                <a:lnTo>
                  <a:pt x="1916" y="204"/>
                </a:lnTo>
                <a:lnTo>
                  <a:pt x="1916" y="206"/>
                </a:lnTo>
                <a:lnTo>
                  <a:pt x="1916" y="182"/>
                </a:lnTo>
                <a:lnTo>
                  <a:pt x="1917" y="218"/>
                </a:lnTo>
                <a:lnTo>
                  <a:pt x="1917" y="223"/>
                </a:lnTo>
                <a:lnTo>
                  <a:pt x="1918" y="250"/>
                </a:lnTo>
                <a:lnTo>
                  <a:pt x="1918" y="261"/>
                </a:lnTo>
                <a:lnTo>
                  <a:pt x="1918" y="251"/>
                </a:lnTo>
                <a:lnTo>
                  <a:pt x="1918" y="251"/>
                </a:lnTo>
                <a:lnTo>
                  <a:pt x="1919" y="244"/>
                </a:lnTo>
                <a:lnTo>
                  <a:pt x="1919" y="264"/>
                </a:lnTo>
                <a:lnTo>
                  <a:pt x="1919" y="252"/>
                </a:lnTo>
                <a:lnTo>
                  <a:pt x="1919" y="250"/>
                </a:lnTo>
                <a:lnTo>
                  <a:pt x="1920" y="280"/>
                </a:lnTo>
                <a:lnTo>
                  <a:pt x="1920" y="271"/>
                </a:lnTo>
                <a:lnTo>
                  <a:pt x="1921" y="271"/>
                </a:lnTo>
                <a:lnTo>
                  <a:pt x="1921" y="262"/>
                </a:lnTo>
                <a:lnTo>
                  <a:pt x="1921" y="259"/>
                </a:lnTo>
                <a:lnTo>
                  <a:pt x="1922" y="257"/>
                </a:lnTo>
                <a:lnTo>
                  <a:pt x="1922" y="273"/>
                </a:lnTo>
                <a:lnTo>
                  <a:pt x="1922" y="275"/>
                </a:lnTo>
                <a:lnTo>
                  <a:pt x="1922" y="252"/>
                </a:lnTo>
                <a:lnTo>
                  <a:pt x="1923" y="255"/>
                </a:lnTo>
                <a:lnTo>
                  <a:pt x="1923" y="237"/>
                </a:lnTo>
                <a:lnTo>
                  <a:pt x="1923" y="238"/>
                </a:lnTo>
                <a:lnTo>
                  <a:pt x="1923" y="239"/>
                </a:lnTo>
                <a:lnTo>
                  <a:pt x="1924" y="254"/>
                </a:lnTo>
                <a:lnTo>
                  <a:pt x="1924" y="258"/>
                </a:lnTo>
                <a:lnTo>
                  <a:pt x="1925" y="265"/>
                </a:lnTo>
                <a:lnTo>
                  <a:pt x="1925" y="283"/>
                </a:lnTo>
                <a:lnTo>
                  <a:pt x="1925" y="277"/>
                </a:lnTo>
                <a:lnTo>
                  <a:pt x="1925" y="281"/>
                </a:lnTo>
                <a:lnTo>
                  <a:pt x="1926" y="268"/>
                </a:lnTo>
                <a:lnTo>
                  <a:pt x="1926" y="280"/>
                </a:lnTo>
                <a:lnTo>
                  <a:pt x="1926" y="279"/>
                </a:lnTo>
                <a:lnTo>
                  <a:pt x="1927" y="272"/>
                </a:lnTo>
                <a:lnTo>
                  <a:pt x="1927" y="249"/>
                </a:lnTo>
                <a:lnTo>
                  <a:pt x="1927" y="231"/>
                </a:lnTo>
                <a:lnTo>
                  <a:pt x="1927" y="270"/>
                </a:lnTo>
                <a:lnTo>
                  <a:pt x="1928" y="258"/>
                </a:lnTo>
                <a:lnTo>
                  <a:pt x="1928" y="269"/>
                </a:lnTo>
                <a:lnTo>
                  <a:pt x="1929" y="241"/>
                </a:lnTo>
                <a:lnTo>
                  <a:pt x="1929" y="233"/>
                </a:lnTo>
                <a:lnTo>
                  <a:pt x="1929" y="238"/>
                </a:lnTo>
                <a:lnTo>
                  <a:pt x="1929" y="248"/>
                </a:lnTo>
                <a:lnTo>
                  <a:pt x="1930" y="261"/>
                </a:lnTo>
                <a:lnTo>
                  <a:pt x="1930" y="283"/>
                </a:lnTo>
                <a:lnTo>
                  <a:pt x="1930" y="275"/>
                </a:lnTo>
                <a:lnTo>
                  <a:pt x="1931" y="265"/>
                </a:lnTo>
                <a:lnTo>
                  <a:pt x="1931" y="235"/>
                </a:lnTo>
                <a:lnTo>
                  <a:pt x="1931" y="220"/>
                </a:lnTo>
                <a:lnTo>
                  <a:pt x="1932" y="250"/>
                </a:lnTo>
                <a:lnTo>
                  <a:pt x="1932" y="256"/>
                </a:lnTo>
                <a:lnTo>
                  <a:pt x="1932" y="255"/>
                </a:lnTo>
                <a:lnTo>
                  <a:pt x="1933" y="279"/>
                </a:lnTo>
                <a:lnTo>
                  <a:pt x="1933" y="277"/>
                </a:lnTo>
                <a:lnTo>
                  <a:pt x="1933" y="297"/>
                </a:lnTo>
                <a:lnTo>
                  <a:pt x="1933" y="290"/>
                </a:lnTo>
                <a:lnTo>
                  <a:pt x="1934" y="290"/>
                </a:lnTo>
                <a:lnTo>
                  <a:pt x="1934" y="302"/>
                </a:lnTo>
                <a:lnTo>
                  <a:pt x="1934" y="268"/>
                </a:lnTo>
                <a:lnTo>
                  <a:pt x="1934" y="293"/>
                </a:lnTo>
                <a:lnTo>
                  <a:pt x="1935" y="280"/>
                </a:lnTo>
                <a:lnTo>
                  <a:pt x="1935" y="276"/>
                </a:lnTo>
                <a:lnTo>
                  <a:pt x="1936" y="275"/>
                </a:lnTo>
                <a:lnTo>
                  <a:pt x="1936" y="285"/>
                </a:lnTo>
                <a:lnTo>
                  <a:pt x="1936" y="262"/>
                </a:lnTo>
                <a:lnTo>
                  <a:pt x="1936" y="273"/>
                </a:lnTo>
                <a:lnTo>
                  <a:pt x="1937" y="259"/>
                </a:lnTo>
                <a:lnTo>
                  <a:pt x="1937" y="284"/>
                </a:lnTo>
                <a:lnTo>
                  <a:pt x="1937" y="262"/>
                </a:lnTo>
                <a:lnTo>
                  <a:pt x="1938" y="250"/>
                </a:lnTo>
                <a:lnTo>
                  <a:pt x="1938" y="241"/>
                </a:lnTo>
                <a:lnTo>
                  <a:pt x="1938" y="263"/>
                </a:lnTo>
                <a:lnTo>
                  <a:pt x="1938" y="278"/>
                </a:lnTo>
                <a:lnTo>
                  <a:pt x="1939" y="297"/>
                </a:lnTo>
                <a:lnTo>
                  <a:pt x="1939" y="297"/>
                </a:lnTo>
                <a:lnTo>
                  <a:pt x="1940" y="273"/>
                </a:lnTo>
                <a:lnTo>
                  <a:pt x="1940" y="230"/>
                </a:lnTo>
                <a:lnTo>
                  <a:pt x="1940" y="258"/>
                </a:lnTo>
                <a:lnTo>
                  <a:pt x="1940" y="243"/>
                </a:lnTo>
                <a:lnTo>
                  <a:pt x="1941" y="243"/>
                </a:lnTo>
                <a:lnTo>
                  <a:pt x="1941" y="283"/>
                </a:lnTo>
                <a:lnTo>
                  <a:pt x="1941" y="305"/>
                </a:lnTo>
                <a:lnTo>
                  <a:pt x="1942" y="294"/>
                </a:lnTo>
                <a:lnTo>
                  <a:pt x="1942" y="294"/>
                </a:lnTo>
                <a:lnTo>
                  <a:pt x="1942" y="291"/>
                </a:lnTo>
                <a:lnTo>
                  <a:pt x="1943" y="286"/>
                </a:lnTo>
                <a:lnTo>
                  <a:pt x="1943" y="302"/>
                </a:lnTo>
                <a:lnTo>
                  <a:pt x="1943" y="283"/>
                </a:lnTo>
                <a:lnTo>
                  <a:pt x="1944" y="295"/>
                </a:lnTo>
                <a:lnTo>
                  <a:pt x="1944" y="312"/>
                </a:lnTo>
                <a:lnTo>
                  <a:pt x="1944" y="306"/>
                </a:lnTo>
                <a:lnTo>
                  <a:pt x="1944" y="295"/>
                </a:lnTo>
                <a:lnTo>
                  <a:pt x="1945" y="308"/>
                </a:lnTo>
                <a:lnTo>
                  <a:pt x="1945" y="315"/>
                </a:lnTo>
                <a:lnTo>
                  <a:pt x="1945" y="305"/>
                </a:lnTo>
                <a:lnTo>
                  <a:pt x="1946" y="313"/>
                </a:lnTo>
                <a:lnTo>
                  <a:pt x="1946" y="313"/>
                </a:lnTo>
                <a:lnTo>
                  <a:pt x="1946" y="323"/>
                </a:lnTo>
                <a:lnTo>
                  <a:pt x="1947" y="297"/>
                </a:lnTo>
                <a:lnTo>
                  <a:pt x="1947" y="317"/>
                </a:lnTo>
                <a:lnTo>
                  <a:pt x="1947" y="306"/>
                </a:lnTo>
                <a:lnTo>
                  <a:pt x="1948" y="262"/>
                </a:lnTo>
                <a:lnTo>
                  <a:pt x="1948" y="287"/>
                </a:lnTo>
                <a:lnTo>
                  <a:pt x="1948" y="289"/>
                </a:lnTo>
                <a:lnTo>
                  <a:pt x="1948" y="293"/>
                </a:lnTo>
                <a:lnTo>
                  <a:pt x="1949" y="299"/>
                </a:lnTo>
                <a:lnTo>
                  <a:pt x="1949" y="294"/>
                </a:lnTo>
                <a:lnTo>
                  <a:pt x="1950" y="291"/>
                </a:lnTo>
                <a:lnTo>
                  <a:pt x="1950" y="298"/>
                </a:lnTo>
                <a:lnTo>
                  <a:pt x="1950" y="328"/>
                </a:lnTo>
                <a:lnTo>
                  <a:pt x="1950" y="299"/>
                </a:lnTo>
                <a:lnTo>
                  <a:pt x="1951" y="301"/>
                </a:lnTo>
                <a:lnTo>
                  <a:pt x="1951" y="298"/>
                </a:lnTo>
                <a:lnTo>
                  <a:pt x="1951" y="305"/>
                </a:lnTo>
                <a:lnTo>
                  <a:pt x="1951" y="315"/>
                </a:lnTo>
                <a:lnTo>
                  <a:pt x="1952" y="319"/>
                </a:lnTo>
                <a:lnTo>
                  <a:pt x="1952" y="294"/>
                </a:lnTo>
                <a:lnTo>
                  <a:pt x="1952" y="300"/>
                </a:lnTo>
                <a:lnTo>
                  <a:pt x="1953" y="290"/>
                </a:lnTo>
                <a:lnTo>
                  <a:pt x="1953" y="299"/>
                </a:lnTo>
                <a:lnTo>
                  <a:pt x="1953" y="295"/>
                </a:lnTo>
                <a:lnTo>
                  <a:pt x="1954" y="293"/>
                </a:lnTo>
                <a:lnTo>
                  <a:pt x="1954" y="294"/>
                </a:lnTo>
                <a:lnTo>
                  <a:pt x="1954" y="315"/>
                </a:lnTo>
                <a:lnTo>
                  <a:pt x="1955" y="313"/>
                </a:lnTo>
                <a:lnTo>
                  <a:pt x="1955" y="314"/>
                </a:lnTo>
                <a:lnTo>
                  <a:pt x="1955" y="272"/>
                </a:lnTo>
                <a:lnTo>
                  <a:pt x="1955" y="246"/>
                </a:lnTo>
                <a:lnTo>
                  <a:pt x="1956" y="252"/>
                </a:lnTo>
                <a:lnTo>
                  <a:pt x="1956" y="270"/>
                </a:lnTo>
                <a:lnTo>
                  <a:pt x="1956" y="250"/>
                </a:lnTo>
                <a:lnTo>
                  <a:pt x="1957" y="245"/>
                </a:lnTo>
                <a:lnTo>
                  <a:pt x="1957" y="249"/>
                </a:lnTo>
                <a:lnTo>
                  <a:pt x="1957" y="258"/>
                </a:lnTo>
                <a:lnTo>
                  <a:pt x="1958" y="277"/>
                </a:lnTo>
                <a:lnTo>
                  <a:pt x="1958" y="294"/>
                </a:lnTo>
                <a:lnTo>
                  <a:pt x="1958" y="257"/>
                </a:lnTo>
                <a:lnTo>
                  <a:pt x="1959" y="258"/>
                </a:lnTo>
                <a:lnTo>
                  <a:pt x="1959" y="271"/>
                </a:lnTo>
                <a:lnTo>
                  <a:pt x="1959" y="262"/>
                </a:lnTo>
                <a:lnTo>
                  <a:pt x="1959" y="255"/>
                </a:lnTo>
                <a:lnTo>
                  <a:pt x="1960" y="269"/>
                </a:lnTo>
                <a:lnTo>
                  <a:pt x="1960" y="280"/>
                </a:lnTo>
                <a:lnTo>
                  <a:pt x="1961" y="264"/>
                </a:lnTo>
                <a:lnTo>
                  <a:pt x="1961" y="256"/>
                </a:lnTo>
                <a:lnTo>
                  <a:pt x="1961" y="265"/>
                </a:lnTo>
                <a:lnTo>
                  <a:pt x="1961" y="269"/>
                </a:lnTo>
                <a:lnTo>
                  <a:pt x="1962" y="262"/>
                </a:lnTo>
                <a:lnTo>
                  <a:pt x="1962" y="280"/>
                </a:lnTo>
                <a:lnTo>
                  <a:pt x="1962" y="250"/>
                </a:lnTo>
                <a:lnTo>
                  <a:pt x="1963" y="236"/>
                </a:lnTo>
                <a:lnTo>
                  <a:pt x="1963" y="250"/>
                </a:lnTo>
                <a:lnTo>
                  <a:pt x="1963" y="268"/>
                </a:lnTo>
                <a:lnTo>
                  <a:pt x="1963" y="225"/>
                </a:lnTo>
                <a:lnTo>
                  <a:pt x="1964" y="237"/>
                </a:lnTo>
                <a:lnTo>
                  <a:pt x="1964" y="244"/>
                </a:lnTo>
                <a:lnTo>
                  <a:pt x="1965" y="247"/>
                </a:lnTo>
                <a:lnTo>
                  <a:pt x="1965" y="245"/>
                </a:lnTo>
                <a:lnTo>
                  <a:pt x="1965" y="260"/>
                </a:lnTo>
                <a:lnTo>
                  <a:pt x="1965" y="270"/>
                </a:lnTo>
                <a:lnTo>
                  <a:pt x="1966" y="266"/>
                </a:lnTo>
                <a:lnTo>
                  <a:pt x="1966" y="262"/>
                </a:lnTo>
                <a:lnTo>
                  <a:pt x="1966" y="271"/>
                </a:lnTo>
                <a:lnTo>
                  <a:pt x="1966" y="274"/>
                </a:lnTo>
                <a:lnTo>
                  <a:pt x="1967" y="251"/>
                </a:lnTo>
                <a:lnTo>
                  <a:pt x="1967" y="241"/>
                </a:lnTo>
                <a:lnTo>
                  <a:pt x="1967" y="231"/>
                </a:lnTo>
                <a:lnTo>
                  <a:pt x="1968" y="222"/>
                </a:lnTo>
                <a:lnTo>
                  <a:pt x="1968" y="230"/>
                </a:lnTo>
                <a:lnTo>
                  <a:pt x="1968" y="224"/>
                </a:lnTo>
                <a:lnTo>
                  <a:pt x="1969" y="226"/>
                </a:lnTo>
                <a:lnTo>
                  <a:pt x="1969" y="214"/>
                </a:lnTo>
                <a:lnTo>
                  <a:pt x="1969" y="208"/>
                </a:lnTo>
                <a:lnTo>
                  <a:pt x="1970" y="209"/>
                </a:lnTo>
                <a:lnTo>
                  <a:pt x="1970" y="220"/>
                </a:lnTo>
                <a:lnTo>
                  <a:pt x="1970" y="221"/>
                </a:lnTo>
                <a:lnTo>
                  <a:pt x="1970" y="233"/>
                </a:lnTo>
                <a:lnTo>
                  <a:pt x="1971" y="230"/>
                </a:lnTo>
                <a:lnTo>
                  <a:pt x="1971" y="232"/>
                </a:lnTo>
                <a:lnTo>
                  <a:pt x="1972" y="260"/>
                </a:lnTo>
                <a:lnTo>
                  <a:pt x="1972" y="260"/>
                </a:lnTo>
                <a:lnTo>
                  <a:pt x="1972" y="237"/>
                </a:lnTo>
                <a:lnTo>
                  <a:pt x="1972" y="275"/>
                </a:lnTo>
                <a:lnTo>
                  <a:pt x="1973" y="254"/>
                </a:lnTo>
                <a:lnTo>
                  <a:pt x="1973" y="243"/>
                </a:lnTo>
                <a:lnTo>
                  <a:pt x="1973" y="259"/>
                </a:lnTo>
                <a:lnTo>
                  <a:pt x="1974" y="242"/>
                </a:lnTo>
                <a:lnTo>
                  <a:pt x="1974" y="255"/>
                </a:lnTo>
                <a:lnTo>
                  <a:pt x="1974" y="244"/>
                </a:lnTo>
                <a:lnTo>
                  <a:pt x="1974" y="257"/>
                </a:lnTo>
                <a:lnTo>
                  <a:pt x="1975" y="231"/>
                </a:lnTo>
                <a:lnTo>
                  <a:pt x="1975" y="242"/>
                </a:lnTo>
                <a:lnTo>
                  <a:pt x="1976" y="261"/>
                </a:lnTo>
                <a:lnTo>
                  <a:pt x="1976" y="250"/>
                </a:lnTo>
                <a:lnTo>
                  <a:pt x="1976" y="252"/>
                </a:lnTo>
                <a:lnTo>
                  <a:pt x="1976" y="274"/>
                </a:lnTo>
                <a:lnTo>
                  <a:pt x="1977" y="252"/>
                </a:lnTo>
                <a:lnTo>
                  <a:pt x="1977" y="224"/>
                </a:lnTo>
                <a:lnTo>
                  <a:pt x="1977" y="221"/>
                </a:lnTo>
                <a:lnTo>
                  <a:pt x="1977" y="220"/>
                </a:lnTo>
                <a:lnTo>
                  <a:pt x="1978" y="223"/>
                </a:lnTo>
                <a:lnTo>
                  <a:pt x="1978" y="239"/>
                </a:lnTo>
                <a:lnTo>
                  <a:pt x="1978" y="235"/>
                </a:lnTo>
                <a:lnTo>
                  <a:pt x="1979" y="223"/>
                </a:lnTo>
                <a:lnTo>
                  <a:pt x="1979" y="214"/>
                </a:lnTo>
                <a:lnTo>
                  <a:pt x="1979" y="230"/>
                </a:lnTo>
                <a:lnTo>
                  <a:pt x="1980" y="226"/>
                </a:lnTo>
                <a:lnTo>
                  <a:pt x="1980" y="231"/>
                </a:lnTo>
                <a:lnTo>
                  <a:pt x="1980" y="232"/>
                </a:lnTo>
                <a:lnTo>
                  <a:pt x="1981" y="221"/>
                </a:lnTo>
                <a:lnTo>
                  <a:pt x="1981" y="213"/>
                </a:lnTo>
                <a:lnTo>
                  <a:pt x="1981" y="208"/>
                </a:lnTo>
                <a:lnTo>
                  <a:pt x="1981" y="218"/>
                </a:lnTo>
                <a:lnTo>
                  <a:pt x="1982" y="238"/>
                </a:lnTo>
                <a:lnTo>
                  <a:pt x="1982" y="226"/>
                </a:lnTo>
                <a:lnTo>
                  <a:pt x="1983" y="231"/>
                </a:lnTo>
                <a:lnTo>
                  <a:pt x="1983" y="232"/>
                </a:lnTo>
                <a:lnTo>
                  <a:pt x="1983" y="224"/>
                </a:lnTo>
                <a:lnTo>
                  <a:pt x="1983" y="226"/>
                </a:lnTo>
                <a:lnTo>
                  <a:pt x="1984" y="241"/>
                </a:lnTo>
                <a:lnTo>
                  <a:pt x="1984" y="247"/>
                </a:lnTo>
                <a:lnTo>
                  <a:pt x="1984" y="232"/>
                </a:lnTo>
                <a:lnTo>
                  <a:pt x="1985" y="228"/>
                </a:lnTo>
                <a:lnTo>
                  <a:pt x="1985" y="245"/>
                </a:lnTo>
                <a:lnTo>
                  <a:pt x="1985" y="245"/>
                </a:lnTo>
                <a:lnTo>
                  <a:pt x="1985" y="244"/>
                </a:lnTo>
                <a:lnTo>
                  <a:pt x="1986" y="281"/>
                </a:lnTo>
                <a:lnTo>
                  <a:pt x="1986" y="278"/>
                </a:lnTo>
                <a:lnTo>
                  <a:pt x="1987" y="272"/>
                </a:lnTo>
                <a:lnTo>
                  <a:pt x="1987" y="270"/>
                </a:lnTo>
                <a:lnTo>
                  <a:pt x="1987" y="241"/>
                </a:lnTo>
                <a:lnTo>
                  <a:pt x="1987" y="248"/>
                </a:lnTo>
                <a:lnTo>
                  <a:pt x="1988" y="247"/>
                </a:lnTo>
                <a:lnTo>
                  <a:pt x="1988" y="238"/>
                </a:lnTo>
                <a:lnTo>
                  <a:pt x="1988" y="233"/>
                </a:lnTo>
                <a:lnTo>
                  <a:pt x="1989" y="230"/>
                </a:lnTo>
                <a:lnTo>
                  <a:pt x="1989" y="251"/>
                </a:lnTo>
                <a:lnTo>
                  <a:pt x="1989" y="247"/>
                </a:lnTo>
                <a:lnTo>
                  <a:pt x="1989" y="245"/>
                </a:lnTo>
                <a:lnTo>
                  <a:pt x="1990" y="281"/>
                </a:lnTo>
                <a:lnTo>
                  <a:pt x="1990" y="272"/>
                </a:lnTo>
                <a:lnTo>
                  <a:pt x="1991" y="270"/>
                </a:lnTo>
                <a:lnTo>
                  <a:pt x="1991" y="293"/>
                </a:lnTo>
                <a:lnTo>
                  <a:pt x="1991" y="293"/>
                </a:lnTo>
                <a:lnTo>
                  <a:pt x="1991" y="270"/>
                </a:lnTo>
                <a:lnTo>
                  <a:pt x="1992" y="247"/>
                </a:lnTo>
                <a:lnTo>
                  <a:pt x="1992" y="257"/>
                </a:lnTo>
                <a:lnTo>
                  <a:pt x="1992" y="257"/>
                </a:lnTo>
                <a:lnTo>
                  <a:pt x="1992" y="255"/>
                </a:lnTo>
                <a:lnTo>
                  <a:pt x="1993" y="250"/>
                </a:lnTo>
                <a:lnTo>
                  <a:pt x="1993" y="252"/>
                </a:lnTo>
                <a:lnTo>
                  <a:pt x="1994" y="243"/>
                </a:lnTo>
                <a:lnTo>
                  <a:pt x="1994" y="241"/>
                </a:lnTo>
                <a:lnTo>
                  <a:pt x="1994" y="226"/>
                </a:lnTo>
                <a:lnTo>
                  <a:pt x="1994" y="246"/>
                </a:lnTo>
                <a:lnTo>
                  <a:pt x="1995" y="249"/>
                </a:lnTo>
                <a:lnTo>
                  <a:pt x="1995" y="243"/>
                </a:lnTo>
                <a:lnTo>
                  <a:pt x="1995" y="265"/>
                </a:lnTo>
                <a:lnTo>
                  <a:pt x="1996" y="247"/>
                </a:lnTo>
                <a:lnTo>
                  <a:pt x="1996" y="247"/>
                </a:lnTo>
                <a:lnTo>
                  <a:pt x="1996" y="249"/>
                </a:lnTo>
                <a:lnTo>
                  <a:pt x="1996" y="242"/>
                </a:lnTo>
                <a:lnTo>
                  <a:pt x="1997" y="242"/>
                </a:lnTo>
                <a:lnTo>
                  <a:pt x="1997" y="246"/>
                </a:lnTo>
                <a:lnTo>
                  <a:pt x="1998" y="218"/>
                </a:lnTo>
                <a:lnTo>
                  <a:pt x="1998" y="234"/>
                </a:lnTo>
                <a:lnTo>
                  <a:pt x="1998" y="235"/>
                </a:lnTo>
                <a:lnTo>
                  <a:pt x="1998" y="262"/>
                </a:lnTo>
                <a:lnTo>
                  <a:pt x="1999" y="253"/>
                </a:lnTo>
                <a:lnTo>
                  <a:pt x="1999" y="254"/>
                </a:lnTo>
                <a:lnTo>
                  <a:pt x="1999" y="267"/>
                </a:lnTo>
                <a:lnTo>
                  <a:pt x="2000" y="277"/>
                </a:lnTo>
                <a:lnTo>
                  <a:pt x="2000" y="242"/>
                </a:lnTo>
                <a:lnTo>
                  <a:pt x="2000" y="247"/>
                </a:lnTo>
                <a:lnTo>
                  <a:pt x="2000" y="246"/>
                </a:lnTo>
                <a:lnTo>
                  <a:pt x="2001" y="263"/>
                </a:lnTo>
                <a:lnTo>
                  <a:pt x="2001" y="256"/>
                </a:lnTo>
                <a:lnTo>
                  <a:pt x="2002" y="244"/>
                </a:lnTo>
                <a:lnTo>
                  <a:pt x="2002" y="239"/>
                </a:lnTo>
                <a:lnTo>
                  <a:pt x="2002" y="249"/>
                </a:lnTo>
                <a:lnTo>
                  <a:pt x="2002" y="226"/>
                </a:lnTo>
                <a:lnTo>
                  <a:pt x="2003" y="261"/>
                </a:lnTo>
                <a:lnTo>
                  <a:pt x="2003" y="263"/>
                </a:lnTo>
                <a:lnTo>
                  <a:pt x="2003" y="279"/>
                </a:lnTo>
                <a:lnTo>
                  <a:pt x="2004" y="265"/>
                </a:lnTo>
                <a:lnTo>
                  <a:pt x="2004" y="294"/>
                </a:lnTo>
                <a:lnTo>
                  <a:pt x="2004" y="259"/>
                </a:lnTo>
                <a:lnTo>
                  <a:pt x="2005" y="247"/>
                </a:lnTo>
                <a:lnTo>
                  <a:pt x="2005" y="238"/>
                </a:lnTo>
                <a:lnTo>
                  <a:pt x="2005" y="247"/>
                </a:lnTo>
                <a:lnTo>
                  <a:pt x="2006" y="245"/>
                </a:lnTo>
                <a:lnTo>
                  <a:pt x="2006" y="244"/>
                </a:lnTo>
                <a:lnTo>
                  <a:pt x="2006" y="262"/>
                </a:lnTo>
                <a:lnTo>
                  <a:pt x="2006" y="252"/>
                </a:lnTo>
                <a:lnTo>
                  <a:pt x="2007" y="239"/>
                </a:lnTo>
                <a:lnTo>
                  <a:pt x="2007" y="244"/>
                </a:lnTo>
                <a:lnTo>
                  <a:pt x="2007" y="230"/>
                </a:lnTo>
                <a:lnTo>
                  <a:pt x="2007" y="222"/>
                </a:lnTo>
                <a:lnTo>
                  <a:pt x="2008" y="238"/>
                </a:lnTo>
                <a:lnTo>
                  <a:pt x="2008" y="228"/>
                </a:lnTo>
                <a:lnTo>
                  <a:pt x="2009" y="221"/>
                </a:lnTo>
                <a:lnTo>
                  <a:pt x="2009" y="256"/>
                </a:lnTo>
                <a:lnTo>
                  <a:pt x="2009" y="233"/>
                </a:lnTo>
                <a:lnTo>
                  <a:pt x="2009" y="229"/>
                </a:lnTo>
                <a:lnTo>
                  <a:pt x="2010" y="227"/>
                </a:lnTo>
                <a:lnTo>
                  <a:pt x="2010" y="239"/>
                </a:lnTo>
                <a:lnTo>
                  <a:pt x="2010" y="222"/>
                </a:lnTo>
                <a:lnTo>
                  <a:pt x="2011" y="230"/>
                </a:lnTo>
                <a:lnTo>
                  <a:pt x="2011" y="218"/>
                </a:lnTo>
                <a:lnTo>
                  <a:pt x="2011" y="232"/>
                </a:lnTo>
                <a:lnTo>
                  <a:pt x="2011" y="234"/>
                </a:lnTo>
                <a:lnTo>
                  <a:pt x="2012" y="234"/>
                </a:lnTo>
                <a:lnTo>
                  <a:pt x="2012" y="221"/>
                </a:lnTo>
                <a:lnTo>
                  <a:pt x="2013" y="211"/>
                </a:lnTo>
                <a:lnTo>
                  <a:pt x="2013" y="209"/>
                </a:lnTo>
                <a:lnTo>
                  <a:pt x="2013" y="228"/>
                </a:lnTo>
                <a:lnTo>
                  <a:pt x="2013" y="218"/>
                </a:lnTo>
                <a:lnTo>
                  <a:pt x="2014" y="218"/>
                </a:lnTo>
                <a:lnTo>
                  <a:pt x="2014" y="198"/>
                </a:lnTo>
                <a:lnTo>
                  <a:pt x="2014" y="214"/>
                </a:lnTo>
                <a:lnTo>
                  <a:pt x="2015" y="220"/>
                </a:lnTo>
                <a:lnTo>
                  <a:pt x="2015" y="207"/>
                </a:lnTo>
                <a:lnTo>
                  <a:pt x="2015" y="188"/>
                </a:lnTo>
                <a:lnTo>
                  <a:pt x="2016" y="218"/>
                </a:lnTo>
                <a:lnTo>
                  <a:pt x="2016" y="188"/>
                </a:lnTo>
                <a:lnTo>
                  <a:pt x="2016" y="206"/>
                </a:lnTo>
                <a:lnTo>
                  <a:pt x="2017" y="224"/>
                </a:lnTo>
                <a:lnTo>
                  <a:pt x="2017" y="217"/>
                </a:lnTo>
                <a:lnTo>
                  <a:pt x="2017" y="206"/>
                </a:lnTo>
                <a:lnTo>
                  <a:pt x="2017" y="218"/>
                </a:lnTo>
                <a:lnTo>
                  <a:pt x="2018" y="222"/>
                </a:lnTo>
                <a:lnTo>
                  <a:pt x="2018" y="244"/>
                </a:lnTo>
                <a:lnTo>
                  <a:pt x="2018" y="245"/>
                </a:lnTo>
                <a:lnTo>
                  <a:pt x="2018" y="232"/>
                </a:lnTo>
                <a:lnTo>
                  <a:pt x="2019" y="225"/>
                </a:lnTo>
                <a:lnTo>
                  <a:pt x="2019" y="202"/>
                </a:lnTo>
                <a:lnTo>
                  <a:pt x="2020" y="209"/>
                </a:lnTo>
                <a:lnTo>
                  <a:pt x="2020" y="187"/>
                </a:lnTo>
                <a:lnTo>
                  <a:pt x="2020" y="208"/>
                </a:lnTo>
                <a:lnTo>
                  <a:pt x="2020" y="218"/>
                </a:lnTo>
                <a:lnTo>
                  <a:pt x="2021" y="218"/>
                </a:lnTo>
                <a:lnTo>
                  <a:pt x="2021" y="235"/>
                </a:lnTo>
                <a:lnTo>
                  <a:pt x="2021" y="219"/>
                </a:lnTo>
                <a:lnTo>
                  <a:pt x="2022" y="254"/>
                </a:lnTo>
                <a:lnTo>
                  <a:pt x="2022" y="232"/>
                </a:lnTo>
                <a:lnTo>
                  <a:pt x="2023" y="239"/>
                </a:lnTo>
                <a:lnTo>
                  <a:pt x="2023" y="260"/>
                </a:lnTo>
                <a:lnTo>
                  <a:pt x="2023" y="232"/>
                </a:lnTo>
                <a:lnTo>
                  <a:pt x="2023" y="213"/>
                </a:lnTo>
                <a:lnTo>
                  <a:pt x="2024" y="218"/>
                </a:lnTo>
                <a:lnTo>
                  <a:pt x="2024" y="229"/>
                </a:lnTo>
                <a:lnTo>
                  <a:pt x="2024" y="219"/>
                </a:lnTo>
                <a:lnTo>
                  <a:pt x="2024" y="225"/>
                </a:lnTo>
                <a:lnTo>
                  <a:pt x="2025" y="237"/>
                </a:lnTo>
                <a:lnTo>
                  <a:pt x="2025" y="229"/>
                </a:lnTo>
                <a:lnTo>
                  <a:pt x="2025" y="210"/>
                </a:lnTo>
                <a:lnTo>
                  <a:pt x="2026" y="208"/>
                </a:lnTo>
                <a:lnTo>
                  <a:pt x="2026" y="211"/>
                </a:lnTo>
                <a:lnTo>
                  <a:pt x="2026" y="214"/>
                </a:lnTo>
                <a:lnTo>
                  <a:pt x="2027" y="195"/>
                </a:lnTo>
                <a:lnTo>
                  <a:pt x="2027" y="214"/>
                </a:lnTo>
                <a:lnTo>
                  <a:pt x="2027" y="214"/>
                </a:lnTo>
                <a:lnTo>
                  <a:pt x="2028" y="213"/>
                </a:lnTo>
                <a:lnTo>
                  <a:pt x="2028" y="209"/>
                </a:lnTo>
                <a:lnTo>
                  <a:pt x="2028" y="228"/>
                </a:lnTo>
                <a:lnTo>
                  <a:pt x="2028" y="224"/>
                </a:lnTo>
                <a:lnTo>
                  <a:pt x="2029" y="230"/>
                </a:lnTo>
                <a:lnTo>
                  <a:pt x="2029" y="232"/>
                </a:lnTo>
                <a:lnTo>
                  <a:pt x="2029" y="238"/>
                </a:lnTo>
                <a:lnTo>
                  <a:pt x="2030" y="231"/>
                </a:lnTo>
                <a:lnTo>
                  <a:pt x="2030" y="234"/>
                </a:lnTo>
                <a:lnTo>
                  <a:pt x="2030" y="234"/>
                </a:lnTo>
                <a:lnTo>
                  <a:pt x="2031" y="260"/>
                </a:lnTo>
                <a:lnTo>
                  <a:pt x="2031" y="239"/>
                </a:lnTo>
                <a:lnTo>
                  <a:pt x="2031" y="250"/>
                </a:lnTo>
                <a:lnTo>
                  <a:pt x="2032" y="252"/>
                </a:lnTo>
                <a:lnTo>
                  <a:pt x="2032" y="267"/>
                </a:lnTo>
                <a:lnTo>
                  <a:pt x="2032" y="256"/>
                </a:lnTo>
                <a:lnTo>
                  <a:pt x="2032" y="257"/>
                </a:lnTo>
                <a:lnTo>
                  <a:pt x="2033" y="251"/>
                </a:lnTo>
                <a:lnTo>
                  <a:pt x="2033" y="249"/>
                </a:lnTo>
                <a:lnTo>
                  <a:pt x="2034" y="253"/>
                </a:lnTo>
                <a:lnTo>
                  <a:pt x="2034" y="246"/>
                </a:lnTo>
                <a:lnTo>
                  <a:pt x="2034" y="238"/>
                </a:lnTo>
                <a:lnTo>
                  <a:pt x="2034" y="243"/>
                </a:lnTo>
                <a:lnTo>
                  <a:pt x="2035" y="246"/>
                </a:lnTo>
                <a:lnTo>
                  <a:pt x="2035" y="236"/>
                </a:lnTo>
                <a:lnTo>
                  <a:pt x="2035" y="248"/>
                </a:lnTo>
                <a:lnTo>
                  <a:pt x="2035" y="248"/>
                </a:lnTo>
                <a:lnTo>
                  <a:pt x="2036" y="267"/>
                </a:lnTo>
                <a:lnTo>
                  <a:pt x="2036" y="283"/>
                </a:lnTo>
                <a:lnTo>
                  <a:pt x="2036" y="289"/>
                </a:lnTo>
                <a:lnTo>
                  <a:pt x="2037" y="274"/>
                </a:lnTo>
                <a:lnTo>
                  <a:pt x="2037" y="231"/>
                </a:lnTo>
                <a:lnTo>
                  <a:pt x="2037" y="249"/>
                </a:lnTo>
                <a:lnTo>
                  <a:pt x="2038" y="259"/>
                </a:lnTo>
                <a:lnTo>
                  <a:pt x="2038" y="247"/>
                </a:lnTo>
                <a:lnTo>
                  <a:pt x="2038" y="275"/>
                </a:lnTo>
                <a:lnTo>
                  <a:pt x="2039" y="273"/>
                </a:lnTo>
                <a:lnTo>
                  <a:pt x="2039" y="259"/>
                </a:lnTo>
                <a:lnTo>
                  <a:pt x="2039" y="256"/>
                </a:lnTo>
                <a:lnTo>
                  <a:pt x="2039" y="301"/>
                </a:lnTo>
                <a:lnTo>
                  <a:pt x="2040" y="252"/>
                </a:lnTo>
                <a:lnTo>
                  <a:pt x="2040" y="280"/>
                </a:lnTo>
                <a:lnTo>
                  <a:pt x="2040" y="279"/>
                </a:lnTo>
                <a:lnTo>
                  <a:pt x="2041" y="294"/>
                </a:lnTo>
                <a:lnTo>
                  <a:pt x="2041" y="266"/>
                </a:lnTo>
                <a:lnTo>
                  <a:pt x="2041" y="264"/>
                </a:lnTo>
                <a:lnTo>
                  <a:pt x="2042" y="249"/>
                </a:lnTo>
                <a:lnTo>
                  <a:pt x="2042" y="242"/>
                </a:lnTo>
                <a:lnTo>
                  <a:pt x="2042" y="259"/>
                </a:lnTo>
                <a:lnTo>
                  <a:pt x="2043" y="267"/>
                </a:lnTo>
                <a:lnTo>
                  <a:pt x="2043" y="258"/>
                </a:lnTo>
                <a:lnTo>
                  <a:pt x="2043" y="243"/>
                </a:lnTo>
                <a:lnTo>
                  <a:pt x="2043" y="254"/>
                </a:lnTo>
                <a:lnTo>
                  <a:pt x="2044" y="234"/>
                </a:lnTo>
                <a:lnTo>
                  <a:pt x="2044" y="219"/>
                </a:lnTo>
                <a:lnTo>
                  <a:pt x="2045" y="246"/>
                </a:lnTo>
                <a:lnTo>
                  <a:pt x="2045" y="272"/>
                </a:lnTo>
                <a:lnTo>
                  <a:pt x="2045" y="230"/>
                </a:lnTo>
                <a:lnTo>
                  <a:pt x="2045" y="238"/>
                </a:lnTo>
                <a:lnTo>
                  <a:pt x="2046" y="248"/>
                </a:lnTo>
                <a:lnTo>
                  <a:pt x="2046" y="231"/>
                </a:lnTo>
                <a:lnTo>
                  <a:pt x="2046" y="199"/>
                </a:lnTo>
                <a:lnTo>
                  <a:pt x="2047" y="210"/>
                </a:lnTo>
                <a:lnTo>
                  <a:pt x="2047" y="237"/>
                </a:lnTo>
                <a:lnTo>
                  <a:pt x="2047" y="232"/>
                </a:lnTo>
                <a:lnTo>
                  <a:pt x="2047" y="246"/>
                </a:lnTo>
                <a:lnTo>
                  <a:pt x="2048" y="208"/>
                </a:lnTo>
                <a:lnTo>
                  <a:pt x="2048" y="219"/>
                </a:lnTo>
                <a:lnTo>
                  <a:pt x="2049" y="216"/>
                </a:lnTo>
                <a:lnTo>
                  <a:pt x="2049" y="231"/>
                </a:lnTo>
                <a:lnTo>
                  <a:pt x="2049" y="236"/>
                </a:lnTo>
                <a:lnTo>
                  <a:pt x="2049" y="235"/>
                </a:lnTo>
                <a:lnTo>
                  <a:pt x="2050" y="246"/>
                </a:lnTo>
                <a:lnTo>
                  <a:pt x="2050" y="228"/>
                </a:lnTo>
                <a:lnTo>
                  <a:pt x="2050" y="251"/>
                </a:lnTo>
                <a:lnTo>
                  <a:pt x="2050" y="268"/>
                </a:lnTo>
                <a:lnTo>
                  <a:pt x="2051" y="265"/>
                </a:lnTo>
                <a:lnTo>
                  <a:pt x="2051" y="262"/>
                </a:lnTo>
                <a:lnTo>
                  <a:pt x="2051" y="274"/>
                </a:lnTo>
                <a:lnTo>
                  <a:pt x="2052" y="278"/>
                </a:lnTo>
                <a:lnTo>
                  <a:pt x="2052" y="264"/>
                </a:lnTo>
                <a:lnTo>
                  <a:pt x="2052" y="267"/>
                </a:lnTo>
                <a:lnTo>
                  <a:pt x="2053" y="258"/>
                </a:lnTo>
                <a:lnTo>
                  <a:pt x="2053" y="250"/>
                </a:lnTo>
                <a:lnTo>
                  <a:pt x="2053" y="243"/>
                </a:lnTo>
                <a:lnTo>
                  <a:pt x="2054" y="243"/>
                </a:lnTo>
                <a:lnTo>
                  <a:pt x="2054" y="256"/>
                </a:lnTo>
                <a:lnTo>
                  <a:pt x="2054" y="235"/>
                </a:lnTo>
                <a:lnTo>
                  <a:pt x="2054" y="236"/>
                </a:lnTo>
                <a:lnTo>
                  <a:pt x="2055" y="228"/>
                </a:lnTo>
                <a:lnTo>
                  <a:pt x="2055" y="269"/>
                </a:lnTo>
                <a:lnTo>
                  <a:pt x="2056" y="253"/>
                </a:lnTo>
                <a:lnTo>
                  <a:pt x="2056" y="234"/>
                </a:lnTo>
                <a:lnTo>
                  <a:pt x="2056" y="248"/>
                </a:lnTo>
                <a:lnTo>
                  <a:pt x="2056" y="258"/>
                </a:lnTo>
                <a:lnTo>
                  <a:pt x="2057" y="258"/>
                </a:lnTo>
                <a:lnTo>
                  <a:pt x="2057" y="263"/>
                </a:lnTo>
                <a:lnTo>
                  <a:pt x="2057" y="252"/>
                </a:lnTo>
                <a:lnTo>
                  <a:pt x="2058" y="264"/>
                </a:lnTo>
                <a:lnTo>
                  <a:pt x="2058" y="252"/>
                </a:lnTo>
                <a:lnTo>
                  <a:pt x="2058" y="302"/>
                </a:lnTo>
                <a:lnTo>
                  <a:pt x="2058" y="288"/>
                </a:lnTo>
                <a:lnTo>
                  <a:pt x="2059" y="280"/>
                </a:lnTo>
                <a:lnTo>
                  <a:pt x="2059" y="300"/>
                </a:lnTo>
                <a:lnTo>
                  <a:pt x="2060" y="299"/>
                </a:lnTo>
                <a:lnTo>
                  <a:pt x="2060" y="357"/>
                </a:lnTo>
                <a:lnTo>
                  <a:pt x="2060" y="320"/>
                </a:lnTo>
                <a:lnTo>
                  <a:pt x="2060" y="295"/>
                </a:lnTo>
                <a:lnTo>
                  <a:pt x="2061" y="285"/>
                </a:lnTo>
                <a:lnTo>
                  <a:pt x="2061" y="246"/>
                </a:lnTo>
                <a:lnTo>
                  <a:pt x="2061" y="313"/>
                </a:lnTo>
                <a:lnTo>
                  <a:pt x="2061" y="302"/>
                </a:lnTo>
                <a:lnTo>
                  <a:pt x="2062" y="303"/>
                </a:lnTo>
                <a:lnTo>
                  <a:pt x="2062" y="267"/>
                </a:lnTo>
                <a:lnTo>
                  <a:pt x="2062" y="250"/>
                </a:lnTo>
                <a:lnTo>
                  <a:pt x="2063" y="230"/>
                </a:lnTo>
                <a:lnTo>
                  <a:pt x="2063" y="246"/>
                </a:lnTo>
                <a:lnTo>
                  <a:pt x="2064" y="270"/>
                </a:lnTo>
                <a:lnTo>
                  <a:pt x="2064" y="259"/>
                </a:lnTo>
                <a:lnTo>
                  <a:pt x="2064" y="259"/>
                </a:lnTo>
                <a:lnTo>
                  <a:pt x="2064" y="270"/>
                </a:lnTo>
                <a:lnTo>
                  <a:pt x="2065" y="263"/>
                </a:lnTo>
                <a:lnTo>
                  <a:pt x="2065" y="264"/>
                </a:lnTo>
                <a:lnTo>
                  <a:pt x="2065" y="257"/>
                </a:lnTo>
                <a:lnTo>
                  <a:pt x="2065" y="273"/>
                </a:lnTo>
                <a:lnTo>
                  <a:pt x="2066" y="276"/>
                </a:lnTo>
                <a:lnTo>
                  <a:pt x="2066" y="267"/>
                </a:lnTo>
                <a:lnTo>
                  <a:pt x="2067" y="288"/>
                </a:lnTo>
                <a:lnTo>
                  <a:pt x="2067" y="280"/>
                </a:lnTo>
                <a:lnTo>
                  <a:pt x="2067" y="268"/>
                </a:lnTo>
                <a:lnTo>
                  <a:pt x="2067" y="289"/>
                </a:lnTo>
                <a:lnTo>
                  <a:pt x="2068" y="270"/>
                </a:lnTo>
                <a:lnTo>
                  <a:pt x="2068" y="279"/>
                </a:lnTo>
                <a:lnTo>
                  <a:pt x="2068" y="278"/>
                </a:lnTo>
                <a:lnTo>
                  <a:pt x="2069" y="288"/>
                </a:lnTo>
                <a:lnTo>
                  <a:pt x="2069" y="294"/>
                </a:lnTo>
                <a:lnTo>
                  <a:pt x="2069" y="268"/>
                </a:lnTo>
                <a:lnTo>
                  <a:pt x="2069" y="239"/>
                </a:lnTo>
                <a:lnTo>
                  <a:pt x="2070" y="253"/>
                </a:lnTo>
                <a:lnTo>
                  <a:pt x="2070" y="266"/>
                </a:lnTo>
                <a:lnTo>
                  <a:pt x="2071" y="254"/>
                </a:lnTo>
                <a:lnTo>
                  <a:pt x="2071" y="260"/>
                </a:lnTo>
                <a:lnTo>
                  <a:pt x="2071" y="281"/>
                </a:lnTo>
                <a:lnTo>
                  <a:pt x="2071" y="290"/>
                </a:lnTo>
                <a:lnTo>
                  <a:pt x="2072" y="295"/>
                </a:lnTo>
                <a:lnTo>
                  <a:pt x="2072" y="268"/>
                </a:lnTo>
                <a:lnTo>
                  <a:pt x="2072" y="273"/>
                </a:lnTo>
                <a:lnTo>
                  <a:pt x="2073" y="284"/>
                </a:lnTo>
                <a:lnTo>
                  <a:pt x="2073" y="291"/>
                </a:lnTo>
                <a:lnTo>
                  <a:pt x="2073" y="286"/>
                </a:lnTo>
                <a:lnTo>
                  <a:pt x="2073" y="282"/>
                </a:lnTo>
                <a:lnTo>
                  <a:pt x="2074" y="269"/>
                </a:lnTo>
                <a:lnTo>
                  <a:pt x="2074" y="267"/>
                </a:lnTo>
                <a:lnTo>
                  <a:pt x="2075" y="277"/>
                </a:lnTo>
                <a:lnTo>
                  <a:pt x="2075" y="263"/>
                </a:lnTo>
                <a:lnTo>
                  <a:pt x="2075" y="275"/>
                </a:lnTo>
                <a:lnTo>
                  <a:pt x="2075" y="245"/>
                </a:lnTo>
                <a:lnTo>
                  <a:pt x="2076" y="260"/>
                </a:lnTo>
                <a:lnTo>
                  <a:pt x="2076" y="272"/>
                </a:lnTo>
                <a:lnTo>
                  <a:pt x="2076" y="270"/>
                </a:lnTo>
                <a:lnTo>
                  <a:pt x="2076" y="243"/>
                </a:lnTo>
                <a:lnTo>
                  <a:pt x="2077" y="282"/>
                </a:lnTo>
                <a:lnTo>
                  <a:pt x="2077" y="228"/>
                </a:lnTo>
                <a:lnTo>
                  <a:pt x="2078" y="236"/>
                </a:lnTo>
                <a:lnTo>
                  <a:pt x="2078" y="251"/>
                </a:lnTo>
                <a:lnTo>
                  <a:pt x="2078" y="222"/>
                </a:lnTo>
                <a:lnTo>
                  <a:pt x="2078" y="263"/>
                </a:lnTo>
                <a:lnTo>
                  <a:pt x="2079" y="279"/>
                </a:lnTo>
                <a:lnTo>
                  <a:pt x="2079" y="276"/>
                </a:lnTo>
                <a:lnTo>
                  <a:pt x="2079" y="284"/>
                </a:lnTo>
                <a:lnTo>
                  <a:pt x="2080" y="265"/>
                </a:lnTo>
                <a:lnTo>
                  <a:pt x="2080" y="259"/>
                </a:lnTo>
                <a:lnTo>
                  <a:pt x="2080" y="301"/>
                </a:lnTo>
                <a:lnTo>
                  <a:pt x="2080" y="269"/>
                </a:lnTo>
                <a:lnTo>
                  <a:pt x="2081" y="281"/>
                </a:lnTo>
                <a:lnTo>
                  <a:pt x="2081" y="281"/>
                </a:lnTo>
                <a:lnTo>
                  <a:pt x="2082" y="296"/>
                </a:lnTo>
                <a:lnTo>
                  <a:pt x="2082" y="274"/>
                </a:lnTo>
                <a:lnTo>
                  <a:pt x="2082" y="278"/>
                </a:lnTo>
                <a:lnTo>
                  <a:pt x="2082" y="296"/>
                </a:lnTo>
                <a:lnTo>
                  <a:pt x="2083" y="297"/>
                </a:lnTo>
                <a:lnTo>
                  <a:pt x="2083" y="286"/>
                </a:lnTo>
                <a:lnTo>
                  <a:pt x="2083" y="285"/>
                </a:lnTo>
                <a:lnTo>
                  <a:pt x="2084" y="261"/>
                </a:lnTo>
                <a:lnTo>
                  <a:pt x="2084" y="260"/>
                </a:lnTo>
                <a:lnTo>
                  <a:pt x="2084" y="251"/>
                </a:lnTo>
                <a:lnTo>
                  <a:pt x="2084" y="253"/>
                </a:lnTo>
                <a:lnTo>
                  <a:pt x="2085" y="236"/>
                </a:lnTo>
                <a:lnTo>
                  <a:pt x="2085" y="236"/>
                </a:lnTo>
                <a:lnTo>
                  <a:pt x="2086" y="217"/>
                </a:lnTo>
                <a:lnTo>
                  <a:pt x="2086" y="229"/>
                </a:lnTo>
                <a:lnTo>
                  <a:pt x="2086" y="266"/>
                </a:lnTo>
                <a:lnTo>
                  <a:pt x="2086" y="236"/>
                </a:lnTo>
                <a:lnTo>
                  <a:pt x="2087" y="263"/>
                </a:lnTo>
                <a:lnTo>
                  <a:pt x="2087" y="216"/>
                </a:lnTo>
                <a:lnTo>
                  <a:pt x="2087" y="241"/>
                </a:lnTo>
                <a:lnTo>
                  <a:pt x="2088" y="246"/>
                </a:lnTo>
                <a:lnTo>
                  <a:pt x="2088" y="237"/>
                </a:lnTo>
                <a:lnTo>
                  <a:pt x="2088" y="249"/>
                </a:lnTo>
                <a:lnTo>
                  <a:pt x="2089" y="221"/>
                </a:lnTo>
                <a:lnTo>
                  <a:pt x="2089" y="248"/>
                </a:lnTo>
                <a:lnTo>
                  <a:pt x="2089" y="232"/>
                </a:lnTo>
                <a:lnTo>
                  <a:pt x="2090" y="232"/>
                </a:lnTo>
                <a:lnTo>
                  <a:pt x="2090" y="211"/>
                </a:lnTo>
                <a:lnTo>
                  <a:pt x="2090" y="232"/>
                </a:lnTo>
                <a:lnTo>
                  <a:pt x="2090" y="236"/>
                </a:lnTo>
                <a:lnTo>
                  <a:pt x="2091" y="242"/>
                </a:lnTo>
                <a:lnTo>
                  <a:pt x="2091" y="233"/>
                </a:lnTo>
                <a:lnTo>
                  <a:pt x="2091" y="237"/>
                </a:lnTo>
                <a:lnTo>
                  <a:pt x="2091" y="225"/>
                </a:lnTo>
                <a:lnTo>
                  <a:pt x="2092" y="232"/>
                </a:lnTo>
                <a:lnTo>
                  <a:pt x="2092" y="226"/>
                </a:lnTo>
                <a:lnTo>
                  <a:pt x="2093" y="232"/>
                </a:lnTo>
                <a:lnTo>
                  <a:pt x="2093" y="211"/>
                </a:lnTo>
                <a:lnTo>
                  <a:pt x="2093" y="213"/>
                </a:lnTo>
                <a:lnTo>
                  <a:pt x="2093" y="214"/>
                </a:lnTo>
                <a:lnTo>
                  <a:pt x="2094" y="212"/>
                </a:lnTo>
                <a:lnTo>
                  <a:pt x="2094" y="235"/>
                </a:lnTo>
                <a:lnTo>
                  <a:pt x="2094" y="245"/>
                </a:lnTo>
                <a:lnTo>
                  <a:pt x="2095" y="196"/>
                </a:lnTo>
                <a:lnTo>
                  <a:pt x="2095" y="211"/>
                </a:lnTo>
                <a:lnTo>
                  <a:pt x="2095" y="221"/>
                </a:lnTo>
                <a:lnTo>
                  <a:pt x="2096" y="249"/>
                </a:lnTo>
                <a:lnTo>
                  <a:pt x="2096" y="264"/>
                </a:lnTo>
                <a:lnTo>
                  <a:pt x="2096" y="238"/>
                </a:lnTo>
                <a:lnTo>
                  <a:pt x="2097" y="257"/>
                </a:lnTo>
                <a:lnTo>
                  <a:pt x="2097" y="266"/>
                </a:lnTo>
                <a:lnTo>
                  <a:pt x="2097" y="296"/>
                </a:lnTo>
                <a:lnTo>
                  <a:pt x="2097" y="240"/>
                </a:lnTo>
                <a:lnTo>
                  <a:pt x="2098" y="238"/>
                </a:lnTo>
                <a:lnTo>
                  <a:pt x="2098" y="230"/>
                </a:lnTo>
                <a:lnTo>
                  <a:pt x="2098" y="228"/>
                </a:lnTo>
                <a:lnTo>
                  <a:pt x="2099" y="232"/>
                </a:lnTo>
                <a:lnTo>
                  <a:pt x="2099" y="223"/>
                </a:lnTo>
                <a:lnTo>
                  <a:pt x="2099" y="220"/>
                </a:lnTo>
                <a:lnTo>
                  <a:pt x="2100" y="223"/>
                </a:lnTo>
                <a:lnTo>
                  <a:pt x="2100" y="230"/>
                </a:lnTo>
                <a:lnTo>
                  <a:pt x="2100" y="231"/>
                </a:lnTo>
                <a:lnTo>
                  <a:pt x="2101" y="259"/>
                </a:lnTo>
                <a:lnTo>
                  <a:pt x="2101" y="248"/>
                </a:lnTo>
                <a:lnTo>
                  <a:pt x="2101" y="260"/>
                </a:lnTo>
                <a:lnTo>
                  <a:pt x="2101" y="262"/>
                </a:lnTo>
                <a:lnTo>
                  <a:pt x="2102" y="252"/>
                </a:lnTo>
                <a:lnTo>
                  <a:pt x="2102" y="286"/>
                </a:lnTo>
                <a:lnTo>
                  <a:pt x="2102" y="264"/>
                </a:lnTo>
                <a:lnTo>
                  <a:pt x="2102" y="283"/>
                </a:lnTo>
                <a:lnTo>
                  <a:pt x="2103" y="298"/>
                </a:lnTo>
                <a:lnTo>
                  <a:pt x="2103" y="277"/>
                </a:lnTo>
                <a:lnTo>
                  <a:pt x="2104" y="299"/>
                </a:lnTo>
                <a:lnTo>
                  <a:pt x="2104" y="298"/>
                </a:lnTo>
                <a:lnTo>
                  <a:pt x="2104" y="282"/>
                </a:lnTo>
                <a:lnTo>
                  <a:pt x="2105" y="272"/>
                </a:lnTo>
                <a:lnTo>
                  <a:pt x="2105" y="256"/>
                </a:lnTo>
                <a:lnTo>
                  <a:pt x="2105" y="272"/>
                </a:lnTo>
                <a:lnTo>
                  <a:pt x="2105" y="258"/>
                </a:lnTo>
                <a:lnTo>
                  <a:pt x="2106" y="247"/>
                </a:lnTo>
                <a:lnTo>
                  <a:pt x="2106" y="249"/>
                </a:lnTo>
                <a:lnTo>
                  <a:pt x="2107" y="227"/>
                </a:lnTo>
                <a:lnTo>
                  <a:pt x="2107" y="242"/>
                </a:lnTo>
                <a:lnTo>
                  <a:pt x="2107" y="250"/>
                </a:lnTo>
                <a:lnTo>
                  <a:pt x="2107" y="240"/>
                </a:lnTo>
                <a:lnTo>
                  <a:pt x="2108" y="233"/>
                </a:lnTo>
                <a:lnTo>
                  <a:pt x="2108" y="232"/>
                </a:lnTo>
                <a:lnTo>
                  <a:pt x="2108" y="234"/>
                </a:lnTo>
                <a:lnTo>
                  <a:pt x="2108" y="232"/>
                </a:lnTo>
                <a:lnTo>
                  <a:pt x="2109" y="221"/>
                </a:lnTo>
                <a:lnTo>
                  <a:pt x="2109" y="205"/>
                </a:lnTo>
                <a:lnTo>
                  <a:pt x="2109" y="235"/>
                </a:lnTo>
                <a:lnTo>
                  <a:pt x="2110" y="226"/>
                </a:lnTo>
                <a:lnTo>
                  <a:pt x="2110" y="212"/>
                </a:lnTo>
                <a:lnTo>
                  <a:pt x="2110" y="220"/>
                </a:lnTo>
                <a:lnTo>
                  <a:pt x="2111" y="204"/>
                </a:lnTo>
                <a:lnTo>
                  <a:pt x="2111" y="193"/>
                </a:lnTo>
                <a:lnTo>
                  <a:pt x="2111" y="226"/>
                </a:lnTo>
                <a:lnTo>
                  <a:pt x="2112" y="267"/>
                </a:lnTo>
                <a:lnTo>
                  <a:pt x="2112" y="293"/>
                </a:lnTo>
                <a:lnTo>
                  <a:pt x="2112" y="307"/>
                </a:lnTo>
                <a:lnTo>
                  <a:pt x="2112" y="293"/>
                </a:lnTo>
                <a:lnTo>
                  <a:pt x="2113" y="300"/>
                </a:lnTo>
                <a:lnTo>
                  <a:pt x="2113" y="301"/>
                </a:lnTo>
                <a:lnTo>
                  <a:pt x="2113" y="287"/>
                </a:lnTo>
                <a:lnTo>
                  <a:pt x="2114" y="317"/>
                </a:lnTo>
                <a:lnTo>
                  <a:pt x="2114" y="292"/>
                </a:lnTo>
                <a:lnTo>
                  <a:pt x="2114" y="268"/>
                </a:lnTo>
                <a:lnTo>
                  <a:pt x="2115" y="260"/>
                </a:lnTo>
                <a:lnTo>
                  <a:pt x="2115" y="248"/>
                </a:lnTo>
                <a:lnTo>
                  <a:pt x="2115" y="224"/>
                </a:lnTo>
                <a:lnTo>
                  <a:pt x="2116" y="216"/>
                </a:lnTo>
                <a:lnTo>
                  <a:pt x="2116" y="201"/>
                </a:lnTo>
                <a:lnTo>
                  <a:pt x="2116" y="216"/>
                </a:lnTo>
                <a:lnTo>
                  <a:pt x="2116" y="202"/>
                </a:lnTo>
                <a:lnTo>
                  <a:pt x="2117" y="222"/>
                </a:lnTo>
                <a:lnTo>
                  <a:pt x="2117" y="232"/>
                </a:lnTo>
                <a:lnTo>
                  <a:pt x="2118" y="247"/>
                </a:lnTo>
                <a:lnTo>
                  <a:pt x="2118" y="243"/>
                </a:lnTo>
                <a:lnTo>
                  <a:pt x="2118" y="234"/>
                </a:lnTo>
                <a:lnTo>
                  <a:pt x="2118" y="225"/>
                </a:lnTo>
                <a:lnTo>
                  <a:pt x="2119" y="243"/>
                </a:lnTo>
                <a:lnTo>
                  <a:pt x="2119" y="242"/>
                </a:lnTo>
                <a:lnTo>
                  <a:pt x="2119" y="260"/>
                </a:lnTo>
                <a:lnTo>
                  <a:pt x="2119" y="248"/>
                </a:lnTo>
                <a:lnTo>
                  <a:pt x="2120" y="255"/>
                </a:lnTo>
                <a:lnTo>
                  <a:pt x="2120" y="254"/>
                </a:lnTo>
                <a:lnTo>
                  <a:pt x="2120" y="242"/>
                </a:lnTo>
                <a:lnTo>
                  <a:pt x="2121" y="234"/>
                </a:lnTo>
                <a:lnTo>
                  <a:pt x="2121" y="266"/>
                </a:lnTo>
                <a:lnTo>
                  <a:pt x="2121" y="243"/>
                </a:lnTo>
                <a:lnTo>
                  <a:pt x="2122" y="258"/>
                </a:lnTo>
                <a:lnTo>
                  <a:pt x="2122" y="247"/>
                </a:lnTo>
                <a:lnTo>
                  <a:pt x="2122" y="251"/>
                </a:lnTo>
                <a:lnTo>
                  <a:pt x="2123" y="263"/>
                </a:lnTo>
                <a:lnTo>
                  <a:pt x="2123" y="278"/>
                </a:lnTo>
                <a:lnTo>
                  <a:pt x="2123" y="269"/>
                </a:lnTo>
                <a:lnTo>
                  <a:pt x="2123" y="261"/>
                </a:lnTo>
                <a:lnTo>
                  <a:pt x="2124" y="270"/>
                </a:lnTo>
                <a:lnTo>
                  <a:pt x="2124" y="301"/>
                </a:lnTo>
                <a:lnTo>
                  <a:pt x="2124" y="293"/>
                </a:lnTo>
                <a:lnTo>
                  <a:pt x="2125" y="279"/>
                </a:lnTo>
                <a:lnTo>
                  <a:pt x="2125" y="282"/>
                </a:lnTo>
                <a:lnTo>
                  <a:pt x="2125" y="262"/>
                </a:lnTo>
                <a:lnTo>
                  <a:pt x="2126" y="289"/>
                </a:lnTo>
                <a:lnTo>
                  <a:pt x="2126" y="277"/>
                </a:lnTo>
                <a:lnTo>
                  <a:pt x="2126" y="280"/>
                </a:lnTo>
                <a:lnTo>
                  <a:pt x="2127" y="294"/>
                </a:lnTo>
                <a:lnTo>
                  <a:pt x="2127" y="295"/>
                </a:lnTo>
                <a:lnTo>
                  <a:pt x="2127" y="286"/>
                </a:lnTo>
                <a:lnTo>
                  <a:pt x="2127" y="279"/>
                </a:lnTo>
                <a:lnTo>
                  <a:pt x="2128" y="295"/>
                </a:lnTo>
                <a:lnTo>
                  <a:pt x="2128" y="294"/>
                </a:lnTo>
                <a:lnTo>
                  <a:pt x="2129" y="285"/>
                </a:lnTo>
                <a:lnTo>
                  <a:pt x="2129" y="283"/>
                </a:lnTo>
                <a:lnTo>
                  <a:pt x="2129" y="289"/>
                </a:lnTo>
                <a:lnTo>
                  <a:pt x="2129" y="298"/>
                </a:lnTo>
                <a:lnTo>
                  <a:pt x="2130" y="299"/>
                </a:lnTo>
                <a:lnTo>
                  <a:pt x="2130" y="305"/>
                </a:lnTo>
                <a:lnTo>
                  <a:pt x="2130" y="301"/>
                </a:lnTo>
                <a:lnTo>
                  <a:pt x="2131" y="296"/>
                </a:lnTo>
                <a:lnTo>
                  <a:pt x="2131" y="295"/>
                </a:lnTo>
                <a:lnTo>
                  <a:pt x="2131" y="285"/>
                </a:lnTo>
                <a:lnTo>
                  <a:pt x="2131" y="277"/>
                </a:lnTo>
                <a:lnTo>
                  <a:pt x="2132" y="262"/>
                </a:lnTo>
                <a:lnTo>
                  <a:pt x="2132" y="268"/>
                </a:lnTo>
                <a:lnTo>
                  <a:pt x="2133" y="280"/>
                </a:lnTo>
                <a:lnTo>
                  <a:pt x="2133" y="274"/>
                </a:lnTo>
                <a:lnTo>
                  <a:pt x="2133" y="305"/>
                </a:lnTo>
                <a:lnTo>
                  <a:pt x="2133" y="298"/>
                </a:lnTo>
                <a:lnTo>
                  <a:pt x="2134" y="305"/>
                </a:lnTo>
                <a:lnTo>
                  <a:pt x="2134" y="301"/>
                </a:lnTo>
                <a:lnTo>
                  <a:pt x="2134" y="289"/>
                </a:lnTo>
                <a:lnTo>
                  <a:pt x="2134" y="305"/>
                </a:lnTo>
                <a:lnTo>
                  <a:pt x="2135" y="331"/>
                </a:lnTo>
                <a:lnTo>
                  <a:pt x="2135" y="326"/>
                </a:lnTo>
                <a:lnTo>
                  <a:pt x="2135" y="339"/>
                </a:lnTo>
                <a:lnTo>
                  <a:pt x="2136" y="340"/>
                </a:lnTo>
                <a:lnTo>
                  <a:pt x="2136" y="338"/>
                </a:lnTo>
                <a:lnTo>
                  <a:pt x="2136" y="333"/>
                </a:lnTo>
                <a:lnTo>
                  <a:pt x="2137" y="309"/>
                </a:lnTo>
                <a:lnTo>
                  <a:pt x="2137" y="317"/>
                </a:lnTo>
                <a:lnTo>
                  <a:pt x="2137" y="318"/>
                </a:lnTo>
                <a:lnTo>
                  <a:pt x="2138" y="333"/>
                </a:lnTo>
                <a:lnTo>
                  <a:pt x="2138" y="313"/>
                </a:lnTo>
                <a:lnTo>
                  <a:pt x="2138" y="327"/>
                </a:lnTo>
                <a:lnTo>
                  <a:pt x="2138" y="313"/>
                </a:lnTo>
                <a:lnTo>
                  <a:pt x="2139" y="327"/>
                </a:lnTo>
                <a:lnTo>
                  <a:pt x="2139" y="309"/>
                </a:lnTo>
                <a:lnTo>
                  <a:pt x="2140" y="316"/>
                </a:lnTo>
                <a:lnTo>
                  <a:pt x="2140" y="308"/>
                </a:lnTo>
                <a:lnTo>
                  <a:pt x="2140" y="318"/>
                </a:lnTo>
                <a:lnTo>
                  <a:pt x="2140" y="305"/>
                </a:lnTo>
                <a:lnTo>
                  <a:pt x="2141" y="307"/>
                </a:lnTo>
                <a:lnTo>
                  <a:pt x="2141" y="311"/>
                </a:lnTo>
                <a:lnTo>
                  <a:pt x="2141" y="292"/>
                </a:lnTo>
                <a:lnTo>
                  <a:pt x="2142" y="295"/>
                </a:lnTo>
                <a:lnTo>
                  <a:pt x="2142" y="281"/>
                </a:lnTo>
                <a:lnTo>
                  <a:pt x="2142" y="277"/>
                </a:lnTo>
                <a:lnTo>
                  <a:pt x="2142" y="262"/>
                </a:lnTo>
                <a:lnTo>
                  <a:pt x="2143" y="281"/>
                </a:lnTo>
                <a:lnTo>
                  <a:pt x="2143" y="310"/>
                </a:lnTo>
                <a:lnTo>
                  <a:pt x="2144" y="315"/>
                </a:lnTo>
                <a:lnTo>
                  <a:pt x="2144" y="322"/>
                </a:lnTo>
                <a:lnTo>
                  <a:pt x="2144" y="321"/>
                </a:lnTo>
                <a:lnTo>
                  <a:pt x="2144" y="310"/>
                </a:lnTo>
                <a:lnTo>
                  <a:pt x="2145" y="287"/>
                </a:lnTo>
                <a:lnTo>
                  <a:pt x="2145" y="279"/>
                </a:lnTo>
                <a:lnTo>
                  <a:pt x="2145" y="277"/>
                </a:lnTo>
                <a:lnTo>
                  <a:pt x="2146" y="291"/>
                </a:lnTo>
                <a:lnTo>
                  <a:pt x="2146" y="293"/>
                </a:lnTo>
                <a:lnTo>
                  <a:pt x="2146" y="277"/>
                </a:lnTo>
                <a:lnTo>
                  <a:pt x="2146" y="283"/>
                </a:lnTo>
                <a:lnTo>
                  <a:pt x="2147" y="272"/>
                </a:lnTo>
                <a:lnTo>
                  <a:pt x="2147" y="273"/>
                </a:lnTo>
                <a:lnTo>
                  <a:pt x="2148" y="287"/>
                </a:lnTo>
                <a:lnTo>
                  <a:pt x="2148" y="290"/>
                </a:lnTo>
                <a:lnTo>
                  <a:pt x="2148" y="287"/>
                </a:lnTo>
                <a:lnTo>
                  <a:pt x="2148" y="293"/>
                </a:lnTo>
                <a:lnTo>
                  <a:pt x="2149" y="311"/>
                </a:lnTo>
                <a:lnTo>
                  <a:pt x="2149" y="321"/>
                </a:lnTo>
                <a:lnTo>
                  <a:pt x="2149" y="305"/>
                </a:lnTo>
                <a:lnTo>
                  <a:pt x="2149" y="310"/>
                </a:lnTo>
                <a:lnTo>
                  <a:pt x="2150" y="311"/>
                </a:lnTo>
                <a:lnTo>
                  <a:pt x="2150" y="305"/>
                </a:lnTo>
                <a:lnTo>
                  <a:pt x="2151" y="304"/>
                </a:lnTo>
                <a:lnTo>
                  <a:pt x="2151" y="298"/>
                </a:lnTo>
                <a:lnTo>
                  <a:pt x="2151" y="306"/>
                </a:lnTo>
                <a:lnTo>
                  <a:pt x="2151" y="300"/>
                </a:lnTo>
                <a:lnTo>
                  <a:pt x="2152" y="305"/>
                </a:lnTo>
                <a:lnTo>
                  <a:pt x="2152" y="296"/>
                </a:lnTo>
                <a:lnTo>
                  <a:pt x="2152" y="301"/>
                </a:lnTo>
                <a:lnTo>
                  <a:pt x="2153" y="284"/>
                </a:lnTo>
                <a:lnTo>
                  <a:pt x="2153" y="284"/>
                </a:lnTo>
                <a:lnTo>
                  <a:pt x="2153" y="266"/>
                </a:lnTo>
                <a:lnTo>
                  <a:pt x="2153" y="276"/>
                </a:lnTo>
                <a:lnTo>
                  <a:pt x="2154" y="279"/>
                </a:lnTo>
                <a:lnTo>
                  <a:pt x="2154" y="278"/>
                </a:lnTo>
                <a:lnTo>
                  <a:pt x="2155" y="292"/>
                </a:lnTo>
                <a:lnTo>
                  <a:pt x="2155" y="277"/>
                </a:lnTo>
                <a:lnTo>
                  <a:pt x="2155" y="264"/>
                </a:lnTo>
                <a:lnTo>
                  <a:pt x="2155" y="275"/>
                </a:lnTo>
                <a:lnTo>
                  <a:pt x="2156" y="277"/>
                </a:lnTo>
                <a:lnTo>
                  <a:pt x="2156" y="260"/>
                </a:lnTo>
                <a:lnTo>
                  <a:pt x="2156" y="240"/>
                </a:lnTo>
                <a:lnTo>
                  <a:pt x="2157" y="228"/>
                </a:lnTo>
                <a:lnTo>
                  <a:pt x="2157" y="198"/>
                </a:lnTo>
                <a:lnTo>
                  <a:pt x="2157" y="179"/>
                </a:lnTo>
                <a:lnTo>
                  <a:pt x="2157" y="205"/>
                </a:lnTo>
                <a:lnTo>
                  <a:pt x="2158" y="204"/>
                </a:lnTo>
                <a:lnTo>
                  <a:pt x="2158" y="171"/>
                </a:lnTo>
                <a:lnTo>
                  <a:pt x="2159" y="174"/>
                </a:lnTo>
                <a:lnTo>
                  <a:pt x="2159" y="205"/>
                </a:lnTo>
                <a:lnTo>
                  <a:pt x="2159" y="218"/>
                </a:lnTo>
                <a:lnTo>
                  <a:pt x="2159" y="210"/>
                </a:lnTo>
                <a:lnTo>
                  <a:pt x="2160" y="211"/>
                </a:lnTo>
                <a:lnTo>
                  <a:pt x="2160" y="229"/>
                </a:lnTo>
                <a:lnTo>
                  <a:pt x="2160" y="256"/>
                </a:lnTo>
                <a:lnTo>
                  <a:pt x="2160" y="247"/>
                </a:lnTo>
                <a:lnTo>
                  <a:pt x="2161" y="242"/>
                </a:lnTo>
                <a:lnTo>
                  <a:pt x="2161" y="244"/>
                </a:lnTo>
                <a:lnTo>
                  <a:pt x="2162" y="254"/>
                </a:lnTo>
                <a:lnTo>
                  <a:pt x="2162" y="259"/>
                </a:lnTo>
                <a:lnTo>
                  <a:pt x="2162" y="264"/>
                </a:lnTo>
                <a:lnTo>
                  <a:pt x="2162" y="268"/>
                </a:lnTo>
                <a:lnTo>
                  <a:pt x="2163" y="288"/>
                </a:lnTo>
                <a:lnTo>
                  <a:pt x="2163" y="291"/>
                </a:lnTo>
                <a:lnTo>
                  <a:pt x="2163" y="277"/>
                </a:lnTo>
                <a:lnTo>
                  <a:pt x="2164" y="291"/>
                </a:lnTo>
                <a:lnTo>
                  <a:pt x="2164" y="297"/>
                </a:lnTo>
                <a:lnTo>
                  <a:pt x="2164" y="288"/>
                </a:lnTo>
                <a:lnTo>
                  <a:pt x="2164" y="288"/>
                </a:lnTo>
                <a:lnTo>
                  <a:pt x="2165" y="302"/>
                </a:lnTo>
                <a:lnTo>
                  <a:pt x="2165" y="283"/>
                </a:lnTo>
                <a:lnTo>
                  <a:pt x="2166" y="295"/>
                </a:lnTo>
                <a:lnTo>
                  <a:pt x="2166" y="300"/>
                </a:lnTo>
                <a:lnTo>
                  <a:pt x="2166" y="291"/>
                </a:lnTo>
                <a:lnTo>
                  <a:pt x="2166" y="291"/>
                </a:lnTo>
                <a:lnTo>
                  <a:pt x="2167" y="288"/>
                </a:lnTo>
                <a:lnTo>
                  <a:pt x="2167" y="229"/>
                </a:lnTo>
                <a:lnTo>
                  <a:pt x="2167" y="216"/>
                </a:lnTo>
                <a:lnTo>
                  <a:pt x="2168" y="256"/>
                </a:lnTo>
                <a:lnTo>
                  <a:pt x="2168" y="279"/>
                </a:lnTo>
                <a:lnTo>
                  <a:pt x="2168" y="313"/>
                </a:lnTo>
                <a:lnTo>
                  <a:pt x="2169" y="301"/>
                </a:lnTo>
                <a:lnTo>
                  <a:pt x="2169" y="329"/>
                </a:lnTo>
                <a:lnTo>
                  <a:pt x="2169" y="345"/>
                </a:lnTo>
                <a:lnTo>
                  <a:pt x="2170" y="322"/>
                </a:lnTo>
                <a:lnTo>
                  <a:pt x="2170" y="333"/>
                </a:lnTo>
                <a:lnTo>
                  <a:pt x="2170" y="318"/>
                </a:lnTo>
                <a:lnTo>
                  <a:pt x="2170" y="337"/>
                </a:lnTo>
                <a:lnTo>
                  <a:pt x="2171" y="340"/>
                </a:lnTo>
                <a:lnTo>
                  <a:pt x="2171" y="336"/>
                </a:lnTo>
                <a:lnTo>
                  <a:pt x="2171" y="338"/>
                </a:lnTo>
                <a:lnTo>
                  <a:pt x="2172" y="305"/>
                </a:lnTo>
                <a:lnTo>
                  <a:pt x="2172" y="309"/>
                </a:lnTo>
                <a:lnTo>
                  <a:pt x="2172" y="307"/>
                </a:lnTo>
                <a:lnTo>
                  <a:pt x="2173" y="314"/>
                </a:lnTo>
                <a:lnTo>
                  <a:pt x="2173" y="308"/>
                </a:lnTo>
                <a:lnTo>
                  <a:pt x="2173" y="283"/>
                </a:lnTo>
                <a:lnTo>
                  <a:pt x="2174" y="279"/>
                </a:lnTo>
                <a:lnTo>
                  <a:pt x="2174" y="290"/>
                </a:lnTo>
                <a:lnTo>
                  <a:pt x="2174" y="280"/>
                </a:lnTo>
                <a:lnTo>
                  <a:pt x="2174" y="267"/>
                </a:lnTo>
                <a:lnTo>
                  <a:pt x="2175" y="284"/>
                </a:lnTo>
                <a:lnTo>
                  <a:pt x="2175" y="269"/>
                </a:lnTo>
                <a:lnTo>
                  <a:pt x="2175" y="284"/>
                </a:lnTo>
                <a:lnTo>
                  <a:pt x="2175" y="278"/>
                </a:lnTo>
                <a:lnTo>
                  <a:pt x="2176" y="291"/>
                </a:lnTo>
                <a:lnTo>
                  <a:pt x="2176" y="278"/>
                </a:lnTo>
                <a:lnTo>
                  <a:pt x="2177" y="279"/>
                </a:lnTo>
                <a:lnTo>
                  <a:pt x="2177" y="295"/>
                </a:lnTo>
                <a:lnTo>
                  <a:pt x="2177" y="291"/>
                </a:lnTo>
                <a:lnTo>
                  <a:pt x="2177" y="288"/>
                </a:lnTo>
                <a:lnTo>
                  <a:pt x="2178" y="283"/>
                </a:lnTo>
                <a:lnTo>
                  <a:pt x="2178" y="303"/>
                </a:lnTo>
                <a:lnTo>
                  <a:pt x="2178" y="292"/>
                </a:lnTo>
                <a:lnTo>
                  <a:pt x="2179" y="266"/>
                </a:lnTo>
                <a:lnTo>
                  <a:pt x="2179" y="266"/>
                </a:lnTo>
                <a:lnTo>
                  <a:pt x="2179" y="270"/>
                </a:lnTo>
                <a:lnTo>
                  <a:pt x="2180" y="255"/>
                </a:lnTo>
                <a:lnTo>
                  <a:pt x="2180" y="254"/>
                </a:lnTo>
                <a:lnTo>
                  <a:pt x="2180" y="233"/>
                </a:lnTo>
                <a:lnTo>
                  <a:pt x="2181" y="242"/>
                </a:lnTo>
                <a:lnTo>
                  <a:pt x="2181" y="247"/>
                </a:lnTo>
                <a:lnTo>
                  <a:pt x="2181" y="272"/>
                </a:lnTo>
                <a:lnTo>
                  <a:pt x="2181" y="274"/>
                </a:lnTo>
                <a:lnTo>
                  <a:pt x="2182" y="259"/>
                </a:lnTo>
                <a:lnTo>
                  <a:pt x="2182" y="249"/>
                </a:lnTo>
                <a:lnTo>
                  <a:pt x="2182" y="241"/>
                </a:lnTo>
                <a:lnTo>
                  <a:pt x="2183" y="232"/>
                </a:lnTo>
                <a:lnTo>
                  <a:pt x="2183" y="265"/>
                </a:lnTo>
                <a:lnTo>
                  <a:pt x="2183" y="241"/>
                </a:lnTo>
                <a:lnTo>
                  <a:pt x="2184" y="251"/>
                </a:lnTo>
                <a:lnTo>
                  <a:pt x="2184" y="248"/>
                </a:lnTo>
                <a:lnTo>
                  <a:pt x="2184" y="238"/>
                </a:lnTo>
                <a:lnTo>
                  <a:pt x="2185" y="243"/>
                </a:lnTo>
                <a:lnTo>
                  <a:pt x="2185" y="265"/>
                </a:lnTo>
                <a:lnTo>
                  <a:pt x="2185" y="276"/>
                </a:lnTo>
                <a:lnTo>
                  <a:pt x="2185" y="270"/>
                </a:lnTo>
                <a:lnTo>
                  <a:pt x="2186" y="270"/>
                </a:lnTo>
                <a:lnTo>
                  <a:pt x="2186" y="283"/>
                </a:lnTo>
                <a:lnTo>
                  <a:pt x="2186" y="266"/>
                </a:lnTo>
                <a:lnTo>
                  <a:pt x="2187" y="277"/>
                </a:lnTo>
                <a:lnTo>
                  <a:pt x="2187" y="252"/>
                </a:lnTo>
                <a:lnTo>
                  <a:pt x="2187" y="271"/>
                </a:lnTo>
                <a:lnTo>
                  <a:pt x="2188" y="292"/>
                </a:lnTo>
                <a:lnTo>
                  <a:pt x="2188" y="274"/>
                </a:lnTo>
                <a:lnTo>
                  <a:pt x="2188" y="275"/>
                </a:lnTo>
                <a:lnTo>
                  <a:pt x="2189" y="293"/>
                </a:lnTo>
                <a:lnTo>
                  <a:pt x="2189" y="299"/>
                </a:lnTo>
                <a:lnTo>
                  <a:pt x="2189" y="290"/>
                </a:lnTo>
                <a:lnTo>
                  <a:pt x="2189" y="291"/>
                </a:lnTo>
                <a:lnTo>
                  <a:pt x="2190" y="307"/>
                </a:lnTo>
                <a:lnTo>
                  <a:pt x="2190" y="291"/>
                </a:lnTo>
                <a:lnTo>
                  <a:pt x="2191" y="272"/>
                </a:lnTo>
                <a:lnTo>
                  <a:pt x="2191" y="263"/>
                </a:lnTo>
                <a:lnTo>
                  <a:pt x="2191" y="298"/>
                </a:lnTo>
                <a:lnTo>
                  <a:pt x="2191" y="274"/>
                </a:lnTo>
                <a:lnTo>
                  <a:pt x="2192" y="300"/>
                </a:lnTo>
                <a:lnTo>
                  <a:pt x="2192" y="296"/>
                </a:lnTo>
                <a:lnTo>
                  <a:pt x="2192" y="300"/>
                </a:lnTo>
                <a:lnTo>
                  <a:pt x="2192" y="312"/>
                </a:lnTo>
                <a:lnTo>
                  <a:pt x="2193" y="314"/>
                </a:lnTo>
                <a:lnTo>
                  <a:pt x="2193" y="325"/>
                </a:lnTo>
                <a:lnTo>
                  <a:pt x="2193" y="323"/>
                </a:lnTo>
                <a:lnTo>
                  <a:pt x="2194" y="334"/>
                </a:lnTo>
                <a:lnTo>
                  <a:pt x="2194" y="317"/>
                </a:lnTo>
                <a:lnTo>
                  <a:pt x="2194" y="331"/>
                </a:lnTo>
                <a:lnTo>
                  <a:pt x="2195" y="332"/>
                </a:lnTo>
                <a:lnTo>
                  <a:pt x="2195" y="317"/>
                </a:lnTo>
                <a:lnTo>
                  <a:pt x="2195" y="306"/>
                </a:lnTo>
                <a:lnTo>
                  <a:pt x="2196" y="303"/>
                </a:lnTo>
                <a:lnTo>
                  <a:pt x="2196" y="315"/>
                </a:lnTo>
                <a:lnTo>
                  <a:pt x="2196" y="321"/>
                </a:lnTo>
                <a:lnTo>
                  <a:pt x="2196" y="298"/>
                </a:lnTo>
                <a:lnTo>
                  <a:pt x="2197" y="309"/>
                </a:lnTo>
                <a:lnTo>
                  <a:pt x="2197" y="297"/>
                </a:lnTo>
                <a:lnTo>
                  <a:pt x="2197" y="299"/>
                </a:lnTo>
                <a:lnTo>
                  <a:pt x="2198" y="281"/>
                </a:lnTo>
                <a:lnTo>
                  <a:pt x="2198" y="305"/>
                </a:lnTo>
                <a:lnTo>
                  <a:pt x="2198" y="313"/>
                </a:lnTo>
                <a:lnTo>
                  <a:pt x="2199" y="293"/>
                </a:lnTo>
                <a:lnTo>
                  <a:pt x="2199" y="289"/>
                </a:lnTo>
                <a:lnTo>
                  <a:pt x="2199" y="286"/>
                </a:lnTo>
                <a:lnTo>
                  <a:pt x="2200" y="289"/>
                </a:lnTo>
                <a:lnTo>
                  <a:pt x="2200" y="297"/>
                </a:lnTo>
                <a:lnTo>
                  <a:pt x="2200" y="296"/>
                </a:lnTo>
                <a:lnTo>
                  <a:pt x="2200" y="309"/>
                </a:lnTo>
                <a:lnTo>
                  <a:pt x="2201" y="320"/>
                </a:lnTo>
                <a:lnTo>
                  <a:pt x="2201" y="316"/>
                </a:lnTo>
                <a:lnTo>
                  <a:pt x="2202" y="331"/>
                </a:lnTo>
                <a:lnTo>
                  <a:pt x="2202" y="326"/>
                </a:lnTo>
                <a:lnTo>
                  <a:pt x="2202" y="323"/>
                </a:lnTo>
                <a:lnTo>
                  <a:pt x="2202" y="307"/>
                </a:lnTo>
                <a:lnTo>
                  <a:pt x="2203" y="309"/>
                </a:lnTo>
                <a:lnTo>
                  <a:pt x="2203" y="340"/>
                </a:lnTo>
                <a:lnTo>
                  <a:pt x="2203" y="340"/>
                </a:lnTo>
                <a:lnTo>
                  <a:pt x="2203" y="347"/>
                </a:lnTo>
                <a:lnTo>
                  <a:pt x="2204" y="353"/>
                </a:lnTo>
                <a:lnTo>
                  <a:pt x="2204" y="360"/>
                </a:lnTo>
                <a:lnTo>
                  <a:pt x="2204" y="347"/>
                </a:lnTo>
                <a:lnTo>
                  <a:pt x="2205" y="352"/>
                </a:lnTo>
                <a:lnTo>
                  <a:pt x="2205" y="351"/>
                </a:lnTo>
                <a:lnTo>
                  <a:pt x="2206" y="345"/>
                </a:lnTo>
                <a:lnTo>
                  <a:pt x="2206" y="336"/>
                </a:lnTo>
                <a:lnTo>
                  <a:pt x="2206" y="330"/>
                </a:lnTo>
                <a:lnTo>
                  <a:pt x="2206" y="313"/>
                </a:lnTo>
                <a:lnTo>
                  <a:pt x="2207" y="299"/>
                </a:lnTo>
                <a:lnTo>
                  <a:pt x="2207" y="264"/>
                </a:lnTo>
                <a:lnTo>
                  <a:pt x="2207" y="244"/>
                </a:lnTo>
                <a:lnTo>
                  <a:pt x="2207" y="240"/>
                </a:lnTo>
                <a:lnTo>
                  <a:pt x="2208" y="273"/>
                </a:lnTo>
                <a:lnTo>
                  <a:pt x="2208" y="273"/>
                </a:lnTo>
                <a:lnTo>
                  <a:pt x="2208" y="289"/>
                </a:lnTo>
                <a:lnTo>
                  <a:pt x="2209" y="291"/>
                </a:lnTo>
                <a:lnTo>
                  <a:pt x="2209" y="334"/>
                </a:lnTo>
                <a:lnTo>
                  <a:pt x="2209" y="330"/>
                </a:lnTo>
                <a:lnTo>
                  <a:pt x="2210" y="334"/>
                </a:lnTo>
                <a:lnTo>
                  <a:pt x="2210" y="361"/>
                </a:lnTo>
                <a:lnTo>
                  <a:pt x="2210" y="368"/>
                </a:lnTo>
                <a:lnTo>
                  <a:pt x="2211" y="371"/>
                </a:lnTo>
                <a:lnTo>
                  <a:pt x="2211" y="342"/>
                </a:lnTo>
                <a:lnTo>
                  <a:pt x="2211" y="344"/>
                </a:lnTo>
                <a:lnTo>
                  <a:pt x="2211" y="352"/>
                </a:lnTo>
                <a:lnTo>
                  <a:pt x="2212" y="357"/>
                </a:lnTo>
                <a:lnTo>
                  <a:pt x="2212" y="333"/>
                </a:lnTo>
                <a:lnTo>
                  <a:pt x="2213" y="305"/>
                </a:lnTo>
                <a:lnTo>
                  <a:pt x="2213" y="318"/>
                </a:lnTo>
                <a:lnTo>
                  <a:pt x="2213" y="321"/>
                </a:lnTo>
                <a:lnTo>
                  <a:pt x="2213" y="305"/>
                </a:lnTo>
                <a:lnTo>
                  <a:pt x="2214" y="297"/>
                </a:lnTo>
                <a:lnTo>
                  <a:pt x="2214" y="291"/>
                </a:lnTo>
                <a:lnTo>
                  <a:pt x="2214" y="290"/>
                </a:lnTo>
                <a:lnTo>
                  <a:pt x="2215" y="316"/>
                </a:lnTo>
                <a:lnTo>
                  <a:pt x="2215" y="295"/>
                </a:lnTo>
                <a:lnTo>
                  <a:pt x="2215" y="297"/>
                </a:lnTo>
                <a:lnTo>
                  <a:pt x="2215" y="313"/>
                </a:lnTo>
                <a:lnTo>
                  <a:pt x="2216" y="312"/>
                </a:lnTo>
                <a:lnTo>
                  <a:pt x="2216" y="323"/>
                </a:lnTo>
                <a:lnTo>
                  <a:pt x="2217" y="327"/>
                </a:lnTo>
                <a:lnTo>
                  <a:pt x="2217" y="318"/>
                </a:lnTo>
                <a:lnTo>
                  <a:pt x="2217" y="318"/>
                </a:lnTo>
                <a:lnTo>
                  <a:pt x="2217" y="322"/>
                </a:lnTo>
                <a:lnTo>
                  <a:pt x="2218" y="305"/>
                </a:lnTo>
                <a:lnTo>
                  <a:pt x="2218" y="300"/>
                </a:lnTo>
                <a:lnTo>
                  <a:pt x="2218" y="291"/>
                </a:lnTo>
                <a:lnTo>
                  <a:pt x="2218" y="291"/>
                </a:lnTo>
                <a:lnTo>
                  <a:pt x="2219" y="281"/>
                </a:lnTo>
                <a:lnTo>
                  <a:pt x="2219" y="290"/>
                </a:lnTo>
                <a:lnTo>
                  <a:pt x="2219" y="285"/>
                </a:lnTo>
                <a:lnTo>
                  <a:pt x="2220" y="301"/>
                </a:lnTo>
                <a:lnTo>
                  <a:pt x="2220" y="277"/>
                </a:lnTo>
                <a:lnTo>
                  <a:pt x="2220" y="289"/>
                </a:lnTo>
                <a:lnTo>
                  <a:pt x="2221" y="268"/>
                </a:lnTo>
                <a:lnTo>
                  <a:pt x="2221" y="303"/>
                </a:lnTo>
                <a:lnTo>
                  <a:pt x="2221" y="296"/>
                </a:lnTo>
                <a:lnTo>
                  <a:pt x="2222" y="298"/>
                </a:lnTo>
                <a:lnTo>
                  <a:pt x="2222" y="275"/>
                </a:lnTo>
                <a:lnTo>
                  <a:pt x="2222" y="271"/>
                </a:lnTo>
                <a:lnTo>
                  <a:pt x="2222" y="302"/>
                </a:lnTo>
                <a:lnTo>
                  <a:pt x="2223" y="319"/>
                </a:lnTo>
                <a:lnTo>
                  <a:pt x="2223" y="318"/>
                </a:lnTo>
                <a:lnTo>
                  <a:pt x="2224" y="301"/>
                </a:lnTo>
                <a:lnTo>
                  <a:pt x="2224" y="294"/>
                </a:lnTo>
                <a:lnTo>
                  <a:pt x="2224" y="277"/>
                </a:lnTo>
                <a:lnTo>
                  <a:pt x="2224" y="269"/>
                </a:lnTo>
                <a:lnTo>
                  <a:pt x="2225" y="276"/>
                </a:lnTo>
                <a:lnTo>
                  <a:pt x="2225" y="285"/>
                </a:lnTo>
                <a:lnTo>
                  <a:pt x="2225" y="282"/>
                </a:lnTo>
                <a:lnTo>
                  <a:pt x="2226" y="286"/>
                </a:lnTo>
                <a:lnTo>
                  <a:pt x="2226" y="275"/>
                </a:lnTo>
                <a:lnTo>
                  <a:pt x="2226" y="298"/>
                </a:lnTo>
                <a:lnTo>
                  <a:pt x="2226" y="282"/>
                </a:lnTo>
                <a:lnTo>
                  <a:pt x="2227" y="265"/>
                </a:lnTo>
                <a:lnTo>
                  <a:pt x="2227" y="272"/>
                </a:lnTo>
                <a:lnTo>
                  <a:pt x="2228" y="261"/>
                </a:lnTo>
                <a:lnTo>
                  <a:pt x="2228" y="255"/>
                </a:lnTo>
                <a:lnTo>
                  <a:pt x="2228" y="244"/>
                </a:lnTo>
                <a:lnTo>
                  <a:pt x="2228" y="261"/>
                </a:lnTo>
                <a:lnTo>
                  <a:pt x="2229" y="259"/>
                </a:lnTo>
                <a:lnTo>
                  <a:pt x="2229" y="265"/>
                </a:lnTo>
                <a:lnTo>
                  <a:pt x="2229" y="276"/>
                </a:lnTo>
                <a:lnTo>
                  <a:pt x="2230" y="251"/>
                </a:lnTo>
                <a:lnTo>
                  <a:pt x="2230" y="270"/>
                </a:lnTo>
                <a:lnTo>
                  <a:pt x="2230" y="264"/>
                </a:lnTo>
                <a:lnTo>
                  <a:pt x="2230" y="255"/>
                </a:lnTo>
                <a:lnTo>
                  <a:pt x="2231" y="275"/>
                </a:lnTo>
                <a:lnTo>
                  <a:pt x="2231" y="240"/>
                </a:lnTo>
                <a:lnTo>
                  <a:pt x="2232" y="276"/>
                </a:lnTo>
                <a:lnTo>
                  <a:pt x="2232" y="263"/>
                </a:lnTo>
                <a:lnTo>
                  <a:pt x="2232" y="288"/>
                </a:lnTo>
                <a:lnTo>
                  <a:pt x="2232" y="273"/>
                </a:lnTo>
                <a:lnTo>
                  <a:pt x="2233" y="265"/>
                </a:lnTo>
                <a:lnTo>
                  <a:pt x="2233" y="280"/>
                </a:lnTo>
                <a:lnTo>
                  <a:pt x="2233" y="274"/>
                </a:lnTo>
                <a:lnTo>
                  <a:pt x="2233" y="242"/>
                </a:lnTo>
                <a:lnTo>
                  <a:pt x="2234" y="281"/>
                </a:lnTo>
                <a:lnTo>
                  <a:pt x="2234" y="293"/>
                </a:lnTo>
                <a:lnTo>
                  <a:pt x="2235" y="290"/>
                </a:lnTo>
                <a:lnTo>
                  <a:pt x="2235" y="298"/>
                </a:lnTo>
                <a:lnTo>
                  <a:pt x="2235" y="288"/>
                </a:lnTo>
                <a:lnTo>
                  <a:pt x="2235" y="297"/>
                </a:lnTo>
                <a:lnTo>
                  <a:pt x="2236" y="305"/>
                </a:lnTo>
                <a:lnTo>
                  <a:pt x="2236" y="302"/>
                </a:lnTo>
                <a:lnTo>
                  <a:pt x="2236" y="287"/>
                </a:lnTo>
                <a:lnTo>
                  <a:pt x="2237" y="288"/>
                </a:lnTo>
                <a:lnTo>
                  <a:pt x="2237" y="277"/>
                </a:lnTo>
                <a:lnTo>
                  <a:pt x="2237" y="294"/>
                </a:lnTo>
                <a:lnTo>
                  <a:pt x="2237" y="274"/>
                </a:lnTo>
                <a:lnTo>
                  <a:pt x="2238" y="297"/>
                </a:lnTo>
                <a:lnTo>
                  <a:pt x="2238" y="292"/>
                </a:lnTo>
                <a:lnTo>
                  <a:pt x="2239" y="286"/>
                </a:lnTo>
                <a:lnTo>
                  <a:pt x="2239" y="292"/>
                </a:lnTo>
                <a:lnTo>
                  <a:pt x="2239" y="285"/>
                </a:lnTo>
                <a:lnTo>
                  <a:pt x="2239" y="281"/>
                </a:lnTo>
                <a:lnTo>
                  <a:pt x="2240" y="276"/>
                </a:lnTo>
                <a:lnTo>
                  <a:pt x="2240" y="292"/>
                </a:lnTo>
                <a:lnTo>
                  <a:pt x="2240" y="308"/>
                </a:lnTo>
                <a:lnTo>
                  <a:pt x="2241" y="293"/>
                </a:lnTo>
                <a:lnTo>
                  <a:pt x="2241" y="299"/>
                </a:lnTo>
                <a:lnTo>
                  <a:pt x="2241" y="317"/>
                </a:lnTo>
                <a:lnTo>
                  <a:pt x="2242" y="301"/>
                </a:lnTo>
                <a:lnTo>
                  <a:pt x="2242" y="301"/>
                </a:lnTo>
                <a:lnTo>
                  <a:pt x="2242" y="301"/>
                </a:lnTo>
                <a:lnTo>
                  <a:pt x="2243" y="277"/>
                </a:lnTo>
                <a:lnTo>
                  <a:pt x="2243" y="278"/>
                </a:lnTo>
                <a:lnTo>
                  <a:pt x="2243" y="274"/>
                </a:lnTo>
                <a:lnTo>
                  <a:pt x="2243" y="290"/>
                </a:lnTo>
                <a:lnTo>
                  <a:pt x="2244" y="285"/>
                </a:lnTo>
                <a:lnTo>
                  <a:pt x="2244" y="292"/>
                </a:lnTo>
                <a:lnTo>
                  <a:pt x="2244" y="301"/>
                </a:lnTo>
                <a:lnTo>
                  <a:pt x="2244" y="284"/>
                </a:lnTo>
                <a:lnTo>
                  <a:pt x="2245" y="279"/>
                </a:lnTo>
                <a:lnTo>
                  <a:pt x="2245" y="274"/>
                </a:lnTo>
                <a:lnTo>
                  <a:pt x="2246" y="295"/>
                </a:lnTo>
                <a:lnTo>
                  <a:pt x="2246" y="296"/>
                </a:lnTo>
                <a:lnTo>
                  <a:pt x="2246" y="303"/>
                </a:lnTo>
                <a:lnTo>
                  <a:pt x="2247" y="281"/>
                </a:lnTo>
                <a:lnTo>
                  <a:pt x="2247" y="293"/>
                </a:lnTo>
                <a:lnTo>
                  <a:pt x="2247" y="264"/>
                </a:lnTo>
                <a:lnTo>
                  <a:pt x="2247" y="279"/>
                </a:lnTo>
                <a:lnTo>
                  <a:pt x="2248" y="268"/>
                </a:lnTo>
                <a:lnTo>
                  <a:pt x="2248" y="279"/>
                </a:lnTo>
                <a:lnTo>
                  <a:pt x="2248" y="267"/>
                </a:lnTo>
                <a:lnTo>
                  <a:pt x="2248" y="283"/>
                </a:lnTo>
                <a:lnTo>
                  <a:pt x="2249" y="266"/>
                </a:lnTo>
                <a:lnTo>
                  <a:pt x="2249" y="286"/>
                </a:lnTo>
                <a:lnTo>
                  <a:pt x="2250" y="259"/>
                </a:lnTo>
                <a:lnTo>
                  <a:pt x="2250" y="260"/>
                </a:lnTo>
                <a:lnTo>
                  <a:pt x="2250" y="294"/>
                </a:lnTo>
                <a:lnTo>
                  <a:pt x="2250" y="311"/>
                </a:lnTo>
                <a:lnTo>
                  <a:pt x="2251" y="332"/>
                </a:lnTo>
                <a:lnTo>
                  <a:pt x="2251" y="329"/>
                </a:lnTo>
                <a:lnTo>
                  <a:pt x="2251" y="330"/>
                </a:lnTo>
                <a:lnTo>
                  <a:pt x="2252" y="315"/>
                </a:lnTo>
                <a:lnTo>
                  <a:pt x="2252" y="320"/>
                </a:lnTo>
                <a:lnTo>
                  <a:pt x="2252" y="315"/>
                </a:lnTo>
                <a:lnTo>
                  <a:pt x="2253" y="310"/>
                </a:lnTo>
                <a:lnTo>
                  <a:pt x="2253" y="307"/>
                </a:lnTo>
                <a:lnTo>
                  <a:pt x="2253" y="312"/>
                </a:lnTo>
                <a:lnTo>
                  <a:pt x="2254" y="324"/>
                </a:lnTo>
                <a:lnTo>
                  <a:pt x="2254" y="304"/>
                </a:lnTo>
                <a:lnTo>
                  <a:pt x="2254" y="313"/>
                </a:lnTo>
                <a:lnTo>
                  <a:pt x="2254" y="309"/>
                </a:lnTo>
                <a:lnTo>
                  <a:pt x="2255" y="313"/>
                </a:lnTo>
                <a:lnTo>
                  <a:pt x="2255" y="308"/>
                </a:lnTo>
                <a:lnTo>
                  <a:pt x="2255" y="306"/>
                </a:lnTo>
                <a:lnTo>
                  <a:pt x="2256" y="321"/>
                </a:lnTo>
                <a:lnTo>
                  <a:pt x="2256" y="318"/>
                </a:lnTo>
                <a:lnTo>
                  <a:pt x="2256" y="320"/>
                </a:lnTo>
                <a:lnTo>
                  <a:pt x="2257" y="298"/>
                </a:lnTo>
                <a:lnTo>
                  <a:pt x="2257" y="267"/>
                </a:lnTo>
                <a:lnTo>
                  <a:pt x="2257" y="260"/>
                </a:lnTo>
                <a:lnTo>
                  <a:pt x="2258" y="285"/>
                </a:lnTo>
                <a:lnTo>
                  <a:pt x="2258" y="309"/>
                </a:lnTo>
                <a:lnTo>
                  <a:pt x="2258" y="324"/>
                </a:lnTo>
                <a:lnTo>
                  <a:pt x="2258" y="319"/>
                </a:lnTo>
                <a:lnTo>
                  <a:pt x="2259" y="289"/>
                </a:lnTo>
                <a:lnTo>
                  <a:pt x="2259" y="274"/>
                </a:lnTo>
                <a:lnTo>
                  <a:pt x="2259" y="299"/>
                </a:lnTo>
                <a:lnTo>
                  <a:pt x="2259" y="292"/>
                </a:lnTo>
                <a:lnTo>
                  <a:pt x="2260" y="291"/>
                </a:lnTo>
                <a:lnTo>
                  <a:pt x="2260" y="296"/>
                </a:lnTo>
                <a:lnTo>
                  <a:pt x="2261" y="286"/>
                </a:lnTo>
                <a:lnTo>
                  <a:pt x="2261" y="301"/>
                </a:lnTo>
                <a:lnTo>
                  <a:pt x="2261" y="298"/>
                </a:lnTo>
                <a:lnTo>
                  <a:pt x="2261" y="299"/>
                </a:lnTo>
                <a:lnTo>
                  <a:pt x="2262" y="281"/>
                </a:lnTo>
                <a:lnTo>
                  <a:pt x="2262" y="293"/>
                </a:lnTo>
                <a:lnTo>
                  <a:pt x="2262" y="301"/>
                </a:lnTo>
                <a:lnTo>
                  <a:pt x="2263" y="304"/>
                </a:lnTo>
                <a:lnTo>
                  <a:pt x="2263" y="303"/>
                </a:lnTo>
                <a:lnTo>
                  <a:pt x="2263" y="291"/>
                </a:lnTo>
                <a:lnTo>
                  <a:pt x="2264" y="306"/>
                </a:lnTo>
                <a:lnTo>
                  <a:pt x="2264" y="297"/>
                </a:lnTo>
                <a:lnTo>
                  <a:pt x="2264" y="299"/>
                </a:lnTo>
                <a:lnTo>
                  <a:pt x="2265" y="273"/>
                </a:lnTo>
                <a:lnTo>
                  <a:pt x="2265" y="235"/>
                </a:lnTo>
                <a:lnTo>
                  <a:pt x="2265" y="255"/>
                </a:lnTo>
                <a:lnTo>
                  <a:pt x="2265" y="258"/>
                </a:lnTo>
                <a:lnTo>
                  <a:pt x="2266" y="258"/>
                </a:lnTo>
                <a:lnTo>
                  <a:pt x="2266" y="272"/>
                </a:lnTo>
                <a:lnTo>
                  <a:pt x="2266" y="298"/>
                </a:lnTo>
                <a:lnTo>
                  <a:pt x="2267" y="303"/>
                </a:lnTo>
                <a:lnTo>
                  <a:pt x="2267" y="274"/>
                </a:lnTo>
                <a:lnTo>
                  <a:pt x="2267" y="283"/>
                </a:lnTo>
                <a:lnTo>
                  <a:pt x="2268" y="288"/>
                </a:lnTo>
                <a:lnTo>
                  <a:pt x="2268" y="284"/>
                </a:lnTo>
                <a:lnTo>
                  <a:pt x="2268" y="296"/>
                </a:lnTo>
                <a:lnTo>
                  <a:pt x="2269" y="289"/>
                </a:lnTo>
                <a:lnTo>
                  <a:pt x="2269" y="286"/>
                </a:lnTo>
                <a:lnTo>
                  <a:pt x="2269" y="266"/>
                </a:lnTo>
                <a:lnTo>
                  <a:pt x="2269" y="242"/>
                </a:lnTo>
                <a:lnTo>
                  <a:pt x="2270" y="264"/>
                </a:lnTo>
                <a:lnTo>
                  <a:pt x="2270" y="246"/>
                </a:lnTo>
                <a:lnTo>
                  <a:pt x="2270" y="234"/>
                </a:lnTo>
                <a:lnTo>
                  <a:pt x="2271" y="252"/>
                </a:lnTo>
                <a:lnTo>
                  <a:pt x="2271" y="227"/>
                </a:lnTo>
                <a:lnTo>
                  <a:pt x="2271" y="219"/>
                </a:lnTo>
                <a:lnTo>
                  <a:pt x="2272" y="223"/>
                </a:lnTo>
                <a:lnTo>
                  <a:pt x="2272" y="214"/>
                </a:lnTo>
                <a:lnTo>
                  <a:pt x="2272" y="214"/>
                </a:lnTo>
                <a:lnTo>
                  <a:pt x="2273" y="210"/>
                </a:lnTo>
                <a:lnTo>
                  <a:pt x="2273" y="199"/>
                </a:lnTo>
                <a:lnTo>
                  <a:pt x="2273" y="206"/>
                </a:lnTo>
                <a:lnTo>
                  <a:pt x="2273" y="218"/>
                </a:lnTo>
                <a:lnTo>
                  <a:pt x="2274" y="206"/>
                </a:lnTo>
                <a:lnTo>
                  <a:pt x="2274" y="207"/>
                </a:lnTo>
                <a:lnTo>
                  <a:pt x="2275" y="237"/>
                </a:lnTo>
                <a:lnTo>
                  <a:pt x="2275" y="274"/>
                </a:lnTo>
                <a:lnTo>
                  <a:pt x="2275" y="224"/>
                </a:lnTo>
                <a:lnTo>
                  <a:pt x="2275" y="179"/>
                </a:lnTo>
                <a:lnTo>
                  <a:pt x="2276" y="166"/>
                </a:lnTo>
                <a:lnTo>
                  <a:pt x="2276" y="170"/>
                </a:lnTo>
                <a:lnTo>
                  <a:pt x="2276" y="184"/>
                </a:lnTo>
                <a:lnTo>
                  <a:pt x="2276" y="172"/>
                </a:lnTo>
                <a:lnTo>
                  <a:pt x="2277" y="182"/>
                </a:lnTo>
                <a:lnTo>
                  <a:pt x="2277" y="179"/>
                </a:lnTo>
                <a:lnTo>
                  <a:pt x="2277" y="178"/>
                </a:lnTo>
                <a:lnTo>
                  <a:pt x="2278" y="194"/>
                </a:lnTo>
                <a:lnTo>
                  <a:pt x="2278" y="216"/>
                </a:lnTo>
                <a:lnTo>
                  <a:pt x="2278" y="223"/>
                </a:lnTo>
                <a:lnTo>
                  <a:pt x="2279" y="196"/>
                </a:lnTo>
                <a:lnTo>
                  <a:pt x="2279" y="161"/>
                </a:lnTo>
                <a:lnTo>
                  <a:pt x="2279" y="157"/>
                </a:lnTo>
                <a:lnTo>
                  <a:pt x="2280" y="175"/>
                </a:lnTo>
                <a:lnTo>
                  <a:pt x="2280" y="155"/>
                </a:lnTo>
                <a:lnTo>
                  <a:pt x="2280" y="171"/>
                </a:lnTo>
                <a:lnTo>
                  <a:pt x="2280" y="169"/>
                </a:lnTo>
                <a:lnTo>
                  <a:pt x="2281" y="155"/>
                </a:lnTo>
                <a:lnTo>
                  <a:pt x="2281" y="153"/>
                </a:lnTo>
                <a:lnTo>
                  <a:pt x="2281" y="177"/>
                </a:lnTo>
                <a:lnTo>
                  <a:pt x="2282" y="217"/>
                </a:lnTo>
                <a:lnTo>
                  <a:pt x="2282" y="230"/>
                </a:lnTo>
                <a:lnTo>
                  <a:pt x="2282" y="256"/>
                </a:lnTo>
                <a:lnTo>
                  <a:pt x="2283" y="194"/>
                </a:lnTo>
                <a:lnTo>
                  <a:pt x="2283" y="167"/>
                </a:lnTo>
                <a:lnTo>
                  <a:pt x="2283" y="137"/>
                </a:lnTo>
                <a:lnTo>
                  <a:pt x="2284" y="132"/>
                </a:lnTo>
                <a:lnTo>
                  <a:pt x="2284" y="138"/>
                </a:lnTo>
                <a:lnTo>
                  <a:pt x="2284" y="149"/>
                </a:lnTo>
                <a:lnTo>
                  <a:pt x="2284" y="177"/>
                </a:lnTo>
                <a:lnTo>
                  <a:pt x="2285" y="161"/>
                </a:lnTo>
                <a:lnTo>
                  <a:pt x="2285" y="133"/>
                </a:lnTo>
                <a:lnTo>
                  <a:pt x="2286" y="154"/>
                </a:lnTo>
                <a:lnTo>
                  <a:pt x="2286" y="156"/>
                </a:lnTo>
                <a:lnTo>
                  <a:pt x="2286" y="157"/>
                </a:lnTo>
                <a:lnTo>
                  <a:pt x="2286" y="139"/>
                </a:lnTo>
                <a:lnTo>
                  <a:pt x="2287" y="151"/>
                </a:lnTo>
                <a:lnTo>
                  <a:pt x="2287" y="137"/>
                </a:lnTo>
                <a:lnTo>
                  <a:pt x="2287" y="140"/>
                </a:lnTo>
                <a:lnTo>
                  <a:pt x="2288" y="132"/>
                </a:lnTo>
                <a:lnTo>
                  <a:pt x="2288" y="118"/>
                </a:lnTo>
                <a:lnTo>
                  <a:pt x="2288" y="125"/>
                </a:lnTo>
                <a:lnTo>
                  <a:pt x="2288" y="129"/>
                </a:lnTo>
                <a:lnTo>
                  <a:pt x="2289" y="121"/>
                </a:lnTo>
                <a:lnTo>
                  <a:pt x="2289" y="120"/>
                </a:lnTo>
                <a:lnTo>
                  <a:pt x="2290" y="138"/>
                </a:lnTo>
                <a:lnTo>
                  <a:pt x="2290" y="149"/>
                </a:lnTo>
                <a:lnTo>
                  <a:pt x="2290" y="129"/>
                </a:lnTo>
                <a:lnTo>
                  <a:pt x="2290" y="167"/>
                </a:lnTo>
                <a:lnTo>
                  <a:pt x="2291" y="191"/>
                </a:lnTo>
                <a:lnTo>
                  <a:pt x="2291" y="202"/>
                </a:lnTo>
                <a:lnTo>
                  <a:pt x="2291" y="215"/>
                </a:lnTo>
                <a:lnTo>
                  <a:pt x="2291" y="205"/>
                </a:lnTo>
                <a:lnTo>
                  <a:pt x="2292" y="149"/>
                </a:lnTo>
                <a:lnTo>
                  <a:pt x="2292" y="159"/>
                </a:lnTo>
                <a:lnTo>
                  <a:pt x="2292" y="160"/>
                </a:lnTo>
                <a:lnTo>
                  <a:pt x="2293" y="155"/>
                </a:lnTo>
                <a:lnTo>
                  <a:pt x="2293" y="166"/>
                </a:lnTo>
                <a:lnTo>
                  <a:pt x="2293" y="144"/>
                </a:lnTo>
                <a:lnTo>
                  <a:pt x="2294" y="167"/>
                </a:lnTo>
                <a:lnTo>
                  <a:pt x="2294" y="174"/>
                </a:lnTo>
                <a:lnTo>
                  <a:pt x="2294" y="171"/>
                </a:lnTo>
                <a:lnTo>
                  <a:pt x="2295" y="179"/>
                </a:lnTo>
                <a:lnTo>
                  <a:pt x="2295" y="173"/>
                </a:lnTo>
                <a:lnTo>
                  <a:pt x="2295" y="173"/>
                </a:lnTo>
                <a:lnTo>
                  <a:pt x="2295" y="171"/>
                </a:lnTo>
                <a:lnTo>
                  <a:pt x="2296" y="172"/>
                </a:lnTo>
                <a:lnTo>
                  <a:pt x="2296" y="133"/>
                </a:lnTo>
                <a:lnTo>
                  <a:pt x="2297" y="166"/>
                </a:lnTo>
                <a:lnTo>
                  <a:pt x="2297" y="160"/>
                </a:lnTo>
                <a:lnTo>
                  <a:pt x="2297" y="157"/>
                </a:lnTo>
                <a:lnTo>
                  <a:pt x="2297" y="164"/>
                </a:lnTo>
                <a:lnTo>
                  <a:pt x="2298" y="177"/>
                </a:lnTo>
                <a:lnTo>
                  <a:pt x="2298" y="184"/>
                </a:lnTo>
                <a:lnTo>
                  <a:pt x="2298" y="199"/>
                </a:lnTo>
                <a:lnTo>
                  <a:pt x="2299" y="259"/>
                </a:lnTo>
                <a:lnTo>
                  <a:pt x="2299" y="349"/>
                </a:lnTo>
                <a:lnTo>
                  <a:pt x="2299" y="401"/>
                </a:lnTo>
                <a:lnTo>
                  <a:pt x="2299" y="412"/>
                </a:lnTo>
                <a:lnTo>
                  <a:pt x="2300" y="404"/>
                </a:lnTo>
                <a:lnTo>
                  <a:pt x="2300" y="379"/>
                </a:lnTo>
                <a:lnTo>
                  <a:pt x="2301" y="418"/>
                </a:lnTo>
                <a:lnTo>
                  <a:pt x="2301" y="431"/>
                </a:lnTo>
                <a:lnTo>
                  <a:pt x="2301" y="442"/>
                </a:lnTo>
                <a:lnTo>
                  <a:pt x="2301" y="406"/>
                </a:lnTo>
                <a:lnTo>
                  <a:pt x="2302" y="380"/>
                </a:lnTo>
                <a:lnTo>
                  <a:pt x="2302" y="372"/>
                </a:lnTo>
                <a:lnTo>
                  <a:pt x="2302" y="355"/>
                </a:lnTo>
                <a:lnTo>
                  <a:pt x="2302" y="325"/>
                </a:lnTo>
                <a:lnTo>
                  <a:pt x="2303" y="314"/>
                </a:lnTo>
                <a:lnTo>
                  <a:pt x="2303" y="304"/>
                </a:lnTo>
                <a:lnTo>
                  <a:pt x="2303" y="286"/>
                </a:lnTo>
                <a:lnTo>
                  <a:pt x="2304" y="297"/>
                </a:lnTo>
                <a:lnTo>
                  <a:pt x="2304" y="291"/>
                </a:lnTo>
                <a:lnTo>
                  <a:pt x="2304" y="251"/>
                </a:lnTo>
                <a:lnTo>
                  <a:pt x="2305" y="270"/>
                </a:lnTo>
                <a:lnTo>
                  <a:pt x="2305" y="268"/>
                </a:lnTo>
                <a:lnTo>
                  <a:pt x="2305" y="248"/>
                </a:lnTo>
                <a:lnTo>
                  <a:pt x="2306" y="258"/>
                </a:lnTo>
                <a:lnTo>
                  <a:pt x="2306" y="268"/>
                </a:lnTo>
                <a:lnTo>
                  <a:pt x="2306" y="241"/>
                </a:lnTo>
                <a:lnTo>
                  <a:pt x="2306" y="252"/>
                </a:lnTo>
                <a:lnTo>
                  <a:pt x="2307" y="254"/>
                </a:lnTo>
                <a:lnTo>
                  <a:pt x="2307" y="223"/>
                </a:lnTo>
                <a:lnTo>
                  <a:pt x="2308" y="226"/>
                </a:lnTo>
                <a:lnTo>
                  <a:pt x="2308" y="219"/>
                </a:lnTo>
                <a:lnTo>
                  <a:pt x="2308" y="230"/>
                </a:lnTo>
                <a:lnTo>
                  <a:pt x="2308" y="227"/>
                </a:lnTo>
                <a:lnTo>
                  <a:pt x="2309" y="217"/>
                </a:lnTo>
                <a:lnTo>
                  <a:pt x="2309" y="234"/>
                </a:lnTo>
                <a:lnTo>
                  <a:pt x="2309" y="213"/>
                </a:lnTo>
                <a:lnTo>
                  <a:pt x="2310" y="227"/>
                </a:lnTo>
                <a:lnTo>
                  <a:pt x="2310" y="240"/>
                </a:lnTo>
                <a:lnTo>
                  <a:pt x="2310" y="233"/>
                </a:lnTo>
                <a:lnTo>
                  <a:pt x="2310" y="253"/>
                </a:lnTo>
                <a:lnTo>
                  <a:pt x="2311" y="220"/>
                </a:lnTo>
                <a:lnTo>
                  <a:pt x="2311" y="197"/>
                </a:lnTo>
                <a:lnTo>
                  <a:pt x="2312" y="216"/>
                </a:lnTo>
                <a:lnTo>
                  <a:pt x="2312" y="239"/>
                </a:lnTo>
                <a:lnTo>
                  <a:pt x="2312" y="247"/>
                </a:lnTo>
                <a:lnTo>
                  <a:pt x="2312" y="257"/>
                </a:lnTo>
                <a:lnTo>
                  <a:pt x="2313" y="224"/>
                </a:lnTo>
                <a:lnTo>
                  <a:pt x="2313" y="236"/>
                </a:lnTo>
                <a:lnTo>
                  <a:pt x="2313" y="242"/>
                </a:lnTo>
                <a:lnTo>
                  <a:pt x="2314" y="252"/>
                </a:lnTo>
                <a:lnTo>
                  <a:pt x="2314" y="269"/>
                </a:lnTo>
                <a:lnTo>
                  <a:pt x="2314" y="258"/>
                </a:lnTo>
                <a:lnTo>
                  <a:pt x="2315" y="241"/>
                </a:lnTo>
                <a:lnTo>
                  <a:pt x="2315" y="246"/>
                </a:lnTo>
                <a:lnTo>
                  <a:pt x="2315" y="208"/>
                </a:lnTo>
                <a:lnTo>
                  <a:pt x="2316" y="171"/>
                </a:lnTo>
                <a:lnTo>
                  <a:pt x="2316" y="168"/>
                </a:lnTo>
                <a:lnTo>
                  <a:pt x="2316" y="185"/>
                </a:lnTo>
                <a:lnTo>
                  <a:pt x="2316" y="159"/>
                </a:lnTo>
                <a:lnTo>
                  <a:pt x="2317" y="143"/>
                </a:lnTo>
                <a:lnTo>
                  <a:pt x="2317" y="144"/>
                </a:lnTo>
                <a:lnTo>
                  <a:pt x="2317" y="130"/>
                </a:lnTo>
                <a:lnTo>
                  <a:pt x="2317" y="124"/>
                </a:lnTo>
                <a:lnTo>
                  <a:pt x="2318" y="108"/>
                </a:lnTo>
                <a:lnTo>
                  <a:pt x="2318" y="104"/>
                </a:lnTo>
                <a:lnTo>
                  <a:pt x="2319" y="107"/>
                </a:lnTo>
                <a:lnTo>
                  <a:pt x="2319" y="98"/>
                </a:lnTo>
                <a:lnTo>
                  <a:pt x="2319" y="105"/>
                </a:lnTo>
                <a:lnTo>
                  <a:pt x="2319" y="94"/>
                </a:lnTo>
                <a:lnTo>
                  <a:pt x="2320" y="90"/>
                </a:lnTo>
                <a:lnTo>
                  <a:pt x="2320" y="107"/>
                </a:lnTo>
                <a:lnTo>
                  <a:pt x="2320" y="89"/>
                </a:lnTo>
                <a:lnTo>
                  <a:pt x="2321" y="99"/>
                </a:lnTo>
                <a:lnTo>
                  <a:pt x="2321" y="113"/>
                </a:lnTo>
                <a:lnTo>
                  <a:pt x="2321" y="103"/>
                </a:lnTo>
                <a:lnTo>
                  <a:pt x="2321" y="117"/>
                </a:lnTo>
                <a:lnTo>
                  <a:pt x="2322" y="113"/>
                </a:lnTo>
                <a:lnTo>
                  <a:pt x="2322" y="141"/>
                </a:lnTo>
                <a:lnTo>
                  <a:pt x="2323" y="147"/>
                </a:lnTo>
                <a:lnTo>
                  <a:pt x="2323" y="152"/>
                </a:lnTo>
                <a:lnTo>
                  <a:pt x="2323" y="198"/>
                </a:lnTo>
                <a:lnTo>
                  <a:pt x="2323" y="224"/>
                </a:lnTo>
                <a:lnTo>
                  <a:pt x="2324" y="224"/>
                </a:lnTo>
                <a:lnTo>
                  <a:pt x="2324" y="178"/>
                </a:lnTo>
                <a:lnTo>
                  <a:pt x="2324" y="134"/>
                </a:lnTo>
                <a:lnTo>
                  <a:pt x="2325" y="109"/>
                </a:lnTo>
                <a:lnTo>
                  <a:pt x="2325" y="98"/>
                </a:lnTo>
                <a:lnTo>
                  <a:pt x="2325" y="84"/>
                </a:lnTo>
                <a:lnTo>
                  <a:pt x="2326" y="87"/>
                </a:lnTo>
                <a:lnTo>
                  <a:pt x="2326" y="80"/>
                </a:lnTo>
                <a:lnTo>
                  <a:pt x="2326" y="62"/>
                </a:lnTo>
                <a:lnTo>
                  <a:pt x="2327" y="67"/>
                </a:lnTo>
                <a:lnTo>
                  <a:pt x="2327" y="64"/>
                </a:lnTo>
                <a:lnTo>
                  <a:pt x="2327" y="63"/>
                </a:lnTo>
                <a:lnTo>
                  <a:pt x="2327" y="66"/>
                </a:lnTo>
                <a:lnTo>
                  <a:pt x="2328" y="83"/>
                </a:lnTo>
                <a:lnTo>
                  <a:pt x="2328" y="78"/>
                </a:lnTo>
                <a:lnTo>
                  <a:pt x="2328" y="78"/>
                </a:lnTo>
                <a:lnTo>
                  <a:pt x="2329" y="66"/>
                </a:lnTo>
                <a:lnTo>
                  <a:pt x="2329" y="60"/>
                </a:lnTo>
                <a:lnTo>
                  <a:pt x="2329" y="76"/>
                </a:lnTo>
                <a:lnTo>
                  <a:pt x="2330" y="79"/>
                </a:lnTo>
                <a:lnTo>
                  <a:pt x="2330" y="92"/>
                </a:lnTo>
                <a:lnTo>
                  <a:pt x="2330" y="101"/>
                </a:lnTo>
                <a:lnTo>
                  <a:pt x="2331" y="141"/>
                </a:lnTo>
                <a:lnTo>
                  <a:pt x="2331" y="230"/>
                </a:lnTo>
                <a:lnTo>
                  <a:pt x="2331" y="303"/>
                </a:lnTo>
                <a:lnTo>
                  <a:pt x="2331" y="314"/>
                </a:lnTo>
                <a:lnTo>
                  <a:pt x="2332" y="314"/>
                </a:lnTo>
                <a:lnTo>
                  <a:pt x="2332" y="284"/>
                </a:lnTo>
                <a:lnTo>
                  <a:pt x="2332" y="267"/>
                </a:lnTo>
                <a:lnTo>
                  <a:pt x="2332" y="258"/>
                </a:lnTo>
                <a:lnTo>
                  <a:pt x="2333" y="280"/>
                </a:lnTo>
                <a:lnTo>
                  <a:pt x="2333" y="278"/>
                </a:lnTo>
                <a:lnTo>
                  <a:pt x="2334" y="258"/>
                </a:lnTo>
                <a:lnTo>
                  <a:pt x="2334" y="275"/>
                </a:lnTo>
                <a:lnTo>
                  <a:pt x="2334" y="269"/>
                </a:lnTo>
                <a:lnTo>
                  <a:pt x="2334" y="258"/>
                </a:lnTo>
                <a:lnTo>
                  <a:pt x="2335" y="272"/>
                </a:lnTo>
                <a:lnTo>
                  <a:pt x="2335" y="266"/>
                </a:lnTo>
                <a:lnTo>
                  <a:pt x="2335" y="260"/>
                </a:lnTo>
                <a:lnTo>
                  <a:pt x="2336" y="240"/>
                </a:lnTo>
                <a:lnTo>
                  <a:pt x="2336" y="220"/>
                </a:lnTo>
                <a:lnTo>
                  <a:pt x="2336" y="238"/>
                </a:lnTo>
                <a:lnTo>
                  <a:pt x="2337" y="215"/>
                </a:lnTo>
                <a:lnTo>
                  <a:pt x="2337" y="203"/>
                </a:lnTo>
                <a:lnTo>
                  <a:pt x="2337" y="178"/>
                </a:lnTo>
                <a:lnTo>
                  <a:pt x="2338" y="176"/>
                </a:lnTo>
                <a:lnTo>
                  <a:pt x="2338" y="182"/>
                </a:lnTo>
                <a:lnTo>
                  <a:pt x="2338" y="189"/>
                </a:lnTo>
                <a:lnTo>
                  <a:pt x="2338" y="169"/>
                </a:lnTo>
                <a:lnTo>
                  <a:pt x="2339" y="175"/>
                </a:lnTo>
                <a:lnTo>
                  <a:pt x="2339" y="177"/>
                </a:lnTo>
                <a:lnTo>
                  <a:pt x="2339" y="211"/>
                </a:lnTo>
                <a:lnTo>
                  <a:pt x="2340" y="258"/>
                </a:lnTo>
                <a:lnTo>
                  <a:pt x="2340" y="211"/>
                </a:lnTo>
                <a:lnTo>
                  <a:pt x="2340" y="167"/>
                </a:lnTo>
                <a:lnTo>
                  <a:pt x="2341" y="129"/>
                </a:lnTo>
                <a:lnTo>
                  <a:pt x="2341" y="128"/>
                </a:lnTo>
                <a:lnTo>
                  <a:pt x="2341" y="120"/>
                </a:lnTo>
                <a:lnTo>
                  <a:pt x="2342" y="132"/>
                </a:lnTo>
                <a:lnTo>
                  <a:pt x="2342" y="127"/>
                </a:lnTo>
                <a:lnTo>
                  <a:pt x="2342" y="152"/>
                </a:lnTo>
                <a:lnTo>
                  <a:pt x="2342" y="130"/>
                </a:lnTo>
                <a:lnTo>
                  <a:pt x="2343" y="139"/>
                </a:lnTo>
                <a:lnTo>
                  <a:pt x="2343" y="173"/>
                </a:lnTo>
                <a:lnTo>
                  <a:pt x="2343" y="208"/>
                </a:lnTo>
                <a:lnTo>
                  <a:pt x="2343" y="206"/>
                </a:lnTo>
                <a:lnTo>
                  <a:pt x="2344" y="140"/>
                </a:lnTo>
                <a:lnTo>
                  <a:pt x="2344" y="119"/>
                </a:lnTo>
                <a:lnTo>
                  <a:pt x="2345" y="107"/>
                </a:lnTo>
                <a:lnTo>
                  <a:pt x="2345" y="109"/>
                </a:lnTo>
                <a:lnTo>
                  <a:pt x="2345" y="108"/>
                </a:lnTo>
                <a:lnTo>
                  <a:pt x="2345" y="100"/>
                </a:lnTo>
                <a:lnTo>
                  <a:pt x="2346" y="102"/>
                </a:lnTo>
                <a:lnTo>
                  <a:pt x="2346" y="116"/>
                </a:lnTo>
                <a:lnTo>
                  <a:pt x="2346" y="142"/>
                </a:lnTo>
                <a:lnTo>
                  <a:pt x="2347" y="173"/>
                </a:lnTo>
                <a:lnTo>
                  <a:pt x="2347" y="191"/>
                </a:lnTo>
                <a:lnTo>
                  <a:pt x="2347" y="244"/>
                </a:lnTo>
                <a:lnTo>
                  <a:pt x="2348" y="199"/>
                </a:lnTo>
                <a:lnTo>
                  <a:pt x="2348" y="150"/>
                </a:lnTo>
                <a:lnTo>
                  <a:pt x="2348" y="128"/>
                </a:lnTo>
                <a:lnTo>
                  <a:pt x="2349" y="128"/>
                </a:lnTo>
                <a:lnTo>
                  <a:pt x="2349" y="100"/>
                </a:lnTo>
                <a:lnTo>
                  <a:pt x="2349" y="98"/>
                </a:lnTo>
                <a:lnTo>
                  <a:pt x="2349" y="90"/>
                </a:lnTo>
                <a:lnTo>
                  <a:pt x="2350" y="83"/>
                </a:lnTo>
                <a:lnTo>
                  <a:pt x="2350" y="91"/>
                </a:lnTo>
                <a:lnTo>
                  <a:pt x="2350" y="74"/>
                </a:lnTo>
                <a:lnTo>
                  <a:pt x="2351" y="80"/>
                </a:lnTo>
                <a:lnTo>
                  <a:pt x="2351" y="62"/>
                </a:lnTo>
                <a:lnTo>
                  <a:pt x="2351" y="71"/>
                </a:lnTo>
                <a:lnTo>
                  <a:pt x="2352" y="84"/>
                </a:lnTo>
                <a:lnTo>
                  <a:pt x="2352" y="59"/>
                </a:lnTo>
                <a:lnTo>
                  <a:pt x="2352" y="50"/>
                </a:lnTo>
                <a:lnTo>
                  <a:pt x="2353" y="66"/>
                </a:lnTo>
                <a:lnTo>
                  <a:pt x="2353" y="62"/>
                </a:lnTo>
                <a:lnTo>
                  <a:pt x="2353" y="44"/>
                </a:lnTo>
                <a:lnTo>
                  <a:pt x="2353" y="53"/>
                </a:lnTo>
                <a:lnTo>
                  <a:pt x="2354" y="59"/>
                </a:lnTo>
                <a:lnTo>
                  <a:pt x="2354" y="64"/>
                </a:lnTo>
                <a:lnTo>
                  <a:pt x="2354" y="92"/>
                </a:lnTo>
                <a:lnTo>
                  <a:pt x="2355" y="125"/>
                </a:lnTo>
                <a:lnTo>
                  <a:pt x="2355" y="122"/>
                </a:lnTo>
                <a:lnTo>
                  <a:pt x="2355" y="168"/>
                </a:lnTo>
                <a:lnTo>
                  <a:pt x="2356" y="197"/>
                </a:lnTo>
                <a:lnTo>
                  <a:pt x="2356" y="195"/>
                </a:lnTo>
                <a:lnTo>
                  <a:pt x="2356" y="105"/>
                </a:lnTo>
                <a:lnTo>
                  <a:pt x="2357" y="128"/>
                </a:lnTo>
                <a:lnTo>
                  <a:pt x="2357" y="112"/>
                </a:lnTo>
                <a:lnTo>
                  <a:pt x="2357" y="135"/>
                </a:lnTo>
                <a:lnTo>
                  <a:pt x="2357" y="125"/>
                </a:lnTo>
                <a:lnTo>
                  <a:pt x="2358" y="149"/>
                </a:lnTo>
                <a:lnTo>
                  <a:pt x="2358" y="138"/>
                </a:lnTo>
                <a:lnTo>
                  <a:pt x="2359" y="139"/>
                </a:lnTo>
                <a:lnTo>
                  <a:pt x="2359" y="132"/>
                </a:lnTo>
                <a:lnTo>
                  <a:pt x="2359" y="114"/>
                </a:lnTo>
                <a:lnTo>
                  <a:pt x="2359" y="118"/>
                </a:lnTo>
                <a:lnTo>
                  <a:pt x="2360" y="107"/>
                </a:lnTo>
                <a:lnTo>
                  <a:pt x="2360" y="130"/>
                </a:lnTo>
                <a:lnTo>
                  <a:pt x="2360" y="141"/>
                </a:lnTo>
                <a:lnTo>
                  <a:pt x="2360" y="130"/>
                </a:lnTo>
                <a:lnTo>
                  <a:pt x="2361" y="143"/>
                </a:lnTo>
                <a:lnTo>
                  <a:pt x="2361" y="135"/>
                </a:lnTo>
                <a:lnTo>
                  <a:pt x="2361" y="119"/>
                </a:lnTo>
                <a:lnTo>
                  <a:pt x="2362" y="101"/>
                </a:lnTo>
                <a:lnTo>
                  <a:pt x="2362" y="130"/>
                </a:lnTo>
                <a:lnTo>
                  <a:pt x="2362" y="137"/>
                </a:lnTo>
                <a:lnTo>
                  <a:pt x="2363" y="129"/>
                </a:lnTo>
                <a:lnTo>
                  <a:pt x="2363" y="111"/>
                </a:lnTo>
                <a:lnTo>
                  <a:pt x="2363" y="205"/>
                </a:lnTo>
                <a:lnTo>
                  <a:pt x="2364" y="282"/>
                </a:lnTo>
                <a:lnTo>
                  <a:pt x="2364" y="325"/>
                </a:lnTo>
                <a:lnTo>
                  <a:pt x="2364" y="361"/>
                </a:lnTo>
                <a:lnTo>
                  <a:pt x="2364" y="335"/>
                </a:lnTo>
                <a:lnTo>
                  <a:pt x="2365" y="333"/>
                </a:lnTo>
                <a:lnTo>
                  <a:pt x="2365" y="305"/>
                </a:lnTo>
                <a:lnTo>
                  <a:pt x="2365" y="295"/>
                </a:lnTo>
                <a:lnTo>
                  <a:pt x="2366" y="293"/>
                </a:lnTo>
                <a:lnTo>
                  <a:pt x="2366" y="310"/>
                </a:lnTo>
                <a:lnTo>
                  <a:pt x="2366" y="297"/>
                </a:lnTo>
                <a:lnTo>
                  <a:pt x="2367" y="294"/>
                </a:lnTo>
                <a:lnTo>
                  <a:pt x="2367" y="279"/>
                </a:lnTo>
                <a:lnTo>
                  <a:pt x="2367" y="250"/>
                </a:lnTo>
                <a:lnTo>
                  <a:pt x="2368" y="256"/>
                </a:lnTo>
                <a:lnTo>
                  <a:pt x="2368" y="246"/>
                </a:lnTo>
                <a:lnTo>
                  <a:pt x="2368" y="250"/>
                </a:lnTo>
                <a:lnTo>
                  <a:pt x="2368" y="204"/>
                </a:lnTo>
                <a:lnTo>
                  <a:pt x="2369" y="147"/>
                </a:lnTo>
                <a:lnTo>
                  <a:pt x="2369" y="152"/>
                </a:lnTo>
                <a:lnTo>
                  <a:pt x="2370" y="136"/>
                </a:lnTo>
                <a:lnTo>
                  <a:pt x="2370" y="141"/>
                </a:lnTo>
                <a:lnTo>
                  <a:pt x="2370" y="156"/>
                </a:lnTo>
                <a:lnTo>
                  <a:pt x="2370" y="159"/>
                </a:lnTo>
                <a:lnTo>
                  <a:pt x="2371" y="153"/>
                </a:lnTo>
                <a:lnTo>
                  <a:pt x="2371" y="170"/>
                </a:lnTo>
                <a:lnTo>
                  <a:pt x="2371" y="228"/>
                </a:lnTo>
                <a:lnTo>
                  <a:pt x="2372" y="272"/>
                </a:lnTo>
                <a:lnTo>
                  <a:pt x="2372" y="260"/>
                </a:lnTo>
                <a:lnTo>
                  <a:pt x="2372" y="283"/>
                </a:lnTo>
                <a:lnTo>
                  <a:pt x="2372" y="298"/>
                </a:lnTo>
                <a:lnTo>
                  <a:pt x="2373" y="307"/>
                </a:lnTo>
                <a:lnTo>
                  <a:pt x="2373" y="287"/>
                </a:lnTo>
                <a:lnTo>
                  <a:pt x="2374" y="307"/>
                </a:lnTo>
                <a:lnTo>
                  <a:pt x="2374" y="291"/>
                </a:lnTo>
                <a:lnTo>
                  <a:pt x="2374" y="272"/>
                </a:lnTo>
                <a:lnTo>
                  <a:pt x="2374" y="303"/>
                </a:lnTo>
                <a:lnTo>
                  <a:pt x="2375" y="287"/>
                </a:lnTo>
                <a:lnTo>
                  <a:pt x="2375" y="281"/>
                </a:lnTo>
                <a:lnTo>
                  <a:pt x="2375" y="286"/>
                </a:lnTo>
                <a:lnTo>
                  <a:pt x="2375" y="269"/>
                </a:lnTo>
                <a:lnTo>
                  <a:pt x="2376" y="273"/>
                </a:lnTo>
                <a:lnTo>
                  <a:pt x="2376" y="218"/>
                </a:lnTo>
                <a:lnTo>
                  <a:pt x="2377" y="204"/>
                </a:lnTo>
                <a:lnTo>
                  <a:pt x="2377" y="194"/>
                </a:lnTo>
                <a:lnTo>
                  <a:pt x="2377" y="191"/>
                </a:lnTo>
                <a:lnTo>
                  <a:pt x="2377" y="195"/>
                </a:lnTo>
                <a:lnTo>
                  <a:pt x="2378" y="202"/>
                </a:lnTo>
                <a:lnTo>
                  <a:pt x="2378" y="216"/>
                </a:lnTo>
                <a:lnTo>
                  <a:pt x="2378" y="218"/>
                </a:lnTo>
                <a:lnTo>
                  <a:pt x="2379" y="227"/>
                </a:lnTo>
                <a:lnTo>
                  <a:pt x="2379" y="209"/>
                </a:lnTo>
                <a:lnTo>
                  <a:pt x="2379" y="210"/>
                </a:lnTo>
                <a:lnTo>
                  <a:pt x="2379" y="178"/>
                </a:lnTo>
                <a:lnTo>
                  <a:pt x="2380" y="155"/>
                </a:lnTo>
                <a:lnTo>
                  <a:pt x="2380" y="199"/>
                </a:lnTo>
                <a:lnTo>
                  <a:pt x="2381" y="222"/>
                </a:lnTo>
                <a:lnTo>
                  <a:pt x="2381" y="219"/>
                </a:lnTo>
                <a:lnTo>
                  <a:pt x="2381" y="225"/>
                </a:lnTo>
                <a:lnTo>
                  <a:pt x="2381" y="242"/>
                </a:lnTo>
                <a:lnTo>
                  <a:pt x="2382" y="223"/>
                </a:lnTo>
                <a:lnTo>
                  <a:pt x="2382" y="226"/>
                </a:lnTo>
                <a:lnTo>
                  <a:pt x="2382" y="224"/>
                </a:lnTo>
                <a:lnTo>
                  <a:pt x="2383" y="230"/>
                </a:lnTo>
                <a:lnTo>
                  <a:pt x="2383" y="215"/>
                </a:lnTo>
                <a:lnTo>
                  <a:pt x="2383" y="212"/>
                </a:lnTo>
                <a:lnTo>
                  <a:pt x="2383" y="250"/>
                </a:lnTo>
                <a:lnTo>
                  <a:pt x="2384" y="274"/>
                </a:lnTo>
                <a:lnTo>
                  <a:pt x="2384" y="262"/>
                </a:lnTo>
                <a:lnTo>
                  <a:pt x="2385" y="273"/>
                </a:lnTo>
                <a:lnTo>
                  <a:pt x="2385" y="266"/>
                </a:lnTo>
                <a:lnTo>
                  <a:pt x="2385" y="269"/>
                </a:lnTo>
                <a:lnTo>
                  <a:pt x="2385" y="272"/>
                </a:lnTo>
                <a:lnTo>
                  <a:pt x="2386" y="268"/>
                </a:lnTo>
                <a:lnTo>
                  <a:pt x="2386" y="268"/>
                </a:lnTo>
                <a:lnTo>
                  <a:pt x="2386" y="276"/>
                </a:lnTo>
                <a:lnTo>
                  <a:pt x="2386" y="267"/>
                </a:lnTo>
                <a:lnTo>
                  <a:pt x="2387" y="268"/>
                </a:lnTo>
                <a:lnTo>
                  <a:pt x="2387" y="262"/>
                </a:lnTo>
                <a:lnTo>
                  <a:pt x="2388" y="262"/>
                </a:lnTo>
                <a:lnTo>
                  <a:pt x="2388" y="285"/>
                </a:lnTo>
                <a:lnTo>
                  <a:pt x="2388" y="302"/>
                </a:lnTo>
                <a:lnTo>
                  <a:pt x="2388" y="251"/>
                </a:lnTo>
                <a:lnTo>
                  <a:pt x="2389" y="231"/>
                </a:lnTo>
                <a:lnTo>
                  <a:pt x="2389" y="253"/>
                </a:lnTo>
                <a:lnTo>
                  <a:pt x="2389" y="247"/>
                </a:lnTo>
                <a:lnTo>
                  <a:pt x="2390" y="239"/>
                </a:lnTo>
                <a:lnTo>
                  <a:pt x="2390" y="250"/>
                </a:lnTo>
                <a:lnTo>
                  <a:pt x="2390" y="250"/>
                </a:lnTo>
                <a:lnTo>
                  <a:pt x="2390" y="260"/>
                </a:lnTo>
                <a:lnTo>
                  <a:pt x="2391" y="252"/>
                </a:lnTo>
                <a:lnTo>
                  <a:pt x="2391" y="246"/>
                </a:lnTo>
                <a:lnTo>
                  <a:pt x="2392" y="239"/>
                </a:lnTo>
                <a:lnTo>
                  <a:pt x="2392" y="225"/>
                </a:lnTo>
                <a:lnTo>
                  <a:pt x="2392" y="237"/>
                </a:lnTo>
                <a:lnTo>
                  <a:pt x="2392" y="239"/>
                </a:lnTo>
                <a:lnTo>
                  <a:pt x="2393" y="234"/>
                </a:lnTo>
                <a:lnTo>
                  <a:pt x="2393" y="248"/>
                </a:lnTo>
                <a:lnTo>
                  <a:pt x="2393" y="240"/>
                </a:lnTo>
                <a:lnTo>
                  <a:pt x="2394" y="244"/>
                </a:lnTo>
                <a:lnTo>
                  <a:pt x="2394" y="234"/>
                </a:lnTo>
                <a:lnTo>
                  <a:pt x="2394" y="229"/>
                </a:lnTo>
                <a:lnTo>
                  <a:pt x="2394" y="221"/>
                </a:lnTo>
                <a:lnTo>
                  <a:pt x="2395" y="230"/>
                </a:lnTo>
                <a:lnTo>
                  <a:pt x="2395" y="235"/>
                </a:lnTo>
                <a:lnTo>
                  <a:pt x="2396" y="277"/>
                </a:lnTo>
                <a:lnTo>
                  <a:pt x="2396" y="349"/>
                </a:lnTo>
                <a:lnTo>
                  <a:pt x="2396" y="384"/>
                </a:lnTo>
                <a:lnTo>
                  <a:pt x="2396" y="326"/>
                </a:lnTo>
                <a:lnTo>
                  <a:pt x="2397" y="283"/>
                </a:lnTo>
                <a:lnTo>
                  <a:pt x="2397" y="270"/>
                </a:lnTo>
                <a:lnTo>
                  <a:pt x="2397" y="276"/>
                </a:lnTo>
                <a:lnTo>
                  <a:pt x="2398" y="278"/>
                </a:lnTo>
                <a:lnTo>
                  <a:pt x="2398" y="279"/>
                </a:lnTo>
                <a:lnTo>
                  <a:pt x="2398" y="255"/>
                </a:lnTo>
                <a:lnTo>
                  <a:pt x="2399" y="262"/>
                </a:lnTo>
                <a:lnTo>
                  <a:pt x="2399" y="270"/>
                </a:lnTo>
                <a:lnTo>
                  <a:pt x="2399" y="271"/>
                </a:lnTo>
                <a:lnTo>
                  <a:pt x="2400" y="259"/>
                </a:lnTo>
                <a:lnTo>
                  <a:pt x="2400" y="253"/>
                </a:lnTo>
                <a:lnTo>
                  <a:pt x="2400" y="255"/>
                </a:lnTo>
                <a:lnTo>
                  <a:pt x="2400" y="258"/>
                </a:lnTo>
                <a:lnTo>
                  <a:pt x="2401" y="237"/>
                </a:lnTo>
                <a:lnTo>
                  <a:pt x="2401" y="240"/>
                </a:lnTo>
                <a:lnTo>
                  <a:pt x="2401" y="235"/>
                </a:lnTo>
                <a:lnTo>
                  <a:pt x="2401" y="232"/>
                </a:lnTo>
                <a:lnTo>
                  <a:pt x="2402" y="229"/>
                </a:lnTo>
                <a:lnTo>
                  <a:pt x="2402" y="231"/>
                </a:lnTo>
                <a:lnTo>
                  <a:pt x="2403" y="232"/>
                </a:lnTo>
                <a:lnTo>
                  <a:pt x="2403" y="215"/>
                </a:lnTo>
                <a:lnTo>
                  <a:pt x="2403" y="211"/>
                </a:lnTo>
                <a:lnTo>
                  <a:pt x="2403" y="218"/>
                </a:lnTo>
                <a:lnTo>
                  <a:pt x="2404" y="237"/>
                </a:lnTo>
                <a:lnTo>
                  <a:pt x="2404" y="269"/>
                </a:lnTo>
                <a:lnTo>
                  <a:pt x="2404" y="290"/>
                </a:lnTo>
                <a:lnTo>
                  <a:pt x="2405" y="268"/>
                </a:lnTo>
                <a:lnTo>
                  <a:pt x="2405" y="199"/>
                </a:lnTo>
                <a:lnTo>
                  <a:pt x="2405" y="184"/>
                </a:lnTo>
                <a:lnTo>
                  <a:pt x="2405" y="194"/>
                </a:lnTo>
                <a:lnTo>
                  <a:pt x="2406" y="196"/>
                </a:lnTo>
                <a:lnTo>
                  <a:pt x="2406" y="202"/>
                </a:lnTo>
                <a:lnTo>
                  <a:pt x="2407" y="200"/>
                </a:lnTo>
                <a:lnTo>
                  <a:pt x="2407" y="194"/>
                </a:lnTo>
                <a:lnTo>
                  <a:pt x="2407" y="208"/>
                </a:lnTo>
                <a:lnTo>
                  <a:pt x="2407" y="212"/>
                </a:lnTo>
                <a:lnTo>
                  <a:pt x="2408" y="206"/>
                </a:lnTo>
                <a:lnTo>
                  <a:pt x="2408" y="207"/>
                </a:lnTo>
                <a:lnTo>
                  <a:pt x="2408" y="227"/>
                </a:lnTo>
                <a:lnTo>
                  <a:pt x="2409" y="203"/>
                </a:lnTo>
                <a:lnTo>
                  <a:pt x="2409" y="180"/>
                </a:lnTo>
                <a:lnTo>
                  <a:pt x="2409" y="168"/>
                </a:lnTo>
                <a:lnTo>
                  <a:pt x="2410" y="154"/>
                </a:lnTo>
                <a:lnTo>
                  <a:pt x="2410" y="159"/>
                </a:lnTo>
                <a:lnTo>
                  <a:pt x="2410" y="165"/>
                </a:lnTo>
                <a:lnTo>
                  <a:pt x="2411" y="171"/>
                </a:lnTo>
                <a:lnTo>
                  <a:pt x="2411" y="178"/>
                </a:lnTo>
                <a:lnTo>
                  <a:pt x="2411" y="218"/>
                </a:lnTo>
                <a:lnTo>
                  <a:pt x="2411" y="245"/>
                </a:lnTo>
                <a:lnTo>
                  <a:pt x="2412" y="248"/>
                </a:lnTo>
                <a:lnTo>
                  <a:pt x="2412" y="267"/>
                </a:lnTo>
                <a:lnTo>
                  <a:pt x="2412" y="214"/>
                </a:lnTo>
                <a:lnTo>
                  <a:pt x="2413" y="167"/>
                </a:lnTo>
                <a:lnTo>
                  <a:pt x="2413" y="148"/>
                </a:lnTo>
                <a:lnTo>
                  <a:pt x="2413" y="151"/>
                </a:lnTo>
                <a:lnTo>
                  <a:pt x="2414" y="169"/>
                </a:lnTo>
                <a:lnTo>
                  <a:pt x="2414" y="164"/>
                </a:lnTo>
                <a:lnTo>
                  <a:pt x="2414" y="173"/>
                </a:lnTo>
                <a:lnTo>
                  <a:pt x="2415" y="152"/>
                </a:lnTo>
                <a:lnTo>
                  <a:pt x="2415" y="155"/>
                </a:lnTo>
                <a:lnTo>
                  <a:pt x="2415" y="161"/>
                </a:lnTo>
                <a:lnTo>
                  <a:pt x="2415" y="163"/>
                </a:lnTo>
                <a:lnTo>
                  <a:pt x="2416" y="144"/>
                </a:lnTo>
                <a:lnTo>
                  <a:pt x="2416" y="147"/>
                </a:lnTo>
                <a:lnTo>
                  <a:pt x="2416" y="157"/>
                </a:lnTo>
                <a:lnTo>
                  <a:pt x="2416" y="144"/>
                </a:lnTo>
                <a:lnTo>
                  <a:pt x="2417" y="143"/>
                </a:lnTo>
                <a:lnTo>
                  <a:pt x="2417" y="141"/>
                </a:lnTo>
                <a:lnTo>
                  <a:pt x="2418" y="141"/>
                </a:lnTo>
                <a:lnTo>
                  <a:pt x="2418" y="143"/>
                </a:lnTo>
                <a:lnTo>
                  <a:pt x="2418" y="138"/>
                </a:lnTo>
                <a:lnTo>
                  <a:pt x="2418" y="129"/>
                </a:lnTo>
                <a:lnTo>
                  <a:pt x="2419" y="126"/>
                </a:lnTo>
                <a:lnTo>
                  <a:pt x="2419" y="134"/>
                </a:lnTo>
                <a:lnTo>
                  <a:pt x="2419" y="171"/>
                </a:lnTo>
                <a:lnTo>
                  <a:pt x="2420" y="188"/>
                </a:lnTo>
                <a:lnTo>
                  <a:pt x="2420" y="249"/>
                </a:lnTo>
                <a:lnTo>
                  <a:pt x="2420" y="311"/>
                </a:lnTo>
                <a:lnTo>
                  <a:pt x="2421" y="284"/>
                </a:lnTo>
                <a:lnTo>
                  <a:pt x="2421" y="259"/>
                </a:lnTo>
                <a:lnTo>
                  <a:pt x="2421" y="259"/>
                </a:lnTo>
                <a:lnTo>
                  <a:pt x="2422" y="239"/>
                </a:lnTo>
                <a:lnTo>
                  <a:pt x="2422" y="254"/>
                </a:lnTo>
                <a:lnTo>
                  <a:pt x="2422" y="221"/>
                </a:lnTo>
                <a:lnTo>
                  <a:pt x="2422" y="236"/>
                </a:lnTo>
                <a:lnTo>
                  <a:pt x="2423" y="242"/>
                </a:lnTo>
                <a:lnTo>
                  <a:pt x="2423" y="210"/>
                </a:lnTo>
                <a:lnTo>
                  <a:pt x="2423" y="219"/>
                </a:lnTo>
                <a:lnTo>
                  <a:pt x="2424" y="212"/>
                </a:lnTo>
                <a:lnTo>
                  <a:pt x="2424" y="209"/>
                </a:lnTo>
                <a:lnTo>
                  <a:pt x="2424" y="204"/>
                </a:lnTo>
                <a:lnTo>
                  <a:pt x="2425" y="191"/>
                </a:lnTo>
                <a:lnTo>
                  <a:pt x="2425" y="184"/>
                </a:lnTo>
                <a:lnTo>
                  <a:pt x="2425" y="210"/>
                </a:lnTo>
                <a:lnTo>
                  <a:pt x="2426" y="208"/>
                </a:lnTo>
                <a:lnTo>
                  <a:pt x="2426" y="200"/>
                </a:lnTo>
                <a:lnTo>
                  <a:pt x="2426" y="205"/>
                </a:lnTo>
                <a:lnTo>
                  <a:pt x="2426" y="198"/>
                </a:lnTo>
                <a:lnTo>
                  <a:pt x="2427" y="214"/>
                </a:lnTo>
                <a:lnTo>
                  <a:pt x="2427" y="224"/>
                </a:lnTo>
                <a:lnTo>
                  <a:pt x="2427" y="214"/>
                </a:lnTo>
                <a:lnTo>
                  <a:pt x="2427" y="269"/>
                </a:lnTo>
                <a:lnTo>
                  <a:pt x="2428" y="352"/>
                </a:lnTo>
                <a:lnTo>
                  <a:pt x="2428" y="302"/>
                </a:lnTo>
                <a:lnTo>
                  <a:pt x="2429" y="351"/>
                </a:lnTo>
                <a:lnTo>
                  <a:pt x="2429" y="383"/>
                </a:lnTo>
                <a:lnTo>
                  <a:pt x="2429" y="410"/>
                </a:lnTo>
                <a:lnTo>
                  <a:pt x="2430" y="401"/>
                </a:lnTo>
                <a:lnTo>
                  <a:pt x="2430" y="376"/>
                </a:lnTo>
                <a:lnTo>
                  <a:pt x="2430" y="382"/>
                </a:lnTo>
                <a:lnTo>
                  <a:pt x="2430" y="387"/>
                </a:lnTo>
                <a:lnTo>
                  <a:pt x="2431" y="368"/>
                </a:lnTo>
                <a:lnTo>
                  <a:pt x="2431" y="374"/>
                </a:lnTo>
                <a:lnTo>
                  <a:pt x="2432" y="375"/>
                </a:lnTo>
                <a:lnTo>
                  <a:pt x="2432" y="396"/>
                </a:lnTo>
                <a:lnTo>
                  <a:pt x="2432" y="396"/>
                </a:lnTo>
                <a:lnTo>
                  <a:pt x="2432" y="367"/>
                </a:lnTo>
                <a:lnTo>
                  <a:pt x="2433" y="358"/>
                </a:lnTo>
                <a:lnTo>
                  <a:pt x="2433" y="376"/>
                </a:lnTo>
                <a:lnTo>
                  <a:pt x="2433" y="361"/>
                </a:lnTo>
                <a:lnTo>
                  <a:pt x="2433" y="319"/>
                </a:lnTo>
                <a:lnTo>
                  <a:pt x="2434" y="308"/>
                </a:lnTo>
                <a:lnTo>
                  <a:pt x="2434" y="304"/>
                </a:lnTo>
                <a:lnTo>
                  <a:pt x="2434" y="285"/>
                </a:lnTo>
                <a:lnTo>
                  <a:pt x="2435" y="295"/>
                </a:lnTo>
                <a:lnTo>
                  <a:pt x="2435" y="301"/>
                </a:lnTo>
                <a:lnTo>
                  <a:pt x="2435" y="293"/>
                </a:lnTo>
                <a:lnTo>
                  <a:pt x="2436" y="296"/>
                </a:lnTo>
                <a:lnTo>
                  <a:pt x="2436" y="277"/>
                </a:lnTo>
                <a:lnTo>
                  <a:pt x="2436" y="305"/>
                </a:lnTo>
                <a:lnTo>
                  <a:pt x="2437" y="288"/>
                </a:lnTo>
                <a:lnTo>
                  <a:pt x="2437" y="281"/>
                </a:lnTo>
                <a:lnTo>
                  <a:pt x="2437" y="301"/>
                </a:lnTo>
                <a:lnTo>
                  <a:pt x="2437" y="284"/>
                </a:lnTo>
                <a:lnTo>
                  <a:pt x="2438" y="295"/>
                </a:lnTo>
                <a:lnTo>
                  <a:pt x="2438" y="261"/>
                </a:lnTo>
                <a:lnTo>
                  <a:pt x="2438" y="250"/>
                </a:lnTo>
                <a:lnTo>
                  <a:pt x="2439" y="270"/>
                </a:lnTo>
                <a:lnTo>
                  <a:pt x="2439" y="266"/>
                </a:lnTo>
                <a:lnTo>
                  <a:pt x="2439" y="279"/>
                </a:lnTo>
                <a:lnTo>
                  <a:pt x="2440" y="274"/>
                </a:lnTo>
                <a:lnTo>
                  <a:pt x="2440" y="277"/>
                </a:lnTo>
                <a:lnTo>
                  <a:pt x="2440" y="306"/>
                </a:lnTo>
                <a:lnTo>
                  <a:pt x="2441" y="318"/>
                </a:lnTo>
                <a:lnTo>
                  <a:pt x="2441" y="305"/>
                </a:lnTo>
                <a:lnTo>
                  <a:pt x="2441" y="306"/>
                </a:lnTo>
                <a:lnTo>
                  <a:pt x="2441" y="296"/>
                </a:lnTo>
                <a:lnTo>
                  <a:pt x="2442" y="288"/>
                </a:lnTo>
                <a:lnTo>
                  <a:pt x="2442" y="290"/>
                </a:lnTo>
                <a:lnTo>
                  <a:pt x="2443" y="323"/>
                </a:lnTo>
                <a:lnTo>
                  <a:pt x="2443" y="316"/>
                </a:lnTo>
                <a:lnTo>
                  <a:pt x="2443" y="305"/>
                </a:lnTo>
                <a:lnTo>
                  <a:pt x="2443" y="309"/>
                </a:lnTo>
                <a:lnTo>
                  <a:pt x="2444" y="313"/>
                </a:lnTo>
                <a:lnTo>
                  <a:pt x="2444" y="299"/>
                </a:lnTo>
                <a:lnTo>
                  <a:pt x="2444" y="274"/>
                </a:lnTo>
                <a:lnTo>
                  <a:pt x="2444" y="276"/>
                </a:lnTo>
                <a:lnTo>
                  <a:pt x="2445" y="200"/>
                </a:lnTo>
                <a:lnTo>
                  <a:pt x="2445" y="161"/>
                </a:lnTo>
                <a:lnTo>
                  <a:pt x="2445" y="171"/>
                </a:lnTo>
                <a:lnTo>
                  <a:pt x="2446" y="155"/>
                </a:lnTo>
                <a:lnTo>
                  <a:pt x="2446" y="167"/>
                </a:lnTo>
                <a:lnTo>
                  <a:pt x="2446" y="151"/>
                </a:lnTo>
                <a:lnTo>
                  <a:pt x="2447" y="154"/>
                </a:lnTo>
                <a:lnTo>
                  <a:pt x="2447" y="154"/>
                </a:lnTo>
                <a:lnTo>
                  <a:pt x="2447" y="164"/>
                </a:lnTo>
                <a:lnTo>
                  <a:pt x="2448" y="160"/>
                </a:lnTo>
                <a:lnTo>
                  <a:pt x="2448" y="141"/>
                </a:lnTo>
                <a:lnTo>
                  <a:pt x="2448" y="139"/>
                </a:lnTo>
                <a:lnTo>
                  <a:pt x="2448" y="130"/>
                </a:lnTo>
                <a:lnTo>
                  <a:pt x="2449" y="137"/>
                </a:lnTo>
                <a:lnTo>
                  <a:pt x="2449" y="138"/>
                </a:lnTo>
                <a:lnTo>
                  <a:pt x="2450" y="124"/>
                </a:lnTo>
                <a:lnTo>
                  <a:pt x="2450" y="117"/>
                </a:lnTo>
                <a:lnTo>
                  <a:pt x="2450" y="129"/>
                </a:lnTo>
                <a:lnTo>
                  <a:pt x="2450" y="132"/>
                </a:lnTo>
                <a:lnTo>
                  <a:pt x="2451" y="122"/>
                </a:lnTo>
                <a:lnTo>
                  <a:pt x="2451" y="119"/>
                </a:lnTo>
                <a:lnTo>
                  <a:pt x="2451" y="141"/>
                </a:lnTo>
                <a:lnTo>
                  <a:pt x="2452" y="126"/>
                </a:lnTo>
                <a:lnTo>
                  <a:pt x="2452" y="124"/>
                </a:lnTo>
                <a:lnTo>
                  <a:pt x="2452" y="156"/>
                </a:lnTo>
                <a:lnTo>
                  <a:pt x="2452" y="221"/>
                </a:lnTo>
                <a:lnTo>
                  <a:pt x="2453" y="254"/>
                </a:lnTo>
                <a:lnTo>
                  <a:pt x="2453" y="217"/>
                </a:lnTo>
                <a:lnTo>
                  <a:pt x="2454" y="170"/>
                </a:lnTo>
                <a:lnTo>
                  <a:pt x="2454" y="112"/>
                </a:lnTo>
                <a:lnTo>
                  <a:pt x="2454" y="112"/>
                </a:lnTo>
                <a:lnTo>
                  <a:pt x="2454" y="108"/>
                </a:lnTo>
                <a:lnTo>
                  <a:pt x="2455" y="101"/>
                </a:lnTo>
                <a:lnTo>
                  <a:pt x="2455" y="105"/>
                </a:lnTo>
                <a:lnTo>
                  <a:pt x="2455" y="88"/>
                </a:lnTo>
                <a:lnTo>
                  <a:pt x="2456" y="67"/>
                </a:lnTo>
                <a:lnTo>
                  <a:pt x="2456" y="66"/>
                </a:lnTo>
                <a:lnTo>
                  <a:pt x="2456" y="78"/>
                </a:lnTo>
                <a:lnTo>
                  <a:pt x="2456" y="77"/>
                </a:lnTo>
                <a:lnTo>
                  <a:pt x="2457" y="78"/>
                </a:lnTo>
                <a:lnTo>
                  <a:pt x="2457" y="87"/>
                </a:lnTo>
                <a:lnTo>
                  <a:pt x="2458" y="88"/>
                </a:lnTo>
                <a:lnTo>
                  <a:pt x="2458" y="72"/>
                </a:lnTo>
                <a:lnTo>
                  <a:pt x="2458" y="77"/>
                </a:lnTo>
                <a:lnTo>
                  <a:pt x="2458" y="83"/>
                </a:lnTo>
                <a:lnTo>
                  <a:pt x="2459" y="56"/>
                </a:lnTo>
                <a:lnTo>
                  <a:pt x="2459" y="79"/>
                </a:lnTo>
                <a:lnTo>
                  <a:pt x="2459" y="82"/>
                </a:lnTo>
                <a:lnTo>
                  <a:pt x="2459" y="93"/>
                </a:lnTo>
                <a:lnTo>
                  <a:pt x="2460" y="104"/>
                </a:lnTo>
                <a:lnTo>
                  <a:pt x="2460" y="134"/>
                </a:lnTo>
                <a:lnTo>
                  <a:pt x="2461" y="251"/>
                </a:lnTo>
                <a:lnTo>
                  <a:pt x="2461" y="287"/>
                </a:lnTo>
                <a:lnTo>
                  <a:pt x="2461" y="285"/>
                </a:lnTo>
                <a:lnTo>
                  <a:pt x="2461" y="301"/>
                </a:lnTo>
                <a:lnTo>
                  <a:pt x="2462" y="312"/>
                </a:lnTo>
                <a:lnTo>
                  <a:pt x="2462" y="308"/>
                </a:lnTo>
                <a:lnTo>
                  <a:pt x="2462" y="290"/>
                </a:lnTo>
                <a:lnTo>
                  <a:pt x="2463" y="292"/>
                </a:lnTo>
                <a:lnTo>
                  <a:pt x="2463" y="302"/>
                </a:lnTo>
                <a:lnTo>
                  <a:pt x="2463" y="291"/>
                </a:lnTo>
                <a:lnTo>
                  <a:pt x="2463" y="290"/>
                </a:lnTo>
                <a:lnTo>
                  <a:pt x="2464" y="293"/>
                </a:lnTo>
                <a:lnTo>
                  <a:pt x="2464" y="284"/>
                </a:lnTo>
                <a:lnTo>
                  <a:pt x="2465" y="273"/>
                </a:lnTo>
                <a:lnTo>
                  <a:pt x="2465" y="272"/>
                </a:lnTo>
                <a:lnTo>
                  <a:pt x="2465" y="247"/>
                </a:lnTo>
                <a:lnTo>
                  <a:pt x="2465" y="262"/>
                </a:lnTo>
                <a:lnTo>
                  <a:pt x="2466" y="241"/>
                </a:lnTo>
                <a:lnTo>
                  <a:pt x="2466" y="214"/>
                </a:lnTo>
                <a:lnTo>
                  <a:pt x="2466" y="230"/>
                </a:lnTo>
                <a:lnTo>
                  <a:pt x="2467" y="205"/>
                </a:lnTo>
                <a:lnTo>
                  <a:pt x="2467" y="202"/>
                </a:lnTo>
                <a:lnTo>
                  <a:pt x="2467" y="195"/>
                </a:lnTo>
                <a:lnTo>
                  <a:pt x="2467" y="200"/>
                </a:lnTo>
                <a:lnTo>
                  <a:pt x="2468" y="186"/>
                </a:lnTo>
                <a:lnTo>
                  <a:pt x="2468" y="177"/>
                </a:lnTo>
                <a:lnTo>
                  <a:pt x="2469" y="224"/>
                </a:lnTo>
                <a:lnTo>
                  <a:pt x="2469" y="261"/>
                </a:lnTo>
                <a:lnTo>
                  <a:pt x="2469" y="275"/>
                </a:lnTo>
                <a:lnTo>
                  <a:pt x="2469" y="222"/>
                </a:lnTo>
                <a:lnTo>
                  <a:pt x="2470" y="175"/>
                </a:lnTo>
                <a:lnTo>
                  <a:pt x="2470" y="139"/>
                </a:lnTo>
                <a:lnTo>
                  <a:pt x="2470" y="138"/>
                </a:lnTo>
                <a:lnTo>
                  <a:pt x="2471" y="139"/>
                </a:lnTo>
                <a:lnTo>
                  <a:pt x="2471" y="146"/>
                </a:lnTo>
                <a:lnTo>
                  <a:pt x="2471" y="140"/>
                </a:lnTo>
                <a:lnTo>
                  <a:pt x="2472" y="152"/>
                </a:lnTo>
                <a:lnTo>
                  <a:pt x="2472" y="145"/>
                </a:lnTo>
                <a:lnTo>
                  <a:pt x="2472" y="162"/>
                </a:lnTo>
                <a:lnTo>
                  <a:pt x="2473" y="182"/>
                </a:lnTo>
                <a:lnTo>
                  <a:pt x="2473" y="198"/>
                </a:lnTo>
                <a:lnTo>
                  <a:pt x="2473" y="211"/>
                </a:lnTo>
                <a:lnTo>
                  <a:pt x="2473" y="185"/>
                </a:lnTo>
                <a:lnTo>
                  <a:pt x="2474" y="138"/>
                </a:lnTo>
                <a:lnTo>
                  <a:pt x="2474" y="116"/>
                </a:lnTo>
                <a:lnTo>
                  <a:pt x="2474" y="106"/>
                </a:lnTo>
                <a:lnTo>
                  <a:pt x="2474" y="107"/>
                </a:lnTo>
                <a:lnTo>
                  <a:pt x="2475" y="101"/>
                </a:lnTo>
                <a:lnTo>
                  <a:pt x="2475" y="115"/>
                </a:lnTo>
                <a:lnTo>
                  <a:pt x="2476" y="161"/>
                </a:lnTo>
                <a:lnTo>
                  <a:pt x="2476" y="159"/>
                </a:lnTo>
                <a:lnTo>
                  <a:pt x="2476" y="181"/>
                </a:lnTo>
                <a:lnTo>
                  <a:pt x="2476" y="211"/>
                </a:lnTo>
                <a:lnTo>
                  <a:pt x="2477" y="206"/>
                </a:lnTo>
                <a:lnTo>
                  <a:pt x="2477" y="185"/>
                </a:lnTo>
                <a:lnTo>
                  <a:pt x="2477" y="153"/>
                </a:lnTo>
                <a:lnTo>
                  <a:pt x="2478" y="141"/>
                </a:lnTo>
                <a:lnTo>
                  <a:pt x="2478" y="129"/>
                </a:lnTo>
                <a:lnTo>
                  <a:pt x="2478" y="129"/>
                </a:lnTo>
                <a:lnTo>
                  <a:pt x="2478" y="116"/>
                </a:lnTo>
                <a:lnTo>
                  <a:pt x="2479" y="99"/>
                </a:lnTo>
                <a:lnTo>
                  <a:pt x="2479" y="87"/>
                </a:lnTo>
                <a:lnTo>
                  <a:pt x="2480" y="103"/>
                </a:lnTo>
                <a:lnTo>
                  <a:pt x="2480" y="113"/>
                </a:lnTo>
                <a:lnTo>
                  <a:pt x="2480" y="99"/>
                </a:lnTo>
                <a:lnTo>
                  <a:pt x="2480" y="105"/>
                </a:lnTo>
                <a:lnTo>
                  <a:pt x="2481" y="92"/>
                </a:lnTo>
                <a:lnTo>
                  <a:pt x="2481" y="96"/>
                </a:lnTo>
                <a:lnTo>
                  <a:pt x="2481" y="102"/>
                </a:lnTo>
                <a:lnTo>
                  <a:pt x="2482" y="89"/>
                </a:lnTo>
                <a:lnTo>
                  <a:pt x="2482" y="88"/>
                </a:lnTo>
                <a:lnTo>
                  <a:pt x="2482" y="83"/>
                </a:lnTo>
                <a:lnTo>
                  <a:pt x="2483" y="83"/>
                </a:lnTo>
                <a:lnTo>
                  <a:pt x="2483" y="85"/>
                </a:lnTo>
                <a:lnTo>
                  <a:pt x="2483" y="80"/>
                </a:lnTo>
                <a:lnTo>
                  <a:pt x="2484" y="101"/>
                </a:lnTo>
                <a:lnTo>
                  <a:pt x="2484" y="112"/>
                </a:lnTo>
                <a:lnTo>
                  <a:pt x="2484" y="113"/>
                </a:lnTo>
                <a:lnTo>
                  <a:pt x="2484" y="116"/>
                </a:lnTo>
                <a:lnTo>
                  <a:pt x="2485" y="185"/>
                </a:lnTo>
                <a:lnTo>
                  <a:pt x="2485" y="227"/>
                </a:lnTo>
                <a:lnTo>
                  <a:pt x="2485" y="193"/>
                </a:lnTo>
                <a:lnTo>
                  <a:pt x="2485" y="144"/>
                </a:lnTo>
                <a:lnTo>
                  <a:pt x="2486" y="130"/>
                </a:lnTo>
                <a:lnTo>
                  <a:pt x="2486" y="150"/>
                </a:lnTo>
                <a:lnTo>
                  <a:pt x="2487" y="144"/>
                </a:lnTo>
                <a:lnTo>
                  <a:pt x="2487" y="144"/>
                </a:lnTo>
                <a:lnTo>
                  <a:pt x="2487" y="138"/>
                </a:lnTo>
                <a:lnTo>
                  <a:pt x="2487" y="152"/>
                </a:lnTo>
                <a:lnTo>
                  <a:pt x="2488" y="165"/>
                </a:lnTo>
                <a:lnTo>
                  <a:pt x="2488" y="158"/>
                </a:lnTo>
                <a:lnTo>
                  <a:pt x="2488" y="170"/>
                </a:lnTo>
                <a:lnTo>
                  <a:pt x="2489" y="163"/>
                </a:lnTo>
                <a:lnTo>
                  <a:pt x="2489" y="146"/>
                </a:lnTo>
                <a:lnTo>
                  <a:pt x="2489" y="133"/>
                </a:lnTo>
                <a:lnTo>
                  <a:pt x="2489" y="137"/>
                </a:lnTo>
                <a:lnTo>
                  <a:pt x="2490" y="127"/>
                </a:lnTo>
                <a:lnTo>
                  <a:pt x="2490" y="140"/>
                </a:lnTo>
                <a:lnTo>
                  <a:pt x="2491" y="149"/>
                </a:lnTo>
                <a:lnTo>
                  <a:pt x="2491" y="171"/>
                </a:lnTo>
                <a:lnTo>
                  <a:pt x="2491" y="169"/>
                </a:lnTo>
                <a:lnTo>
                  <a:pt x="2491" y="192"/>
                </a:lnTo>
                <a:lnTo>
                  <a:pt x="2492" y="167"/>
                </a:lnTo>
                <a:lnTo>
                  <a:pt x="2492" y="256"/>
                </a:lnTo>
                <a:lnTo>
                  <a:pt x="2492" y="386"/>
                </a:lnTo>
                <a:lnTo>
                  <a:pt x="2493" y="421"/>
                </a:lnTo>
                <a:lnTo>
                  <a:pt x="2493" y="358"/>
                </a:lnTo>
                <a:lnTo>
                  <a:pt x="2493" y="270"/>
                </a:lnTo>
                <a:lnTo>
                  <a:pt x="2494" y="252"/>
                </a:lnTo>
                <a:lnTo>
                  <a:pt x="2494" y="249"/>
                </a:lnTo>
                <a:lnTo>
                  <a:pt x="2494" y="272"/>
                </a:lnTo>
                <a:lnTo>
                  <a:pt x="2495" y="275"/>
                </a:lnTo>
                <a:lnTo>
                  <a:pt x="2495" y="274"/>
                </a:lnTo>
                <a:lnTo>
                  <a:pt x="2495" y="301"/>
                </a:lnTo>
                <a:lnTo>
                  <a:pt x="2495" y="311"/>
                </a:lnTo>
                <a:lnTo>
                  <a:pt x="2496" y="288"/>
                </a:lnTo>
                <a:lnTo>
                  <a:pt x="2496" y="309"/>
                </a:lnTo>
                <a:lnTo>
                  <a:pt x="2496" y="327"/>
                </a:lnTo>
                <a:lnTo>
                  <a:pt x="2497" y="321"/>
                </a:lnTo>
                <a:lnTo>
                  <a:pt x="2497" y="338"/>
                </a:lnTo>
                <a:lnTo>
                  <a:pt x="2497" y="298"/>
                </a:lnTo>
                <a:lnTo>
                  <a:pt x="2498" y="297"/>
                </a:lnTo>
                <a:lnTo>
                  <a:pt x="2498" y="296"/>
                </a:lnTo>
                <a:lnTo>
                  <a:pt x="2498" y="279"/>
                </a:lnTo>
                <a:lnTo>
                  <a:pt x="2499" y="278"/>
                </a:lnTo>
                <a:lnTo>
                  <a:pt x="2499" y="274"/>
                </a:lnTo>
                <a:lnTo>
                  <a:pt x="2499" y="252"/>
                </a:lnTo>
                <a:lnTo>
                  <a:pt x="2499" y="288"/>
                </a:lnTo>
                <a:lnTo>
                  <a:pt x="2500" y="284"/>
                </a:lnTo>
                <a:lnTo>
                  <a:pt x="2500" y="278"/>
                </a:lnTo>
                <a:lnTo>
                  <a:pt x="2500" y="268"/>
                </a:lnTo>
                <a:lnTo>
                  <a:pt x="2500" y="296"/>
                </a:lnTo>
                <a:lnTo>
                  <a:pt x="2501" y="391"/>
                </a:lnTo>
                <a:lnTo>
                  <a:pt x="2501" y="396"/>
                </a:lnTo>
                <a:lnTo>
                  <a:pt x="2502" y="384"/>
                </a:lnTo>
                <a:lnTo>
                  <a:pt x="2502" y="398"/>
                </a:lnTo>
                <a:lnTo>
                  <a:pt x="2502" y="389"/>
                </a:lnTo>
                <a:lnTo>
                  <a:pt x="2502" y="372"/>
                </a:lnTo>
                <a:lnTo>
                  <a:pt x="2503" y="380"/>
                </a:lnTo>
                <a:lnTo>
                  <a:pt x="2503" y="373"/>
                </a:lnTo>
                <a:lnTo>
                  <a:pt x="2503" y="346"/>
                </a:lnTo>
                <a:lnTo>
                  <a:pt x="2504" y="353"/>
                </a:lnTo>
                <a:lnTo>
                  <a:pt x="2504" y="346"/>
                </a:lnTo>
                <a:lnTo>
                  <a:pt x="2504" y="327"/>
                </a:lnTo>
                <a:lnTo>
                  <a:pt x="2505" y="324"/>
                </a:lnTo>
                <a:lnTo>
                  <a:pt x="2505" y="328"/>
                </a:lnTo>
                <a:lnTo>
                  <a:pt x="2505" y="314"/>
                </a:lnTo>
                <a:lnTo>
                  <a:pt x="2506" y="309"/>
                </a:lnTo>
                <a:lnTo>
                  <a:pt x="2506" y="324"/>
                </a:lnTo>
                <a:lnTo>
                  <a:pt x="2506" y="293"/>
                </a:lnTo>
                <a:lnTo>
                  <a:pt x="2506" y="305"/>
                </a:lnTo>
                <a:lnTo>
                  <a:pt x="2507" y="299"/>
                </a:lnTo>
                <a:lnTo>
                  <a:pt x="2507" y="298"/>
                </a:lnTo>
                <a:lnTo>
                  <a:pt x="2507" y="291"/>
                </a:lnTo>
                <a:lnTo>
                  <a:pt x="2508" y="302"/>
                </a:lnTo>
                <a:lnTo>
                  <a:pt x="2508" y="301"/>
                </a:lnTo>
                <a:lnTo>
                  <a:pt x="2508" y="283"/>
                </a:lnTo>
                <a:lnTo>
                  <a:pt x="2509" y="291"/>
                </a:lnTo>
                <a:lnTo>
                  <a:pt x="2509" y="276"/>
                </a:lnTo>
                <a:lnTo>
                  <a:pt x="2509" y="273"/>
                </a:lnTo>
                <a:lnTo>
                  <a:pt x="2510" y="264"/>
                </a:lnTo>
                <a:lnTo>
                  <a:pt x="2510" y="208"/>
                </a:lnTo>
                <a:lnTo>
                  <a:pt x="2510" y="230"/>
                </a:lnTo>
                <a:lnTo>
                  <a:pt x="2510" y="210"/>
                </a:lnTo>
                <a:lnTo>
                  <a:pt x="2511" y="226"/>
                </a:lnTo>
                <a:lnTo>
                  <a:pt x="2511" y="250"/>
                </a:lnTo>
                <a:lnTo>
                  <a:pt x="2511" y="238"/>
                </a:lnTo>
                <a:lnTo>
                  <a:pt x="2512" y="208"/>
                </a:lnTo>
                <a:lnTo>
                  <a:pt x="2512" y="214"/>
                </a:lnTo>
                <a:lnTo>
                  <a:pt x="2512" y="243"/>
                </a:lnTo>
                <a:lnTo>
                  <a:pt x="2513" y="243"/>
                </a:lnTo>
                <a:lnTo>
                  <a:pt x="2513" y="251"/>
                </a:lnTo>
                <a:lnTo>
                  <a:pt x="2513" y="239"/>
                </a:lnTo>
                <a:lnTo>
                  <a:pt x="2514" y="247"/>
                </a:lnTo>
                <a:lnTo>
                  <a:pt x="2514" y="241"/>
                </a:lnTo>
                <a:lnTo>
                  <a:pt x="2514" y="235"/>
                </a:lnTo>
                <a:lnTo>
                  <a:pt x="2514" y="236"/>
                </a:lnTo>
                <a:lnTo>
                  <a:pt x="2515" y="240"/>
                </a:lnTo>
                <a:lnTo>
                  <a:pt x="2515" y="226"/>
                </a:lnTo>
                <a:lnTo>
                  <a:pt x="2516" y="206"/>
                </a:lnTo>
                <a:lnTo>
                  <a:pt x="2516" y="192"/>
                </a:lnTo>
                <a:lnTo>
                  <a:pt x="2516" y="179"/>
                </a:lnTo>
                <a:lnTo>
                  <a:pt x="2516" y="182"/>
                </a:lnTo>
                <a:lnTo>
                  <a:pt x="2517" y="176"/>
                </a:lnTo>
                <a:lnTo>
                  <a:pt x="2517" y="196"/>
                </a:lnTo>
                <a:lnTo>
                  <a:pt x="2517" y="198"/>
                </a:lnTo>
                <a:lnTo>
                  <a:pt x="2517" y="225"/>
                </a:lnTo>
                <a:lnTo>
                  <a:pt x="2518" y="255"/>
                </a:lnTo>
                <a:lnTo>
                  <a:pt x="2518" y="257"/>
                </a:lnTo>
                <a:lnTo>
                  <a:pt x="2518" y="247"/>
                </a:lnTo>
                <a:lnTo>
                  <a:pt x="2519" y="214"/>
                </a:lnTo>
                <a:lnTo>
                  <a:pt x="2519" y="208"/>
                </a:lnTo>
                <a:lnTo>
                  <a:pt x="2519" y="224"/>
                </a:lnTo>
                <a:lnTo>
                  <a:pt x="2520" y="224"/>
                </a:lnTo>
                <a:lnTo>
                  <a:pt x="2520" y="230"/>
                </a:lnTo>
                <a:lnTo>
                  <a:pt x="2520" y="215"/>
                </a:lnTo>
                <a:lnTo>
                  <a:pt x="2521" y="231"/>
                </a:lnTo>
                <a:lnTo>
                  <a:pt x="2521" y="210"/>
                </a:lnTo>
                <a:lnTo>
                  <a:pt x="2521" y="236"/>
                </a:lnTo>
                <a:lnTo>
                  <a:pt x="2521" y="211"/>
                </a:lnTo>
                <a:lnTo>
                  <a:pt x="2522" y="214"/>
                </a:lnTo>
                <a:lnTo>
                  <a:pt x="2522" y="211"/>
                </a:lnTo>
                <a:lnTo>
                  <a:pt x="2523" y="214"/>
                </a:lnTo>
                <a:lnTo>
                  <a:pt x="2523" y="201"/>
                </a:lnTo>
                <a:lnTo>
                  <a:pt x="2523" y="179"/>
                </a:lnTo>
                <a:lnTo>
                  <a:pt x="2523" y="172"/>
                </a:lnTo>
                <a:lnTo>
                  <a:pt x="2524" y="196"/>
                </a:lnTo>
                <a:lnTo>
                  <a:pt x="2524" y="200"/>
                </a:lnTo>
                <a:lnTo>
                  <a:pt x="2524" y="193"/>
                </a:lnTo>
                <a:lnTo>
                  <a:pt x="2525" y="179"/>
                </a:lnTo>
                <a:lnTo>
                  <a:pt x="2525" y="182"/>
                </a:lnTo>
                <a:lnTo>
                  <a:pt x="2525" y="205"/>
                </a:lnTo>
                <a:lnTo>
                  <a:pt x="2525" y="199"/>
                </a:lnTo>
                <a:lnTo>
                  <a:pt x="2526" y="249"/>
                </a:lnTo>
                <a:lnTo>
                  <a:pt x="2526" y="309"/>
                </a:lnTo>
                <a:lnTo>
                  <a:pt x="2527" y="288"/>
                </a:lnTo>
                <a:lnTo>
                  <a:pt x="2527" y="267"/>
                </a:lnTo>
                <a:lnTo>
                  <a:pt x="2527" y="268"/>
                </a:lnTo>
                <a:lnTo>
                  <a:pt x="2527" y="266"/>
                </a:lnTo>
                <a:lnTo>
                  <a:pt x="2528" y="289"/>
                </a:lnTo>
                <a:lnTo>
                  <a:pt x="2528" y="285"/>
                </a:lnTo>
                <a:lnTo>
                  <a:pt x="2528" y="281"/>
                </a:lnTo>
                <a:lnTo>
                  <a:pt x="2528" y="315"/>
                </a:lnTo>
                <a:lnTo>
                  <a:pt x="2529" y="298"/>
                </a:lnTo>
                <a:lnTo>
                  <a:pt x="2529" y="274"/>
                </a:lnTo>
                <a:lnTo>
                  <a:pt x="2529" y="281"/>
                </a:lnTo>
                <a:lnTo>
                  <a:pt x="2530" y="271"/>
                </a:lnTo>
                <a:lnTo>
                  <a:pt x="2530" y="261"/>
                </a:lnTo>
                <a:lnTo>
                  <a:pt x="2530" y="283"/>
                </a:lnTo>
                <a:lnTo>
                  <a:pt x="2531" y="270"/>
                </a:lnTo>
                <a:lnTo>
                  <a:pt x="2531" y="257"/>
                </a:lnTo>
                <a:lnTo>
                  <a:pt x="2531" y="238"/>
                </a:lnTo>
                <a:lnTo>
                  <a:pt x="2532" y="220"/>
                </a:lnTo>
                <a:lnTo>
                  <a:pt x="2532" y="224"/>
                </a:lnTo>
                <a:lnTo>
                  <a:pt x="2532" y="220"/>
                </a:lnTo>
                <a:lnTo>
                  <a:pt x="2532" y="240"/>
                </a:lnTo>
                <a:lnTo>
                  <a:pt x="2533" y="238"/>
                </a:lnTo>
                <a:lnTo>
                  <a:pt x="2533" y="231"/>
                </a:lnTo>
                <a:lnTo>
                  <a:pt x="2534" y="223"/>
                </a:lnTo>
                <a:lnTo>
                  <a:pt x="2534" y="230"/>
                </a:lnTo>
                <a:lnTo>
                  <a:pt x="2534" y="227"/>
                </a:lnTo>
                <a:lnTo>
                  <a:pt x="2534" y="231"/>
                </a:lnTo>
                <a:lnTo>
                  <a:pt x="2535" y="283"/>
                </a:lnTo>
                <a:lnTo>
                  <a:pt x="2535" y="301"/>
                </a:lnTo>
                <a:lnTo>
                  <a:pt x="2535" y="304"/>
                </a:lnTo>
                <a:lnTo>
                  <a:pt x="2536" y="264"/>
                </a:lnTo>
                <a:lnTo>
                  <a:pt x="2536" y="262"/>
                </a:lnTo>
                <a:lnTo>
                  <a:pt x="2536" y="266"/>
                </a:lnTo>
                <a:lnTo>
                  <a:pt x="2536" y="282"/>
                </a:lnTo>
                <a:lnTo>
                  <a:pt x="2537" y="316"/>
                </a:lnTo>
                <a:lnTo>
                  <a:pt x="2537" y="308"/>
                </a:lnTo>
                <a:lnTo>
                  <a:pt x="2538" y="308"/>
                </a:lnTo>
                <a:lnTo>
                  <a:pt x="2538" y="275"/>
                </a:lnTo>
                <a:lnTo>
                  <a:pt x="2538" y="256"/>
                </a:lnTo>
                <a:lnTo>
                  <a:pt x="2538" y="238"/>
                </a:lnTo>
                <a:lnTo>
                  <a:pt x="2539" y="272"/>
                </a:lnTo>
                <a:lnTo>
                  <a:pt x="2539" y="274"/>
                </a:lnTo>
                <a:lnTo>
                  <a:pt x="2539" y="256"/>
                </a:lnTo>
                <a:lnTo>
                  <a:pt x="2540" y="232"/>
                </a:lnTo>
                <a:lnTo>
                  <a:pt x="2540" y="248"/>
                </a:lnTo>
                <a:lnTo>
                  <a:pt x="2540" y="258"/>
                </a:lnTo>
                <a:lnTo>
                  <a:pt x="2540" y="264"/>
                </a:lnTo>
                <a:lnTo>
                  <a:pt x="2541" y="268"/>
                </a:lnTo>
                <a:lnTo>
                  <a:pt x="2541" y="282"/>
                </a:lnTo>
                <a:lnTo>
                  <a:pt x="2542" y="250"/>
                </a:lnTo>
                <a:lnTo>
                  <a:pt x="2542" y="279"/>
                </a:lnTo>
                <a:lnTo>
                  <a:pt x="2542" y="291"/>
                </a:lnTo>
                <a:lnTo>
                  <a:pt x="2542" y="282"/>
                </a:lnTo>
                <a:lnTo>
                  <a:pt x="2543" y="233"/>
                </a:lnTo>
                <a:lnTo>
                  <a:pt x="2543" y="221"/>
                </a:lnTo>
                <a:lnTo>
                  <a:pt x="2543" y="253"/>
                </a:lnTo>
                <a:lnTo>
                  <a:pt x="2543" y="243"/>
                </a:lnTo>
                <a:lnTo>
                  <a:pt x="2544" y="256"/>
                </a:lnTo>
                <a:lnTo>
                  <a:pt x="2544" y="259"/>
                </a:lnTo>
                <a:lnTo>
                  <a:pt x="2545" y="254"/>
                </a:lnTo>
                <a:lnTo>
                  <a:pt x="2545" y="219"/>
                </a:lnTo>
                <a:lnTo>
                  <a:pt x="2545" y="236"/>
                </a:lnTo>
                <a:lnTo>
                  <a:pt x="2545" y="244"/>
                </a:lnTo>
                <a:lnTo>
                  <a:pt x="2546" y="239"/>
                </a:lnTo>
                <a:lnTo>
                  <a:pt x="2546" y="250"/>
                </a:lnTo>
                <a:lnTo>
                  <a:pt x="2546" y="242"/>
                </a:lnTo>
                <a:lnTo>
                  <a:pt x="2547" y="233"/>
                </a:lnTo>
                <a:lnTo>
                  <a:pt x="2547" y="222"/>
                </a:lnTo>
                <a:lnTo>
                  <a:pt x="2547" y="218"/>
                </a:lnTo>
                <a:lnTo>
                  <a:pt x="2547" y="219"/>
                </a:lnTo>
                <a:lnTo>
                  <a:pt x="2548" y="215"/>
                </a:lnTo>
                <a:lnTo>
                  <a:pt x="2548" y="218"/>
                </a:lnTo>
                <a:lnTo>
                  <a:pt x="2549" y="206"/>
                </a:lnTo>
                <a:lnTo>
                  <a:pt x="2549" y="222"/>
                </a:lnTo>
                <a:lnTo>
                  <a:pt x="2549" y="218"/>
                </a:lnTo>
                <a:lnTo>
                  <a:pt x="2549" y="216"/>
                </a:lnTo>
                <a:lnTo>
                  <a:pt x="2550" y="220"/>
                </a:lnTo>
                <a:lnTo>
                  <a:pt x="2550" y="211"/>
                </a:lnTo>
                <a:lnTo>
                  <a:pt x="2550" y="221"/>
                </a:lnTo>
                <a:lnTo>
                  <a:pt x="2551" y="198"/>
                </a:lnTo>
                <a:lnTo>
                  <a:pt x="2551" y="187"/>
                </a:lnTo>
                <a:lnTo>
                  <a:pt x="2551" y="196"/>
                </a:lnTo>
                <a:lnTo>
                  <a:pt x="2551" y="198"/>
                </a:lnTo>
                <a:lnTo>
                  <a:pt x="2552" y="221"/>
                </a:lnTo>
                <a:lnTo>
                  <a:pt x="2552" y="240"/>
                </a:lnTo>
                <a:lnTo>
                  <a:pt x="2553" y="242"/>
                </a:lnTo>
                <a:lnTo>
                  <a:pt x="2553" y="238"/>
                </a:lnTo>
                <a:lnTo>
                  <a:pt x="2553" y="252"/>
                </a:lnTo>
                <a:lnTo>
                  <a:pt x="2553" y="252"/>
                </a:lnTo>
                <a:lnTo>
                  <a:pt x="2554" y="239"/>
                </a:lnTo>
                <a:lnTo>
                  <a:pt x="2554" y="230"/>
                </a:lnTo>
                <a:lnTo>
                  <a:pt x="2554" y="238"/>
                </a:lnTo>
                <a:lnTo>
                  <a:pt x="2555" y="217"/>
                </a:lnTo>
                <a:lnTo>
                  <a:pt x="2555" y="204"/>
                </a:lnTo>
                <a:lnTo>
                  <a:pt x="2555" y="229"/>
                </a:lnTo>
                <a:lnTo>
                  <a:pt x="2556" y="200"/>
                </a:lnTo>
                <a:lnTo>
                  <a:pt x="2556" y="205"/>
                </a:lnTo>
                <a:lnTo>
                  <a:pt x="2556" y="196"/>
                </a:lnTo>
                <a:lnTo>
                  <a:pt x="2557" y="222"/>
                </a:lnTo>
                <a:lnTo>
                  <a:pt x="2557" y="200"/>
                </a:lnTo>
                <a:lnTo>
                  <a:pt x="2557" y="190"/>
                </a:lnTo>
                <a:lnTo>
                  <a:pt x="2557" y="241"/>
                </a:lnTo>
                <a:lnTo>
                  <a:pt x="2558" y="235"/>
                </a:lnTo>
                <a:lnTo>
                  <a:pt x="2558" y="254"/>
                </a:lnTo>
                <a:lnTo>
                  <a:pt x="2558" y="273"/>
                </a:lnTo>
                <a:lnTo>
                  <a:pt x="2558" y="308"/>
                </a:lnTo>
                <a:lnTo>
                  <a:pt x="2559" y="308"/>
                </a:lnTo>
                <a:lnTo>
                  <a:pt x="2559" y="283"/>
                </a:lnTo>
                <a:lnTo>
                  <a:pt x="2560" y="279"/>
                </a:lnTo>
                <a:lnTo>
                  <a:pt x="2560" y="321"/>
                </a:lnTo>
                <a:lnTo>
                  <a:pt x="2560" y="357"/>
                </a:lnTo>
                <a:lnTo>
                  <a:pt x="2560" y="341"/>
                </a:lnTo>
                <a:lnTo>
                  <a:pt x="2561" y="317"/>
                </a:lnTo>
                <a:lnTo>
                  <a:pt x="2561" y="325"/>
                </a:lnTo>
                <a:lnTo>
                  <a:pt x="2561" y="338"/>
                </a:lnTo>
                <a:lnTo>
                  <a:pt x="2562" y="333"/>
                </a:lnTo>
                <a:lnTo>
                  <a:pt x="2562" y="316"/>
                </a:lnTo>
                <a:lnTo>
                  <a:pt x="2562" y="317"/>
                </a:lnTo>
                <a:lnTo>
                  <a:pt x="2562" y="317"/>
                </a:lnTo>
                <a:lnTo>
                  <a:pt x="2563" y="352"/>
                </a:lnTo>
                <a:lnTo>
                  <a:pt x="2563" y="334"/>
                </a:lnTo>
                <a:lnTo>
                  <a:pt x="2564" y="321"/>
                </a:lnTo>
                <a:lnTo>
                  <a:pt x="2564" y="307"/>
                </a:lnTo>
                <a:lnTo>
                  <a:pt x="2564" y="317"/>
                </a:lnTo>
                <a:lnTo>
                  <a:pt x="2564" y="335"/>
                </a:lnTo>
                <a:lnTo>
                  <a:pt x="2565" y="335"/>
                </a:lnTo>
                <a:lnTo>
                  <a:pt x="2565" y="341"/>
                </a:lnTo>
                <a:lnTo>
                  <a:pt x="2565" y="342"/>
                </a:lnTo>
                <a:lnTo>
                  <a:pt x="2566" y="329"/>
                </a:lnTo>
                <a:lnTo>
                  <a:pt x="2566" y="330"/>
                </a:lnTo>
                <a:lnTo>
                  <a:pt x="2566" y="345"/>
                </a:lnTo>
                <a:lnTo>
                  <a:pt x="2567" y="321"/>
                </a:lnTo>
                <a:lnTo>
                  <a:pt x="2567" y="336"/>
                </a:lnTo>
                <a:lnTo>
                  <a:pt x="2567" y="323"/>
                </a:lnTo>
                <a:lnTo>
                  <a:pt x="2568" y="317"/>
                </a:lnTo>
                <a:lnTo>
                  <a:pt x="2568" y="324"/>
                </a:lnTo>
                <a:lnTo>
                  <a:pt x="2568" y="343"/>
                </a:lnTo>
                <a:lnTo>
                  <a:pt x="2568" y="363"/>
                </a:lnTo>
                <a:lnTo>
                  <a:pt x="2569" y="360"/>
                </a:lnTo>
                <a:lnTo>
                  <a:pt x="2569" y="343"/>
                </a:lnTo>
                <a:lnTo>
                  <a:pt x="2569" y="343"/>
                </a:lnTo>
                <a:lnTo>
                  <a:pt x="2569" y="329"/>
                </a:lnTo>
                <a:lnTo>
                  <a:pt x="2570" y="327"/>
                </a:lnTo>
                <a:lnTo>
                  <a:pt x="2570" y="329"/>
                </a:lnTo>
                <a:lnTo>
                  <a:pt x="2571" y="337"/>
                </a:lnTo>
                <a:lnTo>
                  <a:pt x="2571" y="319"/>
                </a:lnTo>
                <a:lnTo>
                  <a:pt x="2571" y="335"/>
                </a:lnTo>
                <a:lnTo>
                  <a:pt x="2571" y="333"/>
                </a:lnTo>
                <a:lnTo>
                  <a:pt x="2572" y="335"/>
                </a:lnTo>
                <a:lnTo>
                  <a:pt x="2572" y="336"/>
                </a:lnTo>
                <a:lnTo>
                  <a:pt x="2572" y="328"/>
                </a:lnTo>
                <a:lnTo>
                  <a:pt x="2573" y="336"/>
                </a:lnTo>
                <a:lnTo>
                  <a:pt x="2573" y="333"/>
                </a:lnTo>
                <a:lnTo>
                  <a:pt x="2573" y="331"/>
                </a:lnTo>
                <a:lnTo>
                  <a:pt x="2573" y="334"/>
                </a:lnTo>
                <a:lnTo>
                  <a:pt x="2574" y="339"/>
                </a:lnTo>
                <a:lnTo>
                  <a:pt x="2574" y="336"/>
                </a:lnTo>
                <a:lnTo>
                  <a:pt x="2575" y="329"/>
                </a:lnTo>
                <a:lnTo>
                  <a:pt x="2575" y="316"/>
                </a:lnTo>
                <a:lnTo>
                  <a:pt x="2575" y="318"/>
                </a:lnTo>
                <a:lnTo>
                  <a:pt x="2575" y="242"/>
                </a:lnTo>
                <a:lnTo>
                  <a:pt x="2576" y="233"/>
                </a:lnTo>
                <a:lnTo>
                  <a:pt x="2576" y="250"/>
                </a:lnTo>
                <a:lnTo>
                  <a:pt x="2576" y="254"/>
                </a:lnTo>
                <a:lnTo>
                  <a:pt x="2577" y="232"/>
                </a:lnTo>
                <a:lnTo>
                  <a:pt x="2577" y="229"/>
                </a:lnTo>
                <a:lnTo>
                  <a:pt x="2577" y="254"/>
                </a:lnTo>
                <a:lnTo>
                  <a:pt x="2578" y="260"/>
                </a:lnTo>
                <a:lnTo>
                  <a:pt x="2578" y="263"/>
                </a:lnTo>
                <a:lnTo>
                  <a:pt x="2578" y="281"/>
                </a:lnTo>
                <a:lnTo>
                  <a:pt x="2579" y="253"/>
                </a:lnTo>
                <a:lnTo>
                  <a:pt x="2579" y="246"/>
                </a:lnTo>
                <a:lnTo>
                  <a:pt x="2579" y="248"/>
                </a:lnTo>
                <a:lnTo>
                  <a:pt x="2579" y="251"/>
                </a:lnTo>
                <a:lnTo>
                  <a:pt x="2580" y="264"/>
                </a:lnTo>
                <a:lnTo>
                  <a:pt x="2580" y="246"/>
                </a:lnTo>
                <a:lnTo>
                  <a:pt x="2580" y="248"/>
                </a:lnTo>
                <a:lnTo>
                  <a:pt x="2581" y="241"/>
                </a:lnTo>
                <a:lnTo>
                  <a:pt x="2581" y="240"/>
                </a:lnTo>
                <a:lnTo>
                  <a:pt x="2581" y="243"/>
                </a:lnTo>
                <a:lnTo>
                  <a:pt x="2582" y="237"/>
                </a:lnTo>
                <a:lnTo>
                  <a:pt x="2582" y="236"/>
                </a:lnTo>
                <a:lnTo>
                  <a:pt x="2582" y="243"/>
                </a:lnTo>
                <a:lnTo>
                  <a:pt x="2583" y="229"/>
                </a:lnTo>
                <a:lnTo>
                  <a:pt x="2583" y="240"/>
                </a:lnTo>
                <a:lnTo>
                  <a:pt x="2583" y="268"/>
                </a:lnTo>
                <a:lnTo>
                  <a:pt x="2583" y="260"/>
                </a:lnTo>
                <a:lnTo>
                  <a:pt x="2584" y="277"/>
                </a:lnTo>
                <a:lnTo>
                  <a:pt x="2584" y="287"/>
                </a:lnTo>
                <a:lnTo>
                  <a:pt x="2584" y="281"/>
                </a:lnTo>
                <a:lnTo>
                  <a:pt x="2584" y="250"/>
                </a:lnTo>
                <a:lnTo>
                  <a:pt x="2585" y="242"/>
                </a:lnTo>
                <a:lnTo>
                  <a:pt x="2585" y="243"/>
                </a:lnTo>
                <a:lnTo>
                  <a:pt x="2586" y="240"/>
                </a:lnTo>
                <a:lnTo>
                  <a:pt x="2586" y="251"/>
                </a:lnTo>
                <a:lnTo>
                  <a:pt x="2586" y="223"/>
                </a:lnTo>
                <a:lnTo>
                  <a:pt x="2586" y="230"/>
                </a:lnTo>
                <a:lnTo>
                  <a:pt x="2587" y="257"/>
                </a:lnTo>
                <a:lnTo>
                  <a:pt x="2587" y="240"/>
                </a:lnTo>
                <a:lnTo>
                  <a:pt x="2587" y="238"/>
                </a:lnTo>
                <a:lnTo>
                  <a:pt x="2588" y="225"/>
                </a:lnTo>
                <a:lnTo>
                  <a:pt x="2588" y="232"/>
                </a:lnTo>
                <a:lnTo>
                  <a:pt x="2588" y="238"/>
                </a:lnTo>
                <a:lnTo>
                  <a:pt x="2589" y="223"/>
                </a:lnTo>
                <a:lnTo>
                  <a:pt x="2589" y="221"/>
                </a:lnTo>
                <a:lnTo>
                  <a:pt x="2589" y="230"/>
                </a:lnTo>
                <a:lnTo>
                  <a:pt x="2590" y="245"/>
                </a:lnTo>
                <a:lnTo>
                  <a:pt x="2590" y="244"/>
                </a:lnTo>
                <a:lnTo>
                  <a:pt x="2590" y="236"/>
                </a:lnTo>
                <a:lnTo>
                  <a:pt x="2590" y="245"/>
                </a:lnTo>
                <a:lnTo>
                  <a:pt x="2591" y="244"/>
                </a:lnTo>
                <a:lnTo>
                  <a:pt x="2591" y="240"/>
                </a:lnTo>
                <a:lnTo>
                  <a:pt x="2591" y="254"/>
                </a:lnTo>
                <a:lnTo>
                  <a:pt x="2592" y="286"/>
                </a:lnTo>
                <a:lnTo>
                  <a:pt x="2592" y="274"/>
                </a:lnTo>
                <a:lnTo>
                  <a:pt x="2592" y="275"/>
                </a:lnTo>
                <a:lnTo>
                  <a:pt x="2593" y="264"/>
                </a:lnTo>
                <a:lnTo>
                  <a:pt x="2593" y="283"/>
                </a:lnTo>
                <a:lnTo>
                  <a:pt x="2593" y="271"/>
                </a:lnTo>
                <a:lnTo>
                  <a:pt x="2594" y="259"/>
                </a:lnTo>
                <a:lnTo>
                  <a:pt x="2594" y="256"/>
                </a:lnTo>
                <a:lnTo>
                  <a:pt x="2594" y="282"/>
                </a:lnTo>
                <a:lnTo>
                  <a:pt x="2594" y="281"/>
                </a:lnTo>
                <a:lnTo>
                  <a:pt x="2595" y="266"/>
                </a:lnTo>
                <a:lnTo>
                  <a:pt x="2595" y="258"/>
                </a:lnTo>
                <a:lnTo>
                  <a:pt x="2596" y="256"/>
                </a:lnTo>
                <a:lnTo>
                  <a:pt x="2596" y="253"/>
                </a:lnTo>
                <a:lnTo>
                  <a:pt x="2596" y="262"/>
                </a:lnTo>
                <a:lnTo>
                  <a:pt x="2596" y="268"/>
                </a:lnTo>
                <a:lnTo>
                  <a:pt x="2597" y="250"/>
                </a:lnTo>
                <a:lnTo>
                  <a:pt x="2597" y="236"/>
                </a:lnTo>
                <a:lnTo>
                  <a:pt x="2597" y="224"/>
                </a:lnTo>
                <a:lnTo>
                  <a:pt x="2598" y="221"/>
                </a:lnTo>
                <a:lnTo>
                  <a:pt x="2598" y="227"/>
                </a:lnTo>
                <a:lnTo>
                  <a:pt x="2598" y="240"/>
                </a:lnTo>
                <a:lnTo>
                  <a:pt x="2598" y="232"/>
                </a:lnTo>
                <a:lnTo>
                  <a:pt x="2599" y="212"/>
                </a:lnTo>
                <a:lnTo>
                  <a:pt x="2599" y="209"/>
                </a:lnTo>
                <a:lnTo>
                  <a:pt x="2600" y="211"/>
                </a:lnTo>
                <a:lnTo>
                  <a:pt x="2600" y="244"/>
                </a:lnTo>
                <a:lnTo>
                  <a:pt x="2600" y="220"/>
                </a:lnTo>
                <a:lnTo>
                  <a:pt x="2600" y="234"/>
                </a:lnTo>
                <a:lnTo>
                  <a:pt x="2601" y="245"/>
                </a:lnTo>
                <a:lnTo>
                  <a:pt x="2601" y="233"/>
                </a:lnTo>
                <a:lnTo>
                  <a:pt x="2601" y="212"/>
                </a:lnTo>
                <a:lnTo>
                  <a:pt x="2601" y="241"/>
                </a:lnTo>
                <a:lnTo>
                  <a:pt x="2602" y="234"/>
                </a:lnTo>
                <a:lnTo>
                  <a:pt x="2602" y="218"/>
                </a:lnTo>
                <a:lnTo>
                  <a:pt x="2602" y="232"/>
                </a:lnTo>
                <a:lnTo>
                  <a:pt x="2603" y="214"/>
                </a:lnTo>
                <a:lnTo>
                  <a:pt x="2603" y="216"/>
                </a:lnTo>
                <a:lnTo>
                  <a:pt x="2603" y="234"/>
                </a:lnTo>
                <a:lnTo>
                  <a:pt x="2604" y="215"/>
                </a:lnTo>
                <a:lnTo>
                  <a:pt x="2604" y="219"/>
                </a:lnTo>
                <a:lnTo>
                  <a:pt x="2604" y="228"/>
                </a:lnTo>
                <a:lnTo>
                  <a:pt x="2605" y="242"/>
                </a:lnTo>
                <a:lnTo>
                  <a:pt x="2605" y="234"/>
                </a:lnTo>
                <a:lnTo>
                  <a:pt x="2605" y="212"/>
                </a:lnTo>
                <a:lnTo>
                  <a:pt x="2605" y="217"/>
                </a:lnTo>
                <a:lnTo>
                  <a:pt x="2606" y="201"/>
                </a:lnTo>
                <a:lnTo>
                  <a:pt x="2606" y="206"/>
                </a:lnTo>
                <a:lnTo>
                  <a:pt x="2607" y="219"/>
                </a:lnTo>
                <a:lnTo>
                  <a:pt x="2607" y="230"/>
                </a:lnTo>
                <a:lnTo>
                  <a:pt x="2607" y="250"/>
                </a:lnTo>
                <a:lnTo>
                  <a:pt x="2607" y="258"/>
                </a:lnTo>
                <a:lnTo>
                  <a:pt x="2608" y="276"/>
                </a:lnTo>
                <a:lnTo>
                  <a:pt x="2608" y="277"/>
                </a:lnTo>
                <a:lnTo>
                  <a:pt x="2608" y="270"/>
                </a:lnTo>
                <a:lnTo>
                  <a:pt x="2609" y="254"/>
                </a:lnTo>
                <a:lnTo>
                  <a:pt x="2609" y="210"/>
                </a:lnTo>
                <a:lnTo>
                  <a:pt x="2609" y="182"/>
                </a:lnTo>
                <a:lnTo>
                  <a:pt x="2609" y="163"/>
                </a:lnTo>
                <a:lnTo>
                  <a:pt x="2610" y="169"/>
                </a:lnTo>
                <a:lnTo>
                  <a:pt x="2610" y="170"/>
                </a:lnTo>
                <a:lnTo>
                  <a:pt x="2611" y="164"/>
                </a:lnTo>
                <a:lnTo>
                  <a:pt x="2611" y="188"/>
                </a:lnTo>
                <a:lnTo>
                  <a:pt x="2611" y="174"/>
                </a:lnTo>
                <a:lnTo>
                  <a:pt x="2611" y="182"/>
                </a:lnTo>
                <a:lnTo>
                  <a:pt x="2612" y="182"/>
                </a:lnTo>
                <a:lnTo>
                  <a:pt x="2612" y="190"/>
                </a:lnTo>
                <a:lnTo>
                  <a:pt x="2612" y="223"/>
                </a:lnTo>
                <a:lnTo>
                  <a:pt x="2612" y="236"/>
                </a:lnTo>
                <a:lnTo>
                  <a:pt x="2613" y="228"/>
                </a:lnTo>
                <a:lnTo>
                  <a:pt x="2613" y="224"/>
                </a:lnTo>
                <a:lnTo>
                  <a:pt x="2613" y="227"/>
                </a:lnTo>
                <a:lnTo>
                  <a:pt x="2614" y="248"/>
                </a:lnTo>
                <a:lnTo>
                  <a:pt x="2614" y="231"/>
                </a:lnTo>
                <a:lnTo>
                  <a:pt x="2615" y="234"/>
                </a:lnTo>
                <a:lnTo>
                  <a:pt x="2615" y="230"/>
                </a:lnTo>
                <a:lnTo>
                  <a:pt x="2615" y="233"/>
                </a:lnTo>
                <a:lnTo>
                  <a:pt x="2615" y="238"/>
                </a:lnTo>
                <a:lnTo>
                  <a:pt x="2616" y="242"/>
                </a:lnTo>
                <a:lnTo>
                  <a:pt x="2616" y="262"/>
                </a:lnTo>
                <a:lnTo>
                  <a:pt x="2616" y="242"/>
                </a:lnTo>
                <a:lnTo>
                  <a:pt x="2616" y="195"/>
                </a:lnTo>
                <a:lnTo>
                  <a:pt x="2617" y="202"/>
                </a:lnTo>
                <a:lnTo>
                  <a:pt x="2617" y="218"/>
                </a:lnTo>
                <a:lnTo>
                  <a:pt x="2618" y="204"/>
                </a:lnTo>
                <a:lnTo>
                  <a:pt x="2618" y="187"/>
                </a:lnTo>
                <a:lnTo>
                  <a:pt x="2618" y="209"/>
                </a:lnTo>
                <a:lnTo>
                  <a:pt x="2618" y="205"/>
                </a:lnTo>
                <a:lnTo>
                  <a:pt x="2619" y="210"/>
                </a:lnTo>
                <a:lnTo>
                  <a:pt x="2619" y="221"/>
                </a:lnTo>
                <a:lnTo>
                  <a:pt x="2619" y="241"/>
                </a:lnTo>
                <a:lnTo>
                  <a:pt x="2620" y="249"/>
                </a:lnTo>
                <a:lnTo>
                  <a:pt x="2620" y="258"/>
                </a:lnTo>
                <a:lnTo>
                  <a:pt x="2620" y="227"/>
                </a:lnTo>
                <a:lnTo>
                  <a:pt x="2620" y="244"/>
                </a:lnTo>
                <a:lnTo>
                  <a:pt x="2621" y="228"/>
                </a:lnTo>
                <a:lnTo>
                  <a:pt x="2621" y="228"/>
                </a:lnTo>
                <a:lnTo>
                  <a:pt x="2622" y="248"/>
                </a:lnTo>
                <a:lnTo>
                  <a:pt x="2622" y="216"/>
                </a:lnTo>
                <a:lnTo>
                  <a:pt x="2622" y="204"/>
                </a:lnTo>
                <a:lnTo>
                  <a:pt x="2622" y="207"/>
                </a:lnTo>
                <a:lnTo>
                  <a:pt x="2623" y="190"/>
                </a:lnTo>
                <a:lnTo>
                  <a:pt x="2623" y="204"/>
                </a:lnTo>
                <a:lnTo>
                  <a:pt x="2623" y="203"/>
                </a:lnTo>
                <a:lnTo>
                  <a:pt x="2624" y="208"/>
                </a:lnTo>
                <a:lnTo>
                  <a:pt x="2624" y="257"/>
                </a:lnTo>
                <a:lnTo>
                  <a:pt x="2624" y="263"/>
                </a:lnTo>
                <a:lnTo>
                  <a:pt x="2624" y="271"/>
                </a:lnTo>
                <a:lnTo>
                  <a:pt x="2625" y="246"/>
                </a:lnTo>
                <a:lnTo>
                  <a:pt x="2625" y="264"/>
                </a:lnTo>
                <a:lnTo>
                  <a:pt x="2626" y="274"/>
                </a:lnTo>
                <a:lnTo>
                  <a:pt x="2626" y="300"/>
                </a:lnTo>
                <a:lnTo>
                  <a:pt x="2626" y="264"/>
                </a:lnTo>
                <a:lnTo>
                  <a:pt x="2626" y="285"/>
                </a:lnTo>
                <a:lnTo>
                  <a:pt x="2627" y="282"/>
                </a:lnTo>
                <a:lnTo>
                  <a:pt x="2627" y="295"/>
                </a:lnTo>
                <a:lnTo>
                  <a:pt x="2627" y="301"/>
                </a:lnTo>
                <a:lnTo>
                  <a:pt x="2627" y="289"/>
                </a:lnTo>
                <a:lnTo>
                  <a:pt x="2628" y="290"/>
                </a:lnTo>
                <a:lnTo>
                  <a:pt x="2628" y="289"/>
                </a:lnTo>
                <a:lnTo>
                  <a:pt x="2629" y="258"/>
                </a:lnTo>
                <a:lnTo>
                  <a:pt x="2629" y="259"/>
                </a:lnTo>
                <a:lnTo>
                  <a:pt x="2629" y="240"/>
                </a:lnTo>
                <a:lnTo>
                  <a:pt x="2629" y="241"/>
                </a:lnTo>
                <a:lnTo>
                  <a:pt x="2630" y="226"/>
                </a:lnTo>
                <a:lnTo>
                  <a:pt x="2630" y="232"/>
                </a:lnTo>
                <a:lnTo>
                  <a:pt x="2630" y="243"/>
                </a:lnTo>
                <a:lnTo>
                  <a:pt x="2631" y="236"/>
                </a:lnTo>
                <a:lnTo>
                  <a:pt x="2631" y="228"/>
                </a:lnTo>
                <a:lnTo>
                  <a:pt x="2631" y="238"/>
                </a:lnTo>
                <a:lnTo>
                  <a:pt x="2631" y="255"/>
                </a:lnTo>
                <a:lnTo>
                  <a:pt x="2632" y="263"/>
                </a:lnTo>
                <a:lnTo>
                  <a:pt x="2632" y="238"/>
                </a:lnTo>
                <a:lnTo>
                  <a:pt x="2633" y="282"/>
                </a:lnTo>
                <a:lnTo>
                  <a:pt x="2633" y="291"/>
                </a:lnTo>
                <a:lnTo>
                  <a:pt x="2633" y="291"/>
                </a:lnTo>
                <a:lnTo>
                  <a:pt x="2633" y="295"/>
                </a:lnTo>
                <a:lnTo>
                  <a:pt x="2634" y="285"/>
                </a:lnTo>
                <a:lnTo>
                  <a:pt x="2634" y="286"/>
                </a:lnTo>
                <a:lnTo>
                  <a:pt x="2634" y="279"/>
                </a:lnTo>
                <a:lnTo>
                  <a:pt x="2635" y="265"/>
                </a:lnTo>
                <a:lnTo>
                  <a:pt x="2635" y="243"/>
                </a:lnTo>
                <a:lnTo>
                  <a:pt x="2635" y="254"/>
                </a:lnTo>
                <a:lnTo>
                  <a:pt x="2635" y="247"/>
                </a:lnTo>
                <a:lnTo>
                  <a:pt x="2636" y="225"/>
                </a:lnTo>
                <a:lnTo>
                  <a:pt x="2636" y="179"/>
                </a:lnTo>
                <a:lnTo>
                  <a:pt x="2637" y="194"/>
                </a:lnTo>
                <a:lnTo>
                  <a:pt x="2637" y="194"/>
                </a:lnTo>
                <a:lnTo>
                  <a:pt x="2637" y="183"/>
                </a:lnTo>
                <a:lnTo>
                  <a:pt x="2637" y="186"/>
                </a:lnTo>
                <a:lnTo>
                  <a:pt x="2638" y="175"/>
                </a:lnTo>
                <a:lnTo>
                  <a:pt x="2638" y="177"/>
                </a:lnTo>
                <a:lnTo>
                  <a:pt x="2638" y="184"/>
                </a:lnTo>
                <a:lnTo>
                  <a:pt x="2639" y="175"/>
                </a:lnTo>
                <a:lnTo>
                  <a:pt x="2639" y="173"/>
                </a:lnTo>
                <a:lnTo>
                  <a:pt x="2639" y="170"/>
                </a:lnTo>
                <a:lnTo>
                  <a:pt x="2640" y="161"/>
                </a:lnTo>
                <a:lnTo>
                  <a:pt x="2640" y="172"/>
                </a:lnTo>
                <a:lnTo>
                  <a:pt x="2640" y="196"/>
                </a:lnTo>
                <a:lnTo>
                  <a:pt x="2641" y="216"/>
                </a:lnTo>
                <a:lnTo>
                  <a:pt x="2641" y="252"/>
                </a:lnTo>
                <a:lnTo>
                  <a:pt x="2641" y="243"/>
                </a:lnTo>
                <a:lnTo>
                  <a:pt x="2641" y="233"/>
                </a:lnTo>
                <a:lnTo>
                  <a:pt x="2642" y="219"/>
                </a:lnTo>
                <a:lnTo>
                  <a:pt x="2642" y="221"/>
                </a:lnTo>
                <a:lnTo>
                  <a:pt x="2642" y="204"/>
                </a:lnTo>
                <a:lnTo>
                  <a:pt x="2642" y="204"/>
                </a:lnTo>
                <a:lnTo>
                  <a:pt x="2643" y="224"/>
                </a:lnTo>
                <a:lnTo>
                  <a:pt x="2643" y="213"/>
                </a:lnTo>
                <a:lnTo>
                  <a:pt x="2644" y="213"/>
                </a:lnTo>
                <a:lnTo>
                  <a:pt x="2644" y="206"/>
                </a:lnTo>
                <a:lnTo>
                  <a:pt x="2644" y="214"/>
                </a:lnTo>
                <a:lnTo>
                  <a:pt x="2644" y="214"/>
                </a:lnTo>
                <a:lnTo>
                  <a:pt x="2645" y="217"/>
                </a:lnTo>
                <a:lnTo>
                  <a:pt x="2645" y="215"/>
                </a:lnTo>
                <a:lnTo>
                  <a:pt x="2645" y="225"/>
                </a:lnTo>
                <a:lnTo>
                  <a:pt x="2646" y="228"/>
                </a:lnTo>
                <a:lnTo>
                  <a:pt x="2646" y="240"/>
                </a:lnTo>
                <a:lnTo>
                  <a:pt x="2646" y="230"/>
                </a:lnTo>
                <a:lnTo>
                  <a:pt x="2646" y="225"/>
                </a:lnTo>
                <a:lnTo>
                  <a:pt x="2647" y="202"/>
                </a:lnTo>
                <a:lnTo>
                  <a:pt x="2647" y="221"/>
                </a:lnTo>
                <a:lnTo>
                  <a:pt x="2648" y="230"/>
                </a:lnTo>
                <a:lnTo>
                  <a:pt x="2648" y="228"/>
                </a:lnTo>
                <a:lnTo>
                  <a:pt x="2648" y="206"/>
                </a:lnTo>
                <a:lnTo>
                  <a:pt x="2648" y="196"/>
                </a:lnTo>
                <a:lnTo>
                  <a:pt x="2649" y="224"/>
                </a:lnTo>
                <a:lnTo>
                  <a:pt x="2649" y="238"/>
                </a:lnTo>
                <a:lnTo>
                  <a:pt x="2649" y="255"/>
                </a:lnTo>
                <a:lnTo>
                  <a:pt x="2650" y="265"/>
                </a:lnTo>
                <a:lnTo>
                  <a:pt x="2650" y="253"/>
                </a:lnTo>
                <a:lnTo>
                  <a:pt x="2650" y="218"/>
                </a:lnTo>
                <a:lnTo>
                  <a:pt x="2651" y="240"/>
                </a:lnTo>
                <a:lnTo>
                  <a:pt x="2651" y="241"/>
                </a:lnTo>
                <a:lnTo>
                  <a:pt x="2651" y="241"/>
                </a:lnTo>
                <a:lnTo>
                  <a:pt x="2652" y="253"/>
                </a:lnTo>
                <a:lnTo>
                  <a:pt x="2652" y="234"/>
                </a:lnTo>
                <a:lnTo>
                  <a:pt x="2652" y="243"/>
                </a:lnTo>
                <a:lnTo>
                  <a:pt x="2652" y="238"/>
                </a:lnTo>
                <a:lnTo>
                  <a:pt x="2653" y="228"/>
                </a:lnTo>
                <a:lnTo>
                  <a:pt x="2653" y="230"/>
                </a:lnTo>
                <a:lnTo>
                  <a:pt x="2653" y="238"/>
                </a:lnTo>
                <a:lnTo>
                  <a:pt x="2654" y="236"/>
                </a:lnTo>
                <a:lnTo>
                  <a:pt x="2654" y="236"/>
                </a:lnTo>
                <a:lnTo>
                  <a:pt x="2654" y="228"/>
                </a:lnTo>
                <a:lnTo>
                  <a:pt x="2655" y="226"/>
                </a:lnTo>
                <a:lnTo>
                  <a:pt x="2655" y="235"/>
                </a:lnTo>
                <a:lnTo>
                  <a:pt x="2655" y="243"/>
                </a:lnTo>
                <a:lnTo>
                  <a:pt x="2656" y="235"/>
                </a:lnTo>
                <a:lnTo>
                  <a:pt x="2656" y="253"/>
                </a:lnTo>
                <a:lnTo>
                  <a:pt x="2656" y="246"/>
                </a:lnTo>
                <a:lnTo>
                  <a:pt x="2656" y="236"/>
                </a:lnTo>
                <a:lnTo>
                  <a:pt x="2657" y="250"/>
                </a:lnTo>
                <a:lnTo>
                  <a:pt x="2657" y="256"/>
                </a:lnTo>
                <a:lnTo>
                  <a:pt x="2657" y="290"/>
                </a:lnTo>
                <a:lnTo>
                  <a:pt x="2657" y="331"/>
                </a:lnTo>
                <a:lnTo>
                  <a:pt x="2658" y="274"/>
                </a:lnTo>
                <a:lnTo>
                  <a:pt x="2658" y="269"/>
                </a:lnTo>
                <a:lnTo>
                  <a:pt x="2659" y="255"/>
                </a:lnTo>
                <a:lnTo>
                  <a:pt x="2659" y="239"/>
                </a:lnTo>
                <a:lnTo>
                  <a:pt x="2659" y="262"/>
                </a:lnTo>
                <a:lnTo>
                  <a:pt x="2659" y="278"/>
                </a:lnTo>
                <a:lnTo>
                  <a:pt x="2660" y="276"/>
                </a:lnTo>
                <a:lnTo>
                  <a:pt x="2660" y="279"/>
                </a:lnTo>
                <a:lnTo>
                  <a:pt x="2660" y="272"/>
                </a:lnTo>
                <a:lnTo>
                  <a:pt x="2661" y="282"/>
                </a:lnTo>
                <a:lnTo>
                  <a:pt x="2661" y="272"/>
                </a:lnTo>
                <a:lnTo>
                  <a:pt x="2661" y="284"/>
                </a:lnTo>
                <a:lnTo>
                  <a:pt x="2662" y="287"/>
                </a:lnTo>
                <a:lnTo>
                  <a:pt x="2662" y="304"/>
                </a:lnTo>
                <a:lnTo>
                  <a:pt x="2662" y="297"/>
                </a:lnTo>
                <a:lnTo>
                  <a:pt x="2663" y="283"/>
                </a:lnTo>
                <a:lnTo>
                  <a:pt x="2663" y="260"/>
                </a:lnTo>
                <a:lnTo>
                  <a:pt x="2663" y="249"/>
                </a:lnTo>
                <a:lnTo>
                  <a:pt x="2663" y="233"/>
                </a:lnTo>
                <a:lnTo>
                  <a:pt x="2664" y="225"/>
                </a:lnTo>
                <a:lnTo>
                  <a:pt x="2664" y="234"/>
                </a:lnTo>
                <a:lnTo>
                  <a:pt x="2664" y="233"/>
                </a:lnTo>
                <a:lnTo>
                  <a:pt x="2665" y="216"/>
                </a:lnTo>
                <a:lnTo>
                  <a:pt x="2665" y="217"/>
                </a:lnTo>
                <a:lnTo>
                  <a:pt x="2665" y="222"/>
                </a:lnTo>
                <a:lnTo>
                  <a:pt x="2666" y="245"/>
                </a:lnTo>
                <a:lnTo>
                  <a:pt x="2666" y="233"/>
                </a:lnTo>
                <a:lnTo>
                  <a:pt x="2666" y="255"/>
                </a:lnTo>
                <a:lnTo>
                  <a:pt x="2667" y="273"/>
                </a:lnTo>
                <a:lnTo>
                  <a:pt x="2667" y="247"/>
                </a:lnTo>
                <a:lnTo>
                  <a:pt x="2667" y="245"/>
                </a:lnTo>
                <a:lnTo>
                  <a:pt x="2667" y="254"/>
                </a:lnTo>
                <a:lnTo>
                  <a:pt x="2668" y="245"/>
                </a:lnTo>
                <a:lnTo>
                  <a:pt x="2668" y="226"/>
                </a:lnTo>
                <a:lnTo>
                  <a:pt x="2669" y="219"/>
                </a:lnTo>
                <a:lnTo>
                  <a:pt x="2669" y="232"/>
                </a:lnTo>
                <a:lnTo>
                  <a:pt x="2669" y="219"/>
                </a:lnTo>
                <a:lnTo>
                  <a:pt x="2669" y="219"/>
                </a:lnTo>
                <a:lnTo>
                  <a:pt x="2670" y="218"/>
                </a:lnTo>
                <a:lnTo>
                  <a:pt x="2670" y="234"/>
                </a:lnTo>
                <a:lnTo>
                  <a:pt x="2670" y="237"/>
                </a:lnTo>
                <a:lnTo>
                  <a:pt x="2670" y="231"/>
                </a:lnTo>
                <a:lnTo>
                  <a:pt x="2671" y="227"/>
                </a:lnTo>
                <a:lnTo>
                  <a:pt x="2671" y="224"/>
                </a:lnTo>
                <a:lnTo>
                  <a:pt x="2671" y="223"/>
                </a:lnTo>
                <a:lnTo>
                  <a:pt x="2672" y="240"/>
                </a:lnTo>
                <a:lnTo>
                  <a:pt x="2672" y="238"/>
                </a:lnTo>
                <a:lnTo>
                  <a:pt x="2672" y="209"/>
                </a:lnTo>
                <a:lnTo>
                  <a:pt x="2673" y="184"/>
                </a:lnTo>
                <a:lnTo>
                  <a:pt x="2673" y="211"/>
                </a:lnTo>
                <a:lnTo>
                  <a:pt x="2673" y="244"/>
                </a:lnTo>
                <a:lnTo>
                  <a:pt x="2674" y="278"/>
                </a:lnTo>
                <a:lnTo>
                  <a:pt x="2674" y="270"/>
                </a:lnTo>
                <a:lnTo>
                  <a:pt x="2674" y="277"/>
                </a:lnTo>
                <a:lnTo>
                  <a:pt x="2674" y="265"/>
                </a:lnTo>
                <a:lnTo>
                  <a:pt x="2675" y="251"/>
                </a:lnTo>
                <a:lnTo>
                  <a:pt x="2675" y="244"/>
                </a:lnTo>
                <a:lnTo>
                  <a:pt x="2675" y="254"/>
                </a:lnTo>
                <a:lnTo>
                  <a:pt x="2676" y="248"/>
                </a:lnTo>
                <a:lnTo>
                  <a:pt x="2676" y="240"/>
                </a:lnTo>
                <a:lnTo>
                  <a:pt x="2676" y="228"/>
                </a:lnTo>
                <a:lnTo>
                  <a:pt x="2677" y="224"/>
                </a:lnTo>
                <a:lnTo>
                  <a:pt x="2677" y="218"/>
                </a:lnTo>
                <a:lnTo>
                  <a:pt x="2677" y="214"/>
                </a:lnTo>
                <a:lnTo>
                  <a:pt x="2678" y="226"/>
                </a:lnTo>
                <a:lnTo>
                  <a:pt x="2678" y="220"/>
                </a:lnTo>
                <a:lnTo>
                  <a:pt x="2678" y="220"/>
                </a:lnTo>
                <a:lnTo>
                  <a:pt x="2678" y="256"/>
                </a:lnTo>
                <a:lnTo>
                  <a:pt x="2679" y="253"/>
                </a:lnTo>
                <a:lnTo>
                  <a:pt x="2679" y="272"/>
                </a:lnTo>
                <a:lnTo>
                  <a:pt x="2680" y="264"/>
                </a:lnTo>
                <a:lnTo>
                  <a:pt x="2680" y="244"/>
                </a:lnTo>
                <a:lnTo>
                  <a:pt x="2680" y="215"/>
                </a:lnTo>
                <a:lnTo>
                  <a:pt x="2680" y="231"/>
                </a:lnTo>
                <a:lnTo>
                  <a:pt x="2681" y="241"/>
                </a:lnTo>
                <a:lnTo>
                  <a:pt x="2681" y="242"/>
                </a:lnTo>
                <a:lnTo>
                  <a:pt x="2681" y="235"/>
                </a:lnTo>
                <a:lnTo>
                  <a:pt x="2682" y="238"/>
                </a:lnTo>
                <a:lnTo>
                  <a:pt x="2682" y="258"/>
                </a:lnTo>
                <a:lnTo>
                  <a:pt x="2682" y="216"/>
                </a:lnTo>
                <a:lnTo>
                  <a:pt x="2682" y="228"/>
                </a:lnTo>
                <a:lnTo>
                  <a:pt x="2683" y="225"/>
                </a:lnTo>
                <a:lnTo>
                  <a:pt x="2683" y="206"/>
                </a:lnTo>
                <a:lnTo>
                  <a:pt x="2684" y="187"/>
                </a:lnTo>
                <a:lnTo>
                  <a:pt x="2684" y="226"/>
                </a:lnTo>
                <a:lnTo>
                  <a:pt x="2684" y="224"/>
                </a:lnTo>
                <a:lnTo>
                  <a:pt x="2684" y="194"/>
                </a:lnTo>
                <a:lnTo>
                  <a:pt x="2685" y="249"/>
                </a:lnTo>
                <a:lnTo>
                  <a:pt x="2685" y="256"/>
                </a:lnTo>
                <a:lnTo>
                  <a:pt x="2685" y="267"/>
                </a:lnTo>
                <a:lnTo>
                  <a:pt x="2685" y="288"/>
                </a:lnTo>
                <a:lnTo>
                  <a:pt x="2686" y="279"/>
                </a:lnTo>
                <a:lnTo>
                  <a:pt x="2686" y="286"/>
                </a:lnTo>
                <a:lnTo>
                  <a:pt x="2686" y="295"/>
                </a:lnTo>
                <a:lnTo>
                  <a:pt x="2687" y="294"/>
                </a:lnTo>
                <a:lnTo>
                  <a:pt x="2687" y="305"/>
                </a:lnTo>
                <a:lnTo>
                  <a:pt x="2687" y="286"/>
                </a:lnTo>
                <a:lnTo>
                  <a:pt x="2688" y="292"/>
                </a:lnTo>
                <a:lnTo>
                  <a:pt x="2688" y="272"/>
                </a:lnTo>
                <a:lnTo>
                  <a:pt x="2688" y="265"/>
                </a:lnTo>
                <a:lnTo>
                  <a:pt x="2689" y="268"/>
                </a:lnTo>
                <a:lnTo>
                  <a:pt x="2689" y="277"/>
                </a:lnTo>
                <a:lnTo>
                  <a:pt x="2689" y="312"/>
                </a:lnTo>
                <a:lnTo>
                  <a:pt x="2689" y="326"/>
                </a:lnTo>
                <a:lnTo>
                  <a:pt x="2690" y="306"/>
                </a:lnTo>
                <a:lnTo>
                  <a:pt x="2690" y="281"/>
                </a:lnTo>
                <a:lnTo>
                  <a:pt x="2691" y="262"/>
                </a:lnTo>
                <a:lnTo>
                  <a:pt x="2691" y="280"/>
                </a:lnTo>
                <a:lnTo>
                  <a:pt x="2691" y="311"/>
                </a:lnTo>
                <a:lnTo>
                  <a:pt x="2691" y="313"/>
                </a:lnTo>
                <a:lnTo>
                  <a:pt x="2692" y="336"/>
                </a:lnTo>
                <a:lnTo>
                  <a:pt x="2692" y="316"/>
                </a:lnTo>
                <a:lnTo>
                  <a:pt x="2692" y="333"/>
                </a:lnTo>
                <a:lnTo>
                  <a:pt x="2693" y="313"/>
                </a:lnTo>
                <a:lnTo>
                  <a:pt x="2693" y="331"/>
                </a:lnTo>
                <a:lnTo>
                  <a:pt x="2693" y="318"/>
                </a:lnTo>
                <a:lnTo>
                  <a:pt x="2693" y="335"/>
                </a:lnTo>
                <a:lnTo>
                  <a:pt x="2694" y="335"/>
                </a:lnTo>
                <a:lnTo>
                  <a:pt x="2694" y="333"/>
                </a:lnTo>
                <a:lnTo>
                  <a:pt x="2695" y="328"/>
                </a:lnTo>
                <a:lnTo>
                  <a:pt x="2695" y="340"/>
                </a:lnTo>
                <a:lnTo>
                  <a:pt x="2695" y="347"/>
                </a:lnTo>
                <a:lnTo>
                  <a:pt x="2695" y="345"/>
                </a:lnTo>
                <a:lnTo>
                  <a:pt x="2696" y="324"/>
                </a:lnTo>
                <a:lnTo>
                  <a:pt x="2696" y="315"/>
                </a:lnTo>
                <a:lnTo>
                  <a:pt x="2696" y="314"/>
                </a:lnTo>
                <a:lnTo>
                  <a:pt x="2697" y="329"/>
                </a:lnTo>
                <a:lnTo>
                  <a:pt x="2697" y="351"/>
                </a:lnTo>
                <a:lnTo>
                  <a:pt x="2697" y="345"/>
                </a:lnTo>
                <a:lnTo>
                  <a:pt x="2697" y="345"/>
                </a:lnTo>
                <a:lnTo>
                  <a:pt x="2698" y="326"/>
                </a:lnTo>
                <a:lnTo>
                  <a:pt x="2698" y="309"/>
                </a:lnTo>
                <a:lnTo>
                  <a:pt x="2699" y="316"/>
                </a:lnTo>
                <a:lnTo>
                  <a:pt x="2699" y="328"/>
                </a:lnTo>
                <a:lnTo>
                  <a:pt x="2699" y="347"/>
                </a:lnTo>
                <a:lnTo>
                  <a:pt x="2699" y="333"/>
                </a:lnTo>
                <a:lnTo>
                  <a:pt x="2700" y="322"/>
                </a:lnTo>
                <a:lnTo>
                  <a:pt x="2700" y="307"/>
                </a:lnTo>
                <a:lnTo>
                  <a:pt x="2700" y="294"/>
                </a:lnTo>
                <a:lnTo>
                  <a:pt x="2700" y="292"/>
                </a:lnTo>
                <a:lnTo>
                  <a:pt x="2701" y="298"/>
                </a:lnTo>
                <a:lnTo>
                  <a:pt x="2701" y="300"/>
                </a:lnTo>
                <a:lnTo>
                  <a:pt x="2702" y="294"/>
                </a:lnTo>
                <a:lnTo>
                  <a:pt x="2702" y="287"/>
                </a:lnTo>
                <a:lnTo>
                  <a:pt x="2702" y="303"/>
                </a:lnTo>
                <a:lnTo>
                  <a:pt x="2702" y="319"/>
                </a:lnTo>
                <a:lnTo>
                  <a:pt x="2703" y="319"/>
                </a:lnTo>
                <a:lnTo>
                  <a:pt x="2703" y="332"/>
                </a:lnTo>
                <a:lnTo>
                  <a:pt x="2703" y="317"/>
                </a:lnTo>
                <a:lnTo>
                  <a:pt x="2704" y="351"/>
                </a:lnTo>
                <a:lnTo>
                  <a:pt x="2704" y="355"/>
                </a:lnTo>
                <a:lnTo>
                  <a:pt x="2704" y="333"/>
                </a:lnTo>
                <a:lnTo>
                  <a:pt x="2704" y="326"/>
                </a:lnTo>
                <a:lnTo>
                  <a:pt x="2705" y="324"/>
                </a:lnTo>
                <a:lnTo>
                  <a:pt x="2705" y="321"/>
                </a:lnTo>
                <a:lnTo>
                  <a:pt x="2706" y="315"/>
                </a:lnTo>
                <a:lnTo>
                  <a:pt x="2706" y="304"/>
                </a:lnTo>
                <a:lnTo>
                  <a:pt x="2706" y="311"/>
                </a:lnTo>
                <a:lnTo>
                  <a:pt x="2706" y="325"/>
                </a:lnTo>
                <a:lnTo>
                  <a:pt x="2707" y="272"/>
                </a:lnTo>
                <a:lnTo>
                  <a:pt x="2707" y="243"/>
                </a:lnTo>
                <a:lnTo>
                  <a:pt x="2707" y="275"/>
                </a:lnTo>
                <a:lnTo>
                  <a:pt x="2708" y="266"/>
                </a:lnTo>
                <a:lnTo>
                  <a:pt x="2708" y="241"/>
                </a:lnTo>
                <a:lnTo>
                  <a:pt x="2708" y="232"/>
                </a:lnTo>
                <a:lnTo>
                  <a:pt x="2708" y="256"/>
                </a:lnTo>
                <a:lnTo>
                  <a:pt x="2709" y="263"/>
                </a:lnTo>
                <a:lnTo>
                  <a:pt x="2709" y="278"/>
                </a:lnTo>
                <a:lnTo>
                  <a:pt x="2710" y="262"/>
                </a:lnTo>
                <a:lnTo>
                  <a:pt x="2710" y="281"/>
                </a:lnTo>
                <a:lnTo>
                  <a:pt x="2710" y="259"/>
                </a:lnTo>
                <a:lnTo>
                  <a:pt x="2710" y="281"/>
                </a:lnTo>
                <a:lnTo>
                  <a:pt x="2711" y="283"/>
                </a:lnTo>
                <a:lnTo>
                  <a:pt x="2711" y="294"/>
                </a:lnTo>
                <a:lnTo>
                  <a:pt x="2711" y="294"/>
                </a:lnTo>
                <a:lnTo>
                  <a:pt x="2711" y="282"/>
                </a:lnTo>
                <a:lnTo>
                  <a:pt x="2712" y="273"/>
                </a:lnTo>
                <a:lnTo>
                  <a:pt x="2712" y="268"/>
                </a:lnTo>
                <a:lnTo>
                  <a:pt x="2713" y="267"/>
                </a:lnTo>
                <a:lnTo>
                  <a:pt x="2713" y="259"/>
                </a:lnTo>
                <a:lnTo>
                  <a:pt x="2713" y="261"/>
                </a:lnTo>
                <a:lnTo>
                  <a:pt x="2713" y="285"/>
                </a:lnTo>
                <a:lnTo>
                  <a:pt x="2714" y="270"/>
                </a:lnTo>
                <a:lnTo>
                  <a:pt x="2714" y="276"/>
                </a:lnTo>
                <a:lnTo>
                  <a:pt x="2714" y="272"/>
                </a:lnTo>
                <a:lnTo>
                  <a:pt x="2715" y="254"/>
                </a:lnTo>
                <a:lnTo>
                  <a:pt x="2715" y="289"/>
                </a:lnTo>
                <a:lnTo>
                  <a:pt x="2715" y="291"/>
                </a:lnTo>
                <a:lnTo>
                  <a:pt x="2715" y="301"/>
                </a:lnTo>
                <a:lnTo>
                  <a:pt x="2716" y="292"/>
                </a:lnTo>
                <a:lnTo>
                  <a:pt x="2716" y="290"/>
                </a:lnTo>
                <a:lnTo>
                  <a:pt x="2717" y="287"/>
                </a:lnTo>
                <a:lnTo>
                  <a:pt x="2717" y="276"/>
                </a:lnTo>
                <a:lnTo>
                  <a:pt x="2717" y="242"/>
                </a:lnTo>
                <a:lnTo>
                  <a:pt x="2717" y="252"/>
                </a:lnTo>
                <a:lnTo>
                  <a:pt x="2718" y="280"/>
                </a:lnTo>
                <a:lnTo>
                  <a:pt x="2718" y="264"/>
                </a:lnTo>
                <a:lnTo>
                  <a:pt x="2718" y="282"/>
                </a:lnTo>
                <a:lnTo>
                  <a:pt x="2719" y="266"/>
                </a:lnTo>
                <a:lnTo>
                  <a:pt x="2719" y="262"/>
                </a:lnTo>
                <a:lnTo>
                  <a:pt x="2719" y="260"/>
                </a:lnTo>
                <a:lnTo>
                  <a:pt x="2719" y="251"/>
                </a:lnTo>
                <a:lnTo>
                  <a:pt x="2720" y="244"/>
                </a:lnTo>
                <a:lnTo>
                  <a:pt x="2720" y="246"/>
                </a:lnTo>
                <a:lnTo>
                  <a:pt x="2721" y="222"/>
                </a:lnTo>
                <a:lnTo>
                  <a:pt x="2721" y="251"/>
                </a:lnTo>
                <a:lnTo>
                  <a:pt x="2721" y="217"/>
                </a:lnTo>
                <a:lnTo>
                  <a:pt x="2721" y="231"/>
                </a:lnTo>
                <a:lnTo>
                  <a:pt x="2722" y="257"/>
                </a:lnTo>
                <a:lnTo>
                  <a:pt x="2722" y="284"/>
                </a:lnTo>
                <a:lnTo>
                  <a:pt x="2722" y="291"/>
                </a:lnTo>
                <a:lnTo>
                  <a:pt x="2723" y="302"/>
                </a:lnTo>
                <a:lnTo>
                  <a:pt x="2723" y="290"/>
                </a:lnTo>
                <a:lnTo>
                  <a:pt x="2723" y="271"/>
                </a:lnTo>
                <a:lnTo>
                  <a:pt x="2724" y="238"/>
                </a:lnTo>
                <a:lnTo>
                  <a:pt x="2724" y="240"/>
                </a:lnTo>
                <a:lnTo>
                  <a:pt x="2724" y="287"/>
                </a:lnTo>
                <a:lnTo>
                  <a:pt x="2725" y="297"/>
                </a:lnTo>
                <a:lnTo>
                  <a:pt x="2725" y="273"/>
                </a:lnTo>
                <a:lnTo>
                  <a:pt x="2725" y="262"/>
                </a:lnTo>
                <a:lnTo>
                  <a:pt x="2725" y="279"/>
                </a:lnTo>
                <a:lnTo>
                  <a:pt x="2726" y="280"/>
                </a:lnTo>
                <a:lnTo>
                  <a:pt x="2726" y="282"/>
                </a:lnTo>
                <a:lnTo>
                  <a:pt x="2726" y="260"/>
                </a:lnTo>
                <a:lnTo>
                  <a:pt x="2726" y="246"/>
                </a:lnTo>
                <a:lnTo>
                  <a:pt x="2727" y="231"/>
                </a:lnTo>
                <a:lnTo>
                  <a:pt x="2727" y="230"/>
                </a:lnTo>
                <a:lnTo>
                  <a:pt x="2728" y="230"/>
                </a:lnTo>
                <a:lnTo>
                  <a:pt x="2728" y="226"/>
                </a:lnTo>
                <a:lnTo>
                  <a:pt x="2728" y="240"/>
                </a:lnTo>
                <a:lnTo>
                  <a:pt x="2728" y="225"/>
                </a:lnTo>
                <a:lnTo>
                  <a:pt x="2729" y="218"/>
                </a:lnTo>
                <a:lnTo>
                  <a:pt x="2729" y="220"/>
                </a:lnTo>
                <a:lnTo>
                  <a:pt x="2729" y="213"/>
                </a:lnTo>
                <a:lnTo>
                  <a:pt x="2730" y="218"/>
                </a:lnTo>
                <a:lnTo>
                  <a:pt x="2730" y="217"/>
                </a:lnTo>
                <a:lnTo>
                  <a:pt x="2730" y="186"/>
                </a:lnTo>
                <a:lnTo>
                  <a:pt x="2730" y="181"/>
                </a:lnTo>
                <a:lnTo>
                  <a:pt x="2731" y="211"/>
                </a:lnTo>
                <a:lnTo>
                  <a:pt x="2731" y="215"/>
                </a:lnTo>
                <a:lnTo>
                  <a:pt x="2732" y="242"/>
                </a:lnTo>
                <a:lnTo>
                  <a:pt x="2732" y="256"/>
                </a:lnTo>
                <a:lnTo>
                  <a:pt x="2732" y="241"/>
                </a:lnTo>
                <a:lnTo>
                  <a:pt x="2732" y="204"/>
                </a:lnTo>
                <a:lnTo>
                  <a:pt x="2733" y="198"/>
                </a:lnTo>
                <a:lnTo>
                  <a:pt x="2733" y="187"/>
                </a:lnTo>
                <a:lnTo>
                  <a:pt x="2733" y="224"/>
                </a:lnTo>
                <a:lnTo>
                  <a:pt x="2734" y="223"/>
                </a:lnTo>
                <a:lnTo>
                  <a:pt x="2734" y="223"/>
                </a:lnTo>
                <a:lnTo>
                  <a:pt x="2734" y="225"/>
                </a:lnTo>
                <a:lnTo>
                  <a:pt x="2735" y="234"/>
                </a:lnTo>
                <a:lnTo>
                  <a:pt x="2735" y="252"/>
                </a:lnTo>
                <a:lnTo>
                  <a:pt x="2735" y="230"/>
                </a:lnTo>
                <a:lnTo>
                  <a:pt x="2736" y="236"/>
                </a:lnTo>
                <a:lnTo>
                  <a:pt x="2736" y="227"/>
                </a:lnTo>
                <a:lnTo>
                  <a:pt x="2736" y="221"/>
                </a:lnTo>
                <a:lnTo>
                  <a:pt x="2736" y="197"/>
                </a:lnTo>
                <a:lnTo>
                  <a:pt x="2737" y="217"/>
                </a:lnTo>
                <a:lnTo>
                  <a:pt x="2737" y="230"/>
                </a:lnTo>
                <a:lnTo>
                  <a:pt x="2737" y="237"/>
                </a:lnTo>
                <a:lnTo>
                  <a:pt x="2738" y="225"/>
                </a:lnTo>
                <a:lnTo>
                  <a:pt x="2738" y="260"/>
                </a:lnTo>
                <a:lnTo>
                  <a:pt x="2738" y="246"/>
                </a:lnTo>
                <a:lnTo>
                  <a:pt x="2739" y="231"/>
                </a:lnTo>
                <a:lnTo>
                  <a:pt x="2739" y="214"/>
                </a:lnTo>
                <a:lnTo>
                  <a:pt x="2739" y="248"/>
                </a:lnTo>
                <a:lnTo>
                  <a:pt x="2740" y="264"/>
                </a:lnTo>
                <a:lnTo>
                  <a:pt x="2740" y="242"/>
                </a:lnTo>
                <a:lnTo>
                  <a:pt x="2740" y="257"/>
                </a:lnTo>
                <a:lnTo>
                  <a:pt x="2740" y="277"/>
                </a:lnTo>
                <a:lnTo>
                  <a:pt x="2741" y="258"/>
                </a:lnTo>
                <a:lnTo>
                  <a:pt x="2741" y="281"/>
                </a:lnTo>
                <a:lnTo>
                  <a:pt x="2742" y="281"/>
                </a:lnTo>
                <a:lnTo>
                  <a:pt x="2742" y="261"/>
                </a:lnTo>
                <a:lnTo>
                  <a:pt x="2742" y="226"/>
                </a:lnTo>
                <a:lnTo>
                  <a:pt x="2742" y="244"/>
                </a:lnTo>
                <a:lnTo>
                  <a:pt x="2743" y="254"/>
                </a:lnTo>
                <a:lnTo>
                  <a:pt x="2743" y="254"/>
                </a:lnTo>
                <a:lnTo>
                  <a:pt x="2743" y="257"/>
                </a:lnTo>
                <a:lnTo>
                  <a:pt x="2743" y="260"/>
                </a:lnTo>
                <a:lnTo>
                  <a:pt x="2744" y="250"/>
                </a:lnTo>
                <a:lnTo>
                  <a:pt x="2744" y="293"/>
                </a:lnTo>
                <a:lnTo>
                  <a:pt x="2744" y="287"/>
                </a:lnTo>
                <a:lnTo>
                  <a:pt x="2745" y="242"/>
                </a:lnTo>
                <a:lnTo>
                  <a:pt x="2745" y="240"/>
                </a:lnTo>
                <a:lnTo>
                  <a:pt x="2745" y="241"/>
                </a:lnTo>
                <a:lnTo>
                  <a:pt x="2746" y="250"/>
                </a:lnTo>
                <a:lnTo>
                  <a:pt x="2746" y="231"/>
                </a:lnTo>
                <a:lnTo>
                  <a:pt x="2746" y="224"/>
                </a:lnTo>
                <a:lnTo>
                  <a:pt x="2747" y="219"/>
                </a:lnTo>
                <a:lnTo>
                  <a:pt x="2747" y="221"/>
                </a:lnTo>
                <a:lnTo>
                  <a:pt x="2747" y="209"/>
                </a:lnTo>
                <a:lnTo>
                  <a:pt x="2747" y="222"/>
                </a:lnTo>
                <a:lnTo>
                  <a:pt x="2748" y="196"/>
                </a:lnTo>
                <a:lnTo>
                  <a:pt x="2748" y="213"/>
                </a:lnTo>
                <a:lnTo>
                  <a:pt x="2748" y="214"/>
                </a:lnTo>
                <a:lnTo>
                  <a:pt x="2749" y="222"/>
                </a:lnTo>
                <a:lnTo>
                  <a:pt x="2749" y="227"/>
                </a:lnTo>
                <a:lnTo>
                  <a:pt x="2749" y="250"/>
                </a:lnTo>
                <a:lnTo>
                  <a:pt x="2750" y="245"/>
                </a:lnTo>
                <a:lnTo>
                  <a:pt x="2750" y="271"/>
                </a:lnTo>
                <a:lnTo>
                  <a:pt x="2750" y="267"/>
                </a:lnTo>
                <a:lnTo>
                  <a:pt x="2751" y="270"/>
                </a:lnTo>
                <a:lnTo>
                  <a:pt x="2751" y="269"/>
                </a:lnTo>
                <a:lnTo>
                  <a:pt x="2751" y="262"/>
                </a:lnTo>
                <a:lnTo>
                  <a:pt x="2751" y="274"/>
                </a:lnTo>
                <a:lnTo>
                  <a:pt x="2752" y="294"/>
                </a:lnTo>
                <a:lnTo>
                  <a:pt x="2752" y="288"/>
                </a:lnTo>
                <a:lnTo>
                  <a:pt x="2753" y="283"/>
                </a:lnTo>
                <a:lnTo>
                  <a:pt x="2753" y="275"/>
                </a:lnTo>
                <a:lnTo>
                  <a:pt x="2753" y="277"/>
                </a:lnTo>
                <a:lnTo>
                  <a:pt x="2753" y="269"/>
                </a:lnTo>
                <a:lnTo>
                  <a:pt x="2754" y="285"/>
                </a:lnTo>
                <a:lnTo>
                  <a:pt x="2754" y="282"/>
                </a:lnTo>
                <a:lnTo>
                  <a:pt x="2754" y="279"/>
                </a:lnTo>
                <a:lnTo>
                  <a:pt x="2754" y="265"/>
                </a:lnTo>
                <a:lnTo>
                  <a:pt x="2755" y="256"/>
                </a:lnTo>
                <a:lnTo>
                  <a:pt x="2755" y="285"/>
                </a:lnTo>
                <a:lnTo>
                  <a:pt x="2755" y="285"/>
                </a:lnTo>
                <a:lnTo>
                  <a:pt x="2756" y="286"/>
                </a:lnTo>
                <a:lnTo>
                  <a:pt x="2756" y="243"/>
                </a:lnTo>
                <a:lnTo>
                  <a:pt x="2757" y="242"/>
                </a:lnTo>
                <a:lnTo>
                  <a:pt x="2757" y="278"/>
                </a:lnTo>
                <a:lnTo>
                  <a:pt x="2757" y="273"/>
                </a:lnTo>
                <a:lnTo>
                  <a:pt x="2757" y="313"/>
                </a:lnTo>
                <a:lnTo>
                  <a:pt x="2758" y="286"/>
                </a:lnTo>
                <a:lnTo>
                  <a:pt x="2758" y="297"/>
                </a:lnTo>
                <a:lnTo>
                  <a:pt x="2758" y="286"/>
                </a:lnTo>
                <a:lnTo>
                  <a:pt x="2758" y="312"/>
                </a:lnTo>
                <a:lnTo>
                  <a:pt x="2759" y="299"/>
                </a:lnTo>
                <a:lnTo>
                  <a:pt x="2759" y="290"/>
                </a:lnTo>
                <a:lnTo>
                  <a:pt x="2759" y="266"/>
                </a:lnTo>
                <a:lnTo>
                  <a:pt x="2760" y="281"/>
                </a:lnTo>
                <a:lnTo>
                  <a:pt x="2760" y="250"/>
                </a:lnTo>
                <a:lnTo>
                  <a:pt x="2760" y="266"/>
                </a:lnTo>
                <a:lnTo>
                  <a:pt x="2761" y="256"/>
                </a:lnTo>
                <a:lnTo>
                  <a:pt x="2761" y="258"/>
                </a:lnTo>
                <a:lnTo>
                  <a:pt x="2761" y="272"/>
                </a:lnTo>
                <a:lnTo>
                  <a:pt x="2762" y="262"/>
                </a:lnTo>
                <a:lnTo>
                  <a:pt x="2762" y="237"/>
                </a:lnTo>
                <a:lnTo>
                  <a:pt x="2762" y="208"/>
                </a:lnTo>
                <a:lnTo>
                  <a:pt x="2762" y="206"/>
                </a:lnTo>
                <a:lnTo>
                  <a:pt x="2763" y="206"/>
                </a:lnTo>
                <a:lnTo>
                  <a:pt x="2763" y="213"/>
                </a:lnTo>
                <a:lnTo>
                  <a:pt x="2764" y="218"/>
                </a:lnTo>
                <a:lnTo>
                  <a:pt x="2764" y="218"/>
                </a:lnTo>
                <a:lnTo>
                  <a:pt x="2764" y="207"/>
                </a:lnTo>
                <a:lnTo>
                  <a:pt x="2764" y="230"/>
                </a:lnTo>
                <a:lnTo>
                  <a:pt x="2765" y="242"/>
                </a:lnTo>
                <a:lnTo>
                  <a:pt x="2765" y="226"/>
                </a:lnTo>
                <a:lnTo>
                  <a:pt x="2765" y="224"/>
                </a:lnTo>
                <a:lnTo>
                  <a:pt x="2766" y="240"/>
                </a:lnTo>
                <a:lnTo>
                  <a:pt x="2766" y="268"/>
                </a:lnTo>
                <a:lnTo>
                  <a:pt x="2766" y="259"/>
                </a:lnTo>
                <a:lnTo>
                  <a:pt x="2766" y="246"/>
                </a:lnTo>
                <a:lnTo>
                  <a:pt x="2767" y="250"/>
                </a:lnTo>
                <a:lnTo>
                  <a:pt x="2767" y="254"/>
                </a:lnTo>
                <a:lnTo>
                  <a:pt x="2768" y="230"/>
                </a:lnTo>
                <a:lnTo>
                  <a:pt x="2768" y="215"/>
                </a:lnTo>
                <a:lnTo>
                  <a:pt x="2768" y="218"/>
                </a:lnTo>
                <a:lnTo>
                  <a:pt x="2768" y="207"/>
                </a:lnTo>
                <a:lnTo>
                  <a:pt x="2769" y="207"/>
                </a:lnTo>
                <a:lnTo>
                  <a:pt x="2769" y="212"/>
                </a:lnTo>
                <a:lnTo>
                  <a:pt x="2769" y="229"/>
                </a:lnTo>
                <a:lnTo>
                  <a:pt x="2769" y="234"/>
                </a:lnTo>
                <a:lnTo>
                  <a:pt x="2770" y="215"/>
                </a:lnTo>
                <a:lnTo>
                  <a:pt x="2770" y="228"/>
                </a:lnTo>
                <a:lnTo>
                  <a:pt x="2770" y="233"/>
                </a:lnTo>
                <a:lnTo>
                  <a:pt x="2771" y="219"/>
                </a:lnTo>
                <a:lnTo>
                  <a:pt x="2771" y="226"/>
                </a:lnTo>
                <a:lnTo>
                  <a:pt x="2771" y="200"/>
                </a:lnTo>
                <a:lnTo>
                  <a:pt x="2772" y="201"/>
                </a:lnTo>
                <a:lnTo>
                  <a:pt x="2772" y="233"/>
                </a:lnTo>
                <a:lnTo>
                  <a:pt x="2772" y="238"/>
                </a:lnTo>
                <a:lnTo>
                  <a:pt x="2773" y="241"/>
                </a:lnTo>
                <a:lnTo>
                  <a:pt x="2773" y="227"/>
                </a:lnTo>
                <a:lnTo>
                  <a:pt x="2773" y="258"/>
                </a:lnTo>
                <a:lnTo>
                  <a:pt x="2773" y="265"/>
                </a:lnTo>
                <a:lnTo>
                  <a:pt x="2774" y="229"/>
                </a:lnTo>
                <a:lnTo>
                  <a:pt x="2774" y="227"/>
                </a:lnTo>
                <a:lnTo>
                  <a:pt x="2775" y="240"/>
                </a:lnTo>
                <a:lnTo>
                  <a:pt x="2775" y="256"/>
                </a:lnTo>
                <a:lnTo>
                  <a:pt x="2775" y="218"/>
                </a:lnTo>
                <a:lnTo>
                  <a:pt x="2775" y="252"/>
                </a:lnTo>
                <a:lnTo>
                  <a:pt x="2776" y="228"/>
                </a:lnTo>
                <a:lnTo>
                  <a:pt x="2776" y="258"/>
                </a:lnTo>
                <a:lnTo>
                  <a:pt x="2776" y="245"/>
                </a:lnTo>
                <a:lnTo>
                  <a:pt x="2777" y="224"/>
                </a:lnTo>
                <a:lnTo>
                  <a:pt x="2777" y="221"/>
                </a:lnTo>
                <a:lnTo>
                  <a:pt x="2777" y="217"/>
                </a:lnTo>
                <a:lnTo>
                  <a:pt x="2777" y="217"/>
                </a:lnTo>
                <a:lnTo>
                  <a:pt x="2778" y="246"/>
                </a:lnTo>
                <a:lnTo>
                  <a:pt x="2778" y="218"/>
                </a:lnTo>
                <a:lnTo>
                  <a:pt x="2779" y="223"/>
                </a:lnTo>
                <a:lnTo>
                  <a:pt x="2779" y="216"/>
                </a:lnTo>
                <a:lnTo>
                  <a:pt x="2779" y="208"/>
                </a:lnTo>
                <a:lnTo>
                  <a:pt x="2779" y="223"/>
                </a:lnTo>
                <a:lnTo>
                  <a:pt x="2780" y="216"/>
                </a:lnTo>
                <a:lnTo>
                  <a:pt x="2780" y="234"/>
                </a:lnTo>
                <a:lnTo>
                  <a:pt x="2780" y="237"/>
                </a:lnTo>
                <a:lnTo>
                  <a:pt x="2781" y="279"/>
                </a:lnTo>
                <a:lnTo>
                  <a:pt x="2781" y="296"/>
                </a:lnTo>
                <a:lnTo>
                  <a:pt x="2781" y="293"/>
                </a:lnTo>
                <a:lnTo>
                  <a:pt x="2781" y="300"/>
                </a:lnTo>
                <a:lnTo>
                  <a:pt x="2782" y="304"/>
                </a:lnTo>
                <a:lnTo>
                  <a:pt x="2782" y="276"/>
                </a:lnTo>
                <a:lnTo>
                  <a:pt x="2783" y="272"/>
                </a:lnTo>
                <a:lnTo>
                  <a:pt x="2783" y="279"/>
                </a:lnTo>
                <a:lnTo>
                  <a:pt x="2783" y="290"/>
                </a:lnTo>
                <a:lnTo>
                  <a:pt x="2783" y="281"/>
                </a:lnTo>
                <a:lnTo>
                  <a:pt x="2784" y="287"/>
                </a:lnTo>
                <a:lnTo>
                  <a:pt x="2784" y="292"/>
                </a:lnTo>
                <a:lnTo>
                  <a:pt x="2784" y="284"/>
                </a:lnTo>
                <a:lnTo>
                  <a:pt x="2784" y="303"/>
                </a:lnTo>
                <a:lnTo>
                  <a:pt x="2785" y="296"/>
                </a:lnTo>
                <a:lnTo>
                  <a:pt x="2785" y="302"/>
                </a:lnTo>
                <a:lnTo>
                  <a:pt x="2786" y="295"/>
                </a:lnTo>
                <a:lnTo>
                  <a:pt x="2786" y="296"/>
                </a:lnTo>
                <a:lnTo>
                  <a:pt x="2786" y="310"/>
                </a:lnTo>
                <a:lnTo>
                  <a:pt x="2786" y="326"/>
                </a:lnTo>
                <a:lnTo>
                  <a:pt x="2787" y="308"/>
                </a:lnTo>
                <a:lnTo>
                  <a:pt x="2787" y="310"/>
                </a:lnTo>
                <a:lnTo>
                  <a:pt x="2787" y="276"/>
                </a:lnTo>
                <a:lnTo>
                  <a:pt x="2788" y="276"/>
                </a:lnTo>
                <a:lnTo>
                  <a:pt x="2788" y="256"/>
                </a:lnTo>
                <a:lnTo>
                  <a:pt x="2788" y="268"/>
                </a:lnTo>
                <a:lnTo>
                  <a:pt x="2788" y="292"/>
                </a:lnTo>
                <a:lnTo>
                  <a:pt x="2789" y="273"/>
                </a:lnTo>
                <a:lnTo>
                  <a:pt x="2789" y="271"/>
                </a:lnTo>
                <a:lnTo>
                  <a:pt x="2790" y="260"/>
                </a:lnTo>
                <a:lnTo>
                  <a:pt x="2790" y="280"/>
                </a:lnTo>
                <a:lnTo>
                  <a:pt x="2790" y="287"/>
                </a:lnTo>
                <a:lnTo>
                  <a:pt x="2790" y="298"/>
                </a:lnTo>
                <a:lnTo>
                  <a:pt x="2791" y="281"/>
                </a:lnTo>
                <a:lnTo>
                  <a:pt x="2791" y="285"/>
                </a:lnTo>
                <a:lnTo>
                  <a:pt x="2791" y="274"/>
                </a:lnTo>
                <a:lnTo>
                  <a:pt x="2792" y="296"/>
                </a:lnTo>
                <a:lnTo>
                  <a:pt x="2792" y="265"/>
                </a:lnTo>
                <a:lnTo>
                  <a:pt x="2792" y="284"/>
                </a:lnTo>
                <a:lnTo>
                  <a:pt x="2792" y="286"/>
                </a:lnTo>
                <a:lnTo>
                  <a:pt x="2793" y="270"/>
                </a:lnTo>
                <a:lnTo>
                  <a:pt x="2793" y="265"/>
                </a:lnTo>
                <a:lnTo>
                  <a:pt x="2794" y="254"/>
                </a:lnTo>
                <a:lnTo>
                  <a:pt x="2794" y="242"/>
                </a:lnTo>
                <a:lnTo>
                  <a:pt x="2794" y="262"/>
                </a:lnTo>
                <a:lnTo>
                  <a:pt x="2794" y="254"/>
                </a:lnTo>
                <a:lnTo>
                  <a:pt x="2795" y="234"/>
                </a:lnTo>
                <a:lnTo>
                  <a:pt x="2795" y="225"/>
                </a:lnTo>
                <a:lnTo>
                  <a:pt x="2795" y="232"/>
                </a:lnTo>
                <a:lnTo>
                  <a:pt x="2795" y="230"/>
                </a:lnTo>
                <a:lnTo>
                  <a:pt x="2796" y="208"/>
                </a:lnTo>
                <a:lnTo>
                  <a:pt x="2796" y="215"/>
                </a:lnTo>
                <a:lnTo>
                  <a:pt x="2797" y="234"/>
                </a:lnTo>
                <a:lnTo>
                  <a:pt x="2797" y="244"/>
                </a:lnTo>
                <a:lnTo>
                  <a:pt x="2797" y="278"/>
                </a:lnTo>
                <a:lnTo>
                  <a:pt x="2798" y="275"/>
                </a:lnTo>
                <a:lnTo>
                  <a:pt x="2798" y="287"/>
                </a:lnTo>
                <a:lnTo>
                  <a:pt x="2798" y="297"/>
                </a:lnTo>
                <a:lnTo>
                  <a:pt x="2798" y="327"/>
                </a:lnTo>
                <a:lnTo>
                  <a:pt x="2799" y="296"/>
                </a:lnTo>
                <a:lnTo>
                  <a:pt x="2799" y="289"/>
                </a:lnTo>
                <a:lnTo>
                  <a:pt x="2799" y="305"/>
                </a:lnTo>
                <a:lnTo>
                  <a:pt x="2799" y="309"/>
                </a:lnTo>
                <a:lnTo>
                  <a:pt x="2800" y="304"/>
                </a:lnTo>
                <a:lnTo>
                  <a:pt x="2800" y="297"/>
                </a:lnTo>
                <a:lnTo>
                  <a:pt x="2801" y="274"/>
                </a:lnTo>
                <a:lnTo>
                  <a:pt x="2801" y="294"/>
                </a:lnTo>
                <a:lnTo>
                  <a:pt x="2801" y="295"/>
                </a:lnTo>
                <a:lnTo>
                  <a:pt x="2801" y="298"/>
                </a:lnTo>
                <a:lnTo>
                  <a:pt x="2802" y="285"/>
                </a:lnTo>
                <a:lnTo>
                  <a:pt x="2802" y="289"/>
                </a:lnTo>
                <a:lnTo>
                  <a:pt x="2802" y="272"/>
                </a:lnTo>
                <a:lnTo>
                  <a:pt x="2803" y="256"/>
                </a:lnTo>
                <a:lnTo>
                  <a:pt x="2803" y="239"/>
                </a:lnTo>
                <a:lnTo>
                  <a:pt x="2803" y="252"/>
                </a:lnTo>
                <a:lnTo>
                  <a:pt x="2803" y="251"/>
                </a:lnTo>
                <a:lnTo>
                  <a:pt x="2804" y="256"/>
                </a:lnTo>
                <a:lnTo>
                  <a:pt x="2804" y="252"/>
                </a:lnTo>
                <a:lnTo>
                  <a:pt x="2805" y="260"/>
                </a:lnTo>
                <a:lnTo>
                  <a:pt x="2805" y="250"/>
                </a:lnTo>
                <a:lnTo>
                  <a:pt x="2805" y="256"/>
                </a:lnTo>
                <a:lnTo>
                  <a:pt x="2805" y="270"/>
                </a:lnTo>
                <a:lnTo>
                  <a:pt x="2806" y="292"/>
                </a:lnTo>
                <a:lnTo>
                  <a:pt x="2806" y="282"/>
                </a:lnTo>
                <a:lnTo>
                  <a:pt x="2806" y="281"/>
                </a:lnTo>
                <a:lnTo>
                  <a:pt x="2807" y="265"/>
                </a:lnTo>
                <a:lnTo>
                  <a:pt x="2807" y="278"/>
                </a:lnTo>
                <a:lnTo>
                  <a:pt x="2807" y="276"/>
                </a:lnTo>
                <a:lnTo>
                  <a:pt x="2808" y="274"/>
                </a:lnTo>
                <a:lnTo>
                  <a:pt x="2808" y="266"/>
                </a:lnTo>
                <a:lnTo>
                  <a:pt x="2808" y="255"/>
                </a:lnTo>
                <a:lnTo>
                  <a:pt x="2809" y="273"/>
                </a:lnTo>
                <a:lnTo>
                  <a:pt x="2809" y="252"/>
                </a:lnTo>
                <a:lnTo>
                  <a:pt x="2809" y="249"/>
                </a:lnTo>
                <a:lnTo>
                  <a:pt x="2809" y="268"/>
                </a:lnTo>
                <a:lnTo>
                  <a:pt x="2810" y="268"/>
                </a:lnTo>
                <a:lnTo>
                  <a:pt x="2810" y="248"/>
                </a:lnTo>
                <a:lnTo>
                  <a:pt x="2810" y="244"/>
                </a:lnTo>
                <a:lnTo>
                  <a:pt x="2810" y="250"/>
                </a:lnTo>
                <a:lnTo>
                  <a:pt x="2811" y="234"/>
                </a:lnTo>
                <a:lnTo>
                  <a:pt x="2811" y="235"/>
                </a:lnTo>
                <a:lnTo>
                  <a:pt x="2812" y="213"/>
                </a:lnTo>
                <a:lnTo>
                  <a:pt x="2812" y="202"/>
                </a:lnTo>
                <a:lnTo>
                  <a:pt x="2812" y="205"/>
                </a:lnTo>
                <a:lnTo>
                  <a:pt x="2812" y="215"/>
                </a:lnTo>
                <a:lnTo>
                  <a:pt x="2813" y="204"/>
                </a:lnTo>
                <a:lnTo>
                  <a:pt x="2813" y="205"/>
                </a:lnTo>
                <a:lnTo>
                  <a:pt x="2813" y="205"/>
                </a:lnTo>
                <a:lnTo>
                  <a:pt x="2814" y="206"/>
                </a:lnTo>
                <a:lnTo>
                  <a:pt x="2814" y="207"/>
                </a:lnTo>
                <a:lnTo>
                  <a:pt x="2814" y="219"/>
                </a:lnTo>
                <a:lnTo>
                  <a:pt x="2815" y="212"/>
                </a:lnTo>
                <a:lnTo>
                  <a:pt x="2815" y="203"/>
                </a:lnTo>
                <a:lnTo>
                  <a:pt x="2815" y="235"/>
                </a:lnTo>
                <a:lnTo>
                  <a:pt x="2816" y="243"/>
                </a:lnTo>
                <a:lnTo>
                  <a:pt x="2816" y="234"/>
                </a:lnTo>
                <a:lnTo>
                  <a:pt x="2816" y="227"/>
                </a:lnTo>
                <a:lnTo>
                  <a:pt x="2816" y="232"/>
                </a:lnTo>
                <a:lnTo>
                  <a:pt x="2817" y="231"/>
                </a:lnTo>
                <a:lnTo>
                  <a:pt x="2817" y="234"/>
                </a:lnTo>
                <a:lnTo>
                  <a:pt x="2817" y="211"/>
                </a:lnTo>
                <a:lnTo>
                  <a:pt x="2818" y="214"/>
                </a:lnTo>
                <a:lnTo>
                  <a:pt x="2818" y="228"/>
                </a:lnTo>
                <a:lnTo>
                  <a:pt x="2818" y="232"/>
                </a:lnTo>
                <a:lnTo>
                  <a:pt x="2819" y="242"/>
                </a:lnTo>
                <a:lnTo>
                  <a:pt x="2819" y="239"/>
                </a:lnTo>
                <a:lnTo>
                  <a:pt x="2819" y="236"/>
                </a:lnTo>
                <a:lnTo>
                  <a:pt x="2820" y="233"/>
                </a:lnTo>
                <a:lnTo>
                  <a:pt x="2820" y="218"/>
                </a:lnTo>
                <a:lnTo>
                  <a:pt x="2820" y="226"/>
                </a:lnTo>
                <a:lnTo>
                  <a:pt x="2820" y="223"/>
                </a:lnTo>
                <a:lnTo>
                  <a:pt x="2821" y="240"/>
                </a:lnTo>
                <a:lnTo>
                  <a:pt x="2821" y="264"/>
                </a:lnTo>
                <a:lnTo>
                  <a:pt x="2821" y="271"/>
                </a:lnTo>
                <a:lnTo>
                  <a:pt x="2822" y="264"/>
                </a:lnTo>
                <a:lnTo>
                  <a:pt x="2822" y="278"/>
                </a:lnTo>
                <a:lnTo>
                  <a:pt x="2822" y="281"/>
                </a:lnTo>
                <a:lnTo>
                  <a:pt x="2823" y="278"/>
                </a:lnTo>
                <a:lnTo>
                  <a:pt x="2823" y="300"/>
                </a:lnTo>
                <a:lnTo>
                  <a:pt x="2823" y="292"/>
                </a:lnTo>
                <a:lnTo>
                  <a:pt x="2824" y="296"/>
                </a:lnTo>
                <a:lnTo>
                  <a:pt x="2824" y="295"/>
                </a:lnTo>
                <a:lnTo>
                  <a:pt x="2824" y="279"/>
                </a:lnTo>
                <a:lnTo>
                  <a:pt x="2824" y="266"/>
                </a:lnTo>
                <a:lnTo>
                  <a:pt x="2825" y="283"/>
                </a:lnTo>
                <a:lnTo>
                  <a:pt x="2825" y="274"/>
                </a:lnTo>
                <a:lnTo>
                  <a:pt x="2826" y="290"/>
                </a:lnTo>
                <a:lnTo>
                  <a:pt x="2826" y="299"/>
                </a:lnTo>
                <a:lnTo>
                  <a:pt x="2826" y="330"/>
                </a:lnTo>
                <a:lnTo>
                  <a:pt x="2826" y="324"/>
                </a:lnTo>
                <a:lnTo>
                  <a:pt x="2827" y="325"/>
                </a:lnTo>
                <a:lnTo>
                  <a:pt x="2827" y="291"/>
                </a:lnTo>
                <a:lnTo>
                  <a:pt x="2827" y="294"/>
                </a:lnTo>
                <a:lnTo>
                  <a:pt x="2827" y="271"/>
                </a:lnTo>
                <a:lnTo>
                  <a:pt x="2828" y="263"/>
                </a:lnTo>
                <a:lnTo>
                  <a:pt x="2828" y="256"/>
                </a:lnTo>
                <a:lnTo>
                  <a:pt x="2828" y="250"/>
                </a:lnTo>
                <a:lnTo>
                  <a:pt x="2829" y="225"/>
                </a:lnTo>
                <a:lnTo>
                  <a:pt x="2829" y="232"/>
                </a:lnTo>
                <a:lnTo>
                  <a:pt x="2829" y="230"/>
                </a:lnTo>
                <a:lnTo>
                  <a:pt x="2830" y="258"/>
                </a:lnTo>
                <a:lnTo>
                  <a:pt x="2830" y="232"/>
                </a:lnTo>
                <a:lnTo>
                  <a:pt x="2830" y="204"/>
                </a:lnTo>
                <a:lnTo>
                  <a:pt x="2831" y="220"/>
                </a:lnTo>
                <a:lnTo>
                  <a:pt x="2831" y="223"/>
                </a:lnTo>
                <a:lnTo>
                  <a:pt x="2831" y="202"/>
                </a:lnTo>
                <a:lnTo>
                  <a:pt x="2831" y="230"/>
                </a:lnTo>
                <a:lnTo>
                  <a:pt x="2832" y="226"/>
                </a:lnTo>
                <a:lnTo>
                  <a:pt x="2832" y="234"/>
                </a:lnTo>
                <a:lnTo>
                  <a:pt x="2832" y="245"/>
                </a:lnTo>
                <a:lnTo>
                  <a:pt x="2833" y="239"/>
                </a:lnTo>
                <a:lnTo>
                  <a:pt x="2833" y="230"/>
                </a:lnTo>
                <a:lnTo>
                  <a:pt x="2833" y="228"/>
                </a:lnTo>
                <a:lnTo>
                  <a:pt x="2834" y="220"/>
                </a:lnTo>
                <a:lnTo>
                  <a:pt x="2834" y="227"/>
                </a:lnTo>
                <a:lnTo>
                  <a:pt x="2834" y="221"/>
                </a:lnTo>
                <a:lnTo>
                  <a:pt x="2835" y="210"/>
                </a:lnTo>
                <a:lnTo>
                  <a:pt x="2835" y="206"/>
                </a:lnTo>
                <a:lnTo>
                  <a:pt x="2835" y="205"/>
                </a:lnTo>
                <a:lnTo>
                  <a:pt x="2835" y="202"/>
                </a:lnTo>
                <a:lnTo>
                  <a:pt x="2836" y="192"/>
                </a:lnTo>
                <a:lnTo>
                  <a:pt x="2836" y="185"/>
                </a:lnTo>
                <a:lnTo>
                  <a:pt x="2837" y="192"/>
                </a:lnTo>
                <a:lnTo>
                  <a:pt x="2837" y="190"/>
                </a:lnTo>
                <a:lnTo>
                  <a:pt x="2837" y="179"/>
                </a:lnTo>
                <a:lnTo>
                  <a:pt x="2837" y="235"/>
                </a:lnTo>
                <a:lnTo>
                  <a:pt x="2838" y="224"/>
                </a:lnTo>
                <a:lnTo>
                  <a:pt x="2838" y="235"/>
                </a:lnTo>
                <a:lnTo>
                  <a:pt x="2838" y="233"/>
                </a:lnTo>
                <a:lnTo>
                  <a:pt x="2839" y="221"/>
                </a:lnTo>
                <a:lnTo>
                  <a:pt x="2839" y="245"/>
                </a:lnTo>
                <a:lnTo>
                  <a:pt x="2839" y="240"/>
                </a:lnTo>
                <a:lnTo>
                  <a:pt x="2839" y="224"/>
                </a:lnTo>
                <a:lnTo>
                  <a:pt x="2840" y="229"/>
                </a:lnTo>
                <a:lnTo>
                  <a:pt x="2840" y="247"/>
                </a:lnTo>
                <a:lnTo>
                  <a:pt x="2841" y="242"/>
                </a:lnTo>
                <a:lnTo>
                  <a:pt x="2841" y="251"/>
                </a:lnTo>
                <a:lnTo>
                  <a:pt x="2841" y="247"/>
                </a:lnTo>
                <a:lnTo>
                  <a:pt x="2841" y="233"/>
                </a:lnTo>
                <a:lnTo>
                  <a:pt x="2842" y="248"/>
                </a:lnTo>
                <a:lnTo>
                  <a:pt x="2842" y="218"/>
                </a:lnTo>
                <a:lnTo>
                  <a:pt x="2842" y="211"/>
                </a:lnTo>
                <a:lnTo>
                  <a:pt x="2842" y="242"/>
                </a:lnTo>
                <a:lnTo>
                  <a:pt x="2843" y="249"/>
                </a:lnTo>
                <a:lnTo>
                  <a:pt x="2843" y="244"/>
                </a:lnTo>
                <a:lnTo>
                  <a:pt x="2843" y="232"/>
                </a:lnTo>
                <a:lnTo>
                  <a:pt x="2844" y="219"/>
                </a:lnTo>
                <a:lnTo>
                  <a:pt x="2844" y="244"/>
                </a:lnTo>
                <a:lnTo>
                  <a:pt x="2844" y="245"/>
                </a:lnTo>
                <a:lnTo>
                  <a:pt x="2845" y="245"/>
                </a:lnTo>
                <a:lnTo>
                  <a:pt x="2845" y="229"/>
                </a:lnTo>
                <a:lnTo>
                  <a:pt x="2845" y="207"/>
                </a:lnTo>
                <a:lnTo>
                  <a:pt x="2846" y="254"/>
                </a:lnTo>
                <a:lnTo>
                  <a:pt x="2846" y="246"/>
                </a:lnTo>
                <a:lnTo>
                  <a:pt x="2846" y="264"/>
                </a:lnTo>
                <a:lnTo>
                  <a:pt x="2846" y="262"/>
                </a:lnTo>
                <a:lnTo>
                  <a:pt x="2847" y="279"/>
                </a:lnTo>
                <a:lnTo>
                  <a:pt x="2847" y="290"/>
                </a:lnTo>
                <a:lnTo>
                  <a:pt x="2848" y="302"/>
                </a:lnTo>
                <a:lnTo>
                  <a:pt x="2848" y="301"/>
                </a:lnTo>
                <a:lnTo>
                  <a:pt x="2848" y="299"/>
                </a:lnTo>
                <a:lnTo>
                  <a:pt x="2848" y="305"/>
                </a:lnTo>
                <a:lnTo>
                  <a:pt x="2849" y="298"/>
                </a:lnTo>
                <a:lnTo>
                  <a:pt x="2849" y="263"/>
                </a:lnTo>
                <a:lnTo>
                  <a:pt x="2849" y="254"/>
                </a:lnTo>
                <a:lnTo>
                  <a:pt x="2850" y="259"/>
                </a:lnTo>
                <a:lnTo>
                  <a:pt x="2850" y="296"/>
                </a:lnTo>
                <a:lnTo>
                  <a:pt x="2850" y="297"/>
                </a:lnTo>
                <a:lnTo>
                  <a:pt x="2850" y="289"/>
                </a:lnTo>
                <a:lnTo>
                  <a:pt x="2851" y="301"/>
                </a:lnTo>
                <a:lnTo>
                  <a:pt x="2851" y="274"/>
                </a:lnTo>
                <a:lnTo>
                  <a:pt x="2852" y="267"/>
                </a:lnTo>
                <a:lnTo>
                  <a:pt x="2852" y="237"/>
                </a:lnTo>
                <a:lnTo>
                  <a:pt x="2852" y="222"/>
                </a:lnTo>
                <a:lnTo>
                  <a:pt x="2852" y="231"/>
                </a:lnTo>
                <a:lnTo>
                  <a:pt x="2853" y="252"/>
                </a:lnTo>
                <a:lnTo>
                  <a:pt x="2853" y="254"/>
                </a:lnTo>
                <a:lnTo>
                  <a:pt x="2853" y="248"/>
                </a:lnTo>
                <a:lnTo>
                  <a:pt x="2853" y="252"/>
                </a:lnTo>
                <a:lnTo>
                  <a:pt x="2854" y="252"/>
                </a:lnTo>
                <a:lnTo>
                  <a:pt x="2854" y="244"/>
                </a:lnTo>
                <a:lnTo>
                  <a:pt x="2854" y="284"/>
                </a:lnTo>
                <a:lnTo>
                  <a:pt x="2855" y="320"/>
                </a:lnTo>
                <a:lnTo>
                  <a:pt x="2855" y="312"/>
                </a:lnTo>
                <a:lnTo>
                  <a:pt x="2855" y="288"/>
                </a:lnTo>
                <a:lnTo>
                  <a:pt x="2856" y="285"/>
                </a:lnTo>
                <a:lnTo>
                  <a:pt x="2856" y="291"/>
                </a:lnTo>
                <a:lnTo>
                  <a:pt x="2856" y="280"/>
                </a:lnTo>
                <a:lnTo>
                  <a:pt x="2857" y="273"/>
                </a:lnTo>
                <a:lnTo>
                  <a:pt x="2857" y="272"/>
                </a:lnTo>
                <a:lnTo>
                  <a:pt x="2857" y="268"/>
                </a:lnTo>
                <a:lnTo>
                  <a:pt x="2857" y="276"/>
                </a:lnTo>
                <a:lnTo>
                  <a:pt x="2858" y="273"/>
                </a:lnTo>
                <a:lnTo>
                  <a:pt x="2858" y="246"/>
                </a:lnTo>
                <a:lnTo>
                  <a:pt x="2859" y="237"/>
                </a:lnTo>
                <a:lnTo>
                  <a:pt x="2859" y="267"/>
                </a:lnTo>
                <a:lnTo>
                  <a:pt x="2859" y="306"/>
                </a:lnTo>
                <a:lnTo>
                  <a:pt x="2859" y="296"/>
                </a:lnTo>
                <a:lnTo>
                  <a:pt x="2860" y="282"/>
                </a:lnTo>
                <a:lnTo>
                  <a:pt x="2860" y="290"/>
                </a:lnTo>
                <a:lnTo>
                  <a:pt x="2860" y="286"/>
                </a:lnTo>
                <a:lnTo>
                  <a:pt x="2861" y="266"/>
                </a:lnTo>
                <a:lnTo>
                  <a:pt x="2861" y="236"/>
                </a:lnTo>
                <a:lnTo>
                  <a:pt x="2861" y="253"/>
                </a:lnTo>
                <a:lnTo>
                  <a:pt x="2861" y="273"/>
                </a:lnTo>
                <a:lnTo>
                  <a:pt x="2862" y="250"/>
                </a:lnTo>
                <a:lnTo>
                  <a:pt x="2862" y="252"/>
                </a:lnTo>
                <a:lnTo>
                  <a:pt x="2863" y="275"/>
                </a:lnTo>
                <a:lnTo>
                  <a:pt x="2863" y="288"/>
                </a:lnTo>
                <a:lnTo>
                  <a:pt x="2863" y="278"/>
                </a:lnTo>
                <a:lnTo>
                  <a:pt x="2863" y="291"/>
                </a:lnTo>
                <a:lnTo>
                  <a:pt x="2864" y="276"/>
                </a:lnTo>
                <a:lnTo>
                  <a:pt x="2864" y="270"/>
                </a:lnTo>
                <a:lnTo>
                  <a:pt x="2864" y="289"/>
                </a:lnTo>
                <a:lnTo>
                  <a:pt x="2865" y="301"/>
                </a:lnTo>
                <a:lnTo>
                  <a:pt x="2865" y="289"/>
                </a:lnTo>
                <a:lnTo>
                  <a:pt x="2865" y="283"/>
                </a:lnTo>
                <a:lnTo>
                  <a:pt x="2865" y="294"/>
                </a:lnTo>
                <a:lnTo>
                  <a:pt x="2866" y="280"/>
                </a:lnTo>
                <a:lnTo>
                  <a:pt x="2866" y="279"/>
                </a:lnTo>
                <a:lnTo>
                  <a:pt x="2867" y="252"/>
                </a:lnTo>
                <a:lnTo>
                  <a:pt x="2867" y="254"/>
                </a:lnTo>
                <a:lnTo>
                  <a:pt x="2867" y="240"/>
                </a:lnTo>
                <a:lnTo>
                  <a:pt x="2867" y="263"/>
                </a:lnTo>
                <a:lnTo>
                  <a:pt x="2868" y="234"/>
                </a:lnTo>
                <a:lnTo>
                  <a:pt x="2868" y="243"/>
                </a:lnTo>
                <a:lnTo>
                  <a:pt x="2868" y="246"/>
                </a:lnTo>
                <a:lnTo>
                  <a:pt x="2868" y="239"/>
                </a:lnTo>
                <a:lnTo>
                  <a:pt x="2869" y="224"/>
                </a:lnTo>
                <a:lnTo>
                  <a:pt x="2869" y="250"/>
                </a:lnTo>
                <a:lnTo>
                  <a:pt x="2870" y="260"/>
                </a:lnTo>
                <a:lnTo>
                  <a:pt x="2870" y="264"/>
                </a:lnTo>
                <a:lnTo>
                  <a:pt x="2870" y="252"/>
                </a:lnTo>
                <a:lnTo>
                  <a:pt x="2870" y="242"/>
                </a:lnTo>
                <a:lnTo>
                  <a:pt x="2871" y="245"/>
                </a:lnTo>
                <a:lnTo>
                  <a:pt x="2871" y="231"/>
                </a:lnTo>
                <a:lnTo>
                  <a:pt x="2871" y="226"/>
                </a:lnTo>
                <a:lnTo>
                  <a:pt x="2872" y="238"/>
                </a:lnTo>
                <a:lnTo>
                  <a:pt x="2872" y="234"/>
                </a:lnTo>
                <a:lnTo>
                  <a:pt x="2872" y="235"/>
                </a:lnTo>
                <a:lnTo>
                  <a:pt x="2872" y="221"/>
                </a:lnTo>
                <a:lnTo>
                  <a:pt x="2873" y="242"/>
                </a:lnTo>
                <a:lnTo>
                  <a:pt x="2873" y="246"/>
                </a:lnTo>
                <a:lnTo>
                  <a:pt x="2874" y="243"/>
                </a:lnTo>
                <a:lnTo>
                  <a:pt x="2874" y="230"/>
                </a:lnTo>
                <a:lnTo>
                  <a:pt x="2874" y="231"/>
                </a:lnTo>
                <a:lnTo>
                  <a:pt x="2874" y="238"/>
                </a:lnTo>
                <a:lnTo>
                  <a:pt x="2875" y="228"/>
                </a:lnTo>
                <a:lnTo>
                  <a:pt x="2875" y="228"/>
                </a:lnTo>
                <a:lnTo>
                  <a:pt x="2875" y="216"/>
                </a:lnTo>
                <a:lnTo>
                  <a:pt x="2876" y="217"/>
                </a:lnTo>
                <a:lnTo>
                  <a:pt x="2876" y="226"/>
                </a:lnTo>
                <a:lnTo>
                  <a:pt x="2876" y="229"/>
                </a:lnTo>
                <a:lnTo>
                  <a:pt x="2876" y="239"/>
                </a:lnTo>
                <a:lnTo>
                  <a:pt x="2877" y="251"/>
                </a:lnTo>
                <a:lnTo>
                  <a:pt x="2877" y="210"/>
                </a:lnTo>
                <a:lnTo>
                  <a:pt x="2878" y="213"/>
                </a:lnTo>
                <a:lnTo>
                  <a:pt x="2878" y="225"/>
                </a:lnTo>
                <a:lnTo>
                  <a:pt x="2878" y="218"/>
                </a:lnTo>
                <a:lnTo>
                  <a:pt x="2878" y="200"/>
                </a:lnTo>
                <a:lnTo>
                  <a:pt x="2879" y="215"/>
                </a:lnTo>
                <a:lnTo>
                  <a:pt x="2879" y="223"/>
                </a:lnTo>
                <a:lnTo>
                  <a:pt x="2879" y="230"/>
                </a:lnTo>
                <a:lnTo>
                  <a:pt x="2880" y="240"/>
                </a:lnTo>
                <a:lnTo>
                  <a:pt x="2880" y="245"/>
                </a:lnTo>
                <a:lnTo>
                  <a:pt x="2880" y="239"/>
                </a:lnTo>
                <a:lnTo>
                  <a:pt x="2881" y="250"/>
                </a:lnTo>
                <a:lnTo>
                  <a:pt x="2881" y="232"/>
                </a:lnTo>
                <a:lnTo>
                  <a:pt x="2881" y="250"/>
                </a:lnTo>
                <a:lnTo>
                  <a:pt x="2882" y="234"/>
                </a:lnTo>
                <a:lnTo>
                  <a:pt x="2882" y="228"/>
                </a:lnTo>
                <a:lnTo>
                  <a:pt x="2882" y="205"/>
                </a:lnTo>
                <a:lnTo>
                  <a:pt x="2882" y="218"/>
                </a:lnTo>
                <a:lnTo>
                  <a:pt x="2883" y="228"/>
                </a:lnTo>
                <a:lnTo>
                  <a:pt x="2883" y="236"/>
                </a:lnTo>
                <a:lnTo>
                  <a:pt x="2883" y="228"/>
                </a:lnTo>
                <a:lnTo>
                  <a:pt x="2883" y="228"/>
                </a:lnTo>
                <a:lnTo>
                  <a:pt x="2884" y="243"/>
                </a:lnTo>
                <a:lnTo>
                  <a:pt x="2884" y="247"/>
                </a:lnTo>
                <a:lnTo>
                  <a:pt x="2885" y="237"/>
                </a:lnTo>
                <a:lnTo>
                  <a:pt x="2885" y="241"/>
                </a:lnTo>
                <a:lnTo>
                  <a:pt x="2885" y="264"/>
                </a:lnTo>
                <a:lnTo>
                  <a:pt x="2885" y="230"/>
                </a:lnTo>
                <a:lnTo>
                  <a:pt x="2886" y="234"/>
                </a:lnTo>
                <a:lnTo>
                  <a:pt x="2886" y="254"/>
                </a:lnTo>
                <a:lnTo>
                  <a:pt x="2886" y="259"/>
                </a:lnTo>
                <a:lnTo>
                  <a:pt x="2887" y="287"/>
                </a:lnTo>
                <a:lnTo>
                  <a:pt x="2887" y="314"/>
                </a:lnTo>
                <a:lnTo>
                  <a:pt x="2887" y="323"/>
                </a:lnTo>
                <a:lnTo>
                  <a:pt x="2888" y="322"/>
                </a:lnTo>
                <a:lnTo>
                  <a:pt x="2888" y="301"/>
                </a:lnTo>
                <a:lnTo>
                  <a:pt x="2888" y="281"/>
                </a:lnTo>
                <a:lnTo>
                  <a:pt x="2889" y="275"/>
                </a:lnTo>
                <a:lnTo>
                  <a:pt x="2889" y="283"/>
                </a:lnTo>
                <a:lnTo>
                  <a:pt x="2889" y="288"/>
                </a:lnTo>
                <a:lnTo>
                  <a:pt x="2889" y="270"/>
                </a:lnTo>
                <a:lnTo>
                  <a:pt x="2890" y="261"/>
                </a:lnTo>
                <a:lnTo>
                  <a:pt x="2890" y="272"/>
                </a:lnTo>
                <a:lnTo>
                  <a:pt x="2890" y="275"/>
                </a:lnTo>
                <a:lnTo>
                  <a:pt x="2891" y="272"/>
                </a:lnTo>
                <a:lnTo>
                  <a:pt x="2891" y="255"/>
                </a:lnTo>
                <a:lnTo>
                  <a:pt x="2891" y="255"/>
                </a:lnTo>
                <a:lnTo>
                  <a:pt x="2892" y="281"/>
                </a:lnTo>
                <a:lnTo>
                  <a:pt x="2892" y="274"/>
                </a:lnTo>
                <a:lnTo>
                  <a:pt x="2892" y="269"/>
                </a:lnTo>
                <a:lnTo>
                  <a:pt x="2893" y="240"/>
                </a:lnTo>
                <a:lnTo>
                  <a:pt x="2893" y="234"/>
                </a:lnTo>
                <a:lnTo>
                  <a:pt x="2893" y="221"/>
                </a:lnTo>
                <a:lnTo>
                  <a:pt x="2893" y="236"/>
                </a:lnTo>
                <a:lnTo>
                  <a:pt x="2894" y="252"/>
                </a:lnTo>
                <a:lnTo>
                  <a:pt x="2894" y="257"/>
                </a:lnTo>
                <a:lnTo>
                  <a:pt x="2894" y="271"/>
                </a:lnTo>
                <a:lnTo>
                  <a:pt x="2894" y="264"/>
                </a:lnTo>
                <a:lnTo>
                  <a:pt x="2895" y="254"/>
                </a:lnTo>
                <a:lnTo>
                  <a:pt x="2895" y="276"/>
                </a:lnTo>
                <a:lnTo>
                  <a:pt x="2896" y="274"/>
                </a:lnTo>
                <a:lnTo>
                  <a:pt x="2896" y="270"/>
                </a:lnTo>
                <a:lnTo>
                  <a:pt x="2896" y="289"/>
                </a:lnTo>
                <a:lnTo>
                  <a:pt x="2896" y="269"/>
                </a:lnTo>
                <a:lnTo>
                  <a:pt x="2897" y="270"/>
                </a:lnTo>
                <a:lnTo>
                  <a:pt x="2897" y="263"/>
                </a:lnTo>
                <a:lnTo>
                  <a:pt x="2897" y="264"/>
                </a:lnTo>
                <a:lnTo>
                  <a:pt x="2898" y="254"/>
                </a:lnTo>
                <a:lnTo>
                  <a:pt x="2898" y="256"/>
                </a:lnTo>
                <a:lnTo>
                  <a:pt x="2899" y="252"/>
                </a:lnTo>
                <a:lnTo>
                  <a:pt x="2899" y="270"/>
                </a:lnTo>
                <a:lnTo>
                  <a:pt x="2899" y="244"/>
                </a:lnTo>
                <a:lnTo>
                  <a:pt x="2899" y="244"/>
                </a:lnTo>
                <a:lnTo>
                  <a:pt x="2900" y="238"/>
                </a:lnTo>
                <a:lnTo>
                  <a:pt x="2900" y="242"/>
                </a:lnTo>
                <a:lnTo>
                  <a:pt x="2900" y="238"/>
                </a:lnTo>
                <a:lnTo>
                  <a:pt x="2900" y="252"/>
                </a:lnTo>
                <a:lnTo>
                  <a:pt x="2901" y="222"/>
                </a:lnTo>
                <a:lnTo>
                  <a:pt x="2901" y="188"/>
                </a:lnTo>
                <a:lnTo>
                  <a:pt x="2901" y="187"/>
                </a:lnTo>
                <a:lnTo>
                  <a:pt x="2902" y="229"/>
                </a:lnTo>
                <a:lnTo>
                  <a:pt x="2902" y="215"/>
                </a:lnTo>
                <a:lnTo>
                  <a:pt x="2902" y="247"/>
                </a:lnTo>
                <a:lnTo>
                  <a:pt x="2903" y="266"/>
                </a:lnTo>
                <a:lnTo>
                  <a:pt x="2903" y="223"/>
                </a:lnTo>
                <a:lnTo>
                  <a:pt x="2903" y="222"/>
                </a:lnTo>
                <a:lnTo>
                  <a:pt x="2904" y="270"/>
                </a:lnTo>
                <a:lnTo>
                  <a:pt x="2904" y="258"/>
                </a:lnTo>
                <a:lnTo>
                  <a:pt x="2904" y="260"/>
                </a:lnTo>
                <a:lnTo>
                  <a:pt x="2904" y="274"/>
                </a:lnTo>
                <a:lnTo>
                  <a:pt x="2905" y="268"/>
                </a:lnTo>
                <a:lnTo>
                  <a:pt x="2905" y="264"/>
                </a:lnTo>
                <a:lnTo>
                  <a:pt x="2905" y="270"/>
                </a:lnTo>
                <a:lnTo>
                  <a:pt x="2906" y="264"/>
                </a:lnTo>
                <a:lnTo>
                  <a:pt x="2906" y="265"/>
                </a:lnTo>
                <a:lnTo>
                  <a:pt x="2906" y="274"/>
                </a:lnTo>
                <a:lnTo>
                  <a:pt x="2907" y="287"/>
                </a:lnTo>
                <a:lnTo>
                  <a:pt x="2907" y="278"/>
                </a:lnTo>
                <a:lnTo>
                  <a:pt x="2907" y="284"/>
                </a:lnTo>
                <a:lnTo>
                  <a:pt x="2908" y="263"/>
                </a:lnTo>
                <a:lnTo>
                  <a:pt x="2908" y="262"/>
                </a:lnTo>
                <a:lnTo>
                  <a:pt x="2908" y="257"/>
                </a:lnTo>
                <a:lnTo>
                  <a:pt x="2908" y="273"/>
                </a:lnTo>
                <a:lnTo>
                  <a:pt x="2909" y="276"/>
                </a:lnTo>
                <a:lnTo>
                  <a:pt x="2909" y="287"/>
                </a:lnTo>
                <a:lnTo>
                  <a:pt x="2910" y="255"/>
                </a:lnTo>
                <a:lnTo>
                  <a:pt x="2910" y="255"/>
                </a:lnTo>
                <a:lnTo>
                  <a:pt x="2910" y="250"/>
                </a:lnTo>
                <a:lnTo>
                  <a:pt x="2910" y="265"/>
                </a:lnTo>
                <a:lnTo>
                  <a:pt x="2911" y="273"/>
                </a:lnTo>
                <a:lnTo>
                  <a:pt x="2911" y="261"/>
                </a:lnTo>
                <a:lnTo>
                  <a:pt x="2911" y="261"/>
                </a:lnTo>
                <a:lnTo>
                  <a:pt x="2911" y="242"/>
                </a:lnTo>
                <a:lnTo>
                  <a:pt x="2912" y="236"/>
                </a:lnTo>
                <a:lnTo>
                  <a:pt x="2912" y="244"/>
                </a:lnTo>
                <a:lnTo>
                  <a:pt x="2912" y="240"/>
                </a:lnTo>
                <a:lnTo>
                  <a:pt x="2913" y="244"/>
                </a:lnTo>
                <a:lnTo>
                  <a:pt x="2913" y="224"/>
                </a:lnTo>
                <a:lnTo>
                  <a:pt x="2913" y="238"/>
                </a:lnTo>
                <a:lnTo>
                  <a:pt x="2914" y="249"/>
                </a:lnTo>
                <a:lnTo>
                  <a:pt x="2914" y="253"/>
                </a:lnTo>
                <a:lnTo>
                  <a:pt x="2914" y="237"/>
                </a:lnTo>
                <a:lnTo>
                  <a:pt x="2915" y="246"/>
                </a:lnTo>
                <a:lnTo>
                  <a:pt x="2915" y="238"/>
                </a:lnTo>
                <a:lnTo>
                  <a:pt x="2915" y="240"/>
                </a:lnTo>
                <a:lnTo>
                  <a:pt x="2915" y="252"/>
                </a:lnTo>
                <a:lnTo>
                  <a:pt x="2916" y="234"/>
                </a:lnTo>
                <a:lnTo>
                  <a:pt x="2916" y="214"/>
                </a:lnTo>
                <a:lnTo>
                  <a:pt x="2916" y="227"/>
                </a:lnTo>
                <a:lnTo>
                  <a:pt x="2917" y="239"/>
                </a:lnTo>
                <a:lnTo>
                  <a:pt x="2917" y="246"/>
                </a:lnTo>
                <a:lnTo>
                  <a:pt x="2917" y="260"/>
                </a:lnTo>
                <a:lnTo>
                  <a:pt x="2918" y="249"/>
                </a:lnTo>
                <a:lnTo>
                  <a:pt x="2918" y="257"/>
                </a:lnTo>
                <a:lnTo>
                  <a:pt x="2918" y="281"/>
                </a:lnTo>
                <a:lnTo>
                  <a:pt x="2919" y="279"/>
                </a:lnTo>
                <a:lnTo>
                  <a:pt x="2919" y="270"/>
                </a:lnTo>
                <a:lnTo>
                  <a:pt x="2919" y="251"/>
                </a:lnTo>
                <a:lnTo>
                  <a:pt x="2919" y="269"/>
                </a:lnTo>
                <a:lnTo>
                  <a:pt x="2920" y="251"/>
                </a:lnTo>
                <a:lnTo>
                  <a:pt x="2920" y="253"/>
                </a:lnTo>
                <a:lnTo>
                  <a:pt x="2921" y="297"/>
                </a:lnTo>
                <a:lnTo>
                  <a:pt x="2921" y="264"/>
                </a:lnTo>
                <a:lnTo>
                  <a:pt x="2921" y="268"/>
                </a:lnTo>
                <a:lnTo>
                  <a:pt x="2921" y="258"/>
                </a:lnTo>
                <a:lnTo>
                  <a:pt x="2922" y="244"/>
                </a:lnTo>
                <a:lnTo>
                  <a:pt x="2922" y="248"/>
                </a:lnTo>
                <a:lnTo>
                  <a:pt x="2922" y="247"/>
                </a:lnTo>
                <a:lnTo>
                  <a:pt x="2923" y="257"/>
                </a:lnTo>
                <a:lnTo>
                  <a:pt x="2923" y="242"/>
                </a:lnTo>
                <a:lnTo>
                  <a:pt x="2923" y="238"/>
                </a:lnTo>
                <a:lnTo>
                  <a:pt x="2923" y="224"/>
                </a:lnTo>
                <a:lnTo>
                  <a:pt x="2924" y="202"/>
                </a:lnTo>
                <a:lnTo>
                  <a:pt x="2924" y="176"/>
                </a:lnTo>
                <a:lnTo>
                  <a:pt x="2925" y="216"/>
                </a:lnTo>
                <a:lnTo>
                  <a:pt x="2925" y="216"/>
                </a:lnTo>
                <a:lnTo>
                  <a:pt x="2925" y="234"/>
                </a:lnTo>
                <a:lnTo>
                  <a:pt x="2925" y="233"/>
                </a:lnTo>
                <a:lnTo>
                  <a:pt x="2926" y="243"/>
                </a:lnTo>
                <a:lnTo>
                  <a:pt x="2926" y="223"/>
                </a:lnTo>
                <a:lnTo>
                  <a:pt x="2926" y="233"/>
                </a:lnTo>
                <a:lnTo>
                  <a:pt x="2926" y="241"/>
                </a:lnTo>
                <a:lnTo>
                  <a:pt x="2927" y="287"/>
                </a:lnTo>
                <a:lnTo>
                  <a:pt x="2927" y="278"/>
                </a:lnTo>
                <a:lnTo>
                  <a:pt x="2927" y="277"/>
                </a:lnTo>
                <a:lnTo>
                  <a:pt x="2928" y="272"/>
                </a:lnTo>
                <a:lnTo>
                  <a:pt x="2928" y="289"/>
                </a:lnTo>
                <a:lnTo>
                  <a:pt x="2928" y="274"/>
                </a:lnTo>
                <a:lnTo>
                  <a:pt x="2929" y="277"/>
                </a:lnTo>
                <a:lnTo>
                  <a:pt x="2929" y="264"/>
                </a:lnTo>
                <a:lnTo>
                  <a:pt x="2929" y="271"/>
                </a:lnTo>
                <a:lnTo>
                  <a:pt x="2930" y="269"/>
                </a:lnTo>
                <a:lnTo>
                  <a:pt x="2930" y="254"/>
                </a:lnTo>
                <a:lnTo>
                  <a:pt x="2930" y="272"/>
                </a:lnTo>
                <a:lnTo>
                  <a:pt x="2930" y="276"/>
                </a:lnTo>
                <a:lnTo>
                  <a:pt x="2931" y="272"/>
                </a:lnTo>
                <a:lnTo>
                  <a:pt x="2931" y="253"/>
                </a:lnTo>
                <a:lnTo>
                  <a:pt x="2932" y="267"/>
                </a:lnTo>
                <a:lnTo>
                  <a:pt x="2932" y="287"/>
                </a:lnTo>
                <a:lnTo>
                  <a:pt x="2932" y="268"/>
                </a:lnTo>
                <a:lnTo>
                  <a:pt x="2932" y="265"/>
                </a:lnTo>
                <a:lnTo>
                  <a:pt x="2933" y="280"/>
                </a:lnTo>
                <a:lnTo>
                  <a:pt x="2933" y="276"/>
                </a:lnTo>
                <a:lnTo>
                  <a:pt x="2933" y="264"/>
                </a:lnTo>
                <a:lnTo>
                  <a:pt x="2934" y="281"/>
                </a:lnTo>
                <a:lnTo>
                  <a:pt x="2934" y="259"/>
                </a:lnTo>
                <a:lnTo>
                  <a:pt x="2934" y="253"/>
                </a:lnTo>
                <a:lnTo>
                  <a:pt x="2934" y="273"/>
                </a:lnTo>
                <a:lnTo>
                  <a:pt x="2935" y="276"/>
                </a:lnTo>
                <a:lnTo>
                  <a:pt x="2935" y="268"/>
                </a:lnTo>
                <a:lnTo>
                  <a:pt x="2936" y="269"/>
                </a:lnTo>
                <a:lnTo>
                  <a:pt x="2936" y="280"/>
                </a:lnTo>
                <a:lnTo>
                  <a:pt x="2936" y="269"/>
                </a:lnTo>
                <a:lnTo>
                  <a:pt x="2936" y="252"/>
                </a:lnTo>
                <a:lnTo>
                  <a:pt x="2937" y="231"/>
                </a:lnTo>
                <a:lnTo>
                  <a:pt x="2937" y="238"/>
                </a:lnTo>
                <a:lnTo>
                  <a:pt x="2937" y="226"/>
                </a:lnTo>
                <a:lnTo>
                  <a:pt x="2937" y="257"/>
                </a:lnTo>
                <a:lnTo>
                  <a:pt x="2938" y="240"/>
                </a:lnTo>
                <a:lnTo>
                  <a:pt x="2938" y="249"/>
                </a:lnTo>
                <a:lnTo>
                  <a:pt x="2938" y="264"/>
                </a:lnTo>
                <a:lnTo>
                  <a:pt x="2939" y="252"/>
                </a:lnTo>
                <a:lnTo>
                  <a:pt x="2939" y="262"/>
                </a:lnTo>
                <a:lnTo>
                  <a:pt x="2940" y="248"/>
                </a:lnTo>
                <a:lnTo>
                  <a:pt x="2940" y="247"/>
                </a:lnTo>
                <a:lnTo>
                  <a:pt x="2940" y="259"/>
                </a:lnTo>
                <a:lnTo>
                  <a:pt x="2940" y="257"/>
                </a:lnTo>
                <a:lnTo>
                  <a:pt x="2941" y="257"/>
                </a:lnTo>
                <a:lnTo>
                  <a:pt x="2941" y="251"/>
                </a:lnTo>
                <a:lnTo>
                  <a:pt x="2941" y="257"/>
                </a:lnTo>
                <a:lnTo>
                  <a:pt x="2941" y="243"/>
                </a:lnTo>
                <a:lnTo>
                  <a:pt x="2942" y="227"/>
                </a:lnTo>
                <a:lnTo>
                  <a:pt x="2942" y="219"/>
                </a:lnTo>
                <a:lnTo>
                  <a:pt x="2943" y="243"/>
                </a:lnTo>
                <a:lnTo>
                  <a:pt x="2943" y="240"/>
                </a:lnTo>
                <a:lnTo>
                  <a:pt x="2943" y="206"/>
                </a:lnTo>
                <a:lnTo>
                  <a:pt x="2943" y="215"/>
                </a:lnTo>
                <a:lnTo>
                  <a:pt x="2944" y="235"/>
                </a:lnTo>
                <a:lnTo>
                  <a:pt x="2944" y="238"/>
                </a:lnTo>
                <a:lnTo>
                  <a:pt x="2944" y="244"/>
                </a:lnTo>
                <a:lnTo>
                  <a:pt x="2945" y="260"/>
                </a:lnTo>
                <a:lnTo>
                  <a:pt x="2945" y="267"/>
                </a:lnTo>
                <a:lnTo>
                  <a:pt x="2945" y="271"/>
                </a:lnTo>
                <a:lnTo>
                  <a:pt x="2945" y="266"/>
                </a:lnTo>
                <a:lnTo>
                  <a:pt x="2946" y="262"/>
                </a:lnTo>
                <a:lnTo>
                  <a:pt x="2946" y="275"/>
                </a:lnTo>
                <a:lnTo>
                  <a:pt x="2947" y="285"/>
                </a:lnTo>
                <a:lnTo>
                  <a:pt x="2947" y="273"/>
                </a:lnTo>
                <a:lnTo>
                  <a:pt x="2947" y="285"/>
                </a:lnTo>
                <a:lnTo>
                  <a:pt x="2947" y="246"/>
                </a:lnTo>
                <a:lnTo>
                  <a:pt x="2948" y="256"/>
                </a:lnTo>
                <a:lnTo>
                  <a:pt x="2948" y="255"/>
                </a:lnTo>
                <a:lnTo>
                  <a:pt x="2948" y="266"/>
                </a:lnTo>
                <a:lnTo>
                  <a:pt x="2949" y="251"/>
                </a:lnTo>
                <a:lnTo>
                  <a:pt x="2949" y="263"/>
                </a:lnTo>
                <a:lnTo>
                  <a:pt x="2949" y="271"/>
                </a:lnTo>
                <a:lnTo>
                  <a:pt x="2949" y="290"/>
                </a:lnTo>
                <a:lnTo>
                  <a:pt x="2950" y="299"/>
                </a:lnTo>
                <a:lnTo>
                  <a:pt x="2950" y="285"/>
                </a:lnTo>
                <a:lnTo>
                  <a:pt x="2951" y="269"/>
                </a:lnTo>
                <a:lnTo>
                  <a:pt x="2951" y="266"/>
                </a:lnTo>
                <a:lnTo>
                  <a:pt x="2951" y="267"/>
                </a:lnTo>
                <a:lnTo>
                  <a:pt x="2951" y="289"/>
                </a:lnTo>
                <a:lnTo>
                  <a:pt x="2952" y="312"/>
                </a:lnTo>
                <a:lnTo>
                  <a:pt x="2952" y="308"/>
                </a:lnTo>
                <a:lnTo>
                  <a:pt x="2952" y="326"/>
                </a:lnTo>
                <a:lnTo>
                  <a:pt x="2952" y="339"/>
                </a:lnTo>
                <a:lnTo>
                  <a:pt x="2953" y="327"/>
                </a:lnTo>
                <a:lnTo>
                  <a:pt x="2953" y="305"/>
                </a:lnTo>
                <a:lnTo>
                  <a:pt x="2954" y="320"/>
                </a:lnTo>
                <a:lnTo>
                  <a:pt x="2954" y="298"/>
                </a:lnTo>
                <a:lnTo>
                  <a:pt x="2954" y="313"/>
                </a:lnTo>
                <a:lnTo>
                  <a:pt x="2954" y="313"/>
                </a:lnTo>
                <a:lnTo>
                  <a:pt x="2955" y="302"/>
                </a:lnTo>
                <a:lnTo>
                  <a:pt x="2955" y="287"/>
                </a:lnTo>
                <a:lnTo>
                  <a:pt x="2955" y="279"/>
                </a:lnTo>
                <a:lnTo>
                  <a:pt x="2956" y="284"/>
                </a:lnTo>
                <a:lnTo>
                  <a:pt x="2956" y="290"/>
                </a:lnTo>
                <a:lnTo>
                  <a:pt x="2956" y="269"/>
                </a:lnTo>
                <a:lnTo>
                  <a:pt x="2956" y="298"/>
                </a:lnTo>
                <a:lnTo>
                  <a:pt x="2957" y="252"/>
                </a:lnTo>
                <a:lnTo>
                  <a:pt x="2957" y="278"/>
                </a:lnTo>
                <a:lnTo>
                  <a:pt x="2958" y="256"/>
                </a:lnTo>
                <a:lnTo>
                  <a:pt x="2958" y="268"/>
                </a:lnTo>
                <a:lnTo>
                  <a:pt x="2958" y="249"/>
                </a:lnTo>
                <a:lnTo>
                  <a:pt x="2958" y="225"/>
                </a:lnTo>
                <a:lnTo>
                  <a:pt x="2959" y="208"/>
                </a:lnTo>
                <a:lnTo>
                  <a:pt x="2959" y="198"/>
                </a:lnTo>
                <a:lnTo>
                  <a:pt x="2959" y="221"/>
                </a:lnTo>
                <a:lnTo>
                  <a:pt x="2960" y="244"/>
                </a:lnTo>
                <a:lnTo>
                  <a:pt x="2960" y="229"/>
                </a:lnTo>
                <a:lnTo>
                  <a:pt x="2960" y="234"/>
                </a:lnTo>
                <a:lnTo>
                  <a:pt x="2961" y="245"/>
                </a:lnTo>
                <a:lnTo>
                  <a:pt x="2961" y="233"/>
                </a:lnTo>
                <a:lnTo>
                  <a:pt x="2961" y="236"/>
                </a:lnTo>
                <a:lnTo>
                  <a:pt x="2962" y="223"/>
                </a:lnTo>
                <a:lnTo>
                  <a:pt x="2962" y="217"/>
                </a:lnTo>
                <a:lnTo>
                  <a:pt x="2962" y="227"/>
                </a:lnTo>
                <a:lnTo>
                  <a:pt x="2962" y="216"/>
                </a:lnTo>
                <a:lnTo>
                  <a:pt x="2963" y="217"/>
                </a:lnTo>
                <a:lnTo>
                  <a:pt x="2963" y="221"/>
                </a:lnTo>
                <a:lnTo>
                  <a:pt x="2963" y="204"/>
                </a:lnTo>
                <a:lnTo>
                  <a:pt x="2964" y="216"/>
                </a:lnTo>
                <a:lnTo>
                  <a:pt x="2964" y="236"/>
                </a:lnTo>
                <a:lnTo>
                  <a:pt x="2964" y="220"/>
                </a:lnTo>
                <a:lnTo>
                  <a:pt x="2965" y="207"/>
                </a:lnTo>
                <a:lnTo>
                  <a:pt x="2965" y="222"/>
                </a:lnTo>
                <a:lnTo>
                  <a:pt x="2965" y="230"/>
                </a:lnTo>
                <a:lnTo>
                  <a:pt x="2966" y="220"/>
                </a:lnTo>
                <a:lnTo>
                  <a:pt x="2966" y="233"/>
                </a:lnTo>
                <a:lnTo>
                  <a:pt x="2966" y="273"/>
                </a:lnTo>
                <a:lnTo>
                  <a:pt x="2966" y="243"/>
                </a:lnTo>
                <a:lnTo>
                  <a:pt x="2967" y="220"/>
                </a:lnTo>
                <a:lnTo>
                  <a:pt x="2967" y="265"/>
                </a:lnTo>
                <a:lnTo>
                  <a:pt x="2967" y="307"/>
                </a:lnTo>
                <a:lnTo>
                  <a:pt x="2967" y="290"/>
                </a:lnTo>
                <a:lnTo>
                  <a:pt x="2968" y="291"/>
                </a:lnTo>
                <a:lnTo>
                  <a:pt x="2968" y="304"/>
                </a:lnTo>
                <a:lnTo>
                  <a:pt x="2969" y="307"/>
                </a:lnTo>
                <a:lnTo>
                  <a:pt x="2969" y="308"/>
                </a:lnTo>
                <a:lnTo>
                  <a:pt x="2969" y="309"/>
                </a:lnTo>
                <a:lnTo>
                  <a:pt x="2969" y="319"/>
                </a:lnTo>
                <a:lnTo>
                  <a:pt x="2970" y="315"/>
                </a:lnTo>
                <a:lnTo>
                  <a:pt x="2970" y="318"/>
                </a:lnTo>
                <a:lnTo>
                  <a:pt x="2970" y="324"/>
                </a:lnTo>
                <a:lnTo>
                  <a:pt x="2971" y="319"/>
                </a:lnTo>
                <a:lnTo>
                  <a:pt x="2971" y="320"/>
                </a:lnTo>
                <a:lnTo>
                  <a:pt x="2971" y="293"/>
                </a:lnTo>
                <a:lnTo>
                  <a:pt x="2972" y="307"/>
                </a:lnTo>
                <a:lnTo>
                  <a:pt x="2972" y="324"/>
                </a:lnTo>
                <a:lnTo>
                  <a:pt x="2972" y="324"/>
                </a:lnTo>
                <a:lnTo>
                  <a:pt x="2973" y="334"/>
                </a:lnTo>
                <a:lnTo>
                  <a:pt x="2973" y="335"/>
                </a:lnTo>
                <a:lnTo>
                  <a:pt x="2973" y="327"/>
                </a:lnTo>
                <a:lnTo>
                  <a:pt x="2973" y="320"/>
                </a:lnTo>
                <a:lnTo>
                  <a:pt x="2974" y="343"/>
                </a:lnTo>
                <a:lnTo>
                  <a:pt x="2974" y="291"/>
                </a:lnTo>
                <a:lnTo>
                  <a:pt x="2974" y="312"/>
                </a:lnTo>
                <a:lnTo>
                  <a:pt x="2975" y="283"/>
                </a:lnTo>
                <a:lnTo>
                  <a:pt x="2975" y="302"/>
                </a:lnTo>
                <a:lnTo>
                  <a:pt x="2975" y="281"/>
                </a:lnTo>
                <a:lnTo>
                  <a:pt x="2976" y="302"/>
                </a:lnTo>
                <a:lnTo>
                  <a:pt x="2976" y="274"/>
                </a:lnTo>
                <a:lnTo>
                  <a:pt x="2976" y="261"/>
                </a:lnTo>
                <a:lnTo>
                  <a:pt x="2977" y="285"/>
                </a:lnTo>
                <a:lnTo>
                  <a:pt x="2977" y="305"/>
                </a:lnTo>
                <a:lnTo>
                  <a:pt x="2977" y="305"/>
                </a:lnTo>
                <a:lnTo>
                  <a:pt x="2977" y="299"/>
                </a:lnTo>
                <a:lnTo>
                  <a:pt x="2978" y="311"/>
                </a:lnTo>
                <a:lnTo>
                  <a:pt x="2978" y="301"/>
                </a:lnTo>
                <a:lnTo>
                  <a:pt x="2978" y="293"/>
                </a:lnTo>
                <a:lnTo>
                  <a:pt x="2978" y="311"/>
                </a:lnTo>
                <a:lnTo>
                  <a:pt x="2979" y="291"/>
                </a:lnTo>
                <a:lnTo>
                  <a:pt x="2979" y="297"/>
                </a:lnTo>
                <a:lnTo>
                  <a:pt x="2980" y="303"/>
                </a:lnTo>
                <a:lnTo>
                  <a:pt x="2980" y="331"/>
                </a:lnTo>
                <a:lnTo>
                  <a:pt x="2980" y="290"/>
                </a:lnTo>
                <a:lnTo>
                  <a:pt x="2981" y="291"/>
                </a:lnTo>
                <a:lnTo>
                  <a:pt x="2981" y="277"/>
                </a:lnTo>
                <a:lnTo>
                  <a:pt x="2981" y="286"/>
                </a:lnTo>
                <a:lnTo>
                  <a:pt x="2981" y="277"/>
                </a:lnTo>
                <a:lnTo>
                  <a:pt x="2982" y="289"/>
                </a:lnTo>
                <a:lnTo>
                  <a:pt x="2982" y="285"/>
                </a:lnTo>
                <a:lnTo>
                  <a:pt x="2983" y="284"/>
                </a:lnTo>
                <a:lnTo>
                  <a:pt x="2983" y="345"/>
                </a:lnTo>
                <a:lnTo>
                  <a:pt x="2983" y="280"/>
                </a:lnTo>
                <a:lnTo>
                  <a:pt x="2983" y="252"/>
                </a:lnTo>
                <a:lnTo>
                  <a:pt x="2984" y="241"/>
                </a:lnTo>
                <a:lnTo>
                  <a:pt x="2984" y="278"/>
                </a:lnTo>
                <a:lnTo>
                  <a:pt x="2984" y="289"/>
                </a:lnTo>
                <a:lnTo>
                  <a:pt x="2984" y="291"/>
                </a:lnTo>
                <a:lnTo>
                  <a:pt x="2985" y="321"/>
                </a:lnTo>
                <a:lnTo>
                  <a:pt x="2985" y="304"/>
                </a:lnTo>
                <a:lnTo>
                  <a:pt x="2985" y="318"/>
                </a:lnTo>
                <a:lnTo>
                  <a:pt x="2986" y="298"/>
                </a:lnTo>
                <a:lnTo>
                  <a:pt x="2986" y="297"/>
                </a:lnTo>
                <a:lnTo>
                  <a:pt x="2986" y="291"/>
                </a:lnTo>
                <a:lnTo>
                  <a:pt x="2987" y="283"/>
                </a:lnTo>
                <a:lnTo>
                  <a:pt x="2987" y="287"/>
                </a:lnTo>
                <a:lnTo>
                  <a:pt x="2987" y="289"/>
                </a:lnTo>
                <a:lnTo>
                  <a:pt x="2988" y="296"/>
                </a:lnTo>
                <a:lnTo>
                  <a:pt x="2988" y="272"/>
                </a:lnTo>
                <a:lnTo>
                  <a:pt x="2988" y="280"/>
                </a:lnTo>
                <a:lnTo>
                  <a:pt x="2988" y="263"/>
                </a:lnTo>
                <a:lnTo>
                  <a:pt x="2989" y="253"/>
                </a:lnTo>
                <a:lnTo>
                  <a:pt x="2989" y="273"/>
                </a:lnTo>
                <a:lnTo>
                  <a:pt x="2989" y="274"/>
                </a:lnTo>
                <a:lnTo>
                  <a:pt x="2990" y="260"/>
                </a:lnTo>
                <a:lnTo>
                  <a:pt x="2990" y="288"/>
                </a:lnTo>
                <a:lnTo>
                  <a:pt x="2990" y="262"/>
                </a:lnTo>
                <a:lnTo>
                  <a:pt x="2991" y="274"/>
                </a:lnTo>
                <a:lnTo>
                  <a:pt x="2991" y="284"/>
                </a:lnTo>
                <a:lnTo>
                  <a:pt x="2991" y="292"/>
                </a:lnTo>
                <a:lnTo>
                  <a:pt x="2992" y="290"/>
                </a:lnTo>
                <a:lnTo>
                  <a:pt x="2992" y="316"/>
                </a:lnTo>
                <a:lnTo>
                  <a:pt x="2992" y="284"/>
                </a:lnTo>
                <a:lnTo>
                  <a:pt x="2992" y="284"/>
                </a:lnTo>
                <a:lnTo>
                  <a:pt x="2993" y="278"/>
                </a:lnTo>
                <a:lnTo>
                  <a:pt x="2993" y="281"/>
                </a:lnTo>
                <a:lnTo>
                  <a:pt x="2994" y="280"/>
                </a:lnTo>
                <a:lnTo>
                  <a:pt x="2994" y="271"/>
                </a:lnTo>
                <a:lnTo>
                  <a:pt x="2994" y="273"/>
                </a:lnTo>
                <a:lnTo>
                  <a:pt x="2994" y="281"/>
                </a:lnTo>
                <a:lnTo>
                  <a:pt x="2995" y="307"/>
                </a:lnTo>
                <a:lnTo>
                  <a:pt x="2995" y="289"/>
                </a:lnTo>
                <a:lnTo>
                  <a:pt x="2995" y="314"/>
                </a:lnTo>
                <a:lnTo>
                  <a:pt x="2995" y="301"/>
                </a:lnTo>
                <a:lnTo>
                  <a:pt x="2996" y="308"/>
                </a:lnTo>
                <a:lnTo>
                  <a:pt x="2996" y="283"/>
                </a:lnTo>
                <a:lnTo>
                  <a:pt x="2996" y="288"/>
                </a:lnTo>
                <a:lnTo>
                  <a:pt x="2997" y="287"/>
                </a:lnTo>
                <a:lnTo>
                  <a:pt x="2997" y="265"/>
                </a:lnTo>
                <a:lnTo>
                  <a:pt x="2997" y="270"/>
                </a:lnTo>
                <a:lnTo>
                  <a:pt x="2998" y="257"/>
                </a:lnTo>
                <a:lnTo>
                  <a:pt x="2998" y="284"/>
                </a:lnTo>
                <a:lnTo>
                  <a:pt x="2998" y="276"/>
                </a:lnTo>
                <a:lnTo>
                  <a:pt x="2999" y="272"/>
                </a:lnTo>
                <a:lnTo>
                  <a:pt x="2999" y="276"/>
                </a:lnTo>
                <a:lnTo>
                  <a:pt x="2999" y="279"/>
                </a:lnTo>
                <a:lnTo>
                  <a:pt x="2999" y="281"/>
                </a:lnTo>
                <a:lnTo>
                  <a:pt x="3000" y="274"/>
                </a:lnTo>
                <a:lnTo>
                  <a:pt x="3000" y="276"/>
                </a:lnTo>
                <a:lnTo>
                  <a:pt x="3000" y="299"/>
                </a:lnTo>
                <a:lnTo>
                  <a:pt x="3001" y="289"/>
                </a:lnTo>
                <a:lnTo>
                  <a:pt x="3001" y="270"/>
                </a:lnTo>
                <a:lnTo>
                  <a:pt x="3001" y="274"/>
                </a:lnTo>
                <a:lnTo>
                  <a:pt x="3002" y="273"/>
                </a:lnTo>
                <a:lnTo>
                  <a:pt x="3002" y="287"/>
                </a:lnTo>
                <a:lnTo>
                  <a:pt x="3002" y="278"/>
                </a:lnTo>
                <a:lnTo>
                  <a:pt x="3003" y="288"/>
                </a:lnTo>
                <a:lnTo>
                  <a:pt x="3003" y="297"/>
                </a:lnTo>
                <a:lnTo>
                  <a:pt x="3003" y="283"/>
                </a:lnTo>
                <a:lnTo>
                  <a:pt x="3003" y="276"/>
                </a:lnTo>
                <a:lnTo>
                  <a:pt x="3004" y="271"/>
                </a:lnTo>
                <a:lnTo>
                  <a:pt x="3004" y="254"/>
                </a:lnTo>
                <a:lnTo>
                  <a:pt x="3005" y="311"/>
                </a:lnTo>
                <a:lnTo>
                  <a:pt x="3005" y="290"/>
                </a:lnTo>
                <a:lnTo>
                  <a:pt x="3005" y="305"/>
                </a:lnTo>
                <a:lnTo>
                  <a:pt x="3005" y="311"/>
                </a:lnTo>
                <a:lnTo>
                  <a:pt x="3006" y="316"/>
                </a:lnTo>
                <a:lnTo>
                  <a:pt x="3006" y="323"/>
                </a:lnTo>
                <a:lnTo>
                  <a:pt x="3006" y="287"/>
                </a:lnTo>
                <a:lnTo>
                  <a:pt x="3007" y="251"/>
                </a:lnTo>
                <a:lnTo>
                  <a:pt x="3007" y="192"/>
                </a:lnTo>
                <a:lnTo>
                  <a:pt x="3007" y="214"/>
                </a:lnTo>
                <a:lnTo>
                  <a:pt x="3007" y="236"/>
                </a:lnTo>
                <a:lnTo>
                  <a:pt x="3008" y="231"/>
                </a:lnTo>
                <a:lnTo>
                  <a:pt x="3008" y="245"/>
                </a:lnTo>
                <a:lnTo>
                  <a:pt x="3009" y="274"/>
                </a:lnTo>
                <a:lnTo>
                  <a:pt x="3009" y="250"/>
                </a:lnTo>
                <a:lnTo>
                  <a:pt x="3009" y="263"/>
                </a:lnTo>
                <a:lnTo>
                  <a:pt x="3009" y="278"/>
                </a:lnTo>
                <a:lnTo>
                  <a:pt x="3010" y="292"/>
                </a:lnTo>
                <a:lnTo>
                  <a:pt x="3010" y="285"/>
                </a:lnTo>
                <a:lnTo>
                  <a:pt x="3010" y="282"/>
                </a:lnTo>
                <a:lnTo>
                  <a:pt x="3010" y="283"/>
                </a:lnTo>
                <a:lnTo>
                  <a:pt x="3011" y="288"/>
                </a:lnTo>
                <a:lnTo>
                  <a:pt x="3011" y="289"/>
                </a:lnTo>
                <a:lnTo>
                  <a:pt x="3011" y="306"/>
                </a:lnTo>
                <a:lnTo>
                  <a:pt x="3012" y="289"/>
                </a:lnTo>
                <a:lnTo>
                  <a:pt x="3012" y="318"/>
                </a:lnTo>
                <a:lnTo>
                  <a:pt x="3012" y="311"/>
                </a:lnTo>
                <a:lnTo>
                  <a:pt x="3013" y="299"/>
                </a:lnTo>
                <a:lnTo>
                  <a:pt x="3013" y="309"/>
                </a:lnTo>
                <a:lnTo>
                  <a:pt x="3013" y="279"/>
                </a:lnTo>
                <a:lnTo>
                  <a:pt x="3014" y="300"/>
                </a:lnTo>
                <a:lnTo>
                  <a:pt x="3014" y="290"/>
                </a:lnTo>
                <a:lnTo>
                  <a:pt x="3014" y="282"/>
                </a:lnTo>
                <a:lnTo>
                  <a:pt x="3014" y="283"/>
                </a:lnTo>
                <a:lnTo>
                  <a:pt x="3015" y="265"/>
                </a:lnTo>
                <a:lnTo>
                  <a:pt x="3015" y="225"/>
                </a:lnTo>
                <a:lnTo>
                  <a:pt x="3016" y="218"/>
                </a:lnTo>
                <a:lnTo>
                  <a:pt x="3016" y="251"/>
                </a:lnTo>
                <a:lnTo>
                  <a:pt x="3016" y="276"/>
                </a:lnTo>
                <a:lnTo>
                  <a:pt x="3016" y="278"/>
                </a:lnTo>
                <a:lnTo>
                  <a:pt x="3017" y="268"/>
                </a:lnTo>
                <a:lnTo>
                  <a:pt x="3017" y="261"/>
                </a:lnTo>
                <a:lnTo>
                  <a:pt x="3017" y="276"/>
                </a:lnTo>
                <a:lnTo>
                  <a:pt x="3018" y="289"/>
                </a:lnTo>
                <a:lnTo>
                  <a:pt x="3018" y="284"/>
                </a:lnTo>
                <a:lnTo>
                  <a:pt x="3018" y="277"/>
                </a:lnTo>
                <a:lnTo>
                  <a:pt x="3018" y="284"/>
                </a:lnTo>
                <a:lnTo>
                  <a:pt x="3019" y="279"/>
                </a:lnTo>
                <a:lnTo>
                  <a:pt x="3019" y="253"/>
                </a:lnTo>
                <a:lnTo>
                  <a:pt x="3020" y="285"/>
                </a:lnTo>
                <a:lnTo>
                  <a:pt x="3020" y="278"/>
                </a:lnTo>
                <a:lnTo>
                  <a:pt x="3020" y="268"/>
                </a:lnTo>
                <a:lnTo>
                  <a:pt x="3020" y="280"/>
                </a:lnTo>
                <a:lnTo>
                  <a:pt x="3021" y="283"/>
                </a:lnTo>
                <a:lnTo>
                  <a:pt x="3021" y="266"/>
                </a:lnTo>
                <a:lnTo>
                  <a:pt x="3021" y="276"/>
                </a:lnTo>
                <a:lnTo>
                  <a:pt x="3022" y="284"/>
                </a:lnTo>
                <a:lnTo>
                  <a:pt x="3022" y="296"/>
                </a:lnTo>
                <a:lnTo>
                  <a:pt x="3022" y="282"/>
                </a:lnTo>
                <a:lnTo>
                  <a:pt x="3023" y="280"/>
                </a:lnTo>
                <a:lnTo>
                  <a:pt x="3023" y="246"/>
                </a:lnTo>
                <a:lnTo>
                  <a:pt x="3023" y="216"/>
                </a:lnTo>
                <a:lnTo>
                  <a:pt x="3024" y="231"/>
                </a:lnTo>
                <a:lnTo>
                  <a:pt x="3024" y="227"/>
                </a:lnTo>
                <a:lnTo>
                  <a:pt x="3024" y="219"/>
                </a:lnTo>
                <a:lnTo>
                  <a:pt x="3024" y="228"/>
                </a:lnTo>
                <a:lnTo>
                  <a:pt x="3025" y="248"/>
                </a:lnTo>
                <a:lnTo>
                  <a:pt x="3025" y="247"/>
                </a:lnTo>
                <a:lnTo>
                  <a:pt x="3025" y="240"/>
                </a:lnTo>
                <a:lnTo>
                  <a:pt x="3025" y="228"/>
                </a:lnTo>
                <a:lnTo>
                  <a:pt x="3026" y="243"/>
                </a:lnTo>
                <a:lnTo>
                  <a:pt x="3026" y="242"/>
                </a:lnTo>
                <a:lnTo>
                  <a:pt x="3027" y="245"/>
                </a:lnTo>
                <a:lnTo>
                  <a:pt x="3027" y="262"/>
                </a:lnTo>
                <a:lnTo>
                  <a:pt x="3027" y="254"/>
                </a:lnTo>
                <a:lnTo>
                  <a:pt x="3027" y="240"/>
                </a:lnTo>
                <a:lnTo>
                  <a:pt x="3028" y="242"/>
                </a:lnTo>
                <a:lnTo>
                  <a:pt x="3028" y="233"/>
                </a:lnTo>
                <a:lnTo>
                  <a:pt x="3028" y="238"/>
                </a:lnTo>
                <a:lnTo>
                  <a:pt x="3029" y="239"/>
                </a:lnTo>
                <a:lnTo>
                  <a:pt x="3029" y="268"/>
                </a:lnTo>
                <a:lnTo>
                  <a:pt x="3029" y="260"/>
                </a:lnTo>
                <a:lnTo>
                  <a:pt x="3029" y="243"/>
                </a:lnTo>
                <a:lnTo>
                  <a:pt x="3030" y="259"/>
                </a:lnTo>
                <a:lnTo>
                  <a:pt x="3030" y="269"/>
                </a:lnTo>
                <a:lnTo>
                  <a:pt x="3031" y="260"/>
                </a:lnTo>
                <a:lnTo>
                  <a:pt x="3031" y="280"/>
                </a:lnTo>
                <a:lnTo>
                  <a:pt x="3031" y="329"/>
                </a:lnTo>
                <a:lnTo>
                  <a:pt x="3031" y="293"/>
                </a:lnTo>
                <a:lnTo>
                  <a:pt x="3032" y="264"/>
                </a:lnTo>
                <a:lnTo>
                  <a:pt x="3032" y="286"/>
                </a:lnTo>
                <a:lnTo>
                  <a:pt x="3032" y="282"/>
                </a:lnTo>
                <a:lnTo>
                  <a:pt x="3033" y="303"/>
                </a:lnTo>
                <a:lnTo>
                  <a:pt x="3033" y="309"/>
                </a:lnTo>
                <a:lnTo>
                  <a:pt x="3033" y="321"/>
                </a:lnTo>
                <a:lnTo>
                  <a:pt x="3034" y="299"/>
                </a:lnTo>
                <a:lnTo>
                  <a:pt x="3034" y="291"/>
                </a:lnTo>
                <a:lnTo>
                  <a:pt x="3034" y="273"/>
                </a:lnTo>
                <a:lnTo>
                  <a:pt x="3035" y="282"/>
                </a:lnTo>
                <a:lnTo>
                  <a:pt x="3035" y="284"/>
                </a:lnTo>
                <a:lnTo>
                  <a:pt x="3035" y="279"/>
                </a:lnTo>
                <a:lnTo>
                  <a:pt x="3035" y="295"/>
                </a:lnTo>
                <a:lnTo>
                  <a:pt x="3036" y="284"/>
                </a:lnTo>
                <a:lnTo>
                  <a:pt x="3036" y="292"/>
                </a:lnTo>
                <a:lnTo>
                  <a:pt x="3036" y="295"/>
                </a:lnTo>
                <a:lnTo>
                  <a:pt x="3036" y="301"/>
                </a:lnTo>
                <a:lnTo>
                  <a:pt x="3037" y="295"/>
                </a:lnTo>
                <a:lnTo>
                  <a:pt x="3037" y="293"/>
                </a:lnTo>
                <a:lnTo>
                  <a:pt x="3038" y="277"/>
                </a:lnTo>
                <a:lnTo>
                  <a:pt x="3038" y="299"/>
                </a:lnTo>
                <a:lnTo>
                  <a:pt x="3038" y="281"/>
                </a:lnTo>
                <a:lnTo>
                  <a:pt x="3038" y="273"/>
                </a:lnTo>
                <a:lnTo>
                  <a:pt x="3039" y="285"/>
                </a:lnTo>
                <a:lnTo>
                  <a:pt x="3039" y="295"/>
                </a:lnTo>
                <a:lnTo>
                  <a:pt x="3039" y="274"/>
                </a:lnTo>
                <a:lnTo>
                  <a:pt x="3040" y="290"/>
                </a:lnTo>
                <a:lnTo>
                  <a:pt x="3040" y="307"/>
                </a:lnTo>
                <a:lnTo>
                  <a:pt x="3040" y="297"/>
                </a:lnTo>
                <a:lnTo>
                  <a:pt x="3040" y="291"/>
                </a:lnTo>
                <a:lnTo>
                  <a:pt x="3041" y="277"/>
                </a:lnTo>
                <a:lnTo>
                  <a:pt x="3041" y="299"/>
                </a:lnTo>
                <a:lnTo>
                  <a:pt x="3042" y="268"/>
                </a:lnTo>
                <a:lnTo>
                  <a:pt x="3042" y="275"/>
                </a:lnTo>
                <a:lnTo>
                  <a:pt x="3042" y="286"/>
                </a:lnTo>
                <a:lnTo>
                  <a:pt x="3042" y="280"/>
                </a:lnTo>
                <a:lnTo>
                  <a:pt x="3043" y="267"/>
                </a:lnTo>
                <a:lnTo>
                  <a:pt x="3043" y="258"/>
                </a:lnTo>
                <a:lnTo>
                  <a:pt x="3043" y="256"/>
                </a:lnTo>
                <a:lnTo>
                  <a:pt x="3044" y="257"/>
                </a:lnTo>
                <a:lnTo>
                  <a:pt x="3044" y="257"/>
                </a:lnTo>
                <a:lnTo>
                  <a:pt x="3044" y="286"/>
                </a:lnTo>
                <a:lnTo>
                  <a:pt x="3045" y="282"/>
                </a:lnTo>
                <a:lnTo>
                  <a:pt x="3045" y="263"/>
                </a:lnTo>
                <a:lnTo>
                  <a:pt x="3045" y="259"/>
                </a:lnTo>
                <a:lnTo>
                  <a:pt x="3046" y="247"/>
                </a:lnTo>
                <a:lnTo>
                  <a:pt x="3046" y="239"/>
                </a:lnTo>
                <a:lnTo>
                  <a:pt x="3046" y="268"/>
                </a:lnTo>
                <a:lnTo>
                  <a:pt x="3046" y="260"/>
                </a:lnTo>
                <a:lnTo>
                  <a:pt x="3047" y="280"/>
                </a:lnTo>
                <a:lnTo>
                  <a:pt x="3047" y="272"/>
                </a:lnTo>
                <a:lnTo>
                  <a:pt x="3047" y="264"/>
                </a:lnTo>
                <a:lnTo>
                  <a:pt x="3048" y="262"/>
                </a:lnTo>
                <a:lnTo>
                  <a:pt x="3048" y="261"/>
                </a:lnTo>
                <a:lnTo>
                  <a:pt x="3048" y="280"/>
                </a:lnTo>
                <a:lnTo>
                  <a:pt x="3049" y="297"/>
                </a:lnTo>
                <a:lnTo>
                  <a:pt x="3049" y="317"/>
                </a:lnTo>
                <a:lnTo>
                  <a:pt x="3049" y="274"/>
                </a:lnTo>
                <a:lnTo>
                  <a:pt x="3050" y="295"/>
                </a:lnTo>
                <a:lnTo>
                  <a:pt x="3050" y="327"/>
                </a:lnTo>
                <a:lnTo>
                  <a:pt x="3050" y="306"/>
                </a:lnTo>
                <a:lnTo>
                  <a:pt x="3050" y="315"/>
                </a:lnTo>
                <a:lnTo>
                  <a:pt x="3051" y="343"/>
                </a:lnTo>
                <a:lnTo>
                  <a:pt x="3051" y="335"/>
                </a:lnTo>
                <a:lnTo>
                  <a:pt x="3051" y="311"/>
                </a:lnTo>
                <a:lnTo>
                  <a:pt x="3051" y="311"/>
                </a:lnTo>
                <a:lnTo>
                  <a:pt x="3052" y="299"/>
                </a:lnTo>
                <a:lnTo>
                  <a:pt x="3052" y="310"/>
                </a:lnTo>
                <a:lnTo>
                  <a:pt x="3053" y="328"/>
                </a:lnTo>
                <a:lnTo>
                  <a:pt x="3053" y="280"/>
                </a:lnTo>
                <a:lnTo>
                  <a:pt x="3053" y="290"/>
                </a:lnTo>
                <a:lnTo>
                  <a:pt x="3053" y="265"/>
                </a:lnTo>
                <a:lnTo>
                  <a:pt x="3054" y="295"/>
                </a:lnTo>
                <a:lnTo>
                  <a:pt x="3054" y="269"/>
                </a:lnTo>
                <a:lnTo>
                  <a:pt x="3054" y="265"/>
                </a:lnTo>
                <a:lnTo>
                  <a:pt x="3055" y="234"/>
                </a:lnTo>
                <a:lnTo>
                  <a:pt x="3055" y="241"/>
                </a:lnTo>
                <a:lnTo>
                  <a:pt x="3055" y="251"/>
                </a:lnTo>
                <a:lnTo>
                  <a:pt x="3056" y="270"/>
                </a:lnTo>
                <a:lnTo>
                  <a:pt x="3056" y="270"/>
                </a:lnTo>
                <a:lnTo>
                  <a:pt x="3056" y="270"/>
                </a:lnTo>
                <a:lnTo>
                  <a:pt x="3057" y="274"/>
                </a:lnTo>
                <a:lnTo>
                  <a:pt x="3057" y="263"/>
                </a:lnTo>
                <a:lnTo>
                  <a:pt x="3057" y="261"/>
                </a:lnTo>
                <a:lnTo>
                  <a:pt x="3057" y="263"/>
                </a:lnTo>
                <a:lnTo>
                  <a:pt x="3058" y="272"/>
                </a:lnTo>
                <a:lnTo>
                  <a:pt x="3058" y="275"/>
                </a:lnTo>
                <a:lnTo>
                  <a:pt x="3058" y="248"/>
                </a:lnTo>
                <a:lnTo>
                  <a:pt x="3059" y="287"/>
                </a:lnTo>
                <a:lnTo>
                  <a:pt x="3059" y="285"/>
                </a:lnTo>
                <a:lnTo>
                  <a:pt x="3059" y="292"/>
                </a:lnTo>
                <a:lnTo>
                  <a:pt x="3060" y="274"/>
                </a:lnTo>
                <a:lnTo>
                  <a:pt x="3060" y="267"/>
                </a:lnTo>
                <a:lnTo>
                  <a:pt x="3060" y="269"/>
                </a:lnTo>
                <a:lnTo>
                  <a:pt x="3061" y="266"/>
                </a:lnTo>
                <a:lnTo>
                  <a:pt x="3061" y="252"/>
                </a:lnTo>
                <a:lnTo>
                  <a:pt x="3061" y="245"/>
                </a:lnTo>
                <a:lnTo>
                  <a:pt x="3061" y="259"/>
                </a:lnTo>
                <a:lnTo>
                  <a:pt x="3062" y="258"/>
                </a:lnTo>
                <a:lnTo>
                  <a:pt x="3062" y="270"/>
                </a:lnTo>
                <a:lnTo>
                  <a:pt x="3062" y="268"/>
                </a:lnTo>
                <a:lnTo>
                  <a:pt x="3063" y="282"/>
                </a:lnTo>
                <a:lnTo>
                  <a:pt x="3063" y="255"/>
                </a:lnTo>
                <a:lnTo>
                  <a:pt x="3063" y="279"/>
                </a:lnTo>
                <a:lnTo>
                  <a:pt x="3064" y="262"/>
                </a:lnTo>
                <a:lnTo>
                  <a:pt x="3064" y="274"/>
                </a:lnTo>
                <a:lnTo>
                  <a:pt x="3064" y="268"/>
                </a:lnTo>
                <a:lnTo>
                  <a:pt x="3065" y="257"/>
                </a:lnTo>
                <a:lnTo>
                  <a:pt x="3065" y="252"/>
                </a:lnTo>
                <a:lnTo>
                  <a:pt x="3065" y="239"/>
                </a:lnTo>
                <a:lnTo>
                  <a:pt x="3065" y="240"/>
                </a:lnTo>
                <a:lnTo>
                  <a:pt x="3066" y="256"/>
                </a:lnTo>
                <a:lnTo>
                  <a:pt x="3066" y="262"/>
                </a:lnTo>
                <a:lnTo>
                  <a:pt x="3067" y="254"/>
                </a:lnTo>
                <a:lnTo>
                  <a:pt x="3067" y="252"/>
                </a:lnTo>
                <a:lnTo>
                  <a:pt x="3067" y="247"/>
                </a:lnTo>
                <a:lnTo>
                  <a:pt x="3067" y="263"/>
                </a:lnTo>
                <a:lnTo>
                  <a:pt x="3068" y="247"/>
                </a:lnTo>
                <a:lnTo>
                  <a:pt x="3068" y="230"/>
                </a:lnTo>
                <a:lnTo>
                  <a:pt x="3068" y="222"/>
                </a:lnTo>
                <a:lnTo>
                  <a:pt x="3068" y="230"/>
                </a:lnTo>
                <a:lnTo>
                  <a:pt x="3069" y="230"/>
                </a:lnTo>
                <a:lnTo>
                  <a:pt x="3069" y="228"/>
                </a:lnTo>
                <a:lnTo>
                  <a:pt x="3069" y="227"/>
                </a:lnTo>
                <a:lnTo>
                  <a:pt x="3070" y="241"/>
                </a:lnTo>
                <a:lnTo>
                  <a:pt x="3070" y="236"/>
                </a:lnTo>
                <a:lnTo>
                  <a:pt x="3070" y="228"/>
                </a:lnTo>
                <a:lnTo>
                  <a:pt x="3071" y="240"/>
                </a:lnTo>
                <a:lnTo>
                  <a:pt x="3071" y="243"/>
                </a:lnTo>
                <a:lnTo>
                  <a:pt x="3071" y="219"/>
                </a:lnTo>
                <a:lnTo>
                  <a:pt x="3072" y="218"/>
                </a:lnTo>
                <a:lnTo>
                  <a:pt x="3072" y="258"/>
                </a:lnTo>
                <a:lnTo>
                  <a:pt x="3072" y="237"/>
                </a:lnTo>
                <a:lnTo>
                  <a:pt x="3072" y="244"/>
                </a:lnTo>
                <a:lnTo>
                  <a:pt x="3073" y="257"/>
                </a:lnTo>
                <a:lnTo>
                  <a:pt x="3073" y="282"/>
                </a:lnTo>
                <a:lnTo>
                  <a:pt x="3073" y="260"/>
                </a:lnTo>
                <a:lnTo>
                  <a:pt x="3074" y="272"/>
                </a:lnTo>
                <a:lnTo>
                  <a:pt x="3074" y="253"/>
                </a:lnTo>
                <a:lnTo>
                  <a:pt x="3074" y="251"/>
                </a:lnTo>
                <a:lnTo>
                  <a:pt x="3075" y="236"/>
                </a:lnTo>
                <a:lnTo>
                  <a:pt x="3075" y="229"/>
                </a:lnTo>
                <a:lnTo>
                  <a:pt x="3075" y="208"/>
                </a:lnTo>
                <a:lnTo>
                  <a:pt x="3076" y="236"/>
                </a:lnTo>
                <a:lnTo>
                  <a:pt x="3076" y="235"/>
                </a:lnTo>
                <a:lnTo>
                  <a:pt x="3076" y="263"/>
                </a:lnTo>
                <a:lnTo>
                  <a:pt x="3076" y="228"/>
                </a:lnTo>
                <a:lnTo>
                  <a:pt x="3077" y="230"/>
                </a:lnTo>
                <a:lnTo>
                  <a:pt x="3077" y="221"/>
                </a:lnTo>
                <a:lnTo>
                  <a:pt x="3078" y="211"/>
                </a:lnTo>
                <a:lnTo>
                  <a:pt x="3078" y="206"/>
                </a:lnTo>
                <a:lnTo>
                  <a:pt x="3078" y="208"/>
                </a:lnTo>
                <a:lnTo>
                  <a:pt x="3078" y="226"/>
                </a:lnTo>
                <a:lnTo>
                  <a:pt x="3079" y="254"/>
                </a:lnTo>
                <a:lnTo>
                  <a:pt x="3079" y="221"/>
                </a:lnTo>
                <a:lnTo>
                  <a:pt x="3079" y="242"/>
                </a:lnTo>
                <a:lnTo>
                  <a:pt x="3079" y="287"/>
                </a:lnTo>
                <a:lnTo>
                  <a:pt x="3080" y="272"/>
                </a:lnTo>
                <a:lnTo>
                  <a:pt x="3080" y="279"/>
                </a:lnTo>
                <a:lnTo>
                  <a:pt x="3080" y="265"/>
                </a:lnTo>
                <a:lnTo>
                  <a:pt x="3081" y="294"/>
                </a:lnTo>
                <a:lnTo>
                  <a:pt x="3081" y="299"/>
                </a:lnTo>
                <a:lnTo>
                  <a:pt x="3081" y="320"/>
                </a:lnTo>
                <a:lnTo>
                  <a:pt x="3082" y="307"/>
                </a:lnTo>
                <a:lnTo>
                  <a:pt x="3082" y="293"/>
                </a:lnTo>
                <a:lnTo>
                  <a:pt x="3082" y="284"/>
                </a:lnTo>
                <a:lnTo>
                  <a:pt x="3083" y="281"/>
                </a:lnTo>
                <a:lnTo>
                  <a:pt x="3083" y="297"/>
                </a:lnTo>
                <a:lnTo>
                  <a:pt x="3083" y="287"/>
                </a:lnTo>
                <a:lnTo>
                  <a:pt x="3083" y="287"/>
                </a:lnTo>
                <a:lnTo>
                  <a:pt x="3084" y="291"/>
                </a:lnTo>
                <a:lnTo>
                  <a:pt x="3084" y="289"/>
                </a:lnTo>
                <a:lnTo>
                  <a:pt x="3084" y="277"/>
                </a:lnTo>
                <a:lnTo>
                  <a:pt x="3085" y="235"/>
                </a:lnTo>
                <a:lnTo>
                  <a:pt x="3085" y="237"/>
                </a:lnTo>
                <a:lnTo>
                  <a:pt x="3085" y="239"/>
                </a:lnTo>
                <a:lnTo>
                  <a:pt x="3086" y="252"/>
                </a:lnTo>
                <a:lnTo>
                  <a:pt x="3086" y="269"/>
                </a:lnTo>
                <a:lnTo>
                  <a:pt x="3086" y="260"/>
                </a:lnTo>
                <a:lnTo>
                  <a:pt x="3087" y="231"/>
                </a:lnTo>
                <a:lnTo>
                  <a:pt x="3087" y="221"/>
                </a:lnTo>
                <a:lnTo>
                  <a:pt x="3087" y="227"/>
                </a:lnTo>
                <a:lnTo>
                  <a:pt x="3087" y="217"/>
                </a:lnTo>
                <a:lnTo>
                  <a:pt x="3088" y="232"/>
                </a:lnTo>
                <a:lnTo>
                  <a:pt x="3088" y="266"/>
                </a:lnTo>
                <a:lnTo>
                  <a:pt x="3089" y="282"/>
                </a:lnTo>
                <a:lnTo>
                  <a:pt x="3089" y="277"/>
                </a:lnTo>
                <a:lnTo>
                  <a:pt x="3089" y="279"/>
                </a:lnTo>
                <a:lnTo>
                  <a:pt x="3089" y="270"/>
                </a:lnTo>
                <a:lnTo>
                  <a:pt x="3090" y="285"/>
                </a:lnTo>
                <a:lnTo>
                  <a:pt x="3090" y="274"/>
                </a:lnTo>
                <a:lnTo>
                  <a:pt x="3090" y="250"/>
                </a:lnTo>
                <a:lnTo>
                  <a:pt x="3091" y="260"/>
                </a:lnTo>
                <a:lnTo>
                  <a:pt x="3091" y="259"/>
                </a:lnTo>
                <a:lnTo>
                  <a:pt x="3091" y="259"/>
                </a:lnTo>
                <a:lnTo>
                  <a:pt x="3091" y="271"/>
                </a:lnTo>
                <a:lnTo>
                  <a:pt x="3092" y="306"/>
                </a:lnTo>
                <a:lnTo>
                  <a:pt x="3092" y="276"/>
                </a:lnTo>
                <a:lnTo>
                  <a:pt x="3093" y="307"/>
                </a:lnTo>
                <a:lnTo>
                  <a:pt x="3093" y="307"/>
                </a:lnTo>
                <a:lnTo>
                  <a:pt x="3093" y="315"/>
                </a:lnTo>
                <a:lnTo>
                  <a:pt x="3093" y="331"/>
                </a:lnTo>
                <a:lnTo>
                  <a:pt x="3094" y="343"/>
                </a:lnTo>
                <a:lnTo>
                  <a:pt x="3094" y="314"/>
                </a:lnTo>
                <a:lnTo>
                  <a:pt x="3094" y="317"/>
                </a:lnTo>
                <a:lnTo>
                  <a:pt x="3094" y="315"/>
                </a:lnTo>
                <a:lnTo>
                  <a:pt x="3095" y="288"/>
                </a:lnTo>
                <a:lnTo>
                  <a:pt x="3095" y="274"/>
                </a:lnTo>
                <a:lnTo>
                  <a:pt x="3096" y="275"/>
                </a:lnTo>
                <a:lnTo>
                  <a:pt x="3096" y="336"/>
                </a:lnTo>
                <a:lnTo>
                  <a:pt x="3096" y="296"/>
                </a:lnTo>
                <a:lnTo>
                  <a:pt x="3096" y="265"/>
                </a:lnTo>
                <a:lnTo>
                  <a:pt x="3097" y="274"/>
                </a:lnTo>
                <a:lnTo>
                  <a:pt x="3097" y="283"/>
                </a:lnTo>
                <a:lnTo>
                  <a:pt x="3097" y="291"/>
                </a:lnTo>
                <a:lnTo>
                  <a:pt x="3098" y="286"/>
                </a:lnTo>
                <a:lnTo>
                  <a:pt x="3098" y="301"/>
                </a:lnTo>
                <a:lnTo>
                  <a:pt x="3098" y="297"/>
                </a:lnTo>
                <a:lnTo>
                  <a:pt x="3098" y="283"/>
                </a:lnTo>
                <a:lnTo>
                  <a:pt x="3099" y="296"/>
                </a:lnTo>
                <a:lnTo>
                  <a:pt x="3099" y="303"/>
                </a:lnTo>
                <a:lnTo>
                  <a:pt x="3100" y="289"/>
                </a:lnTo>
                <a:lnTo>
                  <a:pt x="3100" y="305"/>
                </a:lnTo>
                <a:lnTo>
                  <a:pt x="3100" y="310"/>
                </a:lnTo>
                <a:lnTo>
                  <a:pt x="3100" y="313"/>
                </a:lnTo>
                <a:lnTo>
                  <a:pt x="3101" y="312"/>
                </a:lnTo>
                <a:lnTo>
                  <a:pt x="3101" y="300"/>
                </a:lnTo>
                <a:lnTo>
                  <a:pt x="3101" y="300"/>
                </a:lnTo>
                <a:lnTo>
                  <a:pt x="3102" y="311"/>
                </a:lnTo>
                <a:lnTo>
                  <a:pt x="3102" y="291"/>
                </a:lnTo>
                <a:lnTo>
                  <a:pt x="3102" y="278"/>
                </a:lnTo>
                <a:lnTo>
                  <a:pt x="3102" y="279"/>
                </a:lnTo>
                <a:lnTo>
                  <a:pt x="3103" y="272"/>
                </a:lnTo>
                <a:lnTo>
                  <a:pt x="3103" y="259"/>
                </a:lnTo>
                <a:lnTo>
                  <a:pt x="3104" y="253"/>
                </a:lnTo>
                <a:lnTo>
                  <a:pt x="3104" y="273"/>
                </a:lnTo>
                <a:lnTo>
                  <a:pt x="3104" y="271"/>
                </a:lnTo>
                <a:lnTo>
                  <a:pt x="3104" y="275"/>
                </a:lnTo>
                <a:lnTo>
                  <a:pt x="3105" y="290"/>
                </a:lnTo>
                <a:lnTo>
                  <a:pt x="3105" y="317"/>
                </a:lnTo>
                <a:lnTo>
                  <a:pt x="3105" y="315"/>
                </a:lnTo>
                <a:lnTo>
                  <a:pt x="3106" y="303"/>
                </a:lnTo>
                <a:lnTo>
                  <a:pt x="3106" y="279"/>
                </a:lnTo>
                <a:lnTo>
                  <a:pt x="3106" y="275"/>
                </a:lnTo>
                <a:lnTo>
                  <a:pt x="3107" y="304"/>
                </a:lnTo>
                <a:lnTo>
                  <a:pt x="3107" y="302"/>
                </a:lnTo>
                <a:lnTo>
                  <a:pt x="3107" y="272"/>
                </a:lnTo>
                <a:lnTo>
                  <a:pt x="3108" y="274"/>
                </a:lnTo>
                <a:lnTo>
                  <a:pt x="3108" y="279"/>
                </a:lnTo>
                <a:lnTo>
                  <a:pt x="3108" y="283"/>
                </a:lnTo>
                <a:lnTo>
                  <a:pt x="3108" y="312"/>
                </a:lnTo>
                <a:lnTo>
                  <a:pt x="3109" y="285"/>
                </a:lnTo>
                <a:lnTo>
                  <a:pt x="3109" y="275"/>
                </a:lnTo>
                <a:lnTo>
                  <a:pt x="3109" y="263"/>
                </a:lnTo>
                <a:lnTo>
                  <a:pt x="3109" y="272"/>
                </a:lnTo>
                <a:lnTo>
                  <a:pt x="3110" y="281"/>
                </a:lnTo>
                <a:lnTo>
                  <a:pt x="3110" y="283"/>
                </a:lnTo>
                <a:lnTo>
                  <a:pt x="3111" y="264"/>
                </a:lnTo>
                <a:lnTo>
                  <a:pt x="3111" y="267"/>
                </a:lnTo>
                <a:lnTo>
                  <a:pt x="3111" y="275"/>
                </a:lnTo>
                <a:lnTo>
                  <a:pt x="3111" y="271"/>
                </a:lnTo>
                <a:lnTo>
                  <a:pt x="3112" y="281"/>
                </a:lnTo>
                <a:lnTo>
                  <a:pt x="3112" y="300"/>
                </a:lnTo>
                <a:lnTo>
                  <a:pt x="3112" y="275"/>
                </a:lnTo>
                <a:lnTo>
                  <a:pt x="3113" y="254"/>
                </a:lnTo>
                <a:lnTo>
                  <a:pt x="3113" y="270"/>
                </a:lnTo>
                <a:lnTo>
                  <a:pt x="3113" y="276"/>
                </a:lnTo>
                <a:lnTo>
                  <a:pt x="3113" y="301"/>
                </a:lnTo>
                <a:lnTo>
                  <a:pt x="3114" y="272"/>
                </a:lnTo>
                <a:lnTo>
                  <a:pt x="3114" y="279"/>
                </a:lnTo>
                <a:lnTo>
                  <a:pt x="3115" y="284"/>
                </a:lnTo>
                <a:lnTo>
                  <a:pt x="3115" y="281"/>
                </a:lnTo>
                <a:lnTo>
                  <a:pt x="3115" y="296"/>
                </a:lnTo>
                <a:lnTo>
                  <a:pt x="3115" y="326"/>
                </a:lnTo>
                <a:lnTo>
                  <a:pt x="3116" y="301"/>
                </a:lnTo>
                <a:lnTo>
                  <a:pt x="3116" y="298"/>
                </a:lnTo>
                <a:lnTo>
                  <a:pt x="3116" y="284"/>
                </a:lnTo>
                <a:lnTo>
                  <a:pt x="3117" y="292"/>
                </a:lnTo>
                <a:lnTo>
                  <a:pt x="3117" y="270"/>
                </a:lnTo>
                <a:lnTo>
                  <a:pt x="3117" y="253"/>
                </a:lnTo>
                <a:lnTo>
                  <a:pt x="3118" y="251"/>
                </a:lnTo>
                <a:lnTo>
                  <a:pt x="3118" y="236"/>
                </a:lnTo>
                <a:lnTo>
                  <a:pt x="3118" y="254"/>
                </a:lnTo>
                <a:lnTo>
                  <a:pt x="3119" y="238"/>
                </a:lnTo>
                <a:lnTo>
                  <a:pt x="3119" y="224"/>
                </a:lnTo>
                <a:lnTo>
                  <a:pt x="3119" y="221"/>
                </a:lnTo>
                <a:lnTo>
                  <a:pt x="3119" y="224"/>
                </a:lnTo>
                <a:lnTo>
                  <a:pt x="3120" y="224"/>
                </a:lnTo>
                <a:lnTo>
                  <a:pt x="3120" y="224"/>
                </a:lnTo>
                <a:lnTo>
                  <a:pt x="3120" y="252"/>
                </a:lnTo>
                <a:lnTo>
                  <a:pt x="3120" y="230"/>
                </a:lnTo>
                <a:lnTo>
                  <a:pt x="3121" y="228"/>
                </a:lnTo>
                <a:lnTo>
                  <a:pt x="3121" y="262"/>
                </a:lnTo>
                <a:lnTo>
                  <a:pt x="3122" y="269"/>
                </a:lnTo>
                <a:lnTo>
                  <a:pt x="3122" y="261"/>
                </a:lnTo>
                <a:lnTo>
                  <a:pt x="3122" y="264"/>
                </a:lnTo>
                <a:lnTo>
                  <a:pt x="3122" y="256"/>
                </a:lnTo>
                <a:lnTo>
                  <a:pt x="3123" y="244"/>
                </a:lnTo>
                <a:lnTo>
                  <a:pt x="3123" y="220"/>
                </a:lnTo>
                <a:lnTo>
                  <a:pt x="3123" y="220"/>
                </a:lnTo>
                <a:lnTo>
                  <a:pt x="3124" y="242"/>
                </a:lnTo>
                <a:lnTo>
                  <a:pt x="3124" y="264"/>
                </a:lnTo>
                <a:lnTo>
                  <a:pt x="3124" y="291"/>
                </a:lnTo>
                <a:lnTo>
                  <a:pt x="3124" y="258"/>
                </a:lnTo>
                <a:lnTo>
                  <a:pt x="3125" y="252"/>
                </a:lnTo>
                <a:lnTo>
                  <a:pt x="3125" y="234"/>
                </a:lnTo>
                <a:lnTo>
                  <a:pt x="3126" y="231"/>
                </a:lnTo>
                <a:lnTo>
                  <a:pt x="3126" y="233"/>
                </a:lnTo>
                <a:lnTo>
                  <a:pt x="3126" y="226"/>
                </a:lnTo>
                <a:lnTo>
                  <a:pt x="3126" y="220"/>
                </a:lnTo>
                <a:lnTo>
                  <a:pt x="3127" y="226"/>
                </a:lnTo>
                <a:lnTo>
                  <a:pt x="3127" y="213"/>
                </a:lnTo>
                <a:lnTo>
                  <a:pt x="3127" y="243"/>
                </a:lnTo>
                <a:lnTo>
                  <a:pt x="3128" y="268"/>
                </a:lnTo>
                <a:lnTo>
                  <a:pt x="3128" y="269"/>
                </a:lnTo>
                <a:lnTo>
                  <a:pt x="3128" y="249"/>
                </a:lnTo>
                <a:lnTo>
                  <a:pt x="3129" y="262"/>
                </a:lnTo>
                <a:lnTo>
                  <a:pt x="3129" y="240"/>
                </a:lnTo>
                <a:lnTo>
                  <a:pt x="3129" y="266"/>
                </a:lnTo>
                <a:lnTo>
                  <a:pt x="3130" y="264"/>
                </a:lnTo>
                <a:lnTo>
                  <a:pt x="3130" y="263"/>
                </a:lnTo>
                <a:lnTo>
                  <a:pt x="3130" y="264"/>
                </a:lnTo>
                <a:lnTo>
                  <a:pt x="3130" y="251"/>
                </a:lnTo>
                <a:lnTo>
                  <a:pt x="3131" y="250"/>
                </a:lnTo>
                <a:lnTo>
                  <a:pt x="3131" y="237"/>
                </a:lnTo>
                <a:lnTo>
                  <a:pt x="3131" y="220"/>
                </a:lnTo>
                <a:lnTo>
                  <a:pt x="3132" y="252"/>
                </a:lnTo>
                <a:lnTo>
                  <a:pt x="3132" y="242"/>
                </a:lnTo>
                <a:lnTo>
                  <a:pt x="3132" y="227"/>
                </a:lnTo>
                <a:lnTo>
                  <a:pt x="3133" y="245"/>
                </a:lnTo>
                <a:lnTo>
                  <a:pt x="3133" y="218"/>
                </a:lnTo>
                <a:lnTo>
                  <a:pt x="3133" y="217"/>
                </a:lnTo>
                <a:lnTo>
                  <a:pt x="3134" y="223"/>
                </a:lnTo>
                <a:lnTo>
                  <a:pt x="3134" y="213"/>
                </a:lnTo>
                <a:lnTo>
                  <a:pt x="3134" y="214"/>
                </a:lnTo>
                <a:lnTo>
                  <a:pt x="3134" y="212"/>
                </a:lnTo>
                <a:lnTo>
                  <a:pt x="3135" y="228"/>
                </a:lnTo>
                <a:lnTo>
                  <a:pt x="3135" y="208"/>
                </a:lnTo>
                <a:lnTo>
                  <a:pt x="3135" y="192"/>
                </a:lnTo>
                <a:lnTo>
                  <a:pt x="3135" y="206"/>
                </a:lnTo>
                <a:lnTo>
                  <a:pt x="3136" y="216"/>
                </a:lnTo>
                <a:lnTo>
                  <a:pt x="3136" y="221"/>
                </a:lnTo>
                <a:lnTo>
                  <a:pt x="3137" y="258"/>
                </a:lnTo>
                <a:lnTo>
                  <a:pt x="3137" y="232"/>
                </a:lnTo>
                <a:lnTo>
                  <a:pt x="3137" y="229"/>
                </a:lnTo>
                <a:lnTo>
                  <a:pt x="3137" y="208"/>
                </a:lnTo>
                <a:lnTo>
                  <a:pt x="3138" y="206"/>
                </a:lnTo>
                <a:lnTo>
                  <a:pt x="3138" y="233"/>
                </a:lnTo>
                <a:lnTo>
                  <a:pt x="3138" y="248"/>
                </a:lnTo>
                <a:lnTo>
                  <a:pt x="3139" y="236"/>
                </a:lnTo>
                <a:lnTo>
                  <a:pt x="3139" y="233"/>
                </a:lnTo>
                <a:lnTo>
                  <a:pt x="3139" y="246"/>
                </a:lnTo>
                <a:lnTo>
                  <a:pt x="3140" y="226"/>
                </a:lnTo>
                <a:lnTo>
                  <a:pt x="3140" y="222"/>
                </a:lnTo>
                <a:lnTo>
                  <a:pt x="3140" y="236"/>
                </a:lnTo>
                <a:lnTo>
                  <a:pt x="3141" y="243"/>
                </a:lnTo>
                <a:lnTo>
                  <a:pt x="3141" y="260"/>
                </a:lnTo>
                <a:lnTo>
                  <a:pt x="3141" y="220"/>
                </a:lnTo>
                <a:lnTo>
                  <a:pt x="3141" y="225"/>
                </a:lnTo>
                <a:lnTo>
                  <a:pt x="3142" y="212"/>
                </a:lnTo>
                <a:lnTo>
                  <a:pt x="3142" y="223"/>
                </a:lnTo>
                <a:lnTo>
                  <a:pt x="3142" y="238"/>
                </a:lnTo>
                <a:lnTo>
                  <a:pt x="3143" y="252"/>
                </a:lnTo>
                <a:lnTo>
                  <a:pt x="3143" y="263"/>
                </a:lnTo>
                <a:lnTo>
                  <a:pt x="3143" y="262"/>
                </a:lnTo>
                <a:lnTo>
                  <a:pt x="3144" y="246"/>
                </a:lnTo>
                <a:lnTo>
                  <a:pt x="3144" y="269"/>
                </a:lnTo>
                <a:lnTo>
                  <a:pt x="3144" y="273"/>
                </a:lnTo>
                <a:lnTo>
                  <a:pt x="3145" y="271"/>
                </a:lnTo>
                <a:lnTo>
                  <a:pt x="3145" y="295"/>
                </a:lnTo>
                <a:lnTo>
                  <a:pt x="3145" y="298"/>
                </a:lnTo>
                <a:lnTo>
                  <a:pt x="3145" y="276"/>
                </a:lnTo>
                <a:lnTo>
                  <a:pt x="3146" y="257"/>
                </a:lnTo>
                <a:lnTo>
                  <a:pt x="3146" y="256"/>
                </a:lnTo>
                <a:lnTo>
                  <a:pt x="3146" y="271"/>
                </a:lnTo>
                <a:lnTo>
                  <a:pt x="3147" y="282"/>
                </a:lnTo>
                <a:lnTo>
                  <a:pt x="3147" y="255"/>
                </a:lnTo>
                <a:lnTo>
                  <a:pt x="3147" y="285"/>
                </a:lnTo>
                <a:lnTo>
                  <a:pt x="3148" y="283"/>
                </a:lnTo>
                <a:lnTo>
                  <a:pt x="3148" y="289"/>
                </a:lnTo>
                <a:lnTo>
                  <a:pt x="3148" y="305"/>
                </a:lnTo>
                <a:lnTo>
                  <a:pt x="3149" y="276"/>
                </a:lnTo>
                <a:lnTo>
                  <a:pt x="3149" y="262"/>
                </a:lnTo>
                <a:lnTo>
                  <a:pt x="3149" y="301"/>
                </a:lnTo>
                <a:lnTo>
                  <a:pt x="3149" y="276"/>
                </a:lnTo>
                <a:lnTo>
                  <a:pt x="3150" y="289"/>
                </a:lnTo>
                <a:lnTo>
                  <a:pt x="3150" y="274"/>
                </a:lnTo>
                <a:lnTo>
                  <a:pt x="3151" y="274"/>
                </a:lnTo>
                <a:lnTo>
                  <a:pt x="3151" y="279"/>
                </a:lnTo>
                <a:lnTo>
                  <a:pt x="3151" y="282"/>
                </a:lnTo>
                <a:lnTo>
                  <a:pt x="3151" y="273"/>
                </a:lnTo>
                <a:lnTo>
                  <a:pt x="3152" y="296"/>
                </a:lnTo>
                <a:lnTo>
                  <a:pt x="3152" y="302"/>
                </a:lnTo>
                <a:lnTo>
                  <a:pt x="3152" y="275"/>
                </a:lnTo>
                <a:lnTo>
                  <a:pt x="3152" y="286"/>
                </a:lnTo>
                <a:lnTo>
                  <a:pt x="3153" y="288"/>
                </a:lnTo>
                <a:lnTo>
                  <a:pt x="3153" y="274"/>
                </a:lnTo>
                <a:lnTo>
                  <a:pt x="3153" y="271"/>
                </a:lnTo>
                <a:lnTo>
                  <a:pt x="3154" y="265"/>
                </a:lnTo>
                <a:lnTo>
                  <a:pt x="3154" y="271"/>
                </a:lnTo>
                <a:lnTo>
                  <a:pt x="3154" y="240"/>
                </a:lnTo>
                <a:lnTo>
                  <a:pt x="3155" y="240"/>
                </a:lnTo>
                <a:lnTo>
                  <a:pt x="3155" y="238"/>
                </a:lnTo>
                <a:lnTo>
                  <a:pt x="3155" y="250"/>
                </a:lnTo>
                <a:lnTo>
                  <a:pt x="3156" y="238"/>
                </a:lnTo>
                <a:lnTo>
                  <a:pt x="3156" y="234"/>
                </a:lnTo>
                <a:lnTo>
                  <a:pt x="3156" y="244"/>
                </a:lnTo>
                <a:lnTo>
                  <a:pt x="3156" y="244"/>
                </a:lnTo>
                <a:lnTo>
                  <a:pt x="3157" y="247"/>
                </a:lnTo>
                <a:lnTo>
                  <a:pt x="3157" y="225"/>
                </a:lnTo>
                <a:lnTo>
                  <a:pt x="3157" y="246"/>
                </a:lnTo>
                <a:lnTo>
                  <a:pt x="3158" y="248"/>
                </a:lnTo>
                <a:lnTo>
                  <a:pt x="3158" y="250"/>
                </a:lnTo>
                <a:lnTo>
                  <a:pt x="3158" y="274"/>
                </a:lnTo>
                <a:lnTo>
                  <a:pt x="3159" y="255"/>
                </a:lnTo>
                <a:lnTo>
                  <a:pt x="3159" y="262"/>
                </a:lnTo>
                <a:lnTo>
                  <a:pt x="3159" y="259"/>
                </a:lnTo>
                <a:lnTo>
                  <a:pt x="3160" y="257"/>
                </a:lnTo>
                <a:lnTo>
                  <a:pt x="3160" y="273"/>
                </a:lnTo>
                <a:lnTo>
                  <a:pt x="3160" y="286"/>
                </a:lnTo>
                <a:lnTo>
                  <a:pt x="3160" y="294"/>
                </a:lnTo>
                <a:lnTo>
                  <a:pt x="3161" y="285"/>
                </a:lnTo>
                <a:lnTo>
                  <a:pt x="3161" y="274"/>
                </a:lnTo>
                <a:lnTo>
                  <a:pt x="3162" y="268"/>
                </a:lnTo>
                <a:lnTo>
                  <a:pt x="3162" y="274"/>
                </a:lnTo>
                <a:lnTo>
                  <a:pt x="3162" y="259"/>
                </a:lnTo>
                <a:lnTo>
                  <a:pt x="3162" y="287"/>
                </a:lnTo>
                <a:lnTo>
                  <a:pt x="3163" y="273"/>
                </a:lnTo>
                <a:lnTo>
                  <a:pt x="3163" y="285"/>
                </a:lnTo>
                <a:lnTo>
                  <a:pt x="3163" y="288"/>
                </a:lnTo>
                <a:lnTo>
                  <a:pt x="3164" y="288"/>
                </a:lnTo>
                <a:lnTo>
                  <a:pt x="3164" y="281"/>
                </a:lnTo>
                <a:lnTo>
                  <a:pt x="3164" y="299"/>
                </a:lnTo>
                <a:lnTo>
                  <a:pt x="3164" y="295"/>
                </a:lnTo>
                <a:lnTo>
                  <a:pt x="3165" y="284"/>
                </a:lnTo>
                <a:lnTo>
                  <a:pt x="3165" y="284"/>
                </a:lnTo>
                <a:lnTo>
                  <a:pt x="3166" y="286"/>
                </a:lnTo>
                <a:lnTo>
                  <a:pt x="3166" y="286"/>
                </a:lnTo>
                <a:lnTo>
                  <a:pt x="3166" y="258"/>
                </a:lnTo>
                <a:lnTo>
                  <a:pt x="3166" y="245"/>
                </a:lnTo>
                <a:lnTo>
                  <a:pt x="3167" y="255"/>
                </a:lnTo>
                <a:lnTo>
                  <a:pt x="3167" y="277"/>
                </a:lnTo>
                <a:lnTo>
                  <a:pt x="3167" y="261"/>
                </a:lnTo>
                <a:lnTo>
                  <a:pt x="3167" y="268"/>
                </a:lnTo>
                <a:lnTo>
                  <a:pt x="3168" y="260"/>
                </a:lnTo>
                <a:lnTo>
                  <a:pt x="3168" y="262"/>
                </a:lnTo>
                <a:lnTo>
                  <a:pt x="3169" y="268"/>
                </a:lnTo>
                <a:lnTo>
                  <a:pt x="3169" y="260"/>
                </a:lnTo>
                <a:lnTo>
                  <a:pt x="3169" y="261"/>
                </a:lnTo>
                <a:lnTo>
                  <a:pt x="3169" y="263"/>
                </a:lnTo>
                <a:lnTo>
                  <a:pt x="3170" y="256"/>
                </a:lnTo>
                <a:lnTo>
                  <a:pt x="3170" y="277"/>
                </a:lnTo>
                <a:lnTo>
                  <a:pt x="3170" y="278"/>
                </a:lnTo>
                <a:lnTo>
                  <a:pt x="3171" y="281"/>
                </a:lnTo>
                <a:lnTo>
                  <a:pt x="3171" y="282"/>
                </a:lnTo>
                <a:lnTo>
                  <a:pt x="3171" y="248"/>
                </a:lnTo>
                <a:lnTo>
                  <a:pt x="3171" y="254"/>
                </a:lnTo>
                <a:lnTo>
                  <a:pt x="3172" y="239"/>
                </a:lnTo>
                <a:lnTo>
                  <a:pt x="3172" y="244"/>
                </a:lnTo>
                <a:lnTo>
                  <a:pt x="3173" y="270"/>
                </a:lnTo>
                <a:lnTo>
                  <a:pt x="3173" y="247"/>
                </a:lnTo>
                <a:lnTo>
                  <a:pt x="3173" y="253"/>
                </a:lnTo>
                <a:lnTo>
                  <a:pt x="3173" y="244"/>
                </a:lnTo>
                <a:lnTo>
                  <a:pt x="3174" y="239"/>
                </a:lnTo>
                <a:lnTo>
                  <a:pt x="3174" y="241"/>
                </a:lnTo>
                <a:lnTo>
                  <a:pt x="3174" y="243"/>
                </a:lnTo>
                <a:lnTo>
                  <a:pt x="3175" y="259"/>
                </a:lnTo>
                <a:lnTo>
                  <a:pt x="3175" y="272"/>
                </a:lnTo>
                <a:lnTo>
                  <a:pt x="3175" y="247"/>
                </a:lnTo>
                <a:lnTo>
                  <a:pt x="3175" y="224"/>
                </a:lnTo>
                <a:lnTo>
                  <a:pt x="3176" y="255"/>
                </a:lnTo>
                <a:lnTo>
                  <a:pt x="3176" y="242"/>
                </a:lnTo>
                <a:lnTo>
                  <a:pt x="3177" y="262"/>
                </a:lnTo>
                <a:lnTo>
                  <a:pt x="3177" y="266"/>
                </a:lnTo>
                <a:lnTo>
                  <a:pt x="3177" y="255"/>
                </a:lnTo>
                <a:lnTo>
                  <a:pt x="3177" y="256"/>
                </a:lnTo>
                <a:lnTo>
                  <a:pt x="3178" y="254"/>
                </a:lnTo>
                <a:lnTo>
                  <a:pt x="3178" y="237"/>
                </a:lnTo>
                <a:lnTo>
                  <a:pt x="3178" y="252"/>
                </a:lnTo>
                <a:lnTo>
                  <a:pt x="3178" y="259"/>
                </a:lnTo>
                <a:lnTo>
                  <a:pt x="3179" y="279"/>
                </a:lnTo>
                <a:lnTo>
                  <a:pt x="3179" y="292"/>
                </a:lnTo>
                <a:lnTo>
                  <a:pt x="3180" y="288"/>
                </a:lnTo>
                <a:lnTo>
                  <a:pt x="3180" y="296"/>
                </a:lnTo>
                <a:lnTo>
                  <a:pt x="3180" y="301"/>
                </a:lnTo>
                <a:lnTo>
                  <a:pt x="3180" y="325"/>
                </a:lnTo>
                <a:lnTo>
                  <a:pt x="3181" y="314"/>
                </a:lnTo>
                <a:lnTo>
                  <a:pt x="3181" y="315"/>
                </a:lnTo>
                <a:lnTo>
                  <a:pt x="3181" y="318"/>
                </a:lnTo>
                <a:lnTo>
                  <a:pt x="3182" y="321"/>
                </a:lnTo>
                <a:lnTo>
                  <a:pt x="3182" y="336"/>
                </a:lnTo>
                <a:lnTo>
                  <a:pt x="3182" y="337"/>
                </a:lnTo>
                <a:lnTo>
                  <a:pt x="3182" y="321"/>
                </a:lnTo>
                <a:lnTo>
                  <a:pt x="3183" y="307"/>
                </a:lnTo>
                <a:lnTo>
                  <a:pt x="3183" y="297"/>
                </a:lnTo>
                <a:lnTo>
                  <a:pt x="3184" y="275"/>
                </a:lnTo>
                <a:lnTo>
                  <a:pt x="3184" y="248"/>
                </a:lnTo>
                <a:lnTo>
                  <a:pt x="3184" y="252"/>
                </a:lnTo>
                <a:lnTo>
                  <a:pt x="3184" y="244"/>
                </a:lnTo>
                <a:lnTo>
                  <a:pt x="3185" y="246"/>
                </a:lnTo>
                <a:lnTo>
                  <a:pt x="3185" y="252"/>
                </a:lnTo>
                <a:lnTo>
                  <a:pt x="3185" y="256"/>
                </a:lnTo>
                <a:lnTo>
                  <a:pt x="3186" y="252"/>
                </a:lnTo>
                <a:lnTo>
                  <a:pt x="3186" y="255"/>
                </a:lnTo>
                <a:lnTo>
                  <a:pt x="3186" y="271"/>
                </a:lnTo>
                <a:lnTo>
                  <a:pt x="3186" y="256"/>
                </a:lnTo>
                <a:lnTo>
                  <a:pt x="3187" y="241"/>
                </a:lnTo>
                <a:lnTo>
                  <a:pt x="3187" y="256"/>
                </a:lnTo>
                <a:lnTo>
                  <a:pt x="3188" y="238"/>
                </a:lnTo>
                <a:lnTo>
                  <a:pt x="3188" y="244"/>
                </a:lnTo>
                <a:lnTo>
                  <a:pt x="3188" y="259"/>
                </a:lnTo>
                <a:lnTo>
                  <a:pt x="3188" y="277"/>
                </a:lnTo>
                <a:lnTo>
                  <a:pt x="3189" y="268"/>
                </a:lnTo>
                <a:lnTo>
                  <a:pt x="3189" y="285"/>
                </a:lnTo>
                <a:lnTo>
                  <a:pt x="3189" y="267"/>
                </a:lnTo>
                <a:lnTo>
                  <a:pt x="3190" y="268"/>
                </a:lnTo>
                <a:lnTo>
                  <a:pt x="3190" y="270"/>
                </a:lnTo>
                <a:lnTo>
                  <a:pt x="3190" y="254"/>
                </a:lnTo>
                <a:lnTo>
                  <a:pt x="3191" y="241"/>
                </a:lnTo>
                <a:lnTo>
                  <a:pt x="3191" y="244"/>
                </a:lnTo>
                <a:lnTo>
                  <a:pt x="3191" y="241"/>
                </a:lnTo>
                <a:lnTo>
                  <a:pt x="3192" y="226"/>
                </a:lnTo>
                <a:lnTo>
                  <a:pt x="3192" y="229"/>
                </a:lnTo>
                <a:lnTo>
                  <a:pt x="3192" y="254"/>
                </a:lnTo>
                <a:lnTo>
                  <a:pt x="3192" y="241"/>
                </a:lnTo>
                <a:lnTo>
                  <a:pt x="3193" y="248"/>
                </a:lnTo>
                <a:lnTo>
                  <a:pt x="3193" y="231"/>
                </a:lnTo>
                <a:lnTo>
                  <a:pt x="3193" y="238"/>
                </a:lnTo>
                <a:lnTo>
                  <a:pt x="3193" y="263"/>
                </a:lnTo>
                <a:lnTo>
                  <a:pt x="3194" y="250"/>
                </a:lnTo>
                <a:lnTo>
                  <a:pt x="3194" y="258"/>
                </a:lnTo>
                <a:lnTo>
                  <a:pt x="3195" y="256"/>
                </a:lnTo>
                <a:lnTo>
                  <a:pt x="3195" y="249"/>
                </a:lnTo>
                <a:lnTo>
                  <a:pt x="3195" y="232"/>
                </a:lnTo>
                <a:lnTo>
                  <a:pt x="3195" y="249"/>
                </a:lnTo>
                <a:lnTo>
                  <a:pt x="3196" y="240"/>
                </a:lnTo>
                <a:lnTo>
                  <a:pt x="3196" y="247"/>
                </a:lnTo>
                <a:lnTo>
                  <a:pt x="3196" y="245"/>
                </a:lnTo>
                <a:lnTo>
                  <a:pt x="3197" y="240"/>
                </a:lnTo>
                <a:lnTo>
                  <a:pt x="3197" y="229"/>
                </a:lnTo>
                <a:lnTo>
                  <a:pt x="3197" y="224"/>
                </a:lnTo>
                <a:lnTo>
                  <a:pt x="3197" y="234"/>
                </a:lnTo>
                <a:lnTo>
                  <a:pt x="3198" y="222"/>
                </a:lnTo>
                <a:lnTo>
                  <a:pt x="3198" y="230"/>
                </a:lnTo>
                <a:lnTo>
                  <a:pt x="3199" y="238"/>
                </a:lnTo>
                <a:lnTo>
                  <a:pt x="3199" y="214"/>
                </a:lnTo>
                <a:lnTo>
                  <a:pt x="3199" y="231"/>
                </a:lnTo>
                <a:lnTo>
                  <a:pt x="3199" y="236"/>
                </a:lnTo>
                <a:lnTo>
                  <a:pt x="3200" y="232"/>
                </a:lnTo>
                <a:lnTo>
                  <a:pt x="3200" y="231"/>
                </a:lnTo>
                <a:lnTo>
                  <a:pt x="3200" y="212"/>
                </a:lnTo>
                <a:lnTo>
                  <a:pt x="3201" y="222"/>
                </a:lnTo>
                <a:lnTo>
                  <a:pt x="3201" y="212"/>
                </a:lnTo>
                <a:lnTo>
                  <a:pt x="3201" y="229"/>
                </a:lnTo>
                <a:lnTo>
                  <a:pt x="3202" y="255"/>
                </a:lnTo>
                <a:lnTo>
                  <a:pt x="3202" y="231"/>
                </a:lnTo>
                <a:lnTo>
                  <a:pt x="3202" y="244"/>
                </a:lnTo>
                <a:lnTo>
                  <a:pt x="3203" y="227"/>
                </a:lnTo>
                <a:lnTo>
                  <a:pt x="3203" y="226"/>
                </a:lnTo>
                <a:lnTo>
                  <a:pt x="3203" y="248"/>
                </a:lnTo>
                <a:lnTo>
                  <a:pt x="3203" y="239"/>
                </a:lnTo>
                <a:lnTo>
                  <a:pt x="3204" y="230"/>
                </a:lnTo>
                <a:lnTo>
                  <a:pt x="3204" y="221"/>
                </a:lnTo>
                <a:lnTo>
                  <a:pt x="3204" y="234"/>
                </a:lnTo>
                <a:lnTo>
                  <a:pt x="3205" y="231"/>
                </a:lnTo>
                <a:lnTo>
                  <a:pt x="3205" y="240"/>
                </a:lnTo>
                <a:lnTo>
                  <a:pt x="3205" y="226"/>
                </a:lnTo>
                <a:lnTo>
                  <a:pt x="3206" y="243"/>
                </a:lnTo>
                <a:lnTo>
                  <a:pt x="3206" y="235"/>
                </a:lnTo>
                <a:lnTo>
                  <a:pt x="3206" y="214"/>
                </a:lnTo>
                <a:lnTo>
                  <a:pt x="3207" y="211"/>
                </a:lnTo>
                <a:lnTo>
                  <a:pt x="3207" y="236"/>
                </a:lnTo>
                <a:lnTo>
                  <a:pt x="3207" y="240"/>
                </a:lnTo>
                <a:lnTo>
                  <a:pt x="3207" y="219"/>
                </a:lnTo>
                <a:lnTo>
                  <a:pt x="3208" y="220"/>
                </a:lnTo>
                <a:lnTo>
                  <a:pt x="3208" y="220"/>
                </a:lnTo>
                <a:lnTo>
                  <a:pt x="3208" y="242"/>
                </a:lnTo>
                <a:lnTo>
                  <a:pt x="3208" y="222"/>
                </a:lnTo>
                <a:lnTo>
                  <a:pt x="3209" y="223"/>
                </a:lnTo>
                <a:lnTo>
                  <a:pt x="3209" y="233"/>
                </a:lnTo>
                <a:lnTo>
                  <a:pt x="3210" y="254"/>
                </a:lnTo>
                <a:lnTo>
                  <a:pt x="3210" y="268"/>
                </a:lnTo>
                <a:lnTo>
                  <a:pt x="3210" y="257"/>
                </a:lnTo>
                <a:lnTo>
                  <a:pt x="3210" y="273"/>
                </a:lnTo>
                <a:lnTo>
                  <a:pt x="3211" y="297"/>
                </a:lnTo>
                <a:lnTo>
                  <a:pt x="3211" y="310"/>
                </a:lnTo>
                <a:lnTo>
                  <a:pt x="3211" y="285"/>
                </a:lnTo>
                <a:lnTo>
                  <a:pt x="3212" y="295"/>
                </a:lnTo>
                <a:lnTo>
                  <a:pt x="3212" y="288"/>
                </a:lnTo>
                <a:lnTo>
                  <a:pt x="3212" y="292"/>
                </a:lnTo>
                <a:lnTo>
                  <a:pt x="3213" y="280"/>
                </a:lnTo>
                <a:lnTo>
                  <a:pt x="3213" y="285"/>
                </a:lnTo>
                <a:lnTo>
                  <a:pt x="3213" y="266"/>
                </a:lnTo>
                <a:lnTo>
                  <a:pt x="3214" y="262"/>
                </a:lnTo>
                <a:lnTo>
                  <a:pt x="3214" y="264"/>
                </a:lnTo>
                <a:lnTo>
                  <a:pt x="3214" y="282"/>
                </a:lnTo>
                <a:lnTo>
                  <a:pt x="3214" y="299"/>
                </a:lnTo>
                <a:lnTo>
                  <a:pt x="3215" y="266"/>
                </a:lnTo>
                <a:lnTo>
                  <a:pt x="3215" y="258"/>
                </a:lnTo>
                <a:lnTo>
                  <a:pt x="3215" y="242"/>
                </a:lnTo>
                <a:lnTo>
                  <a:pt x="3216" y="238"/>
                </a:lnTo>
                <a:lnTo>
                  <a:pt x="3216" y="269"/>
                </a:lnTo>
                <a:lnTo>
                  <a:pt x="3216" y="248"/>
                </a:lnTo>
                <a:lnTo>
                  <a:pt x="3217" y="256"/>
                </a:lnTo>
                <a:lnTo>
                  <a:pt x="3217" y="263"/>
                </a:lnTo>
                <a:lnTo>
                  <a:pt x="3217" y="260"/>
                </a:lnTo>
                <a:lnTo>
                  <a:pt x="3218" y="261"/>
                </a:lnTo>
                <a:lnTo>
                  <a:pt x="3218" y="262"/>
                </a:lnTo>
                <a:lnTo>
                  <a:pt x="3218" y="228"/>
                </a:lnTo>
                <a:lnTo>
                  <a:pt x="3218" y="240"/>
                </a:lnTo>
                <a:lnTo>
                  <a:pt x="3219" y="267"/>
                </a:lnTo>
                <a:lnTo>
                  <a:pt x="3219" y="279"/>
                </a:lnTo>
                <a:lnTo>
                  <a:pt x="3219" y="287"/>
                </a:lnTo>
                <a:lnTo>
                  <a:pt x="3219" y="285"/>
                </a:lnTo>
                <a:lnTo>
                  <a:pt x="3220" y="280"/>
                </a:lnTo>
                <a:lnTo>
                  <a:pt x="3220" y="270"/>
                </a:lnTo>
                <a:lnTo>
                  <a:pt x="3221" y="243"/>
                </a:lnTo>
                <a:lnTo>
                  <a:pt x="3221" y="256"/>
                </a:lnTo>
                <a:lnTo>
                  <a:pt x="3221" y="266"/>
                </a:lnTo>
                <a:lnTo>
                  <a:pt x="3221" y="236"/>
                </a:lnTo>
                <a:lnTo>
                  <a:pt x="3222" y="250"/>
                </a:lnTo>
                <a:lnTo>
                  <a:pt x="3222" y="264"/>
                </a:lnTo>
                <a:lnTo>
                  <a:pt x="3222" y="269"/>
                </a:lnTo>
                <a:lnTo>
                  <a:pt x="3223" y="267"/>
                </a:lnTo>
                <a:lnTo>
                  <a:pt x="3223" y="287"/>
                </a:lnTo>
                <a:lnTo>
                  <a:pt x="3223" y="278"/>
                </a:lnTo>
                <a:lnTo>
                  <a:pt x="3224" y="289"/>
                </a:lnTo>
                <a:lnTo>
                  <a:pt x="3224" y="280"/>
                </a:lnTo>
                <a:lnTo>
                  <a:pt x="3224" y="261"/>
                </a:lnTo>
                <a:lnTo>
                  <a:pt x="3225" y="262"/>
                </a:lnTo>
                <a:lnTo>
                  <a:pt x="3225" y="256"/>
                </a:lnTo>
                <a:lnTo>
                  <a:pt x="3225" y="229"/>
                </a:lnTo>
                <a:lnTo>
                  <a:pt x="3225" y="249"/>
                </a:lnTo>
                <a:lnTo>
                  <a:pt x="3226" y="283"/>
                </a:lnTo>
                <a:lnTo>
                  <a:pt x="3226" y="306"/>
                </a:lnTo>
                <a:lnTo>
                  <a:pt x="3226" y="255"/>
                </a:lnTo>
                <a:lnTo>
                  <a:pt x="3227" y="262"/>
                </a:lnTo>
                <a:lnTo>
                  <a:pt x="3227" y="269"/>
                </a:lnTo>
                <a:lnTo>
                  <a:pt x="3227" y="294"/>
                </a:lnTo>
                <a:lnTo>
                  <a:pt x="3228" y="296"/>
                </a:lnTo>
                <a:lnTo>
                  <a:pt x="3228" y="283"/>
                </a:lnTo>
                <a:lnTo>
                  <a:pt x="3228" y="291"/>
                </a:lnTo>
                <a:lnTo>
                  <a:pt x="3229" y="299"/>
                </a:lnTo>
                <a:lnTo>
                  <a:pt x="3229" y="313"/>
                </a:lnTo>
                <a:lnTo>
                  <a:pt x="3229" y="299"/>
                </a:lnTo>
                <a:lnTo>
                  <a:pt x="3229" y="298"/>
                </a:lnTo>
                <a:lnTo>
                  <a:pt x="3230" y="306"/>
                </a:lnTo>
                <a:lnTo>
                  <a:pt x="3230" y="299"/>
                </a:lnTo>
                <a:lnTo>
                  <a:pt x="3230" y="291"/>
                </a:lnTo>
                <a:lnTo>
                  <a:pt x="3231" y="305"/>
                </a:lnTo>
                <a:lnTo>
                  <a:pt x="3231" y="301"/>
                </a:lnTo>
                <a:lnTo>
                  <a:pt x="3231" y="291"/>
                </a:lnTo>
                <a:lnTo>
                  <a:pt x="3232" y="275"/>
                </a:lnTo>
                <a:lnTo>
                  <a:pt x="3232" y="285"/>
                </a:lnTo>
                <a:lnTo>
                  <a:pt x="3232" y="294"/>
                </a:lnTo>
                <a:lnTo>
                  <a:pt x="3233" y="292"/>
                </a:lnTo>
                <a:lnTo>
                  <a:pt x="3233" y="292"/>
                </a:lnTo>
                <a:lnTo>
                  <a:pt x="3233" y="280"/>
                </a:lnTo>
                <a:lnTo>
                  <a:pt x="3233" y="265"/>
                </a:lnTo>
                <a:lnTo>
                  <a:pt x="3234" y="264"/>
                </a:lnTo>
                <a:lnTo>
                  <a:pt x="3234" y="290"/>
                </a:lnTo>
                <a:lnTo>
                  <a:pt x="3235" y="307"/>
                </a:lnTo>
                <a:lnTo>
                  <a:pt x="3235" y="336"/>
                </a:lnTo>
                <a:lnTo>
                  <a:pt x="3235" y="271"/>
                </a:lnTo>
                <a:lnTo>
                  <a:pt x="3235" y="259"/>
                </a:lnTo>
                <a:lnTo>
                  <a:pt x="3236" y="274"/>
                </a:lnTo>
                <a:lnTo>
                  <a:pt x="3236" y="278"/>
                </a:lnTo>
                <a:lnTo>
                  <a:pt x="3236" y="242"/>
                </a:lnTo>
                <a:lnTo>
                  <a:pt x="3236" y="256"/>
                </a:lnTo>
                <a:lnTo>
                  <a:pt x="3237" y="252"/>
                </a:lnTo>
                <a:lnTo>
                  <a:pt x="3237" y="271"/>
                </a:lnTo>
                <a:lnTo>
                  <a:pt x="3237" y="256"/>
                </a:lnTo>
                <a:lnTo>
                  <a:pt x="3238" y="261"/>
                </a:lnTo>
                <a:lnTo>
                  <a:pt x="3238" y="259"/>
                </a:lnTo>
                <a:lnTo>
                  <a:pt x="3238" y="263"/>
                </a:lnTo>
                <a:lnTo>
                  <a:pt x="3239" y="258"/>
                </a:lnTo>
                <a:lnTo>
                  <a:pt x="3239" y="238"/>
                </a:lnTo>
                <a:lnTo>
                  <a:pt x="3239" y="239"/>
                </a:lnTo>
                <a:lnTo>
                  <a:pt x="3240" y="260"/>
                </a:lnTo>
                <a:lnTo>
                  <a:pt x="3240" y="244"/>
                </a:lnTo>
                <a:lnTo>
                  <a:pt x="3240" y="264"/>
                </a:lnTo>
                <a:lnTo>
                  <a:pt x="3240" y="233"/>
                </a:lnTo>
                <a:lnTo>
                  <a:pt x="3241" y="238"/>
                </a:lnTo>
                <a:lnTo>
                  <a:pt x="3241" y="221"/>
                </a:lnTo>
                <a:lnTo>
                  <a:pt x="3242" y="228"/>
                </a:lnTo>
                <a:lnTo>
                  <a:pt x="3242" y="229"/>
                </a:lnTo>
                <a:lnTo>
                  <a:pt x="3242" y="235"/>
                </a:lnTo>
                <a:lnTo>
                  <a:pt x="3242" y="279"/>
                </a:lnTo>
                <a:lnTo>
                  <a:pt x="3243" y="272"/>
                </a:lnTo>
                <a:lnTo>
                  <a:pt x="3243" y="277"/>
                </a:lnTo>
                <a:lnTo>
                  <a:pt x="3243" y="283"/>
                </a:lnTo>
                <a:lnTo>
                  <a:pt x="3244" y="298"/>
                </a:lnTo>
                <a:lnTo>
                  <a:pt x="3244" y="302"/>
                </a:lnTo>
                <a:lnTo>
                  <a:pt x="3244" y="286"/>
                </a:lnTo>
                <a:lnTo>
                  <a:pt x="3244" y="298"/>
                </a:lnTo>
                <a:lnTo>
                  <a:pt x="3245" y="284"/>
                </a:lnTo>
                <a:lnTo>
                  <a:pt x="3245" y="280"/>
                </a:lnTo>
                <a:lnTo>
                  <a:pt x="3246" y="288"/>
                </a:lnTo>
                <a:lnTo>
                  <a:pt x="3246" y="311"/>
                </a:lnTo>
                <a:lnTo>
                  <a:pt x="3246" y="287"/>
                </a:lnTo>
                <a:lnTo>
                  <a:pt x="3246" y="307"/>
                </a:lnTo>
                <a:lnTo>
                  <a:pt x="3247" y="324"/>
                </a:lnTo>
                <a:lnTo>
                  <a:pt x="3247" y="325"/>
                </a:lnTo>
                <a:lnTo>
                  <a:pt x="3247" y="303"/>
                </a:lnTo>
                <a:lnTo>
                  <a:pt x="3248" y="320"/>
                </a:lnTo>
                <a:lnTo>
                  <a:pt x="3248" y="318"/>
                </a:lnTo>
                <a:lnTo>
                  <a:pt x="3248" y="293"/>
                </a:lnTo>
                <a:lnTo>
                  <a:pt x="3248" y="293"/>
                </a:lnTo>
                <a:lnTo>
                  <a:pt x="3249" y="285"/>
                </a:lnTo>
                <a:lnTo>
                  <a:pt x="3249" y="264"/>
                </a:lnTo>
                <a:lnTo>
                  <a:pt x="3250" y="250"/>
                </a:lnTo>
                <a:lnTo>
                  <a:pt x="3250" y="273"/>
                </a:lnTo>
                <a:lnTo>
                  <a:pt x="3250" y="267"/>
                </a:lnTo>
                <a:lnTo>
                  <a:pt x="3250" y="296"/>
                </a:lnTo>
                <a:lnTo>
                  <a:pt x="3251" y="302"/>
                </a:lnTo>
                <a:lnTo>
                  <a:pt x="3251" y="302"/>
                </a:lnTo>
                <a:lnTo>
                  <a:pt x="3251" y="263"/>
                </a:lnTo>
                <a:lnTo>
                  <a:pt x="3251" y="268"/>
                </a:lnTo>
                <a:lnTo>
                  <a:pt x="3252" y="285"/>
                </a:lnTo>
                <a:lnTo>
                  <a:pt x="3252" y="272"/>
                </a:lnTo>
                <a:lnTo>
                  <a:pt x="3253" y="268"/>
                </a:lnTo>
                <a:lnTo>
                  <a:pt x="3253" y="264"/>
                </a:lnTo>
                <a:lnTo>
                  <a:pt x="3253" y="301"/>
                </a:lnTo>
                <a:lnTo>
                  <a:pt x="3253" y="300"/>
                </a:lnTo>
                <a:lnTo>
                  <a:pt x="3254" y="283"/>
                </a:lnTo>
                <a:lnTo>
                  <a:pt x="3254" y="264"/>
                </a:lnTo>
                <a:lnTo>
                  <a:pt x="3254" y="259"/>
                </a:lnTo>
                <a:lnTo>
                  <a:pt x="3255" y="237"/>
                </a:lnTo>
                <a:lnTo>
                  <a:pt x="3255" y="250"/>
                </a:lnTo>
                <a:lnTo>
                  <a:pt x="3255" y="242"/>
                </a:lnTo>
                <a:lnTo>
                  <a:pt x="3255" y="253"/>
                </a:lnTo>
                <a:lnTo>
                  <a:pt x="3256" y="261"/>
                </a:lnTo>
                <a:lnTo>
                  <a:pt x="3256" y="237"/>
                </a:lnTo>
                <a:lnTo>
                  <a:pt x="3257" y="238"/>
                </a:lnTo>
                <a:lnTo>
                  <a:pt x="3257" y="241"/>
                </a:lnTo>
                <a:lnTo>
                  <a:pt x="3257" y="240"/>
                </a:lnTo>
                <a:lnTo>
                  <a:pt x="3257" y="235"/>
                </a:lnTo>
                <a:lnTo>
                  <a:pt x="3258" y="216"/>
                </a:lnTo>
                <a:lnTo>
                  <a:pt x="3258" y="226"/>
                </a:lnTo>
                <a:lnTo>
                  <a:pt x="3258" y="254"/>
                </a:lnTo>
                <a:lnTo>
                  <a:pt x="3259" y="270"/>
                </a:lnTo>
                <a:lnTo>
                  <a:pt x="3259" y="318"/>
                </a:lnTo>
                <a:lnTo>
                  <a:pt x="3259" y="325"/>
                </a:lnTo>
                <a:lnTo>
                  <a:pt x="3259" y="310"/>
                </a:lnTo>
                <a:lnTo>
                  <a:pt x="3260" y="298"/>
                </a:lnTo>
                <a:lnTo>
                  <a:pt x="3260" y="273"/>
                </a:lnTo>
                <a:lnTo>
                  <a:pt x="3261" y="279"/>
                </a:lnTo>
                <a:lnTo>
                  <a:pt x="3261" y="291"/>
                </a:lnTo>
                <a:lnTo>
                  <a:pt x="3261" y="277"/>
                </a:lnTo>
                <a:lnTo>
                  <a:pt x="3261" y="303"/>
                </a:lnTo>
                <a:lnTo>
                  <a:pt x="3262" y="298"/>
                </a:lnTo>
                <a:lnTo>
                  <a:pt x="3262" y="295"/>
                </a:lnTo>
                <a:lnTo>
                  <a:pt x="3262" y="283"/>
                </a:lnTo>
                <a:lnTo>
                  <a:pt x="3262" y="283"/>
                </a:lnTo>
                <a:lnTo>
                  <a:pt x="3263" y="293"/>
                </a:lnTo>
                <a:lnTo>
                  <a:pt x="3263" y="307"/>
                </a:lnTo>
                <a:lnTo>
                  <a:pt x="3264" y="296"/>
                </a:lnTo>
                <a:lnTo>
                  <a:pt x="3264" y="290"/>
                </a:lnTo>
                <a:lnTo>
                  <a:pt x="3264" y="293"/>
                </a:lnTo>
                <a:lnTo>
                  <a:pt x="3264" y="270"/>
                </a:lnTo>
                <a:lnTo>
                  <a:pt x="3265" y="303"/>
                </a:lnTo>
                <a:lnTo>
                  <a:pt x="3265" y="282"/>
                </a:lnTo>
                <a:lnTo>
                  <a:pt x="3265" y="271"/>
                </a:lnTo>
                <a:lnTo>
                  <a:pt x="3266" y="248"/>
                </a:lnTo>
                <a:lnTo>
                  <a:pt x="3266" y="254"/>
                </a:lnTo>
                <a:lnTo>
                  <a:pt x="3266" y="270"/>
                </a:lnTo>
                <a:lnTo>
                  <a:pt x="3266" y="295"/>
                </a:lnTo>
                <a:lnTo>
                  <a:pt x="3267" y="293"/>
                </a:lnTo>
                <a:lnTo>
                  <a:pt x="3267" y="309"/>
                </a:lnTo>
                <a:lnTo>
                  <a:pt x="3268" y="288"/>
                </a:lnTo>
                <a:lnTo>
                  <a:pt x="3268" y="273"/>
                </a:lnTo>
                <a:lnTo>
                  <a:pt x="3268" y="256"/>
                </a:lnTo>
                <a:lnTo>
                  <a:pt x="3268" y="263"/>
                </a:lnTo>
                <a:lnTo>
                  <a:pt x="3269" y="270"/>
                </a:lnTo>
                <a:lnTo>
                  <a:pt x="3269" y="276"/>
                </a:lnTo>
                <a:lnTo>
                  <a:pt x="3269" y="292"/>
                </a:lnTo>
                <a:lnTo>
                  <a:pt x="3270" y="289"/>
                </a:lnTo>
                <a:lnTo>
                  <a:pt x="3270" y="279"/>
                </a:lnTo>
                <a:lnTo>
                  <a:pt x="3270" y="269"/>
                </a:lnTo>
                <a:lnTo>
                  <a:pt x="3270" y="256"/>
                </a:lnTo>
                <a:lnTo>
                  <a:pt x="3271" y="262"/>
                </a:lnTo>
                <a:lnTo>
                  <a:pt x="3271" y="252"/>
                </a:lnTo>
                <a:lnTo>
                  <a:pt x="3272" y="244"/>
                </a:lnTo>
                <a:lnTo>
                  <a:pt x="3272" y="250"/>
                </a:lnTo>
                <a:lnTo>
                  <a:pt x="3272" y="255"/>
                </a:lnTo>
                <a:lnTo>
                  <a:pt x="3272" y="264"/>
                </a:lnTo>
                <a:lnTo>
                  <a:pt x="3273" y="250"/>
                </a:lnTo>
                <a:lnTo>
                  <a:pt x="3273" y="255"/>
                </a:lnTo>
                <a:lnTo>
                  <a:pt x="3273" y="270"/>
                </a:lnTo>
                <a:lnTo>
                  <a:pt x="3274" y="257"/>
                </a:lnTo>
                <a:lnTo>
                  <a:pt x="3274" y="227"/>
                </a:lnTo>
                <a:lnTo>
                  <a:pt x="3274" y="240"/>
                </a:lnTo>
                <a:lnTo>
                  <a:pt x="3275" y="220"/>
                </a:lnTo>
                <a:lnTo>
                  <a:pt x="3275" y="247"/>
                </a:lnTo>
                <a:lnTo>
                  <a:pt x="3275" y="279"/>
                </a:lnTo>
                <a:lnTo>
                  <a:pt x="3276" y="288"/>
                </a:lnTo>
                <a:lnTo>
                  <a:pt x="3276" y="277"/>
                </a:lnTo>
                <a:lnTo>
                  <a:pt x="3276" y="282"/>
                </a:lnTo>
                <a:lnTo>
                  <a:pt x="3276" y="291"/>
                </a:lnTo>
                <a:lnTo>
                  <a:pt x="3277" y="310"/>
                </a:lnTo>
                <a:lnTo>
                  <a:pt x="3277" y="322"/>
                </a:lnTo>
                <a:lnTo>
                  <a:pt x="3277" y="294"/>
                </a:lnTo>
                <a:lnTo>
                  <a:pt x="3277" y="297"/>
                </a:lnTo>
                <a:lnTo>
                  <a:pt x="3278" y="289"/>
                </a:lnTo>
                <a:lnTo>
                  <a:pt x="3278" y="269"/>
                </a:lnTo>
                <a:lnTo>
                  <a:pt x="3279" y="270"/>
                </a:lnTo>
                <a:lnTo>
                  <a:pt x="3279" y="286"/>
                </a:lnTo>
                <a:lnTo>
                  <a:pt x="3279" y="248"/>
                </a:lnTo>
                <a:lnTo>
                  <a:pt x="3279" y="256"/>
                </a:lnTo>
                <a:lnTo>
                  <a:pt x="3280" y="258"/>
                </a:lnTo>
                <a:lnTo>
                  <a:pt x="3280" y="258"/>
                </a:lnTo>
                <a:lnTo>
                  <a:pt x="3280" y="234"/>
                </a:lnTo>
                <a:lnTo>
                  <a:pt x="3281" y="258"/>
                </a:lnTo>
                <a:lnTo>
                  <a:pt x="3281" y="255"/>
                </a:lnTo>
                <a:lnTo>
                  <a:pt x="3281" y="255"/>
                </a:lnTo>
                <a:lnTo>
                  <a:pt x="3281" y="248"/>
                </a:lnTo>
                <a:lnTo>
                  <a:pt x="3282" y="250"/>
                </a:lnTo>
                <a:lnTo>
                  <a:pt x="3282" y="249"/>
                </a:lnTo>
                <a:lnTo>
                  <a:pt x="3283" y="251"/>
                </a:lnTo>
                <a:lnTo>
                  <a:pt x="3283" y="277"/>
                </a:lnTo>
                <a:lnTo>
                  <a:pt x="3283" y="266"/>
                </a:lnTo>
                <a:lnTo>
                  <a:pt x="3283" y="247"/>
                </a:lnTo>
                <a:lnTo>
                  <a:pt x="3284" y="231"/>
                </a:lnTo>
                <a:lnTo>
                  <a:pt x="3284" y="218"/>
                </a:lnTo>
                <a:lnTo>
                  <a:pt x="3284" y="229"/>
                </a:lnTo>
                <a:lnTo>
                  <a:pt x="3285" y="240"/>
                </a:lnTo>
                <a:lnTo>
                  <a:pt x="3285" y="251"/>
                </a:lnTo>
                <a:lnTo>
                  <a:pt x="3285" y="263"/>
                </a:lnTo>
                <a:lnTo>
                  <a:pt x="3286" y="265"/>
                </a:lnTo>
                <a:lnTo>
                  <a:pt x="3286" y="276"/>
                </a:lnTo>
                <a:lnTo>
                  <a:pt x="3286" y="260"/>
                </a:lnTo>
                <a:lnTo>
                  <a:pt x="3287" y="223"/>
                </a:lnTo>
                <a:lnTo>
                  <a:pt x="3287" y="231"/>
                </a:lnTo>
                <a:lnTo>
                  <a:pt x="3287" y="201"/>
                </a:lnTo>
                <a:lnTo>
                  <a:pt x="3287" y="208"/>
                </a:lnTo>
                <a:lnTo>
                  <a:pt x="3288" y="185"/>
                </a:lnTo>
                <a:lnTo>
                  <a:pt x="3288" y="198"/>
                </a:lnTo>
                <a:lnTo>
                  <a:pt x="3288" y="216"/>
                </a:lnTo>
                <a:lnTo>
                  <a:pt x="3289" y="212"/>
                </a:lnTo>
                <a:lnTo>
                  <a:pt x="3289" y="200"/>
                </a:lnTo>
                <a:lnTo>
                  <a:pt x="3289" y="224"/>
                </a:lnTo>
                <a:lnTo>
                  <a:pt x="3290" y="206"/>
                </a:lnTo>
                <a:lnTo>
                  <a:pt x="3290" y="220"/>
                </a:lnTo>
                <a:lnTo>
                  <a:pt x="3290" y="231"/>
                </a:lnTo>
                <a:lnTo>
                  <a:pt x="3291" y="255"/>
                </a:lnTo>
                <a:lnTo>
                  <a:pt x="3291" y="262"/>
                </a:lnTo>
                <a:lnTo>
                  <a:pt x="3291" y="271"/>
                </a:lnTo>
                <a:lnTo>
                  <a:pt x="3291" y="240"/>
                </a:lnTo>
                <a:lnTo>
                  <a:pt x="3292" y="246"/>
                </a:lnTo>
                <a:lnTo>
                  <a:pt x="3292" y="279"/>
                </a:lnTo>
                <a:lnTo>
                  <a:pt x="3292" y="290"/>
                </a:lnTo>
                <a:lnTo>
                  <a:pt x="3292" y="303"/>
                </a:lnTo>
                <a:lnTo>
                  <a:pt x="3293" y="305"/>
                </a:lnTo>
                <a:lnTo>
                  <a:pt x="3293" y="292"/>
                </a:lnTo>
                <a:lnTo>
                  <a:pt x="3294" y="287"/>
                </a:lnTo>
                <a:lnTo>
                  <a:pt x="3294" y="281"/>
                </a:lnTo>
                <a:lnTo>
                  <a:pt x="3294" y="302"/>
                </a:lnTo>
                <a:lnTo>
                  <a:pt x="3294" y="298"/>
                </a:lnTo>
                <a:lnTo>
                  <a:pt x="3295" y="296"/>
                </a:lnTo>
                <a:lnTo>
                  <a:pt x="3295" y="293"/>
                </a:lnTo>
                <a:lnTo>
                  <a:pt x="3295" y="297"/>
                </a:lnTo>
                <a:lnTo>
                  <a:pt x="3296" y="278"/>
                </a:lnTo>
                <a:lnTo>
                  <a:pt x="3296" y="279"/>
                </a:lnTo>
                <a:lnTo>
                  <a:pt x="3296" y="293"/>
                </a:lnTo>
                <a:lnTo>
                  <a:pt x="3297" y="291"/>
                </a:lnTo>
                <a:lnTo>
                  <a:pt x="3297" y="299"/>
                </a:lnTo>
                <a:lnTo>
                  <a:pt x="3297" y="294"/>
                </a:lnTo>
                <a:lnTo>
                  <a:pt x="3298" y="307"/>
                </a:lnTo>
                <a:lnTo>
                  <a:pt x="3298" y="287"/>
                </a:lnTo>
                <a:lnTo>
                  <a:pt x="3298" y="283"/>
                </a:lnTo>
                <a:lnTo>
                  <a:pt x="3298" y="269"/>
                </a:lnTo>
                <a:lnTo>
                  <a:pt x="3299" y="256"/>
                </a:lnTo>
                <a:lnTo>
                  <a:pt x="3299" y="238"/>
                </a:lnTo>
                <a:lnTo>
                  <a:pt x="3299" y="252"/>
                </a:lnTo>
                <a:lnTo>
                  <a:pt x="3300" y="253"/>
                </a:lnTo>
                <a:lnTo>
                  <a:pt x="3300" y="254"/>
                </a:lnTo>
                <a:lnTo>
                  <a:pt x="3300" y="269"/>
                </a:lnTo>
                <a:lnTo>
                  <a:pt x="3301" y="284"/>
                </a:lnTo>
                <a:lnTo>
                  <a:pt x="3301" y="287"/>
                </a:lnTo>
                <a:lnTo>
                  <a:pt x="3301" y="267"/>
                </a:lnTo>
                <a:lnTo>
                  <a:pt x="3302" y="277"/>
                </a:lnTo>
                <a:lnTo>
                  <a:pt x="3302" y="254"/>
                </a:lnTo>
                <a:lnTo>
                  <a:pt x="3302" y="270"/>
                </a:lnTo>
                <a:lnTo>
                  <a:pt x="3302" y="275"/>
                </a:lnTo>
                <a:lnTo>
                  <a:pt x="3303" y="283"/>
                </a:lnTo>
                <a:lnTo>
                  <a:pt x="3303" y="287"/>
                </a:lnTo>
                <a:lnTo>
                  <a:pt x="3303" y="259"/>
                </a:lnTo>
                <a:lnTo>
                  <a:pt x="3303" y="262"/>
                </a:lnTo>
                <a:lnTo>
                  <a:pt x="3304" y="271"/>
                </a:lnTo>
                <a:lnTo>
                  <a:pt x="3304" y="298"/>
                </a:lnTo>
                <a:lnTo>
                  <a:pt x="3305" y="289"/>
                </a:lnTo>
                <a:lnTo>
                  <a:pt x="3305" y="298"/>
                </a:lnTo>
                <a:lnTo>
                  <a:pt x="3305" y="299"/>
                </a:lnTo>
                <a:lnTo>
                  <a:pt x="3305" y="297"/>
                </a:lnTo>
                <a:lnTo>
                  <a:pt x="3306" y="278"/>
                </a:lnTo>
                <a:lnTo>
                  <a:pt x="3306" y="295"/>
                </a:lnTo>
                <a:lnTo>
                  <a:pt x="3306" y="294"/>
                </a:lnTo>
                <a:lnTo>
                  <a:pt x="3307" y="317"/>
                </a:lnTo>
                <a:lnTo>
                  <a:pt x="3307" y="279"/>
                </a:lnTo>
                <a:lnTo>
                  <a:pt x="3308" y="277"/>
                </a:lnTo>
                <a:lnTo>
                  <a:pt x="3308" y="252"/>
                </a:lnTo>
                <a:lnTo>
                  <a:pt x="3308" y="229"/>
                </a:lnTo>
                <a:lnTo>
                  <a:pt x="3308" y="269"/>
                </a:lnTo>
                <a:lnTo>
                  <a:pt x="3309" y="276"/>
                </a:lnTo>
                <a:lnTo>
                  <a:pt x="3309" y="255"/>
                </a:lnTo>
                <a:lnTo>
                  <a:pt x="3309" y="252"/>
                </a:lnTo>
                <a:lnTo>
                  <a:pt x="3309" y="283"/>
                </a:lnTo>
                <a:lnTo>
                  <a:pt x="3310" y="268"/>
                </a:lnTo>
                <a:lnTo>
                  <a:pt x="3310" y="278"/>
                </a:lnTo>
                <a:lnTo>
                  <a:pt x="3310" y="281"/>
                </a:lnTo>
                <a:lnTo>
                  <a:pt x="3311" y="283"/>
                </a:lnTo>
                <a:lnTo>
                  <a:pt x="3311" y="262"/>
                </a:lnTo>
                <a:lnTo>
                  <a:pt x="3311" y="289"/>
                </a:lnTo>
                <a:lnTo>
                  <a:pt x="3312" y="266"/>
                </a:lnTo>
                <a:lnTo>
                  <a:pt x="3312" y="287"/>
                </a:lnTo>
                <a:lnTo>
                  <a:pt x="3312" y="267"/>
                </a:lnTo>
                <a:lnTo>
                  <a:pt x="3313" y="278"/>
                </a:lnTo>
                <a:lnTo>
                  <a:pt x="3313" y="275"/>
                </a:lnTo>
                <a:lnTo>
                  <a:pt x="3313" y="277"/>
                </a:lnTo>
                <a:lnTo>
                  <a:pt x="3313" y="286"/>
                </a:lnTo>
                <a:lnTo>
                  <a:pt x="3314" y="286"/>
                </a:lnTo>
                <a:lnTo>
                  <a:pt x="3314" y="274"/>
                </a:lnTo>
                <a:lnTo>
                  <a:pt x="3315" y="244"/>
                </a:lnTo>
                <a:lnTo>
                  <a:pt x="3315" y="243"/>
                </a:lnTo>
                <a:lnTo>
                  <a:pt x="3315" y="234"/>
                </a:lnTo>
                <a:lnTo>
                  <a:pt x="3315" y="261"/>
                </a:lnTo>
                <a:lnTo>
                  <a:pt x="3316" y="239"/>
                </a:lnTo>
                <a:lnTo>
                  <a:pt x="3316" y="231"/>
                </a:lnTo>
                <a:lnTo>
                  <a:pt x="3316" y="247"/>
                </a:lnTo>
                <a:lnTo>
                  <a:pt x="3317" y="254"/>
                </a:lnTo>
                <a:lnTo>
                  <a:pt x="3317" y="246"/>
                </a:lnTo>
                <a:lnTo>
                  <a:pt x="3317" y="258"/>
                </a:lnTo>
                <a:lnTo>
                  <a:pt x="3317" y="267"/>
                </a:lnTo>
                <a:lnTo>
                  <a:pt x="3318" y="277"/>
                </a:lnTo>
                <a:lnTo>
                  <a:pt x="3318" y="293"/>
                </a:lnTo>
                <a:lnTo>
                  <a:pt x="3319" y="289"/>
                </a:lnTo>
                <a:lnTo>
                  <a:pt x="3319" y="298"/>
                </a:lnTo>
                <a:lnTo>
                  <a:pt x="3319" y="285"/>
                </a:lnTo>
                <a:lnTo>
                  <a:pt x="3319" y="321"/>
                </a:lnTo>
                <a:lnTo>
                  <a:pt x="3320" y="307"/>
                </a:lnTo>
                <a:lnTo>
                  <a:pt x="3320" y="303"/>
                </a:lnTo>
                <a:lnTo>
                  <a:pt x="3320" y="295"/>
                </a:lnTo>
                <a:lnTo>
                  <a:pt x="3320" y="286"/>
                </a:lnTo>
                <a:lnTo>
                  <a:pt x="3321" y="289"/>
                </a:lnTo>
                <a:lnTo>
                  <a:pt x="3321" y="295"/>
                </a:lnTo>
                <a:lnTo>
                  <a:pt x="3321" y="267"/>
                </a:lnTo>
                <a:lnTo>
                  <a:pt x="3322" y="288"/>
                </a:lnTo>
                <a:lnTo>
                  <a:pt x="3322" y="286"/>
                </a:lnTo>
                <a:lnTo>
                  <a:pt x="3322" y="292"/>
                </a:lnTo>
                <a:lnTo>
                  <a:pt x="3323" y="299"/>
                </a:lnTo>
                <a:lnTo>
                  <a:pt x="3323" y="303"/>
                </a:lnTo>
                <a:lnTo>
                  <a:pt x="3323" y="290"/>
                </a:lnTo>
                <a:lnTo>
                  <a:pt x="3324" y="273"/>
                </a:lnTo>
                <a:lnTo>
                  <a:pt x="3324" y="225"/>
                </a:lnTo>
                <a:lnTo>
                  <a:pt x="3324" y="226"/>
                </a:lnTo>
                <a:lnTo>
                  <a:pt x="3324" y="218"/>
                </a:lnTo>
                <a:lnTo>
                  <a:pt x="3325" y="257"/>
                </a:lnTo>
                <a:lnTo>
                  <a:pt x="3325" y="250"/>
                </a:lnTo>
                <a:lnTo>
                  <a:pt x="3326" y="256"/>
                </a:lnTo>
                <a:lnTo>
                  <a:pt x="3326" y="250"/>
                </a:lnTo>
                <a:lnTo>
                  <a:pt x="3326" y="229"/>
                </a:lnTo>
                <a:lnTo>
                  <a:pt x="3326" y="246"/>
                </a:lnTo>
                <a:lnTo>
                  <a:pt x="3327" y="271"/>
                </a:lnTo>
                <a:lnTo>
                  <a:pt x="3327" y="263"/>
                </a:lnTo>
                <a:lnTo>
                  <a:pt x="3327" y="225"/>
                </a:lnTo>
                <a:lnTo>
                  <a:pt x="3328" y="232"/>
                </a:lnTo>
                <a:lnTo>
                  <a:pt x="3328" y="246"/>
                </a:lnTo>
                <a:lnTo>
                  <a:pt x="3328" y="242"/>
                </a:lnTo>
                <a:lnTo>
                  <a:pt x="3328" y="220"/>
                </a:lnTo>
                <a:lnTo>
                  <a:pt x="3329" y="240"/>
                </a:lnTo>
                <a:lnTo>
                  <a:pt x="3329" y="238"/>
                </a:lnTo>
                <a:lnTo>
                  <a:pt x="3330" y="254"/>
                </a:lnTo>
                <a:lnTo>
                  <a:pt x="3330" y="215"/>
                </a:lnTo>
                <a:lnTo>
                  <a:pt x="3330" y="227"/>
                </a:lnTo>
                <a:lnTo>
                  <a:pt x="3330" y="223"/>
                </a:lnTo>
                <a:lnTo>
                  <a:pt x="3331" y="262"/>
                </a:lnTo>
                <a:lnTo>
                  <a:pt x="3331" y="227"/>
                </a:lnTo>
                <a:lnTo>
                  <a:pt x="3331" y="251"/>
                </a:lnTo>
                <a:lnTo>
                  <a:pt x="3332" y="208"/>
                </a:lnTo>
                <a:lnTo>
                  <a:pt x="3332" y="242"/>
                </a:lnTo>
                <a:lnTo>
                  <a:pt x="3332" y="239"/>
                </a:lnTo>
                <a:lnTo>
                  <a:pt x="3332" y="248"/>
                </a:lnTo>
                <a:lnTo>
                  <a:pt x="3333" y="267"/>
                </a:lnTo>
                <a:lnTo>
                  <a:pt x="3333" y="255"/>
                </a:lnTo>
                <a:lnTo>
                  <a:pt x="3334" y="270"/>
                </a:lnTo>
                <a:lnTo>
                  <a:pt x="3334" y="302"/>
                </a:lnTo>
                <a:lnTo>
                  <a:pt x="3334" y="301"/>
                </a:lnTo>
                <a:lnTo>
                  <a:pt x="3334" y="290"/>
                </a:lnTo>
                <a:lnTo>
                  <a:pt x="3335" y="287"/>
                </a:lnTo>
                <a:lnTo>
                  <a:pt x="3335" y="287"/>
                </a:lnTo>
                <a:lnTo>
                  <a:pt x="3335" y="280"/>
                </a:lnTo>
                <a:lnTo>
                  <a:pt x="3335" y="271"/>
                </a:lnTo>
                <a:lnTo>
                  <a:pt x="3336" y="258"/>
                </a:lnTo>
                <a:lnTo>
                  <a:pt x="3336" y="233"/>
                </a:lnTo>
                <a:lnTo>
                  <a:pt x="3337" y="242"/>
                </a:lnTo>
                <a:lnTo>
                  <a:pt x="3337" y="252"/>
                </a:lnTo>
                <a:lnTo>
                  <a:pt x="3337" y="234"/>
                </a:lnTo>
                <a:lnTo>
                  <a:pt x="3337" y="236"/>
                </a:lnTo>
                <a:lnTo>
                  <a:pt x="3338" y="240"/>
                </a:lnTo>
                <a:lnTo>
                  <a:pt x="3338" y="220"/>
                </a:lnTo>
                <a:lnTo>
                  <a:pt x="3338" y="245"/>
                </a:lnTo>
                <a:lnTo>
                  <a:pt x="3339" y="230"/>
                </a:lnTo>
                <a:lnTo>
                  <a:pt x="3339" y="233"/>
                </a:lnTo>
                <a:lnTo>
                  <a:pt x="3339" y="253"/>
                </a:lnTo>
                <a:lnTo>
                  <a:pt x="3339" y="262"/>
                </a:lnTo>
                <a:lnTo>
                  <a:pt x="3340" y="268"/>
                </a:lnTo>
                <a:lnTo>
                  <a:pt x="3340" y="273"/>
                </a:lnTo>
                <a:lnTo>
                  <a:pt x="3341" y="247"/>
                </a:lnTo>
                <a:lnTo>
                  <a:pt x="3341" y="239"/>
                </a:lnTo>
                <a:lnTo>
                  <a:pt x="3341" y="243"/>
                </a:lnTo>
                <a:lnTo>
                  <a:pt x="3341" y="237"/>
                </a:lnTo>
                <a:lnTo>
                  <a:pt x="3342" y="224"/>
                </a:lnTo>
                <a:lnTo>
                  <a:pt x="3342" y="251"/>
                </a:lnTo>
                <a:lnTo>
                  <a:pt x="3342" y="258"/>
                </a:lnTo>
                <a:lnTo>
                  <a:pt x="3343" y="266"/>
                </a:lnTo>
                <a:lnTo>
                  <a:pt x="3343" y="270"/>
                </a:lnTo>
                <a:lnTo>
                  <a:pt x="3343" y="258"/>
                </a:lnTo>
                <a:lnTo>
                  <a:pt x="3343" y="256"/>
                </a:lnTo>
                <a:lnTo>
                  <a:pt x="3344" y="246"/>
                </a:lnTo>
                <a:lnTo>
                  <a:pt x="3344" y="248"/>
                </a:lnTo>
                <a:lnTo>
                  <a:pt x="3345" y="246"/>
                </a:lnTo>
                <a:lnTo>
                  <a:pt x="3345" y="240"/>
                </a:lnTo>
                <a:lnTo>
                  <a:pt x="3345" y="247"/>
                </a:lnTo>
                <a:lnTo>
                  <a:pt x="3345" y="261"/>
                </a:lnTo>
                <a:lnTo>
                  <a:pt x="3346" y="252"/>
                </a:lnTo>
                <a:lnTo>
                  <a:pt x="3346" y="254"/>
                </a:lnTo>
                <a:lnTo>
                  <a:pt x="3346" y="255"/>
                </a:lnTo>
                <a:lnTo>
                  <a:pt x="3346" y="266"/>
                </a:lnTo>
                <a:lnTo>
                  <a:pt x="3347" y="256"/>
                </a:lnTo>
                <a:lnTo>
                  <a:pt x="3347" y="242"/>
                </a:lnTo>
                <a:lnTo>
                  <a:pt x="3348" y="255"/>
                </a:lnTo>
                <a:lnTo>
                  <a:pt x="3348" y="252"/>
                </a:lnTo>
                <a:lnTo>
                  <a:pt x="3348" y="242"/>
                </a:lnTo>
                <a:lnTo>
                  <a:pt x="3349" y="252"/>
                </a:lnTo>
                <a:lnTo>
                  <a:pt x="3349" y="276"/>
                </a:lnTo>
                <a:lnTo>
                  <a:pt x="3349" y="305"/>
                </a:lnTo>
                <a:lnTo>
                  <a:pt x="3349" y="308"/>
                </a:lnTo>
                <a:lnTo>
                  <a:pt x="3350" y="304"/>
                </a:lnTo>
                <a:lnTo>
                  <a:pt x="3350" y="307"/>
                </a:lnTo>
                <a:lnTo>
                  <a:pt x="3350" y="312"/>
                </a:lnTo>
                <a:lnTo>
                  <a:pt x="3350" y="305"/>
                </a:lnTo>
                <a:lnTo>
                  <a:pt x="3351" y="288"/>
                </a:lnTo>
                <a:lnTo>
                  <a:pt x="3351" y="282"/>
                </a:lnTo>
                <a:lnTo>
                  <a:pt x="3352" y="273"/>
                </a:lnTo>
                <a:lnTo>
                  <a:pt x="3352" y="281"/>
                </a:lnTo>
                <a:lnTo>
                  <a:pt x="3352" y="267"/>
                </a:lnTo>
                <a:lnTo>
                  <a:pt x="3352" y="279"/>
                </a:lnTo>
                <a:lnTo>
                  <a:pt x="3353" y="275"/>
                </a:lnTo>
                <a:lnTo>
                  <a:pt x="3353" y="256"/>
                </a:lnTo>
                <a:lnTo>
                  <a:pt x="3353" y="266"/>
                </a:lnTo>
                <a:lnTo>
                  <a:pt x="3354" y="273"/>
                </a:lnTo>
                <a:lnTo>
                  <a:pt x="3354" y="264"/>
                </a:lnTo>
                <a:lnTo>
                  <a:pt x="3354" y="289"/>
                </a:lnTo>
                <a:lnTo>
                  <a:pt x="3354" y="273"/>
                </a:lnTo>
                <a:lnTo>
                  <a:pt x="3355" y="272"/>
                </a:lnTo>
                <a:lnTo>
                  <a:pt x="3355" y="270"/>
                </a:lnTo>
                <a:lnTo>
                  <a:pt x="3356" y="277"/>
                </a:lnTo>
                <a:lnTo>
                  <a:pt x="3356" y="293"/>
                </a:lnTo>
                <a:lnTo>
                  <a:pt x="3356" y="293"/>
                </a:lnTo>
                <a:lnTo>
                  <a:pt x="3356" y="291"/>
                </a:lnTo>
                <a:lnTo>
                  <a:pt x="3357" y="235"/>
                </a:lnTo>
                <a:lnTo>
                  <a:pt x="3357" y="226"/>
                </a:lnTo>
                <a:lnTo>
                  <a:pt x="3357" y="245"/>
                </a:lnTo>
                <a:lnTo>
                  <a:pt x="3358" y="206"/>
                </a:lnTo>
                <a:lnTo>
                  <a:pt x="3358" y="254"/>
                </a:lnTo>
                <a:lnTo>
                  <a:pt x="3358" y="258"/>
                </a:lnTo>
                <a:lnTo>
                  <a:pt x="3359" y="270"/>
                </a:lnTo>
                <a:lnTo>
                  <a:pt x="3359" y="275"/>
                </a:lnTo>
                <a:lnTo>
                  <a:pt x="3359" y="291"/>
                </a:lnTo>
                <a:lnTo>
                  <a:pt x="3360" y="284"/>
                </a:lnTo>
                <a:lnTo>
                  <a:pt x="3360" y="276"/>
                </a:lnTo>
                <a:lnTo>
                  <a:pt x="3360" y="278"/>
                </a:lnTo>
                <a:lnTo>
                  <a:pt x="3360" y="272"/>
                </a:lnTo>
                <a:lnTo>
                  <a:pt x="3361" y="284"/>
                </a:lnTo>
                <a:lnTo>
                  <a:pt x="3361" y="275"/>
                </a:lnTo>
                <a:lnTo>
                  <a:pt x="3361" y="304"/>
                </a:lnTo>
                <a:lnTo>
                  <a:pt x="3361" y="303"/>
                </a:lnTo>
                <a:lnTo>
                  <a:pt x="3362" y="284"/>
                </a:lnTo>
                <a:lnTo>
                  <a:pt x="3362" y="288"/>
                </a:lnTo>
                <a:lnTo>
                  <a:pt x="3363" y="284"/>
                </a:lnTo>
                <a:lnTo>
                  <a:pt x="3363" y="288"/>
                </a:lnTo>
                <a:lnTo>
                  <a:pt x="3363" y="295"/>
                </a:lnTo>
                <a:lnTo>
                  <a:pt x="3363" y="281"/>
                </a:lnTo>
                <a:lnTo>
                  <a:pt x="3364" y="272"/>
                </a:lnTo>
                <a:lnTo>
                  <a:pt x="3364" y="284"/>
                </a:lnTo>
                <a:lnTo>
                  <a:pt x="3364" y="248"/>
                </a:lnTo>
                <a:lnTo>
                  <a:pt x="3365" y="220"/>
                </a:lnTo>
                <a:lnTo>
                  <a:pt x="3365" y="229"/>
                </a:lnTo>
                <a:lnTo>
                  <a:pt x="3365" y="238"/>
                </a:lnTo>
                <a:lnTo>
                  <a:pt x="3365" y="272"/>
                </a:lnTo>
                <a:lnTo>
                  <a:pt x="3366" y="272"/>
                </a:lnTo>
                <a:lnTo>
                  <a:pt x="3366" y="259"/>
                </a:lnTo>
                <a:lnTo>
                  <a:pt x="3367" y="252"/>
                </a:lnTo>
                <a:lnTo>
                  <a:pt x="3367" y="264"/>
                </a:lnTo>
                <a:lnTo>
                  <a:pt x="3367" y="265"/>
                </a:lnTo>
                <a:lnTo>
                  <a:pt x="3367" y="289"/>
                </a:lnTo>
                <a:lnTo>
                  <a:pt x="3368" y="259"/>
                </a:lnTo>
                <a:lnTo>
                  <a:pt x="3368" y="267"/>
                </a:lnTo>
                <a:lnTo>
                  <a:pt x="3368" y="284"/>
                </a:lnTo>
                <a:lnTo>
                  <a:pt x="3369" y="272"/>
                </a:lnTo>
                <a:lnTo>
                  <a:pt x="3369" y="262"/>
                </a:lnTo>
                <a:lnTo>
                  <a:pt x="3369" y="275"/>
                </a:lnTo>
                <a:lnTo>
                  <a:pt x="3370" y="271"/>
                </a:lnTo>
                <a:lnTo>
                  <a:pt x="3370" y="294"/>
                </a:lnTo>
                <a:lnTo>
                  <a:pt x="3370" y="275"/>
                </a:lnTo>
                <a:lnTo>
                  <a:pt x="3371" y="276"/>
                </a:lnTo>
                <a:lnTo>
                  <a:pt x="3371" y="309"/>
                </a:lnTo>
                <a:lnTo>
                  <a:pt x="3371" y="316"/>
                </a:lnTo>
                <a:lnTo>
                  <a:pt x="3371" y="320"/>
                </a:lnTo>
                <a:lnTo>
                  <a:pt x="3372" y="315"/>
                </a:lnTo>
                <a:lnTo>
                  <a:pt x="3372" y="305"/>
                </a:lnTo>
                <a:lnTo>
                  <a:pt x="3372" y="287"/>
                </a:lnTo>
                <a:lnTo>
                  <a:pt x="3373" y="294"/>
                </a:lnTo>
                <a:lnTo>
                  <a:pt x="3373" y="272"/>
                </a:lnTo>
                <a:lnTo>
                  <a:pt x="3373" y="262"/>
                </a:lnTo>
                <a:lnTo>
                  <a:pt x="3374" y="275"/>
                </a:lnTo>
                <a:lnTo>
                  <a:pt x="3374" y="266"/>
                </a:lnTo>
                <a:lnTo>
                  <a:pt x="3374" y="272"/>
                </a:lnTo>
                <a:lnTo>
                  <a:pt x="3375" y="293"/>
                </a:lnTo>
                <a:lnTo>
                  <a:pt x="3375" y="288"/>
                </a:lnTo>
                <a:lnTo>
                  <a:pt x="3375" y="297"/>
                </a:lnTo>
                <a:lnTo>
                  <a:pt x="3375" y="291"/>
                </a:lnTo>
                <a:lnTo>
                  <a:pt x="3376" y="286"/>
                </a:lnTo>
                <a:lnTo>
                  <a:pt x="3376" y="266"/>
                </a:lnTo>
                <a:lnTo>
                  <a:pt x="3376" y="240"/>
                </a:lnTo>
                <a:lnTo>
                  <a:pt x="3376" y="258"/>
                </a:lnTo>
                <a:lnTo>
                  <a:pt x="3377" y="266"/>
                </a:lnTo>
                <a:lnTo>
                  <a:pt x="3377" y="254"/>
                </a:lnTo>
                <a:lnTo>
                  <a:pt x="3378" y="271"/>
                </a:lnTo>
                <a:lnTo>
                  <a:pt x="3378" y="232"/>
                </a:lnTo>
                <a:lnTo>
                  <a:pt x="3378" y="278"/>
                </a:lnTo>
                <a:lnTo>
                  <a:pt x="3378" y="280"/>
                </a:lnTo>
                <a:lnTo>
                  <a:pt x="3379" y="277"/>
                </a:lnTo>
                <a:lnTo>
                  <a:pt x="3379" y="248"/>
                </a:lnTo>
                <a:lnTo>
                  <a:pt x="3379" y="256"/>
                </a:lnTo>
                <a:lnTo>
                  <a:pt x="3380" y="245"/>
                </a:lnTo>
                <a:lnTo>
                  <a:pt x="3380" y="241"/>
                </a:lnTo>
                <a:lnTo>
                  <a:pt x="3380" y="227"/>
                </a:lnTo>
                <a:lnTo>
                  <a:pt x="3381" y="222"/>
                </a:lnTo>
                <a:lnTo>
                  <a:pt x="3381" y="237"/>
                </a:lnTo>
                <a:lnTo>
                  <a:pt x="3381" y="241"/>
                </a:lnTo>
                <a:lnTo>
                  <a:pt x="3382" y="252"/>
                </a:lnTo>
                <a:lnTo>
                  <a:pt x="3382" y="264"/>
                </a:lnTo>
                <a:lnTo>
                  <a:pt x="3382" y="266"/>
                </a:lnTo>
                <a:lnTo>
                  <a:pt x="3382" y="266"/>
                </a:lnTo>
                <a:lnTo>
                  <a:pt x="3383" y="272"/>
                </a:lnTo>
                <a:lnTo>
                  <a:pt x="3383" y="255"/>
                </a:lnTo>
                <a:lnTo>
                  <a:pt x="3383" y="281"/>
                </a:lnTo>
                <a:lnTo>
                  <a:pt x="3384" y="274"/>
                </a:lnTo>
                <a:lnTo>
                  <a:pt x="3384" y="310"/>
                </a:lnTo>
                <a:lnTo>
                  <a:pt x="3384" y="287"/>
                </a:lnTo>
                <a:lnTo>
                  <a:pt x="3385" y="289"/>
                </a:lnTo>
                <a:lnTo>
                  <a:pt x="3385" y="287"/>
                </a:lnTo>
                <a:lnTo>
                  <a:pt x="3385" y="268"/>
                </a:lnTo>
                <a:lnTo>
                  <a:pt x="3386" y="279"/>
                </a:lnTo>
                <a:lnTo>
                  <a:pt x="3386" y="308"/>
                </a:lnTo>
                <a:lnTo>
                  <a:pt x="3386" y="272"/>
                </a:lnTo>
                <a:lnTo>
                  <a:pt x="3386" y="294"/>
                </a:lnTo>
                <a:lnTo>
                  <a:pt x="3387" y="290"/>
                </a:lnTo>
                <a:lnTo>
                  <a:pt x="3387" y="308"/>
                </a:lnTo>
                <a:lnTo>
                  <a:pt x="3388" y="295"/>
                </a:lnTo>
                <a:lnTo>
                  <a:pt x="3388" y="318"/>
                </a:lnTo>
                <a:lnTo>
                  <a:pt x="3388" y="293"/>
                </a:lnTo>
                <a:lnTo>
                  <a:pt x="3388" y="316"/>
                </a:lnTo>
                <a:lnTo>
                  <a:pt x="3389" y="315"/>
                </a:lnTo>
                <a:lnTo>
                  <a:pt x="3389" y="314"/>
                </a:lnTo>
                <a:lnTo>
                  <a:pt x="3389" y="256"/>
                </a:lnTo>
                <a:lnTo>
                  <a:pt x="3390" y="236"/>
                </a:lnTo>
                <a:lnTo>
                  <a:pt x="3390" y="268"/>
                </a:lnTo>
                <a:lnTo>
                  <a:pt x="3390" y="273"/>
                </a:lnTo>
                <a:lnTo>
                  <a:pt x="3390" y="276"/>
                </a:lnTo>
                <a:lnTo>
                  <a:pt x="3391" y="297"/>
                </a:lnTo>
                <a:lnTo>
                  <a:pt x="3391" y="275"/>
                </a:lnTo>
                <a:lnTo>
                  <a:pt x="3392" y="272"/>
                </a:lnTo>
                <a:lnTo>
                  <a:pt x="3392" y="259"/>
                </a:lnTo>
                <a:lnTo>
                  <a:pt x="3392" y="261"/>
                </a:lnTo>
                <a:lnTo>
                  <a:pt x="3392" y="269"/>
                </a:lnTo>
                <a:lnTo>
                  <a:pt x="3393" y="261"/>
                </a:lnTo>
                <a:lnTo>
                  <a:pt x="3393" y="252"/>
                </a:lnTo>
                <a:lnTo>
                  <a:pt x="3393" y="254"/>
                </a:lnTo>
                <a:lnTo>
                  <a:pt x="3393" y="226"/>
                </a:lnTo>
                <a:lnTo>
                  <a:pt x="3394" y="215"/>
                </a:lnTo>
                <a:lnTo>
                  <a:pt x="3394" y="220"/>
                </a:lnTo>
                <a:lnTo>
                  <a:pt x="3394" y="226"/>
                </a:lnTo>
                <a:lnTo>
                  <a:pt x="3395" y="219"/>
                </a:lnTo>
                <a:lnTo>
                  <a:pt x="3395" y="265"/>
                </a:lnTo>
                <a:lnTo>
                  <a:pt x="3395" y="235"/>
                </a:lnTo>
                <a:lnTo>
                  <a:pt x="3396" y="254"/>
                </a:lnTo>
                <a:lnTo>
                  <a:pt x="3396" y="241"/>
                </a:lnTo>
                <a:lnTo>
                  <a:pt x="3396" y="261"/>
                </a:lnTo>
                <a:lnTo>
                  <a:pt x="3397" y="270"/>
                </a:lnTo>
                <a:lnTo>
                  <a:pt x="3397" y="264"/>
                </a:lnTo>
                <a:lnTo>
                  <a:pt x="3397" y="227"/>
                </a:lnTo>
                <a:lnTo>
                  <a:pt x="3397" y="248"/>
                </a:lnTo>
                <a:lnTo>
                  <a:pt x="3398" y="253"/>
                </a:lnTo>
                <a:lnTo>
                  <a:pt x="3398" y="267"/>
                </a:lnTo>
                <a:lnTo>
                  <a:pt x="3399" y="271"/>
                </a:lnTo>
                <a:lnTo>
                  <a:pt x="3399" y="274"/>
                </a:lnTo>
                <a:lnTo>
                  <a:pt x="3399" y="270"/>
                </a:lnTo>
                <a:lnTo>
                  <a:pt x="3399" y="249"/>
                </a:lnTo>
                <a:lnTo>
                  <a:pt x="3400" y="270"/>
                </a:lnTo>
                <a:lnTo>
                  <a:pt x="3400" y="251"/>
                </a:lnTo>
                <a:lnTo>
                  <a:pt x="3400" y="255"/>
                </a:lnTo>
                <a:lnTo>
                  <a:pt x="3401" y="287"/>
                </a:lnTo>
                <a:lnTo>
                  <a:pt x="3401" y="277"/>
                </a:lnTo>
                <a:lnTo>
                  <a:pt x="3401" y="263"/>
                </a:lnTo>
                <a:lnTo>
                  <a:pt x="3401" y="268"/>
                </a:lnTo>
                <a:lnTo>
                  <a:pt x="3402" y="275"/>
                </a:lnTo>
                <a:lnTo>
                  <a:pt x="3402" y="287"/>
                </a:lnTo>
                <a:lnTo>
                  <a:pt x="3403" y="284"/>
                </a:lnTo>
                <a:lnTo>
                  <a:pt x="3403" y="269"/>
                </a:lnTo>
                <a:lnTo>
                  <a:pt x="3403" y="280"/>
                </a:lnTo>
                <a:lnTo>
                  <a:pt x="3403" y="266"/>
                </a:lnTo>
                <a:lnTo>
                  <a:pt x="3404" y="258"/>
                </a:lnTo>
                <a:lnTo>
                  <a:pt x="3404" y="259"/>
                </a:lnTo>
                <a:lnTo>
                  <a:pt x="3404" y="272"/>
                </a:lnTo>
                <a:lnTo>
                  <a:pt x="3404" y="272"/>
                </a:lnTo>
                <a:lnTo>
                  <a:pt x="3405" y="273"/>
                </a:lnTo>
                <a:lnTo>
                  <a:pt x="3405" y="274"/>
                </a:lnTo>
                <a:lnTo>
                  <a:pt x="3405" y="256"/>
                </a:lnTo>
                <a:lnTo>
                  <a:pt x="3406" y="248"/>
                </a:lnTo>
                <a:lnTo>
                  <a:pt x="3406" y="261"/>
                </a:lnTo>
                <a:lnTo>
                  <a:pt x="3406" y="257"/>
                </a:lnTo>
                <a:lnTo>
                  <a:pt x="3407" y="263"/>
                </a:lnTo>
                <a:lnTo>
                  <a:pt x="3407" y="261"/>
                </a:lnTo>
                <a:lnTo>
                  <a:pt x="3407" y="272"/>
                </a:lnTo>
                <a:lnTo>
                  <a:pt x="3408" y="265"/>
                </a:lnTo>
                <a:lnTo>
                  <a:pt x="3408" y="252"/>
                </a:lnTo>
                <a:lnTo>
                  <a:pt x="3408" y="250"/>
                </a:lnTo>
                <a:lnTo>
                  <a:pt x="3408" y="265"/>
                </a:lnTo>
                <a:lnTo>
                  <a:pt x="3409" y="250"/>
                </a:lnTo>
                <a:lnTo>
                  <a:pt x="3409" y="256"/>
                </a:lnTo>
                <a:lnTo>
                  <a:pt x="3410" y="260"/>
                </a:lnTo>
                <a:lnTo>
                  <a:pt x="3410" y="260"/>
                </a:lnTo>
                <a:lnTo>
                  <a:pt x="3410" y="237"/>
                </a:lnTo>
                <a:lnTo>
                  <a:pt x="3410" y="237"/>
                </a:lnTo>
                <a:lnTo>
                  <a:pt x="3411" y="247"/>
                </a:lnTo>
                <a:lnTo>
                  <a:pt x="3411" y="256"/>
                </a:lnTo>
                <a:lnTo>
                  <a:pt x="3411" y="248"/>
                </a:lnTo>
                <a:lnTo>
                  <a:pt x="3412" y="258"/>
                </a:lnTo>
                <a:lnTo>
                  <a:pt x="3412" y="233"/>
                </a:lnTo>
                <a:lnTo>
                  <a:pt x="3412" y="252"/>
                </a:lnTo>
                <a:lnTo>
                  <a:pt x="3412" y="245"/>
                </a:lnTo>
                <a:lnTo>
                  <a:pt x="3413" y="251"/>
                </a:lnTo>
                <a:lnTo>
                  <a:pt x="3413" y="246"/>
                </a:lnTo>
                <a:lnTo>
                  <a:pt x="3414" y="237"/>
                </a:lnTo>
                <a:lnTo>
                  <a:pt x="3414" y="232"/>
                </a:lnTo>
                <a:lnTo>
                  <a:pt x="3414" y="233"/>
                </a:lnTo>
                <a:lnTo>
                  <a:pt x="3414" y="234"/>
                </a:lnTo>
                <a:lnTo>
                  <a:pt x="3415" y="217"/>
                </a:lnTo>
                <a:lnTo>
                  <a:pt x="3415" y="240"/>
                </a:lnTo>
                <a:lnTo>
                  <a:pt x="3415" y="256"/>
                </a:lnTo>
                <a:lnTo>
                  <a:pt x="3416" y="244"/>
                </a:lnTo>
                <a:lnTo>
                  <a:pt x="3416" y="240"/>
                </a:lnTo>
                <a:lnTo>
                  <a:pt x="3416" y="254"/>
                </a:lnTo>
                <a:lnTo>
                  <a:pt x="3416" y="247"/>
                </a:lnTo>
                <a:lnTo>
                  <a:pt x="3417" y="239"/>
                </a:lnTo>
                <a:lnTo>
                  <a:pt x="3417" y="256"/>
                </a:lnTo>
                <a:lnTo>
                  <a:pt x="3418" y="256"/>
                </a:lnTo>
                <a:lnTo>
                  <a:pt x="3418" y="264"/>
                </a:lnTo>
                <a:lnTo>
                  <a:pt x="3418" y="278"/>
                </a:lnTo>
                <a:lnTo>
                  <a:pt x="3418" y="269"/>
                </a:lnTo>
                <a:lnTo>
                  <a:pt x="3419" y="284"/>
                </a:lnTo>
                <a:lnTo>
                  <a:pt x="3419" y="299"/>
                </a:lnTo>
                <a:lnTo>
                  <a:pt x="3419" y="316"/>
                </a:lnTo>
                <a:lnTo>
                  <a:pt x="3419" y="303"/>
                </a:lnTo>
                <a:lnTo>
                  <a:pt x="3420" y="309"/>
                </a:lnTo>
                <a:lnTo>
                  <a:pt x="3420" y="317"/>
                </a:lnTo>
                <a:lnTo>
                  <a:pt x="3421" y="323"/>
                </a:lnTo>
                <a:lnTo>
                  <a:pt x="3421" y="326"/>
                </a:lnTo>
                <a:lnTo>
                  <a:pt x="3421" y="316"/>
                </a:lnTo>
                <a:lnTo>
                  <a:pt x="3421" y="294"/>
                </a:lnTo>
                <a:lnTo>
                  <a:pt x="3422" y="291"/>
                </a:lnTo>
                <a:lnTo>
                  <a:pt x="3422" y="236"/>
                </a:lnTo>
                <a:lnTo>
                  <a:pt x="3422" y="214"/>
                </a:lnTo>
                <a:lnTo>
                  <a:pt x="3423" y="254"/>
                </a:lnTo>
                <a:lnTo>
                  <a:pt x="3423" y="238"/>
                </a:lnTo>
                <a:lnTo>
                  <a:pt x="3423" y="249"/>
                </a:lnTo>
                <a:lnTo>
                  <a:pt x="3423" y="271"/>
                </a:lnTo>
                <a:lnTo>
                  <a:pt x="3424" y="290"/>
                </a:lnTo>
                <a:lnTo>
                  <a:pt x="3424" y="306"/>
                </a:lnTo>
                <a:lnTo>
                  <a:pt x="3425" y="294"/>
                </a:lnTo>
                <a:lnTo>
                  <a:pt x="3425" y="290"/>
                </a:lnTo>
                <a:lnTo>
                  <a:pt x="3425" y="308"/>
                </a:lnTo>
                <a:lnTo>
                  <a:pt x="3425" y="299"/>
                </a:lnTo>
                <a:lnTo>
                  <a:pt x="3426" y="290"/>
                </a:lnTo>
                <a:lnTo>
                  <a:pt x="3426" y="295"/>
                </a:lnTo>
                <a:lnTo>
                  <a:pt x="3426" y="304"/>
                </a:lnTo>
                <a:lnTo>
                  <a:pt x="3427" y="289"/>
                </a:lnTo>
                <a:lnTo>
                  <a:pt x="3427" y="294"/>
                </a:lnTo>
                <a:lnTo>
                  <a:pt x="3427" y="287"/>
                </a:lnTo>
                <a:lnTo>
                  <a:pt x="3427" y="284"/>
                </a:lnTo>
                <a:lnTo>
                  <a:pt x="3428" y="287"/>
                </a:lnTo>
                <a:lnTo>
                  <a:pt x="3428" y="291"/>
                </a:lnTo>
                <a:lnTo>
                  <a:pt x="3429" y="295"/>
                </a:lnTo>
                <a:lnTo>
                  <a:pt x="3429" y="284"/>
                </a:lnTo>
                <a:lnTo>
                  <a:pt x="3429" y="286"/>
                </a:lnTo>
                <a:lnTo>
                  <a:pt x="3429" y="266"/>
                </a:lnTo>
                <a:lnTo>
                  <a:pt x="3430" y="273"/>
                </a:lnTo>
                <a:lnTo>
                  <a:pt x="3430" y="295"/>
                </a:lnTo>
                <a:lnTo>
                  <a:pt x="3430" y="288"/>
                </a:lnTo>
                <a:lnTo>
                  <a:pt x="3431" y="312"/>
                </a:lnTo>
                <a:lnTo>
                  <a:pt x="3431" y="303"/>
                </a:lnTo>
                <a:lnTo>
                  <a:pt x="3431" y="313"/>
                </a:lnTo>
                <a:lnTo>
                  <a:pt x="3432" y="299"/>
                </a:lnTo>
                <a:lnTo>
                  <a:pt x="3432" y="311"/>
                </a:lnTo>
                <a:lnTo>
                  <a:pt x="3432" y="305"/>
                </a:lnTo>
                <a:lnTo>
                  <a:pt x="3433" y="294"/>
                </a:lnTo>
                <a:lnTo>
                  <a:pt x="3433" y="311"/>
                </a:lnTo>
                <a:lnTo>
                  <a:pt x="3433" y="337"/>
                </a:lnTo>
                <a:lnTo>
                  <a:pt x="3433" y="333"/>
                </a:lnTo>
                <a:lnTo>
                  <a:pt x="3434" y="337"/>
                </a:lnTo>
                <a:lnTo>
                  <a:pt x="3434" y="326"/>
                </a:lnTo>
                <a:lnTo>
                  <a:pt x="3434" y="325"/>
                </a:lnTo>
                <a:lnTo>
                  <a:pt x="3434" y="337"/>
                </a:lnTo>
                <a:lnTo>
                  <a:pt x="3435" y="330"/>
                </a:lnTo>
                <a:lnTo>
                  <a:pt x="3435" y="316"/>
                </a:lnTo>
                <a:lnTo>
                  <a:pt x="3436" y="311"/>
                </a:lnTo>
                <a:lnTo>
                  <a:pt x="3436" y="311"/>
                </a:lnTo>
                <a:lnTo>
                  <a:pt x="3436" y="302"/>
                </a:lnTo>
                <a:lnTo>
                  <a:pt x="3436" y="302"/>
                </a:lnTo>
                <a:lnTo>
                  <a:pt x="3437" y="307"/>
                </a:lnTo>
                <a:lnTo>
                  <a:pt x="3437" y="304"/>
                </a:lnTo>
                <a:lnTo>
                  <a:pt x="3437" y="299"/>
                </a:lnTo>
                <a:lnTo>
                  <a:pt x="3438" y="272"/>
                </a:lnTo>
                <a:lnTo>
                  <a:pt x="3438" y="250"/>
                </a:lnTo>
                <a:lnTo>
                  <a:pt x="3438" y="244"/>
                </a:lnTo>
                <a:lnTo>
                  <a:pt x="3438" y="256"/>
                </a:lnTo>
                <a:lnTo>
                  <a:pt x="3439" y="265"/>
                </a:lnTo>
                <a:lnTo>
                  <a:pt x="3439" y="269"/>
                </a:lnTo>
                <a:lnTo>
                  <a:pt x="3440" y="279"/>
                </a:lnTo>
                <a:lnTo>
                  <a:pt x="3440" y="285"/>
                </a:lnTo>
                <a:lnTo>
                  <a:pt x="3440" y="311"/>
                </a:lnTo>
                <a:lnTo>
                  <a:pt x="3440" y="289"/>
                </a:lnTo>
                <a:lnTo>
                  <a:pt x="3441" y="283"/>
                </a:lnTo>
                <a:lnTo>
                  <a:pt x="3441" y="287"/>
                </a:lnTo>
                <a:lnTo>
                  <a:pt x="3441" y="263"/>
                </a:lnTo>
                <a:lnTo>
                  <a:pt x="3442" y="280"/>
                </a:lnTo>
                <a:lnTo>
                  <a:pt x="3442" y="310"/>
                </a:lnTo>
                <a:lnTo>
                  <a:pt x="3442" y="295"/>
                </a:lnTo>
                <a:lnTo>
                  <a:pt x="3443" y="271"/>
                </a:lnTo>
                <a:lnTo>
                  <a:pt x="3443" y="243"/>
                </a:lnTo>
                <a:lnTo>
                  <a:pt x="3443" y="271"/>
                </a:lnTo>
                <a:lnTo>
                  <a:pt x="3444" y="271"/>
                </a:lnTo>
                <a:lnTo>
                  <a:pt x="3444" y="283"/>
                </a:lnTo>
                <a:lnTo>
                  <a:pt x="3444" y="287"/>
                </a:lnTo>
                <a:lnTo>
                  <a:pt x="3444" y="295"/>
                </a:lnTo>
                <a:lnTo>
                  <a:pt x="3445" y="303"/>
                </a:lnTo>
                <a:lnTo>
                  <a:pt x="3445" y="309"/>
                </a:lnTo>
                <a:lnTo>
                  <a:pt x="3445" y="309"/>
                </a:lnTo>
                <a:lnTo>
                  <a:pt x="3445" y="276"/>
                </a:lnTo>
                <a:lnTo>
                  <a:pt x="3446" y="267"/>
                </a:lnTo>
                <a:lnTo>
                  <a:pt x="3446" y="279"/>
                </a:lnTo>
                <a:lnTo>
                  <a:pt x="3447" y="288"/>
                </a:lnTo>
                <a:lnTo>
                  <a:pt x="3447" y="263"/>
                </a:lnTo>
                <a:lnTo>
                  <a:pt x="3447" y="283"/>
                </a:lnTo>
                <a:lnTo>
                  <a:pt x="3447" y="274"/>
                </a:lnTo>
                <a:lnTo>
                  <a:pt x="3448" y="274"/>
                </a:lnTo>
                <a:lnTo>
                  <a:pt x="3448" y="270"/>
                </a:lnTo>
                <a:lnTo>
                  <a:pt x="3448" y="289"/>
                </a:lnTo>
                <a:lnTo>
                  <a:pt x="3449" y="285"/>
                </a:lnTo>
                <a:lnTo>
                  <a:pt x="3449" y="254"/>
                </a:lnTo>
                <a:lnTo>
                  <a:pt x="3449" y="268"/>
                </a:lnTo>
                <a:lnTo>
                  <a:pt x="3449" y="261"/>
                </a:lnTo>
                <a:lnTo>
                  <a:pt x="3450" y="283"/>
                </a:lnTo>
                <a:lnTo>
                  <a:pt x="3450" y="264"/>
                </a:lnTo>
                <a:lnTo>
                  <a:pt x="3451" y="256"/>
                </a:lnTo>
                <a:lnTo>
                  <a:pt x="3451" y="262"/>
                </a:lnTo>
                <a:lnTo>
                  <a:pt x="3451" y="258"/>
                </a:lnTo>
                <a:lnTo>
                  <a:pt x="3451" y="257"/>
                </a:lnTo>
                <a:lnTo>
                  <a:pt x="3452" y="265"/>
                </a:lnTo>
                <a:lnTo>
                  <a:pt x="3452" y="254"/>
                </a:lnTo>
                <a:lnTo>
                  <a:pt x="3452" y="267"/>
                </a:lnTo>
                <a:lnTo>
                  <a:pt x="3453" y="260"/>
                </a:lnTo>
                <a:lnTo>
                  <a:pt x="3453" y="242"/>
                </a:lnTo>
                <a:lnTo>
                  <a:pt x="3453" y="254"/>
                </a:lnTo>
                <a:lnTo>
                  <a:pt x="3454" y="257"/>
                </a:lnTo>
                <a:lnTo>
                  <a:pt x="3454" y="263"/>
                </a:lnTo>
                <a:lnTo>
                  <a:pt x="3454" y="234"/>
                </a:lnTo>
                <a:lnTo>
                  <a:pt x="3455" y="239"/>
                </a:lnTo>
                <a:lnTo>
                  <a:pt x="3455" y="279"/>
                </a:lnTo>
                <a:lnTo>
                  <a:pt x="3455" y="274"/>
                </a:lnTo>
                <a:lnTo>
                  <a:pt x="3455" y="281"/>
                </a:lnTo>
                <a:lnTo>
                  <a:pt x="3456" y="270"/>
                </a:lnTo>
                <a:lnTo>
                  <a:pt x="3456" y="271"/>
                </a:lnTo>
                <a:lnTo>
                  <a:pt x="3456" y="297"/>
                </a:lnTo>
                <a:lnTo>
                  <a:pt x="3457" y="274"/>
                </a:lnTo>
                <a:lnTo>
                  <a:pt x="3457" y="301"/>
                </a:lnTo>
                <a:lnTo>
                  <a:pt x="3457" y="274"/>
                </a:lnTo>
                <a:lnTo>
                  <a:pt x="3458" y="295"/>
                </a:lnTo>
                <a:lnTo>
                  <a:pt x="3458" y="278"/>
                </a:lnTo>
                <a:lnTo>
                  <a:pt x="3458" y="257"/>
                </a:lnTo>
                <a:lnTo>
                  <a:pt x="3459" y="258"/>
                </a:lnTo>
                <a:lnTo>
                  <a:pt x="3459" y="261"/>
                </a:lnTo>
                <a:lnTo>
                  <a:pt x="3459" y="256"/>
                </a:lnTo>
                <a:lnTo>
                  <a:pt x="3459" y="250"/>
                </a:lnTo>
                <a:lnTo>
                  <a:pt x="3460" y="242"/>
                </a:lnTo>
                <a:lnTo>
                  <a:pt x="3460" y="232"/>
                </a:lnTo>
                <a:lnTo>
                  <a:pt x="3461" y="228"/>
                </a:lnTo>
                <a:lnTo>
                  <a:pt x="3461" y="243"/>
                </a:lnTo>
                <a:lnTo>
                  <a:pt x="3461" y="223"/>
                </a:lnTo>
                <a:lnTo>
                  <a:pt x="3461" y="222"/>
                </a:lnTo>
                <a:lnTo>
                  <a:pt x="3462" y="231"/>
                </a:lnTo>
                <a:lnTo>
                  <a:pt x="3462" y="220"/>
                </a:lnTo>
                <a:lnTo>
                  <a:pt x="3462" y="221"/>
                </a:lnTo>
                <a:lnTo>
                  <a:pt x="3462" y="243"/>
                </a:lnTo>
                <a:lnTo>
                  <a:pt x="3463" y="269"/>
                </a:lnTo>
                <a:lnTo>
                  <a:pt x="3463" y="268"/>
                </a:lnTo>
                <a:lnTo>
                  <a:pt x="3463" y="284"/>
                </a:lnTo>
                <a:lnTo>
                  <a:pt x="3464" y="279"/>
                </a:lnTo>
                <a:lnTo>
                  <a:pt x="3464" y="289"/>
                </a:lnTo>
                <a:lnTo>
                  <a:pt x="3464" y="297"/>
                </a:lnTo>
                <a:lnTo>
                  <a:pt x="3465" y="311"/>
                </a:lnTo>
                <a:lnTo>
                  <a:pt x="3465" y="322"/>
                </a:lnTo>
                <a:lnTo>
                  <a:pt x="3465" y="321"/>
                </a:lnTo>
                <a:lnTo>
                  <a:pt x="3466" y="300"/>
                </a:lnTo>
                <a:lnTo>
                  <a:pt x="3466" y="298"/>
                </a:lnTo>
                <a:lnTo>
                  <a:pt x="3466" y="292"/>
                </a:lnTo>
                <a:lnTo>
                  <a:pt x="3466" y="290"/>
                </a:lnTo>
                <a:lnTo>
                  <a:pt x="3467" y="271"/>
                </a:lnTo>
                <a:lnTo>
                  <a:pt x="3467" y="288"/>
                </a:lnTo>
                <a:lnTo>
                  <a:pt x="3467" y="284"/>
                </a:lnTo>
                <a:lnTo>
                  <a:pt x="3468" y="285"/>
                </a:lnTo>
                <a:lnTo>
                  <a:pt x="3468" y="279"/>
                </a:lnTo>
                <a:lnTo>
                  <a:pt x="3468" y="279"/>
                </a:lnTo>
                <a:lnTo>
                  <a:pt x="3469" y="285"/>
                </a:lnTo>
                <a:lnTo>
                  <a:pt x="3469" y="278"/>
                </a:lnTo>
                <a:lnTo>
                  <a:pt x="3469" y="290"/>
                </a:lnTo>
                <a:lnTo>
                  <a:pt x="3470" y="270"/>
                </a:lnTo>
                <a:lnTo>
                  <a:pt x="3470" y="265"/>
                </a:lnTo>
                <a:lnTo>
                  <a:pt x="3470" y="262"/>
                </a:lnTo>
                <a:lnTo>
                  <a:pt x="3470" y="267"/>
                </a:lnTo>
                <a:lnTo>
                  <a:pt x="3471" y="254"/>
                </a:lnTo>
                <a:lnTo>
                  <a:pt x="3471" y="243"/>
                </a:lnTo>
                <a:lnTo>
                  <a:pt x="3472" y="252"/>
                </a:lnTo>
                <a:lnTo>
                  <a:pt x="3472" y="267"/>
                </a:lnTo>
                <a:lnTo>
                  <a:pt x="3472" y="260"/>
                </a:lnTo>
                <a:lnTo>
                  <a:pt x="3472" y="284"/>
                </a:lnTo>
                <a:lnTo>
                  <a:pt x="3473" y="258"/>
                </a:lnTo>
                <a:lnTo>
                  <a:pt x="3473" y="282"/>
                </a:lnTo>
                <a:lnTo>
                  <a:pt x="3473" y="278"/>
                </a:lnTo>
                <a:lnTo>
                  <a:pt x="3474" y="270"/>
                </a:lnTo>
                <a:lnTo>
                  <a:pt x="3474" y="285"/>
                </a:lnTo>
                <a:lnTo>
                  <a:pt x="3474" y="289"/>
                </a:lnTo>
                <a:lnTo>
                  <a:pt x="3474" y="282"/>
                </a:lnTo>
                <a:lnTo>
                  <a:pt x="3475" y="297"/>
                </a:lnTo>
                <a:lnTo>
                  <a:pt x="3475" y="278"/>
                </a:lnTo>
                <a:lnTo>
                  <a:pt x="3476" y="276"/>
                </a:lnTo>
                <a:lnTo>
                  <a:pt x="3476" y="280"/>
                </a:lnTo>
                <a:lnTo>
                  <a:pt x="3476" y="248"/>
                </a:lnTo>
                <a:lnTo>
                  <a:pt x="3476" y="234"/>
                </a:lnTo>
                <a:lnTo>
                  <a:pt x="3477" y="262"/>
                </a:lnTo>
                <a:lnTo>
                  <a:pt x="3477" y="219"/>
                </a:lnTo>
                <a:lnTo>
                  <a:pt x="3477" y="224"/>
                </a:lnTo>
                <a:lnTo>
                  <a:pt x="3477" y="218"/>
                </a:lnTo>
                <a:lnTo>
                  <a:pt x="3478" y="215"/>
                </a:lnTo>
                <a:lnTo>
                  <a:pt x="3478" y="218"/>
                </a:lnTo>
                <a:lnTo>
                  <a:pt x="3478" y="233"/>
                </a:lnTo>
                <a:lnTo>
                  <a:pt x="3479" y="208"/>
                </a:lnTo>
                <a:lnTo>
                  <a:pt x="3479" y="225"/>
                </a:lnTo>
                <a:lnTo>
                  <a:pt x="3479" y="270"/>
                </a:lnTo>
                <a:lnTo>
                  <a:pt x="3480" y="254"/>
                </a:lnTo>
                <a:lnTo>
                  <a:pt x="3480" y="259"/>
                </a:lnTo>
                <a:lnTo>
                  <a:pt x="3480" y="288"/>
                </a:lnTo>
                <a:lnTo>
                  <a:pt x="3481" y="284"/>
                </a:lnTo>
                <a:lnTo>
                  <a:pt x="3481" y="305"/>
                </a:lnTo>
                <a:lnTo>
                  <a:pt x="3481" y="328"/>
                </a:lnTo>
                <a:lnTo>
                  <a:pt x="3481" y="340"/>
                </a:lnTo>
                <a:lnTo>
                  <a:pt x="3482" y="320"/>
                </a:lnTo>
                <a:lnTo>
                  <a:pt x="3482" y="329"/>
                </a:lnTo>
                <a:lnTo>
                  <a:pt x="3483" y="327"/>
                </a:lnTo>
                <a:lnTo>
                  <a:pt x="3483" y="321"/>
                </a:lnTo>
                <a:lnTo>
                  <a:pt x="3483" y="321"/>
                </a:lnTo>
                <a:lnTo>
                  <a:pt x="3483" y="311"/>
                </a:lnTo>
                <a:lnTo>
                  <a:pt x="3484" y="305"/>
                </a:lnTo>
                <a:lnTo>
                  <a:pt x="3484" y="329"/>
                </a:lnTo>
                <a:lnTo>
                  <a:pt x="3484" y="326"/>
                </a:lnTo>
                <a:lnTo>
                  <a:pt x="3485" y="333"/>
                </a:lnTo>
                <a:lnTo>
                  <a:pt x="3485" y="311"/>
                </a:lnTo>
                <a:lnTo>
                  <a:pt x="3485" y="285"/>
                </a:lnTo>
                <a:lnTo>
                  <a:pt x="3485" y="281"/>
                </a:lnTo>
                <a:lnTo>
                  <a:pt x="3486" y="267"/>
                </a:lnTo>
                <a:lnTo>
                  <a:pt x="3486" y="259"/>
                </a:lnTo>
                <a:lnTo>
                  <a:pt x="3487" y="280"/>
                </a:lnTo>
                <a:lnTo>
                  <a:pt x="3487" y="276"/>
                </a:lnTo>
                <a:lnTo>
                  <a:pt x="3487" y="268"/>
                </a:lnTo>
                <a:lnTo>
                  <a:pt x="3487" y="258"/>
                </a:lnTo>
                <a:lnTo>
                  <a:pt x="3488" y="244"/>
                </a:lnTo>
                <a:lnTo>
                  <a:pt x="3488" y="279"/>
                </a:lnTo>
                <a:lnTo>
                  <a:pt x="3488" y="265"/>
                </a:lnTo>
                <a:lnTo>
                  <a:pt x="3488" y="272"/>
                </a:lnTo>
                <a:lnTo>
                  <a:pt x="3489" y="268"/>
                </a:lnTo>
                <a:lnTo>
                  <a:pt x="3489" y="264"/>
                </a:lnTo>
                <a:lnTo>
                  <a:pt x="3489" y="281"/>
                </a:lnTo>
                <a:lnTo>
                  <a:pt x="3490" y="262"/>
                </a:lnTo>
                <a:lnTo>
                  <a:pt x="3490" y="277"/>
                </a:lnTo>
                <a:lnTo>
                  <a:pt x="3491" y="283"/>
                </a:lnTo>
                <a:lnTo>
                  <a:pt x="3491" y="277"/>
                </a:lnTo>
                <a:lnTo>
                  <a:pt x="3491" y="257"/>
                </a:lnTo>
                <a:lnTo>
                  <a:pt x="3491" y="274"/>
                </a:lnTo>
                <a:lnTo>
                  <a:pt x="3492" y="261"/>
                </a:lnTo>
                <a:lnTo>
                  <a:pt x="3492" y="254"/>
                </a:lnTo>
                <a:lnTo>
                  <a:pt x="3492" y="282"/>
                </a:lnTo>
                <a:lnTo>
                  <a:pt x="3492" y="259"/>
                </a:lnTo>
                <a:lnTo>
                  <a:pt x="3493" y="265"/>
                </a:lnTo>
                <a:lnTo>
                  <a:pt x="3493" y="280"/>
                </a:lnTo>
                <a:lnTo>
                  <a:pt x="3494" y="268"/>
                </a:lnTo>
                <a:lnTo>
                  <a:pt x="3494" y="276"/>
                </a:lnTo>
                <a:lnTo>
                  <a:pt x="3494" y="285"/>
                </a:lnTo>
                <a:lnTo>
                  <a:pt x="3494" y="277"/>
                </a:lnTo>
                <a:lnTo>
                  <a:pt x="3495" y="253"/>
                </a:lnTo>
                <a:lnTo>
                  <a:pt x="3495" y="240"/>
                </a:lnTo>
                <a:lnTo>
                  <a:pt x="3495" y="244"/>
                </a:lnTo>
                <a:lnTo>
                  <a:pt x="3496" y="234"/>
                </a:lnTo>
                <a:lnTo>
                  <a:pt x="3496" y="248"/>
                </a:lnTo>
                <a:lnTo>
                  <a:pt x="3496" y="255"/>
                </a:lnTo>
                <a:lnTo>
                  <a:pt x="3496" y="235"/>
                </a:lnTo>
                <a:lnTo>
                  <a:pt x="3497" y="252"/>
                </a:lnTo>
                <a:lnTo>
                  <a:pt x="3497" y="252"/>
                </a:lnTo>
                <a:lnTo>
                  <a:pt x="3498" y="269"/>
                </a:lnTo>
                <a:lnTo>
                  <a:pt x="3498" y="296"/>
                </a:lnTo>
                <a:lnTo>
                  <a:pt x="3498" y="265"/>
                </a:lnTo>
                <a:lnTo>
                  <a:pt x="3498" y="272"/>
                </a:lnTo>
                <a:lnTo>
                  <a:pt x="3499" y="257"/>
                </a:lnTo>
                <a:lnTo>
                  <a:pt x="3499" y="256"/>
                </a:lnTo>
                <a:lnTo>
                  <a:pt x="3499" y="240"/>
                </a:lnTo>
                <a:lnTo>
                  <a:pt x="3500" y="268"/>
                </a:lnTo>
                <a:lnTo>
                  <a:pt x="3500" y="254"/>
                </a:lnTo>
                <a:lnTo>
                  <a:pt x="3500" y="274"/>
                </a:lnTo>
                <a:lnTo>
                  <a:pt x="3500" y="296"/>
                </a:lnTo>
                <a:lnTo>
                  <a:pt x="3501" y="299"/>
                </a:lnTo>
                <a:lnTo>
                  <a:pt x="3501" y="292"/>
                </a:lnTo>
                <a:lnTo>
                  <a:pt x="3502" y="301"/>
                </a:lnTo>
                <a:lnTo>
                  <a:pt x="3502" y="324"/>
                </a:lnTo>
                <a:lnTo>
                  <a:pt x="3502" y="315"/>
                </a:lnTo>
                <a:lnTo>
                  <a:pt x="3502" y="297"/>
                </a:lnTo>
                <a:lnTo>
                  <a:pt x="3503" y="290"/>
                </a:lnTo>
                <a:lnTo>
                  <a:pt x="3503" y="292"/>
                </a:lnTo>
                <a:lnTo>
                  <a:pt x="3503" y="279"/>
                </a:lnTo>
                <a:lnTo>
                  <a:pt x="3503" y="259"/>
                </a:lnTo>
                <a:lnTo>
                  <a:pt x="3504" y="293"/>
                </a:lnTo>
                <a:lnTo>
                  <a:pt x="3504" y="303"/>
                </a:lnTo>
                <a:lnTo>
                  <a:pt x="3505" y="284"/>
                </a:lnTo>
                <a:lnTo>
                  <a:pt x="3505" y="285"/>
                </a:lnTo>
                <a:lnTo>
                  <a:pt x="3505" y="304"/>
                </a:lnTo>
                <a:lnTo>
                  <a:pt x="3505" y="287"/>
                </a:lnTo>
                <a:lnTo>
                  <a:pt x="3506" y="269"/>
                </a:lnTo>
                <a:lnTo>
                  <a:pt x="3506" y="291"/>
                </a:lnTo>
                <a:lnTo>
                  <a:pt x="3506" y="278"/>
                </a:lnTo>
                <a:lnTo>
                  <a:pt x="3507" y="285"/>
                </a:lnTo>
                <a:lnTo>
                  <a:pt x="3507" y="284"/>
                </a:lnTo>
                <a:lnTo>
                  <a:pt x="3507" y="296"/>
                </a:lnTo>
                <a:lnTo>
                  <a:pt x="3507" y="281"/>
                </a:lnTo>
                <a:lnTo>
                  <a:pt x="3508" y="284"/>
                </a:lnTo>
                <a:lnTo>
                  <a:pt x="3508" y="274"/>
                </a:lnTo>
                <a:lnTo>
                  <a:pt x="3509" y="282"/>
                </a:lnTo>
                <a:lnTo>
                  <a:pt x="3509" y="331"/>
                </a:lnTo>
                <a:lnTo>
                  <a:pt x="3509" y="318"/>
                </a:lnTo>
                <a:lnTo>
                  <a:pt x="3509" y="302"/>
                </a:lnTo>
                <a:lnTo>
                  <a:pt x="3510" y="311"/>
                </a:lnTo>
                <a:lnTo>
                  <a:pt x="3510" y="321"/>
                </a:lnTo>
                <a:lnTo>
                  <a:pt x="3510" y="335"/>
                </a:lnTo>
                <a:lnTo>
                  <a:pt x="3511" y="331"/>
                </a:lnTo>
                <a:lnTo>
                  <a:pt x="3511" y="319"/>
                </a:lnTo>
                <a:lnTo>
                  <a:pt x="3511" y="305"/>
                </a:lnTo>
                <a:lnTo>
                  <a:pt x="3511" y="327"/>
                </a:lnTo>
                <a:lnTo>
                  <a:pt x="3512" y="324"/>
                </a:lnTo>
                <a:lnTo>
                  <a:pt x="3512" y="295"/>
                </a:lnTo>
                <a:lnTo>
                  <a:pt x="3513" y="296"/>
                </a:lnTo>
                <a:lnTo>
                  <a:pt x="3513" y="330"/>
                </a:lnTo>
                <a:lnTo>
                  <a:pt x="3513" y="317"/>
                </a:lnTo>
                <a:lnTo>
                  <a:pt x="3513" y="334"/>
                </a:lnTo>
                <a:lnTo>
                  <a:pt x="3514" y="322"/>
                </a:lnTo>
                <a:lnTo>
                  <a:pt x="3514" y="324"/>
                </a:lnTo>
                <a:lnTo>
                  <a:pt x="3514" y="336"/>
                </a:lnTo>
                <a:lnTo>
                  <a:pt x="3515" y="323"/>
                </a:lnTo>
                <a:lnTo>
                  <a:pt x="3515" y="310"/>
                </a:lnTo>
                <a:lnTo>
                  <a:pt x="3515" y="332"/>
                </a:lnTo>
                <a:lnTo>
                  <a:pt x="3516" y="304"/>
                </a:lnTo>
                <a:lnTo>
                  <a:pt x="3516" y="316"/>
                </a:lnTo>
                <a:lnTo>
                  <a:pt x="3516" y="319"/>
                </a:lnTo>
                <a:lnTo>
                  <a:pt x="3517" y="311"/>
                </a:lnTo>
                <a:lnTo>
                  <a:pt x="3517" y="317"/>
                </a:lnTo>
                <a:lnTo>
                  <a:pt x="3517" y="319"/>
                </a:lnTo>
                <a:lnTo>
                  <a:pt x="3517" y="309"/>
                </a:lnTo>
                <a:lnTo>
                  <a:pt x="3518" y="294"/>
                </a:lnTo>
                <a:lnTo>
                  <a:pt x="3518" y="302"/>
                </a:lnTo>
                <a:lnTo>
                  <a:pt x="3518" y="305"/>
                </a:lnTo>
                <a:lnTo>
                  <a:pt x="3518" y="307"/>
                </a:lnTo>
                <a:lnTo>
                  <a:pt x="3519" y="286"/>
                </a:lnTo>
                <a:lnTo>
                  <a:pt x="3519" y="337"/>
                </a:lnTo>
                <a:lnTo>
                  <a:pt x="3520" y="281"/>
                </a:lnTo>
                <a:lnTo>
                  <a:pt x="3520" y="228"/>
                </a:lnTo>
                <a:lnTo>
                  <a:pt x="3520" y="246"/>
                </a:lnTo>
                <a:lnTo>
                  <a:pt x="3520" y="260"/>
                </a:lnTo>
                <a:lnTo>
                  <a:pt x="3521" y="304"/>
                </a:lnTo>
                <a:lnTo>
                  <a:pt x="3521" y="283"/>
                </a:lnTo>
                <a:lnTo>
                  <a:pt x="3521" y="297"/>
                </a:lnTo>
                <a:lnTo>
                  <a:pt x="3522" y="333"/>
                </a:lnTo>
                <a:lnTo>
                  <a:pt x="3522" y="310"/>
                </a:lnTo>
                <a:lnTo>
                  <a:pt x="3522" y="316"/>
                </a:lnTo>
                <a:lnTo>
                  <a:pt x="3522" y="281"/>
                </a:lnTo>
                <a:lnTo>
                  <a:pt x="3523" y="330"/>
                </a:lnTo>
                <a:lnTo>
                  <a:pt x="3523" y="324"/>
                </a:lnTo>
                <a:lnTo>
                  <a:pt x="3524" y="312"/>
                </a:lnTo>
                <a:lnTo>
                  <a:pt x="3524" y="292"/>
                </a:lnTo>
                <a:lnTo>
                  <a:pt x="3524" y="301"/>
                </a:lnTo>
                <a:lnTo>
                  <a:pt x="3524" y="274"/>
                </a:lnTo>
                <a:lnTo>
                  <a:pt x="3525" y="285"/>
                </a:lnTo>
                <a:lnTo>
                  <a:pt x="3525" y="252"/>
                </a:lnTo>
                <a:lnTo>
                  <a:pt x="3525" y="267"/>
                </a:lnTo>
                <a:lnTo>
                  <a:pt x="3526" y="246"/>
                </a:lnTo>
                <a:lnTo>
                  <a:pt x="3526" y="257"/>
                </a:lnTo>
                <a:lnTo>
                  <a:pt x="3526" y="252"/>
                </a:lnTo>
                <a:lnTo>
                  <a:pt x="3527" y="280"/>
                </a:lnTo>
                <a:lnTo>
                  <a:pt x="3527" y="290"/>
                </a:lnTo>
                <a:lnTo>
                  <a:pt x="3527" y="271"/>
                </a:lnTo>
                <a:lnTo>
                  <a:pt x="3528" y="227"/>
                </a:lnTo>
                <a:lnTo>
                  <a:pt x="3528" y="249"/>
                </a:lnTo>
                <a:lnTo>
                  <a:pt x="3528" y="266"/>
                </a:lnTo>
                <a:lnTo>
                  <a:pt x="3528" y="223"/>
                </a:lnTo>
                <a:lnTo>
                  <a:pt x="3529" y="236"/>
                </a:lnTo>
                <a:lnTo>
                  <a:pt x="3529" y="236"/>
                </a:lnTo>
                <a:lnTo>
                  <a:pt x="3529" y="240"/>
                </a:lnTo>
                <a:lnTo>
                  <a:pt x="3529" y="233"/>
                </a:lnTo>
                <a:lnTo>
                  <a:pt x="3530" y="240"/>
                </a:lnTo>
                <a:lnTo>
                  <a:pt x="3530" y="243"/>
                </a:lnTo>
                <a:lnTo>
                  <a:pt x="3531" y="236"/>
                </a:lnTo>
                <a:lnTo>
                  <a:pt x="3531" y="231"/>
                </a:lnTo>
                <a:lnTo>
                  <a:pt x="3531" y="232"/>
                </a:lnTo>
                <a:lnTo>
                  <a:pt x="3532" y="246"/>
                </a:lnTo>
                <a:lnTo>
                  <a:pt x="3532" y="237"/>
                </a:lnTo>
                <a:lnTo>
                  <a:pt x="3532" y="259"/>
                </a:lnTo>
                <a:lnTo>
                  <a:pt x="3532" y="254"/>
                </a:lnTo>
                <a:lnTo>
                  <a:pt x="3533" y="255"/>
                </a:lnTo>
                <a:lnTo>
                  <a:pt x="3533" y="261"/>
                </a:lnTo>
                <a:lnTo>
                  <a:pt x="3534" y="264"/>
                </a:lnTo>
                <a:lnTo>
                  <a:pt x="3534" y="253"/>
                </a:lnTo>
                <a:lnTo>
                  <a:pt x="3534" y="244"/>
                </a:lnTo>
                <a:lnTo>
                  <a:pt x="3534" y="236"/>
                </a:lnTo>
                <a:lnTo>
                  <a:pt x="3535" y="240"/>
                </a:lnTo>
                <a:lnTo>
                  <a:pt x="3535" y="263"/>
                </a:lnTo>
                <a:lnTo>
                  <a:pt x="3535" y="268"/>
                </a:lnTo>
                <a:lnTo>
                  <a:pt x="3535" y="281"/>
                </a:lnTo>
                <a:lnTo>
                  <a:pt x="3536" y="278"/>
                </a:lnTo>
                <a:lnTo>
                  <a:pt x="3536" y="255"/>
                </a:lnTo>
                <a:lnTo>
                  <a:pt x="3536" y="229"/>
                </a:lnTo>
                <a:lnTo>
                  <a:pt x="3537" y="249"/>
                </a:lnTo>
                <a:lnTo>
                  <a:pt x="3537" y="242"/>
                </a:lnTo>
                <a:lnTo>
                  <a:pt x="3537" y="270"/>
                </a:lnTo>
                <a:lnTo>
                  <a:pt x="3538" y="260"/>
                </a:lnTo>
                <a:lnTo>
                  <a:pt x="3538" y="270"/>
                </a:lnTo>
                <a:lnTo>
                  <a:pt x="3538" y="267"/>
                </a:lnTo>
                <a:lnTo>
                  <a:pt x="3539" y="268"/>
                </a:lnTo>
                <a:lnTo>
                  <a:pt x="3539" y="280"/>
                </a:lnTo>
                <a:lnTo>
                  <a:pt x="3539" y="276"/>
                </a:lnTo>
                <a:lnTo>
                  <a:pt x="3539" y="261"/>
                </a:lnTo>
                <a:lnTo>
                  <a:pt x="3540" y="271"/>
                </a:lnTo>
                <a:lnTo>
                  <a:pt x="3540" y="277"/>
                </a:lnTo>
                <a:lnTo>
                  <a:pt x="3540" y="295"/>
                </a:lnTo>
                <a:lnTo>
                  <a:pt x="3541" y="275"/>
                </a:lnTo>
                <a:lnTo>
                  <a:pt x="3541" y="290"/>
                </a:lnTo>
                <a:lnTo>
                  <a:pt x="3541" y="241"/>
                </a:lnTo>
                <a:lnTo>
                  <a:pt x="3542" y="242"/>
                </a:lnTo>
                <a:lnTo>
                  <a:pt x="3542" y="244"/>
                </a:lnTo>
                <a:lnTo>
                  <a:pt x="3542" y="291"/>
                </a:lnTo>
                <a:lnTo>
                  <a:pt x="3543" y="264"/>
                </a:lnTo>
                <a:lnTo>
                  <a:pt x="3543" y="253"/>
                </a:lnTo>
                <a:lnTo>
                  <a:pt x="3543" y="250"/>
                </a:lnTo>
                <a:lnTo>
                  <a:pt x="3543" y="259"/>
                </a:lnTo>
                <a:lnTo>
                  <a:pt x="3544" y="254"/>
                </a:lnTo>
                <a:lnTo>
                  <a:pt x="3544" y="262"/>
                </a:lnTo>
                <a:lnTo>
                  <a:pt x="3545" y="222"/>
                </a:lnTo>
                <a:lnTo>
                  <a:pt x="3545" y="252"/>
                </a:lnTo>
                <a:lnTo>
                  <a:pt x="3545" y="256"/>
                </a:lnTo>
                <a:lnTo>
                  <a:pt x="3545" y="223"/>
                </a:lnTo>
                <a:lnTo>
                  <a:pt x="3546" y="215"/>
                </a:lnTo>
                <a:lnTo>
                  <a:pt x="3546" y="230"/>
                </a:lnTo>
                <a:lnTo>
                  <a:pt x="3546" y="221"/>
                </a:lnTo>
                <a:lnTo>
                  <a:pt x="3546" y="240"/>
                </a:lnTo>
                <a:lnTo>
                  <a:pt x="3547" y="259"/>
                </a:lnTo>
                <a:lnTo>
                  <a:pt x="3547" y="242"/>
                </a:lnTo>
                <a:lnTo>
                  <a:pt x="3547" y="232"/>
                </a:lnTo>
                <a:lnTo>
                  <a:pt x="3548" y="240"/>
                </a:lnTo>
                <a:lnTo>
                  <a:pt x="3548" y="246"/>
                </a:lnTo>
                <a:lnTo>
                  <a:pt x="3548" y="237"/>
                </a:lnTo>
                <a:lnTo>
                  <a:pt x="3549" y="254"/>
                </a:lnTo>
                <a:lnTo>
                  <a:pt x="3549" y="251"/>
                </a:lnTo>
                <a:lnTo>
                  <a:pt x="3549" y="272"/>
                </a:lnTo>
                <a:lnTo>
                  <a:pt x="3550" y="266"/>
                </a:lnTo>
                <a:lnTo>
                  <a:pt x="3550" y="283"/>
                </a:lnTo>
                <a:lnTo>
                  <a:pt x="3550" y="260"/>
                </a:lnTo>
                <a:lnTo>
                  <a:pt x="3550" y="276"/>
                </a:lnTo>
                <a:lnTo>
                  <a:pt x="3551" y="281"/>
                </a:lnTo>
                <a:lnTo>
                  <a:pt x="3551" y="258"/>
                </a:lnTo>
                <a:lnTo>
                  <a:pt x="3551" y="276"/>
                </a:lnTo>
                <a:lnTo>
                  <a:pt x="3552" y="289"/>
                </a:lnTo>
                <a:lnTo>
                  <a:pt x="3552" y="273"/>
                </a:lnTo>
                <a:lnTo>
                  <a:pt x="3552" y="220"/>
                </a:lnTo>
                <a:lnTo>
                  <a:pt x="3553" y="220"/>
                </a:lnTo>
                <a:lnTo>
                  <a:pt x="3553" y="237"/>
                </a:lnTo>
                <a:lnTo>
                  <a:pt x="3553" y="262"/>
                </a:lnTo>
                <a:lnTo>
                  <a:pt x="3554" y="250"/>
                </a:lnTo>
                <a:lnTo>
                  <a:pt x="3554" y="238"/>
                </a:lnTo>
                <a:lnTo>
                  <a:pt x="3554" y="250"/>
                </a:lnTo>
                <a:lnTo>
                  <a:pt x="3554" y="260"/>
                </a:lnTo>
                <a:lnTo>
                  <a:pt x="3555" y="254"/>
                </a:lnTo>
                <a:lnTo>
                  <a:pt x="3555" y="262"/>
                </a:lnTo>
                <a:lnTo>
                  <a:pt x="3556" y="273"/>
                </a:lnTo>
                <a:lnTo>
                  <a:pt x="3556" y="285"/>
                </a:lnTo>
                <a:lnTo>
                  <a:pt x="3556" y="271"/>
                </a:lnTo>
                <a:lnTo>
                  <a:pt x="3556" y="268"/>
                </a:lnTo>
                <a:lnTo>
                  <a:pt x="3557" y="267"/>
                </a:lnTo>
                <a:lnTo>
                  <a:pt x="3557" y="255"/>
                </a:lnTo>
                <a:lnTo>
                  <a:pt x="3557" y="264"/>
                </a:lnTo>
                <a:lnTo>
                  <a:pt x="3558" y="267"/>
                </a:lnTo>
                <a:lnTo>
                  <a:pt x="3558" y="264"/>
                </a:lnTo>
                <a:lnTo>
                  <a:pt x="3558" y="243"/>
                </a:lnTo>
                <a:lnTo>
                  <a:pt x="3558" y="248"/>
                </a:lnTo>
                <a:lnTo>
                  <a:pt x="3559" y="262"/>
                </a:lnTo>
                <a:lnTo>
                  <a:pt x="3559" y="279"/>
                </a:lnTo>
                <a:lnTo>
                  <a:pt x="3560" y="283"/>
                </a:lnTo>
                <a:lnTo>
                  <a:pt x="3560" y="272"/>
                </a:lnTo>
                <a:lnTo>
                  <a:pt x="3560" y="253"/>
                </a:lnTo>
                <a:lnTo>
                  <a:pt x="3560" y="231"/>
                </a:lnTo>
                <a:lnTo>
                  <a:pt x="3561" y="234"/>
                </a:lnTo>
                <a:lnTo>
                  <a:pt x="3561" y="223"/>
                </a:lnTo>
                <a:lnTo>
                  <a:pt x="3561" y="222"/>
                </a:lnTo>
                <a:lnTo>
                  <a:pt x="3561" y="221"/>
                </a:lnTo>
                <a:lnTo>
                  <a:pt x="3562" y="254"/>
                </a:lnTo>
                <a:lnTo>
                  <a:pt x="3562" y="250"/>
                </a:lnTo>
                <a:lnTo>
                  <a:pt x="3562" y="269"/>
                </a:lnTo>
                <a:lnTo>
                  <a:pt x="3563" y="239"/>
                </a:lnTo>
                <a:lnTo>
                  <a:pt x="3563" y="246"/>
                </a:lnTo>
                <a:lnTo>
                  <a:pt x="3563" y="262"/>
                </a:lnTo>
                <a:lnTo>
                  <a:pt x="3564" y="254"/>
                </a:lnTo>
                <a:lnTo>
                  <a:pt x="3564" y="259"/>
                </a:lnTo>
                <a:lnTo>
                  <a:pt x="3564" y="252"/>
                </a:lnTo>
                <a:lnTo>
                  <a:pt x="3565" y="258"/>
                </a:lnTo>
                <a:lnTo>
                  <a:pt x="3565" y="261"/>
                </a:lnTo>
                <a:lnTo>
                  <a:pt x="3565" y="270"/>
                </a:lnTo>
                <a:lnTo>
                  <a:pt x="3565" y="271"/>
                </a:lnTo>
                <a:lnTo>
                  <a:pt x="3566" y="240"/>
                </a:lnTo>
                <a:lnTo>
                  <a:pt x="3566" y="247"/>
                </a:lnTo>
                <a:lnTo>
                  <a:pt x="3567" y="243"/>
                </a:lnTo>
                <a:lnTo>
                  <a:pt x="3567" y="258"/>
                </a:lnTo>
                <a:lnTo>
                  <a:pt x="3567" y="257"/>
                </a:lnTo>
                <a:lnTo>
                  <a:pt x="3567" y="256"/>
                </a:lnTo>
                <a:lnTo>
                  <a:pt x="3568" y="270"/>
                </a:lnTo>
                <a:lnTo>
                  <a:pt x="3568" y="268"/>
                </a:lnTo>
                <a:lnTo>
                  <a:pt x="3568" y="244"/>
                </a:lnTo>
                <a:lnTo>
                  <a:pt x="3569" y="255"/>
                </a:lnTo>
                <a:lnTo>
                  <a:pt x="3569" y="231"/>
                </a:lnTo>
                <a:lnTo>
                  <a:pt x="3569" y="235"/>
                </a:lnTo>
                <a:lnTo>
                  <a:pt x="3569" y="238"/>
                </a:lnTo>
                <a:lnTo>
                  <a:pt x="3570" y="232"/>
                </a:lnTo>
                <a:lnTo>
                  <a:pt x="3570" y="261"/>
                </a:lnTo>
                <a:lnTo>
                  <a:pt x="3571" y="245"/>
                </a:lnTo>
                <a:lnTo>
                  <a:pt x="3571" y="260"/>
                </a:lnTo>
                <a:lnTo>
                  <a:pt x="3571" y="279"/>
                </a:lnTo>
                <a:lnTo>
                  <a:pt x="3571" y="269"/>
                </a:lnTo>
                <a:lnTo>
                  <a:pt x="3572" y="248"/>
                </a:lnTo>
                <a:lnTo>
                  <a:pt x="3572" y="236"/>
                </a:lnTo>
                <a:lnTo>
                  <a:pt x="3572" y="263"/>
                </a:lnTo>
                <a:lnTo>
                  <a:pt x="3573" y="239"/>
                </a:lnTo>
                <a:lnTo>
                  <a:pt x="3573" y="263"/>
                </a:lnTo>
                <a:lnTo>
                  <a:pt x="3573" y="250"/>
                </a:lnTo>
                <a:lnTo>
                  <a:pt x="3573" y="262"/>
                </a:lnTo>
                <a:lnTo>
                  <a:pt x="3574" y="234"/>
                </a:lnTo>
                <a:lnTo>
                  <a:pt x="3574" y="260"/>
                </a:lnTo>
                <a:lnTo>
                  <a:pt x="3575" y="245"/>
                </a:lnTo>
                <a:lnTo>
                  <a:pt x="3575" y="246"/>
                </a:lnTo>
                <a:lnTo>
                  <a:pt x="3575" y="226"/>
                </a:lnTo>
                <a:lnTo>
                  <a:pt x="3575" y="233"/>
                </a:lnTo>
                <a:lnTo>
                  <a:pt x="3576" y="252"/>
                </a:lnTo>
                <a:lnTo>
                  <a:pt x="3576" y="260"/>
                </a:lnTo>
                <a:lnTo>
                  <a:pt x="3576" y="264"/>
                </a:lnTo>
                <a:lnTo>
                  <a:pt x="3576" y="249"/>
                </a:lnTo>
                <a:lnTo>
                  <a:pt x="3577" y="244"/>
                </a:lnTo>
                <a:lnTo>
                  <a:pt x="3577" y="276"/>
                </a:lnTo>
                <a:lnTo>
                  <a:pt x="3578" y="277"/>
                </a:lnTo>
                <a:lnTo>
                  <a:pt x="3578" y="274"/>
                </a:lnTo>
                <a:lnTo>
                  <a:pt x="3578" y="239"/>
                </a:lnTo>
                <a:lnTo>
                  <a:pt x="3578" y="256"/>
                </a:lnTo>
                <a:lnTo>
                  <a:pt x="3579" y="258"/>
                </a:lnTo>
                <a:lnTo>
                  <a:pt x="3579" y="258"/>
                </a:lnTo>
                <a:lnTo>
                  <a:pt x="3579" y="255"/>
                </a:lnTo>
                <a:lnTo>
                  <a:pt x="3580" y="281"/>
                </a:lnTo>
                <a:lnTo>
                  <a:pt x="3580" y="298"/>
                </a:lnTo>
                <a:lnTo>
                  <a:pt x="3580" y="279"/>
                </a:lnTo>
                <a:lnTo>
                  <a:pt x="3580" y="249"/>
                </a:lnTo>
                <a:lnTo>
                  <a:pt x="3581" y="242"/>
                </a:lnTo>
                <a:lnTo>
                  <a:pt x="3581" y="230"/>
                </a:lnTo>
                <a:lnTo>
                  <a:pt x="3582" y="258"/>
                </a:lnTo>
                <a:lnTo>
                  <a:pt x="3582" y="254"/>
                </a:lnTo>
                <a:lnTo>
                  <a:pt x="3582" y="242"/>
                </a:lnTo>
                <a:lnTo>
                  <a:pt x="3582" y="243"/>
                </a:lnTo>
                <a:lnTo>
                  <a:pt x="3583" y="232"/>
                </a:lnTo>
                <a:lnTo>
                  <a:pt x="3583" y="227"/>
                </a:lnTo>
                <a:lnTo>
                  <a:pt x="3583" y="224"/>
                </a:lnTo>
                <a:lnTo>
                  <a:pt x="3584" y="236"/>
                </a:lnTo>
                <a:lnTo>
                  <a:pt x="3584" y="236"/>
                </a:lnTo>
                <a:lnTo>
                  <a:pt x="3584" y="227"/>
                </a:lnTo>
                <a:lnTo>
                  <a:pt x="3584" y="234"/>
                </a:lnTo>
                <a:lnTo>
                  <a:pt x="3585" y="252"/>
                </a:lnTo>
                <a:lnTo>
                  <a:pt x="3585" y="232"/>
                </a:lnTo>
                <a:lnTo>
                  <a:pt x="3586" y="210"/>
                </a:lnTo>
                <a:lnTo>
                  <a:pt x="3586" y="224"/>
                </a:lnTo>
                <a:lnTo>
                  <a:pt x="3586" y="216"/>
                </a:lnTo>
                <a:lnTo>
                  <a:pt x="3586" y="211"/>
                </a:lnTo>
                <a:lnTo>
                  <a:pt x="3587" y="214"/>
                </a:lnTo>
                <a:lnTo>
                  <a:pt x="3587" y="247"/>
                </a:lnTo>
                <a:lnTo>
                  <a:pt x="3587" y="245"/>
                </a:lnTo>
                <a:lnTo>
                  <a:pt x="3587" y="219"/>
                </a:lnTo>
                <a:lnTo>
                  <a:pt x="3588" y="244"/>
                </a:lnTo>
                <a:lnTo>
                  <a:pt x="3588" y="224"/>
                </a:lnTo>
                <a:lnTo>
                  <a:pt x="3589" y="198"/>
                </a:lnTo>
                <a:lnTo>
                  <a:pt x="3589" y="193"/>
                </a:lnTo>
                <a:lnTo>
                  <a:pt x="3589" y="216"/>
                </a:lnTo>
                <a:lnTo>
                  <a:pt x="3589" y="207"/>
                </a:lnTo>
                <a:lnTo>
                  <a:pt x="3590" y="222"/>
                </a:lnTo>
                <a:lnTo>
                  <a:pt x="3590" y="228"/>
                </a:lnTo>
                <a:lnTo>
                  <a:pt x="3590" y="226"/>
                </a:lnTo>
                <a:lnTo>
                  <a:pt x="3591" y="219"/>
                </a:lnTo>
                <a:lnTo>
                  <a:pt x="3591" y="215"/>
                </a:lnTo>
                <a:lnTo>
                  <a:pt x="3591" y="213"/>
                </a:lnTo>
                <a:lnTo>
                  <a:pt x="3591" y="203"/>
                </a:lnTo>
                <a:lnTo>
                  <a:pt x="3592" y="208"/>
                </a:lnTo>
                <a:lnTo>
                  <a:pt x="3592" y="230"/>
                </a:lnTo>
                <a:lnTo>
                  <a:pt x="3593" y="219"/>
                </a:lnTo>
                <a:lnTo>
                  <a:pt x="3593" y="211"/>
                </a:lnTo>
                <a:lnTo>
                  <a:pt x="3593" y="190"/>
                </a:lnTo>
                <a:lnTo>
                  <a:pt x="3593" y="222"/>
                </a:lnTo>
                <a:lnTo>
                  <a:pt x="3594" y="231"/>
                </a:lnTo>
                <a:lnTo>
                  <a:pt x="3594" y="204"/>
                </a:lnTo>
                <a:lnTo>
                  <a:pt x="3594" y="209"/>
                </a:lnTo>
                <a:lnTo>
                  <a:pt x="3595" y="229"/>
                </a:lnTo>
                <a:lnTo>
                  <a:pt x="3595" y="256"/>
                </a:lnTo>
                <a:lnTo>
                  <a:pt x="3595" y="246"/>
                </a:lnTo>
                <a:lnTo>
                  <a:pt x="3595" y="244"/>
                </a:lnTo>
                <a:lnTo>
                  <a:pt x="3596" y="239"/>
                </a:lnTo>
                <a:lnTo>
                  <a:pt x="3596" y="231"/>
                </a:lnTo>
                <a:lnTo>
                  <a:pt x="3597" y="234"/>
                </a:lnTo>
                <a:lnTo>
                  <a:pt x="3597" y="268"/>
                </a:lnTo>
                <a:lnTo>
                  <a:pt x="3597" y="250"/>
                </a:lnTo>
                <a:lnTo>
                  <a:pt x="3597" y="260"/>
                </a:lnTo>
                <a:lnTo>
                  <a:pt x="3598" y="247"/>
                </a:lnTo>
                <a:lnTo>
                  <a:pt x="3598" y="255"/>
                </a:lnTo>
                <a:lnTo>
                  <a:pt x="3598" y="259"/>
                </a:lnTo>
                <a:lnTo>
                  <a:pt x="3599" y="260"/>
                </a:lnTo>
                <a:lnTo>
                  <a:pt x="3599" y="254"/>
                </a:lnTo>
                <a:lnTo>
                  <a:pt x="3599" y="240"/>
                </a:lnTo>
                <a:lnTo>
                  <a:pt x="3600" y="239"/>
                </a:lnTo>
                <a:lnTo>
                  <a:pt x="3600" y="218"/>
                </a:lnTo>
                <a:lnTo>
                  <a:pt x="3600" y="234"/>
                </a:lnTo>
                <a:lnTo>
                  <a:pt x="3601" y="225"/>
                </a:lnTo>
                <a:lnTo>
                  <a:pt x="3601" y="249"/>
                </a:lnTo>
                <a:lnTo>
                  <a:pt x="3601" y="257"/>
                </a:lnTo>
                <a:lnTo>
                  <a:pt x="3601" y="230"/>
                </a:lnTo>
                <a:lnTo>
                  <a:pt x="3602" y="216"/>
                </a:lnTo>
                <a:lnTo>
                  <a:pt x="3602" y="232"/>
                </a:lnTo>
                <a:lnTo>
                  <a:pt x="3602" y="256"/>
                </a:lnTo>
                <a:lnTo>
                  <a:pt x="3602" y="236"/>
                </a:lnTo>
                <a:lnTo>
                  <a:pt x="3603" y="269"/>
                </a:lnTo>
                <a:lnTo>
                  <a:pt x="3603" y="271"/>
                </a:lnTo>
                <a:lnTo>
                  <a:pt x="3604" y="262"/>
                </a:lnTo>
                <a:lnTo>
                  <a:pt x="3604" y="284"/>
                </a:lnTo>
                <a:lnTo>
                  <a:pt x="3604" y="290"/>
                </a:lnTo>
                <a:lnTo>
                  <a:pt x="3604" y="278"/>
                </a:lnTo>
                <a:lnTo>
                  <a:pt x="3605" y="262"/>
                </a:lnTo>
                <a:lnTo>
                  <a:pt x="3605" y="258"/>
                </a:lnTo>
                <a:lnTo>
                  <a:pt x="3605" y="243"/>
                </a:lnTo>
                <a:lnTo>
                  <a:pt x="3606" y="259"/>
                </a:lnTo>
                <a:lnTo>
                  <a:pt x="3606" y="248"/>
                </a:lnTo>
                <a:lnTo>
                  <a:pt x="3606" y="250"/>
                </a:lnTo>
                <a:lnTo>
                  <a:pt x="3607" y="246"/>
                </a:lnTo>
                <a:lnTo>
                  <a:pt x="3607" y="250"/>
                </a:lnTo>
                <a:lnTo>
                  <a:pt x="3607" y="240"/>
                </a:lnTo>
                <a:lnTo>
                  <a:pt x="3608" y="272"/>
                </a:lnTo>
                <a:lnTo>
                  <a:pt x="3608" y="267"/>
                </a:lnTo>
                <a:lnTo>
                  <a:pt x="3608" y="274"/>
                </a:lnTo>
                <a:lnTo>
                  <a:pt x="3608" y="264"/>
                </a:lnTo>
                <a:lnTo>
                  <a:pt x="3609" y="276"/>
                </a:lnTo>
                <a:lnTo>
                  <a:pt x="3609" y="242"/>
                </a:lnTo>
                <a:lnTo>
                  <a:pt x="3609" y="236"/>
                </a:lnTo>
                <a:lnTo>
                  <a:pt x="3610" y="234"/>
                </a:lnTo>
                <a:lnTo>
                  <a:pt x="3610" y="238"/>
                </a:lnTo>
                <a:lnTo>
                  <a:pt x="3610" y="224"/>
                </a:lnTo>
                <a:lnTo>
                  <a:pt x="3611" y="226"/>
                </a:lnTo>
                <a:lnTo>
                  <a:pt x="3611" y="238"/>
                </a:lnTo>
                <a:lnTo>
                  <a:pt x="3611" y="238"/>
                </a:lnTo>
                <a:lnTo>
                  <a:pt x="3612" y="232"/>
                </a:lnTo>
                <a:lnTo>
                  <a:pt x="3612" y="224"/>
                </a:lnTo>
                <a:lnTo>
                  <a:pt x="3612" y="233"/>
                </a:lnTo>
                <a:lnTo>
                  <a:pt x="3612" y="226"/>
                </a:lnTo>
                <a:lnTo>
                  <a:pt x="3613" y="241"/>
                </a:lnTo>
                <a:lnTo>
                  <a:pt x="3613" y="223"/>
                </a:lnTo>
                <a:lnTo>
                  <a:pt x="3613" y="203"/>
                </a:lnTo>
                <a:lnTo>
                  <a:pt x="3614" y="185"/>
                </a:lnTo>
                <a:lnTo>
                  <a:pt x="3614" y="199"/>
                </a:lnTo>
                <a:lnTo>
                  <a:pt x="3614" y="201"/>
                </a:lnTo>
                <a:lnTo>
                  <a:pt x="3615" y="215"/>
                </a:lnTo>
                <a:lnTo>
                  <a:pt x="3615" y="220"/>
                </a:lnTo>
                <a:lnTo>
                  <a:pt x="3615" y="245"/>
                </a:lnTo>
                <a:lnTo>
                  <a:pt x="3616" y="248"/>
                </a:lnTo>
                <a:lnTo>
                  <a:pt x="3616" y="256"/>
                </a:lnTo>
                <a:lnTo>
                  <a:pt x="3616" y="260"/>
                </a:lnTo>
                <a:lnTo>
                  <a:pt x="3616" y="247"/>
                </a:lnTo>
                <a:lnTo>
                  <a:pt x="3617" y="231"/>
                </a:lnTo>
                <a:lnTo>
                  <a:pt x="3617" y="263"/>
                </a:lnTo>
                <a:lnTo>
                  <a:pt x="3618" y="252"/>
                </a:lnTo>
                <a:lnTo>
                  <a:pt x="3618" y="242"/>
                </a:lnTo>
                <a:lnTo>
                  <a:pt x="3618" y="229"/>
                </a:lnTo>
                <a:lnTo>
                  <a:pt x="3618" y="237"/>
                </a:lnTo>
                <a:lnTo>
                  <a:pt x="3619" y="215"/>
                </a:lnTo>
                <a:lnTo>
                  <a:pt x="3619" y="236"/>
                </a:lnTo>
                <a:lnTo>
                  <a:pt x="3619" y="253"/>
                </a:lnTo>
                <a:lnTo>
                  <a:pt x="3619" y="248"/>
                </a:lnTo>
                <a:lnTo>
                  <a:pt x="3620" y="242"/>
                </a:lnTo>
                <a:lnTo>
                  <a:pt x="3620" y="249"/>
                </a:lnTo>
                <a:lnTo>
                  <a:pt x="3620" y="247"/>
                </a:lnTo>
                <a:lnTo>
                  <a:pt x="3621" y="254"/>
                </a:lnTo>
                <a:lnTo>
                  <a:pt x="3621" y="268"/>
                </a:lnTo>
                <a:lnTo>
                  <a:pt x="3621" y="239"/>
                </a:lnTo>
                <a:lnTo>
                  <a:pt x="3622" y="256"/>
                </a:lnTo>
                <a:lnTo>
                  <a:pt x="3622" y="222"/>
                </a:lnTo>
                <a:lnTo>
                  <a:pt x="3622" y="233"/>
                </a:lnTo>
                <a:lnTo>
                  <a:pt x="3623" y="219"/>
                </a:lnTo>
                <a:lnTo>
                  <a:pt x="3623" y="219"/>
                </a:lnTo>
                <a:lnTo>
                  <a:pt x="3623" y="244"/>
                </a:lnTo>
                <a:lnTo>
                  <a:pt x="3623" y="265"/>
                </a:lnTo>
                <a:lnTo>
                  <a:pt x="3624" y="261"/>
                </a:lnTo>
                <a:lnTo>
                  <a:pt x="3624" y="253"/>
                </a:lnTo>
                <a:lnTo>
                  <a:pt x="3624" y="241"/>
                </a:lnTo>
                <a:lnTo>
                  <a:pt x="3625" y="239"/>
                </a:lnTo>
                <a:lnTo>
                  <a:pt x="3625" y="251"/>
                </a:lnTo>
                <a:lnTo>
                  <a:pt x="3625" y="264"/>
                </a:lnTo>
                <a:lnTo>
                  <a:pt x="3626" y="264"/>
                </a:lnTo>
                <a:lnTo>
                  <a:pt x="3626" y="269"/>
                </a:lnTo>
                <a:lnTo>
                  <a:pt x="3626" y="269"/>
                </a:lnTo>
                <a:lnTo>
                  <a:pt x="3627" y="255"/>
                </a:lnTo>
                <a:lnTo>
                  <a:pt x="3627" y="277"/>
                </a:lnTo>
                <a:lnTo>
                  <a:pt x="3627" y="289"/>
                </a:lnTo>
                <a:lnTo>
                  <a:pt x="3627" y="301"/>
                </a:lnTo>
                <a:lnTo>
                  <a:pt x="3628" y="313"/>
                </a:lnTo>
                <a:lnTo>
                  <a:pt x="3628" y="312"/>
                </a:lnTo>
                <a:lnTo>
                  <a:pt x="3629" y="290"/>
                </a:lnTo>
                <a:lnTo>
                  <a:pt x="3629" y="291"/>
                </a:lnTo>
                <a:lnTo>
                  <a:pt x="3629" y="297"/>
                </a:lnTo>
                <a:lnTo>
                  <a:pt x="3629" y="306"/>
                </a:lnTo>
                <a:lnTo>
                  <a:pt x="3630" y="291"/>
                </a:lnTo>
                <a:lnTo>
                  <a:pt x="3630" y="262"/>
                </a:lnTo>
                <a:lnTo>
                  <a:pt x="3630" y="258"/>
                </a:lnTo>
                <a:lnTo>
                  <a:pt x="3630" y="276"/>
                </a:lnTo>
                <a:lnTo>
                  <a:pt x="3631" y="263"/>
                </a:lnTo>
                <a:lnTo>
                  <a:pt x="3631" y="248"/>
                </a:lnTo>
                <a:lnTo>
                  <a:pt x="3631" y="240"/>
                </a:lnTo>
                <a:lnTo>
                  <a:pt x="3632" y="254"/>
                </a:lnTo>
                <a:lnTo>
                  <a:pt x="3632" y="258"/>
                </a:lnTo>
                <a:lnTo>
                  <a:pt x="3633" y="282"/>
                </a:lnTo>
                <a:lnTo>
                  <a:pt x="3633" y="263"/>
                </a:lnTo>
                <a:lnTo>
                  <a:pt x="3633" y="258"/>
                </a:lnTo>
                <a:lnTo>
                  <a:pt x="3633" y="272"/>
                </a:lnTo>
                <a:lnTo>
                  <a:pt x="3634" y="281"/>
                </a:lnTo>
                <a:lnTo>
                  <a:pt x="3634" y="242"/>
                </a:lnTo>
                <a:lnTo>
                  <a:pt x="3634" y="252"/>
                </a:lnTo>
                <a:lnTo>
                  <a:pt x="3634" y="292"/>
                </a:lnTo>
                <a:lnTo>
                  <a:pt x="3635" y="287"/>
                </a:lnTo>
                <a:lnTo>
                  <a:pt x="3635" y="276"/>
                </a:lnTo>
                <a:lnTo>
                  <a:pt x="3635" y="260"/>
                </a:lnTo>
                <a:lnTo>
                  <a:pt x="3636" y="269"/>
                </a:lnTo>
                <a:lnTo>
                  <a:pt x="3636" y="281"/>
                </a:lnTo>
                <a:lnTo>
                  <a:pt x="3636" y="276"/>
                </a:lnTo>
                <a:lnTo>
                  <a:pt x="3637" y="300"/>
                </a:lnTo>
                <a:lnTo>
                  <a:pt x="3637" y="293"/>
                </a:lnTo>
                <a:lnTo>
                  <a:pt x="3637" y="293"/>
                </a:lnTo>
                <a:lnTo>
                  <a:pt x="3638" y="282"/>
                </a:lnTo>
                <a:lnTo>
                  <a:pt x="3638" y="283"/>
                </a:lnTo>
                <a:lnTo>
                  <a:pt x="3638" y="285"/>
                </a:lnTo>
                <a:lnTo>
                  <a:pt x="3638" y="282"/>
                </a:lnTo>
                <a:lnTo>
                  <a:pt x="3639" y="285"/>
                </a:lnTo>
                <a:lnTo>
                  <a:pt x="3639" y="284"/>
                </a:lnTo>
                <a:lnTo>
                  <a:pt x="3640" y="265"/>
                </a:lnTo>
                <a:lnTo>
                  <a:pt x="3640" y="256"/>
                </a:lnTo>
                <a:lnTo>
                  <a:pt x="3640" y="254"/>
                </a:lnTo>
                <a:lnTo>
                  <a:pt x="3640" y="272"/>
                </a:lnTo>
                <a:lnTo>
                  <a:pt x="3641" y="285"/>
                </a:lnTo>
                <a:lnTo>
                  <a:pt x="3641" y="284"/>
                </a:lnTo>
                <a:lnTo>
                  <a:pt x="3641" y="248"/>
                </a:lnTo>
                <a:lnTo>
                  <a:pt x="3642" y="272"/>
                </a:lnTo>
                <a:lnTo>
                  <a:pt x="3642" y="270"/>
                </a:lnTo>
                <a:lnTo>
                  <a:pt x="3642" y="251"/>
                </a:lnTo>
                <a:lnTo>
                  <a:pt x="3642" y="244"/>
                </a:lnTo>
                <a:lnTo>
                  <a:pt x="3643" y="256"/>
                </a:lnTo>
                <a:lnTo>
                  <a:pt x="3643" y="274"/>
                </a:lnTo>
                <a:lnTo>
                  <a:pt x="3644" y="283"/>
                </a:lnTo>
                <a:lnTo>
                  <a:pt x="3644" y="250"/>
                </a:lnTo>
                <a:lnTo>
                  <a:pt x="3644" y="240"/>
                </a:lnTo>
                <a:lnTo>
                  <a:pt x="3644" y="256"/>
                </a:lnTo>
                <a:lnTo>
                  <a:pt x="3645" y="258"/>
                </a:lnTo>
                <a:lnTo>
                  <a:pt x="3645" y="236"/>
                </a:lnTo>
                <a:lnTo>
                  <a:pt x="3645" y="230"/>
                </a:lnTo>
                <a:lnTo>
                  <a:pt x="3645" y="244"/>
                </a:lnTo>
                <a:lnTo>
                  <a:pt x="3646" y="234"/>
                </a:lnTo>
                <a:lnTo>
                  <a:pt x="3646" y="258"/>
                </a:lnTo>
                <a:lnTo>
                  <a:pt x="3646" y="251"/>
                </a:lnTo>
                <a:lnTo>
                  <a:pt x="3647" y="249"/>
                </a:lnTo>
                <a:lnTo>
                  <a:pt x="3647" y="262"/>
                </a:lnTo>
                <a:lnTo>
                  <a:pt x="3647" y="253"/>
                </a:lnTo>
                <a:lnTo>
                  <a:pt x="3648" y="261"/>
                </a:lnTo>
                <a:lnTo>
                  <a:pt x="3648" y="262"/>
                </a:lnTo>
                <a:lnTo>
                  <a:pt x="3648" y="261"/>
                </a:lnTo>
                <a:lnTo>
                  <a:pt x="3649" y="265"/>
                </a:lnTo>
                <a:lnTo>
                  <a:pt x="3649" y="285"/>
                </a:lnTo>
                <a:lnTo>
                  <a:pt x="3649" y="293"/>
                </a:lnTo>
                <a:lnTo>
                  <a:pt x="3649" y="273"/>
                </a:lnTo>
                <a:lnTo>
                  <a:pt x="3650" y="236"/>
                </a:lnTo>
                <a:lnTo>
                  <a:pt x="3650" y="240"/>
                </a:lnTo>
                <a:lnTo>
                  <a:pt x="3651" y="256"/>
                </a:lnTo>
                <a:lnTo>
                  <a:pt x="3651" y="275"/>
                </a:lnTo>
                <a:lnTo>
                  <a:pt x="3651" y="299"/>
                </a:lnTo>
                <a:lnTo>
                  <a:pt x="3651" y="275"/>
                </a:lnTo>
                <a:lnTo>
                  <a:pt x="3652" y="290"/>
                </a:lnTo>
                <a:lnTo>
                  <a:pt x="3652" y="294"/>
                </a:lnTo>
                <a:lnTo>
                  <a:pt x="3652" y="315"/>
                </a:lnTo>
                <a:lnTo>
                  <a:pt x="3653" y="320"/>
                </a:lnTo>
                <a:lnTo>
                  <a:pt x="3653" y="336"/>
                </a:lnTo>
                <a:lnTo>
                  <a:pt x="3653" y="317"/>
                </a:lnTo>
                <a:lnTo>
                  <a:pt x="3653" y="308"/>
                </a:lnTo>
                <a:lnTo>
                  <a:pt x="3654" y="289"/>
                </a:lnTo>
                <a:lnTo>
                  <a:pt x="3654" y="290"/>
                </a:lnTo>
                <a:lnTo>
                  <a:pt x="3655" y="278"/>
                </a:lnTo>
                <a:lnTo>
                  <a:pt x="3655" y="281"/>
                </a:lnTo>
                <a:lnTo>
                  <a:pt x="3655" y="270"/>
                </a:lnTo>
                <a:lnTo>
                  <a:pt x="3655" y="272"/>
                </a:lnTo>
                <a:lnTo>
                  <a:pt x="3656" y="292"/>
                </a:lnTo>
                <a:lnTo>
                  <a:pt x="3656" y="265"/>
                </a:lnTo>
                <a:lnTo>
                  <a:pt x="3656" y="281"/>
                </a:lnTo>
                <a:lnTo>
                  <a:pt x="3657" y="269"/>
                </a:lnTo>
                <a:lnTo>
                  <a:pt x="3657" y="279"/>
                </a:lnTo>
                <a:lnTo>
                  <a:pt x="3657" y="285"/>
                </a:lnTo>
                <a:lnTo>
                  <a:pt x="3657" y="269"/>
                </a:lnTo>
                <a:lnTo>
                  <a:pt x="3658" y="267"/>
                </a:lnTo>
                <a:lnTo>
                  <a:pt x="3658" y="293"/>
                </a:lnTo>
                <a:lnTo>
                  <a:pt x="3659" y="286"/>
                </a:lnTo>
                <a:lnTo>
                  <a:pt x="3659" y="309"/>
                </a:lnTo>
                <a:lnTo>
                  <a:pt x="3659" y="305"/>
                </a:lnTo>
                <a:lnTo>
                  <a:pt x="3659" y="305"/>
                </a:lnTo>
                <a:lnTo>
                  <a:pt x="3660" y="300"/>
                </a:lnTo>
                <a:lnTo>
                  <a:pt x="3660" y="309"/>
                </a:lnTo>
                <a:lnTo>
                  <a:pt x="3660" y="310"/>
                </a:lnTo>
                <a:lnTo>
                  <a:pt x="3660" y="313"/>
                </a:lnTo>
                <a:lnTo>
                  <a:pt x="3661" y="278"/>
                </a:lnTo>
                <a:lnTo>
                  <a:pt x="3661" y="281"/>
                </a:lnTo>
                <a:lnTo>
                  <a:pt x="3662" y="283"/>
                </a:lnTo>
                <a:lnTo>
                  <a:pt x="3662" y="292"/>
                </a:lnTo>
                <a:lnTo>
                  <a:pt x="3662" y="297"/>
                </a:lnTo>
                <a:lnTo>
                  <a:pt x="3662" y="303"/>
                </a:lnTo>
                <a:lnTo>
                  <a:pt x="3663" y="281"/>
                </a:lnTo>
                <a:lnTo>
                  <a:pt x="3663" y="304"/>
                </a:lnTo>
                <a:lnTo>
                  <a:pt x="3663" y="308"/>
                </a:lnTo>
                <a:lnTo>
                  <a:pt x="3664" y="307"/>
                </a:lnTo>
                <a:lnTo>
                  <a:pt x="3664" y="309"/>
                </a:lnTo>
                <a:lnTo>
                  <a:pt x="3664" y="304"/>
                </a:lnTo>
                <a:lnTo>
                  <a:pt x="3664" y="319"/>
                </a:lnTo>
                <a:lnTo>
                  <a:pt x="3665" y="297"/>
                </a:lnTo>
                <a:lnTo>
                  <a:pt x="3665" y="275"/>
                </a:lnTo>
                <a:lnTo>
                  <a:pt x="3666" y="278"/>
                </a:lnTo>
                <a:lnTo>
                  <a:pt x="3666" y="279"/>
                </a:lnTo>
                <a:lnTo>
                  <a:pt x="3666" y="288"/>
                </a:lnTo>
                <a:lnTo>
                  <a:pt x="3666" y="321"/>
                </a:lnTo>
                <a:lnTo>
                  <a:pt x="3667" y="284"/>
                </a:lnTo>
                <a:lnTo>
                  <a:pt x="3667" y="276"/>
                </a:lnTo>
                <a:lnTo>
                  <a:pt x="3667" y="287"/>
                </a:lnTo>
                <a:lnTo>
                  <a:pt x="3668" y="298"/>
                </a:lnTo>
                <a:lnTo>
                  <a:pt x="3668" y="296"/>
                </a:lnTo>
                <a:lnTo>
                  <a:pt x="3668" y="276"/>
                </a:lnTo>
                <a:lnTo>
                  <a:pt x="3669" y="271"/>
                </a:lnTo>
                <a:lnTo>
                  <a:pt x="3669" y="265"/>
                </a:lnTo>
                <a:lnTo>
                  <a:pt x="3669" y="292"/>
                </a:lnTo>
                <a:lnTo>
                  <a:pt x="3670" y="287"/>
                </a:lnTo>
                <a:lnTo>
                  <a:pt x="3670" y="280"/>
                </a:lnTo>
                <a:lnTo>
                  <a:pt x="3670" y="267"/>
                </a:lnTo>
                <a:lnTo>
                  <a:pt x="3670" y="260"/>
                </a:lnTo>
                <a:lnTo>
                  <a:pt x="3671" y="267"/>
                </a:lnTo>
                <a:lnTo>
                  <a:pt x="3671" y="273"/>
                </a:lnTo>
                <a:lnTo>
                  <a:pt x="3671" y="300"/>
                </a:lnTo>
                <a:lnTo>
                  <a:pt x="3671" y="286"/>
                </a:lnTo>
                <a:lnTo>
                  <a:pt x="3672" y="268"/>
                </a:lnTo>
                <a:lnTo>
                  <a:pt x="3672" y="251"/>
                </a:lnTo>
                <a:lnTo>
                  <a:pt x="3673" y="251"/>
                </a:lnTo>
                <a:lnTo>
                  <a:pt x="3673" y="241"/>
                </a:lnTo>
                <a:lnTo>
                  <a:pt x="3673" y="244"/>
                </a:lnTo>
                <a:lnTo>
                  <a:pt x="3674" y="277"/>
                </a:lnTo>
                <a:lnTo>
                  <a:pt x="3674" y="263"/>
                </a:lnTo>
                <a:lnTo>
                  <a:pt x="3674" y="234"/>
                </a:lnTo>
                <a:lnTo>
                  <a:pt x="3674" y="239"/>
                </a:lnTo>
                <a:lnTo>
                  <a:pt x="3675" y="236"/>
                </a:lnTo>
                <a:lnTo>
                  <a:pt x="3675" y="252"/>
                </a:lnTo>
                <a:lnTo>
                  <a:pt x="3675" y="295"/>
                </a:lnTo>
                <a:lnTo>
                  <a:pt x="3675" y="296"/>
                </a:lnTo>
                <a:lnTo>
                  <a:pt x="3676" y="299"/>
                </a:lnTo>
                <a:lnTo>
                  <a:pt x="3676" y="314"/>
                </a:lnTo>
                <a:lnTo>
                  <a:pt x="3677" y="289"/>
                </a:lnTo>
                <a:lnTo>
                  <a:pt x="3677" y="287"/>
                </a:lnTo>
                <a:lnTo>
                  <a:pt x="3677" y="299"/>
                </a:lnTo>
                <a:lnTo>
                  <a:pt x="3677" y="287"/>
                </a:lnTo>
                <a:lnTo>
                  <a:pt x="3678" y="265"/>
                </a:lnTo>
                <a:lnTo>
                  <a:pt x="3678" y="252"/>
                </a:lnTo>
                <a:lnTo>
                  <a:pt x="3678" y="238"/>
                </a:lnTo>
                <a:lnTo>
                  <a:pt x="3679" y="241"/>
                </a:lnTo>
                <a:lnTo>
                  <a:pt x="3679" y="250"/>
                </a:lnTo>
                <a:lnTo>
                  <a:pt x="3679" y="260"/>
                </a:lnTo>
                <a:lnTo>
                  <a:pt x="3680" y="273"/>
                </a:lnTo>
                <a:lnTo>
                  <a:pt x="3680" y="291"/>
                </a:lnTo>
                <a:lnTo>
                  <a:pt x="3680" y="289"/>
                </a:lnTo>
                <a:lnTo>
                  <a:pt x="3681" y="274"/>
                </a:lnTo>
                <a:lnTo>
                  <a:pt x="3681" y="281"/>
                </a:lnTo>
                <a:lnTo>
                  <a:pt x="3681" y="286"/>
                </a:lnTo>
                <a:lnTo>
                  <a:pt x="3681" y="289"/>
                </a:lnTo>
                <a:lnTo>
                  <a:pt x="3682" y="277"/>
                </a:lnTo>
                <a:lnTo>
                  <a:pt x="3682" y="256"/>
                </a:lnTo>
                <a:lnTo>
                  <a:pt x="3682" y="254"/>
                </a:lnTo>
                <a:lnTo>
                  <a:pt x="3683" y="263"/>
                </a:lnTo>
                <a:lnTo>
                  <a:pt x="3683" y="254"/>
                </a:lnTo>
                <a:lnTo>
                  <a:pt x="3683" y="285"/>
                </a:lnTo>
                <a:lnTo>
                  <a:pt x="3684" y="307"/>
                </a:lnTo>
                <a:lnTo>
                  <a:pt x="3684" y="309"/>
                </a:lnTo>
                <a:lnTo>
                  <a:pt x="3684" y="310"/>
                </a:lnTo>
                <a:lnTo>
                  <a:pt x="3685" y="305"/>
                </a:lnTo>
                <a:lnTo>
                  <a:pt x="3685" y="316"/>
                </a:lnTo>
                <a:lnTo>
                  <a:pt x="3685" y="306"/>
                </a:lnTo>
                <a:lnTo>
                  <a:pt x="3685" y="307"/>
                </a:lnTo>
                <a:lnTo>
                  <a:pt x="3686" y="322"/>
                </a:lnTo>
                <a:lnTo>
                  <a:pt x="3686" y="302"/>
                </a:lnTo>
                <a:lnTo>
                  <a:pt x="3686" y="307"/>
                </a:lnTo>
                <a:lnTo>
                  <a:pt x="3686" y="327"/>
                </a:lnTo>
                <a:lnTo>
                  <a:pt x="3687" y="326"/>
                </a:lnTo>
                <a:lnTo>
                  <a:pt x="3687" y="335"/>
                </a:lnTo>
                <a:lnTo>
                  <a:pt x="3688" y="333"/>
                </a:lnTo>
                <a:lnTo>
                  <a:pt x="3688" y="328"/>
                </a:lnTo>
                <a:lnTo>
                  <a:pt x="3688" y="334"/>
                </a:lnTo>
                <a:lnTo>
                  <a:pt x="3688" y="337"/>
                </a:lnTo>
                <a:lnTo>
                  <a:pt x="3689" y="323"/>
                </a:lnTo>
                <a:lnTo>
                  <a:pt x="3689" y="350"/>
                </a:lnTo>
                <a:lnTo>
                  <a:pt x="3689" y="347"/>
                </a:lnTo>
                <a:lnTo>
                  <a:pt x="3690" y="344"/>
                </a:lnTo>
                <a:lnTo>
                  <a:pt x="3690" y="326"/>
                </a:lnTo>
                <a:lnTo>
                  <a:pt x="3690" y="327"/>
                </a:lnTo>
                <a:lnTo>
                  <a:pt x="3691" y="332"/>
                </a:lnTo>
                <a:lnTo>
                  <a:pt x="3691" y="333"/>
                </a:lnTo>
                <a:lnTo>
                  <a:pt x="3691" y="350"/>
                </a:lnTo>
                <a:lnTo>
                  <a:pt x="3692" y="348"/>
                </a:lnTo>
                <a:lnTo>
                  <a:pt x="3692" y="332"/>
                </a:lnTo>
                <a:lnTo>
                  <a:pt x="3692" y="325"/>
                </a:lnTo>
                <a:lnTo>
                  <a:pt x="3692" y="321"/>
                </a:lnTo>
                <a:lnTo>
                  <a:pt x="3693" y="299"/>
                </a:lnTo>
                <a:lnTo>
                  <a:pt x="3693" y="321"/>
                </a:lnTo>
                <a:lnTo>
                  <a:pt x="3693" y="319"/>
                </a:lnTo>
                <a:lnTo>
                  <a:pt x="3694" y="336"/>
                </a:lnTo>
                <a:lnTo>
                  <a:pt x="3694" y="331"/>
                </a:lnTo>
                <a:lnTo>
                  <a:pt x="3694" y="343"/>
                </a:lnTo>
                <a:lnTo>
                  <a:pt x="3695" y="364"/>
                </a:lnTo>
                <a:lnTo>
                  <a:pt x="3695" y="353"/>
                </a:lnTo>
                <a:lnTo>
                  <a:pt x="3695" y="365"/>
                </a:lnTo>
                <a:lnTo>
                  <a:pt x="3696" y="337"/>
                </a:lnTo>
                <a:lnTo>
                  <a:pt x="3696" y="317"/>
                </a:lnTo>
                <a:lnTo>
                  <a:pt x="3696" y="313"/>
                </a:lnTo>
                <a:lnTo>
                  <a:pt x="3696" y="326"/>
                </a:lnTo>
                <a:lnTo>
                  <a:pt x="3697" y="304"/>
                </a:lnTo>
                <a:lnTo>
                  <a:pt x="3697" y="317"/>
                </a:lnTo>
                <a:lnTo>
                  <a:pt x="3697" y="332"/>
                </a:lnTo>
                <a:lnTo>
                  <a:pt x="3698" y="351"/>
                </a:lnTo>
                <a:lnTo>
                  <a:pt x="3698" y="333"/>
                </a:lnTo>
                <a:lnTo>
                  <a:pt x="3698" y="327"/>
                </a:lnTo>
                <a:lnTo>
                  <a:pt x="3699" y="315"/>
                </a:lnTo>
                <a:lnTo>
                  <a:pt x="3699" y="324"/>
                </a:lnTo>
                <a:lnTo>
                  <a:pt x="3699" y="347"/>
                </a:lnTo>
                <a:lnTo>
                  <a:pt x="3700" y="344"/>
                </a:lnTo>
                <a:lnTo>
                  <a:pt x="3700" y="345"/>
                </a:lnTo>
                <a:lnTo>
                  <a:pt x="3700" y="330"/>
                </a:lnTo>
                <a:lnTo>
                  <a:pt x="3700" y="331"/>
                </a:lnTo>
                <a:lnTo>
                  <a:pt x="3701" y="329"/>
                </a:lnTo>
                <a:lnTo>
                  <a:pt x="3701" y="323"/>
                </a:lnTo>
                <a:lnTo>
                  <a:pt x="3702" y="337"/>
                </a:lnTo>
                <a:lnTo>
                  <a:pt x="3702" y="331"/>
                </a:lnTo>
                <a:lnTo>
                  <a:pt x="3702" y="335"/>
                </a:lnTo>
                <a:lnTo>
                  <a:pt x="3702" y="359"/>
                </a:lnTo>
                <a:lnTo>
                  <a:pt x="3703" y="343"/>
                </a:lnTo>
                <a:lnTo>
                  <a:pt x="3703" y="351"/>
                </a:lnTo>
                <a:lnTo>
                  <a:pt x="3703" y="340"/>
                </a:lnTo>
                <a:lnTo>
                  <a:pt x="3703" y="320"/>
                </a:lnTo>
                <a:lnTo>
                  <a:pt x="3704" y="336"/>
                </a:lnTo>
                <a:lnTo>
                  <a:pt x="3704" y="339"/>
                </a:lnTo>
                <a:lnTo>
                  <a:pt x="3704" y="343"/>
                </a:lnTo>
                <a:lnTo>
                  <a:pt x="3705" y="356"/>
                </a:lnTo>
                <a:lnTo>
                  <a:pt x="3705" y="358"/>
                </a:lnTo>
                <a:lnTo>
                  <a:pt x="3705" y="313"/>
                </a:lnTo>
                <a:lnTo>
                  <a:pt x="3706" y="304"/>
                </a:lnTo>
                <a:lnTo>
                  <a:pt x="3706" y="328"/>
                </a:lnTo>
                <a:lnTo>
                  <a:pt x="3706" y="339"/>
                </a:lnTo>
                <a:lnTo>
                  <a:pt x="3707" y="325"/>
                </a:lnTo>
                <a:lnTo>
                  <a:pt x="3707" y="289"/>
                </a:lnTo>
                <a:lnTo>
                  <a:pt x="3707" y="308"/>
                </a:lnTo>
                <a:lnTo>
                  <a:pt x="3707" y="316"/>
                </a:lnTo>
                <a:lnTo>
                  <a:pt x="3708" y="321"/>
                </a:lnTo>
                <a:lnTo>
                  <a:pt x="3708" y="325"/>
                </a:lnTo>
                <a:lnTo>
                  <a:pt x="3708" y="347"/>
                </a:lnTo>
                <a:lnTo>
                  <a:pt x="3709" y="337"/>
                </a:lnTo>
                <a:lnTo>
                  <a:pt x="3709" y="352"/>
                </a:lnTo>
                <a:lnTo>
                  <a:pt x="3709" y="323"/>
                </a:lnTo>
                <a:lnTo>
                  <a:pt x="3710" y="318"/>
                </a:lnTo>
                <a:lnTo>
                  <a:pt x="3710" y="317"/>
                </a:lnTo>
                <a:lnTo>
                  <a:pt x="3710" y="368"/>
                </a:lnTo>
                <a:lnTo>
                  <a:pt x="3711" y="372"/>
                </a:lnTo>
                <a:lnTo>
                  <a:pt x="3711" y="387"/>
                </a:lnTo>
                <a:lnTo>
                  <a:pt x="3711" y="343"/>
                </a:lnTo>
                <a:lnTo>
                  <a:pt x="3711" y="338"/>
                </a:lnTo>
                <a:lnTo>
                  <a:pt x="3712" y="359"/>
                </a:lnTo>
                <a:lnTo>
                  <a:pt x="3712" y="340"/>
                </a:lnTo>
                <a:lnTo>
                  <a:pt x="3713" y="352"/>
                </a:lnTo>
                <a:lnTo>
                  <a:pt x="3713" y="347"/>
                </a:lnTo>
                <a:lnTo>
                  <a:pt x="3713" y="343"/>
                </a:lnTo>
                <a:lnTo>
                  <a:pt x="3713" y="351"/>
                </a:lnTo>
                <a:lnTo>
                  <a:pt x="3714" y="351"/>
                </a:lnTo>
                <a:lnTo>
                  <a:pt x="3714" y="337"/>
                </a:lnTo>
                <a:lnTo>
                  <a:pt x="3714" y="363"/>
                </a:lnTo>
                <a:lnTo>
                  <a:pt x="3715" y="369"/>
                </a:lnTo>
                <a:lnTo>
                  <a:pt x="3715" y="356"/>
                </a:lnTo>
                <a:lnTo>
                  <a:pt x="3715" y="363"/>
                </a:lnTo>
                <a:lnTo>
                  <a:pt x="3715" y="372"/>
                </a:lnTo>
                <a:lnTo>
                  <a:pt x="3716" y="369"/>
                </a:lnTo>
                <a:lnTo>
                  <a:pt x="3716" y="357"/>
                </a:lnTo>
                <a:lnTo>
                  <a:pt x="3717" y="361"/>
                </a:lnTo>
                <a:lnTo>
                  <a:pt x="3717" y="363"/>
                </a:lnTo>
                <a:lnTo>
                  <a:pt x="3717" y="364"/>
                </a:lnTo>
                <a:lnTo>
                  <a:pt x="3717" y="368"/>
                </a:lnTo>
                <a:lnTo>
                  <a:pt x="3718" y="373"/>
                </a:lnTo>
                <a:lnTo>
                  <a:pt x="3718" y="379"/>
                </a:lnTo>
                <a:lnTo>
                  <a:pt x="3718" y="381"/>
                </a:lnTo>
                <a:lnTo>
                  <a:pt x="3718" y="371"/>
                </a:lnTo>
                <a:lnTo>
                  <a:pt x="3719" y="369"/>
                </a:lnTo>
                <a:lnTo>
                  <a:pt x="3719" y="371"/>
                </a:lnTo>
                <a:lnTo>
                  <a:pt x="3719" y="400"/>
                </a:lnTo>
                <a:lnTo>
                  <a:pt x="3720" y="401"/>
                </a:lnTo>
                <a:lnTo>
                  <a:pt x="3720" y="382"/>
                </a:lnTo>
                <a:lnTo>
                  <a:pt x="3720" y="380"/>
                </a:lnTo>
                <a:lnTo>
                  <a:pt x="3721" y="366"/>
                </a:lnTo>
                <a:lnTo>
                  <a:pt x="3721" y="343"/>
                </a:lnTo>
                <a:lnTo>
                  <a:pt x="3721" y="279"/>
                </a:lnTo>
                <a:lnTo>
                  <a:pt x="3722" y="255"/>
                </a:lnTo>
                <a:lnTo>
                  <a:pt x="3722" y="262"/>
                </a:lnTo>
                <a:lnTo>
                  <a:pt x="3722" y="291"/>
                </a:lnTo>
                <a:lnTo>
                  <a:pt x="3722" y="298"/>
                </a:lnTo>
                <a:lnTo>
                  <a:pt x="3723" y="277"/>
                </a:lnTo>
                <a:lnTo>
                  <a:pt x="3723" y="301"/>
                </a:lnTo>
                <a:lnTo>
                  <a:pt x="3724" y="309"/>
                </a:lnTo>
                <a:lnTo>
                  <a:pt x="3724" y="318"/>
                </a:lnTo>
                <a:lnTo>
                  <a:pt x="3724" y="310"/>
                </a:lnTo>
                <a:lnTo>
                  <a:pt x="3724" y="318"/>
                </a:lnTo>
                <a:lnTo>
                  <a:pt x="3725" y="312"/>
                </a:lnTo>
                <a:lnTo>
                  <a:pt x="3725" y="321"/>
                </a:lnTo>
                <a:lnTo>
                  <a:pt x="3725" y="309"/>
                </a:lnTo>
                <a:lnTo>
                  <a:pt x="3726" y="296"/>
                </a:lnTo>
                <a:lnTo>
                  <a:pt x="3726" y="295"/>
                </a:lnTo>
                <a:lnTo>
                  <a:pt x="3726" y="312"/>
                </a:lnTo>
                <a:lnTo>
                  <a:pt x="3726" y="340"/>
                </a:lnTo>
                <a:lnTo>
                  <a:pt x="3727" y="346"/>
                </a:lnTo>
                <a:lnTo>
                  <a:pt x="3727" y="341"/>
                </a:lnTo>
                <a:lnTo>
                  <a:pt x="3728" y="335"/>
                </a:lnTo>
                <a:lnTo>
                  <a:pt x="3728" y="340"/>
                </a:lnTo>
                <a:lnTo>
                  <a:pt x="3728" y="361"/>
                </a:lnTo>
                <a:lnTo>
                  <a:pt x="3728" y="366"/>
                </a:lnTo>
                <a:lnTo>
                  <a:pt x="3729" y="369"/>
                </a:lnTo>
                <a:lnTo>
                  <a:pt x="3729" y="383"/>
                </a:lnTo>
                <a:lnTo>
                  <a:pt x="3729" y="357"/>
                </a:lnTo>
                <a:lnTo>
                  <a:pt x="3729" y="374"/>
                </a:lnTo>
                <a:lnTo>
                  <a:pt x="3730" y="347"/>
                </a:lnTo>
                <a:lnTo>
                  <a:pt x="3730" y="358"/>
                </a:lnTo>
                <a:lnTo>
                  <a:pt x="3730" y="380"/>
                </a:lnTo>
                <a:lnTo>
                  <a:pt x="3731" y="368"/>
                </a:lnTo>
                <a:lnTo>
                  <a:pt x="3731" y="352"/>
                </a:lnTo>
                <a:lnTo>
                  <a:pt x="3731" y="361"/>
                </a:lnTo>
                <a:lnTo>
                  <a:pt x="3732" y="350"/>
                </a:lnTo>
                <a:lnTo>
                  <a:pt x="3732" y="283"/>
                </a:lnTo>
                <a:lnTo>
                  <a:pt x="3732" y="271"/>
                </a:lnTo>
                <a:lnTo>
                  <a:pt x="3733" y="286"/>
                </a:lnTo>
                <a:lnTo>
                  <a:pt x="3733" y="291"/>
                </a:lnTo>
                <a:lnTo>
                  <a:pt x="3733" y="301"/>
                </a:lnTo>
                <a:lnTo>
                  <a:pt x="3733" y="325"/>
                </a:lnTo>
                <a:lnTo>
                  <a:pt x="3734" y="349"/>
                </a:lnTo>
                <a:lnTo>
                  <a:pt x="3734" y="367"/>
                </a:lnTo>
                <a:lnTo>
                  <a:pt x="3735" y="401"/>
                </a:lnTo>
                <a:lnTo>
                  <a:pt x="3735" y="372"/>
                </a:lnTo>
                <a:lnTo>
                  <a:pt x="3735" y="379"/>
                </a:lnTo>
                <a:lnTo>
                  <a:pt x="3735" y="382"/>
                </a:lnTo>
                <a:lnTo>
                  <a:pt x="3736" y="400"/>
                </a:lnTo>
                <a:lnTo>
                  <a:pt x="3736" y="375"/>
                </a:lnTo>
                <a:lnTo>
                  <a:pt x="3736" y="368"/>
                </a:lnTo>
                <a:lnTo>
                  <a:pt x="3737" y="357"/>
                </a:lnTo>
                <a:lnTo>
                  <a:pt x="3737" y="361"/>
                </a:lnTo>
                <a:lnTo>
                  <a:pt x="3737" y="363"/>
                </a:lnTo>
                <a:lnTo>
                  <a:pt x="3737" y="405"/>
                </a:lnTo>
                <a:lnTo>
                  <a:pt x="3738" y="405"/>
                </a:lnTo>
                <a:lnTo>
                  <a:pt x="3738" y="390"/>
                </a:lnTo>
                <a:lnTo>
                  <a:pt x="3739" y="391"/>
                </a:lnTo>
                <a:lnTo>
                  <a:pt x="3739" y="388"/>
                </a:lnTo>
                <a:lnTo>
                  <a:pt x="3739" y="385"/>
                </a:lnTo>
                <a:lnTo>
                  <a:pt x="3739" y="343"/>
                </a:lnTo>
                <a:lnTo>
                  <a:pt x="3740" y="369"/>
                </a:lnTo>
                <a:lnTo>
                  <a:pt x="3740" y="367"/>
                </a:lnTo>
                <a:lnTo>
                  <a:pt x="3740" y="325"/>
                </a:lnTo>
                <a:lnTo>
                  <a:pt x="3741" y="343"/>
                </a:lnTo>
                <a:lnTo>
                  <a:pt x="3741" y="336"/>
                </a:lnTo>
                <a:lnTo>
                  <a:pt x="3741" y="361"/>
                </a:lnTo>
                <a:lnTo>
                  <a:pt x="3742" y="361"/>
                </a:lnTo>
                <a:lnTo>
                  <a:pt x="3742" y="340"/>
                </a:lnTo>
                <a:lnTo>
                  <a:pt x="3742" y="364"/>
                </a:lnTo>
                <a:lnTo>
                  <a:pt x="3743" y="346"/>
                </a:lnTo>
                <a:lnTo>
                  <a:pt x="3743" y="361"/>
                </a:lnTo>
                <a:lnTo>
                  <a:pt x="3743" y="357"/>
                </a:lnTo>
                <a:lnTo>
                  <a:pt x="3743" y="339"/>
                </a:lnTo>
                <a:lnTo>
                  <a:pt x="3744" y="366"/>
                </a:lnTo>
                <a:lnTo>
                  <a:pt x="3744" y="329"/>
                </a:lnTo>
                <a:lnTo>
                  <a:pt x="3744" y="311"/>
                </a:lnTo>
                <a:lnTo>
                  <a:pt x="3744" y="330"/>
                </a:lnTo>
                <a:lnTo>
                  <a:pt x="3745" y="343"/>
                </a:lnTo>
                <a:lnTo>
                  <a:pt x="3745" y="348"/>
                </a:lnTo>
                <a:lnTo>
                  <a:pt x="3746" y="325"/>
                </a:lnTo>
                <a:lnTo>
                  <a:pt x="3746" y="309"/>
                </a:lnTo>
                <a:lnTo>
                  <a:pt x="3746" y="295"/>
                </a:lnTo>
                <a:lnTo>
                  <a:pt x="3746" y="285"/>
                </a:lnTo>
                <a:lnTo>
                  <a:pt x="3747" y="333"/>
                </a:lnTo>
                <a:lnTo>
                  <a:pt x="3747" y="342"/>
                </a:lnTo>
                <a:lnTo>
                  <a:pt x="3747" y="344"/>
                </a:lnTo>
                <a:lnTo>
                  <a:pt x="3748" y="336"/>
                </a:lnTo>
                <a:lnTo>
                  <a:pt x="3748" y="320"/>
                </a:lnTo>
                <a:lnTo>
                  <a:pt x="3748" y="260"/>
                </a:lnTo>
                <a:lnTo>
                  <a:pt x="3748" y="261"/>
                </a:lnTo>
                <a:lnTo>
                  <a:pt x="3749" y="254"/>
                </a:lnTo>
                <a:lnTo>
                  <a:pt x="3749" y="241"/>
                </a:lnTo>
                <a:lnTo>
                  <a:pt x="3750" y="272"/>
                </a:lnTo>
                <a:lnTo>
                  <a:pt x="3750" y="282"/>
                </a:lnTo>
                <a:lnTo>
                  <a:pt x="3750" y="272"/>
                </a:lnTo>
                <a:lnTo>
                  <a:pt x="3750" y="281"/>
                </a:lnTo>
                <a:lnTo>
                  <a:pt x="3751" y="285"/>
                </a:lnTo>
                <a:lnTo>
                  <a:pt x="3751" y="278"/>
                </a:lnTo>
                <a:lnTo>
                  <a:pt x="3751" y="310"/>
                </a:lnTo>
                <a:lnTo>
                  <a:pt x="3752" y="300"/>
                </a:lnTo>
                <a:lnTo>
                  <a:pt x="3752" y="293"/>
                </a:lnTo>
                <a:lnTo>
                  <a:pt x="3752" y="303"/>
                </a:lnTo>
                <a:lnTo>
                  <a:pt x="3753" y="333"/>
                </a:lnTo>
                <a:lnTo>
                  <a:pt x="3753" y="324"/>
                </a:lnTo>
                <a:lnTo>
                  <a:pt x="3753" y="334"/>
                </a:lnTo>
                <a:lnTo>
                  <a:pt x="3754" y="327"/>
                </a:lnTo>
                <a:lnTo>
                  <a:pt x="3754" y="321"/>
                </a:lnTo>
                <a:lnTo>
                  <a:pt x="3754" y="318"/>
                </a:lnTo>
                <a:lnTo>
                  <a:pt x="3754" y="323"/>
                </a:lnTo>
                <a:lnTo>
                  <a:pt x="3755" y="336"/>
                </a:lnTo>
                <a:lnTo>
                  <a:pt x="3755" y="344"/>
                </a:lnTo>
                <a:lnTo>
                  <a:pt x="3755" y="305"/>
                </a:lnTo>
                <a:lnTo>
                  <a:pt x="3756" y="319"/>
                </a:lnTo>
                <a:lnTo>
                  <a:pt x="3756" y="302"/>
                </a:lnTo>
                <a:lnTo>
                  <a:pt x="3756" y="322"/>
                </a:lnTo>
                <a:lnTo>
                  <a:pt x="3757" y="308"/>
                </a:lnTo>
                <a:lnTo>
                  <a:pt x="3757" y="313"/>
                </a:lnTo>
                <a:lnTo>
                  <a:pt x="3757" y="293"/>
                </a:lnTo>
                <a:lnTo>
                  <a:pt x="3758" y="307"/>
                </a:lnTo>
                <a:lnTo>
                  <a:pt x="3758" y="297"/>
                </a:lnTo>
                <a:lnTo>
                  <a:pt x="3758" y="335"/>
                </a:lnTo>
                <a:lnTo>
                  <a:pt x="3758" y="306"/>
                </a:lnTo>
                <a:lnTo>
                  <a:pt x="3759" y="338"/>
                </a:lnTo>
                <a:lnTo>
                  <a:pt x="3759" y="308"/>
                </a:lnTo>
                <a:lnTo>
                  <a:pt x="3759" y="319"/>
                </a:lnTo>
                <a:lnTo>
                  <a:pt x="3759" y="319"/>
                </a:lnTo>
                <a:lnTo>
                  <a:pt x="3760" y="342"/>
                </a:lnTo>
                <a:lnTo>
                  <a:pt x="3760" y="333"/>
                </a:lnTo>
                <a:lnTo>
                  <a:pt x="3761" y="347"/>
                </a:lnTo>
                <a:lnTo>
                  <a:pt x="3761" y="354"/>
                </a:lnTo>
                <a:lnTo>
                  <a:pt x="3761" y="343"/>
                </a:lnTo>
                <a:lnTo>
                  <a:pt x="3761" y="321"/>
                </a:lnTo>
                <a:lnTo>
                  <a:pt x="3762" y="335"/>
                </a:lnTo>
                <a:lnTo>
                  <a:pt x="3762" y="347"/>
                </a:lnTo>
                <a:lnTo>
                  <a:pt x="3762" y="352"/>
                </a:lnTo>
                <a:lnTo>
                  <a:pt x="3763" y="345"/>
                </a:lnTo>
                <a:lnTo>
                  <a:pt x="3763" y="315"/>
                </a:lnTo>
                <a:lnTo>
                  <a:pt x="3763" y="316"/>
                </a:lnTo>
                <a:lnTo>
                  <a:pt x="3764" y="314"/>
                </a:lnTo>
                <a:lnTo>
                  <a:pt x="3764" y="318"/>
                </a:lnTo>
                <a:lnTo>
                  <a:pt x="3764" y="301"/>
                </a:lnTo>
                <a:lnTo>
                  <a:pt x="3765" y="312"/>
                </a:lnTo>
                <a:lnTo>
                  <a:pt x="3765" y="304"/>
                </a:lnTo>
                <a:lnTo>
                  <a:pt x="3765" y="323"/>
                </a:lnTo>
                <a:lnTo>
                  <a:pt x="3765" y="321"/>
                </a:lnTo>
                <a:lnTo>
                  <a:pt x="3766" y="324"/>
                </a:lnTo>
                <a:lnTo>
                  <a:pt x="3766" y="326"/>
                </a:lnTo>
                <a:lnTo>
                  <a:pt x="3766" y="335"/>
                </a:lnTo>
                <a:lnTo>
                  <a:pt x="3767" y="329"/>
                </a:lnTo>
                <a:lnTo>
                  <a:pt x="3767" y="316"/>
                </a:lnTo>
                <a:lnTo>
                  <a:pt x="3767" y="315"/>
                </a:lnTo>
                <a:lnTo>
                  <a:pt x="3768" y="347"/>
                </a:lnTo>
                <a:lnTo>
                  <a:pt x="3768" y="361"/>
                </a:lnTo>
                <a:lnTo>
                  <a:pt x="3768" y="366"/>
                </a:lnTo>
                <a:lnTo>
                  <a:pt x="3769" y="358"/>
                </a:lnTo>
                <a:lnTo>
                  <a:pt x="3769" y="369"/>
                </a:lnTo>
                <a:lnTo>
                  <a:pt x="3769" y="361"/>
                </a:lnTo>
                <a:lnTo>
                  <a:pt x="3769" y="350"/>
                </a:lnTo>
                <a:lnTo>
                  <a:pt x="3770" y="365"/>
                </a:lnTo>
                <a:lnTo>
                  <a:pt x="3770" y="375"/>
                </a:lnTo>
                <a:lnTo>
                  <a:pt x="3770" y="339"/>
                </a:lnTo>
                <a:lnTo>
                  <a:pt x="3770" y="343"/>
                </a:lnTo>
                <a:lnTo>
                  <a:pt x="3771" y="333"/>
                </a:lnTo>
                <a:lnTo>
                  <a:pt x="3771" y="355"/>
                </a:lnTo>
                <a:lnTo>
                  <a:pt x="3772" y="330"/>
                </a:lnTo>
                <a:lnTo>
                  <a:pt x="3772" y="349"/>
                </a:lnTo>
                <a:lnTo>
                  <a:pt x="3772" y="325"/>
                </a:lnTo>
                <a:lnTo>
                  <a:pt x="3772" y="270"/>
                </a:lnTo>
                <a:lnTo>
                  <a:pt x="3773" y="271"/>
                </a:lnTo>
                <a:lnTo>
                  <a:pt x="3773" y="286"/>
                </a:lnTo>
                <a:lnTo>
                  <a:pt x="3773" y="302"/>
                </a:lnTo>
                <a:lnTo>
                  <a:pt x="3774" y="299"/>
                </a:lnTo>
                <a:lnTo>
                  <a:pt x="3774" y="314"/>
                </a:lnTo>
                <a:lnTo>
                  <a:pt x="3774" y="353"/>
                </a:lnTo>
                <a:lnTo>
                  <a:pt x="3775" y="370"/>
                </a:lnTo>
                <a:lnTo>
                  <a:pt x="3775" y="360"/>
                </a:lnTo>
                <a:lnTo>
                  <a:pt x="3775" y="345"/>
                </a:lnTo>
                <a:lnTo>
                  <a:pt x="3776" y="349"/>
                </a:lnTo>
                <a:lnTo>
                  <a:pt x="3776" y="343"/>
                </a:lnTo>
                <a:lnTo>
                  <a:pt x="3776" y="356"/>
                </a:lnTo>
                <a:lnTo>
                  <a:pt x="3776" y="348"/>
                </a:lnTo>
                <a:lnTo>
                  <a:pt x="3777" y="349"/>
                </a:lnTo>
                <a:lnTo>
                  <a:pt x="3777" y="338"/>
                </a:lnTo>
                <a:lnTo>
                  <a:pt x="3777" y="337"/>
                </a:lnTo>
                <a:lnTo>
                  <a:pt x="3778" y="349"/>
                </a:lnTo>
                <a:lnTo>
                  <a:pt x="3778" y="337"/>
                </a:lnTo>
                <a:lnTo>
                  <a:pt x="3778" y="329"/>
                </a:lnTo>
                <a:lnTo>
                  <a:pt x="3779" y="319"/>
                </a:lnTo>
                <a:lnTo>
                  <a:pt x="3779" y="337"/>
                </a:lnTo>
                <a:lnTo>
                  <a:pt x="3779" y="332"/>
                </a:lnTo>
                <a:lnTo>
                  <a:pt x="3780" y="331"/>
                </a:lnTo>
                <a:lnTo>
                  <a:pt x="3780" y="333"/>
                </a:lnTo>
                <a:lnTo>
                  <a:pt x="3780" y="343"/>
                </a:lnTo>
                <a:lnTo>
                  <a:pt x="3780" y="320"/>
                </a:lnTo>
                <a:lnTo>
                  <a:pt x="3781" y="315"/>
                </a:lnTo>
                <a:lnTo>
                  <a:pt x="3781" y="314"/>
                </a:lnTo>
                <a:lnTo>
                  <a:pt x="3781" y="308"/>
                </a:lnTo>
                <a:lnTo>
                  <a:pt x="3782" y="318"/>
                </a:lnTo>
                <a:lnTo>
                  <a:pt x="3782" y="297"/>
                </a:lnTo>
                <a:lnTo>
                  <a:pt x="3782" y="325"/>
                </a:lnTo>
                <a:lnTo>
                  <a:pt x="3783" y="314"/>
                </a:lnTo>
                <a:lnTo>
                  <a:pt x="3783" y="328"/>
                </a:lnTo>
                <a:lnTo>
                  <a:pt x="3783" y="306"/>
                </a:lnTo>
                <a:lnTo>
                  <a:pt x="3784" y="330"/>
                </a:lnTo>
                <a:lnTo>
                  <a:pt x="3784" y="323"/>
                </a:lnTo>
                <a:lnTo>
                  <a:pt x="3784" y="324"/>
                </a:lnTo>
                <a:lnTo>
                  <a:pt x="3784" y="310"/>
                </a:lnTo>
                <a:lnTo>
                  <a:pt x="3785" y="321"/>
                </a:lnTo>
                <a:lnTo>
                  <a:pt x="3785" y="331"/>
                </a:lnTo>
                <a:lnTo>
                  <a:pt x="3786" y="330"/>
                </a:lnTo>
                <a:lnTo>
                  <a:pt x="3786" y="328"/>
                </a:lnTo>
                <a:lnTo>
                  <a:pt x="3786" y="330"/>
                </a:lnTo>
                <a:lnTo>
                  <a:pt x="3786" y="330"/>
                </a:lnTo>
                <a:lnTo>
                  <a:pt x="3787" y="302"/>
                </a:lnTo>
                <a:lnTo>
                  <a:pt x="3787" y="347"/>
                </a:lnTo>
                <a:lnTo>
                  <a:pt x="3787" y="339"/>
                </a:lnTo>
                <a:lnTo>
                  <a:pt x="3787" y="324"/>
                </a:lnTo>
                <a:lnTo>
                  <a:pt x="3788" y="295"/>
                </a:lnTo>
                <a:lnTo>
                  <a:pt x="3788" y="308"/>
                </a:lnTo>
                <a:lnTo>
                  <a:pt x="3788" y="295"/>
                </a:lnTo>
                <a:lnTo>
                  <a:pt x="3789" y="303"/>
                </a:lnTo>
                <a:lnTo>
                  <a:pt x="3789" y="297"/>
                </a:lnTo>
                <a:lnTo>
                  <a:pt x="3789" y="301"/>
                </a:lnTo>
                <a:lnTo>
                  <a:pt x="3790" y="310"/>
                </a:lnTo>
                <a:lnTo>
                  <a:pt x="3790" y="287"/>
                </a:lnTo>
                <a:lnTo>
                  <a:pt x="3790" y="309"/>
                </a:lnTo>
                <a:lnTo>
                  <a:pt x="3791" y="308"/>
                </a:lnTo>
                <a:lnTo>
                  <a:pt x="3791" y="295"/>
                </a:lnTo>
                <a:lnTo>
                  <a:pt x="3791" y="307"/>
                </a:lnTo>
                <a:lnTo>
                  <a:pt x="3791" y="313"/>
                </a:lnTo>
                <a:lnTo>
                  <a:pt x="3792" y="313"/>
                </a:lnTo>
                <a:lnTo>
                  <a:pt x="3792" y="294"/>
                </a:lnTo>
                <a:lnTo>
                  <a:pt x="3792" y="302"/>
                </a:lnTo>
                <a:lnTo>
                  <a:pt x="3793" y="278"/>
                </a:lnTo>
                <a:lnTo>
                  <a:pt x="3793" y="297"/>
                </a:lnTo>
                <a:lnTo>
                  <a:pt x="3793" y="301"/>
                </a:lnTo>
                <a:lnTo>
                  <a:pt x="3794" y="291"/>
                </a:lnTo>
                <a:lnTo>
                  <a:pt x="3794" y="286"/>
                </a:lnTo>
                <a:lnTo>
                  <a:pt x="3794" y="293"/>
                </a:lnTo>
                <a:lnTo>
                  <a:pt x="3795" y="311"/>
                </a:lnTo>
                <a:lnTo>
                  <a:pt x="3795" y="297"/>
                </a:lnTo>
                <a:lnTo>
                  <a:pt x="3795" y="280"/>
                </a:lnTo>
                <a:lnTo>
                  <a:pt x="3795" y="276"/>
                </a:lnTo>
                <a:lnTo>
                  <a:pt x="3796" y="278"/>
                </a:lnTo>
                <a:lnTo>
                  <a:pt x="3796" y="278"/>
                </a:lnTo>
                <a:lnTo>
                  <a:pt x="3797" y="296"/>
                </a:lnTo>
                <a:lnTo>
                  <a:pt x="3797" y="270"/>
                </a:lnTo>
                <a:lnTo>
                  <a:pt x="3797" y="281"/>
                </a:lnTo>
                <a:lnTo>
                  <a:pt x="3797" y="284"/>
                </a:lnTo>
                <a:lnTo>
                  <a:pt x="3798" y="273"/>
                </a:lnTo>
                <a:lnTo>
                  <a:pt x="3798" y="268"/>
                </a:lnTo>
                <a:lnTo>
                  <a:pt x="3798" y="271"/>
                </a:lnTo>
                <a:lnTo>
                  <a:pt x="3799" y="255"/>
                </a:lnTo>
                <a:lnTo>
                  <a:pt x="3799" y="266"/>
                </a:lnTo>
                <a:lnTo>
                  <a:pt x="3799" y="277"/>
                </a:lnTo>
                <a:lnTo>
                  <a:pt x="3799" y="274"/>
                </a:lnTo>
                <a:lnTo>
                  <a:pt x="3800" y="288"/>
                </a:lnTo>
                <a:lnTo>
                  <a:pt x="3800" y="279"/>
                </a:lnTo>
                <a:lnTo>
                  <a:pt x="3801" y="286"/>
                </a:lnTo>
                <a:lnTo>
                  <a:pt x="3801" y="267"/>
                </a:lnTo>
                <a:lnTo>
                  <a:pt x="3801" y="283"/>
                </a:lnTo>
                <a:lnTo>
                  <a:pt x="3801" y="279"/>
                </a:lnTo>
                <a:lnTo>
                  <a:pt x="3802" y="281"/>
                </a:lnTo>
                <a:lnTo>
                  <a:pt x="3802" y="283"/>
                </a:lnTo>
                <a:lnTo>
                  <a:pt x="3802" y="269"/>
                </a:lnTo>
                <a:lnTo>
                  <a:pt x="3802" y="275"/>
                </a:lnTo>
                <a:lnTo>
                  <a:pt x="3803" y="287"/>
                </a:lnTo>
                <a:lnTo>
                  <a:pt x="3803" y="284"/>
                </a:lnTo>
                <a:lnTo>
                  <a:pt x="3803" y="285"/>
                </a:lnTo>
                <a:lnTo>
                  <a:pt x="3804" y="287"/>
                </a:lnTo>
                <a:lnTo>
                  <a:pt x="3804" y="278"/>
                </a:lnTo>
                <a:lnTo>
                  <a:pt x="3804" y="285"/>
                </a:lnTo>
                <a:lnTo>
                  <a:pt x="3805" y="287"/>
                </a:lnTo>
                <a:lnTo>
                  <a:pt x="3805" y="283"/>
                </a:lnTo>
                <a:lnTo>
                  <a:pt x="3805" y="255"/>
                </a:lnTo>
                <a:lnTo>
                  <a:pt x="3806" y="262"/>
                </a:lnTo>
                <a:lnTo>
                  <a:pt x="3806" y="262"/>
                </a:lnTo>
                <a:lnTo>
                  <a:pt x="3806" y="262"/>
                </a:lnTo>
                <a:lnTo>
                  <a:pt x="3806" y="279"/>
                </a:lnTo>
                <a:lnTo>
                  <a:pt x="3807" y="277"/>
                </a:lnTo>
                <a:lnTo>
                  <a:pt x="3807" y="297"/>
                </a:lnTo>
                <a:lnTo>
                  <a:pt x="3808" y="268"/>
                </a:lnTo>
                <a:lnTo>
                  <a:pt x="3808" y="281"/>
                </a:lnTo>
                <a:lnTo>
                  <a:pt x="3808" y="269"/>
                </a:lnTo>
                <a:lnTo>
                  <a:pt x="3808" y="277"/>
                </a:lnTo>
                <a:lnTo>
                  <a:pt x="3809" y="305"/>
                </a:lnTo>
                <a:lnTo>
                  <a:pt x="3809" y="268"/>
                </a:lnTo>
                <a:lnTo>
                  <a:pt x="3809" y="283"/>
                </a:lnTo>
                <a:lnTo>
                  <a:pt x="3810" y="291"/>
                </a:lnTo>
                <a:lnTo>
                  <a:pt x="3810" y="282"/>
                </a:lnTo>
                <a:lnTo>
                  <a:pt x="3810" y="290"/>
                </a:lnTo>
                <a:lnTo>
                  <a:pt x="3810" y="278"/>
                </a:lnTo>
                <a:lnTo>
                  <a:pt x="3811" y="294"/>
                </a:lnTo>
                <a:lnTo>
                  <a:pt x="3811" y="278"/>
                </a:lnTo>
                <a:lnTo>
                  <a:pt x="3812" y="274"/>
                </a:lnTo>
                <a:lnTo>
                  <a:pt x="3812" y="258"/>
                </a:lnTo>
                <a:lnTo>
                  <a:pt x="3812" y="270"/>
                </a:lnTo>
                <a:lnTo>
                  <a:pt x="3812" y="276"/>
                </a:lnTo>
                <a:lnTo>
                  <a:pt x="3813" y="271"/>
                </a:lnTo>
                <a:lnTo>
                  <a:pt x="3813" y="281"/>
                </a:lnTo>
                <a:lnTo>
                  <a:pt x="3813" y="258"/>
                </a:lnTo>
                <a:lnTo>
                  <a:pt x="3813" y="300"/>
                </a:lnTo>
                <a:lnTo>
                  <a:pt x="3814" y="270"/>
                </a:lnTo>
                <a:lnTo>
                  <a:pt x="3814" y="268"/>
                </a:lnTo>
                <a:lnTo>
                  <a:pt x="3815" y="269"/>
                </a:lnTo>
                <a:lnTo>
                  <a:pt x="3815" y="268"/>
                </a:lnTo>
                <a:lnTo>
                  <a:pt x="3815" y="272"/>
                </a:lnTo>
                <a:lnTo>
                  <a:pt x="3815" y="289"/>
                </a:lnTo>
                <a:lnTo>
                  <a:pt x="3816" y="277"/>
                </a:lnTo>
                <a:lnTo>
                  <a:pt x="3816" y="276"/>
                </a:lnTo>
                <a:lnTo>
                  <a:pt x="3816" y="275"/>
                </a:lnTo>
                <a:lnTo>
                  <a:pt x="3817" y="275"/>
                </a:lnTo>
                <a:lnTo>
                  <a:pt x="3817" y="284"/>
                </a:lnTo>
                <a:lnTo>
                  <a:pt x="3817" y="264"/>
                </a:lnTo>
                <a:lnTo>
                  <a:pt x="3817" y="267"/>
                </a:lnTo>
                <a:lnTo>
                  <a:pt x="3818" y="248"/>
                </a:lnTo>
                <a:lnTo>
                  <a:pt x="3818" y="266"/>
                </a:lnTo>
                <a:lnTo>
                  <a:pt x="3819" y="254"/>
                </a:lnTo>
                <a:lnTo>
                  <a:pt x="3819" y="252"/>
                </a:lnTo>
                <a:lnTo>
                  <a:pt x="3819" y="244"/>
                </a:lnTo>
                <a:lnTo>
                  <a:pt x="3819" y="246"/>
                </a:lnTo>
                <a:lnTo>
                  <a:pt x="3820" y="263"/>
                </a:lnTo>
                <a:lnTo>
                  <a:pt x="3820" y="243"/>
                </a:lnTo>
                <a:lnTo>
                  <a:pt x="3820" y="268"/>
                </a:lnTo>
                <a:lnTo>
                  <a:pt x="3821" y="252"/>
                </a:lnTo>
                <a:lnTo>
                  <a:pt x="3821" y="276"/>
                </a:lnTo>
                <a:lnTo>
                  <a:pt x="3821" y="262"/>
                </a:lnTo>
                <a:lnTo>
                  <a:pt x="3821" y="257"/>
                </a:lnTo>
                <a:lnTo>
                  <a:pt x="3822" y="254"/>
                </a:lnTo>
                <a:lnTo>
                  <a:pt x="3822" y="251"/>
                </a:lnTo>
                <a:lnTo>
                  <a:pt x="3823" y="255"/>
                </a:lnTo>
                <a:lnTo>
                  <a:pt x="3823" y="252"/>
                </a:lnTo>
                <a:lnTo>
                  <a:pt x="3823" y="246"/>
                </a:lnTo>
                <a:lnTo>
                  <a:pt x="3823" y="265"/>
                </a:lnTo>
                <a:lnTo>
                  <a:pt x="3824" y="261"/>
                </a:lnTo>
                <a:lnTo>
                  <a:pt x="3824" y="260"/>
                </a:lnTo>
                <a:lnTo>
                  <a:pt x="3824" y="256"/>
                </a:lnTo>
                <a:lnTo>
                  <a:pt x="3825" y="259"/>
                </a:lnTo>
                <a:lnTo>
                  <a:pt x="3825" y="250"/>
                </a:lnTo>
                <a:lnTo>
                  <a:pt x="3825" y="258"/>
                </a:lnTo>
                <a:lnTo>
                  <a:pt x="3826" y="264"/>
                </a:lnTo>
                <a:lnTo>
                  <a:pt x="3826" y="262"/>
                </a:lnTo>
                <a:lnTo>
                  <a:pt x="3826" y="258"/>
                </a:lnTo>
                <a:lnTo>
                  <a:pt x="3827" y="264"/>
                </a:lnTo>
                <a:lnTo>
                  <a:pt x="3827" y="258"/>
                </a:lnTo>
                <a:lnTo>
                  <a:pt x="3827" y="271"/>
                </a:lnTo>
                <a:lnTo>
                  <a:pt x="3827" y="254"/>
                </a:lnTo>
                <a:lnTo>
                  <a:pt x="3828" y="252"/>
                </a:lnTo>
                <a:lnTo>
                  <a:pt x="3828" y="230"/>
                </a:lnTo>
                <a:lnTo>
                  <a:pt x="3828" y="250"/>
                </a:lnTo>
                <a:lnTo>
                  <a:pt x="3828" y="246"/>
                </a:lnTo>
                <a:lnTo>
                  <a:pt x="3829" y="239"/>
                </a:lnTo>
                <a:lnTo>
                  <a:pt x="3829" y="262"/>
                </a:lnTo>
                <a:lnTo>
                  <a:pt x="3830" y="248"/>
                </a:lnTo>
                <a:lnTo>
                  <a:pt x="3830" y="262"/>
                </a:lnTo>
                <a:lnTo>
                  <a:pt x="3830" y="259"/>
                </a:lnTo>
                <a:lnTo>
                  <a:pt x="3830" y="284"/>
                </a:lnTo>
                <a:lnTo>
                  <a:pt x="3831" y="302"/>
                </a:lnTo>
                <a:lnTo>
                  <a:pt x="3831" y="325"/>
                </a:lnTo>
                <a:lnTo>
                  <a:pt x="3831" y="317"/>
                </a:lnTo>
                <a:lnTo>
                  <a:pt x="3832" y="306"/>
                </a:lnTo>
                <a:lnTo>
                  <a:pt x="3832" y="307"/>
                </a:lnTo>
                <a:lnTo>
                  <a:pt x="3832" y="276"/>
                </a:lnTo>
                <a:lnTo>
                  <a:pt x="3832" y="286"/>
                </a:lnTo>
                <a:lnTo>
                  <a:pt x="3833" y="272"/>
                </a:lnTo>
                <a:lnTo>
                  <a:pt x="3833" y="255"/>
                </a:lnTo>
                <a:lnTo>
                  <a:pt x="3834" y="240"/>
                </a:lnTo>
                <a:lnTo>
                  <a:pt x="3834" y="257"/>
                </a:lnTo>
                <a:lnTo>
                  <a:pt x="3834" y="230"/>
                </a:lnTo>
                <a:lnTo>
                  <a:pt x="3834" y="248"/>
                </a:lnTo>
                <a:lnTo>
                  <a:pt x="3835" y="249"/>
                </a:lnTo>
                <a:lnTo>
                  <a:pt x="3835" y="252"/>
                </a:lnTo>
                <a:lnTo>
                  <a:pt x="3835" y="237"/>
                </a:lnTo>
                <a:lnTo>
                  <a:pt x="3836" y="237"/>
                </a:lnTo>
                <a:lnTo>
                  <a:pt x="3836" y="255"/>
                </a:lnTo>
                <a:lnTo>
                  <a:pt x="3836" y="224"/>
                </a:lnTo>
                <a:lnTo>
                  <a:pt x="3837" y="234"/>
                </a:lnTo>
                <a:lnTo>
                  <a:pt x="3837" y="223"/>
                </a:lnTo>
                <a:lnTo>
                  <a:pt x="3837" y="247"/>
                </a:lnTo>
                <a:lnTo>
                  <a:pt x="3838" y="237"/>
                </a:lnTo>
                <a:lnTo>
                  <a:pt x="3838" y="248"/>
                </a:lnTo>
                <a:lnTo>
                  <a:pt x="3838" y="244"/>
                </a:lnTo>
                <a:lnTo>
                  <a:pt x="3838" y="251"/>
                </a:lnTo>
                <a:lnTo>
                  <a:pt x="3839" y="248"/>
                </a:lnTo>
                <a:lnTo>
                  <a:pt x="3839" y="240"/>
                </a:lnTo>
                <a:lnTo>
                  <a:pt x="3839" y="264"/>
                </a:lnTo>
                <a:lnTo>
                  <a:pt x="3840" y="242"/>
                </a:lnTo>
                <a:lnTo>
                  <a:pt x="3840" y="251"/>
                </a:lnTo>
                <a:lnTo>
                  <a:pt x="3840" y="245"/>
                </a:lnTo>
                <a:lnTo>
                  <a:pt x="3841" y="258"/>
                </a:lnTo>
                <a:lnTo>
                  <a:pt x="3841" y="268"/>
                </a:lnTo>
                <a:lnTo>
                  <a:pt x="3841" y="275"/>
                </a:lnTo>
                <a:lnTo>
                  <a:pt x="3842" y="275"/>
                </a:lnTo>
                <a:lnTo>
                  <a:pt x="3842" y="264"/>
                </a:lnTo>
                <a:lnTo>
                  <a:pt x="3842" y="257"/>
                </a:lnTo>
                <a:lnTo>
                  <a:pt x="3842" y="253"/>
                </a:lnTo>
                <a:lnTo>
                  <a:pt x="3843" y="252"/>
                </a:lnTo>
                <a:lnTo>
                  <a:pt x="3843" y="262"/>
                </a:lnTo>
                <a:lnTo>
                  <a:pt x="3843" y="261"/>
                </a:lnTo>
                <a:lnTo>
                  <a:pt x="3843" y="249"/>
                </a:lnTo>
                <a:lnTo>
                  <a:pt x="3844" y="265"/>
                </a:lnTo>
                <a:lnTo>
                  <a:pt x="3844" y="295"/>
                </a:lnTo>
                <a:lnTo>
                  <a:pt x="3845" y="271"/>
                </a:lnTo>
                <a:lnTo>
                  <a:pt x="3845" y="266"/>
                </a:lnTo>
                <a:lnTo>
                  <a:pt x="3845" y="242"/>
                </a:lnTo>
                <a:lnTo>
                  <a:pt x="3845" y="250"/>
                </a:lnTo>
                <a:lnTo>
                  <a:pt x="3846" y="239"/>
                </a:lnTo>
                <a:lnTo>
                  <a:pt x="3846" y="244"/>
                </a:lnTo>
                <a:lnTo>
                  <a:pt x="3846" y="246"/>
                </a:lnTo>
                <a:lnTo>
                  <a:pt x="3847" y="285"/>
                </a:lnTo>
                <a:lnTo>
                  <a:pt x="3847" y="263"/>
                </a:lnTo>
                <a:lnTo>
                  <a:pt x="3847" y="272"/>
                </a:lnTo>
                <a:lnTo>
                  <a:pt x="3848" y="271"/>
                </a:lnTo>
                <a:lnTo>
                  <a:pt x="3848" y="262"/>
                </a:lnTo>
                <a:lnTo>
                  <a:pt x="3848" y="244"/>
                </a:lnTo>
                <a:lnTo>
                  <a:pt x="3849" y="245"/>
                </a:lnTo>
                <a:lnTo>
                  <a:pt x="3849" y="252"/>
                </a:lnTo>
                <a:lnTo>
                  <a:pt x="3849" y="241"/>
                </a:lnTo>
                <a:lnTo>
                  <a:pt x="3849" y="267"/>
                </a:lnTo>
                <a:lnTo>
                  <a:pt x="3850" y="264"/>
                </a:lnTo>
                <a:lnTo>
                  <a:pt x="3850" y="245"/>
                </a:lnTo>
                <a:lnTo>
                  <a:pt x="3850" y="246"/>
                </a:lnTo>
                <a:lnTo>
                  <a:pt x="3851" y="248"/>
                </a:lnTo>
                <a:lnTo>
                  <a:pt x="3851" y="248"/>
                </a:lnTo>
                <a:lnTo>
                  <a:pt x="3851" y="226"/>
                </a:lnTo>
                <a:lnTo>
                  <a:pt x="3852" y="238"/>
                </a:lnTo>
                <a:lnTo>
                  <a:pt x="3852" y="234"/>
                </a:lnTo>
                <a:lnTo>
                  <a:pt x="3852" y="242"/>
                </a:lnTo>
                <a:lnTo>
                  <a:pt x="3853" y="231"/>
                </a:lnTo>
                <a:lnTo>
                  <a:pt x="3853" y="250"/>
                </a:lnTo>
                <a:lnTo>
                  <a:pt x="3853" y="240"/>
                </a:lnTo>
                <a:lnTo>
                  <a:pt x="3853" y="246"/>
                </a:lnTo>
                <a:lnTo>
                  <a:pt x="3854" y="248"/>
                </a:lnTo>
                <a:lnTo>
                  <a:pt x="3854" y="254"/>
                </a:lnTo>
                <a:lnTo>
                  <a:pt x="3854" y="259"/>
                </a:lnTo>
                <a:lnTo>
                  <a:pt x="3854" y="253"/>
                </a:lnTo>
                <a:lnTo>
                  <a:pt x="3855" y="278"/>
                </a:lnTo>
                <a:lnTo>
                  <a:pt x="3855" y="269"/>
                </a:lnTo>
                <a:lnTo>
                  <a:pt x="3856" y="256"/>
                </a:lnTo>
                <a:lnTo>
                  <a:pt x="3856" y="257"/>
                </a:lnTo>
                <a:lnTo>
                  <a:pt x="3856" y="257"/>
                </a:lnTo>
                <a:lnTo>
                  <a:pt x="3857" y="262"/>
                </a:lnTo>
                <a:lnTo>
                  <a:pt x="3857" y="269"/>
                </a:lnTo>
                <a:lnTo>
                  <a:pt x="3857" y="267"/>
                </a:lnTo>
                <a:lnTo>
                  <a:pt x="3857" y="259"/>
                </a:lnTo>
                <a:lnTo>
                  <a:pt x="3858" y="256"/>
                </a:lnTo>
                <a:lnTo>
                  <a:pt x="3858" y="259"/>
                </a:lnTo>
                <a:lnTo>
                  <a:pt x="3859" y="248"/>
                </a:lnTo>
                <a:lnTo>
                  <a:pt x="3859" y="245"/>
                </a:lnTo>
                <a:lnTo>
                  <a:pt x="3859" y="259"/>
                </a:lnTo>
                <a:lnTo>
                  <a:pt x="3859" y="272"/>
                </a:lnTo>
                <a:lnTo>
                  <a:pt x="3860" y="255"/>
                </a:lnTo>
                <a:lnTo>
                  <a:pt x="3860" y="278"/>
                </a:lnTo>
                <a:lnTo>
                  <a:pt x="3860" y="265"/>
                </a:lnTo>
                <a:lnTo>
                  <a:pt x="3860" y="291"/>
                </a:lnTo>
                <a:lnTo>
                  <a:pt x="3861" y="277"/>
                </a:lnTo>
                <a:lnTo>
                  <a:pt x="3861" y="280"/>
                </a:lnTo>
                <a:lnTo>
                  <a:pt x="3861" y="276"/>
                </a:lnTo>
                <a:lnTo>
                  <a:pt x="3862" y="268"/>
                </a:lnTo>
                <a:lnTo>
                  <a:pt x="3862" y="287"/>
                </a:lnTo>
                <a:lnTo>
                  <a:pt x="3862" y="274"/>
                </a:lnTo>
                <a:lnTo>
                  <a:pt x="3863" y="274"/>
                </a:lnTo>
                <a:lnTo>
                  <a:pt x="3863" y="375"/>
                </a:lnTo>
                <a:lnTo>
                  <a:pt x="3863" y="422"/>
                </a:lnTo>
                <a:lnTo>
                  <a:pt x="3864" y="424"/>
                </a:lnTo>
                <a:lnTo>
                  <a:pt x="3864" y="396"/>
                </a:lnTo>
                <a:lnTo>
                  <a:pt x="3864" y="397"/>
                </a:lnTo>
                <a:lnTo>
                  <a:pt x="3864" y="388"/>
                </a:lnTo>
                <a:lnTo>
                  <a:pt x="3865" y="394"/>
                </a:lnTo>
                <a:lnTo>
                  <a:pt x="3865" y="411"/>
                </a:lnTo>
                <a:lnTo>
                  <a:pt x="3865" y="385"/>
                </a:lnTo>
                <a:lnTo>
                  <a:pt x="3866" y="397"/>
                </a:lnTo>
                <a:lnTo>
                  <a:pt x="3866" y="401"/>
                </a:lnTo>
                <a:lnTo>
                  <a:pt x="3866" y="398"/>
                </a:lnTo>
                <a:lnTo>
                  <a:pt x="3867" y="334"/>
                </a:lnTo>
                <a:lnTo>
                  <a:pt x="3867" y="340"/>
                </a:lnTo>
                <a:lnTo>
                  <a:pt x="3867" y="328"/>
                </a:lnTo>
                <a:lnTo>
                  <a:pt x="3868" y="316"/>
                </a:lnTo>
                <a:lnTo>
                  <a:pt x="3868" y="296"/>
                </a:lnTo>
                <a:lnTo>
                  <a:pt x="3868" y="294"/>
                </a:lnTo>
                <a:lnTo>
                  <a:pt x="3868" y="312"/>
                </a:lnTo>
                <a:lnTo>
                  <a:pt x="3869" y="293"/>
                </a:lnTo>
                <a:lnTo>
                  <a:pt x="3869" y="287"/>
                </a:lnTo>
                <a:lnTo>
                  <a:pt x="3870" y="312"/>
                </a:lnTo>
                <a:lnTo>
                  <a:pt x="3870" y="316"/>
                </a:lnTo>
                <a:lnTo>
                  <a:pt x="3870" y="302"/>
                </a:lnTo>
                <a:lnTo>
                  <a:pt x="3870" y="318"/>
                </a:lnTo>
                <a:lnTo>
                  <a:pt x="3871" y="337"/>
                </a:lnTo>
                <a:lnTo>
                  <a:pt x="3871" y="363"/>
                </a:lnTo>
                <a:lnTo>
                  <a:pt x="3871" y="353"/>
                </a:lnTo>
                <a:lnTo>
                  <a:pt x="3871" y="355"/>
                </a:lnTo>
                <a:lnTo>
                  <a:pt x="3872" y="349"/>
                </a:lnTo>
                <a:lnTo>
                  <a:pt x="3872" y="269"/>
                </a:lnTo>
                <a:lnTo>
                  <a:pt x="3872" y="269"/>
                </a:lnTo>
                <a:lnTo>
                  <a:pt x="3873" y="289"/>
                </a:lnTo>
                <a:lnTo>
                  <a:pt x="3873" y="276"/>
                </a:lnTo>
                <a:lnTo>
                  <a:pt x="3873" y="274"/>
                </a:lnTo>
                <a:lnTo>
                  <a:pt x="3874" y="263"/>
                </a:lnTo>
                <a:lnTo>
                  <a:pt x="3874" y="261"/>
                </a:lnTo>
                <a:lnTo>
                  <a:pt x="3874" y="274"/>
                </a:lnTo>
                <a:lnTo>
                  <a:pt x="3875" y="274"/>
                </a:lnTo>
                <a:lnTo>
                  <a:pt x="3875" y="276"/>
                </a:lnTo>
                <a:lnTo>
                  <a:pt x="3875" y="257"/>
                </a:lnTo>
                <a:lnTo>
                  <a:pt x="3875" y="256"/>
                </a:lnTo>
                <a:lnTo>
                  <a:pt x="3876" y="242"/>
                </a:lnTo>
                <a:lnTo>
                  <a:pt x="3876" y="242"/>
                </a:lnTo>
                <a:lnTo>
                  <a:pt x="3876" y="264"/>
                </a:lnTo>
                <a:lnTo>
                  <a:pt x="3877" y="246"/>
                </a:lnTo>
                <a:lnTo>
                  <a:pt x="3877" y="253"/>
                </a:lnTo>
                <a:lnTo>
                  <a:pt x="3877" y="265"/>
                </a:lnTo>
                <a:lnTo>
                  <a:pt x="3878" y="262"/>
                </a:lnTo>
                <a:lnTo>
                  <a:pt x="3878" y="282"/>
                </a:lnTo>
                <a:lnTo>
                  <a:pt x="3878" y="261"/>
                </a:lnTo>
                <a:lnTo>
                  <a:pt x="3879" y="227"/>
                </a:lnTo>
                <a:lnTo>
                  <a:pt x="3879" y="245"/>
                </a:lnTo>
                <a:lnTo>
                  <a:pt x="3879" y="245"/>
                </a:lnTo>
                <a:lnTo>
                  <a:pt x="3879" y="219"/>
                </a:lnTo>
                <a:lnTo>
                  <a:pt x="3880" y="208"/>
                </a:lnTo>
                <a:lnTo>
                  <a:pt x="3880" y="213"/>
                </a:lnTo>
                <a:lnTo>
                  <a:pt x="3881" y="213"/>
                </a:lnTo>
                <a:lnTo>
                  <a:pt x="3881" y="198"/>
                </a:lnTo>
                <a:lnTo>
                  <a:pt x="3881" y="220"/>
                </a:lnTo>
                <a:lnTo>
                  <a:pt x="3881" y="226"/>
                </a:lnTo>
                <a:lnTo>
                  <a:pt x="3882" y="218"/>
                </a:lnTo>
                <a:lnTo>
                  <a:pt x="3882" y="196"/>
                </a:lnTo>
                <a:lnTo>
                  <a:pt x="3882" y="189"/>
                </a:lnTo>
                <a:lnTo>
                  <a:pt x="3883" y="189"/>
                </a:lnTo>
                <a:lnTo>
                  <a:pt x="3883" y="180"/>
                </a:lnTo>
                <a:lnTo>
                  <a:pt x="3883" y="166"/>
                </a:lnTo>
                <a:lnTo>
                  <a:pt x="3883" y="165"/>
                </a:lnTo>
                <a:lnTo>
                  <a:pt x="3884" y="166"/>
                </a:lnTo>
                <a:lnTo>
                  <a:pt x="3884" y="182"/>
                </a:lnTo>
                <a:lnTo>
                  <a:pt x="3885" y="186"/>
                </a:lnTo>
                <a:lnTo>
                  <a:pt x="3885" y="204"/>
                </a:lnTo>
                <a:lnTo>
                  <a:pt x="3885" y="221"/>
                </a:lnTo>
                <a:lnTo>
                  <a:pt x="3885" y="233"/>
                </a:lnTo>
                <a:lnTo>
                  <a:pt x="3886" y="219"/>
                </a:lnTo>
                <a:lnTo>
                  <a:pt x="3886" y="232"/>
                </a:lnTo>
                <a:lnTo>
                  <a:pt x="3886" y="235"/>
                </a:lnTo>
                <a:lnTo>
                  <a:pt x="3886" y="243"/>
                </a:lnTo>
                <a:lnTo>
                  <a:pt x="3887" y="262"/>
                </a:lnTo>
                <a:lnTo>
                  <a:pt x="3887" y="246"/>
                </a:lnTo>
                <a:lnTo>
                  <a:pt x="3888" y="240"/>
                </a:lnTo>
                <a:lnTo>
                  <a:pt x="3888" y="238"/>
                </a:lnTo>
                <a:lnTo>
                  <a:pt x="3888" y="240"/>
                </a:lnTo>
                <a:lnTo>
                  <a:pt x="3888" y="241"/>
                </a:lnTo>
                <a:lnTo>
                  <a:pt x="3889" y="229"/>
                </a:lnTo>
                <a:lnTo>
                  <a:pt x="3889" y="230"/>
                </a:lnTo>
                <a:lnTo>
                  <a:pt x="3889" y="223"/>
                </a:lnTo>
                <a:lnTo>
                  <a:pt x="3890" y="238"/>
                </a:lnTo>
                <a:lnTo>
                  <a:pt x="3890" y="240"/>
                </a:lnTo>
                <a:lnTo>
                  <a:pt x="3890" y="213"/>
                </a:lnTo>
                <a:lnTo>
                  <a:pt x="3890" y="220"/>
                </a:lnTo>
                <a:lnTo>
                  <a:pt x="3891" y="204"/>
                </a:lnTo>
                <a:lnTo>
                  <a:pt x="3891" y="204"/>
                </a:lnTo>
                <a:lnTo>
                  <a:pt x="3892" y="209"/>
                </a:lnTo>
                <a:lnTo>
                  <a:pt x="3892" y="200"/>
                </a:lnTo>
                <a:lnTo>
                  <a:pt x="3892" y="189"/>
                </a:lnTo>
                <a:lnTo>
                  <a:pt x="3892" y="205"/>
                </a:lnTo>
                <a:lnTo>
                  <a:pt x="3893" y="207"/>
                </a:lnTo>
                <a:lnTo>
                  <a:pt x="3893" y="194"/>
                </a:lnTo>
                <a:lnTo>
                  <a:pt x="3893" y="202"/>
                </a:lnTo>
                <a:lnTo>
                  <a:pt x="3894" y="196"/>
                </a:lnTo>
                <a:lnTo>
                  <a:pt x="3894" y="171"/>
                </a:lnTo>
                <a:lnTo>
                  <a:pt x="3894" y="176"/>
                </a:lnTo>
                <a:lnTo>
                  <a:pt x="3894" y="186"/>
                </a:lnTo>
                <a:lnTo>
                  <a:pt x="3895" y="197"/>
                </a:lnTo>
                <a:lnTo>
                  <a:pt x="3895" y="196"/>
                </a:lnTo>
                <a:lnTo>
                  <a:pt x="3896" y="185"/>
                </a:lnTo>
                <a:lnTo>
                  <a:pt x="3896" y="183"/>
                </a:lnTo>
                <a:lnTo>
                  <a:pt x="3896" y="187"/>
                </a:lnTo>
                <a:lnTo>
                  <a:pt x="3896" y="183"/>
                </a:lnTo>
                <a:lnTo>
                  <a:pt x="3897" y="233"/>
                </a:lnTo>
                <a:lnTo>
                  <a:pt x="3897" y="333"/>
                </a:lnTo>
                <a:lnTo>
                  <a:pt x="3897" y="375"/>
                </a:lnTo>
                <a:lnTo>
                  <a:pt x="3898" y="359"/>
                </a:lnTo>
                <a:lnTo>
                  <a:pt x="3898" y="390"/>
                </a:lnTo>
                <a:lnTo>
                  <a:pt x="3898" y="385"/>
                </a:lnTo>
                <a:lnTo>
                  <a:pt x="3899" y="364"/>
                </a:lnTo>
                <a:lnTo>
                  <a:pt x="3899" y="340"/>
                </a:lnTo>
                <a:lnTo>
                  <a:pt x="3899" y="345"/>
                </a:lnTo>
                <a:lnTo>
                  <a:pt x="3900" y="355"/>
                </a:lnTo>
                <a:lnTo>
                  <a:pt x="3900" y="333"/>
                </a:lnTo>
                <a:lnTo>
                  <a:pt x="3900" y="312"/>
                </a:lnTo>
                <a:lnTo>
                  <a:pt x="3900" y="284"/>
                </a:lnTo>
                <a:lnTo>
                  <a:pt x="3901" y="256"/>
                </a:lnTo>
                <a:lnTo>
                  <a:pt x="3901" y="259"/>
                </a:lnTo>
                <a:lnTo>
                  <a:pt x="3901" y="232"/>
                </a:lnTo>
                <a:lnTo>
                  <a:pt x="3901" y="246"/>
                </a:lnTo>
                <a:lnTo>
                  <a:pt x="3902" y="237"/>
                </a:lnTo>
                <a:lnTo>
                  <a:pt x="3902" y="228"/>
                </a:lnTo>
                <a:lnTo>
                  <a:pt x="3903" y="231"/>
                </a:lnTo>
                <a:lnTo>
                  <a:pt x="3903" y="221"/>
                </a:lnTo>
                <a:lnTo>
                  <a:pt x="3903" y="218"/>
                </a:lnTo>
                <a:lnTo>
                  <a:pt x="3903" y="215"/>
                </a:lnTo>
                <a:lnTo>
                  <a:pt x="3904" y="211"/>
                </a:lnTo>
                <a:lnTo>
                  <a:pt x="3904" y="223"/>
                </a:lnTo>
                <a:lnTo>
                  <a:pt x="3904" y="214"/>
                </a:lnTo>
                <a:lnTo>
                  <a:pt x="3905" y="228"/>
                </a:lnTo>
                <a:lnTo>
                  <a:pt x="3905" y="210"/>
                </a:lnTo>
                <a:lnTo>
                  <a:pt x="3905" y="240"/>
                </a:lnTo>
                <a:lnTo>
                  <a:pt x="3905" y="232"/>
                </a:lnTo>
                <a:lnTo>
                  <a:pt x="3906" y="242"/>
                </a:lnTo>
                <a:lnTo>
                  <a:pt x="3906" y="223"/>
                </a:lnTo>
                <a:lnTo>
                  <a:pt x="3907" y="230"/>
                </a:lnTo>
                <a:lnTo>
                  <a:pt x="3907" y="228"/>
                </a:lnTo>
                <a:lnTo>
                  <a:pt x="3907" y="186"/>
                </a:lnTo>
                <a:lnTo>
                  <a:pt x="3907" y="173"/>
                </a:lnTo>
                <a:lnTo>
                  <a:pt x="3908" y="176"/>
                </a:lnTo>
                <a:lnTo>
                  <a:pt x="3908" y="188"/>
                </a:lnTo>
                <a:lnTo>
                  <a:pt x="3908" y="187"/>
                </a:lnTo>
                <a:lnTo>
                  <a:pt x="3909" y="177"/>
                </a:lnTo>
                <a:lnTo>
                  <a:pt x="3909" y="192"/>
                </a:lnTo>
                <a:lnTo>
                  <a:pt x="3909" y="193"/>
                </a:lnTo>
                <a:lnTo>
                  <a:pt x="3910" y="207"/>
                </a:lnTo>
                <a:lnTo>
                  <a:pt x="3910" y="200"/>
                </a:lnTo>
                <a:lnTo>
                  <a:pt x="3910" y="193"/>
                </a:lnTo>
                <a:lnTo>
                  <a:pt x="3911" y="203"/>
                </a:lnTo>
                <a:lnTo>
                  <a:pt x="3911" y="196"/>
                </a:lnTo>
                <a:lnTo>
                  <a:pt x="3911" y="194"/>
                </a:lnTo>
                <a:lnTo>
                  <a:pt x="3911" y="177"/>
                </a:lnTo>
                <a:lnTo>
                  <a:pt x="3912" y="192"/>
                </a:lnTo>
                <a:lnTo>
                  <a:pt x="3912" y="188"/>
                </a:lnTo>
                <a:lnTo>
                  <a:pt x="3912" y="190"/>
                </a:lnTo>
                <a:lnTo>
                  <a:pt x="3912" y="189"/>
                </a:lnTo>
                <a:lnTo>
                  <a:pt x="3913" y="218"/>
                </a:lnTo>
                <a:lnTo>
                  <a:pt x="3913" y="226"/>
                </a:lnTo>
                <a:lnTo>
                  <a:pt x="3914" y="232"/>
                </a:lnTo>
                <a:lnTo>
                  <a:pt x="3914" y="244"/>
                </a:lnTo>
                <a:lnTo>
                  <a:pt x="3914" y="240"/>
                </a:lnTo>
                <a:lnTo>
                  <a:pt x="3914" y="223"/>
                </a:lnTo>
                <a:lnTo>
                  <a:pt x="3915" y="213"/>
                </a:lnTo>
                <a:lnTo>
                  <a:pt x="3915" y="198"/>
                </a:lnTo>
                <a:lnTo>
                  <a:pt x="3915" y="215"/>
                </a:lnTo>
                <a:lnTo>
                  <a:pt x="3916" y="207"/>
                </a:lnTo>
                <a:lnTo>
                  <a:pt x="3916" y="232"/>
                </a:lnTo>
                <a:lnTo>
                  <a:pt x="3916" y="256"/>
                </a:lnTo>
                <a:lnTo>
                  <a:pt x="3916" y="231"/>
                </a:lnTo>
                <a:lnTo>
                  <a:pt x="3917" y="201"/>
                </a:lnTo>
                <a:lnTo>
                  <a:pt x="3917" y="208"/>
                </a:lnTo>
                <a:lnTo>
                  <a:pt x="3918" y="197"/>
                </a:lnTo>
                <a:lnTo>
                  <a:pt x="3918" y="221"/>
                </a:lnTo>
                <a:lnTo>
                  <a:pt x="3918" y="243"/>
                </a:lnTo>
                <a:lnTo>
                  <a:pt x="3918" y="257"/>
                </a:lnTo>
                <a:lnTo>
                  <a:pt x="3919" y="254"/>
                </a:lnTo>
                <a:lnTo>
                  <a:pt x="3919" y="250"/>
                </a:lnTo>
                <a:lnTo>
                  <a:pt x="3919" y="240"/>
                </a:lnTo>
                <a:lnTo>
                  <a:pt x="3920" y="223"/>
                </a:lnTo>
                <a:lnTo>
                  <a:pt x="3920" y="230"/>
                </a:lnTo>
                <a:lnTo>
                  <a:pt x="3920" y="232"/>
                </a:lnTo>
                <a:lnTo>
                  <a:pt x="3921" y="202"/>
                </a:lnTo>
                <a:lnTo>
                  <a:pt x="3921" y="206"/>
                </a:lnTo>
                <a:lnTo>
                  <a:pt x="3921" y="209"/>
                </a:lnTo>
                <a:lnTo>
                  <a:pt x="3922" y="206"/>
                </a:lnTo>
                <a:lnTo>
                  <a:pt x="3922" y="212"/>
                </a:lnTo>
                <a:lnTo>
                  <a:pt x="3922" y="218"/>
                </a:lnTo>
                <a:lnTo>
                  <a:pt x="3922" y="210"/>
                </a:lnTo>
                <a:lnTo>
                  <a:pt x="3923" y="221"/>
                </a:lnTo>
                <a:lnTo>
                  <a:pt x="3923" y="233"/>
                </a:lnTo>
                <a:lnTo>
                  <a:pt x="3923" y="221"/>
                </a:lnTo>
                <a:lnTo>
                  <a:pt x="3924" y="227"/>
                </a:lnTo>
                <a:lnTo>
                  <a:pt x="3924" y="218"/>
                </a:lnTo>
                <a:lnTo>
                  <a:pt x="3924" y="235"/>
                </a:lnTo>
                <a:lnTo>
                  <a:pt x="3925" y="249"/>
                </a:lnTo>
                <a:lnTo>
                  <a:pt x="3925" y="255"/>
                </a:lnTo>
                <a:lnTo>
                  <a:pt x="3925" y="256"/>
                </a:lnTo>
                <a:lnTo>
                  <a:pt x="3926" y="264"/>
                </a:lnTo>
                <a:lnTo>
                  <a:pt x="3926" y="242"/>
                </a:lnTo>
                <a:lnTo>
                  <a:pt x="3926" y="252"/>
                </a:lnTo>
                <a:lnTo>
                  <a:pt x="3926" y="263"/>
                </a:lnTo>
                <a:lnTo>
                  <a:pt x="3927" y="270"/>
                </a:lnTo>
                <a:lnTo>
                  <a:pt x="3927" y="272"/>
                </a:lnTo>
                <a:lnTo>
                  <a:pt x="3927" y="250"/>
                </a:lnTo>
                <a:lnTo>
                  <a:pt x="3927" y="255"/>
                </a:lnTo>
                <a:lnTo>
                  <a:pt x="3928" y="255"/>
                </a:lnTo>
                <a:lnTo>
                  <a:pt x="3928" y="265"/>
                </a:lnTo>
                <a:lnTo>
                  <a:pt x="3929" y="242"/>
                </a:lnTo>
                <a:lnTo>
                  <a:pt x="3929" y="244"/>
                </a:lnTo>
                <a:lnTo>
                  <a:pt x="3929" y="233"/>
                </a:lnTo>
                <a:lnTo>
                  <a:pt x="3929" y="247"/>
                </a:lnTo>
                <a:lnTo>
                  <a:pt x="3930" y="244"/>
                </a:lnTo>
                <a:lnTo>
                  <a:pt x="3930" y="248"/>
                </a:lnTo>
                <a:lnTo>
                  <a:pt x="3930" y="259"/>
                </a:lnTo>
                <a:lnTo>
                  <a:pt x="3931" y="253"/>
                </a:lnTo>
                <a:lnTo>
                  <a:pt x="3931" y="337"/>
                </a:lnTo>
                <a:lnTo>
                  <a:pt x="3931" y="394"/>
                </a:lnTo>
                <a:lnTo>
                  <a:pt x="3932" y="428"/>
                </a:lnTo>
                <a:lnTo>
                  <a:pt x="3932" y="418"/>
                </a:lnTo>
                <a:lnTo>
                  <a:pt x="3932" y="408"/>
                </a:lnTo>
                <a:lnTo>
                  <a:pt x="3933" y="437"/>
                </a:lnTo>
                <a:lnTo>
                  <a:pt x="3933" y="428"/>
                </a:lnTo>
                <a:lnTo>
                  <a:pt x="3933" y="414"/>
                </a:lnTo>
                <a:lnTo>
                  <a:pt x="3933" y="403"/>
                </a:lnTo>
                <a:lnTo>
                  <a:pt x="3934" y="390"/>
                </a:lnTo>
                <a:lnTo>
                  <a:pt x="3934" y="364"/>
                </a:lnTo>
                <a:lnTo>
                  <a:pt x="3934" y="347"/>
                </a:lnTo>
                <a:lnTo>
                  <a:pt x="3935" y="338"/>
                </a:lnTo>
                <a:lnTo>
                  <a:pt x="3935" y="357"/>
                </a:lnTo>
                <a:lnTo>
                  <a:pt x="3935" y="341"/>
                </a:lnTo>
                <a:lnTo>
                  <a:pt x="3936" y="332"/>
                </a:lnTo>
                <a:lnTo>
                  <a:pt x="3936" y="323"/>
                </a:lnTo>
                <a:lnTo>
                  <a:pt x="3936" y="312"/>
                </a:lnTo>
                <a:lnTo>
                  <a:pt x="3937" y="324"/>
                </a:lnTo>
                <a:lnTo>
                  <a:pt x="3937" y="313"/>
                </a:lnTo>
                <a:lnTo>
                  <a:pt x="3937" y="323"/>
                </a:lnTo>
                <a:lnTo>
                  <a:pt x="3937" y="306"/>
                </a:lnTo>
                <a:lnTo>
                  <a:pt x="3938" y="319"/>
                </a:lnTo>
                <a:lnTo>
                  <a:pt x="3938" y="317"/>
                </a:lnTo>
                <a:lnTo>
                  <a:pt x="3938" y="294"/>
                </a:lnTo>
                <a:lnTo>
                  <a:pt x="3939" y="288"/>
                </a:lnTo>
                <a:lnTo>
                  <a:pt x="3939" y="297"/>
                </a:lnTo>
                <a:lnTo>
                  <a:pt x="3939" y="294"/>
                </a:lnTo>
                <a:lnTo>
                  <a:pt x="3940" y="301"/>
                </a:lnTo>
                <a:lnTo>
                  <a:pt x="3940" y="293"/>
                </a:lnTo>
                <a:lnTo>
                  <a:pt x="3940" y="287"/>
                </a:lnTo>
                <a:lnTo>
                  <a:pt x="3941" y="290"/>
                </a:lnTo>
                <a:lnTo>
                  <a:pt x="3941" y="299"/>
                </a:lnTo>
                <a:lnTo>
                  <a:pt x="3941" y="287"/>
                </a:lnTo>
                <a:lnTo>
                  <a:pt x="3941" y="321"/>
                </a:lnTo>
                <a:lnTo>
                  <a:pt x="3942" y="290"/>
                </a:lnTo>
                <a:lnTo>
                  <a:pt x="3942" y="283"/>
                </a:lnTo>
                <a:lnTo>
                  <a:pt x="3943" y="278"/>
                </a:lnTo>
                <a:lnTo>
                  <a:pt x="3943" y="290"/>
                </a:lnTo>
                <a:lnTo>
                  <a:pt x="3943" y="281"/>
                </a:lnTo>
                <a:lnTo>
                  <a:pt x="3943" y="287"/>
                </a:lnTo>
                <a:lnTo>
                  <a:pt x="3944" y="289"/>
                </a:lnTo>
                <a:lnTo>
                  <a:pt x="3944" y="299"/>
                </a:lnTo>
                <a:lnTo>
                  <a:pt x="3944" y="322"/>
                </a:lnTo>
                <a:lnTo>
                  <a:pt x="3944" y="310"/>
                </a:lnTo>
                <a:lnTo>
                  <a:pt x="3945" y="297"/>
                </a:lnTo>
                <a:lnTo>
                  <a:pt x="3945" y="262"/>
                </a:lnTo>
                <a:lnTo>
                  <a:pt x="3945" y="265"/>
                </a:lnTo>
                <a:lnTo>
                  <a:pt x="3946" y="279"/>
                </a:lnTo>
                <a:lnTo>
                  <a:pt x="3946" y="302"/>
                </a:lnTo>
                <a:lnTo>
                  <a:pt x="3946" y="278"/>
                </a:lnTo>
                <a:lnTo>
                  <a:pt x="3947" y="268"/>
                </a:lnTo>
                <a:lnTo>
                  <a:pt x="3947" y="268"/>
                </a:lnTo>
                <a:lnTo>
                  <a:pt x="3947" y="250"/>
                </a:lnTo>
                <a:lnTo>
                  <a:pt x="3948" y="240"/>
                </a:lnTo>
                <a:lnTo>
                  <a:pt x="3948" y="217"/>
                </a:lnTo>
                <a:lnTo>
                  <a:pt x="3948" y="225"/>
                </a:lnTo>
                <a:lnTo>
                  <a:pt x="3948" y="191"/>
                </a:lnTo>
                <a:lnTo>
                  <a:pt x="3949" y="207"/>
                </a:lnTo>
                <a:lnTo>
                  <a:pt x="3949" y="218"/>
                </a:lnTo>
                <a:lnTo>
                  <a:pt x="3949" y="211"/>
                </a:lnTo>
                <a:lnTo>
                  <a:pt x="3950" y="217"/>
                </a:lnTo>
                <a:lnTo>
                  <a:pt x="3950" y="204"/>
                </a:lnTo>
                <a:lnTo>
                  <a:pt x="3950" y="241"/>
                </a:lnTo>
                <a:lnTo>
                  <a:pt x="3951" y="228"/>
                </a:lnTo>
                <a:lnTo>
                  <a:pt x="3951" y="216"/>
                </a:lnTo>
                <a:lnTo>
                  <a:pt x="3951" y="212"/>
                </a:lnTo>
                <a:lnTo>
                  <a:pt x="3952" y="189"/>
                </a:lnTo>
                <a:lnTo>
                  <a:pt x="3952" y="178"/>
                </a:lnTo>
                <a:lnTo>
                  <a:pt x="3952" y="167"/>
                </a:lnTo>
                <a:lnTo>
                  <a:pt x="3952" y="159"/>
                </a:lnTo>
                <a:lnTo>
                  <a:pt x="3953" y="157"/>
                </a:lnTo>
                <a:lnTo>
                  <a:pt x="3953" y="177"/>
                </a:lnTo>
                <a:lnTo>
                  <a:pt x="3954" y="187"/>
                </a:lnTo>
                <a:lnTo>
                  <a:pt x="3954" y="196"/>
                </a:lnTo>
                <a:lnTo>
                  <a:pt x="3954" y="222"/>
                </a:lnTo>
                <a:lnTo>
                  <a:pt x="3954" y="225"/>
                </a:lnTo>
                <a:lnTo>
                  <a:pt x="3955" y="240"/>
                </a:lnTo>
                <a:lnTo>
                  <a:pt x="3955" y="221"/>
                </a:lnTo>
                <a:lnTo>
                  <a:pt x="3955" y="238"/>
                </a:lnTo>
                <a:lnTo>
                  <a:pt x="3955" y="231"/>
                </a:lnTo>
                <a:lnTo>
                  <a:pt x="3956" y="250"/>
                </a:lnTo>
                <a:lnTo>
                  <a:pt x="3956" y="244"/>
                </a:lnTo>
                <a:lnTo>
                  <a:pt x="3956" y="243"/>
                </a:lnTo>
                <a:lnTo>
                  <a:pt x="3957" y="262"/>
                </a:lnTo>
                <a:lnTo>
                  <a:pt x="3957" y="270"/>
                </a:lnTo>
                <a:lnTo>
                  <a:pt x="3957" y="293"/>
                </a:lnTo>
                <a:lnTo>
                  <a:pt x="3958" y="303"/>
                </a:lnTo>
                <a:lnTo>
                  <a:pt x="3958" y="290"/>
                </a:lnTo>
                <a:lnTo>
                  <a:pt x="3958" y="308"/>
                </a:lnTo>
                <a:lnTo>
                  <a:pt x="3959" y="289"/>
                </a:lnTo>
                <a:lnTo>
                  <a:pt x="3959" y="293"/>
                </a:lnTo>
                <a:lnTo>
                  <a:pt x="3959" y="276"/>
                </a:lnTo>
                <a:lnTo>
                  <a:pt x="3959" y="255"/>
                </a:lnTo>
                <a:lnTo>
                  <a:pt x="3960" y="239"/>
                </a:lnTo>
                <a:lnTo>
                  <a:pt x="3960" y="208"/>
                </a:lnTo>
                <a:lnTo>
                  <a:pt x="3961" y="206"/>
                </a:lnTo>
                <a:lnTo>
                  <a:pt x="3961" y="201"/>
                </a:lnTo>
                <a:lnTo>
                  <a:pt x="3961" y="184"/>
                </a:lnTo>
                <a:lnTo>
                  <a:pt x="3961" y="199"/>
                </a:lnTo>
                <a:lnTo>
                  <a:pt x="3962" y="168"/>
                </a:lnTo>
                <a:lnTo>
                  <a:pt x="3962" y="176"/>
                </a:lnTo>
                <a:lnTo>
                  <a:pt x="3962" y="187"/>
                </a:lnTo>
                <a:lnTo>
                  <a:pt x="3963" y="203"/>
                </a:lnTo>
                <a:lnTo>
                  <a:pt x="3963" y="213"/>
                </a:lnTo>
                <a:lnTo>
                  <a:pt x="3963" y="198"/>
                </a:lnTo>
                <a:lnTo>
                  <a:pt x="3963" y="196"/>
                </a:lnTo>
                <a:lnTo>
                  <a:pt x="3964" y="209"/>
                </a:lnTo>
                <a:lnTo>
                  <a:pt x="3964" y="191"/>
                </a:lnTo>
                <a:lnTo>
                  <a:pt x="3965" y="266"/>
                </a:lnTo>
                <a:lnTo>
                  <a:pt x="3965" y="322"/>
                </a:lnTo>
                <a:lnTo>
                  <a:pt x="3965" y="332"/>
                </a:lnTo>
                <a:lnTo>
                  <a:pt x="3965" y="323"/>
                </a:lnTo>
                <a:lnTo>
                  <a:pt x="3966" y="346"/>
                </a:lnTo>
                <a:lnTo>
                  <a:pt x="3966" y="343"/>
                </a:lnTo>
                <a:lnTo>
                  <a:pt x="3966" y="333"/>
                </a:lnTo>
                <a:lnTo>
                  <a:pt x="3967" y="334"/>
                </a:lnTo>
                <a:lnTo>
                  <a:pt x="3967" y="343"/>
                </a:lnTo>
                <a:lnTo>
                  <a:pt x="3967" y="321"/>
                </a:lnTo>
                <a:lnTo>
                  <a:pt x="3967" y="302"/>
                </a:lnTo>
                <a:lnTo>
                  <a:pt x="3968" y="285"/>
                </a:lnTo>
                <a:lnTo>
                  <a:pt x="3968" y="265"/>
                </a:lnTo>
                <a:lnTo>
                  <a:pt x="3969" y="243"/>
                </a:lnTo>
                <a:lnTo>
                  <a:pt x="3969" y="248"/>
                </a:lnTo>
                <a:lnTo>
                  <a:pt x="3969" y="267"/>
                </a:lnTo>
                <a:lnTo>
                  <a:pt x="3969" y="281"/>
                </a:lnTo>
                <a:lnTo>
                  <a:pt x="3970" y="273"/>
                </a:lnTo>
                <a:lnTo>
                  <a:pt x="3970" y="293"/>
                </a:lnTo>
                <a:lnTo>
                  <a:pt x="3970" y="280"/>
                </a:lnTo>
                <a:lnTo>
                  <a:pt x="3970" y="293"/>
                </a:lnTo>
                <a:lnTo>
                  <a:pt x="3971" y="296"/>
                </a:lnTo>
                <a:lnTo>
                  <a:pt x="3971" y="306"/>
                </a:lnTo>
                <a:lnTo>
                  <a:pt x="3972" y="291"/>
                </a:lnTo>
                <a:lnTo>
                  <a:pt x="3972" y="295"/>
                </a:lnTo>
                <a:lnTo>
                  <a:pt x="3972" y="289"/>
                </a:lnTo>
                <a:lnTo>
                  <a:pt x="3972" y="275"/>
                </a:lnTo>
                <a:lnTo>
                  <a:pt x="3973" y="265"/>
                </a:lnTo>
                <a:lnTo>
                  <a:pt x="3973" y="258"/>
                </a:lnTo>
                <a:lnTo>
                  <a:pt x="3973" y="260"/>
                </a:lnTo>
                <a:lnTo>
                  <a:pt x="3974" y="260"/>
                </a:lnTo>
                <a:lnTo>
                  <a:pt x="3974" y="224"/>
                </a:lnTo>
                <a:lnTo>
                  <a:pt x="3974" y="224"/>
                </a:lnTo>
                <a:lnTo>
                  <a:pt x="3974" y="242"/>
                </a:lnTo>
                <a:lnTo>
                  <a:pt x="3975" y="240"/>
                </a:lnTo>
                <a:lnTo>
                  <a:pt x="3975" y="230"/>
                </a:lnTo>
                <a:lnTo>
                  <a:pt x="3976" y="236"/>
                </a:lnTo>
                <a:lnTo>
                  <a:pt x="3976" y="235"/>
                </a:lnTo>
                <a:lnTo>
                  <a:pt x="3976" y="230"/>
                </a:lnTo>
                <a:lnTo>
                  <a:pt x="3976" y="229"/>
                </a:lnTo>
                <a:lnTo>
                  <a:pt x="3977" y="258"/>
                </a:lnTo>
                <a:lnTo>
                  <a:pt x="3977" y="238"/>
                </a:lnTo>
                <a:lnTo>
                  <a:pt x="3977" y="248"/>
                </a:lnTo>
                <a:lnTo>
                  <a:pt x="3978" y="243"/>
                </a:lnTo>
                <a:lnTo>
                  <a:pt x="3978" y="246"/>
                </a:lnTo>
                <a:lnTo>
                  <a:pt x="3978" y="248"/>
                </a:lnTo>
                <a:lnTo>
                  <a:pt x="3978" y="255"/>
                </a:lnTo>
                <a:lnTo>
                  <a:pt x="3979" y="255"/>
                </a:lnTo>
                <a:lnTo>
                  <a:pt x="3979" y="249"/>
                </a:lnTo>
                <a:lnTo>
                  <a:pt x="3980" y="248"/>
                </a:lnTo>
                <a:lnTo>
                  <a:pt x="3980" y="249"/>
                </a:lnTo>
                <a:lnTo>
                  <a:pt x="3980" y="248"/>
                </a:lnTo>
                <a:lnTo>
                  <a:pt x="3980" y="231"/>
                </a:lnTo>
                <a:lnTo>
                  <a:pt x="3981" y="234"/>
                </a:lnTo>
                <a:lnTo>
                  <a:pt x="3981" y="266"/>
                </a:lnTo>
                <a:lnTo>
                  <a:pt x="3981" y="260"/>
                </a:lnTo>
                <a:lnTo>
                  <a:pt x="3982" y="242"/>
                </a:lnTo>
                <a:lnTo>
                  <a:pt x="3982" y="244"/>
                </a:lnTo>
                <a:lnTo>
                  <a:pt x="3982" y="273"/>
                </a:lnTo>
                <a:lnTo>
                  <a:pt x="3983" y="265"/>
                </a:lnTo>
                <a:lnTo>
                  <a:pt x="3983" y="258"/>
                </a:lnTo>
                <a:lnTo>
                  <a:pt x="3983" y="261"/>
                </a:lnTo>
                <a:lnTo>
                  <a:pt x="3984" y="248"/>
                </a:lnTo>
                <a:lnTo>
                  <a:pt x="3984" y="244"/>
                </a:lnTo>
                <a:lnTo>
                  <a:pt x="3984" y="253"/>
                </a:lnTo>
                <a:lnTo>
                  <a:pt x="3984" y="249"/>
                </a:lnTo>
                <a:lnTo>
                  <a:pt x="3985" y="238"/>
                </a:lnTo>
                <a:lnTo>
                  <a:pt x="3985" y="259"/>
                </a:lnTo>
                <a:lnTo>
                  <a:pt x="3985" y="243"/>
                </a:lnTo>
                <a:lnTo>
                  <a:pt x="3985" y="256"/>
                </a:lnTo>
                <a:lnTo>
                  <a:pt x="3986" y="256"/>
                </a:lnTo>
                <a:lnTo>
                  <a:pt x="3986" y="236"/>
                </a:lnTo>
                <a:lnTo>
                  <a:pt x="3987" y="244"/>
                </a:lnTo>
                <a:lnTo>
                  <a:pt x="3987" y="248"/>
                </a:lnTo>
                <a:lnTo>
                  <a:pt x="3987" y="229"/>
                </a:lnTo>
                <a:lnTo>
                  <a:pt x="3987" y="252"/>
                </a:lnTo>
                <a:lnTo>
                  <a:pt x="3988" y="254"/>
                </a:lnTo>
                <a:lnTo>
                  <a:pt x="3988" y="253"/>
                </a:lnTo>
                <a:lnTo>
                  <a:pt x="3988" y="231"/>
                </a:lnTo>
                <a:lnTo>
                  <a:pt x="3989" y="235"/>
                </a:lnTo>
                <a:lnTo>
                  <a:pt x="3989" y="264"/>
                </a:lnTo>
                <a:lnTo>
                  <a:pt x="3989" y="231"/>
                </a:lnTo>
                <a:lnTo>
                  <a:pt x="3989" y="245"/>
                </a:lnTo>
                <a:lnTo>
                  <a:pt x="3990" y="250"/>
                </a:lnTo>
                <a:lnTo>
                  <a:pt x="3990" y="239"/>
                </a:lnTo>
                <a:lnTo>
                  <a:pt x="3991" y="245"/>
                </a:lnTo>
                <a:lnTo>
                  <a:pt x="3991" y="248"/>
                </a:lnTo>
                <a:lnTo>
                  <a:pt x="3991" y="248"/>
                </a:lnTo>
                <a:lnTo>
                  <a:pt x="3991" y="241"/>
                </a:lnTo>
                <a:lnTo>
                  <a:pt x="3992" y="242"/>
                </a:lnTo>
                <a:lnTo>
                  <a:pt x="3992" y="255"/>
                </a:lnTo>
                <a:lnTo>
                  <a:pt x="3992" y="240"/>
                </a:lnTo>
                <a:lnTo>
                  <a:pt x="3993" y="269"/>
                </a:lnTo>
                <a:lnTo>
                  <a:pt x="3993" y="256"/>
                </a:lnTo>
                <a:lnTo>
                  <a:pt x="3993" y="242"/>
                </a:lnTo>
                <a:lnTo>
                  <a:pt x="3994" y="258"/>
                </a:lnTo>
                <a:lnTo>
                  <a:pt x="3994" y="271"/>
                </a:lnTo>
                <a:lnTo>
                  <a:pt x="3994" y="249"/>
                </a:lnTo>
                <a:lnTo>
                  <a:pt x="3995" y="247"/>
                </a:lnTo>
                <a:lnTo>
                  <a:pt x="3995" y="241"/>
                </a:lnTo>
                <a:lnTo>
                  <a:pt x="3995" y="244"/>
                </a:lnTo>
                <a:lnTo>
                  <a:pt x="3995" y="236"/>
                </a:lnTo>
                <a:lnTo>
                  <a:pt x="3996" y="248"/>
                </a:lnTo>
                <a:lnTo>
                  <a:pt x="3996" y="247"/>
                </a:lnTo>
                <a:lnTo>
                  <a:pt x="3996" y="247"/>
                </a:lnTo>
                <a:lnTo>
                  <a:pt x="3996" y="231"/>
                </a:lnTo>
                <a:lnTo>
                  <a:pt x="3997" y="237"/>
                </a:lnTo>
                <a:lnTo>
                  <a:pt x="3997" y="249"/>
                </a:lnTo>
                <a:lnTo>
                  <a:pt x="3998" y="230"/>
                </a:lnTo>
                <a:lnTo>
                  <a:pt x="3998" y="233"/>
                </a:lnTo>
                <a:lnTo>
                  <a:pt x="3998" y="238"/>
                </a:lnTo>
                <a:lnTo>
                  <a:pt x="3998" y="296"/>
                </a:lnTo>
                <a:lnTo>
                  <a:pt x="3999" y="403"/>
                </a:lnTo>
                <a:lnTo>
                  <a:pt x="3999" y="441"/>
                </a:lnTo>
                <a:lnTo>
                  <a:pt x="3999" y="432"/>
                </a:lnTo>
                <a:lnTo>
                  <a:pt x="4000" y="442"/>
                </a:lnTo>
                <a:lnTo>
                  <a:pt x="4000" y="440"/>
                </a:lnTo>
                <a:lnTo>
                  <a:pt x="4000" y="398"/>
                </a:lnTo>
                <a:lnTo>
                  <a:pt x="4000" y="372"/>
                </a:lnTo>
                <a:lnTo>
                  <a:pt x="4001" y="354"/>
                </a:lnTo>
                <a:lnTo>
                  <a:pt x="4001" y="346"/>
                </a:lnTo>
                <a:lnTo>
                  <a:pt x="4002" y="332"/>
                </a:lnTo>
                <a:lnTo>
                  <a:pt x="4002" y="312"/>
                </a:lnTo>
                <a:lnTo>
                  <a:pt x="4002" y="303"/>
                </a:lnTo>
                <a:lnTo>
                  <a:pt x="4002" y="300"/>
                </a:lnTo>
                <a:lnTo>
                  <a:pt x="4003" y="307"/>
                </a:lnTo>
                <a:lnTo>
                  <a:pt x="4003" y="299"/>
                </a:lnTo>
                <a:lnTo>
                  <a:pt x="4003" y="292"/>
                </a:lnTo>
                <a:lnTo>
                  <a:pt x="4004" y="298"/>
                </a:lnTo>
                <a:lnTo>
                  <a:pt x="4004" y="283"/>
                </a:lnTo>
                <a:lnTo>
                  <a:pt x="4004" y="297"/>
                </a:lnTo>
                <a:lnTo>
                  <a:pt x="4005" y="303"/>
                </a:lnTo>
                <a:lnTo>
                  <a:pt x="4005" y="284"/>
                </a:lnTo>
                <a:lnTo>
                  <a:pt x="4005" y="293"/>
                </a:lnTo>
                <a:lnTo>
                  <a:pt x="4006" y="293"/>
                </a:lnTo>
                <a:lnTo>
                  <a:pt x="4006" y="298"/>
                </a:lnTo>
                <a:lnTo>
                  <a:pt x="4006" y="316"/>
                </a:lnTo>
                <a:lnTo>
                  <a:pt x="4006" y="295"/>
                </a:lnTo>
                <a:lnTo>
                  <a:pt x="4007" y="296"/>
                </a:lnTo>
                <a:lnTo>
                  <a:pt x="4007" y="291"/>
                </a:lnTo>
                <a:lnTo>
                  <a:pt x="4007" y="295"/>
                </a:lnTo>
                <a:lnTo>
                  <a:pt x="4008" y="290"/>
                </a:lnTo>
                <a:lnTo>
                  <a:pt x="4008" y="292"/>
                </a:lnTo>
                <a:lnTo>
                  <a:pt x="4008" y="312"/>
                </a:lnTo>
                <a:lnTo>
                  <a:pt x="4009" y="286"/>
                </a:lnTo>
                <a:lnTo>
                  <a:pt x="4009" y="297"/>
                </a:lnTo>
                <a:lnTo>
                  <a:pt x="4009" y="310"/>
                </a:lnTo>
                <a:lnTo>
                  <a:pt x="4010" y="305"/>
                </a:lnTo>
                <a:lnTo>
                  <a:pt x="4010" y="319"/>
                </a:lnTo>
                <a:lnTo>
                  <a:pt x="4010" y="323"/>
                </a:lnTo>
                <a:lnTo>
                  <a:pt x="4010" y="293"/>
                </a:lnTo>
                <a:lnTo>
                  <a:pt x="4011" y="294"/>
                </a:lnTo>
                <a:lnTo>
                  <a:pt x="4011" y="298"/>
                </a:lnTo>
                <a:lnTo>
                  <a:pt x="4011" y="285"/>
                </a:lnTo>
                <a:lnTo>
                  <a:pt x="4011" y="297"/>
                </a:lnTo>
                <a:lnTo>
                  <a:pt x="4012" y="273"/>
                </a:lnTo>
                <a:lnTo>
                  <a:pt x="4012" y="272"/>
                </a:lnTo>
                <a:lnTo>
                  <a:pt x="4013" y="296"/>
                </a:lnTo>
                <a:lnTo>
                  <a:pt x="4013" y="270"/>
                </a:lnTo>
                <a:lnTo>
                  <a:pt x="4013" y="280"/>
                </a:lnTo>
                <a:lnTo>
                  <a:pt x="4013" y="292"/>
                </a:lnTo>
                <a:lnTo>
                  <a:pt x="4014" y="260"/>
                </a:lnTo>
                <a:lnTo>
                  <a:pt x="4014" y="253"/>
                </a:lnTo>
                <a:lnTo>
                  <a:pt x="4014" y="262"/>
                </a:lnTo>
                <a:lnTo>
                  <a:pt x="4015" y="243"/>
                </a:lnTo>
                <a:lnTo>
                  <a:pt x="4015" y="249"/>
                </a:lnTo>
                <a:lnTo>
                  <a:pt x="4015" y="265"/>
                </a:lnTo>
                <a:lnTo>
                  <a:pt x="4016" y="254"/>
                </a:lnTo>
                <a:lnTo>
                  <a:pt x="4016" y="246"/>
                </a:lnTo>
                <a:lnTo>
                  <a:pt x="4016" y="242"/>
                </a:lnTo>
                <a:lnTo>
                  <a:pt x="4017" y="229"/>
                </a:lnTo>
                <a:lnTo>
                  <a:pt x="4017" y="196"/>
                </a:lnTo>
                <a:lnTo>
                  <a:pt x="4017" y="197"/>
                </a:lnTo>
                <a:lnTo>
                  <a:pt x="4017" y="204"/>
                </a:lnTo>
                <a:lnTo>
                  <a:pt x="4018" y="214"/>
                </a:lnTo>
                <a:lnTo>
                  <a:pt x="4018" y="202"/>
                </a:lnTo>
                <a:lnTo>
                  <a:pt x="4018" y="204"/>
                </a:lnTo>
                <a:lnTo>
                  <a:pt x="4019" y="208"/>
                </a:lnTo>
                <a:lnTo>
                  <a:pt x="4019" y="204"/>
                </a:lnTo>
                <a:lnTo>
                  <a:pt x="4019" y="203"/>
                </a:lnTo>
                <a:lnTo>
                  <a:pt x="4020" y="219"/>
                </a:lnTo>
                <a:lnTo>
                  <a:pt x="4020" y="218"/>
                </a:lnTo>
                <a:lnTo>
                  <a:pt x="4020" y="204"/>
                </a:lnTo>
                <a:lnTo>
                  <a:pt x="4021" y="216"/>
                </a:lnTo>
                <a:lnTo>
                  <a:pt x="4021" y="218"/>
                </a:lnTo>
                <a:lnTo>
                  <a:pt x="4021" y="211"/>
                </a:lnTo>
                <a:lnTo>
                  <a:pt x="4021" y="211"/>
                </a:lnTo>
                <a:lnTo>
                  <a:pt x="4022" y="210"/>
                </a:lnTo>
                <a:lnTo>
                  <a:pt x="4022" y="224"/>
                </a:lnTo>
                <a:lnTo>
                  <a:pt x="4022" y="231"/>
                </a:lnTo>
                <a:lnTo>
                  <a:pt x="4023" y="230"/>
                </a:lnTo>
                <a:lnTo>
                  <a:pt x="4023" y="221"/>
                </a:lnTo>
                <a:lnTo>
                  <a:pt x="4023" y="234"/>
                </a:lnTo>
                <a:lnTo>
                  <a:pt x="4024" y="218"/>
                </a:lnTo>
                <a:lnTo>
                  <a:pt x="4024" y="216"/>
                </a:lnTo>
                <a:lnTo>
                  <a:pt x="4024" y="202"/>
                </a:lnTo>
                <a:lnTo>
                  <a:pt x="4025" y="184"/>
                </a:lnTo>
                <a:lnTo>
                  <a:pt x="4025" y="219"/>
                </a:lnTo>
                <a:lnTo>
                  <a:pt x="4025" y="232"/>
                </a:lnTo>
                <a:lnTo>
                  <a:pt x="4025" y="235"/>
                </a:lnTo>
                <a:lnTo>
                  <a:pt x="4026" y="236"/>
                </a:lnTo>
                <a:lnTo>
                  <a:pt x="4026" y="234"/>
                </a:lnTo>
                <a:lnTo>
                  <a:pt x="4027" y="243"/>
                </a:lnTo>
                <a:lnTo>
                  <a:pt x="4027" y="263"/>
                </a:lnTo>
                <a:lnTo>
                  <a:pt x="4027" y="261"/>
                </a:lnTo>
                <a:lnTo>
                  <a:pt x="4027" y="263"/>
                </a:lnTo>
                <a:lnTo>
                  <a:pt x="4028" y="241"/>
                </a:lnTo>
                <a:lnTo>
                  <a:pt x="4028" y="253"/>
                </a:lnTo>
                <a:lnTo>
                  <a:pt x="4028" y="266"/>
                </a:lnTo>
                <a:lnTo>
                  <a:pt x="4028" y="262"/>
                </a:lnTo>
                <a:lnTo>
                  <a:pt x="4029" y="268"/>
                </a:lnTo>
                <a:lnTo>
                  <a:pt x="4029" y="258"/>
                </a:lnTo>
                <a:lnTo>
                  <a:pt x="4029" y="229"/>
                </a:lnTo>
                <a:lnTo>
                  <a:pt x="4030" y="240"/>
                </a:lnTo>
                <a:lnTo>
                  <a:pt x="4030" y="248"/>
                </a:lnTo>
                <a:lnTo>
                  <a:pt x="4030" y="252"/>
                </a:lnTo>
                <a:lnTo>
                  <a:pt x="4031" y="271"/>
                </a:lnTo>
                <a:lnTo>
                  <a:pt x="4031" y="272"/>
                </a:lnTo>
                <a:lnTo>
                  <a:pt x="4031" y="285"/>
                </a:lnTo>
                <a:lnTo>
                  <a:pt x="4032" y="310"/>
                </a:lnTo>
                <a:lnTo>
                  <a:pt x="4032" y="328"/>
                </a:lnTo>
                <a:lnTo>
                  <a:pt x="4032" y="346"/>
                </a:lnTo>
                <a:lnTo>
                  <a:pt x="4032" y="333"/>
                </a:lnTo>
                <a:lnTo>
                  <a:pt x="4033" y="330"/>
                </a:lnTo>
                <a:lnTo>
                  <a:pt x="4033" y="352"/>
                </a:lnTo>
                <a:lnTo>
                  <a:pt x="4034" y="328"/>
                </a:lnTo>
                <a:lnTo>
                  <a:pt x="4034" y="317"/>
                </a:lnTo>
                <a:lnTo>
                  <a:pt x="4034" y="309"/>
                </a:lnTo>
                <a:lnTo>
                  <a:pt x="4034" y="309"/>
                </a:lnTo>
                <a:lnTo>
                  <a:pt x="4035" y="283"/>
                </a:lnTo>
                <a:lnTo>
                  <a:pt x="4035" y="295"/>
                </a:lnTo>
                <a:lnTo>
                  <a:pt x="4035" y="279"/>
                </a:lnTo>
                <a:lnTo>
                  <a:pt x="4036" y="258"/>
                </a:lnTo>
                <a:lnTo>
                  <a:pt x="4036" y="242"/>
                </a:lnTo>
                <a:lnTo>
                  <a:pt x="4036" y="231"/>
                </a:lnTo>
                <a:lnTo>
                  <a:pt x="4036" y="228"/>
                </a:lnTo>
                <a:lnTo>
                  <a:pt x="4037" y="230"/>
                </a:lnTo>
                <a:lnTo>
                  <a:pt x="4037" y="233"/>
                </a:lnTo>
                <a:lnTo>
                  <a:pt x="4038" y="235"/>
                </a:lnTo>
                <a:lnTo>
                  <a:pt x="4038" y="226"/>
                </a:lnTo>
                <a:lnTo>
                  <a:pt x="4038" y="224"/>
                </a:lnTo>
                <a:lnTo>
                  <a:pt x="4038" y="231"/>
                </a:lnTo>
                <a:lnTo>
                  <a:pt x="4039" y="236"/>
                </a:lnTo>
                <a:lnTo>
                  <a:pt x="4039" y="237"/>
                </a:lnTo>
                <a:lnTo>
                  <a:pt x="4039" y="222"/>
                </a:lnTo>
                <a:lnTo>
                  <a:pt x="4039" y="213"/>
                </a:lnTo>
                <a:lnTo>
                  <a:pt x="4040" y="223"/>
                </a:lnTo>
                <a:lnTo>
                  <a:pt x="4040" y="233"/>
                </a:lnTo>
                <a:lnTo>
                  <a:pt x="4040" y="212"/>
                </a:lnTo>
                <a:lnTo>
                  <a:pt x="4041" y="215"/>
                </a:lnTo>
                <a:lnTo>
                  <a:pt x="4041" y="229"/>
                </a:lnTo>
                <a:lnTo>
                  <a:pt x="4042" y="235"/>
                </a:lnTo>
                <a:lnTo>
                  <a:pt x="4042" y="248"/>
                </a:lnTo>
                <a:lnTo>
                  <a:pt x="4042" y="261"/>
                </a:lnTo>
                <a:lnTo>
                  <a:pt x="4042" y="274"/>
                </a:lnTo>
                <a:lnTo>
                  <a:pt x="4043" y="285"/>
                </a:lnTo>
                <a:lnTo>
                  <a:pt x="4043" y="280"/>
                </a:lnTo>
                <a:lnTo>
                  <a:pt x="4043" y="295"/>
                </a:lnTo>
                <a:lnTo>
                  <a:pt x="4043" y="279"/>
                </a:lnTo>
                <a:lnTo>
                  <a:pt x="4044" y="290"/>
                </a:lnTo>
                <a:lnTo>
                  <a:pt x="4044" y="291"/>
                </a:lnTo>
                <a:lnTo>
                  <a:pt x="4045" y="265"/>
                </a:lnTo>
                <a:lnTo>
                  <a:pt x="4045" y="293"/>
                </a:lnTo>
                <a:lnTo>
                  <a:pt x="4045" y="254"/>
                </a:lnTo>
                <a:lnTo>
                  <a:pt x="4045" y="274"/>
                </a:lnTo>
                <a:lnTo>
                  <a:pt x="4046" y="280"/>
                </a:lnTo>
                <a:lnTo>
                  <a:pt x="4046" y="226"/>
                </a:lnTo>
                <a:lnTo>
                  <a:pt x="4046" y="218"/>
                </a:lnTo>
                <a:lnTo>
                  <a:pt x="4047" y="236"/>
                </a:lnTo>
                <a:lnTo>
                  <a:pt x="4047" y="259"/>
                </a:lnTo>
                <a:lnTo>
                  <a:pt x="4047" y="241"/>
                </a:lnTo>
                <a:lnTo>
                  <a:pt x="4047" y="226"/>
                </a:lnTo>
                <a:lnTo>
                  <a:pt x="4048" y="241"/>
                </a:lnTo>
                <a:lnTo>
                  <a:pt x="4048" y="249"/>
                </a:lnTo>
                <a:lnTo>
                  <a:pt x="4049" y="251"/>
                </a:lnTo>
                <a:lnTo>
                  <a:pt x="4049" y="256"/>
                </a:lnTo>
                <a:lnTo>
                  <a:pt x="4049" y="272"/>
                </a:lnTo>
                <a:lnTo>
                  <a:pt x="4049" y="250"/>
                </a:lnTo>
                <a:lnTo>
                  <a:pt x="4050" y="238"/>
                </a:lnTo>
                <a:lnTo>
                  <a:pt x="4050" y="257"/>
                </a:lnTo>
                <a:lnTo>
                  <a:pt x="4050" y="269"/>
                </a:lnTo>
                <a:lnTo>
                  <a:pt x="4051" y="272"/>
                </a:lnTo>
                <a:lnTo>
                  <a:pt x="4051" y="268"/>
                </a:lnTo>
                <a:lnTo>
                  <a:pt x="4051" y="286"/>
                </a:lnTo>
                <a:lnTo>
                  <a:pt x="4051" y="282"/>
                </a:lnTo>
                <a:lnTo>
                  <a:pt x="4052" y="274"/>
                </a:lnTo>
                <a:lnTo>
                  <a:pt x="4052" y="274"/>
                </a:lnTo>
                <a:lnTo>
                  <a:pt x="4053" y="276"/>
                </a:lnTo>
                <a:lnTo>
                  <a:pt x="4053" y="289"/>
                </a:lnTo>
                <a:lnTo>
                  <a:pt x="4053" y="288"/>
                </a:lnTo>
                <a:lnTo>
                  <a:pt x="4053" y="281"/>
                </a:lnTo>
                <a:lnTo>
                  <a:pt x="4054" y="302"/>
                </a:lnTo>
                <a:lnTo>
                  <a:pt x="4054" y="289"/>
                </a:lnTo>
                <a:lnTo>
                  <a:pt x="4054" y="311"/>
                </a:lnTo>
                <a:lnTo>
                  <a:pt x="4054" y="315"/>
                </a:lnTo>
                <a:lnTo>
                  <a:pt x="4055" y="312"/>
                </a:lnTo>
                <a:lnTo>
                  <a:pt x="4055" y="307"/>
                </a:lnTo>
                <a:lnTo>
                  <a:pt x="4056" y="317"/>
                </a:lnTo>
                <a:lnTo>
                  <a:pt x="4056" y="313"/>
                </a:lnTo>
                <a:lnTo>
                  <a:pt x="4056" y="309"/>
                </a:lnTo>
                <a:lnTo>
                  <a:pt x="4056" y="290"/>
                </a:lnTo>
                <a:lnTo>
                  <a:pt x="4057" y="281"/>
                </a:lnTo>
                <a:lnTo>
                  <a:pt x="4057" y="284"/>
                </a:lnTo>
                <a:lnTo>
                  <a:pt x="4057" y="275"/>
                </a:lnTo>
                <a:lnTo>
                  <a:pt x="4058" y="265"/>
                </a:lnTo>
                <a:lnTo>
                  <a:pt x="4058" y="257"/>
                </a:lnTo>
                <a:lnTo>
                  <a:pt x="4058" y="244"/>
                </a:lnTo>
                <a:lnTo>
                  <a:pt x="4058" y="242"/>
                </a:lnTo>
                <a:lnTo>
                  <a:pt x="4059" y="228"/>
                </a:lnTo>
                <a:lnTo>
                  <a:pt x="4059" y="265"/>
                </a:lnTo>
                <a:lnTo>
                  <a:pt x="4060" y="254"/>
                </a:lnTo>
                <a:lnTo>
                  <a:pt x="4060" y="253"/>
                </a:lnTo>
                <a:lnTo>
                  <a:pt x="4060" y="261"/>
                </a:lnTo>
                <a:lnTo>
                  <a:pt x="4060" y="265"/>
                </a:lnTo>
                <a:lnTo>
                  <a:pt x="4061" y="251"/>
                </a:lnTo>
                <a:lnTo>
                  <a:pt x="4061" y="268"/>
                </a:lnTo>
                <a:lnTo>
                  <a:pt x="4061" y="245"/>
                </a:lnTo>
                <a:lnTo>
                  <a:pt x="4062" y="269"/>
                </a:lnTo>
                <a:lnTo>
                  <a:pt x="4062" y="254"/>
                </a:lnTo>
                <a:lnTo>
                  <a:pt x="4062" y="262"/>
                </a:lnTo>
                <a:lnTo>
                  <a:pt x="4062" y="240"/>
                </a:lnTo>
                <a:lnTo>
                  <a:pt x="4063" y="260"/>
                </a:lnTo>
                <a:lnTo>
                  <a:pt x="4063" y="254"/>
                </a:lnTo>
                <a:lnTo>
                  <a:pt x="4064" y="240"/>
                </a:lnTo>
                <a:lnTo>
                  <a:pt x="4064" y="258"/>
                </a:lnTo>
                <a:lnTo>
                  <a:pt x="4064" y="236"/>
                </a:lnTo>
                <a:lnTo>
                  <a:pt x="4064" y="238"/>
                </a:lnTo>
                <a:lnTo>
                  <a:pt x="4065" y="243"/>
                </a:lnTo>
                <a:lnTo>
                  <a:pt x="4065" y="298"/>
                </a:lnTo>
                <a:lnTo>
                  <a:pt x="4065" y="402"/>
                </a:lnTo>
                <a:lnTo>
                  <a:pt x="4066" y="465"/>
                </a:lnTo>
                <a:lnTo>
                  <a:pt x="4066" y="439"/>
                </a:lnTo>
                <a:lnTo>
                  <a:pt x="4066" y="438"/>
                </a:lnTo>
                <a:lnTo>
                  <a:pt x="4067" y="426"/>
                </a:lnTo>
                <a:lnTo>
                  <a:pt x="4067" y="406"/>
                </a:lnTo>
                <a:lnTo>
                  <a:pt x="4067" y="425"/>
                </a:lnTo>
                <a:lnTo>
                  <a:pt x="4068" y="403"/>
                </a:lnTo>
                <a:lnTo>
                  <a:pt x="4068" y="382"/>
                </a:lnTo>
                <a:lnTo>
                  <a:pt x="4068" y="378"/>
                </a:lnTo>
                <a:lnTo>
                  <a:pt x="4068" y="358"/>
                </a:lnTo>
                <a:lnTo>
                  <a:pt x="4069" y="353"/>
                </a:lnTo>
                <a:lnTo>
                  <a:pt x="4069" y="353"/>
                </a:lnTo>
                <a:lnTo>
                  <a:pt x="4069" y="354"/>
                </a:lnTo>
                <a:lnTo>
                  <a:pt x="4069" y="323"/>
                </a:lnTo>
                <a:lnTo>
                  <a:pt x="4070" y="348"/>
                </a:lnTo>
                <a:lnTo>
                  <a:pt x="4070" y="339"/>
                </a:lnTo>
                <a:lnTo>
                  <a:pt x="4071" y="326"/>
                </a:lnTo>
                <a:lnTo>
                  <a:pt x="4071" y="306"/>
                </a:lnTo>
                <a:lnTo>
                  <a:pt x="4071" y="301"/>
                </a:lnTo>
                <a:lnTo>
                  <a:pt x="4071" y="308"/>
                </a:lnTo>
                <a:lnTo>
                  <a:pt x="4072" y="297"/>
                </a:lnTo>
                <a:lnTo>
                  <a:pt x="4072" y="241"/>
                </a:lnTo>
                <a:lnTo>
                  <a:pt x="4072" y="230"/>
                </a:lnTo>
                <a:lnTo>
                  <a:pt x="4073" y="221"/>
                </a:lnTo>
                <a:lnTo>
                  <a:pt x="4073" y="213"/>
                </a:lnTo>
                <a:lnTo>
                  <a:pt x="4073" y="206"/>
                </a:lnTo>
                <a:lnTo>
                  <a:pt x="4073" y="230"/>
                </a:lnTo>
                <a:lnTo>
                  <a:pt x="4074" y="239"/>
                </a:lnTo>
                <a:lnTo>
                  <a:pt x="4074" y="249"/>
                </a:lnTo>
                <a:lnTo>
                  <a:pt x="4075" y="247"/>
                </a:lnTo>
                <a:lnTo>
                  <a:pt x="4075" y="228"/>
                </a:lnTo>
                <a:lnTo>
                  <a:pt x="4075" y="240"/>
                </a:lnTo>
                <a:lnTo>
                  <a:pt x="4075" y="227"/>
                </a:lnTo>
                <a:lnTo>
                  <a:pt x="4076" y="232"/>
                </a:lnTo>
                <a:lnTo>
                  <a:pt x="4076" y="238"/>
                </a:lnTo>
                <a:lnTo>
                  <a:pt x="4076" y="222"/>
                </a:lnTo>
                <a:lnTo>
                  <a:pt x="4077" y="242"/>
                </a:lnTo>
                <a:lnTo>
                  <a:pt x="4077" y="223"/>
                </a:lnTo>
                <a:lnTo>
                  <a:pt x="4077" y="232"/>
                </a:lnTo>
                <a:lnTo>
                  <a:pt x="4078" y="236"/>
                </a:lnTo>
                <a:lnTo>
                  <a:pt x="4078" y="243"/>
                </a:lnTo>
                <a:lnTo>
                  <a:pt x="4078" y="234"/>
                </a:lnTo>
                <a:lnTo>
                  <a:pt x="4079" y="236"/>
                </a:lnTo>
                <a:lnTo>
                  <a:pt x="4079" y="238"/>
                </a:lnTo>
                <a:lnTo>
                  <a:pt x="4079" y="244"/>
                </a:lnTo>
                <a:lnTo>
                  <a:pt x="4079" y="262"/>
                </a:lnTo>
                <a:lnTo>
                  <a:pt x="4080" y="271"/>
                </a:lnTo>
                <a:lnTo>
                  <a:pt x="4080" y="285"/>
                </a:lnTo>
                <a:lnTo>
                  <a:pt x="4080" y="281"/>
                </a:lnTo>
                <a:lnTo>
                  <a:pt x="4080" y="290"/>
                </a:lnTo>
                <a:lnTo>
                  <a:pt x="4081" y="275"/>
                </a:lnTo>
                <a:lnTo>
                  <a:pt x="4081" y="295"/>
                </a:lnTo>
                <a:lnTo>
                  <a:pt x="4082" y="265"/>
                </a:lnTo>
                <a:lnTo>
                  <a:pt x="4082" y="297"/>
                </a:lnTo>
                <a:lnTo>
                  <a:pt x="4082" y="348"/>
                </a:lnTo>
                <a:lnTo>
                  <a:pt x="4083" y="276"/>
                </a:lnTo>
                <a:lnTo>
                  <a:pt x="4083" y="257"/>
                </a:lnTo>
                <a:lnTo>
                  <a:pt x="4083" y="241"/>
                </a:lnTo>
                <a:lnTo>
                  <a:pt x="4083" y="258"/>
                </a:lnTo>
                <a:lnTo>
                  <a:pt x="4084" y="260"/>
                </a:lnTo>
                <a:lnTo>
                  <a:pt x="4084" y="268"/>
                </a:lnTo>
                <a:lnTo>
                  <a:pt x="4084" y="257"/>
                </a:lnTo>
                <a:lnTo>
                  <a:pt x="4084" y="224"/>
                </a:lnTo>
                <a:lnTo>
                  <a:pt x="4085" y="233"/>
                </a:lnTo>
                <a:lnTo>
                  <a:pt x="4085" y="233"/>
                </a:lnTo>
                <a:lnTo>
                  <a:pt x="4086" y="221"/>
                </a:lnTo>
                <a:lnTo>
                  <a:pt x="4086" y="197"/>
                </a:lnTo>
                <a:lnTo>
                  <a:pt x="4086" y="199"/>
                </a:lnTo>
                <a:lnTo>
                  <a:pt x="4086" y="183"/>
                </a:lnTo>
                <a:lnTo>
                  <a:pt x="4087" y="194"/>
                </a:lnTo>
                <a:lnTo>
                  <a:pt x="4087" y="185"/>
                </a:lnTo>
                <a:lnTo>
                  <a:pt x="4087" y="195"/>
                </a:lnTo>
                <a:lnTo>
                  <a:pt x="4088" y="202"/>
                </a:lnTo>
                <a:lnTo>
                  <a:pt x="4088" y="199"/>
                </a:lnTo>
                <a:lnTo>
                  <a:pt x="4088" y="205"/>
                </a:lnTo>
                <a:lnTo>
                  <a:pt x="4089" y="206"/>
                </a:lnTo>
                <a:lnTo>
                  <a:pt x="4089" y="200"/>
                </a:lnTo>
                <a:lnTo>
                  <a:pt x="4089" y="192"/>
                </a:lnTo>
                <a:lnTo>
                  <a:pt x="4090" y="184"/>
                </a:lnTo>
                <a:lnTo>
                  <a:pt x="4090" y="200"/>
                </a:lnTo>
                <a:lnTo>
                  <a:pt x="4090" y="200"/>
                </a:lnTo>
                <a:lnTo>
                  <a:pt x="4090" y="202"/>
                </a:lnTo>
                <a:lnTo>
                  <a:pt x="4091" y="213"/>
                </a:lnTo>
                <a:lnTo>
                  <a:pt x="4091" y="205"/>
                </a:lnTo>
                <a:lnTo>
                  <a:pt x="4091" y="209"/>
                </a:lnTo>
                <a:lnTo>
                  <a:pt x="4092" y="207"/>
                </a:lnTo>
                <a:lnTo>
                  <a:pt x="4092" y="213"/>
                </a:lnTo>
                <a:lnTo>
                  <a:pt x="4092" y="216"/>
                </a:lnTo>
                <a:lnTo>
                  <a:pt x="4093" y="181"/>
                </a:lnTo>
                <a:lnTo>
                  <a:pt x="4093" y="158"/>
                </a:lnTo>
                <a:lnTo>
                  <a:pt x="4093" y="162"/>
                </a:lnTo>
                <a:lnTo>
                  <a:pt x="4094" y="159"/>
                </a:lnTo>
                <a:lnTo>
                  <a:pt x="4094" y="160"/>
                </a:lnTo>
                <a:lnTo>
                  <a:pt x="4094" y="176"/>
                </a:lnTo>
                <a:lnTo>
                  <a:pt x="4094" y="179"/>
                </a:lnTo>
                <a:lnTo>
                  <a:pt x="4095" y="187"/>
                </a:lnTo>
                <a:lnTo>
                  <a:pt x="4095" y="184"/>
                </a:lnTo>
                <a:lnTo>
                  <a:pt x="4095" y="208"/>
                </a:lnTo>
                <a:lnTo>
                  <a:pt x="4095" y="205"/>
                </a:lnTo>
                <a:lnTo>
                  <a:pt x="4096" y="207"/>
                </a:lnTo>
                <a:lnTo>
                  <a:pt x="4096" y="216"/>
                </a:lnTo>
                <a:lnTo>
                  <a:pt x="4097" y="220"/>
                </a:lnTo>
                <a:lnTo>
                  <a:pt x="4097" y="226"/>
                </a:lnTo>
                <a:lnTo>
                  <a:pt x="4097" y="235"/>
                </a:lnTo>
                <a:lnTo>
                  <a:pt x="4097" y="238"/>
                </a:lnTo>
                <a:lnTo>
                  <a:pt x="4098" y="229"/>
                </a:lnTo>
                <a:lnTo>
                  <a:pt x="4098" y="232"/>
                </a:lnTo>
                <a:lnTo>
                  <a:pt x="4098" y="262"/>
                </a:lnTo>
                <a:lnTo>
                  <a:pt x="4099" y="306"/>
                </a:lnTo>
                <a:lnTo>
                  <a:pt x="4099" y="335"/>
                </a:lnTo>
                <a:lnTo>
                  <a:pt x="4099" y="330"/>
                </a:lnTo>
                <a:lnTo>
                  <a:pt x="4100" y="318"/>
                </a:lnTo>
                <a:lnTo>
                  <a:pt x="4100" y="315"/>
                </a:lnTo>
                <a:lnTo>
                  <a:pt x="4100" y="304"/>
                </a:lnTo>
                <a:lnTo>
                  <a:pt x="4101" y="312"/>
                </a:lnTo>
                <a:lnTo>
                  <a:pt x="4101" y="328"/>
                </a:lnTo>
                <a:lnTo>
                  <a:pt x="4101" y="326"/>
                </a:lnTo>
                <a:lnTo>
                  <a:pt x="4101" y="300"/>
                </a:lnTo>
                <a:lnTo>
                  <a:pt x="4102" y="288"/>
                </a:lnTo>
                <a:lnTo>
                  <a:pt x="4102" y="296"/>
                </a:lnTo>
                <a:lnTo>
                  <a:pt x="4102" y="278"/>
                </a:lnTo>
                <a:lnTo>
                  <a:pt x="4103" y="274"/>
                </a:lnTo>
                <a:lnTo>
                  <a:pt x="4103" y="268"/>
                </a:lnTo>
                <a:lnTo>
                  <a:pt x="4103" y="259"/>
                </a:lnTo>
                <a:lnTo>
                  <a:pt x="4104" y="267"/>
                </a:lnTo>
                <a:lnTo>
                  <a:pt x="4104" y="265"/>
                </a:lnTo>
                <a:lnTo>
                  <a:pt x="4104" y="252"/>
                </a:lnTo>
                <a:lnTo>
                  <a:pt x="4105" y="256"/>
                </a:lnTo>
                <a:lnTo>
                  <a:pt x="4105" y="288"/>
                </a:lnTo>
                <a:lnTo>
                  <a:pt x="4105" y="267"/>
                </a:lnTo>
                <a:lnTo>
                  <a:pt x="4105" y="256"/>
                </a:lnTo>
                <a:lnTo>
                  <a:pt x="4106" y="297"/>
                </a:lnTo>
                <a:lnTo>
                  <a:pt x="4106" y="277"/>
                </a:lnTo>
                <a:lnTo>
                  <a:pt x="4107" y="299"/>
                </a:lnTo>
                <a:lnTo>
                  <a:pt x="4107" y="289"/>
                </a:lnTo>
                <a:lnTo>
                  <a:pt x="4107" y="273"/>
                </a:lnTo>
                <a:lnTo>
                  <a:pt x="4107" y="274"/>
                </a:lnTo>
                <a:lnTo>
                  <a:pt x="4108" y="266"/>
                </a:lnTo>
                <a:lnTo>
                  <a:pt x="4108" y="276"/>
                </a:lnTo>
                <a:lnTo>
                  <a:pt x="4108" y="258"/>
                </a:lnTo>
                <a:lnTo>
                  <a:pt x="4109" y="268"/>
                </a:lnTo>
                <a:lnTo>
                  <a:pt x="4109" y="268"/>
                </a:lnTo>
                <a:lnTo>
                  <a:pt x="4109" y="261"/>
                </a:lnTo>
                <a:lnTo>
                  <a:pt x="4109" y="268"/>
                </a:lnTo>
                <a:lnTo>
                  <a:pt x="4110" y="259"/>
                </a:lnTo>
                <a:lnTo>
                  <a:pt x="4110" y="269"/>
                </a:lnTo>
                <a:lnTo>
                  <a:pt x="4111" y="274"/>
                </a:lnTo>
                <a:lnTo>
                  <a:pt x="4111" y="256"/>
                </a:lnTo>
                <a:lnTo>
                  <a:pt x="4111" y="250"/>
                </a:lnTo>
                <a:lnTo>
                  <a:pt x="4111" y="265"/>
                </a:lnTo>
                <a:lnTo>
                  <a:pt x="4112" y="258"/>
                </a:lnTo>
                <a:lnTo>
                  <a:pt x="4112" y="251"/>
                </a:lnTo>
                <a:lnTo>
                  <a:pt x="4112" y="252"/>
                </a:lnTo>
                <a:lnTo>
                  <a:pt x="4112" y="238"/>
                </a:lnTo>
                <a:lnTo>
                  <a:pt x="4113" y="249"/>
                </a:lnTo>
                <a:lnTo>
                  <a:pt x="4113" y="252"/>
                </a:lnTo>
                <a:lnTo>
                  <a:pt x="4113" y="253"/>
                </a:lnTo>
                <a:lnTo>
                  <a:pt x="4114" y="252"/>
                </a:lnTo>
                <a:lnTo>
                  <a:pt x="4114" y="254"/>
                </a:lnTo>
                <a:lnTo>
                  <a:pt x="4114" y="260"/>
                </a:lnTo>
                <a:lnTo>
                  <a:pt x="4115" y="260"/>
                </a:lnTo>
                <a:lnTo>
                  <a:pt x="4115" y="233"/>
                </a:lnTo>
                <a:lnTo>
                  <a:pt x="4115" y="248"/>
                </a:lnTo>
                <a:lnTo>
                  <a:pt x="4116" y="283"/>
                </a:lnTo>
                <a:lnTo>
                  <a:pt x="4116" y="281"/>
                </a:lnTo>
                <a:lnTo>
                  <a:pt x="4116" y="273"/>
                </a:lnTo>
                <a:lnTo>
                  <a:pt x="4116" y="274"/>
                </a:lnTo>
                <a:lnTo>
                  <a:pt x="4117" y="254"/>
                </a:lnTo>
                <a:lnTo>
                  <a:pt x="4117" y="277"/>
                </a:lnTo>
                <a:lnTo>
                  <a:pt x="4118" y="263"/>
                </a:lnTo>
                <a:lnTo>
                  <a:pt x="4118" y="251"/>
                </a:lnTo>
                <a:lnTo>
                  <a:pt x="4118" y="274"/>
                </a:lnTo>
                <a:lnTo>
                  <a:pt x="4118" y="270"/>
                </a:lnTo>
                <a:lnTo>
                  <a:pt x="4119" y="272"/>
                </a:lnTo>
                <a:lnTo>
                  <a:pt x="4119" y="259"/>
                </a:lnTo>
                <a:lnTo>
                  <a:pt x="4119" y="253"/>
                </a:lnTo>
                <a:lnTo>
                  <a:pt x="4120" y="253"/>
                </a:lnTo>
                <a:lnTo>
                  <a:pt x="4120" y="240"/>
                </a:lnTo>
                <a:lnTo>
                  <a:pt x="4120" y="237"/>
                </a:lnTo>
                <a:lnTo>
                  <a:pt x="4120" y="247"/>
                </a:lnTo>
                <a:lnTo>
                  <a:pt x="4121" y="233"/>
                </a:lnTo>
                <a:lnTo>
                  <a:pt x="4121" y="257"/>
                </a:lnTo>
                <a:lnTo>
                  <a:pt x="4122" y="272"/>
                </a:lnTo>
                <a:lnTo>
                  <a:pt x="4122" y="245"/>
                </a:lnTo>
                <a:lnTo>
                  <a:pt x="4122" y="267"/>
                </a:lnTo>
                <a:lnTo>
                  <a:pt x="4122" y="258"/>
                </a:lnTo>
                <a:lnTo>
                  <a:pt x="4123" y="247"/>
                </a:lnTo>
                <a:lnTo>
                  <a:pt x="4123" y="266"/>
                </a:lnTo>
                <a:lnTo>
                  <a:pt x="4123" y="256"/>
                </a:lnTo>
                <a:lnTo>
                  <a:pt x="4124" y="241"/>
                </a:lnTo>
                <a:lnTo>
                  <a:pt x="4124" y="237"/>
                </a:lnTo>
                <a:lnTo>
                  <a:pt x="4124" y="239"/>
                </a:lnTo>
                <a:lnTo>
                  <a:pt x="4124" y="239"/>
                </a:lnTo>
                <a:lnTo>
                  <a:pt x="4125" y="235"/>
                </a:lnTo>
                <a:lnTo>
                  <a:pt x="4125" y="244"/>
                </a:lnTo>
                <a:lnTo>
                  <a:pt x="4126" y="230"/>
                </a:lnTo>
                <a:lnTo>
                  <a:pt x="4126" y="241"/>
                </a:lnTo>
                <a:lnTo>
                  <a:pt x="4126" y="273"/>
                </a:lnTo>
                <a:lnTo>
                  <a:pt x="4126" y="272"/>
                </a:lnTo>
                <a:lnTo>
                  <a:pt x="4127" y="244"/>
                </a:lnTo>
                <a:lnTo>
                  <a:pt x="4127" y="257"/>
                </a:lnTo>
                <a:lnTo>
                  <a:pt x="4127" y="253"/>
                </a:lnTo>
                <a:lnTo>
                  <a:pt x="4127" y="233"/>
                </a:lnTo>
                <a:lnTo>
                  <a:pt x="4128" y="260"/>
                </a:lnTo>
                <a:lnTo>
                  <a:pt x="4128" y="260"/>
                </a:lnTo>
                <a:lnTo>
                  <a:pt x="4129" y="246"/>
                </a:lnTo>
                <a:lnTo>
                  <a:pt x="4129" y="243"/>
                </a:lnTo>
                <a:lnTo>
                  <a:pt x="4129" y="252"/>
                </a:lnTo>
                <a:lnTo>
                  <a:pt x="4129" y="244"/>
                </a:lnTo>
                <a:lnTo>
                  <a:pt x="4130" y="226"/>
                </a:lnTo>
                <a:lnTo>
                  <a:pt x="4130" y="248"/>
                </a:lnTo>
                <a:lnTo>
                  <a:pt x="4130" y="247"/>
                </a:lnTo>
                <a:lnTo>
                  <a:pt x="4131" y="258"/>
                </a:lnTo>
                <a:lnTo>
                  <a:pt x="4131" y="273"/>
                </a:lnTo>
                <a:lnTo>
                  <a:pt x="4131" y="240"/>
                </a:lnTo>
                <a:lnTo>
                  <a:pt x="4131" y="248"/>
                </a:lnTo>
                <a:lnTo>
                  <a:pt x="4132" y="272"/>
                </a:lnTo>
                <a:lnTo>
                  <a:pt x="4132" y="281"/>
                </a:lnTo>
                <a:lnTo>
                  <a:pt x="4133" y="263"/>
                </a:lnTo>
                <a:lnTo>
                  <a:pt x="4133" y="383"/>
                </a:lnTo>
                <a:lnTo>
                  <a:pt x="4133" y="441"/>
                </a:lnTo>
                <a:lnTo>
                  <a:pt x="4133" y="474"/>
                </a:lnTo>
                <a:lnTo>
                  <a:pt x="4134" y="446"/>
                </a:lnTo>
                <a:lnTo>
                  <a:pt x="4134" y="442"/>
                </a:lnTo>
                <a:lnTo>
                  <a:pt x="4134" y="431"/>
                </a:lnTo>
                <a:lnTo>
                  <a:pt x="4135" y="400"/>
                </a:lnTo>
                <a:lnTo>
                  <a:pt x="4135" y="383"/>
                </a:lnTo>
                <a:lnTo>
                  <a:pt x="4135" y="386"/>
                </a:lnTo>
                <a:lnTo>
                  <a:pt x="4135" y="373"/>
                </a:lnTo>
                <a:lnTo>
                  <a:pt x="4136" y="349"/>
                </a:lnTo>
                <a:lnTo>
                  <a:pt x="4136" y="336"/>
                </a:lnTo>
                <a:lnTo>
                  <a:pt x="4137" y="312"/>
                </a:lnTo>
                <a:lnTo>
                  <a:pt x="4137" y="303"/>
                </a:lnTo>
                <a:lnTo>
                  <a:pt x="4137" y="306"/>
                </a:lnTo>
                <a:lnTo>
                  <a:pt x="4137" y="311"/>
                </a:lnTo>
                <a:lnTo>
                  <a:pt x="4138" y="292"/>
                </a:lnTo>
                <a:lnTo>
                  <a:pt x="4138" y="314"/>
                </a:lnTo>
                <a:lnTo>
                  <a:pt x="4138" y="318"/>
                </a:lnTo>
                <a:lnTo>
                  <a:pt x="4138" y="311"/>
                </a:lnTo>
                <a:lnTo>
                  <a:pt x="4139" y="315"/>
                </a:lnTo>
                <a:lnTo>
                  <a:pt x="4139" y="321"/>
                </a:lnTo>
                <a:lnTo>
                  <a:pt x="4140" y="331"/>
                </a:lnTo>
                <a:lnTo>
                  <a:pt x="4140" y="316"/>
                </a:lnTo>
                <a:lnTo>
                  <a:pt x="4140" y="298"/>
                </a:lnTo>
                <a:lnTo>
                  <a:pt x="4140" y="296"/>
                </a:lnTo>
                <a:lnTo>
                  <a:pt x="4141" y="309"/>
                </a:lnTo>
                <a:lnTo>
                  <a:pt x="4141" y="365"/>
                </a:lnTo>
                <a:lnTo>
                  <a:pt x="4141" y="393"/>
                </a:lnTo>
                <a:lnTo>
                  <a:pt x="4142" y="382"/>
                </a:lnTo>
                <a:lnTo>
                  <a:pt x="4142" y="420"/>
                </a:lnTo>
                <a:lnTo>
                  <a:pt x="4142" y="416"/>
                </a:lnTo>
                <a:lnTo>
                  <a:pt x="4142" y="400"/>
                </a:lnTo>
                <a:lnTo>
                  <a:pt x="4143" y="384"/>
                </a:lnTo>
                <a:lnTo>
                  <a:pt x="4143" y="359"/>
                </a:lnTo>
                <a:lnTo>
                  <a:pt x="4144" y="328"/>
                </a:lnTo>
                <a:lnTo>
                  <a:pt x="4144" y="274"/>
                </a:lnTo>
                <a:lnTo>
                  <a:pt x="4144" y="283"/>
                </a:lnTo>
                <a:lnTo>
                  <a:pt x="4144" y="269"/>
                </a:lnTo>
                <a:lnTo>
                  <a:pt x="4145" y="244"/>
                </a:lnTo>
                <a:lnTo>
                  <a:pt x="4145" y="248"/>
                </a:lnTo>
                <a:lnTo>
                  <a:pt x="4145" y="277"/>
                </a:lnTo>
                <a:lnTo>
                  <a:pt x="4146" y="294"/>
                </a:lnTo>
                <a:lnTo>
                  <a:pt x="4146" y="309"/>
                </a:lnTo>
                <a:lnTo>
                  <a:pt x="4146" y="289"/>
                </a:lnTo>
                <a:lnTo>
                  <a:pt x="4146" y="269"/>
                </a:lnTo>
                <a:lnTo>
                  <a:pt x="4147" y="272"/>
                </a:lnTo>
                <a:lnTo>
                  <a:pt x="4147" y="279"/>
                </a:lnTo>
                <a:lnTo>
                  <a:pt x="4148" y="284"/>
                </a:lnTo>
                <a:lnTo>
                  <a:pt x="4148" y="276"/>
                </a:lnTo>
                <a:lnTo>
                  <a:pt x="4148" y="263"/>
                </a:lnTo>
                <a:lnTo>
                  <a:pt x="4148" y="263"/>
                </a:lnTo>
                <a:lnTo>
                  <a:pt x="4149" y="246"/>
                </a:lnTo>
                <a:lnTo>
                  <a:pt x="4149" y="270"/>
                </a:lnTo>
                <a:lnTo>
                  <a:pt x="4149" y="287"/>
                </a:lnTo>
                <a:lnTo>
                  <a:pt x="4150" y="281"/>
                </a:lnTo>
                <a:lnTo>
                  <a:pt x="4150" y="313"/>
                </a:lnTo>
                <a:lnTo>
                  <a:pt x="4150" y="318"/>
                </a:lnTo>
                <a:lnTo>
                  <a:pt x="4151" y="318"/>
                </a:lnTo>
                <a:lnTo>
                  <a:pt x="4151" y="217"/>
                </a:lnTo>
                <a:lnTo>
                  <a:pt x="4151" y="195"/>
                </a:lnTo>
                <a:lnTo>
                  <a:pt x="4152" y="180"/>
                </a:lnTo>
                <a:lnTo>
                  <a:pt x="4152" y="192"/>
                </a:lnTo>
                <a:lnTo>
                  <a:pt x="4152" y="190"/>
                </a:lnTo>
                <a:lnTo>
                  <a:pt x="4152" y="190"/>
                </a:lnTo>
                <a:lnTo>
                  <a:pt x="4153" y="190"/>
                </a:lnTo>
                <a:lnTo>
                  <a:pt x="4153" y="192"/>
                </a:lnTo>
                <a:lnTo>
                  <a:pt x="4153" y="203"/>
                </a:lnTo>
                <a:lnTo>
                  <a:pt x="4153" y="198"/>
                </a:lnTo>
                <a:lnTo>
                  <a:pt x="4154" y="178"/>
                </a:lnTo>
                <a:lnTo>
                  <a:pt x="4154" y="169"/>
                </a:lnTo>
                <a:lnTo>
                  <a:pt x="4155" y="151"/>
                </a:lnTo>
                <a:lnTo>
                  <a:pt x="4155" y="164"/>
                </a:lnTo>
                <a:lnTo>
                  <a:pt x="4155" y="176"/>
                </a:lnTo>
                <a:lnTo>
                  <a:pt x="4155" y="163"/>
                </a:lnTo>
                <a:lnTo>
                  <a:pt x="4156" y="163"/>
                </a:lnTo>
                <a:lnTo>
                  <a:pt x="4156" y="171"/>
                </a:lnTo>
                <a:lnTo>
                  <a:pt x="4156" y="152"/>
                </a:lnTo>
                <a:lnTo>
                  <a:pt x="4157" y="165"/>
                </a:lnTo>
                <a:lnTo>
                  <a:pt x="4157" y="157"/>
                </a:lnTo>
                <a:lnTo>
                  <a:pt x="4157" y="169"/>
                </a:lnTo>
                <a:lnTo>
                  <a:pt x="4157" y="166"/>
                </a:lnTo>
                <a:lnTo>
                  <a:pt x="4158" y="167"/>
                </a:lnTo>
                <a:lnTo>
                  <a:pt x="4158" y="149"/>
                </a:lnTo>
                <a:lnTo>
                  <a:pt x="4159" y="152"/>
                </a:lnTo>
                <a:lnTo>
                  <a:pt x="4159" y="158"/>
                </a:lnTo>
                <a:lnTo>
                  <a:pt x="4159" y="153"/>
                </a:lnTo>
                <a:lnTo>
                  <a:pt x="4159" y="149"/>
                </a:lnTo>
                <a:lnTo>
                  <a:pt x="4160" y="153"/>
                </a:lnTo>
                <a:lnTo>
                  <a:pt x="4160" y="140"/>
                </a:lnTo>
                <a:lnTo>
                  <a:pt x="4160" y="149"/>
                </a:lnTo>
                <a:lnTo>
                  <a:pt x="4161" y="167"/>
                </a:lnTo>
                <a:lnTo>
                  <a:pt x="4161" y="147"/>
                </a:lnTo>
                <a:lnTo>
                  <a:pt x="4161" y="170"/>
                </a:lnTo>
                <a:lnTo>
                  <a:pt x="4162" y="156"/>
                </a:lnTo>
                <a:lnTo>
                  <a:pt x="4162" y="161"/>
                </a:lnTo>
                <a:lnTo>
                  <a:pt x="4162" y="163"/>
                </a:lnTo>
                <a:lnTo>
                  <a:pt x="4163" y="157"/>
                </a:lnTo>
                <a:lnTo>
                  <a:pt x="4163" y="139"/>
                </a:lnTo>
                <a:lnTo>
                  <a:pt x="4163" y="141"/>
                </a:lnTo>
                <a:lnTo>
                  <a:pt x="4163" y="148"/>
                </a:lnTo>
                <a:lnTo>
                  <a:pt x="4164" y="160"/>
                </a:lnTo>
                <a:lnTo>
                  <a:pt x="4164" y="136"/>
                </a:lnTo>
                <a:lnTo>
                  <a:pt x="4164" y="149"/>
                </a:lnTo>
                <a:lnTo>
                  <a:pt x="4165" y="170"/>
                </a:lnTo>
                <a:lnTo>
                  <a:pt x="4165" y="175"/>
                </a:lnTo>
                <a:lnTo>
                  <a:pt x="4165" y="192"/>
                </a:lnTo>
                <a:lnTo>
                  <a:pt x="4166" y="199"/>
                </a:lnTo>
                <a:lnTo>
                  <a:pt x="4166" y="252"/>
                </a:lnTo>
                <a:lnTo>
                  <a:pt x="4166" y="317"/>
                </a:lnTo>
                <a:lnTo>
                  <a:pt x="4167" y="355"/>
                </a:lnTo>
                <a:lnTo>
                  <a:pt x="4167" y="330"/>
                </a:lnTo>
                <a:lnTo>
                  <a:pt x="4167" y="335"/>
                </a:lnTo>
                <a:lnTo>
                  <a:pt x="4167" y="335"/>
                </a:lnTo>
                <a:lnTo>
                  <a:pt x="4168" y="350"/>
                </a:lnTo>
                <a:lnTo>
                  <a:pt x="4168" y="312"/>
                </a:lnTo>
                <a:lnTo>
                  <a:pt x="4168" y="337"/>
                </a:lnTo>
                <a:lnTo>
                  <a:pt x="4168" y="303"/>
                </a:lnTo>
                <a:lnTo>
                  <a:pt x="4169" y="295"/>
                </a:lnTo>
                <a:lnTo>
                  <a:pt x="4169" y="265"/>
                </a:lnTo>
                <a:lnTo>
                  <a:pt x="4170" y="250"/>
                </a:lnTo>
                <a:lnTo>
                  <a:pt x="4170" y="216"/>
                </a:lnTo>
                <a:lnTo>
                  <a:pt x="4170" y="217"/>
                </a:lnTo>
                <a:lnTo>
                  <a:pt x="4170" y="227"/>
                </a:lnTo>
                <a:lnTo>
                  <a:pt x="4171" y="222"/>
                </a:lnTo>
                <a:lnTo>
                  <a:pt x="4171" y="232"/>
                </a:lnTo>
                <a:lnTo>
                  <a:pt x="4171" y="214"/>
                </a:lnTo>
                <a:lnTo>
                  <a:pt x="4172" y="237"/>
                </a:lnTo>
                <a:lnTo>
                  <a:pt x="4172" y="222"/>
                </a:lnTo>
                <a:lnTo>
                  <a:pt x="4172" y="244"/>
                </a:lnTo>
                <a:lnTo>
                  <a:pt x="4173" y="227"/>
                </a:lnTo>
                <a:lnTo>
                  <a:pt x="4173" y="249"/>
                </a:lnTo>
                <a:lnTo>
                  <a:pt x="4173" y="248"/>
                </a:lnTo>
                <a:lnTo>
                  <a:pt x="4174" y="260"/>
                </a:lnTo>
                <a:lnTo>
                  <a:pt x="4174" y="246"/>
                </a:lnTo>
                <a:lnTo>
                  <a:pt x="4174" y="240"/>
                </a:lnTo>
                <a:lnTo>
                  <a:pt x="4174" y="249"/>
                </a:lnTo>
                <a:lnTo>
                  <a:pt x="4175" y="251"/>
                </a:lnTo>
                <a:lnTo>
                  <a:pt x="4175" y="231"/>
                </a:lnTo>
                <a:lnTo>
                  <a:pt x="4175" y="243"/>
                </a:lnTo>
                <a:lnTo>
                  <a:pt x="4176" y="258"/>
                </a:lnTo>
                <a:lnTo>
                  <a:pt x="4176" y="274"/>
                </a:lnTo>
                <a:lnTo>
                  <a:pt x="4176" y="254"/>
                </a:lnTo>
                <a:lnTo>
                  <a:pt x="4177" y="245"/>
                </a:lnTo>
                <a:lnTo>
                  <a:pt x="4177" y="229"/>
                </a:lnTo>
                <a:lnTo>
                  <a:pt x="4177" y="240"/>
                </a:lnTo>
                <a:lnTo>
                  <a:pt x="4178" y="244"/>
                </a:lnTo>
                <a:lnTo>
                  <a:pt x="4178" y="236"/>
                </a:lnTo>
                <a:lnTo>
                  <a:pt x="4178" y="189"/>
                </a:lnTo>
                <a:lnTo>
                  <a:pt x="4178" y="195"/>
                </a:lnTo>
                <a:lnTo>
                  <a:pt x="4179" y="194"/>
                </a:lnTo>
                <a:lnTo>
                  <a:pt x="4179" y="208"/>
                </a:lnTo>
                <a:lnTo>
                  <a:pt x="4180" y="217"/>
                </a:lnTo>
                <a:lnTo>
                  <a:pt x="4180" y="228"/>
                </a:lnTo>
                <a:lnTo>
                  <a:pt x="4180" y="227"/>
                </a:lnTo>
                <a:lnTo>
                  <a:pt x="4180" y="216"/>
                </a:lnTo>
                <a:lnTo>
                  <a:pt x="4181" y="220"/>
                </a:lnTo>
                <a:lnTo>
                  <a:pt x="4181" y="238"/>
                </a:lnTo>
                <a:lnTo>
                  <a:pt x="4181" y="251"/>
                </a:lnTo>
                <a:lnTo>
                  <a:pt x="4181" y="262"/>
                </a:lnTo>
                <a:lnTo>
                  <a:pt x="4182" y="250"/>
                </a:lnTo>
                <a:lnTo>
                  <a:pt x="4182" y="266"/>
                </a:lnTo>
                <a:lnTo>
                  <a:pt x="4182" y="240"/>
                </a:lnTo>
                <a:lnTo>
                  <a:pt x="4183" y="247"/>
                </a:lnTo>
                <a:lnTo>
                  <a:pt x="4183" y="250"/>
                </a:lnTo>
                <a:lnTo>
                  <a:pt x="4184" y="245"/>
                </a:lnTo>
                <a:lnTo>
                  <a:pt x="4184" y="242"/>
                </a:lnTo>
                <a:lnTo>
                  <a:pt x="4184" y="260"/>
                </a:lnTo>
                <a:lnTo>
                  <a:pt x="4184" y="275"/>
                </a:lnTo>
                <a:lnTo>
                  <a:pt x="4185" y="281"/>
                </a:lnTo>
                <a:lnTo>
                  <a:pt x="4185" y="289"/>
                </a:lnTo>
                <a:lnTo>
                  <a:pt x="4185" y="264"/>
                </a:lnTo>
                <a:lnTo>
                  <a:pt x="4185" y="232"/>
                </a:lnTo>
                <a:lnTo>
                  <a:pt x="4186" y="229"/>
                </a:lnTo>
                <a:lnTo>
                  <a:pt x="4186" y="235"/>
                </a:lnTo>
                <a:lnTo>
                  <a:pt x="4186" y="224"/>
                </a:lnTo>
                <a:lnTo>
                  <a:pt x="4187" y="216"/>
                </a:lnTo>
                <a:lnTo>
                  <a:pt x="4187" y="218"/>
                </a:lnTo>
                <a:lnTo>
                  <a:pt x="4187" y="246"/>
                </a:lnTo>
                <a:lnTo>
                  <a:pt x="4188" y="240"/>
                </a:lnTo>
                <a:lnTo>
                  <a:pt x="4188" y="247"/>
                </a:lnTo>
                <a:lnTo>
                  <a:pt x="4188" y="246"/>
                </a:lnTo>
                <a:lnTo>
                  <a:pt x="4189" y="241"/>
                </a:lnTo>
                <a:lnTo>
                  <a:pt x="4189" y="248"/>
                </a:lnTo>
                <a:lnTo>
                  <a:pt x="4189" y="256"/>
                </a:lnTo>
                <a:lnTo>
                  <a:pt x="4189" y="255"/>
                </a:lnTo>
                <a:lnTo>
                  <a:pt x="4190" y="260"/>
                </a:lnTo>
                <a:lnTo>
                  <a:pt x="4190" y="270"/>
                </a:lnTo>
                <a:lnTo>
                  <a:pt x="4191" y="249"/>
                </a:lnTo>
                <a:lnTo>
                  <a:pt x="4191" y="232"/>
                </a:lnTo>
                <a:lnTo>
                  <a:pt x="4191" y="228"/>
                </a:lnTo>
                <a:lnTo>
                  <a:pt x="4191" y="214"/>
                </a:lnTo>
                <a:lnTo>
                  <a:pt x="4192" y="218"/>
                </a:lnTo>
                <a:lnTo>
                  <a:pt x="4192" y="235"/>
                </a:lnTo>
                <a:lnTo>
                  <a:pt x="4192" y="254"/>
                </a:lnTo>
                <a:lnTo>
                  <a:pt x="4193" y="239"/>
                </a:lnTo>
                <a:lnTo>
                  <a:pt x="4193" y="250"/>
                </a:lnTo>
                <a:lnTo>
                  <a:pt x="4193" y="249"/>
                </a:lnTo>
                <a:lnTo>
                  <a:pt x="4193" y="258"/>
                </a:lnTo>
                <a:lnTo>
                  <a:pt x="4194" y="222"/>
                </a:lnTo>
                <a:lnTo>
                  <a:pt x="4194" y="218"/>
                </a:lnTo>
                <a:lnTo>
                  <a:pt x="4195" y="224"/>
                </a:lnTo>
                <a:lnTo>
                  <a:pt x="4195" y="248"/>
                </a:lnTo>
                <a:lnTo>
                  <a:pt x="4195" y="259"/>
                </a:lnTo>
                <a:lnTo>
                  <a:pt x="4195" y="241"/>
                </a:lnTo>
                <a:lnTo>
                  <a:pt x="4196" y="223"/>
                </a:lnTo>
                <a:lnTo>
                  <a:pt x="4196" y="180"/>
                </a:lnTo>
                <a:lnTo>
                  <a:pt x="4196" y="186"/>
                </a:lnTo>
                <a:lnTo>
                  <a:pt x="4196" y="174"/>
                </a:lnTo>
                <a:lnTo>
                  <a:pt x="4197" y="177"/>
                </a:lnTo>
                <a:lnTo>
                  <a:pt x="4197" y="182"/>
                </a:lnTo>
                <a:lnTo>
                  <a:pt x="4197" y="172"/>
                </a:lnTo>
                <a:lnTo>
                  <a:pt x="4198" y="174"/>
                </a:lnTo>
                <a:lnTo>
                  <a:pt x="4198" y="184"/>
                </a:lnTo>
                <a:lnTo>
                  <a:pt x="4198" y="196"/>
                </a:lnTo>
                <a:lnTo>
                  <a:pt x="4199" y="188"/>
                </a:lnTo>
                <a:lnTo>
                  <a:pt x="4199" y="180"/>
                </a:lnTo>
                <a:lnTo>
                  <a:pt x="4199" y="180"/>
                </a:lnTo>
                <a:lnTo>
                  <a:pt x="4200" y="195"/>
                </a:lnTo>
                <a:lnTo>
                  <a:pt x="4200" y="203"/>
                </a:lnTo>
                <a:lnTo>
                  <a:pt x="4200" y="223"/>
                </a:lnTo>
                <a:lnTo>
                  <a:pt x="4200" y="219"/>
                </a:lnTo>
                <a:lnTo>
                  <a:pt x="4201" y="254"/>
                </a:lnTo>
                <a:lnTo>
                  <a:pt x="4201" y="300"/>
                </a:lnTo>
                <a:lnTo>
                  <a:pt x="4202" y="311"/>
                </a:lnTo>
                <a:lnTo>
                  <a:pt x="4202" y="304"/>
                </a:lnTo>
                <a:lnTo>
                  <a:pt x="4202" y="311"/>
                </a:lnTo>
                <a:lnTo>
                  <a:pt x="4202" y="313"/>
                </a:lnTo>
                <a:lnTo>
                  <a:pt x="4203" y="305"/>
                </a:lnTo>
                <a:lnTo>
                  <a:pt x="4203" y="264"/>
                </a:lnTo>
                <a:lnTo>
                  <a:pt x="4203" y="264"/>
                </a:lnTo>
                <a:lnTo>
                  <a:pt x="4204" y="270"/>
                </a:lnTo>
                <a:lnTo>
                  <a:pt x="4204" y="235"/>
                </a:lnTo>
                <a:lnTo>
                  <a:pt x="4204" y="217"/>
                </a:lnTo>
                <a:lnTo>
                  <a:pt x="4204" y="203"/>
                </a:lnTo>
                <a:lnTo>
                  <a:pt x="4205" y="204"/>
                </a:lnTo>
                <a:lnTo>
                  <a:pt x="4205" y="204"/>
                </a:lnTo>
                <a:lnTo>
                  <a:pt x="4206" y="205"/>
                </a:lnTo>
                <a:lnTo>
                  <a:pt x="4206" y="226"/>
                </a:lnTo>
                <a:lnTo>
                  <a:pt x="4206" y="226"/>
                </a:lnTo>
                <a:lnTo>
                  <a:pt x="4206" y="229"/>
                </a:lnTo>
                <a:lnTo>
                  <a:pt x="4207" y="250"/>
                </a:lnTo>
                <a:lnTo>
                  <a:pt x="4207" y="236"/>
                </a:lnTo>
                <a:lnTo>
                  <a:pt x="4207" y="242"/>
                </a:lnTo>
                <a:lnTo>
                  <a:pt x="4208" y="229"/>
                </a:lnTo>
                <a:lnTo>
                  <a:pt x="4208" y="278"/>
                </a:lnTo>
                <a:lnTo>
                  <a:pt x="4208" y="274"/>
                </a:lnTo>
                <a:lnTo>
                  <a:pt x="4208" y="281"/>
                </a:lnTo>
                <a:lnTo>
                  <a:pt x="4209" y="272"/>
                </a:lnTo>
                <a:lnTo>
                  <a:pt x="4209" y="300"/>
                </a:lnTo>
                <a:lnTo>
                  <a:pt x="4210" y="311"/>
                </a:lnTo>
                <a:lnTo>
                  <a:pt x="4210" y="338"/>
                </a:lnTo>
                <a:lnTo>
                  <a:pt x="4210" y="348"/>
                </a:lnTo>
                <a:lnTo>
                  <a:pt x="4210" y="338"/>
                </a:lnTo>
                <a:lnTo>
                  <a:pt x="4211" y="329"/>
                </a:lnTo>
                <a:lnTo>
                  <a:pt x="4211" y="369"/>
                </a:lnTo>
                <a:lnTo>
                  <a:pt x="4211" y="352"/>
                </a:lnTo>
                <a:lnTo>
                  <a:pt x="4211" y="364"/>
                </a:lnTo>
                <a:lnTo>
                  <a:pt x="4212" y="375"/>
                </a:lnTo>
                <a:lnTo>
                  <a:pt x="4212" y="364"/>
                </a:lnTo>
                <a:lnTo>
                  <a:pt x="4213" y="289"/>
                </a:lnTo>
                <a:lnTo>
                  <a:pt x="4213" y="184"/>
                </a:lnTo>
                <a:lnTo>
                  <a:pt x="4213" y="147"/>
                </a:lnTo>
                <a:lnTo>
                  <a:pt x="4213" y="157"/>
                </a:lnTo>
                <a:lnTo>
                  <a:pt x="4214" y="158"/>
                </a:lnTo>
                <a:lnTo>
                  <a:pt x="4214" y="152"/>
                </a:lnTo>
                <a:lnTo>
                  <a:pt x="4214" y="129"/>
                </a:lnTo>
                <a:lnTo>
                  <a:pt x="4215" y="128"/>
                </a:lnTo>
                <a:lnTo>
                  <a:pt x="4215" y="113"/>
                </a:lnTo>
                <a:lnTo>
                  <a:pt x="4215" y="139"/>
                </a:lnTo>
                <a:lnTo>
                  <a:pt x="4215" y="152"/>
                </a:lnTo>
                <a:lnTo>
                  <a:pt x="4216" y="169"/>
                </a:lnTo>
                <a:lnTo>
                  <a:pt x="4216" y="214"/>
                </a:lnTo>
                <a:lnTo>
                  <a:pt x="4217" y="278"/>
                </a:lnTo>
                <a:lnTo>
                  <a:pt x="4217" y="318"/>
                </a:lnTo>
                <a:lnTo>
                  <a:pt x="4217" y="313"/>
                </a:lnTo>
                <a:lnTo>
                  <a:pt x="4217" y="331"/>
                </a:lnTo>
                <a:lnTo>
                  <a:pt x="4218" y="323"/>
                </a:lnTo>
                <a:lnTo>
                  <a:pt x="4218" y="291"/>
                </a:lnTo>
                <a:lnTo>
                  <a:pt x="4218" y="293"/>
                </a:lnTo>
                <a:lnTo>
                  <a:pt x="4219" y="299"/>
                </a:lnTo>
                <a:lnTo>
                  <a:pt x="4219" y="291"/>
                </a:lnTo>
                <a:lnTo>
                  <a:pt x="4219" y="291"/>
                </a:lnTo>
                <a:lnTo>
                  <a:pt x="4219" y="305"/>
                </a:lnTo>
                <a:lnTo>
                  <a:pt x="4220" y="303"/>
                </a:lnTo>
                <a:lnTo>
                  <a:pt x="4220" y="306"/>
                </a:lnTo>
                <a:lnTo>
                  <a:pt x="4221" y="305"/>
                </a:lnTo>
                <a:lnTo>
                  <a:pt x="4221" y="275"/>
                </a:lnTo>
                <a:lnTo>
                  <a:pt x="4221" y="237"/>
                </a:lnTo>
                <a:lnTo>
                  <a:pt x="4221" y="220"/>
                </a:lnTo>
                <a:lnTo>
                  <a:pt x="4222" y="214"/>
                </a:lnTo>
                <a:lnTo>
                  <a:pt x="4222" y="188"/>
                </a:lnTo>
                <a:lnTo>
                  <a:pt x="4222" y="180"/>
                </a:lnTo>
                <a:lnTo>
                  <a:pt x="4222" y="195"/>
                </a:lnTo>
                <a:lnTo>
                  <a:pt x="4223" y="197"/>
                </a:lnTo>
                <a:lnTo>
                  <a:pt x="4223" y="210"/>
                </a:lnTo>
                <a:lnTo>
                  <a:pt x="4224" y="215"/>
                </a:lnTo>
                <a:lnTo>
                  <a:pt x="4224" y="225"/>
                </a:lnTo>
                <a:lnTo>
                  <a:pt x="4224" y="239"/>
                </a:lnTo>
                <a:lnTo>
                  <a:pt x="4225" y="225"/>
                </a:lnTo>
                <a:lnTo>
                  <a:pt x="4225" y="237"/>
                </a:lnTo>
                <a:lnTo>
                  <a:pt x="4225" y="240"/>
                </a:lnTo>
                <a:lnTo>
                  <a:pt x="4225" y="241"/>
                </a:lnTo>
                <a:lnTo>
                  <a:pt x="4226" y="263"/>
                </a:lnTo>
                <a:lnTo>
                  <a:pt x="4226" y="242"/>
                </a:lnTo>
                <a:lnTo>
                  <a:pt x="4226" y="243"/>
                </a:lnTo>
                <a:lnTo>
                  <a:pt x="4226" y="247"/>
                </a:lnTo>
                <a:lnTo>
                  <a:pt x="4227" y="225"/>
                </a:lnTo>
                <a:lnTo>
                  <a:pt x="4227" y="208"/>
                </a:lnTo>
                <a:lnTo>
                  <a:pt x="4228" y="190"/>
                </a:lnTo>
                <a:lnTo>
                  <a:pt x="4228" y="216"/>
                </a:lnTo>
                <a:lnTo>
                  <a:pt x="4228" y="220"/>
                </a:lnTo>
                <a:lnTo>
                  <a:pt x="4228" y="262"/>
                </a:lnTo>
                <a:lnTo>
                  <a:pt x="4229" y="298"/>
                </a:lnTo>
                <a:lnTo>
                  <a:pt x="4229" y="322"/>
                </a:lnTo>
                <a:lnTo>
                  <a:pt x="4229" y="337"/>
                </a:lnTo>
                <a:lnTo>
                  <a:pt x="4230" y="364"/>
                </a:lnTo>
                <a:lnTo>
                  <a:pt x="4230" y="361"/>
                </a:lnTo>
                <a:lnTo>
                  <a:pt x="4230" y="362"/>
                </a:lnTo>
                <a:lnTo>
                  <a:pt x="4230" y="398"/>
                </a:lnTo>
                <a:lnTo>
                  <a:pt x="4231" y="395"/>
                </a:lnTo>
                <a:lnTo>
                  <a:pt x="4231" y="388"/>
                </a:lnTo>
                <a:lnTo>
                  <a:pt x="4232" y="399"/>
                </a:lnTo>
                <a:lnTo>
                  <a:pt x="4232" y="394"/>
                </a:lnTo>
                <a:lnTo>
                  <a:pt x="4232" y="386"/>
                </a:lnTo>
                <a:lnTo>
                  <a:pt x="4232" y="384"/>
                </a:lnTo>
                <a:lnTo>
                  <a:pt x="4233" y="372"/>
                </a:lnTo>
                <a:lnTo>
                  <a:pt x="4233" y="385"/>
                </a:lnTo>
                <a:lnTo>
                  <a:pt x="4233" y="363"/>
                </a:lnTo>
                <a:lnTo>
                  <a:pt x="4234" y="367"/>
                </a:lnTo>
                <a:lnTo>
                  <a:pt x="4234" y="366"/>
                </a:lnTo>
                <a:lnTo>
                  <a:pt x="4234" y="339"/>
                </a:lnTo>
                <a:lnTo>
                  <a:pt x="4235" y="351"/>
                </a:lnTo>
                <a:lnTo>
                  <a:pt x="4235" y="386"/>
                </a:lnTo>
                <a:lnTo>
                  <a:pt x="4235" y="390"/>
                </a:lnTo>
                <a:lnTo>
                  <a:pt x="4236" y="392"/>
                </a:lnTo>
                <a:lnTo>
                  <a:pt x="4236" y="384"/>
                </a:lnTo>
                <a:lnTo>
                  <a:pt x="4236" y="384"/>
                </a:lnTo>
                <a:lnTo>
                  <a:pt x="4236" y="382"/>
                </a:lnTo>
                <a:lnTo>
                  <a:pt x="4237" y="380"/>
                </a:lnTo>
                <a:lnTo>
                  <a:pt x="4237" y="353"/>
                </a:lnTo>
                <a:lnTo>
                  <a:pt x="4237" y="334"/>
                </a:lnTo>
                <a:lnTo>
                  <a:pt x="4237" y="273"/>
                </a:lnTo>
                <a:lnTo>
                  <a:pt x="4238" y="241"/>
                </a:lnTo>
                <a:lnTo>
                  <a:pt x="4238" y="228"/>
                </a:lnTo>
                <a:lnTo>
                  <a:pt x="4239" y="227"/>
                </a:lnTo>
                <a:lnTo>
                  <a:pt x="4239" y="221"/>
                </a:lnTo>
                <a:lnTo>
                  <a:pt x="4239" y="211"/>
                </a:lnTo>
                <a:lnTo>
                  <a:pt x="4239" y="228"/>
                </a:lnTo>
                <a:lnTo>
                  <a:pt x="4240" y="224"/>
                </a:lnTo>
                <a:lnTo>
                  <a:pt x="4240" y="215"/>
                </a:lnTo>
                <a:lnTo>
                  <a:pt x="4240" y="226"/>
                </a:lnTo>
                <a:lnTo>
                  <a:pt x="4241" y="202"/>
                </a:lnTo>
                <a:lnTo>
                  <a:pt x="4241" y="236"/>
                </a:lnTo>
                <a:lnTo>
                  <a:pt x="4241" y="215"/>
                </a:lnTo>
                <a:lnTo>
                  <a:pt x="4241" y="221"/>
                </a:lnTo>
                <a:lnTo>
                  <a:pt x="4242" y="228"/>
                </a:lnTo>
                <a:lnTo>
                  <a:pt x="4242" y="242"/>
                </a:lnTo>
                <a:lnTo>
                  <a:pt x="4243" y="221"/>
                </a:lnTo>
                <a:lnTo>
                  <a:pt x="4243" y="211"/>
                </a:lnTo>
                <a:lnTo>
                  <a:pt x="4243" y="212"/>
                </a:lnTo>
                <a:lnTo>
                  <a:pt x="4243" y="210"/>
                </a:lnTo>
                <a:lnTo>
                  <a:pt x="4244" y="190"/>
                </a:lnTo>
                <a:lnTo>
                  <a:pt x="4244" y="239"/>
                </a:lnTo>
                <a:lnTo>
                  <a:pt x="4244" y="276"/>
                </a:lnTo>
                <a:lnTo>
                  <a:pt x="4245" y="311"/>
                </a:lnTo>
                <a:lnTo>
                  <a:pt x="4245" y="344"/>
                </a:lnTo>
                <a:lnTo>
                  <a:pt x="4245" y="342"/>
                </a:lnTo>
                <a:lnTo>
                  <a:pt x="4246" y="345"/>
                </a:lnTo>
                <a:lnTo>
                  <a:pt x="4246" y="351"/>
                </a:lnTo>
                <a:lnTo>
                  <a:pt x="4246" y="377"/>
                </a:lnTo>
                <a:lnTo>
                  <a:pt x="4247" y="376"/>
                </a:lnTo>
                <a:lnTo>
                  <a:pt x="4247" y="358"/>
                </a:lnTo>
                <a:lnTo>
                  <a:pt x="4247" y="280"/>
                </a:lnTo>
                <a:lnTo>
                  <a:pt x="4247" y="258"/>
                </a:lnTo>
                <a:lnTo>
                  <a:pt x="4248" y="246"/>
                </a:lnTo>
                <a:lnTo>
                  <a:pt x="4248" y="259"/>
                </a:lnTo>
                <a:lnTo>
                  <a:pt x="4248" y="267"/>
                </a:lnTo>
                <a:lnTo>
                  <a:pt x="4249" y="254"/>
                </a:lnTo>
                <a:lnTo>
                  <a:pt x="4249" y="275"/>
                </a:lnTo>
                <a:lnTo>
                  <a:pt x="4249" y="266"/>
                </a:lnTo>
                <a:lnTo>
                  <a:pt x="4250" y="258"/>
                </a:lnTo>
                <a:lnTo>
                  <a:pt x="4250" y="262"/>
                </a:lnTo>
                <a:lnTo>
                  <a:pt x="4250" y="269"/>
                </a:lnTo>
                <a:lnTo>
                  <a:pt x="4251" y="271"/>
                </a:lnTo>
                <a:lnTo>
                  <a:pt x="4251" y="281"/>
                </a:lnTo>
                <a:lnTo>
                  <a:pt x="4251" y="277"/>
                </a:lnTo>
                <a:lnTo>
                  <a:pt x="4251" y="286"/>
                </a:lnTo>
                <a:lnTo>
                  <a:pt x="4252" y="264"/>
                </a:lnTo>
                <a:lnTo>
                  <a:pt x="4252" y="249"/>
                </a:lnTo>
                <a:lnTo>
                  <a:pt x="4253" y="255"/>
                </a:lnTo>
                <a:lnTo>
                  <a:pt x="4253" y="270"/>
                </a:lnTo>
                <a:lnTo>
                  <a:pt x="4253" y="312"/>
                </a:lnTo>
                <a:lnTo>
                  <a:pt x="4253" y="299"/>
                </a:lnTo>
                <a:lnTo>
                  <a:pt x="4254" y="272"/>
                </a:lnTo>
                <a:lnTo>
                  <a:pt x="4254" y="281"/>
                </a:lnTo>
                <a:lnTo>
                  <a:pt x="4254" y="278"/>
                </a:lnTo>
                <a:lnTo>
                  <a:pt x="4254" y="274"/>
                </a:lnTo>
                <a:lnTo>
                  <a:pt x="4255" y="262"/>
                </a:lnTo>
                <a:lnTo>
                  <a:pt x="4255" y="268"/>
                </a:lnTo>
                <a:lnTo>
                  <a:pt x="4255" y="271"/>
                </a:lnTo>
                <a:lnTo>
                  <a:pt x="4256" y="239"/>
                </a:lnTo>
                <a:lnTo>
                  <a:pt x="4256" y="244"/>
                </a:lnTo>
                <a:lnTo>
                  <a:pt x="4256" y="254"/>
                </a:lnTo>
                <a:lnTo>
                  <a:pt x="4257" y="240"/>
                </a:lnTo>
                <a:lnTo>
                  <a:pt x="4257" y="222"/>
                </a:lnTo>
                <a:lnTo>
                  <a:pt x="4257" y="198"/>
                </a:lnTo>
                <a:lnTo>
                  <a:pt x="4258" y="234"/>
                </a:lnTo>
                <a:lnTo>
                  <a:pt x="4258" y="225"/>
                </a:lnTo>
                <a:lnTo>
                  <a:pt x="4258" y="216"/>
                </a:lnTo>
                <a:lnTo>
                  <a:pt x="4258" y="197"/>
                </a:lnTo>
                <a:lnTo>
                  <a:pt x="4259" y="186"/>
                </a:lnTo>
                <a:lnTo>
                  <a:pt x="4259" y="165"/>
                </a:lnTo>
                <a:lnTo>
                  <a:pt x="4259" y="175"/>
                </a:lnTo>
                <a:lnTo>
                  <a:pt x="4260" y="187"/>
                </a:lnTo>
                <a:lnTo>
                  <a:pt x="4260" y="185"/>
                </a:lnTo>
                <a:lnTo>
                  <a:pt x="4260" y="208"/>
                </a:lnTo>
                <a:lnTo>
                  <a:pt x="4261" y="221"/>
                </a:lnTo>
                <a:lnTo>
                  <a:pt x="4261" y="258"/>
                </a:lnTo>
                <a:lnTo>
                  <a:pt x="4261" y="266"/>
                </a:lnTo>
                <a:lnTo>
                  <a:pt x="4262" y="264"/>
                </a:lnTo>
                <a:lnTo>
                  <a:pt x="4262" y="276"/>
                </a:lnTo>
                <a:lnTo>
                  <a:pt x="4262" y="277"/>
                </a:lnTo>
                <a:lnTo>
                  <a:pt x="4262" y="295"/>
                </a:lnTo>
                <a:lnTo>
                  <a:pt x="4263" y="297"/>
                </a:lnTo>
                <a:lnTo>
                  <a:pt x="4263" y="344"/>
                </a:lnTo>
                <a:lnTo>
                  <a:pt x="4264" y="342"/>
                </a:lnTo>
                <a:lnTo>
                  <a:pt x="4264" y="350"/>
                </a:lnTo>
                <a:lnTo>
                  <a:pt x="4264" y="344"/>
                </a:lnTo>
                <a:lnTo>
                  <a:pt x="4264" y="345"/>
                </a:lnTo>
                <a:lnTo>
                  <a:pt x="4265" y="345"/>
                </a:lnTo>
                <a:lnTo>
                  <a:pt x="4265" y="344"/>
                </a:lnTo>
                <a:lnTo>
                  <a:pt x="4265" y="350"/>
                </a:lnTo>
                <a:lnTo>
                  <a:pt x="4266" y="368"/>
                </a:lnTo>
                <a:lnTo>
                  <a:pt x="4266" y="336"/>
                </a:lnTo>
                <a:lnTo>
                  <a:pt x="4266" y="344"/>
                </a:lnTo>
                <a:lnTo>
                  <a:pt x="4266" y="347"/>
                </a:lnTo>
                <a:lnTo>
                  <a:pt x="4267" y="357"/>
                </a:lnTo>
                <a:lnTo>
                  <a:pt x="4267" y="369"/>
                </a:lnTo>
                <a:lnTo>
                  <a:pt x="4268" y="345"/>
                </a:lnTo>
                <a:lnTo>
                  <a:pt x="4268" y="371"/>
                </a:lnTo>
                <a:lnTo>
                  <a:pt x="4268" y="346"/>
                </a:lnTo>
                <a:lnTo>
                  <a:pt x="4268" y="336"/>
                </a:lnTo>
                <a:lnTo>
                  <a:pt x="4269" y="293"/>
                </a:lnTo>
                <a:lnTo>
                  <a:pt x="4269" y="290"/>
                </a:lnTo>
                <a:lnTo>
                  <a:pt x="4269" y="312"/>
                </a:lnTo>
                <a:lnTo>
                  <a:pt x="4269" y="314"/>
                </a:lnTo>
                <a:lnTo>
                  <a:pt x="4270" y="316"/>
                </a:lnTo>
                <a:lnTo>
                  <a:pt x="4270" y="328"/>
                </a:lnTo>
                <a:lnTo>
                  <a:pt x="4270" y="319"/>
                </a:lnTo>
                <a:lnTo>
                  <a:pt x="4271" y="318"/>
                </a:lnTo>
                <a:lnTo>
                  <a:pt x="4271" y="329"/>
                </a:lnTo>
                <a:lnTo>
                  <a:pt x="4271" y="317"/>
                </a:lnTo>
                <a:lnTo>
                  <a:pt x="4272" y="300"/>
                </a:lnTo>
                <a:lnTo>
                  <a:pt x="4272" y="292"/>
                </a:lnTo>
                <a:lnTo>
                  <a:pt x="4272" y="312"/>
                </a:lnTo>
                <a:lnTo>
                  <a:pt x="4273" y="301"/>
                </a:lnTo>
                <a:lnTo>
                  <a:pt x="4273" y="303"/>
                </a:lnTo>
                <a:lnTo>
                  <a:pt x="4273" y="327"/>
                </a:lnTo>
                <a:lnTo>
                  <a:pt x="4273" y="309"/>
                </a:lnTo>
                <a:lnTo>
                  <a:pt x="4274" y="312"/>
                </a:lnTo>
                <a:lnTo>
                  <a:pt x="4274" y="309"/>
                </a:lnTo>
                <a:lnTo>
                  <a:pt x="4275" y="305"/>
                </a:lnTo>
                <a:lnTo>
                  <a:pt x="4275" y="323"/>
                </a:lnTo>
                <a:lnTo>
                  <a:pt x="4275" y="303"/>
                </a:lnTo>
                <a:lnTo>
                  <a:pt x="4275" y="301"/>
                </a:lnTo>
                <a:lnTo>
                  <a:pt x="4276" y="287"/>
                </a:lnTo>
                <a:lnTo>
                  <a:pt x="4276" y="282"/>
                </a:lnTo>
                <a:lnTo>
                  <a:pt x="4276" y="266"/>
                </a:lnTo>
                <a:lnTo>
                  <a:pt x="4277" y="277"/>
                </a:lnTo>
                <a:lnTo>
                  <a:pt x="4277" y="270"/>
                </a:lnTo>
                <a:lnTo>
                  <a:pt x="4277" y="255"/>
                </a:lnTo>
                <a:lnTo>
                  <a:pt x="4277" y="274"/>
                </a:lnTo>
                <a:lnTo>
                  <a:pt x="4278" y="256"/>
                </a:lnTo>
                <a:lnTo>
                  <a:pt x="4278" y="266"/>
                </a:lnTo>
                <a:lnTo>
                  <a:pt x="4279" y="255"/>
                </a:lnTo>
                <a:lnTo>
                  <a:pt x="4279" y="244"/>
                </a:lnTo>
                <a:lnTo>
                  <a:pt x="4279" y="260"/>
                </a:lnTo>
                <a:lnTo>
                  <a:pt x="4279" y="247"/>
                </a:lnTo>
                <a:lnTo>
                  <a:pt x="4280" y="256"/>
                </a:lnTo>
                <a:lnTo>
                  <a:pt x="4280" y="249"/>
                </a:lnTo>
                <a:lnTo>
                  <a:pt x="4280" y="261"/>
                </a:lnTo>
                <a:lnTo>
                  <a:pt x="4280" y="254"/>
                </a:lnTo>
                <a:lnTo>
                  <a:pt x="4281" y="266"/>
                </a:lnTo>
                <a:lnTo>
                  <a:pt x="4281" y="254"/>
                </a:lnTo>
                <a:lnTo>
                  <a:pt x="4281" y="265"/>
                </a:lnTo>
                <a:lnTo>
                  <a:pt x="4282" y="236"/>
                </a:lnTo>
                <a:lnTo>
                  <a:pt x="4282" y="230"/>
                </a:lnTo>
                <a:lnTo>
                  <a:pt x="4282" y="227"/>
                </a:lnTo>
                <a:lnTo>
                  <a:pt x="4283" y="246"/>
                </a:lnTo>
                <a:lnTo>
                  <a:pt x="4283" y="247"/>
                </a:lnTo>
                <a:lnTo>
                  <a:pt x="4283" y="238"/>
                </a:lnTo>
                <a:lnTo>
                  <a:pt x="4284" y="236"/>
                </a:lnTo>
                <a:lnTo>
                  <a:pt x="4284" y="217"/>
                </a:lnTo>
                <a:lnTo>
                  <a:pt x="4284" y="254"/>
                </a:lnTo>
                <a:lnTo>
                  <a:pt x="4284" y="270"/>
                </a:lnTo>
                <a:lnTo>
                  <a:pt x="4285" y="263"/>
                </a:lnTo>
                <a:lnTo>
                  <a:pt x="4285" y="289"/>
                </a:lnTo>
                <a:lnTo>
                  <a:pt x="4286" y="309"/>
                </a:lnTo>
                <a:lnTo>
                  <a:pt x="4286" y="325"/>
                </a:lnTo>
                <a:lnTo>
                  <a:pt x="4286" y="315"/>
                </a:lnTo>
                <a:lnTo>
                  <a:pt x="4286" y="309"/>
                </a:lnTo>
                <a:lnTo>
                  <a:pt x="4287" y="308"/>
                </a:lnTo>
                <a:lnTo>
                  <a:pt x="4287" y="286"/>
                </a:lnTo>
                <a:lnTo>
                  <a:pt x="4287" y="289"/>
                </a:lnTo>
                <a:lnTo>
                  <a:pt x="4288" y="295"/>
                </a:lnTo>
                <a:lnTo>
                  <a:pt x="4288" y="295"/>
                </a:lnTo>
                <a:lnTo>
                  <a:pt x="4288" y="286"/>
                </a:lnTo>
                <a:lnTo>
                  <a:pt x="4288" y="285"/>
                </a:lnTo>
                <a:lnTo>
                  <a:pt x="4289" y="287"/>
                </a:lnTo>
                <a:lnTo>
                  <a:pt x="4289" y="295"/>
                </a:lnTo>
                <a:lnTo>
                  <a:pt x="4290" y="289"/>
                </a:lnTo>
                <a:lnTo>
                  <a:pt x="4290" y="283"/>
                </a:lnTo>
                <a:lnTo>
                  <a:pt x="4290" y="290"/>
                </a:lnTo>
                <a:lnTo>
                  <a:pt x="4290" y="264"/>
                </a:lnTo>
                <a:lnTo>
                  <a:pt x="4291" y="290"/>
                </a:lnTo>
                <a:lnTo>
                  <a:pt x="4291" y="265"/>
                </a:lnTo>
                <a:lnTo>
                  <a:pt x="4291" y="270"/>
                </a:lnTo>
                <a:lnTo>
                  <a:pt x="4292" y="261"/>
                </a:lnTo>
                <a:lnTo>
                  <a:pt x="4292" y="267"/>
                </a:lnTo>
                <a:lnTo>
                  <a:pt x="4292" y="246"/>
                </a:lnTo>
                <a:lnTo>
                  <a:pt x="4292" y="238"/>
                </a:lnTo>
                <a:lnTo>
                  <a:pt x="4293" y="246"/>
                </a:lnTo>
                <a:lnTo>
                  <a:pt x="4293" y="251"/>
                </a:lnTo>
                <a:lnTo>
                  <a:pt x="4294" y="264"/>
                </a:lnTo>
                <a:lnTo>
                  <a:pt x="4294" y="263"/>
                </a:lnTo>
                <a:lnTo>
                  <a:pt x="4294" y="263"/>
                </a:lnTo>
                <a:lnTo>
                  <a:pt x="4294" y="275"/>
                </a:lnTo>
                <a:lnTo>
                  <a:pt x="4295" y="285"/>
                </a:lnTo>
                <a:lnTo>
                  <a:pt x="4295" y="285"/>
                </a:lnTo>
                <a:lnTo>
                  <a:pt x="4295" y="271"/>
                </a:lnTo>
                <a:lnTo>
                  <a:pt x="4295" y="262"/>
                </a:lnTo>
                <a:lnTo>
                  <a:pt x="4296" y="265"/>
                </a:lnTo>
                <a:lnTo>
                  <a:pt x="4296" y="301"/>
                </a:lnTo>
                <a:lnTo>
                  <a:pt x="4297" y="281"/>
                </a:lnTo>
                <a:lnTo>
                  <a:pt x="4297" y="270"/>
                </a:lnTo>
                <a:lnTo>
                  <a:pt x="4297" y="284"/>
                </a:lnTo>
                <a:lnTo>
                  <a:pt x="4297" y="280"/>
                </a:lnTo>
                <a:lnTo>
                  <a:pt x="4298" y="285"/>
                </a:lnTo>
                <a:lnTo>
                  <a:pt x="4298" y="280"/>
                </a:lnTo>
                <a:lnTo>
                  <a:pt x="4298" y="254"/>
                </a:lnTo>
                <a:lnTo>
                  <a:pt x="4299" y="267"/>
                </a:lnTo>
                <a:lnTo>
                  <a:pt x="4299" y="268"/>
                </a:lnTo>
                <a:lnTo>
                  <a:pt x="4299" y="269"/>
                </a:lnTo>
                <a:lnTo>
                  <a:pt x="4299" y="278"/>
                </a:lnTo>
                <a:lnTo>
                  <a:pt x="4300" y="253"/>
                </a:lnTo>
                <a:lnTo>
                  <a:pt x="4300" y="269"/>
                </a:lnTo>
                <a:lnTo>
                  <a:pt x="4301" y="266"/>
                </a:lnTo>
                <a:lnTo>
                  <a:pt x="4301" y="266"/>
                </a:lnTo>
                <a:lnTo>
                  <a:pt x="4301" y="281"/>
                </a:lnTo>
                <a:lnTo>
                  <a:pt x="4301" y="283"/>
                </a:lnTo>
                <a:lnTo>
                  <a:pt x="4302" y="259"/>
                </a:lnTo>
                <a:lnTo>
                  <a:pt x="4302" y="267"/>
                </a:lnTo>
                <a:lnTo>
                  <a:pt x="4302" y="265"/>
                </a:lnTo>
                <a:lnTo>
                  <a:pt x="4303" y="255"/>
                </a:lnTo>
                <a:lnTo>
                  <a:pt x="4303" y="266"/>
                </a:lnTo>
                <a:lnTo>
                  <a:pt x="4303" y="261"/>
                </a:lnTo>
                <a:lnTo>
                  <a:pt x="4303" y="284"/>
                </a:lnTo>
                <a:lnTo>
                  <a:pt x="4304" y="261"/>
                </a:lnTo>
                <a:lnTo>
                  <a:pt x="4304" y="271"/>
                </a:lnTo>
                <a:lnTo>
                  <a:pt x="4305" y="252"/>
                </a:lnTo>
                <a:lnTo>
                  <a:pt x="4305" y="260"/>
                </a:lnTo>
                <a:lnTo>
                  <a:pt x="4305" y="242"/>
                </a:lnTo>
                <a:lnTo>
                  <a:pt x="4305" y="251"/>
                </a:lnTo>
                <a:lnTo>
                  <a:pt x="4306" y="239"/>
                </a:lnTo>
                <a:lnTo>
                  <a:pt x="4306" y="245"/>
                </a:lnTo>
                <a:lnTo>
                  <a:pt x="4306" y="245"/>
                </a:lnTo>
                <a:lnTo>
                  <a:pt x="4307" y="252"/>
                </a:lnTo>
                <a:lnTo>
                  <a:pt x="4307" y="259"/>
                </a:lnTo>
                <a:lnTo>
                  <a:pt x="4307" y="236"/>
                </a:lnTo>
                <a:lnTo>
                  <a:pt x="4308" y="244"/>
                </a:lnTo>
                <a:lnTo>
                  <a:pt x="4308" y="241"/>
                </a:lnTo>
                <a:lnTo>
                  <a:pt x="4308" y="255"/>
                </a:lnTo>
                <a:lnTo>
                  <a:pt x="4309" y="246"/>
                </a:lnTo>
                <a:lnTo>
                  <a:pt x="4309" y="259"/>
                </a:lnTo>
                <a:lnTo>
                  <a:pt x="4309" y="248"/>
                </a:lnTo>
                <a:lnTo>
                  <a:pt x="4309" y="236"/>
                </a:lnTo>
                <a:lnTo>
                  <a:pt x="4310" y="232"/>
                </a:lnTo>
                <a:lnTo>
                  <a:pt x="4310" y="254"/>
                </a:lnTo>
                <a:lnTo>
                  <a:pt x="4310" y="290"/>
                </a:lnTo>
                <a:lnTo>
                  <a:pt x="4310" y="291"/>
                </a:lnTo>
                <a:lnTo>
                  <a:pt x="4311" y="321"/>
                </a:lnTo>
                <a:lnTo>
                  <a:pt x="4311" y="349"/>
                </a:lnTo>
                <a:lnTo>
                  <a:pt x="4312" y="342"/>
                </a:lnTo>
                <a:lnTo>
                  <a:pt x="4312" y="322"/>
                </a:lnTo>
                <a:lnTo>
                  <a:pt x="4312" y="328"/>
                </a:lnTo>
                <a:lnTo>
                  <a:pt x="4312" y="324"/>
                </a:lnTo>
                <a:lnTo>
                  <a:pt x="4313" y="323"/>
                </a:lnTo>
                <a:lnTo>
                  <a:pt x="4313" y="344"/>
                </a:lnTo>
                <a:lnTo>
                  <a:pt x="4313" y="332"/>
                </a:lnTo>
                <a:lnTo>
                  <a:pt x="4314" y="312"/>
                </a:lnTo>
                <a:lnTo>
                  <a:pt x="4314" y="328"/>
                </a:lnTo>
                <a:lnTo>
                  <a:pt x="4314" y="311"/>
                </a:lnTo>
                <a:lnTo>
                  <a:pt x="4315" y="302"/>
                </a:lnTo>
                <a:lnTo>
                  <a:pt x="4315" y="320"/>
                </a:lnTo>
                <a:lnTo>
                  <a:pt x="4315" y="319"/>
                </a:lnTo>
                <a:lnTo>
                  <a:pt x="4316" y="331"/>
                </a:lnTo>
                <a:lnTo>
                  <a:pt x="4316" y="309"/>
                </a:lnTo>
                <a:lnTo>
                  <a:pt x="4316" y="319"/>
                </a:lnTo>
                <a:lnTo>
                  <a:pt x="4316" y="319"/>
                </a:lnTo>
                <a:lnTo>
                  <a:pt x="4317" y="304"/>
                </a:lnTo>
                <a:lnTo>
                  <a:pt x="4317" y="322"/>
                </a:lnTo>
                <a:lnTo>
                  <a:pt x="4317" y="312"/>
                </a:lnTo>
                <a:lnTo>
                  <a:pt x="4318" y="319"/>
                </a:lnTo>
                <a:lnTo>
                  <a:pt x="4318" y="304"/>
                </a:lnTo>
                <a:lnTo>
                  <a:pt x="4318" y="323"/>
                </a:lnTo>
                <a:lnTo>
                  <a:pt x="4319" y="329"/>
                </a:lnTo>
                <a:lnTo>
                  <a:pt x="4319" y="314"/>
                </a:lnTo>
                <a:lnTo>
                  <a:pt x="4319" y="331"/>
                </a:lnTo>
                <a:lnTo>
                  <a:pt x="4320" y="325"/>
                </a:lnTo>
                <a:lnTo>
                  <a:pt x="4320" y="331"/>
                </a:lnTo>
                <a:lnTo>
                  <a:pt x="4320" y="318"/>
                </a:lnTo>
                <a:lnTo>
                  <a:pt x="4320" y="311"/>
                </a:lnTo>
                <a:lnTo>
                  <a:pt x="4321" y="297"/>
                </a:lnTo>
                <a:lnTo>
                  <a:pt x="4321" y="305"/>
                </a:lnTo>
                <a:lnTo>
                  <a:pt x="4321" y="285"/>
                </a:lnTo>
                <a:lnTo>
                  <a:pt x="4321" y="269"/>
                </a:lnTo>
                <a:lnTo>
                  <a:pt x="4322" y="273"/>
                </a:lnTo>
                <a:lnTo>
                  <a:pt x="4322" y="270"/>
                </a:lnTo>
                <a:lnTo>
                  <a:pt x="4323" y="270"/>
                </a:lnTo>
                <a:lnTo>
                  <a:pt x="4323" y="265"/>
                </a:lnTo>
                <a:lnTo>
                  <a:pt x="4323" y="270"/>
                </a:lnTo>
                <a:lnTo>
                  <a:pt x="4323" y="280"/>
                </a:lnTo>
                <a:lnTo>
                  <a:pt x="4324" y="283"/>
                </a:lnTo>
                <a:lnTo>
                  <a:pt x="4324" y="264"/>
                </a:lnTo>
                <a:lnTo>
                  <a:pt x="4324" y="282"/>
                </a:lnTo>
                <a:lnTo>
                  <a:pt x="4325" y="266"/>
                </a:lnTo>
                <a:lnTo>
                  <a:pt x="4325" y="265"/>
                </a:lnTo>
                <a:lnTo>
                  <a:pt x="4325" y="266"/>
                </a:lnTo>
                <a:lnTo>
                  <a:pt x="4326" y="280"/>
                </a:lnTo>
                <a:lnTo>
                  <a:pt x="4326" y="269"/>
                </a:lnTo>
                <a:lnTo>
                  <a:pt x="4326" y="264"/>
                </a:lnTo>
                <a:lnTo>
                  <a:pt x="4327" y="275"/>
                </a:lnTo>
                <a:lnTo>
                  <a:pt x="4327" y="276"/>
                </a:lnTo>
                <a:lnTo>
                  <a:pt x="4327" y="260"/>
                </a:lnTo>
                <a:lnTo>
                  <a:pt x="4327" y="271"/>
                </a:lnTo>
                <a:lnTo>
                  <a:pt x="4328" y="281"/>
                </a:lnTo>
                <a:lnTo>
                  <a:pt x="4328" y="284"/>
                </a:lnTo>
                <a:lnTo>
                  <a:pt x="4328" y="291"/>
                </a:lnTo>
                <a:lnTo>
                  <a:pt x="4329" y="287"/>
                </a:lnTo>
                <a:lnTo>
                  <a:pt x="4329" y="295"/>
                </a:lnTo>
                <a:lnTo>
                  <a:pt x="4329" y="309"/>
                </a:lnTo>
                <a:lnTo>
                  <a:pt x="4330" y="323"/>
                </a:lnTo>
                <a:lnTo>
                  <a:pt x="4330" y="315"/>
                </a:lnTo>
                <a:lnTo>
                  <a:pt x="4330" y="329"/>
                </a:lnTo>
                <a:lnTo>
                  <a:pt x="4331" y="326"/>
                </a:lnTo>
                <a:lnTo>
                  <a:pt x="4331" y="310"/>
                </a:lnTo>
                <a:lnTo>
                  <a:pt x="4331" y="292"/>
                </a:lnTo>
                <a:lnTo>
                  <a:pt x="4331" y="325"/>
                </a:lnTo>
                <a:lnTo>
                  <a:pt x="4332" y="325"/>
                </a:lnTo>
                <a:lnTo>
                  <a:pt x="4332" y="313"/>
                </a:lnTo>
                <a:lnTo>
                  <a:pt x="4332" y="326"/>
                </a:lnTo>
                <a:lnTo>
                  <a:pt x="4333" y="324"/>
                </a:lnTo>
                <a:lnTo>
                  <a:pt x="4333" y="309"/>
                </a:lnTo>
                <a:lnTo>
                  <a:pt x="4333" y="300"/>
                </a:lnTo>
                <a:lnTo>
                  <a:pt x="4334" y="311"/>
                </a:lnTo>
                <a:lnTo>
                  <a:pt x="4334" y="309"/>
                </a:lnTo>
                <a:lnTo>
                  <a:pt x="4334" y="295"/>
                </a:lnTo>
                <a:lnTo>
                  <a:pt x="4335" y="291"/>
                </a:lnTo>
                <a:lnTo>
                  <a:pt x="4335" y="311"/>
                </a:lnTo>
                <a:lnTo>
                  <a:pt x="4335" y="295"/>
                </a:lnTo>
                <a:lnTo>
                  <a:pt x="4335" y="298"/>
                </a:lnTo>
                <a:lnTo>
                  <a:pt x="4336" y="303"/>
                </a:lnTo>
                <a:lnTo>
                  <a:pt x="4336" y="309"/>
                </a:lnTo>
                <a:lnTo>
                  <a:pt x="4337" y="318"/>
                </a:lnTo>
                <a:lnTo>
                  <a:pt x="4337" y="340"/>
                </a:lnTo>
                <a:lnTo>
                  <a:pt x="4337" y="334"/>
                </a:lnTo>
                <a:lnTo>
                  <a:pt x="4337" y="316"/>
                </a:lnTo>
                <a:lnTo>
                  <a:pt x="4338" y="318"/>
                </a:lnTo>
                <a:lnTo>
                  <a:pt x="4338" y="303"/>
                </a:lnTo>
                <a:lnTo>
                  <a:pt x="4338" y="294"/>
                </a:lnTo>
                <a:lnTo>
                  <a:pt x="4338" y="287"/>
                </a:lnTo>
                <a:lnTo>
                  <a:pt x="4339" y="286"/>
                </a:lnTo>
                <a:lnTo>
                  <a:pt x="4339" y="263"/>
                </a:lnTo>
                <a:lnTo>
                  <a:pt x="4339" y="262"/>
                </a:lnTo>
                <a:lnTo>
                  <a:pt x="4340" y="264"/>
                </a:lnTo>
                <a:lnTo>
                  <a:pt x="4340" y="269"/>
                </a:lnTo>
                <a:lnTo>
                  <a:pt x="4340" y="263"/>
                </a:lnTo>
                <a:lnTo>
                  <a:pt x="4341" y="258"/>
                </a:lnTo>
                <a:lnTo>
                  <a:pt x="4341" y="260"/>
                </a:lnTo>
                <a:lnTo>
                  <a:pt x="4341" y="270"/>
                </a:lnTo>
                <a:lnTo>
                  <a:pt x="4342" y="272"/>
                </a:lnTo>
                <a:lnTo>
                  <a:pt x="4342" y="246"/>
                </a:lnTo>
                <a:lnTo>
                  <a:pt x="4342" y="272"/>
                </a:lnTo>
                <a:lnTo>
                  <a:pt x="4342" y="257"/>
                </a:lnTo>
                <a:lnTo>
                  <a:pt x="4343" y="278"/>
                </a:lnTo>
                <a:lnTo>
                  <a:pt x="4343" y="264"/>
                </a:lnTo>
                <a:lnTo>
                  <a:pt x="4343" y="286"/>
                </a:lnTo>
                <a:lnTo>
                  <a:pt x="4344" y="294"/>
                </a:lnTo>
                <a:lnTo>
                  <a:pt x="4344" y="280"/>
                </a:lnTo>
                <a:lnTo>
                  <a:pt x="4344" y="266"/>
                </a:lnTo>
                <a:lnTo>
                  <a:pt x="4345" y="258"/>
                </a:lnTo>
                <a:lnTo>
                  <a:pt x="4345" y="270"/>
                </a:lnTo>
                <a:lnTo>
                  <a:pt x="4345" y="289"/>
                </a:lnTo>
                <a:lnTo>
                  <a:pt x="4346" y="300"/>
                </a:lnTo>
                <a:lnTo>
                  <a:pt x="4346" y="271"/>
                </a:lnTo>
                <a:lnTo>
                  <a:pt x="4346" y="262"/>
                </a:lnTo>
                <a:lnTo>
                  <a:pt x="4346" y="262"/>
                </a:lnTo>
                <a:lnTo>
                  <a:pt x="4347" y="273"/>
                </a:lnTo>
                <a:lnTo>
                  <a:pt x="4347" y="278"/>
                </a:lnTo>
                <a:lnTo>
                  <a:pt x="4348" y="296"/>
                </a:lnTo>
                <a:lnTo>
                  <a:pt x="4348" y="301"/>
                </a:lnTo>
                <a:lnTo>
                  <a:pt x="4348" y="291"/>
                </a:lnTo>
                <a:lnTo>
                  <a:pt x="4348" y="271"/>
                </a:lnTo>
                <a:lnTo>
                  <a:pt x="4349" y="278"/>
                </a:lnTo>
                <a:lnTo>
                  <a:pt x="4349" y="277"/>
                </a:lnTo>
                <a:lnTo>
                  <a:pt x="4349" y="264"/>
                </a:lnTo>
                <a:lnTo>
                  <a:pt x="4350" y="277"/>
                </a:lnTo>
                <a:lnTo>
                  <a:pt x="4350" y="261"/>
                </a:lnTo>
                <a:lnTo>
                  <a:pt x="4350" y="295"/>
                </a:lnTo>
                <a:lnTo>
                  <a:pt x="4350" y="270"/>
                </a:lnTo>
                <a:lnTo>
                  <a:pt x="4351" y="282"/>
                </a:lnTo>
                <a:lnTo>
                  <a:pt x="4351" y="272"/>
                </a:lnTo>
                <a:lnTo>
                  <a:pt x="4352" y="285"/>
                </a:lnTo>
                <a:lnTo>
                  <a:pt x="4352" y="291"/>
                </a:lnTo>
                <a:lnTo>
                  <a:pt x="4352" y="298"/>
                </a:lnTo>
                <a:lnTo>
                  <a:pt x="4352" y="245"/>
                </a:lnTo>
                <a:lnTo>
                  <a:pt x="4353" y="250"/>
                </a:lnTo>
                <a:lnTo>
                  <a:pt x="4353" y="266"/>
                </a:lnTo>
                <a:lnTo>
                  <a:pt x="4353" y="271"/>
                </a:lnTo>
                <a:lnTo>
                  <a:pt x="4353" y="233"/>
                </a:lnTo>
                <a:lnTo>
                  <a:pt x="4354" y="260"/>
                </a:lnTo>
                <a:lnTo>
                  <a:pt x="4354" y="283"/>
                </a:lnTo>
                <a:lnTo>
                  <a:pt x="4354" y="297"/>
                </a:lnTo>
                <a:lnTo>
                  <a:pt x="4355" y="301"/>
                </a:lnTo>
                <a:lnTo>
                  <a:pt x="4355" y="285"/>
                </a:lnTo>
                <a:lnTo>
                  <a:pt x="4355" y="312"/>
                </a:lnTo>
                <a:lnTo>
                  <a:pt x="4356" y="320"/>
                </a:lnTo>
                <a:lnTo>
                  <a:pt x="4356" y="312"/>
                </a:lnTo>
                <a:lnTo>
                  <a:pt x="4356" y="297"/>
                </a:lnTo>
                <a:lnTo>
                  <a:pt x="4357" y="288"/>
                </a:lnTo>
                <a:lnTo>
                  <a:pt x="4357" y="302"/>
                </a:lnTo>
                <a:lnTo>
                  <a:pt x="4357" y="283"/>
                </a:lnTo>
                <a:lnTo>
                  <a:pt x="4357" y="270"/>
                </a:lnTo>
                <a:lnTo>
                  <a:pt x="4358" y="289"/>
                </a:lnTo>
                <a:lnTo>
                  <a:pt x="4358" y="285"/>
                </a:lnTo>
                <a:lnTo>
                  <a:pt x="4359" y="286"/>
                </a:lnTo>
                <a:lnTo>
                  <a:pt x="4359" y="264"/>
                </a:lnTo>
                <a:lnTo>
                  <a:pt x="4359" y="302"/>
                </a:lnTo>
                <a:lnTo>
                  <a:pt x="4359" y="293"/>
                </a:lnTo>
                <a:lnTo>
                  <a:pt x="4360" y="306"/>
                </a:lnTo>
                <a:lnTo>
                  <a:pt x="4360" y="310"/>
                </a:lnTo>
                <a:lnTo>
                  <a:pt x="4360" y="302"/>
                </a:lnTo>
                <a:lnTo>
                  <a:pt x="4361" y="307"/>
                </a:lnTo>
                <a:lnTo>
                  <a:pt x="4361" y="321"/>
                </a:lnTo>
                <a:lnTo>
                  <a:pt x="4361" y="318"/>
                </a:lnTo>
                <a:lnTo>
                  <a:pt x="4361" y="310"/>
                </a:lnTo>
                <a:lnTo>
                  <a:pt x="4362" y="315"/>
                </a:lnTo>
                <a:lnTo>
                  <a:pt x="4362" y="291"/>
                </a:lnTo>
                <a:lnTo>
                  <a:pt x="4363" y="314"/>
                </a:lnTo>
                <a:lnTo>
                  <a:pt x="4363" y="297"/>
                </a:lnTo>
                <a:lnTo>
                  <a:pt x="4363" y="299"/>
                </a:lnTo>
                <a:lnTo>
                  <a:pt x="4363" y="288"/>
                </a:lnTo>
                <a:lnTo>
                  <a:pt x="4364" y="281"/>
                </a:lnTo>
                <a:lnTo>
                  <a:pt x="4364" y="283"/>
                </a:lnTo>
                <a:lnTo>
                  <a:pt x="4364" y="288"/>
                </a:lnTo>
                <a:lnTo>
                  <a:pt x="4364" y="268"/>
                </a:lnTo>
                <a:lnTo>
                  <a:pt x="4365" y="246"/>
                </a:lnTo>
                <a:lnTo>
                  <a:pt x="4365" y="283"/>
                </a:lnTo>
                <a:lnTo>
                  <a:pt x="4365" y="274"/>
                </a:lnTo>
                <a:lnTo>
                  <a:pt x="4366" y="277"/>
                </a:lnTo>
                <a:lnTo>
                  <a:pt x="4366" y="245"/>
                </a:lnTo>
                <a:lnTo>
                  <a:pt x="4367" y="283"/>
                </a:lnTo>
                <a:lnTo>
                  <a:pt x="4367" y="259"/>
                </a:lnTo>
                <a:lnTo>
                  <a:pt x="4367" y="259"/>
                </a:lnTo>
                <a:lnTo>
                  <a:pt x="4367" y="271"/>
                </a:lnTo>
                <a:lnTo>
                  <a:pt x="4368" y="250"/>
                </a:lnTo>
                <a:lnTo>
                  <a:pt x="4368" y="269"/>
                </a:lnTo>
                <a:lnTo>
                  <a:pt x="4368" y="262"/>
                </a:lnTo>
                <a:lnTo>
                  <a:pt x="4368" y="266"/>
                </a:lnTo>
                <a:lnTo>
                  <a:pt x="4369" y="275"/>
                </a:lnTo>
                <a:lnTo>
                  <a:pt x="4369" y="266"/>
                </a:lnTo>
                <a:lnTo>
                  <a:pt x="4370" y="266"/>
                </a:lnTo>
                <a:lnTo>
                  <a:pt x="4370" y="268"/>
                </a:lnTo>
                <a:lnTo>
                  <a:pt x="4370" y="271"/>
                </a:lnTo>
                <a:lnTo>
                  <a:pt x="4370" y="261"/>
                </a:lnTo>
                <a:lnTo>
                  <a:pt x="4371" y="276"/>
                </a:lnTo>
                <a:lnTo>
                  <a:pt x="4371" y="292"/>
                </a:lnTo>
                <a:lnTo>
                  <a:pt x="4371" y="284"/>
                </a:lnTo>
                <a:lnTo>
                  <a:pt x="4372" y="304"/>
                </a:lnTo>
                <a:lnTo>
                  <a:pt x="4372" y="282"/>
                </a:lnTo>
                <a:lnTo>
                  <a:pt x="4372" y="289"/>
                </a:lnTo>
                <a:lnTo>
                  <a:pt x="4372" y="296"/>
                </a:lnTo>
                <a:lnTo>
                  <a:pt x="4373" y="286"/>
                </a:lnTo>
                <a:lnTo>
                  <a:pt x="4373" y="293"/>
                </a:lnTo>
                <a:lnTo>
                  <a:pt x="4374" y="281"/>
                </a:lnTo>
                <a:lnTo>
                  <a:pt x="4374" y="264"/>
                </a:lnTo>
                <a:lnTo>
                  <a:pt x="4374" y="278"/>
                </a:lnTo>
                <a:lnTo>
                  <a:pt x="4374" y="267"/>
                </a:lnTo>
                <a:lnTo>
                  <a:pt x="4375" y="294"/>
                </a:lnTo>
                <a:lnTo>
                  <a:pt x="4375" y="277"/>
                </a:lnTo>
                <a:lnTo>
                  <a:pt x="4375" y="272"/>
                </a:lnTo>
                <a:lnTo>
                  <a:pt x="4376" y="293"/>
                </a:lnTo>
                <a:lnTo>
                  <a:pt x="4376" y="265"/>
                </a:lnTo>
                <a:lnTo>
                  <a:pt x="4376" y="265"/>
                </a:lnTo>
                <a:lnTo>
                  <a:pt x="4376" y="275"/>
                </a:lnTo>
                <a:lnTo>
                  <a:pt x="4377" y="257"/>
                </a:lnTo>
                <a:lnTo>
                  <a:pt x="4377" y="265"/>
                </a:lnTo>
                <a:lnTo>
                  <a:pt x="4378" y="271"/>
                </a:lnTo>
                <a:lnTo>
                  <a:pt x="4378" y="266"/>
                </a:lnTo>
                <a:lnTo>
                  <a:pt x="4378" y="275"/>
                </a:lnTo>
                <a:lnTo>
                  <a:pt x="4378" y="270"/>
                </a:lnTo>
                <a:lnTo>
                  <a:pt x="4379" y="284"/>
                </a:lnTo>
                <a:lnTo>
                  <a:pt x="4379" y="270"/>
                </a:lnTo>
                <a:lnTo>
                  <a:pt x="4379" y="284"/>
                </a:lnTo>
                <a:lnTo>
                  <a:pt x="4379" y="272"/>
                </a:lnTo>
                <a:lnTo>
                  <a:pt x="4380" y="286"/>
                </a:lnTo>
                <a:lnTo>
                  <a:pt x="4380" y="289"/>
                </a:lnTo>
                <a:lnTo>
                  <a:pt x="4381" y="273"/>
                </a:lnTo>
                <a:lnTo>
                  <a:pt x="4381" y="275"/>
                </a:lnTo>
                <a:lnTo>
                  <a:pt x="4381" y="279"/>
                </a:lnTo>
                <a:lnTo>
                  <a:pt x="4381" y="265"/>
                </a:lnTo>
                <a:lnTo>
                  <a:pt x="4382" y="252"/>
                </a:lnTo>
                <a:lnTo>
                  <a:pt x="4382" y="275"/>
                </a:lnTo>
                <a:lnTo>
                  <a:pt x="4382" y="272"/>
                </a:lnTo>
                <a:lnTo>
                  <a:pt x="4383" y="272"/>
                </a:lnTo>
                <a:lnTo>
                  <a:pt x="4383" y="291"/>
                </a:lnTo>
                <a:lnTo>
                  <a:pt x="4383" y="282"/>
                </a:lnTo>
                <a:lnTo>
                  <a:pt x="4383" y="280"/>
                </a:lnTo>
                <a:lnTo>
                  <a:pt x="4384" y="274"/>
                </a:lnTo>
                <a:lnTo>
                  <a:pt x="4384" y="281"/>
                </a:lnTo>
                <a:lnTo>
                  <a:pt x="4385" y="270"/>
                </a:lnTo>
                <a:lnTo>
                  <a:pt x="4385" y="266"/>
                </a:lnTo>
                <a:lnTo>
                  <a:pt x="4385" y="272"/>
                </a:lnTo>
                <a:lnTo>
                  <a:pt x="4385" y="282"/>
                </a:lnTo>
                <a:lnTo>
                  <a:pt x="4386" y="291"/>
                </a:lnTo>
                <a:lnTo>
                  <a:pt x="4386" y="264"/>
                </a:lnTo>
                <a:lnTo>
                  <a:pt x="4386" y="270"/>
                </a:lnTo>
                <a:lnTo>
                  <a:pt x="4387" y="293"/>
                </a:lnTo>
                <a:lnTo>
                  <a:pt x="4387" y="291"/>
                </a:lnTo>
                <a:lnTo>
                  <a:pt x="4387" y="281"/>
                </a:lnTo>
                <a:lnTo>
                  <a:pt x="4388" y="268"/>
                </a:lnTo>
                <a:lnTo>
                  <a:pt x="4388" y="267"/>
                </a:lnTo>
                <a:lnTo>
                  <a:pt x="4388" y="252"/>
                </a:lnTo>
                <a:lnTo>
                  <a:pt x="4389" y="263"/>
                </a:lnTo>
                <a:lnTo>
                  <a:pt x="4389" y="267"/>
                </a:lnTo>
                <a:lnTo>
                  <a:pt x="4389" y="255"/>
                </a:lnTo>
                <a:lnTo>
                  <a:pt x="4389" y="270"/>
                </a:lnTo>
                <a:lnTo>
                  <a:pt x="4390" y="264"/>
                </a:lnTo>
                <a:lnTo>
                  <a:pt x="4390" y="278"/>
                </a:lnTo>
                <a:lnTo>
                  <a:pt x="4390" y="256"/>
                </a:lnTo>
                <a:lnTo>
                  <a:pt x="4391" y="263"/>
                </a:lnTo>
                <a:lnTo>
                  <a:pt x="4391" y="267"/>
                </a:lnTo>
                <a:lnTo>
                  <a:pt x="4391" y="278"/>
                </a:lnTo>
                <a:lnTo>
                  <a:pt x="4392" y="281"/>
                </a:lnTo>
                <a:lnTo>
                  <a:pt x="4392" y="272"/>
                </a:lnTo>
                <a:lnTo>
                  <a:pt x="4392" y="276"/>
                </a:lnTo>
                <a:lnTo>
                  <a:pt x="4393" y="268"/>
                </a:lnTo>
                <a:lnTo>
                  <a:pt x="4393" y="293"/>
                </a:lnTo>
                <a:lnTo>
                  <a:pt x="4393" y="268"/>
                </a:lnTo>
                <a:lnTo>
                  <a:pt x="4393" y="297"/>
                </a:lnTo>
                <a:lnTo>
                  <a:pt x="4394" y="286"/>
                </a:lnTo>
                <a:lnTo>
                  <a:pt x="4394" y="276"/>
                </a:lnTo>
                <a:lnTo>
                  <a:pt x="4394" y="285"/>
                </a:lnTo>
                <a:lnTo>
                  <a:pt x="4394" y="265"/>
                </a:lnTo>
                <a:lnTo>
                  <a:pt x="4395" y="260"/>
                </a:lnTo>
                <a:lnTo>
                  <a:pt x="4395" y="258"/>
                </a:lnTo>
                <a:lnTo>
                  <a:pt x="4396" y="269"/>
                </a:lnTo>
                <a:lnTo>
                  <a:pt x="4396" y="251"/>
                </a:lnTo>
                <a:lnTo>
                  <a:pt x="4396" y="235"/>
                </a:lnTo>
                <a:lnTo>
                  <a:pt x="4396" y="249"/>
                </a:lnTo>
                <a:lnTo>
                  <a:pt x="4397" y="226"/>
                </a:lnTo>
                <a:lnTo>
                  <a:pt x="4397" y="250"/>
                </a:lnTo>
                <a:lnTo>
                  <a:pt x="4397" y="263"/>
                </a:lnTo>
                <a:lnTo>
                  <a:pt x="4398" y="265"/>
                </a:lnTo>
                <a:lnTo>
                  <a:pt x="4398" y="266"/>
                </a:lnTo>
                <a:lnTo>
                  <a:pt x="4398" y="283"/>
                </a:lnTo>
                <a:lnTo>
                  <a:pt x="4399" y="275"/>
                </a:lnTo>
                <a:lnTo>
                  <a:pt x="4399" y="294"/>
                </a:lnTo>
                <a:lnTo>
                  <a:pt x="4399" y="297"/>
                </a:lnTo>
                <a:lnTo>
                  <a:pt x="4400" y="265"/>
                </a:lnTo>
                <a:lnTo>
                  <a:pt x="4400" y="271"/>
                </a:lnTo>
                <a:lnTo>
                  <a:pt x="4400" y="261"/>
                </a:lnTo>
                <a:lnTo>
                  <a:pt x="4400" y="257"/>
                </a:lnTo>
                <a:lnTo>
                  <a:pt x="4401" y="265"/>
                </a:lnTo>
                <a:lnTo>
                  <a:pt x="4401" y="282"/>
                </a:lnTo>
                <a:lnTo>
                  <a:pt x="4401" y="288"/>
                </a:lnTo>
                <a:lnTo>
                  <a:pt x="4402" y="306"/>
                </a:lnTo>
                <a:lnTo>
                  <a:pt x="4402" y="288"/>
                </a:lnTo>
                <a:lnTo>
                  <a:pt x="4402" y="284"/>
                </a:lnTo>
                <a:lnTo>
                  <a:pt x="4403" y="267"/>
                </a:lnTo>
                <a:lnTo>
                  <a:pt x="4403" y="248"/>
                </a:lnTo>
                <a:lnTo>
                  <a:pt x="4403" y="278"/>
                </a:lnTo>
                <a:lnTo>
                  <a:pt x="4404" y="263"/>
                </a:lnTo>
                <a:lnTo>
                  <a:pt x="4404" y="258"/>
                </a:lnTo>
                <a:lnTo>
                  <a:pt x="4404" y="268"/>
                </a:lnTo>
                <a:lnTo>
                  <a:pt x="4404" y="275"/>
                </a:lnTo>
                <a:lnTo>
                  <a:pt x="4405" y="273"/>
                </a:lnTo>
                <a:lnTo>
                  <a:pt x="4405" y="272"/>
                </a:lnTo>
                <a:lnTo>
                  <a:pt x="4405" y="268"/>
                </a:lnTo>
                <a:lnTo>
                  <a:pt x="4405" y="276"/>
                </a:lnTo>
                <a:lnTo>
                  <a:pt x="4406" y="291"/>
                </a:lnTo>
                <a:lnTo>
                  <a:pt x="4406" y="247"/>
                </a:lnTo>
                <a:lnTo>
                  <a:pt x="4407" y="255"/>
                </a:lnTo>
                <a:lnTo>
                  <a:pt x="4407" y="302"/>
                </a:lnTo>
                <a:lnTo>
                  <a:pt x="4407" y="279"/>
                </a:lnTo>
                <a:lnTo>
                  <a:pt x="4408" y="264"/>
                </a:lnTo>
                <a:lnTo>
                  <a:pt x="4408" y="269"/>
                </a:lnTo>
                <a:lnTo>
                  <a:pt x="4408" y="276"/>
                </a:lnTo>
                <a:lnTo>
                  <a:pt x="4408" y="305"/>
                </a:lnTo>
                <a:lnTo>
                  <a:pt x="4409" y="306"/>
                </a:lnTo>
                <a:lnTo>
                  <a:pt x="4409" y="258"/>
                </a:lnTo>
                <a:lnTo>
                  <a:pt x="4410" y="252"/>
                </a:lnTo>
                <a:lnTo>
                  <a:pt x="4410" y="289"/>
                </a:lnTo>
                <a:lnTo>
                  <a:pt x="4410" y="276"/>
                </a:lnTo>
                <a:lnTo>
                  <a:pt x="4410" y="278"/>
                </a:lnTo>
                <a:lnTo>
                  <a:pt x="4411" y="283"/>
                </a:lnTo>
                <a:lnTo>
                  <a:pt x="4411" y="283"/>
                </a:lnTo>
                <a:lnTo>
                  <a:pt x="4411" y="283"/>
                </a:lnTo>
                <a:lnTo>
                  <a:pt x="4411" y="281"/>
                </a:lnTo>
                <a:lnTo>
                  <a:pt x="4412" y="252"/>
                </a:lnTo>
                <a:lnTo>
                  <a:pt x="4412" y="276"/>
                </a:lnTo>
                <a:lnTo>
                  <a:pt x="4412" y="264"/>
                </a:lnTo>
                <a:lnTo>
                  <a:pt x="4413" y="264"/>
                </a:lnTo>
                <a:lnTo>
                  <a:pt x="4413" y="278"/>
                </a:lnTo>
                <a:lnTo>
                  <a:pt x="4413" y="280"/>
                </a:lnTo>
                <a:lnTo>
                  <a:pt x="4414" y="266"/>
                </a:lnTo>
                <a:lnTo>
                  <a:pt x="4414" y="293"/>
                </a:lnTo>
                <a:lnTo>
                  <a:pt x="4414" y="270"/>
                </a:lnTo>
                <a:lnTo>
                  <a:pt x="4415" y="271"/>
                </a:lnTo>
                <a:lnTo>
                  <a:pt x="4415" y="273"/>
                </a:lnTo>
                <a:lnTo>
                  <a:pt x="4415" y="287"/>
                </a:lnTo>
                <a:lnTo>
                  <a:pt x="4415" y="284"/>
                </a:lnTo>
                <a:lnTo>
                  <a:pt x="4416" y="259"/>
                </a:lnTo>
                <a:lnTo>
                  <a:pt x="4416" y="286"/>
                </a:lnTo>
                <a:lnTo>
                  <a:pt x="4416" y="274"/>
                </a:lnTo>
                <a:lnTo>
                  <a:pt x="4417" y="269"/>
                </a:lnTo>
                <a:lnTo>
                  <a:pt x="4417" y="271"/>
                </a:lnTo>
                <a:lnTo>
                  <a:pt x="4417" y="285"/>
                </a:lnTo>
                <a:lnTo>
                  <a:pt x="4418" y="262"/>
                </a:lnTo>
                <a:lnTo>
                  <a:pt x="4418" y="278"/>
                </a:lnTo>
                <a:lnTo>
                  <a:pt x="4418" y="272"/>
                </a:lnTo>
                <a:lnTo>
                  <a:pt x="4419" y="264"/>
                </a:lnTo>
                <a:lnTo>
                  <a:pt x="4419" y="259"/>
                </a:lnTo>
                <a:lnTo>
                  <a:pt x="4419" y="281"/>
                </a:lnTo>
                <a:lnTo>
                  <a:pt x="4419" y="309"/>
                </a:lnTo>
                <a:lnTo>
                  <a:pt x="4420" y="306"/>
                </a:lnTo>
                <a:lnTo>
                  <a:pt x="4420" y="317"/>
                </a:lnTo>
                <a:lnTo>
                  <a:pt x="4421" y="319"/>
                </a:lnTo>
                <a:lnTo>
                  <a:pt x="4421" y="321"/>
                </a:lnTo>
                <a:lnTo>
                  <a:pt x="4421" y="333"/>
                </a:lnTo>
                <a:lnTo>
                  <a:pt x="4421" y="333"/>
                </a:lnTo>
                <a:lnTo>
                  <a:pt x="4422" y="329"/>
                </a:lnTo>
                <a:lnTo>
                  <a:pt x="4422" y="302"/>
                </a:lnTo>
                <a:lnTo>
                  <a:pt x="4422" y="319"/>
                </a:lnTo>
                <a:lnTo>
                  <a:pt x="4422" y="312"/>
                </a:lnTo>
                <a:lnTo>
                  <a:pt x="4423" y="313"/>
                </a:lnTo>
                <a:lnTo>
                  <a:pt x="4423" y="292"/>
                </a:lnTo>
                <a:lnTo>
                  <a:pt x="4423" y="287"/>
                </a:lnTo>
                <a:lnTo>
                  <a:pt x="4424" y="294"/>
                </a:lnTo>
                <a:lnTo>
                  <a:pt x="4424" y="310"/>
                </a:lnTo>
                <a:lnTo>
                  <a:pt x="4424" y="320"/>
                </a:lnTo>
                <a:lnTo>
                  <a:pt x="4425" y="302"/>
                </a:lnTo>
                <a:lnTo>
                  <a:pt x="4425" y="313"/>
                </a:lnTo>
                <a:lnTo>
                  <a:pt x="4425" y="313"/>
                </a:lnTo>
                <a:lnTo>
                  <a:pt x="4426" y="313"/>
                </a:lnTo>
                <a:lnTo>
                  <a:pt x="4426" y="329"/>
                </a:lnTo>
                <a:lnTo>
                  <a:pt x="4426" y="335"/>
                </a:lnTo>
                <a:lnTo>
                  <a:pt x="4426" y="335"/>
                </a:lnTo>
                <a:lnTo>
                  <a:pt x="4427" y="322"/>
                </a:lnTo>
                <a:lnTo>
                  <a:pt x="4427" y="323"/>
                </a:lnTo>
                <a:lnTo>
                  <a:pt x="4427" y="317"/>
                </a:lnTo>
                <a:lnTo>
                  <a:pt x="4428" y="316"/>
                </a:lnTo>
                <a:lnTo>
                  <a:pt x="4428" y="330"/>
                </a:lnTo>
                <a:lnTo>
                  <a:pt x="4428" y="307"/>
                </a:lnTo>
                <a:lnTo>
                  <a:pt x="4429" y="294"/>
                </a:lnTo>
                <a:lnTo>
                  <a:pt x="4429" y="309"/>
                </a:lnTo>
                <a:lnTo>
                  <a:pt x="4429" y="321"/>
                </a:lnTo>
                <a:lnTo>
                  <a:pt x="4430" y="287"/>
                </a:lnTo>
                <a:lnTo>
                  <a:pt x="4430" y="302"/>
                </a:lnTo>
                <a:lnTo>
                  <a:pt x="4430" y="292"/>
                </a:lnTo>
                <a:lnTo>
                  <a:pt x="4430" y="301"/>
                </a:lnTo>
                <a:lnTo>
                  <a:pt x="4431" y="294"/>
                </a:lnTo>
                <a:lnTo>
                  <a:pt x="4431" y="297"/>
                </a:lnTo>
                <a:lnTo>
                  <a:pt x="4432" y="289"/>
                </a:lnTo>
                <a:lnTo>
                  <a:pt x="4432" y="288"/>
                </a:lnTo>
                <a:lnTo>
                  <a:pt x="4432" y="352"/>
                </a:lnTo>
                <a:lnTo>
                  <a:pt x="4432" y="308"/>
                </a:lnTo>
                <a:lnTo>
                  <a:pt x="4433" y="345"/>
                </a:lnTo>
                <a:lnTo>
                  <a:pt x="4433" y="353"/>
                </a:lnTo>
                <a:lnTo>
                  <a:pt x="4433" y="339"/>
                </a:lnTo>
                <a:lnTo>
                  <a:pt x="4434" y="330"/>
                </a:lnTo>
                <a:lnTo>
                  <a:pt x="4434" y="308"/>
                </a:lnTo>
                <a:lnTo>
                  <a:pt x="4434" y="337"/>
                </a:lnTo>
                <a:lnTo>
                  <a:pt x="4434" y="322"/>
                </a:lnTo>
                <a:lnTo>
                  <a:pt x="4435" y="310"/>
                </a:lnTo>
                <a:lnTo>
                  <a:pt x="4435" y="302"/>
                </a:lnTo>
                <a:lnTo>
                  <a:pt x="4436" y="309"/>
                </a:lnTo>
                <a:lnTo>
                  <a:pt x="4436" y="308"/>
                </a:lnTo>
                <a:lnTo>
                  <a:pt x="4436" y="274"/>
                </a:lnTo>
                <a:lnTo>
                  <a:pt x="4436" y="279"/>
                </a:lnTo>
                <a:lnTo>
                  <a:pt x="4437" y="310"/>
                </a:lnTo>
                <a:lnTo>
                  <a:pt x="4437" y="293"/>
                </a:lnTo>
                <a:lnTo>
                  <a:pt x="4437" y="275"/>
                </a:lnTo>
                <a:lnTo>
                  <a:pt x="4437" y="290"/>
                </a:lnTo>
                <a:lnTo>
                  <a:pt x="4438" y="290"/>
                </a:lnTo>
                <a:lnTo>
                  <a:pt x="4438" y="281"/>
                </a:lnTo>
                <a:lnTo>
                  <a:pt x="4438" y="308"/>
                </a:lnTo>
                <a:lnTo>
                  <a:pt x="4439" y="302"/>
                </a:lnTo>
                <a:lnTo>
                  <a:pt x="4439" y="309"/>
                </a:lnTo>
                <a:lnTo>
                  <a:pt x="4439" y="297"/>
                </a:lnTo>
                <a:lnTo>
                  <a:pt x="4440" y="303"/>
                </a:lnTo>
                <a:lnTo>
                  <a:pt x="4440" y="284"/>
                </a:lnTo>
                <a:lnTo>
                  <a:pt x="4440" y="291"/>
                </a:lnTo>
                <a:lnTo>
                  <a:pt x="4441" y="312"/>
                </a:lnTo>
                <a:lnTo>
                  <a:pt x="4441" y="307"/>
                </a:lnTo>
                <a:lnTo>
                  <a:pt x="4441" y="298"/>
                </a:lnTo>
                <a:lnTo>
                  <a:pt x="4441" y="299"/>
                </a:lnTo>
                <a:lnTo>
                  <a:pt x="4442" y="299"/>
                </a:lnTo>
                <a:lnTo>
                  <a:pt x="4442" y="310"/>
                </a:lnTo>
                <a:lnTo>
                  <a:pt x="4443" y="312"/>
                </a:lnTo>
                <a:lnTo>
                  <a:pt x="4443" y="325"/>
                </a:lnTo>
                <a:lnTo>
                  <a:pt x="4443" y="319"/>
                </a:lnTo>
                <a:lnTo>
                  <a:pt x="4443" y="302"/>
                </a:lnTo>
                <a:lnTo>
                  <a:pt x="4444" y="304"/>
                </a:lnTo>
                <a:lnTo>
                  <a:pt x="4444" y="300"/>
                </a:lnTo>
                <a:lnTo>
                  <a:pt x="4444" y="325"/>
                </a:lnTo>
                <a:lnTo>
                  <a:pt x="4445" y="306"/>
                </a:lnTo>
                <a:lnTo>
                  <a:pt x="4445" y="317"/>
                </a:lnTo>
                <a:lnTo>
                  <a:pt x="4445" y="319"/>
                </a:lnTo>
                <a:lnTo>
                  <a:pt x="4445" y="307"/>
                </a:lnTo>
                <a:lnTo>
                  <a:pt x="4446" y="305"/>
                </a:lnTo>
                <a:lnTo>
                  <a:pt x="4446" y="324"/>
                </a:lnTo>
                <a:lnTo>
                  <a:pt x="4447" y="313"/>
                </a:lnTo>
                <a:lnTo>
                  <a:pt x="4447" y="327"/>
                </a:lnTo>
                <a:lnTo>
                  <a:pt x="4447" y="321"/>
                </a:lnTo>
                <a:lnTo>
                  <a:pt x="4447" y="318"/>
                </a:lnTo>
                <a:lnTo>
                  <a:pt x="4448" y="308"/>
                </a:lnTo>
                <a:lnTo>
                  <a:pt x="4448" y="331"/>
                </a:lnTo>
                <a:lnTo>
                  <a:pt x="4448" y="303"/>
                </a:lnTo>
                <a:lnTo>
                  <a:pt x="4449" y="269"/>
                </a:lnTo>
                <a:lnTo>
                  <a:pt x="4449" y="278"/>
                </a:lnTo>
                <a:lnTo>
                  <a:pt x="4449" y="314"/>
                </a:lnTo>
                <a:lnTo>
                  <a:pt x="4449" y="282"/>
                </a:lnTo>
                <a:lnTo>
                  <a:pt x="4450" y="284"/>
                </a:lnTo>
                <a:lnTo>
                  <a:pt x="4450" y="294"/>
                </a:lnTo>
                <a:lnTo>
                  <a:pt x="4451" y="329"/>
                </a:lnTo>
                <a:lnTo>
                  <a:pt x="4451" y="310"/>
                </a:lnTo>
                <a:lnTo>
                  <a:pt x="4451" y="323"/>
                </a:lnTo>
                <a:lnTo>
                  <a:pt x="4451" y="333"/>
                </a:lnTo>
                <a:lnTo>
                  <a:pt x="4452" y="330"/>
                </a:lnTo>
                <a:lnTo>
                  <a:pt x="4452" y="329"/>
                </a:lnTo>
                <a:lnTo>
                  <a:pt x="4452" y="313"/>
                </a:lnTo>
                <a:lnTo>
                  <a:pt x="4452" y="321"/>
                </a:lnTo>
                <a:lnTo>
                  <a:pt x="4453" y="301"/>
                </a:lnTo>
                <a:lnTo>
                  <a:pt x="4453" y="310"/>
                </a:lnTo>
                <a:lnTo>
                  <a:pt x="4454" y="315"/>
                </a:lnTo>
                <a:lnTo>
                  <a:pt x="4454" y="298"/>
                </a:lnTo>
                <a:lnTo>
                  <a:pt x="4454" y="287"/>
                </a:lnTo>
                <a:lnTo>
                  <a:pt x="4454" y="281"/>
                </a:lnTo>
                <a:lnTo>
                  <a:pt x="4455" y="309"/>
                </a:lnTo>
                <a:lnTo>
                  <a:pt x="4455" y="294"/>
                </a:lnTo>
                <a:lnTo>
                  <a:pt x="4455" y="304"/>
                </a:lnTo>
                <a:lnTo>
                  <a:pt x="4456" y="315"/>
                </a:lnTo>
                <a:lnTo>
                  <a:pt x="4456" y="327"/>
                </a:lnTo>
                <a:lnTo>
                  <a:pt x="4456" y="341"/>
                </a:lnTo>
                <a:lnTo>
                  <a:pt x="4456" y="344"/>
                </a:lnTo>
                <a:lnTo>
                  <a:pt x="4457" y="306"/>
                </a:lnTo>
                <a:lnTo>
                  <a:pt x="4457" y="276"/>
                </a:lnTo>
                <a:lnTo>
                  <a:pt x="4458" y="300"/>
                </a:lnTo>
                <a:lnTo>
                  <a:pt x="4458" y="317"/>
                </a:lnTo>
                <a:lnTo>
                  <a:pt x="4458" y="315"/>
                </a:lnTo>
                <a:lnTo>
                  <a:pt x="4458" y="300"/>
                </a:lnTo>
                <a:lnTo>
                  <a:pt x="4459" y="306"/>
                </a:lnTo>
                <a:lnTo>
                  <a:pt x="4459" y="311"/>
                </a:lnTo>
                <a:lnTo>
                  <a:pt x="4459" y="307"/>
                </a:lnTo>
                <a:lnTo>
                  <a:pt x="4460" y="289"/>
                </a:lnTo>
                <a:lnTo>
                  <a:pt x="4460" y="284"/>
                </a:lnTo>
                <a:lnTo>
                  <a:pt x="4460" y="287"/>
                </a:lnTo>
                <a:lnTo>
                  <a:pt x="4461" y="301"/>
                </a:lnTo>
                <a:lnTo>
                  <a:pt x="4461" y="308"/>
                </a:lnTo>
                <a:lnTo>
                  <a:pt x="4461" y="310"/>
                </a:lnTo>
                <a:lnTo>
                  <a:pt x="4462" y="306"/>
                </a:lnTo>
                <a:lnTo>
                  <a:pt x="4462" y="307"/>
                </a:lnTo>
                <a:lnTo>
                  <a:pt x="4462" y="329"/>
                </a:lnTo>
                <a:lnTo>
                  <a:pt x="4462" y="329"/>
                </a:lnTo>
                <a:lnTo>
                  <a:pt x="4463" y="308"/>
                </a:lnTo>
                <a:lnTo>
                  <a:pt x="4463" y="314"/>
                </a:lnTo>
                <a:lnTo>
                  <a:pt x="4463" y="301"/>
                </a:lnTo>
                <a:lnTo>
                  <a:pt x="4463" y="312"/>
                </a:lnTo>
                <a:lnTo>
                  <a:pt x="4464" y="277"/>
                </a:lnTo>
                <a:lnTo>
                  <a:pt x="4464" y="305"/>
                </a:lnTo>
                <a:lnTo>
                  <a:pt x="4465" y="287"/>
                </a:lnTo>
                <a:lnTo>
                  <a:pt x="4465" y="280"/>
                </a:lnTo>
                <a:lnTo>
                  <a:pt x="4465" y="275"/>
                </a:lnTo>
                <a:lnTo>
                  <a:pt x="4465" y="298"/>
                </a:lnTo>
                <a:lnTo>
                  <a:pt x="4466" y="286"/>
                </a:lnTo>
                <a:lnTo>
                  <a:pt x="4466" y="297"/>
                </a:lnTo>
                <a:lnTo>
                  <a:pt x="4466" y="300"/>
                </a:lnTo>
                <a:lnTo>
                  <a:pt x="4467" y="301"/>
                </a:lnTo>
                <a:lnTo>
                  <a:pt x="4467" y="292"/>
                </a:lnTo>
                <a:lnTo>
                  <a:pt x="4467" y="299"/>
                </a:lnTo>
                <a:lnTo>
                  <a:pt x="4467" y="297"/>
                </a:lnTo>
                <a:lnTo>
                  <a:pt x="4468" y="293"/>
                </a:lnTo>
                <a:lnTo>
                  <a:pt x="4468" y="293"/>
                </a:lnTo>
                <a:lnTo>
                  <a:pt x="4469" y="301"/>
                </a:lnTo>
                <a:lnTo>
                  <a:pt x="4469" y="303"/>
                </a:lnTo>
                <a:lnTo>
                  <a:pt x="4469" y="300"/>
                </a:lnTo>
                <a:lnTo>
                  <a:pt x="4469" y="304"/>
                </a:lnTo>
                <a:lnTo>
                  <a:pt x="4470" y="308"/>
                </a:lnTo>
                <a:lnTo>
                  <a:pt x="4470" y="301"/>
                </a:lnTo>
                <a:lnTo>
                  <a:pt x="4470" y="304"/>
                </a:lnTo>
                <a:lnTo>
                  <a:pt x="4471" y="293"/>
                </a:lnTo>
                <a:lnTo>
                  <a:pt x="4471" y="282"/>
                </a:lnTo>
                <a:lnTo>
                  <a:pt x="4471" y="295"/>
                </a:lnTo>
                <a:lnTo>
                  <a:pt x="4472" y="292"/>
                </a:lnTo>
                <a:lnTo>
                  <a:pt x="4472" y="310"/>
                </a:lnTo>
                <a:lnTo>
                  <a:pt x="4472" y="295"/>
                </a:lnTo>
                <a:lnTo>
                  <a:pt x="4473" y="283"/>
                </a:lnTo>
                <a:lnTo>
                  <a:pt x="4473" y="287"/>
                </a:lnTo>
                <a:lnTo>
                  <a:pt x="4473" y="277"/>
                </a:lnTo>
                <a:lnTo>
                  <a:pt x="4473" y="313"/>
                </a:lnTo>
                <a:lnTo>
                  <a:pt x="4474" y="295"/>
                </a:lnTo>
                <a:lnTo>
                  <a:pt x="4474" y="288"/>
                </a:lnTo>
                <a:lnTo>
                  <a:pt x="4474" y="276"/>
                </a:lnTo>
                <a:lnTo>
                  <a:pt x="4475" y="264"/>
                </a:lnTo>
                <a:lnTo>
                  <a:pt x="4475" y="276"/>
                </a:lnTo>
                <a:lnTo>
                  <a:pt x="4475" y="270"/>
                </a:lnTo>
                <a:lnTo>
                  <a:pt x="4476" y="262"/>
                </a:lnTo>
                <a:lnTo>
                  <a:pt x="4476" y="274"/>
                </a:lnTo>
                <a:lnTo>
                  <a:pt x="4476" y="275"/>
                </a:lnTo>
                <a:lnTo>
                  <a:pt x="4477" y="283"/>
                </a:lnTo>
                <a:lnTo>
                  <a:pt x="4477" y="284"/>
                </a:lnTo>
                <a:lnTo>
                  <a:pt x="4477" y="295"/>
                </a:lnTo>
                <a:lnTo>
                  <a:pt x="4477" y="280"/>
                </a:lnTo>
                <a:lnTo>
                  <a:pt x="4478" y="283"/>
                </a:lnTo>
                <a:lnTo>
                  <a:pt x="4478" y="261"/>
                </a:lnTo>
                <a:lnTo>
                  <a:pt x="4478" y="276"/>
                </a:lnTo>
                <a:lnTo>
                  <a:pt x="4478" y="284"/>
                </a:lnTo>
                <a:lnTo>
                  <a:pt x="4479" y="281"/>
                </a:lnTo>
                <a:lnTo>
                  <a:pt x="4479" y="271"/>
                </a:lnTo>
                <a:lnTo>
                  <a:pt x="4480" y="297"/>
                </a:lnTo>
                <a:lnTo>
                  <a:pt x="4480" y="297"/>
                </a:lnTo>
                <a:lnTo>
                  <a:pt x="4480" y="287"/>
                </a:lnTo>
                <a:lnTo>
                  <a:pt x="4480" y="276"/>
                </a:lnTo>
                <a:lnTo>
                  <a:pt x="4481" y="261"/>
                </a:lnTo>
                <a:lnTo>
                  <a:pt x="4481" y="273"/>
                </a:lnTo>
                <a:lnTo>
                  <a:pt x="4481" y="271"/>
                </a:lnTo>
                <a:lnTo>
                  <a:pt x="4482" y="280"/>
                </a:lnTo>
                <a:lnTo>
                  <a:pt x="4482" y="283"/>
                </a:lnTo>
                <a:lnTo>
                  <a:pt x="4482" y="278"/>
                </a:lnTo>
                <a:lnTo>
                  <a:pt x="4483" y="293"/>
                </a:lnTo>
                <a:lnTo>
                  <a:pt x="4483" y="283"/>
                </a:lnTo>
                <a:lnTo>
                  <a:pt x="4483" y="290"/>
                </a:lnTo>
                <a:lnTo>
                  <a:pt x="4484" y="331"/>
                </a:lnTo>
                <a:lnTo>
                  <a:pt x="4484" y="334"/>
                </a:lnTo>
                <a:lnTo>
                  <a:pt x="4484" y="322"/>
                </a:lnTo>
                <a:lnTo>
                  <a:pt x="4484" y="324"/>
                </a:lnTo>
                <a:lnTo>
                  <a:pt x="4485" y="302"/>
                </a:lnTo>
                <a:lnTo>
                  <a:pt x="4485" y="321"/>
                </a:lnTo>
                <a:lnTo>
                  <a:pt x="4485" y="316"/>
                </a:lnTo>
                <a:lnTo>
                  <a:pt x="4486" y="319"/>
                </a:lnTo>
                <a:lnTo>
                  <a:pt x="4486" y="315"/>
                </a:lnTo>
                <a:lnTo>
                  <a:pt x="4486" y="323"/>
                </a:lnTo>
                <a:lnTo>
                  <a:pt x="4487" y="325"/>
                </a:lnTo>
                <a:lnTo>
                  <a:pt x="4487" y="315"/>
                </a:lnTo>
                <a:lnTo>
                  <a:pt x="4487" y="322"/>
                </a:lnTo>
                <a:lnTo>
                  <a:pt x="4488" y="306"/>
                </a:lnTo>
                <a:lnTo>
                  <a:pt x="4488" y="318"/>
                </a:lnTo>
                <a:lnTo>
                  <a:pt x="4488" y="346"/>
                </a:lnTo>
                <a:lnTo>
                  <a:pt x="4488" y="338"/>
                </a:lnTo>
                <a:lnTo>
                  <a:pt x="4489" y="348"/>
                </a:lnTo>
                <a:lnTo>
                  <a:pt x="4489" y="337"/>
                </a:lnTo>
                <a:lnTo>
                  <a:pt x="4489" y="345"/>
                </a:lnTo>
                <a:lnTo>
                  <a:pt x="4490" y="342"/>
                </a:lnTo>
                <a:lnTo>
                  <a:pt x="4490" y="342"/>
                </a:lnTo>
                <a:lnTo>
                  <a:pt x="4490" y="359"/>
                </a:lnTo>
                <a:lnTo>
                  <a:pt x="4491" y="348"/>
                </a:lnTo>
                <a:lnTo>
                  <a:pt x="4491" y="333"/>
                </a:lnTo>
                <a:lnTo>
                  <a:pt x="4491" y="333"/>
                </a:lnTo>
                <a:lnTo>
                  <a:pt x="4492" y="337"/>
                </a:lnTo>
                <a:lnTo>
                  <a:pt x="4492" y="356"/>
                </a:lnTo>
                <a:lnTo>
                  <a:pt x="4492" y="328"/>
                </a:lnTo>
                <a:lnTo>
                  <a:pt x="4492" y="325"/>
                </a:lnTo>
                <a:lnTo>
                  <a:pt x="4493" y="301"/>
                </a:lnTo>
                <a:lnTo>
                  <a:pt x="4493" y="297"/>
                </a:lnTo>
                <a:lnTo>
                  <a:pt x="4494" y="308"/>
                </a:lnTo>
                <a:lnTo>
                  <a:pt x="4494" y="304"/>
                </a:lnTo>
                <a:lnTo>
                  <a:pt x="4494" y="324"/>
                </a:lnTo>
                <a:lnTo>
                  <a:pt x="4494" y="300"/>
                </a:lnTo>
                <a:lnTo>
                  <a:pt x="4495" y="286"/>
                </a:lnTo>
                <a:lnTo>
                  <a:pt x="4495" y="287"/>
                </a:lnTo>
                <a:lnTo>
                  <a:pt x="4495" y="301"/>
                </a:lnTo>
                <a:lnTo>
                  <a:pt x="4495" y="312"/>
                </a:lnTo>
                <a:lnTo>
                  <a:pt x="4496" y="319"/>
                </a:lnTo>
                <a:lnTo>
                  <a:pt x="4496" y="336"/>
                </a:lnTo>
                <a:lnTo>
                  <a:pt x="4496" y="318"/>
                </a:lnTo>
                <a:lnTo>
                  <a:pt x="4497" y="310"/>
                </a:lnTo>
                <a:lnTo>
                  <a:pt x="4497" y="322"/>
                </a:lnTo>
                <a:lnTo>
                  <a:pt x="4497" y="309"/>
                </a:lnTo>
                <a:lnTo>
                  <a:pt x="4498" y="335"/>
                </a:lnTo>
                <a:lnTo>
                  <a:pt x="4498" y="343"/>
                </a:lnTo>
                <a:lnTo>
                  <a:pt x="4498" y="334"/>
                </a:lnTo>
                <a:lnTo>
                  <a:pt x="4499" y="313"/>
                </a:lnTo>
                <a:lnTo>
                  <a:pt x="4499" y="313"/>
                </a:lnTo>
                <a:lnTo>
                  <a:pt x="4499" y="325"/>
                </a:lnTo>
                <a:lnTo>
                  <a:pt x="4499" y="303"/>
                </a:lnTo>
                <a:lnTo>
                  <a:pt x="4500" y="301"/>
                </a:lnTo>
                <a:lnTo>
                  <a:pt x="4500" y="307"/>
                </a:lnTo>
                <a:lnTo>
                  <a:pt x="4500" y="299"/>
                </a:lnTo>
                <a:lnTo>
                  <a:pt x="4501" y="297"/>
                </a:lnTo>
                <a:lnTo>
                  <a:pt x="4501" y="306"/>
                </a:lnTo>
                <a:lnTo>
                  <a:pt x="4501" y="310"/>
                </a:lnTo>
                <a:lnTo>
                  <a:pt x="4502" y="315"/>
                </a:lnTo>
                <a:lnTo>
                  <a:pt x="4502" y="319"/>
                </a:lnTo>
                <a:lnTo>
                  <a:pt x="4502" y="314"/>
                </a:lnTo>
                <a:lnTo>
                  <a:pt x="4503" y="311"/>
                </a:lnTo>
                <a:lnTo>
                  <a:pt x="4503" y="307"/>
                </a:lnTo>
                <a:lnTo>
                  <a:pt x="4503" y="308"/>
                </a:lnTo>
                <a:lnTo>
                  <a:pt x="4503" y="329"/>
                </a:lnTo>
                <a:lnTo>
                  <a:pt x="4504" y="321"/>
                </a:lnTo>
                <a:lnTo>
                  <a:pt x="4504" y="322"/>
                </a:lnTo>
                <a:lnTo>
                  <a:pt x="4505" y="307"/>
                </a:lnTo>
                <a:lnTo>
                  <a:pt x="4505" y="317"/>
                </a:lnTo>
                <a:lnTo>
                  <a:pt x="4505" y="325"/>
                </a:lnTo>
                <a:lnTo>
                  <a:pt x="4505" y="314"/>
                </a:lnTo>
                <a:lnTo>
                  <a:pt x="4506" y="315"/>
                </a:lnTo>
                <a:lnTo>
                  <a:pt x="4506" y="293"/>
                </a:lnTo>
                <a:lnTo>
                  <a:pt x="4506" y="302"/>
                </a:lnTo>
                <a:lnTo>
                  <a:pt x="4506" y="309"/>
                </a:lnTo>
                <a:lnTo>
                  <a:pt x="4507" y="325"/>
                </a:lnTo>
                <a:lnTo>
                  <a:pt x="4507" y="310"/>
                </a:lnTo>
                <a:lnTo>
                  <a:pt x="4507" y="301"/>
                </a:lnTo>
                <a:lnTo>
                  <a:pt x="4508" y="320"/>
                </a:lnTo>
                <a:lnTo>
                  <a:pt x="4508" y="309"/>
                </a:lnTo>
                <a:lnTo>
                  <a:pt x="4508" y="321"/>
                </a:lnTo>
                <a:lnTo>
                  <a:pt x="4509" y="312"/>
                </a:lnTo>
                <a:lnTo>
                  <a:pt x="4509" y="341"/>
                </a:lnTo>
                <a:lnTo>
                  <a:pt x="4509" y="331"/>
                </a:lnTo>
                <a:lnTo>
                  <a:pt x="4510" y="326"/>
                </a:lnTo>
                <a:lnTo>
                  <a:pt x="4510" y="314"/>
                </a:lnTo>
                <a:lnTo>
                  <a:pt x="4510" y="314"/>
                </a:lnTo>
                <a:lnTo>
                  <a:pt x="4510" y="314"/>
                </a:lnTo>
                <a:lnTo>
                  <a:pt x="4511" y="334"/>
                </a:lnTo>
                <a:lnTo>
                  <a:pt x="4511" y="314"/>
                </a:lnTo>
                <a:lnTo>
                  <a:pt x="4511" y="322"/>
                </a:lnTo>
                <a:lnTo>
                  <a:pt x="4512" y="294"/>
                </a:lnTo>
                <a:lnTo>
                  <a:pt x="4512" y="314"/>
                </a:lnTo>
                <a:lnTo>
                  <a:pt x="4512" y="286"/>
                </a:lnTo>
                <a:lnTo>
                  <a:pt x="4513" y="315"/>
                </a:lnTo>
                <a:lnTo>
                  <a:pt x="4513" y="318"/>
                </a:lnTo>
                <a:lnTo>
                  <a:pt x="4513" y="322"/>
                </a:lnTo>
                <a:lnTo>
                  <a:pt x="4514" y="337"/>
                </a:lnTo>
                <a:lnTo>
                  <a:pt x="4514" y="324"/>
                </a:lnTo>
                <a:lnTo>
                  <a:pt x="4514" y="307"/>
                </a:lnTo>
                <a:lnTo>
                  <a:pt x="4514" y="343"/>
                </a:lnTo>
                <a:lnTo>
                  <a:pt x="4515" y="332"/>
                </a:lnTo>
                <a:lnTo>
                  <a:pt x="4515" y="321"/>
                </a:lnTo>
                <a:lnTo>
                  <a:pt x="4516" y="316"/>
                </a:lnTo>
                <a:lnTo>
                  <a:pt x="4516" y="308"/>
                </a:lnTo>
                <a:lnTo>
                  <a:pt x="4516" y="310"/>
                </a:lnTo>
                <a:lnTo>
                  <a:pt x="4516" y="317"/>
                </a:lnTo>
                <a:lnTo>
                  <a:pt x="4517" y="313"/>
                </a:lnTo>
                <a:lnTo>
                  <a:pt x="4517" y="332"/>
                </a:lnTo>
                <a:lnTo>
                  <a:pt x="4517" y="322"/>
                </a:lnTo>
                <a:lnTo>
                  <a:pt x="4518" y="331"/>
                </a:lnTo>
                <a:lnTo>
                  <a:pt x="4518" y="333"/>
                </a:lnTo>
                <a:lnTo>
                  <a:pt x="4518" y="319"/>
                </a:lnTo>
                <a:lnTo>
                  <a:pt x="4518" y="334"/>
                </a:lnTo>
                <a:lnTo>
                  <a:pt x="4519" y="340"/>
                </a:lnTo>
                <a:lnTo>
                  <a:pt x="4519" y="319"/>
                </a:lnTo>
                <a:lnTo>
                  <a:pt x="4520" y="311"/>
                </a:lnTo>
                <a:lnTo>
                  <a:pt x="4520" y="327"/>
                </a:lnTo>
                <a:lnTo>
                  <a:pt x="4520" y="315"/>
                </a:lnTo>
                <a:lnTo>
                  <a:pt x="4520" y="305"/>
                </a:lnTo>
                <a:lnTo>
                  <a:pt x="4521" y="284"/>
                </a:lnTo>
                <a:lnTo>
                  <a:pt x="4521" y="325"/>
                </a:lnTo>
                <a:lnTo>
                  <a:pt x="4521" y="315"/>
                </a:lnTo>
                <a:lnTo>
                  <a:pt x="4521" y="293"/>
                </a:lnTo>
                <a:lnTo>
                  <a:pt x="4522" y="302"/>
                </a:lnTo>
                <a:lnTo>
                  <a:pt x="4522" y="285"/>
                </a:lnTo>
                <a:lnTo>
                  <a:pt x="4522" y="331"/>
                </a:lnTo>
                <a:lnTo>
                  <a:pt x="4523" y="292"/>
                </a:lnTo>
                <a:lnTo>
                  <a:pt x="4523" y="310"/>
                </a:lnTo>
                <a:lnTo>
                  <a:pt x="4523" y="299"/>
                </a:lnTo>
                <a:lnTo>
                  <a:pt x="4524" y="317"/>
                </a:lnTo>
                <a:lnTo>
                  <a:pt x="4524" y="286"/>
                </a:lnTo>
                <a:lnTo>
                  <a:pt x="4524" y="296"/>
                </a:lnTo>
                <a:lnTo>
                  <a:pt x="4525" y="323"/>
                </a:lnTo>
                <a:lnTo>
                  <a:pt x="4525" y="285"/>
                </a:lnTo>
                <a:lnTo>
                  <a:pt x="4525" y="302"/>
                </a:lnTo>
                <a:lnTo>
                  <a:pt x="4525" y="288"/>
                </a:lnTo>
                <a:lnTo>
                  <a:pt x="4526" y="309"/>
                </a:lnTo>
                <a:lnTo>
                  <a:pt x="4526" y="294"/>
                </a:lnTo>
                <a:lnTo>
                  <a:pt x="4527" y="284"/>
                </a:lnTo>
                <a:lnTo>
                  <a:pt x="4527" y="290"/>
                </a:lnTo>
                <a:lnTo>
                  <a:pt x="4527" y="285"/>
                </a:lnTo>
                <a:lnTo>
                  <a:pt x="4527" y="304"/>
                </a:lnTo>
                <a:lnTo>
                  <a:pt x="4528" y="285"/>
                </a:lnTo>
                <a:lnTo>
                  <a:pt x="4528" y="307"/>
                </a:lnTo>
                <a:lnTo>
                  <a:pt x="4528" y="297"/>
                </a:lnTo>
                <a:lnTo>
                  <a:pt x="4529" y="305"/>
                </a:lnTo>
                <a:lnTo>
                  <a:pt x="4529" y="315"/>
                </a:lnTo>
                <a:lnTo>
                  <a:pt x="4529" y="323"/>
                </a:lnTo>
                <a:lnTo>
                  <a:pt x="4529" y="333"/>
                </a:lnTo>
                <a:lnTo>
                  <a:pt x="4530" y="326"/>
                </a:lnTo>
                <a:lnTo>
                  <a:pt x="4530" y="329"/>
                </a:lnTo>
                <a:lnTo>
                  <a:pt x="4531" y="316"/>
                </a:lnTo>
                <a:lnTo>
                  <a:pt x="4531" y="307"/>
                </a:lnTo>
                <a:lnTo>
                  <a:pt x="4531" y="305"/>
                </a:lnTo>
                <a:lnTo>
                  <a:pt x="4531" y="298"/>
                </a:lnTo>
                <a:lnTo>
                  <a:pt x="4532" y="292"/>
                </a:lnTo>
                <a:lnTo>
                  <a:pt x="4532" y="303"/>
                </a:lnTo>
                <a:lnTo>
                  <a:pt x="4532" y="313"/>
                </a:lnTo>
                <a:lnTo>
                  <a:pt x="4533" y="272"/>
                </a:lnTo>
                <a:lnTo>
                  <a:pt x="4533" y="281"/>
                </a:lnTo>
                <a:lnTo>
                  <a:pt x="4533" y="301"/>
                </a:lnTo>
                <a:lnTo>
                  <a:pt x="4534" y="300"/>
                </a:lnTo>
                <a:lnTo>
                  <a:pt x="4534" y="307"/>
                </a:lnTo>
                <a:lnTo>
                  <a:pt x="4534" y="303"/>
                </a:lnTo>
                <a:lnTo>
                  <a:pt x="4535" y="300"/>
                </a:lnTo>
                <a:lnTo>
                  <a:pt x="4535" y="290"/>
                </a:lnTo>
                <a:lnTo>
                  <a:pt x="4535" y="323"/>
                </a:lnTo>
                <a:lnTo>
                  <a:pt x="4535" y="294"/>
                </a:lnTo>
                <a:lnTo>
                  <a:pt x="4536" y="277"/>
                </a:lnTo>
                <a:lnTo>
                  <a:pt x="4536" y="266"/>
                </a:lnTo>
                <a:lnTo>
                  <a:pt x="4536" y="258"/>
                </a:lnTo>
                <a:lnTo>
                  <a:pt x="4536" y="292"/>
                </a:lnTo>
                <a:lnTo>
                  <a:pt x="4537" y="290"/>
                </a:lnTo>
                <a:lnTo>
                  <a:pt x="4537" y="286"/>
                </a:lnTo>
                <a:lnTo>
                  <a:pt x="4538" y="280"/>
                </a:lnTo>
                <a:lnTo>
                  <a:pt x="4538" y="279"/>
                </a:lnTo>
                <a:lnTo>
                  <a:pt x="4538" y="262"/>
                </a:lnTo>
                <a:lnTo>
                  <a:pt x="4538" y="275"/>
                </a:lnTo>
                <a:lnTo>
                  <a:pt x="4539" y="288"/>
                </a:lnTo>
                <a:lnTo>
                  <a:pt x="4539" y="267"/>
                </a:lnTo>
                <a:lnTo>
                  <a:pt x="4539" y="282"/>
                </a:lnTo>
                <a:lnTo>
                  <a:pt x="4540" y="270"/>
                </a:lnTo>
                <a:lnTo>
                  <a:pt x="4540" y="280"/>
                </a:lnTo>
                <a:lnTo>
                  <a:pt x="4540" y="281"/>
                </a:lnTo>
                <a:lnTo>
                  <a:pt x="4540" y="282"/>
                </a:lnTo>
                <a:lnTo>
                  <a:pt x="4541" y="270"/>
                </a:lnTo>
                <a:lnTo>
                  <a:pt x="4541" y="235"/>
                </a:lnTo>
                <a:lnTo>
                  <a:pt x="4542" y="269"/>
                </a:lnTo>
                <a:lnTo>
                  <a:pt x="4542" y="266"/>
                </a:lnTo>
                <a:lnTo>
                  <a:pt x="4542" y="312"/>
                </a:lnTo>
                <a:lnTo>
                  <a:pt x="4542" y="287"/>
                </a:lnTo>
                <a:lnTo>
                  <a:pt x="4543" y="290"/>
                </a:lnTo>
                <a:lnTo>
                  <a:pt x="4543" y="274"/>
                </a:lnTo>
                <a:lnTo>
                  <a:pt x="4543" y="310"/>
                </a:lnTo>
                <a:lnTo>
                  <a:pt x="4544" y="334"/>
                </a:lnTo>
                <a:lnTo>
                  <a:pt x="4544" y="317"/>
                </a:lnTo>
                <a:lnTo>
                  <a:pt x="4544" y="305"/>
                </a:lnTo>
                <a:lnTo>
                  <a:pt x="4545" y="296"/>
                </a:lnTo>
                <a:lnTo>
                  <a:pt x="4545" y="295"/>
                </a:lnTo>
                <a:lnTo>
                  <a:pt x="4545" y="294"/>
                </a:lnTo>
                <a:lnTo>
                  <a:pt x="4546" y="305"/>
                </a:lnTo>
                <a:lnTo>
                  <a:pt x="4546" y="309"/>
                </a:lnTo>
                <a:lnTo>
                  <a:pt x="4546" y="310"/>
                </a:lnTo>
                <a:lnTo>
                  <a:pt x="4546" y="319"/>
                </a:lnTo>
                <a:lnTo>
                  <a:pt x="4547" y="309"/>
                </a:lnTo>
                <a:lnTo>
                  <a:pt x="4547" y="288"/>
                </a:lnTo>
                <a:lnTo>
                  <a:pt x="4547" y="325"/>
                </a:lnTo>
                <a:lnTo>
                  <a:pt x="4547" y="311"/>
                </a:lnTo>
                <a:lnTo>
                  <a:pt x="4548" y="326"/>
                </a:lnTo>
                <a:lnTo>
                  <a:pt x="4548" y="309"/>
                </a:lnTo>
                <a:lnTo>
                  <a:pt x="4549" y="309"/>
                </a:lnTo>
                <a:lnTo>
                  <a:pt x="4549" y="333"/>
                </a:lnTo>
                <a:lnTo>
                  <a:pt x="4549" y="315"/>
                </a:lnTo>
                <a:lnTo>
                  <a:pt x="4549" y="341"/>
                </a:lnTo>
                <a:lnTo>
                  <a:pt x="4550" y="311"/>
                </a:lnTo>
                <a:lnTo>
                  <a:pt x="4550" y="330"/>
                </a:lnTo>
                <a:lnTo>
                  <a:pt x="4550" y="339"/>
                </a:lnTo>
                <a:lnTo>
                  <a:pt x="4551" y="345"/>
                </a:lnTo>
                <a:lnTo>
                  <a:pt x="4551" y="359"/>
                </a:lnTo>
                <a:lnTo>
                  <a:pt x="4551" y="343"/>
                </a:lnTo>
                <a:lnTo>
                  <a:pt x="4551" y="334"/>
                </a:lnTo>
                <a:lnTo>
                  <a:pt x="4552" y="343"/>
                </a:lnTo>
                <a:lnTo>
                  <a:pt x="4552" y="346"/>
                </a:lnTo>
                <a:lnTo>
                  <a:pt x="4553" y="356"/>
                </a:lnTo>
                <a:lnTo>
                  <a:pt x="4553" y="338"/>
                </a:lnTo>
                <a:lnTo>
                  <a:pt x="4553" y="335"/>
                </a:lnTo>
                <a:lnTo>
                  <a:pt x="4553" y="323"/>
                </a:lnTo>
                <a:lnTo>
                  <a:pt x="4554" y="317"/>
                </a:lnTo>
                <a:lnTo>
                  <a:pt x="4554" y="327"/>
                </a:lnTo>
                <a:lnTo>
                  <a:pt x="4554" y="315"/>
                </a:lnTo>
                <a:lnTo>
                  <a:pt x="4555" y="342"/>
                </a:lnTo>
                <a:lnTo>
                  <a:pt x="4555" y="327"/>
                </a:lnTo>
                <a:lnTo>
                  <a:pt x="4555" y="332"/>
                </a:lnTo>
                <a:lnTo>
                  <a:pt x="4556" y="326"/>
                </a:lnTo>
                <a:lnTo>
                  <a:pt x="4556" y="330"/>
                </a:lnTo>
                <a:lnTo>
                  <a:pt x="4556" y="297"/>
                </a:lnTo>
                <a:lnTo>
                  <a:pt x="4557" y="293"/>
                </a:lnTo>
                <a:lnTo>
                  <a:pt x="4557" y="327"/>
                </a:lnTo>
                <a:lnTo>
                  <a:pt x="4557" y="335"/>
                </a:lnTo>
                <a:lnTo>
                  <a:pt x="4557" y="299"/>
                </a:lnTo>
                <a:lnTo>
                  <a:pt x="4558" y="305"/>
                </a:lnTo>
                <a:lnTo>
                  <a:pt x="4558" y="321"/>
                </a:lnTo>
                <a:lnTo>
                  <a:pt x="4558" y="327"/>
                </a:lnTo>
                <a:lnTo>
                  <a:pt x="4559" y="315"/>
                </a:lnTo>
                <a:lnTo>
                  <a:pt x="4559" y="299"/>
                </a:lnTo>
                <a:lnTo>
                  <a:pt x="4559" y="300"/>
                </a:lnTo>
                <a:lnTo>
                  <a:pt x="4560" y="312"/>
                </a:lnTo>
                <a:lnTo>
                  <a:pt x="4560" y="303"/>
                </a:lnTo>
                <a:lnTo>
                  <a:pt x="4560" y="302"/>
                </a:lnTo>
                <a:lnTo>
                  <a:pt x="4561" y="306"/>
                </a:lnTo>
                <a:lnTo>
                  <a:pt x="4561" y="327"/>
                </a:lnTo>
                <a:lnTo>
                  <a:pt x="4561" y="342"/>
                </a:lnTo>
                <a:lnTo>
                  <a:pt x="4561" y="350"/>
                </a:lnTo>
                <a:lnTo>
                  <a:pt x="4562" y="322"/>
                </a:lnTo>
                <a:lnTo>
                  <a:pt x="4562" y="325"/>
                </a:lnTo>
                <a:lnTo>
                  <a:pt x="4562" y="331"/>
                </a:lnTo>
                <a:lnTo>
                  <a:pt x="4562" y="327"/>
                </a:lnTo>
                <a:lnTo>
                  <a:pt x="4563" y="313"/>
                </a:lnTo>
                <a:lnTo>
                  <a:pt x="4563" y="344"/>
                </a:lnTo>
                <a:lnTo>
                  <a:pt x="4564" y="316"/>
                </a:lnTo>
                <a:lnTo>
                  <a:pt x="4564" y="323"/>
                </a:lnTo>
                <a:lnTo>
                  <a:pt x="4564" y="282"/>
                </a:lnTo>
                <a:lnTo>
                  <a:pt x="4564" y="280"/>
                </a:lnTo>
                <a:lnTo>
                  <a:pt x="4565" y="289"/>
                </a:lnTo>
                <a:lnTo>
                  <a:pt x="4565" y="298"/>
                </a:lnTo>
                <a:lnTo>
                  <a:pt x="4565" y="301"/>
                </a:lnTo>
                <a:lnTo>
                  <a:pt x="4566" y="319"/>
                </a:lnTo>
                <a:lnTo>
                  <a:pt x="4566" y="298"/>
                </a:lnTo>
                <a:lnTo>
                  <a:pt x="4566" y="301"/>
                </a:lnTo>
                <a:lnTo>
                  <a:pt x="4567" y="301"/>
                </a:lnTo>
                <a:lnTo>
                  <a:pt x="4567" y="303"/>
                </a:lnTo>
                <a:lnTo>
                  <a:pt x="4567" y="313"/>
                </a:lnTo>
                <a:lnTo>
                  <a:pt x="4568" y="303"/>
                </a:lnTo>
                <a:lnTo>
                  <a:pt x="4568" y="301"/>
                </a:lnTo>
                <a:lnTo>
                  <a:pt x="4568" y="313"/>
                </a:lnTo>
                <a:lnTo>
                  <a:pt x="4568" y="324"/>
                </a:lnTo>
                <a:lnTo>
                  <a:pt x="4569" y="301"/>
                </a:lnTo>
                <a:lnTo>
                  <a:pt x="4569" y="307"/>
                </a:lnTo>
                <a:lnTo>
                  <a:pt x="4569" y="313"/>
                </a:lnTo>
                <a:lnTo>
                  <a:pt x="4570" y="324"/>
                </a:lnTo>
                <a:lnTo>
                  <a:pt x="4570" y="331"/>
                </a:lnTo>
                <a:lnTo>
                  <a:pt x="4570" y="290"/>
                </a:lnTo>
                <a:lnTo>
                  <a:pt x="4571" y="345"/>
                </a:lnTo>
                <a:lnTo>
                  <a:pt x="4571" y="322"/>
                </a:lnTo>
                <a:lnTo>
                  <a:pt x="4571" y="309"/>
                </a:lnTo>
                <a:lnTo>
                  <a:pt x="4572" y="296"/>
                </a:lnTo>
                <a:lnTo>
                  <a:pt x="4572" y="301"/>
                </a:lnTo>
                <a:lnTo>
                  <a:pt x="4572" y="302"/>
                </a:lnTo>
                <a:lnTo>
                  <a:pt x="4572" y="289"/>
                </a:lnTo>
                <a:lnTo>
                  <a:pt x="4573" y="315"/>
                </a:lnTo>
                <a:lnTo>
                  <a:pt x="4573" y="324"/>
                </a:lnTo>
                <a:lnTo>
                  <a:pt x="4573" y="289"/>
                </a:lnTo>
                <a:lnTo>
                  <a:pt x="4574" y="303"/>
                </a:lnTo>
                <a:lnTo>
                  <a:pt x="4574" y="303"/>
                </a:lnTo>
                <a:lnTo>
                  <a:pt x="4574" y="331"/>
                </a:lnTo>
                <a:lnTo>
                  <a:pt x="4575" y="317"/>
                </a:lnTo>
                <a:lnTo>
                  <a:pt x="4575" y="317"/>
                </a:lnTo>
                <a:lnTo>
                  <a:pt x="4575" y="320"/>
                </a:lnTo>
                <a:lnTo>
                  <a:pt x="4576" y="299"/>
                </a:lnTo>
                <a:lnTo>
                  <a:pt x="4576" y="276"/>
                </a:lnTo>
                <a:lnTo>
                  <a:pt x="4576" y="278"/>
                </a:lnTo>
                <a:lnTo>
                  <a:pt x="4576" y="278"/>
                </a:lnTo>
                <a:lnTo>
                  <a:pt x="4577" y="283"/>
                </a:lnTo>
                <a:lnTo>
                  <a:pt x="4577" y="289"/>
                </a:lnTo>
                <a:lnTo>
                  <a:pt x="4578" y="291"/>
                </a:lnTo>
                <a:lnTo>
                  <a:pt x="4578" y="285"/>
                </a:lnTo>
                <a:lnTo>
                  <a:pt x="4578" y="299"/>
                </a:lnTo>
                <a:lnTo>
                  <a:pt x="4578" y="317"/>
                </a:lnTo>
                <a:lnTo>
                  <a:pt x="4579" y="326"/>
                </a:lnTo>
                <a:lnTo>
                  <a:pt x="4579" y="312"/>
                </a:lnTo>
                <a:lnTo>
                  <a:pt x="4579" y="302"/>
                </a:lnTo>
                <a:lnTo>
                  <a:pt x="4579" y="299"/>
                </a:lnTo>
                <a:lnTo>
                  <a:pt x="4580" y="317"/>
                </a:lnTo>
                <a:lnTo>
                  <a:pt x="4580" y="322"/>
                </a:lnTo>
                <a:lnTo>
                  <a:pt x="4580" y="326"/>
                </a:lnTo>
                <a:lnTo>
                  <a:pt x="4581" y="323"/>
                </a:lnTo>
                <a:lnTo>
                  <a:pt x="4581" y="301"/>
                </a:lnTo>
                <a:lnTo>
                  <a:pt x="4581" y="313"/>
                </a:lnTo>
                <a:lnTo>
                  <a:pt x="4582" y="314"/>
                </a:lnTo>
                <a:lnTo>
                  <a:pt x="4582" y="314"/>
                </a:lnTo>
                <a:lnTo>
                  <a:pt x="4582" y="312"/>
                </a:lnTo>
                <a:lnTo>
                  <a:pt x="4583" y="335"/>
                </a:lnTo>
                <a:lnTo>
                  <a:pt x="4583" y="302"/>
                </a:lnTo>
                <a:lnTo>
                  <a:pt x="4583" y="283"/>
                </a:lnTo>
                <a:lnTo>
                  <a:pt x="4583" y="283"/>
                </a:lnTo>
                <a:lnTo>
                  <a:pt x="4584" y="276"/>
                </a:lnTo>
                <a:lnTo>
                  <a:pt x="4584" y="294"/>
                </a:lnTo>
                <a:lnTo>
                  <a:pt x="4584" y="306"/>
                </a:lnTo>
                <a:lnTo>
                  <a:pt x="4585" y="301"/>
                </a:lnTo>
                <a:lnTo>
                  <a:pt x="4585" y="295"/>
                </a:lnTo>
                <a:lnTo>
                  <a:pt x="4585" y="295"/>
                </a:lnTo>
                <a:lnTo>
                  <a:pt x="4586" y="309"/>
                </a:lnTo>
                <a:lnTo>
                  <a:pt x="4586" y="310"/>
                </a:lnTo>
                <a:lnTo>
                  <a:pt x="4586" y="309"/>
                </a:lnTo>
                <a:lnTo>
                  <a:pt x="4587" y="334"/>
                </a:lnTo>
                <a:lnTo>
                  <a:pt x="4587" y="337"/>
                </a:lnTo>
                <a:lnTo>
                  <a:pt x="4587" y="290"/>
                </a:lnTo>
                <a:lnTo>
                  <a:pt x="4587" y="285"/>
                </a:lnTo>
                <a:lnTo>
                  <a:pt x="4588" y="303"/>
                </a:lnTo>
                <a:lnTo>
                  <a:pt x="4588" y="307"/>
                </a:lnTo>
                <a:lnTo>
                  <a:pt x="4589" y="313"/>
                </a:lnTo>
                <a:lnTo>
                  <a:pt x="4589" y="318"/>
                </a:lnTo>
                <a:lnTo>
                  <a:pt x="4589" y="303"/>
                </a:lnTo>
                <a:lnTo>
                  <a:pt x="4589" y="313"/>
                </a:lnTo>
                <a:lnTo>
                  <a:pt x="4590" y="305"/>
                </a:lnTo>
                <a:lnTo>
                  <a:pt x="4590" y="303"/>
                </a:lnTo>
                <a:lnTo>
                  <a:pt x="4590" y="307"/>
                </a:lnTo>
                <a:lnTo>
                  <a:pt x="4591" y="307"/>
                </a:lnTo>
                <a:lnTo>
                  <a:pt x="4591" y="278"/>
                </a:lnTo>
                <a:lnTo>
                  <a:pt x="4591" y="270"/>
                </a:lnTo>
                <a:lnTo>
                  <a:pt x="4591" y="269"/>
                </a:lnTo>
                <a:lnTo>
                  <a:pt x="4592" y="305"/>
                </a:lnTo>
                <a:lnTo>
                  <a:pt x="4592" y="317"/>
                </a:lnTo>
                <a:lnTo>
                  <a:pt x="4593" y="293"/>
                </a:lnTo>
                <a:lnTo>
                  <a:pt x="4593" y="294"/>
                </a:lnTo>
                <a:lnTo>
                  <a:pt x="4593" y="290"/>
                </a:lnTo>
                <a:lnTo>
                  <a:pt x="4593" y="287"/>
                </a:lnTo>
                <a:lnTo>
                  <a:pt x="4594" y="308"/>
                </a:lnTo>
                <a:lnTo>
                  <a:pt x="4594" y="295"/>
                </a:lnTo>
                <a:lnTo>
                  <a:pt x="4594" y="295"/>
                </a:lnTo>
                <a:lnTo>
                  <a:pt x="4594" y="287"/>
                </a:lnTo>
                <a:lnTo>
                  <a:pt x="4595" y="298"/>
                </a:lnTo>
                <a:lnTo>
                  <a:pt x="4595" y="293"/>
                </a:lnTo>
                <a:lnTo>
                  <a:pt x="4595" y="259"/>
                </a:lnTo>
                <a:lnTo>
                  <a:pt x="4596" y="250"/>
                </a:lnTo>
                <a:lnTo>
                  <a:pt x="4596" y="276"/>
                </a:lnTo>
                <a:lnTo>
                  <a:pt x="4596" y="323"/>
                </a:lnTo>
                <a:lnTo>
                  <a:pt x="4597" y="294"/>
                </a:lnTo>
                <a:lnTo>
                  <a:pt x="4597" y="276"/>
                </a:lnTo>
                <a:lnTo>
                  <a:pt x="4597" y="297"/>
                </a:lnTo>
                <a:lnTo>
                  <a:pt x="4598" y="284"/>
                </a:lnTo>
                <a:lnTo>
                  <a:pt x="4598" y="295"/>
                </a:lnTo>
                <a:lnTo>
                  <a:pt x="4598" y="285"/>
                </a:lnTo>
                <a:lnTo>
                  <a:pt x="4598" y="291"/>
                </a:lnTo>
                <a:lnTo>
                  <a:pt x="4599" y="295"/>
                </a:lnTo>
                <a:lnTo>
                  <a:pt x="4599" y="292"/>
                </a:lnTo>
                <a:lnTo>
                  <a:pt x="4600" y="340"/>
                </a:lnTo>
                <a:lnTo>
                  <a:pt x="4600" y="315"/>
                </a:lnTo>
                <a:lnTo>
                  <a:pt x="4600" y="282"/>
                </a:lnTo>
                <a:lnTo>
                  <a:pt x="4600" y="271"/>
                </a:lnTo>
                <a:lnTo>
                  <a:pt x="4601" y="321"/>
                </a:lnTo>
                <a:lnTo>
                  <a:pt x="4601" y="317"/>
                </a:lnTo>
                <a:lnTo>
                  <a:pt x="4601" y="293"/>
                </a:lnTo>
                <a:lnTo>
                  <a:pt x="4602" y="293"/>
                </a:lnTo>
                <a:lnTo>
                  <a:pt x="4602" y="293"/>
                </a:lnTo>
                <a:lnTo>
                  <a:pt x="4602" y="289"/>
                </a:lnTo>
                <a:lnTo>
                  <a:pt x="4602" y="303"/>
                </a:lnTo>
                <a:lnTo>
                  <a:pt x="4603" y="294"/>
                </a:lnTo>
                <a:lnTo>
                  <a:pt x="4603" y="300"/>
                </a:lnTo>
                <a:lnTo>
                  <a:pt x="4604" y="311"/>
                </a:lnTo>
                <a:lnTo>
                  <a:pt x="4604" y="271"/>
                </a:lnTo>
                <a:lnTo>
                  <a:pt x="4604" y="264"/>
                </a:lnTo>
                <a:lnTo>
                  <a:pt x="4604" y="278"/>
                </a:lnTo>
                <a:lnTo>
                  <a:pt x="4605" y="272"/>
                </a:lnTo>
                <a:lnTo>
                  <a:pt x="4605" y="273"/>
                </a:lnTo>
                <a:lnTo>
                  <a:pt x="4605" y="270"/>
                </a:lnTo>
                <a:lnTo>
                  <a:pt x="4605" y="274"/>
                </a:lnTo>
                <a:lnTo>
                  <a:pt x="4606" y="293"/>
                </a:lnTo>
                <a:lnTo>
                  <a:pt x="4606" y="292"/>
                </a:lnTo>
                <a:lnTo>
                  <a:pt x="4607" y="262"/>
                </a:lnTo>
                <a:lnTo>
                  <a:pt x="4607" y="271"/>
                </a:lnTo>
                <a:lnTo>
                  <a:pt x="4607" y="268"/>
                </a:lnTo>
                <a:lnTo>
                  <a:pt x="4607" y="275"/>
                </a:lnTo>
                <a:lnTo>
                  <a:pt x="4608" y="277"/>
                </a:lnTo>
                <a:lnTo>
                  <a:pt x="4608" y="284"/>
                </a:lnTo>
                <a:lnTo>
                  <a:pt x="4608" y="300"/>
                </a:lnTo>
                <a:lnTo>
                  <a:pt x="4609" y="296"/>
                </a:lnTo>
                <a:lnTo>
                  <a:pt x="4609" y="319"/>
                </a:lnTo>
                <a:lnTo>
                  <a:pt x="4609" y="322"/>
                </a:lnTo>
                <a:lnTo>
                  <a:pt x="4609" y="297"/>
                </a:lnTo>
                <a:lnTo>
                  <a:pt x="4610" y="314"/>
                </a:lnTo>
                <a:lnTo>
                  <a:pt x="4610" y="330"/>
                </a:lnTo>
                <a:lnTo>
                  <a:pt x="4611" y="328"/>
                </a:lnTo>
                <a:lnTo>
                  <a:pt x="4611" y="321"/>
                </a:lnTo>
                <a:lnTo>
                  <a:pt x="4611" y="337"/>
                </a:lnTo>
                <a:lnTo>
                  <a:pt x="4611" y="304"/>
                </a:lnTo>
                <a:lnTo>
                  <a:pt x="4612" y="332"/>
                </a:lnTo>
                <a:lnTo>
                  <a:pt x="4612" y="337"/>
                </a:lnTo>
                <a:lnTo>
                  <a:pt x="4612" y="314"/>
                </a:lnTo>
                <a:lnTo>
                  <a:pt x="4613" y="326"/>
                </a:lnTo>
                <a:lnTo>
                  <a:pt x="4613" y="340"/>
                </a:lnTo>
                <a:lnTo>
                  <a:pt x="4613" y="335"/>
                </a:lnTo>
                <a:lnTo>
                  <a:pt x="4613" y="333"/>
                </a:lnTo>
                <a:lnTo>
                  <a:pt x="4614" y="319"/>
                </a:lnTo>
                <a:lnTo>
                  <a:pt x="4614" y="308"/>
                </a:lnTo>
                <a:lnTo>
                  <a:pt x="4615" y="322"/>
                </a:lnTo>
                <a:lnTo>
                  <a:pt x="4615" y="325"/>
                </a:lnTo>
                <a:lnTo>
                  <a:pt x="4615" y="321"/>
                </a:lnTo>
                <a:lnTo>
                  <a:pt x="4615" y="326"/>
                </a:lnTo>
                <a:lnTo>
                  <a:pt x="4616" y="339"/>
                </a:lnTo>
                <a:lnTo>
                  <a:pt x="4616" y="329"/>
                </a:lnTo>
                <a:lnTo>
                  <a:pt x="4616" y="309"/>
                </a:lnTo>
                <a:lnTo>
                  <a:pt x="4617" y="325"/>
                </a:lnTo>
                <a:lnTo>
                  <a:pt x="4617" y="313"/>
                </a:lnTo>
                <a:lnTo>
                  <a:pt x="4617" y="304"/>
                </a:lnTo>
                <a:lnTo>
                  <a:pt x="4618" y="301"/>
                </a:lnTo>
                <a:lnTo>
                  <a:pt x="4618" y="303"/>
                </a:lnTo>
                <a:lnTo>
                  <a:pt x="4618" y="293"/>
                </a:lnTo>
                <a:lnTo>
                  <a:pt x="4619" y="281"/>
                </a:lnTo>
                <a:lnTo>
                  <a:pt x="4619" y="298"/>
                </a:lnTo>
                <a:lnTo>
                  <a:pt x="4619" y="286"/>
                </a:lnTo>
                <a:lnTo>
                  <a:pt x="4619" y="288"/>
                </a:lnTo>
                <a:lnTo>
                  <a:pt x="4620" y="297"/>
                </a:lnTo>
                <a:lnTo>
                  <a:pt x="4620" y="318"/>
                </a:lnTo>
                <a:lnTo>
                  <a:pt x="4620" y="315"/>
                </a:lnTo>
                <a:lnTo>
                  <a:pt x="4620" y="322"/>
                </a:lnTo>
                <a:lnTo>
                  <a:pt x="4621" y="314"/>
                </a:lnTo>
                <a:lnTo>
                  <a:pt x="4621" y="289"/>
                </a:lnTo>
                <a:lnTo>
                  <a:pt x="4622" y="281"/>
                </a:lnTo>
                <a:lnTo>
                  <a:pt x="4622" y="285"/>
                </a:lnTo>
                <a:lnTo>
                  <a:pt x="4622" y="256"/>
                </a:lnTo>
                <a:lnTo>
                  <a:pt x="4622" y="267"/>
                </a:lnTo>
                <a:lnTo>
                  <a:pt x="4623" y="265"/>
                </a:lnTo>
                <a:lnTo>
                  <a:pt x="4623" y="263"/>
                </a:lnTo>
                <a:lnTo>
                  <a:pt x="4623" y="280"/>
                </a:lnTo>
                <a:lnTo>
                  <a:pt x="4624" y="267"/>
                </a:lnTo>
                <a:lnTo>
                  <a:pt x="4624" y="274"/>
                </a:lnTo>
                <a:lnTo>
                  <a:pt x="4624" y="290"/>
                </a:lnTo>
                <a:lnTo>
                  <a:pt x="4624" y="298"/>
                </a:lnTo>
                <a:lnTo>
                  <a:pt x="4625" y="289"/>
                </a:lnTo>
                <a:lnTo>
                  <a:pt x="4625" y="304"/>
                </a:lnTo>
                <a:lnTo>
                  <a:pt x="4626" y="292"/>
                </a:lnTo>
                <a:lnTo>
                  <a:pt x="4626" y="316"/>
                </a:lnTo>
                <a:lnTo>
                  <a:pt x="4626" y="279"/>
                </a:lnTo>
                <a:lnTo>
                  <a:pt x="4626" y="270"/>
                </a:lnTo>
                <a:lnTo>
                  <a:pt x="4627" y="274"/>
                </a:lnTo>
                <a:lnTo>
                  <a:pt x="4627" y="302"/>
                </a:lnTo>
                <a:lnTo>
                  <a:pt x="4627" y="283"/>
                </a:lnTo>
                <a:lnTo>
                  <a:pt x="4628" y="278"/>
                </a:lnTo>
                <a:lnTo>
                  <a:pt x="4628" y="279"/>
                </a:lnTo>
                <a:lnTo>
                  <a:pt x="4628" y="288"/>
                </a:lnTo>
                <a:lnTo>
                  <a:pt x="4629" y="286"/>
                </a:lnTo>
                <a:lnTo>
                  <a:pt x="4629" y="293"/>
                </a:lnTo>
                <a:lnTo>
                  <a:pt x="4629" y="276"/>
                </a:lnTo>
                <a:lnTo>
                  <a:pt x="4630" y="279"/>
                </a:lnTo>
                <a:lnTo>
                  <a:pt x="4630" y="281"/>
                </a:lnTo>
                <a:lnTo>
                  <a:pt x="4630" y="272"/>
                </a:lnTo>
                <a:lnTo>
                  <a:pt x="4630" y="286"/>
                </a:lnTo>
                <a:lnTo>
                  <a:pt x="4631" y="291"/>
                </a:lnTo>
                <a:lnTo>
                  <a:pt x="4631" y="282"/>
                </a:lnTo>
                <a:lnTo>
                  <a:pt x="4631" y="279"/>
                </a:lnTo>
                <a:lnTo>
                  <a:pt x="4632" y="273"/>
                </a:lnTo>
                <a:lnTo>
                  <a:pt x="4632" y="277"/>
                </a:lnTo>
                <a:lnTo>
                  <a:pt x="4632" y="270"/>
                </a:lnTo>
                <a:lnTo>
                  <a:pt x="4633" y="291"/>
                </a:lnTo>
                <a:lnTo>
                  <a:pt x="4633" y="305"/>
                </a:lnTo>
                <a:lnTo>
                  <a:pt x="4633" y="286"/>
                </a:lnTo>
                <a:lnTo>
                  <a:pt x="4634" y="298"/>
                </a:lnTo>
                <a:lnTo>
                  <a:pt x="4634" y="278"/>
                </a:lnTo>
                <a:lnTo>
                  <a:pt x="4634" y="301"/>
                </a:lnTo>
                <a:lnTo>
                  <a:pt x="4634" y="311"/>
                </a:lnTo>
                <a:lnTo>
                  <a:pt x="4635" y="304"/>
                </a:lnTo>
                <a:lnTo>
                  <a:pt x="4635" y="300"/>
                </a:lnTo>
                <a:lnTo>
                  <a:pt x="4635" y="288"/>
                </a:lnTo>
                <a:lnTo>
                  <a:pt x="4635" y="305"/>
                </a:lnTo>
                <a:lnTo>
                  <a:pt x="4636" y="300"/>
                </a:lnTo>
                <a:lnTo>
                  <a:pt x="4636" y="312"/>
                </a:lnTo>
                <a:lnTo>
                  <a:pt x="4637" y="296"/>
                </a:lnTo>
                <a:lnTo>
                  <a:pt x="4637" y="284"/>
                </a:lnTo>
                <a:lnTo>
                  <a:pt x="4637" y="280"/>
                </a:lnTo>
                <a:lnTo>
                  <a:pt x="4637" y="275"/>
                </a:lnTo>
                <a:lnTo>
                  <a:pt x="4638" y="289"/>
                </a:lnTo>
                <a:lnTo>
                  <a:pt x="4638" y="256"/>
                </a:lnTo>
                <a:lnTo>
                  <a:pt x="4638" y="265"/>
                </a:lnTo>
                <a:lnTo>
                  <a:pt x="4639" y="271"/>
                </a:lnTo>
                <a:lnTo>
                  <a:pt x="4639" y="278"/>
                </a:lnTo>
                <a:lnTo>
                  <a:pt x="4639" y="273"/>
                </a:lnTo>
                <a:lnTo>
                  <a:pt x="4640" y="282"/>
                </a:lnTo>
                <a:lnTo>
                  <a:pt x="4640" y="251"/>
                </a:lnTo>
                <a:lnTo>
                  <a:pt x="4640" y="262"/>
                </a:lnTo>
                <a:lnTo>
                  <a:pt x="4641" y="245"/>
                </a:lnTo>
                <a:lnTo>
                  <a:pt x="4641" y="246"/>
                </a:lnTo>
                <a:lnTo>
                  <a:pt x="4641" y="267"/>
                </a:lnTo>
                <a:lnTo>
                  <a:pt x="4641" y="269"/>
                </a:lnTo>
                <a:lnTo>
                  <a:pt x="4642" y="262"/>
                </a:lnTo>
                <a:lnTo>
                  <a:pt x="4642" y="262"/>
                </a:lnTo>
                <a:lnTo>
                  <a:pt x="4642" y="296"/>
                </a:lnTo>
                <a:lnTo>
                  <a:pt x="4643" y="260"/>
                </a:lnTo>
                <a:lnTo>
                  <a:pt x="4643" y="278"/>
                </a:lnTo>
                <a:lnTo>
                  <a:pt x="4643" y="284"/>
                </a:lnTo>
                <a:lnTo>
                  <a:pt x="4644" y="266"/>
                </a:lnTo>
                <a:lnTo>
                  <a:pt x="4644" y="248"/>
                </a:lnTo>
                <a:lnTo>
                  <a:pt x="4644" y="278"/>
                </a:lnTo>
                <a:lnTo>
                  <a:pt x="4645" y="276"/>
                </a:lnTo>
                <a:lnTo>
                  <a:pt x="4645" y="270"/>
                </a:lnTo>
                <a:lnTo>
                  <a:pt x="4645" y="257"/>
                </a:lnTo>
                <a:lnTo>
                  <a:pt x="4645" y="252"/>
                </a:lnTo>
                <a:lnTo>
                  <a:pt x="4646" y="243"/>
                </a:lnTo>
                <a:lnTo>
                  <a:pt x="4646" y="246"/>
                </a:lnTo>
                <a:lnTo>
                  <a:pt x="4646" y="266"/>
                </a:lnTo>
                <a:lnTo>
                  <a:pt x="4646" y="254"/>
                </a:lnTo>
                <a:lnTo>
                  <a:pt x="4647" y="277"/>
                </a:lnTo>
                <a:lnTo>
                  <a:pt x="4647" y="290"/>
                </a:lnTo>
                <a:lnTo>
                  <a:pt x="4648" y="271"/>
                </a:lnTo>
                <a:lnTo>
                  <a:pt x="4648" y="279"/>
                </a:lnTo>
                <a:lnTo>
                  <a:pt x="4648" y="283"/>
                </a:lnTo>
                <a:lnTo>
                  <a:pt x="4648" y="269"/>
                </a:lnTo>
                <a:lnTo>
                  <a:pt x="4649" y="260"/>
                </a:lnTo>
                <a:lnTo>
                  <a:pt x="4649" y="258"/>
                </a:lnTo>
                <a:lnTo>
                  <a:pt x="4649" y="244"/>
                </a:lnTo>
                <a:lnTo>
                  <a:pt x="4650" y="236"/>
                </a:lnTo>
                <a:lnTo>
                  <a:pt x="4650" y="260"/>
                </a:lnTo>
                <a:lnTo>
                  <a:pt x="4650" y="252"/>
                </a:lnTo>
                <a:lnTo>
                  <a:pt x="4651" y="260"/>
                </a:lnTo>
                <a:lnTo>
                  <a:pt x="4651" y="271"/>
                </a:lnTo>
                <a:lnTo>
                  <a:pt x="4651" y="285"/>
                </a:lnTo>
                <a:lnTo>
                  <a:pt x="4652" y="276"/>
                </a:lnTo>
                <a:lnTo>
                  <a:pt x="4652" y="280"/>
                </a:lnTo>
                <a:lnTo>
                  <a:pt x="4652" y="268"/>
                </a:lnTo>
                <a:lnTo>
                  <a:pt x="4652" y="233"/>
                </a:lnTo>
                <a:lnTo>
                  <a:pt x="4653" y="242"/>
                </a:lnTo>
                <a:lnTo>
                  <a:pt x="4653" y="252"/>
                </a:lnTo>
                <a:lnTo>
                  <a:pt x="4653" y="266"/>
                </a:lnTo>
                <a:lnTo>
                  <a:pt x="4654" y="263"/>
                </a:lnTo>
                <a:lnTo>
                  <a:pt x="4654" y="269"/>
                </a:lnTo>
                <a:lnTo>
                  <a:pt x="4654" y="273"/>
                </a:lnTo>
                <a:lnTo>
                  <a:pt x="4655" y="267"/>
                </a:lnTo>
                <a:lnTo>
                  <a:pt x="4655" y="267"/>
                </a:lnTo>
                <a:lnTo>
                  <a:pt x="4655" y="253"/>
                </a:lnTo>
                <a:lnTo>
                  <a:pt x="4656" y="241"/>
                </a:lnTo>
                <a:lnTo>
                  <a:pt x="4656" y="258"/>
                </a:lnTo>
                <a:lnTo>
                  <a:pt x="4656" y="253"/>
                </a:lnTo>
                <a:lnTo>
                  <a:pt x="4656" y="258"/>
                </a:lnTo>
                <a:lnTo>
                  <a:pt x="4657" y="242"/>
                </a:lnTo>
                <a:lnTo>
                  <a:pt x="4657" y="252"/>
                </a:lnTo>
                <a:lnTo>
                  <a:pt x="4657" y="239"/>
                </a:lnTo>
                <a:lnTo>
                  <a:pt x="4658" y="236"/>
                </a:lnTo>
                <a:lnTo>
                  <a:pt x="4658" y="262"/>
                </a:lnTo>
                <a:lnTo>
                  <a:pt x="4658" y="280"/>
                </a:lnTo>
                <a:lnTo>
                  <a:pt x="4659" y="258"/>
                </a:lnTo>
                <a:lnTo>
                  <a:pt x="4659" y="264"/>
                </a:lnTo>
                <a:lnTo>
                  <a:pt x="4659" y="273"/>
                </a:lnTo>
                <a:lnTo>
                  <a:pt x="4660" y="269"/>
                </a:lnTo>
                <a:lnTo>
                  <a:pt x="4660" y="275"/>
                </a:lnTo>
                <a:lnTo>
                  <a:pt x="4660" y="270"/>
                </a:lnTo>
                <a:lnTo>
                  <a:pt x="4660" y="269"/>
                </a:lnTo>
                <a:lnTo>
                  <a:pt x="4661" y="250"/>
                </a:lnTo>
                <a:lnTo>
                  <a:pt x="4661" y="261"/>
                </a:lnTo>
                <a:lnTo>
                  <a:pt x="4662" y="263"/>
                </a:lnTo>
                <a:lnTo>
                  <a:pt x="4662" y="246"/>
                </a:lnTo>
                <a:lnTo>
                  <a:pt x="4662" y="268"/>
                </a:lnTo>
                <a:lnTo>
                  <a:pt x="4662" y="284"/>
                </a:lnTo>
                <a:lnTo>
                  <a:pt x="4663" y="274"/>
                </a:lnTo>
                <a:lnTo>
                  <a:pt x="4663" y="274"/>
                </a:lnTo>
                <a:lnTo>
                  <a:pt x="4663" y="235"/>
                </a:lnTo>
                <a:lnTo>
                  <a:pt x="4663" y="247"/>
                </a:lnTo>
                <a:lnTo>
                  <a:pt x="4664" y="248"/>
                </a:lnTo>
                <a:lnTo>
                  <a:pt x="4664" y="235"/>
                </a:lnTo>
                <a:lnTo>
                  <a:pt x="4664" y="266"/>
                </a:lnTo>
                <a:lnTo>
                  <a:pt x="4665" y="248"/>
                </a:lnTo>
                <a:lnTo>
                  <a:pt x="4665" y="259"/>
                </a:lnTo>
                <a:lnTo>
                  <a:pt x="4665" y="254"/>
                </a:lnTo>
                <a:lnTo>
                  <a:pt x="4666" y="261"/>
                </a:lnTo>
                <a:lnTo>
                  <a:pt x="4666" y="258"/>
                </a:lnTo>
                <a:lnTo>
                  <a:pt x="4666" y="280"/>
                </a:lnTo>
                <a:lnTo>
                  <a:pt x="4667" y="271"/>
                </a:lnTo>
                <a:lnTo>
                  <a:pt x="4667" y="276"/>
                </a:lnTo>
                <a:lnTo>
                  <a:pt x="4667" y="265"/>
                </a:lnTo>
                <a:lnTo>
                  <a:pt x="4667" y="266"/>
                </a:lnTo>
                <a:lnTo>
                  <a:pt x="4668" y="284"/>
                </a:lnTo>
                <a:lnTo>
                  <a:pt x="4668" y="319"/>
                </a:lnTo>
                <a:lnTo>
                  <a:pt x="4668" y="313"/>
                </a:lnTo>
                <a:lnTo>
                  <a:pt x="4669" y="283"/>
                </a:lnTo>
                <a:lnTo>
                  <a:pt x="4669" y="264"/>
                </a:lnTo>
                <a:lnTo>
                  <a:pt x="4669" y="277"/>
                </a:lnTo>
                <a:lnTo>
                  <a:pt x="4670" y="304"/>
                </a:lnTo>
                <a:lnTo>
                  <a:pt x="4670" y="258"/>
                </a:lnTo>
                <a:lnTo>
                  <a:pt x="4670" y="288"/>
                </a:lnTo>
                <a:lnTo>
                  <a:pt x="4671" y="268"/>
                </a:lnTo>
                <a:lnTo>
                  <a:pt x="4671" y="272"/>
                </a:lnTo>
                <a:lnTo>
                  <a:pt x="4671" y="302"/>
                </a:lnTo>
                <a:lnTo>
                  <a:pt x="4671" y="295"/>
                </a:lnTo>
                <a:lnTo>
                  <a:pt x="4672" y="294"/>
                </a:lnTo>
                <a:lnTo>
                  <a:pt x="4672" y="289"/>
                </a:lnTo>
                <a:lnTo>
                  <a:pt x="4673" y="295"/>
                </a:lnTo>
                <a:lnTo>
                  <a:pt x="4673" y="287"/>
                </a:lnTo>
                <a:lnTo>
                  <a:pt x="4673" y="309"/>
                </a:lnTo>
                <a:lnTo>
                  <a:pt x="4673" y="310"/>
                </a:lnTo>
                <a:lnTo>
                  <a:pt x="4674" y="283"/>
                </a:lnTo>
                <a:lnTo>
                  <a:pt x="4674" y="292"/>
                </a:lnTo>
                <a:lnTo>
                  <a:pt x="4674" y="294"/>
                </a:lnTo>
                <a:lnTo>
                  <a:pt x="4675" y="301"/>
                </a:lnTo>
                <a:lnTo>
                  <a:pt x="4675" y="291"/>
                </a:lnTo>
                <a:lnTo>
                  <a:pt x="4675" y="294"/>
                </a:lnTo>
                <a:lnTo>
                  <a:pt x="4675" y="288"/>
                </a:lnTo>
                <a:lnTo>
                  <a:pt x="4676" y="271"/>
                </a:lnTo>
                <a:lnTo>
                  <a:pt x="4676" y="273"/>
                </a:lnTo>
                <a:lnTo>
                  <a:pt x="4677" y="291"/>
                </a:lnTo>
                <a:lnTo>
                  <a:pt x="4677" y="283"/>
                </a:lnTo>
                <a:lnTo>
                  <a:pt x="4677" y="283"/>
                </a:lnTo>
                <a:lnTo>
                  <a:pt x="4677" y="278"/>
                </a:lnTo>
                <a:lnTo>
                  <a:pt x="4678" y="276"/>
                </a:lnTo>
                <a:lnTo>
                  <a:pt x="4678" y="289"/>
                </a:lnTo>
                <a:lnTo>
                  <a:pt x="4678" y="289"/>
                </a:lnTo>
                <a:lnTo>
                  <a:pt x="4678" y="282"/>
                </a:lnTo>
                <a:lnTo>
                  <a:pt x="4679" y="276"/>
                </a:lnTo>
                <a:lnTo>
                  <a:pt x="4679" y="297"/>
                </a:lnTo>
                <a:lnTo>
                  <a:pt x="4680" y="304"/>
                </a:lnTo>
                <a:lnTo>
                  <a:pt x="4680" y="317"/>
                </a:lnTo>
                <a:lnTo>
                  <a:pt x="4680" y="299"/>
                </a:lnTo>
                <a:lnTo>
                  <a:pt x="4680" y="305"/>
                </a:lnTo>
                <a:lnTo>
                  <a:pt x="4681" y="301"/>
                </a:lnTo>
                <a:lnTo>
                  <a:pt x="4681" y="288"/>
                </a:lnTo>
                <a:lnTo>
                  <a:pt x="4681" y="297"/>
                </a:lnTo>
                <a:lnTo>
                  <a:pt x="4682" y="305"/>
                </a:lnTo>
                <a:lnTo>
                  <a:pt x="4682" y="279"/>
                </a:lnTo>
                <a:lnTo>
                  <a:pt x="4682" y="289"/>
                </a:lnTo>
                <a:lnTo>
                  <a:pt x="4682" y="281"/>
                </a:lnTo>
                <a:lnTo>
                  <a:pt x="4683" y="281"/>
                </a:lnTo>
                <a:lnTo>
                  <a:pt x="4683" y="265"/>
                </a:lnTo>
                <a:lnTo>
                  <a:pt x="4684" y="272"/>
                </a:lnTo>
                <a:lnTo>
                  <a:pt x="4684" y="276"/>
                </a:lnTo>
                <a:lnTo>
                  <a:pt x="4684" y="282"/>
                </a:lnTo>
                <a:lnTo>
                  <a:pt x="4684" y="290"/>
                </a:lnTo>
                <a:lnTo>
                  <a:pt x="4685" y="281"/>
                </a:lnTo>
                <a:lnTo>
                  <a:pt x="4685" y="289"/>
                </a:lnTo>
                <a:lnTo>
                  <a:pt x="4685" y="297"/>
                </a:lnTo>
                <a:lnTo>
                  <a:pt x="4686" y="299"/>
                </a:lnTo>
                <a:lnTo>
                  <a:pt x="4686" y="299"/>
                </a:lnTo>
                <a:lnTo>
                  <a:pt x="4686" y="291"/>
                </a:lnTo>
                <a:lnTo>
                  <a:pt x="4686" y="306"/>
                </a:lnTo>
                <a:lnTo>
                  <a:pt x="4687" y="293"/>
                </a:lnTo>
                <a:lnTo>
                  <a:pt x="4687" y="297"/>
                </a:lnTo>
                <a:lnTo>
                  <a:pt x="4688" y="296"/>
                </a:lnTo>
                <a:lnTo>
                  <a:pt x="4688" y="313"/>
                </a:lnTo>
                <a:lnTo>
                  <a:pt x="4688" y="303"/>
                </a:lnTo>
                <a:lnTo>
                  <a:pt x="4688" y="283"/>
                </a:lnTo>
                <a:lnTo>
                  <a:pt x="4689" y="262"/>
                </a:lnTo>
                <a:lnTo>
                  <a:pt x="4689" y="295"/>
                </a:lnTo>
                <a:lnTo>
                  <a:pt x="4689" y="293"/>
                </a:lnTo>
                <a:lnTo>
                  <a:pt x="4689" y="291"/>
                </a:lnTo>
                <a:lnTo>
                  <a:pt x="4690" y="271"/>
                </a:lnTo>
                <a:lnTo>
                  <a:pt x="4690" y="281"/>
                </a:lnTo>
                <a:lnTo>
                  <a:pt x="4691" y="282"/>
                </a:lnTo>
                <a:lnTo>
                  <a:pt x="4691" y="297"/>
                </a:lnTo>
                <a:lnTo>
                  <a:pt x="4691" y="289"/>
                </a:lnTo>
                <a:lnTo>
                  <a:pt x="4691" y="284"/>
                </a:lnTo>
                <a:lnTo>
                  <a:pt x="4692" y="294"/>
                </a:lnTo>
                <a:lnTo>
                  <a:pt x="4692" y="244"/>
                </a:lnTo>
                <a:lnTo>
                  <a:pt x="4692" y="231"/>
                </a:lnTo>
                <a:lnTo>
                  <a:pt x="4693" y="230"/>
                </a:lnTo>
                <a:lnTo>
                  <a:pt x="4693" y="264"/>
                </a:lnTo>
                <a:lnTo>
                  <a:pt x="4693" y="258"/>
                </a:lnTo>
                <a:lnTo>
                  <a:pt x="4693" y="249"/>
                </a:lnTo>
                <a:lnTo>
                  <a:pt x="4694" y="268"/>
                </a:lnTo>
                <a:lnTo>
                  <a:pt x="4694" y="275"/>
                </a:lnTo>
                <a:lnTo>
                  <a:pt x="4695" y="261"/>
                </a:lnTo>
                <a:lnTo>
                  <a:pt x="4695" y="272"/>
                </a:lnTo>
                <a:lnTo>
                  <a:pt x="4695" y="258"/>
                </a:lnTo>
                <a:lnTo>
                  <a:pt x="4695" y="267"/>
                </a:lnTo>
                <a:lnTo>
                  <a:pt x="4696" y="257"/>
                </a:lnTo>
                <a:lnTo>
                  <a:pt x="4696" y="270"/>
                </a:lnTo>
                <a:lnTo>
                  <a:pt x="4696" y="270"/>
                </a:lnTo>
                <a:lnTo>
                  <a:pt x="4697" y="256"/>
                </a:lnTo>
                <a:lnTo>
                  <a:pt x="4697" y="255"/>
                </a:lnTo>
                <a:lnTo>
                  <a:pt x="4697" y="269"/>
                </a:lnTo>
                <a:lnTo>
                  <a:pt x="4697" y="277"/>
                </a:lnTo>
                <a:lnTo>
                  <a:pt x="4698" y="283"/>
                </a:lnTo>
                <a:lnTo>
                  <a:pt x="4698" y="283"/>
                </a:lnTo>
                <a:lnTo>
                  <a:pt x="4699" y="286"/>
                </a:lnTo>
                <a:lnTo>
                  <a:pt x="4699" y="288"/>
                </a:lnTo>
                <a:lnTo>
                  <a:pt x="4699" y="282"/>
                </a:lnTo>
                <a:lnTo>
                  <a:pt x="4699" y="276"/>
                </a:lnTo>
                <a:lnTo>
                  <a:pt x="4700" y="260"/>
                </a:lnTo>
                <a:lnTo>
                  <a:pt x="4700" y="289"/>
                </a:lnTo>
                <a:lnTo>
                  <a:pt x="4700" y="281"/>
                </a:lnTo>
                <a:lnTo>
                  <a:pt x="4701" y="284"/>
                </a:lnTo>
                <a:lnTo>
                  <a:pt x="4701" y="303"/>
                </a:lnTo>
                <a:lnTo>
                  <a:pt x="4701" y="301"/>
                </a:lnTo>
                <a:lnTo>
                  <a:pt x="4702" y="274"/>
                </a:lnTo>
                <a:lnTo>
                  <a:pt x="4702" y="277"/>
                </a:lnTo>
                <a:lnTo>
                  <a:pt x="4702" y="279"/>
                </a:lnTo>
                <a:lnTo>
                  <a:pt x="4703" y="260"/>
                </a:lnTo>
                <a:lnTo>
                  <a:pt x="4703" y="264"/>
                </a:lnTo>
                <a:lnTo>
                  <a:pt x="4703" y="263"/>
                </a:lnTo>
                <a:lnTo>
                  <a:pt x="4703" y="272"/>
                </a:lnTo>
                <a:lnTo>
                  <a:pt x="4704" y="270"/>
                </a:lnTo>
                <a:lnTo>
                  <a:pt x="4704" y="262"/>
                </a:lnTo>
                <a:lnTo>
                  <a:pt x="4704" y="252"/>
                </a:lnTo>
                <a:lnTo>
                  <a:pt x="4704" y="254"/>
                </a:lnTo>
                <a:lnTo>
                  <a:pt x="4705" y="273"/>
                </a:lnTo>
                <a:lnTo>
                  <a:pt x="4705" y="265"/>
                </a:lnTo>
                <a:lnTo>
                  <a:pt x="4706" y="270"/>
                </a:lnTo>
                <a:lnTo>
                  <a:pt x="4706" y="271"/>
                </a:lnTo>
                <a:lnTo>
                  <a:pt x="4706" y="258"/>
                </a:lnTo>
                <a:lnTo>
                  <a:pt x="4706" y="241"/>
                </a:lnTo>
                <a:lnTo>
                  <a:pt x="4707" y="227"/>
                </a:lnTo>
                <a:lnTo>
                  <a:pt x="4707" y="243"/>
                </a:lnTo>
                <a:lnTo>
                  <a:pt x="4707" y="254"/>
                </a:lnTo>
                <a:lnTo>
                  <a:pt x="4708" y="238"/>
                </a:lnTo>
                <a:lnTo>
                  <a:pt x="4708" y="253"/>
                </a:lnTo>
                <a:lnTo>
                  <a:pt x="4708" y="271"/>
                </a:lnTo>
                <a:lnTo>
                  <a:pt x="4708" y="254"/>
                </a:lnTo>
                <a:lnTo>
                  <a:pt x="4709" y="250"/>
                </a:lnTo>
                <a:lnTo>
                  <a:pt x="4709" y="244"/>
                </a:lnTo>
                <a:lnTo>
                  <a:pt x="4710" y="268"/>
                </a:lnTo>
                <a:lnTo>
                  <a:pt x="4710" y="244"/>
                </a:lnTo>
                <a:lnTo>
                  <a:pt x="4710" y="271"/>
                </a:lnTo>
                <a:lnTo>
                  <a:pt x="4710" y="260"/>
                </a:lnTo>
                <a:lnTo>
                  <a:pt x="4711" y="256"/>
                </a:lnTo>
                <a:lnTo>
                  <a:pt x="4711" y="258"/>
                </a:lnTo>
                <a:lnTo>
                  <a:pt x="4711" y="260"/>
                </a:lnTo>
                <a:lnTo>
                  <a:pt x="4712" y="268"/>
                </a:lnTo>
                <a:lnTo>
                  <a:pt x="4712" y="262"/>
                </a:lnTo>
                <a:lnTo>
                  <a:pt x="4712" y="260"/>
                </a:lnTo>
                <a:lnTo>
                  <a:pt x="4713" y="258"/>
                </a:lnTo>
                <a:lnTo>
                  <a:pt x="4713" y="254"/>
                </a:lnTo>
                <a:lnTo>
                  <a:pt x="4713" y="247"/>
                </a:lnTo>
                <a:lnTo>
                  <a:pt x="4714" y="259"/>
                </a:lnTo>
                <a:lnTo>
                  <a:pt x="4714" y="257"/>
                </a:lnTo>
                <a:lnTo>
                  <a:pt x="4714" y="236"/>
                </a:lnTo>
                <a:lnTo>
                  <a:pt x="4714" y="253"/>
                </a:lnTo>
                <a:lnTo>
                  <a:pt x="4715" y="261"/>
                </a:lnTo>
                <a:lnTo>
                  <a:pt x="4715" y="239"/>
                </a:lnTo>
                <a:lnTo>
                  <a:pt x="4715" y="244"/>
                </a:lnTo>
                <a:lnTo>
                  <a:pt x="4716" y="258"/>
                </a:lnTo>
                <a:lnTo>
                  <a:pt x="4716" y="243"/>
                </a:lnTo>
                <a:lnTo>
                  <a:pt x="4716" y="267"/>
                </a:lnTo>
                <a:lnTo>
                  <a:pt x="4717" y="237"/>
                </a:lnTo>
                <a:lnTo>
                  <a:pt x="4717" y="241"/>
                </a:lnTo>
                <a:lnTo>
                  <a:pt x="4717" y="289"/>
                </a:lnTo>
                <a:lnTo>
                  <a:pt x="4718" y="237"/>
                </a:lnTo>
                <a:lnTo>
                  <a:pt x="4718" y="234"/>
                </a:lnTo>
                <a:lnTo>
                  <a:pt x="4718" y="242"/>
                </a:lnTo>
                <a:lnTo>
                  <a:pt x="4718" y="248"/>
                </a:lnTo>
                <a:lnTo>
                  <a:pt x="4719" y="256"/>
                </a:lnTo>
                <a:lnTo>
                  <a:pt x="4719" y="254"/>
                </a:lnTo>
                <a:lnTo>
                  <a:pt x="4719" y="242"/>
                </a:lnTo>
                <a:lnTo>
                  <a:pt x="4719" y="254"/>
                </a:lnTo>
                <a:lnTo>
                  <a:pt x="4720" y="256"/>
                </a:lnTo>
                <a:lnTo>
                  <a:pt x="4720" y="248"/>
                </a:lnTo>
                <a:lnTo>
                  <a:pt x="4721" y="246"/>
                </a:lnTo>
                <a:lnTo>
                  <a:pt x="4721" y="231"/>
                </a:lnTo>
                <a:lnTo>
                  <a:pt x="4721" y="228"/>
                </a:lnTo>
                <a:lnTo>
                  <a:pt x="4721" y="256"/>
                </a:lnTo>
                <a:lnTo>
                  <a:pt x="4722" y="244"/>
                </a:lnTo>
                <a:lnTo>
                  <a:pt x="4722" y="281"/>
                </a:lnTo>
                <a:lnTo>
                  <a:pt x="4722" y="251"/>
                </a:lnTo>
                <a:lnTo>
                  <a:pt x="4723" y="249"/>
                </a:lnTo>
                <a:lnTo>
                  <a:pt x="4723" y="267"/>
                </a:lnTo>
                <a:lnTo>
                  <a:pt x="4723" y="279"/>
                </a:lnTo>
                <a:lnTo>
                  <a:pt x="4724" y="259"/>
                </a:lnTo>
                <a:lnTo>
                  <a:pt x="4724" y="274"/>
                </a:lnTo>
                <a:lnTo>
                  <a:pt x="4724" y="284"/>
                </a:lnTo>
                <a:lnTo>
                  <a:pt x="4725" y="266"/>
                </a:lnTo>
                <a:lnTo>
                  <a:pt x="4725" y="287"/>
                </a:lnTo>
                <a:lnTo>
                  <a:pt x="4725" y="266"/>
                </a:lnTo>
                <a:lnTo>
                  <a:pt x="4725" y="265"/>
                </a:lnTo>
                <a:lnTo>
                  <a:pt x="4726" y="273"/>
                </a:lnTo>
                <a:lnTo>
                  <a:pt x="4726" y="264"/>
                </a:lnTo>
                <a:lnTo>
                  <a:pt x="4726" y="274"/>
                </a:lnTo>
                <a:lnTo>
                  <a:pt x="4727" y="276"/>
                </a:lnTo>
                <a:lnTo>
                  <a:pt x="4727" y="281"/>
                </a:lnTo>
                <a:lnTo>
                  <a:pt x="4727" y="276"/>
                </a:lnTo>
                <a:lnTo>
                  <a:pt x="4728" y="276"/>
                </a:lnTo>
                <a:lnTo>
                  <a:pt x="4728" y="266"/>
                </a:lnTo>
                <a:lnTo>
                  <a:pt x="4728" y="272"/>
                </a:lnTo>
                <a:lnTo>
                  <a:pt x="4729" y="303"/>
                </a:lnTo>
                <a:lnTo>
                  <a:pt x="4729" y="270"/>
                </a:lnTo>
                <a:lnTo>
                  <a:pt x="4729" y="259"/>
                </a:lnTo>
                <a:lnTo>
                  <a:pt x="4729" y="260"/>
                </a:lnTo>
                <a:lnTo>
                  <a:pt x="4730" y="291"/>
                </a:lnTo>
                <a:lnTo>
                  <a:pt x="4730" y="281"/>
                </a:lnTo>
                <a:lnTo>
                  <a:pt x="4730" y="260"/>
                </a:lnTo>
                <a:lnTo>
                  <a:pt x="4730" y="265"/>
                </a:lnTo>
                <a:lnTo>
                  <a:pt x="4731" y="275"/>
                </a:lnTo>
                <a:lnTo>
                  <a:pt x="4731" y="278"/>
                </a:lnTo>
                <a:lnTo>
                  <a:pt x="4732" y="279"/>
                </a:lnTo>
                <a:lnTo>
                  <a:pt x="4732" y="295"/>
                </a:lnTo>
                <a:lnTo>
                  <a:pt x="4732" y="341"/>
                </a:lnTo>
                <a:lnTo>
                  <a:pt x="4732" y="339"/>
                </a:lnTo>
                <a:lnTo>
                  <a:pt x="4733" y="339"/>
                </a:lnTo>
                <a:lnTo>
                  <a:pt x="4733" y="306"/>
                </a:lnTo>
                <a:lnTo>
                  <a:pt x="4733" y="325"/>
                </a:lnTo>
                <a:lnTo>
                  <a:pt x="4734" y="330"/>
                </a:lnTo>
                <a:lnTo>
                  <a:pt x="4734" y="343"/>
                </a:lnTo>
                <a:lnTo>
                  <a:pt x="4735" y="370"/>
                </a:lnTo>
                <a:lnTo>
                  <a:pt x="4735" y="371"/>
                </a:lnTo>
                <a:lnTo>
                  <a:pt x="4735" y="351"/>
                </a:lnTo>
                <a:lnTo>
                  <a:pt x="4735" y="329"/>
                </a:lnTo>
                <a:lnTo>
                  <a:pt x="4736" y="319"/>
                </a:lnTo>
                <a:lnTo>
                  <a:pt x="4736" y="315"/>
                </a:lnTo>
                <a:lnTo>
                  <a:pt x="4736" y="310"/>
                </a:lnTo>
                <a:lnTo>
                  <a:pt x="4736" y="317"/>
                </a:lnTo>
                <a:lnTo>
                  <a:pt x="4737" y="319"/>
                </a:lnTo>
                <a:lnTo>
                  <a:pt x="4737" y="320"/>
                </a:lnTo>
                <a:lnTo>
                  <a:pt x="4737" y="327"/>
                </a:lnTo>
                <a:lnTo>
                  <a:pt x="4738" y="319"/>
                </a:lnTo>
                <a:lnTo>
                  <a:pt x="4738" y="313"/>
                </a:lnTo>
                <a:lnTo>
                  <a:pt x="4738" y="274"/>
                </a:lnTo>
                <a:lnTo>
                  <a:pt x="4739" y="263"/>
                </a:lnTo>
                <a:lnTo>
                  <a:pt x="4739" y="272"/>
                </a:lnTo>
                <a:lnTo>
                  <a:pt x="4739" y="319"/>
                </a:lnTo>
                <a:lnTo>
                  <a:pt x="4740" y="323"/>
                </a:lnTo>
                <a:lnTo>
                  <a:pt x="4740" y="325"/>
                </a:lnTo>
                <a:lnTo>
                  <a:pt x="4740" y="327"/>
                </a:lnTo>
                <a:lnTo>
                  <a:pt x="4740" y="317"/>
                </a:lnTo>
                <a:lnTo>
                  <a:pt x="4741" y="308"/>
                </a:lnTo>
                <a:lnTo>
                  <a:pt x="4741" y="311"/>
                </a:lnTo>
                <a:lnTo>
                  <a:pt x="4741" y="310"/>
                </a:lnTo>
                <a:lnTo>
                  <a:pt x="4742" y="309"/>
                </a:lnTo>
                <a:lnTo>
                  <a:pt x="4742" y="310"/>
                </a:lnTo>
                <a:lnTo>
                  <a:pt x="4742" y="321"/>
                </a:lnTo>
                <a:lnTo>
                  <a:pt x="4743" y="331"/>
                </a:lnTo>
                <a:lnTo>
                  <a:pt x="4743" y="308"/>
                </a:lnTo>
                <a:lnTo>
                  <a:pt x="4743" y="301"/>
                </a:lnTo>
                <a:lnTo>
                  <a:pt x="4744" y="325"/>
                </a:lnTo>
                <a:lnTo>
                  <a:pt x="4744" y="297"/>
                </a:lnTo>
                <a:lnTo>
                  <a:pt x="4744" y="294"/>
                </a:lnTo>
                <a:lnTo>
                  <a:pt x="4744" y="313"/>
                </a:lnTo>
                <a:lnTo>
                  <a:pt x="4745" y="282"/>
                </a:lnTo>
                <a:lnTo>
                  <a:pt x="4745" y="289"/>
                </a:lnTo>
                <a:lnTo>
                  <a:pt x="4746" y="284"/>
                </a:lnTo>
                <a:lnTo>
                  <a:pt x="4746" y="322"/>
                </a:lnTo>
                <a:lnTo>
                  <a:pt x="4746" y="339"/>
                </a:lnTo>
                <a:lnTo>
                  <a:pt x="4746" y="318"/>
                </a:lnTo>
                <a:lnTo>
                  <a:pt x="4747" y="301"/>
                </a:lnTo>
                <a:lnTo>
                  <a:pt x="4747" y="311"/>
                </a:lnTo>
                <a:lnTo>
                  <a:pt x="4747" y="310"/>
                </a:lnTo>
                <a:lnTo>
                  <a:pt x="4747" y="310"/>
                </a:lnTo>
                <a:lnTo>
                  <a:pt x="4748" y="316"/>
                </a:lnTo>
                <a:lnTo>
                  <a:pt x="4748" y="337"/>
                </a:lnTo>
                <a:lnTo>
                  <a:pt x="4748" y="336"/>
                </a:lnTo>
                <a:lnTo>
                  <a:pt x="4749" y="332"/>
                </a:lnTo>
                <a:lnTo>
                  <a:pt x="4749" y="355"/>
                </a:lnTo>
                <a:lnTo>
                  <a:pt x="4749" y="351"/>
                </a:lnTo>
                <a:lnTo>
                  <a:pt x="4750" y="335"/>
                </a:lnTo>
                <a:lnTo>
                  <a:pt x="4750" y="316"/>
                </a:lnTo>
                <a:lnTo>
                  <a:pt x="4750" y="311"/>
                </a:lnTo>
                <a:lnTo>
                  <a:pt x="4751" y="308"/>
                </a:lnTo>
                <a:lnTo>
                  <a:pt x="4751" y="317"/>
                </a:lnTo>
                <a:lnTo>
                  <a:pt x="4751" y="318"/>
                </a:lnTo>
                <a:lnTo>
                  <a:pt x="4751" y="315"/>
                </a:lnTo>
                <a:lnTo>
                  <a:pt x="4752" y="296"/>
                </a:lnTo>
                <a:lnTo>
                  <a:pt x="4752" y="289"/>
                </a:lnTo>
                <a:lnTo>
                  <a:pt x="4753" y="291"/>
                </a:lnTo>
                <a:lnTo>
                  <a:pt x="4753" y="301"/>
                </a:lnTo>
                <a:lnTo>
                  <a:pt x="4753" y="300"/>
                </a:lnTo>
                <a:lnTo>
                  <a:pt x="4753" y="293"/>
                </a:lnTo>
                <a:lnTo>
                  <a:pt x="4754" y="287"/>
                </a:lnTo>
                <a:lnTo>
                  <a:pt x="4754" y="301"/>
                </a:lnTo>
                <a:lnTo>
                  <a:pt x="4754" y="260"/>
                </a:lnTo>
                <a:lnTo>
                  <a:pt x="4755" y="256"/>
                </a:lnTo>
                <a:lnTo>
                  <a:pt x="4755" y="276"/>
                </a:lnTo>
                <a:lnTo>
                  <a:pt x="4755" y="281"/>
                </a:lnTo>
                <a:lnTo>
                  <a:pt x="4755" y="258"/>
                </a:lnTo>
                <a:lnTo>
                  <a:pt x="4756" y="270"/>
                </a:lnTo>
                <a:lnTo>
                  <a:pt x="4756" y="277"/>
                </a:lnTo>
                <a:lnTo>
                  <a:pt x="4757" y="282"/>
                </a:lnTo>
                <a:lnTo>
                  <a:pt x="4757" y="327"/>
                </a:lnTo>
                <a:lnTo>
                  <a:pt x="4757" y="302"/>
                </a:lnTo>
                <a:lnTo>
                  <a:pt x="4757" y="298"/>
                </a:lnTo>
                <a:lnTo>
                  <a:pt x="4758" y="302"/>
                </a:lnTo>
                <a:lnTo>
                  <a:pt x="4758" y="312"/>
                </a:lnTo>
                <a:lnTo>
                  <a:pt x="4758" y="303"/>
                </a:lnTo>
                <a:lnTo>
                  <a:pt x="4759" y="296"/>
                </a:lnTo>
                <a:lnTo>
                  <a:pt x="4759" y="295"/>
                </a:lnTo>
                <a:lnTo>
                  <a:pt x="4759" y="290"/>
                </a:lnTo>
                <a:lnTo>
                  <a:pt x="4759" y="309"/>
                </a:lnTo>
                <a:lnTo>
                  <a:pt x="4760" y="317"/>
                </a:lnTo>
                <a:lnTo>
                  <a:pt x="4760" y="292"/>
                </a:lnTo>
                <a:lnTo>
                  <a:pt x="4761" y="300"/>
                </a:lnTo>
                <a:lnTo>
                  <a:pt x="4761" y="284"/>
                </a:lnTo>
                <a:lnTo>
                  <a:pt x="4761" y="313"/>
                </a:lnTo>
                <a:lnTo>
                  <a:pt x="4761" y="310"/>
                </a:lnTo>
                <a:lnTo>
                  <a:pt x="4762" y="327"/>
                </a:lnTo>
                <a:lnTo>
                  <a:pt x="4762" y="316"/>
                </a:lnTo>
                <a:lnTo>
                  <a:pt x="4762" y="298"/>
                </a:lnTo>
                <a:lnTo>
                  <a:pt x="4762" y="289"/>
                </a:lnTo>
                <a:lnTo>
                  <a:pt x="4763" y="251"/>
                </a:lnTo>
                <a:lnTo>
                  <a:pt x="4763" y="273"/>
                </a:lnTo>
                <a:lnTo>
                  <a:pt x="4764" y="274"/>
                </a:lnTo>
                <a:lnTo>
                  <a:pt x="4764" y="257"/>
                </a:lnTo>
                <a:lnTo>
                  <a:pt x="4764" y="260"/>
                </a:lnTo>
                <a:lnTo>
                  <a:pt x="4764" y="296"/>
                </a:lnTo>
                <a:lnTo>
                  <a:pt x="4765" y="288"/>
                </a:lnTo>
                <a:lnTo>
                  <a:pt x="4765" y="327"/>
                </a:lnTo>
                <a:lnTo>
                  <a:pt x="4765" y="315"/>
                </a:lnTo>
                <a:lnTo>
                  <a:pt x="4766" y="291"/>
                </a:lnTo>
                <a:lnTo>
                  <a:pt x="4766" y="305"/>
                </a:lnTo>
                <a:lnTo>
                  <a:pt x="4766" y="293"/>
                </a:lnTo>
                <a:lnTo>
                  <a:pt x="4766" y="311"/>
                </a:lnTo>
                <a:lnTo>
                  <a:pt x="4767" y="298"/>
                </a:lnTo>
                <a:lnTo>
                  <a:pt x="4767" y="300"/>
                </a:lnTo>
                <a:lnTo>
                  <a:pt x="4768" y="302"/>
                </a:lnTo>
                <a:lnTo>
                  <a:pt x="4768" y="317"/>
                </a:lnTo>
                <a:lnTo>
                  <a:pt x="4768" y="305"/>
                </a:lnTo>
                <a:lnTo>
                  <a:pt x="4768" y="303"/>
                </a:lnTo>
                <a:lnTo>
                  <a:pt x="4769" y="296"/>
                </a:lnTo>
                <a:lnTo>
                  <a:pt x="4769" y="304"/>
                </a:lnTo>
                <a:lnTo>
                  <a:pt x="4769" y="303"/>
                </a:lnTo>
                <a:lnTo>
                  <a:pt x="4770" y="308"/>
                </a:lnTo>
                <a:lnTo>
                  <a:pt x="4770" y="276"/>
                </a:lnTo>
                <a:lnTo>
                  <a:pt x="4770" y="281"/>
                </a:lnTo>
                <a:lnTo>
                  <a:pt x="4770" y="263"/>
                </a:lnTo>
                <a:lnTo>
                  <a:pt x="4771" y="283"/>
                </a:lnTo>
                <a:lnTo>
                  <a:pt x="4771" y="285"/>
                </a:lnTo>
                <a:lnTo>
                  <a:pt x="4772" y="270"/>
                </a:lnTo>
                <a:lnTo>
                  <a:pt x="4772" y="276"/>
                </a:lnTo>
                <a:lnTo>
                  <a:pt x="4772" y="289"/>
                </a:lnTo>
                <a:lnTo>
                  <a:pt x="4772" y="293"/>
                </a:lnTo>
                <a:lnTo>
                  <a:pt x="4773" y="302"/>
                </a:lnTo>
                <a:lnTo>
                  <a:pt x="4773" y="309"/>
                </a:lnTo>
                <a:lnTo>
                  <a:pt x="4773" y="298"/>
                </a:lnTo>
                <a:lnTo>
                  <a:pt x="4773" y="305"/>
                </a:lnTo>
                <a:lnTo>
                  <a:pt x="4774" y="294"/>
                </a:lnTo>
                <a:lnTo>
                  <a:pt x="4774" y="289"/>
                </a:lnTo>
                <a:lnTo>
                  <a:pt x="4775" y="305"/>
                </a:lnTo>
                <a:lnTo>
                  <a:pt x="4775" y="305"/>
                </a:lnTo>
                <a:lnTo>
                  <a:pt x="4775" y="311"/>
                </a:lnTo>
                <a:lnTo>
                  <a:pt x="4776" y="306"/>
                </a:lnTo>
                <a:lnTo>
                  <a:pt x="4776" y="308"/>
                </a:lnTo>
                <a:lnTo>
                  <a:pt x="4776" y="293"/>
                </a:lnTo>
                <a:lnTo>
                  <a:pt x="4776" y="289"/>
                </a:lnTo>
                <a:lnTo>
                  <a:pt x="4777" y="320"/>
                </a:lnTo>
                <a:lnTo>
                  <a:pt x="4777" y="311"/>
                </a:lnTo>
                <a:lnTo>
                  <a:pt x="4777" y="311"/>
                </a:lnTo>
                <a:lnTo>
                  <a:pt x="4777" y="289"/>
                </a:lnTo>
                <a:lnTo>
                  <a:pt x="4778" y="301"/>
                </a:lnTo>
                <a:lnTo>
                  <a:pt x="4778" y="269"/>
                </a:lnTo>
                <a:lnTo>
                  <a:pt x="4779" y="269"/>
                </a:lnTo>
                <a:lnTo>
                  <a:pt x="4779" y="267"/>
                </a:lnTo>
                <a:lnTo>
                  <a:pt x="4779" y="283"/>
                </a:lnTo>
                <a:lnTo>
                  <a:pt x="4779" y="295"/>
                </a:lnTo>
                <a:lnTo>
                  <a:pt x="4780" y="285"/>
                </a:lnTo>
                <a:lnTo>
                  <a:pt x="4780" y="284"/>
                </a:lnTo>
                <a:lnTo>
                  <a:pt x="4780" y="276"/>
                </a:lnTo>
                <a:lnTo>
                  <a:pt x="4781" y="301"/>
                </a:lnTo>
                <a:lnTo>
                  <a:pt x="4781" y="292"/>
                </a:lnTo>
                <a:lnTo>
                  <a:pt x="4781" y="293"/>
                </a:lnTo>
                <a:lnTo>
                  <a:pt x="4781" y="277"/>
                </a:lnTo>
                <a:lnTo>
                  <a:pt x="4782" y="267"/>
                </a:lnTo>
                <a:lnTo>
                  <a:pt x="4782" y="257"/>
                </a:lnTo>
                <a:lnTo>
                  <a:pt x="4783" y="279"/>
                </a:lnTo>
                <a:lnTo>
                  <a:pt x="4783" y="277"/>
                </a:lnTo>
                <a:lnTo>
                  <a:pt x="4783" y="290"/>
                </a:lnTo>
                <a:lnTo>
                  <a:pt x="4783" y="269"/>
                </a:lnTo>
                <a:lnTo>
                  <a:pt x="4784" y="264"/>
                </a:lnTo>
                <a:lnTo>
                  <a:pt x="4784" y="268"/>
                </a:lnTo>
                <a:lnTo>
                  <a:pt x="4784" y="286"/>
                </a:lnTo>
                <a:lnTo>
                  <a:pt x="4785" y="301"/>
                </a:lnTo>
                <a:lnTo>
                  <a:pt x="4785" y="295"/>
                </a:lnTo>
                <a:lnTo>
                  <a:pt x="4785" y="307"/>
                </a:lnTo>
                <a:lnTo>
                  <a:pt x="4786" y="292"/>
                </a:lnTo>
                <a:lnTo>
                  <a:pt x="4786" y="304"/>
                </a:lnTo>
                <a:lnTo>
                  <a:pt x="4786" y="297"/>
                </a:lnTo>
                <a:lnTo>
                  <a:pt x="4787" y="281"/>
                </a:lnTo>
                <a:lnTo>
                  <a:pt x="4787" y="259"/>
                </a:lnTo>
                <a:lnTo>
                  <a:pt x="4787" y="278"/>
                </a:lnTo>
                <a:lnTo>
                  <a:pt x="4787" y="298"/>
                </a:lnTo>
                <a:lnTo>
                  <a:pt x="4788" y="297"/>
                </a:lnTo>
                <a:lnTo>
                  <a:pt x="4788" y="297"/>
                </a:lnTo>
                <a:lnTo>
                  <a:pt x="4788" y="276"/>
                </a:lnTo>
                <a:lnTo>
                  <a:pt x="4788" y="283"/>
                </a:lnTo>
                <a:lnTo>
                  <a:pt x="4789" y="333"/>
                </a:lnTo>
                <a:lnTo>
                  <a:pt x="4789" y="331"/>
                </a:lnTo>
                <a:lnTo>
                  <a:pt x="4790" y="327"/>
                </a:lnTo>
                <a:lnTo>
                  <a:pt x="4790" y="307"/>
                </a:lnTo>
                <a:lnTo>
                  <a:pt x="4790" y="298"/>
                </a:lnTo>
                <a:lnTo>
                  <a:pt x="4790" y="315"/>
                </a:lnTo>
                <a:lnTo>
                  <a:pt x="4791" y="308"/>
                </a:lnTo>
                <a:lnTo>
                  <a:pt x="4791" y="311"/>
                </a:lnTo>
                <a:lnTo>
                  <a:pt x="4791" y="327"/>
                </a:lnTo>
                <a:lnTo>
                  <a:pt x="4792" y="320"/>
                </a:lnTo>
                <a:lnTo>
                  <a:pt x="4792" y="311"/>
                </a:lnTo>
                <a:lnTo>
                  <a:pt x="4792" y="294"/>
                </a:lnTo>
                <a:lnTo>
                  <a:pt x="4792" y="316"/>
                </a:lnTo>
                <a:lnTo>
                  <a:pt x="4793" y="318"/>
                </a:lnTo>
                <a:lnTo>
                  <a:pt x="4793" y="324"/>
                </a:lnTo>
                <a:lnTo>
                  <a:pt x="4794" y="341"/>
                </a:lnTo>
                <a:lnTo>
                  <a:pt x="4794" y="309"/>
                </a:lnTo>
                <a:lnTo>
                  <a:pt x="4794" y="266"/>
                </a:lnTo>
                <a:lnTo>
                  <a:pt x="4794" y="293"/>
                </a:lnTo>
                <a:lnTo>
                  <a:pt x="4795" y="285"/>
                </a:lnTo>
                <a:lnTo>
                  <a:pt x="4795" y="288"/>
                </a:lnTo>
                <a:lnTo>
                  <a:pt x="4795" y="306"/>
                </a:lnTo>
                <a:lnTo>
                  <a:pt x="4796" y="299"/>
                </a:lnTo>
                <a:lnTo>
                  <a:pt x="4796" y="299"/>
                </a:lnTo>
                <a:lnTo>
                  <a:pt x="4796" y="279"/>
                </a:lnTo>
                <a:lnTo>
                  <a:pt x="4797" y="312"/>
                </a:lnTo>
                <a:lnTo>
                  <a:pt x="4797" y="291"/>
                </a:lnTo>
                <a:lnTo>
                  <a:pt x="4797" y="280"/>
                </a:lnTo>
                <a:lnTo>
                  <a:pt x="4798" y="287"/>
                </a:lnTo>
                <a:lnTo>
                  <a:pt x="4798" y="328"/>
                </a:lnTo>
                <a:lnTo>
                  <a:pt x="4798" y="319"/>
                </a:lnTo>
                <a:lnTo>
                  <a:pt x="4798" y="306"/>
                </a:lnTo>
                <a:lnTo>
                  <a:pt x="4799" y="291"/>
                </a:lnTo>
                <a:lnTo>
                  <a:pt x="4799" y="305"/>
                </a:lnTo>
                <a:lnTo>
                  <a:pt x="4799" y="282"/>
                </a:lnTo>
                <a:lnTo>
                  <a:pt x="4800" y="287"/>
                </a:lnTo>
                <a:lnTo>
                  <a:pt x="4800" y="298"/>
                </a:lnTo>
                <a:lnTo>
                  <a:pt x="4800" y="317"/>
                </a:lnTo>
                <a:lnTo>
                  <a:pt x="4801" y="304"/>
                </a:lnTo>
                <a:lnTo>
                  <a:pt x="4801" y="315"/>
                </a:lnTo>
                <a:lnTo>
                  <a:pt x="4801" y="303"/>
                </a:lnTo>
                <a:lnTo>
                  <a:pt x="4802" y="308"/>
                </a:lnTo>
                <a:lnTo>
                  <a:pt x="4802" y="271"/>
                </a:lnTo>
                <a:lnTo>
                  <a:pt x="4802" y="281"/>
                </a:lnTo>
                <a:lnTo>
                  <a:pt x="4802" y="284"/>
                </a:lnTo>
                <a:lnTo>
                  <a:pt x="4803" y="287"/>
                </a:lnTo>
                <a:lnTo>
                  <a:pt x="4803" y="282"/>
                </a:lnTo>
                <a:lnTo>
                  <a:pt x="4803" y="278"/>
                </a:lnTo>
                <a:lnTo>
                  <a:pt x="4803" y="247"/>
                </a:lnTo>
                <a:lnTo>
                  <a:pt x="4804" y="288"/>
                </a:lnTo>
                <a:lnTo>
                  <a:pt x="4804" y="283"/>
                </a:lnTo>
                <a:lnTo>
                  <a:pt x="4805" y="301"/>
                </a:lnTo>
                <a:lnTo>
                  <a:pt x="4805" y="287"/>
                </a:lnTo>
                <a:lnTo>
                  <a:pt x="4805" y="307"/>
                </a:lnTo>
                <a:lnTo>
                  <a:pt x="4805" y="280"/>
                </a:lnTo>
                <a:lnTo>
                  <a:pt x="4806" y="265"/>
                </a:lnTo>
                <a:lnTo>
                  <a:pt x="4806" y="273"/>
                </a:lnTo>
                <a:lnTo>
                  <a:pt x="4806" y="267"/>
                </a:lnTo>
                <a:lnTo>
                  <a:pt x="4807" y="283"/>
                </a:lnTo>
                <a:lnTo>
                  <a:pt x="4807" y="264"/>
                </a:lnTo>
                <a:lnTo>
                  <a:pt x="4807" y="279"/>
                </a:lnTo>
                <a:lnTo>
                  <a:pt x="4808" y="275"/>
                </a:lnTo>
                <a:lnTo>
                  <a:pt x="4808" y="245"/>
                </a:lnTo>
                <a:lnTo>
                  <a:pt x="4808" y="250"/>
                </a:lnTo>
                <a:lnTo>
                  <a:pt x="4809" y="265"/>
                </a:lnTo>
                <a:lnTo>
                  <a:pt x="4809" y="289"/>
                </a:lnTo>
                <a:lnTo>
                  <a:pt x="4809" y="262"/>
                </a:lnTo>
                <a:lnTo>
                  <a:pt x="4809" y="255"/>
                </a:lnTo>
                <a:lnTo>
                  <a:pt x="4810" y="264"/>
                </a:lnTo>
                <a:lnTo>
                  <a:pt x="4810" y="256"/>
                </a:lnTo>
                <a:lnTo>
                  <a:pt x="4810" y="253"/>
                </a:lnTo>
                <a:lnTo>
                  <a:pt x="4811" y="260"/>
                </a:lnTo>
                <a:lnTo>
                  <a:pt x="4811" y="247"/>
                </a:lnTo>
                <a:lnTo>
                  <a:pt x="4811" y="272"/>
                </a:lnTo>
                <a:lnTo>
                  <a:pt x="4812" y="276"/>
                </a:lnTo>
                <a:lnTo>
                  <a:pt x="4812" y="307"/>
                </a:lnTo>
                <a:lnTo>
                  <a:pt x="4812" y="287"/>
                </a:lnTo>
                <a:lnTo>
                  <a:pt x="4813" y="278"/>
                </a:lnTo>
                <a:lnTo>
                  <a:pt x="4813" y="287"/>
                </a:lnTo>
                <a:lnTo>
                  <a:pt x="4813" y="293"/>
                </a:lnTo>
                <a:lnTo>
                  <a:pt x="4813" y="294"/>
                </a:lnTo>
                <a:lnTo>
                  <a:pt x="4814" y="289"/>
                </a:lnTo>
                <a:lnTo>
                  <a:pt x="4814" y="323"/>
                </a:lnTo>
                <a:lnTo>
                  <a:pt x="4814" y="302"/>
                </a:lnTo>
                <a:lnTo>
                  <a:pt x="4815" y="311"/>
                </a:lnTo>
                <a:lnTo>
                  <a:pt x="4815" y="307"/>
                </a:lnTo>
                <a:lnTo>
                  <a:pt x="4815" y="300"/>
                </a:lnTo>
                <a:lnTo>
                  <a:pt x="4816" y="303"/>
                </a:lnTo>
                <a:lnTo>
                  <a:pt x="4816" y="274"/>
                </a:lnTo>
                <a:lnTo>
                  <a:pt x="4816" y="264"/>
                </a:lnTo>
                <a:lnTo>
                  <a:pt x="4817" y="283"/>
                </a:lnTo>
                <a:lnTo>
                  <a:pt x="4817" y="286"/>
                </a:lnTo>
                <a:lnTo>
                  <a:pt x="4817" y="277"/>
                </a:lnTo>
                <a:lnTo>
                  <a:pt x="4817" y="256"/>
                </a:lnTo>
                <a:lnTo>
                  <a:pt x="4818" y="267"/>
                </a:lnTo>
                <a:lnTo>
                  <a:pt x="4818" y="266"/>
                </a:lnTo>
                <a:lnTo>
                  <a:pt x="4819" y="263"/>
                </a:lnTo>
                <a:lnTo>
                  <a:pt x="4819" y="272"/>
                </a:lnTo>
                <a:lnTo>
                  <a:pt x="4819" y="269"/>
                </a:lnTo>
                <a:lnTo>
                  <a:pt x="4819" y="278"/>
                </a:lnTo>
                <a:lnTo>
                  <a:pt x="4820" y="267"/>
                </a:lnTo>
                <a:lnTo>
                  <a:pt x="4820" y="268"/>
                </a:lnTo>
                <a:lnTo>
                  <a:pt x="4820" y="289"/>
                </a:lnTo>
                <a:lnTo>
                  <a:pt x="4820" y="270"/>
                </a:lnTo>
                <a:lnTo>
                  <a:pt x="4821" y="272"/>
                </a:lnTo>
                <a:lnTo>
                  <a:pt x="4821" y="284"/>
                </a:lnTo>
                <a:lnTo>
                  <a:pt x="4821" y="288"/>
                </a:lnTo>
                <a:lnTo>
                  <a:pt x="4822" y="303"/>
                </a:lnTo>
                <a:lnTo>
                  <a:pt x="4822" y="301"/>
                </a:lnTo>
                <a:lnTo>
                  <a:pt x="4822" y="281"/>
                </a:lnTo>
                <a:lnTo>
                  <a:pt x="4823" y="263"/>
                </a:lnTo>
                <a:lnTo>
                  <a:pt x="4823" y="299"/>
                </a:lnTo>
                <a:lnTo>
                  <a:pt x="4823" y="268"/>
                </a:lnTo>
                <a:lnTo>
                  <a:pt x="4824" y="266"/>
                </a:lnTo>
                <a:lnTo>
                  <a:pt x="4824" y="302"/>
                </a:lnTo>
                <a:lnTo>
                  <a:pt x="4824" y="295"/>
                </a:lnTo>
                <a:lnTo>
                  <a:pt x="4824" y="295"/>
                </a:lnTo>
                <a:lnTo>
                  <a:pt x="4825" y="303"/>
                </a:lnTo>
                <a:lnTo>
                  <a:pt x="4825" y="301"/>
                </a:lnTo>
                <a:lnTo>
                  <a:pt x="4826" y="299"/>
                </a:lnTo>
                <a:lnTo>
                  <a:pt x="4826" y="330"/>
                </a:lnTo>
                <a:lnTo>
                  <a:pt x="4826" y="301"/>
                </a:lnTo>
                <a:lnTo>
                  <a:pt x="4826" y="307"/>
                </a:lnTo>
                <a:lnTo>
                  <a:pt x="4827" y="289"/>
                </a:lnTo>
                <a:lnTo>
                  <a:pt x="4827" y="310"/>
                </a:lnTo>
                <a:lnTo>
                  <a:pt x="4827" y="321"/>
                </a:lnTo>
                <a:lnTo>
                  <a:pt x="4828" y="308"/>
                </a:lnTo>
                <a:lnTo>
                  <a:pt x="4828" y="296"/>
                </a:lnTo>
                <a:lnTo>
                  <a:pt x="4828" y="286"/>
                </a:lnTo>
                <a:lnTo>
                  <a:pt x="4828" y="296"/>
                </a:lnTo>
                <a:lnTo>
                  <a:pt x="4829" y="295"/>
                </a:lnTo>
                <a:lnTo>
                  <a:pt x="4829" y="312"/>
                </a:lnTo>
                <a:lnTo>
                  <a:pt x="4830" y="305"/>
                </a:lnTo>
                <a:lnTo>
                  <a:pt x="4830" y="268"/>
                </a:lnTo>
                <a:lnTo>
                  <a:pt x="4830" y="260"/>
                </a:lnTo>
                <a:lnTo>
                  <a:pt x="4830" y="262"/>
                </a:lnTo>
                <a:lnTo>
                  <a:pt x="4831" y="278"/>
                </a:lnTo>
                <a:lnTo>
                  <a:pt x="4831" y="316"/>
                </a:lnTo>
                <a:lnTo>
                  <a:pt x="4831" y="333"/>
                </a:lnTo>
                <a:lnTo>
                  <a:pt x="4831" y="314"/>
                </a:lnTo>
                <a:lnTo>
                  <a:pt x="4832" y="296"/>
                </a:lnTo>
                <a:lnTo>
                  <a:pt x="4832" y="282"/>
                </a:lnTo>
                <a:lnTo>
                  <a:pt x="4832" y="298"/>
                </a:lnTo>
                <a:lnTo>
                  <a:pt x="4833" y="323"/>
                </a:lnTo>
                <a:lnTo>
                  <a:pt x="4833" y="315"/>
                </a:lnTo>
                <a:lnTo>
                  <a:pt x="4833" y="328"/>
                </a:lnTo>
                <a:lnTo>
                  <a:pt x="4834" y="338"/>
                </a:lnTo>
                <a:lnTo>
                  <a:pt x="4834" y="300"/>
                </a:lnTo>
                <a:lnTo>
                  <a:pt x="4834" y="322"/>
                </a:lnTo>
                <a:lnTo>
                  <a:pt x="4835" y="335"/>
                </a:lnTo>
                <a:lnTo>
                  <a:pt x="4835" y="311"/>
                </a:lnTo>
                <a:lnTo>
                  <a:pt x="4835" y="327"/>
                </a:lnTo>
                <a:lnTo>
                  <a:pt x="4835" y="317"/>
                </a:lnTo>
                <a:lnTo>
                  <a:pt x="4836" y="313"/>
                </a:lnTo>
                <a:lnTo>
                  <a:pt x="4836" y="350"/>
                </a:lnTo>
                <a:lnTo>
                  <a:pt x="4837" y="344"/>
                </a:lnTo>
                <a:lnTo>
                  <a:pt x="4837" y="346"/>
                </a:lnTo>
                <a:lnTo>
                  <a:pt x="4837" y="339"/>
                </a:lnTo>
                <a:lnTo>
                  <a:pt x="4837" y="327"/>
                </a:lnTo>
                <a:lnTo>
                  <a:pt x="4838" y="328"/>
                </a:lnTo>
                <a:lnTo>
                  <a:pt x="4838" y="344"/>
                </a:lnTo>
                <a:lnTo>
                  <a:pt x="4838" y="335"/>
                </a:lnTo>
                <a:lnTo>
                  <a:pt x="4839" y="321"/>
                </a:lnTo>
                <a:lnTo>
                  <a:pt x="4839" y="334"/>
                </a:lnTo>
                <a:lnTo>
                  <a:pt x="4839" y="343"/>
                </a:lnTo>
                <a:lnTo>
                  <a:pt x="4839" y="342"/>
                </a:lnTo>
                <a:lnTo>
                  <a:pt x="4840" y="333"/>
                </a:lnTo>
                <a:lnTo>
                  <a:pt x="4840" y="364"/>
                </a:lnTo>
                <a:lnTo>
                  <a:pt x="4841" y="354"/>
                </a:lnTo>
                <a:lnTo>
                  <a:pt x="4841" y="361"/>
                </a:lnTo>
                <a:lnTo>
                  <a:pt x="4841" y="339"/>
                </a:lnTo>
                <a:lnTo>
                  <a:pt x="4841" y="326"/>
                </a:lnTo>
                <a:lnTo>
                  <a:pt x="4842" y="306"/>
                </a:lnTo>
                <a:lnTo>
                  <a:pt x="4842" y="283"/>
                </a:lnTo>
                <a:lnTo>
                  <a:pt x="4842" y="286"/>
                </a:lnTo>
                <a:lnTo>
                  <a:pt x="4843" y="295"/>
                </a:lnTo>
                <a:lnTo>
                  <a:pt x="4843" y="317"/>
                </a:lnTo>
                <a:lnTo>
                  <a:pt x="4843" y="316"/>
                </a:lnTo>
                <a:lnTo>
                  <a:pt x="4843" y="305"/>
                </a:lnTo>
                <a:lnTo>
                  <a:pt x="4844" y="322"/>
                </a:lnTo>
                <a:lnTo>
                  <a:pt x="4844" y="337"/>
                </a:lnTo>
                <a:lnTo>
                  <a:pt x="4845" y="323"/>
                </a:lnTo>
                <a:lnTo>
                  <a:pt x="4845" y="320"/>
                </a:lnTo>
                <a:lnTo>
                  <a:pt x="4845" y="328"/>
                </a:lnTo>
                <a:lnTo>
                  <a:pt x="4845" y="337"/>
                </a:lnTo>
                <a:lnTo>
                  <a:pt x="4846" y="334"/>
                </a:lnTo>
                <a:lnTo>
                  <a:pt x="4846" y="331"/>
                </a:lnTo>
                <a:lnTo>
                  <a:pt x="4846" y="331"/>
                </a:lnTo>
                <a:lnTo>
                  <a:pt x="4846" y="327"/>
                </a:lnTo>
                <a:lnTo>
                  <a:pt x="4847" y="316"/>
                </a:lnTo>
                <a:lnTo>
                  <a:pt x="4847" y="325"/>
                </a:lnTo>
                <a:lnTo>
                  <a:pt x="4848" y="322"/>
                </a:lnTo>
                <a:lnTo>
                  <a:pt x="4848" y="291"/>
                </a:lnTo>
                <a:lnTo>
                  <a:pt x="4848" y="309"/>
                </a:lnTo>
                <a:lnTo>
                  <a:pt x="4848" y="303"/>
                </a:lnTo>
                <a:lnTo>
                  <a:pt x="4849" y="286"/>
                </a:lnTo>
                <a:lnTo>
                  <a:pt x="4849" y="285"/>
                </a:lnTo>
                <a:lnTo>
                  <a:pt x="4849" y="283"/>
                </a:lnTo>
                <a:lnTo>
                  <a:pt x="4850" y="316"/>
                </a:lnTo>
                <a:lnTo>
                  <a:pt x="4850" y="277"/>
                </a:lnTo>
                <a:lnTo>
                  <a:pt x="4850" y="284"/>
                </a:lnTo>
                <a:lnTo>
                  <a:pt x="4850" y="253"/>
                </a:lnTo>
                <a:lnTo>
                  <a:pt x="4851" y="286"/>
                </a:lnTo>
                <a:lnTo>
                  <a:pt x="4851" y="300"/>
                </a:lnTo>
                <a:lnTo>
                  <a:pt x="4852" y="295"/>
                </a:lnTo>
                <a:lnTo>
                  <a:pt x="4852" y="326"/>
                </a:lnTo>
                <a:lnTo>
                  <a:pt x="4852" y="346"/>
                </a:lnTo>
                <a:lnTo>
                  <a:pt x="4852" y="341"/>
                </a:lnTo>
                <a:lnTo>
                  <a:pt x="4853" y="352"/>
                </a:lnTo>
                <a:lnTo>
                  <a:pt x="4853" y="355"/>
                </a:lnTo>
                <a:lnTo>
                  <a:pt x="4853" y="356"/>
                </a:lnTo>
                <a:lnTo>
                  <a:pt x="4854" y="362"/>
                </a:lnTo>
                <a:lnTo>
                  <a:pt x="4854" y="379"/>
                </a:lnTo>
                <a:lnTo>
                  <a:pt x="4854" y="371"/>
                </a:lnTo>
                <a:lnTo>
                  <a:pt x="4854" y="364"/>
                </a:lnTo>
                <a:lnTo>
                  <a:pt x="4855" y="352"/>
                </a:lnTo>
                <a:lnTo>
                  <a:pt x="4855" y="349"/>
                </a:lnTo>
                <a:lnTo>
                  <a:pt x="4856" y="340"/>
                </a:lnTo>
                <a:lnTo>
                  <a:pt x="4856" y="346"/>
                </a:lnTo>
                <a:lnTo>
                  <a:pt x="4856" y="357"/>
                </a:lnTo>
                <a:lnTo>
                  <a:pt x="4856" y="334"/>
                </a:lnTo>
                <a:lnTo>
                  <a:pt x="4857" y="345"/>
                </a:lnTo>
                <a:lnTo>
                  <a:pt x="4857" y="325"/>
                </a:lnTo>
                <a:lnTo>
                  <a:pt x="4857" y="337"/>
                </a:lnTo>
                <a:lnTo>
                  <a:pt x="4858" y="306"/>
                </a:lnTo>
                <a:lnTo>
                  <a:pt x="4858" y="310"/>
                </a:lnTo>
                <a:lnTo>
                  <a:pt x="4858" y="343"/>
                </a:lnTo>
                <a:lnTo>
                  <a:pt x="4859" y="338"/>
                </a:lnTo>
                <a:lnTo>
                  <a:pt x="4859" y="285"/>
                </a:lnTo>
                <a:lnTo>
                  <a:pt x="4859" y="295"/>
                </a:lnTo>
                <a:lnTo>
                  <a:pt x="4860" y="315"/>
                </a:lnTo>
                <a:lnTo>
                  <a:pt x="4860" y="324"/>
                </a:lnTo>
                <a:lnTo>
                  <a:pt x="4860" y="314"/>
                </a:lnTo>
                <a:lnTo>
                  <a:pt x="4860" y="329"/>
                </a:lnTo>
                <a:lnTo>
                  <a:pt x="4861" y="313"/>
                </a:lnTo>
                <a:lnTo>
                  <a:pt x="4861" y="358"/>
                </a:lnTo>
                <a:lnTo>
                  <a:pt x="4861" y="366"/>
                </a:lnTo>
                <a:lnTo>
                  <a:pt x="4861" y="331"/>
                </a:lnTo>
                <a:lnTo>
                  <a:pt x="4862" y="309"/>
                </a:lnTo>
                <a:lnTo>
                  <a:pt x="4862" y="303"/>
                </a:lnTo>
                <a:lnTo>
                  <a:pt x="4863" y="319"/>
                </a:lnTo>
                <a:lnTo>
                  <a:pt x="4863" y="305"/>
                </a:lnTo>
                <a:lnTo>
                  <a:pt x="4863" y="325"/>
                </a:lnTo>
                <a:lnTo>
                  <a:pt x="4863" y="331"/>
                </a:lnTo>
                <a:lnTo>
                  <a:pt x="4864" y="303"/>
                </a:lnTo>
                <a:lnTo>
                  <a:pt x="4864" y="319"/>
                </a:lnTo>
                <a:lnTo>
                  <a:pt x="4864" y="317"/>
                </a:lnTo>
                <a:lnTo>
                  <a:pt x="4865" y="330"/>
                </a:lnTo>
                <a:lnTo>
                  <a:pt x="4865" y="335"/>
                </a:lnTo>
                <a:lnTo>
                  <a:pt x="4865" y="334"/>
                </a:lnTo>
                <a:lnTo>
                  <a:pt x="4865" y="331"/>
                </a:lnTo>
                <a:lnTo>
                  <a:pt x="4866" y="316"/>
                </a:lnTo>
                <a:lnTo>
                  <a:pt x="4866" y="319"/>
                </a:lnTo>
                <a:lnTo>
                  <a:pt x="4867" y="321"/>
                </a:lnTo>
                <a:lnTo>
                  <a:pt x="4867" y="309"/>
                </a:lnTo>
                <a:lnTo>
                  <a:pt x="4867" y="309"/>
                </a:lnTo>
                <a:lnTo>
                  <a:pt x="4867" y="320"/>
                </a:lnTo>
                <a:lnTo>
                  <a:pt x="4868" y="328"/>
                </a:lnTo>
                <a:lnTo>
                  <a:pt x="4868" y="322"/>
                </a:lnTo>
                <a:lnTo>
                  <a:pt x="4868" y="313"/>
                </a:lnTo>
                <a:lnTo>
                  <a:pt x="4869" y="299"/>
                </a:lnTo>
                <a:lnTo>
                  <a:pt x="4869" y="313"/>
                </a:lnTo>
                <a:lnTo>
                  <a:pt x="4869" y="327"/>
                </a:lnTo>
                <a:lnTo>
                  <a:pt x="4870" y="309"/>
                </a:lnTo>
                <a:lnTo>
                  <a:pt x="4870" y="319"/>
                </a:lnTo>
                <a:lnTo>
                  <a:pt x="4870" y="329"/>
                </a:lnTo>
                <a:lnTo>
                  <a:pt x="4871" y="324"/>
                </a:lnTo>
                <a:lnTo>
                  <a:pt x="4871" y="308"/>
                </a:lnTo>
                <a:lnTo>
                  <a:pt x="4871" y="303"/>
                </a:lnTo>
                <a:lnTo>
                  <a:pt x="4871" y="297"/>
                </a:lnTo>
                <a:lnTo>
                  <a:pt x="4872" y="289"/>
                </a:lnTo>
                <a:lnTo>
                  <a:pt x="4872" y="285"/>
                </a:lnTo>
                <a:lnTo>
                  <a:pt x="4872" y="256"/>
                </a:lnTo>
                <a:lnTo>
                  <a:pt x="4872" y="245"/>
                </a:lnTo>
                <a:lnTo>
                  <a:pt x="4873" y="273"/>
                </a:lnTo>
                <a:lnTo>
                  <a:pt x="4873" y="294"/>
                </a:lnTo>
                <a:lnTo>
                  <a:pt x="4874" y="315"/>
                </a:lnTo>
                <a:lnTo>
                  <a:pt x="4874" y="302"/>
                </a:lnTo>
                <a:lnTo>
                  <a:pt x="4874" y="318"/>
                </a:lnTo>
                <a:lnTo>
                  <a:pt x="4874" y="315"/>
                </a:lnTo>
                <a:lnTo>
                  <a:pt x="4875" y="312"/>
                </a:lnTo>
                <a:lnTo>
                  <a:pt x="4875" y="307"/>
                </a:lnTo>
                <a:lnTo>
                  <a:pt x="4875" y="308"/>
                </a:lnTo>
                <a:lnTo>
                  <a:pt x="4876" y="276"/>
                </a:lnTo>
                <a:lnTo>
                  <a:pt x="4876" y="281"/>
                </a:lnTo>
                <a:lnTo>
                  <a:pt x="4876" y="286"/>
                </a:lnTo>
                <a:lnTo>
                  <a:pt x="4876" y="297"/>
                </a:lnTo>
                <a:lnTo>
                  <a:pt x="4877" y="308"/>
                </a:lnTo>
                <a:lnTo>
                  <a:pt x="4877" y="324"/>
                </a:lnTo>
                <a:lnTo>
                  <a:pt x="4878" y="310"/>
                </a:lnTo>
                <a:lnTo>
                  <a:pt x="4878" y="332"/>
                </a:lnTo>
                <a:lnTo>
                  <a:pt x="4878" y="308"/>
                </a:lnTo>
                <a:lnTo>
                  <a:pt x="4878" y="320"/>
                </a:lnTo>
                <a:lnTo>
                  <a:pt x="4879" y="321"/>
                </a:lnTo>
                <a:lnTo>
                  <a:pt x="4879" y="305"/>
                </a:lnTo>
                <a:lnTo>
                  <a:pt x="4879" y="311"/>
                </a:lnTo>
                <a:lnTo>
                  <a:pt x="4880" y="316"/>
                </a:lnTo>
                <a:lnTo>
                  <a:pt x="4880" y="320"/>
                </a:lnTo>
                <a:lnTo>
                  <a:pt x="4880" y="336"/>
                </a:lnTo>
                <a:lnTo>
                  <a:pt x="4881" y="309"/>
                </a:lnTo>
                <a:lnTo>
                  <a:pt x="4881" y="325"/>
                </a:lnTo>
                <a:lnTo>
                  <a:pt x="4881" y="324"/>
                </a:lnTo>
                <a:lnTo>
                  <a:pt x="4882" y="319"/>
                </a:lnTo>
                <a:lnTo>
                  <a:pt x="4882" y="322"/>
                </a:lnTo>
                <a:lnTo>
                  <a:pt x="4882" y="323"/>
                </a:lnTo>
                <a:lnTo>
                  <a:pt x="4882" y="316"/>
                </a:lnTo>
                <a:lnTo>
                  <a:pt x="4883" y="311"/>
                </a:lnTo>
                <a:lnTo>
                  <a:pt x="4883" y="306"/>
                </a:lnTo>
                <a:lnTo>
                  <a:pt x="4883" y="302"/>
                </a:lnTo>
                <a:lnTo>
                  <a:pt x="4884" y="310"/>
                </a:lnTo>
                <a:lnTo>
                  <a:pt x="4884" y="325"/>
                </a:lnTo>
                <a:lnTo>
                  <a:pt x="4884" y="308"/>
                </a:lnTo>
                <a:lnTo>
                  <a:pt x="4885" y="302"/>
                </a:lnTo>
                <a:lnTo>
                  <a:pt x="4885" y="309"/>
                </a:lnTo>
                <a:lnTo>
                  <a:pt x="4885" y="287"/>
                </a:lnTo>
                <a:lnTo>
                  <a:pt x="4886" y="299"/>
                </a:lnTo>
                <a:lnTo>
                  <a:pt x="4886" y="306"/>
                </a:lnTo>
                <a:lnTo>
                  <a:pt x="4886" y="292"/>
                </a:lnTo>
                <a:lnTo>
                  <a:pt x="4886" y="301"/>
                </a:lnTo>
                <a:lnTo>
                  <a:pt x="4887" y="288"/>
                </a:lnTo>
                <a:lnTo>
                  <a:pt x="4887" y="260"/>
                </a:lnTo>
                <a:lnTo>
                  <a:pt x="4887" y="250"/>
                </a:lnTo>
                <a:lnTo>
                  <a:pt x="4887" y="246"/>
                </a:lnTo>
                <a:lnTo>
                  <a:pt x="4888" y="238"/>
                </a:lnTo>
                <a:lnTo>
                  <a:pt x="4888" y="251"/>
                </a:lnTo>
                <a:lnTo>
                  <a:pt x="4889" y="250"/>
                </a:lnTo>
                <a:lnTo>
                  <a:pt x="4889" y="260"/>
                </a:lnTo>
                <a:lnTo>
                  <a:pt x="4889" y="249"/>
                </a:lnTo>
                <a:lnTo>
                  <a:pt x="4889" y="248"/>
                </a:lnTo>
                <a:lnTo>
                  <a:pt x="4890" y="249"/>
                </a:lnTo>
                <a:lnTo>
                  <a:pt x="4890" y="243"/>
                </a:lnTo>
                <a:lnTo>
                  <a:pt x="4890" y="247"/>
                </a:lnTo>
                <a:lnTo>
                  <a:pt x="4891" y="223"/>
                </a:lnTo>
                <a:lnTo>
                  <a:pt x="4891" y="262"/>
                </a:lnTo>
                <a:lnTo>
                  <a:pt x="4891" y="255"/>
                </a:lnTo>
                <a:lnTo>
                  <a:pt x="4892" y="251"/>
                </a:lnTo>
                <a:lnTo>
                  <a:pt x="4892" y="280"/>
                </a:lnTo>
                <a:lnTo>
                  <a:pt x="4892" y="272"/>
                </a:lnTo>
                <a:lnTo>
                  <a:pt x="4893" y="290"/>
                </a:lnTo>
                <a:lnTo>
                  <a:pt x="4893" y="279"/>
                </a:lnTo>
                <a:lnTo>
                  <a:pt x="4893" y="262"/>
                </a:lnTo>
                <a:lnTo>
                  <a:pt x="4893" y="266"/>
                </a:lnTo>
                <a:lnTo>
                  <a:pt x="4894" y="282"/>
                </a:lnTo>
                <a:lnTo>
                  <a:pt x="4894" y="289"/>
                </a:lnTo>
                <a:lnTo>
                  <a:pt x="4894" y="277"/>
                </a:lnTo>
                <a:lnTo>
                  <a:pt x="4895" y="263"/>
                </a:lnTo>
                <a:lnTo>
                  <a:pt x="4895" y="264"/>
                </a:lnTo>
                <a:lnTo>
                  <a:pt x="4895" y="287"/>
                </a:lnTo>
                <a:lnTo>
                  <a:pt x="4896" y="274"/>
                </a:lnTo>
                <a:lnTo>
                  <a:pt x="4896" y="271"/>
                </a:lnTo>
                <a:lnTo>
                  <a:pt x="4896" y="280"/>
                </a:lnTo>
                <a:lnTo>
                  <a:pt x="4897" y="288"/>
                </a:lnTo>
                <a:lnTo>
                  <a:pt x="4897" y="289"/>
                </a:lnTo>
                <a:lnTo>
                  <a:pt x="4897" y="290"/>
                </a:lnTo>
                <a:lnTo>
                  <a:pt x="4897" y="301"/>
                </a:lnTo>
                <a:lnTo>
                  <a:pt x="4898" y="296"/>
                </a:lnTo>
                <a:lnTo>
                  <a:pt x="4898" y="267"/>
                </a:lnTo>
                <a:lnTo>
                  <a:pt x="4899" y="239"/>
                </a:lnTo>
                <a:lnTo>
                  <a:pt x="4899" y="256"/>
                </a:lnTo>
                <a:lnTo>
                  <a:pt x="4899" y="276"/>
                </a:lnTo>
                <a:lnTo>
                  <a:pt x="4899" y="241"/>
                </a:lnTo>
                <a:lnTo>
                  <a:pt x="4900" y="250"/>
                </a:lnTo>
                <a:lnTo>
                  <a:pt x="4900" y="251"/>
                </a:lnTo>
                <a:lnTo>
                  <a:pt x="4900" y="281"/>
                </a:lnTo>
                <a:lnTo>
                  <a:pt x="4901" y="275"/>
                </a:lnTo>
                <a:lnTo>
                  <a:pt x="4901" y="253"/>
                </a:lnTo>
                <a:lnTo>
                  <a:pt x="4901" y="231"/>
                </a:lnTo>
                <a:lnTo>
                  <a:pt x="4901" y="222"/>
                </a:lnTo>
                <a:lnTo>
                  <a:pt x="4902" y="250"/>
                </a:lnTo>
                <a:lnTo>
                  <a:pt x="4902" y="274"/>
                </a:lnTo>
                <a:lnTo>
                  <a:pt x="4903" y="276"/>
                </a:lnTo>
                <a:lnTo>
                  <a:pt x="4903" y="253"/>
                </a:lnTo>
                <a:lnTo>
                  <a:pt x="4903" y="266"/>
                </a:lnTo>
                <a:lnTo>
                  <a:pt x="4903" y="239"/>
                </a:lnTo>
                <a:lnTo>
                  <a:pt x="4904" y="244"/>
                </a:lnTo>
                <a:lnTo>
                  <a:pt x="4904" y="270"/>
                </a:lnTo>
                <a:lnTo>
                  <a:pt x="4904" y="274"/>
                </a:lnTo>
                <a:lnTo>
                  <a:pt x="4904" y="272"/>
                </a:lnTo>
                <a:lnTo>
                  <a:pt x="4905" y="265"/>
                </a:lnTo>
                <a:lnTo>
                  <a:pt x="4905" y="263"/>
                </a:lnTo>
                <a:lnTo>
                  <a:pt x="4905" y="275"/>
                </a:lnTo>
                <a:lnTo>
                  <a:pt x="4906" y="268"/>
                </a:lnTo>
                <a:lnTo>
                  <a:pt x="4906" y="277"/>
                </a:lnTo>
                <a:lnTo>
                  <a:pt x="4906" y="251"/>
                </a:lnTo>
                <a:lnTo>
                  <a:pt x="4907" y="258"/>
                </a:lnTo>
                <a:lnTo>
                  <a:pt x="4907" y="280"/>
                </a:lnTo>
                <a:lnTo>
                  <a:pt x="4907" y="273"/>
                </a:lnTo>
                <a:lnTo>
                  <a:pt x="4908" y="298"/>
                </a:lnTo>
                <a:lnTo>
                  <a:pt x="4908" y="310"/>
                </a:lnTo>
                <a:lnTo>
                  <a:pt x="4908" y="296"/>
                </a:lnTo>
                <a:lnTo>
                  <a:pt x="4908" y="299"/>
                </a:lnTo>
                <a:lnTo>
                  <a:pt x="4909" y="296"/>
                </a:lnTo>
                <a:lnTo>
                  <a:pt x="4909" y="307"/>
                </a:lnTo>
                <a:lnTo>
                  <a:pt x="4910" y="283"/>
                </a:lnTo>
                <a:lnTo>
                  <a:pt x="4910" y="290"/>
                </a:lnTo>
                <a:lnTo>
                  <a:pt x="4910" y="280"/>
                </a:lnTo>
                <a:lnTo>
                  <a:pt x="4910" y="281"/>
                </a:lnTo>
                <a:lnTo>
                  <a:pt x="4911" y="283"/>
                </a:lnTo>
                <a:lnTo>
                  <a:pt x="4911" y="297"/>
                </a:lnTo>
                <a:lnTo>
                  <a:pt x="4911" y="305"/>
                </a:lnTo>
                <a:lnTo>
                  <a:pt x="4912" y="287"/>
                </a:lnTo>
                <a:lnTo>
                  <a:pt x="4912" y="273"/>
                </a:lnTo>
                <a:lnTo>
                  <a:pt x="4912" y="281"/>
                </a:lnTo>
                <a:lnTo>
                  <a:pt x="4912" y="297"/>
                </a:lnTo>
                <a:lnTo>
                  <a:pt x="4913" y="260"/>
                </a:lnTo>
                <a:lnTo>
                  <a:pt x="4913" y="269"/>
                </a:lnTo>
                <a:lnTo>
                  <a:pt x="4914" y="292"/>
                </a:lnTo>
                <a:lnTo>
                  <a:pt x="4914" y="292"/>
                </a:lnTo>
                <a:lnTo>
                  <a:pt x="4914" y="268"/>
                </a:lnTo>
                <a:lnTo>
                  <a:pt x="4914" y="280"/>
                </a:lnTo>
                <a:lnTo>
                  <a:pt x="4915" y="271"/>
                </a:lnTo>
                <a:lnTo>
                  <a:pt x="4915" y="279"/>
                </a:lnTo>
                <a:lnTo>
                  <a:pt x="4915" y="268"/>
                </a:lnTo>
                <a:lnTo>
                  <a:pt x="4915" y="284"/>
                </a:lnTo>
                <a:lnTo>
                  <a:pt x="4916" y="286"/>
                </a:lnTo>
                <a:lnTo>
                  <a:pt x="4916" y="281"/>
                </a:lnTo>
                <a:lnTo>
                  <a:pt x="4916" y="299"/>
                </a:lnTo>
                <a:lnTo>
                  <a:pt x="4917" y="325"/>
                </a:lnTo>
                <a:lnTo>
                  <a:pt x="4917" y="326"/>
                </a:lnTo>
                <a:lnTo>
                  <a:pt x="4918" y="291"/>
                </a:lnTo>
                <a:lnTo>
                  <a:pt x="4918" y="292"/>
                </a:lnTo>
                <a:lnTo>
                  <a:pt x="4918" y="272"/>
                </a:lnTo>
                <a:lnTo>
                  <a:pt x="4918" y="250"/>
                </a:lnTo>
                <a:lnTo>
                  <a:pt x="4919" y="257"/>
                </a:lnTo>
                <a:lnTo>
                  <a:pt x="4919" y="286"/>
                </a:lnTo>
                <a:lnTo>
                  <a:pt x="4919" y="308"/>
                </a:lnTo>
                <a:lnTo>
                  <a:pt x="4919" y="314"/>
                </a:lnTo>
                <a:lnTo>
                  <a:pt x="4920" y="317"/>
                </a:lnTo>
                <a:lnTo>
                  <a:pt x="4920" y="337"/>
                </a:lnTo>
                <a:lnTo>
                  <a:pt x="4921" y="337"/>
                </a:lnTo>
                <a:lnTo>
                  <a:pt x="4921" y="335"/>
                </a:lnTo>
                <a:lnTo>
                  <a:pt x="4921" y="321"/>
                </a:lnTo>
                <a:lnTo>
                  <a:pt x="4921" y="321"/>
                </a:lnTo>
                <a:lnTo>
                  <a:pt x="4922" y="279"/>
                </a:lnTo>
                <a:lnTo>
                  <a:pt x="4922" y="244"/>
                </a:lnTo>
                <a:lnTo>
                  <a:pt x="4922" y="236"/>
                </a:lnTo>
                <a:lnTo>
                  <a:pt x="4923" y="277"/>
                </a:lnTo>
                <a:lnTo>
                  <a:pt x="4923" y="274"/>
                </a:lnTo>
                <a:lnTo>
                  <a:pt x="4923" y="298"/>
                </a:lnTo>
                <a:lnTo>
                  <a:pt x="4923" y="311"/>
                </a:lnTo>
                <a:lnTo>
                  <a:pt x="4924" y="333"/>
                </a:lnTo>
                <a:lnTo>
                  <a:pt x="4924" y="331"/>
                </a:lnTo>
                <a:lnTo>
                  <a:pt x="4925" y="323"/>
                </a:lnTo>
                <a:lnTo>
                  <a:pt x="4925" y="320"/>
                </a:lnTo>
                <a:lnTo>
                  <a:pt x="4925" y="340"/>
                </a:lnTo>
                <a:lnTo>
                  <a:pt x="4925" y="360"/>
                </a:lnTo>
                <a:lnTo>
                  <a:pt x="4926" y="329"/>
                </a:lnTo>
                <a:lnTo>
                  <a:pt x="4926" y="351"/>
                </a:lnTo>
                <a:lnTo>
                  <a:pt x="4926" y="364"/>
                </a:lnTo>
                <a:lnTo>
                  <a:pt x="4927" y="373"/>
                </a:lnTo>
                <a:lnTo>
                  <a:pt x="4927" y="346"/>
                </a:lnTo>
                <a:lnTo>
                  <a:pt x="4927" y="341"/>
                </a:lnTo>
                <a:lnTo>
                  <a:pt x="4927" y="335"/>
                </a:lnTo>
                <a:lnTo>
                  <a:pt x="4928" y="342"/>
                </a:lnTo>
                <a:lnTo>
                  <a:pt x="4928" y="321"/>
                </a:lnTo>
                <a:lnTo>
                  <a:pt x="4929" y="334"/>
                </a:lnTo>
                <a:lnTo>
                  <a:pt x="4929" y="349"/>
                </a:lnTo>
                <a:lnTo>
                  <a:pt x="4929" y="358"/>
                </a:lnTo>
                <a:lnTo>
                  <a:pt x="4929" y="356"/>
                </a:lnTo>
                <a:lnTo>
                  <a:pt x="4930" y="346"/>
                </a:lnTo>
                <a:lnTo>
                  <a:pt x="4930" y="341"/>
                </a:lnTo>
                <a:lnTo>
                  <a:pt x="4930" y="346"/>
                </a:lnTo>
                <a:lnTo>
                  <a:pt x="4930" y="349"/>
                </a:lnTo>
                <a:lnTo>
                  <a:pt x="4931" y="364"/>
                </a:lnTo>
                <a:lnTo>
                  <a:pt x="4931" y="364"/>
                </a:lnTo>
                <a:lnTo>
                  <a:pt x="4932" y="346"/>
                </a:lnTo>
                <a:lnTo>
                  <a:pt x="4932" y="351"/>
                </a:lnTo>
                <a:lnTo>
                  <a:pt x="4932" y="330"/>
                </a:lnTo>
                <a:lnTo>
                  <a:pt x="4932" y="322"/>
                </a:lnTo>
                <a:lnTo>
                  <a:pt x="4933" y="298"/>
                </a:lnTo>
                <a:lnTo>
                  <a:pt x="4933" y="287"/>
                </a:lnTo>
                <a:lnTo>
                  <a:pt x="4933" y="277"/>
                </a:lnTo>
                <a:lnTo>
                  <a:pt x="4934" y="287"/>
                </a:lnTo>
                <a:lnTo>
                  <a:pt x="4934" y="276"/>
                </a:lnTo>
                <a:lnTo>
                  <a:pt x="4934" y="258"/>
                </a:lnTo>
                <a:lnTo>
                  <a:pt x="4934" y="236"/>
                </a:lnTo>
                <a:lnTo>
                  <a:pt x="4935" y="263"/>
                </a:lnTo>
                <a:lnTo>
                  <a:pt x="4935" y="275"/>
                </a:lnTo>
                <a:lnTo>
                  <a:pt x="4936" y="276"/>
                </a:lnTo>
                <a:lnTo>
                  <a:pt x="4936" y="286"/>
                </a:lnTo>
                <a:lnTo>
                  <a:pt x="4936" y="282"/>
                </a:lnTo>
                <a:lnTo>
                  <a:pt x="4936" y="287"/>
                </a:lnTo>
                <a:lnTo>
                  <a:pt x="4937" y="277"/>
                </a:lnTo>
                <a:lnTo>
                  <a:pt x="4937" y="270"/>
                </a:lnTo>
                <a:lnTo>
                  <a:pt x="4937" y="274"/>
                </a:lnTo>
                <a:lnTo>
                  <a:pt x="4938" y="285"/>
                </a:lnTo>
                <a:lnTo>
                  <a:pt x="4938" y="273"/>
                </a:lnTo>
                <a:lnTo>
                  <a:pt x="4938" y="247"/>
                </a:lnTo>
                <a:lnTo>
                  <a:pt x="4938" y="259"/>
                </a:lnTo>
                <a:lnTo>
                  <a:pt x="4939" y="286"/>
                </a:lnTo>
                <a:lnTo>
                  <a:pt x="4939" y="278"/>
                </a:lnTo>
                <a:lnTo>
                  <a:pt x="4940" y="283"/>
                </a:lnTo>
                <a:lnTo>
                  <a:pt x="4940" y="270"/>
                </a:lnTo>
                <a:lnTo>
                  <a:pt x="4940" y="279"/>
                </a:lnTo>
                <a:lnTo>
                  <a:pt x="4940" y="271"/>
                </a:lnTo>
                <a:lnTo>
                  <a:pt x="4941" y="273"/>
                </a:lnTo>
                <a:lnTo>
                  <a:pt x="4941" y="271"/>
                </a:lnTo>
                <a:lnTo>
                  <a:pt x="4941" y="295"/>
                </a:lnTo>
                <a:lnTo>
                  <a:pt x="4942" y="269"/>
                </a:lnTo>
                <a:lnTo>
                  <a:pt x="4942" y="284"/>
                </a:lnTo>
                <a:lnTo>
                  <a:pt x="4942" y="273"/>
                </a:lnTo>
                <a:lnTo>
                  <a:pt x="4943" y="274"/>
                </a:lnTo>
                <a:lnTo>
                  <a:pt x="4943" y="258"/>
                </a:lnTo>
                <a:lnTo>
                  <a:pt x="4943" y="265"/>
                </a:lnTo>
                <a:lnTo>
                  <a:pt x="4944" y="266"/>
                </a:lnTo>
                <a:lnTo>
                  <a:pt x="4944" y="272"/>
                </a:lnTo>
                <a:lnTo>
                  <a:pt x="4944" y="260"/>
                </a:lnTo>
                <a:lnTo>
                  <a:pt x="4944" y="291"/>
                </a:lnTo>
                <a:lnTo>
                  <a:pt x="4945" y="258"/>
                </a:lnTo>
                <a:lnTo>
                  <a:pt x="4945" y="268"/>
                </a:lnTo>
                <a:lnTo>
                  <a:pt x="4945" y="248"/>
                </a:lnTo>
                <a:lnTo>
                  <a:pt x="4945" y="268"/>
                </a:lnTo>
                <a:lnTo>
                  <a:pt x="4946" y="260"/>
                </a:lnTo>
                <a:lnTo>
                  <a:pt x="4946" y="263"/>
                </a:lnTo>
                <a:lnTo>
                  <a:pt x="4947" y="288"/>
                </a:lnTo>
                <a:lnTo>
                  <a:pt x="4947" y="303"/>
                </a:lnTo>
                <a:lnTo>
                  <a:pt x="4947" y="303"/>
                </a:lnTo>
                <a:lnTo>
                  <a:pt x="4947" y="304"/>
                </a:lnTo>
                <a:lnTo>
                  <a:pt x="4948" y="311"/>
                </a:lnTo>
                <a:lnTo>
                  <a:pt x="4948" y="287"/>
                </a:lnTo>
                <a:lnTo>
                  <a:pt x="4948" y="301"/>
                </a:lnTo>
                <a:lnTo>
                  <a:pt x="4949" y="313"/>
                </a:lnTo>
                <a:lnTo>
                  <a:pt x="4949" y="322"/>
                </a:lnTo>
                <a:lnTo>
                  <a:pt x="4949" y="324"/>
                </a:lnTo>
                <a:lnTo>
                  <a:pt x="4949" y="316"/>
                </a:lnTo>
                <a:lnTo>
                  <a:pt x="4950" y="314"/>
                </a:lnTo>
                <a:lnTo>
                  <a:pt x="4950" y="313"/>
                </a:lnTo>
                <a:lnTo>
                  <a:pt x="4951" y="306"/>
                </a:lnTo>
                <a:lnTo>
                  <a:pt x="4951" y="308"/>
                </a:lnTo>
                <a:lnTo>
                  <a:pt x="4951" y="303"/>
                </a:lnTo>
                <a:lnTo>
                  <a:pt x="4951" y="311"/>
                </a:lnTo>
                <a:lnTo>
                  <a:pt x="4952" y="305"/>
                </a:lnTo>
                <a:lnTo>
                  <a:pt x="4952" y="298"/>
                </a:lnTo>
                <a:lnTo>
                  <a:pt x="4952" y="309"/>
                </a:lnTo>
                <a:lnTo>
                  <a:pt x="4953" y="296"/>
                </a:lnTo>
                <a:lnTo>
                  <a:pt x="4953" y="309"/>
                </a:lnTo>
                <a:lnTo>
                  <a:pt x="4953" y="316"/>
                </a:lnTo>
                <a:lnTo>
                  <a:pt x="4954" y="283"/>
                </a:lnTo>
                <a:lnTo>
                  <a:pt x="4954" y="301"/>
                </a:lnTo>
                <a:lnTo>
                  <a:pt x="4954" y="256"/>
                </a:lnTo>
                <a:lnTo>
                  <a:pt x="4955" y="236"/>
                </a:lnTo>
                <a:lnTo>
                  <a:pt x="4955" y="255"/>
                </a:lnTo>
                <a:lnTo>
                  <a:pt x="4955" y="251"/>
                </a:lnTo>
                <a:lnTo>
                  <a:pt x="4955" y="267"/>
                </a:lnTo>
                <a:lnTo>
                  <a:pt x="4956" y="265"/>
                </a:lnTo>
                <a:lnTo>
                  <a:pt x="4956" y="277"/>
                </a:lnTo>
                <a:lnTo>
                  <a:pt x="4956" y="268"/>
                </a:lnTo>
                <a:lnTo>
                  <a:pt x="4956" y="270"/>
                </a:lnTo>
                <a:lnTo>
                  <a:pt x="4957" y="273"/>
                </a:lnTo>
                <a:lnTo>
                  <a:pt x="4957" y="280"/>
                </a:lnTo>
                <a:lnTo>
                  <a:pt x="4958" y="297"/>
                </a:lnTo>
                <a:lnTo>
                  <a:pt x="4958" y="308"/>
                </a:lnTo>
                <a:lnTo>
                  <a:pt x="4958" y="308"/>
                </a:lnTo>
                <a:lnTo>
                  <a:pt x="4959" y="277"/>
                </a:lnTo>
                <a:lnTo>
                  <a:pt x="4959" y="304"/>
                </a:lnTo>
                <a:lnTo>
                  <a:pt x="4959" y="286"/>
                </a:lnTo>
                <a:lnTo>
                  <a:pt x="4959" y="289"/>
                </a:lnTo>
                <a:lnTo>
                  <a:pt x="4960" y="294"/>
                </a:lnTo>
                <a:lnTo>
                  <a:pt x="4960" y="294"/>
                </a:lnTo>
                <a:lnTo>
                  <a:pt x="4961" y="288"/>
                </a:lnTo>
                <a:lnTo>
                  <a:pt x="4961" y="305"/>
                </a:lnTo>
                <a:lnTo>
                  <a:pt x="4961" y="295"/>
                </a:lnTo>
                <a:lnTo>
                  <a:pt x="4961" y="250"/>
                </a:lnTo>
                <a:lnTo>
                  <a:pt x="4962" y="261"/>
                </a:lnTo>
                <a:lnTo>
                  <a:pt x="4962" y="205"/>
                </a:lnTo>
                <a:lnTo>
                  <a:pt x="4962" y="202"/>
                </a:lnTo>
                <a:lnTo>
                  <a:pt x="4962" y="204"/>
                </a:lnTo>
                <a:lnTo>
                  <a:pt x="4963" y="176"/>
                </a:lnTo>
                <a:lnTo>
                  <a:pt x="4963" y="205"/>
                </a:lnTo>
                <a:lnTo>
                  <a:pt x="4963" y="255"/>
                </a:lnTo>
                <a:lnTo>
                  <a:pt x="4964" y="264"/>
                </a:lnTo>
                <a:lnTo>
                  <a:pt x="4964" y="267"/>
                </a:lnTo>
                <a:lnTo>
                  <a:pt x="4964" y="273"/>
                </a:lnTo>
                <a:lnTo>
                  <a:pt x="4965" y="308"/>
                </a:lnTo>
                <a:lnTo>
                  <a:pt x="4965" y="326"/>
                </a:lnTo>
                <a:lnTo>
                  <a:pt x="4965" y="339"/>
                </a:lnTo>
                <a:lnTo>
                  <a:pt x="4966" y="323"/>
                </a:lnTo>
                <a:lnTo>
                  <a:pt x="4966" y="330"/>
                </a:lnTo>
                <a:lnTo>
                  <a:pt x="4966" y="355"/>
                </a:lnTo>
                <a:lnTo>
                  <a:pt x="4966" y="372"/>
                </a:lnTo>
                <a:lnTo>
                  <a:pt x="4967" y="382"/>
                </a:lnTo>
                <a:lnTo>
                  <a:pt x="4967" y="358"/>
                </a:lnTo>
                <a:lnTo>
                  <a:pt x="4967" y="375"/>
                </a:lnTo>
                <a:lnTo>
                  <a:pt x="4968" y="378"/>
                </a:lnTo>
                <a:lnTo>
                  <a:pt x="4968" y="361"/>
                </a:lnTo>
                <a:lnTo>
                  <a:pt x="4968" y="375"/>
                </a:lnTo>
                <a:lnTo>
                  <a:pt x="4969" y="350"/>
                </a:lnTo>
                <a:lnTo>
                  <a:pt x="4969" y="337"/>
                </a:lnTo>
                <a:lnTo>
                  <a:pt x="4969" y="348"/>
                </a:lnTo>
                <a:lnTo>
                  <a:pt x="4970" y="256"/>
                </a:lnTo>
                <a:lnTo>
                  <a:pt x="4970" y="254"/>
                </a:lnTo>
                <a:lnTo>
                  <a:pt x="4970" y="264"/>
                </a:lnTo>
                <a:lnTo>
                  <a:pt x="4970" y="267"/>
                </a:lnTo>
                <a:lnTo>
                  <a:pt x="4971" y="270"/>
                </a:lnTo>
                <a:lnTo>
                  <a:pt x="4971" y="286"/>
                </a:lnTo>
                <a:lnTo>
                  <a:pt x="4972" y="281"/>
                </a:lnTo>
                <a:lnTo>
                  <a:pt x="4972" y="301"/>
                </a:lnTo>
                <a:lnTo>
                  <a:pt x="4972" y="331"/>
                </a:lnTo>
                <a:lnTo>
                  <a:pt x="4972" y="334"/>
                </a:lnTo>
                <a:lnTo>
                  <a:pt x="4973" y="288"/>
                </a:lnTo>
                <a:lnTo>
                  <a:pt x="4973" y="294"/>
                </a:lnTo>
                <a:lnTo>
                  <a:pt x="4973" y="288"/>
                </a:lnTo>
                <a:lnTo>
                  <a:pt x="4973" y="300"/>
                </a:lnTo>
                <a:lnTo>
                  <a:pt x="4974" y="313"/>
                </a:lnTo>
                <a:lnTo>
                  <a:pt x="4974" y="321"/>
                </a:lnTo>
                <a:lnTo>
                  <a:pt x="4974" y="329"/>
                </a:lnTo>
                <a:lnTo>
                  <a:pt x="4975" y="312"/>
                </a:lnTo>
                <a:lnTo>
                  <a:pt x="4975" y="345"/>
                </a:lnTo>
                <a:lnTo>
                  <a:pt x="4975" y="334"/>
                </a:lnTo>
                <a:lnTo>
                  <a:pt x="4976" y="364"/>
                </a:lnTo>
                <a:lnTo>
                  <a:pt x="4976" y="358"/>
                </a:lnTo>
                <a:lnTo>
                  <a:pt x="4976" y="337"/>
                </a:lnTo>
                <a:lnTo>
                  <a:pt x="4977" y="313"/>
                </a:lnTo>
                <a:lnTo>
                  <a:pt x="4977" y="302"/>
                </a:lnTo>
                <a:lnTo>
                  <a:pt x="4977" y="343"/>
                </a:lnTo>
                <a:lnTo>
                  <a:pt x="4977" y="336"/>
                </a:lnTo>
                <a:lnTo>
                  <a:pt x="4978" y="326"/>
                </a:lnTo>
                <a:lnTo>
                  <a:pt x="4978" y="324"/>
                </a:lnTo>
                <a:lnTo>
                  <a:pt x="4978" y="295"/>
                </a:lnTo>
                <a:lnTo>
                  <a:pt x="4979" y="318"/>
                </a:lnTo>
                <a:lnTo>
                  <a:pt x="4979" y="316"/>
                </a:lnTo>
                <a:lnTo>
                  <a:pt x="4979" y="330"/>
                </a:lnTo>
                <a:lnTo>
                  <a:pt x="4980" y="301"/>
                </a:lnTo>
                <a:lnTo>
                  <a:pt x="4980" y="302"/>
                </a:lnTo>
                <a:lnTo>
                  <a:pt x="4980" y="322"/>
                </a:lnTo>
                <a:lnTo>
                  <a:pt x="4981" y="334"/>
                </a:lnTo>
                <a:lnTo>
                  <a:pt x="4981" y="351"/>
                </a:lnTo>
                <a:lnTo>
                  <a:pt x="4981" y="349"/>
                </a:lnTo>
                <a:lnTo>
                  <a:pt x="4981" y="355"/>
                </a:lnTo>
                <a:lnTo>
                  <a:pt x="4982" y="359"/>
                </a:lnTo>
                <a:lnTo>
                  <a:pt x="4982" y="359"/>
                </a:lnTo>
                <a:lnTo>
                  <a:pt x="4983" y="366"/>
                </a:lnTo>
                <a:lnTo>
                  <a:pt x="4983" y="338"/>
                </a:lnTo>
                <a:lnTo>
                  <a:pt x="4983" y="331"/>
                </a:lnTo>
                <a:lnTo>
                  <a:pt x="4983" y="339"/>
                </a:lnTo>
                <a:lnTo>
                  <a:pt x="4984" y="352"/>
                </a:lnTo>
                <a:lnTo>
                  <a:pt x="4984" y="347"/>
                </a:lnTo>
                <a:lnTo>
                  <a:pt x="4984" y="349"/>
                </a:lnTo>
                <a:lnTo>
                  <a:pt x="4985" y="307"/>
                </a:lnTo>
                <a:lnTo>
                  <a:pt x="4985" y="323"/>
                </a:lnTo>
                <a:lnTo>
                  <a:pt x="4985" y="324"/>
                </a:lnTo>
                <a:lnTo>
                  <a:pt x="4985" y="282"/>
                </a:lnTo>
                <a:lnTo>
                  <a:pt x="4986" y="240"/>
                </a:lnTo>
                <a:lnTo>
                  <a:pt x="4986" y="260"/>
                </a:lnTo>
                <a:lnTo>
                  <a:pt x="4987" y="295"/>
                </a:lnTo>
                <a:lnTo>
                  <a:pt x="4987" y="303"/>
                </a:lnTo>
                <a:lnTo>
                  <a:pt x="4987" y="312"/>
                </a:lnTo>
                <a:lnTo>
                  <a:pt x="4987" y="323"/>
                </a:lnTo>
                <a:lnTo>
                  <a:pt x="4988" y="304"/>
                </a:lnTo>
                <a:lnTo>
                  <a:pt x="4988" y="305"/>
                </a:lnTo>
                <a:lnTo>
                  <a:pt x="4988" y="327"/>
                </a:lnTo>
                <a:lnTo>
                  <a:pt x="4988" y="343"/>
                </a:lnTo>
                <a:lnTo>
                  <a:pt x="4989" y="341"/>
                </a:lnTo>
                <a:lnTo>
                  <a:pt x="4989" y="327"/>
                </a:lnTo>
                <a:lnTo>
                  <a:pt x="4989" y="340"/>
                </a:lnTo>
                <a:lnTo>
                  <a:pt x="4990" y="349"/>
                </a:lnTo>
                <a:lnTo>
                  <a:pt x="4990" y="369"/>
                </a:lnTo>
                <a:lnTo>
                  <a:pt x="4990" y="352"/>
                </a:lnTo>
                <a:lnTo>
                  <a:pt x="4991" y="356"/>
                </a:lnTo>
                <a:lnTo>
                  <a:pt x="4991" y="356"/>
                </a:lnTo>
                <a:lnTo>
                  <a:pt x="4991" y="336"/>
                </a:lnTo>
                <a:lnTo>
                  <a:pt x="4992" y="351"/>
                </a:lnTo>
                <a:lnTo>
                  <a:pt x="4992" y="359"/>
                </a:lnTo>
                <a:lnTo>
                  <a:pt x="4992" y="336"/>
                </a:lnTo>
                <a:lnTo>
                  <a:pt x="4992" y="328"/>
                </a:lnTo>
                <a:lnTo>
                  <a:pt x="4993" y="299"/>
                </a:lnTo>
                <a:lnTo>
                  <a:pt x="4993" y="294"/>
                </a:lnTo>
                <a:lnTo>
                  <a:pt x="4994" y="308"/>
                </a:lnTo>
                <a:lnTo>
                  <a:pt x="4994" y="306"/>
                </a:lnTo>
                <a:lnTo>
                  <a:pt x="4994" y="300"/>
                </a:lnTo>
                <a:lnTo>
                  <a:pt x="4994" y="305"/>
                </a:lnTo>
                <a:lnTo>
                  <a:pt x="4995" y="319"/>
                </a:lnTo>
                <a:lnTo>
                  <a:pt x="4995" y="317"/>
                </a:lnTo>
                <a:lnTo>
                  <a:pt x="4995" y="294"/>
                </a:lnTo>
                <a:lnTo>
                  <a:pt x="4996" y="269"/>
                </a:lnTo>
                <a:lnTo>
                  <a:pt x="4996" y="289"/>
                </a:lnTo>
                <a:lnTo>
                  <a:pt x="4996" y="285"/>
                </a:lnTo>
                <a:lnTo>
                  <a:pt x="4996" y="288"/>
                </a:lnTo>
                <a:lnTo>
                  <a:pt x="4997" y="278"/>
                </a:lnTo>
                <a:lnTo>
                  <a:pt x="4997" y="282"/>
                </a:lnTo>
                <a:lnTo>
                  <a:pt x="4998" y="272"/>
                </a:lnTo>
                <a:lnTo>
                  <a:pt x="4998" y="270"/>
                </a:lnTo>
                <a:lnTo>
                  <a:pt x="4998" y="271"/>
                </a:lnTo>
                <a:lnTo>
                  <a:pt x="4998" y="291"/>
                </a:lnTo>
                <a:lnTo>
                  <a:pt x="4999" y="284"/>
                </a:lnTo>
                <a:lnTo>
                  <a:pt x="4999" y="291"/>
                </a:lnTo>
                <a:lnTo>
                  <a:pt x="4999" y="300"/>
                </a:lnTo>
                <a:lnTo>
                  <a:pt x="5000" y="296"/>
                </a:lnTo>
                <a:lnTo>
                  <a:pt x="5000" y="300"/>
                </a:lnTo>
                <a:lnTo>
                  <a:pt x="5000" y="317"/>
                </a:lnTo>
                <a:lnTo>
                  <a:pt x="5000" y="313"/>
                </a:lnTo>
                <a:lnTo>
                  <a:pt x="5001" y="291"/>
                </a:lnTo>
                <a:lnTo>
                  <a:pt x="5001" y="291"/>
                </a:lnTo>
                <a:lnTo>
                  <a:pt x="5002" y="295"/>
                </a:lnTo>
                <a:lnTo>
                  <a:pt x="5002" y="291"/>
                </a:lnTo>
                <a:lnTo>
                  <a:pt x="5002" y="286"/>
                </a:lnTo>
                <a:lnTo>
                  <a:pt x="5002" y="279"/>
                </a:lnTo>
                <a:lnTo>
                  <a:pt x="5003" y="292"/>
                </a:lnTo>
                <a:lnTo>
                  <a:pt x="5003" y="296"/>
                </a:lnTo>
                <a:lnTo>
                  <a:pt x="5003" y="309"/>
                </a:lnTo>
                <a:lnTo>
                  <a:pt x="5003" y="307"/>
                </a:lnTo>
                <a:lnTo>
                  <a:pt x="5004" y="298"/>
                </a:lnTo>
                <a:lnTo>
                  <a:pt x="5004" y="311"/>
                </a:lnTo>
                <a:lnTo>
                  <a:pt x="5005" y="319"/>
                </a:lnTo>
                <a:lnTo>
                  <a:pt x="5005" y="318"/>
                </a:lnTo>
                <a:lnTo>
                  <a:pt x="5005" y="316"/>
                </a:lnTo>
                <a:lnTo>
                  <a:pt x="5005" y="311"/>
                </a:lnTo>
                <a:lnTo>
                  <a:pt x="5006" y="308"/>
                </a:lnTo>
                <a:lnTo>
                  <a:pt x="5006" y="294"/>
                </a:lnTo>
                <a:lnTo>
                  <a:pt x="5006" y="294"/>
                </a:lnTo>
                <a:lnTo>
                  <a:pt x="5007" y="299"/>
                </a:lnTo>
                <a:lnTo>
                  <a:pt x="5007" y="325"/>
                </a:lnTo>
                <a:lnTo>
                  <a:pt x="5007" y="336"/>
                </a:lnTo>
                <a:lnTo>
                  <a:pt x="5007" y="335"/>
                </a:lnTo>
                <a:lnTo>
                  <a:pt x="5008" y="331"/>
                </a:lnTo>
                <a:lnTo>
                  <a:pt x="5008" y="319"/>
                </a:lnTo>
                <a:lnTo>
                  <a:pt x="5009" y="304"/>
                </a:lnTo>
                <a:lnTo>
                  <a:pt x="5009" y="322"/>
                </a:lnTo>
                <a:lnTo>
                  <a:pt x="5009" y="318"/>
                </a:lnTo>
                <a:lnTo>
                  <a:pt x="5009" y="305"/>
                </a:lnTo>
                <a:lnTo>
                  <a:pt x="5010" y="310"/>
                </a:lnTo>
                <a:lnTo>
                  <a:pt x="5010" y="307"/>
                </a:lnTo>
                <a:lnTo>
                  <a:pt x="5010" y="303"/>
                </a:lnTo>
                <a:lnTo>
                  <a:pt x="5011" y="299"/>
                </a:lnTo>
                <a:lnTo>
                  <a:pt x="5011" y="302"/>
                </a:lnTo>
                <a:lnTo>
                  <a:pt x="5011" y="303"/>
                </a:lnTo>
                <a:lnTo>
                  <a:pt x="5011" y="305"/>
                </a:lnTo>
                <a:lnTo>
                  <a:pt x="5012" y="302"/>
                </a:lnTo>
                <a:lnTo>
                  <a:pt x="5012" y="301"/>
                </a:lnTo>
                <a:lnTo>
                  <a:pt x="5013" y="305"/>
                </a:lnTo>
                <a:lnTo>
                  <a:pt x="5013" y="293"/>
                </a:lnTo>
                <a:lnTo>
                  <a:pt x="5013" y="287"/>
                </a:lnTo>
                <a:lnTo>
                  <a:pt x="5013" y="278"/>
                </a:lnTo>
                <a:lnTo>
                  <a:pt x="5014" y="288"/>
                </a:lnTo>
                <a:lnTo>
                  <a:pt x="5014" y="268"/>
                </a:lnTo>
                <a:lnTo>
                  <a:pt x="5014" y="243"/>
                </a:lnTo>
                <a:lnTo>
                  <a:pt x="5014" y="238"/>
                </a:lnTo>
                <a:lnTo>
                  <a:pt x="5015" y="267"/>
                </a:lnTo>
                <a:lnTo>
                  <a:pt x="5015" y="291"/>
                </a:lnTo>
                <a:lnTo>
                  <a:pt x="5016" y="291"/>
                </a:lnTo>
                <a:lnTo>
                  <a:pt x="5016" y="297"/>
                </a:lnTo>
                <a:lnTo>
                  <a:pt x="5016" y="297"/>
                </a:lnTo>
                <a:lnTo>
                  <a:pt x="5016" y="283"/>
                </a:lnTo>
                <a:lnTo>
                  <a:pt x="5017" y="287"/>
                </a:lnTo>
                <a:lnTo>
                  <a:pt x="5017" y="291"/>
                </a:lnTo>
                <a:lnTo>
                  <a:pt x="5017" y="281"/>
                </a:lnTo>
                <a:lnTo>
                  <a:pt x="5018" y="291"/>
                </a:lnTo>
                <a:lnTo>
                  <a:pt x="5018" y="275"/>
                </a:lnTo>
                <a:lnTo>
                  <a:pt x="5018" y="260"/>
                </a:lnTo>
                <a:lnTo>
                  <a:pt x="5018" y="264"/>
                </a:lnTo>
                <a:lnTo>
                  <a:pt x="5019" y="292"/>
                </a:lnTo>
                <a:lnTo>
                  <a:pt x="5019" y="281"/>
                </a:lnTo>
                <a:lnTo>
                  <a:pt x="5020" y="287"/>
                </a:lnTo>
                <a:lnTo>
                  <a:pt x="5020" y="292"/>
                </a:lnTo>
                <a:lnTo>
                  <a:pt x="5020" y="293"/>
                </a:lnTo>
                <a:lnTo>
                  <a:pt x="5020" y="303"/>
                </a:lnTo>
                <a:lnTo>
                  <a:pt x="5021" y="307"/>
                </a:lnTo>
                <a:lnTo>
                  <a:pt x="5021" y="303"/>
                </a:lnTo>
                <a:lnTo>
                  <a:pt x="5021" y="331"/>
                </a:lnTo>
                <a:lnTo>
                  <a:pt x="5022" y="325"/>
                </a:lnTo>
                <a:lnTo>
                  <a:pt x="5022" y="304"/>
                </a:lnTo>
                <a:lnTo>
                  <a:pt x="5022" y="315"/>
                </a:lnTo>
                <a:lnTo>
                  <a:pt x="5022" y="319"/>
                </a:lnTo>
                <a:lnTo>
                  <a:pt x="5023" y="315"/>
                </a:lnTo>
                <a:lnTo>
                  <a:pt x="5023" y="311"/>
                </a:lnTo>
                <a:lnTo>
                  <a:pt x="5024" y="309"/>
                </a:lnTo>
                <a:lnTo>
                  <a:pt x="5024" y="310"/>
                </a:lnTo>
                <a:lnTo>
                  <a:pt x="5024" y="305"/>
                </a:lnTo>
                <a:lnTo>
                  <a:pt x="5024" y="291"/>
                </a:lnTo>
                <a:lnTo>
                  <a:pt x="5025" y="299"/>
                </a:lnTo>
                <a:lnTo>
                  <a:pt x="5025" y="258"/>
                </a:lnTo>
                <a:lnTo>
                  <a:pt x="5025" y="218"/>
                </a:lnTo>
                <a:lnTo>
                  <a:pt x="5026" y="241"/>
                </a:lnTo>
                <a:lnTo>
                  <a:pt x="5026" y="256"/>
                </a:lnTo>
                <a:lnTo>
                  <a:pt x="5026" y="242"/>
                </a:lnTo>
                <a:lnTo>
                  <a:pt x="5027" y="278"/>
                </a:lnTo>
                <a:lnTo>
                  <a:pt x="5027" y="283"/>
                </a:lnTo>
                <a:lnTo>
                  <a:pt x="5027" y="291"/>
                </a:lnTo>
                <a:lnTo>
                  <a:pt x="5028" y="279"/>
                </a:lnTo>
                <a:lnTo>
                  <a:pt x="5028" y="288"/>
                </a:lnTo>
                <a:lnTo>
                  <a:pt x="5028" y="312"/>
                </a:lnTo>
                <a:lnTo>
                  <a:pt x="5028" y="291"/>
                </a:lnTo>
                <a:lnTo>
                  <a:pt x="5029" y="293"/>
                </a:lnTo>
                <a:lnTo>
                  <a:pt x="5029" y="292"/>
                </a:lnTo>
                <a:lnTo>
                  <a:pt x="5029" y="309"/>
                </a:lnTo>
                <a:lnTo>
                  <a:pt x="5029" y="285"/>
                </a:lnTo>
                <a:lnTo>
                  <a:pt x="5030" y="287"/>
                </a:lnTo>
                <a:lnTo>
                  <a:pt x="5030" y="303"/>
                </a:lnTo>
                <a:lnTo>
                  <a:pt x="5031" y="291"/>
                </a:lnTo>
                <a:lnTo>
                  <a:pt x="5031" y="291"/>
                </a:lnTo>
                <a:lnTo>
                  <a:pt x="5031" y="301"/>
                </a:lnTo>
                <a:lnTo>
                  <a:pt x="5031" y="293"/>
                </a:lnTo>
                <a:lnTo>
                  <a:pt x="5032" y="296"/>
                </a:lnTo>
                <a:lnTo>
                  <a:pt x="5032" y="292"/>
                </a:lnTo>
                <a:lnTo>
                  <a:pt x="5032" y="292"/>
                </a:lnTo>
                <a:lnTo>
                  <a:pt x="5033" y="295"/>
                </a:lnTo>
                <a:lnTo>
                  <a:pt x="5033" y="289"/>
                </a:lnTo>
                <a:lnTo>
                  <a:pt x="5033" y="294"/>
                </a:lnTo>
                <a:lnTo>
                  <a:pt x="5034" y="264"/>
                </a:lnTo>
                <a:lnTo>
                  <a:pt x="5034" y="246"/>
                </a:lnTo>
                <a:lnTo>
                  <a:pt x="5034" y="266"/>
                </a:lnTo>
                <a:lnTo>
                  <a:pt x="5035" y="271"/>
                </a:lnTo>
                <a:lnTo>
                  <a:pt x="5035" y="249"/>
                </a:lnTo>
                <a:lnTo>
                  <a:pt x="5035" y="265"/>
                </a:lnTo>
                <a:lnTo>
                  <a:pt x="5035" y="305"/>
                </a:lnTo>
                <a:lnTo>
                  <a:pt x="5036" y="290"/>
                </a:lnTo>
                <a:lnTo>
                  <a:pt x="5036" y="280"/>
                </a:lnTo>
                <a:lnTo>
                  <a:pt x="5036" y="275"/>
                </a:lnTo>
                <a:lnTo>
                  <a:pt x="5037" y="279"/>
                </a:lnTo>
                <a:lnTo>
                  <a:pt x="5037" y="291"/>
                </a:lnTo>
                <a:lnTo>
                  <a:pt x="5037" y="285"/>
                </a:lnTo>
                <a:lnTo>
                  <a:pt x="5038" y="265"/>
                </a:lnTo>
                <a:lnTo>
                  <a:pt x="5038" y="270"/>
                </a:lnTo>
                <a:lnTo>
                  <a:pt x="5038" y="287"/>
                </a:lnTo>
                <a:lnTo>
                  <a:pt x="5039" y="278"/>
                </a:lnTo>
                <a:lnTo>
                  <a:pt x="5039" y="264"/>
                </a:lnTo>
                <a:lnTo>
                  <a:pt x="5039" y="265"/>
                </a:lnTo>
                <a:lnTo>
                  <a:pt x="5039" y="288"/>
                </a:lnTo>
                <a:lnTo>
                  <a:pt x="5040" y="289"/>
                </a:lnTo>
                <a:lnTo>
                  <a:pt x="5040" y="306"/>
                </a:lnTo>
                <a:lnTo>
                  <a:pt x="5040" y="312"/>
                </a:lnTo>
                <a:lnTo>
                  <a:pt x="5041" y="287"/>
                </a:lnTo>
                <a:lnTo>
                  <a:pt x="5041" y="271"/>
                </a:lnTo>
                <a:lnTo>
                  <a:pt x="5041" y="254"/>
                </a:lnTo>
                <a:lnTo>
                  <a:pt x="5042" y="258"/>
                </a:lnTo>
                <a:lnTo>
                  <a:pt x="5042" y="267"/>
                </a:lnTo>
                <a:lnTo>
                  <a:pt x="5042" y="229"/>
                </a:lnTo>
                <a:lnTo>
                  <a:pt x="5043" y="244"/>
                </a:lnTo>
                <a:lnTo>
                  <a:pt x="5043" y="239"/>
                </a:lnTo>
                <a:lnTo>
                  <a:pt x="5043" y="242"/>
                </a:lnTo>
                <a:lnTo>
                  <a:pt x="5043" y="241"/>
                </a:lnTo>
                <a:lnTo>
                  <a:pt x="5044" y="252"/>
                </a:lnTo>
                <a:lnTo>
                  <a:pt x="5044" y="258"/>
                </a:lnTo>
                <a:lnTo>
                  <a:pt x="5045" y="267"/>
                </a:lnTo>
                <a:lnTo>
                  <a:pt x="5045" y="264"/>
                </a:lnTo>
                <a:lnTo>
                  <a:pt x="5045" y="252"/>
                </a:lnTo>
                <a:lnTo>
                  <a:pt x="5045" y="244"/>
                </a:lnTo>
                <a:lnTo>
                  <a:pt x="5046" y="265"/>
                </a:lnTo>
                <a:lnTo>
                  <a:pt x="5046" y="264"/>
                </a:lnTo>
                <a:lnTo>
                  <a:pt x="5046" y="278"/>
                </a:lnTo>
                <a:lnTo>
                  <a:pt x="5046" y="269"/>
                </a:lnTo>
                <a:lnTo>
                  <a:pt x="5047" y="252"/>
                </a:lnTo>
                <a:lnTo>
                  <a:pt x="5047" y="267"/>
                </a:lnTo>
                <a:lnTo>
                  <a:pt x="5047" y="273"/>
                </a:lnTo>
                <a:lnTo>
                  <a:pt x="5048" y="280"/>
                </a:lnTo>
                <a:lnTo>
                  <a:pt x="5048" y="300"/>
                </a:lnTo>
                <a:lnTo>
                  <a:pt x="5048" y="283"/>
                </a:lnTo>
                <a:lnTo>
                  <a:pt x="5049" y="245"/>
                </a:lnTo>
                <a:lnTo>
                  <a:pt x="5049" y="287"/>
                </a:lnTo>
                <a:lnTo>
                  <a:pt x="5049" y="280"/>
                </a:lnTo>
                <a:lnTo>
                  <a:pt x="5050" y="275"/>
                </a:lnTo>
                <a:lnTo>
                  <a:pt x="5050" y="285"/>
                </a:lnTo>
                <a:lnTo>
                  <a:pt x="5050" y="279"/>
                </a:lnTo>
                <a:lnTo>
                  <a:pt x="5050" y="286"/>
                </a:lnTo>
                <a:lnTo>
                  <a:pt x="5051" y="309"/>
                </a:lnTo>
                <a:lnTo>
                  <a:pt x="5051" y="315"/>
                </a:lnTo>
                <a:lnTo>
                  <a:pt x="5051" y="321"/>
                </a:lnTo>
                <a:lnTo>
                  <a:pt x="5052" y="326"/>
                </a:lnTo>
                <a:lnTo>
                  <a:pt x="5052" y="332"/>
                </a:lnTo>
                <a:lnTo>
                  <a:pt x="5052" y="331"/>
                </a:lnTo>
                <a:lnTo>
                  <a:pt x="5053" y="317"/>
                </a:lnTo>
                <a:lnTo>
                  <a:pt x="5053" y="327"/>
                </a:lnTo>
                <a:lnTo>
                  <a:pt x="5053" y="327"/>
                </a:lnTo>
                <a:lnTo>
                  <a:pt x="5054" y="334"/>
                </a:lnTo>
                <a:lnTo>
                  <a:pt x="5054" y="346"/>
                </a:lnTo>
                <a:lnTo>
                  <a:pt x="5054" y="339"/>
                </a:lnTo>
                <a:lnTo>
                  <a:pt x="5054" y="305"/>
                </a:lnTo>
                <a:lnTo>
                  <a:pt x="5055" y="337"/>
                </a:lnTo>
                <a:lnTo>
                  <a:pt x="5055" y="322"/>
                </a:lnTo>
                <a:lnTo>
                  <a:pt x="5056" y="327"/>
                </a:lnTo>
                <a:lnTo>
                  <a:pt x="5056" y="349"/>
                </a:lnTo>
                <a:lnTo>
                  <a:pt x="5056" y="348"/>
                </a:lnTo>
                <a:lnTo>
                  <a:pt x="5056" y="348"/>
                </a:lnTo>
                <a:lnTo>
                  <a:pt x="5057" y="355"/>
                </a:lnTo>
                <a:lnTo>
                  <a:pt x="5057" y="355"/>
                </a:lnTo>
                <a:lnTo>
                  <a:pt x="5057" y="324"/>
                </a:lnTo>
                <a:lnTo>
                  <a:pt x="5057" y="324"/>
                </a:lnTo>
                <a:lnTo>
                  <a:pt x="5058" y="353"/>
                </a:lnTo>
                <a:lnTo>
                  <a:pt x="5058" y="352"/>
                </a:lnTo>
                <a:lnTo>
                  <a:pt x="5058" y="331"/>
                </a:lnTo>
                <a:lnTo>
                  <a:pt x="5059" y="326"/>
                </a:lnTo>
                <a:lnTo>
                  <a:pt x="5059" y="324"/>
                </a:lnTo>
                <a:lnTo>
                  <a:pt x="5060" y="318"/>
                </a:lnTo>
                <a:lnTo>
                  <a:pt x="5060" y="322"/>
                </a:lnTo>
                <a:lnTo>
                  <a:pt x="5060" y="305"/>
                </a:lnTo>
                <a:lnTo>
                  <a:pt x="5060" y="315"/>
                </a:lnTo>
                <a:lnTo>
                  <a:pt x="5061" y="293"/>
                </a:lnTo>
                <a:lnTo>
                  <a:pt x="5061" y="297"/>
                </a:lnTo>
                <a:lnTo>
                  <a:pt x="5061" y="292"/>
                </a:lnTo>
                <a:lnTo>
                  <a:pt x="5061" y="301"/>
                </a:lnTo>
                <a:lnTo>
                  <a:pt x="5062" y="324"/>
                </a:lnTo>
                <a:lnTo>
                  <a:pt x="5062" y="323"/>
                </a:lnTo>
                <a:lnTo>
                  <a:pt x="5062" y="331"/>
                </a:lnTo>
                <a:lnTo>
                  <a:pt x="5063" y="323"/>
                </a:lnTo>
                <a:lnTo>
                  <a:pt x="5063" y="326"/>
                </a:lnTo>
                <a:lnTo>
                  <a:pt x="5063" y="309"/>
                </a:lnTo>
                <a:lnTo>
                  <a:pt x="5064" y="329"/>
                </a:lnTo>
                <a:lnTo>
                  <a:pt x="5064" y="353"/>
                </a:lnTo>
                <a:lnTo>
                  <a:pt x="5064" y="331"/>
                </a:lnTo>
                <a:lnTo>
                  <a:pt x="5065" y="317"/>
                </a:lnTo>
                <a:lnTo>
                  <a:pt x="5065" y="308"/>
                </a:lnTo>
                <a:lnTo>
                  <a:pt x="5065" y="314"/>
                </a:lnTo>
                <a:lnTo>
                  <a:pt x="5065" y="309"/>
                </a:lnTo>
                <a:lnTo>
                  <a:pt x="5066" y="279"/>
                </a:lnTo>
                <a:lnTo>
                  <a:pt x="5066" y="235"/>
                </a:lnTo>
                <a:lnTo>
                  <a:pt x="5067" y="252"/>
                </a:lnTo>
                <a:lnTo>
                  <a:pt x="5067" y="255"/>
                </a:lnTo>
                <a:lnTo>
                  <a:pt x="5067" y="299"/>
                </a:lnTo>
                <a:lnTo>
                  <a:pt x="5067" y="290"/>
                </a:lnTo>
                <a:lnTo>
                  <a:pt x="5068" y="287"/>
                </a:lnTo>
                <a:lnTo>
                  <a:pt x="5068" y="288"/>
                </a:lnTo>
                <a:lnTo>
                  <a:pt x="5068" y="265"/>
                </a:lnTo>
                <a:lnTo>
                  <a:pt x="5069" y="265"/>
                </a:lnTo>
                <a:lnTo>
                  <a:pt x="5069" y="271"/>
                </a:lnTo>
                <a:lnTo>
                  <a:pt x="5069" y="276"/>
                </a:lnTo>
                <a:lnTo>
                  <a:pt x="5069" y="281"/>
                </a:lnTo>
                <a:lnTo>
                  <a:pt x="5070" y="283"/>
                </a:lnTo>
                <a:lnTo>
                  <a:pt x="5070" y="273"/>
                </a:lnTo>
                <a:lnTo>
                  <a:pt x="5071" y="286"/>
                </a:lnTo>
                <a:lnTo>
                  <a:pt x="5071" y="312"/>
                </a:lnTo>
                <a:lnTo>
                  <a:pt x="5071" y="253"/>
                </a:lnTo>
                <a:lnTo>
                  <a:pt x="5071" y="278"/>
                </a:lnTo>
                <a:lnTo>
                  <a:pt x="5072" y="274"/>
                </a:lnTo>
                <a:lnTo>
                  <a:pt x="5072" y="262"/>
                </a:lnTo>
                <a:lnTo>
                  <a:pt x="5072" y="248"/>
                </a:lnTo>
                <a:lnTo>
                  <a:pt x="5072" y="278"/>
                </a:lnTo>
                <a:lnTo>
                  <a:pt x="5073" y="271"/>
                </a:lnTo>
                <a:lnTo>
                  <a:pt x="5073" y="308"/>
                </a:lnTo>
                <a:lnTo>
                  <a:pt x="5073" y="272"/>
                </a:lnTo>
                <a:lnTo>
                  <a:pt x="5074" y="281"/>
                </a:lnTo>
                <a:lnTo>
                  <a:pt x="5074" y="303"/>
                </a:lnTo>
                <a:lnTo>
                  <a:pt x="5074" y="331"/>
                </a:lnTo>
                <a:lnTo>
                  <a:pt x="5075" y="342"/>
                </a:lnTo>
                <a:lnTo>
                  <a:pt x="5075" y="339"/>
                </a:lnTo>
                <a:lnTo>
                  <a:pt x="5075" y="292"/>
                </a:lnTo>
                <a:lnTo>
                  <a:pt x="5076" y="323"/>
                </a:lnTo>
                <a:lnTo>
                  <a:pt x="5076" y="317"/>
                </a:lnTo>
                <a:lnTo>
                  <a:pt x="5076" y="313"/>
                </a:lnTo>
                <a:lnTo>
                  <a:pt x="5076" y="312"/>
                </a:lnTo>
                <a:lnTo>
                  <a:pt x="5077" y="321"/>
                </a:lnTo>
                <a:lnTo>
                  <a:pt x="5077" y="328"/>
                </a:lnTo>
                <a:lnTo>
                  <a:pt x="5078" y="335"/>
                </a:lnTo>
                <a:lnTo>
                  <a:pt x="5078" y="319"/>
                </a:lnTo>
                <a:lnTo>
                  <a:pt x="5078" y="336"/>
                </a:lnTo>
                <a:lnTo>
                  <a:pt x="5078" y="310"/>
                </a:lnTo>
                <a:lnTo>
                  <a:pt x="5079" y="321"/>
                </a:lnTo>
                <a:lnTo>
                  <a:pt x="5079" y="309"/>
                </a:lnTo>
                <a:lnTo>
                  <a:pt x="5079" y="320"/>
                </a:lnTo>
                <a:lnTo>
                  <a:pt x="5080" y="310"/>
                </a:lnTo>
                <a:lnTo>
                  <a:pt x="5080" y="294"/>
                </a:lnTo>
                <a:lnTo>
                  <a:pt x="5080" y="297"/>
                </a:lnTo>
                <a:lnTo>
                  <a:pt x="5080" y="295"/>
                </a:lnTo>
                <a:lnTo>
                  <a:pt x="5081" y="315"/>
                </a:lnTo>
                <a:lnTo>
                  <a:pt x="5081" y="301"/>
                </a:lnTo>
                <a:lnTo>
                  <a:pt x="5082" y="311"/>
                </a:lnTo>
                <a:lnTo>
                  <a:pt x="5082" y="264"/>
                </a:lnTo>
                <a:lnTo>
                  <a:pt x="5082" y="262"/>
                </a:lnTo>
                <a:lnTo>
                  <a:pt x="5082" y="289"/>
                </a:lnTo>
                <a:lnTo>
                  <a:pt x="5083" y="257"/>
                </a:lnTo>
                <a:lnTo>
                  <a:pt x="5083" y="276"/>
                </a:lnTo>
                <a:lnTo>
                  <a:pt x="5083" y="295"/>
                </a:lnTo>
                <a:lnTo>
                  <a:pt x="5084" y="307"/>
                </a:lnTo>
                <a:lnTo>
                  <a:pt x="5084" y="303"/>
                </a:lnTo>
                <a:lnTo>
                  <a:pt x="5084" y="292"/>
                </a:lnTo>
                <a:lnTo>
                  <a:pt x="5084" y="300"/>
                </a:lnTo>
                <a:lnTo>
                  <a:pt x="5085" y="313"/>
                </a:lnTo>
                <a:lnTo>
                  <a:pt x="5085" y="317"/>
                </a:lnTo>
                <a:lnTo>
                  <a:pt x="5086" y="287"/>
                </a:lnTo>
                <a:lnTo>
                  <a:pt x="5086" y="288"/>
                </a:lnTo>
                <a:lnTo>
                  <a:pt x="5086" y="291"/>
                </a:lnTo>
                <a:lnTo>
                  <a:pt x="5086" y="291"/>
                </a:lnTo>
                <a:lnTo>
                  <a:pt x="5087" y="307"/>
                </a:lnTo>
                <a:lnTo>
                  <a:pt x="5087" y="319"/>
                </a:lnTo>
                <a:lnTo>
                  <a:pt x="5087" y="330"/>
                </a:lnTo>
                <a:lnTo>
                  <a:pt x="5087" y="299"/>
                </a:lnTo>
                <a:lnTo>
                  <a:pt x="5088" y="319"/>
                </a:lnTo>
                <a:lnTo>
                  <a:pt x="5088" y="304"/>
                </a:lnTo>
                <a:lnTo>
                  <a:pt x="5089" y="258"/>
                </a:lnTo>
                <a:lnTo>
                  <a:pt x="5089" y="247"/>
                </a:lnTo>
                <a:lnTo>
                  <a:pt x="5089" y="270"/>
                </a:lnTo>
                <a:lnTo>
                  <a:pt x="5089" y="251"/>
                </a:lnTo>
                <a:lnTo>
                  <a:pt x="5090" y="227"/>
                </a:lnTo>
                <a:lnTo>
                  <a:pt x="5090" y="233"/>
                </a:lnTo>
                <a:lnTo>
                  <a:pt x="5090" y="231"/>
                </a:lnTo>
                <a:lnTo>
                  <a:pt x="5091" y="253"/>
                </a:lnTo>
                <a:lnTo>
                  <a:pt x="5091" y="258"/>
                </a:lnTo>
                <a:lnTo>
                  <a:pt x="5091" y="290"/>
                </a:lnTo>
                <a:lnTo>
                  <a:pt x="5091" y="325"/>
                </a:lnTo>
                <a:lnTo>
                  <a:pt x="5092" y="328"/>
                </a:lnTo>
                <a:lnTo>
                  <a:pt x="5092" y="318"/>
                </a:lnTo>
                <a:lnTo>
                  <a:pt x="5093" y="302"/>
                </a:lnTo>
                <a:lnTo>
                  <a:pt x="5093" y="329"/>
                </a:lnTo>
                <a:lnTo>
                  <a:pt x="5093" y="357"/>
                </a:lnTo>
                <a:lnTo>
                  <a:pt x="5093" y="372"/>
                </a:lnTo>
                <a:lnTo>
                  <a:pt x="5094" y="371"/>
                </a:lnTo>
                <a:lnTo>
                  <a:pt x="5094" y="366"/>
                </a:lnTo>
                <a:lnTo>
                  <a:pt x="5094" y="365"/>
                </a:lnTo>
                <a:lnTo>
                  <a:pt x="5095" y="371"/>
                </a:lnTo>
                <a:lnTo>
                  <a:pt x="5095" y="370"/>
                </a:lnTo>
                <a:lnTo>
                  <a:pt x="5095" y="374"/>
                </a:lnTo>
                <a:lnTo>
                  <a:pt x="5095" y="376"/>
                </a:lnTo>
                <a:lnTo>
                  <a:pt x="5096" y="398"/>
                </a:lnTo>
                <a:lnTo>
                  <a:pt x="5096" y="386"/>
                </a:lnTo>
                <a:lnTo>
                  <a:pt x="5097" y="406"/>
                </a:lnTo>
                <a:lnTo>
                  <a:pt x="5097" y="367"/>
                </a:lnTo>
                <a:lnTo>
                  <a:pt x="5097" y="367"/>
                </a:lnTo>
                <a:lnTo>
                  <a:pt x="5097" y="375"/>
                </a:lnTo>
                <a:lnTo>
                  <a:pt x="5098" y="383"/>
                </a:lnTo>
                <a:lnTo>
                  <a:pt x="5098" y="356"/>
                </a:lnTo>
                <a:lnTo>
                  <a:pt x="5098" y="289"/>
                </a:lnTo>
                <a:lnTo>
                  <a:pt x="5098" y="290"/>
                </a:lnTo>
                <a:lnTo>
                  <a:pt x="5099" y="279"/>
                </a:lnTo>
                <a:lnTo>
                  <a:pt x="5099" y="285"/>
                </a:lnTo>
                <a:lnTo>
                  <a:pt x="5100" y="280"/>
                </a:lnTo>
                <a:lnTo>
                  <a:pt x="5100" y="285"/>
                </a:lnTo>
                <a:lnTo>
                  <a:pt x="5100" y="297"/>
                </a:lnTo>
                <a:lnTo>
                  <a:pt x="5101" y="301"/>
                </a:lnTo>
                <a:lnTo>
                  <a:pt x="5101" y="273"/>
                </a:lnTo>
                <a:lnTo>
                  <a:pt x="5101" y="294"/>
                </a:lnTo>
                <a:lnTo>
                  <a:pt x="5101" y="305"/>
                </a:lnTo>
                <a:lnTo>
                  <a:pt x="5102" y="309"/>
                </a:lnTo>
                <a:lnTo>
                  <a:pt x="5102" y="309"/>
                </a:lnTo>
                <a:lnTo>
                  <a:pt x="5102" y="306"/>
                </a:lnTo>
                <a:lnTo>
                  <a:pt x="5102" y="326"/>
                </a:lnTo>
                <a:lnTo>
                  <a:pt x="5103" y="336"/>
                </a:lnTo>
                <a:lnTo>
                  <a:pt x="5103" y="337"/>
                </a:lnTo>
                <a:lnTo>
                  <a:pt x="5104" y="335"/>
                </a:lnTo>
                <a:lnTo>
                  <a:pt x="5104" y="310"/>
                </a:lnTo>
                <a:lnTo>
                  <a:pt x="5104" y="328"/>
                </a:lnTo>
                <a:lnTo>
                  <a:pt x="5104" y="347"/>
                </a:lnTo>
                <a:lnTo>
                  <a:pt x="5105" y="332"/>
                </a:lnTo>
                <a:lnTo>
                  <a:pt x="5105" y="359"/>
                </a:lnTo>
                <a:lnTo>
                  <a:pt x="5105" y="359"/>
                </a:lnTo>
                <a:lnTo>
                  <a:pt x="5106" y="350"/>
                </a:lnTo>
                <a:lnTo>
                  <a:pt x="5106" y="349"/>
                </a:lnTo>
                <a:lnTo>
                  <a:pt x="5106" y="367"/>
                </a:lnTo>
                <a:lnTo>
                  <a:pt x="5107" y="362"/>
                </a:lnTo>
                <a:lnTo>
                  <a:pt x="5107" y="358"/>
                </a:lnTo>
                <a:lnTo>
                  <a:pt x="5107" y="356"/>
                </a:lnTo>
                <a:lnTo>
                  <a:pt x="5108" y="355"/>
                </a:lnTo>
                <a:lnTo>
                  <a:pt x="5108" y="323"/>
                </a:lnTo>
                <a:lnTo>
                  <a:pt x="5108" y="335"/>
                </a:lnTo>
                <a:lnTo>
                  <a:pt x="5108" y="313"/>
                </a:lnTo>
                <a:lnTo>
                  <a:pt x="5109" y="297"/>
                </a:lnTo>
                <a:lnTo>
                  <a:pt x="5109" y="312"/>
                </a:lnTo>
                <a:lnTo>
                  <a:pt x="5109" y="308"/>
                </a:lnTo>
                <a:lnTo>
                  <a:pt x="5110" y="306"/>
                </a:lnTo>
                <a:lnTo>
                  <a:pt x="5110" y="303"/>
                </a:lnTo>
                <a:lnTo>
                  <a:pt x="5110" y="280"/>
                </a:lnTo>
                <a:lnTo>
                  <a:pt x="5111" y="292"/>
                </a:lnTo>
                <a:lnTo>
                  <a:pt x="5111" y="305"/>
                </a:lnTo>
                <a:lnTo>
                  <a:pt x="5111" y="319"/>
                </a:lnTo>
                <a:lnTo>
                  <a:pt x="5112" y="342"/>
                </a:lnTo>
                <a:lnTo>
                  <a:pt x="5112" y="351"/>
                </a:lnTo>
                <a:lnTo>
                  <a:pt x="5112" y="355"/>
                </a:lnTo>
                <a:lnTo>
                  <a:pt x="5112" y="371"/>
                </a:lnTo>
                <a:lnTo>
                  <a:pt x="5113" y="372"/>
                </a:lnTo>
                <a:lnTo>
                  <a:pt x="5113" y="380"/>
                </a:lnTo>
                <a:lnTo>
                  <a:pt x="5113" y="381"/>
                </a:lnTo>
                <a:lnTo>
                  <a:pt x="5113" y="377"/>
                </a:lnTo>
                <a:lnTo>
                  <a:pt x="5114" y="302"/>
                </a:lnTo>
                <a:lnTo>
                  <a:pt x="5114" y="275"/>
                </a:lnTo>
                <a:lnTo>
                  <a:pt x="5115" y="287"/>
                </a:lnTo>
                <a:lnTo>
                  <a:pt x="5115" y="280"/>
                </a:lnTo>
                <a:lnTo>
                  <a:pt x="5115" y="286"/>
                </a:lnTo>
                <a:lnTo>
                  <a:pt x="5115" y="291"/>
                </a:lnTo>
                <a:lnTo>
                  <a:pt x="5116" y="304"/>
                </a:lnTo>
                <a:lnTo>
                  <a:pt x="5116" y="313"/>
                </a:lnTo>
                <a:lnTo>
                  <a:pt x="5116" y="313"/>
                </a:lnTo>
                <a:lnTo>
                  <a:pt x="5117" y="315"/>
                </a:lnTo>
                <a:lnTo>
                  <a:pt x="5117" y="300"/>
                </a:lnTo>
                <a:lnTo>
                  <a:pt x="5117" y="313"/>
                </a:lnTo>
                <a:lnTo>
                  <a:pt x="5118" y="341"/>
                </a:lnTo>
                <a:lnTo>
                  <a:pt x="5118" y="321"/>
                </a:lnTo>
                <a:lnTo>
                  <a:pt x="5118" y="321"/>
                </a:lnTo>
                <a:lnTo>
                  <a:pt x="5119" y="324"/>
                </a:lnTo>
                <a:lnTo>
                  <a:pt x="5119" y="319"/>
                </a:lnTo>
                <a:lnTo>
                  <a:pt x="5119" y="341"/>
                </a:lnTo>
                <a:lnTo>
                  <a:pt x="5119" y="339"/>
                </a:lnTo>
                <a:lnTo>
                  <a:pt x="5120" y="330"/>
                </a:lnTo>
                <a:lnTo>
                  <a:pt x="5120" y="333"/>
                </a:lnTo>
                <a:lnTo>
                  <a:pt x="5120" y="343"/>
                </a:lnTo>
                <a:lnTo>
                  <a:pt x="5121" y="329"/>
                </a:lnTo>
                <a:lnTo>
                  <a:pt x="5121" y="333"/>
                </a:lnTo>
                <a:lnTo>
                  <a:pt x="5121" y="346"/>
                </a:lnTo>
                <a:lnTo>
                  <a:pt x="5122" y="347"/>
                </a:lnTo>
                <a:lnTo>
                  <a:pt x="5122" y="348"/>
                </a:lnTo>
                <a:lnTo>
                  <a:pt x="5122" y="319"/>
                </a:lnTo>
                <a:lnTo>
                  <a:pt x="5123" y="343"/>
                </a:lnTo>
                <a:lnTo>
                  <a:pt x="5123" y="351"/>
                </a:lnTo>
                <a:lnTo>
                  <a:pt x="5123" y="341"/>
                </a:lnTo>
                <a:lnTo>
                  <a:pt x="5123" y="338"/>
                </a:lnTo>
                <a:lnTo>
                  <a:pt x="5124" y="325"/>
                </a:lnTo>
                <a:lnTo>
                  <a:pt x="5124" y="321"/>
                </a:lnTo>
                <a:lnTo>
                  <a:pt x="5124" y="319"/>
                </a:lnTo>
                <a:lnTo>
                  <a:pt x="5125" y="308"/>
                </a:lnTo>
                <a:lnTo>
                  <a:pt x="5125" y="323"/>
                </a:lnTo>
                <a:lnTo>
                  <a:pt x="5125" y="311"/>
                </a:lnTo>
                <a:lnTo>
                  <a:pt x="5126" y="302"/>
                </a:lnTo>
                <a:lnTo>
                  <a:pt x="5126" y="309"/>
                </a:lnTo>
                <a:lnTo>
                  <a:pt x="5126" y="326"/>
                </a:lnTo>
                <a:lnTo>
                  <a:pt x="5127" y="319"/>
                </a:lnTo>
                <a:lnTo>
                  <a:pt x="5127" y="315"/>
                </a:lnTo>
                <a:lnTo>
                  <a:pt x="5127" y="321"/>
                </a:lnTo>
                <a:lnTo>
                  <a:pt x="5127" y="315"/>
                </a:lnTo>
                <a:lnTo>
                  <a:pt x="5128" y="313"/>
                </a:lnTo>
                <a:lnTo>
                  <a:pt x="5128" y="302"/>
                </a:lnTo>
                <a:lnTo>
                  <a:pt x="5129" y="323"/>
                </a:lnTo>
                <a:lnTo>
                  <a:pt x="5129" y="330"/>
                </a:lnTo>
                <a:lnTo>
                  <a:pt x="5129" y="325"/>
                </a:lnTo>
                <a:lnTo>
                  <a:pt x="5129" y="327"/>
                </a:lnTo>
                <a:lnTo>
                  <a:pt x="5130" y="327"/>
                </a:lnTo>
                <a:lnTo>
                  <a:pt x="5130" y="329"/>
                </a:lnTo>
                <a:lnTo>
                  <a:pt x="5130" y="317"/>
                </a:lnTo>
                <a:lnTo>
                  <a:pt x="5130" y="293"/>
                </a:lnTo>
                <a:lnTo>
                  <a:pt x="5131" y="272"/>
                </a:lnTo>
                <a:lnTo>
                  <a:pt x="5131" y="273"/>
                </a:lnTo>
                <a:lnTo>
                  <a:pt x="5131" y="294"/>
                </a:lnTo>
                <a:lnTo>
                  <a:pt x="5132" y="317"/>
                </a:lnTo>
                <a:lnTo>
                  <a:pt x="5132" y="327"/>
                </a:lnTo>
                <a:lnTo>
                  <a:pt x="5132" y="299"/>
                </a:lnTo>
                <a:lnTo>
                  <a:pt x="5133" y="311"/>
                </a:lnTo>
                <a:lnTo>
                  <a:pt x="5133" y="299"/>
                </a:lnTo>
                <a:lnTo>
                  <a:pt x="5133" y="318"/>
                </a:lnTo>
                <a:lnTo>
                  <a:pt x="5134" y="329"/>
                </a:lnTo>
                <a:lnTo>
                  <a:pt x="5134" y="304"/>
                </a:lnTo>
                <a:lnTo>
                  <a:pt x="5134" y="307"/>
                </a:lnTo>
                <a:lnTo>
                  <a:pt x="5134" y="314"/>
                </a:lnTo>
                <a:lnTo>
                  <a:pt x="5135" y="323"/>
                </a:lnTo>
                <a:lnTo>
                  <a:pt x="5135" y="329"/>
                </a:lnTo>
                <a:lnTo>
                  <a:pt x="5135" y="333"/>
                </a:lnTo>
                <a:lnTo>
                  <a:pt x="5136" y="309"/>
                </a:lnTo>
                <a:lnTo>
                  <a:pt x="5136" y="342"/>
                </a:lnTo>
                <a:lnTo>
                  <a:pt x="5136" y="355"/>
                </a:lnTo>
                <a:lnTo>
                  <a:pt x="5137" y="333"/>
                </a:lnTo>
                <a:lnTo>
                  <a:pt x="5137" y="332"/>
                </a:lnTo>
                <a:lnTo>
                  <a:pt x="5137" y="332"/>
                </a:lnTo>
                <a:lnTo>
                  <a:pt x="5138" y="335"/>
                </a:lnTo>
                <a:lnTo>
                  <a:pt x="5138" y="331"/>
                </a:lnTo>
                <a:lnTo>
                  <a:pt x="5138" y="318"/>
                </a:lnTo>
                <a:lnTo>
                  <a:pt x="5138" y="317"/>
                </a:lnTo>
                <a:lnTo>
                  <a:pt x="5139" y="335"/>
                </a:lnTo>
                <a:lnTo>
                  <a:pt x="5139" y="337"/>
                </a:lnTo>
                <a:lnTo>
                  <a:pt x="5140" y="323"/>
                </a:lnTo>
                <a:lnTo>
                  <a:pt x="5140" y="323"/>
                </a:lnTo>
                <a:lnTo>
                  <a:pt x="5140" y="311"/>
                </a:lnTo>
                <a:lnTo>
                  <a:pt x="5140" y="307"/>
                </a:lnTo>
                <a:lnTo>
                  <a:pt x="5141" y="303"/>
                </a:lnTo>
                <a:lnTo>
                  <a:pt x="5141" y="298"/>
                </a:lnTo>
                <a:lnTo>
                  <a:pt x="5141" y="309"/>
                </a:lnTo>
                <a:lnTo>
                  <a:pt x="5142" y="293"/>
                </a:lnTo>
                <a:lnTo>
                  <a:pt x="5142" y="279"/>
                </a:lnTo>
                <a:lnTo>
                  <a:pt x="5142" y="293"/>
                </a:lnTo>
                <a:lnTo>
                  <a:pt x="5142" y="287"/>
                </a:lnTo>
                <a:lnTo>
                  <a:pt x="5143" y="292"/>
                </a:lnTo>
                <a:lnTo>
                  <a:pt x="5143" y="288"/>
                </a:lnTo>
                <a:lnTo>
                  <a:pt x="5144" y="272"/>
                </a:lnTo>
                <a:lnTo>
                  <a:pt x="5144" y="287"/>
                </a:lnTo>
                <a:lnTo>
                  <a:pt x="5144" y="274"/>
                </a:lnTo>
                <a:lnTo>
                  <a:pt x="5144" y="279"/>
                </a:lnTo>
                <a:lnTo>
                  <a:pt x="5145" y="291"/>
                </a:lnTo>
                <a:lnTo>
                  <a:pt x="5145" y="306"/>
                </a:lnTo>
                <a:lnTo>
                  <a:pt x="5145" y="288"/>
                </a:lnTo>
                <a:lnTo>
                  <a:pt x="5145" y="319"/>
                </a:lnTo>
                <a:lnTo>
                  <a:pt x="5146" y="346"/>
                </a:lnTo>
                <a:lnTo>
                  <a:pt x="5146" y="327"/>
                </a:lnTo>
                <a:lnTo>
                  <a:pt x="5146" y="319"/>
                </a:lnTo>
                <a:lnTo>
                  <a:pt x="5147" y="270"/>
                </a:lnTo>
                <a:lnTo>
                  <a:pt x="5147" y="305"/>
                </a:lnTo>
                <a:lnTo>
                  <a:pt x="5147" y="327"/>
                </a:lnTo>
                <a:lnTo>
                  <a:pt x="5148" y="325"/>
                </a:lnTo>
                <a:lnTo>
                  <a:pt x="5148" y="322"/>
                </a:lnTo>
                <a:lnTo>
                  <a:pt x="5148" y="338"/>
                </a:lnTo>
                <a:lnTo>
                  <a:pt x="5149" y="339"/>
                </a:lnTo>
                <a:lnTo>
                  <a:pt x="5149" y="354"/>
                </a:lnTo>
                <a:lnTo>
                  <a:pt x="5149" y="355"/>
                </a:lnTo>
                <a:lnTo>
                  <a:pt x="5149" y="345"/>
                </a:lnTo>
                <a:lnTo>
                  <a:pt x="5150" y="347"/>
                </a:lnTo>
                <a:lnTo>
                  <a:pt x="5150" y="341"/>
                </a:lnTo>
                <a:lnTo>
                  <a:pt x="5151" y="345"/>
                </a:lnTo>
                <a:lnTo>
                  <a:pt x="5151" y="353"/>
                </a:lnTo>
                <a:lnTo>
                  <a:pt x="5151" y="333"/>
                </a:lnTo>
                <a:lnTo>
                  <a:pt x="5151" y="329"/>
                </a:lnTo>
                <a:lnTo>
                  <a:pt x="5152" y="316"/>
                </a:lnTo>
                <a:lnTo>
                  <a:pt x="5152" y="320"/>
                </a:lnTo>
                <a:lnTo>
                  <a:pt x="5152" y="299"/>
                </a:lnTo>
                <a:lnTo>
                  <a:pt x="5153" y="297"/>
                </a:lnTo>
                <a:lnTo>
                  <a:pt x="5153" y="302"/>
                </a:lnTo>
                <a:lnTo>
                  <a:pt x="5153" y="298"/>
                </a:lnTo>
                <a:lnTo>
                  <a:pt x="5153" y="302"/>
                </a:lnTo>
                <a:lnTo>
                  <a:pt x="5154" y="281"/>
                </a:lnTo>
                <a:lnTo>
                  <a:pt x="5154" y="287"/>
                </a:lnTo>
                <a:lnTo>
                  <a:pt x="5155" y="275"/>
                </a:lnTo>
                <a:lnTo>
                  <a:pt x="5155" y="291"/>
                </a:lnTo>
                <a:lnTo>
                  <a:pt x="5155" y="306"/>
                </a:lnTo>
                <a:lnTo>
                  <a:pt x="5155" y="313"/>
                </a:lnTo>
                <a:lnTo>
                  <a:pt x="5156" y="301"/>
                </a:lnTo>
                <a:lnTo>
                  <a:pt x="5156" y="293"/>
                </a:lnTo>
                <a:lnTo>
                  <a:pt x="5156" y="296"/>
                </a:lnTo>
                <a:lnTo>
                  <a:pt x="5156" y="319"/>
                </a:lnTo>
                <a:lnTo>
                  <a:pt x="5157" y="319"/>
                </a:lnTo>
                <a:lnTo>
                  <a:pt x="5157" y="292"/>
                </a:lnTo>
                <a:lnTo>
                  <a:pt x="5157" y="290"/>
                </a:lnTo>
                <a:lnTo>
                  <a:pt x="5158" y="288"/>
                </a:lnTo>
                <a:lnTo>
                  <a:pt x="5158" y="297"/>
                </a:lnTo>
                <a:lnTo>
                  <a:pt x="5158" y="307"/>
                </a:lnTo>
                <a:lnTo>
                  <a:pt x="5159" y="313"/>
                </a:lnTo>
                <a:lnTo>
                  <a:pt x="5159" y="306"/>
                </a:lnTo>
                <a:lnTo>
                  <a:pt x="5159" y="326"/>
                </a:lnTo>
                <a:lnTo>
                  <a:pt x="5160" y="335"/>
                </a:lnTo>
                <a:lnTo>
                  <a:pt x="5160" y="330"/>
                </a:lnTo>
                <a:lnTo>
                  <a:pt x="5160" y="340"/>
                </a:lnTo>
                <a:lnTo>
                  <a:pt x="5160" y="348"/>
                </a:lnTo>
                <a:lnTo>
                  <a:pt x="5161" y="332"/>
                </a:lnTo>
                <a:lnTo>
                  <a:pt x="5161" y="347"/>
                </a:lnTo>
                <a:lnTo>
                  <a:pt x="5162" y="347"/>
                </a:lnTo>
                <a:lnTo>
                  <a:pt x="5162" y="335"/>
                </a:lnTo>
                <a:lnTo>
                  <a:pt x="5162" y="305"/>
                </a:lnTo>
                <a:lnTo>
                  <a:pt x="5162" y="292"/>
                </a:lnTo>
                <a:lnTo>
                  <a:pt x="5163" y="257"/>
                </a:lnTo>
                <a:lnTo>
                  <a:pt x="5163" y="278"/>
                </a:lnTo>
                <a:lnTo>
                  <a:pt x="5163" y="272"/>
                </a:lnTo>
                <a:lnTo>
                  <a:pt x="5164" y="291"/>
                </a:lnTo>
                <a:lnTo>
                  <a:pt x="5164" y="324"/>
                </a:lnTo>
                <a:lnTo>
                  <a:pt x="5164" y="309"/>
                </a:lnTo>
                <a:lnTo>
                  <a:pt x="5164" y="301"/>
                </a:lnTo>
                <a:lnTo>
                  <a:pt x="5165" y="321"/>
                </a:lnTo>
                <a:lnTo>
                  <a:pt x="5165" y="313"/>
                </a:lnTo>
                <a:lnTo>
                  <a:pt x="5166" y="317"/>
                </a:lnTo>
                <a:lnTo>
                  <a:pt x="5166" y="321"/>
                </a:lnTo>
                <a:lnTo>
                  <a:pt x="5166" y="309"/>
                </a:lnTo>
                <a:lnTo>
                  <a:pt x="5166" y="325"/>
                </a:lnTo>
                <a:lnTo>
                  <a:pt x="5167" y="311"/>
                </a:lnTo>
                <a:lnTo>
                  <a:pt x="5167" y="315"/>
                </a:lnTo>
                <a:lnTo>
                  <a:pt x="5167" y="302"/>
                </a:lnTo>
                <a:lnTo>
                  <a:pt x="5168" y="324"/>
                </a:lnTo>
                <a:lnTo>
                  <a:pt x="5168" y="317"/>
                </a:lnTo>
                <a:lnTo>
                  <a:pt x="5168" y="300"/>
                </a:lnTo>
                <a:lnTo>
                  <a:pt x="5168" y="325"/>
                </a:lnTo>
                <a:lnTo>
                  <a:pt x="5169" y="337"/>
                </a:lnTo>
                <a:lnTo>
                  <a:pt x="5169" y="309"/>
                </a:lnTo>
                <a:lnTo>
                  <a:pt x="5170" y="300"/>
                </a:lnTo>
                <a:lnTo>
                  <a:pt x="5170" y="302"/>
                </a:lnTo>
                <a:lnTo>
                  <a:pt x="5170" y="299"/>
                </a:lnTo>
                <a:lnTo>
                  <a:pt x="5170" y="305"/>
                </a:lnTo>
                <a:lnTo>
                  <a:pt x="5171" y="293"/>
                </a:lnTo>
                <a:lnTo>
                  <a:pt x="5171" y="289"/>
                </a:lnTo>
                <a:lnTo>
                  <a:pt x="5171" y="283"/>
                </a:lnTo>
                <a:lnTo>
                  <a:pt x="5171" y="295"/>
                </a:lnTo>
                <a:lnTo>
                  <a:pt x="5172" y="272"/>
                </a:lnTo>
                <a:lnTo>
                  <a:pt x="5172" y="276"/>
                </a:lnTo>
                <a:lnTo>
                  <a:pt x="5173" y="252"/>
                </a:lnTo>
                <a:lnTo>
                  <a:pt x="5173" y="260"/>
                </a:lnTo>
                <a:lnTo>
                  <a:pt x="5173" y="304"/>
                </a:lnTo>
                <a:lnTo>
                  <a:pt x="5173" y="307"/>
                </a:lnTo>
                <a:lnTo>
                  <a:pt x="5174" y="275"/>
                </a:lnTo>
                <a:lnTo>
                  <a:pt x="5174" y="252"/>
                </a:lnTo>
                <a:lnTo>
                  <a:pt x="5174" y="263"/>
                </a:lnTo>
                <a:lnTo>
                  <a:pt x="5175" y="279"/>
                </a:lnTo>
                <a:lnTo>
                  <a:pt x="5175" y="284"/>
                </a:lnTo>
                <a:lnTo>
                  <a:pt x="5175" y="286"/>
                </a:lnTo>
                <a:lnTo>
                  <a:pt x="5175" y="325"/>
                </a:lnTo>
                <a:lnTo>
                  <a:pt x="5176" y="316"/>
                </a:lnTo>
                <a:lnTo>
                  <a:pt x="5176" y="330"/>
                </a:lnTo>
                <a:lnTo>
                  <a:pt x="5177" y="355"/>
                </a:lnTo>
                <a:lnTo>
                  <a:pt x="5177" y="378"/>
                </a:lnTo>
                <a:lnTo>
                  <a:pt x="5177" y="390"/>
                </a:lnTo>
                <a:lnTo>
                  <a:pt x="5177" y="387"/>
                </a:lnTo>
                <a:lnTo>
                  <a:pt x="5178" y="389"/>
                </a:lnTo>
                <a:lnTo>
                  <a:pt x="5178" y="380"/>
                </a:lnTo>
                <a:lnTo>
                  <a:pt x="5178" y="376"/>
                </a:lnTo>
                <a:lnTo>
                  <a:pt x="5179" y="366"/>
                </a:lnTo>
                <a:lnTo>
                  <a:pt x="5179" y="309"/>
                </a:lnTo>
                <a:lnTo>
                  <a:pt x="5179" y="300"/>
                </a:lnTo>
                <a:lnTo>
                  <a:pt x="5180" y="308"/>
                </a:lnTo>
                <a:lnTo>
                  <a:pt x="5180" y="301"/>
                </a:lnTo>
                <a:lnTo>
                  <a:pt x="5180" y="305"/>
                </a:lnTo>
                <a:lnTo>
                  <a:pt x="5181" y="319"/>
                </a:lnTo>
                <a:lnTo>
                  <a:pt x="5181" y="309"/>
                </a:lnTo>
                <a:lnTo>
                  <a:pt x="5181" y="323"/>
                </a:lnTo>
                <a:lnTo>
                  <a:pt x="5181" y="338"/>
                </a:lnTo>
                <a:lnTo>
                  <a:pt x="5182" y="343"/>
                </a:lnTo>
                <a:lnTo>
                  <a:pt x="5182" y="319"/>
                </a:lnTo>
                <a:lnTo>
                  <a:pt x="5182" y="311"/>
                </a:lnTo>
                <a:lnTo>
                  <a:pt x="5183" y="308"/>
                </a:lnTo>
                <a:lnTo>
                  <a:pt x="5183" y="319"/>
                </a:lnTo>
                <a:lnTo>
                  <a:pt x="5183" y="313"/>
                </a:lnTo>
                <a:lnTo>
                  <a:pt x="5184" y="320"/>
                </a:lnTo>
                <a:lnTo>
                  <a:pt x="5184" y="328"/>
                </a:lnTo>
                <a:lnTo>
                  <a:pt x="5184" y="315"/>
                </a:lnTo>
                <a:lnTo>
                  <a:pt x="5185" y="321"/>
                </a:lnTo>
                <a:lnTo>
                  <a:pt x="5185" y="327"/>
                </a:lnTo>
                <a:lnTo>
                  <a:pt x="5185" y="307"/>
                </a:lnTo>
                <a:lnTo>
                  <a:pt x="5185" y="298"/>
                </a:lnTo>
                <a:lnTo>
                  <a:pt x="5186" y="297"/>
                </a:lnTo>
                <a:lnTo>
                  <a:pt x="5186" y="310"/>
                </a:lnTo>
                <a:lnTo>
                  <a:pt x="5186" y="291"/>
                </a:lnTo>
                <a:lnTo>
                  <a:pt x="5186" y="307"/>
                </a:lnTo>
                <a:lnTo>
                  <a:pt x="5187" y="297"/>
                </a:lnTo>
                <a:lnTo>
                  <a:pt x="5187" y="310"/>
                </a:lnTo>
                <a:lnTo>
                  <a:pt x="5188" y="316"/>
                </a:lnTo>
                <a:lnTo>
                  <a:pt x="5188" y="319"/>
                </a:lnTo>
                <a:lnTo>
                  <a:pt x="5188" y="316"/>
                </a:lnTo>
                <a:lnTo>
                  <a:pt x="5188" y="306"/>
                </a:lnTo>
                <a:lnTo>
                  <a:pt x="5189" y="303"/>
                </a:lnTo>
                <a:lnTo>
                  <a:pt x="5189" y="298"/>
                </a:lnTo>
                <a:lnTo>
                  <a:pt x="5189" y="307"/>
                </a:lnTo>
                <a:lnTo>
                  <a:pt x="5190" y="314"/>
                </a:lnTo>
                <a:lnTo>
                  <a:pt x="5190" y="279"/>
                </a:lnTo>
                <a:lnTo>
                  <a:pt x="5190" y="314"/>
                </a:lnTo>
                <a:lnTo>
                  <a:pt x="5191" y="312"/>
                </a:lnTo>
                <a:lnTo>
                  <a:pt x="5191" y="327"/>
                </a:lnTo>
                <a:lnTo>
                  <a:pt x="5191" y="317"/>
                </a:lnTo>
                <a:lnTo>
                  <a:pt x="5192" y="309"/>
                </a:lnTo>
                <a:lnTo>
                  <a:pt x="5192" y="315"/>
                </a:lnTo>
                <a:lnTo>
                  <a:pt x="5192" y="326"/>
                </a:lnTo>
                <a:lnTo>
                  <a:pt x="5192" y="305"/>
                </a:lnTo>
                <a:lnTo>
                  <a:pt x="5193" y="322"/>
                </a:lnTo>
                <a:lnTo>
                  <a:pt x="5193" y="306"/>
                </a:lnTo>
                <a:lnTo>
                  <a:pt x="5193" y="319"/>
                </a:lnTo>
                <a:lnTo>
                  <a:pt x="5194" y="307"/>
                </a:lnTo>
                <a:lnTo>
                  <a:pt x="5194" y="314"/>
                </a:lnTo>
                <a:lnTo>
                  <a:pt x="5194" y="291"/>
                </a:lnTo>
                <a:lnTo>
                  <a:pt x="5195" y="320"/>
                </a:lnTo>
                <a:lnTo>
                  <a:pt x="5195" y="322"/>
                </a:lnTo>
                <a:lnTo>
                  <a:pt x="5195" y="286"/>
                </a:lnTo>
                <a:lnTo>
                  <a:pt x="5196" y="281"/>
                </a:lnTo>
                <a:lnTo>
                  <a:pt x="5196" y="294"/>
                </a:lnTo>
                <a:lnTo>
                  <a:pt x="5196" y="317"/>
                </a:lnTo>
                <a:lnTo>
                  <a:pt x="5196" y="320"/>
                </a:lnTo>
                <a:lnTo>
                  <a:pt x="5197" y="315"/>
                </a:lnTo>
                <a:lnTo>
                  <a:pt x="5197" y="316"/>
                </a:lnTo>
                <a:lnTo>
                  <a:pt x="5197" y="334"/>
                </a:lnTo>
                <a:lnTo>
                  <a:pt x="5197" y="346"/>
                </a:lnTo>
                <a:lnTo>
                  <a:pt x="5198" y="336"/>
                </a:lnTo>
                <a:lnTo>
                  <a:pt x="5198" y="325"/>
                </a:lnTo>
                <a:lnTo>
                  <a:pt x="5199" y="323"/>
                </a:lnTo>
                <a:lnTo>
                  <a:pt x="5199" y="332"/>
                </a:lnTo>
                <a:lnTo>
                  <a:pt x="5199" y="307"/>
                </a:lnTo>
                <a:lnTo>
                  <a:pt x="5199" y="341"/>
                </a:lnTo>
                <a:lnTo>
                  <a:pt x="5200" y="323"/>
                </a:lnTo>
                <a:lnTo>
                  <a:pt x="5200" y="326"/>
                </a:lnTo>
                <a:lnTo>
                  <a:pt x="5200" y="314"/>
                </a:lnTo>
                <a:lnTo>
                  <a:pt x="5201" y="354"/>
                </a:lnTo>
                <a:lnTo>
                  <a:pt x="5201" y="333"/>
                </a:lnTo>
                <a:lnTo>
                  <a:pt x="5201" y="330"/>
                </a:lnTo>
                <a:lnTo>
                  <a:pt x="5202" y="291"/>
                </a:lnTo>
                <a:lnTo>
                  <a:pt x="5202" y="323"/>
                </a:lnTo>
                <a:lnTo>
                  <a:pt x="5202" y="322"/>
                </a:lnTo>
                <a:lnTo>
                  <a:pt x="5203" y="314"/>
                </a:lnTo>
                <a:lnTo>
                  <a:pt x="5203" y="341"/>
                </a:lnTo>
                <a:lnTo>
                  <a:pt x="5203" y="366"/>
                </a:lnTo>
                <a:lnTo>
                  <a:pt x="5203" y="350"/>
                </a:lnTo>
                <a:lnTo>
                  <a:pt x="5204" y="361"/>
                </a:lnTo>
                <a:lnTo>
                  <a:pt x="5204" y="343"/>
                </a:lnTo>
                <a:lnTo>
                  <a:pt x="5204" y="350"/>
                </a:lnTo>
                <a:lnTo>
                  <a:pt x="5205" y="355"/>
                </a:lnTo>
                <a:lnTo>
                  <a:pt x="5205" y="343"/>
                </a:lnTo>
                <a:lnTo>
                  <a:pt x="5205" y="337"/>
                </a:lnTo>
                <a:lnTo>
                  <a:pt x="5206" y="329"/>
                </a:lnTo>
                <a:lnTo>
                  <a:pt x="5206" y="353"/>
                </a:lnTo>
                <a:lnTo>
                  <a:pt x="5206" y="328"/>
                </a:lnTo>
                <a:lnTo>
                  <a:pt x="5207" y="345"/>
                </a:lnTo>
                <a:lnTo>
                  <a:pt x="5207" y="320"/>
                </a:lnTo>
                <a:lnTo>
                  <a:pt x="5207" y="331"/>
                </a:lnTo>
                <a:lnTo>
                  <a:pt x="5207" y="325"/>
                </a:lnTo>
                <a:lnTo>
                  <a:pt x="5208" y="321"/>
                </a:lnTo>
                <a:lnTo>
                  <a:pt x="5208" y="344"/>
                </a:lnTo>
                <a:lnTo>
                  <a:pt x="5208" y="314"/>
                </a:lnTo>
                <a:lnTo>
                  <a:pt x="5209" y="335"/>
                </a:lnTo>
                <a:lnTo>
                  <a:pt x="5209" y="306"/>
                </a:lnTo>
                <a:lnTo>
                  <a:pt x="5209" y="293"/>
                </a:lnTo>
                <a:lnTo>
                  <a:pt x="5210" y="289"/>
                </a:lnTo>
                <a:lnTo>
                  <a:pt x="5210" y="319"/>
                </a:lnTo>
                <a:lnTo>
                  <a:pt x="5210" y="310"/>
                </a:lnTo>
                <a:lnTo>
                  <a:pt x="5211" y="297"/>
                </a:lnTo>
                <a:lnTo>
                  <a:pt x="5211" y="300"/>
                </a:lnTo>
                <a:lnTo>
                  <a:pt x="5211" y="287"/>
                </a:lnTo>
                <a:lnTo>
                  <a:pt x="5211" y="285"/>
                </a:lnTo>
                <a:lnTo>
                  <a:pt x="5212" y="291"/>
                </a:lnTo>
                <a:lnTo>
                  <a:pt x="5212" y="299"/>
                </a:lnTo>
                <a:lnTo>
                  <a:pt x="5213" y="305"/>
                </a:lnTo>
                <a:lnTo>
                  <a:pt x="5213" y="314"/>
                </a:lnTo>
                <a:lnTo>
                  <a:pt x="5213" y="307"/>
                </a:lnTo>
                <a:lnTo>
                  <a:pt x="5213" y="311"/>
                </a:lnTo>
                <a:lnTo>
                  <a:pt x="5214" y="315"/>
                </a:lnTo>
                <a:lnTo>
                  <a:pt x="5214" y="322"/>
                </a:lnTo>
                <a:lnTo>
                  <a:pt x="5214" y="328"/>
                </a:lnTo>
                <a:lnTo>
                  <a:pt x="5214" y="335"/>
                </a:lnTo>
                <a:lnTo>
                  <a:pt x="5215" y="337"/>
                </a:lnTo>
                <a:lnTo>
                  <a:pt x="5215" y="339"/>
                </a:lnTo>
                <a:lnTo>
                  <a:pt x="5215" y="345"/>
                </a:lnTo>
                <a:lnTo>
                  <a:pt x="5216" y="349"/>
                </a:lnTo>
                <a:lnTo>
                  <a:pt x="5216" y="363"/>
                </a:lnTo>
                <a:lnTo>
                  <a:pt x="5216" y="334"/>
                </a:lnTo>
                <a:lnTo>
                  <a:pt x="5217" y="327"/>
                </a:lnTo>
                <a:lnTo>
                  <a:pt x="5217" y="312"/>
                </a:lnTo>
                <a:lnTo>
                  <a:pt x="5217" y="308"/>
                </a:lnTo>
                <a:lnTo>
                  <a:pt x="5218" y="303"/>
                </a:lnTo>
                <a:lnTo>
                  <a:pt x="5218" y="301"/>
                </a:lnTo>
                <a:lnTo>
                  <a:pt x="5218" y="299"/>
                </a:lnTo>
                <a:lnTo>
                  <a:pt x="5218" y="297"/>
                </a:lnTo>
                <a:lnTo>
                  <a:pt x="5219" y="299"/>
                </a:lnTo>
                <a:lnTo>
                  <a:pt x="5219" y="278"/>
                </a:lnTo>
                <a:lnTo>
                  <a:pt x="5219" y="278"/>
                </a:lnTo>
                <a:lnTo>
                  <a:pt x="5220" y="254"/>
                </a:lnTo>
                <a:lnTo>
                  <a:pt x="5220" y="239"/>
                </a:lnTo>
                <a:lnTo>
                  <a:pt x="5220" y="290"/>
                </a:lnTo>
                <a:lnTo>
                  <a:pt x="5221" y="273"/>
                </a:lnTo>
                <a:lnTo>
                  <a:pt x="5221" y="273"/>
                </a:lnTo>
                <a:lnTo>
                  <a:pt x="5221" y="266"/>
                </a:lnTo>
                <a:lnTo>
                  <a:pt x="5222" y="258"/>
                </a:lnTo>
                <a:lnTo>
                  <a:pt x="5222" y="262"/>
                </a:lnTo>
                <a:lnTo>
                  <a:pt x="5222" y="294"/>
                </a:lnTo>
                <a:lnTo>
                  <a:pt x="5222" y="290"/>
                </a:lnTo>
                <a:lnTo>
                  <a:pt x="5223" y="313"/>
                </a:lnTo>
                <a:lnTo>
                  <a:pt x="5223" y="327"/>
                </a:lnTo>
                <a:lnTo>
                  <a:pt x="5224" y="339"/>
                </a:lnTo>
                <a:lnTo>
                  <a:pt x="5224" y="311"/>
                </a:lnTo>
                <a:lnTo>
                  <a:pt x="5224" y="317"/>
                </a:lnTo>
                <a:lnTo>
                  <a:pt x="5224" y="307"/>
                </a:lnTo>
                <a:lnTo>
                  <a:pt x="5225" y="329"/>
                </a:lnTo>
                <a:lnTo>
                  <a:pt x="5225" y="325"/>
                </a:lnTo>
                <a:lnTo>
                  <a:pt x="5225" y="333"/>
                </a:lnTo>
                <a:lnTo>
                  <a:pt x="5226" y="326"/>
                </a:lnTo>
                <a:lnTo>
                  <a:pt x="5226" y="302"/>
                </a:lnTo>
                <a:lnTo>
                  <a:pt x="5226" y="301"/>
                </a:lnTo>
                <a:lnTo>
                  <a:pt x="5226" y="289"/>
                </a:lnTo>
                <a:lnTo>
                  <a:pt x="5227" y="305"/>
                </a:lnTo>
                <a:lnTo>
                  <a:pt x="5227" y="307"/>
                </a:lnTo>
                <a:lnTo>
                  <a:pt x="5228" y="291"/>
                </a:lnTo>
                <a:lnTo>
                  <a:pt x="5228" y="282"/>
                </a:lnTo>
                <a:lnTo>
                  <a:pt x="5228" y="285"/>
                </a:lnTo>
                <a:lnTo>
                  <a:pt x="5228" y="280"/>
                </a:lnTo>
                <a:lnTo>
                  <a:pt x="5229" y="285"/>
                </a:lnTo>
                <a:lnTo>
                  <a:pt x="5229" y="289"/>
                </a:lnTo>
                <a:lnTo>
                  <a:pt x="5229" y="307"/>
                </a:lnTo>
                <a:lnTo>
                  <a:pt x="5229" y="308"/>
                </a:lnTo>
                <a:lnTo>
                  <a:pt x="5230" y="294"/>
                </a:lnTo>
                <a:lnTo>
                  <a:pt x="5230" y="301"/>
                </a:lnTo>
                <a:lnTo>
                  <a:pt x="5230" y="307"/>
                </a:lnTo>
                <a:lnTo>
                  <a:pt x="5231" y="288"/>
                </a:lnTo>
                <a:lnTo>
                  <a:pt x="5231" y="285"/>
                </a:lnTo>
                <a:lnTo>
                  <a:pt x="5231" y="294"/>
                </a:lnTo>
                <a:lnTo>
                  <a:pt x="5232" y="288"/>
                </a:lnTo>
                <a:lnTo>
                  <a:pt x="5232" y="303"/>
                </a:lnTo>
                <a:lnTo>
                  <a:pt x="5232" y="286"/>
                </a:lnTo>
                <a:lnTo>
                  <a:pt x="5233" y="303"/>
                </a:lnTo>
                <a:lnTo>
                  <a:pt x="5233" y="307"/>
                </a:lnTo>
                <a:lnTo>
                  <a:pt x="5233" y="314"/>
                </a:lnTo>
                <a:lnTo>
                  <a:pt x="5233" y="347"/>
                </a:lnTo>
                <a:lnTo>
                  <a:pt x="5234" y="337"/>
                </a:lnTo>
                <a:lnTo>
                  <a:pt x="5234" y="340"/>
                </a:lnTo>
                <a:lnTo>
                  <a:pt x="5235" y="334"/>
                </a:lnTo>
                <a:lnTo>
                  <a:pt x="5235" y="329"/>
                </a:lnTo>
                <a:lnTo>
                  <a:pt x="5235" y="327"/>
                </a:lnTo>
                <a:lnTo>
                  <a:pt x="5235" y="345"/>
                </a:lnTo>
                <a:lnTo>
                  <a:pt x="5236" y="317"/>
                </a:lnTo>
                <a:lnTo>
                  <a:pt x="5236" y="319"/>
                </a:lnTo>
                <a:lnTo>
                  <a:pt x="5236" y="323"/>
                </a:lnTo>
                <a:lnTo>
                  <a:pt x="5237" y="307"/>
                </a:lnTo>
                <a:lnTo>
                  <a:pt x="5237" y="309"/>
                </a:lnTo>
                <a:lnTo>
                  <a:pt x="5237" y="329"/>
                </a:lnTo>
                <a:lnTo>
                  <a:pt x="5237" y="307"/>
                </a:lnTo>
                <a:lnTo>
                  <a:pt x="5238" y="307"/>
                </a:lnTo>
                <a:lnTo>
                  <a:pt x="5238" y="299"/>
                </a:lnTo>
                <a:lnTo>
                  <a:pt x="5239" y="311"/>
                </a:lnTo>
                <a:lnTo>
                  <a:pt x="5239" y="281"/>
                </a:lnTo>
                <a:lnTo>
                  <a:pt x="5239" y="307"/>
                </a:lnTo>
                <a:lnTo>
                  <a:pt x="5239" y="305"/>
                </a:lnTo>
                <a:lnTo>
                  <a:pt x="5240" y="319"/>
                </a:lnTo>
                <a:lnTo>
                  <a:pt x="5240" y="317"/>
                </a:lnTo>
                <a:lnTo>
                  <a:pt x="5240" y="335"/>
                </a:lnTo>
                <a:lnTo>
                  <a:pt x="5240" y="344"/>
                </a:lnTo>
                <a:lnTo>
                  <a:pt x="5241" y="317"/>
                </a:lnTo>
                <a:lnTo>
                  <a:pt x="5241" y="316"/>
                </a:lnTo>
                <a:lnTo>
                  <a:pt x="5241" y="314"/>
                </a:lnTo>
                <a:lnTo>
                  <a:pt x="5242" y="319"/>
                </a:lnTo>
                <a:lnTo>
                  <a:pt x="5242" y="335"/>
                </a:lnTo>
                <a:lnTo>
                  <a:pt x="5242" y="349"/>
                </a:lnTo>
                <a:lnTo>
                  <a:pt x="5243" y="359"/>
                </a:lnTo>
                <a:lnTo>
                  <a:pt x="5243" y="326"/>
                </a:lnTo>
                <a:lnTo>
                  <a:pt x="5243" y="334"/>
                </a:lnTo>
                <a:lnTo>
                  <a:pt x="5244" y="325"/>
                </a:lnTo>
                <a:lnTo>
                  <a:pt x="5244" y="337"/>
                </a:lnTo>
                <a:lnTo>
                  <a:pt x="5244" y="292"/>
                </a:lnTo>
                <a:lnTo>
                  <a:pt x="5244" y="283"/>
                </a:lnTo>
                <a:lnTo>
                  <a:pt x="5245" y="298"/>
                </a:lnTo>
                <a:lnTo>
                  <a:pt x="5245" y="288"/>
                </a:lnTo>
                <a:lnTo>
                  <a:pt x="5246" y="302"/>
                </a:lnTo>
                <a:lnTo>
                  <a:pt x="5246" y="302"/>
                </a:lnTo>
                <a:lnTo>
                  <a:pt x="5246" y="321"/>
                </a:lnTo>
                <a:lnTo>
                  <a:pt x="5246" y="324"/>
                </a:lnTo>
                <a:lnTo>
                  <a:pt x="5247" y="310"/>
                </a:lnTo>
                <a:lnTo>
                  <a:pt x="5247" y="319"/>
                </a:lnTo>
                <a:lnTo>
                  <a:pt x="5247" y="319"/>
                </a:lnTo>
                <a:lnTo>
                  <a:pt x="5248" y="319"/>
                </a:lnTo>
                <a:lnTo>
                  <a:pt x="5248" y="325"/>
                </a:lnTo>
                <a:lnTo>
                  <a:pt x="5248" y="313"/>
                </a:lnTo>
                <a:lnTo>
                  <a:pt x="5248" y="301"/>
                </a:lnTo>
                <a:lnTo>
                  <a:pt x="5249" y="320"/>
                </a:lnTo>
                <a:lnTo>
                  <a:pt x="5249" y="311"/>
                </a:lnTo>
                <a:lnTo>
                  <a:pt x="5250" y="319"/>
                </a:lnTo>
                <a:lnTo>
                  <a:pt x="5250" y="319"/>
                </a:lnTo>
                <a:lnTo>
                  <a:pt x="5250" y="318"/>
                </a:lnTo>
                <a:lnTo>
                  <a:pt x="5250" y="314"/>
                </a:lnTo>
                <a:lnTo>
                  <a:pt x="5251" y="309"/>
                </a:lnTo>
                <a:lnTo>
                  <a:pt x="5251" y="297"/>
                </a:lnTo>
                <a:lnTo>
                  <a:pt x="5251" y="309"/>
                </a:lnTo>
                <a:lnTo>
                  <a:pt x="5252" y="286"/>
                </a:lnTo>
                <a:lnTo>
                  <a:pt x="5252" y="315"/>
                </a:lnTo>
                <a:lnTo>
                  <a:pt x="5252" y="306"/>
                </a:lnTo>
                <a:lnTo>
                  <a:pt x="5253" y="306"/>
                </a:lnTo>
                <a:lnTo>
                  <a:pt x="5253" y="286"/>
                </a:lnTo>
                <a:lnTo>
                  <a:pt x="5253" y="289"/>
                </a:lnTo>
                <a:lnTo>
                  <a:pt x="5254" y="289"/>
                </a:lnTo>
                <a:lnTo>
                  <a:pt x="5254" y="300"/>
                </a:lnTo>
                <a:lnTo>
                  <a:pt x="5254" y="289"/>
                </a:lnTo>
                <a:lnTo>
                  <a:pt x="5254" y="286"/>
                </a:lnTo>
                <a:lnTo>
                  <a:pt x="5255" y="268"/>
                </a:lnTo>
                <a:lnTo>
                  <a:pt x="5255" y="286"/>
                </a:lnTo>
                <a:lnTo>
                  <a:pt x="5255" y="297"/>
                </a:lnTo>
                <a:lnTo>
                  <a:pt x="5255" y="286"/>
                </a:lnTo>
                <a:lnTo>
                  <a:pt x="5256" y="290"/>
                </a:lnTo>
                <a:lnTo>
                  <a:pt x="5256" y="289"/>
                </a:lnTo>
                <a:lnTo>
                  <a:pt x="5257" y="262"/>
                </a:lnTo>
                <a:lnTo>
                  <a:pt x="5257" y="271"/>
                </a:lnTo>
                <a:lnTo>
                  <a:pt x="5257" y="293"/>
                </a:lnTo>
                <a:lnTo>
                  <a:pt x="5257" y="281"/>
                </a:lnTo>
                <a:lnTo>
                  <a:pt x="5258" y="291"/>
                </a:lnTo>
                <a:lnTo>
                  <a:pt x="5258" y="287"/>
                </a:lnTo>
                <a:lnTo>
                  <a:pt x="5258" y="287"/>
                </a:lnTo>
                <a:lnTo>
                  <a:pt x="5259" y="293"/>
                </a:lnTo>
                <a:lnTo>
                  <a:pt x="5259" y="293"/>
                </a:lnTo>
                <a:lnTo>
                  <a:pt x="5259" y="283"/>
                </a:lnTo>
                <a:lnTo>
                  <a:pt x="5259" y="274"/>
                </a:lnTo>
                <a:lnTo>
                  <a:pt x="5260" y="288"/>
                </a:lnTo>
                <a:lnTo>
                  <a:pt x="5260" y="292"/>
                </a:lnTo>
                <a:lnTo>
                  <a:pt x="5261" y="268"/>
                </a:lnTo>
                <a:lnTo>
                  <a:pt x="5261" y="270"/>
                </a:lnTo>
                <a:lnTo>
                  <a:pt x="5261" y="276"/>
                </a:lnTo>
                <a:lnTo>
                  <a:pt x="5261" y="303"/>
                </a:lnTo>
                <a:lnTo>
                  <a:pt x="5262" y="304"/>
                </a:lnTo>
                <a:lnTo>
                  <a:pt x="5262" y="297"/>
                </a:lnTo>
                <a:lnTo>
                  <a:pt x="5262" y="309"/>
                </a:lnTo>
                <a:lnTo>
                  <a:pt x="5263" y="312"/>
                </a:lnTo>
                <a:lnTo>
                  <a:pt x="5263" y="305"/>
                </a:lnTo>
                <a:lnTo>
                  <a:pt x="5263" y="292"/>
                </a:lnTo>
                <a:lnTo>
                  <a:pt x="5264" y="285"/>
                </a:lnTo>
                <a:lnTo>
                  <a:pt x="5264" y="274"/>
                </a:lnTo>
                <a:lnTo>
                  <a:pt x="5264" y="285"/>
                </a:lnTo>
                <a:lnTo>
                  <a:pt x="5265" y="287"/>
                </a:lnTo>
                <a:lnTo>
                  <a:pt x="5265" y="274"/>
                </a:lnTo>
                <a:lnTo>
                  <a:pt x="5265" y="279"/>
                </a:lnTo>
                <a:lnTo>
                  <a:pt x="5265" y="284"/>
                </a:lnTo>
                <a:lnTo>
                  <a:pt x="5266" y="296"/>
                </a:lnTo>
                <a:lnTo>
                  <a:pt x="5266" y="296"/>
                </a:lnTo>
                <a:lnTo>
                  <a:pt x="5266" y="301"/>
                </a:lnTo>
                <a:lnTo>
                  <a:pt x="5267" y="297"/>
                </a:lnTo>
                <a:lnTo>
                  <a:pt x="5267" y="298"/>
                </a:lnTo>
                <a:lnTo>
                  <a:pt x="5267" y="308"/>
                </a:lnTo>
                <a:lnTo>
                  <a:pt x="5268" y="289"/>
                </a:lnTo>
                <a:lnTo>
                  <a:pt x="5268" y="303"/>
                </a:lnTo>
                <a:lnTo>
                  <a:pt x="5268" y="304"/>
                </a:lnTo>
                <a:lnTo>
                  <a:pt x="5269" y="294"/>
                </a:lnTo>
                <a:lnTo>
                  <a:pt x="5269" y="310"/>
                </a:lnTo>
                <a:lnTo>
                  <a:pt x="5269" y="315"/>
                </a:lnTo>
                <a:lnTo>
                  <a:pt x="5269" y="299"/>
                </a:lnTo>
                <a:lnTo>
                  <a:pt x="5270" y="296"/>
                </a:lnTo>
                <a:lnTo>
                  <a:pt x="5270" y="281"/>
                </a:lnTo>
                <a:lnTo>
                  <a:pt x="5270" y="283"/>
                </a:lnTo>
                <a:lnTo>
                  <a:pt x="5270" y="286"/>
                </a:lnTo>
                <a:lnTo>
                  <a:pt x="5271" y="301"/>
                </a:lnTo>
                <a:lnTo>
                  <a:pt x="5271" y="286"/>
                </a:lnTo>
                <a:lnTo>
                  <a:pt x="5272" y="305"/>
                </a:lnTo>
                <a:lnTo>
                  <a:pt x="5272" y="319"/>
                </a:lnTo>
                <a:lnTo>
                  <a:pt x="5272" y="304"/>
                </a:lnTo>
                <a:lnTo>
                  <a:pt x="5272" y="295"/>
                </a:lnTo>
                <a:lnTo>
                  <a:pt x="5273" y="294"/>
                </a:lnTo>
                <a:lnTo>
                  <a:pt x="5273" y="303"/>
                </a:lnTo>
                <a:lnTo>
                  <a:pt x="5273" y="306"/>
                </a:lnTo>
                <a:lnTo>
                  <a:pt x="5274" y="305"/>
                </a:lnTo>
                <a:lnTo>
                  <a:pt x="5274" y="307"/>
                </a:lnTo>
                <a:lnTo>
                  <a:pt x="5274" y="290"/>
                </a:lnTo>
                <a:lnTo>
                  <a:pt x="5275" y="302"/>
                </a:lnTo>
                <a:lnTo>
                  <a:pt x="5275" y="300"/>
                </a:lnTo>
                <a:lnTo>
                  <a:pt x="5275" y="289"/>
                </a:lnTo>
                <a:lnTo>
                  <a:pt x="5276" y="286"/>
                </a:lnTo>
                <a:lnTo>
                  <a:pt x="5276" y="297"/>
                </a:lnTo>
                <a:lnTo>
                  <a:pt x="5276" y="308"/>
                </a:lnTo>
                <a:lnTo>
                  <a:pt x="5276" y="321"/>
                </a:lnTo>
                <a:lnTo>
                  <a:pt x="5277" y="314"/>
                </a:lnTo>
                <a:lnTo>
                  <a:pt x="5277" y="303"/>
                </a:lnTo>
                <a:lnTo>
                  <a:pt x="5277" y="268"/>
                </a:lnTo>
                <a:lnTo>
                  <a:pt x="5278" y="280"/>
                </a:lnTo>
                <a:lnTo>
                  <a:pt x="5278" y="285"/>
                </a:lnTo>
                <a:lnTo>
                  <a:pt x="5278" y="302"/>
                </a:lnTo>
                <a:lnTo>
                  <a:pt x="5279" y="286"/>
                </a:lnTo>
                <a:lnTo>
                  <a:pt x="5279" y="298"/>
                </a:lnTo>
                <a:lnTo>
                  <a:pt x="5279" y="293"/>
                </a:lnTo>
                <a:lnTo>
                  <a:pt x="5280" y="309"/>
                </a:lnTo>
                <a:lnTo>
                  <a:pt x="5280" y="304"/>
                </a:lnTo>
                <a:lnTo>
                  <a:pt x="5280" y="293"/>
                </a:lnTo>
                <a:lnTo>
                  <a:pt x="5280" y="306"/>
                </a:lnTo>
                <a:lnTo>
                  <a:pt x="5281" y="295"/>
                </a:lnTo>
                <a:lnTo>
                  <a:pt x="5281" y="299"/>
                </a:lnTo>
                <a:lnTo>
                  <a:pt x="5281" y="284"/>
                </a:lnTo>
                <a:lnTo>
                  <a:pt x="5281" y="305"/>
                </a:lnTo>
                <a:lnTo>
                  <a:pt x="5282" y="291"/>
                </a:lnTo>
                <a:lnTo>
                  <a:pt x="5282" y="296"/>
                </a:lnTo>
                <a:lnTo>
                  <a:pt x="5283" y="288"/>
                </a:lnTo>
                <a:lnTo>
                  <a:pt x="5283" y="287"/>
                </a:lnTo>
                <a:lnTo>
                  <a:pt x="5283" y="278"/>
                </a:lnTo>
                <a:lnTo>
                  <a:pt x="5284" y="285"/>
                </a:lnTo>
                <a:lnTo>
                  <a:pt x="5284" y="266"/>
                </a:lnTo>
                <a:lnTo>
                  <a:pt x="5284" y="263"/>
                </a:lnTo>
                <a:lnTo>
                  <a:pt x="5284" y="280"/>
                </a:lnTo>
                <a:lnTo>
                  <a:pt x="5285" y="281"/>
                </a:lnTo>
                <a:lnTo>
                  <a:pt x="5285" y="272"/>
                </a:lnTo>
                <a:lnTo>
                  <a:pt x="5286" y="259"/>
                </a:lnTo>
                <a:lnTo>
                  <a:pt x="5286" y="252"/>
                </a:lnTo>
                <a:lnTo>
                  <a:pt x="5286" y="256"/>
                </a:lnTo>
                <a:lnTo>
                  <a:pt x="5286" y="251"/>
                </a:lnTo>
                <a:lnTo>
                  <a:pt x="5287" y="242"/>
                </a:lnTo>
                <a:lnTo>
                  <a:pt x="5287" y="241"/>
                </a:lnTo>
                <a:lnTo>
                  <a:pt x="5287" y="251"/>
                </a:lnTo>
                <a:lnTo>
                  <a:pt x="5287" y="262"/>
                </a:lnTo>
                <a:lnTo>
                  <a:pt x="5288" y="252"/>
                </a:lnTo>
                <a:lnTo>
                  <a:pt x="5288" y="264"/>
                </a:lnTo>
                <a:lnTo>
                  <a:pt x="5288" y="252"/>
                </a:lnTo>
                <a:lnTo>
                  <a:pt x="5289" y="255"/>
                </a:lnTo>
                <a:lnTo>
                  <a:pt x="5289" y="244"/>
                </a:lnTo>
                <a:lnTo>
                  <a:pt x="5289" y="248"/>
                </a:lnTo>
                <a:lnTo>
                  <a:pt x="5290" y="256"/>
                </a:lnTo>
                <a:lnTo>
                  <a:pt x="5290" y="248"/>
                </a:lnTo>
                <a:lnTo>
                  <a:pt x="5290" y="245"/>
                </a:lnTo>
                <a:lnTo>
                  <a:pt x="5291" y="235"/>
                </a:lnTo>
                <a:lnTo>
                  <a:pt x="5291" y="260"/>
                </a:lnTo>
                <a:lnTo>
                  <a:pt x="5291" y="262"/>
                </a:lnTo>
                <a:lnTo>
                  <a:pt x="5291" y="272"/>
                </a:lnTo>
                <a:lnTo>
                  <a:pt x="5292" y="268"/>
                </a:lnTo>
                <a:lnTo>
                  <a:pt x="5292" y="278"/>
                </a:lnTo>
                <a:lnTo>
                  <a:pt x="5292" y="259"/>
                </a:lnTo>
                <a:lnTo>
                  <a:pt x="5293" y="265"/>
                </a:lnTo>
                <a:lnTo>
                  <a:pt x="5293" y="279"/>
                </a:lnTo>
                <a:lnTo>
                  <a:pt x="5293" y="278"/>
                </a:lnTo>
                <a:lnTo>
                  <a:pt x="5294" y="260"/>
                </a:lnTo>
                <a:lnTo>
                  <a:pt x="5294" y="268"/>
                </a:lnTo>
                <a:lnTo>
                  <a:pt x="5294" y="285"/>
                </a:lnTo>
                <a:lnTo>
                  <a:pt x="5295" y="250"/>
                </a:lnTo>
                <a:lnTo>
                  <a:pt x="5295" y="268"/>
                </a:lnTo>
                <a:lnTo>
                  <a:pt x="5295" y="254"/>
                </a:lnTo>
                <a:lnTo>
                  <a:pt x="5295" y="297"/>
                </a:lnTo>
                <a:lnTo>
                  <a:pt x="5296" y="289"/>
                </a:lnTo>
                <a:lnTo>
                  <a:pt x="5296" y="285"/>
                </a:lnTo>
                <a:lnTo>
                  <a:pt x="5297" y="266"/>
                </a:lnTo>
                <a:lnTo>
                  <a:pt x="5297" y="262"/>
                </a:lnTo>
                <a:lnTo>
                  <a:pt x="5297" y="276"/>
                </a:lnTo>
                <a:lnTo>
                  <a:pt x="5297" y="277"/>
                </a:lnTo>
                <a:lnTo>
                  <a:pt x="5298" y="271"/>
                </a:lnTo>
                <a:lnTo>
                  <a:pt x="5298" y="275"/>
                </a:lnTo>
                <a:lnTo>
                  <a:pt x="5298" y="268"/>
                </a:lnTo>
                <a:lnTo>
                  <a:pt x="5298" y="267"/>
                </a:lnTo>
                <a:lnTo>
                  <a:pt x="5299" y="270"/>
                </a:lnTo>
                <a:lnTo>
                  <a:pt x="5299" y="277"/>
                </a:lnTo>
                <a:lnTo>
                  <a:pt x="5299" y="280"/>
                </a:lnTo>
                <a:lnTo>
                  <a:pt x="5300" y="288"/>
                </a:lnTo>
                <a:lnTo>
                  <a:pt x="5300" y="302"/>
                </a:lnTo>
                <a:lnTo>
                  <a:pt x="5300" y="282"/>
                </a:lnTo>
                <a:lnTo>
                  <a:pt x="5301" y="298"/>
                </a:lnTo>
                <a:lnTo>
                  <a:pt x="5301" y="292"/>
                </a:lnTo>
                <a:lnTo>
                  <a:pt x="5301" y="305"/>
                </a:lnTo>
                <a:lnTo>
                  <a:pt x="5302" y="305"/>
                </a:lnTo>
                <a:lnTo>
                  <a:pt x="5302" y="301"/>
                </a:lnTo>
                <a:lnTo>
                  <a:pt x="5302" y="297"/>
                </a:lnTo>
                <a:lnTo>
                  <a:pt x="5302" y="278"/>
                </a:lnTo>
                <a:lnTo>
                  <a:pt x="5303" y="291"/>
                </a:lnTo>
                <a:lnTo>
                  <a:pt x="5303" y="297"/>
                </a:lnTo>
                <a:lnTo>
                  <a:pt x="5303" y="285"/>
                </a:lnTo>
                <a:lnTo>
                  <a:pt x="5304" y="273"/>
                </a:lnTo>
                <a:lnTo>
                  <a:pt x="5304" y="273"/>
                </a:lnTo>
                <a:lnTo>
                  <a:pt x="5304" y="264"/>
                </a:lnTo>
                <a:lnTo>
                  <a:pt x="5305" y="269"/>
                </a:lnTo>
                <a:lnTo>
                  <a:pt x="5305" y="273"/>
                </a:lnTo>
                <a:lnTo>
                  <a:pt x="5305" y="315"/>
                </a:lnTo>
                <a:lnTo>
                  <a:pt x="5306" y="298"/>
                </a:lnTo>
                <a:lnTo>
                  <a:pt x="5306" y="297"/>
                </a:lnTo>
                <a:lnTo>
                  <a:pt x="5306" y="286"/>
                </a:lnTo>
                <a:lnTo>
                  <a:pt x="5306" y="299"/>
                </a:lnTo>
                <a:lnTo>
                  <a:pt x="5307" y="304"/>
                </a:lnTo>
                <a:lnTo>
                  <a:pt x="5307" y="293"/>
                </a:lnTo>
                <a:lnTo>
                  <a:pt x="5308" y="300"/>
                </a:lnTo>
                <a:lnTo>
                  <a:pt x="5308" y="279"/>
                </a:lnTo>
                <a:lnTo>
                  <a:pt x="5308" y="285"/>
                </a:lnTo>
                <a:lnTo>
                  <a:pt x="5308" y="284"/>
                </a:lnTo>
                <a:lnTo>
                  <a:pt x="5309" y="286"/>
                </a:lnTo>
                <a:lnTo>
                  <a:pt x="5309" y="298"/>
                </a:lnTo>
                <a:lnTo>
                  <a:pt x="5309" y="255"/>
                </a:lnTo>
                <a:lnTo>
                  <a:pt x="5310" y="264"/>
                </a:lnTo>
                <a:lnTo>
                  <a:pt x="5310" y="286"/>
                </a:lnTo>
                <a:lnTo>
                  <a:pt x="5310" y="270"/>
                </a:lnTo>
                <a:lnTo>
                  <a:pt x="5310" y="278"/>
                </a:lnTo>
                <a:lnTo>
                  <a:pt x="5311" y="308"/>
                </a:lnTo>
                <a:lnTo>
                  <a:pt x="5311" y="306"/>
                </a:lnTo>
                <a:lnTo>
                  <a:pt x="5312" y="308"/>
                </a:lnTo>
                <a:lnTo>
                  <a:pt x="5312" y="304"/>
                </a:lnTo>
                <a:lnTo>
                  <a:pt x="5312" y="310"/>
                </a:lnTo>
                <a:lnTo>
                  <a:pt x="5312" y="310"/>
                </a:lnTo>
                <a:lnTo>
                  <a:pt x="5313" y="320"/>
                </a:lnTo>
                <a:lnTo>
                  <a:pt x="5313" y="308"/>
                </a:lnTo>
                <a:lnTo>
                  <a:pt x="5313" y="299"/>
                </a:lnTo>
                <a:lnTo>
                  <a:pt x="5313" y="317"/>
                </a:lnTo>
                <a:lnTo>
                  <a:pt x="5314" y="304"/>
                </a:lnTo>
                <a:lnTo>
                  <a:pt x="5314" y="309"/>
                </a:lnTo>
                <a:lnTo>
                  <a:pt x="5314" y="331"/>
                </a:lnTo>
                <a:lnTo>
                  <a:pt x="5315" y="304"/>
                </a:lnTo>
                <a:lnTo>
                  <a:pt x="5315" y="305"/>
                </a:lnTo>
                <a:lnTo>
                  <a:pt x="5315" y="315"/>
                </a:lnTo>
                <a:lnTo>
                  <a:pt x="5316" y="305"/>
                </a:lnTo>
                <a:lnTo>
                  <a:pt x="5316" y="300"/>
                </a:lnTo>
                <a:lnTo>
                  <a:pt x="5316" y="297"/>
                </a:lnTo>
                <a:lnTo>
                  <a:pt x="5317" y="289"/>
                </a:lnTo>
                <a:lnTo>
                  <a:pt x="5317" y="289"/>
                </a:lnTo>
                <a:lnTo>
                  <a:pt x="5317" y="289"/>
                </a:lnTo>
                <a:lnTo>
                  <a:pt x="5317" y="292"/>
                </a:lnTo>
                <a:lnTo>
                  <a:pt x="5318" y="294"/>
                </a:lnTo>
                <a:lnTo>
                  <a:pt x="5318" y="295"/>
                </a:lnTo>
                <a:lnTo>
                  <a:pt x="5319" y="317"/>
                </a:lnTo>
                <a:lnTo>
                  <a:pt x="5319" y="285"/>
                </a:lnTo>
                <a:lnTo>
                  <a:pt x="5319" y="301"/>
                </a:lnTo>
                <a:lnTo>
                  <a:pt x="5319" y="282"/>
                </a:lnTo>
                <a:lnTo>
                  <a:pt x="5320" y="307"/>
                </a:lnTo>
                <a:lnTo>
                  <a:pt x="5320" y="306"/>
                </a:lnTo>
                <a:lnTo>
                  <a:pt x="5320" y="287"/>
                </a:lnTo>
                <a:lnTo>
                  <a:pt x="5321" y="298"/>
                </a:lnTo>
                <a:lnTo>
                  <a:pt x="5321" y="292"/>
                </a:lnTo>
                <a:lnTo>
                  <a:pt x="5321" y="308"/>
                </a:lnTo>
                <a:lnTo>
                  <a:pt x="5321" y="301"/>
                </a:lnTo>
                <a:lnTo>
                  <a:pt x="5322" y="283"/>
                </a:lnTo>
                <a:lnTo>
                  <a:pt x="5322" y="293"/>
                </a:lnTo>
                <a:lnTo>
                  <a:pt x="5323" y="284"/>
                </a:lnTo>
                <a:lnTo>
                  <a:pt x="5323" y="293"/>
                </a:lnTo>
                <a:lnTo>
                  <a:pt x="5323" y="298"/>
                </a:lnTo>
                <a:lnTo>
                  <a:pt x="5323" y="296"/>
                </a:lnTo>
                <a:lnTo>
                  <a:pt x="5324" y="289"/>
                </a:lnTo>
                <a:lnTo>
                  <a:pt x="5324" y="280"/>
                </a:lnTo>
                <a:lnTo>
                  <a:pt x="5324" y="302"/>
                </a:lnTo>
                <a:lnTo>
                  <a:pt x="5325" y="319"/>
                </a:lnTo>
                <a:lnTo>
                  <a:pt x="5325" y="287"/>
                </a:lnTo>
                <a:lnTo>
                  <a:pt x="5325" y="276"/>
                </a:lnTo>
                <a:lnTo>
                  <a:pt x="5326" y="256"/>
                </a:lnTo>
                <a:lnTo>
                  <a:pt x="5326" y="230"/>
                </a:lnTo>
                <a:lnTo>
                  <a:pt x="5326" y="244"/>
                </a:lnTo>
                <a:lnTo>
                  <a:pt x="5327" y="267"/>
                </a:lnTo>
                <a:lnTo>
                  <a:pt x="5327" y="292"/>
                </a:lnTo>
                <a:lnTo>
                  <a:pt x="5327" y="281"/>
                </a:lnTo>
                <a:lnTo>
                  <a:pt x="5327" y="283"/>
                </a:lnTo>
                <a:lnTo>
                  <a:pt x="5328" y="293"/>
                </a:lnTo>
                <a:lnTo>
                  <a:pt x="5328" y="291"/>
                </a:lnTo>
                <a:lnTo>
                  <a:pt x="5328" y="297"/>
                </a:lnTo>
                <a:lnTo>
                  <a:pt x="5328" y="287"/>
                </a:lnTo>
                <a:lnTo>
                  <a:pt x="5329" y="279"/>
                </a:lnTo>
                <a:lnTo>
                  <a:pt x="5329" y="291"/>
                </a:lnTo>
                <a:lnTo>
                  <a:pt x="5330" y="295"/>
                </a:lnTo>
                <a:lnTo>
                  <a:pt x="5330" y="306"/>
                </a:lnTo>
                <a:lnTo>
                  <a:pt x="5330" y="305"/>
                </a:lnTo>
                <a:lnTo>
                  <a:pt x="5330" y="299"/>
                </a:lnTo>
                <a:lnTo>
                  <a:pt x="5331" y="302"/>
                </a:lnTo>
                <a:lnTo>
                  <a:pt x="5331" y="297"/>
                </a:lnTo>
                <a:lnTo>
                  <a:pt x="5331" y="297"/>
                </a:lnTo>
                <a:lnTo>
                  <a:pt x="5332" y="290"/>
                </a:lnTo>
                <a:lnTo>
                  <a:pt x="5332" y="295"/>
                </a:lnTo>
                <a:lnTo>
                  <a:pt x="5332" y="287"/>
                </a:lnTo>
                <a:lnTo>
                  <a:pt x="5332" y="283"/>
                </a:lnTo>
                <a:lnTo>
                  <a:pt x="5333" y="296"/>
                </a:lnTo>
                <a:lnTo>
                  <a:pt x="5333" y="279"/>
                </a:lnTo>
                <a:lnTo>
                  <a:pt x="5334" y="321"/>
                </a:lnTo>
                <a:lnTo>
                  <a:pt x="5334" y="302"/>
                </a:lnTo>
                <a:lnTo>
                  <a:pt x="5334" y="303"/>
                </a:lnTo>
                <a:lnTo>
                  <a:pt x="5334" y="302"/>
                </a:lnTo>
                <a:lnTo>
                  <a:pt x="5335" y="293"/>
                </a:lnTo>
                <a:lnTo>
                  <a:pt x="5335" y="298"/>
                </a:lnTo>
                <a:lnTo>
                  <a:pt x="5335" y="313"/>
                </a:lnTo>
                <a:lnTo>
                  <a:pt x="5336" y="306"/>
                </a:lnTo>
                <a:lnTo>
                  <a:pt x="5336" y="296"/>
                </a:lnTo>
                <a:lnTo>
                  <a:pt x="5336" y="307"/>
                </a:lnTo>
                <a:lnTo>
                  <a:pt x="5337" y="290"/>
                </a:lnTo>
                <a:lnTo>
                  <a:pt x="5337" y="290"/>
                </a:lnTo>
                <a:lnTo>
                  <a:pt x="5337" y="285"/>
                </a:lnTo>
                <a:lnTo>
                  <a:pt x="5338" y="296"/>
                </a:lnTo>
                <a:lnTo>
                  <a:pt x="5338" y="273"/>
                </a:lnTo>
                <a:lnTo>
                  <a:pt x="5338" y="261"/>
                </a:lnTo>
                <a:lnTo>
                  <a:pt x="5338" y="256"/>
                </a:lnTo>
                <a:lnTo>
                  <a:pt x="5339" y="273"/>
                </a:lnTo>
                <a:lnTo>
                  <a:pt x="5339" y="290"/>
                </a:lnTo>
                <a:lnTo>
                  <a:pt x="5339" y="291"/>
                </a:lnTo>
                <a:lnTo>
                  <a:pt x="5339" y="289"/>
                </a:lnTo>
                <a:lnTo>
                  <a:pt x="5340" y="303"/>
                </a:lnTo>
                <a:lnTo>
                  <a:pt x="5340" y="297"/>
                </a:lnTo>
                <a:lnTo>
                  <a:pt x="5341" y="285"/>
                </a:lnTo>
                <a:lnTo>
                  <a:pt x="5341" y="260"/>
                </a:lnTo>
                <a:lnTo>
                  <a:pt x="5341" y="254"/>
                </a:lnTo>
                <a:lnTo>
                  <a:pt x="5341" y="257"/>
                </a:lnTo>
                <a:lnTo>
                  <a:pt x="5342" y="258"/>
                </a:lnTo>
                <a:lnTo>
                  <a:pt x="5342" y="255"/>
                </a:lnTo>
                <a:lnTo>
                  <a:pt x="5342" y="267"/>
                </a:lnTo>
                <a:lnTo>
                  <a:pt x="5343" y="283"/>
                </a:lnTo>
                <a:lnTo>
                  <a:pt x="5343" y="274"/>
                </a:lnTo>
                <a:lnTo>
                  <a:pt x="5343" y="278"/>
                </a:lnTo>
                <a:lnTo>
                  <a:pt x="5343" y="295"/>
                </a:lnTo>
                <a:lnTo>
                  <a:pt x="5344" y="303"/>
                </a:lnTo>
                <a:lnTo>
                  <a:pt x="5344" y="297"/>
                </a:lnTo>
                <a:lnTo>
                  <a:pt x="5345" y="291"/>
                </a:lnTo>
                <a:lnTo>
                  <a:pt x="5345" y="290"/>
                </a:lnTo>
                <a:lnTo>
                  <a:pt x="5345" y="284"/>
                </a:lnTo>
                <a:lnTo>
                  <a:pt x="5345" y="270"/>
                </a:lnTo>
                <a:lnTo>
                  <a:pt x="5346" y="260"/>
                </a:lnTo>
                <a:lnTo>
                  <a:pt x="5346" y="290"/>
                </a:lnTo>
                <a:lnTo>
                  <a:pt x="5346" y="286"/>
                </a:lnTo>
                <a:lnTo>
                  <a:pt x="5347" y="273"/>
                </a:lnTo>
                <a:lnTo>
                  <a:pt x="5347" y="267"/>
                </a:lnTo>
                <a:lnTo>
                  <a:pt x="5347" y="258"/>
                </a:lnTo>
                <a:lnTo>
                  <a:pt x="5348" y="253"/>
                </a:lnTo>
                <a:lnTo>
                  <a:pt x="5348" y="247"/>
                </a:lnTo>
                <a:lnTo>
                  <a:pt x="5348" y="267"/>
                </a:lnTo>
                <a:lnTo>
                  <a:pt x="5349" y="262"/>
                </a:lnTo>
                <a:lnTo>
                  <a:pt x="5349" y="271"/>
                </a:lnTo>
                <a:lnTo>
                  <a:pt x="5349" y="265"/>
                </a:lnTo>
                <a:lnTo>
                  <a:pt x="5349" y="251"/>
                </a:lnTo>
                <a:lnTo>
                  <a:pt x="5350" y="262"/>
                </a:lnTo>
                <a:lnTo>
                  <a:pt x="5350" y="226"/>
                </a:lnTo>
                <a:lnTo>
                  <a:pt x="5350" y="246"/>
                </a:lnTo>
                <a:lnTo>
                  <a:pt x="5351" y="251"/>
                </a:lnTo>
                <a:lnTo>
                  <a:pt x="5351" y="260"/>
                </a:lnTo>
                <a:lnTo>
                  <a:pt x="5351" y="264"/>
                </a:lnTo>
                <a:lnTo>
                  <a:pt x="5352" y="253"/>
                </a:lnTo>
                <a:lnTo>
                  <a:pt x="5352" y="240"/>
                </a:lnTo>
                <a:lnTo>
                  <a:pt x="5352" y="255"/>
                </a:lnTo>
                <a:lnTo>
                  <a:pt x="5353" y="262"/>
                </a:lnTo>
                <a:lnTo>
                  <a:pt x="5353" y="248"/>
                </a:lnTo>
                <a:lnTo>
                  <a:pt x="5353" y="244"/>
                </a:lnTo>
                <a:lnTo>
                  <a:pt x="5353" y="258"/>
                </a:lnTo>
                <a:lnTo>
                  <a:pt x="5354" y="273"/>
                </a:lnTo>
                <a:lnTo>
                  <a:pt x="5354" y="262"/>
                </a:lnTo>
                <a:lnTo>
                  <a:pt x="5354" y="254"/>
                </a:lnTo>
                <a:lnTo>
                  <a:pt x="5354" y="268"/>
                </a:lnTo>
                <a:lnTo>
                  <a:pt x="5355" y="276"/>
                </a:lnTo>
                <a:lnTo>
                  <a:pt x="5355" y="276"/>
                </a:lnTo>
                <a:lnTo>
                  <a:pt x="5356" y="272"/>
                </a:lnTo>
                <a:lnTo>
                  <a:pt x="5356" y="254"/>
                </a:lnTo>
                <a:lnTo>
                  <a:pt x="5356" y="262"/>
                </a:lnTo>
                <a:lnTo>
                  <a:pt x="5356" y="252"/>
                </a:lnTo>
                <a:lnTo>
                  <a:pt x="5357" y="253"/>
                </a:lnTo>
                <a:lnTo>
                  <a:pt x="5357" y="290"/>
                </a:lnTo>
                <a:lnTo>
                  <a:pt x="5357" y="325"/>
                </a:lnTo>
                <a:lnTo>
                  <a:pt x="5358" y="281"/>
                </a:lnTo>
                <a:lnTo>
                  <a:pt x="5358" y="289"/>
                </a:lnTo>
                <a:lnTo>
                  <a:pt x="5358" y="288"/>
                </a:lnTo>
                <a:lnTo>
                  <a:pt x="5359" y="252"/>
                </a:lnTo>
                <a:lnTo>
                  <a:pt x="5359" y="256"/>
                </a:lnTo>
                <a:lnTo>
                  <a:pt x="5359" y="255"/>
                </a:lnTo>
                <a:lnTo>
                  <a:pt x="5360" y="239"/>
                </a:lnTo>
                <a:lnTo>
                  <a:pt x="5360" y="236"/>
                </a:lnTo>
                <a:lnTo>
                  <a:pt x="5360" y="248"/>
                </a:lnTo>
                <a:lnTo>
                  <a:pt x="5360" y="227"/>
                </a:lnTo>
                <a:lnTo>
                  <a:pt x="5361" y="237"/>
                </a:lnTo>
                <a:lnTo>
                  <a:pt x="5361" y="240"/>
                </a:lnTo>
                <a:lnTo>
                  <a:pt x="5361" y="245"/>
                </a:lnTo>
                <a:lnTo>
                  <a:pt x="5362" y="244"/>
                </a:lnTo>
                <a:lnTo>
                  <a:pt x="5362" y="259"/>
                </a:lnTo>
                <a:lnTo>
                  <a:pt x="5362" y="226"/>
                </a:lnTo>
                <a:lnTo>
                  <a:pt x="5363" y="208"/>
                </a:lnTo>
                <a:lnTo>
                  <a:pt x="5363" y="237"/>
                </a:lnTo>
                <a:lnTo>
                  <a:pt x="5363" y="268"/>
                </a:lnTo>
                <a:lnTo>
                  <a:pt x="5364" y="253"/>
                </a:lnTo>
                <a:lnTo>
                  <a:pt x="5364" y="260"/>
                </a:lnTo>
                <a:lnTo>
                  <a:pt x="5364" y="229"/>
                </a:lnTo>
                <a:lnTo>
                  <a:pt x="5364" y="260"/>
                </a:lnTo>
                <a:lnTo>
                  <a:pt x="5365" y="260"/>
                </a:lnTo>
                <a:lnTo>
                  <a:pt x="5365" y="254"/>
                </a:lnTo>
                <a:lnTo>
                  <a:pt x="5365" y="258"/>
                </a:lnTo>
                <a:lnTo>
                  <a:pt x="5366" y="259"/>
                </a:lnTo>
                <a:lnTo>
                  <a:pt x="5366" y="249"/>
                </a:lnTo>
                <a:lnTo>
                  <a:pt x="5366" y="243"/>
                </a:lnTo>
                <a:lnTo>
                  <a:pt x="5367" y="249"/>
                </a:lnTo>
                <a:lnTo>
                  <a:pt x="5367" y="243"/>
                </a:lnTo>
                <a:lnTo>
                  <a:pt x="5367" y="237"/>
                </a:lnTo>
                <a:lnTo>
                  <a:pt x="5368" y="251"/>
                </a:lnTo>
                <a:lnTo>
                  <a:pt x="5368" y="244"/>
                </a:lnTo>
                <a:lnTo>
                  <a:pt x="5368" y="220"/>
                </a:lnTo>
                <a:lnTo>
                  <a:pt x="5368" y="255"/>
                </a:lnTo>
                <a:lnTo>
                  <a:pt x="5369" y="265"/>
                </a:lnTo>
                <a:lnTo>
                  <a:pt x="5369" y="255"/>
                </a:lnTo>
                <a:lnTo>
                  <a:pt x="5370" y="223"/>
                </a:lnTo>
                <a:lnTo>
                  <a:pt x="5370" y="240"/>
                </a:lnTo>
                <a:lnTo>
                  <a:pt x="5370" y="233"/>
                </a:lnTo>
                <a:lnTo>
                  <a:pt x="5370" y="246"/>
                </a:lnTo>
                <a:lnTo>
                  <a:pt x="5371" y="257"/>
                </a:lnTo>
                <a:lnTo>
                  <a:pt x="5371" y="237"/>
                </a:lnTo>
                <a:lnTo>
                  <a:pt x="5371" y="258"/>
                </a:lnTo>
                <a:lnTo>
                  <a:pt x="5371" y="253"/>
                </a:lnTo>
                <a:lnTo>
                  <a:pt x="5372" y="248"/>
                </a:lnTo>
                <a:lnTo>
                  <a:pt x="5372" y="249"/>
                </a:lnTo>
                <a:lnTo>
                  <a:pt x="5372" y="250"/>
                </a:lnTo>
                <a:lnTo>
                  <a:pt x="5373" y="241"/>
                </a:lnTo>
                <a:lnTo>
                  <a:pt x="5373" y="254"/>
                </a:lnTo>
                <a:lnTo>
                  <a:pt x="5373" y="259"/>
                </a:lnTo>
                <a:lnTo>
                  <a:pt x="5374" y="283"/>
                </a:lnTo>
                <a:lnTo>
                  <a:pt x="5374" y="305"/>
                </a:lnTo>
                <a:lnTo>
                  <a:pt x="5374" y="274"/>
                </a:lnTo>
                <a:lnTo>
                  <a:pt x="5375" y="250"/>
                </a:lnTo>
                <a:lnTo>
                  <a:pt x="5375" y="258"/>
                </a:lnTo>
                <a:lnTo>
                  <a:pt x="5375" y="242"/>
                </a:lnTo>
                <a:lnTo>
                  <a:pt x="5375" y="244"/>
                </a:lnTo>
                <a:lnTo>
                  <a:pt x="5376" y="240"/>
                </a:lnTo>
                <a:lnTo>
                  <a:pt x="5376" y="242"/>
                </a:lnTo>
                <a:lnTo>
                  <a:pt x="5376" y="260"/>
                </a:lnTo>
                <a:lnTo>
                  <a:pt x="5377" y="256"/>
                </a:lnTo>
                <a:lnTo>
                  <a:pt x="5377" y="258"/>
                </a:lnTo>
                <a:lnTo>
                  <a:pt x="5377" y="264"/>
                </a:lnTo>
                <a:lnTo>
                  <a:pt x="5378" y="256"/>
                </a:lnTo>
                <a:lnTo>
                  <a:pt x="5378" y="252"/>
                </a:lnTo>
                <a:lnTo>
                  <a:pt x="5378" y="266"/>
                </a:lnTo>
                <a:lnTo>
                  <a:pt x="5379" y="294"/>
                </a:lnTo>
                <a:lnTo>
                  <a:pt x="5379" y="288"/>
                </a:lnTo>
                <a:lnTo>
                  <a:pt x="5379" y="284"/>
                </a:lnTo>
                <a:lnTo>
                  <a:pt x="5379" y="263"/>
                </a:lnTo>
                <a:lnTo>
                  <a:pt x="5380" y="289"/>
                </a:lnTo>
                <a:lnTo>
                  <a:pt x="5380" y="273"/>
                </a:lnTo>
                <a:lnTo>
                  <a:pt x="5381" y="270"/>
                </a:lnTo>
                <a:lnTo>
                  <a:pt x="5381" y="262"/>
                </a:lnTo>
                <a:lnTo>
                  <a:pt x="5381" y="266"/>
                </a:lnTo>
                <a:lnTo>
                  <a:pt x="5381" y="263"/>
                </a:lnTo>
                <a:lnTo>
                  <a:pt x="5382" y="249"/>
                </a:lnTo>
                <a:lnTo>
                  <a:pt x="5382" y="238"/>
                </a:lnTo>
                <a:lnTo>
                  <a:pt x="5382" y="261"/>
                </a:lnTo>
                <a:lnTo>
                  <a:pt x="5382" y="236"/>
                </a:lnTo>
                <a:lnTo>
                  <a:pt x="5383" y="246"/>
                </a:lnTo>
                <a:lnTo>
                  <a:pt x="5383" y="256"/>
                </a:lnTo>
                <a:lnTo>
                  <a:pt x="5383" y="258"/>
                </a:lnTo>
                <a:lnTo>
                  <a:pt x="5384" y="276"/>
                </a:lnTo>
                <a:lnTo>
                  <a:pt x="5384" y="258"/>
                </a:lnTo>
                <a:lnTo>
                  <a:pt x="5384" y="264"/>
                </a:lnTo>
                <a:lnTo>
                  <a:pt x="5385" y="272"/>
                </a:lnTo>
                <a:lnTo>
                  <a:pt x="5385" y="236"/>
                </a:lnTo>
                <a:lnTo>
                  <a:pt x="5385" y="266"/>
                </a:lnTo>
                <a:lnTo>
                  <a:pt x="5386" y="268"/>
                </a:lnTo>
                <a:lnTo>
                  <a:pt x="5386" y="270"/>
                </a:lnTo>
                <a:lnTo>
                  <a:pt x="5386" y="275"/>
                </a:lnTo>
                <a:lnTo>
                  <a:pt x="5386" y="288"/>
                </a:lnTo>
                <a:lnTo>
                  <a:pt x="5387" y="266"/>
                </a:lnTo>
                <a:lnTo>
                  <a:pt x="5387" y="290"/>
                </a:lnTo>
                <a:lnTo>
                  <a:pt x="5387" y="276"/>
                </a:lnTo>
                <a:lnTo>
                  <a:pt x="5388" y="271"/>
                </a:lnTo>
                <a:lnTo>
                  <a:pt x="5388" y="245"/>
                </a:lnTo>
                <a:lnTo>
                  <a:pt x="5388" y="259"/>
                </a:lnTo>
                <a:lnTo>
                  <a:pt x="5389" y="278"/>
                </a:lnTo>
                <a:lnTo>
                  <a:pt x="5389" y="261"/>
                </a:lnTo>
                <a:lnTo>
                  <a:pt x="5389" y="252"/>
                </a:lnTo>
                <a:lnTo>
                  <a:pt x="5390" y="254"/>
                </a:lnTo>
                <a:lnTo>
                  <a:pt x="5390" y="242"/>
                </a:lnTo>
                <a:lnTo>
                  <a:pt x="5390" y="258"/>
                </a:lnTo>
                <a:lnTo>
                  <a:pt x="5390" y="240"/>
                </a:lnTo>
                <a:lnTo>
                  <a:pt x="5391" y="235"/>
                </a:lnTo>
                <a:lnTo>
                  <a:pt x="5391" y="226"/>
                </a:lnTo>
                <a:lnTo>
                  <a:pt x="5392" y="243"/>
                </a:lnTo>
                <a:lnTo>
                  <a:pt x="5392" y="250"/>
                </a:lnTo>
                <a:lnTo>
                  <a:pt x="5392" y="284"/>
                </a:lnTo>
                <a:lnTo>
                  <a:pt x="5392" y="268"/>
                </a:lnTo>
                <a:lnTo>
                  <a:pt x="5393" y="278"/>
                </a:lnTo>
                <a:lnTo>
                  <a:pt x="5393" y="271"/>
                </a:lnTo>
                <a:lnTo>
                  <a:pt x="5393" y="255"/>
                </a:lnTo>
                <a:lnTo>
                  <a:pt x="5394" y="231"/>
                </a:lnTo>
                <a:lnTo>
                  <a:pt x="5394" y="235"/>
                </a:lnTo>
                <a:lnTo>
                  <a:pt x="5394" y="253"/>
                </a:lnTo>
                <a:lnTo>
                  <a:pt x="5394" y="235"/>
                </a:lnTo>
                <a:lnTo>
                  <a:pt x="5395" y="255"/>
                </a:lnTo>
                <a:lnTo>
                  <a:pt x="5395" y="239"/>
                </a:lnTo>
                <a:lnTo>
                  <a:pt x="5396" y="235"/>
                </a:lnTo>
                <a:lnTo>
                  <a:pt x="5396" y="235"/>
                </a:lnTo>
                <a:lnTo>
                  <a:pt x="5396" y="242"/>
                </a:lnTo>
                <a:lnTo>
                  <a:pt x="5396" y="258"/>
                </a:lnTo>
                <a:lnTo>
                  <a:pt x="5397" y="260"/>
                </a:lnTo>
                <a:lnTo>
                  <a:pt x="5397" y="242"/>
                </a:lnTo>
                <a:lnTo>
                  <a:pt x="5397" y="258"/>
                </a:lnTo>
                <a:lnTo>
                  <a:pt x="5397" y="256"/>
                </a:lnTo>
                <a:lnTo>
                  <a:pt x="5398" y="253"/>
                </a:lnTo>
                <a:lnTo>
                  <a:pt x="5398" y="264"/>
                </a:lnTo>
                <a:lnTo>
                  <a:pt x="5399" y="269"/>
                </a:lnTo>
                <a:lnTo>
                  <a:pt x="5399" y="290"/>
                </a:lnTo>
                <a:lnTo>
                  <a:pt x="5399" y="269"/>
                </a:lnTo>
                <a:lnTo>
                  <a:pt x="5399" y="278"/>
                </a:lnTo>
                <a:lnTo>
                  <a:pt x="5400" y="301"/>
                </a:lnTo>
                <a:lnTo>
                  <a:pt x="5400" y="301"/>
                </a:lnTo>
                <a:lnTo>
                  <a:pt x="5400" y="305"/>
                </a:lnTo>
                <a:lnTo>
                  <a:pt x="5401" y="282"/>
                </a:lnTo>
                <a:lnTo>
                  <a:pt x="5401" y="257"/>
                </a:lnTo>
                <a:lnTo>
                  <a:pt x="5401" y="243"/>
                </a:lnTo>
                <a:lnTo>
                  <a:pt x="5401" y="236"/>
                </a:lnTo>
                <a:lnTo>
                  <a:pt x="5402" y="249"/>
                </a:lnTo>
                <a:lnTo>
                  <a:pt x="5402" y="238"/>
                </a:lnTo>
                <a:lnTo>
                  <a:pt x="5403" y="238"/>
                </a:lnTo>
                <a:lnTo>
                  <a:pt x="5403" y="269"/>
                </a:lnTo>
                <a:lnTo>
                  <a:pt x="5403" y="273"/>
                </a:lnTo>
                <a:lnTo>
                  <a:pt x="5403" y="258"/>
                </a:lnTo>
                <a:lnTo>
                  <a:pt x="5404" y="257"/>
                </a:lnTo>
                <a:lnTo>
                  <a:pt x="5404" y="256"/>
                </a:lnTo>
                <a:lnTo>
                  <a:pt x="5404" y="242"/>
                </a:lnTo>
                <a:lnTo>
                  <a:pt x="5405" y="237"/>
                </a:lnTo>
                <a:lnTo>
                  <a:pt x="5405" y="262"/>
                </a:lnTo>
                <a:lnTo>
                  <a:pt x="5405" y="263"/>
                </a:lnTo>
                <a:lnTo>
                  <a:pt x="5405" y="257"/>
                </a:lnTo>
                <a:lnTo>
                  <a:pt x="5406" y="258"/>
                </a:lnTo>
                <a:lnTo>
                  <a:pt x="5406" y="244"/>
                </a:lnTo>
                <a:lnTo>
                  <a:pt x="5407" y="247"/>
                </a:lnTo>
                <a:lnTo>
                  <a:pt x="5407" y="219"/>
                </a:lnTo>
                <a:lnTo>
                  <a:pt x="5407" y="211"/>
                </a:lnTo>
                <a:lnTo>
                  <a:pt x="5407" y="218"/>
                </a:lnTo>
                <a:lnTo>
                  <a:pt x="5408" y="254"/>
                </a:lnTo>
                <a:lnTo>
                  <a:pt x="5408" y="250"/>
                </a:lnTo>
                <a:lnTo>
                  <a:pt x="5408" y="238"/>
                </a:lnTo>
                <a:lnTo>
                  <a:pt x="5409" y="225"/>
                </a:lnTo>
                <a:lnTo>
                  <a:pt x="5409" y="243"/>
                </a:lnTo>
                <a:lnTo>
                  <a:pt x="5409" y="240"/>
                </a:lnTo>
                <a:lnTo>
                  <a:pt x="5410" y="244"/>
                </a:lnTo>
                <a:lnTo>
                  <a:pt x="5410" y="230"/>
                </a:lnTo>
                <a:lnTo>
                  <a:pt x="5410" y="252"/>
                </a:lnTo>
                <a:lnTo>
                  <a:pt x="5411" y="255"/>
                </a:lnTo>
                <a:lnTo>
                  <a:pt x="5411" y="242"/>
                </a:lnTo>
                <a:lnTo>
                  <a:pt x="5411" y="220"/>
                </a:lnTo>
                <a:lnTo>
                  <a:pt x="5411" y="236"/>
                </a:lnTo>
                <a:lnTo>
                  <a:pt x="5412" y="235"/>
                </a:lnTo>
                <a:lnTo>
                  <a:pt x="5412" y="249"/>
                </a:lnTo>
                <a:lnTo>
                  <a:pt x="5412" y="246"/>
                </a:lnTo>
                <a:lnTo>
                  <a:pt x="5412" y="256"/>
                </a:lnTo>
                <a:lnTo>
                  <a:pt x="5413" y="250"/>
                </a:lnTo>
                <a:lnTo>
                  <a:pt x="5413" y="240"/>
                </a:lnTo>
                <a:lnTo>
                  <a:pt x="5414" y="241"/>
                </a:lnTo>
                <a:lnTo>
                  <a:pt x="5414" y="228"/>
                </a:lnTo>
                <a:lnTo>
                  <a:pt x="5414" y="236"/>
                </a:lnTo>
                <a:lnTo>
                  <a:pt x="5414" y="255"/>
                </a:lnTo>
                <a:lnTo>
                  <a:pt x="5415" y="249"/>
                </a:lnTo>
                <a:lnTo>
                  <a:pt x="5415" y="237"/>
                </a:lnTo>
                <a:lnTo>
                  <a:pt x="5415" y="241"/>
                </a:lnTo>
                <a:lnTo>
                  <a:pt x="5416" y="210"/>
                </a:lnTo>
                <a:lnTo>
                  <a:pt x="5416" y="205"/>
                </a:lnTo>
                <a:lnTo>
                  <a:pt x="5416" y="218"/>
                </a:lnTo>
                <a:lnTo>
                  <a:pt x="5416" y="209"/>
                </a:lnTo>
                <a:lnTo>
                  <a:pt x="5417" y="227"/>
                </a:lnTo>
                <a:lnTo>
                  <a:pt x="5417" y="212"/>
                </a:lnTo>
                <a:lnTo>
                  <a:pt x="5418" y="226"/>
                </a:lnTo>
                <a:lnTo>
                  <a:pt x="5418" y="241"/>
                </a:lnTo>
                <a:lnTo>
                  <a:pt x="5418" y="252"/>
                </a:lnTo>
                <a:lnTo>
                  <a:pt x="5418" y="220"/>
                </a:lnTo>
                <a:lnTo>
                  <a:pt x="5419" y="221"/>
                </a:lnTo>
                <a:lnTo>
                  <a:pt x="5419" y="217"/>
                </a:lnTo>
                <a:lnTo>
                  <a:pt x="5419" y="242"/>
                </a:lnTo>
                <a:lnTo>
                  <a:pt x="5420" y="250"/>
                </a:lnTo>
                <a:lnTo>
                  <a:pt x="5420" y="226"/>
                </a:lnTo>
                <a:lnTo>
                  <a:pt x="5420" y="270"/>
                </a:lnTo>
                <a:lnTo>
                  <a:pt x="5421" y="272"/>
                </a:lnTo>
                <a:lnTo>
                  <a:pt x="5421" y="283"/>
                </a:lnTo>
                <a:lnTo>
                  <a:pt x="5421" y="296"/>
                </a:lnTo>
                <a:lnTo>
                  <a:pt x="5422" y="296"/>
                </a:lnTo>
                <a:lnTo>
                  <a:pt x="5422" y="297"/>
                </a:lnTo>
                <a:lnTo>
                  <a:pt x="5422" y="309"/>
                </a:lnTo>
                <a:lnTo>
                  <a:pt x="5422" y="291"/>
                </a:lnTo>
                <a:lnTo>
                  <a:pt x="5423" y="295"/>
                </a:lnTo>
                <a:lnTo>
                  <a:pt x="5423" y="269"/>
                </a:lnTo>
                <a:lnTo>
                  <a:pt x="5423" y="260"/>
                </a:lnTo>
                <a:lnTo>
                  <a:pt x="5423" y="256"/>
                </a:lnTo>
                <a:lnTo>
                  <a:pt x="5424" y="255"/>
                </a:lnTo>
                <a:lnTo>
                  <a:pt x="5424" y="263"/>
                </a:lnTo>
                <a:lnTo>
                  <a:pt x="5425" y="271"/>
                </a:lnTo>
                <a:lnTo>
                  <a:pt x="5425" y="283"/>
                </a:lnTo>
                <a:lnTo>
                  <a:pt x="5425" y="267"/>
                </a:lnTo>
                <a:lnTo>
                  <a:pt x="5425" y="268"/>
                </a:lnTo>
                <a:lnTo>
                  <a:pt x="5426" y="247"/>
                </a:lnTo>
                <a:lnTo>
                  <a:pt x="5426" y="263"/>
                </a:lnTo>
                <a:lnTo>
                  <a:pt x="5426" y="272"/>
                </a:lnTo>
                <a:lnTo>
                  <a:pt x="5427" y="271"/>
                </a:lnTo>
                <a:lnTo>
                  <a:pt x="5427" y="274"/>
                </a:lnTo>
                <a:lnTo>
                  <a:pt x="5427" y="284"/>
                </a:lnTo>
                <a:lnTo>
                  <a:pt x="5427" y="266"/>
                </a:lnTo>
                <a:lnTo>
                  <a:pt x="5428" y="260"/>
                </a:lnTo>
                <a:lnTo>
                  <a:pt x="5428" y="266"/>
                </a:lnTo>
                <a:lnTo>
                  <a:pt x="5429" y="262"/>
                </a:lnTo>
                <a:lnTo>
                  <a:pt x="5429" y="252"/>
                </a:lnTo>
                <a:lnTo>
                  <a:pt x="5429" y="258"/>
                </a:lnTo>
                <a:lnTo>
                  <a:pt x="5429" y="246"/>
                </a:lnTo>
                <a:lnTo>
                  <a:pt x="5430" y="276"/>
                </a:lnTo>
                <a:lnTo>
                  <a:pt x="5430" y="284"/>
                </a:lnTo>
                <a:lnTo>
                  <a:pt x="5430" y="263"/>
                </a:lnTo>
                <a:lnTo>
                  <a:pt x="5431" y="262"/>
                </a:lnTo>
                <a:lnTo>
                  <a:pt x="5431" y="272"/>
                </a:lnTo>
                <a:lnTo>
                  <a:pt x="5431" y="276"/>
                </a:lnTo>
                <a:lnTo>
                  <a:pt x="5432" y="264"/>
                </a:lnTo>
                <a:lnTo>
                  <a:pt x="5432" y="273"/>
                </a:lnTo>
                <a:lnTo>
                  <a:pt x="5432" y="291"/>
                </a:lnTo>
                <a:lnTo>
                  <a:pt x="5433" y="274"/>
                </a:lnTo>
                <a:lnTo>
                  <a:pt x="5433" y="275"/>
                </a:lnTo>
                <a:lnTo>
                  <a:pt x="5433" y="286"/>
                </a:lnTo>
                <a:lnTo>
                  <a:pt x="5433" y="281"/>
                </a:lnTo>
                <a:lnTo>
                  <a:pt x="5434" y="279"/>
                </a:lnTo>
                <a:lnTo>
                  <a:pt x="5434" y="284"/>
                </a:lnTo>
                <a:lnTo>
                  <a:pt x="5434" y="255"/>
                </a:lnTo>
                <a:lnTo>
                  <a:pt x="5435" y="266"/>
                </a:lnTo>
                <a:lnTo>
                  <a:pt x="5435" y="297"/>
                </a:lnTo>
                <a:lnTo>
                  <a:pt x="5435" y="270"/>
                </a:lnTo>
                <a:lnTo>
                  <a:pt x="5436" y="277"/>
                </a:lnTo>
                <a:lnTo>
                  <a:pt x="5436" y="256"/>
                </a:lnTo>
                <a:lnTo>
                  <a:pt x="5436" y="237"/>
                </a:lnTo>
                <a:lnTo>
                  <a:pt x="5437" y="249"/>
                </a:lnTo>
                <a:lnTo>
                  <a:pt x="5437" y="231"/>
                </a:lnTo>
                <a:lnTo>
                  <a:pt x="5437" y="225"/>
                </a:lnTo>
                <a:lnTo>
                  <a:pt x="5437" y="222"/>
                </a:lnTo>
                <a:lnTo>
                  <a:pt x="5438" y="247"/>
                </a:lnTo>
                <a:lnTo>
                  <a:pt x="5438" y="247"/>
                </a:lnTo>
                <a:lnTo>
                  <a:pt x="5438" y="249"/>
                </a:lnTo>
                <a:lnTo>
                  <a:pt x="5438" y="258"/>
                </a:lnTo>
                <a:lnTo>
                  <a:pt x="5439" y="270"/>
                </a:lnTo>
                <a:lnTo>
                  <a:pt x="5439" y="266"/>
                </a:lnTo>
                <a:lnTo>
                  <a:pt x="5440" y="269"/>
                </a:lnTo>
                <a:lnTo>
                  <a:pt x="5440" y="242"/>
                </a:lnTo>
                <a:lnTo>
                  <a:pt x="5440" y="232"/>
                </a:lnTo>
                <a:lnTo>
                  <a:pt x="5440" y="254"/>
                </a:lnTo>
                <a:lnTo>
                  <a:pt x="5441" y="241"/>
                </a:lnTo>
                <a:lnTo>
                  <a:pt x="5441" y="228"/>
                </a:lnTo>
                <a:lnTo>
                  <a:pt x="5441" y="235"/>
                </a:lnTo>
                <a:lnTo>
                  <a:pt x="5442" y="249"/>
                </a:lnTo>
                <a:lnTo>
                  <a:pt x="5442" y="257"/>
                </a:lnTo>
                <a:lnTo>
                  <a:pt x="5442" y="245"/>
                </a:lnTo>
                <a:lnTo>
                  <a:pt x="5443" y="257"/>
                </a:lnTo>
                <a:lnTo>
                  <a:pt x="5443" y="222"/>
                </a:lnTo>
                <a:lnTo>
                  <a:pt x="5443" y="237"/>
                </a:lnTo>
                <a:lnTo>
                  <a:pt x="5444" y="242"/>
                </a:lnTo>
                <a:lnTo>
                  <a:pt x="5444" y="251"/>
                </a:lnTo>
                <a:lnTo>
                  <a:pt x="5444" y="243"/>
                </a:lnTo>
                <a:lnTo>
                  <a:pt x="5444" y="230"/>
                </a:lnTo>
                <a:lnTo>
                  <a:pt x="5445" y="224"/>
                </a:lnTo>
                <a:lnTo>
                  <a:pt x="5445" y="254"/>
                </a:lnTo>
                <a:lnTo>
                  <a:pt x="5445" y="254"/>
                </a:lnTo>
                <a:lnTo>
                  <a:pt x="5446" y="239"/>
                </a:lnTo>
                <a:lnTo>
                  <a:pt x="5446" y="237"/>
                </a:lnTo>
                <a:lnTo>
                  <a:pt x="5446" y="252"/>
                </a:lnTo>
                <a:lnTo>
                  <a:pt x="5447" y="222"/>
                </a:lnTo>
                <a:lnTo>
                  <a:pt x="5447" y="222"/>
                </a:lnTo>
                <a:lnTo>
                  <a:pt x="5447" y="231"/>
                </a:lnTo>
                <a:lnTo>
                  <a:pt x="5448" y="244"/>
                </a:lnTo>
                <a:lnTo>
                  <a:pt x="5448" y="259"/>
                </a:lnTo>
                <a:lnTo>
                  <a:pt x="5448" y="259"/>
                </a:lnTo>
                <a:lnTo>
                  <a:pt x="5448" y="256"/>
                </a:lnTo>
                <a:lnTo>
                  <a:pt x="5449" y="244"/>
                </a:lnTo>
                <a:lnTo>
                  <a:pt x="5449" y="249"/>
                </a:lnTo>
                <a:lnTo>
                  <a:pt x="5449" y="228"/>
                </a:lnTo>
                <a:lnTo>
                  <a:pt x="5450" y="252"/>
                </a:lnTo>
                <a:lnTo>
                  <a:pt x="5450" y="270"/>
                </a:lnTo>
                <a:lnTo>
                  <a:pt x="5450" y="245"/>
                </a:lnTo>
                <a:lnTo>
                  <a:pt x="5451" y="239"/>
                </a:lnTo>
                <a:lnTo>
                  <a:pt x="5451" y="256"/>
                </a:lnTo>
                <a:lnTo>
                  <a:pt x="5451" y="237"/>
                </a:lnTo>
                <a:lnTo>
                  <a:pt x="5452" y="232"/>
                </a:lnTo>
                <a:lnTo>
                  <a:pt x="5452" y="248"/>
                </a:lnTo>
                <a:lnTo>
                  <a:pt x="5452" y="255"/>
                </a:lnTo>
                <a:lnTo>
                  <a:pt x="5452" y="259"/>
                </a:lnTo>
                <a:lnTo>
                  <a:pt x="5453" y="237"/>
                </a:lnTo>
                <a:lnTo>
                  <a:pt x="5453" y="207"/>
                </a:lnTo>
                <a:lnTo>
                  <a:pt x="5454" y="208"/>
                </a:lnTo>
                <a:lnTo>
                  <a:pt x="5454" y="220"/>
                </a:lnTo>
                <a:lnTo>
                  <a:pt x="5454" y="212"/>
                </a:lnTo>
                <a:lnTo>
                  <a:pt x="5454" y="224"/>
                </a:lnTo>
                <a:lnTo>
                  <a:pt x="5455" y="201"/>
                </a:lnTo>
                <a:lnTo>
                  <a:pt x="5455" y="225"/>
                </a:lnTo>
                <a:lnTo>
                  <a:pt x="5455" y="202"/>
                </a:lnTo>
                <a:lnTo>
                  <a:pt x="5455" y="237"/>
                </a:lnTo>
                <a:lnTo>
                  <a:pt x="5456" y="241"/>
                </a:lnTo>
                <a:lnTo>
                  <a:pt x="5456" y="238"/>
                </a:lnTo>
                <a:lnTo>
                  <a:pt x="5456" y="255"/>
                </a:lnTo>
                <a:lnTo>
                  <a:pt x="5457" y="279"/>
                </a:lnTo>
                <a:lnTo>
                  <a:pt x="5457" y="281"/>
                </a:lnTo>
                <a:lnTo>
                  <a:pt x="5457" y="285"/>
                </a:lnTo>
                <a:lnTo>
                  <a:pt x="5458" y="302"/>
                </a:lnTo>
                <a:lnTo>
                  <a:pt x="5458" y="277"/>
                </a:lnTo>
                <a:lnTo>
                  <a:pt x="5458" y="262"/>
                </a:lnTo>
                <a:lnTo>
                  <a:pt x="5459" y="275"/>
                </a:lnTo>
                <a:lnTo>
                  <a:pt x="5459" y="267"/>
                </a:lnTo>
                <a:lnTo>
                  <a:pt x="5459" y="263"/>
                </a:lnTo>
                <a:lnTo>
                  <a:pt x="5459" y="262"/>
                </a:lnTo>
                <a:lnTo>
                  <a:pt x="5460" y="273"/>
                </a:lnTo>
                <a:lnTo>
                  <a:pt x="5460" y="279"/>
                </a:lnTo>
                <a:lnTo>
                  <a:pt x="5460" y="279"/>
                </a:lnTo>
                <a:lnTo>
                  <a:pt x="5461" y="272"/>
                </a:lnTo>
                <a:lnTo>
                  <a:pt x="5461" y="250"/>
                </a:lnTo>
                <a:lnTo>
                  <a:pt x="5461" y="259"/>
                </a:lnTo>
                <a:lnTo>
                  <a:pt x="5462" y="260"/>
                </a:lnTo>
                <a:lnTo>
                  <a:pt x="5462" y="302"/>
                </a:lnTo>
                <a:lnTo>
                  <a:pt x="5462" y="293"/>
                </a:lnTo>
                <a:lnTo>
                  <a:pt x="5463" y="273"/>
                </a:lnTo>
                <a:lnTo>
                  <a:pt x="5463" y="256"/>
                </a:lnTo>
                <a:lnTo>
                  <a:pt x="5463" y="295"/>
                </a:lnTo>
                <a:lnTo>
                  <a:pt x="5463" y="245"/>
                </a:lnTo>
                <a:lnTo>
                  <a:pt x="5464" y="244"/>
                </a:lnTo>
                <a:lnTo>
                  <a:pt x="5464" y="238"/>
                </a:lnTo>
                <a:lnTo>
                  <a:pt x="5465" y="252"/>
                </a:lnTo>
                <a:lnTo>
                  <a:pt x="5465" y="253"/>
                </a:lnTo>
                <a:lnTo>
                  <a:pt x="5465" y="244"/>
                </a:lnTo>
                <a:lnTo>
                  <a:pt x="5465" y="262"/>
                </a:lnTo>
                <a:lnTo>
                  <a:pt x="5466" y="236"/>
                </a:lnTo>
                <a:lnTo>
                  <a:pt x="5466" y="249"/>
                </a:lnTo>
                <a:lnTo>
                  <a:pt x="5466" y="261"/>
                </a:lnTo>
                <a:lnTo>
                  <a:pt x="5466" y="259"/>
                </a:lnTo>
                <a:lnTo>
                  <a:pt x="5467" y="279"/>
                </a:lnTo>
                <a:lnTo>
                  <a:pt x="5467" y="263"/>
                </a:lnTo>
                <a:lnTo>
                  <a:pt x="5467" y="286"/>
                </a:lnTo>
                <a:lnTo>
                  <a:pt x="5468" y="268"/>
                </a:lnTo>
                <a:lnTo>
                  <a:pt x="5468" y="286"/>
                </a:lnTo>
                <a:lnTo>
                  <a:pt x="5469" y="264"/>
                </a:lnTo>
                <a:lnTo>
                  <a:pt x="5469" y="289"/>
                </a:lnTo>
                <a:lnTo>
                  <a:pt x="5469" y="274"/>
                </a:lnTo>
                <a:lnTo>
                  <a:pt x="5469" y="281"/>
                </a:lnTo>
                <a:lnTo>
                  <a:pt x="5470" y="267"/>
                </a:lnTo>
                <a:lnTo>
                  <a:pt x="5470" y="268"/>
                </a:lnTo>
                <a:lnTo>
                  <a:pt x="5470" y="277"/>
                </a:lnTo>
                <a:lnTo>
                  <a:pt x="5470" y="265"/>
                </a:lnTo>
                <a:lnTo>
                  <a:pt x="5471" y="287"/>
                </a:lnTo>
                <a:lnTo>
                  <a:pt x="5471" y="302"/>
                </a:lnTo>
                <a:lnTo>
                  <a:pt x="5472" y="277"/>
                </a:lnTo>
                <a:lnTo>
                  <a:pt x="5472" y="291"/>
                </a:lnTo>
                <a:lnTo>
                  <a:pt x="5472" y="279"/>
                </a:lnTo>
                <a:lnTo>
                  <a:pt x="5472" y="287"/>
                </a:lnTo>
                <a:lnTo>
                  <a:pt x="5473" y="263"/>
                </a:lnTo>
                <a:lnTo>
                  <a:pt x="5473" y="271"/>
                </a:lnTo>
                <a:lnTo>
                  <a:pt x="5473" y="273"/>
                </a:lnTo>
                <a:lnTo>
                  <a:pt x="5474" y="264"/>
                </a:lnTo>
                <a:lnTo>
                  <a:pt x="5474" y="275"/>
                </a:lnTo>
                <a:lnTo>
                  <a:pt x="5474" y="257"/>
                </a:lnTo>
                <a:lnTo>
                  <a:pt x="5474" y="264"/>
                </a:lnTo>
                <a:lnTo>
                  <a:pt x="5475" y="258"/>
                </a:lnTo>
                <a:lnTo>
                  <a:pt x="5475" y="253"/>
                </a:lnTo>
                <a:lnTo>
                  <a:pt x="5476" y="271"/>
                </a:lnTo>
                <a:lnTo>
                  <a:pt x="5476" y="277"/>
                </a:lnTo>
                <a:lnTo>
                  <a:pt x="5476" y="274"/>
                </a:lnTo>
                <a:lnTo>
                  <a:pt x="5476" y="266"/>
                </a:lnTo>
                <a:lnTo>
                  <a:pt x="5477" y="263"/>
                </a:lnTo>
                <a:lnTo>
                  <a:pt x="5477" y="252"/>
                </a:lnTo>
                <a:lnTo>
                  <a:pt x="5477" y="265"/>
                </a:lnTo>
                <a:lnTo>
                  <a:pt x="5478" y="242"/>
                </a:lnTo>
                <a:lnTo>
                  <a:pt x="5478" y="260"/>
                </a:lnTo>
                <a:lnTo>
                  <a:pt x="5478" y="255"/>
                </a:lnTo>
                <a:lnTo>
                  <a:pt x="5478" y="258"/>
                </a:lnTo>
                <a:lnTo>
                  <a:pt x="5479" y="247"/>
                </a:lnTo>
                <a:lnTo>
                  <a:pt x="5479" y="255"/>
                </a:lnTo>
                <a:lnTo>
                  <a:pt x="5480" y="264"/>
                </a:lnTo>
                <a:lnTo>
                  <a:pt x="5480" y="287"/>
                </a:lnTo>
                <a:lnTo>
                  <a:pt x="5480" y="286"/>
                </a:lnTo>
                <a:lnTo>
                  <a:pt x="5480" y="249"/>
                </a:lnTo>
                <a:lnTo>
                  <a:pt x="5481" y="262"/>
                </a:lnTo>
                <a:lnTo>
                  <a:pt x="5481" y="270"/>
                </a:lnTo>
                <a:lnTo>
                  <a:pt x="5481" y="276"/>
                </a:lnTo>
                <a:lnTo>
                  <a:pt x="5481" y="283"/>
                </a:lnTo>
                <a:lnTo>
                  <a:pt x="5482" y="270"/>
                </a:lnTo>
                <a:lnTo>
                  <a:pt x="5482" y="266"/>
                </a:lnTo>
                <a:lnTo>
                  <a:pt x="5483" y="273"/>
                </a:lnTo>
                <a:lnTo>
                  <a:pt x="5483" y="255"/>
                </a:lnTo>
                <a:lnTo>
                  <a:pt x="5483" y="266"/>
                </a:lnTo>
                <a:lnTo>
                  <a:pt x="5483" y="251"/>
                </a:lnTo>
                <a:lnTo>
                  <a:pt x="5484" y="254"/>
                </a:lnTo>
                <a:lnTo>
                  <a:pt x="5484" y="258"/>
                </a:lnTo>
                <a:lnTo>
                  <a:pt x="5484" y="283"/>
                </a:lnTo>
                <a:lnTo>
                  <a:pt x="5485" y="278"/>
                </a:lnTo>
                <a:lnTo>
                  <a:pt x="5485" y="281"/>
                </a:lnTo>
                <a:lnTo>
                  <a:pt x="5485" y="281"/>
                </a:lnTo>
                <a:lnTo>
                  <a:pt x="5485" y="259"/>
                </a:lnTo>
                <a:lnTo>
                  <a:pt x="5486" y="281"/>
                </a:lnTo>
                <a:lnTo>
                  <a:pt x="5486" y="295"/>
                </a:lnTo>
                <a:lnTo>
                  <a:pt x="5487" y="288"/>
                </a:lnTo>
                <a:lnTo>
                  <a:pt x="5487" y="266"/>
                </a:lnTo>
                <a:lnTo>
                  <a:pt x="5487" y="272"/>
                </a:lnTo>
                <a:lnTo>
                  <a:pt x="5487" y="283"/>
                </a:lnTo>
                <a:lnTo>
                  <a:pt x="5488" y="289"/>
                </a:lnTo>
                <a:lnTo>
                  <a:pt x="5488" y="283"/>
                </a:lnTo>
                <a:lnTo>
                  <a:pt x="5488" y="274"/>
                </a:lnTo>
                <a:lnTo>
                  <a:pt x="5489" y="273"/>
                </a:lnTo>
                <a:lnTo>
                  <a:pt x="5489" y="265"/>
                </a:lnTo>
                <a:lnTo>
                  <a:pt x="5489" y="291"/>
                </a:lnTo>
                <a:lnTo>
                  <a:pt x="5489" y="246"/>
                </a:lnTo>
                <a:lnTo>
                  <a:pt x="5490" y="251"/>
                </a:lnTo>
                <a:lnTo>
                  <a:pt x="5490" y="265"/>
                </a:lnTo>
                <a:lnTo>
                  <a:pt x="5491" y="274"/>
                </a:lnTo>
                <a:lnTo>
                  <a:pt x="5491" y="272"/>
                </a:lnTo>
                <a:lnTo>
                  <a:pt x="5491" y="268"/>
                </a:lnTo>
                <a:lnTo>
                  <a:pt x="5491" y="262"/>
                </a:lnTo>
                <a:lnTo>
                  <a:pt x="5492" y="270"/>
                </a:lnTo>
                <a:lnTo>
                  <a:pt x="5492" y="254"/>
                </a:lnTo>
                <a:lnTo>
                  <a:pt x="5492" y="271"/>
                </a:lnTo>
                <a:lnTo>
                  <a:pt x="5493" y="278"/>
                </a:lnTo>
                <a:lnTo>
                  <a:pt x="5493" y="280"/>
                </a:lnTo>
                <a:lnTo>
                  <a:pt x="5493" y="277"/>
                </a:lnTo>
                <a:lnTo>
                  <a:pt x="5494" y="260"/>
                </a:lnTo>
                <a:lnTo>
                  <a:pt x="5494" y="259"/>
                </a:lnTo>
                <a:lnTo>
                  <a:pt x="5494" y="254"/>
                </a:lnTo>
                <a:lnTo>
                  <a:pt x="5495" y="249"/>
                </a:lnTo>
                <a:lnTo>
                  <a:pt x="5495" y="252"/>
                </a:lnTo>
                <a:lnTo>
                  <a:pt x="5495" y="257"/>
                </a:lnTo>
                <a:lnTo>
                  <a:pt x="5495" y="264"/>
                </a:lnTo>
                <a:lnTo>
                  <a:pt x="5496" y="257"/>
                </a:lnTo>
                <a:lnTo>
                  <a:pt x="5496" y="252"/>
                </a:lnTo>
                <a:lnTo>
                  <a:pt x="5496" y="262"/>
                </a:lnTo>
                <a:lnTo>
                  <a:pt x="5496" y="241"/>
                </a:lnTo>
                <a:lnTo>
                  <a:pt x="5497" y="228"/>
                </a:lnTo>
                <a:lnTo>
                  <a:pt x="5497" y="251"/>
                </a:lnTo>
                <a:lnTo>
                  <a:pt x="5498" y="240"/>
                </a:lnTo>
                <a:lnTo>
                  <a:pt x="5498" y="248"/>
                </a:lnTo>
                <a:lnTo>
                  <a:pt x="5498" y="241"/>
                </a:lnTo>
                <a:lnTo>
                  <a:pt x="5498" y="256"/>
                </a:lnTo>
                <a:lnTo>
                  <a:pt x="5499" y="244"/>
                </a:lnTo>
                <a:lnTo>
                  <a:pt x="5499" y="229"/>
                </a:lnTo>
                <a:lnTo>
                  <a:pt x="5499" y="246"/>
                </a:lnTo>
                <a:lnTo>
                  <a:pt x="5500" y="229"/>
                </a:lnTo>
                <a:lnTo>
                  <a:pt x="5500" y="240"/>
                </a:lnTo>
                <a:lnTo>
                  <a:pt x="5500" y="242"/>
                </a:lnTo>
                <a:lnTo>
                  <a:pt x="5500" y="277"/>
                </a:lnTo>
                <a:lnTo>
                  <a:pt x="5501" y="248"/>
                </a:lnTo>
                <a:lnTo>
                  <a:pt x="5501" y="279"/>
                </a:lnTo>
                <a:lnTo>
                  <a:pt x="5502" y="254"/>
                </a:lnTo>
                <a:lnTo>
                  <a:pt x="5502" y="216"/>
                </a:lnTo>
                <a:lnTo>
                  <a:pt x="5502" y="247"/>
                </a:lnTo>
                <a:lnTo>
                  <a:pt x="5502" y="241"/>
                </a:lnTo>
                <a:lnTo>
                  <a:pt x="5503" y="236"/>
                </a:lnTo>
                <a:lnTo>
                  <a:pt x="5503" y="236"/>
                </a:lnTo>
                <a:lnTo>
                  <a:pt x="5503" y="252"/>
                </a:lnTo>
                <a:lnTo>
                  <a:pt x="5504" y="266"/>
                </a:lnTo>
                <a:lnTo>
                  <a:pt x="5504" y="248"/>
                </a:lnTo>
                <a:lnTo>
                  <a:pt x="5504" y="243"/>
                </a:lnTo>
                <a:lnTo>
                  <a:pt x="5505" y="222"/>
                </a:lnTo>
                <a:lnTo>
                  <a:pt x="5505" y="220"/>
                </a:lnTo>
                <a:lnTo>
                  <a:pt x="5505" y="255"/>
                </a:lnTo>
                <a:lnTo>
                  <a:pt x="5506" y="244"/>
                </a:lnTo>
                <a:lnTo>
                  <a:pt x="5506" y="224"/>
                </a:lnTo>
                <a:lnTo>
                  <a:pt x="5506" y="244"/>
                </a:lnTo>
                <a:lnTo>
                  <a:pt x="5506" y="258"/>
                </a:lnTo>
                <a:lnTo>
                  <a:pt x="5507" y="242"/>
                </a:lnTo>
                <a:lnTo>
                  <a:pt x="5507" y="250"/>
                </a:lnTo>
                <a:lnTo>
                  <a:pt x="5507" y="265"/>
                </a:lnTo>
                <a:lnTo>
                  <a:pt x="5507" y="260"/>
                </a:lnTo>
                <a:lnTo>
                  <a:pt x="5508" y="244"/>
                </a:lnTo>
                <a:lnTo>
                  <a:pt x="5508" y="242"/>
                </a:lnTo>
                <a:lnTo>
                  <a:pt x="5509" y="250"/>
                </a:lnTo>
                <a:lnTo>
                  <a:pt x="5509" y="252"/>
                </a:lnTo>
                <a:lnTo>
                  <a:pt x="5509" y="271"/>
                </a:lnTo>
                <a:lnTo>
                  <a:pt x="5510" y="253"/>
                </a:lnTo>
                <a:lnTo>
                  <a:pt x="5510" y="264"/>
                </a:lnTo>
                <a:lnTo>
                  <a:pt x="5510" y="263"/>
                </a:lnTo>
                <a:lnTo>
                  <a:pt x="5510" y="292"/>
                </a:lnTo>
                <a:lnTo>
                  <a:pt x="5511" y="263"/>
                </a:lnTo>
                <a:lnTo>
                  <a:pt x="5511" y="260"/>
                </a:lnTo>
                <a:lnTo>
                  <a:pt x="5511" y="244"/>
                </a:lnTo>
                <a:lnTo>
                  <a:pt x="5511" y="261"/>
                </a:lnTo>
                <a:lnTo>
                  <a:pt x="5512" y="262"/>
                </a:lnTo>
                <a:lnTo>
                  <a:pt x="5512" y="257"/>
                </a:lnTo>
                <a:lnTo>
                  <a:pt x="5513" y="271"/>
                </a:lnTo>
                <a:lnTo>
                  <a:pt x="5513" y="261"/>
                </a:lnTo>
                <a:lnTo>
                  <a:pt x="5513" y="252"/>
                </a:lnTo>
                <a:lnTo>
                  <a:pt x="5513" y="250"/>
                </a:lnTo>
                <a:lnTo>
                  <a:pt x="5514" y="250"/>
                </a:lnTo>
                <a:lnTo>
                  <a:pt x="5514" y="262"/>
                </a:lnTo>
                <a:lnTo>
                  <a:pt x="5514" y="246"/>
                </a:lnTo>
                <a:lnTo>
                  <a:pt x="5515" y="246"/>
                </a:lnTo>
                <a:lnTo>
                  <a:pt x="5515" y="249"/>
                </a:lnTo>
                <a:lnTo>
                  <a:pt x="5515" y="262"/>
                </a:lnTo>
                <a:lnTo>
                  <a:pt x="5516" y="251"/>
                </a:lnTo>
                <a:lnTo>
                  <a:pt x="5516" y="255"/>
                </a:lnTo>
                <a:lnTo>
                  <a:pt x="5516" y="250"/>
                </a:lnTo>
                <a:lnTo>
                  <a:pt x="5517" y="256"/>
                </a:lnTo>
                <a:lnTo>
                  <a:pt x="5517" y="258"/>
                </a:lnTo>
                <a:lnTo>
                  <a:pt x="5517" y="255"/>
                </a:lnTo>
                <a:lnTo>
                  <a:pt x="5517" y="253"/>
                </a:lnTo>
                <a:lnTo>
                  <a:pt x="5518" y="240"/>
                </a:lnTo>
                <a:lnTo>
                  <a:pt x="5518" y="255"/>
                </a:lnTo>
                <a:lnTo>
                  <a:pt x="5518" y="238"/>
                </a:lnTo>
                <a:lnTo>
                  <a:pt x="5519" y="240"/>
                </a:lnTo>
                <a:lnTo>
                  <a:pt x="5519" y="256"/>
                </a:lnTo>
                <a:lnTo>
                  <a:pt x="5519" y="248"/>
                </a:lnTo>
                <a:lnTo>
                  <a:pt x="5520" y="252"/>
                </a:lnTo>
                <a:lnTo>
                  <a:pt x="5520" y="265"/>
                </a:lnTo>
                <a:lnTo>
                  <a:pt x="5520" y="273"/>
                </a:lnTo>
                <a:lnTo>
                  <a:pt x="5521" y="257"/>
                </a:lnTo>
                <a:lnTo>
                  <a:pt x="5521" y="244"/>
                </a:lnTo>
                <a:lnTo>
                  <a:pt x="5521" y="252"/>
                </a:lnTo>
                <a:lnTo>
                  <a:pt x="5521" y="251"/>
                </a:lnTo>
                <a:lnTo>
                  <a:pt x="5522" y="289"/>
                </a:lnTo>
                <a:lnTo>
                  <a:pt x="5522" y="285"/>
                </a:lnTo>
                <a:lnTo>
                  <a:pt x="5522" y="312"/>
                </a:lnTo>
                <a:lnTo>
                  <a:pt x="5522" y="292"/>
                </a:lnTo>
                <a:lnTo>
                  <a:pt x="5523" y="292"/>
                </a:lnTo>
                <a:lnTo>
                  <a:pt x="5523" y="274"/>
                </a:lnTo>
                <a:lnTo>
                  <a:pt x="5524" y="289"/>
                </a:lnTo>
                <a:lnTo>
                  <a:pt x="5524" y="284"/>
                </a:lnTo>
                <a:lnTo>
                  <a:pt x="5524" y="316"/>
                </a:lnTo>
                <a:lnTo>
                  <a:pt x="5524" y="280"/>
                </a:lnTo>
                <a:lnTo>
                  <a:pt x="5525" y="293"/>
                </a:lnTo>
                <a:lnTo>
                  <a:pt x="5525" y="281"/>
                </a:lnTo>
                <a:lnTo>
                  <a:pt x="5525" y="294"/>
                </a:lnTo>
                <a:lnTo>
                  <a:pt x="5526" y="321"/>
                </a:lnTo>
                <a:lnTo>
                  <a:pt x="5526" y="300"/>
                </a:lnTo>
                <a:lnTo>
                  <a:pt x="5526" y="302"/>
                </a:lnTo>
                <a:lnTo>
                  <a:pt x="5527" y="276"/>
                </a:lnTo>
                <a:lnTo>
                  <a:pt x="5527" y="291"/>
                </a:lnTo>
                <a:lnTo>
                  <a:pt x="5527" y="270"/>
                </a:lnTo>
                <a:lnTo>
                  <a:pt x="5528" y="289"/>
                </a:lnTo>
                <a:lnTo>
                  <a:pt x="5528" y="295"/>
                </a:lnTo>
                <a:lnTo>
                  <a:pt x="5528" y="303"/>
                </a:lnTo>
                <a:lnTo>
                  <a:pt x="5528" y="315"/>
                </a:lnTo>
                <a:lnTo>
                  <a:pt x="5529" y="291"/>
                </a:lnTo>
                <a:lnTo>
                  <a:pt x="5529" y="262"/>
                </a:lnTo>
                <a:lnTo>
                  <a:pt x="5529" y="273"/>
                </a:lnTo>
                <a:lnTo>
                  <a:pt x="5530" y="241"/>
                </a:lnTo>
                <a:lnTo>
                  <a:pt x="5530" y="247"/>
                </a:lnTo>
                <a:lnTo>
                  <a:pt x="5530" y="252"/>
                </a:lnTo>
                <a:lnTo>
                  <a:pt x="5531" y="257"/>
                </a:lnTo>
                <a:lnTo>
                  <a:pt x="5531" y="262"/>
                </a:lnTo>
                <a:lnTo>
                  <a:pt x="5531" y="252"/>
                </a:lnTo>
                <a:lnTo>
                  <a:pt x="5532" y="229"/>
                </a:lnTo>
                <a:lnTo>
                  <a:pt x="5532" y="230"/>
                </a:lnTo>
                <a:lnTo>
                  <a:pt x="5532" y="231"/>
                </a:lnTo>
                <a:lnTo>
                  <a:pt x="5532" y="219"/>
                </a:lnTo>
                <a:lnTo>
                  <a:pt x="5533" y="218"/>
                </a:lnTo>
                <a:lnTo>
                  <a:pt x="5533" y="249"/>
                </a:lnTo>
                <a:lnTo>
                  <a:pt x="5533" y="250"/>
                </a:lnTo>
                <a:lnTo>
                  <a:pt x="5534" y="260"/>
                </a:lnTo>
                <a:lnTo>
                  <a:pt x="5534" y="282"/>
                </a:lnTo>
                <a:lnTo>
                  <a:pt x="5534" y="276"/>
                </a:lnTo>
                <a:lnTo>
                  <a:pt x="5535" y="250"/>
                </a:lnTo>
                <a:lnTo>
                  <a:pt x="5535" y="260"/>
                </a:lnTo>
                <a:lnTo>
                  <a:pt x="5535" y="283"/>
                </a:lnTo>
                <a:lnTo>
                  <a:pt x="5536" y="311"/>
                </a:lnTo>
                <a:lnTo>
                  <a:pt x="5536" y="282"/>
                </a:lnTo>
                <a:lnTo>
                  <a:pt x="5536" y="290"/>
                </a:lnTo>
                <a:lnTo>
                  <a:pt x="5536" y="271"/>
                </a:lnTo>
                <a:lnTo>
                  <a:pt x="5537" y="243"/>
                </a:lnTo>
                <a:lnTo>
                  <a:pt x="5537" y="289"/>
                </a:lnTo>
                <a:lnTo>
                  <a:pt x="5538" y="275"/>
                </a:lnTo>
                <a:lnTo>
                  <a:pt x="5538" y="266"/>
                </a:lnTo>
                <a:lnTo>
                  <a:pt x="5538" y="268"/>
                </a:lnTo>
                <a:lnTo>
                  <a:pt x="5538" y="250"/>
                </a:lnTo>
                <a:lnTo>
                  <a:pt x="5539" y="269"/>
                </a:lnTo>
                <a:lnTo>
                  <a:pt x="5539" y="286"/>
                </a:lnTo>
                <a:lnTo>
                  <a:pt x="5539" y="272"/>
                </a:lnTo>
                <a:lnTo>
                  <a:pt x="5539" y="271"/>
                </a:lnTo>
                <a:lnTo>
                  <a:pt x="5540" y="266"/>
                </a:lnTo>
                <a:lnTo>
                  <a:pt x="5540" y="275"/>
                </a:lnTo>
                <a:lnTo>
                  <a:pt x="5540" y="256"/>
                </a:lnTo>
                <a:lnTo>
                  <a:pt x="5541" y="258"/>
                </a:lnTo>
                <a:lnTo>
                  <a:pt x="5541" y="279"/>
                </a:lnTo>
                <a:lnTo>
                  <a:pt x="5541" y="294"/>
                </a:lnTo>
                <a:lnTo>
                  <a:pt x="5542" y="297"/>
                </a:lnTo>
                <a:lnTo>
                  <a:pt x="5542" y="269"/>
                </a:lnTo>
                <a:lnTo>
                  <a:pt x="5542" y="269"/>
                </a:lnTo>
                <a:lnTo>
                  <a:pt x="5543" y="289"/>
                </a:lnTo>
                <a:lnTo>
                  <a:pt x="5543" y="262"/>
                </a:lnTo>
                <a:lnTo>
                  <a:pt x="5543" y="273"/>
                </a:lnTo>
                <a:lnTo>
                  <a:pt x="5543" y="270"/>
                </a:lnTo>
                <a:lnTo>
                  <a:pt x="5544" y="273"/>
                </a:lnTo>
                <a:lnTo>
                  <a:pt x="5544" y="268"/>
                </a:lnTo>
                <a:lnTo>
                  <a:pt x="5545" y="284"/>
                </a:lnTo>
                <a:lnTo>
                  <a:pt x="5545" y="262"/>
                </a:lnTo>
                <a:lnTo>
                  <a:pt x="5545" y="252"/>
                </a:lnTo>
                <a:lnTo>
                  <a:pt x="5545" y="251"/>
                </a:lnTo>
                <a:lnTo>
                  <a:pt x="5546" y="225"/>
                </a:lnTo>
                <a:lnTo>
                  <a:pt x="5546" y="257"/>
                </a:lnTo>
                <a:lnTo>
                  <a:pt x="5546" y="246"/>
                </a:lnTo>
                <a:lnTo>
                  <a:pt x="5547" y="241"/>
                </a:lnTo>
                <a:lnTo>
                  <a:pt x="5547" y="237"/>
                </a:lnTo>
                <a:lnTo>
                  <a:pt x="5547" y="259"/>
                </a:lnTo>
                <a:lnTo>
                  <a:pt x="5547" y="256"/>
                </a:lnTo>
                <a:lnTo>
                  <a:pt x="5548" y="269"/>
                </a:lnTo>
                <a:lnTo>
                  <a:pt x="5548" y="262"/>
                </a:lnTo>
                <a:lnTo>
                  <a:pt x="5549" y="254"/>
                </a:lnTo>
                <a:lnTo>
                  <a:pt x="5549" y="276"/>
                </a:lnTo>
                <a:lnTo>
                  <a:pt x="5549" y="260"/>
                </a:lnTo>
                <a:lnTo>
                  <a:pt x="5549" y="257"/>
                </a:lnTo>
                <a:lnTo>
                  <a:pt x="5550" y="240"/>
                </a:lnTo>
                <a:lnTo>
                  <a:pt x="5550" y="257"/>
                </a:lnTo>
                <a:lnTo>
                  <a:pt x="5550" y="267"/>
                </a:lnTo>
                <a:lnTo>
                  <a:pt x="5551" y="274"/>
                </a:lnTo>
                <a:lnTo>
                  <a:pt x="5551" y="276"/>
                </a:lnTo>
                <a:lnTo>
                  <a:pt x="5551" y="267"/>
                </a:lnTo>
                <a:lnTo>
                  <a:pt x="5551" y="271"/>
                </a:lnTo>
                <a:lnTo>
                  <a:pt x="5552" y="271"/>
                </a:lnTo>
                <a:lnTo>
                  <a:pt x="5552" y="268"/>
                </a:lnTo>
                <a:lnTo>
                  <a:pt x="5553" y="275"/>
                </a:lnTo>
                <a:lnTo>
                  <a:pt x="5553" y="268"/>
                </a:lnTo>
                <a:lnTo>
                  <a:pt x="5553" y="253"/>
                </a:lnTo>
                <a:lnTo>
                  <a:pt x="5553" y="265"/>
                </a:lnTo>
                <a:lnTo>
                  <a:pt x="5554" y="270"/>
                </a:lnTo>
                <a:lnTo>
                  <a:pt x="5554" y="285"/>
                </a:lnTo>
                <a:lnTo>
                  <a:pt x="5554" y="299"/>
                </a:lnTo>
                <a:lnTo>
                  <a:pt x="5554" y="290"/>
                </a:lnTo>
                <a:lnTo>
                  <a:pt x="5555" y="301"/>
                </a:lnTo>
                <a:lnTo>
                  <a:pt x="5555" y="285"/>
                </a:lnTo>
                <a:lnTo>
                  <a:pt x="5556" y="296"/>
                </a:lnTo>
                <a:lnTo>
                  <a:pt x="5556" y="290"/>
                </a:lnTo>
                <a:lnTo>
                  <a:pt x="5556" y="277"/>
                </a:lnTo>
                <a:lnTo>
                  <a:pt x="5556" y="299"/>
                </a:lnTo>
                <a:lnTo>
                  <a:pt x="5557" y="295"/>
                </a:lnTo>
                <a:lnTo>
                  <a:pt x="5557" y="269"/>
                </a:lnTo>
                <a:lnTo>
                  <a:pt x="5557" y="258"/>
                </a:lnTo>
                <a:lnTo>
                  <a:pt x="5558" y="295"/>
                </a:lnTo>
                <a:lnTo>
                  <a:pt x="5558" y="263"/>
                </a:lnTo>
                <a:lnTo>
                  <a:pt x="5558" y="247"/>
                </a:lnTo>
                <a:lnTo>
                  <a:pt x="5558" y="272"/>
                </a:lnTo>
                <a:lnTo>
                  <a:pt x="5559" y="287"/>
                </a:lnTo>
                <a:lnTo>
                  <a:pt x="5559" y="284"/>
                </a:lnTo>
                <a:lnTo>
                  <a:pt x="5560" y="282"/>
                </a:lnTo>
                <a:lnTo>
                  <a:pt x="5560" y="298"/>
                </a:lnTo>
                <a:lnTo>
                  <a:pt x="5560" y="265"/>
                </a:lnTo>
                <a:lnTo>
                  <a:pt x="5560" y="262"/>
                </a:lnTo>
                <a:lnTo>
                  <a:pt x="5561" y="280"/>
                </a:lnTo>
                <a:lnTo>
                  <a:pt x="5561" y="284"/>
                </a:lnTo>
                <a:lnTo>
                  <a:pt x="5561" y="272"/>
                </a:lnTo>
                <a:lnTo>
                  <a:pt x="5562" y="251"/>
                </a:lnTo>
                <a:lnTo>
                  <a:pt x="5562" y="238"/>
                </a:lnTo>
                <a:lnTo>
                  <a:pt x="5562" y="247"/>
                </a:lnTo>
                <a:lnTo>
                  <a:pt x="5562" y="248"/>
                </a:lnTo>
                <a:lnTo>
                  <a:pt x="5563" y="249"/>
                </a:lnTo>
                <a:lnTo>
                  <a:pt x="5563" y="264"/>
                </a:lnTo>
                <a:lnTo>
                  <a:pt x="5564" y="266"/>
                </a:lnTo>
                <a:lnTo>
                  <a:pt x="5564" y="263"/>
                </a:lnTo>
                <a:lnTo>
                  <a:pt x="5564" y="259"/>
                </a:lnTo>
                <a:lnTo>
                  <a:pt x="5564" y="247"/>
                </a:lnTo>
                <a:lnTo>
                  <a:pt x="5565" y="241"/>
                </a:lnTo>
                <a:lnTo>
                  <a:pt x="5565" y="258"/>
                </a:lnTo>
                <a:lnTo>
                  <a:pt x="5565" y="279"/>
                </a:lnTo>
                <a:lnTo>
                  <a:pt x="5565" y="266"/>
                </a:lnTo>
                <a:lnTo>
                  <a:pt x="5566" y="240"/>
                </a:lnTo>
                <a:lnTo>
                  <a:pt x="5566" y="273"/>
                </a:lnTo>
                <a:lnTo>
                  <a:pt x="5567" y="293"/>
                </a:lnTo>
                <a:lnTo>
                  <a:pt x="5567" y="292"/>
                </a:lnTo>
                <a:lnTo>
                  <a:pt x="5567" y="282"/>
                </a:lnTo>
                <a:lnTo>
                  <a:pt x="5567" y="274"/>
                </a:lnTo>
                <a:lnTo>
                  <a:pt x="5568" y="266"/>
                </a:lnTo>
                <a:lnTo>
                  <a:pt x="5568" y="257"/>
                </a:lnTo>
                <a:lnTo>
                  <a:pt x="5568" y="252"/>
                </a:lnTo>
                <a:lnTo>
                  <a:pt x="5569" y="299"/>
                </a:lnTo>
                <a:lnTo>
                  <a:pt x="5569" y="287"/>
                </a:lnTo>
                <a:lnTo>
                  <a:pt x="5569" y="263"/>
                </a:lnTo>
                <a:lnTo>
                  <a:pt x="5569" y="238"/>
                </a:lnTo>
                <a:lnTo>
                  <a:pt x="5570" y="253"/>
                </a:lnTo>
                <a:lnTo>
                  <a:pt x="5570" y="230"/>
                </a:lnTo>
                <a:lnTo>
                  <a:pt x="5571" y="230"/>
                </a:lnTo>
                <a:lnTo>
                  <a:pt x="5571" y="267"/>
                </a:lnTo>
                <a:lnTo>
                  <a:pt x="5571" y="262"/>
                </a:lnTo>
                <a:lnTo>
                  <a:pt x="5571" y="257"/>
                </a:lnTo>
                <a:lnTo>
                  <a:pt x="5572" y="269"/>
                </a:lnTo>
                <a:lnTo>
                  <a:pt x="5572" y="287"/>
                </a:lnTo>
                <a:lnTo>
                  <a:pt x="5572" y="271"/>
                </a:lnTo>
                <a:lnTo>
                  <a:pt x="5573" y="262"/>
                </a:lnTo>
                <a:lnTo>
                  <a:pt x="5573" y="258"/>
                </a:lnTo>
                <a:lnTo>
                  <a:pt x="5573" y="284"/>
                </a:lnTo>
                <a:lnTo>
                  <a:pt x="5573" y="309"/>
                </a:lnTo>
                <a:lnTo>
                  <a:pt x="5574" y="280"/>
                </a:lnTo>
                <a:lnTo>
                  <a:pt x="5574" y="269"/>
                </a:lnTo>
                <a:lnTo>
                  <a:pt x="5575" y="269"/>
                </a:lnTo>
                <a:lnTo>
                  <a:pt x="5575" y="263"/>
                </a:lnTo>
                <a:lnTo>
                  <a:pt x="5575" y="269"/>
                </a:lnTo>
                <a:lnTo>
                  <a:pt x="5575" y="272"/>
                </a:lnTo>
                <a:lnTo>
                  <a:pt x="5576" y="282"/>
                </a:lnTo>
                <a:lnTo>
                  <a:pt x="5576" y="250"/>
                </a:lnTo>
                <a:lnTo>
                  <a:pt x="5576" y="255"/>
                </a:lnTo>
                <a:lnTo>
                  <a:pt x="5577" y="246"/>
                </a:lnTo>
                <a:lnTo>
                  <a:pt x="5577" y="249"/>
                </a:lnTo>
                <a:lnTo>
                  <a:pt x="5577" y="259"/>
                </a:lnTo>
                <a:lnTo>
                  <a:pt x="5578" y="277"/>
                </a:lnTo>
                <a:lnTo>
                  <a:pt x="5578" y="309"/>
                </a:lnTo>
                <a:lnTo>
                  <a:pt x="5578" y="286"/>
                </a:lnTo>
                <a:lnTo>
                  <a:pt x="5579" y="261"/>
                </a:lnTo>
                <a:lnTo>
                  <a:pt x="5579" y="284"/>
                </a:lnTo>
                <a:lnTo>
                  <a:pt x="5579" y="301"/>
                </a:lnTo>
                <a:lnTo>
                  <a:pt x="5579" y="286"/>
                </a:lnTo>
                <a:lnTo>
                  <a:pt x="5580" y="256"/>
                </a:lnTo>
                <a:lnTo>
                  <a:pt x="5580" y="243"/>
                </a:lnTo>
                <a:lnTo>
                  <a:pt x="5580" y="269"/>
                </a:lnTo>
                <a:lnTo>
                  <a:pt x="5580" y="266"/>
                </a:lnTo>
                <a:lnTo>
                  <a:pt x="5581" y="293"/>
                </a:lnTo>
                <a:lnTo>
                  <a:pt x="5581" y="274"/>
                </a:lnTo>
                <a:lnTo>
                  <a:pt x="5582" y="291"/>
                </a:lnTo>
                <a:lnTo>
                  <a:pt x="5582" y="257"/>
                </a:lnTo>
                <a:lnTo>
                  <a:pt x="5582" y="261"/>
                </a:lnTo>
                <a:lnTo>
                  <a:pt x="5582" y="304"/>
                </a:lnTo>
                <a:lnTo>
                  <a:pt x="5583" y="289"/>
                </a:lnTo>
                <a:lnTo>
                  <a:pt x="5583" y="298"/>
                </a:lnTo>
                <a:lnTo>
                  <a:pt x="5583" y="292"/>
                </a:lnTo>
                <a:lnTo>
                  <a:pt x="5584" y="294"/>
                </a:lnTo>
                <a:lnTo>
                  <a:pt x="5584" y="274"/>
                </a:lnTo>
                <a:lnTo>
                  <a:pt x="5584" y="262"/>
                </a:lnTo>
                <a:lnTo>
                  <a:pt x="5584" y="241"/>
                </a:lnTo>
                <a:lnTo>
                  <a:pt x="5585" y="252"/>
                </a:lnTo>
                <a:lnTo>
                  <a:pt x="5585" y="266"/>
                </a:lnTo>
                <a:lnTo>
                  <a:pt x="5586" y="276"/>
                </a:lnTo>
                <a:lnTo>
                  <a:pt x="5586" y="272"/>
                </a:lnTo>
                <a:lnTo>
                  <a:pt x="5586" y="280"/>
                </a:lnTo>
                <a:lnTo>
                  <a:pt x="5586" y="276"/>
                </a:lnTo>
                <a:lnTo>
                  <a:pt x="5587" y="277"/>
                </a:lnTo>
                <a:lnTo>
                  <a:pt x="5587" y="244"/>
                </a:lnTo>
                <a:lnTo>
                  <a:pt x="5587" y="254"/>
                </a:lnTo>
                <a:lnTo>
                  <a:pt x="5588" y="276"/>
                </a:lnTo>
                <a:lnTo>
                  <a:pt x="5588" y="277"/>
                </a:lnTo>
                <a:lnTo>
                  <a:pt x="5588" y="266"/>
                </a:lnTo>
                <a:lnTo>
                  <a:pt x="5589" y="264"/>
                </a:lnTo>
                <a:lnTo>
                  <a:pt x="5589" y="257"/>
                </a:lnTo>
                <a:lnTo>
                  <a:pt x="5589" y="260"/>
                </a:lnTo>
                <a:lnTo>
                  <a:pt x="5590" y="261"/>
                </a:lnTo>
                <a:lnTo>
                  <a:pt x="5590" y="268"/>
                </a:lnTo>
                <a:lnTo>
                  <a:pt x="5590" y="278"/>
                </a:lnTo>
                <a:lnTo>
                  <a:pt x="5590" y="293"/>
                </a:lnTo>
                <a:lnTo>
                  <a:pt x="5591" y="294"/>
                </a:lnTo>
                <a:lnTo>
                  <a:pt x="5591" y="304"/>
                </a:lnTo>
                <a:lnTo>
                  <a:pt x="5591" y="273"/>
                </a:lnTo>
                <a:lnTo>
                  <a:pt x="5592" y="267"/>
                </a:lnTo>
                <a:lnTo>
                  <a:pt x="5592" y="256"/>
                </a:lnTo>
                <a:lnTo>
                  <a:pt x="5592" y="252"/>
                </a:lnTo>
                <a:lnTo>
                  <a:pt x="5593" y="247"/>
                </a:lnTo>
                <a:lnTo>
                  <a:pt x="5593" y="270"/>
                </a:lnTo>
                <a:lnTo>
                  <a:pt x="5593" y="284"/>
                </a:lnTo>
                <a:lnTo>
                  <a:pt x="5594" y="302"/>
                </a:lnTo>
                <a:lnTo>
                  <a:pt x="5594" y="284"/>
                </a:lnTo>
                <a:lnTo>
                  <a:pt x="5594" y="298"/>
                </a:lnTo>
                <a:lnTo>
                  <a:pt x="5594" y="305"/>
                </a:lnTo>
                <a:lnTo>
                  <a:pt x="5595" y="303"/>
                </a:lnTo>
                <a:lnTo>
                  <a:pt x="5595" y="294"/>
                </a:lnTo>
                <a:lnTo>
                  <a:pt x="5595" y="297"/>
                </a:lnTo>
                <a:lnTo>
                  <a:pt x="5595" y="313"/>
                </a:lnTo>
                <a:lnTo>
                  <a:pt x="5596" y="306"/>
                </a:lnTo>
                <a:lnTo>
                  <a:pt x="5596" y="300"/>
                </a:lnTo>
                <a:lnTo>
                  <a:pt x="5597" y="301"/>
                </a:lnTo>
                <a:lnTo>
                  <a:pt x="5597" y="301"/>
                </a:lnTo>
                <a:lnTo>
                  <a:pt x="5597" y="280"/>
                </a:lnTo>
                <a:lnTo>
                  <a:pt x="5597" y="293"/>
                </a:lnTo>
                <a:lnTo>
                  <a:pt x="5598" y="291"/>
                </a:lnTo>
                <a:lnTo>
                  <a:pt x="5598" y="292"/>
                </a:lnTo>
                <a:lnTo>
                  <a:pt x="5598" y="292"/>
                </a:lnTo>
                <a:lnTo>
                  <a:pt x="5599" y="283"/>
                </a:lnTo>
                <a:lnTo>
                  <a:pt x="5599" y="265"/>
                </a:lnTo>
                <a:lnTo>
                  <a:pt x="5599" y="263"/>
                </a:lnTo>
                <a:lnTo>
                  <a:pt x="5600" y="261"/>
                </a:lnTo>
                <a:lnTo>
                  <a:pt x="5600" y="280"/>
                </a:lnTo>
                <a:lnTo>
                  <a:pt x="5600" y="225"/>
                </a:lnTo>
                <a:lnTo>
                  <a:pt x="5601" y="220"/>
                </a:lnTo>
                <a:lnTo>
                  <a:pt x="5601" y="238"/>
                </a:lnTo>
                <a:lnTo>
                  <a:pt x="5601" y="234"/>
                </a:lnTo>
                <a:lnTo>
                  <a:pt x="5601" y="238"/>
                </a:lnTo>
                <a:lnTo>
                  <a:pt x="5602" y="235"/>
                </a:lnTo>
                <a:lnTo>
                  <a:pt x="5602" y="252"/>
                </a:lnTo>
                <a:lnTo>
                  <a:pt x="5602" y="245"/>
                </a:lnTo>
                <a:lnTo>
                  <a:pt x="5603" y="228"/>
                </a:lnTo>
                <a:lnTo>
                  <a:pt x="5603" y="250"/>
                </a:lnTo>
                <a:lnTo>
                  <a:pt x="5603" y="250"/>
                </a:lnTo>
                <a:lnTo>
                  <a:pt x="5604" y="232"/>
                </a:lnTo>
                <a:lnTo>
                  <a:pt x="5604" y="223"/>
                </a:lnTo>
                <a:lnTo>
                  <a:pt x="5604" y="246"/>
                </a:lnTo>
                <a:lnTo>
                  <a:pt x="5605" y="234"/>
                </a:lnTo>
                <a:lnTo>
                  <a:pt x="5605" y="223"/>
                </a:lnTo>
                <a:lnTo>
                  <a:pt x="5605" y="234"/>
                </a:lnTo>
                <a:lnTo>
                  <a:pt x="5605" y="213"/>
                </a:lnTo>
                <a:lnTo>
                  <a:pt x="5606" y="232"/>
                </a:lnTo>
                <a:lnTo>
                  <a:pt x="5606" y="236"/>
                </a:lnTo>
                <a:lnTo>
                  <a:pt x="5606" y="222"/>
                </a:lnTo>
                <a:lnTo>
                  <a:pt x="5606" y="255"/>
                </a:lnTo>
                <a:lnTo>
                  <a:pt x="5607" y="262"/>
                </a:lnTo>
                <a:lnTo>
                  <a:pt x="5607" y="231"/>
                </a:lnTo>
                <a:lnTo>
                  <a:pt x="5608" y="240"/>
                </a:lnTo>
                <a:lnTo>
                  <a:pt x="5608" y="248"/>
                </a:lnTo>
                <a:lnTo>
                  <a:pt x="5608" y="224"/>
                </a:lnTo>
                <a:lnTo>
                  <a:pt x="5608" y="215"/>
                </a:lnTo>
                <a:lnTo>
                  <a:pt x="5609" y="251"/>
                </a:lnTo>
                <a:lnTo>
                  <a:pt x="5609" y="253"/>
                </a:lnTo>
                <a:lnTo>
                  <a:pt x="5609" y="234"/>
                </a:lnTo>
                <a:lnTo>
                  <a:pt x="5610" y="222"/>
                </a:lnTo>
                <a:lnTo>
                  <a:pt x="5610" y="226"/>
                </a:lnTo>
                <a:lnTo>
                  <a:pt x="5611" y="240"/>
                </a:lnTo>
                <a:lnTo>
                  <a:pt x="5611" y="254"/>
                </a:lnTo>
                <a:lnTo>
                  <a:pt x="5611" y="252"/>
                </a:lnTo>
                <a:lnTo>
                  <a:pt x="5611" y="225"/>
                </a:lnTo>
                <a:lnTo>
                  <a:pt x="5612" y="231"/>
                </a:lnTo>
                <a:lnTo>
                  <a:pt x="5612" y="246"/>
                </a:lnTo>
                <a:lnTo>
                  <a:pt x="5612" y="244"/>
                </a:lnTo>
                <a:lnTo>
                  <a:pt x="5612" y="256"/>
                </a:lnTo>
                <a:lnTo>
                  <a:pt x="5613" y="230"/>
                </a:lnTo>
                <a:lnTo>
                  <a:pt x="5613" y="226"/>
                </a:lnTo>
                <a:lnTo>
                  <a:pt x="5613" y="228"/>
                </a:lnTo>
                <a:lnTo>
                  <a:pt x="5614" y="242"/>
                </a:lnTo>
                <a:lnTo>
                  <a:pt x="5614" y="234"/>
                </a:lnTo>
                <a:lnTo>
                  <a:pt x="5614" y="236"/>
                </a:lnTo>
                <a:lnTo>
                  <a:pt x="5615" y="220"/>
                </a:lnTo>
                <a:lnTo>
                  <a:pt x="5615" y="230"/>
                </a:lnTo>
                <a:lnTo>
                  <a:pt x="5615" y="212"/>
                </a:lnTo>
                <a:lnTo>
                  <a:pt x="5616" y="223"/>
                </a:lnTo>
                <a:lnTo>
                  <a:pt x="5616" y="234"/>
                </a:lnTo>
                <a:lnTo>
                  <a:pt x="5616" y="274"/>
                </a:lnTo>
                <a:lnTo>
                  <a:pt x="5616" y="289"/>
                </a:lnTo>
                <a:lnTo>
                  <a:pt x="5617" y="251"/>
                </a:lnTo>
                <a:lnTo>
                  <a:pt x="5617" y="245"/>
                </a:lnTo>
                <a:lnTo>
                  <a:pt x="5618" y="254"/>
                </a:lnTo>
                <a:lnTo>
                  <a:pt x="5618" y="285"/>
                </a:lnTo>
                <a:lnTo>
                  <a:pt x="5618" y="256"/>
                </a:lnTo>
                <a:lnTo>
                  <a:pt x="5618" y="266"/>
                </a:lnTo>
                <a:lnTo>
                  <a:pt x="5619" y="266"/>
                </a:lnTo>
                <a:lnTo>
                  <a:pt x="5619" y="250"/>
                </a:lnTo>
                <a:lnTo>
                  <a:pt x="5619" y="260"/>
                </a:lnTo>
                <a:lnTo>
                  <a:pt x="5620" y="263"/>
                </a:lnTo>
                <a:lnTo>
                  <a:pt x="5620" y="268"/>
                </a:lnTo>
                <a:lnTo>
                  <a:pt x="5620" y="284"/>
                </a:lnTo>
                <a:lnTo>
                  <a:pt x="5620" y="283"/>
                </a:lnTo>
                <a:lnTo>
                  <a:pt x="5621" y="253"/>
                </a:lnTo>
                <a:lnTo>
                  <a:pt x="5621" y="255"/>
                </a:lnTo>
                <a:lnTo>
                  <a:pt x="5622" y="250"/>
                </a:lnTo>
                <a:lnTo>
                  <a:pt x="5622" y="259"/>
                </a:lnTo>
                <a:lnTo>
                  <a:pt x="5622" y="265"/>
                </a:lnTo>
                <a:lnTo>
                  <a:pt x="5622" y="252"/>
                </a:lnTo>
                <a:lnTo>
                  <a:pt x="5623" y="237"/>
                </a:lnTo>
                <a:lnTo>
                  <a:pt x="5623" y="238"/>
                </a:lnTo>
                <a:lnTo>
                  <a:pt x="5623" y="214"/>
                </a:lnTo>
                <a:lnTo>
                  <a:pt x="5623" y="241"/>
                </a:lnTo>
                <a:lnTo>
                  <a:pt x="5624" y="241"/>
                </a:lnTo>
                <a:lnTo>
                  <a:pt x="5624" y="256"/>
                </a:lnTo>
                <a:lnTo>
                  <a:pt x="5624" y="270"/>
                </a:lnTo>
                <a:lnTo>
                  <a:pt x="5625" y="260"/>
                </a:lnTo>
                <a:lnTo>
                  <a:pt x="5625" y="278"/>
                </a:lnTo>
                <a:lnTo>
                  <a:pt x="5625" y="258"/>
                </a:lnTo>
                <a:lnTo>
                  <a:pt x="5626" y="228"/>
                </a:lnTo>
                <a:lnTo>
                  <a:pt x="5626" y="236"/>
                </a:lnTo>
                <a:lnTo>
                  <a:pt x="5626" y="223"/>
                </a:lnTo>
                <a:lnTo>
                  <a:pt x="5627" y="232"/>
                </a:lnTo>
                <a:lnTo>
                  <a:pt x="5627" y="236"/>
                </a:lnTo>
                <a:lnTo>
                  <a:pt x="5627" y="237"/>
                </a:lnTo>
                <a:lnTo>
                  <a:pt x="5627" y="238"/>
                </a:lnTo>
                <a:lnTo>
                  <a:pt x="5628" y="234"/>
                </a:lnTo>
                <a:lnTo>
                  <a:pt x="5628" y="222"/>
                </a:lnTo>
                <a:lnTo>
                  <a:pt x="5629" y="208"/>
                </a:lnTo>
                <a:lnTo>
                  <a:pt x="5629" y="216"/>
                </a:lnTo>
                <a:lnTo>
                  <a:pt x="5629" y="211"/>
                </a:lnTo>
                <a:lnTo>
                  <a:pt x="5629" y="224"/>
                </a:lnTo>
                <a:lnTo>
                  <a:pt x="5630" y="222"/>
                </a:lnTo>
                <a:lnTo>
                  <a:pt x="5630" y="241"/>
                </a:lnTo>
                <a:lnTo>
                  <a:pt x="5630" y="262"/>
                </a:lnTo>
                <a:lnTo>
                  <a:pt x="5631" y="241"/>
                </a:lnTo>
                <a:lnTo>
                  <a:pt x="5631" y="252"/>
                </a:lnTo>
                <a:lnTo>
                  <a:pt x="5631" y="307"/>
                </a:lnTo>
                <a:lnTo>
                  <a:pt x="5631" y="350"/>
                </a:lnTo>
                <a:lnTo>
                  <a:pt x="5632" y="333"/>
                </a:lnTo>
                <a:lnTo>
                  <a:pt x="5632" y="324"/>
                </a:lnTo>
                <a:lnTo>
                  <a:pt x="5633" y="282"/>
                </a:lnTo>
                <a:lnTo>
                  <a:pt x="5633" y="273"/>
                </a:lnTo>
                <a:lnTo>
                  <a:pt x="5633" y="231"/>
                </a:lnTo>
                <a:lnTo>
                  <a:pt x="5633" y="217"/>
                </a:lnTo>
                <a:lnTo>
                  <a:pt x="5634" y="218"/>
                </a:lnTo>
                <a:lnTo>
                  <a:pt x="5634" y="264"/>
                </a:lnTo>
                <a:lnTo>
                  <a:pt x="5634" y="264"/>
                </a:lnTo>
                <a:lnTo>
                  <a:pt x="5635" y="261"/>
                </a:lnTo>
                <a:lnTo>
                  <a:pt x="5635" y="263"/>
                </a:lnTo>
                <a:lnTo>
                  <a:pt x="5635" y="234"/>
                </a:lnTo>
                <a:lnTo>
                  <a:pt x="5635" y="238"/>
                </a:lnTo>
                <a:lnTo>
                  <a:pt x="5636" y="246"/>
                </a:lnTo>
                <a:lnTo>
                  <a:pt x="5636" y="264"/>
                </a:lnTo>
                <a:lnTo>
                  <a:pt x="5637" y="265"/>
                </a:lnTo>
                <a:lnTo>
                  <a:pt x="5637" y="272"/>
                </a:lnTo>
                <a:lnTo>
                  <a:pt x="5637" y="289"/>
                </a:lnTo>
                <a:lnTo>
                  <a:pt x="5637" y="284"/>
                </a:lnTo>
                <a:lnTo>
                  <a:pt x="5638" y="278"/>
                </a:lnTo>
                <a:lnTo>
                  <a:pt x="5638" y="298"/>
                </a:lnTo>
                <a:lnTo>
                  <a:pt x="5638" y="285"/>
                </a:lnTo>
                <a:lnTo>
                  <a:pt x="5638" y="269"/>
                </a:lnTo>
                <a:lnTo>
                  <a:pt x="5639" y="283"/>
                </a:lnTo>
                <a:lnTo>
                  <a:pt x="5639" y="280"/>
                </a:lnTo>
                <a:lnTo>
                  <a:pt x="5640" y="280"/>
                </a:lnTo>
                <a:lnTo>
                  <a:pt x="5640" y="272"/>
                </a:lnTo>
                <a:lnTo>
                  <a:pt x="5640" y="265"/>
                </a:lnTo>
                <a:lnTo>
                  <a:pt x="5640" y="274"/>
                </a:lnTo>
                <a:lnTo>
                  <a:pt x="5641" y="283"/>
                </a:lnTo>
                <a:lnTo>
                  <a:pt x="5641" y="309"/>
                </a:lnTo>
                <a:lnTo>
                  <a:pt x="5641" y="296"/>
                </a:lnTo>
                <a:lnTo>
                  <a:pt x="5642" y="289"/>
                </a:lnTo>
                <a:lnTo>
                  <a:pt x="5642" y="272"/>
                </a:lnTo>
                <a:lnTo>
                  <a:pt x="5642" y="271"/>
                </a:lnTo>
                <a:lnTo>
                  <a:pt x="5642" y="269"/>
                </a:lnTo>
                <a:lnTo>
                  <a:pt x="5643" y="290"/>
                </a:lnTo>
                <a:lnTo>
                  <a:pt x="5643" y="260"/>
                </a:lnTo>
                <a:lnTo>
                  <a:pt x="5644" y="277"/>
                </a:lnTo>
                <a:lnTo>
                  <a:pt x="5644" y="282"/>
                </a:lnTo>
                <a:lnTo>
                  <a:pt x="5644" y="285"/>
                </a:lnTo>
                <a:lnTo>
                  <a:pt x="5644" y="271"/>
                </a:lnTo>
                <a:lnTo>
                  <a:pt x="5645" y="271"/>
                </a:lnTo>
                <a:lnTo>
                  <a:pt x="5645" y="260"/>
                </a:lnTo>
                <a:lnTo>
                  <a:pt x="5645" y="274"/>
                </a:lnTo>
                <a:lnTo>
                  <a:pt x="5646" y="263"/>
                </a:lnTo>
                <a:lnTo>
                  <a:pt x="5646" y="282"/>
                </a:lnTo>
                <a:lnTo>
                  <a:pt x="5646" y="273"/>
                </a:lnTo>
                <a:lnTo>
                  <a:pt x="5646" y="263"/>
                </a:lnTo>
                <a:lnTo>
                  <a:pt x="5647" y="279"/>
                </a:lnTo>
                <a:lnTo>
                  <a:pt x="5647" y="262"/>
                </a:lnTo>
                <a:lnTo>
                  <a:pt x="5648" y="273"/>
                </a:lnTo>
                <a:lnTo>
                  <a:pt x="5648" y="283"/>
                </a:lnTo>
                <a:lnTo>
                  <a:pt x="5648" y="298"/>
                </a:lnTo>
                <a:lnTo>
                  <a:pt x="5648" y="287"/>
                </a:lnTo>
                <a:lnTo>
                  <a:pt x="5649" y="279"/>
                </a:lnTo>
                <a:lnTo>
                  <a:pt x="5649" y="271"/>
                </a:lnTo>
                <a:lnTo>
                  <a:pt x="5649" y="271"/>
                </a:lnTo>
                <a:lnTo>
                  <a:pt x="5649" y="270"/>
                </a:lnTo>
                <a:lnTo>
                  <a:pt x="5650" y="296"/>
                </a:lnTo>
                <a:lnTo>
                  <a:pt x="5650" y="277"/>
                </a:lnTo>
                <a:lnTo>
                  <a:pt x="5651" y="287"/>
                </a:lnTo>
                <a:lnTo>
                  <a:pt x="5651" y="294"/>
                </a:lnTo>
                <a:lnTo>
                  <a:pt x="5651" y="285"/>
                </a:lnTo>
                <a:lnTo>
                  <a:pt x="5652" y="297"/>
                </a:lnTo>
                <a:lnTo>
                  <a:pt x="5652" y="298"/>
                </a:lnTo>
                <a:lnTo>
                  <a:pt x="5652" y="289"/>
                </a:lnTo>
                <a:lnTo>
                  <a:pt x="5652" y="281"/>
                </a:lnTo>
                <a:lnTo>
                  <a:pt x="5653" y="278"/>
                </a:lnTo>
                <a:lnTo>
                  <a:pt x="5653" y="259"/>
                </a:lnTo>
                <a:lnTo>
                  <a:pt x="5653" y="260"/>
                </a:lnTo>
                <a:lnTo>
                  <a:pt x="5653" y="281"/>
                </a:lnTo>
                <a:lnTo>
                  <a:pt x="5654" y="277"/>
                </a:lnTo>
                <a:lnTo>
                  <a:pt x="5654" y="270"/>
                </a:lnTo>
                <a:lnTo>
                  <a:pt x="5655" y="256"/>
                </a:lnTo>
                <a:lnTo>
                  <a:pt x="5655" y="270"/>
                </a:lnTo>
                <a:lnTo>
                  <a:pt x="5655" y="266"/>
                </a:lnTo>
                <a:lnTo>
                  <a:pt x="5655" y="299"/>
                </a:lnTo>
                <a:lnTo>
                  <a:pt x="5656" y="274"/>
                </a:lnTo>
                <a:lnTo>
                  <a:pt x="5656" y="270"/>
                </a:lnTo>
                <a:lnTo>
                  <a:pt x="5656" y="261"/>
                </a:lnTo>
                <a:lnTo>
                  <a:pt x="5657" y="263"/>
                </a:lnTo>
                <a:lnTo>
                  <a:pt x="5657" y="217"/>
                </a:lnTo>
                <a:lnTo>
                  <a:pt x="5657" y="228"/>
                </a:lnTo>
                <a:lnTo>
                  <a:pt x="5657" y="225"/>
                </a:lnTo>
                <a:lnTo>
                  <a:pt x="5658" y="214"/>
                </a:lnTo>
                <a:lnTo>
                  <a:pt x="5658" y="226"/>
                </a:lnTo>
                <a:lnTo>
                  <a:pt x="5659" y="228"/>
                </a:lnTo>
                <a:lnTo>
                  <a:pt x="5659" y="253"/>
                </a:lnTo>
                <a:lnTo>
                  <a:pt x="5659" y="246"/>
                </a:lnTo>
                <a:lnTo>
                  <a:pt x="5659" y="252"/>
                </a:lnTo>
                <a:lnTo>
                  <a:pt x="5660" y="227"/>
                </a:lnTo>
                <a:lnTo>
                  <a:pt x="5660" y="225"/>
                </a:lnTo>
                <a:lnTo>
                  <a:pt x="5660" y="229"/>
                </a:lnTo>
                <a:lnTo>
                  <a:pt x="5661" y="219"/>
                </a:lnTo>
                <a:lnTo>
                  <a:pt x="5661" y="231"/>
                </a:lnTo>
                <a:lnTo>
                  <a:pt x="5661" y="223"/>
                </a:lnTo>
                <a:lnTo>
                  <a:pt x="5662" y="251"/>
                </a:lnTo>
                <a:lnTo>
                  <a:pt x="5662" y="246"/>
                </a:lnTo>
                <a:lnTo>
                  <a:pt x="5662" y="225"/>
                </a:lnTo>
                <a:lnTo>
                  <a:pt x="5663" y="212"/>
                </a:lnTo>
                <a:lnTo>
                  <a:pt x="5663" y="220"/>
                </a:lnTo>
                <a:lnTo>
                  <a:pt x="5663" y="227"/>
                </a:lnTo>
                <a:lnTo>
                  <a:pt x="5663" y="239"/>
                </a:lnTo>
                <a:lnTo>
                  <a:pt x="5664" y="224"/>
                </a:lnTo>
                <a:lnTo>
                  <a:pt x="5664" y="237"/>
                </a:lnTo>
                <a:lnTo>
                  <a:pt x="5664" y="242"/>
                </a:lnTo>
                <a:lnTo>
                  <a:pt x="5664" y="192"/>
                </a:lnTo>
                <a:lnTo>
                  <a:pt x="5665" y="200"/>
                </a:lnTo>
                <a:lnTo>
                  <a:pt x="5665" y="228"/>
                </a:lnTo>
                <a:lnTo>
                  <a:pt x="5666" y="236"/>
                </a:lnTo>
                <a:lnTo>
                  <a:pt x="5666" y="250"/>
                </a:lnTo>
                <a:lnTo>
                  <a:pt x="5666" y="234"/>
                </a:lnTo>
                <a:lnTo>
                  <a:pt x="5666" y="247"/>
                </a:lnTo>
                <a:lnTo>
                  <a:pt x="5667" y="230"/>
                </a:lnTo>
                <a:lnTo>
                  <a:pt x="5667" y="222"/>
                </a:lnTo>
                <a:lnTo>
                  <a:pt x="5667" y="204"/>
                </a:lnTo>
                <a:lnTo>
                  <a:pt x="5668" y="218"/>
                </a:lnTo>
                <a:lnTo>
                  <a:pt x="5668" y="208"/>
                </a:lnTo>
                <a:lnTo>
                  <a:pt x="5668" y="226"/>
                </a:lnTo>
                <a:lnTo>
                  <a:pt x="5668" y="241"/>
                </a:lnTo>
                <a:lnTo>
                  <a:pt x="5669" y="221"/>
                </a:lnTo>
                <a:lnTo>
                  <a:pt x="5669" y="230"/>
                </a:lnTo>
                <a:lnTo>
                  <a:pt x="5670" y="221"/>
                </a:lnTo>
                <a:lnTo>
                  <a:pt x="5670" y="226"/>
                </a:lnTo>
                <a:lnTo>
                  <a:pt x="5670" y="205"/>
                </a:lnTo>
                <a:lnTo>
                  <a:pt x="5670" y="213"/>
                </a:lnTo>
                <a:lnTo>
                  <a:pt x="5671" y="229"/>
                </a:lnTo>
                <a:lnTo>
                  <a:pt x="5671" y="229"/>
                </a:lnTo>
                <a:lnTo>
                  <a:pt x="5671" y="219"/>
                </a:lnTo>
                <a:lnTo>
                  <a:pt x="5672" y="224"/>
                </a:lnTo>
                <a:lnTo>
                  <a:pt x="5672" y="212"/>
                </a:lnTo>
                <a:lnTo>
                  <a:pt x="5672" y="234"/>
                </a:lnTo>
                <a:lnTo>
                  <a:pt x="5673" y="206"/>
                </a:lnTo>
                <a:lnTo>
                  <a:pt x="5673" y="232"/>
                </a:lnTo>
                <a:lnTo>
                  <a:pt x="5673" y="248"/>
                </a:lnTo>
                <a:lnTo>
                  <a:pt x="5674" y="266"/>
                </a:lnTo>
                <a:lnTo>
                  <a:pt x="5674" y="250"/>
                </a:lnTo>
                <a:lnTo>
                  <a:pt x="5674" y="218"/>
                </a:lnTo>
                <a:lnTo>
                  <a:pt x="5674" y="216"/>
                </a:lnTo>
                <a:lnTo>
                  <a:pt x="5675" y="236"/>
                </a:lnTo>
                <a:lnTo>
                  <a:pt x="5675" y="254"/>
                </a:lnTo>
                <a:lnTo>
                  <a:pt x="5675" y="231"/>
                </a:lnTo>
                <a:lnTo>
                  <a:pt x="5676" y="236"/>
                </a:lnTo>
                <a:lnTo>
                  <a:pt x="5676" y="243"/>
                </a:lnTo>
                <a:lnTo>
                  <a:pt x="5676" y="250"/>
                </a:lnTo>
                <a:lnTo>
                  <a:pt x="5677" y="228"/>
                </a:lnTo>
                <a:lnTo>
                  <a:pt x="5677" y="225"/>
                </a:lnTo>
                <a:lnTo>
                  <a:pt x="5677" y="234"/>
                </a:lnTo>
                <a:lnTo>
                  <a:pt x="5678" y="248"/>
                </a:lnTo>
                <a:lnTo>
                  <a:pt x="5678" y="233"/>
                </a:lnTo>
                <a:lnTo>
                  <a:pt x="5678" y="203"/>
                </a:lnTo>
                <a:lnTo>
                  <a:pt x="5678" y="221"/>
                </a:lnTo>
                <a:lnTo>
                  <a:pt x="5679" y="216"/>
                </a:lnTo>
                <a:lnTo>
                  <a:pt x="5679" y="232"/>
                </a:lnTo>
                <a:lnTo>
                  <a:pt x="5680" y="246"/>
                </a:lnTo>
                <a:lnTo>
                  <a:pt x="5680" y="232"/>
                </a:lnTo>
                <a:lnTo>
                  <a:pt x="5680" y="234"/>
                </a:lnTo>
                <a:lnTo>
                  <a:pt x="5680" y="238"/>
                </a:lnTo>
                <a:lnTo>
                  <a:pt x="5681" y="266"/>
                </a:lnTo>
                <a:lnTo>
                  <a:pt x="5681" y="246"/>
                </a:lnTo>
                <a:lnTo>
                  <a:pt x="5681" y="240"/>
                </a:lnTo>
                <a:lnTo>
                  <a:pt x="5681" y="253"/>
                </a:lnTo>
                <a:lnTo>
                  <a:pt x="5682" y="252"/>
                </a:lnTo>
                <a:lnTo>
                  <a:pt x="5682" y="266"/>
                </a:lnTo>
                <a:lnTo>
                  <a:pt x="5682" y="240"/>
                </a:lnTo>
                <a:lnTo>
                  <a:pt x="5683" y="262"/>
                </a:lnTo>
                <a:lnTo>
                  <a:pt x="5683" y="248"/>
                </a:lnTo>
                <a:lnTo>
                  <a:pt x="5683" y="249"/>
                </a:lnTo>
                <a:lnTo>
                  <a:pt x="5684" y="242"/>
                </a:lnTo>
                <a:lnTo>
                  <a:pt x="5684" y="258"/>
                </a:lnTo>
                <a:lnTo>
                  <a:pt x="5684" y="263"/>
                </a:lnTo>
                <a:lnTo>
                  <a:pt x="5685" y="256"/>
                </a:lnTo>
                <a:lnTo>
                  <a:pt x="5685" y="249"/>
                </a:lnTo>
                <a:lnTo>
                  <a:pt x="5685" y="245"/>
                </a:lnTo>
                <a:lnTo>
                  <a:pt x="5685" y="253"/>
                </a:lnTo>
                <a:lnTo>
                  <a:pt x="5686" y="252"/>
                </a:lnTo>
                <a:lnTo>
                  <a:pt x="5686" y="266"/>
                </a:lnTo>
                <a:lnTo>
                  <a:pt x="5686" y="250"/>
                </a:lnTo>
                <a:lnTo>
                  <a:pt x="5687" y="244"/>
                </a:lnTo>
                <a:lnTo>
                  <a:pt x="5687" y="262"/>
                </a:lnTo>
                <a:lnTo>
                  <a:pt x="5687" y="237"/>
                </a:lnTo>
                <a:lnTo>
                  <a:pt x="5688" y="250"/>
                </a:lnTo>
                <a:lnTo>
                  <a:pt x="5688" y="250"/>
                </a:lnTo>
                <a:lnTo>
                  <a:pt x="5688" y="266"/>
                </a:lnTo>
                <a:lnTo>
                  <a:pt x="5689" y="258"/>
                </a:lnTo>
                <a:lnTo>
                  <a:pt x="5689" y="277"/>
                </a:lnTo>
                <a:lnTo>
                  <a:pt x="5689" y="267"/>
                </a:lnTo>
                <a:lnTo>
                  <a:pt x="5689" y="268"/>
                </a:lnTo>
                <a:lnTo>
                  <a:pt x="5690" y="255"/>
                </a:lnTo>
                <a:lnTo>
                  <a:pt x="5690" y="254"/>
                </a:lnTo>
                <a:lnTo>
                  <a:pt x="5691" y="276"/>
                </a:lnTo>
                <a:lnTo>
                  <a:pt x="5691" y="277"/>
                </a:lnTo>
                <a:lnTo>
                  <a:pt x="5691" y="269"/>
                </a:lnTo>
                <a:lnTo>
                  <a:pt x="5691" y="275"/>
                </a:lnTo>
                <a:lnTo>
                  <a:pt x="5692" y="262"/>
                </a:lnTo>
                <a:lnTo>
                  <a:pt x="5692" y="245"/>
                </a:lnTo>
                <a:lnTo>
                  <a:pt x="5692" y="254"/>
                </a:lnTo>
                <a:lnTo>
                  <a:pt x="5693" y="261"/>
                </a:lnTo>
                <a:lnTo>
                  <a:pt x="5693" y="249"/>
                </a:lnTo>
                <a:lnTo>
                  <a:pt x="5693" y="247"/>
                </a:lnTo>
                <a:lnTo>
                  <a:pt x="5693" y="261"/>
                </a:lnTo>
                <a:lnTo>
                  <a:pt x="5694" y="290"/>
                </a:lnTo>
                <a:lnTo>
                  <a:pt x="5694" y="264"/>
                </a:lnTo>
                <a:lnTo>
                  <a:pt x="5695" y="243"/>
                </a:lnTo>
                <a:lnTo>
                  <a:pt x="5695" y="254"/>
                </a:lnTo>
                <a:lnTo>
                  <a:pt x="5695" y="263"/>
                </a:lnTo>
                <a:lnTo>
                  <a:pt x="5695" y="260"/>
                </a:lnTo>
                <a:lnTo>
                  <a:pt x="5696" y="247"/>
                </a:lnTo>
                <a:lnTo>
                  <a:pt x="5696" y="242"/>
                </a:lnTo>
                <a:lnTo>
                  <a:pt x="5696" y="263"/>
                </a:lnTo>
                <a:lnTo>
                  <a:pt x="5696" y="246"/>
                </a:lnTo>
                <a:lnTo>
                  <a:pt x="5697" y="256"/>
                </a:lnTo>
                <a:lnTo>
                  <a:pt x="5697" y="244"/>
                </a:lnTo>
                <a:lnTo>
                  <a:pt x="5697" y="235"/>
                </a:lnTo>
                <a:lnTo>
                  <a:pt x="5698" y="262"/>
                </a:lnTo>
                <a:lnTo>
                  <a:pt x="5698" y="270"/>
                </a:lnTo>
                <a:lnTo>
                  <a:pt x="5698" y="281"/>
                </a:lnTo>
                <a:lnTo>
                  <a:pt x="5699" y="262"/>
                </a:lnTo>
                <a:lnTo>
                  <a:pt x="5699" y="264"/>
                </a:lnTo>
                <a:lnTo>
                  <a:pt x="5699" y="286"/>
                </a:lnTo>
                <a:lnTo>
                  <a:pt x="5700" y="273"/>
                </a:lnTo>
                <a:lnTo>
                  <a:pt x="5700" y="272"/>
                </a:lnTo>
                <a:lnTo>
                  <a:pt x="5700" y="287"/>
                </a:lnTo>
                <a:lnTo>
                  <a:pt x="5700" y="283"/>
                </a:lnTo>
                <a:lnTo>
                  <a:pt x="5701" y="279"/>
                </a:lnTo>
                <a:lnTo>
                  <a:pt x="5701" y="275"/>
                </a:lnTo>
                <a:lnTo>
                  <a:pt x="5702" y="284"/>
                </a:lnTo>
                <a:lnTo>
                  <a:pt x="5702" y="289"/>
                </a:lnTo>
                <a:lnTo>
                  <a:pt x="5702" y="305"/>
                </a:lnTo>
                <a:lnTo>
                  <a:pt x="5702" y="296"/>
                </a:lnTo>
                <a:lnTo>
                  <a:pt x="5703" y="294"/>
                </a:lnTo>
                <a:lnTo>
                  <a:pt x="5703" y="302"/>
                </a:lnTo>
                <a:lnTo>
                  <a:pt x="5703" y="302"/>
                </a:lnTo>
                <a:lnTo>
                  <a:pt x="5704" y="308"/>
                </a:lnTo>
                <a:lnTo>
                  <a:pt x="5704" y="319"/>
                </a:lnTo>
                <a:lnTo>
                  <a:pt x="5704" y="326"/>
                </a:lnTo>
                <a:lnTo>
                  <a:pt x="5704" y="312"/>
                </a:lnTo>
                <a:lnTo>
                  <a:pt x="5705" y="313"/>
                </a:lnTo>
                <a:lnTo>
                  <a:pt x="5705" y="303"/>
                </a:lnTo>
                <a:lnTo>
                  <a:pt x="5706" y="287"/>
                </a:lnTo>
                <a:lnTo>
                  <a:pt x="5706" y="300"/>
                </a:lnTo>
                <a:lnTo>
                  <a:pt x="5706" y="302"/>
                </a:lnTo>
                <a:lnTo>
                  <a:pt x="5706" y="281"/>
                </a:lnTo>
                <a:lnTo>
                  <a:pt x="5707" y="295"/>
                </a:lnTo>
                <a:lnTo>
                  <a:pt x="5707" y="305"/>
                </a:lnTo>
                <a:lnTo>
                  <a:pt x="5707" y="312"/>
                </a:lnTo>
                <a:lnTo>
                  <a:pt x="5707" y="315"/>
                </a:lnTo>
                <a:lnTo>
                  <a:pt x="5708" y="295"/>
                </a:lnTo>
                <a:lnTo>
                  <a:pt x="5708" y="304"/>
                </a:lnTo>
                <a:lnTo>
                  <a:pt x="5708" y="289"/>
                </a:lnTo>
                <a:lnTo>
                  <a:pt x="5709" y="291"/>
                </a:lnTo>
                <a:lnTo>
                  <a:pt x="5709" y="282"/>
                </a:lnTo>
                <a:lnTo>
                  <a:pt x="5709" y="274"/>
                </a:lnTo>
                <a:lnTo>
                  <a:pt x="5710" y="254"/>
                </a:lnTo>
                <a:lnTo>
                  <a:pt x="5710" y="270"/>
                </a:lnTo>
                <a:lnTo>
                  <a:pt x="5710" y="266"/>
                </a:lnTo>
                <a:lnTo>
                  <a:pt x="5711" y="252"/>
                </a:lnTo>
                <a:lnTo>
                  <a:pt x="5711" y="267"/>
                </a:lnTo>
                <a:lnTo>
                  <a:pt x="5711" y="263"/>
                </a:lnTo>
                <a:lnTo>
                  <a:pt x="5711" y="283"/>
                </a:lnTo>
                <a:lnTo>
                  <a:pt x="5712" y="259"/>
                </a:lnTo>
                <a:lnTo>
                  <a:pt x="5712" y="270"/>
                </a:lnTo>
                <a:lnTo>
                  <a:pt x="5713" y="274"/>
                </a:lnTo>
                <a:lnTo>
                  <a:pt x="5713" y="248"/>
                </a:lnTo>
                <a:lnTo>
                  <a:pt x="5713" y="212"/>
                </a:lnTo>
                <a:lnTo>
                  <a:pt x="5713" y="240"/>
                </a:lnTo>
                <a:lnTo>
                  <a:pt x="5714" y="255"/>
                </a:lnTo>
                <a:lnTo>
                  <a:pt x="5714" y="234"/>
                </a:lnTo>
                <a:lnTo>
                  <a:pt x="5714" y="259"/>
                </a:lnTo>
                <a:lnTo>
                  <a:pt x="5715" y="260"/>
                </a:lnTo>
                <a:lnTo>
                  <a:pt x="5715" y="280"/>
                </a:lnTo>
                <a:lnTo>
                  <a:pt x="5715" y="265"/>
                </a:lnTo>
                <a:lnTo>
                  <a:pt x="5715" y="264"/>
                </a:lnTo>
                <a:lnTo>
                  <a:pt x="5716" y="260"/>
                </a:lnTo>
                <a:lnTo>
                  <a:pt x="5716" y="267"/>
                </a:lnTo>
                <a:lnTo>
                  <a:pt x="5717" y="268"/>
                </a:lnTo>
                <a:lnTo>
                  <a:pt x="5717" y="262"/>
                </a:lnTo>
                <a:lnTo>
                  <a:pt x="5717" y="269"/>
                </a:lnTo>
                <a:lnTo>
                  <a:pt x="5717" y="276"/>
                </a:lnTo>
                <a:lnTo>
                  <a:pt x="5718" y="264"/>
                </a:lnTo>
                <a:lnTo>
                  <a:pt x="5718" y="244"/>
                </a:lnTo>
                <a:lnTo>
                  <a:pt x="5718" y="255"/>
                </a:lnTo>
                <a:lnTo>
                  <a:pt x="5719" y="237"/>
                </a:lnTo>
                <a:lnTo>
                  <a:pt x="5719" y="269"/>
                </a:lnTo>
                <a:lnTo>
                  <a:pt x="5719" y="254"/>
                </a:lnTo>
                <a:lnTo>
                  <a:pt x="5719" y="263"/>
                </a:lnTo>
                <a:lnTo>
                  <a:pt x="5720" y="269"/>
                </a:lnTo>
                <a:lnTo>
                  <a:pt x="5720" y="246"/>
                </a:lnTo>
                <a:lnTo>
                  <a:pt x="5721" y="259"/>
                </a:lnTo>
                <a:lnTo>
                  <a:pt x="5721" y="254"/>
                </a:lnTo>
                <a:lnTo>
                  <a:pt x="5721" y="267"/>
                </a:lnTo>
                <a:lnTo>
                  <a:pt x="5721" y="243"/>
                </a:lnTo>
                <a:lnTo>
                  <a:pt x="5722" y="259"/>
                </a:lnTo>
                <a:lnTo>
                  <a:pt x="5722" y="263"/>
                </a:lnTo>
                <a:lnTo>
                  <a:pt x="5722" y="264"/>
                </a:lnTo>
                <a:lnTo>
                  <a:pt x="5722" y="252"/>
                </a:lnTo>
                <a:lnTo>
                  <a:pt x="5723" y="248"/>
                </a:lnTo>
                <a:lnTo>
                  <a:pt x="5723" y="243"/>
                </a:lnTo>
                <a:lnTo>
                  <a:pt x="5724" y="242"/>
                </a:lnTo>
                <a:lnTo>
                  <a:pt x="5724" y="240"/>
                </a:lnTo>
                <a:lnTo>
                  <a:pt x="5724" y="239"/>
                </a:lnTo>
                <a:lnTo>
                  <a:pt x="5724" y="261"/>
                </a:lnTo>
                <a:lnTo>
                  <a:pt x="5725" y="257"/>
                </a:lnTo>
                <a:lnTo>
                  <a:pt x="5725" y="251"/>
                </a:lnTo>
                <a:lnTo>
                  <a:pt x="5725" y="248"/>
                </a:lnTo>
                <a:lnTo>
                  <a:pt x="5726" y="263"/>
                </a:lnTo>
                <a:lnTo>
                  <a:pt x="5726" y="226"/>
                </a:lnTo>
                <a:lnTo>
                  <a:pt x="5726" y="243"/>
                </a:lnTo>
                <a:lnTo>
                  <a:pt x="5726" y="253"/>
                </a:lnTo>
                <a:lnTo>
                  <a:pt x="5727" y="252"/>
                </a:lnTo>
                <a:lnTo>
                  <a:pt x="5727" y="226"/>
                </a:lnTo>
                <a:lnTo>
                  <a:pt x="5728" y="221"/>
                </a:lnTo>
                <a:lnTo>
                  <a:pt x="5728" y="224"/>
                </a:lnTo>
                <a:lnTo>
                  <a:pt x="5728" y="212"/>
                </a:lnTo>
                <a:lnTo>
                  <a:pt x="5728" y="230"/>
                </a:lnTo>
                <a:lnTo>
                  <a:pt x="5729" y="247"/>
                </a:lnTo>
                <a:lnTo>
                  <a:pt x="5729" y="257"/>
                </a:lnTo>
                <a:lnTo>
                  <a:pt x="5729" y="243"/>
                </a:lnTo>
                <a:lnTo>
                  <a:pt x="5730" y="242"/>
                </a:lnTo>
                <a:lnTo>
                  <a:pt x="5730" y="267"/>
                </a:lnTo>
                <a:lnTo>
                  <a:pt x="5730" y="260"/>
                </a:lnTo>
                <a:lnTo>
                  <a:pt x="5730" y="254"/>
                </a:lnTo>
                <a:lnTo>
                  <a:pt x="5731" y="270"/>
                </a:lnTo>
                <a:lnTo>
                  <a:pt x="5731" y="259"/>
                </a:lnTo>
                <a:lnTo>
                  <a:pt x="5732" y="265"/>
                </a:lnTo>
                <a:lnTo>
                  <a:pt x="5732" y="305"/>
                </a:lnTo>
                <a:lnTo>
                  <a:pt x="5732" y="283"/>
                </a:lnTo>
                <a:lnTo>
                  <a:pt x="5732" y="279"/>
                </a:lnTo>
                <a:lnTo>
                  <a:pt x="5733" y="256"/>
                </a:lnTo>
                <a:lnTo>
                  <a:pt x="5733" y="260"/>
                </a:lnTo>
                <a:lnTo>
                  <a:pt x="5733" y="247"/>
                </a:lnTo>
                <a:lnTo>
                  <a:pt x="5734" y="267"/>
                </a:lnTo>
                <a:lnTo>
                  <a:pt x="5734" y="278"/>
                </a:lnTo>
                <a:lnTo>
                  <a:pt x="5734" y="252"/>
                </a:lnTo>
                <a:lnTo>
                  <a:pt x="5735" y="257"/>
                </a:lnTo>
                <a:lnTo>
                  <a:pt x="5735" y="280"/>
                </a:lnTo>
                <a:lnTo>
                  <a:pt x="5735" y="269"/>
                </a:lnTo>
                <a:lnTo>
                  <a:pt x="5736" y="276"/>
                </a:lnTo>
                <a:lnTo>
                  <a:pt x="5736" y="269"/>
                </a:lnTo>
                <a:lnTo>
                  <a:pt x="5736" y="283"/>
                </a:lnTo>
                <a:lnTo>
                  <a:pt x="5736" y="273"/>
                </a:lnTo>
                <a:lnTo>
                  <a:pt x="5737" y="280"/>
                </a:lnTo>
                <a:lnTo>
                  <a:pt x="5737" y="234"/>
                </a:lnTo>
                <a:lnTo>
                  <a:pt x="5737" y="245"/>
                </a:lnTo>
                <a:lnTo>
                  <a:pt x="5737" y="244"/>
                </a:lnTo>
                <a:lnTo>
                  <a:pt x="5738" y="259"/>
                </a:lnTo>
                <a:lnTo>
                  <a:pt x="5738" y="248"/>
                </a:lnTo>
                <a:lnTo>
                  <a:pt x="5739" y="257"/>
                </a:lnTo>
                <a:lnTo>
                  <a:pt x="5739" y="272"/>
                </a:lnTo>
                <a:lnTo>
                  <a:pt x="5739" y="255"/>
                </a:lnTo>
                <a:lnTo>
                  <a:pt x="5739" y="263"/>
                </a:lnTo>
                <a:lnTo>
                  <a:pt x="5740" y="265"/>
                </a:lnTo>
                <a:lnTo>
                  <a:pt x="5740" y="251"/>
                </a:lnTo>
                <a:lnTo>
                  <a:pt x="5740" y="247"/>
                </a:lnTo>
                <a:lnTo>
                  <a:pt x="5741" y="266"/>
                </a:lnTo>
                <a:lnTo>
                  <a:pt x="5741" y="263"/>
                </a:lnTo>
                <a:lnTo>
                  <a:pt x="5741" y="264"/>
                </a:lnTo>
                <a:lnTo>
                  <a:pt x="5741" y="267"/>
                </a:lnTo>
                <a:lnTo>
                  <a:pt x="5742" y="231"/>
                </a:lnTo>
                <a:lnTo>
                  <a:pt x="5742" y="234"/>
                </a:lnTo>
                <a:lnTo>
                  <a:pt x="5743" y="245"/>
                </a:lnTo>
                <a:lnTo>
                  <a:pt x="5743" y="245"/>
                </a:lnTo>
                <a:lnTo>
                  <a:pt x="5743" y="231"/>
                </a:lnTo>
                <a:lnTo>
                  <a:pt x="5743" y="241"/>
                </a:lnTo>
                <a:lnTo>
                  <a:pt x="5744" y="234"/>
                </a:lnTo>
                <a:lnTo>
                  <a:pt x="5744" y="262"/>
                </a:lnTo>
                <a:lnTo>
                  <a:pt x="5744" y="236"/>
                </a:lnTo>
                <a:lnTo>
                  <a:pt x="5745" y="264"/>
                </a:lnTo>
                <a:lnTo>
                  <a:pt x="5745" y="251"/>
                </a:lnTo>
                <a:lnTo>
                  <a:pt x="5745" y="241"/>
                </a:lnTo>
                <a:lnTo>
                  <a:pt x="5746" y="266"/>
                </a:lnTo>
                <a:lnTo>
                  <a:pt x="5746" y="268"/>
                </a:lnTo>
                <a:lnTo>
                  <a:pt x="5746" y="256"/>
                </a:lnTo>
                <a:lnTo>
                  <a:pt x="5747" y="246"/>
                </a:lnTo>
                <a:lnTo>
                  <a:pt x="5747" y="274"/>
                </a:lnTo>
                <a:lnTo>
                  <a:pt x="5747" y="268"/>
                </a:lnTo>
                <a:lnTo>
                  <a:pt x="5747" y="265"/>
                </a:lnTo>
                <a:lnTo>
                  <a:pt x="5748" y="280"/>
                </a:lnTo>
                <a:lnTo>
                  <a:pt x="5748" y="274"/>
                </a:lnTo>
                <a:lnTo>
                  <a:pt x="5748" y="259"/>
                </a:lnTo>
                <a:lnTo>
                  <a:pt x="5748" y="285"/>
                </a:lnTo>
                <a:lnTo>
                  <a:pt x="5749" y="272"/>
                </a:lnTo>
                <a:lnTo>
                  <a:pt x="5749" y="274"/>
                </a:lnTo>
                <a:lnTo>
                  <a:pt x="5750" y="273"/>
                </a:lnTo>
                <a:lnTo>
                  <a:pt x="5750" y="265"/>
                </a:lnTo>
                <a:lnTo>
                  <a:pt x="5750" y="267"/>
                </a:lnTo>
                <a:lnTo>
                  <a:pt x="5750" y="233"/>
                </a:lnTo>
                <a:lnTo>
                  <a:pt x="5751" y="247"/>
                </a:lnTo>
                <a:lnTo>
                  <a:pt x="5751" y="273"/>
                </a:lnTo>
                <a:lnTo>
                  <a:pt x="5751" y="289"/>
                </a:lnTo>
                <a:lnTo>
                  <a:pt x="5752" y="264"/>
                </a:lnTo>
                <a:lnTo>
                  <a:pt x="5752" y="287"/>
                </a:lnTo>
                <a:lnTo>
                  <a:pt x="5752" y="267"/>
                </a:lnTo>
                <a:lnTo>
                  <a:pt x="5753" y="273"/>
                </a:lnTo>
                <a:lnTo>
                  <a:pt x="5753" y="253"/>
                </a:lnTo>
                <a:lnTo>
                  <a:pt x="5753" y="232"/>
                </a:lnTo>
                <a:lnTo>
                  <a:pt x="5754" y="234"/>
                </a:lnTo>
                <a:lnTo>
                  <a:pt x="5754" y="245"/>
                </a:lnTo>
                <a:lnTo>
                  <a:pt x="5754" y="216"/>
                </a:lnTo>
                <a:lnTo>
                  <a:pt x="5754" y="260"/>
                </a:lnTo>
                <a:lnTo>
                  <a:pt x="5755" y="258"/>
                </a:lnTo>
                <a:lnTo>
                  <a:pt x="5755" y="254"/>
                </a:lnTo>
                <a:lnTo>
                  <a:pt x="5755" y="251"/>
                </a:lnTo>
                <a:lnTo>
                  <a:pt x="5756" y="253"/>
                </a:lnTo>
                <a:lnTo>
                  <a:pt x="5756" y="257"/>
                </a:lnTo>
                <a:lnTo>
                  <a:pt x="5756" y="237"/>
                </a:lnTo>
                <a:lnTo>
                  <a:pt x="5757" y="228"/>
                </a:lnTo>
                <a:lnTo>
                  <a:pt x="5757" y="247"/>
                </a:lnTo>
                <a:lnTo>
                  <a:pt x="5757" y="244"/>
                </a:lnTo>
                <a:lnTo>
                  <a:pt x="5758" y="242"/>
                </a:lnTo>
                <a:lnTo>
                  <a:pt x="5758" y="220"/>
                </a:lnTo>
                <a:lnTo>
                  <a:pt x="5758" y="234"/>
                </a:lnTo>
                <a:lnTo>
                  <a:pt x="5758" y="226"/>
                </a:lnTo>
                <a:lnTo>
                  <a:pt x="5759" y="241"/>
                </a:lnTo>
                <a:lnTo>
                  <a:pt x="5759" y="236"/>
                </a:lnTo>
                <a:lnTo>
                  <a:pt x="5759" y="248"/>
                </a:lnTo>
                <a:lnTo>
                  <a:pt x="5760" y="241"/>
                </a:lnTo>
                <a:lnTo>
                  <a:pt x="5760" y="241"/>
                </a:lnTo>
                <a:lnTo>
                  <a:pt x="5760" y="256"/>
                </a:lnTo>
                <a:lnTo>
                  <a:pt x="5761" y="284"/>
                </a:lnTo>
                <a:lnTo>
                  <a:pt x="5761" y="234"/>
                </a:lnTo>
                <a:lnTo>
                  <a:pt x="5761" y="227"/>
                </a:lnTo>
                <a:lnTo>
                  <a:pt x="5762" y="223"/>
                </a:lnTo>
                <a:lnTo>
                  <a:pt x="5762" y="236"/>
                </a:lnTo>
                <a:lnTo>
                  <a:pt x="5762" y="230"/>
                </a:lnTo>
                <a:lnTo>
                  <a:pt x="5762" y="258"/>
                </a:lnTo>
                <a:lnTo>
                  <a:pt x="5763" y="257"/>
                </a:lnTo>
                <a:lnTo>
                  <a:pt x="5763" y="270"/>
                </a:lnTo>
                <a:lnTo>
                  <a:pt x="5764" y="274"/>
                </a:lnTo>
                <a:lnTo>
                  <a:pt x="5764" y="271"/>
                </a:lnTo>
                <a:lnTo>
                  <a:pt x="5764" y="277"/>
                </a:lnTo>
                <a:lnTo>
                  <a:pt x="5764" y="271"/>
                </a:lnTo>
                <a:lnTo>
                  <a:pt x="5765" y="274"/>
                </a:lnTo>
                <a:lnTo>
                  <a:pt x="5765" y="270"/>
                </a:lnTo>
                <a:lnTo>
                  <a:pt x="5765" y="268"/>
                </a:lnTo>
                <a:lnTo>
                  <a:pt x="5765" y="258"/>
                </a:lnTo>
                <a:lnTo>
                  <a:pt x="5766" y="267"/>
                </a:lnTo>
                <a:lnTo>
                  <a:pt x="5766" y="282"/>
                </a:lnTo>
                <a:lnTo>
                  <a:pt x="5766" y="261"/>
                </a:lnTo>
                <a:lnTo>
                  <a:pt x="5767" y="225"/>
                </a:lnTo>
                <a:lnTo>
                  <a:pt x="5767" y="236"/>
                </a:lnTo>
                <a:lnTo>
                  <a:pt x="5767" y="250"/>
                </a:lnTo>
                <a:lnTo>
                  <a:pt x="5768" y="286"/>
                </a:lnTo>
                <a:lnTo>
                  <a:pt x="5768" y="273"/>
                </a:lnTo>
                <a:lnTo>
                  <a:pt x="5768" y="268"/>
                </a:lnTo>
                <a:lnTo>
                  <a:pt x="5769" y="263"/>
                </a:lnTo>
                <a:lnTo>
                  <a:pt x="5769" y="281"/>
                </a:lnTo>
                <a:lnTo>
                  <a:pt x="5769" y="264"/>
                </a:lnTo>
                <a:lnTo>
                  <a:pt x="5769" y="258"/>
                </a:lnTo>
                <a:lnTo>
                  <a:pt x="5770" y="273"/>
                </a:lnTo>
                <a:lnTo>
                  <a:pt x="5770" y="257"/>
                </a:lnTo>
                <a:lnTo>
                  <a:pt x="5770" y="291"/>
                </a:lnTo>
                <a:lnTo>
                  <a:pt x="5771" y="293"/>
                </a:lnTo>
                <a:lnTo>
                  <a:pt x="5771" y="288"/>
                </a:lnTo>
                <a:lnTo>
                  <a:pt x="5771" y="277"/>
                </a:lnTo>
                <a:lnTo>
                  <a:pt x="5772" y="283"/>
                </a:lnTo>
                <a:lnTo>
                  <a:pt x="5772" y="260"/>
                </a:lnTo>
                <a:lnTo>
                  <a:pt x="5772" y="266"/>
                </a:lnTo>
                <a:lnTo>
                  <a:pt x="5773" y="285"/>
                </a:lnTo>
                <a:lnTo>
                  <a:pt x="5773" y="289"/>
                </a:lnTo>
                <a:lnTo>
                  <a:pt x="5773" y="278"/>
                </a:lnTo>
                <a:lnTo>
                  <a:pt x="5773" y="295"/>
                </a:lnTo>
                <a:lnTo>
                  <a:pt x="5774" y="288"/>
                </a:lnTo>
                <a:lnTo>
                  <a:pt x="5774" y="275"/>
                </a:lnTo>
                <a:lnTo>
                  <a:pt x="5775" y="274"/>
                </a:lnTo>
                <a:lnTo>
                  <a:pt x="5775" y="291"/>
                </a:lnTo>
                <a:lnTo>
                  <a:pt x="5775" y="284"/>
                </a:lnTo>
                <a:lnTo>
                  <a:pt x="5775" y="289"/>
                </a:lnTo>
                <a:lnTo>
                  <a:pt x="5776" y="285"/>
                </a:lnTo>
                <a:lnTo>
                  <a:pt x="5776" y="269"/>
                </a:lnTo>
                <a:lnTo>
                  <a:pt x="5776" y="276"/>
                </a:lnTo>
                <a:lnTo>
                  <a:pt x="5777" y="283"/>
                </a:lnTo>
                <a:lnTo>
                  <a:pt x="5777" y="275"/>
                </a:lnTo>
                <a:lnTo>
                  <a:pt x="5777" y="262"/>
                </a:lnTo>
                <a:lnTo>
                  <a:pt x="5777" y="240"/>
                </a:lnTo>
                <a:lnTo>
                  <a:pt x="5778" y="256"/>
                </a:lnTo>
                <a:lnTo>
                  <a:pt x="5778" y="285"/>
                </a:lnTo>
                <a:lnTo>
                  <a:pt x="5779" y="296"/>
                </a:lnTo>
                <a:lnTo>
                  <a:pt x="5779" y="275"/>
                </a:lnTo>
                <a:lnTo>
                  <a:pt x="5779" y="277"/>
                </a:lnTo>
                <a:lnTo>
                  <a:pt x="5779" y="295"/>
                </a:lnTo>
                <a:lnTo>
                  <a:pt x="5780" y="294"/>
                </a:lnTo>
                <a:lnTo>
                  <a:pt x="5780" y="290"/>
                </a:lnTo>
                <a:lnTo>
                  <a:pt x="5780" y="258"/>
                </a:lnTo>
                <a:lnTo>
                  <a:pt x="5780" y="283"/>
                </a:lnTo>
                <a:lnTo>
                  <a:pt x="5781" y="284"/>
                </a:lnTo>
                <a:lnTo>
                  <a:pt x="5781" y="292"/>
                </a:lnTo>
                <a:lnTo>
                  <a:pt x="5781" y="297"/>
                </a:lnTo>
                <a:lnTo>
                  <a:pt x="5782" y="298"/>
                </a:lnTo>
                <a:lnTo>
                  <a:pt x="5782" y="298"/>
                </a:lnTo>
                <a:lnTo>
                  <a:pt x="5782" y="281"/>
                </a:lnTo>
                <a:lnTo>
                  <a:pt x="5783" y="267"/>
                </a:lnTo>
                <a:lnTo>
                  <a:pt x="5783" y="274"/>
                </a:lnTo>
                <a:lnTo>
                  <a:pt x="5783" y="298"/>
                </a:lnTo>
                <a:lnTo>
                  <a:pt x="5784" y="285"/>
                </a:lnTo>
                <a:lnTo>
                  <a:pt x="5784" y="286"/>
                </a:lnTo>
                <a:lnTo>
                  <a:pt x="5784" y="291"/>
                </a:lnTo>
                <a:lnTo>
                  <a:pt x="5784" y="295"/>
                </a:lnTo>
                <a:lnTo>
                  <a:pt x="5785" y="301"/>
                </a:lnTo>
                <a:lnTo>
                  <a:pt x="5785" y="292"/>
                </a:lnTo>
                <a:lnTo>
                  <a:pt x="5786" y="303"/>
                </a:lnTo>
                <a:lnTo>
                  <a:pt x="5786" y="290"/>
                </a:lnTo>
                <a:lnTo>
                  <a:pt x="5786" y="291"/>
                </a:lnTo>
                <a:lnTo>
                  <a:pt x="5786" y="299"/>
                </a:lnTo>
                <a:lnTo>
                  <a:pt x="5787" y="309"/>
                </a:lnTo>
                <a:lnTo>
                  <a:pt x="5787" y="305"/>
                </a:lnTo>
                <a:lnTo>
                  <a:pt x="5787" y="289"/>
                </a:lnTo>
                <a:lnTo>
                  <a:pt x="5788" y="289"/>
                </a:lnTo>
                <a:lnTo>
                  <a:pt x="5788" y="283"/>
                </a:lnTo>
                <a:lnTo>
                  <a:pt x="5788" y="303"/>
                </a:lnTo>
                <a:lnTo>
                  <a:pt x="5788" y="298"/>
                </a:lnTo>
                <a:lnTo>
                  <a:pt x="5789" y="309"/>
                </a:lnTo>
                <a:lnTo>
                  <a:pt x="5789" y="289"/>
                </a:lnTo>
                <a:lnTo>
                  <a:pt x="5790" y="292"/>
                </a:lnTo>
                <a:lnTo>
                  <a:pt x="5790" y="301"/>
                </a:lnTo>
                <a:lnTo>
                  <a:pt x="5790" y="300"/>
                </a:lnTo>
                <a:lnTo>
                  <a:pt x="5790" y="283"/>
                </a:lnTo>
                <a:lnTo>
                  <a:pt x="5791" y="275"/>
                </a:lnTo>
                <a:lnTo>
                  <a:pt x="5791" y="270"/>
                </a:lnTo>
                <a:lnTo>
                  <a:pt x="5791" y="254"/>
                </a:lnTo>
                <a:lnTo>
                  <a:pt x="5791" y="279"/>
                </a:lnTo>
                <a:lnTo>
                  <a:pt x="5792" y="287"/>
                </a:lnTo>
                <a:lnTo>
                  <a:pt x="5792" y="270"/>
                </a:lnTo>
                <a:lnTo>
                  <a:pt x="5792" y="261"/>
                </a:lnTo>
                <a:lnTo>
                  <a:pt x="5793" y="273"/>
                </a:lnTo>
                <a:lnTo>
                  <a:pt x="5793" y="249"/>
                </a:lnTo>
                <a:lnTo>
                  <a:pt x="5794" y="252"/>
                </a:lnTo>
                <a:lnTo>
                  <a:pt x="5794" y="286"/>
                </a:lnTo>
                <a:lnTo>
                  <a:pt x="5794" y="281"/>
                </a:lnTo>
                <a:lnTo>
                  <a:pt x="5794" y="256"/>
                </a:lnTo>
                <a:lnTo>
                  <a:pt x="5795" y="261"/>
                </a:lnTo>
                <a:lnTo>
                  <a:pt x="5795" y="244"/>
                </a:lnTo>
                <a:lnTo>
                  <a:pt x="5795" y="244"/>
                </a:lnTo>
                <a:lnTo>
                  <a:pt x="5795" y="273"/>
                </a:lnTo>
                <a:lnTo>
                  <a:pt x="5796" y="273"/>
                </a:lnTo>
                <a:lnTo>
                  <a:pt x="5796" y="272"/>
                </a:lnTo>
                <a:lnTo>
                  <a:pt x="5797" y="271"/>
                </a:lnTo>
                <a:lnTo>
                  <a:pt x="5797" y="273"/>
                </a:lnTo>
                <a:lnTo>
                  <a:pt x="5797" y="268"/>
                </a:lnTo>
                <a:lnTo>
                  <a:pt x="5797" y="250"/>
                </a:lnTo>
                <a:lnTo>
                  <a:pt x="5798" y="263"/>
                </a:lnTo>
                <a:lnTo>
                  <a:pt x="5798" y="262"/>
                </a:lnTo>
                <a:lnTo>
                  <a:pt x="5798" y="262"/>
                </a:lnTo>
                <a:lnTo>
                  <a:pt x="5799" y="269"/>
                </a:lnTo>
                <a:lnTo>
                  <a:pt x="5799" y="269"/>
                </a:lnTo>
                <a:lnTo>
                  <a:pt x="5799" y="268"/>
                </a:lnTo>
                <a:lnTo>
                  <a:pt x="5799" y="286"/>
                </a:lnTo>
                <a:lnTo>
                  <a:pt x="5800" y="289"/>
                </a:lnTo>
                <a:lnTo>
                  <a:pt x="5800" y="287"/>
                </a:lnTo>
                <a:lnTo>
                  <a:pt x="5801" y="266"/>
                </a:lnTo>
                <a:lnTo>
                  <a:pt x="5801" y="258"/>
                </a:lnTo>
                <a:lnTo>
                  <a:pt x="5801" y="220"/>
                </a:lnTo>
                <a:lnTo>
                  <a:pt x="5801" y="236"/>
                </a:lnTo>
                <a:lnTo>
                  <a:pt x="5802" y="239"/>
                </a:lnTo>
                <a:lnTo>
                  <a:pt x="5802" y="266"/>
                </a:lnTo>
                <a:lnTo>
                  <a:pt x="5802" y="250"/>
                </a:lnTo>
                <a:lnTo>
                  <a:pt x="5803" y="251"/>
                </a:lnTo>
                <a:lnTo>
                  <a:pt x="5803" y="245"/>
                </a:lnTo>
                <a:lnTo>
                  <a:pt x="5803" y="228"/>
                </a:lnTo>
                <a:lnTo>
                  <a:pt x="5803" y="253"/>
                </a:lnTo>
                <a:lnTo>
                  <a:pt x="5804" y="258"/>
                </a:lnTo>
                <a:lnTo>
                  <a:pt x="5804" y="256"/>
                </a:lnTo>
                <a:lnTo>
                  <a:pt x="5805" y="242"/>
                </a:lnTo>
                <a:lnTo>
                  <a:pt x="5805" y="238"/>
                </a:lnTo>
                <a:lnTo>
                  <a:pt x="5805" y="236"/>
                </a:lnTo>
                <a:lnTo>
                  <a:pt x="5805" y="246"/>
                </a:lnTo>
                <a:lnTo>
                  <a:pt x="5806" y="228"/>
                </a:lnTo>
                <a:lnTo>
                  <a:pt x="5806" y="224"/>
                </a:lnTo>
                <a:lnTo>
                  <a:pt x="5806" y="234"/>
                </a:lnTo>
                <a:lnTo>
                  <a:pt x="5806" y="244"/>
                </a:lnTo>
                <a:lnTo>
                  <a:pt x="5807" y="241"/>
                </a:lnTo>
                <a:lnTo>
                  <a:pt x="5807" y="237"/>
                </a:lnTo>
                <a:lnTo>
                  <a:pt x="5808" y="222"/>
                </a:lnTo>
                <a:lnTo>
                  <a:pt x="5808" y="250"/>
                </a:lnTo>
                <a:lnTo>
                  <a:pt x="5808" y="249"/>
                </a:lnTo>
                <a:lnTo>
                  <a:pt x="5808" y="240"/>
                </a:lnTo>
                <a:lnTo>
                  <a:pt x="5809" y="266"/>
                </a:lnTo>
                <a:lnTo>
                  <a:pt x="5809" y="276"/>
                </a:lnTo>
                <a:lnTo>
                  <a:pt x="5809" y="262"/>
                </a:lnTo>
                <a:lnTo>
                  <a:pt x="5810" y="234"/>
                </a:lnTo>
                <a:lnTo>
                  <a:pt x="5810" y="240"/>
                </a:lnTo>
                <a:lnTo>
                  <a:pt x="5810" y="272"/>
                </a:lnTo>
                <a:lnTo>
                  <a:pt x="5810" y="308"/>
                </a:lnTo>
                <a:lnTo>
                  <a:pt x="5811" y="306"/>
                </a:lnTo>
                <a:lnTo>
                  <a:pt x="5811" y="314"/>
                </a:lnTo>
                <a:lnTo>
                  <a:pt x="5812" y="311"/>
                </a:lnTo>
                <a:lnTo>
                  <a:pt x="5812" y="313"/>
                </a:lnTo>
                <a:lnTo>
                  <a:pt x="5812" y="311"/>
                </a:lnTo>
                <a:lnTo>
                  <a:pt x="5812" y="315"/>
                </a:lnTo>
                <a:lnTo>
                  <a:pt x="5813" y="304"/>
                </a:lnTo>
                <a:lnTo>
                  <a:pt x="5813" y="315"/>
                </a:lnTo>
                <a:lnTo>
                  <a:pt x="5813" y="300"/>
                </a:lnTo>
                <a:lnTo>
                  <a:pt x="5814" y="293"/>
                </a:lnTo>
                <a:lnTo>
                  <a:pt x="5814" y="308"/>
                </a:lnTo>
                <a:lnTo>
                  <a:pt x="5814" y="307"/>
                </a:lnTo>
                <a:lnTo>
                  <a:pt x="5814" y="285"/>
                </a:lnTo>
                <a:lnTo>
                  <a:pt x="5815" y="304"/>
                </a:lnTo>
                <a:lnTo>
                  <a:pt x="5815" y="322"/>
                </a:lnTo>
                <a:lnTo>
                  <a:pt x="5816" y="290"/>
                </a:lnTo>
                <a:lnTo>
                  <a:pt x="5816" y="281"/>
                </a:lnTo>
                <a:lnTo>
                  <a:pt x="5816" y="301"/>
                </a:lnTo>
                <a:lnTo>
                  <a:pt x="5816" y="294"/>
                </a:lnTo>
                <a:lnTo>
                  <a:pt x="5817" y="284"/>
                </a:lnTo>
                <a:lnTo>
                  <a:pt x="5817" y="271"/>
                </a:lnTo>
                <a:lnTo>
                  <a:pt x="5817" y="288"/>
                </a:lnTo>
                <a:lnTo>
                  <a:pt x="5818" y="275"/>
                </a:lnTo>
                <a:lnTo>
                  <a:pt x="5818" y="258"/>
                </a:lnTo>
                <a:lnTo>
                  <a:pt x="5818" y="249"/>
                </a:lnTo>
                <a:lnTo>
                  <a:pt x="5819" y="238"/>
                </a:lnTo>
                <a:lnTo>
                  <a:pt x="5819" y="233"/>
                </a:lnTo>
                <a:lnTo>
                  <a:pt x="5819" y="236"/>
                </a:lnTo>
                <a:lnTo>
                  <a:pt x="5820" y="248"/>
                </a:lnTo>
                <a:lnTo>
                  <a:pt x="5820" y="251"/>
                </a:lnTo>
                <a:lnTo>
                  <a:pt x="5820" y="235"/>
                </a:lnTo>
                <a:lnTo>
                  <a:pt x="5820" y="244"/>
                </a:lnTo>
                <a:lnTo>
                  <a:pt x="5821" y="244"/>
                </a:lnTo>
                <a:lnTo>
                  <a:pt x="5821" y="239"/>
                </a:lnTo>
                <a:lnTo>
                  <a:pt x="5821" y="226"/>
                </a:lnTo>
                <a:lnTo>
                  <a:pt x="5821" y="251"/>
                </a:lnTo>
                <a:lnTo>
                  <a:pt x="5822" y="239"/>
                </a:lnTo>
                <a:lnTo>
                  <a:pt x="5822" y="263"/>
                </a:lnTo>
                <a:lnTo>
                  <a:pt x="5823" y="263"/>
                </a:lnTo>
                <a:lnTo>
                  <a:pt x="5823" y="231"/>
                </a:lnTo>
                <a:lnTo>
                  <a:pt x="5823" y="250"/>
                </a:lnTo>
                <a:lnTo>
                  <a:pt x="5823" y="231"/>
                </a:lnTo>
                <a:lnTo>
                  <a:pt x="5824" y="224"/>
                </a:lnTo>
                <a:lnTo>
                  <a:pt x="5824" y="218"/>
                </a:lnTo>
                <a:lnTo>
                  <a:pt x="5824" y="222"/>
                </a:lnTo>
                <a:lnTo>
                  <a:pt x="5825" y="240"/>
                </a:lnTo>
                <a:lnTo>
                  <a:pt x="5825" y="282"/>
                </a:lnTo>
                <a:lnTo>
                  <a:pt x="5825" y="274"/>
                </a:lnTo>
                <a:lnTo>
                  <a:pt x="5826" y="255"/>
                </a:lnTo>
                <a:lnTo>
                  <a:pt x="5826" y="244"/>
                </a:lnTo>
                <a:lnTo>
                  <a:pt x="5826" y="272"/>
                </a:lnTo>
                <a:lnTo>
                  <a:pt x="5827" y="260"/>
                </a:lnTo>
                <a:lnTo>
                  <a:pt x="5827" y="269"/>
                </a:lnTo>
                <a:lnTo>
                  <a:pt x="5827" y="262"/>
                </a:lnTo>
                <a:lnTo>
                  <a:pt x="5827" y="266"/>
                </a:lnTo>
                <a:lnTo>
                  <a:pt x="5828" y="278"/>
                </a:lnTo>
                <a:lnTo>
                  <a:pt x="5828" y="274"/>
                </a:lnTo>
                <a:lnTo>
                  <a:pt x="5828" y="285"/>
                </a:lnTo>
                <a:lnTo>
                  <a:pt x="5829" y="272"/>
                </a:lnTo>
                <a:lnTo>
                  <a:pt x="5829" y="259"/>
                </a:lnTo>
                <a:lnTo>
                  <a:pt x="5829" y="273"/>
                </a:lnTo>
                <a:lnTo>
                  <a:pt x="5830" y="256"/>
                </a:lnTo>
                <a:lnTo>
                  <a:pt x="5830" y="264"/>
                </a:lnTo>
                <a:lnTo>
                  <a:pt x="5830" y="255"/>
                </a:lnTo>
                <a:lnTo>
                  <a:pt x="5831" y="279"/>
                </a:lnTo>
                <a:lnTo>
                  <a:pt x="5831" y="254"/>
                </a:lnTo>
                <a:lnTo>
                  <a:pt x="5831" y="276"/>
                </a:lnTo>
                <a:lnTo>
                  <a:pt x="5831" y="285"/>
                </a:lnTo>
                <a:lnTo>
                  <a:pt x="5832" y="297"/>
                </a:lnTo>
                <a:lnTo>
                  <a:pt x="5832" y="287"/>
                </a:lnTo>
                <a:lnTo>
                  <a:pt x="5832" y="305"/>
                </a:lnTo>
                <a:lnTo>
                  <a:pt x="5832" y="299"/>
                </a:lnTo>
                <a:lnTo>
                  <a:pt x="5833" y="307"/>
                </a:lnTo>
                <a:lnTo>
                  <a:pt x="5833" y="299"/>
                </a:lnTo>
                <a:lnTo>
                  <a:pt x="5834" y="294"/>
                </a:lnTo>
                <a:lnTo>
                  <a:pt x="5834" y="269"/>
                </a:lnTo>
                <a:lnTo>
                  <a:pt x="5834" y="268"/>
                </a:lnTo>
                <a:lnTo>
                  <a:pt x="5835" y="292"/>
                </a:lnTo>
                <a:lnTo>
                  <a:pt x="5835" y="303"/>
                </a:lnTo>
                <a:lnTo>
                  <a:pt x="5835" y="284"/>
                </a:lnTo>
                <a:lnTo>
                  <a:pt x="5835" y="287"/>
                </a:lnTo>
                <a:lnTo>
                  <a:pt x="5836" y="297"/>
                </a:lnTo>
                <a:lnTo>
                  <a:pt x="5836" y="289"/>
                </a:lnTo>
                <a:lnTo>
                  <a:pt x="5837" y="275"/>
                </a:lnTo>
                <a:lnTo>
                  <a:pt x="5837" y="289"/>
                </a:lnTo>
                <a:lnTo>
                  <a:pt x="5837" y="314"/>
                </a:lnTo>
                <a:lnTo>
                  <a:pt x="5837" y="293"/>
                </a:lnTo>
                <a:lnTo>
                  <a:pt x="5838" y="289"/>
                </a:lnTo>
                <a:lnTo>
                  <a:pt x="5838" y="275"/>
                </a:lnTo>
                <a:lnTo>
                  <a:pt x="5838" y="279"/>
                </a:lnTo>
                <a:lnTo>
                  <a:pt x="5838" y="285"/>
                </a:lnTo>
                <a:lnTo>
                  <a:pt x="5839" y="290"/>
                </a:lnTo>
                <a:lnTo>
                  <a:pt x="5839" y="297"/>
                </a:lnTo>
                <a:lnTo>
                  <a:pt x="5839" y="310"/>
                </a:lnTo>
                <a:lnTo>
                  <a:pt x="5840" y="287"/>
                </a:lnTo>
                <a:lnTo>
                  <a:pt x="5840" y="270"/>
                </a:lnTo>
                <a:lnTo>
                  <a:pt x="5840" y="284"/>
                </a:lnTo>
                <a:lnTo>
                  <a:pt x="5841" y="287"/>
                </a:lnTo>
                <a:lnTo>
                  <a:pt x="5841" y="283"/>
                </a:lnTo>
                <a:lnTo>
                  <a:pt x="5841" y="265"/>
                </a:lnTo>
                <a:lnTo>
                  <a:pt x="5842" y="262"/>
                </a:lnTo>
                <a:lnTo>
                  <a:pt x="5842" y="280"/>
                </a:lnTo>
                <a:lnTo>
                  <a:pt x="5842" y="274"/>
                </a:lnTo>
                <a:lnTo>
                  <a:pt x="5842" y="287"/>
                </a:lnTo>
                <a:lnTo>
                  <a:pt x="5843" y="288"/>
                </a:lnTo>
                <a:lnTo>
                  <a:pt x="5843" y="276"/>
                </a:lnTo>
                <a:lnTo>
                  <a:pt x="5843" y="280"/>
                </a:lnTo>
                <a:lnTo>
                  <a:pt x="5844" y="304"/>
                </a:lnTo>
                <a:lnTo>
                  <a:pt x="5844" y="311"/>
                </a:lnTo>
                <a:lnTo>
                  <a:pt x="5844" y="300"/>
                </a:lnTo>
                <a:lnTo>
                  <a:pt x="5845" y="279"/>
                </a:lnTo>
                <a:lnTo>
                  <a:pt x="5845" y="271"/>
                </a:lnTo>
                <a:lnTo>
                  <a:pt x="5845" y="283"/>
                </a:lnTo>
                <a:lnTo>
                  <a:pt x="5846" y="262"/>
                </a:lnTo>
                <a:lnTo>
                  <a:pt x="5846" y="270"/>
                </a:lnTo>
                <a:lnTo>
                  <a:pt x="5846" y="287"/>
                </a:lnTo>
                <a:lnTo>
                  <a:pt x="5846" y="291"/>
                </a:lnTo>
                <a:lnTo>
                  <a:pt x="5847" y="277"/>
                </a:lnTo>
                <a:lnTo>
                  <a:pt x="5847" y="287"/>
                </a:lnTo>
                <a:lnTo>
                  <a:pt x="5848" y="261"/>
                </a:lnTo>
                <a:lnTo>
                  <a:pt x="5848" y="296"/>
                </a:lnTo>
                <a:lnTo>
                  <a:pt x="5848" y="291"/>
                </a:lnTo>
                <a:lnTo>
                  <a:pt x="5848" y="310"/>
                </a:lnTo>
                <a:lnTo>
                  <a:pt x="5849" y="314"/>
                </a:lnTo>
                <a:lnTo>
                  <a:pt x="5849" y="319"/>
                </a:lnTo>
                <a:lnTo>
                  <a:pt x="5849" y="320"/>
                </a:lnTo>
                <a:lnTo>
                  <a:pt x="5849" y="310"/>
                </a:lnTo>
                <a:lnTo>
                  <a:pt x="5850" y="276"/>
                </a:lnTo>
                <a:lnTo>
                  <a:pt x="5850" y="278"/>
                </a:lnTo>
                <a:lnTo>
                  <a:pt x="5850" y="299"/>
                </a:lnTo>
                <a:lnTo>
                  <a:pt x="5851" y="309"/>
                </a:lnTo>
                <a:lnTo>
                  <a:pt x="5851" y="284"/>
                </a:lnTo>
                <a:lnTo>
                  <a:pt x="5851" y="276"/>
                </a:lnTo>
                <a:lnTo>
                  <a:pt x="5852" y="262"/>
                </a:lnTo>
                <a:lnTo>
                  <a:pt x="5852" y="259"/>
                </a:lnTo>
                <a:lnTo>
                  <a:pt x="5852" y="251"/>
                </a:lnTo>
                <a:lnTo>
                  <a:pt x="5853" y="262"/>
                </a:lnTo>
                <a:lnTo>
                  <a:pt x="5853" y="271"/>
                </a:lnTo>
                <a:lnTo>
                  <a:pt x="5853" y="262"/>
                </a:lnTo>
                <a:lnTo>
                  <a:pt x="5853" y="267"/>
                </a:lnTo>
                <a:lnTo>
                  <a:pt x="5854" y="278"/>
                </a:lnTo>
                <a:lnTo>
                  <a:pt x="5854" y="271"/>
                </a:lnTo>
                <a:lnTo>
                  <a:pt x="5854" y="266"/>
                </a:lnTo>
                <a:lnTo>
                  <a:pt x="5855" y="264"/>
                </a:lnTo>
                <a:lnTo>
                  <a:pt x="5855" y="263"/>
                </a:lnTo>
                <a:lnTo>
                  <a:pt x="5855" y="260"/>
                </a:lnTo>
                <a:lnTo>
                  <a:pt x="5856" y="250"/>
                </a:lnTo>
                <a:lnTo>
                  <a:pt x="5856" y="257"/>
                </a:lnTo>
                <a:lnTo>
                  <a:pt x="5856" y="279"/>
                </a:lnTo>
                <a:lnTo>
                  <a:pt x="5857" y="285"/>
                </a:lnTo>
                <a:lnTo>
                  <a:pt x="5857" y="296"/>
                </a:lnTo>
                <a:lnTo>
                  <a:pt x="5857" y="284"/>
                </a:lnTo>
                <a:lnTo>
                  <a:pt x="5857" y="281"/>
                </a:lnTo>
                <a:lnTo>
                  <a:pt x="5858" y="265"/>
                </a:lnTo>
                <a:lnTo>
                  <a:pt x="5858" y="245"/>
                </a:lnTo>
                <a:lnTo>
                  <a:pt x="5859" y="252"/>
                </a:lnTo>
                <a:lnTo>
                  <a:pt x="5859" y="298"/>
                </a:lnTo>
                <a:lnTo>
                  <a:pt x="5859" y="292"/>
                </a:lnTo>
                <a:lnTo>
                  <a:pt x="5859" y="262"/>
                </a:lnTo>
                <a:lnTo>
                  <a:pt x="5860" y="262"/>
                </a:lnTo>
                <a:lnTo>
                  <a:pt x="5860" y="265"/>
                </a:lnTo>
                <a:lnTo>
                  <a:pt x="5860" y="297"/>
                </a:lnTo>
                <a:lnTo>
                  <a:pt x="5861" y="285"/>
                </a:lnTo>
                <a:lnTo>
                  <a:pt x="5861" y="269"/>
                </a:lnTo>
                <a:lnTo>
                  <a:pt x="5861" y="276"/>
                </a:lnTo>
                <a:lnTo>
                  <a:pt x="5861" y="294"/>
                </a:lnTo>
                <a:lnTo>
                  <a:pt x="5862" y="290"/>
                </a:lnTo>
                <a:lnTo>
                  <a:pt x="5862" y="296"/>
                </a:lnTo>
                <a:lnTo>
                  <a:pt x="5863" y="293"/>
                </a:lnTo>
                <a:lnTo>
                  <a:pt x="5863" y="292"/>
                </a:lnTo>
                <a:lnTo>
                  <a:pt x="5863" y="299"/>
                </a:lnTo>
                <a:lnTo>
                  <a:pt x="5863" y="288"/>
                </a:lnTo>
                <a:lnTo>
                  <a:pt x="5864" y="267"/>
                </a:lnTo>
                <a:lnTo>
                  <a:pt x="5864" y="286"/>
                </a:lnTo>
                <a:lnTo>
                  <a:pt x="5864" y="299"/>
                </a:lnTo>
                <a:lnTo>
                  <a:pt x="5864" y="291"/>
                </a:lnTo>
                <a:lnTo>
                  <a:pt x="5865" y="278"/>
                </a:lnTo>
                <a:lnTo>
                  <a:pt x="5865" y="274"/>
                </a:lnTo>
                <a:lnTo>
                  <a:pt x="5865" y="281"/>
                </a:lnTo>
                <a:lnTo>
                  <a:pt x="5866" y="244"/>
                </a:lnTo>
                <a:lnTo>
                  <a:pt x="5866" y="250"/>
                </a:lnTo>
                <a:lnTo>
                  <a:pt x="5866" y="277"/>
                </a:lnTo>
                <a:lnTo>
                  <a:pt x="5867" y="243"/>
                </a:lnTo>
                <a:lnTo>
                  <a:pt x="5867" y="252"/>
                </a:lnTo>
                <a:lnTo>
                  <a:pt x="5867" y="242"/>
                </a:lnTo>
                <a:lnTo>
                  <a:pt x="5868" y="212"/>
                </a:lnTo>
                <a:lnTo>
                  <a:pt x="5868" y="225"/>
                </a:lnTo>
                <a:lnTo>
                  <a:pt x="5868" y="259"/>
                </a:lnTo>
                <a:lnTo>
                  <a:pt x="5868" y="258"/>
                </a:lnTo>
                <a:lnTo>
                  <a:pt x="5869" y="263"/>
                </a:lnTo>
                <a:lnTo>
                  <a:pt x="5869" y="260"/>
                </a:lnTo>
                <a:lnTo>
                  <a:pt x="5870" y="281"/>
                </a:lnTo>
                <a:lnTo>
                  <a:pt x="5870" y="249"/>
                </a:lnTo>
                <a:lnTo>
                  <a:pt x="5870" y="246"/>
                </a:lnTo>
                <a:lnTo>
                  <a:pt x="5870" y="266"/>
                </a:lnTo>
                <a:lnTo>
                  <a:pt x="5871" y="261"/>
                </a:lnTo>
                <a:lnTo>
                  <a:pt x="5871" y="257"/>
                </a:lnTo>
                <a:lnTo>
                  <a:pt x="5871" y="246"/>
                </a:lnTo>
                <a:lnTo>
                  <a:pt x="5872" y="238"/>
                </a:lnTo>
                <a:lnTo>
                  <a:pt x="5872" y="238"/>
                </a:lnTo>
                <a:lnTo>
                  <a:pt x="5872" y="241"/>
                </a:lnTo>
                <a:lnTo>
                  <a:pt x="5872" y="240"/>
                </a:lnTo>
                <a:lnTo>
                  <a:pt x="5873" y="227"/>
                </a:lnTo>
                <a:lnTo>
                  <a:pt x="5873" y="240"/>
                </a:lnTo>
                <a:lnTo>
                  <a:pt x="5874" y="248"/>
                </a:lnTo>
                <a:lnTo>
                  <a:pt x="5874" y="264"/>
                </a:lnTo>
                <a:lnTo>
                  <a:pt x="5874" y="256"/>
                </a:lnTo>
                <a:lnTo>
                  <a:pt x="5874" y="255"/>
                </a:lnTo>
                <a:lnTo>
                  <a:pt x="5875" y="240"/>
                </a:lnTo>
                <a:lnTo>
                  <a:pt x="5875" y="274"/>
                </a:lnTo>
                <a:lnTo>
                  <a:pt x="5875" y="281"/>
                </a:lnTo>
                <a:lnTo>
                  <a:pt x="5876" y="298"/>
                </a:lnTo>
                <a:lnTo>
                  <a:pt x="5876" y="304"/>
                </a:lnTo>
                <a:lnTo>
                  <a:pt x="5876" y="305"/>
                </a:lnTo>
                <a:lnTo>
                  <a:pt x="5876" y="314"/>
                </a:lnTo>
                <a:lnTo>
                  <a:pt x="5877" y="303"/>
                </a:lnTo>
                <a:lnTo>
                  <a:pt x="5877" y="287"/>
                </a:lnTo>
                <a:lnTo>
                  <a:pt x="5878" y="268"/>
                </a:lnTo>
                <a:lnTo>
                  <a:pt x="5878" y="268"/>
                </a:lnTo>
                <a:lnTo>
                  <a:pt x="5878" y="266"/>
                </a:lnTo>
                <a:lnTo>
                  <a:pt x="5878" y="294"/>
                </a:lnTo>
                <a:lnTo>
                  <a:pt x="5879" y="270"/>
                </a:lnTo>
                <a:lnTo>
                  <a:pt x="5879" y="278"/>
                </a:lnTo>
                <a:lnTo>
                  <a:pt x="5879" y="289"/>
                </a:lnTo>
                <a:lnTo>
                  <a:pt x="5879" y="291"/>
                </a:lnTo>
                <a:lnTo>
                  <a:pt x="5880" y="289"/>
                </a:lnTo>
                <a:lnTo>
                  <a:pt x="5880" y="269"/>
                </a:lnTo>
                <a:lnTo>
                  <a:pt x="5881" y="306"/>
                </a:lnTo>
                <a:lnTo>
                  <a:pt x="5881" y="290"/>
                </a:lnTo>
                <a:lnTo>
                  <a:pt x="5881" y="281"/>
                </a:lnTo>
                <a:lnTo>
                  <a:pt x="5881" y="273"/>
                </a:lnTo>
                <a:lnTo>
                  <a:pt x="5882" y="290"/>
                </a:lnTo>
                <a:lnTo>
                  <a:pt x="5882" y="265"/>
                </a:lnTo>
                <a:lnTo>
                  <a:pt x="5882" y="292"/>
                </a:lnTo>
                <a:lnTo>
                  <a:pt x="5883" y="283"/>
                </a:lnTo>
                <a:lnTo>
                  <a:pt x="5883" y="267"/>
                </a:lnTo>
                <a:lnTo>
                  <a:pt x="5883" y="279"/>
                </a:lnTo>
                <a:lnTo>
                  <a:pt x="5883" y="263"/>
                </a:lnTo>
                <a:lnTo>
                  <a:pt x="5884" y="225"/>
                </a:lnTo>
                <a:lnTo>
                  <a:pt x="5884" y="223"/>
                </a:lnTo>
                <a:lnTo>
                  <a:pt x="5885" y="227"/>
                </a:lnTo>
                <a:lnTo>
                  <a:pt x="5885" y="238"/>
                </a:lnTo>
                <a:lnTo>
                  <a:pt x="5885" y="230"/>
                </a:lnTo>
                <a:lnTo>
                  <a:pt x="5885" y="245"/>
                </a:lnTo>
                <a:lnTo>
                  <a:pt x="5886" y="254"/>
                </a:lnTo>
                <a:lnTo>
                  <a:pt x="5886" y="228"/>
                </a:lnTo>
                <a:lnTo>
                  <a:pt x="5886" y="231"/>
                </a:lnTo>
                <a:lnTo>
                  <a:pt x="5887" y="236"/>
                </a:lnTo>
                <a:lnTo>
                  <a:pt x="5887" y="257"/>
                </a:lnTo>
                <a:lnTo>
                  <a:pt x="5887" y="260"/>
                </a:lnTo>
                <a:lnTo>
                  <a:pt x="5887" y="249"/>
                </a:lnTo>
                <a:lnTo>
                  <a:pt x="5888" y="266"/>
                </a:lnTo>
                <a:lnTo>
                  <a:pt x="5888" y="256"/>
                </a:lnTo>
                <a:lnTo>
                  <a:pt x="5889" y="288"/>
                </a:lnTo>
                <a:lnTo>
                  <a:pt x="5889" y="284"/>
                </a:lnTo>
                <a:lnTo>
                  <a:pt x="5889" y="276"/>
                </a:lnTo>
                <a:lnTo>
                  <a:pt x="5889" y="273"/>
                </a:lnTo>
                <a:lnTo>
                  <a:pt x="5890" y="286"/>
                </a:lnTo>
                <a:lnTo>
                  <a:pt x="5890" y="275"/>
                </a:lnTo>
                <a:lnTo>
                  <a:pt x="5890" y="259"/>
                </a:lnTo>
                <a:lnTo>
                  <a:pt x="5890" y="244"/>
                </a:lnTo>
                <a:lnTo>
                  <a:pt x="5891" y="209"/>
                </a:lnTo>
                <a:lnTo>
                  <a:pt x="5891" y="228"/>
                </a:lnTo>
                <a:lnTo>
                  <a:pt x="5892" y="243"/>
                </a:lnTo>
                <a:lnTo>
                  <a:pt x="5892" y="238"/>
                </a:lnTo>
                <a:lnTo>
                  <a:pt x="5892" y="246"/>
                </a:lnTo>
                <a:lnTo>
                  <a:pt x="5892" y="264"/>
                </a:lnTo>
                <a:lnTo>
                  <a:pt x="5893" y="280"/>
                </a:lnTo>
                <a:lnTo>
                  <a:pt x="5893" y="252"/>
                </a:lnTo>
                <a:lnTo>
                  <a:pt x="5893" y="271"/>
                </a:lnTo>
                <a:lnTo>
                  <a:pt x="5894" y="289"/>
                </a:lnTo>
                <a:lnTo>
                  <a:pt x="5894" y="283"/>
                </a:lnTo>
                <a:lnTo>
                  <a:pt x="5894" y="294"/>
                </a:lnTo>
                <a:lnTo>
                  <a:pt x="5894" y="285"/>
                </a:lnTo>
                <a:lnTo>
                  <a:pt x="5895" y="280"/>
                </a:lnTo>
                <a:lnTo>
                  <a:pt x="5895" y="281"/>
                </a:lnTo>
                <a:lnTo>
                  <a:pt x="5896" y="285"/>
                </a:lnTo>
                <a:lnTo>
                  <a:pt x="5896" y="285"/>
                </a:lnTo>
                <a:lnTo>
                  <a:pt x="5896" y="290"/>
                </a:lnTo>
                <a:lnTo>
                  <a:pt x="5896" y="292"/>
                </a:lnTo>
                <a:lnTo>
                  <a:pt x="5897" y="282"/>
                </a:lnTo>
                <a:lnTo>
                  <a:pt x="5897" y="292"/>
                </a:lnTo>
                <a:lnTo>
                  <a:pt x="5897" y="282"/>
                </a:lnTo>
                <a:lnTo>
                  <a:pt x="5898" y="280"/>
                </a:lnTo>
                <a:lnTo>
                  <a:pt x="5898" y="305"/>
                </a:lnTo>
                <a:lnTo>
                  <a:pt x="5898" y="309"/>
                </a:lnTo>
                <a:lnTo>
                  <a:pt x="5899" y="298"/>
                </a:lnTo>
                <a:lnTo>
                  <a:pt x="5899" y="284"/>
                </a:lnTo>
                <a:lnTo>
                  <a:pt x="5899" y="293"/>
                </a:lnTo>
                <a:lnTo>
                  <a:pt x="5900" y="277"/>
                </a:lnTo>
                <a:lnTo>
                  <a:pt x="5900" y="270"/>
                </a:lnTo>
                <a:lnTo>
                  <a:pt x="5900" y="276"/>
                </a:lnTo>
                <a:lnTo>
                  <a:pt x="5900" y="286"/>
                </a:lnTo>
                <a:lnTo>
                  <a:pt x="5901" y="292"/>
                </a:lnTo>
                <a:lnTo>
                  <a:pt x="5901" y="288"/>
                </a:lnTo>
                <a:lnTo>
                  <a:pt x="5901" y="294"/>
                </a:lnTo>
                <a:lnTo>
                  <a:pt x="5902" y="285"/>
                </a:lnTo>
                <a:lnTo>
                  <a:pt x="5902" y="263"/>
                </a:lnTo>
                <a:lnTo>
                  <a:pt x="5902" y="274"/>
                </a:lnTo>
                <a:lnTo>
                  <a:pt x="5903" y="298"/>
                </a:lnTo>
                <a:lnTo>
                  <a:pt x="5903" y="289"/>
                </a:lnTo>
                <a:lnTo>
                  <a:pt x="5903" y="303"/>
                </a:lnTo>
                <a:lnTo>
                  <a:pt x="5904" y="291"/>
                </a:lnTo>
                <a:lnTo>
                  <a:pt x="5904" y="290"/>
                </a:lnTo>
                <a:lnTo>
                  <a:pt x="5904" y="313"/>
                </a:lnTo>
                <a:lnTo>
                  <a:pt x="5904" y="312"/>
                </a:lnTo>
                <a:lnTo>
                  <a:pt x="5905" y="302"/>
                </a:lnTo>
                <a:lnTo>
                  <a:pt x="5905" y="297"/>
                </a:lnTo>
                <a:lnTo>
                  <a:pt x="5905" y="293"/>
                </a:lnTo>
                <a:lnTo>
                  <a:pt x="5905" y="293"/>
                </a:lnTo>
                <a:lnTo>
                  <a:pt x="5906" y="312"/>
                </a:lnTo>
                <a:lnTo>
                  <a:pt x="5906" y="289"/>
                </a:lnTo>
                <a:lnTo>
                  <a:pt x="5907" y="262"/>
                </a:lnTo>
                <a:lnTo>
                  <a:pt x="5907" y="255"/>
                </a:lnTo>
                <a:lnTo>
                  <a:pt x="5907" y="262"/>
                </a:lnTo>
                <a:lnTo>
                  <a:pt x="5907" y="289"/>
                </a:lnTo>
                <a:lnTo>
                  <a:pt x="5908" y="320"/>
                </a:lnTo>
                <a:lnTo>
                  <a:pt x="5908" y="296"/>
                </a:lnTo>
                <a:lnTo>
                  <a:pt x="5908" y="304"/>
                </a:lnTo>
                <a:lnTo>
                  <a:pt x="5909" y="296"/>
                </a:lnTo>
                <a:lnTo>
                  <a:pt x="5909" y="296"/>
                </a:lnTo>
                <a:lnTo>
                  <a:pt x="5909" y="306"/>
                </a:lnTo>
                <a:lnTo>
                  <a:pt x="5910" y="276"/>
                </a:lnTo>
                <a:lnTo>
                  <a:pt x="5910" y="273"/>
                </a:lnTo>
                <a:lnTo>
                  <a:pt x="5910" y="276"/>
                </a:lnTo>
                <a:lnTo>
                  <a:pt x="5911" y="282"/>
                </a:lnTo>
                <a:lnTo>
                  <a:pt x="5911" y="279"/>
                </a:lnTo>
                <a:lnTo>
                  <a:pt x="5911" y="279"/>
                </a:lnTo>
                <a:lnTo>
                  <a:pt x="5911" y="282"/>
                </a:lnTo>
                <a:lnTo>
                  <a:pt x="5912" y="254"/>
                </a:lnTo>
                <a:lnTo>
                  <a:pt x="5912" y="287"/>
                </a:lnTo>
                <a:lnTo>
                  <a:pt x="5912" y="291"/>
                </a:lnTo>
                <a:lnTo>
                  <a:pt x="5913" y="282"/>
                </a:lnTo>
                <a:lnTo>
                  <a:pt x="5913" y="260"/>
                </a:lnTo>
                <a:lnTo>
                  <a:pt x="5913" y="269"/>
                </a:lnTo>
                <a:lnTo>
                  <a:pt x="5914" y="264"/>
                </a:lnTo>
                <a:lnTo>
                  <a:pt x="5914" y="270"/>
                </a:lnTo>
                <a:lnTo>
                  <a:pt x="5914" y="303"/>
                </a:lnTo>
                <a:lnTo>
                  <a:pt x="5915" y="287"/>
                </a:lnTo>
                <a:lnTo>
                  <a:pt x="5915" y="300"/>
                </a:lnTo>
                <a:lnTo>
                  <a:pt x="5915" y="313"/>
                </a:lnTo>
                <a:lnTo>
                  <a:pt x="5915" y="304"/>
                </a:lnTo>
                <a:lnTo>
                  <a:pt x="5916" y="296"/>
                </a:lnTo>
                <a:lnTo>
                  <a:pt x="5916" y="288"/>
                </a:lnTo>
                <a:lnTo>
                  <a:pt x="5916" y="291"/>
                </a:lnTo>
                <a:lnTo>
                  <a:pt x="5917" y="302"/>
                </a:lnTo>
                <a:lnTo>
                  <a:pt x="5917" y="308"/>
                </a:lnTo>
                <a:lnTo>
                  <a:pt x="5917" y="296"/>
                </a:lnTo>
                <a:lnTo>
                  <a:pt x="5918" y="288"/>
                </a:lnTo>
                <a:lnTo>
                  <a:pt x="5918" y="294"/>
                </a:lnTo>
                <a:lnTo>
                  <a:pt x="5918" y="287"/>
                </a:lnTo>
                <a:lnTo>
                  <a:pt x="5919" y="278"/>
                </a:lnTo>
                <a:lnTo>
                  <a:pt x="5919" y="299"/>
                </a:lnTo>
                <a:lnTo>
                  <a:pt x="5919" y="298"/>
                </a:lnTo>
                <a:lnTo>
                  <a:pt x="5919" y="288"/>
                </a:lnTo>
                <a:lnTo>
                  <a:pt x="5920" y="277"/>
                </a:lnTo>
                <a:lnTo>
                  <a:pt x="5920" y="270"/>
                </a:lnTo>
                <a:lnTo>
                  <a:pt x="5921" y="279"/>
                </a:lnTo>
                <a:lnTo>
                  <a:pt x="5921" y="280"/>
                </a:lnTo>
                <a:lnTo>
                  <a:pt x="5921" y="256"/>
                </a:lnTo>
                <a:lnTo>
                  <a:pt x="5921" y="273"/>
                </a:lnTo>
                <a:lnTo>
                  <a:pt x="5922" y="266"/>
                </a:lnTo>
                <a:lnTo>
                  <a:pt x="5922" y="270"/>
                </a:lnTo>
                <a:lnTo>
                  <a:pt x="5922" y="272"/>
                </a:lnTo>
                <a:lnTo>
                  <a:pt x="5922" y="248"/>
                </a:lnTo>
                <a:lnTo>
                  <a:pt x="5923" y="241"/>
                </a:lnTo>
                <a:lnTo>
                  <a:pt x="5923" y="250"/>
                </a:lnTo>
                <a:lnTo>
                  <a:pt x="5923" y="274"/>
                </a:lnTo>
                <a:lnTo>
                  <a:pt x="5924" y="251"/>
                </a:lnTo>
                <a:lnTo>
                  <a:pt x="5924" y="252"/>
                </a:lnTo>
                <a:lnTo>
                  <a:pt x="5924" y="259"/>
                </a:lnTo>
                <a:lnTo>
                  <a:pt x="5925" y="264"/>
                </a:lnTo>
                <a:lnTo>
                  <a:pt x="5925" y="245"/>
                </a:lnTo>
                <a:lnTo>
                  <a:pt x="5925" y="230"/>
                </a:lnTo>
                <a:lnTo>
                  <a:pt x="5926" y="228"/>
                </a:lnTo>
                <a:lnTo>
                  <a:pt x="5926" y="229"/>
                </a:lnTo>
                <a:lnTo>
                  <a:pt x="5926" y="239"/>
                </a:lnTo>
                <a:lnTo>
                  <a:pt x="5926" y="233"/>
                </a:lnTo>
                <a:lnTo>
                  <a:pt x="5927" y="240"/>
                </a:lnTo>
                <a:lnTo>
                  <a:pt x="5927" y="258"/>
                </a:lnTo>
                <a:lnTo>
                  <a:pt x="5927" y="236"/>
                </a:lnTo>
                <a:lnTo>
                  <a:pt x="5928" y="261"/>
                </a:lnTo>
                <a:lnTo>
                  <a:pt x="5928" y="262"/>
                </a:lnTo>
                <a:lnTo>
                  <a:pt x="5928" y="294"/>
                </a:lnTo>
                <a:lnTo>
                  <a:pt x="5929" y="274"/>
                </a:lnTo>
                <a:lnTo>
                  <a:pt x="5929" y="269"/>
                </a:lnTo>
                <a:lnTo>
                  <a:pt x="5929" y="265"/>
                </a:lnTo>
                <a:lnTo>
                  <a:pt x="5930" y="260"/>
                </a:lnTo>
                <a:lnTo>
                  <a:pt x="5930" y="264"/>
                </a:lnTo>
                <a:lnTo>
                  <a:pt x="5930" y="264"/>
                </a:lnTo>
                <a:lnTo>
                  <a:pt x="5930" y="274"/>
                </a:lnTo>
                <a:lnTo>
                  <a:pt x="5931" y="250"/>
                </a:lnTo>
                <a:lnTo>
                  <a:pt x="5931" y="250"/>
                </a:lnTo>
                <a:lnTo>
                  <a:pt x="5932" y="246"/>
                </a:lnTo>
                <a:lnTo>
                  <a:pt x="5932" y="242"/>
                </a:lnTo>
                <a:lnTo>
                  <a:pt x="5932" y="245"/>
                </a:lnTo>
                <a:lnTo>
                  <a:pt x="5932" y="249"/>
                </a:lnTo>
                <a:lnTo>
                  <a:pt x="5933" y="251"/>
                </a:lnTo>
                <a:lnTo>
                  <a:pt x="5933" y="239"/>
                </a:lnTo>
                <a:lnTo>
                  <a:pt x="5933" y="250"/>
                </a:lnTo>
                <a:lnTo>
                  <a:pt x="5933" y="242"/>
                </a:lnTo>
                <a:lnTo>
                  <a:pt x="5934" y="237"/>
                </a:lnTo>
                <a:lnTo>
                  <a:pt x="5934" y="261"/>
                </a:lnTo>
                <a:lnTo>
                  <a:pt x="5934" y="276"/>
                </a:lnTo>
                <a:lnTo>
                  <a:pt x="5935" y="291"/>
                </a:lnTo>
                <a:lnTo>
                  <a:pt x="5935" y="268"/>
                </a:lnTo>
                <a:lnTo>
                  <a:pt x="5935" y="266"/>
                </a:lnTo>
                <a:lnTo>
                  <a:pt x="5936" y="264"/>
                </a:lnTo>
                <a:lnTo>
                  <a:pt x="5936" y="248"/>
                </a:lnTo>
                <a:lnTo>
                  <a:pt x="5936" y="262"/>
                </a:lnTo>
                <a:lnTo>
                  <a:pt x="5937" y="264"/>
                </a:lnTo>
                <a:lnTo>
                  <a:pt x="5937" y="248"/>
                </a:lnTo>
                <a:lnTo>
                  <a:pt x="5937" y="252"/>
                </a:lnTo>
                <a:lnTo>
                  <a:pt x="5937" y="272"/>
                </a:lnTo>
                <a:lnTo>
                  <a:pt x="5938" y="255"/>
                </a:lnTo>
                <a:lnTo>
                  <a:pt x="5938" y="261"/>
                </a:lnTo>
                <a:lnTo>
                  <a:pt x="5938" y="271"/>
                </a:lnTo>
                <a:lnTo>
                  <a:pt x="5939" y="267"/>
                </a:lnTo>
                <a:lnTo>
                  <a:pt x="5939" y="251"/>
                </a:lnTo>
                <a:lnTo>
                  <a:pt x="5939" y="274"/>
                </a:lnTo>
                <a:lnTo>
                  <a:pt x="5940" y="280"/>
                </a:lnTo>
                <a:lnTo>
                  <a:pt x="5940" y="267"/>
                </a:lnTo>
                <a:lnTo>
                  <a:pt x="5940" y="258"/>
                </a:lnTo>
                <a:lnTo>
                  <a:pt x="5941" y="255"/>
                </a:lnTo>
                <a:lnTo>
                  <a:pt x="5941" y="276"/>
                </a:lnTo>
                <a:lnTo>
                  <a:pt x="5941" y="274"/>
                </a:lnTo>
                <a:lnTo>
                  <a:pt x="5941" y="294"/>
                </a:lnTo>
                <a:lnTo>
                  <a:pt x="5942" y="289"/>
                </a:lnTo>
                <a:lnTo>
                  <a:pt x="5942" y="273"/>
                </a:lnTo>
                <a:lnTo>
                  <a:pt x="5943" y="281"/>
                </a:lnTo>
                <a:lnTo>
                  <a:pt x="5943" y="267"/>
                </a:lnTo>
                <a:lnTo>
                  <a:pt x="5943" y="281"/>
                </a:lnTo>
                <a:lnTo>
                  <a:pt x="5943" y="295"/>
                </a:lnTo>
                <a:lnTo>
                  <a:pt x="5944" y="299"/>
                </a:lnTo>
                <a:lnTo>
                  <a:pt x="5944" y="293"/>
                </a:lnTo>
                <a:lnTo>
                  <a:pt x="5944" y="289"/>
                </a:lnTo>
                <a:lnTo>
                  <a:pt x="5945" y="262"/>
                </a:lnTo>
                <a:lnTo>
                  <a:pt x="5945" y="291"/>
                </a:lnTo>
                <a:lnTo>
                  <a:pt x="5945" y="279"/>
                </a:lnTo>
                <a:lnTo>
                  <a:pt x="5945" y="254"/>
                </a:lnTo>
                <a:lnTo>
                  <a:pt x="5946" y="268"/>
                </a:lnTo>
                <a:lnTo>
                  <a:pt x="5946" y="277"/>
                </a:lnTo>
                <a:lnTo>
                  <a:pt x="5947" y="305"/>
                </a:lnTo>
                <a:lnTo>
                  <a:pt x="5947" y="290"/>
                </a:lnTo>
                <a:lnTo>
                  <a:pt x="5947" y="293"/>
                </a:lnTo>
                <a:lnTo>
                  <a:pt x="5947" y="290"/>
                </a:lnTo>
                <a:lnTo>
                  <a:pt x="5948" y="289"/>
                </a:lnTo>
                <a:lnTo>
                  <a:pt x="5948" y="285"/>
                </a:lnTo>
                <a:lnTo>
                  <a:pt x="5948" y="281"/>
                </a:lnTo>
                <a:lnTo>
                  <a:pt x="5948" y="277"/>
                </a:lnTo>
                <a:lnTo>
                  <a:pt x="5949" y="273"/>
                </a:lnTo>
                <a:lnTo>
                  <a:pt x="5949" y="295"/>
                </a:lnTo>
                <a:lnTo>
                  <a:pt x="5949" y="263"/>
                </a:lnTo>
                <a:lnTo>
                  <a:pt x="5950" y="271"/>
                </a:lnTo>
                <a:lnTo>
                  <a:pt x="5950" y="279"/>
                </a:lnTo>
                <a:lnTo>
                  <a:pt x="5950" y="281"/>
                </a:lnTo>
                <a:lnTo>
                  <a:pt x="5951" y="264"/>
                </a:lnTo>
                <a:lnTo>
                  <a:pt x="5951" y="259"/>
                </a:lnTo>
                <a:lnTo>
                  <a:pt x="5951" y="291"/>
                </a:lnTo>
                <a:lnTo>
                  <a:pt x="5952" y="274"/>
                </a:lnTo>
                <a:lnTo>
                  <a:pt x="5952" y="273"/>
                </a:lnTo>
                <a:lnTo>
                  <a:pt x="5952" y="278"/>
                </a:lnTo>
                <a:lnTo>
                  <a:pt x="5952" y="279"/>
                </a:lnTo>
                <a:lnTo>
                  <a:pt x="5953" y="308"/>
                </a:lnTo>
                <a:lnTo>
                  <a:pt x="5953" y="303"/>
                </a:lnTo>
                <a:lnTo>
                  <a:pt x="5954" y="295"/>
                </a:lnTo>
                <a:lnTo>
                  <a:pt x="5954" y="291"/>
                </a:lnTo>
                <a:lnTo>
                  <a:pt x="5954" y="311"/>
                </a:lnTo>
                <a:lnTo>
                  <a:pt x="5954" y="289"/>
                </a:lnTo>
                <a:lnTo>
                  <a:pt x="5955" y="234"/>
                </a:lnTo>
                <a:lnTo>
                  <a:pt x="5955" y="207"/>
                </a:lnTo>
                <a:lnTo>
                  <a:pt x="5955" y="240"/>
                </a:lnTo>
                <a:lnTo>
                  <a:pt x="5956" y="266"/>
                </a:lnTo>
                <a:lnTo>
                  <a:pt x="5956" y="254"/>
                </a:lnTo>
                <a:lnTo>
                  <a:pt x="5956" y="250"/>
                </a:lnTo>
                <a:lnTo>
                  <a:pt x="5956" y="274"/>
                </a:lnTo>
                <a:lnTo>
                  <a:pt x="5957" y="256"/>
                </a:lnTo>
                <a:lnTo>
                  <a:pt x="5957" y="256"/>
                </a:lnTo>
                <a:lnTo>
                  <a:pt x="5958" y="227"/>
                </a:lnTo>
                <a:lnTo>
                  <a:pt x="5958" y="240"/>
                </a:lnTo>
                <a:lnTo>
                  <a:pt x="5958" y="259"/>
                </a:lnTo>
                <a:lnTo>
                  <a:pt x="5958" y="273"/>
                </a:lnTo>
                <a:lnTo>
                  <a:pt x="5959" y="250"/>
                </a:lnTo>
                <a:lnTo>
                  <a:pt x="5959" y="253"/>
                </a:lnTo>
                <a:lnTo>
                  <a:pt x="5959" y="257"/>
                </a:lnTo>
                <a:lnTo>
                  <a:pt x="5960" y="250"/>
                </a:lnTo>
                <a:lnTo>
                  <a:pt x="5960" y="246"/>
                </a:lnTo>
                <a:lnTo>
                  <a:pt x="5960" y="255"/>
                </a:lnTo>
                <a:lnTo>
                  <a:pt x="5960" y="271"/>
                </a:lnTo>
                <a:lnTo>
                  <a:pt x="5961" y="283"/>
                </a:lnTo>
                <a:lnTo>
                  <a:pt x="5961" y="276"/>
                </a:lnTo>
                <a:lnTo>
                  <a:pt x="5962" y="269"/>
                </a:lnTo>
                <a:lnTo>
                  <a:pt x="5962" y="295"/>
                </a:lnTo>
                <a:lnTo>
                  <a:pt x="5962" y="288"/>
                </a:lnTo>
                <a:lnTo>
                  <a:pt x="5962" y="260"/>
                </a:lnTo>
                <a:lnTo>
                  <a:pt x="5963" y="262"/>
                </a:lnTo>
                <a:lnTo>
                  <a:pt x="5963" y="263"/>
                </a:lnTo>
                <a:lnTo>
                  <a:pt x="5963" y="299"/>
                </a:lnTo>
                <a:lnTo>
                  <a:pt x="5963" y="264"/>
                </a:lnTo>
                <a:lnTo>
                  <a:pt x="5964" y="274"/>
                </a:lnTo>
                <a:lnTo>
                  <a:pt x="5964" y="262"/>
                </a:lnTo>
                <a:lnTo>
                  <a:pt x="5965" y="261"/>
                </a:lnTo>
                <a:lnTo>
                  <a:pt x="5965" y="276"/>
                </a:lnTo>
                <a:lnTo>
                  <a:pt x="5965" y="281"/>
                </a:lnTo>
                <a:lnTo>
                  <a:pt x="5965" y="275"/>
                </a:lnTo>
                <a:lnTo>
                  <a:pt x="5966" y="245"/>
                </a:lnTo>
                <a:lnTo>
                  <a:pt x="5966" y="224"/>
                </a:lnTo>
                <a:lnTo>
                  <a:pt x="5966" y="251"/>
                </a:lnTo>
                <a:lnTo>
                  <a:pt x="5967" y="241"/>
                </a:lnTo>
                <a:lnTo>
                  <a:pt x="5967" y="261"/>
                </a:lnTo>
                <a:lnTo>
                  <a:pt x="5967" y="245"/>
                </a:lnTo>
                <a:lnTo>
                  <a:pt x="5967" y="237"/>
                </a:lnTo>
                <a:lnTo>
                  <a:pt x="5968" y="238"/>
                </a:lnTo>
                <a:lnTo>
                  <a:pt x="5968" y="249"/>
                </a:lnTo>
                <a:lnTo>
                  <a:pt x="5969" y="257"/>
                </a:lnTo>
                <a:lnTo>
                  <a:pt x="5969" y="254"/>
                </a:lnTo>
                <a:lnTo>
                  <a:pt x="5969" y="256"/>
                </a:lnTo>
                <a:lnTo>
                  <a:pt x="5969" y="259"/>
                </a:lnTo>
                <a:lnTo>
                  <a:pt x="5970" y="275"/>
                </a:lnTo>
                <a:lnTo>
                  <a:pt x="5970" y="260"/>
                </a:lnTo>
                <a:lnTo>
                  <a:pt x="5970" y="298"/>
                </a:lnTo>
                <a:lnTo>
                  <a:pt x="5971" y="271"/>
                </a:lnTo>
                <a:lnTo>
                  <a:pt x="5971" y="250"/>
                </a:lnTo>
                <a:lnTo>
                  <a:pt x="5971" y="236"/>
                </a:lnTo>
                <a:lnTo>
                  <a:pt x="5972" y="255"/>
                </a:lnTo>
                <a:lnTo>
                  <a:pt x="5972" y="273"/>
                </a:lnTo>
                <a:lnTo>
                  <a:pt x="5972" y="291"/>
                </a:lnTo>
                <a:lnTo>
                  <a:pt x="5973" y="293"/>
                </a:lnTo>
                <a:lnTo>
                  <a:pt x="5973" y="311"/>
                </a:lnTo>
                <a:lnTo>
                  <a:pt x="5973" y="289"/>
                </a:lnTo>
                <a:lnTo>
                  <a:pt x="5973" y="298"/>
                </a:lnTo>
                <a:lnTo>
                  <a:pt x="5974" y="303"/>
                </a:lnTo>
                <a:lnTo>
                  <a:pt x="5974" y="302"/>
                </a:lnTo>
                <a:lnTo>
                  <a:pt x="5974" y="306"/>
                </a:lnTo>
                <a:lnTo>
                  <a:pt x="5974" y="293"/>
                </a:lnTo>
                <a:lnTo>
                  <a:pt x="5975" y="306"/>
                </a:lnTo>
                <a:lnTo>
                  <a:pt x="5975" y="287"/>
                </a:lnTo>
                <a:lnTo>
                  <a:pt x="5976" y="285"/>
                </a:lnTo>
                <a:lnTo>
                  <a:pt x="5976" y="285"/>
                </a:lnTo>
                <a:lnTo>
                  <a:pt x="5976" y="317"/>
                </a:lnTo>
                <a:lnTo>
                  <a:pt x="5976" y="312"/>
                </a:lnTo>
                <a:lnTo>
                  <a:pt x="5977" y="300"/>
                </a:lnTo>
                <a:lnTo>
                  <a:pt x="5977" y="316"/>
                </a:lnTo>
                <a:lnTo>
                  <a:pt x="5977" y="272"/>
                </a:lnTo>
                <a:lnTo>
                  <a:pt x="5978" y="289"/>
                </a:lnTo>
                <a:lnTo>
                  <a:pt x="5978" y="258"/>
                </a:lnTo>
                <a:lnTo>
                  <a:pt x="5978" y="293"/>
                </a:lnTo>
                <a:lnTo>
                  <a:pt x="5978" y="298"/>
                </a:lnTo>
                <a:lnTo>
                  <a:pt x="5979" y="272"/>
                </a:lnTo>
                <a:lnTo>
                  <a:pt x="5979" y="262"/>
                </a:lnTo>
                <a:lnTo>
                  <a:pt x="5980" y="252"/>
                </a:lnTo>
                <a:lnTo>
                  <a:pt x="5980" y="263"/>
                </a:lnTo>
                <a:lnTo>
                  <a:pt x="5980" y="285"/>
                </a:lnTo>
                <a:lnTo>
                  <a:pt x="5980" y="252"/>
                </a:lnTo>
                <a:lnTo>
                  <a:pt x="5981" y="271"/>
                </a:lnTo>
                <a:lnTo>
                  <a:pt x="5981" y="246"/>
                </a:lnTo>
                <a:lnTo>
                  <a:pt x="5981" y="245"/>
                </a:lnTo>
                <a:lnTo>
                  <a:pt x="5982" y="264"/>
                </a:lnTo>
                <a:lnTo>
                  <a:pt x="5982" y="264"/>
                </a:lnTo>
                <a:lnTo>
                  <a:pt x="5982" y="263"/>
                </a:lnTo>
                <a:lnTo>
                  <a:pt x="5983" y="246"/>
                </a:lnTo>
                <a:lnTo>
                  <a:pt x="5983" y="246"/>
                </a:lnTo>
                <a:lnTo>
                  <a:pt x="5983" y="238"/>
                </a:lnTo>
                <a:lnTo>
                  <a:pt x="5984" y="266"/>
                </a:lnTo>
                <a:lnTo>
                  <a:pt x="5984" y="264"/>
                </a:lnTo>
                <a:lnTo>
                  <a:pt x="5984" y="239"/>
                </a:lnTo>
                <a:lnTo>
                  <a:pt x="5984" y="258"/>
                </a:lnTo>
                <a:lnTo>
                  <a:pt x="5985" y="251"/>
                </a:lnTo>
                <a:lnTo>
                  <a:pt x="5985" y="253"/>
                </a:lnTo>
                <a:lnTo>
                  <a:pt x="5985" y="274"/>
                </a:lnTo>
                <a:lnTo>
                  <a:pt x="5986" y="265"/>
                </a:lnTo>
                <a:lnTo>
                  <a:pt x="5986" y="259"/>
                </a:lnTo>
                <a:lnTo>
                  <a:pt x="5986" y="266"/>
                </a:lnTo>
                <a:lnTo>
                  <a:pt x="5987" y="246"/>
                </a:lnTo>
                <a:lnTo>
                  <a:pt x="5987" y="243"/>
                </a:lnTo>
                <a:lnTo>
                  <a:pt x="5987" y="254"/>
                </a:lnTo>
                <a:lnTo>
                  <a:pt x="5988" y="247"/>
                </a:lnTo>
                <a:lnTo>
                  <a:pt x="5988" y="240"/>
                </a:lnTo>
                <a:lnTo>
                  <a:pt x="5988" y="244"/>
                </a:lnTo>
                <a:lnTo>
                  <a:pt x="5988" y="289"/>
                </a:lnTo>
                <a:lnTo>
                  <a:pt x="5989" y="297"/>
                </a:lnTo>
                <a:lnTo>
                  <a:pt x="5989" y="274"/>
                </a:lnTo>
                <a:lnTo>
                  <a:pt x="5989" y="244"/>
                </a:lnTo>
                <a:lnTo>
                  <a:pt x="5989" y="270"/>
                </a:lnTo>
                <a:lnTo>
                  <a:pt x="5990" y="252"/>
                </a:lnTo>
                <a:lnTo>
                  <a:pt x="5990" y="261"/>
                </a:lnTo>
                <a:lnTo>
                  <a:pt x="5991" y="279"/>
                </a:lnTo>
                <a:lnTo>
                  <a:pt x="5991" y="270"/>
                </a:lnTo>
                <a:lnTo>
                  <a:pt x="5991" y="299"/>
                </a:lnTo>
                <a:lnTo>
                  <a:pt x="5991" y="270"/>
                </a:lnTo>
                <a:lnTo>
                  <a:pt x="5992" y="279"/>
                </a:lnTo>
                <a:lnTo>
                  <a:pt x="5992" y="293"/>
                </a:lnTo>
                <a:lnTo>
                  <a:pt x="5992" y="253"/>
                </a:lnTo>
                <a:lnTo>
                  <a:pt x="5993" y="285"/>
                </a:lnTo>
                <a:lnTo>
                  <a:pt x="5993" y="279"/>
                </a:lnTo>
                <a:lnTo>
                  <a:pt x="5993" y="313"/>
                </a:lnTo>
                <a:lnTo>
                  <a:pt x="5994" y="303"/>
                </a:lnTo>
                <a:lnTo>
                  <a:pt x="5994" y="325"/>
                </a:lnTo>
                <a:lnTo>
                  <a:pt x="5994" y="325"/>
                </a:lnTo>
                <a:lnTo>
                  <a:pt x="5995" y="297"/>
                </a:lnTo>
                <a:lnTo>
                  <a:pt x="5995" y="323"/>
                </a:lnTo>
                <a:lnTo>
                  <a:pt x="5995" y="278"/>
                </a:lnTo>
                <a:lnTo>
                  <a:pt x="5995" y="281"/>
                </a:lnTo>
                <a:lnTo>
                  <a:pt x="5996" y="284"/>
                </a:lnTo>
                <a:lnTo>
                  <a:pt x="5996" y="281"/>
                </a:lnTo>
                <a:lnTo>
                  <a:pt x="5996" y="279"/>
                </a:lnTo>
                <a:lnTo>
                  <a:pt x="5997" y="289"/>
                </a:lnTo>
                <a:lnTo>
                  <a:pt x="5997" y="280"/>
                </a:lnTo>
                <a:lnTo>
                  <a:pt x="5997" y="274"/>
                </a:lnTo>
                <a:lnTo>
                  <a:pt x="5998" y="294"/>
                </a:lnTo>
                <a:lnTo>
                  <a:pt x="5998" y="285"/>
                </a:lnTo>
                <a:lnTo>
                  <a:pt x="5998" y="264"/>
                </a:lnTo>
                <a:lnTo>
                  <a:pt x="5999" y="279"/>
                </a:lnTo>
                <a:lnTo>
                  <a:pt x="5999" y="280"/>
                </a:lnTo>
                <a:lnTo>
                  <a:pt x="5999" y="280"/>
                </a:lnTo>
                <a:lnTo>
                  <a:pt x="5999" y="284"/>
                </a:lnTo>
                <a:lnTo>
                  <a:pt x="6000" y="274"/>
                </a:lnTo>
                <a:lnTo>
                  <a:pt x="6000" y="295"/>
                </a:lnTo>
                <a:lnTo>
                  <a:pt x="6000" y="275"/>
                </a:lnTo>
                <a:lnTo>
                  <a:pt x="6001" y="318"/>
                </a:lnTo>
                <a:lnTo>
                  <a:pt x="6001" y="301"/>
                </a:lnTo>
                <a:lnTo>
                  <a:pt x="6001" y="317"/>
                </a:lnTo>
                <a:lnTo>
                  <a:pt x="6002" y="309"/>
                </a:lnTo>
                <a:lnTo>
                  <a:pt x="6002" y="297"/>
                </a:lnTo>
                <a:lnTo>
                  <a:pt x="6002" y="308"/>
                </a:lnTo>
                <a:lnTo>
                  <a:pt x="6003" y="296"/>
                </a:lnTo>
                <a:lnTo>
                  <a:pt x="6003" y="280"/>
                </a:lnTo>
                <a:lnTo>
                  <a:pt x="6003" y="255"/>
                </a:lnTo>
                <a:lnTo>
                  <a:pt x="6003" y="276"/>
                </a:lnTo>
                <a:lnTo>
                  <a:pt x="6004" y="295"/>
                </a:lnTo>
                <a:lnTo>
                  <a:pt x="6004" y="285"/>
                </a:lnTo>
                <a:lnTo>
                  <a:pt x="6005" y="291"/>
                </a:lnTo>
                <a:lnTo>
                  <a:pt x="6005" y="307"/>
                </a:lnTo>
                <a:lnTo>
                  <a:pt x="6005" y="319"/>
                </a:lnTo>
                <a:lnTo>
                  <a:pt x="6005" y="296"/>
                </a:lnTo>
                <a:lnTo>
                  <a:pt x="6006" y="292"/>
                </a:lnTo>
                <a:lnTo>
                  <a:pt x="6006" y="297"/>
                </a:lnTo>
                <a:lnTo>
                  <a:pt x="6006" y="284"/>
                </a:lnTo>
                <a:lnTo>
                  <a:pt x="6006" y="285"/>
                </a:lnTo>
                <a:lnTo>
                  <a:pt x="6007" y="295"/>
                </a:lnTo>
                <a:lnTo>
                  <a:pt x="6007" y="278"/>
                </a:lnTo>
                <a:lnTo>
                  <a:pt x="6007" y="272"/>
                </a:lnTo>
                <a:lnTo>
                  <a:pt x="6008" y="268"/>
                </a:lnTo>
                <a:lnTo>
                  <a:pt x="6008" y="281"/>
                </a:lnTo>
                <a:lnTo>
                  <a:pt x="6008" y="275"/>
                </a:lnTo>
                <a:lnTo>
                  <a:pt x="6009" y="269"/>
                </a:lnTo>
                <a:lnTo>
                  <a:pt x="6009" y="262"/>
                </a:lnTo>
                <a:lnTo>
                  <a:pt x="6009" y="250"/>
                </a:lnTo>
                <a:lnTo>
                  <a:pt x="6010" y="248"/>
                </a:lnTo>
                <a:lnTo>
                  <a:pt x="6010" y="262"/>
                </a:lnTo>
                <a:lnTo>
                  <a:pt x="6010" y="258"/>
                </a:lnTo>
                <a:lnTo>
                  <a:pt x="6010" y="253"/>
                </a:lnTo>
                <a:lnTo>
                  <a:pt x="6011" y="224"/>
                </a:lnTo>
                <a:lnTo>
                  <a:pt x="6011" y="234"/>
                </a:lnTo>
                <a:lnTo>
                  <a:pt x="6011" y="269"/>
                </a:lnTo>
                <a:lnTo>
                  <a:pt x="6012" y="254"/>
                </a:lnTo>
                <a:lnTo>
                  <a:pt x="6012" y="258"/>
                </a:lnTo>
                <a:lnTo>
                  <a:pt x="6012" y="248"/>
                </a:lnTo>
                <a:lnTo>
                  <a:pt x="6013" y="261"/>
                </a:lnTo>
                <a:lnTo>
                  <a:pt x="6013" y="259"/>
                </a:lnTo>
                <a:lnTo>
                  <a:pt x="6013" y="262"/>
                </a:lnTo>
                <a:lnTo>
                  <a:pt x="6014" y="273"/>
                </a:lnTo>
                <a:lnTo>
                  <a:pt x="6014" y="249"/>
                </a:lnTo>
                <a:lnTo>
                  <a:pt x="6014" y="254"/>
                </a:lnTo>
                <a:lnTo>
                  <a:pt x="6014" y="254"/>
                </a:lnTo>
                <a:lnTo>
                  <a:pt x="6015" y="258"/>
                </a:lnTo>
                <a:lnTo>
                  <a:pt x="6015" y="260"/>
                </a:lnTo>
                <a:lnTo>
                  <a:pt x="6016" y="283"/>
                </a:lnTo>
                <a:lnTo>
                  <a:pt x="6016" y="301"/>
                </a:lnTo>
                <a:lnTo>
                  <a:pt x="6016" y="294"/>
                </a:lnTo>
                <a:lnTo>
                  <a:pt x="6016" y="301"/>
                </a:lnTo>
                <a:lnTo>
                  <a:pt x="6017" y="315"/>
                </a:lnTo>
                <a:lnTo>
                  <a:pt x="6017" y="292"/>
                </a:lnTo>
                <a:lnTo>
                  <a:pt x="6017" y="303"/>
                </a:lnTo>
                <a:lnTo>
                  <a:pt x="6018" y="298"/>
                </a:lnTo>
                <a:lnTo>
                  <a:pt x="6018" y="276"/>
                </a:lnTo>
                <a:lnTo>
                  <a:pt x="6018" y="299"/>
                </a:lnTo>
                <a:lnTo>
                  <a:pt x="6018" y="295"/>
                </a:lnTo>
                <a:lnTo>
                  <a:pt x="6019" y="260"/>
                </a:lnTo>
                <a:lnTo>
                  <a:pt x="6019" y="235"/>
                </a:lnTo>
                <a:lnTo>
                  <a:pt x="6020" y="236"/>
                </a:lnTo>
                <a:lnTo>
                  <a:pt x="6020" y="254"/>
                </a:lnTo>
                <a:lnTo>
                  <a:pt x="6020" y="283"/>
                </a:lnTo>
                <a:lnTo>
                  <a:pt x="6020" y="275"/>
                </a:lnTo>
                <a:lnTo>
                  <a:pt x="6021" y="249"/>
                </a:lnTo>
                <a:lnTo>
                  <a:pt x="6021" y="246"/>
                </a:lnTo>
                <a:lnTo>
                  <a:pt x="6021" y="270"/>
                </a:lnTo>
                <a:lnTo>
                  <a:pt x="6021" y="276"/>
                </a:lnTo>
                <a:lnTo>
                  <a:pt x="6022" y="271"/>
                </a:lnTo>
                <a:lnTo>
                  <a:pt x="6022" y="310"/>
                </a:lnTo>
                <a:lnTo>
                  <a:pt x="6022" y="290"/>
                </a:lnTo>
                <a:lnTo>
                  <a:pt x="6023" y="306"/>
                </a:lnTo>
                <a:lnTo>
                  <a:pt x="6023" y="296"/>
                </a:lnTo>
                <a:lnTo>
                  <a:pt x="6023" y="305"/>
                </a:lnTo>
                <a:lnTo>
                  <a:pt x="6024" y="295"/>
                </a:lnTo>
                <a:lnTo>
                  <a:pt x="6024" y="317"/>
                </a:lnTo>
                <a:lnTo>
                  <a:pt x="6024" y="322"/>
                </a:lnTo>
                <a:lnTo>
                  <a:pt x="6025" y="323"/>
                </a:lnTo>
                <a:lnTo>
                  <a:pt x="6025" y="301"/>
                </a:lnTo>
                <a:lnTo>
                  <a:pt x="6025" y="319"/>
                </a:lnTo>
                <a:lnTo>
                  <a:pt x="6025" y="287"/>
                </a:lnTo>
                <a:lnTo>
                  <a:pt x="6026" y="305"/>
                </a:lnTo>
                <a:lnTo>
                  <a:pt x="6026" y="300"/>
                </a:lnTo>
                <a:lnTo>
                  <a:pt x="6027" y="312"/>
                </a:lnTo>
                <a:lnTo>
                  <a:pt x="6027" y="282"/>
                </a:lnTo>
                <a:lnTo>
                  <a:pt x="6027" y="311"/>
                </a:lnTo>
                <a:lnTo>
                  <a:pt x="6027" y="307"/>
                </a:lnTo>
                <a:lnTo>
                  <a:pt x="6028" y="316"/>
                </a:lnTo>
                <a:lnTo>
                  <a:pt x="6028" y="289"/>
                </a:lnTo>
                <a:lnTo>
                  <a:pt x="6028" y="293"/>
                </a:lnTo>
                <a:lnTo>
                  <a:pt x="6029" y="315"/>
                </a:lnTo>
                <a:lnTo>
                  <a:pt x="6029" y="314"/>
                </a:lnTo>
                <a:lnTo>
                  <a:pt x="6029" y="299"/>
                </a:lnTo>
                <a:lnTo>
                  <a:pt x="6029" y="304"/>
                </a:lnTo>
                <a:lnTo>
                  <a:pt x="6030" y="318"/>
                </a:lnTo>
                <a:lnTo>
                  <a:pt x="6030" y="318"/>
                </a:lnTo>
                <a:lnTo>
                  <a:pt x="6031" y="296"/>
                </a:lnTo>
                <a:lnTo>
                  <a:pt x="6031" y="290"/>
                </a:lnTo>
                <a:lnTo>
                  <a:pt x="6031" y="297"/>
                </a:lnTo>
                <a:lnTo>
                  <a:pt x="6031" y="302"/>
                </a:lnTo>
                <a:lnTo>
                  <a:pt x="6032" y="290"/>
                </a:lnTo>
                <a:lnTo>
                  <a:pt x="6032" y="310"/>
                </a:lnTo>
                <a:lnTo>
                  <a:pt x="6032" y="292"/>
                </a:lnTo>
                <a:lnTo>
                  <a:pt x="6032" y="287"/>
                </a:lnTo>
                <a:lnTo>
                  <a:pt x="6033" y="302"/>
                </a:lnTo>
                <a:lnTo>
                  <a:pt x="6033" y="311"/>
                </a:lnTo>
                <a:lnTo>
                  <a:pt x="6033" y="296"/>
                </a:lnTo>
                <a:lnTo>
                  <a:pt x="6034" y="295"/>
                </a:lnTo>
                <a:lnTo>
                  <a:pt x="6034" y="312"/>
                </a:lnTo>
                <a:lnTo>
                  <a:pt x="6034" y="307"/>
                </a:lnTo>
                <a:lnTo>
                  <a:pt x="6035" y="291"/>
                </a:lnTo>
                <a:lnTo>
                  <a:pt x="6035" y="283"/>
                </a:lnTo>
                <a:lnTo>
                  <a:pt x="6035" y="270"/>
                </a:lnTo>
                <a:lnTo>
                  <a:pt x="6036" y="262"/>
                </a:lnTo>
                <a:lnTo>
                  <a:pt x="6036" y="247"/>
                </a:lnTo>
                <a:lnTo>
                  <a:pt x="6036" y="268"/>
                </a:lnTo>
                <a:lnTo>
                  <a:pt x="6036" y="253"/>
                </a:lnTo>
                <a:lnTo>
                  <a:pt x="6037" y="262"/>
                </a:lnTo>
                <a:lnTo>
                  <a:pt x="6037" y="274"/>
                </a:lnTo>
                <a:lnTo>
                  <a:pt x="6038" y="268"/>
                </a:lnTo>
                <a:lnTo>
                  <a:pt x="6038" y="293"/>
                </a:lnTo>
                <a:lnTo>
                  <a:pt x="6038" y="235"/>
                </a:lnTo>
                <a:lnTo>
                  <a:pt x="6038" y="269"/>
                </a:lnTo>
                <a:lnTo>
                  <a:pt x="6039" y="289"/>
                </a:lnTo>
                <a:lnTo>
                  <a:pt x="6039" y="304"/>
                </a:lnTo>
                <a:lnTo>
                  <a:pt x="6039" y="266"/>
                </a:lnTo>
                <a:lnTo>
                  <a:pt x="6040" y="296"/>
                </a:lnTo>
                <a:lnTo>
                  <a:pt x="6040" y="294"/>
                </a:lnTo>
                <a:lnTo>
                  <a:pt x="6040" y="268"/>
                </a:lnTo>
                <a:lnTo>
                  <a:pt x="6040" y="255"/>
                </a:lnTo>
                <a:lnTo>
                  <a:pt x="6041" y="263"/>
                </a:lnTo>
                <a:lnTo>
                  <a:pt x="6041" y="283"/>
                </a:lnTo>
                <a:lnTo>
                  <a:pt x="6042" y="267"/>
                </a:lnTo>
                <a:lnTo>
                  <a:pt x="6042" y="268"/>
                </a:lnTo>
                <a:lnTo>
                  <a:pt x="6042" y="267"/>
                </a:lnTo>
                <a:lnTo>
                  <a:pt x="6042" y="274"/>
                </a:lnTo>
                <a:lnTo>
                  <a:pt x="6043" y="254"/>
                </a:lnTo>
                <a:lnTo>
                  <a:pt x="6043" y="258"/>
                </a:lnTo>
                <a:lnTo>
                  <a:pt x="6043" y="262"/>
                </a:lnTo>
                <a:lnTo>
                  <a:pt x="6044" y="227"/>
                </a:lnTo>
                <a:lnTo>
                  <a:pt x="6044" y="237"/>
                </a:lnTo>
                <a:lnTo>
                  <a:pt x="6044" y="249"/>
                </a:lnTo>
                <a:lnTo>
                  <a:pt x="6045" y="245"/>
                </a:lnTo>
                <a:lnTo>
                  <a:pt x="6045" y="252"/>
                </a:lnTo>
                <a:lnTo>
                  <a:pt x="6045" y="276"/>
                </a:lnTo>
                <a:lnTo>
                  <a:pt x="6046" y="277"/>
                </a:lnTo>
                <a:lnTo>
                  <a:pt x="6046" y="285"/>
                </a:lnTo>
                <a:lnTo>
                  <a:pt x="6046" y="290"/>
                </a:lnTo>
                <a:lnTo>
                  <a:pt x="6046" y="310"/>
                </a:lnTo>
                <a:lnTo>
                  <a:pt x="6047" y="291"/>
                </a:lnTo>
                <a:lnTo>
                  <a:pt x="6047" y="267"/>
                </a:lnTo>
                <a:lnTo>
                  <a:pt x="6047" y="296"/>
                </a:lnTo>
                <a:lnTo>
                  <a:pt x="6047" y="283"/>
                </a:lnTo>
                <a:lnTo>
                  <a:pt x="6048" y="308"/>
                </a:lnTo>
                <a:lnTo>
                  <a:pt x="6048" y="310"/>
                </a:lnTo>
                <a:lnTo>
                  <a:pt x="6049" y="311"/>
                </a:lnTo>
                <a:lnTo>
                  <a:pt x="6049" y="311"/>
                </a:lnTo>
                <a:lnTo>
                  <a:pt x="6049" y="333"/>
                </a:lnTo>
                <a:lnTo>
                  <a:pt x="6049" y="307"/>
                </a:lnTo>
                <a:lnTo>
                  <a:pt x="6050" y="298"/>
                </a:lnTo>
                <a:lnTo>
                  <a:pt x="6050" y="293"/>
                </a:lnTo>
                <a:lnTo>
                  <a:pt x="6050" y="310"/>
                </a:lnTo>
                <a:lnTo>
                  <a:pt x="6051" y="307"/>
                </a:lnTo>
                <a:lnTo>
                  <a:pt x="6051" y="320"/>
                </a:lnTo>
                <a:lnTo>
                  <a:pt x="6051" y="317"/>
                </a:lnTo>
                <a:lnTo>
                  <a:pt x="6051" y="274"/>
                </a:lnTo>
                <a:lnTo>
                  <a:pt x="6052" y="275"/>
                </a:lnTo>
                <a:lnTo>
                  <a:pt x="6052" y="262"/>
                </a:lnTo>
                <a:lnTo>
                  <a:pt x="6053" y="289"/>
                </a:lnTo>
                <a:lnTo>
                  <a:pt x="6053" y="293"/>
                </a:lnTo>
                <a:lnTo>
                  <a:pt x="6053" y="262"/>
                </a:lnTo>
                <a:lnTo>
                  <a:pt x="6053" y="256"/>
                </a:lnTo>
                <a:lnTo>
                  <a:pt x="6054" y="260"/>
                </a:lnTo>
                <a:lnTo>
                  <a:pt x="6054" y="279"/>
                </a:lnTo>
                <a:lnTo>
                  <a:pt x="6054" y="293"/>
                </a:lnTo>
                <a:lnTo>
                  <a:pt x="6055" y="284"/>
                </a:lnTo>
                <a:lnTo>
                  <a:pt x="6055" y="299"/>
                </a:lnTo>
                <a:lnTo>
                  <a:pt x="6055" y="297"/>
                </a:lnTo>
                <a:lnTo>
                  <a:pt x="6056" y="295"/>
                </a:lnTo>
                <a:lnTo>
                  <a:pt x="6056" y="290"/>
                </a:lnTo>
                <a:lnTo>
                  <a:pt x="6056" y="292"/>
                </a:lnTo>
                <a:lnTo>
                  <a:pt x="6057" y="281"/>
                </a:lnTo>
                <a:lnTo>
                  <a:pt x="6057" y="280"/>
                </a:lnTo>
                <a:lnTo>
                  <a:pt x="6057" y="273"/>
                </a:lnTo>
                <a:lnTo>
                  <a:pt x="6057" y="299"/>
                </a:lnTo>
                <a:lnTo>
                  <a:pt x="6058" y="292"/>
                </a:lnTo>
                <a:lnTo>
                  <a:pt x="6058" y="273"/>
                </a:lnTo>
                <a:lnTo>
                  <a:pt x="6058" y="266"/>
                </a:lnTo>
                <a:lnTo>
                  <a:pt x="6059" y="273"/>
                </a:lnTo>
                <a:lnTo>
                  <a:pt x="6059" y="297"/>
                </a:lnTo>
                <a:lnTo>
                  <a:pt x="6059" y="282"/>
                </a:lnTo>
                <a:lnTo>
                  <a:pt x="6060" y="269"/>
                </a:lnTo>
                <a:lnTo>
                  <a:pt x="6060" y="252"/>
                </a:lnTo>
                <a:lnTo>
                  <a:pt x="6060" y="253"/>
                </a:lnTo>
                <a:lnTo>
                  <a:pt x="6061" y="270"/>
                </a:lnTo>
                <a:lnTo>
                  <a:pt x="6061" y="250"/>
                </a:lnTo>
                <a:lnTo>
                  <a:pt x="6061" y="252"/>
                </a:lnTo>
                <a:lnTo>
                  <a:pt x="6061" y="261"/>
                </a:lnTo>
                <a:lnTo>
                  <a:pt x="6062" y="284"/>
                </a:lnTo>
                <a:lnTo>
                  <a:pt x="6062" y="281"/>
                </a:lnTo>
                <a:lnTo>
                  <a:pt x="6062" y="274"/>
                </a:lnTo>
                <a:lnTo>
                  <a:pt x="6062" y="274"/>
                </a:lnTo>
                <a:lnTo>
                  <a:pt x="6063" y="264"/>
                </a:lnTo>
                <a:lnTo>
                  <a:pt x="6063" y="254"/>
                </a:lnTo>
                <a:lnTo>
                  <a:pt x="6064" y="273"/>
                </a:lnTo>
                <a:lnTo>
                  <a:pt x="6064" y="258"/>
                </a:lnTo>
                <a:lnTo>
                  <a:pt x="6064" y="258"/>
                </a:lnTo>
                <a:lnTo>
                  <a:pt x="6064" y="242"/>
                </a:lnTo>
                <a:lnTo>
                  <a:pt x="6065" y="225"/>
                </a:lnTo>
                <a:lnTo>
                  <a:pt x="6065" y="224"/>
                </a:lnTo>
                <a:lnTo>
                  <a:pt x="6065" y="250"/>
                </a:lnTo>
                <a:lnTo>
                  <a:pt x="6066" y="260"/>
                </a:lnTo>
                <a:lnTo>
                  <a:pt x="6066" y="256"/>
                </a:lnTo>
                <a:lnTo>
                  <a:pt x="6066" y="252"/>
                </a:lnTo>
                <a:lnTo>
                  <a:pt x="6067" y="254"/>
                </a:lnTo>
                <a:lnTo>
                  <a:pt x="6067" y="254"/>
                </a:lnTo>
                <a:lnTo>
                  <a:pt x="6067" y="230"/>
                </a:lnTo>
                <a:lnTo>
                  <a:pt x="6068" y="240"/>
                </a:lnTo>
                <a:lnTo>
                  <a:pt x="6068" y="237"/>
                </a:lnTo>
                <a:lnTo>
                  <a:pt x="6068" y="254"/>
                </a:lnTo>
                <a:lnTo>
                  <a:pt x="6068" y="243"/>
                </a:lnTo>
                <a:lnTo>
                  <a:pt x="6069" y="263"/>
                </a:lnTo>
                <a:lnTo>
                  <a:pt x="6069" y="252"/>
                </a:lnTo>
                <a:lnTo>
                  <a:pt x="6069" y="269"/>
                </a:lnTo>
                <a:lnTo>
                  <a:pt x="6070" y="260"/>
                </a:lnTo>
                <a:lnTo>
                  <a:pt x="6070" y="259"/>
                </a:lnTo>
                <a:lnTo>
                  <a:pt x="6070" y="276"/>
                </a:lnTo>
                <a:lnTo>
                  <a:pt x="6071" y="272"/>
                </a:lnTo>
                <a:lnTo>
                  <a:pt x="6071" y="271"/>
                </a:lnTo>
                <a:lnTo>
                  <a:pt x="6071" y="259"/>
                </a:lnTo>
                <a:lnTo>
                  <a:pt x="6072" y="254"/>
                </a:lnTo>
                <a:lnTo>
                  <a:pt x="6072" y="264"/>
                </a:lnTo>
                <a:lnTo>
                  <a:pt x="6072" y="253"/>
                </a:lnTo>
                <a:lnTo>
                  <a:pt x="6072" y="273"/>
                </a:lnTo>
                <a:lnTo>
                  <a:pt x="6073" y="246"/>
                </a:lnTo>
                <a:lnTo>
                  <a:pt x="6073" y="270"/>
                </a:lnTo>
                <a:lnTo>
                  <a:pt x="6073" y="258"/>
                </a:lnTo>
                <a:lnTo>
                  <a:pt x="6073" y="274"/>
                </a:lnTo>
                <a:lnTo>
                  <a:pt x="6074" y="265"/>
                </a:lnTo>
                <a:lnTo>
                  <a:pt x="6074" y="282"/>
                </a:lnTo>
                <a:lnTo>
                  <a:pt x="6075" y="262"/>
                </a:lnTo>
                <a:lnTo>
                  <a:pt x="6075" y="258"/>
                </a:lnTo>
                <a:lnTo>
                  <a:pt x="6075" y="269"/>
                </a:lnTo>
                <a:lnTo>
                  <a:pt x="6075" y="288"/>
                </a:lnTo>
                <a:lnTo>
                  <a:pt x="6076" y="272"/>
                </a:lnTo>
                <a:lnTo>
                  <a:pt x="6076" y="250"/>
                </a:lnTo>
                <a:lnTo>
                  <a:pt x="6076" y="252"/>
                </a:lnTo>
                <a:lnTo>
                  <a:pt x="6077" y="253"/>
                </a:lnTo>
                <a:lnTo>
                  <a:pt x="6077" y="236"/>
                </a:lnTo>
                <a:lnTo>
                  <a:pt x="6077" y="248"/>
                </a:lnTo>
                <a:lnTo>
                  <a:pt x="6078" y="230"/>
                </a:lnTo>
                <a:lnTo>
                  <a:pt x="6078" y="251"/>
                </a:lnTo>
                <a:lnTo>
                  <a:pt x="6078" y="255"/>
                </a:lnTo>
                <a:lnTo>
                  <a:pt x="6079" y="244"/>
                </a:lnTo>
                <a:lnTo>
                  <a:pt x="6079" y="247"/>
                </a:lnTo>
                <a:lnTo>
                  <a:pt x="6079" y="258"/>
                </a:lnTo>
                <a:lnTo>
                  <a:pt x="6079" y="285"/>
                </a:lnTo>
                <a:lnTo>
                  <a:pt x="6080" y="272"/>
                </a:lnTo>
                <a:lnTo>
                  <a:pt x="6080" y="264"/>
                </a:lnTo>
                <a:lnTo>
                  <a:pt x="6080" y="275"/>
                </a:lnTo>
                <a:lnTo>
                  <a:pt x="6081" y="253"/>
                </a:lnTo>
                <a:lnTo>
                  <a:pt x="6081" y="254"/>
                </a:lnTo>
                <a:lnTo>
                  <a:pt x="6081" y="248"/>
                </a:lnTo>
                <a:lnTo>
                  <a:pt x="6082" y="251"/>
                </a:lnTo>
                <a:lnTo>
                  <a:pt x="6082" y="285"/>
                </a:lnTo>
                <a:lnTo>
                  <a:pt x="6082" y="301"/>
                </a:lnTo>
                <a:lnTo>
                  <a:pt x="6083" y="295"/>
                </a:lnTo>
                <a:lnTo>
                  <a:pt x="6083" y="274"/>
                </a:lnTo>
                <a:lnTo>
                  <a:pt x="6083" y="278"/>
                </a:lnTo>
                <a:lnTo>
                  <a:pt x="6083" y="271"/>
                </a:lnTo>
                <a:lnTo>
                  <a:pt x="6084" y="257"/>
                </a:lnTo>
                <a:lnTo>
                  <a:pt x="6084" y="233"/>
                </a:lnTo>
                <a:lnTo>
                  <a:pt x="6084" y="248"/>
                </a:lnTo>
                <a:lnTo>
                  <a:pt x="6085" y="268"/>
                </a:lnTo>
                <a:lnTo>
                  <a:pt x="6085" y="252"/>
                </a:lnTo>
                <a:lnTo>
                  <a:pt x="6085" y="266"/>
                </a:lnTo>
                <a:lnTo>
                  <a:pt x="6086" y="263"/>
                </a:lnTo>
                <a:lnTo>
                  <a:pt x="6086" y="287"/>
                </a:lnTo>
                <a:lnTo>
                  <a:pt x="6086" y="277"/>
                </a:lnTo>
                <a:lnTo>
                  <a:pt x="6087" y="265"/>
                </a:lnTo>
                <a:lnTo>
                  <a:pt x="6087" y="294"/>
                </a:lnTo>
                <a:lnTo>
                  <a:pt x="6087" y="276"/>
                </a:lnTo>
                <a:lnTo>
                  <a:pt x="6087" y="287"/>
                </a:lnTo>
                <a:lnTo>
                  <a:pt x="6088" y="285"/>
                </a:lnTo>
                <a:lnTo>
                  <a:pt x="6088" y="291"/>
                </a:lnTo>
                <a:lnTo>
                  <a:pt x="6089" y="293"/>
                </a:lnTo>
                <a:lnTo>
                  <a:pt x="6089" y="304"/>
                </a:lnTo>
                <a:lnTo>
                  <a:pt x="6089" y="301"/>
                </a:lnTo>
                <a:lnTo>
                  <a:pt x="6089" y="303"/>
                </a:lnTo>
                <a:lnTo>
                  <a:pt x="6090" y="306"/>
                </a:lnTo>
                <a:lnTo>
                  <a:pt x="6090" y="327"/>
                </a:lnTo>
                <a:lnTo>
                  <a:pt x="6090" y="311"/>
                </a:lnTo>
                <a:lnTo>
                  <a:pt x="6090" y="314"/>
                </a:lnTo>
                <a:lnTo>
                  <a:pt x="6091" y="299"/>
                </a:lnTo>
                <a:lnTo>
                  <a:pt x="6091" y="326"/>
                </a:lnTo>
                <a:lnTo>
                  <a:pt x="6091" y="324"/>
                </a:lnTo>
                <a:lnTo>
                  <a:pt x="6092" y="294"/>
                </a:lnTo>
                <a:lnTo>
                  <a:pt x="6092" y="287"/>
                </a:lnTo>
                <a:lnTo>
                  <a:pt x="6092" y="276"/>
                </a:lnTo>
                <a:lnTo>
                  <a:pt x="6093" y="250"/>
                </a:lnTo>
                <a:lnTo>
                  <a:pt x="6093" y="272"/>
                </a:lnTo>
                <a:lnTo>
                  <a:pt x="6093" y="278"/>
                </a:lnTo>
                <a:lnTo>
                  <a:pt x="6094" y="279"/>
                </a:lnTo>
                <a:lnTo>
                  <a:pt x="6094" y="276"/>
                </a:lnTo>
                <a:lnTo>
                  <a:pt x="6094" y="287"/>
                </a:lnTo>
                <a:lnTo>
                  <a:pt x="6094" y="274"/>
                </a:lnTo>
                <a:lnTo>
                  <a:pt x="6095" y="290"/>
                </a:lnTo>
                <a:lnTo>
                  <a:pt x="6095" y="277"/>
                </a:lnTo>
                <a:lnTo>
                  <a:pt x="6095" y="285"/>
                </a:lnTo>
                <a:lnTo>
                  <a:pt x="6096" y="261"/>
                </a:lnTo>
                <a:lnTo>
                  <a:pt x="6096" y="278"/>
                </a:lnTo>
                <a:lnTo>
                  <a:pt x="6096" y="258"/>
                </a:lnTo>
                <a:lnTo>
                  <a:pt x="6097" y="283"/>
                </a:lnTo>
                <a:lnTo>
                  <a:pt x="6097" y="274"/>
                </a:lnTo>
                <a:lnTo>
                  <a:pt x="6097" y="271"/>
                </a:lnTo>
                <a:lnTo>
                  <a:pt x="6098" y="271"/>
                </a:lnTo>
                <a:lnTo>
                  <a:pt x="6098" y="296"/>
                </a:lnTo>
                <a:lnTo>
                  <a:pt x="6098" y="277"/>
                </a:lnTo>
                <a:lnTo>
                  <a:pt x="6098" y="280"/>
                </a:lnTo>
                <a:lnTo>
                  <a:pt x="6099" y="272"/>
                </a:lnTo>
                <a:lnTo>
                  <a:pt x="6099" y="269"/>
                </a:lnTo>
                <a:lnTo>
                  <a:pt x="6100" y="262"/>
                </a:lnTo>
                <a:lnTo>
                  <a:pt x="6100" y="253"/>
                </a:lnTo>
                <a:lnTo>
                  <a:pt x="6100" y="249"/>
                </a:lnTo>
                <a:lnTo>
                  <a:pt x="6100" y="265"/>
                </a:lnTo>
                <a:lnTo>
                  <a:pt x="6101" y="260"/>
                </a:lnTo>
                <a:lnTo>
                  <a:pt x="6101" y="237"/>
                </a:lnTo>
                <a:lnTo>
                  <a:pt x="6101" y="248"/>
                </a:lnTo>
                <a:lnTo>
                  <a:pt x="6102" y="250"/>
                </a:lnTo>
                <a:lnTo>
                  <a:pt x="6102" y="258"/>
                </a:lnTo>
                <a:lnTo>
                  <a:pt x="6102" y="258"/>
                </a:lnTo>
                <a:lnTo>
                  <a:pt x="6102" y="245"/>
                </a:lnTo>
                <a:lnTo>
                  <a:pt x="6103" y="254"/>
                </a:lnTo>
                <a:lnTo>
                  <a:pt x="6103" y="242"/>
                </a:lnTo>
                <a:lnTo>
                  <a:pt x="6104" y="270"/>
                </a:lnTo>
                <a:lnTo>
                  <a:pt x="6104" y="278"/>
                </a:lnTo>
                <a:lnTo>
                  <a:pt x="6104" y="280"/>
                </a:lnTo>
                <a:lnTo>
                  <a:pt x="6104" y="271"/>
                </a:lnTo>
                <a:lnTo>
                  <a:pt x="6105" y="266"/>
                </a:lnTo>
                <a:lnTo>
                  <a:pt x="6105" y="256"/>
                </a:lnTo>
                <a:lnTo>
                  <a:pt x="6105" y="271"/>
                </a:lnTo>
                <a:lnTo>
                  <a:pt x="6105" y="243"/>
                </a:lnTo>
                <a:lnTo>
                  <a:pt x="6106" y="249"/>
                </a:lnTo>
                <a:lnTo>
                  <a:pt x="6106" y="243"/>
                </a:lnTo>
                <a:lnTo>
                  <a:pt x="6106" y="270"/>
                </a:lnTo>
                <a:lnTo>
                  <a:pt x="6107" y="267"/>
                </a:lnTo>
                <a:lnTo>
                  <a:pt x="6107" y="268"/>
                </a:lnTo>
                <a:lnTo>
                  <a:pt x="6107" y="280"/>
                </a:lnTo>
                <a:lnTo>
                  <a:pt x="6108" y="283"/>
                </a:lnTo>
                <a:lnTo>
                  <a:pt x="6108" y="260"/>
                </a:lnTo>
                <a:lnTo>
                  <a:pt x="6108" y="248"/>
                </a:lnTo>
                <a:lnTo>
                  <a:pt x="6109" y="273"/>
                </a:lnTo>
                <a:lnTo>
                  <a:pt x="6109" y="283"/>
                </a:lnTo>
                <a:lnTo>
                  <a:pt x="6109" y="281"/>
                </a:lnTo>
                <a:lnTo>
                  <a:pt x="6109" y="296"/>
                </a:lnTo>
                <a:lnTo>
                  <a:pt x="6110" y="317"/>
                </a:lnTo>
                <a:lnTo>
                  <a:pt x="6110" y="329"/>
                </a:lnTo>
                <a:lnTo>
                  <a:pt x="6111" y="318"/>
                </a:lnTo>
                <a:lnTo>
                  <a:pt x="6111" y="280"/>
                </a:lnTo>
                <a:lnTo>
                  <a:pt x="6111" y="315"/>
                </a:lnTo>
                <a:lnTo>
                  <a:pt x="6111" y="299"/>
                </a:lnTo>
                <a:lnTo>
                  <a:pt x="6112" y="299"/>
                </a:lnTo>
                <a:lnTo>
                  <a:pt x="6112" y="306"/>
                </a:lnTo>
                <a:lnTo>
                  <a:pt x="6112" y="293"/>
                </a:lnTo>
                <a:lnTo>
                  <a:pt x="6113" y="286"/>
                </a:lnTo>
                <a:lnTo>
                  <a:pt x="6113" y="291"/>
                </a:lnTo>
                <a:lnTo>
                  <a:pt x="6113" y="288"/>
                </a:lnTo>
                <a:lnTo>
                  <a:pt x="6113" y="297"/>
                </a:lnTo>
                <a:lnTo>
                  <a:pt x="6114" y="291"/>
                </a:lnTo>
                <a:lnTo>
                  <a:pt x="6114" y="310"/>
                </a:lnTo>
                <a:lnTo>
                  <a:pt x="6115" y="289"/>
                </a:lnTo>
                <a:lnTo>
                  <a:pt x="6115" y="309"/>
                </a:lnTo>
                <a:lnTo>
                  <a:pt x="6115" y="306"/>
                </a:lnTo>
                <a:lnTo>
                  <a:pt x="6115" y="310"/>
                </a:lnTo>
                <a:lnTo>
                  <a:pt x="6116" y="295"/>
                </a:lnTo>
                <a:lnTo>
                  <a:pt x="6116" y="255"/>
                </a:lnTo>
                <a:lnTo>
                  <a:pt x="6116" y="255"/>
                </a:lnTo>
                <a:lnTo>
                  <a:pt x="6116" y="232"/>
                </a:lnTo>
                <a:lnTo>
                  <a:pt x="6117" y="240"/>
                </a:lnTo>
                <a:lnTo>
                  <a:pt x="6117" y="255"/>
                </a:lnTo>
                <a:lnTo>
                  <a:pt x="6118" y="276"/>
                </a:lnTo>
                <a:lnTo>
                  <a:pt x="6118" y="269"/>
                </a:lnTo>
                <a:lnTo>
                  <a:pt x="6118" y="281"/>
                </a:lnTo>
                <a:lnTo>
                  <a:pt x="6118" y="264"/>
                </a:lnTo>
                <a:lnTo>
                  <a:pt x="6119" y="263"/>
                </a:lnTo>
                <a:lnTo>
                  <a:pt x="6119" y="268"/>
                </a:lnTo>
                <a:lnTo>
                  <a:pt x="6119" y="299"/>
                </a:lnTo>
                <a:lnTo>
                  <a:pt x="6120" y="279"/>
                </a:lnTo>
                <a:lnTo>
                  <a:pt x="6120" y="267"/>
                </a:lnTo>
                <a:lnTo>
                  <a:pt x="6120" y="258"/>
                </a:lnTo>
                <a:lnTo>
                  <a:pt x="6120" y="254"/>
                </a:lnTo>
                <a:lnTo>
                  <a:pt x="6121" y="261"/>
                </a:lnTo>
                <a:lnTo>
                  <a:pt x="6121" y="255"/>
                </a:lnTo>
                <a:lnTo>
                  <a:pt x="6122" y="270"/>
                </a:lnTo>
                <a:lnTo>
                  <a:pt x="6122" y="260"/>
                </a:lnTo>
                <a:lnTo>
                  <a:pt x="6122" y="274"/>
                </a:lnTo>
                <a:lnTo>
                  <a:pt x="6122" y="278"/>
                </a:lnTo>
                <a:lnTo>
                  <a:pt x="6123" y="291"/>
                </a:lnTo>
                <a:lnTo>
                  <a:pt x="6123" y="266"/>
                </a:lnTo>
                <a:lnTo>
                  <a:pt x="6123" y="260"/>
                </a:lnTo>
                <a:lnTo>
                  <a:pt x="6124" y="267"/>
                </a:lnTo>
                <a:lnTo>
                  <a:pt x="6124" y="254"/>
                </a:lnTo>
                <a:lnTo>
                  <a:pt x="6124" y="265"/>
                </a:lnTo>
                <a:lnTo>
                  <a:pt x="6124" y="267"/>
                </a:lnTo>
                <a:lnTo>
                  <a:pt x="6125" y="252"/>
                </a:lnTo>
                <a:lnTo>
                  <a:pt x="6125" y="242"/>
                </a:lnTo>
                <a:lnTo>
                  <a:pt x="6126" y="247"/>
                </a:lnTo>
                <a:lnTo>
                  <a:pt x="6126" y="276"/>
                </a:lnTo>
                <a:lnTo>
                  <a:pt x="6126" y="256"/>
                </a:lnTo>
                <a:lnTo>
                  <a:pt x="6126" y="268"/>
                </a:lnTo>
                <a:lnTo>
                  <a:pt x="6127" y="253"/>
                </a:lnTo>
                <a:lnTo>
                  <a:pt x="6127" y="267"/>
                </a:lnTo>
                <a:lnTo>
                  <a:pt x="6127" y="253"/>
                </a:lnTo>
                <a:lnTo>
                  <a:pt x="6128" y="258"/>
                </a:lnTo>
                <a:lnTo>
                  <a:pt x="6128" y="265"/>
                </a:lnTo>
                <a:lnTo>
                  <a:pt x="6128" y="264"/>
                </a:lnTo>
                <a:lnTo>
                  <a:pt x="6129" y="252"/>
                </a:lnTo>
                <a:lnTo>
                  <a:pt x="6129" y="258"/>
                </a:lnTo>
                <a:lnTo>
                  <a:pt x="6129" y="260"/>
                </a:lnTo>
                <a:lnTo>
                  <a:pt x="6130" y="264"/>
                </a:lnTo>
                <a:lnTo>
                  <a:pt x="6130" y="258"/>
                </a:lnTo>
                <a:lnTo>
                  <a:pt x="6130" y="241"/>
                </a:lnTo>
                <a:lnTo>
                  <a:pt x="6130" y="235"/>
                </a:lnTo>
                <a:lnTo>
                  <a:pt x="6131" y="262"/>
                </a:lnTo>
                <a:lnTo>
                  <a:pt x="6131" y="278"/>
                </a:lnTo>
                <a:lnTo>
                  <a:pt x="6131" y="282"/>
                </a:lnTo>
                <a:lnTo>
                  <a:pt x="6131" y="284"/>
                </a:lnTo>
                <a:lnTo>
                  <a:pt x="6132" y="276"/>
                </a:lnTo>
                <a:lnTo>
                  <a:pt x="6132" y="268"/>
                </a:lnTo>
                <a:lnTo>
                  <a:pt x="6133" y="276"/>
                </a:lnTo>
                <a:lnTo>
                  <a:pt x="6133" y="286"/>
                </a:lnTo>
                <a:lnTo>
                  <a:pt x="6133" y="297"/>
                </a:lnTo>
                <a:lnTo>
                  <a:pt x="6133" y="328"/>
                </a:lnTo>
                <a:lnTo>
                  <a:pt x="6134" y="310"/>
                </a:lnTo>
                <a:lnTo>
                  <a:pt x="6134" y="284"/>
                </a:lnTo>
                <a:lnTo>
                  <a:pt x="6134" y="273"/>
                </a:lnTo>
                <a:lnTo>
                  <a:pt x="6135" y="286"/>
                </a:lnTo>
                <a:lnTo>
                  <a:pt x="6135" y="276"/>
                </a:lnTo>
                <a:lnTo>
                  <a:pt x="6135" y="279"/>
                </a:lnTo>
                <a:lnTo>
                  <a:pt x="6135" y="272"/>
                </a:lnTo>
                <a:lnTo>
                  <a:pt x="6136" y="285"/>
                </a:lnTo>
                <a:lnTo>
                  <a:pt x="6136" y="267"/>
                </a:lnTo>
                <a:lnTo>
                  <a:pt x="6137" y="256"/>
                </a:lnTo>
                <a:lnTo>
                  <a:pt x="6137" y="265"/>
                </a:lnTo>
                <a:lnTo>
                  <a:pt x="6137" y="266"/>
                </a:lnTo>
                <a:lnTo>
                  <a:pt x="6137" y="262"/>
                </a:lnTo>
                <a:lnTo>
                  <a:pt x="6138" y="252"/>
                </a:lnTo>
                <a:lnTo>
                  <a:pt x="6138" y="254"/>
                </a:lnTo>
                <a:lnTo>
                  <a:pt x="6138" y="265"/>
                </a:lnTo>
                <a:lnTo>
                  <a:pt x="6139" y="242"/>
                </a:lnTo>
                <a:lnTo>
                  <a:pt x="6139" y="237"/>
                </a:lnTo>
                <a:lnTo>
                  <a:pt x="6139" y="241"/>
                </a:lnTo>
                <a:lnTo>
                  <a:pt x="6140" y="207"/>
                </a:lnTo>
                <a:lnTo>
                  <a:pt x="6140" y="210"/>
                </a:lnTo>
                <a:lnTo>
                  <a:pt x="6140" y="183"/>
                </a:lnTo>
                <a:lnTo>
                  <a:pt x="6141" y="214"/>
                </a:lnTo>
                <a:lnTo>
                  <a:pt x="6141" y="216"/>
                </a:lnTo>
                <a:lnTo>
                  <a:pt x="6141" y="188"/>
                </a:lnTo>
                <a:lnTo>
                  <a:pt x="6141" y="226"/>
                </a:lnTo>
                <a:lnTo>
                  <a:pt x="6142" y="218"/>
                </a:lnTo>
                <a:lnTo>
                  <a:pt x="6142" y="212"/>
                </a:lnTo>
                <a:lnTo>
                  <a:pt x="6142" y="225"/>
                </a:lnTo>
                <a:lnTo>
                  <a:pt x="6143" y="251"/>
                </a:lnTo>
                <a:lnTo>
                  <a:pt x="6143" y="241"/>
                </a:lnTo>
                <a:lnTo>
                  <a:pt x="6143" y="249"/>
                </a:lnTo>
                <a:lnTo>
                  <a:pt x="6144" y="250"/>
                </a:lnTo>
                <a:lnTo>
                  <a:pt x="6144" y="264"/>
                </a:lnTo>
                <a:lnTo>
                  <a:pt x="6144" y="258"/>
                </a:lnTo>
                <a:lnTo>
                  <a:pt x="6145" y="273"/>
                </a:lnTo>
                <a:lnTo>
                  <a:pt x="6145" y="260"/>
                </a:lnTo>
                <a:lnTo>
                  <a:pt x="6145" y="281"/>
                </a:lnTo>
                <a:lnTo>
                  <a:pt x="6145" y="291"/>
                </a:lnTo>
                <a:lnTo>
                  <a:pt x="6146" y="297"/>
                </a:lnTo>
                <a:lnTo>
                  <a:pt x="6146" y="295"/>
                </a:lnTo>
                <a:lnTo>
                  <a:pt x="6146" y="307"/>
                </a:lnTo>
                <a:lnTo>
                  <a:pt x="6146" y="316"/>
                </a:lnTo>
                <a:lnTo>
                  <a:pt x="6147" y="310"/>
                </a:lnTo>
                <a:lnTo>
                  <a:pt x="6147" y="323"/>
                </a:lnTo>
                <a:lnTo>
                  <a:pt x="6148" y="309"/>
                </a:lnTo>
                <a:lnTo>
                  <a:pt x="6148" y="292"/>
                </a:lnTo>
                <a:lnTo>
                  <a:pt x="6148" y="265"/>
                </a:lnTo>
                <a:lnTo>
                  <a:pt x="6148" y="242"/>
                </a:lnTo>
                <a:lnTo>
                  <a:pt x="6149" y="243"/>
                </a:lnTo>
                <a:lnTo>
                  <a:pt x="6149" y="261"/>
                </a:lnTo>
                <a:lnTo>
                  <a:pt x="6149" y="275"/>
                </a:lnTo>
                <a:lnTo>
                  <a:pt x="6150" y="260"/>
                </a:lnTo>
                <a:lnTo>
                  <a:pt x="6150" y="258"/>
                </a:lnTo>
                <a:lnTo>
                  <a:pt x="6150" y="291"/>
                </a:lnTo>
                <a:lnTo>
                  <a:pt x="6151" y="270"/>
                </a:lnTo>
                <a:lnTo>
                  <a:pt x="6151" y="272"/>
                </a:lnTo>
                <a:lnTo>
                  <a:pt x="6151" y="284"/>
                </a:lnTo>
                <a:lnTo>
                  <a:pt x="6152" y="283"/>
                </a:lnTo>
                <a:lnTo>
                  <a:pt x="6152" y="275"/>
                </a:lnTo>
                <a:lnTo>
                  <a:pt x="6152" y="295"/>
                </a:lnTo>
                <a:lnTo>
                  <a:pt x="6152" y="304"/>
                </a:lnTo>
                <a:lnTo>
                  <a:pt x="6153" y="323"/>
                </a:lnTo>
                <a:lnTo>
                  <a:pt x="6153" y="291"/>
                </a:lnTo>
                <a:lnTo>
                  <a:pt x="6153" y="295"/>
                </a:lnTo>
                <a:lnTo>
                  <a:pt x="6154" y="284"/>
                </a:lnTo>
                <a:lnTo>
                  <a:pt x="6154" y="301"/>
                </a:lnTo>
                <a:lnTo>
                  <a:pt x="6154" y="279"/>
                </a:lnTo>
                <a:lnTo>
                  <a:pt x="6155" y="288"/>
                </a:lnTo>
                <a:lnTo>
                  <a:pt x="6155" y="263"/>
                </a:lnTo>
                <a:lnTo>
                  <a:pt x="6155" y="283"/>
                </a:lnTo>
                <a:lnTo>
                  <a:pt x="6156" y="256"/>
                </a:lnTo>
                <a:lnTo>
                  <a:pt x="6156" y="264"/>
                </a:lnTo>
                <a:lnTo>
                  <a:pt x="6156" y="259"/>
                </a:lnTo>
                <a:lnTo>
                  <a:pt x="6156" y="286"/>
                </a:lnTo>
                <a:lnTo>
                  <a:pt x="6157" y="259"/>
                </a:lnTo>
                <a:lnTo>
                  <a:pt x="6157" y="272"/>
                </a:lnTo>
                <a:lnTo>
                  <a:pt x="6157" y="272"/>
                </a:lnTo>
                <a:lnTo>
                  <a:pt x="6157" y="279"/>
                </a:lnTo>
                <a:lnTo>
                  <a:pt x="6158" y="284"/>
                </a:lnTo>
                <a:lnTo>
                  <a:pt x="6158" y="304"/>
                </a:lnTo>
                <a:lnTo>
                  <a:pt x="6159" y="303"/>
                </a:lnTo>
                <a:lnTo>
                  <a:pt x="6159" y="299"/>
                </a:lnTo>
                <a:lnTo>
                  <a:pt x="6159" y="272"/>
                </a:lnTo>
                <a:lnTo>
                  <a:pt x="6159" y="277"/>
                </a:lnTo>
                <a:lnTo>
                  <a:pt x="6160" y="320"/>
                </a:lnTo>
                <a:lnTo>
                  <a:pt x="6160" y="306"/>
                </a:lnTo>
                <a:lnTo>
                  <a:pt x="6160" y="283"/>
                </a:lnTo>
                <a:lnTo>
                  <a:pt x="6161" y="304"/>
                </a:lnTo>
                <a:lnTo>
                  <a:pt x="6161" y="316"/>
                </a:lnTo>
                <a:lnTo>
                  <a:pt x="6162" y="307"/>
                </a:lnTo>
                <a:lnTo>
                  <a:pt x="6162" y="293"/>
                </a:lnTo>
                <a:lnTo>
                  <a:pt x="6162" y="303"/>
                </a:lnTo>
                <a:lnTo>
                  <a:pt x="6162" y="300"/>
                </a:lnTo>
                <a:lnTo>
                  <a:pt x="6163" y="311"/>
                </a:lnTo>
                <a:lnTo>
                  <a:pt x="6163" y="289"/>
                </a:lnTo>
                <a:lnTo>
                  <a:pt x="6163" y="280"/>
                </a:lnTo>
                <a:lnTo>
                  <a:pt x="6163" y="294"/>
                </a:lnTo>
                <a:lnTo>
                  <a:pt x="6164" y="282"/>
                </a:lnTo>
                <a:lnTo>
                  <a:pt x="6164" y="274"/>
                </a:lnTo>
                <a:lnTo>
                  <a:pt x="6164" y="238"/>
                </a:lnTo>
                <a:lnTo>
                  <a:pt x="6165" y="240"/>
                </a:lnTo>
                <a:lnTo>
                  <a:pt x="6165" y="230"/>
                </a:lnTo>
                <a:lnTo>
                  <a:pt x="6165" y="258"/>
                </a:lnTo>
                <a:lnTo>
                  <a:pt x="6166" y="248"/>
                </a:lnTo>
                <a:lnTo>
                  <a:pt x="6166" y="281"/>
                </a:lnTo>
                <a:lnTo>
                  <a:pt x="6166" y="287"/>
                </a:lnTo>
                <a:lnTo>
                  <a:pt x="6167" y="299"/>
                </a:lnTo>
                <a:lnTo>
                  <a:pt x="6167" y="274"/>
                </a:lnTo>
                <a:lnTo>
                  <a:pt x="6167" y="265"/>
                </a:lnTo>
                <a:lnTo>
                  <a:pt x="6167" y="268"/>
                </a:lnTo>
                <a:lnTo>
                  <a:pt x="6168" y="282"/>
                </a:lnTo>
                <a:lnTo>
                  <a:pt x="6168" y="272"/>
                </a:lnTo>
                <a:lnTo>
                  <a:pt x="6168" y="266"/>
                </a:lnTo>
                <a:lnTo>
                  <a:pt x="6169" y="246"/>
                </a:lnTo>
                <a:lnTo>
                  <a:pt x="6169" y="259"/>
                </a:lnTo>
                <a:lnTo>
                  <a:pt x="6169" y="267"/>
                </a:lnTo>
                <a:lnTo>
                  <a:pt x="6170" y="276"/>
                </a:lnTo>
                <a:lnTo>
                  <a:pt x="6170" y="256"/>
                </a:lnTo>
                <a:lnTo>
                  <a:pt x="6170" y="256"/>
                </a:lnTo>
                <a:lnTo>
                  <a:pt x="6171" y="260"/>
                </a:lnTo>
                <a:lnTo>
                  <a:pt x="6171" y="233"/>
                </a:lnTo>
                <a:lnTo>
                  <a:pt x="6171" y="272"/>
                </a:lnTo>
                <a:lnTo>
                  <a:pt x="6171" y="261"/>
                </a:lnTo>
                <a:lnTo>
                  <a:pt x="6172" y="261"/>
                </a:lnTo>
                <a:lnTo>
                  <a:pt x="6172" y="286"/>
                </a:lnTo>
                <a:lnTo>
                  <a:pt x="6173" y="290"/>
                </a:lnTo>
                <a:lnTo>
                  <a:pt x="6173" y="282"/>
                </a:lnTo>
                <a:lnTo>
                  <a:pt x="6173" y="253"/>
                </a:lnTo>
                <a:lnTo>
                  <a:pt x="6173" y="260"/>
                </a:lnTo>
                <a:lnTo>
                  <a:pt x="6174" y="264"/>
                </a:lnTo>
                <a:lnTo>
                  <a:pt x="6174" y="273"/>
                </a:lnTo>
                <a:lnTo>
                  <a:pt x="6174" y="289"/>
                </a:lnTo>
                <a:lnTo>
                  <a:pt x="6174" y="295"/>
                </a:lnTo>
                <a:lnTo>
                  <a:pt x="6175" y="279"/>
                </a:lnTo>
                <a:lnTo>
                  <a:pt x="6175" y="285"/>
                </a:lnTo>
                <a:lnTo>
                  <a:pt x="6175" y="296"/>
                </a:lnTo>
                <a:lnTo>
                  <a:pt x="6176" y="288"/>
                </a:lnTo>
                <a:lnTo>
                  <a:pt x="6176" y="286"/>
                </a:lnTo>
                <a:lnTo>
                  <a:pt x="6176" y="277"/>
                </a:lnTo>
                <a:lnTo>
                  <a:pt x="6177" y="285"/>
                </a:lnTo>
                <a:lnTo>
                  <a:pt x="6177" y="281"/>
                </a:lnTo>
                <a:lnTo>
                  <a:pt x="6177" y="267"/>
                </a:lnTo>
                <a:lnTo>
                  <a:pt x="6178" y="289"/>
                </a:lnTo>
                <a:lnTo>
                  <a:pt x="6178" y="291"/>
                </a:lnTo>
                <a:lnTo>
                  <a:pt x="6178" y="272"/>
                </a:lnTo>
                <a:lnTo>
                  <a:pt x="6178" y="296"/>
                </a:lnTo>
                <a:lnTo>
                  <a:pt x="6179" y="303"/>
                </a:lnTo>
                <a:lnTo>
                  <a:pt x="6179" y="298"/>
                </a:lnTo>
                <a:lnTo>
                  <a:pt x="6179" y="278"/>
                </a:lnTo>
                <a:lnTo>
                  <a:pt x="6180" y="286"/>
                </a:lnTo>
                <a:lnTo>
                  <a:pt x="6180" y="242"/>
                </a:lnTo>
                <a:lnTo>
                  <a:pt x="6180" y="220"/>
                </a:lnTo>
                <a:lnTo>
                  <a:pt x="6181" y="247"/>
                </a:lnTo>
                <a:lnTo>
                  <a:pt x="6181" y="274"/>
                </a:lnTo>
                <a:lnTo>
                  <a:pt x="6181" y="261"/>
                </a:lnTo>
                <a:lnTo>
                  <a:pt x="6182" y="248"/>
                </a:lnTo>
                <a:lnTo>
                  <a:pt x="6182" y="257"/>
                </a:lnTo>
                <a:lnTo>
                  <a:pt x="6182" y="260"/>
                </a:lnTo>
                <a:lnTo>
                  <a:pt x="6182" y="256"/>
                </a:lnTo>
                <a:lnTo>
                  <a:pt x="6183" y="269"/>
                </a:lnTo>
                <a:lnTo>
                  <a:pt x="6183" y="265"/>
                </a:lnTo>
                <a:lnTo>
                  <a:pt x="6184" y="277"/>
                </a:lnTo>
                <a:lnTo>
                  <a:pt x="6184" y="261"/>
                </a:lnTo>
                <a:lnTo>
                  <a:pt x="6184" y="244"/>
                </a:lnTo>
                <a:lnTo>
                  <a:pt x="6184" y="293"/>
                </a:lnTo>
                <a:lnTo>
                  <a:pt x="6185" y="306"/>
                </a:lnTo>
                <a:lnTo>
                  <a:pt x="6185" y="301"/>
                </a:lnTo>
                <a:lnTo>
                  <a:pt x="6185" y="291"/>
                </a:lnTo>
                <a:lnTo>
                  <a:pt x="6186" y="292"/>
                </a:lnTo>
                <a:lnTo>
                  <a:pt x="6186" y="275"/>
                </a:lnTo>
                <a:lnTo>
                  <a:pt x="6186" y="263"/>
                </a:lnTo>
                <a:lnTo>
                  <a:pt x="6186" y="267"/>
                </a:lnTo>
                <a:lnTo>
                  <a:pt x="6187" y="268"/>
                </a:lnTo>
                <a:lnTo>
                  <a:pt x="6187" y="263"/>
                </a:lnTo>
                <a:lnTo>
                  <a:pt x="6188" y="256"/>
                </a:lnTo>
                <a:lnTo>
                  <a:pt x="6188" y="257"/>
                </a:lnTo>
                <a:lnTo>
                  <a:pt x="6188" y="214"/>
                </a:lnTo>
                <a:lnTo>
                  <a:pt x="6188" y="255"/>
                </a:lnTo>
                <a:lnTo>
                  <a:pt x="6189" y="244"/>
                </a:lnTo>
                <a:lnTo>
                  <a:pt x="6189" y="221"/>
                </a:lnTo>
                <a:lnTo>
                  <a:pt x="6189" y="242"/>
                </a:lnTo>
                <a:lnTo>
                  <a:pt x="6189" y="233"/>
                </a:lnTo>
                <a:lnTo>
                  <a:pt x="6190" y="259"/>
                </a:lnTo>
                <a:lnTo>
                  <a:pt x="6190" y="235"/>
                </a:lnTo>
                <a:lnTo>
                  <a:pt x="6191" y="274"/>
                </a:lnTo>
                <a:lnTo>
                  <a:pt x="6191" y="272"/>
                </a:lnTo>
                <a:lnTo>
                  <a:pt x="6191" y="252"/>
                </a:lnTo>
                <a:lnTo>
                  <a:pt x="6191" y="272"/>
                </a:lnTo>
                <a:lnTo>
                  <a:pt x="6192" y="282"/>
                </a:lnTo>
                <a:lnTo>
                  <a:pt x="6192" y="274"/>
                </a:lnTo>
                <a:lnTo>
                  <a:pt x="6192" y="261"/>
                </a:lnTo>
                <a:lnTo>
                  <a:pt x="6193" y="268"/>
                </a:lnTo>
                <a:lnTo>
                  <a:pt x="6193" y="270"/>
                </a:lnTo>
                <a:lnTo>
                  <a:pt x="6193" y="283"/>
                </a:lnTo>
                <a:lnTo>
                  <a:pt x="6193" y="301"/>
                </a:lnTo>
                <a:lnTo>
                  <a:pt x="6194" y="309"/>
                </a:lnTo>
                <a:lnTo>
                  <a:pt x="6194" y="334"/>
                </a:lnTo>
                <a:lnTo>
                  <a:pt x="6195" y="298"/>
                </a:lnTo>
                <a:lnTo>
                  <a:pt x="6195" y="264"/>
                </a:lnTo>
                <a:lnTo>
                  <a:pt x="6195" y="279"/>
                </a:lnTo>
                <a:lnTo>
                  <a:pt x="6195" y="277"/>
                </a:lnTo>
                <a:lnTo>
                  <a:pt x="6196" y="268"/>
                </a:lnTo>
                <a:lnTo>
                  <a:pt x="6196" y="271"/>
                </a:lnTo>
                <a:lnTo>
                  <a:pt x="6196" y="248"/>
                </a:lnTo>
                <a:lnTo>
                  <a:pt x="6197" y="263"/>
                </a:lnTo>
                <a:lnTo>
                  <a:pt x="6197" y="286"/>
                </a:lnTo>
                <a:lnTo>
                  <a:pt x="6197" y="292"/>
                </a:lnTo>
                <a:lnTo>
                  <a:pt x="6197" y="302"/>
                </a:lnTo>
                <a:lnTo>
                  <a:pt x="6198" y="288"/>
                </a:lnTo>
                <a:lnTo>
                  <a:pt x="6198" y="267"/>
                </a:lnTo>
                <a:lnTo>
                  <a:pt x="6199" y="299"/>
                </a:lnTo>
                <a:lnTo>
                  <a:pt x="6199" y="276"/>
                </a:lnTo>
                <a:lnTo>
                  <a:pt x="6199" y="287"/>
                </a:lnTo>
                <a:lnTo>
                  <a:pt x="6199" y="296"/>
                </a:lnTo>
                <a:lnTo>
                  <a:pt x="6200" y="288"/>
                </a:lnTo>
                <a:lnTo>
                  <a:pt x="6200" y="286"/>
                </a:lnTo>
                <a:lnTo>
                  <a:pt x="6200" y="299"/>
                </a:lnTo>
                <a:lnTo>
                  <a:pt x="6200" y="304"/>
                </a:lnTo>
                <a:lnTo>
                  <a:pt x="6201" y="297"/>
                </a:lnTo>
                <a:lnTo>
                  <a:pt x="6201" y="277"/>
                </a:lnTo>
                <a:lnTo>
                  <a:pt x="6202" y="281"/>
                </a:lnTo>
                <a:lnTo>
                  <a:pt x="6202" y="287"/>
                </a:lnTo>
                <a:lnTo>
                  <a:pt x="6202" y="258"/>
                </a:lnTo>
                <a:lnTo>
                  <a:pt x="6203" y="261"/>
                </a:lnTo>
                <a:lnTo>
                  <a:pt x="6203" y="274"/>
                </a:lnTo>
                <a:lnTo>
                  <a:pt x="6203" y="286"/>
                </a:lnTo>
                <a:lnTo>
                  <a:pt x="6203" y="287"/>
                </a:lnTo>
                <a:lnTo>
                  <a:pt x="6204" y="268"/>
                </a:lnTo>
                <a:lnTo>
                  <a:pt x="6204" y="264"/>
                </a:lnTo>
                <a:lnTo>
                  <a:pt x="6204" y="250"/>
                </a:lnTo>
                <a:lnTo>
                  <a:pt x="6204" y="284"/>
                </a:lnTo>
                <a:lnTo>
                  <a:pt x="6205" y="278"/>
                </a:lnTo>
                <a:lnTo>
                  <a:pt x="6205" y="258"/>
                </a:lnTo>
                <a:lnTo>
                  <a:pt x="6206" y="240"/>
                </a:lnTo>
                <a:lnTo>
                  <a:pt x="6206" y="246"/>
                </a:lnTo>
                <a:lnTo>
                  <a:pt x="6206" y="250"/>
                </a:lnTo>
                <a:lnTo>
                  <a:pt x="6206" y="242"/>
                </a:lnTo>
                <a:lnTo>
                  <a:pt x="6207" y="238"/>
                </a:lnTo>
                <a:lnTo>
                  <a:pt x="6207" y="277"/>
                </a:lnTo>
                <a:lnTo>
                  <a:pt x="6207" y="261"/>
                </a:lnTo>
                <a:lnTo>
                  <a:pt x="6208" y="248"/>
                </a:lnTo>
                <a:lnTo>
                  <a:pt x="6208" y="253"/>
                </a:lnTo>
                <a:lnTo>
                  <a:pt x="6208" y="242"/>
                </a:lnTo>
                <a:lnTo>
                  <a:pt x="6208" y="253"/>
                </a:lnTo>
                <a:lnTo>
                  <a:pt x="6209" y="270"/>
                </a:lnTo>
                <a:lnTo>
                  <a:pt x="6209" y="255"/>
                </a:lnTo>
                <a:lnTo>
                  <a:pt x="6210" y="267"/>
                </a:lnTo>
                <a:lnTo>
                  <a:pt x="6210" y="268"/>
                </a:lnTo>
                <a:lnTo>
                  <a:pt x="6210" y="279"/>
                </a:lnTo>
                <a:lnTo>
                  <a:pt x="6210" y="306"/>
                </a:lnTo>
                <a:lnTo>
                  <a:pt x="6211" y="288"/>
                </a:lnTo>
                <a:lnTo>
                  <a:pt x="6211" y="280"/>
                </a:lnTo>
                <a:lnTo>
                  <a:pt x="6211" y="271"/>
                </a:lnTo>
                <a:lnTo>
                  <a:pt x="6212" y="275"/>
                </a:lnTo>
                <a:lnTo>
                  <a:pt x="6212" y="283"/>
                </a:lnTo>
                <a:lnTo>
                  <a:pt x="6212" y="259"/>
                </a:lnTo>
                <a:lnTo>
                  <a:pt x="6213" y="228"/>
                </a:lnTo>
                <a:lnTo>
                  <a:pt x="6213" y="252"/>
                </a:lnTo>
                <a:lnTo>
                  <a:pt x="6213" y="281"/>
                </a:lnTo>
                <a:lnTo>
                  <a:pt x="6214" y="268"/>
                </a:lnTo>
                <a:lnTo>
                  <a:pt x="6214" y="266"/>
                </a:lnTo>
                <a:lnTo>
                  <a:pt x="6214" y="263"/>
                </a:lnTo>
                <a:lnTo>
                  <a:pt x="6214" y="274"/>
                </a:lnTo>
                <a:lnTo>
                  <a:pt x="6215" y="285"/>
                </a:lnTo>
                <a:lnTo>
                  <a:pt x="6215" y="299"/>
                </a:lnTo>
                <a:lnTo>
                  <a:pt x="6215" y="302"/>
                </a:lnTo>
                <a:lnTo>
                  <a:pt x="6215" y="300"/>
                </a:lnTo>
                <a:lnTo>
                  <a:pt x="6216" y="309"/>
                </a:lnTo>
                <a:lnTo>
                  <a:pt x="6216" y="315"/>
                </a:lnTo>
                <a:lnTo>
                  <a:pt x="6217" y="281"/>
                </a:lnTo>
                <a:lnTo>
                  <a:pt x="6217" y="298"/>
                </a:lnTo>
                <a:lnTo>
                  <a:pt x="6217" y="276"/>
                </a:lnTo>
                <a:lnTo>
                  <a:pt x="6217" y="290"/>
                </a:lnTo>
                <a:lnTo>
                  <a:pt x="6218" y="299"/>
                </a:lnTo>
                <a:lnTo>
                  <a:pt x="6218" y="288"/>
                </a:lnTo>
                <a:lnTo>
                  <a:pt x="6218" y="274"/>
                </a:lnTo>
                <a:lnTo>
                  <a:pt x="6219" y="310"/>
                </a:lnTo>
                <a:lnTo>
                  <a:pt x="6219" y="282"/>
                </a:lnTo>
                <a:lnTo>
                  <a:pt x="6219" y="304"/>
                </a:lnTo>
                <a:lnTo>
                  <a:pt x="6219" y="306"/>
                </a:lnTo>
                <a:lnTo>
                  <a:pt x="6220" y="317"/>
                </a:lnTo>
                <a:lnTo>
                  <a:pt x="6220" y="295"/>
                </a:lnTo>
                <a:lnTo>
                  <a:pt x="6221" y="265"/>
                </a:lnTo>
                <a:lnTo>
                  <a:pt x="6221" y="268"/>
                </a:lnTo>
                <a:lnTo>
                  <a:pt x="6221" y="283"/>
                </a:lnTo>
                <a:lnTo>
                  <a:pt x="6221" y="272"/>
                </a:lnTo>
                <a:lnTo>
                  <a:pt x="6222" y="273"/>
                </a:lnTo>
                <a:lnTo>
                  <a:pt x="6222" y="283"/>
                </a:lnTo>
                <a:lnTo>
                  <a:pt x="6222" y="282"/>
                </a:lnTo>
                <a:lnTo>
                  <a:pt x="6223" y="294"/>
                </a:lnTo>
                <a:lnTo>
                  <a:pt x="6223" y="273"/>
                </a:lnTo>
                <a:lnTo>
                  <a:pt x="6223" y="279"/>
                </a:lnTo>
                <a:lnTo>
                  <a:pt x="6224" y="285"/>
                </a:lnTo>
                <a:lnTo>
                  <a:pt x="6224" y="270"/>
                </a:lnTo>
                <a:lnTo>
                  <a:pt x="6224" y="277"/>
                </a:lnTo>
                <a:lnTo>
                  <a:pt x="6225" y="275"/>
                </a:lnTo>
                <a:lnTo>
                  <a:pt x="6225" y="284"/>
                </a:lnTo>
                <a:lnTo>
                  <a:pt x="6225" y="283"/>
                </a:lnTo>
                <a:lnTo>
                  <a:pt x="6225" y="298"/>
                </a:lnTo>
                <a:lnTo>
                  <a:pt x="6226" y="271"/>
                </a:lnTo>
                <a:lnTo>
                  <a:pt x="6226" y="282"/>
                </a:lnTo>
                <a:lnTo>
                  <a:pt x="6226" y="285"/>
                </a:lnTo>
                <a:lnTo>
                  <a:pt x="6227" y="284"/>
                </a:lnTo>
                <a:lnTo>
                  <a:pt x="6227" y="252"/>
                </a:lnTo>
                <a:lnTo>
                  <a:pt x="6227" y="261"/>
                </a:lnTo>
                <a:lnTo>
                  <a:pt x="6228" y="269"/>
                </a:lnTo>
                <a:lnTo>
                  <a:pt x="6228" y="262"/>
                </a:lnTo>
                <a:lnTo>
                  <a:pt x="6228" y="292"/>
                </a:lnTo>
                <a:lnTo>
                  <a:pt x="6229" y="293"/>
                </a:lnTo>
                <a:lnTo>
                  <a:pt x="6229" y="247"/>
                </a:lnTo>
                <a:lnTo>
                  <a:pt x="6229" y="250"/>
                </a:lnTo>
                <a:lnTo>
                  <a:pt x="6229" y="266"/>
                </a:lnTo>
                <a:lnTo>
                  <a:pt x="6230" y="265"/>
                </a:lnTo>
                <a:lnTo>
                  <a:pt x="6230" y="256"/>
                </a:lnTo>
                <a:lnTo>
                  <a:pt x="6230" y="273"/>
                </a:lnTo>
                <a:lnTo>
                  <a:pt x="6230" y="264"/>
                </a:lnTo>
                <a:lnTo>
                  <a:pt x="6231" y="265"/>
                </a:lnTo>
                <a:lnTo>
                  <a:pt x="6231" y="277"/>
                </a:lnTo>
                <a:lnTo>
                  <a:pt x="6232" y="272"/>
                </a:lnTo>
                <a:lnTo>
                  <a:pt x="6232" y="291"/>
                </a:lnTo>
                <a:lnTo>
                  <a:pt x="6232" y="277"/>
                </a:lnTo>
                <a:lnTo>
                  <a:pt x="6232" y="256"/>
                </a:lnTo>
                <a:lnTo>
                  <a:pt x="6233" y="261"/>
                </a:lnTo>
                <a:lnTo>
                  <a:pt x="6233" y="257"/>
                </a:lnTo>
                <a:lnTo>
                  <a:pt x="6233" y="269"/>
                </a:lnTo>
                <a:lnTo>
                  <a:pt x="6234" y="256"/>
                </a:lnTo>
                <a:lnTo>
                  <a:pt x="6234" y="261"/>
                </a:lnTo>
                <a:lnTo>
                  <a:pt x="6234" y="266"/>
                </a:lnTo>
                <a:lnTo>
                  <a:pt x="6235" y="265"/>
                </a:lnTo>
                <a:lnTo>
                  <a:pt x="6235" y="239"/>
                </a:lnTo>
                <a:lnTo>
                  <a:pt x="6235" y="251"/>
                </a:lnTo>
                <a:lnTo>
                  <a:pt x="6236" y="249"/>
                </a:lnTo>
                <a:lnTo>
                  <a:pt x="6236" y="242"/>
                </a:lnTo>
                <a:lnTo>
                  <a:pt x="6236" y="245"/>
                </a:lnTo>
                <a:lnTo>
                  <a:pt x="6236" y="260"/>
                </a:lnTo>
                <a:lnTo>
                  <a:pt x="6237" y="244"/>
                </a:lnTo>
                <a:lnTo>
                  <a:pt x="6237" y="266"/>
                </a:lnTo>
                <a:lnTo>
                  <a:pt x="6237" y="268"/>
                </a:lnTo>
                <a:lnTo>
                  <a:pt x="6238" y="269"/>
                </a:lnTo>
                <a:lnTo>
                  <a:pt x="6238" y="265"/>
                </a:lnTo>
                <a:lnTo>
                  <a:pt x="6238" y="283"/>
                </a:lnTo>
                <a:lnTo>
                  <a:pt x="6239" y="302"/>
                </a:lnTo>
                <a:lnTo>
                  <a:pt x="6239" y="307"/>
                </a:lnTo>
                <a:lnTo>
                  <a:pt x="6239" y="294"/>
                </a:lnTo>
                <a:lnTo>
                  <a:pt x="6240" y="304"/>
                </a:lnTo>
                <a:lnTo>
                  <a:pt x="6240" y="285"/>
                </a:lnTo>
                <a:lnTo>
                  <a:pt x="6240" y="291"/>
                </a:lnTo>
                <a:lnTo>
                  <a:pt x="6240" y="288"/>
                </a:lnTo>
                <a:lnTo>
                  <a:pt x="6241" y="313"/>
                </a:lnTo>
                <a:lnTo>
                  <a:pt x="6241" y="312"/>
                </a:lnTo>
                <a:lnTo>
                  <a:pt x="6241" y="311"/>
                </a:lnTo>
                <a:lnTo>
                  <a:pt x="6242" y="316"/>
                </a:lnTo>
                <a:lnTo>
                  <a:pt x="6242" y="290"/>
                </a:lnTo>
                <a:lnTo>
                  <a:pt x="6242" y="296"/>
                </a:lnTo>
                <a:lnTo>
                  <a:pt x="6243" y="307"/>
                </a:lnTo>
                <a:lnTo>
                  <a:pt x="6243" y="326"/>
                </a:lnTo>
                <a:lnTo>
                  <a:pt x="6243" y="317"/>
                </a:lnTo>
                <a:lnTo>
                  <a:pt x="6244" y="304"/>
                </a:lnTo>
                <a:lnTo>
                  <a:pt x="6244" y="301"/>
                </a:lnTo>
                <a:lnTo>
                  <a:pt x="6244" y="313"/>
                </a:lnTo>
                <a:lnTo>
                  <a:pt x="6244" y="300"/>
                </a:lnTo>
                <a:lnTo>
                  <a:pt x="6245" y="276"/>
                </a:lnTo>
                <a:lnTo>
                  <a:pt x="6245" y="265"/>
                </a:lnTo>
                <a:lnTo>
                  <a:pt x="6246" y="271"/>
                </a:lnTo>
                <a:lnTo>
                  <a:pt x="6246" y="246"/>
                </a:lnTo>
                <a:lnTo>
                  <a:pt x="6246" y="292"/>
                </a:lnTo>
                <a:lnTo>
                  <a:pt x="6246" y="277"/>
                </a:lnTo>
                <a:lnTo>
                  <a:pt x="6247" y="300"/>
                </a:lnTo>
                <a:lnTo>
                  <a:pt x="6247" y="285"/>
                </a:lnTo>
                <a:lnTo>
                  <a:pt x="6247" y="303"/>
                </a:lnTo>
                <a:lnTo>
                  <a:pt x="6247" y="310"/>
                </a:lnTo>
                <a:lnTo>
                  <a:pt x="6248" y="328"/>
                </a:lnTo>
                <a:lnTo>
                  <a:pt x="6248" y="281"/>
                </a:lnTo>
                <a:lnTo>
                  <a:pt x="6248" y="307"/>
                </a:lnTo>
                <a:lnTo>
                  <a:pt x="6249" y="303"/>
                </a:lnTo>
                <a:lnTo>
                  <a:pt x="6249" y="291"/>
                </a:lnTo>
                <a:lnTo>
                  <a:pt x="6249" y="305"/>
                </a:lnTo>
                <a:lnTo>
                  <a:pt x="6250" y="295"/>
                </a:lnTo>
                <a:lnTo>
                  <a:pt x="6250" y="296"/>
                </a:lnTo>
                <a:lnTo>
                  <a:pt x="6250" y="293"/>
                </a:lnTo>
                <a:lnTo>
                  <a:pt x="6251" y="315"/>
                </a:lnTo>
                <a:lnTo>
                  <a:pt x="6251" y="312"/>
                </a:lnTo>
                <a:lnTo>
                  <a:pt x="6251" y="277"/>
                </a:lnTo>
                <a:lnTo>
                  <a:pt x="6251" y="302"/>
                </a:lnTo>
                <a:lnTo>
                  <a:pt x="6252" y="289"/>
                </a:lnTo>
                <a:lnTo>
                  <a:pt x="6252" y="289"/>
                </a:lnTo>
                <a:lnTo>
                  <a:pt x="6252" y="281"/>
                </a:lnTo>
                <a:lnTo>
                  <a:pt x="6253" y="298"/>
                </a:lnTo>
                <a:lnTo>
                  <a:pt x="6253" y="246"/>
                </a:lnTo>
                <a:lnTo>
                  <a:pt x="6253" y="228"/>
                </a:lnTo>
                <a:lnTo>
                  <a:pt x="6254" y="262"/>
                </a:lnTo>
                <a:lnTo>
                  <a:pt x="6254" y="269"/>
                </a:lnTo>
                <a:lnTo>
                  <a:pt x="6254" y="270"/>
                </a:lnTo>
                <a:lnTo>
                  <a:pt x="6255" y="238"/>
                </a:lnTo>
                <a:lnTo>
                  <a:pt x="6255" y="259"/>
                </a:lnTo>
                <a:lnTo>
                  <a:pt x="6255" y="262"/>
                </a:lnTo>
                <a:lnTo>
                  <a:pt x="6255" y="251"/>
                </a:lnTo>
                <a:lnTo>
                  <a:pt x="6256" y="248"/>
                </a:lnTo>
                <a:lnTo>
                  <a:pt x="6256" y="263"/>
                </a:lnTo>
                <a:lnTo>
                  <a:pt x="6257" y="252"/>
                </a:lnTo>
                <a:lnTo>
                  <a:pt x="6257" y="254"/>
                </a:lnTo>
                <a:lnTo>
                  <a:pt x="6257" y="255"/>
                </a:lnTo>
                <a:lnTo>
                  <a:pt x="6257" y="246"/>
                </a:lnTo>
                <a:lnTo>
                  <a:pt x="6258" y="265"/>
                </a:lnTo>
                <a:lnTo>
                  <a:pt x="6258" y="256"/>
                </a:lnTo>
                <a:lnTo>
                  <a:pt x="6258" y="256"/>
                </a:lnTo>
                <a:lnTo>
                  <a:pt x="6258" y="224"/>
                </a:lnTo>
                <a:lnTo>
                  <a:pt x="6259" y="239"/>
                </a:lnTo>
                <a:lnTo>
                  <a:pt x="6259" y="254"/>
                </a:lnTo>
                <a:lnTo>
                  <a:pt x="6259" y="243"/>
                </a:lnTo>
                <a:lnTo>
                  <a:pt x="6260" y="272"/>
                </a:lnTo>
                <a:lnTo>
                  <a:pt x="6260" y="243"/>
                </a:lnTo>
                <a:lnTo>
                  <a:pt x="6260" y="242"/>
                </a:lnTo>
                <a:lnTo>
                  <a:pt x="6261" y="258"/>
                </a:lnTo>
                <a:lnTo>
                  <a:pt x="6261" y="272"/>
                </a:lnTo>
                <a:lnTo>
                  <a:pt x="6261" y="241"/>
                </a:lnTo>
                <a:lnTo>
                  <a:pt x="6262" y="215"/>
                </a:lnTo>
                <a:lnTo>
                  <a:pt x="6262" y="240"/>
                </a:lnTo>
                <a:lnTo>
                  <a:pt x="6262" y="242"/>
                </a:lnTo>
                <a:lnTo>
                  <a:pt x="6262" y="247"/>
                </a:lnTo>
                <a:lnTo>
                  <a:pt x="6263" y="245"/>
                </a:lnTo>
                <a:lnTo>
                  <a:pt x="6263" y="249"/>
                </a:lnTo>
                <a:lnTo>
                  <a:pt x="6264" y="262"/>
                </a:lnTo>
                <a:lnTo>
                  <a:pt x="6264" y="248"/>
                </a:lnTo>
                <a:lnTo>
                  <a:pt x="6264" y="225"/>
                </a:lnTo>
                <a:lnTo>
                  <a:pt x="6264" y="244"/>
                </a:lnTo>
                <a:lnTo>
                  <a:pt x="6265" y="243"/>
                </a:lnTo>
                <a:lnTo>
                  <a:pt x="6265" y="242"/>
                </a:lnTo>
                <a:lnTo>
                  <a:pt x="6265" y="229"/>
                </a:lnTo>
                <a:lnTo>
                  <a:pt x="6266" y="231"/>
                </a:lnTo>
                <a:lnTo>
                  <a:pt x="6266" y="248"/>
                </a:lnTo>
                <a:lnTo>
                  <a:pt x="6266" y="246"/>
                </a:lnTo>
                <a:lnTo>
                  <a:pt x="6266" y="256"/>
                </a:lnTo>
                <a:lnTo>
                  <a:pt x="6267" y="245"/>
                </a:lnTo>
                <a:lnTo>
                  <a:pt x="6267" y="228"/>
                </a:lnTo>
                <a:lnTo>
                  <a:pt x="6268" y="236"/>
                </a:lnTo>
                <a:lnTo>
                  <a:pt x="6268" y="237"/>
                </a:lnTo>
                <a:lnTo>
                  <a:pt x="6268" y="230"/>
                </a:lnTo>
                <a:lnTo>
                  <a:pt x="6268" y="216"/>
                </a:lnTo>
                <a:lnTo>
                  <a:pt x="6269" y="230"/>
                </a:lnTo>
                <a:lnTo>
                  <a:pt x="6269" y="239"/>
                </a:lnTo>
                <a:lnTo>
                  <a:pt x="6269" y="215"/>
                </a:lnTo>
                <a:lnTo>
                  <a:pt x="6270" y="203"/>
                </a:lnTo>
                <a:lnTo>
                  <a:pt x="6270" y="204"/>
                </a:lnTo>
                <a:lnTo>
                  <a:pt x="6270" y="220"/>
                </a:lnTo>
                <a:lnTo>
                  <a:pt x="6270" y="215"/>
                </a:lnTo>
                <a:lnTo>
                  <a:pt x="6271" y="223"/>
                </a:lnTo>
                <a:lnTo>
                  <a:pt x="6271" y="232"/>
                </a:lnTo>
                <a:lnTo>
                  <a:pt x="6272" y="244"/>
                </a:lnTo>
                <a:lnTo>
                  <a:pt x="6272" y="238"/>
                </a:lnTo>
                <a:lnTo>
                  <a:pt x="6272" y="223"/>
                </a:lnTo>
                <a:lnTo>
                  <a:pt x="6272" y="249"/>
                </a:lnTo>
                <a:lnTo>
                  <a:pt x="6273" y="270"/>
                </a:lnTo>
                <a:lnTo>
                  <a:pt x="6273" y="286"/>
                </a:lnTo>
                <a:lnTo>
                  <a:pt x="6273" y="262"/>
                </a:lnTo>
                <a:lnTo>
                  <a:pt x="6273" y="258"/>
                </a:lnTo>
                <a:lnTo>
                  <a:pt x="6274" y="285"/>
                </a:lnTo>
                <a:lnTo>
                  <a:pt x="6274" y="303"/>
                </a:lnTo>
                <a:lnTo>
                  <a:pt x="6275" y="275"/>
                </a:lnTo>
                <a:lnTo>
                  <a:pt x="6275" y="282"/>
                </a:lnTo>
                <a:lnTo>
                  <a:pt x="6275" y="291"/>
                </a:lnTo>
                <a:lnTo>
                  <a:pt x="6275" y="286"/>
                </a:lnTo>
                <a:lnTo>
                  <a:pt x="6276" y="287"/>
                </a:lnTo>
                <a:lnTo>
                  <a:pt x="6276" y="263"/>
                </a:lnTo>
                <a:lnTo>
                  <a:pt x="6276" y="259"/>
                </a:lnTo>
                <a:lnTo>
                  <a:pt x="6277" y="252"/>
                </a:lnTo>
                <a:lnTo>
                  <a:pt x="6277" y="247"/>
                </a:lnTo>
                <a:lnTo>
                  <a:pt x="6277" y="239"/>
                </a:lnTo>
                <a:lnTo>
                  <a:pt x="6277" y="257"/>
                </a:lnTo>
                <a:lnTo>
                  <a:pt x="6278" y="245"/>
                </a:lnTo>
                <a:lnTo>
                  <a:pt x="6278" y="262"/>
                </a:lnTo>
                <a:lnTo>
                  <a:pt x="6279" y="275"/>
                </a:lnTo>
                <a:lnTo>
                  <a:pt x="6279" y="289"/>
                </a:lnTo>
                <a:lnTo>
                  <a:pt x="6279" y="285"/>
                </a:lnTo>
                <a:lnTo>
                  <a:pt x="6279" y="293"/>
                </a:lnTo>
                <a:lnTo>
                  <a:pt x="6280" y="292"/>
                </a:lnTo>
                <a:lnTo>
                  <a:pt x="6280" y="294"/>
                </a:lnTo>
                <a:lnTo>
                  <a:pt x="6280" y="269"/>
                </a:lnTo>
                <a:lnTo>
                  <a:pt x="6281" y="275"/>
                </a:lnTo>
                <a:lnTo>
                  <a:pt x="6281" y="269"/>
                </a:lnTo>
                <a:lnTo>
                  <a:pt x="6281" y="288"/>
                </a:lnTo>
                <a:lnTo>
                  <a:pt x="6281" y="287"/>
                </a:lnTo>
                <a:lnTo>
                  <a:pt x="6282" y="276"/>
                </a:lnTo>
                <a:lnTo>
                  <a:pt x="6282" y="277"/>
                </a:lnTo>
                <a:lnTo>
                  <a:pt x="6283" y="282"/>
                </a:lnTo>
                <a:lnTo>
                  <a:pt x="6283" y="299"/>
                </a:lnTo>
                <a:lnTo>
                  <a:pt x="6283" y="287"/>
                </a:lnTo>
                <a:lnTo>
                  <a:pt x="6283" y="284"/>
                </a:lnTo>
                <a:lnTo>
                  <a:pt x="6284" y="299"/>
                </a:lnTo>
                <a:lnTo>
                  <a:pt x="6284" y="299"/>
                </a:lnTo>
                <a:lnTo>
                  <a:pt x="6284" y="309"/>
                </a:lnTo>
                <a:lnTo>
                  <a:pt x="6285" y="309"/>
                </a:lnTo>
                <a:lnTo>
                  <a:pt x="6285" y="297"/>
                </a:lnTo>
                <a:lnTo>
                  <a:pt x="6285" y="266"/>
                </a:lnTo>
                <a:lnTo>
                  <a:pt x="6286" y="263"/>
                </a:lnTo>
                <a:lnTo>
                  <a:pt x="6286" y="256"/>
                </a:lnTo>
                <a:lnTo>
                  <a:pt x="6286" y="247"/>
                </a:lnTo>
                <a:lnTo>
                  <a:pt x="6287" y="270"/>
                </a:lnTo>
                <a:lnTo>
                  <a:pt x="6287" y="266"/>
                </a:lnTo>
                <a:lnTo>
                  <a:pt x="6287" y="282"/>
                </a:lnTo>
                <a:lnTo>
                  <a:pt x="6287" y="272"/>
                </a:lnTo>
                <a:lnTo>
                  <a:pt x="6288" y="288"/>
                </a:lnTo>
                <a:lnTo>
                  <a:pt x="6288" y="280"/>
                </a:lnTo>
                <a:lnTo>
                  <a:pt x="6288" y="288"/>
                </a:lnTo>
                <a:lnTo>
                  <a:pt x="6288" y="288"/>
                </a:lnTo>
                <a:lnTo>
                  <a:pt x="6289" y="287"/>
                </a:lnTo>
                <a:lnTo>
                  <a:pt x="6289" y="293"/>
                </a:lnTo>
                <a:lnTo>
                  <a:pt x="6290" y="301"/>
                </a:lnTo>
                <a:lnTo>
                  <a:pt x="6290" y="286"/>
                </a:lnTo>
                <a:lnTo>
                  <a:pt x="6290" y="283"/>
                </a:lnTo>
                <a:lnTo>
                  <a:pt x="6290" y="259"/>
                </a:lnTo>
                <a:lnTo>
                  <a:pt x="6291" y="270"/>
                </a:lnTo>
                <a:lnTo>
                  <a:pt x="6291" y="281"/>
                </a:lnTo>
                <a:lnTo>
                  <a:pt x="6291" y="284"/>
                </a:lnTo>
                <a:lnTo>
                  <a:pt x="6292" y="274"/>
                </a:lnTo>
                <a:lnTo>
                  <a:pt x="6292" y="276"/>
                </a:lnTo>
                <a:lnTo>
                  <a:pt x="6292" y="272"/>
                </a:lnTo>
                <a:lnTo>
                  <a:pt x="6292" y="278"/>
                </a:lnTo>
                <a:lnTo>
                  <a:pt x="6293" y="261"/>
                </a:lnTo>
                <a:lnTo>
                  <a:pt x="6293" y="265"/>
                </a:lnTo>
                <a:lnTo>
                  <a:pt x="6294" y="257"/>
                </a:lnTo>
                <a:lnTo>
                  <a:pt x="6294" y="234"/>
                </a:lnTo>
                <a:lnTo>
                  <a:pt x="6294" y="241"/>
                </a:lnTo>
                <a:lnTo>
                  <a:pt x="6294" y="261"/>
                </a:lnTo>
                <a:lnTo>
                  <a:pt x="6295" y="276"/>
                </a:lnTo>
                <a:lnTo>
                  <a:pt x="6295" y="279"/>
                </a:lnTo>
                <a:lnTo>
                  <a:pt x="6295" y="288"/>
                </a:lnTo>
                <a:lnTo>
                  <a:pt x="6296" y="254"/>
                </a:lnTo>
                <a:lnTo>
                  <a:pt x="6296" y="252"/>
                </a:lnTo>
                <a:lnTo>
                  <a:pt x="6296" y="250"/>
                </a:lnTo>
                <a:lnTo>
                  <a:pt x="6297" y="252"/>
                </a:lnTo>
                <a:lnTo>
                  <a:pt x="6297" y="238"/>
                </a:lnTo>
                <a:lnTo>
                  <a:pt x="6297" y="237"/>
                </a:lnTo>
                <a:lnTo>
                  <a:pt x="6298" y="245"/>
                </a:lnTo>
                <a:lnTo>
                  <a:pt x="6298" y="224"/>
                </a:lnTo>
                <a:lnTo>
                  <a:pt x="6298" y="270"/>
                </a:lnTo>
                <a:lnTo>
                  <a:pt x="6298" y="273"/>
                </a:lnTo>
                <a:lnTo>
                  <a:pt x="6299" y="256"/>
                </a:lnTo>
                <a:lnTo>
                  <a:pt x="6299" y="250"/>
                </a:lnTo>
                <a:lnTo>
                  <a:pt x="6299" y="246"/>
                </a:lnTo>
                <a:lnTo>
                  <a:pt x="6299" y="245"/>
                </a:lnTo>
                <a:lnTo>
                  <a:pt x="6300" y="266"/>
                </a:lnTo>
                <a:lnTo>
                  <a:pt x="6300" y="272"/>
                </a:lnTo>
                <a:lnTo>
                  <a:pt x="6301" y="263"/>
                </a:lnTo>
                <a:lnTo>
                  <a:pt x="6301" y="266"/>
                </a:lnTo>
                <a:lnTo>
                  <a:pt x="6301" y="252"/>
                </a:lnTo>
                <a:lnTo>
                  <a:pt x="6301" y="271"/>
                </a:lnTo>
                <a:lnTo>
                  <a:pt x="6302" y="262"/>
                </a:lnTo>
                <a:lnTo>
                  <a:pt x="6302" y="258"/>
                </a:lnTo>
                <a:lnTo>
                  <a:pt x="6302" y="274"/>
                </a:lnTo>
                <a:lnTo>
                  <a:pt x="6303" y="263"/>
                </a:lnTo>
                <a:lnTo>
                  <a:pt x="6303" y="262"/>
                </a:lnTo>
                <a:lnTo>
                  <a:pt x="6303" y="246"/>
                </a:lnTo>
                <a:lnTo>
                  <a:pt x="6303" y="247"/>
                </a:lnTo>
                <a:lnTo>
                  <a:pt x="6304" y="288"/>
                </a:lnTo>
                <a:lnTo>
                  <a:pt x="6304" y="289"/>
                </a:lnTo>
                <a:lnTo>
                  <a:pt x="6305" y="276"/>
                </a:lnTo>
                <a:lnTo>
                  <a:pt x="6305" y="252"/>
                </a:lnTo>
                <a:lnTo>
                  <a:pt x="6305" y="271"/>
                </a:lnTo>
                <a:lnTo>
                  <a:pt x="6305" y="303"/>
                </a:lnTo>
                <a:lnTo>
                  <a:pt x="6306" y="287"/>
                </a:lnTo>
                <a:lnTo>
                  <a:pt x="6306" y="283"/>
                </a:lnTo>
                <a:lnTo>
                  <a:pt x="6306" y="266"/>
                </a:lnTo>
                <a:lnTo>
                  <a:pt x="6307" y="259"/>
                </a:lnTo>
                <a:lnTo>
                  <a:pt x="6307" y="264"/>
                </a:lnTo>
                <a:lnTo>
                  <a:pt x="6307" y="269"/>
                </a:lnTo>
                <a:lnTo>
                  <a:pt x="6308" y="274"/>
                </a:lnTo>
                <a:lnTo>
                  <a:pt x="6308" y="274"/>
                </a:lnTo>
                <a:lnTo>
                  <a:pt x="6308" y="288"/>
                </a:lnTo>
                <a:lnTo>
                  <a:pt x="6309" y="276"/>
                </a:lnTo>
                <a:lnTo>
                  <a:pt x="6309" y="280"/>
                </a:lnTo>
                <a:lnTo>
                  <a:pt x="6309" y="270"/>
                </a:lnTo>
                <a:lnTo>
                  <a:pt x="6309" y="270"/>
                </a:lnTo>
                <a:lnTo>
                  <a:pt x="6310" y="270"/>
                </a:lnTo>
                <a:lnTo>
                  <a:pt x="6310" y="237"/>
                </a:lnTo>
                <a:lnTo>
                  <a:pt x="6310" y="223"/>
                </a:lnTo>
                <a:lnTo>
                  <a:pt x="6311" y="251"/>
                </a:lnTo>
                <a:lnTo>
                  <a:pt x="6311" y="252"/>
                </a:lnTo>
                <a:lnTo>
                  <a:pt x="6311" y="256"/>
                </a:lnTo>
                <a:lnTo>
                  <a:pt x="6312" y="260"/>
                </a:lnTo>
                <a:lnTo>
                  <a:pt x="6312" y="261"/>
                </a:lnTo>
                <a:lnTo>
                  <a:pt x="6312" y="270"/>
                </a:lnTo>
                <a:lnTo>
                  <a:pt x="6313" y="269"/>
                </a:lnTo>
                <a:lnTo>
                  <a:pt x="6313" y="283"/>
                </a:lnTo>
                <a:lnTo>
                  <a:pt x="6313" y="271"/>
                </a:lnTo>
                <a:lnTo>
                  <a:pt x="6313" y="279"/>
                </a:lnTo>
                <a:lnTo>
                  <a:pt x="6314" y="283"/>
                </a:lnTo>
                <a:lnTo>
                  <a:pt x="6314" y="287"/>
                </a:lnTo>
                <a:lnTo>
                  <a:pt x="6314" y="271"/>
                </a:lnTo>
                <a:lnTo>
                  <a:pt x="6314" y="265"/>
                </a:lnTo>
                <a:lnTo>
                  <a:pt x="6315" y="274"/>
                </a:lnTo>
                <a:lnTo>
                  <a:pt x="6315" y="273"/>
                </a:lnTo>
                <a:lnTo>
                  <a:pt x="6316" y="276"/>
                </a:lnTo>
                <a:lnTo>
                  <a:pt x="6316" y="288"/>
                </a:lnTo>
                <a:lnTo>
                  <a:pt x="6316" y="271"/>
                </a:lnTo>
                <a:lnTo>
                  <a:pt x="6316" y="261"/>
                </a:lnTo>
                <a:lnTo>
                  <a:pt x="6317" y="253"/>
                </a:lnTo>
                <a:lnTo>
                  <a:pt x="6317" y="276"/>
                </a:lnTo>
                <a:lnTo>
                  <a:pt x="6317" y="263"/>
                </a:lnTo>
                <a:lnTo>
                  <a:pt x="6318" y="286"/>
                </a:lnTo>
                <a:lnTo>
                  <a:pt x="6318" y="282"/>
                </a:lnTo>
                <a:lnTo>
                  <a:pt x="6318" y="285"/>
                </a:lnTo>
                <a:lnTo>
                  <a:pt x="6319" y="288"/>
                </a:lnTo>
                <a:lnTo>
                  <a:pt x="6319" y="254"/>
                </a:lnTo>
                <a:lnTo>
                  <a:pt x="6319" y="266"/>
                </a:lnTo>
                <a:lnTo>
                  <a:pt x="6320" y="269"/>
                </a:lnTo>
                <a:lnTo>
                  <a:pt x="6320" y="251"/>
                </a:lnTo>
                <a:lnTo>
                  <a:pt x="6320" y="263"/>
                </a:lnTo>
                <a:lnTo>
                  <a:pt x="6320" y="262"/>
                </a:lnTo>
                <a:lnTo>
                  <a:pt x="6321" y="262"/>
                </a:lnTo>
                <a:lnTo>
                  <a:pt x="6321" y="270"/>
                </a:lnTo>
                <a:lnTo>
                  <a:pt x="6321" y="279"/>
                </a:lnTo>
                <a:lnTo>
                  <a:pt x="6322" y="279"/>
                </a:lnTo>
                <a:lnTo>
                  <a:pt x="6322" y="253"/>
                </a:lnTo>
                <a:lnTo>
                  <a:pt x="6322" y="267"/>
                </a:lnTo>
                <a:lnTo>
                  <a:pt x="6323" y="262"/>
                </a:lnTo>
                <a:lnTo>
                  <a:pt x="6323" y="241"/>
                </a:lnTo>
                <a:lnTo>
                  <a:pt x="6323" y="271"/>
                </a:lnTo>
                <a:lnTo>
                  <a:pt x="6324" y="286"/>
                </a:lnTo>
                <a:lnTo>
                  <a:pt x="6324" y="264"/>
                </a:lnTo>
                <a:lnTo>
                  <a:pt x="6324" y="268"/>
                </a:lnTo>
                <a:lnTo>
                  <a:pt x="6324" y="287"/>
                </a:lnTo>
                <a:lnTo>
                  <a:pt x="6325" y="262"/>
                </a:lnTo>
                <a:lnTo>
                  <a:pt x="6325" y="289"/>
                </a:lnTo>
                <a:lnTo>
                  <a:pt x="6326" y="280"/>
                </a:lnTo>
                <a:lnTo>
                  <a:pt x="6326" y="269"/>
                </a:lnTo>
                <a:lnTo>
                  <a:pt x="6326" y="262"/>
                </a:lnTo>
                <a:lnTo>
                  <a:pt x="6326" y="252"/>
                </a:lnTo>
                <a:lnTo>
                  <a:pt x="6327" y="229"/>
                </a:lnTo>
                <a:lnTo>
                  <a:pt x="6327" y="265"/>
                </a:lnTo>
                <a:lnTo>
                  <a:pt x="6327" y="281"/>
                </a:lnTo>
                <a:lnTo>
                  <a:pt x="6328" y="282"/>
                </a:lnTo>
                <a:lnTo>
                  <a:pt x="6328" y="270"/>
                </a:lnTo>
                <a:lnTo>
                  <a:pt x="6328" y="295"/>
                </a:lnTo>
                <a:lnTo>
                  <a:pt x="6328" y="303"/>
                </a:lnTo>
                <a:lnTo>
                  <a:pt x="6329" y="322"/>
                </a:lnTo>
                <a:lnTo>
                  <a:pt x="6329" y="289"/>
                </a:lnTo>
                <a:lnTo>
                  <a:pt x="6330" y="310"/>
                </a:lnTo>
                <a:lnTo>
                  <a:pt x="6330" y="306"/>
                </a:lnTo>
                <a:lnTo>
                  <a:pt x="6330" y="305"/>
                </a:lnTo>
                <a:lnTo>
                  <a:pt x="6330" y="291"/>
                </a:lnTo>
                <a:lnTo>
                  <a:pt x="6331" y="302"/>
                </a:lnTo>
                <a:lnTo>
                  <a:pt x="6331" y="310"/>
                </a:lnTo>
                <a:lnTo>
                  <a:pt x="6331" y="314"/>
                </a:lnTo>
                <a:lnTo>
                  <a:pt x="6331" y="305"/>
                </a:lnTo>
                <a:lnTo>
                  <a:pt x="6332" y="291"/>
                </a:lnTo>
                <a:lnTo>
                  <a:pt x="6332" y="290"/>
                </a:lnTo>
                <a:lnTo>
                  <a:pt x="6332" y="289"/>
                </a:lnTo>
                <a:lnTo>
                  <a:pt x="6333" y="268"/>
                </a:lnTo>
                <a:lnTo>
                  <a:pt x="6333" y="288"/>
                </a:lnTo>
                <a:lnTo>
                  <a:pt x="6333" y="301"/>
                </a:lnTo>
                <a:lnTo>
                  <a:pt x="6334" y="269"/>
                </a:lnTo>
                <a:lnTo>
                  <a:pt x="6334" y="275"/>
                </a:lnTo>
                <a:lnTo>
                  <a:pt x="6334" y="275"/>
                </a:lnTo>
                <a:lnTo>
                  <a:pt x="6335" y="260"/>
                </a:lnTo>
                <a:lnTo>
                  <a:pt x="6335" y="260"/>
                </a:lnTo>
                <a:lnTo>
                  <a:pt x="6335" y="250"/>
                </a:lnTo>
                <a:lnTo>
                  <a:pt x="6335" y="244"/>
                </a:lnTo>
                <a:lnTo>
                  <a:pt x="6336" y="250"/>
                </a:lnTo>
                <a:lnTo>
                  <a:pt x="6336" y="253"/>
                </a:lnTo>
                <a:lnTo>
                  <a:pt x="6337" y="258"/>
                </a:lnTo>
                <a:lnTo>
                  <a:pt x="6337" y="253"/>
                </a:lnTo>
                <a:lnTo>
                  <a:pt x="6337" y="253"/>
                </a:lnTo>
                <a:lnTo>
                  <a:pt x="6337" y="277"/>
                </a:lnTo>
                <a:lnTo>
                  <a:pt x="6338" y="267"/>
                </a:lnTo>
                <a:lnTo>
                  <a:pt x="6338" y="251"/>
                </a:lnTo>
                <a:lnTo>
                  <a:pt x="6338" y="253"/>
                </a:lnTo>
                <a:lnTo>
                  <a:pt x="6339" y="258"/>
                </a:lnTo>
                <a:lnTo>
                  <a:pt x="6339" y="248"/>
                </a:lnTo>
                <a:lnTo>
                  <a:pt x="6339" y="255"/>
                </a:lnTo>
                <a:lnTo>
                  <a:pt x="6339" y="266"/>
                </a:lnTo>
                <a:lnTo>
                  <a:pt x="6340" y="263"/>
                </a:lnTo>
                <a:lnTo>
                  <a:pt x="6340" y="263"/>
                </a:lnTo>
                <a:lnTo>
                  <a:pt x="6341" y="278"/>
                </a:lnTo>
                <a:lnTo>
                  <a:pt x="6341" y="255"/>
                </a:lnTo>
                <a:lnTo>
                  <a:pt x="6341" y="235"/>
                </a:lnTo>
                <a:lnTo>
                  <a:pt x="6341" y="249"/>
                </a:lnTo>
                <a:lnTo>
                  <a:pt x="6342" y="232"/>
                </a:lnTo>
                <a:lnTo>
                  <a:pt x="6342" y="264"/>
                </a:lnTo>
                <a:lnTo>
                  <a:pt x="6342" y="253"/>
                </a:lnTo>
                <a:lnTo>
                  <a:pt x="6342" y="250"/>
                </a:lnTo>
                <a:lnTo>
                  <a:pt x="6343" y="245"/>
                </a:lnTo>
                <a:lnTo>
                  <a:pt x="6343" y="271"/>
                </a:lnTo>
                <a:lnTo>
                  <a:pt x="6343" y="292"/>
                </a:lnTo>
                <a:lnTo>
                  <a:pt x="6344" y="280"/>
                </a:lnTo>
                <a:lnTo>
                  <a:pt x="6344" y="279"/>
                </a:lnTo>
                <a:lnTo>
                  <a:pt x="6345" y="283"/>
                </a:lnTo>
                <a:lnTo>
                  <a:pt x="6345" y="304"/>
                </a:lnTo>
                <a:lnTo>
                  <a:pt x="6345" y="322"/>
                </a:lnTo>
                <a:lnTo>
                  <a:pt x="6345" y="304"/>
                </a:lnTo>
                <a:lnTo>
                  <a:pt x="6346" y="303"/>
                </a:lnTo>
                <a:lnTo>
                  <a:pt x="6346" y="276"/>
                </a:lnTo>
                <a:lnTo>
                  <a:pt x="6346" y="290"/>
                </a:lnTo>
                <a:lnTo>
                  <a:pt x="6346" y="305"/>
                </a:lnTo>
                <a:lnTo>
                  <a:pt x="6347" y="291"/>
                </a:lnTo>
                <a:lnTo>
                  <a:pt x="6347" y="314"/>
                </a:lnTo>
                <a:lnTo>
                  <a:pt x="6348" y="296"/>
                </a:lnTo>
                <a:lnTo>
                  <a:pt x="6348" y="280"/>
                </a:lnTo>
                <a:lnTo>
                  <a:pt x="6348" y="285"/>
                </a:lnTo>
                <a:lnTo>
                  <a:pt x="6348" y="312"/>
                </a:lnTo>
                <a:lnTo>
                  <a:pt x="6349" y="293"/>
                </a:lnTo>
                <a:lnTo>
                  <a:pt x="6349" y="299"/>
                </a:lnTo>
                <a:lnTo>
                  <a:pt x="6349" y="289"/>
                </a:lnTo>
                <a:lnTo>
                  <a:pt x="6350" y="290"/>
                </a:lnTo>
                <a:lnTo>
                  <a:pt x="6350" y="307"/>
                </a:lnTo>
                <a:lnTo>
                  <a:pt x="6350" y="305"/>
                </a:lnTo>
                <a:lnTo>
                  <a:pt x="6350" y="280"/>
                </a:lnTo>
                <a:lnTo>
                  <a:pt x="6351" y="284"/>
                </a:lnTo>
                <a:lnTo>
                  <a:pt x="6351" y="269"/>
                </a:lnTo>
                <a:lnTo>
                  <a:pt x="6352" y="263"/>
                </a:lnTo>
                <a:lnTo>
                  <a:pt x="6352" y="262"/>
                </a:lnTo>
                <a:lnTo>
                  <a:pt x="6352" y="279"/>
                </a:lnTo>
                <a:lnTo>
                  <a:pt x="6352" y="258"/>
                </a:lnTo>
                <a:lnTo>
                  <a:pt x="6353" y="273"/>
                </a:lnTo>
                <a:lnTo>
                  <a:pt x="6353" y="291"/>
                </a:lnTo>
                <a:lnTo>
                  <a:pt x="6353" y="279"/>
                </a:lnTo>
                <a:lnTo>
                  <a:pt x="6354" y="284"/>
                </a:lnTo>
                <a:lnTo>
                  <a:pt x="6354" y="285"/>
                </a:lnTo>
                <a:lnTo>
                  <a:pt x="6354" y="265"/>
                </a:lnTo>
                <a:lnTo>
                  <a:pt x="6354" y="277"/>
                </a:lnTo>
                <a:lnTo>
                  <a:pt x="6355" y="277"/>
                </a:lnTo>
                <a:lnTo>
                  <a:pt x="6355" y="288"/>
                </a:lnTo>
                <a:lnTo>
                  <a:pt x="6356" y="307"/>
                </a:lnTo>
                <a:lnTo>
                  <a:pt x="6356" y="302"/>
                </a:lnTo>
                <a:lnTo>
                  <a:pt x="6356" y="302"/>
                </a:lnTo>
                <a:lnTo>
                  <a:pt x="6356" y="300"/>
                </a:lnTo>
                <a:lnTo>
                  <a:pt x="6357" y="303"/>
                </a:lnTo>
                <a:lnTo>
                  <a:pt x="6357" y="306"/>
                </a:lnTo>
                <a:lnTo>
                  <a:pt x="6357" y="311"/>
                </a:lnTo>
                <a:lnTo>
                  <a:pt x="6357" y="299"/>
                </a:lnTo>
                <a:lnTo>
                  <a:pt x="6358" y="302"/>
                </a:lnTo>
                <a:lnTo>
                  <a:pt x="6358" y="289"/>
                </a:lnTo>
                <a:lnTo>
                  <a:pt x="6359" y="248"/>
                </a:lnTo>
                <a:lnTo>
                  <a:pt x="6359" y="249"/>
                </a:lnTo>
                <a:lnTo>
                  <a:pt x="6359" y="277"/>
                </a:lnTo>
                <a:lnTo>
                  <a:pt x="6359" y="285"/>
                </a:lnTo>
                <a:lnTo>
                  <a:pt x="6360" y="300"/>
                </a:lnTo>
                <a:lnTo>
                  <a:pt x="6360" y="277"/>
                </a:lnTo>
                <a:lnTo>
                  <a:pt x="6360" y="264"/>
                </a:lnTo>
                <a:lnTo>
                  <a:pt x="6361" y="274"/>
                </a:lnTo>
                <a:lnTo>
                  <a:pt x="6361" y="264"/>
                </a:lnTo>
                <a:lnTo>
                  <a:pt x="6361" y="268"/>
                </a:lnTo>
                <a:lnTo>
                  <a:pt x="6361" y="260"/>
                </a:lnTo>
                <a:lnTo>
                  <a:pt x="6362" y="262"/>
                </a:lnTo>
                <a:lnTo>
                  <a:pt x="6362" y="260"/>
                </a:lnTo>
                <a:lnTo>
                  <a:pt x="6363" y="264"/>
                </a:lnTo>
                <a:lnTo>
                  <a:pt x="6363" y="274"/>
                </a:lnTo>
                <a:lnTo>
                  <a:pt x="6363" y="276"/>
                </a:lnTo>
                <a:lnTo>
                  <a:pt x="6363" y="252"/>
                </a:lnTo>
                <a:lnTo>
                  <a:pt x="6364" y="272"/>
                </a:lnTo>
                <a:lnTo>
                  <a:pt x="6364" y="270"/>
                </a:lnTo>
                <a:lnTo>
                  <a:pt x="6364" y="276"/>
                </a:lnTo>
                <a:lnTo>
                  <a:pt x="6365" y="263"/>
                </a:lnTo>
                <a:lnTo>
                  <a:pt x="6365" y="274"/>
                </a:lnTo>
                <a:lnTo>
                  <a:pt x="6365" y="259"/>
                </a:lnTo>
                <a:lnTo>
                  <a:pt x="6365" y="247"/>
                </a:lnTo>
                <a:lnTo>
                  <a:pt x="6366" y="233"/>
                </a:lnTo>
                <a:lnTo>
                  <a:pt x="6366" y="231"/>
                </a:lnTo>
                <a:lnTo>
                  <a:pt x="6367" y="210"/>
                </a:lnTo>
                <a:lnTo>
                  <a:pt x="6367" y="236"/>
                </a:lnTo>
                <a:lnTo>
                  <a:pt x="6367" y="246"/>
                </a:lnTo>
                <a:lnTo>
                  <a:pt x="6367" y="245"/>
                </a:lnTo>
                <a:lnTo>
                  <a:pt x="6368" y="253"/>
                </a:lnTo>
                <a:lnTo>
                  <a:pt x="6368" y="273"/>
                </a:lnTo>
                <a:lnTo>
                  <a:pt x="6368" y="282"/>
                </a:lnTo>
                <a:lnTo>
                  <a:pt x="6369" y="320"/>
                </a:lnTo>
                <a:lnTo>
                  <a:pt x="6369" y="327"/>
                </a:lnTo>
                <a:lnTo>
                  <a:pt x="6369" y="313"/>
                </a:lnTo>
                <a:lnTo>
                  <a:pt x="6370" y="305"/>
                </a:lnTo>
                <a:lnTo>
                  <a:pt x="6370" y="305"/>
                </a:lnTo>
                <a:lnTo>
                  <a:pt x="6370" y="306"/>
                </a:lnTo>
                <a:lnTo>
                  <a:pt x="6371" y="307"/>
                </a:lnTo>
                <a:lnTo>
                  <a:pt x="6371" y="301"/>
                </a:lnTo>
                <a:lnTo>
                  <a:pt x="6371" y="301"/>
                </a:lnTo>
                <a:lnTo>
                  <a:pt x="6371" y="310"/>
                </a:lnTo>
                <a:lnTo>
                  <a:pt x="6372" y="315"/>
                </a:lnTo>
                <a:lnTo>
                  <a:pt x="6372" y="317"/>
                </a:lnTo>
                <a:lnTo>
                  <a:pt x="6372" y="298"/>
                </a:lnTo>
                <a:lnTo>
                  <a:pt x="6372" y="317"/>
                </a:lnTo>
                <a:lnTo>
                  <a:pt x="6373" y="305"/>
                </a:lnTo>
                <a:lnTo>
                  <a:pt x="6373" y="291"/>
                </a:lnTo>
                <a:lnTo>
                  <a:pt x="6374" y="309"/>
                </a:lnTo>
                <a:lnTo>
                  <a:pt x="6374" y="331"/>
                </a:lnTo>
                <a:lnTo>
                  <a:pt x="6374" y="323"/>
                </a:lnTo>
                <a:lnTo>
                  <a:pt x="6374" y="275"/>
                </a:lnTo>
                <a:lnTo>
                  <a:pt x="6375" y="265"/>
                </a:lnTo>
                <a:lnTo>
                  <a:pt x="6375" y="276"/>
                </a:lnTo>
                <a:lnTo>
                  <a:pt x="6375" y="300"/>
                </a:lnTo>
                <a:lnTo>
                  <a:pt x="6376" y="306"/>
                </a:lnTo>
                <a:lnTo>
                  <a:pt x="6376" y="288"/>
                </a:lnTo>
                <a:lnTo>
                  <a:pt x="6376" y="306"/>
                </a:lnTo>
                <a:lnTo>
                  <a:pt x="6376" y="282"/>
                </a:lnTo>
                <a:lnTo>
                  <a:pt x="6377" y="285"/>
                </a:lnTo>
                <a:lnTo>
                  <a:pt x="6377" y="270"/>
                </a:lnTo>
                <a:lnTo>
                  <a:pt x="6378" y="307"/>
                </a:lnTo>
                <a:lnTo>
                  <a:pt x="6378" y="312"/>
                </a:lnTo>
                <a:lnTo>
                  <a:pt x="6378" y="294"/>
                </a:lnTo>
                <a:lnTo>
                  <a:pt x="6378" y="296"/>
                </a:lnTo>
                <a:lnTo>
                  <a:pt x="6379" y="292"/>
                </a:lnTo>
                <a:lnTo>
                  <a:pt x="6379" y="299"/>
                </a:lnTo>
                <a:lnTo>
                  <a:pt x="6379" y="306"/>
                </a:lnTo>
                <a:lnTo>
                  <a:pt x="6380" y="320"/>
                </a:lnTo>
                <a:lnTo>
                  <a:pt x="6380" y="341"/>
                </a:lnTo>
                <a:lnTo>
                  <a:pt x="6380" y="320"/>
                </a:lnTo>
                <a:lnTo>
                  <a:pt x="6381" y="304"/>
                </a:lnTo>
                <a:lnTo>
                  <a:pt x="6381" y="321"/>
                </a:lnTo>
                <a:lnTo>
                  <a:pt x="6381" y="299"/>
                </a:lnTo>
                <a:lnTo>
                  <a:pt x="6382" y="294"/>
                </a:lnTo>
                <a:lnTo>
                  <a:pt x="6382" y="283"/>
                </a:lnTo>
                <a:lnTo>
                  <a:pt x="6382" y="283"/>
                </a:lnTo>
                <a:lnTo>
                  <a:pt x="6382" y="273"/>
                </a:lnTo>
                <a:lnTo>
                  <a:pt x="6383" y="269"/>
                </a:lnTo>
                <a:lnTo>
                  <a:pt x="6383" y="272"/>
                </a:lnTo>
                <a:lnTo>
                  <a:pt x="6383" y="268"/>
                </a:lnTo>
                <a:lnTo>
                  <a:pt x="6383" y="262"/>
                </a:lnTo>
                <a:lnTo>
                  <a:pt x="6384" y="270"/>
                </a:lnTo>
                <a:lnTo>
                  <a:pt x="6384" y="258"/>
                </a:lnTo>
                <a:lnTo>
                  <a:pt x="6385" y="278"/>
                </a:lnTo>
                <a:lnTo>
                  <a:pt x="6385" y="277"/>
                </a:lnTo>
                <a:lnTo>
                  <a:pt x="6385" y="265"/>
                </a:lnTo>
                <a:lnTo>
                  <a:pt x="6386" y="280"/>
                </a:lnTo>
                <a:lnTo>
                  <a:pt x="6386" y="260"/>
                </a:lnTo>
                <a:lnTo>
                  <a:pt x="6386" y="268"/>
                </a:lnTo>
                <a:lnTo>
                  <a:pt x="6386" y="302"/>
                </a:lnTo>
                <a:lnTo>
                  <a:pt x="6387" y="277"/>
                </a:lnTo>
                <a:lnTo>
                  <a:pt x="6387" y="297"/>
                </a:lnTo>
                <a:lnTo>
                  <a:pt x="6387" y="285"/>
                </a:lnTo>
                <a:lnTo>
                  <a:pt x="6387" y="283"/>
                </a:lnTo>
                <a:lnTo>
                  <a:pt x="6388" y="281"/>
                </a:lnTo>
                <a:lnTo>
                  <a:pt x="6388" y="288"/>
                </a:lnTo>
                <a:lnTo>
                  <a:pt x="6389" y="280"/>
                </a:lnTo>
                <a:lnTo>
                  <a:pt x="6389" y="268"/>
                </a:lnTo>
                <a:lnTo>
                  <a:pt x="6389" y="316"/>
                </a:lnTo>
                <a:lnTo>
                  <a:pt x="6389" y="267"/>
                </a:lnTo>
                <a:lnTo>
                  <a:pt x="6390" y="270"/>
                </a:lnTo>
                <a:lnTo>
                  <a:pt x="6390" y="251"/>
                </a:lnTo>
                <a:lnTo>
                  <a:pt x="6390" y="240"/>
                </a:lnTo>
                <a:lnTo>
                  <a:pt x="6391" y="254"/>
                </a:lnTo>
                <a:lnTo>
                  <a:pt x="6391" y="253"/>
                </a:lnTo>
                <a:lnTo>
                  <a:pt x="6391" y="256"/>
                </a:lnTo>
                <a:lnTo>
                  <a:pt x="6392" y="252"/>
                </a:lnTo>
                <a:lnTo>
                  <a:pt x="6392" y="270"/>
                </a:lnTo>
                <a:lnTo>
                  <a:pt x="6392" y="285"/>
                </a:lnTo>
                <a:lnTo>
                  <a:pt x="6393" y="284"/>
                </a:lnTo>
                <a:lnTo>
                  <a:pt x="6393" y="293"/>
                </a:lnTo>
                <a:lnTo>
                  <a:pt x="6393" y="286"/>
                </a:lnTo>
                <a:lnTo>
                  <a:pt x="6393" y="291"/>
                </a:lnTo>
                <a:lnTo>
                  <a:pt x="6394" y="286"/>
                </a:lnTo>
                <a:lnTo>
                  <a:pt x="6394" y="276"/>
                </a:lnTo>
                <a:lnTo>
                  <a:pt x="6394" y="274"/>
                </a:lnTo>
                <a:lnTo>
                  <a:pt x="6395" y="247"/>
                </a:lnTo>
                <a:lnTo>
                  <a:pt x="6395" y="248"/>
                </a:lnTo>
                <a:lnTo>
                  <a:pt x="6395" y="240"/>
                </a:lnTo>
                <a:lnTo>
                  <a:pt x="6396" y="235"/>
                </a:lnTo>
                <a:lnTo>
                  <a:pt x="6396" y="243"/>
                </a:lnTo>
                <a:lnTo>
                  <a:pt x="6396" y="261"/>
                </a:lnTo>
                <a:lnTo>
                  <a:pt x="6397" y="238"/>
                </a:lnTo>
                <a:lnTo>
                  <a:pt x="6397" y="248"/>
                </a:lnTo>
                <a:lnTo>
                  <a:pt x="6397" y="237"/>
                </a:lnTo>
                <a:lnTo>
                  <a:pt x="6397" y="248"/>
                </a:lnTo>
                <a:lnTo>
                  <a:pt x="6398" y="275"/>
                </a:lnTo>
                <a:lnTo>
                  <a:pt x="6398" y="279"/>
                </a:lnTo>
                <a:lnTo>
                  <a:pt x="6399" y="258"/>
                </a:lnTo>
                <a:lnTo>
                  <a:pt x="6399" y="239"/>
                </a:lnTo>
                <a:lnTo>
                  <a:pt x="6399" y="219"/>
                </a:lnTo>
                <a:lnTo>
                  <a:pt x="6399" y="223"/>
                </a:lnTo>
                <a:lnTo>
                  <a:pt x="6400" y="236"/>
                </a:lnTo>
                <a:lnTo>
                  <a:pt x="6400" y="224"/>
                </a:lnTo>
                <a:lnTo>
                  <a:pt x="6400" y="233"/>
                </a:lnTo>
                <a:lnTo>
                  <a:pt x="6400" y="252"/>
                </a:lnTo>
                <a:lnTo>
                  <a:pt x="6401" y="237"/>
                </a:lnTo>
                <a:lnTo>
                  <a:pt x="6401" y="272"/>
                </a:lnTo>
                <a:lnTo>
                  <a:pt x="6401" y="261"/>
                </a:lnTo>
                <a:lnTo>
                  <a:pt x="6402" y="280"/>
                </a:lnTo>
                <a:lnTo>
                  <a:pt x="6402" y="250"/>
                </a:lnTo>
                <a:lnTo>
                  <a:pt x="6402" y="256"/>
                </a:lnTo>
                <a:lnTo>
                  <a:pt x="6403" y="244"/>
                </a:lnTo>
                <a:lnTo>
                  <a:pt x="6403" y="249"/>
                </a:lnTo>
                <a:lnTo>
                  <a:pt x="6403" y="268"/>
                </a:lnTo>
                <a:lnTo>
                  <a:pt x="6404" y="265"/>
                </a:lnTo>
                <a:lnTo>
                  <a:pt x="6404" y="244"/>
                </a:lnTo>
                <a:lnTo>
                  <a:pt x="6404" y="264"/>
                </a:lnTo>
                <a:lnTo>
                  <a:pt x="6404" y="260"/>
                </a:lnTo>
                <a:lnTo>
                  <a:pt x="6405" y="270"/>
                </a:lnTo>
                <a:lnTo>
                  <a:pt x="6405" y="270"/>
                </a:lnTo>
                <a:lnTo>
                  <a:pt x="6405" y="241"/>
                </a:lnTo>
                <a:lnTo>
                  <a:pt x="6406" y="245"/>
                </a:lnTo>
                <a:lnTo>
                  <a:pt x="6406" y="231"/>
                </a:lnTo>
                <a:lnTo>
                  <a:pt x="6406" y="209"/>
                </a:lnTo>
                <a:lnTo>
                  <a:pt x="6407" y="239"/>
                </a:lnTo>
                <a:lnTo>
                  <a:pt x="6407" y="225"/>
                </a:lnTo>
                <a:lnTo>
                  <a:pt x="6407" y="249"/>
                </a:lnTo>
                <a:lnTo>
                  <a:pt x="6408" y="258"/>
                </a:lnTo>
                <a:lnTo>
                  <a:pt x="6408" y="252"/>
                </a:lnTo>
                <a:lnTo>
                  <a:pt x="6408" y="265"/>
                </a:lnTo>
                <a:lnTo>
                  <a:pt x="6408" y="248"/>
                </a:lnTo>
                <a:lnTo>
                  <a:pt x="6409" y="279"/>
                </a:lnTo>
                <a:lnTo>
                  <a:pt x="6409" y="292"/>
                </a:lnTo>
                <a:lnTo>
                  <a:pt x="6410" y="268"/>
                </a:lnTo>
                <a:lnTo>
                  <a:pt x="6410" y="254"/>
                </a:lnTo>
                <a:lnTo>
                  <a:pt x="6410" y="247"/>
                </a:lnTo>
                <a:lnTo>
                  <a:pt x="6410" y="255"/>
                </a:lnTo>
                <a:lnTo>
                  <a:pt x="6411" y="262"/>
                </a:lnTo>
                <a:lnTo>
                  <a:pt x="6411" y="251"/>
                </a:lnTo>
                <a:lnTo>
                  <a:pt x="6411" y="271"/>
                </a:lnTo>
                <a:lnTo>
                  <a:pt x="6412" y="259"/>
                </a:lnTo>
                <a:lnTo>
                  <a:pt x="6412" y="267"/>
                </a:lnTo>
                <a:lnTo>
                  <a:pt x="6412" y="249"/>
                </a:lnTo>
                <a:lnTo>
                  <a:pt x="6412" y="274"/>
                </a:lnTo>
                <a:lnTo>
                  <a:pt x="6413" y="271"/>
                </a:lnTo>
                <a:lnTo>
                  <a:pt x="6413" y="299"/>
                </a:lnTo>
                <a:lnTo>
                  <a:pt x="6414" y="284"/>
                </a:lnTo>
                <a:lnTo>
                  <a:pt x="6414" y="308"/>
                </a:lnTo>
                <a:lnTo>
                  <a:pt x="6414" y="286"/>
                </a:lnTo>
                <a:lnTo>
                  <a:pt x="6414" y="273"/>
                </a:lnTo>
                <a:lnTo>
                  <a:pt x="6415" y="275"/>
                </a:lnTo>
                <a:lnTo>
                  <a:pt x="6415" y="276"/>
                </a:lnTo>
                <a:lnTo>
                  <a:pt x="6415" y="289"/>
                </a:lnTo>
                <a:lnTo>
                  <a:pt x="6415" y="273"/>
                </a:lnTo>
                <a:lnTo>
                  <a:pt x="6416" y="281"/>
                </a:lnTo>
                <a:lnTo>
                  <a:pt x="6416" y="279"/>
                </a:lnTo>
                <a:lnTo>
                  <a:pt x="6416" y="277"/>
                </a:lnTo>
                <a:lnTo>
                  <a:pt x="6417" y="266"/>
                </a:lnTo>
                <a:lnTo>
                  <a:pt x="6417" y="270"/>
                </a:lnTo>
                <a:lnTo>
                  <a:pt x="6417" y="262"/>
                </a:lnTo>
                <a:lnTo>
                  <a:pt x="6418" y="281"/>
                </a:lnTo>
                <a:lnTo>
                  <a:pt x="6418" y="283"/>
                </a:lnTo>
                <a:lnTo>
                  <a:pt x="6418" y="287"/>
                </a:lnTo>
                <a:lnTo>
                  <a:pt x="6419" y="310"/>
                </a:lnTo>
                <a:lnTo>
                  <a:pt x="6419" y="296"/>
                </a:lnTo>
                <a:lnTo>
                  <a:pt x="6419" y="291"/>
                </a:lnTo>
                <a:lnTo>
                  <a:pt x="6419" y="289"/>
                </a:lnTo>
                <a:lnTo>
                  <a:pt x="6420" y="293"/>
                </a:lnTo>
                <a:lnTo>
                  <a:pt x="6420" y="297"/>
                </a:lnTo>
                <a:lnTo>
                  <a:pt x="6421" y="271"/>
                </a:lnTo>
                <a:lnTo>
                  <a:pt x="6421" y="255"/>
                </a:lnTo>
                <a:lnTo>
                  <a:pt x="6421" y="271"/>
                </a:lnTo>
                <a:lnTo>
                  <a:pt x="6421" y="253"/>
                </a:lnTo>
                <a:lnTo>
                  <a:pt x="6422" y="256"/>
                </a:lnTo>
                <a:lnTo>
                  <a:pt x="6422" y="259"/>
                </a:lnTo>
                <a:lnTo>
                  <a:pt x="6422" y="267"/>
                </a:lnTo>
                <a:lnTo>
                  <a:pt x="6423" y="284"/>
                </a:lnTo>
                <a:lnTo>
                  <a:pt x="6423" y="301"/>
                </a:lnTo>
                <a:lnTo>
                  <a:pt x="6423" y="300"/>
                </a:lnTo>
                <a:lnTo>
                  <a:pt x="6423" y="274"/>
                </a:lnTo>
                <a:lnTo>
                  <a:pt x="6424" y="284"/>
                </a:lnTo>
                <a:lnTo>
                  <a:pt x="6424" y="271"/>
                </a:lnTo>
                <a:lnTo>
                  <a:pt x="6425" y="282"/>
                </a:lnTo>
                <a:lnTo>
                  <a:pt x="6425" y="272"/>
                </a:lnTo>
                <a:lnTo>
                  <a:pt x="6425" y="276"/>
                </a:lnTo>
                <a:lnTo>
                  <a:pt x="6425" y="288"/>
                </a:lnTo>
                <a:lnTo>
                  <a:pt x="6426" y="289"/>
                </a:lnTo>
                <a:lnTo>
                  <a:pt x="6426" y="283"/>
                </a:lnTo>
                <a:lnTo>
                  <a:pt x="6426" y="282"/>
                </a:lnTo>
                <a:lnTo>
                  <a:pt x="6427" y="284"/>
                </a:lnTo>
                <a:lnTo>
                  <a:pt x="6427" y="287"/>
                </a:lnTo>
                <a:lnTo>
                  <a:pt x="6427" y="288"/>
                </a:lnTo>
                <a:lnTo>
                  <a:pt x="6427" y="308"/>
                </a:lnTo>
                <a:lnTo>
                  <a:pt x="6428" y="325"/>
                </a:lnTo>
                <a:lnTo>
                  <a:pt x="6428" y="302"/>
                </a:lnTo>
                <a:lnTo>
                  <a:pt x="6429" y="302"/>
                </a:lnTo>
                <a:lnTo>
                  <a:pt x="6429" y="301"/>
                </a:lnTo>
                <a:lnTo>
                  <a:pt x="6429" y="283"/>
                </a:lnTo>
                <a:lnTo>
                  <a:pt x="6429" y="299"/>
                </a:lnTo>
                <a:lnTo>
                  <a:pt x="6430" y="302"/>
                </a:lnTo>
                <a:lnTo>
                  <a:pt x="6430" y="301"/>
                </a:lnTo>
                <a:lnTo>
                  <a:pt x="6430" y="308"/>
                </a:lnTo>
                <a:lnTo>
                  <a:pt x="6430" y="315"/>
                </a:lnTo>
                <a:lnTo>
                  <a:pt x="6431" y="273"/>
                </a:lnTo>
                <a:lnTo>
                  <a:pt x="6431" y="290"/>
                </a:lnTo>
                <a:lnTo>
                  <a:pt x="6432" y="297"/>
                </a:lnTo>
                <a:lnTo>
                  <a:pt x="6432" y="283"/>
                </a:lnTo>
                <a:lnTo>
                  <a:pt x="6432" y="239"/>
                </a:lnTo>
                <a:lnTo>
                  <a:pt x="6432" y="250"/>
                </a:lnTo>
                <a:lnTo>
                  <a:pt x="6433" y="287"/>
                </a:lnTo>
                <a:lnTo>
                  <a:pt x="6433" y="303"/>
                </a:lnTo>
                <a:lnTo>
                  <a:pt x="6433" y="306"/>
                </a:lnTo>
                <a:lnTo>
                  <a:pt x="6434" y="316"/>
                </a:lnTo>
                <a:lnTo>
                  <a:pt x="6434" y="326"/>
                </a:lnTo>
                <a:lnTo>
                  <a:pt x="6434" y="317"/>
                </a:lnTo>
                <a:lnTo>
                  <a:pt x="6434" y="326"/>
                </a:lnTo>
                <a:lnTo>
                  <a:pt x="6435" y="310"/>
                </a:lnTo>
                <a:lnTo>
                  <a:pt x="6435" y="322"/>
                </a:lnTo>
                <a:lnTo>
                  <a:pt x="6436" y="323"/>
                </a:lnTo>
                <a:lnTo>
                  <a:pt x="6436" y="308"/>
                </a:lnTo>
                <a:lnTo>
                  <a:pt x="6436" y="301"/>
                </a:lnTo>
                <a:lnTo>
                  <a:pt x="6436" y="333"/>
                </a:lnTo>
                <a:lnTo>
                  <a:pt x="6437" y="325"/>
                </a:lnTo>
                <a:lnTo>
                  <a:pt x="6437" y="341"/>
                </a:lnTo>
                <a:lnTo>
                  <a:pt x="6437" y="334"/>
                </a:lnTo>
                <a:lnTo>
                  <a:pt x="6438" y="358"/>
                </a:lnTo>
                <a:lnTo>
                  <a:pt x="6438" y="335"/>
                </a:lnTo>
                <a:lnTo>
                  <a:pt x="6438" y="319"/>
                </a:lnTo>
                <a:lnTo>
                  <a:pt x="6438" y="342"/>
                </a:lnTo>
                <a:lnTo>
                  <a:pt x="6439" y="353"/>
                </a:lnTo>
                <a:lnTo>
                  <a:pt x="6439" y="339"/>
                </a:lnTo>
                <a:lnTo>
                  <a:pt x="6440" y="349"/>
                </a:lnTo>
                <a:lnTo>
                  <a:pt x="6440" y="355"/>
                </a:lnTo>
                <a:lnTo>
                  <a:pt x="6440" y="346"/>
                </a:lnTo>
                <a:lnTo>
                  <a:pt x="6440" y="374"/>
                </a:lnTo>
                <a:lnTo>
                  <a:pt x="6441" y="346"/>
                </a:lnTo>
                <a:lnTo>
                  <a:pt x="6441" y="335"/>
                </a:lnTo>
                <a:lnTo>
                  <a:pt x="6441" y="332"/>
                </a:lnTo>
                <a:lnTo>
                  <a:pt x="6441" y="316"/>
                </a:lnTo>
                <a:lnTo>
                  <a:pt x="6442" y="330"/>
                </a:lnTo>
                <a:lnTo>
                  <a:pt x="6442" y="350"/>
                </a:lnTo>
                <a:lnTo>
                  <a:pt x="6443" y="315"/>
                </a:lnTo>
                <a:lnTo>
                  <a:pt x="6443" y="301"/>
                </a:lnTo>
                <a:lnTo>
                  <a:pt x="6443" y="307"/>
                </a:lnTo>
                <a:lnTo>
                  <a:pt x="6443" y="295"/>
                </a:lnTo>
                <a:lnTo>
                  <a:pt x="6444" y="298"/>
                </a:lnTo>
                <a:lnTo>
                  <a:pt x="6444" y="289"/>
                </a:lnTo>
                <a:lnTo>
                  <a:pt x="6444" y="305"/>
                </a:lnTo>
                <a:lnTo>
                  <a:pt x="6445" y="308"/>
                </a:lnTo>
                <a:lnTo>
                  <a:pt x="6445" y="294"/>
                </a:lnTo>
                <a:lnTo>
                  <a:pt x="6445" y="274"/>
                </a:lnTo>
                <a:lnTo>
                  <a:pt x="6445" y="272"/>
                </a:lnTo>
                <a:lnTo>
                  <a:pt x="6446" y="279"/>
                </a:lnTo>
                <a:lnTo>
                  <a:pt x="6446" y="271"/>
                </a:lnTo>
                <a:lnTo>
                  <a:pt x="6447" y="283"/>
                </a:lnTo>
                <a:lnTo>
                  <a:pt x="6447" y="286"/>
                </a:lnTo>
                <a:lnTo>
                  <a:pt x="6447" y="276"/>
                </a:lnTo>
                <a:lnTo>
                  <a:pt x="6447" y="271"/>
                </a:lnTo>
                <a:lnTo>
                  <a:pt x="6448" y="263"/>
                </a:lnTo>
                <a:lnTo>
                  <a:pt x="6448" y="265"/>
                </a:lnTo>
                <a:lnTo>
                  <a:pt x="6448" y="296"/>
                </a:lnTo>
                <a:lnTo>
                  <a:pt x="6449" y="301"/>
                </a:lnTo>
                <a:lnTo>
                  <a:pt x="6449" y="277"/>
                </a:lnTo>
                <a:lnTo>
                  <a:pt x="6449" y="278"/>
                </a:lnTo>
                <a:lnTo>
                  <a:pt x="6449" y="282"/>
                </a:lnTo>
                <a:lnTo>
                  <a:pt x="6450" y="276"/>
                </a:lnTo>
                <a:lnTo>
                  <a:pt x="6450" y="271"/>
                </a:lnTo>
                <a:lnTo>
                  <a:pt x="6451" y="282"/>
                </a:lnTo>
                <a:lnTo>
                  <a:pt x="6451" y="268"/>
                </a:lnTo>
                <a:lnTo>
                  <a:pt x="6451" y="293"/>
                </a:lnTo>
                <a:lnTo>
                  <a:pt x="6451" y="277"/>
                </a:lnTo>
                <a:lnTo>
                  <a:pt x="6452" y="289"/>
                </a:lnTo>
                <a:lnTo>
                  <a:pt x="6452" y="293"/>
                </a:lnTo>
                <a:lnTo>
                  <a:pt x="6452" y="303"/>
                </a:lnTo>
                <a:lnTo>
                  <a:pt x="6453" y="282"/>
                </a:lnTo>
                <a:lnTo>
                  <a:pt x="6453" y="310"/>
                </a:lnTo>
                <a:lnTo>
                  <a:pt x="6453" y="287"/>
                </a:lnTo>
                <a:lnTo>
                  <a:pt x="6454" y="302"/>
                </a:lnTo>
                <a:lnTo>
                  <a:pt x="6454" y="306"/>
                </a:lnTo>
                <a:lnTo>
                  <a:pt x="6454" y="290"/>
                </a:lnTo>
                <a:lnTo>
                  <a:pt x="6455" y="311"/>
                </a:lnTo>
                <a:lnTo>
                  <a:pt x="6455" y="306"/>
                </a:lnTo>
                <a:lnTo>
                  <a:pt x="6455" y="279"/>
                </a:lnTo>
                <a:lnTo>
                  <a:pt x="6455" y="274"/>
                </a:lnTo>
                <a:lnTo>
                  <a:pt x="6456" y="284"/>
                </a:lnTo>
                <a:lnTo>
                  <a:pt x="6456" y="268"/>
                </a:lnTo>
                <a:lnTo>
                  <a:pt x="6456" y="250"/>
                </a:lnTo>
                <a:lnTo>
                  <a:pt x="6456" y="246"/>
                </a:lnTo>
                <a:lnTo>
                  <a:pt x="6457" y="265"/>
                </a:lnTo>
                <a:lnTo>
                  <a:pt x="6457" y="292"/>
                </a:lnTo>
                <a:lnTo>
                  <a:pt x="6458" y="267"/>
                </a:lnTo>
                <a:lnTo>
                  <a:pt x="6458" y="251"/>
                </a:lnTo>
                <a:lnTo>
                  <a:pt x="6458" y="283"/>
                </a:lnTo>
                <a:lnTo>
                  <a:pt x="6458" y="292"/>
                </a:lnTo>
                <a:lnTo>
                  <a:pt x="6459" y="300"/>
                </a:lnTo>
                <a:lnTo>
                  <a:pt x="6459" y="310"/>
                </a:lnTo>
                <a:lnTo>
                  <a:pt x="6459" y="311"/>
                </a:lnTo>
                <a:lnTo>
                  <a:pt x="6460" y="313"/>
                </a:lnTo>
                <a:lnTo>
                  <a:pt x="6460" y="321"/>
                </a:lnTo>
                <a:lnTo>
                  <a:pt x="6460" y="280"/>
                </a:lnTo>
                <a:lnTo>
                  <a:pt x="6460" y="296"/>
                </a:lnTo>
                <a:lnTo>
                  <a:pt x="6461" y="310"/>
                </a:lnTo>
                <a:lnTo>
                  <a:pt x="6461" y="303"/>
                </a:lnTo>
                <a:lnTo>
                  <a:pt x="6462" y="298"/>
                </a:lnTo>
                <a:lnTo>
                  <a:pt x="6462" y="308"/>
                </a:lnTo>
                <a:lnTo>
                  <a:pt x="6462" y="282"/>
                </a:lnTo>
                <a:lnTo>
                  <a:pt x="6462" y="289"/>
                </a:lnTo>
                <a:lnTo>
                  <a:pt x="6463" y="292"/>
                </a:lnTo>
                <a:lnTo>
                  <a:pt x="6463" y="288"/>
                </a:lnTo>
                <a:lnTo>
                  <a:pt x="6463" y="299"/>
                </a:lnTo>
                <a:lnTo>
                  <a:pt x="6464" y="307"/>
                </a:lnTo>
                <a:lnTo>
                  <a:pt x="6464" y="288"/>
                </a:lnTo>
                <a:lnTo>
                  <a:pt x="6464" y="329"/>
                </a:lnTo>
                <a:lnTo>
                  <a:pt x="6465" y="307"/>
                </a:lnTo>
                <a:lnTo>
                  <a:pt x="6465" y="281"/>
                </a:lnTo>
                <a:lnTo>
                  <a:pt x="6465" y="284"/>
                </a:lnTo>
                <a:lnTo>
                  <a:pt x="6466" y="291"/>
                </a:lnTo>
                <a:lnTo>
                  <a:pt x="6466" y="311"/>
                </a:lnTo>
                <a:lnTo>
                  <a:pt x="6466" y="277"/>
                </a:lnTo>
                <a:lnTo>
                  <a:pt x="6466" y="275"/>
                </a:lnTo>
                <a:lnTo>
                  <a:pt x="6467" y="268"/>
                </a:lnTo>
                <a:lnTo>
                  <a:pt x="6467" y="254"/>
                </a:lnTo>
                <a:lnTo>
                  <a:pt x="6467" y="255"/>
                </a:lnTo>
                <a:lnTo>
                  <a:pt x="6468" y="264"/>
                </a:lnTo>
                <a:lnTo>
                  <a:pt x="6468" y="270"/>
                </a:lnTo>
                <a:lnTo>
                  <a:pt x="6468" y="260"/>
                </a:lnTo>
                <a:lnTo>
                  <a:pt x="6469" y="272"/>
                </a:lnTo>
                <a:lnTo>
                  <a:pt x="6469" y="280"/>
                </a:lnTo>
                <a:lnTo>
                  <a:pt x="6469" y="304"/>
                </a:lnTo>
                <a:lnTo>
                  <a:pt x="6470" y="310"/>
                </a:lnTo>
                <a:lnTo>
                  <a:pt x="6470" y="307"/>
                </a:lnTo>
                <a:lnTo>
                  <a:pt x="6470" y="314"/>
                </a:lnTo>
                <a:lnTo>
                  <a:pt x="6470" y="289"/>
                </a:lnTo>
                <a:lnTo>
                  <a:pt x="6471" y="329"/>
                </a:lnTo>
                <a:lnTo>
                  <a:pt x="6471" y="316"/>
                </a:lnTo>
                <a:lnTo>
                  <a:pt x="6472" y="317"/>
                </a:lnTo>
                <a:lnTo>
                  <a:pt x="6472" y="320"/>
                </a:lnTo>
                <a:lnTo>
                  <a:pt x="6472" y="298"/>
                </a:lnTo>
                <a:lnTo>
                  <a:pt x="6472" y="254"/>
                </a:lnTo>
                <a:lnTo>
                  <a:pt x="6473" y="247"/>
                </a:lnTo>
                <a:lnTo>
                  <a:pt x="6473" y="264"/>
                </a:lnTo>
                <a:lnTo>
                  <a:pt x="6473" y="259"/>
                </a:lnTo>
                <a:lnTo>
                  <a:pt x="6473" y="266"/>
                </a:lnTo>
                <a:lnTo>
                  <a:pt x="6474" y="266"/>
                </a:lnTo>
                <a:lnTo>
                  <a:pt x="6474" y="275"/>
                </a:lnTo>
                <a:lnTo>
                  <a:pt x="6474" y="271"/>
                </a:lnTo>
                <a:lnTo>
                  <a:pt x="6475" y="282"/>
                </a:lnTo>
                <a:lnTo>
                  <a:pt x="6475" y="284"/>
                </a:lnTo>
                <a:lnTo>
                  <a:pt x="6475" y="289"/>
                </a:lnTo>
                <a:lnTo>
                  <a:pt x="6476" y="312"/>
                </a:lnTo>
                <a:lnTo>
                  <a:pt x="6476" y="331"/>
                </a:lnTo>
                <a:lnTo>
                  <a:pt x="6476" y="320"/>
                </a:lnTo>
                <a:lnTo>
                  <a:pt x="6477" y="320"/>
                </a:lnTo>
                <a:lnTo>
                  <a:pt x="6477" y="301"/>
                </a:lnTo>
                <a:lnTo>
                  <a:pt x="6477" y="301"/>
                </a:lnTo>
                <a:lnTo>
                  <a:pt x="6477" y="305"/>
                </a:lnTo>
                <a:lnTo>
                  <a:pt x="6478" y="287"/>
                </a:lnTo>
                <a:lnTo>
                  <a:pt x="6478" y="293"/>
                </a:lnTo>
                <a:lnTo>
                  <a:pt x="6478" y="290"/>
                </a:lnTo>
                <a:lnTo>
                  <a:pt x="6479" y="294"/>
                </a:lnTo>
                <a:lnTo>
                  <a:pt x="6479" y="295"/>
                </a:lnTo>
                <a:lnTo>
                  <a:pt x="6479" y="291"/>
                </a:lnTo>
                <a:lnTo>
                  <a:pt x="6480" y="297"/>
                </a:lnTo>
                <a:lnTo>
                  <a:pt x="6480" y="293"/>
                </a:lnTo>
                <a:lnTo>
                  <a:pt x="6480" y="296"/>
                </a:lnTo>
                <a:lnTo>
                  <a:pt x="6481" y="316"/>
                </a:lnTo>
                <a:lnTo>
                  <a:pt x="6481" y="324"/>
                </a:lnTo>
                <a:lnTo>
                  <a:pt x="6481" y="324"/>
                </a:lnTo>
                <a:lnTo>
                  <a:pt x="6481" y="325"/>
                </a:lnTo>
                <a:lnTo>
                  <a:pt x="6482" y="333"/>
                </a:lnTo>
                <a:lnTo>
                  <a:pt x="6482" y="311"/>
                </a:lnTo>
                <a:lnTo>
                  <a:pt x="6483" y="303"/>
                </a:lnTo>
                <a:lnTo>
                  <a:pt x="6483" y="300"/>
                </a:lnTo>
                <a:lnTo>
                  <a:pt x="6483" y="307"/>
                </a:lnTo>
                <a:lnTo>
                  <a:pt x="6483" y="331"/>
                </a:lnTo>
                <a:lnTo>
                  <a:pt x="6484" y="342"/>
                </a:lnTo>
                <a:lnTo>
                  <a:pt x="6484" y="330"/>
                </a:lnTo>
                <a:lnTo>
                  <a:pt x="6484" y="310"/>
                </a:lnTo>
                <a:lnTo>
                  <a:pt x="6484" y="308"/>
                </a:lnTo>
                <a:lnTo>
                  <a:pt x="6485" y="306"/>
                </a:lnTo>
                <a:lnTo>
                  <a:pt x="6485" y="318"/>
                </a:lnTo>
                <a:lnTo>
                  <a:pt x="6485" y="307"/>
                </a:lnTo>
                <a:lnTo>
                  <a:pt x="6486" y="301"/>
                </a:lnTo>
                <a:lnTo>
                  <a:pt x="6486" y="310"/>
                </a:lnTo>
                <a:lnTo>
                  <a:pt x="6487" y="291"/>
                </a:lnTo>
                <a:lnTo>
                  <a:pt x="6487" y="301"/>
                </a:lnTo>
                <a:lnTo>
                  <a:pt x="6487" y="276"/>
                </a:lnTo>
                <a:lnTo>
                  <a:pt x="6487" y="291"/>
                </a:lnTo>
                <a:lnTo>
                  <a:pt x="6488" y="272"/>
                </a:lnTo>
                <a:lnTo>
                  <a:pt x="6488" y="287"/>
                </a:lnTo>
                <a:lnTo>
                  <a:pt x="6488" y="281"/>
                </a:lnTo>
                <a:lnTo>
                  <a:pt x="6488" y="287"/>
                </a:lnTo>
                <a:lnTo>
                  <a:pt x="6489" y="287"/>
                </a:lnTo>
                <a:lnTo>
                  <a:pt x="6489" y="286"/>
                </a:lnTo>
                <a:lnTo>
                  <a:pt x="6489" y="246"/>
                </a:lnTo>
                <a:lnTo>
                  <a:pt x="6490" y="261"/>
                </a:lnTo>
                <a:lnTo>
                  <a:pt x="6490" y="261"/>
                </a:lnTo>
                <a:lnTo>
                  <a:pt x="6490" y="251"/>
                </a:lnTo>
                <a:lnTo>
                  <a:pt x="6491" y="256"/>
                </a:lnTo>
                <a:lnTo>
                  <a:pt x="6491" y="299"/>
                </a:lnTo>
                <a:lnTo>
                  <a:pt x="6491" y="308"/>
                </a:lnTo>
                <a:lnTo>
                  <a:pt x="6492" y="294"/>
                </a:lnTo>
                <a:lnTo>
                  <a:pt x="6492" y="288"/>
                </a:lnTo>
                <a:lnTo>
                  <a:pt x="6492" y="284"/>
                </a:lnTo>
                <a:lnTo>
                  <a:pt x="6492" y="285"/>
                </a:lnTo>
                <a:lnTo>
                  <a:pt x="6493" y="270"/>
                </a:lnTo>
                <a:lnTo>
                  <a:pt x="6493" y="265"/>
                </a:lnTo>
                <a:lnTo>
                  <a:pt x="6494" y="260"/>
                </a:lnTo>
                <a:lnTo>
                  <a:pt x="6494" y="253"/>
                </a:lnTo>
                <a:lnTo>
                  <a:pt x="6494" y="264"/>
                </a:lnTo>
                <a:lnTo>
                  <a:pt x="6494" y="286"/>
                </a:lnTo>
                <a:lnTo>
                  <a:pt x="6495" y="277"/>
                </a:lnTo>
                <a:lnTo>
                  <a:pt x="6495" y="302"/>
                </a:lnTo>
                <a:lnTo>
                  <a:pt x="6495" y="277"/>
                </a:lnTo>
                <a:lnTo>
                  <a:pt x="6496" y="291"/>
                </a:lnTo>
                <a:lnTo>
                  <a:pt x="6496" y="245"/>
                </a:lnTo>
                <a:lnTo>
                  <a:pt x="6496" y="219"/>
                </a:lnTo>
                <a:lnTo>
                  <a:pt x="6496" y="238"/>
                </a:lnTo>
                <a:lnTo>
                  <a:pt x="6497" y="267"/>
                </a:lnTo>
                <a:lnTo>
                  <a:pt x="6497" y="260"/>
                </a:lnTo>
                <a:lnTo>
                  <a:pt x="6498" y="270"/>
                </a:lnTo>
                <a:lnTo>
                  <a:pt x="6498" y="303"/>
                </a:lnTo>
                <a:lnTo>
                  <a:pt x="6498" y="297"/>
                </a:lnTo>
                <a:lnTo>
                  <a:pt x="6498" y="285"/>
                </a:lnTo>
                <a:lnTo>
                  <a:pt x="6499" y="295"/>
                </a:lnTo>
                <a:lnTo>
                  <a:pt x="6499" y="314"/>
                </a:lnTo>
                <a:lnTo>
                  <a:pt x="6499" y="309"/>
                </a:lnTo>
                <a:lnTo>
                  <a:pt x="6499" y="314"/>
                </a:lnTo>
                <a:lnTo>
                  <a:pt x="6500" y="299"/>
                </a:lnTo>
                <a:lnTo>
                  <a:pt x="6500" y="296"/>
                </a:lnTo>
                <a:lnTo>
                  <a:pt x="6500" y="323"/>
                </a:lnTo>
                <a:lnTo>
                  <a:pt x="6501" y="307"/>
                </a:lnTo>
                <a:lnTo>
                  <a:pt x="6501" y="314"/>
                </a:lnTo>
                <a:lnTo>
                  <a:pt x="6501" y="331"/>
                </a:lnTo>
                <a:lnTo>
                  <a:pt x="6502" y="325"/>
                </a:lnTo>
                <a:lnTo>
                  <a:pt x="6502" y="314"/>
                </a:lnTo>
                <a:lnTo>
                  <a:pt x="6502" y="324"/>
                </a:lnTo>
                <a:lnTo>
                  <a:pt x="6503" y="315"/>
                </a:lnTo>
                <a:lnTo>
                  <a:pt x="6503" y="319"/>
                </a:lnTo>
                <a:lnTo>
                  <a:pt x="6503" y="319"/>
                </a:lnTo>
                <a:lnTo>
                  <a:pt x="6503" y="322"/>
                </a:lnTo>
                <a:lnTo>
                  <a:pt x="6504" y="301"/>
                </a:lnTo>
                <a:lnTo>
                  <a:pt x="6504" y="311"/>
                </a:lnTo>
                <a:lnTo>
                  <a:pt x="6505" y="313"/>
                </a:lnTo>
                <a:lnTo>
                  <a:pt x="6505" y="339"/>
                </a:lnTo>
                <a:lnTo>
                  <a:pt x="6505" y="313"/>
                </a:lnTo>
                <a:lnTo>
                  <a:pt x="6505" y="317"/>
                </a:lnTo>
                <a:lnTo>
                  <a:pt x="6506" y="322"/>
                </a:lnTo>
                <a:lnTo>
                  <a:pt x="6506" y="316"/>
                </a:lnTo>
                <a:lnTo>
                  <a:pt x="6506" y="316"/>
                </a:lnTo>
                <a:lnTo>
                  <a:pt x="6507" y="297"/>
                </a:lnTo>
                <a:lnTo>
                  <a:pt x="6507" y="300"/>
                </a:lnTo>
                <a:lnTo>
                  <a:pt x="6507" y="295"/>
                </a:lnTo>
                <a:lnTo>
                  <a:pt x="6507" y="309"/>
                </a:lnTo>
                <a:lnTo>
                  <a:pt x="6508" y="304"/>
                </a:lnTo>
                <a:lnTo>
                  <a:pt x="6508" y="296"/>
                </a:lnTo>
                <a:lnTo>
                  <a:pt x="6509" y="287"/>
                </a:lnTo>
                <a:lnTo>
                  <a:pt x="6509" y="288"/>
                </a:lnTo>
                <a:lnTo>
                  <a:pt x="6509" y="303"/>
                </a:lnTo>
                <a:lnTo>
                  <a:pt x="6509" y="284"/>
                </a:lnTo>
                <a:lnTo>
                  <a:pt x="6510" y="288"/>
                </a:lnTo>
                <a:lnTo>
                  <a:pt x="6510" y="283"/>
                </a:lnTo>
                <a:lnTo>
                  <a:pt x="6510" y="283"/>
                </a:lnTo>
                <a:lnTo>
                  <a:pt x="6511" y="297"/>
                </a:lnTo>
                <a:lnTo>
                  <a:pt x="6511" y="303"/>
                </a:lnTo>
                <a:lnTo>
                  <a:pt x="6511" y="305"/>
                </a:lnTo>
                <a:lnTo>
                  <a:pt x="6511" y="292"/>
                </a:lnTo>
                <a:lnTo>
                  <a:pt x="6512" y="292"/>
                </a:lnTo>
                <a:lnTo>
                  <a:pt x="6512" y="287"/>
                </a:lnTo>
                <a:lnTo>
                  <a:pt x="6513" y="305"/>
                </a:lnTo>
                <a:lnTo>
                  <a:pt x="6513" y="303"/>
                </a:lnTo>
                <a:lnTo>
                  <a:pt x="6513" y="302"/>
                </a:lnTo>
                <a:lnTo>
                  <a:pt x="6513" y="295"/>
                </a:lnTo>
                <a:lnTo>
                  <a:pt x="6514" y="317"/>
                </a:lnTo>
                <a:lnTo>
                  <a:pt x="6514" y="295"/>
                </a:lnTo>
                <a:lnTo>
                  <a:pt x="6514" y="309"/>
                </a:lnTo>
                <a:lnTo>
                  <a:pt x="6514" y="290"/>
                </a:lnTo>
                <a:lnTo>
                  <a:pt x="6515" y="283"/>
                </a:lnTo>
                <a:lnTo>
                  <a:pt x="6515" y="291"/>
                </a:lnTo>
                <a:lnTo>
                  <a:pt x="6516" y="304"/>
                </a:lnTo>
                <a:lnTo>
                  <a:pt x="6516" y="286"/>
                </a:lnTo>
                <a:lnTo>
                  <a:pt x="6516" y="312"/>
                </a:lnTo>
                <a:lnTo>
                  <a:pt x="6516" y="296"/>
                </a:lnTo>
                <a:lnTo>
                  <a:pt x="6517" y="293"/>
                </a:lnTo>
                <a:lnTo>
                  <a:pt x="6517" y="279"/>
                </a:lnTo>
                <a:lnTo>
                  <a:pt x="6517" y="286"/>
                </a:lnTo>
                <a:lnTo>
                  <a:pt x="6518" y="293"/>
                </a:lnTo>
                <a:lnTo>
                  <a:pt x="6518" y="287"/>
                </a:lnTo>
                <a:lnTo>
                  <a:pt x="6518" y="260"/>
                </a:lnTo>
                <a:lnTo>
                  <a:pt x="6518" y="280"/>
                </a:lnTo>
                <a:lnTo>
                  <a:pt x="6519" y="254"/>
                </a:lnTo>
                <a:lnTo>
                  <a:pt x="6519" y="282"/>
                </a:lnTo>
                <a:lnTo>
                  <a:pt x="6520" y="272"/>
                </a:lnTo>
                <a:lnTo>
                  <a:pt x="6520" y="291"/>
                </a:lnTo>
                <a:lnTo>
                  <a:pt x="6520" y="270"/>
                </a:lnTo>
                <a:lnTo>
                  <a:pt x="6520" y="287"/>
                </a:lnTo>
                <a:lnTo>
                  <a:pt x="6521" y="260"/>
                </a:lnTo>
                <a:lnTo>
                  <a:pt x="6521" y="279"/>
                </a:lnTo>
                <a:lnTo>
                  <a:pt x="6521" y="269"/>
                </a:lnTo>
                <a:lnTo>
                  <a:pt x="6522" y="266"/>
                </a:lnTo>
                <a:lnTo>
                  <a:pt x="6522" y="288"/>
                </a:lnTo>
                <a:lnTo>
                  <a:pt x="6522" y="280"/>
                </a:lnTo>
                <a:lnTo>
                  <a:pt x="6522" y="278"/>
                </a:lnTo>
                <a:lnTo>
                  <a:pt x="6523" y="274"/>
                </a:lnTo>
                <a:lnTo>
                  <a:pt x="6523" y="254"/>
                </a:lnTo>
                <a:lnTo>
                  <a:pt x="6524" y="249"/>
                </a:lnTo>
                <a:lnTo>
                  <a:pt x="6524" y="238"/>
                </a:lnTo>
                <a:lnTo>
                  <a:pt x="6524" y="238"/>
                </a:lnTo>
                <a:lnTo>
                  <a:pt x="6524" y="231"/>
                </a:lnTo>
                <a:lnTo>
                  <a:pt x="6525" y="249"/>
                </a:lnTo>
                <a:lnTo>
                  <a:pt x="6525" y="241"/>
                </a:lnTo>
                <a:lnTo>
                  <a:pt x="6525" y="247"/>
                </a:lnTo>
                <a:lnTo>
                  <a:pt x="6525" y="228"/>
                </a:lnTo>
                <a:lnTo>
                  <a:pt x="6526" y="238"/>
                </a:lnTo>
                <a:lnTo>
                  <a:pt x="6526" y="261"/>
                </a:lnTo>
                <a:lnTo>
                  <a:pt x="6527" y="258"/>
                </a:lnTo>
                <a:lnTo>
                  <a:pt x="6527" y="246"/>
                </a:lnTo>
                <a:lnTo>
                  <a:pt x="6527" y="248"/>
                </a:lnTo>
                <a:lnTo>
                  <a:pt x="6528" y="238"/>
                </a:lnTo>
                <a:lnTo>
                  <a:pt x="6528" y="235"/>
                </a:lnTo>
                <a:lnTo>
                  <a:pt x="6528" y="228"/>
                </a:lnTo>
                <a:lnTo>
                  <a:pt x="6528" y="244"/>
                </a:lnTo>
                <a:lnTo>
                  <a:pt x="6529" y="255"/>
                </a:lnTo>
                <a:lnTo>
                  <a:pt x="6529" y="262"/>
                </a:lnTo>
                <a:lnTo>
                  <a:pt x="6529" y="261"/>
                </a:lnTo>
                <a:lnTo>
                  <a:pt x="6529" y="290"/>
                </a:lnTo>
                <a:lnTo>
                  <a:pt x="6530" y="295"/>
                </a:lnTo>
                <a:lnTo>
                  <a:pt x="6530" y="281"/>
                </a:lnTo>
                <a:lnTo>
                  <a:pt x="6531" y="281"/>
                </a:lnTo>
                <a:lnTo>
                  <a:pt x="6531" y="290"/>
                </a:lnTo>
                <a:lnTo>
                  <a:pt x="6531" y="290"/>
                </a:lnTo>
                <a:lnTo>
                  <a:pt x="6531" y="270"/>
                </a:lnTo>
                <a:lnTo>
                  <a:pt x="6532" y="269"/>
                </a:lnTo>
                <a:lnTo>
                  <a:pt x="6532" y="272"/>
                </a:lnTo>
                <a:lnTo>
                  <a:pt x="6532" y="267"/>
                </a:lnTo>
                <a:lnTo>
                  <a:pt x="6533" y="249"/>
                </a:lnTo>
                <a:lnTo>
                  <a:pt x="6533" y="266"/>
                </a:lnTo>
                <a:lnTo>
                  <a:pt x="6533" y="265"/>
                </a:lnTo>
                <a:lnTo>
                  <a:pt x="6533" y="266"/>
                </a:lnTo>
                <a:lnTo>
                  <a:pt x="6534" y="272"/>
                </a:lnTo>
                <a:lnTo>
                  <a:pt x="6534" y="274"/>
                </a:lnTo>
                <a:lnTo>
                  <a:pt x="6535" y="269"/>
                </a:lnTo>
                <a:lnTo>
                  <a:pt x="6535" y="272"/>
                </a:lnTo>
                <a:lnTo>
                  <a:pt x="6535" y="274"/>
                </a:lnTo>
                <a:lnTo>
                  <a:pt x="6535" y="269"/>
                </a:lnTo>
                <a:lnTo>
                  <a:pt x="6536" y="271"/>
                </a:lnTo>
                <a:lnTo>
                  <a:pt x="6536" y="272"/>
                </a:lnTo>
                <a:lnTo>
                  <a:pt x="6536" y="258"/>
                </a:lnTo>
                <a:lnTo>
                  <a:pt x="6537" y="239"/>
                </a:lnTo>
                <a:lnTo>
                  <a:pt x="6537" y="224"/>
                </a:lnTo>
                <a:lnTo>
                  <a:pt x="6537" y="217"/>
                </a:lnTo>
                <a:lnTo>
                  <a:pt x="6538" y="245"/>
                </a:lnTo>
                <a:lnTo>
                  <a:pt x="6538" y="253"/>
                </a:lnTo>
                <a:lnTo>
                  <a:pt x="6538" y="252"/>
                </a:lnTo>
                <a:lnTo>
                  <a:pt x="6539" y="238"/>
                </a:lnTo>
                <a:lnTo>
                  <a:pt x="6539" y="218"/>
                </a:lnTo>
                <a:lnTo>
                  <a:pt x="6539" y="201"/>
                </a:lnTo>
                <a:lnTo>
                  <a:pt x="6539" y="203"/>
                </a:lnTo>
                <a:lnTo>
                  <a:pt x="6540" y="238"/>
                </a:lnTo>
                <a:lnTo>
                  <a:pt x="6540" y="251"/>
                </a:lnTo>
                <a:lnTo>
                  <a:pt x="6540" y="270"/>
                </a:lnTo>
                <a:lnTo>
                  <a:pt x="6540" y="265"/>
                </a:lnTo>
                <a:lnTo>
                  <a:pt x="6541" y="254"/>
                </a:lnTo>
                <a:lnTo>
                  <a:pt x="6541" y="257"/>
                </a:lnTo>
                <a:lnTo>
                  <a:pt x="6542" y="267"/>
                </a:lnTo>
                <a:lnTo>
                  <a:pt x="6542" y="279"/>
                </a:lnTo>
                <a:lnTo>
                  <a:pt x="6542" y="302"/>
                </a:lnTo>
                <a:lnTo>
                  <a:pt x="6542" y="295"/>
                </a:lnTo>
                <a:lnTo>
                  <a:pt x="6543" y="305"/>
                </a:lnTo>
                <a:lnTo>
                  <a:pt x="6543" y="288"/>
                </a:lnTo>
                <a:lnTo>
                  <a:pt x="6543" y="291"/>
                </a:lnTo>
                <a:lnTo>
                  <a:pt x="6544" y="281"/>
                </a:lnTo>
                <a:lnTo>
                  <a:pt x="6544" y="291"/>
                </a:lnTo>
                <a:lnTo>
                  <a:pt x="6544" y="278"/>
                </a:lnTo>
                <a:lnTo>
                  <a:pt x="6545" y="291"/>
                </a:lnTo>
                <a:lnTo>
                  <a:pt x="6545" y="292"/>
                </a:lnTo>
                <a:lnTo>
                  <a:pt x="6545" y="287"/>
                </a:lnTo>
                <a:lnTo>
                  <a:pt x="6546" y="320"/>
                </a:lnTo>
                <a:lnTo>
                  <a:pt x="6546" y="311"/>
                </a:lnTo>
                <a:lnTo>
                  <a:pt x="6546" y="261"/>
                </a:lnTo>
                <a:lnTo>
                  <a:pt x="6546" y="266"/>
                </a:lnTo>
                <a:lnTo>
                  <a:pt x="6547" y="262"/>
                </a:lnTo>
                <a:lnTo>
                  <a:pt x="6547" y="263"/>
                </a:lnTo>
                <a:lnTo>
                  <a:pt x="6547" y="225"/>
                </a:lnTo>
                <a:lnTo>
                  <a:pt x="6548" y="199"/>
                </a:lnTo>
                <a:lnTo>
                  <a:pt x="6548" y="182"/>
                </a:lnTo>
                <a:lnTo>
                  <a:pt x="6548" y="191"/>
                </a:lnTo>
                <a:lnTo>
                  <a:pt x="6549" y="200"/>
                </a:lnTo>
                <a:lnTo>
                  <a:pt x="6549" y="198"/>
                </a:lnTo>
                <a:lnTo>
                  <a:pt x="6549" y="192"/>
                </a:lnTo>
                <a:lnTo>
                  <a:pt x="6550" y="186"/>
                </a:lnTo>
                <a:lnTo>
                  <a:pt x="6550" y="192"/>
                </a:lnTo>
                <a:lnTo>
                  <a:pt x="6550" y="183"/>
                </a:lnTo>
                <a:lnTo>
                  <a:pt x="6550" y="183"/>
                </a:lnTo>
                <a:lnTo>
                  <a:pt x="6551" y="169"/>
                </a:lnTo>
                <a:lnTo>
                  <a:pt x="6551" y="171"/>
                </a:lnTo>
                <a:lnTo>
                  <a:pt x="6551" y="173"/>
                </a:lnTo>
                <a:lnTo>
                  <a:pt x="6552" y="166"/>
                </a:lnTo>
                <a:lnTo>
                  <a:pt x="6552" y="149"/>
                </a:lnTo>
                <a:lnTo>
                  <a:pt x="6552" y="152"/>
                </a:lnTo>
                <a:lnTo>
                  <a:pt x="6553" y="171"/>
                </a:lnTo>
                <a:lnTo>
                  <a:pt x="6553" y="144"/>
                </a:lnTo>
                <a:lnTo>
                  <a:pt x="6553" y="145"/>
                </a:lnTo>
                <a:lnTo>
                  <a:pt x="6554" y="136"/>
                </a:lnTo>
                <a:lnTo>
                  <a:pt x="6554" y="152"/>
                </a:lnTo>
                <a:lnTo>
                  <a:pt x="6554" y="150"/>
                </a:lnTo>
                <a:lnTo>
                  <a:pt x="6554" y="158"/>
                </a:lnTo>
                <a:lnTo>
                  <a:pt x="6555" y="185"/>
                </a:lnTo>
                <a:lnTo>
                  <a:pt x="6555" y="283"/>
                </a:lnTo>
                <a:lnTo>
                  <a:pt x="6556" y="319"/>
                </a:lnTo>
                <a:lnTo>
                  <a:pt x="6556" y="327"/>
                </a:lnTo>
                <a:lnTo>
                  <a:pt x="6556" y="289"/>
                </a:lnTo>
                <a:lnTo>
                  <a:pt x="6556" y="293"/>
                </a:lnTo>
                <a:lnTo>
                  <a:pt x="6557" y="314"/>
                </a:lnTo>
                <a:lnTo>
                  <a:pt x="6557" y="296"/>
                </a:lnTo>
                <a:lnTo>
                  <a:pt x="6557" y="293"/>
                </a:lnTo>
                <a:lnTo>
                  <a:pt x="6557" y="299"/>
                </a:lnTo>
                <a:lnTo>
                  <a:pt x="6558" y="279"/>
                </a:lnTo>
                <a:lnTo>
                  <a:pt x="6558" y="266"/>
                </a:lnTo>
                <a:lnTo>
                  <a:pt x="6558" y="276"/>
                </a:lnTo>
                <a:lnTo>
                  <a:pt x="6559" y="251"/>
                </a:lnTo>
                <a:lnTo>
                  <a:pt x="6559" y="250"/>
                </a:lnTo>
                <a:lnTo>
                  <a:pt x="6559" y="242"/>
                </a:lnTo>
                <a:lnTo>
                  <a:pt x="6560" y="233"/>
                </a:lnTo>
                <a:lnTo>
                  <a:pt x="6560" y="213"/>
                </a:lnTo>
                <a:lnTo>
                  <a:pt x="6560" y="177"/>
                </a:lnTo>
                <a:lnTo>
                  <a:pt x="6561" y="172"/>
                </a:lnTo>
                <a:lnTo>
                  <a:pt x="6561" y="164"/>
                </a:lnTo>
                <a:lnTo>
                  <a:pt x="6561" y="142"/>
                </a:lnTo>
                <a:lnTo>
                  <a:pt x="6561" y="143"/>
                </a:lnTo>
                <a:lnTo>
                  <a:pt x="6562" y="142"/>
                </a:lnTo>
                <a:lnTo>
                  <a:pt x="6562" y="145"/>
                </a:lnTo>
                <a:lnTo>
                  <a:pt x="6562" y="156"/>
                </a:lnTo>
                <a:lnTo>
                  <a:pt x="6563" y="147"/>
                </a:lnTo>
                <a:lnTo>
                  <a:pt x="6563" y="122"/>
                </a:lnTo>
                <a:lnTo>
                  <a:pt x="6563" y="155"/>
                </a:lnTo>
                <a:lnTo>
                  <a:pt x="6564" y="154"/>
                </a:lnTo>
                <a:lnTo>
                  <a:pt x="6564" y="145"/>
                </a:lnTo>
                <a:lnTo>
                  <a:pt x="6564" y="136"/>
                </a:lnTo>
                <a:lnTo>
                  <a:pt x="6565" y="139"/>
                </a:lnTo>
                <a:lnTo>
                  <a:pt x="6565" y="134"/>
                </a:lnTo>
                <a:lnTo>
                  <a:pt x="6565" y="130"/>
                </a:lnTo>
                <a:lnTo>
                  <a:pt x="6565" y="131"/>
                </a:lnTo>
                <a:lnTo>
                  <a:pt x="6566" y="133"/>
                </a:lnTo>
                <a:lnTo>
                  <a:pt x="6566" y="148"/>
                </a:lnTo>
                <a:lnTo>
                  <a:pt x="6567" y="153"/>
                </a:lnTo>
                <a:lnTo>
                  <a:pt x="6567" y="137"/>
                </a:lnTo>
                <a:lnTo>
                  <a:pt x="6567" y="149"/>
                </a:lnTo>
                <a:lnTo>
                  <a:pt x="6567" y="153"/>
                </a:lnTo>
                <a:lnTo>
                  <a:pt x="6568" y="172"/>
                </a:lnTo>
                <a:lnTo>
                  <a:pt x="6568" y="148"/>
                </a:lnTo>
                <a:lnTo>
                  <a:pt x="6568" y="142"/>
                </a:lnTo>
                <a:lnTo>
                  <a:pt x="6569" y="128"/>
                </a:lnTo>
                <a:lnTo>
                  <a:pt x="6569" y="135"/>
                </a:lnTo>
                <a:lnTo>
                  <a:pt x="6569" y="129"/>
                </a:lnTo>
                <a:lnTo>
                  <a:pt x="6569" y="122"/>
                </a:lnTo>
                <a:lnTo>
                  <a:pt x="6570" y="121"/>
                </a:lnTo>
                <a:lnTo>
                  <a:pt x="6570" y="132"/>
                </a:lnTo>
                <a:lnTo>
                  <a:pt x="6571" y="115"/>
                </a:lnTo>
                <a:lnTo>
                  <a:pt x="6571" y="123"/>
                </a:lnTo>
                <a:lnTo>
                  <a:pt x="6571" y="132"/>
                </a:lnTo>
                <a:lnTo>
                  <a:pt x="6571" y="172"/>
                </a:lnTo>
                <a:lnTo>
                  <a:pt x="6572" y="139"/>
                </a:lnTo>
                <a:lnTo>
                  <a:pt x="6572" y="108"/>
                </a:lnTo>
                <a:lnTo>
                  <a:pt x="6572" y="102"/>
                </a:lnTo>
                <a:lnTo>
                  <a:pt x="6572" y="106"/>
                </a:lnTo>
                <a:lnTo>
                  <a:pt x="6573" y="108"/>
                </a:lnTo>
                <a:lnTo>
                  <a:pt x="6573" y="123"/>
                </a:lnTo>
                <a:lnTo>
                  <a:pt x="6573" y="137"/>
                </a:lnTo>
                <a:lnTo>
                  <a:pt x="6574" y="111"/>
                </a:lnTo>
                <a:lnTo>
                  <a:pt x="6574" y="117"/>
                </a:lnTo>
                <a:lnTo>
                  <a:pt x="6574" y="130"/>
                </a:lnTo>
                <a:lnTo>
                  <a:pt x="6575" y="117"/>
                </a:lnTo>
                <a:lnTo>
                  <a:pt x="6575" y="111"/>
                </a:lnTo>
                <a:lnTo>
                  <a:pt x="6575" y="122"/>
                </a:lnTo>
                <a:lnTo>
                  <a:pt x="6576" y="132"/>
                </a:lnTo>
                <a:lnTo>
                  <a:pt x="6576" y="131"/>
                </a:lnTo>
                <a:lnTo>
                  <a:pt x="6576" y="138"/>
                </a:lnTo>
                <a:lnTo>
                  <a:pt x="6576" y="131"/>
                </a:lnTo>
                <a:lnTo>
                  <a:pt x="6577" y="141"/>
                </a:lnTo>
                <a:lnTo>
                  <a:pt x="6577" y="137"/>
                </a:lnTo>
                <a:lnTo>
                  <a:pt x="6578" y="115"/>
                </a:lnTo>
                <a:lnTo>
                  <a:pt x="6578" y="134"/>
                </a:lnTo>
                <a:lnTo>
                  <a:pt x="6578" y="136"/>
                </a:lnTo>
                <a:lnTo>
                  <a:pt x="6578" y="128"/>
                </a:lnTo>
                <a:lnTo>
                  <a:pt x="6579" y="135"/>
                </a:lnTo>
                <a:lnTo>
                  <a:pt x="6579" y="109"/>
                </a:lnTo>
                <a:lnTo>
                  <a:pt x="6579" y="146"/>
                </a:lnTo>
                <a:lnTo>
                  <a:pt x="6580" y="194"/>
                </a:lnTo>
                <a:lnTo>
                  <a:pt x="6580" y="196"/>
                </a:lnTo>
                <a:lnTo>
                  <a:pt x="6580" y="99"/>
                </a:lnTo>
                <a:lnTo>
                  <a:pt x="6580" y="88"/>
                </a:lnTo>
                <a:lnTo>
                  <a:pt x="6581" y="99"/>
                </a:lnTo>
                <a:lnTo>
                  <a:pt x="6581" y="83"/>
                </a:lnTo>
                <a:lnTo>
                  <a:pt x="6582" y="104"/>
                </a:lnTo>
                <a:lnTo>
                  <a:pt x="6582" y="92"/>
                </a:lnTo>
                <a:lnTo>
                  <a:pt x="6582" y="99"/>
                </a:lnTo>
                <a:lnTo>
                  <a:pt x="6582" y="104"/>
                </a:lnTo>
                <a:lnTo>
                  <a:pt x="6583" y="130"/>
                </a:lnTo>
                <a:lnTo>
                  <a:pt x="6583" y="145"/>
                </a:lnTo>
                <a:lnTo>
                  <a:pt x="6583" y="132"/>
                </a:lnTo>
                <a:lnTo>
                  <a:pt x="6583" y="125"/>
                </a:lnTo>
                <a:lnTo>
                  <a:pt x="6584" y="119"/>
                </a:lnTo>
                <a:lnTo>
                  <a:pt x="6584" y="129"/>
                </a:lnTo>
                <a:lnTo>
                  <a:pt x="6584" y="131"/>
                </a:lnTo>
                <a:lnTo>
                  <a:pt x="6585" y="112"/>
                </a:lnTo>
                <a:lnTo>
                  <a:pt x="6585" y="127"/>
                </a:lnTo>
                <a:lnTo>
                  <a:pt x="6585" y="129"/>
                </a:lnTo>
                <a:lnTo>
                  <a:pt x="6586" y="123"/>
                </a:lnTo>
                <a:lnTo>
                  <a:pt x="6586" y="132"/>
                </a:lnTo>
                <a:lnTo>
                  <a:pt x="6586" y="141"/>
                </a:lnTo>
                <a:lnTo>
                  <a:pt x="6587" y="144"/>
                </a:lnTo>
                <a:lnTo>
                  <a:pt x="6587" y="226"/>
                </a:lnTo>
                <a:lnTo>
                  <a:pt x="6587" y="340"/>
                </a:lnTo>
                <a:lnTo>
                  <a:pt x="6587" y="360"/>
                </a:lnTo>
                <a:lnTo>
                  <a:pt x="6588" y="377"/>
                </a:lnTo>
                <a:lnTo>
                  <a:pt x="6588" y="396"/>
                </a:lnTo>
                <a:lnTo>
                  <a:pt x="6589" y="416"/>
                </a:lnTo>
                <a:lnTo>
                  <a:pt x="6589" y="402"/>
                </a:lnTo>
                <a:lnTo>
                  <a:pt x="6589" y="404"/>
                </a:lnTo>
                <a:lnTo>
                  <a:pt x="6589" y="375"/>
                </a:lnTo>
                <a:lnTo>
                  <a:pt x="6590" y="352"/>
                </a:lnTo>
                <a:lnTo>
                  <a:pt x="6590" y="332"/>
                </a:lnTo>
                <a:lnTo>
                  <a:pt x="6590" y="305"/>
                </a:lnTo>
                <a:lnTo>
                  <a:pt x="6591" y="300"/>
                </a:lnTo>
                <a:lnTo>
                  <a:pt x="6591" y="267"/>
                </a:lnTo>
                <a:lnTo>
                  <a:pt x="6591" y="252"/>
                </a:lnTo>
                <a:lnTo>
                  <a:pt x="6591" y="230"/>
                </a:lnTo>
                <a:lnTo>
                  <a:pt x="6592" y="192"/>
                </a:lnTo>
                <a:lnTo>
                  <a:pt x="6592" y="191"/>
                </a:lnTo>
                <a:lnTo>
                  <a:pt x="6593" y="173"/>
                </a:lnTo>
                <a:lnTo>
                  <a:pt x="6593" y="143"/>
                </a:lnTo>
                <a:lnTo>
                  <a:pt x="6593" y="151"/>
                </a:lnTo>
                <a:lnTo>
                  <a:pt x="6593" y="153"/>
                </a:lnTo>
                <a:lnTo>
                  <a:pt x="6594" y="134"/>
                </a:lnTo>
                <a:lnTo>
                  <a:pt x="6594" y="157"/>
                </a:lnTo>
                <a:lnTo>
                  <a:pt x="6594" y="154"/>
                </a:lnTo>
                <a:lnTo>
                  <a:pt x="6595" y="137"/>
                </a:lnTo>
                <a:lnTo>
                  <a:pt x="6595" y="152"/>
                </a:lnTo>
                <a:lnTo>
                  <a:pt x="6595" y="129"/>
                </a:lnTo>
                <a:lnTo>
                  <a:pt x="6595" y="126"/>
                </a:lnTo>
                <a:lnTo>
                  <a:pt x="6596" y="125"/>
                </a:lnTo>
                <a:lnTo>
                  <a:pt x="6596" y="149"/>
                </a:lnTo>
                <a:lnTo>
                  <a:pt x="6597" y="142"/>
                </a:lnTo>
                <a:lnTo>
                  <a:pt x="6597" y="141"/>
                </a:lnTo>
                <a:lnTo>
                  <a:pt x="6597" y="139"/>
                </a:lnTo>
                <a:lnTo>
                  <a:pt x="6597" y="136"/>
                </a:lnTo>
                <a:lnTo>
                  <a:pt x="6598" y="137"/>
                </a:lnTo>
                <a:lnTo>
                  <a:pt x="6598" y="129"/>
                </a:lnTo>
                <a:lnTo>
                  <a:pt x="6598" y="141"/>
                </a:lnTo>
                <a:lnTo>
                  <a:pt x="6598" y="125"/>
                </a:lnTo>
                <a:lnTo>
                  <a:pt x="6599" y="145"/>
                </a:lnTo>
                <a:lnTo>
                  <a:pt x="6599" y="153"/>
                </a:lnTo>
                <a:lnTo>
                  <a:pt x="6600" y="141"/>
                </a:lnTo>
                <a:lnTo>
                  <a:pt x="6600" y="129"/>
                </a:lnTo>
                <a:lnTo>
                  <a:pt x="6600" y="140"/>
                </a:lnTo>
                <a:lnTo>
                  <a:pt x="6600" y="145"/>
                </a:lnTo>
                <a:lnTo>
                  <a:pt x="6601" y="141"/>
                </a:lnTo>
                <a:lnTo>
                  <a:pt x="6601" y="151"/>
                </a:lnTo>
                <a:lnTo>
                  <a:pt x="6601" y="145"/>
                </a:lnTo>
                <a:lnTo>
                  <a:pt x="6602" y="141"/>
                </a:lnTo>
                <a:lnTo>
                  <a:pt x="6602" y="145"/>
                </a:lnTo>
                <a:lnTo>
                  <a:pt x="6602" y="153"/>
                </a:lnTo>
                <a:lnTo>
                  <a:pt x="6602" y="148"/>
                </a:lnTo>
                <a:lnTo>
                  <a:pt x="6603" y="134"/>
                </a:lnTo>
                <a:lnTo>
                  <a:pt x="6603" y="145"/>
                </a:lnTo>
                <a:lnTo>
                  <a:pt x="6604" y="177"/>
                </a:lnTo>
                <a:lnTo>
                  <a:pt x="6604" y="212"/>
                </a:lnTo>
                <a:lnTo>
                  <a:pt x="6604" y="180"/>
                </a:lnTo>
                <a:lnTo>
                  <a:pt x="6604" y="124"/>
                </a:lnTo>
                <a:lnTo>
                  <a:pt x="6605" y="121"/>
                </a:lnTo>
                <a:lnTo>
                  <a:pt x="6605" y="123"/>
                </a:lnTo>
                <a:lnTo>
                  <a:pt x="6605" y="141"/>
                </a:lnTo>
                <a:lnTo>
                  <a:pt x="6606" y="135"/>
                </a:lnTo>
                <a:lnTo>
                  <a:pt x="6606" y="141"/>
                </a:lnTo>
                <a:lnTo>
                  <a:pt x="6606" y="112"/>
                </a:lnTo>
                <a:lnTo>
                  <a:pt x="6606" y="106"/>
                </a:lnTo>
                <a:lnTo>
                  <a:pt x="6607" y="112"/>
                </a:lnTo>
                <a:lnTo>
                  <a:pt x="6607" y="107"/>
                </a:lnTo>
                <a:lnTo>
                  <a:pt x="6608" y="114"/>
                </a:lnTo>
                <a:lnTo>
                  <a:pt x="6608" y="124"/>
                </a:lnTo>
                <a:lnTo>
                  <a:pt x="6608" y="97"/>
                </a:lnTo>
                <a:lnTo>
                  <a:pt x="6608" y="99"/>
                </a:lnTo>
                <a:lnTo>
                  <a:pt x="6609" y="101"/>
                </a:lnTo>
                <a:lnTo>
                  <a:pt x="6609" y="96"/>
                </a:lnTo>
                <a:lnTo>
                  <a:pt x="6609" y="93"/>
                </a:lnTo>
                <a:lnTo>
                  <a:pt x="6610" y="92"/>
                </a:lnTo>
                <a:lnTo>
                  <a:pt x="6610" y="104"/>
                </a:lnTo>
                <a:lnTo>
                  <a:pt x="6610" y="118"/>
                </a:lnTo>
                <a:lnTo>
                  <a:pt x="6611" y="111"/>
                </a:lnTo>
                <a:lnTo>
                  <a:pt x="6611" y="117"/>
                </a:lnTo>
                <a:lnTo>
                  <a:pt x="6611" y="114"/>
                </a:lnTo>
                <a:lnTo>
                  <a:pt x="6612" y="122"/>
                </a:lnTo>
                <a:lnTo>
                  <a:pt x="6612" y="156"/>
                </a:lnTo>
                <a:lnTo>
                  <a:pt x="6612" y="166"/>
                </a:lnTo>
                <a:lnTo>
                  <a:pt x="6612" y="175"/>
                </a:lnTo>
                <a:lnTo>
                  <a:pt x="6613" y="165"/>
                </a:lnTo>
                <a:lnTo>
                  <a:pt x="6613" y="107"/>
                </a:lnTo>
                <a:lnTo>
                  <a:pt x="6613" y="88"/>
                </a:lnTo>
                <a:lnTo>
                  <a:pt x="6613" y="105"/>
                </a:lnTo>
                <a:lnTo>
                  <a:pt x="6614" y="89"/>
                </a:lnTo>
                <a:lnTo>
                  <a:pt x="6614" y="90"/>
                </a:lnTo>
                <a:lnTo>
                  <a:pt x="6615" y="95"/>
                </a:lnTo>
                <a:lnTo>
                  <a:pt x="6615" y="78"/>
                </a:lnTo>
                <a:lnTo>
                  <a:pt x="6615" y="97"/>
                </a:lnTo>
                <a:lnTo>
                  <a:pt x="6615" y="86"/>
                </a:lnTo>
                <a:lnTo>
                  <a:pt x="6616" y="79"/>
                </a:lnTo>
                <a:lnTo>
                  <a:pt x="6616" y="90"/>
                </a:lnTo>
                <a:lnTo>
                  <a:pt x="6616" y="82"/>
                </a:lnTo>
                <a:lnTo>
                  <a:pt x="6617" y="82"/>
                </a:lnTo>
                <a:lnTo>
                  <a:pt x="6617" y="82"/>
                </a:lnTo>
                <a:lnTo>
                  <a:pt x="6617" y="63"/>
                </a:lnTo>
                <a:lnTo>
                  <a:pt x="6618" y="81"/>
                </a:lnTo>
                <a:lnTo>
                  <a:pt x="6618" y="82"/>
                </a:lnTo>
                <a:lnTo>
                  <a:pt x="6618" y="82"/>
                </a:lnTo>
                <a:lnTo>
                  <a:pt x="6619" y="84"/>
                </a:lnTo>
                <a:lnTo>
                  <a:pt x="6619" y="86"/>
                </a:lnTo>
                <a:lnTo>
                  <a:pt x="6619" y="82"/>
                </a:lnTo>
                <a:lnTo>
                  <a:pt x="6619" y="98"/>
                </a:lnTo>
                <a:lnTo>
                  <a:pt x="6620" y="277"/>
                </a:lnTo>
                <a:lnTo>
                  <a:pt x="6620" y="349"/>
                </a:lnTo>
                <a:lnTo>
                  <a:pt x="6620" y="337"/>
                </a:lnTo>
                <a:lnTo>
                  <a:pt x="6621" y="289"/>
                </a:lnTo>
                <a:lnTo>
                  <a:pt x="6621" y="294"/>
                </a:lnTo>
                <a:lnTo>
                  <a:pt x="6621" y="323"/>
                </a:lnTo>
                <a:lnTo>
                  <a:pt x="6622" y="310"/>
                </a:lnTo>
                <a:lnTo>
                  <a:pt x="6622" y="285"/>
                </a:lnTo>
                <a:lnTo>
                  <a:pt x="6622" y="276"/>
                </a:lnTo>
                <a:lnTo>
                  <a:pt x="6623" y="259"/>
                </a:lnTo>
                <a:lnTo>
                  <a:pt x="6623" y="278"/>
                </a:lnTo>
                <a:lnTo>
                  <a:pt x="6623" y="272"/>
                </a:lnTo>
                <a:lnTo>
                  <a:pt x="6623" y="251"/>
                </a:lnTo>
                <a:lnTo>
                  <a:pt x="6624" y="240"/>
                </a:lnTo>
                <a:lnTo>
                  <a:pt x="6624" y="218"/>
                </a:lnTo>
                <a:lnTo>
                  <a:pt x="6624" y="228"/>
                </a:lnTo>
                <a:lnTo>
                  <a:pt x="6624" y="216"/>
                </a:lnTo>
                <a:lnTo>
                  <a:pt x="6625" y="175"/>
                </a:lnTo>
                <a:lnTo>
                  <a:pt x="6625" y="174"/>
                </a:lnTo>
                <a:lnTo>
                  <a:pt x="6626" y="151"/>
                </a:lnTo>
                <a:lnTo>
                  <a:pt x="6626" y="132"/>
                </a:lnTo>
                <a:lnTo>
                  <a:pt x="6626" y="137"/>
                </a:lnTo>
                <a:lnTo>
                  <a:pt x="6626" y="118"/>
                </a:lnTo>
                <a:lnTo>
                  <a:pt x="6627" y="113"/>
                </a:lnTo>
                <a:lnTo>
                  <a:pt x="6627" y="102"/>
                </a:lnTo>
                <a:lnTo>
                  <a:pt x="6627" y="101"/>
                </a:lnTo>
                <a:lnTo>
                  <a:pt x="6628" y="88"/>
                </a:lnTo>
                <a:lnTo>
                  <a:pt x="6628" y="114"/>
                </a:lnTo>
                <a:lnTo>
                  <a:pt x="6628" y="135"/>
                </a:lnTo>
                <a:lnTo>
                  <a:pt x="6629" y="154"/>
                </a:lnTo>
                <a:lnTo>
                  <a:pt x="6629" y="146"/>
                </a:lnTo>
                <a:lnTo>
                  <a:pt x="6629" y="84"/>
                </a:lnTo>
                <a:lnTo>
                  <a:pt x="6630" y="54"/>
                </a:lnTo>
                <a:lnTo>
                  <a:pt x="6630" y="61"/>
                </a:lnTo>
                <a:lnTo>
                  <a:pt x="6630" y="70"/>
                </a:lnTo>
                <a:lnTo>
                  <a:pt x="6630" y="52"/>
                </a:lnTo>
                <a:lnTo>
                  <a:pt x="6631" y="44"/>
                </a:lnTo>
                <a:lnTo>
                  <a:pt x="6631" y="52"/>
                </a:lnTo>
                <a:lnTo>
                  <a:pt x="6631" y="69"/>
                </a:lnTo>
                <a:lnTo>
                  <a:pt x="6632" y="76"/>
                </a:lnTo>
                <a:lnTo>
                  <a:pt x="6632" y="83"/>
                </a:lnTo>
                <a:lnTo>
                  <a:pt x="6632" y="84"/>
                </a:lnTo>
                <a:lnTo>
                  <a:pt x="6633" y="131"/>
                </a:lnTo>
                <a:lnTo>
                  <a:pt x="6633" y="178"/>
                </a:lnTo>
                <a:lnTo>
                  <a:pt x="6633" y="147"/>
                </a:lnTo>
                <a:lnTo>
                  <a:pt x="6634" y="76"/>
                </a:lnTo>
                <a:lnTo>
                  <a:pt x="6634" y="65"/>
                </a:lnTo>
                <a:lnTo>
                  <a:pt x="6634" y="71"/>
                </a:lnTo>
                <a:lnTo>
                  <a:pt x="6634" y="70"/>
                </a:lnTo>
                <a:lnTo>
                  <a:pt x="6635" y="74"/>
                </a:lnTo>
                <a:lnTo>
                  <a:pt x="6635" y="92"/>
                </a:lnTo>
                <a:lnTo>
                  <a:pt x="6635" y="91"/>
                </a:lnTo>
                <a:lnTo>
                  <a:pt x="6636" y="87"/>
                </a:lnTo>
                <a:lnTo>
                  <a:pt x="6636" y="129"/>
                </a:lnTo>
                <a:lnTo>
                  <a:pt x="6636" y="163"/>
                </a:lnTo>
                <a:lnTo>
                  <a:pt x="6637" y="173"/>
                </a:lnTo>
                <a:lnTo>
                  <a:pt x="6637" y="114"/>
                </a:lnTo>
                <a:lnTo>
                  <a:pt x="6637" y="80"/>
                </a:lnTo>
                <a:lnTo>
                  <a:pt x="6638" y="64"/>
                </a:lnTo>
                <a:lnTo>
                  <a:pt x="6638" y="65"/>
                </a:lnTo>
                <a:lnTo>
                  <a:pt x="6638" y="62"/>
                </a:lnTo>
                <a:lnTo>
                  <a:pt x="6638" y="61"/>
                </a:lnTo>
                <a:lnTo>
                  <a:pt x="6639" y="76"/>
                </a:lnTo>
                <a:lnTo>
                  <a:pt x="6639" y="92"/>
                </a:lnTo>
                <a:lnTo>
                  <a:pt x="6640" y="78"/>
                </a:lnTo>
                <a:lnTo>
                  <a:pt x="6640" y="80"/>
                </a:lnTo>
                <a:lnTo>
                  <a:pt x="6640" y="67"/>
                </a:lnTo>
                <a:lnTo>
                  <a:pt x="6640" y="61"/>
                </a:lnTo>
                <a:lnTo>
                  <a:pt x="6641" y="71"/>
                </a:lnTo>
                <a:lnTo>
                  <a:pt x="6641" y="59"/>
                </a:lnTo>
                <a:lnTo>
                  <a:pt x="6641" y="76"/>
                </a:lnTo>
                <a:lnTo>
                  <a:pt x="6641" y="66"/>
                </a:lnTo>
                <a:lnTo>
                  <a:pt x="6642" y="67"/>
                </a:lnTo>
                <a:lnTo>
                  <a:pt x="6642" y="75"/>
                </a:lnTo>
                <a:lnTo>
                  <a:pt x="6642" y="81"/>
                </a:lnTo>
                <a:lnTo>
                  <a:pt x="6643" y="84"/>
                </a:lnTo>
                <a:lnTo>
                  <a:pt x="6643" y="88"/>
                </a:lnTo>
                <a:lnTo>
                  <a:pt x="6643" y="90"/>
                </a:lnTo>
                <a:lnTo>
                  <a:pt x="6644" y="92"/>
                </a:lnTo>
                <a:lnTo>
                  <a:pt x="6644" y="100"/>
                </a:lnTo>
                <a:lnTo>
                  <a:pt x="6644" y="104"/>
                </a:lnTo>
                <a:lnTo>
                  <a:pt x="6645" y="161"/>
                </a:lnTo>
                <a:lnTo>
                  <a:pt x="6645" y="171"/>
                </a:lnTo>
                <a:lnTo>
                  <a:pt x="6645" y="114"/>
                </a:lnTo>
                <a:lnTo>
                  <a:pt x="6645" y="93"/>
                </a:lnTo>
                <a:lnTo>
                  <a:pt x="6646" y="94"/>
                </a:lnTo>
                <a:lnTo>
                  <a:pt x="6646" y="103"/>
                </a:lnTo>
                <a:lnTo>
                  <a:pt x="6646" y="88"/>
                </a:lnTo>
                <a:lnTo>
                  <a:pt x="6647" y="94"/>
                </a:lnTo>
                <a:lnTo>
                  <a:pt x="6647" y="104"/>
                </a:lnTo>
                <a:lnTo>
                  <a:pt x="6647" y="104"/>
                </a:lnTo>
                <a:lnTo>
                  <a:pt x="6648" y="94"/>
                </a:lnTo>
                <a:lnTo>
                  <a:pt x="6648" y="105"/>
                </a:lnTo>
                <a:lnTo>
                  <a:pt x="6648" y="105"/>
                </a:lnTo>
                <a:lnTo>
                  <a:pt x="6649" y="106"/>
                </a:lnTo>
                <a:lnTo>
                  <a:pt x="6649" y="107"/>
                </a:lnTo>
                <a:lnTo>
                  <a:pt x="6649" y="101"/>
                </a:lnTo>
                <a:lnTo>
                  <a:pt x="6649" y="99"/>
                </a:lnTo>
                <a:lnTo>
                  <a:pt x="6650" y="96"/>
                </a:lnTo>
                <a:lnTo>
                  <a:pt x="6650" y="75"/>
                </a:lnTo>
                <a:lnTo>
                  <a:pt x="6651" y="100"/>
                </a:lnTo>
                <a:lnTo>
                  <a:pt x="6651" y="84"/>
                </a:lnTo>
                <a:lnTo>
                  <a:pt x="6651" y="74"/>
                </a:lnTo>
                <a:lnTo>
                  <a:pt x="6651" y="96"/>
                </a:lnTo>
                <a:lnTo>
                  <a:pt x="6652" y="97"/>
                </a:lnTo>
                <a:lnTo>
                  <a:pt x="6652" y="141"/>
                </a:lnTo>
                <a:lnTo>
                  <a:pt x="6652" y="253"/>
                </a:lnTo>
                <a:lnTo>
                  <a:pt x="6653" y="276"/>
                </a:lnTo>
                <a:lnTo>
                  <a:pt x="6653" y="302"/>
                </a:lnTo>
                <a:lnTo>
                  <a:pt x="6653" y="341"/>
                </a:lnTo>
                <a:lnTo>
                  <a:pt x="6653" y="324"/>
                </a:lnTo>
                <a:lnTo>
                  <a:pt x="6654" y="316"/>
                </a:lnTo>
                <a:lnTo>
                  <a:pt x="6654" y="318"/>
                </a:lnTo>
                <a:lnTo>
                  <a:pt x="6655" y="297"/>
                </a:lnTo>
                <a:lnTo>
                  <a:pt x="6655" y="290"/>
                </a:lnTo>
                <a:lnTo>
                  <a:pt x="6655" y="268"/>
                </a:lnTo>
                <a:lnTo>
                  <a:pt x="6655" y="275"/>
                </a:lnTo>
                <a:lnTo>
                  <a:pt x="6656" y="251"/>
                </a:lnTo>
                <a:lnTo>
                  <a:pt x="6656" y="240"/>
                </a:lnTo>
                <a:lnTo>
                  <a:pt x="6656" y="215"/>
                </a:lnTo>
                <a:lnTo>
                  <a:pt x="6656" y="191"/>
                </a:lnTo>
                <a:lnTo>
                  <a:pt x="6657" y="183"/>
                </a:lnTo>
                <a:lnTo>
                  <a:pt x="6657" y="180"/>
                </a:lnTo>
                <a:lnTo>
                  <a:pt x="6657" y="194"/>
                </a:lnTo>
                <a:lnTo>
                  <a:pt x="6658" y="178"/>
                </a:lnTo>
                <a:lnTo>
                  <a:pt x="6658" y="196"/>
                </a:lnTo>
                <a:lnTo>
                  <a:pt x="6658" y="194"/>
                </a:lnTo>
                <a:lnTo>
                  <a:pt x="6659" y="211"/>
                </a:lnTo>
                <a:lnTo>
                  <a:pt x="6659" y="178"/>
                </a:lnTo>
                <a:lnTo>
                  <a:pt x="6659" y="139"/>
                </a:lnTo>
                <a:lnTo>
                  <a:pt x="6660" y="260"/>
                </a:lnTo>
                <a:lnTo>
                  <a:pt x="6660" y="331"/>
                </a:lnTo>
                <a:lnTo>
                  <a:pt x="6660" y="319"/>
                </a:lnTo>
                <a:lnTo>
                  <a:pt x="6660" y="318"/>
                </a:lnTo>
                <a:lnTo>
                  <a:pt x="6661" y="319"/>
                </a:lnTo>
                <a:lnTo>
                  <a:pt x="6661" y="319"/>
                </a:lnTo>
                <a:lnTo>
                  <a:pt x="6662" y="297"/>
                </a:lnTo>
                <a:lnTo>
                  <a:pt x="6662" y="272"/>
                </a:lnTo>
                <a:lnTo>
                  <a:pt x="6662" y="247"/>
                </a:lnTo>
                <a:lnTo>
                  <a:pt x="6662" y="241"/>
                </a:lnTo>
                <a:lnTo>
                  <a:pt x="6663" y="251"/>
                </a:lnTo>
                <a:lnTo>
                  <a:pt x="6663" y="257"/>
                </a:lnTo>
                <a:lnTo>
                  <a:pt x="6663" y="248"/>
                </a:lnTo>
                <a:lnTo>
                  <a:pt x="6664" y="231"/>
                </a:lnTo>
                <a:lnTo>
                  <a:pt x="6664" y="210"/>
                </a:lnTo>
                <a:lnTo>
                  <a:pt x="6664" y="209"/>
                </a:lnTo>
                <a:lnTo>
                  <a:pt x="6664" y="223"/>
                </a:lnTo>
                <a:lnTo>
                  <a:pt x="6665" y="215"/>
                </a:lnTo>
                <a:lnTo>
                  <a:pt x="6665" y="210"/>
                </a:lnTo>
                <a:lnTo>
                  <a:pt x="6666" y="207"/>
                </a:lnTo>
                <a:lnTo>
                  <a:pt x="6666" y="211"/>
                </a:lnTo>
                <a:lnTo>
                  <a:pt x="6666" y="221"/>
                </a:lnTo>
                <a:lnTo>
                  <a:pt x="6666" y="204"/>
                </a:lnTo>
                <a:lnTo>
                  <a:pt x="6667" y="222"/>
                </a:lnTo>
                <a:lnTo>
                  <a:pt x="6667" y="254"/>
                </a:lnTo>
                <a:lnTo>
                  <a:pt x="6667" y="253"/>
                </a:lnTo>
                <a:lnTo>
                  <a:pt x="6667" y="256"/>
                </a:lnTo>
                <a:lnTo>
                  <a:pt x="6668" y="249"/>
                </a:lnTo>
                <a:lnTo>
                  <a:pt x="6668" y="189"/>
                </a:lnTo>
                <a:lnTo>
                  <a:pt x="6668" y="166"/>
                </a:lnTo>
                <a:lnTo>
                  <a:pt x="6669" y="197"/>
                </a:lnTo>
                <a:lnTo>
                  <a:pt x="6669" y="203"/>
                </a:lnTo>
                <a:lnTo>
                  <a:pt x="6669" y="237"/>
                </a:lnTo>
                <a:lnTo>
                  <a:pt x="6670" y="262"/>
                </a:lnTo>
                <a:lnTo>
                  <a:pt x="6670" y="266"/>
                </a:lnTo>
                <a:lnTo>
                  <a:pt x="6670" y="283"/>
                </a:lnTo>
                <a:lnTo>
                  <a:pt x="6671" y="283"/>
                </a:lnTo>
                <a:lnTo>
                  <a:pt x="6671" y="268"/>
                </a:lnTo>
                <a:lnTo>
                  <a:pt x="6671" y="271"/>
                </a:lnTo>
                <a:lnTo>
                  <a:pt x="6671" y="250"/>
                </a:lnTo>
                <a:lnTo>
                  <a:pt x="6672" y="255"/>
                </a:lnTo>
                <a:lnTo>
                  <a:pt x="6672" y="288"/>
                </a:lnTo>
                <a:lnTo>
                  <a:pt x="6673" y="285"/>
                </a:lnTo>
                <a:lnTo>
                  <a:pt x="6673" y="291"/>
                </a:lnTo>
                <a:lnTo>
                  <a:pt x="6673" y="327"/>
                </a:lnTo>
                <a:lnTo>
                  <a:pt x="6673" y="306"/>
                </a:lnTo>
                <a:lnTo>
                  <a:pt x="6674" y="312"/>
                </a:lnTo>
                <a:lnTo>
                  <a:pt x="6674" y="317"/>
                </a:lnTo>
                <a:lnTo>
                  <a:pt x="6674" y="299"/>
                </a:lnTo>
                <a:lnTo>
                  <a:pt x="6675" y="309"/>
                </a:lnTo>
                <a:lnTo>
                  <a:pt x="6675" y="319"/>
                </a:lnTo>
                <a:lnTo>
                  <a:pt x="6675" y="335"/>
                </a:lnTo>
                <a:lnTo>
                  <a:pt x="6675" y="314"/>
                </a:lnTo>
                <a:lnTo>
                  <a:pt x="6676" y="331"/>
                </a:lnTo>
                <a:lnTo>
                  <a:pt x="6676" y="357"/>
                </a:lnTo>
                <a:lnTo>
                  <a:pt x="6677" y="380"/>
                </a:lnTo>
                <a:lnTo>
                  <a:pt x="6677" y="339"/>
                </a:lnTo>
                <a:lnTo>
                  <a:pt x="6677" y="302"/>
                </a:lnTo>
                <a:lnTo>
                  <a:pt x="6677" y="256"/>
                </a:lnTo>
                <a:lnTo>
                  <a:pt x="6678" y="206"/>
                </a:lnTo>
                <a:lnTo>
                  <a:pt x="6678" y="210"/>
                </a:lnTo>
                <a:lnTo>
                  <a:pt x="6678" y="187"/>
                </a:lnTo>
                <a:lnTo>
                  <a:pt x="6679" y="183"/>
                </a:lnTo>
                <a:lnTo>
                  <a:pt x="6679" y="188"/>
                </a:lnTo>
                <a:lnTo>
                  <a:pt x="6679" y="200"/>
                </a:lnTo>
                <a:lnTo>
                  <a:pt x="6679" y="210"/>
                </a:lnTo>
                <a:lnTo>
                  <a:pt x="6680" y="224"/>
                </a:lnTo>
                <a:lnTo>
                  <a:pt x="6680" y="213"/>
                </a:lnTo>
                <a:lnTo>
                  <a:pt x="6681" y="208"/>
                </a:lnTo>
                <a:lnTo>
                  <a:pt x="6681" y="200"/>
                </a:lnTo>
                <a:lnTo>
                  <a:pt x="6681" y="205"/>
                </a:lnTo>
                <a:lnTo>
                  <a:pt x="6681" y="187"/>
                </a:lnTo>
                <a:lnTo>
                  <a:pt x="6682" y="180"/>
                </a:lnTo>
                <a:lnTo>
                  <a:pt x="6682" y="157"/>
                </a:lnTo>
                <a:lnTo>
                  <a:pt x="6682" y="138"/>
                </a:lnTo>
                <a:lnTo>
                  <a:pt x="6682" y="137"/>
                </a:lnTo>
                <a:lnTo>
                  <a:pt x="6683" y="119"/>
                </a:lnTo>
                <a:lnTo>
                  <a:pt x="6683" y="131"/>
                </a:lnTo>
                <a:lnTo>
                  <a:pt x="6684" y="119"/>
                </a:lnTo>
                <a:lnTo>
                  <a:pt x="6684" y="105"/>
                </a:lnTo>
                <a:lnTo>
                  <a:pt x="6684" y="47"/>
                </a:lnTo>
                <a:lnTo>
                  <a:pt x="6684" y="304"/>
                </a:lnTo>
                <a:lnTo>
                  <a:pt x="6685" y="374"/>
                </a:lnTo>
                <a:lnTo>
                  <a:pt x="6685" y="406"/>
                </a:lnTo>
                <a:lnTo>
                  <a:pt x="6685" y="339"/>
                </a:lnTo>
                <a:lnTo>
                  <a:pt x="6686" y="322"/>
                </a:lnTo>
                <a:lnTo>
                  <a:pt x="6686" y="305"/>
                </a:lnTo>
                <a:lnTo>
                  <a:pt x="6686" y="287"/>
                </a:lnTo>
                <a:lnTo>
                  <a:pt x="6686" y="289"/>
                </a:lnTo>
                <a:lnTo>
                  <a:pt x="6687" y="291"/>
                </a:lnTo>
                <a:lnTo>
                  <a:pt x="6687" y="272"/>
                </a:lnTo>
                <a:lnTo>
                  <a:pt x="6688" y="269"/>
                </a:lnTo>
                <a:lnTo>
                  <a:pt x="6688" y="283"/>
                </a:lnTo>
                <a:lnTo>
                  <a:pt x="6688" y="266"/>
                </a:lnTo>
                <a:lnTo>
                  <a:pt x="6688" y="269"/>
                </a:lnTo>
                <a:lnTo>
                  <a:pt x="6689" y="261"/>
                </a:lnTo>
                <a:lnTo>
                  <a:pt x="6689" y="246"/>
                </a:lnTo>
                <a:lnTo>
                  <a:pt x="6689" y="220"/>
                </a:lnTo>
                <a:lnTo>
                  <a:pt x="6690" y="193"/>
                </a:lnTo>
                <a:lnTo>
                  <a:pt x="6690" y="172"/>
                </a:lnTo>
                <a:lnTo>
                  <a:pt x="6690" y="153"/>
                </a:lnTo>
                <a:lnTo>
                  <a:pt x="6691" y="138"/>
                </a:lnTo>
                <a:lnTo>
                  <a:pt x="6691" y="143"/>
                </a:lnTo>
                <a:lnTo>
                  <a:pt x="6691" y="126"/>
                </a:lnTo>
                <a:lnTo>
                  <a:pt x="6692" y="112"/>
                </a:lnTo>
                <a:lnTo>
                  <a:pt x="6692" y="107"/>
                </a:lnTo>
                <a:lnTo>
                  <a:pt x="6692" y="94"/>
                </a:lnTo>
                <a:lnTo>
                  <a:pt x="6692" y="126"/>
                </a:lnTo>
                <a:lnTo>
                  <a:pt x="6693" y="155"/>
                </a:lnTo>
                <a:lnTo>
                  <a:pt x="6693" y="156"/>
                </a:lnTo>
                <a:lnTo>
                  <a:pt x="6693" y="159"/>
                </a:lnTo>
                <a:lnTo>
                  <a:pt x="6694" y="107"/>
                </a:lnTo>
                <a:lnTo>
                  <a:pt x="6694" y="84"/>
                </a:lnTo>
                <a:lnTo>
                  <a:pt x="6694" y="76"/>
                </a:lnTo>
                <a:lnTo>
                  <a:pt x="6695" y="76"/>
                </a:lnTo>
                <a:lnTo>
                  <a:pt x="6695" y="80"/>
                </a:lnTo>
                <a:lnTo>
                  <a:pt x="6695" y="75"/>
                </a:lnTo>
                <a:lnTo>
                  <a:pt x="6696" y="74"/>
                </a:lnTo>
                <a:lnTo>
                  <a:pt x="6696" y="63"/>
                </a:lnTo>
                <a:lnTo>
                  <a:pt x="6696" y="78"/>
                </a:lnTo>
                <a:lnTo>
                  <a:pt x="6696" y="80"/>
                </a:lnTo>
                <a:lnTo>
                  <a:pt x="6697" y="89"/>
                </a:lnTo>
                <a:lnTo>
                  <a:pt x="6697" y="163"/>
                </a:lnTo>
                <a:lnTo>
                  <a:pt x="6697" y="177"/>
                </a:lnTo>
                <a:lnTo>
                  <a:pt x="6697" y="89"/>
                </a:lnTo>
                <a:lnTo>
                  <a:pt x="6698" y="77"/>
                </a:lnTo>
                <a:lnTo>
                  <a:pt x="6698" y="82"/>
                </a:lnTo>
                <a:lnTo>
                  <a:pt x="6699" y="63"/>
                </a:lnTo>
                <a:lnTo>
                  <a:pt x="6699" y="82"/>
                </a:lnTo>
                <a:lnTo>
                  <a:pt x="6699" y="80"/>
                </a:lnTo>
                <a:lnTo>
                  <a:pt x="6699" y="81"/>
                </a:lnTo>
                <a:lnTo>
                  <a:pt x="6700" y="78"/>
                </a:lnTo>
                <a:lnTo>
                  <a:pt x="6700" y="91"/>
                </a:lnTo>
                <a:lnTo>
                  <a:pt x="6700" y="134"/>
                </a:lnTo>
                <a:lnTo>
                  <a:pt x="6701" y="188"/>
                </a:lnTo>
                <a:lnTo>
                  <a:pt x="6701" y="134"/>
                </a:lnTo>
                <a:lnTo>
                  <a:pt x="6701" y="118"/>
                </a:lnTo>
                <a:lnTo>
                  <a:pt x="6702" y="97"/>
                </a:lnTo>
                <a:lnTo>
                  <a:pt x="6702" y="111"/>
                </a:lnTo>
                <a:lnTo>
                  <a:pt x="6702" y="107"/>
                </a:lnTo>
                <a:lnTo>
                  <a:pt x="6703" y="101"/>
                </a:lnTo>
                <a:lnTo>
                  <a:pt x="6703" y="82"/>
                </a:lnTo>
                <a:lnTo>
                  <a:pt x="6703" y="88"/>
                </a:lnTo>
                <a:lnTo>
                  <a:pt x="6703" y="76"/>
                </a:lnTo>
                <a:lnTo>
                  <a:pt x="6704" y="73"/>
                </a:lnTo>
                <a:lnTo>
                  <a:pt x="6704" y="81"/>
                </a:lnTo>
                <a:lnTo>
                  <a:pt x="6704" y="86"/>
                </a:lnTo>
                <a:lnTo>
                  <a:pt x="6705" y="70"/>
                </a:lnTo>
                <a:lnTo>
                  <a:pt x="6705" y="73"/>
                </a:lnTo>
                <a:lnTo>
                  <a:pt x="6705" y="60"/>
                </a:lnTo>
                <a:lnTo>
                  <a:pt x="6706" y="50"/>
                </a:lnTo>
                <a:lnTo>
                  <a:pt x="6706" y="63"/>
                </a:lnTo>
                <a:lnTo>
                  <a:pt x="6706" y="54"/>
                </a:lnTo>
                <a:lnTo>
                  <a:pt x="6707" y="70"/>
                </a:lnTo>
                <a:lnTo>
                  <a:pt x="6707" y="53"/>
                </a:lnTo>
                <a:lnTo>
                  <a:pt x="6707" y="56"/>
                </a:lnTo>
                <a:lnTo>
                  <a:pt x="6707" y="55"/>
                </a:lnTo>
                <a:lnTo>
                  <a:pt x="6708" y="64"/>
                </a:lnTo>
                <a:lnTo>
                  <a:pt x="6708" y="76"/>
                </a:lnTo>
                <a:lnTo>
                  <a:pt x="6708" y="73"/>
                </a:lnTo>
                <a:lnTo>
                  <a:pt x="6708" y="113"/>
                </a:lnTo>
                <a:lnTo>
                  <a:pt x="6709" y="187"/>
                </a:lnTo>
                <a:lnTo>
                  <a:pt x="6709" y="163"/>
                </a:lnTo>
                <a:lnTo>
                  <a:pt x="6710" y="93"/>
                </a:lnTo>
                <a:lnTo>
                  <a:pt x="6710" y="83"/>
                </a:lnTo>
                <a:lnTo>
                  <a:pt x="6710" y="104"/>
                </a:lnTo>
                <a:lnTo>
                  <a:pt x="6710" y="98"/>
                </a:lnTo>
                <a:lnTo>
                  <a:pt x="6711" y="109"/>
                </a:lnTo>
                <a:lnTo>
                  <a:pt x="6711" y="101"/>
                </a:lnTo>
                <a:lnTo>
                  <a:pt x="6711" y="94"/>
                </a:lnTo>
                <a:lnTo>
                  <a:pt x="6712" y="75"/>
                </a:lnTo>
                <a:lnTo>
                  <a:pt x="6712" y="81"/>
                </a:lnTo>
                <a:lnTo>
                  <a:pt x="6713" y="95"/>
                </a:lnTo>
                <a:lnTo>
                  <a:pt x="6713" y="87"/>
                </a:lnTo>
                <a:lnTo>
                  <a:pt x="6713" y="98"/>
                </a:lnTo>
                <a:lnTo>
                  <a:pt x="6713" y="91"/>
                </a:lnTo>
                <a:lnTo>
                  <a:pt x="6714" y="86"/>
                </a:lnTo>
                <a:lnTo>
                  <a:pt x="6714" y="82"/>
                </a:lnTo>
                <a:lnTo>
                  <a:pt x="6714" y="89"/>
                </a:lnTo>
                <a:lnTo>
                  <a:pt x="6714" y="93"/>
                </a:lnTo>
                <a:lnTo>
                  <a:pt x="6715" y="83"/>
                </a:lnTo>
                <a:lnTo>
                  <a:pt x="6715" y="97"/>
                </a:lnTo>
                <a:lnTo>
                  <a:pt x="6715" y="108"/>
                </a:lnTo>
                <a:lnTo>
                  <a:pt x="6716" y="122"/>
                </a:lnTo>
                <a:lnTo>
                  <a:pt x="6716" y="148"/>
                </a:lnTo>
                <a:lnTo>
                  <a:pt x="6716" y="345"/>
                </a:lnTo>
                <a:lnTo>
                  <a:pt x="6717" y="392"/>
                </a:lnTo>
                <a:lnTo>
                  <a:pt x="6717" y="426"/>
                </a:lnTo>
                <a:lnTo>
                  <a:pt x="6717" y="444"/>
                </a:lnTo>
                <a:lnTo>
                  <a:pt x="6718" y="443"/>
                </a:lnTo>
                <a:lnTo>
                  <a:pt x="6718" y="457"/>
                </a:lnTo>
                <a:lnTo>
                  <a:pt x="6718" y="467"/>
                </a:lnTo>
                <a:lnTo>
                  <a:pt x="6718" y="455"/>
                </a:lnTo>
                <a:lnTo>
                  <a:pt x="6719" y="437"/>
                </a:lnTo>
                <a:lnTo>
                  <a:pt x="6719" y="407"/>
                </a:lnTo>
                <a:lnTo>
                  <a:pt x="6719" y="403"/>
                </a:lnTo>
                <a:lnTo>
                  <a:pt x="6720" y="369"/>
                </a:lnTo>
                <a:lnTo>
                  <a:pt x="6720" y="333"/>
                </a:lnTo>
                <a:lnTo>
                  <a:pt x="6720" y="316"/>
                </a:lnTo>
                <a:lnTo>
                  <a:pt x="6721" y="279"/>
                </a:lnTo>
                <a:lnTo>
                  <a:pt x="6721" y="262"/>
                </a:lnTo>
                <a:lnTo>
                  <a:pt x="6721" y="273"/>
                </a:lnTo>
                <a:lnTo>
                  <a:pt x="6722" y="244"/>
                </a:lnTo>
                <a:lnTo>
                  <a:pt x="6722" y="201"/>
                </a:lnTo>
                <a:lnTo>
                  <a:pt x="6722" y="229"/>
                </a:lnTo>
                <a:lnTo>
                  <a:pt x="6722" y="196"/>
                </a:lnTo>
                <a:lnTo>
                  <a:pt x="6723" y="159"/>
                </a:lnTo>
                <a:lnTo>
                  <a:pt x="6723" y="155"/>
                </a:lnTo>
                <a:lnTo>
                  <a:pt x="6724" y="145"/>
                </a:lnTo>
                <a:lnTo>
                  <a:pt x="6724" y="142"/>
                </a:lnTo>
                <a:lnTo>
                  <a:pt x="6724" y="147"/>
                </a:lnTo>
                <a:lnTo>
                  <a:pt x="6724" y="134"/>
                </a:lnTo>
                <a:lnTo>
                  <a:pt x="6725" y="151"/>
                </a:lnTo>
                <a:lnTo>
                  <a:pt x="6725" y="139"/>
                </a:lnTo>
                <a:lnTo>
                  <a:pt x="6725" y="154"/>
                </a:lnTo>
                <a:lnTo>
                  <a:pt x="6725" y="161"/>
                </a:lnTo>
                <a:lnTo>
                  <a:pt x="6726" y="161"/>
                </a:lnTo>
                <a:lnTo>
                  <a:pt x="6726" y="160"/>
                </a:lnTo>
                <a:lnTo>
                  <a:pt x="6726" y="158"/>
                </a:lnTo>
                <a:lnTo>
                  <a:pt x="6727" y="149"/>
                </a:lnTo>
                <a:lnTo>
                  <a:pt x="6727" y="158"/>
                </a:lnTo>
                <a:lnTo>
                  <a:pt x="6727" y="145"/>
                </a:lnTo>
                <a:lnTo>
                  <a:pt x="6728" y="150"/>
                </a:lnTo>
                <a:lnTo>
                  <a:pt x="6728" y="155"/>
                </a:lnTo>
                <a:lnTo>
                  <a:pt x="6728" y="138"/>
                </a:lnTo>
                <a:lnTo>
                  <a:pt x="6729" y="156"/>
                </a:lnTo>
                <a:lnTo>
                  <a:pt x="6729" y="160"/>
                </a:lnTo>
                <a:lnTo>
                  <a:pt x="6729" y="143"/>
                </a:lnTo>
                <a:lnTo>
                  <a:pt x="6729" y="141"/>
                </a:lnTo>
                <a:lnTo>
                  <a:pt x="6730" y="155"/>
                </a:lnTo>
                <a:lnTo>
                  <a:pt x="6730" y="149"/>
                </a:lnTo>
                <a:lnTo>
                  <a:pt x="6730" y="187"/>
                </a:lnTo>
                <a:lnTo>
                  <a:pt x="6731" y="166"/>
                </a:lnTo>
                <a:lnTo>
                  <a:pt x="6731" y="140"/>
                </a:lnTo>
                <a:lnTo>
                  <a:pt x="6731" y="163"/>
                </a:lnTo>
                <a:lnTo>
                  <a:pt x="6732" y="139"/>
                </a:lnTo>
                <a:lnTo>
                  <a:pt x="6732" y="173"/>
                </a:lnTo>
                <a:lnTo>
                  <a:pt x="6732" y="199"/>
                </a:lnTo>
                <a:lnTo>
                  <a:pt x="6733" y="184"/>
                </a:lnTo>
                <a:lnTo>
                  <a:pt x="6733" y="190"/>
                </a:lnTo>
                <a:lnTo>
                  <a:pt x="6733" y="197"/>
                </a:lnTo>
                <a:lnTo>
                  <a:pt x="6733" y="125"/>
                </a:lnTo>
                <a:lnTo>
                  <a:pt x="6734" y="156"/>
                </a:lnTo>
                <a:lnTo>
                  <a:pt x="6734" y="228"/>
                </a:lnTo>
                <a:lnTo>
                  <a:pt x="6735" y="246"/>
                </a:lnTo>
                <a:lnTo>
                  <a:pt x="6735" y="257"/>
                </a:lnTo>
                <a:lnTo>
                  <a:pt x="6735" y="250"/>
                </a:lnTo>
                <a:lnTo>
                  <a:pt x="6735" y="239"/>
                </a:lnTo>
                <a:lnTo>
                  <a:pt x="6736" y="237"/>
                </a:lnTo>
                <a:lnTo>
                  <a:pt x="6736" y="236"/>
                </a:lnTo>
                <a:lnTo>
                  <a:pt x="6736" y="225"/>
                </a:lnTo>
                <a:lnTo>
                  <a:pt x="6737" y="212"/>
                </a:lnTo>
                <a:lnTo>
                  <a:pt x="6737" y="220"/>
                </a:lnTo>
                <a:lnTo>
                  <a:pt x="6737" y="218"/>
                </a:lnTo>
                <a:lnTo>
                  <a:pt x="6737" y="215"/>
                </a:lnTo>
                <a:lnTo>
                  <a:pt x="6738" y="216"/>
                </a:lnTo>
                <a:lnTo>
                  <a:pt x="6738" y="216"/>
                </a:lnTo>
                <a:lnTo>
                  <a:pt x="6739" y="200"/>
                </a:lnTo>
                <a:lnTo>
                  <a:pt x="6739" y="212"/>
                </a:lnTo>
                <a:lnTo>
                  <a:pt x="6739" y="212"/>
                </a:lnTo>
                <a:lnTo>
                  <a:pt x="6739" y="204"/>
                </a:lnTo>
                <a:lnTo>
                  <a:pt x="6740" y="204"/>
                </a:lnTo>
                <a:lnTo>
                  <a:pt x="6740" y="208"/>
                </a:lnTo>
                <a:lnTo>
                  <a:pt x="6740" y="209"/>
                </a:lnTo>
                <a:lnTo>
                  <a:pt x="6740" y="205"/>
                </a:lnTo>
                <a:lnTo>
                  <a:pt x="6741" y="202"/>
                </a:lnTo>
                <a:lnTo>
                  <a:pt x="6741" y="236"/>
                </a:lnTo>
                <a:lnTo>
                  <a:pt x="6741" y="258"/>
                </a:lnTo>
                <a:lnTo>
                  <a:pt x="6742" y="260"/>
                </a:lnTo>
                <a:lnTo>
                  <a:pt x="6742" y="224"/>
                </a:lnTo>
                <a:lnTo>
                  <a:pt x="6742" y="224"/>
                </a:lnTo>
                <a:lnTo>
                  <a:pt x="6743" y="219"/>
                </a:lnTo>
                <a:lnTo>
                  <a:pt x="6743" y="226"/>
                </a:lnTo>
                <a:lnTo>
                  <a:pt x="6743" y="222"/>
                </a:lnTo>
                <a:lnTo>
                  <a:pt x="6744" y="213"/>
                </a:lnTo>
                <a:lnTo>
                  <a:pt x="6744" y="221"/>
                </a:lnTo>
                <a:lnTo>
                  <a:pt x="6744" y="221"/>
                </a:lnTo>
                <a:lnTo>
                  <a:pt x="6744" y="217"/>
                </a:lnTo>
                <a:lnTo>
                  <a:pt x="6745" y="214"/>
                </a:lnTo>
                <a:lnTo>
                  <a:pt x="6745" y="219"/>
                </a:lnTo>
                <a:lnTo>
                  <a:pt x="6746" y="211"/>
                </a:lnTo>
                <a:lnTo>
                  <a:pt x="6746" y="205"/>
                </a:lnTo>
                <a:lnTo>
                  <a:pt x="6746" y="204"/>
                </a:lnTo>
                <a:lnTo>
                  <a:pt x="6746" y="215"/>
                </a:lnTo>
                <a:lnTo>
                  <a:pt x="6747" y="204"/>
                </a:lnTo>
                <a:lnTo>
                  <a:pt x="6747" y="200"/>
                </a:lnTo>
                <a:lnTo>
                  <a:pt x="6747" y="197"/>
                </a:lnTo>
                <a:lnTo>
                  <a:pt x="6748" y="187"/>
                </a:lnTo>
                <a:lnTo>
                  <a:pt x="6748" y="186"/>
                </a:lnTo>
                <a:lnTo>
                  <a:pt x="6748" y="187"/>
                </a:lnTo>
                <a:lnTo>
                  <a:pt x="6748" y="185"/>
                </a:lnTo>
                <a:lnTo>
                  <a:pt x="6749" y="199"/>
                </a:lnTo>
                <a:lnTo>
                  <a:pt x="6749" y="363"/>
                </a:lnTo>
                <a:lnTo>
                  <a:pt x="6750" y="349"/>
                </a:lnTo>
                <a:lnTo>
                  <a:pt x="6750" y="321"/>
                </a:lnTo>
                <a:lnTo>
                  <a:pt x="6750" y="310"/>
                </a:lnTo>
                <a:lnTo>
                  <a:pt x="6750" y="347"/>
                </a:lnTo>
                <a:lnTo>
                  <a:pt x="6751" y="330"/>
                </a:lnTo>
                <a:lnTo>
                  <a:pt x="6751" y="306"/>
                </a:lnTo>
                <a:lnTo>
                  <a:pt x="6751" y="306"/>
                </a:lnTo>
                <a:lnTo>
                  <a:pt x="6752" y="293"/>
                </a:lnTo>
                <a:lnTo>
                  <a:pt x="6752" y="290"/>
                </a:lnTo>
                <a:lnTo>
                  <a:pt x="6752" y="282"/>
                </a:lnTo>
                <a:lnTo>
                  <a:pt x="6752" y="272"/>
                </a:lnTo>
                <a:lnTo>
                  <a:pt x="6753" y="255"/>
                </a:lnTo>
                <a:lnTo>
                  <a:pt x="6753" y="246"/>
                </a:lnTo>
                <a:lnTo>
                  <a:pt x="6754" y="238"/>
                </a:lnTo>
                <a:lnTo>
                  <a:pt x="6754" y="211"/>
                </a:lnTo>
                <a:lnTo>
                  <a:pt x="6754" y="200"/>
                </a:lnTo>
                <a:lnTo>
                  <a:pt x="6754" y="196"/>
                </a:lnTo>
                <a:lnTo>
                  <a:pt x="6755" y="181"/>
                </a:lnTo>
                <a:lnTo>
                  <a:pt x="6755" y="169"/>
                </a:lnTo>
                <a:lnTo>
                  <a:pt x="6755" y="181"/>
                </a:lnTo>
                <a:lnTo>
                  <a:pt x="6755" y="177"/>
                </a:lnTo>
                <a:lnTo>
                  <a:pt x="6756" y="188"/>
                </a:lnTo>
                <a:lnTo>
                  <a:pt x="6756" y="173"/>
                </a:lnTo>
                <a:lnTo>
                  <a:pt x="6757" y="185"/>
                </a:lnTo>
                <a:lnTo>
                  <a:pt x="6757" y="178"/>
                </a:lnTo>
                <a:lnTo>
                  <a:pt x="6757" y="210"/>
                </a:lnTo>
                <a:lnTo>
                  <a:pt x="6757" y="226"/>
                </a:lnTo>
                <a:lnTo>
                  <a:pt x="6758" y="190"/>
                </a:lnTo>
                <a:lnTo>
                  <a:pt x="6758" y="188"/>
                </a:lnTo>
                <a:lnTo>
                  <a:pt x="6758" y="240"/>
                </a:lnTo>
                <a:lnTo>
                  <a:pt x="6759" y="223"/>
                </a:lnTo>
                <a:lnTo>
                  <a:pt x="6759" y="223"/>
                </a:lnTo>
                <a:lnTo>
                  <a:pt x="6759" y="227"/>
                </a:lnTo>
                <a:lnTo>
                  <a:pt x="6759" y="246"/>
                </a:lnTo>
                <a:lnTo>
                  <a:pt x="6760" y="238"/>
                </a:lnTo>
                <a:lnTo>
                  <a:pt x="6760" y="238"/>
                </a:lnTo>
                <a:lnTo>
                  <a:pt x="6761" y="235"/>
                </a:lnTo>
                <a:lnTo>
                  <a:pt x="6761" y="234"/>
                </a:lnTo>
                <a:lnTo>
                  <a:pt x="6761" y="226"/>
                </a:lnTo>
                <a:lnTo>
                  <a:pt x="6761" y="212"/>
                </a:lnTo>
                <a:lnTo>
                  <a:pt x="6762" y="221"/>
                </a:lnTo>
                <a:lnTo>
                  <a:pt x="6762" y="203"/>
                </a:lnTo>
                <a:lnTo>
                  <a:pt x="6762" y="207"/>
                </a:lnTo>
                <a:lnTo>
                  <a:pt x="6763" y="198"/>
                </a:lnTo>
                <a:lnTo>
                  <a:pt x="6763" y="205"/>
                </a:lnTo>
                <a:lnTo>
                  <a:pt x="6763" y="206"/>
                </a:lnTo>
                <a:lnTo>
                  <a:pt x="6764" y="197"/>
                </a:lnTo>
                <a:lnTo>
                  <a:pt x="6764" y="202"/>
                </a:lnTo>
                <a:lnTo>
                  <a:pt x="6764" y="219"/>
                </a:lnTo>
                <a:lnTo>
                  <a:pt x="6765" y="234"/>
                </a:lnTo>
                <a:lnTo>
                  <a:pt x="6765" y="225"/>
                </a:lnTo>
                <a:lnTo>
                  <a:pt x="6765" y="219"/>
                </a:lnTo>
                <a:lnTo>
                  <a:pt x="6765" y="215"/>
                </a:lnTo>
                <a:lnTo>
                  <a:pt x="6766" y="179"/>
                </a:lnTo>
                <a:lnTo>
                  <a:pt x="6766" y="155"/>
                </a:lnTo>
                <a:lnTo>
                  <a:pt x="6766" y="171"/>
                </a:lnTo>
                <a:lnTo>
                  <a:pt x="6766" y="160"/>
                </a:lnTo>
                <a:lnTo>
                  <a:pt x="6767" y="188"/>
                </a:lnTo>
                <a:lnTo>
                  <a:pt x="6767" y="187"/>
                </a:lnTo>
                <a:lnTo>
                  <a:pt x="6768" y="178"/>
                </a:lnTo>
                <a:lnTo>
                  <a:pt x="6768" y="182"/>
                </a:lnTo>
                <a:lnTo>
                  <a:pt x="6768" y="166"/>
                </a:lnTo>
                <a:lnTo>
                  <a:pt x="6768" y="162"/>
                </a:lnTo>
                <a:lnTo>
                  <a:pt x="6769" y="172"/>
                </a:lnTo>
                <a:lnTo>
                  <a:pt x="6769" y="160"/>
                </a:lnTo>
                <a:lnTo>
                  <a:pt x="6769" y="159"/>
                </a:lnTo>
                <a:lnTo>
                  <a:pt x="6770" y="169"/>
                </a:lnTo>
                <a:lnTo>
                  <a:pt x="6770" y="164"/>
                </a:lnTo>
                <a:lnTo>
                  <a:pt x="6770" y="148"/>
                </a:lnTo>
                <a:lnTo>
                  <a:pt x="6770" y="164"/>
                </a:lnTo>
                <a:lnTo>
                  <a:pt x="6771" y="143"/>
                </a:lnTo>
                <a:lnTo>
                  <a:pt x="6771" y="157"/>
                </a:lnTo>
                <a:lnTo>
                  <a:pt x="6772" y="171"/>
                </a:lnTo>
                <a:lnTo>
                  <a:pt x="6772" y="193"/>
                </a:lnTo>
                <a:lnTo>
                  <a:pt x="6772" y="169"/>
                </a:lnTo>
                <a:lnTo>
                  <a:pt x="6772" y="165"/>
                </a:lnTo>
                <a:lnTo>
                  <a:pt x="6773" y="174"/>
                </a:lnTo>
                <a:lnTo>
                  <a:pt x="6773" y="168"/>
                </a:lnTo>
                <a:lnTo>
                  <a:pt x="6773" y="169"/>
                </a:lnTo>
                <a:lnTo>
                  <a:pt x="6774" y="200"/>
                </a:lnTo>
                <a:lnTo>
                  <a:pt x="6774" y="140"/>
                </a:lnTo>
                <a:lnTo>
                  <a:pt x="6774" y="125"/>
                </a:lnTo>
                <a:lnTo>
                  <a:pt x="6775" y="126"/>
                </a:lnTo>
                <a:lnTo>
                  <a:pt x="6775" y="135"/>
                </a:lnTo>
                <a:lnTo>
                  <a:pt x="6775" y="156"/>
                </a:lnTo>
                <a:lnTo>
                  <a:pt x="6776" y="137"/>
                </a:lnTo>
                <a:lnTo>
                  <a:pt x="6776" y="131"/>
                </a:lnTo>
                <a:lnTo>
                  <a:pt x="6776" y="144"/>
                </a:lnTo>
                <a:lnTo>
                  <a:pt x="6776" y="156"/>
                </a:lnTo>
                <a:lnTo>
                  <a:pt x="6777" y="132"/>
                </a:lnTo>
                <a:lnTo>
                  <a:pt x="6777" y="153"/>
                </a:lnTo>
                <a:lnTo>
                  <a:pt x="6777" y="148"/>
                </a:lnTo>
                <a:lnTo>
                  <a:pt x="6778" y="136"/>
                </a:lnTo>
                <a:lnTo>
                  <a:pt x="6778" y="145"/>
                </a:lnTo>
                <a:lnTo>
                  <a:pt x="6778" y="146"/>
                </a:lnTo>
                <a:lnTo>
                  <a:pt x="6779" y="156"/>
                </a:lnTo>
                <a:lnTo>
                  <a:pt x="6779" y="162"/>
                </a:lnTo>
                <a:lnTo>
                  <a:pt x="6779" y="162"/>
                </a:lnTo>
                <a:lnTo>
                  <a:pt x="6780" y="144"/>
                </a:lnTo>
                <a:lnTo>
                  <a:pt x="6780" y="143"/>
                </a:lnTo>
                <a:lnTo>
                  <a:pt x="6780" y="157"/>
                </a:lnTo>
                <a:lnTo>
                  <a:pt x="6780" y="157"/>
                </a:lnTo>
                <a:lnTo>
                  <a:pt x="6781" y="254"/>
                </a:lnTo>
                <a:lnTo>
                  <a:pt x="6781" y="359"/>
                </a:lnTo>
                <a:lnTo>
                  <a:pt x="6781" y="388"/>
                </a:lnTo>
                <a:lnTo>
                  <a:pt x="6781" y="384"/>
                </a:lnTo>
                <a:lnTo>
                  <a:pt x="6782" y="373"/>
                </a:lnTo>
                <a:lnTo>
                  <a:pt x="6782" y="382"/>
                </a:lnTo>
                <a:lnTo>
                  <a:pt x="6783" y="361"/>
                </a:lnTo>
                <a:lnTo>
                  <a:pt x="6783" y="361"/>
                </a:lnTo>
                <a:lnTo>
                  <a:pt x="6783" y="322"/>
                </a:lnTo>
                <a:lnTo>
                  <a:pt x="6783" y="316"/>
                </a:lnTo>
                <a:lnTo>
                  <a:pt x="6784" y="296"/>
                </a:lnTo>
                <a:lnTo>
                  <a:pt x="6784" y="295"/>
                </a:lnTo>
                <a:lnTo>
                  <a:pt x="6784" y="262"/>
                </a:lnTo>
                <a:lnTo>
                  <a:pt x="6785" y="238"/>
                </a:lnTo>
                <a:lnTo>
                  <a:pt x="6785" y="202"/>
                </a:lnTo>
                <a:lnTo>
                  <a:pt x="6785" y="189"/>
                </a:lnTo>
                <a:lnTo>
                  <a:pt x="6786" y="185"/>
                </a:lnTo>
                <a:lnTo>
                  <a:pt x="6786" y="164"/>
                </a:lnTo>
                <a:lnTo>
                  <a:pt x="6786" y="174"/>
                </a:lnTo>
                <a:lnTo>
                  <a:pt x="6787" y="167"/>
                </a:lnTo>
                <a:lnTo>
                  <a:pt x="6787" y="150"/>
                </a:lnTo>
                <a:lnTo>
                  <a:pt x="6787" y="151"/>
                </a:lnTo>
                <a:lnTo>
                  <a:pt x="6787" y="147"/>
                </a:lnTo>
                <a:lnTo>
                  <a:pt x="6788" y="128"/>
                </a:lnTo>
                <a:lnTo>
                  <a:pt x="6788" y="160"/>
                </a:lnTo>
                <a:lnTo>
                  <a:pt x="6788" y="246"/>
                </a:lnTo>
                <a:lnTo>
                  <a:pt x="6789" y="280"/>
                </a:lnTo>
                <a:lnTo>
                  <a:pt x="6789" y="285"/>
                </a:lnTo>
                <a:lnTo>
                  <a:pt x="6789" y="309"/>
                </a:lnTo>
                <a:lnTo>
                  <a:pt x="6790" y="344"/>
                </a:lnTo>
                <a:lnTo>
                  <a:pt x="6790" y="361"/>
                </a:lnTo>
                <a:lnTo>
                  <a:pt x="6790" y="345"/>
                </a:lnTo>
                <a:lnTo>
                  <a:pt x="6791" y="347"/>
                </a:lnTo>
                <a:lnTo>
                  <a:pt x="6791" y="336"/>
                </a:lnTo>
                <a:lnTo>
                  <a:pt x="6791" y="304"/>
                </a:lnTo>
                <a:lnTo>
                  <a:pt x="6791" y="303"/>
                </a:lnTo>
                <a:lnTo>
                  <a:pt x="6792" y="294"/>
                </a:lnTo>
                <a:lnTo>
                  <a:pt x="6792" y="278"/>
                </a:lnTo>
                <a:lnTo>
                  <a:pt x="6792" y="285"/>
                </a:lnTo>
                <a:lnTo>
                  <a:pt x="6793" y="290"/>
                </a:lnTo>
                <a:lnTo>
                  <a:pt x="6793" y="262"/>
                </a:lnTo>
                <a:lnTo>
                  <a:pt x="6793" y="231"/>
                </a:lnTo>
                <a:lnTo>
                  <a:pt x="6794" y="225"/>
                </a:lnTo>
                <a:lnTo>
                  <a:pt x="6794" y="209"/>
                </a:lnTo>
                <a:lnTo>
                  <a:pt x="6794" y="225"/>
                </a:lnTo>
                <a:lnTo>
                  <a:pt x="6795" y="209"/>
                </a:lnTo>
                <a:lnTo>
                  <a:pt x="6795" y="216"/>
                </a:lnTo>
                <a:lnTo>
                  <a:pt x="6795" y="224"/>
                </a:lnTo>
                <a:lnTo>
                  <a:pt x="6795" y="230"/>
                </a:lnTo>
                <a:lnTo>
                  <a:pt x="6796" y="211"/>
                </a:lnTo>
                <a:lnTo>
                  <a:pt x="6796" y="185"/>
                </a:lnTo>
                <a:lnTo>
                  <a:pt x="6797" y="168"/>
                </a:lnTo>
                <a:lnTo>
                  <a:pt x="6797" y="152"/>
                </a:lnTo>
                <a:lnTo>
                  <a:pt x="6797" y="175"/>
                </a:lnTo>
                <a:lnTo>
                  <a:pt x="6797" y="228"/>
                </a:lnTo>
                <a:lnTo>
                  <a:pt x="6798" y="242"/>
                </a:lnTo>
                <a:lnTo>
                  <a:pt x="6798" y="216"/>
                </a:lnTo>
                <a:lnTo>
                  <a:pt x="6798" y="212"/>
                </a:lnTo>
                <a:lnTo>
                  <a:pt x="6798" y="210"/>
                </a:lnTo>
                <a:lnTo>
                  <a:pt x="6799" y="196"/>
                </a:lnTo>
                <a:lnTo>
                  <a:pt x="6799" y="208"/>
                </a:lnTo>
                <a:lnTo>
                  <a:pt x="6799" y="226"/>
                </a:lnTo>
                <a:lnTo>
                  <a:pt x="6800" y="232"/>
                </a:lnTo>
                <a:lnTo>
                  <a:pt x="6800" y="247"/>
                </a:lnTo>
                <a:lnTo>
                  <a:pt x="6800" y="258"/>
                </a:lnTo>
                <a:lnTo>
                  <a:pt x="6801" y="269"/>
                </a:lnTo>
                <a:lnTo>
                  <a:pt x="6801" y="307"/>
                </a:lnTo>
                <a:lnTo>
                  <a:pt x="6801" y="275"/>
                </a:lnTo>
                <a:lnTo>
                  <a:pt x="6802" y="279"/>
                </a:lnTo>
                <a:lnTo>
                  <a:pt x="6802" y="276"/>
                </a:lnTo>
                <a:lnTo>
                  <a:pt x="6802" y="264"/>
                </a:lnTo>
                <a:lnTo>
                  <a:pt x="6802" y="248"/>
                </a:lnTo>
                <a:lnTo>
                  <a:pt x="6803" y="254"/>
                </a:lnTo>
                <a:lnTo>
                  <a:pt x="6803" y="260"/>
                </a:lnTo>
                <a:lnTo>
                  <a:pt x="6803" y="267"/>
                </a:lnTo>
                <a:lnTo>
                  <a:pt x="6804" y="279"/>
                </a:lnTo>
                <a:lnTo>
                  <a:pt x="6804" y="288"/>
                </a:lnTo>
                <a:lnTo>
                  <a:pt x="6804" y="295"/>
                </a:lnTo>
                <a:lnTo>
                  <a:pt x="6805" y="306"/>
                </a:lnTo>
                <a:lnTo>
                  <a:pt x="6805" y="266"/>
                </a:lnTo>
                <a:lnTo>
                  <a:pt x="6805" y="248"/>
                </a:lnTo>
                <a:lnTo>
                  <a:pt x="6806" y="225"/>
                </a:lnTo>
                <a:lnTo>
                  <a:pt x="6806" y="202"/>
                </a:lnTo>
                <a:lnTo>
                  <a:pt x="6806" y="186"/>
                </a:lnTo>
                <a:lnTo>
                  <a:pt x="6806" y="171"/>
                </a:lnTo>
                <a:lnTo>
                  <a:pt x="6807" y="165"/>
                </a:lnTo>
                <a:lnTo>
                  <a:pt x="6807" y="199"/>
                </a:lnTo>
                <a:lnTo>
                  <a:pt x="6808" y="196"/>
                </a:lnTo>
                <a:lnTo>
                  <a:pt x="6808" y="223"/>
                </a:lnTo>
                <a:lnTo>
                  <a:pt x="6808" y="220"/>
                </a:lnTo>
                <a:lnTo>
                  <a:pt x="6808" y="222"/>
                </a:lnTo>
                <a:lnTo>
                  <a:pt x="6809" y="212"/>
                </a:lnTo>
                <a:lnTo>
                  <a:pt x="6809" y="202"/>
                </a:lnTo>
                <a:lnTo>
                  <a:pt x="6809" y="192"/>
                </a:lnTo>
                <a:lnTo>
                  <a:pt x="6809" y="159"/>
                </a:lnTo>
                <a:lnTo>
                  <a:pt x="6810" y="131"/>
                </a:lnTo>
                <a:lnTo>
                  <a:pt x="6810" y="134"/>
                </a:lnTo>
                <a:lnTo>
                  <a:pt x="6810" y="146"/>
                </a:lnTo>
                <a:lnTo>
                  <a:pt x="6811" y="117"/>
                </a:lnTo>
                <a:lnTo>
                  <a:pt x="6811" y="105"/>
                </a:lnTo>
                <a:lnTo>
                  <a:pt x="6811" y="121"/>
                </a:lnTo>
                <a:lnTo>
                  <a:pt x="6812" y="109"/>
                </a:lnTo>
                <a:lnTo>
                  <a:pt x="6812" y="106"/>
                </a:lnTo>
                <a:lnTo>
                  <a:pt x="6812" y="102"/>
                </a:lnTo>
                <a:lnTo>
                  <a:pt x="6813" y="92"/>
                </a:lnTo>
                <a:lnTo>
                  <a:pt x="6813" y="121"/>
                </a:lnTo>
                <a:lnTo>
                  <a:pt x="6813" y="278"/>
                </a:lnTo>
                <a:lnTo>
                  <a:pt x="6813" y="314"/>
                </a:lnTo>
                <a:lnTo>
                  <a:pt x="6814" y="347"/>
                </a:lnTo>
                <a:lnTo>
                  <a:pt x="6814" y="327"/>
                </a:lnTo>
                <a:lnTo>
                  <a:pt x="6814" y="325"/>
                </a:lnTo>
                <a:lnTo>
                  <a:pt x="6815" y="293"/>
                </a:lnTo>
                <a:lnTo>
                  <a:pt x="6815" y="299"/>
                </a:lnTo>
                <a:lnTo>
                  <a:pt x="6815" y="287"/>
                </a:lnTo>
                <a:lnTo>
                  <a:pt x="6816" y="295"/>
                </a:lnTo>
                <a:lnTo>
                  <a:pt x="6816" y="279"/>
                </a:lnTo>
                <a:lnTo>
                  <a:pt x="6816" y="253"/>
                </a:lnTo>
                <a:lnTo>
                  <a:pt x="6817" y="272"/>
                </a:lnTo>
                <a:lnTo>
                  <a:pt x="6817" y="271"/>
                </a:lnTo>
                <a:lnTo>
                  <a:pt x="6817" y="250"/>
                </a:lnTo>
                <a:lnTo>
                  <a:pt x="6817" y="238"/>
                </a:lnTo>
                <a:lnTo>
                  <a:pt x="6818" y="207"/>
                </a:lnTo>
                <a:lnTo>
                  <a:pt x="6818" y="183"/>
                </a:lnTo>
                <a:lnTo>
                  <a:pt x="6819" y="179"/>
                </a:lnTo>
                <a:lnTo>
                  <a:pt x="6819" y="148"/>
                </a:lnTo>
                <a:lnTo>
                  <a:pt x="6819" y="147"/>
                </a:lnTo>
                <a:lnTo>
                  <a:pt x="6819" y="111"/>
                </a:lnTo>
                <a:lnTo>
                  <a:pt x="6820" y="88"/>
                </a:lnTo>
                <a:lnTo>
                  <a:pt x="6820" y="93"/>
                </a:lnTo>
                <a:lnTo>
                  <a:pt x="6820" y="94"/>
                </a:lnTo>
                <a:lnTo>
                  <a:pt x="6821" y="78"/>
                </a:lnTo>
                <a:lnTo>
                  <a:pt x="6821" y="76"/>
                </a:lnTo>
                <a:lnTo>
                  <a:pt x="6821" y="94"/>
                </a:lnTo>
                <a:lnTo>
                  <a:pt x="6821" y="111"/>
                </a:lnTo>
                <a:lnTo>
                  <a:pt x="6822" y="95"/>
                </a:lnTo>
                <a:lnTo>
                  <a:pt x="6822" y="126"/>
                </a:lnTo>
                <a:lnTo>
                  <a:pt x="6823" y="115"/>
                </a:lnTo>
                <a:lnTo>
                  <a:pt x="6823" y="94"/>
                </a:lnTo>
                <a:lnTo>
                  <a:pt x="6823" y="86"/>
                </a:lnTo>
                <a:lnTo>
                  <a:pt x="6823" y="74"/>
                </a:lnTo>
                <a:lnTo>
                  <a:pt x="6824" y="75"/>
                </a:lnTo>
                <a:lnTo>
                  <a:pt x="6824" y="74"/>
                </a:lnTo>
                <a:lnTo>
                  <a:pt x="6824" y="72"/>
                </a:lnTo>
                <a:lnTo>
                  <a:pt x="6824" y="71"/>
                </a:lnTo>
                <a:lnTo>
                  <a:pt x="6825" y="75"/>
                </a:lnTo>
                <a:lnTo>
                  <a:pt x="6825" y="77"/>
                </a:lnTo>
                <a:lnTo>
                  <a:pt x="6825" y="80"/>
                </a:lnTo>
                <a:lnTo>
                  <a:pt x="6826" y="88"/>
                </a:lnTo>
                <a:lnTo>
                  <a:pt x="6826" y="127"/>
                </a:lnTo>
                <a:lnTo>
                  <a:pt x="6826" y="124"/>
                </a:lnTo>
                <a:lnTo>
                  <a:pt x="6827" y="83"/>
                </a:lnTo>
                <a:lnTo>
                  <a:pt x="6827" y="75"/>
                </a:lnTo>
                <a:lnTo>
                  <a:pt x="6827" y="74"/>
                </a:lnTo>
                <a:lnTo>
                  <a:pt x="6828" y="73"/>
                </a:lnTo>
                <a:lnTo>
                  <a:pt x="6828" y="71"/>
                </a:lnTo>
                <a:lnTo>
                  <a:pt x="6828" y="52"/>
                </a:lnTo>
                <a:lnTo>
                  <a:pt x="6828" y="79"/>
                </a:lnTo>
                <a:lnTo>
                  <a:pt x="6829" y="80"/>
                </a:lnTo>
                <a:lnTo>
                  <a:pt x="6829" y="72"/>
                </a:lnTo>
                <a:lnTo>
                  <a:pt x="6830" y="92"/>
                </a:lnTo>
                <a:lnTo>
                  <a:pt x="6830" y="101"/>
                </a:lnTo>
                <a:lnTo>
                  <a:pt x="6830" y="129"/>
                </a:lnTo>
                <a:lnTo>
                  <a:pt x="6830" y="86"/>
                </a:lnTo>
                <a:lnTo>
                  <a:pt x="6831" y="73"/>
                </a:lnTo>
                <a:lnTo>
                  <a:pt x="6831" y="67"/>
                </a:lnTo>
                <a:lnTo>
                  <a:pt x="6831" y="65"/>
                </a:lnTo>
                <a:lnTo>
                  <a:pt x="6832" y="68"/>
                </a:lnTo>
                <a:lnTo>
                  <a:pt x="6832" y="68"/>
                </a:lnTo>
                <a:lnTo>
                  <a:pt x="6832" y="52"/>
                </a:lnTo>
                <a:lnTo>
                  <a:pt x="6832" y="42"/>
                </a:lnTo>
                <a:lnTo>
                  <a:pt x="6833" y="56"/>
                </a:lnTo>
                <a:lnTo>
                  <a:pt x="6833" y="69"/>
                </a:lnTo>
                <a:lnTo>
                  <a:pt x="6834" y="50"/>
                </a:lnTo>
                <a:lnTo>
                  <a:pt x="6834" y="69"/>
                </a:lnTo>
                <a:lnTo>
                  <a:pt x="6834" y="44"/>
                </a:lnTo>
                <a:lnTo>
                  <a:pt x="6834" y="52"/>
                </a:lnTo>
                <a:lnTo>
                  <a:pt x="6835" y="53"/>
                </a:lnTo>
                <a:lnTo>
                  <a:pt x="6835" y="51"/>
                </a:lnTo>
                <a:lnTo>
                  <a:pt x="6835" y="65"/>
                </a:lnTo>
                <a:lnTo>
                  <a:pt x="6836" y="66"/>
                </a:lnTo>
                <a:lnTo>
                  <a:pt x="6836" y="63"/>
                </a:lnTo>
                <a:lnTo>
                  <a:pt x="6836" y="58"/>
                </a:lnTo>
                <a:lnTo>
                  <a:pt x="6837" y="69"/>
                </a:lnTo>
                <a:lnTo>
                  <a:pt x="6837" y="69"/>
                </a:lnTo>
                <a:lnTo>
                  <a:pt x="6837" y="73"/>
                </a:lnTo>
                <a:lnTo>
                  <a:pt x="6838" y="82"/>
                </a:lnTo>
                <a:lnTo>
                  <a:pt x="6838" y="98"/>
                </a:lnTo>
                <a:lnTo>
                  <a:pt x="6838" y="149"/>
                </a:lnTo>
                <a:lnTo>
                  <a:pt x="6838" y="172"/>
                </a:lnTo>
                <a:lnTo>
                  <a:pt x="6839" y="93"/>
                </a:lnTo>
                <a:lnTo>
                  <a:pt x="6839" y="73"/>
                </a:lnTo>
                <a:lnTo>
                  <a:pt x="6839" y="77"/>
                </a:lnTo>
                <a:lnTo>
                  <a:pt x="6839" y="87"/>
                </a:lnTo>
                <a:lnTo>
                  <a:pt x="6840" y="98"/>
                </a:lnTo>
                <a:lnTo>
                  <a:pt x="6840" y="92"/>
                </a:lnTo>
                <a:lnTo>
                  <a:pt x="6841" y="93"/>
                </a:lnTo>
                <a:lnTo>
                  <a:pt x="6841" y="96"/>
                </a:lnTo>
                <a:lnTo>
                  <a:pt x="6841" y="93"/>
                </a:lnTo>
                <a:lnTo>
                  <a:pt x="6841" y="81"/>
                </a:lnTo>
                <a:lnTo>
                  <a:pt x="6842" y="89"/>
                </a:lnTo>
                <a:lnTo>
                  <a:pt x="6842" y="73"/>
                </a:lnTo>
                <a:lnTo>
                  <a:pt x="6842" y="82"/>
                </a:lnTo>
                <a:lnTo>
                  <a:pt x="6843" y="89"/>
                </a:lnTo>
                <a:lnTo>
                  <a:pt x="6843" y="71"/>
                </a:lnTo>
                <a:lnTo>
                  <a:pt x="6843" y="85"/>
                </a:lnTo>
                <a:lnTo>
                  <a:pt x="6843" y="70"/>
                </a:lnTo>
                <a:lnTo>
                  <a:pt x="6844" y="68"/>
                </a:lnTo>
                <a:lnTo>
                  <a:pt x="6844" y="87"/>
                </a:lnTo>
                <a:lnTo>
                  <a:pt x="6845" y="81"/>
                </a:lnTo>
                <a:lnTo>
                  <a:pt x="6845" y="85"/>
                </a:lnTo>
                <a:lnTo>
                  <a:pt x="6845" y="100"/>
                </a:lnTo>
                <a:lnTo>
                  <a:pt x="6845" y="232"/>
                </a:lnTo>
                <a:lnTo>
                  <a:pt x="6846" y="318"/>
                </a:lnTo>
                <a:lnTo>
                  <a:pt x="6846" y="365"/>
                </a:lnTo>
                <a:lnTo>
                  <a:pt x="6846" y="369"/>
                </a:lnTo>
                <a:lnTo>
                  <a:pt x="6847" y="363"/>
                </a:lnTo>
                <a:lnTo>
                  <a:pt x="6847" y="333"/>
                </a:lnTo>
                <a:lnTo>
                  <a:pt x="6847" y="300"/>
                </a:lnTo>
                <a:lnTo>
                  <a:pt x="6848" y="281"/>
                </a:lnTo>
                <a:lnTo>
                  <a:pt x="6848" y="268"/>
                </a:lnTo>
                <a:lnTo>
                  <a:pt x="6848" y="226"/>
                </a:lnTo>
                <a:lnTo>
                  <a:pt x="6849" y="219"/>
                </a:lnTo>
                <a:lnTo>
                  <a:pt x="6849" y="212"/>
                </a:lnTo>
                <a:lnTo>
                  <a:pt x="6849" y="173"/>
                </a:lnTo>
                <a:lnTo>
                  <a:pt x="6849" y="166"/>
                </a:lnTo>
                <a:lnTo>
                  <a:pt x="6850" y="146"/>
                </a:lnTo>
                <a:lnTo>
                  <a:pt x="6850" y="126"/>
                </a:lnTo>
                <a:lnTo>
                  <a:pt x="6850" y="105"/>
                </a:lnTo>
                <a:lnTo>
                  <a:pt x="6850" y="94"/>
                </a:lnTo>
                <a:lnTo>
                  <a:pt x="6851" y="83"/>
                </a:lnTo>
                <a:lnTo>
                  <a:pt x="6851" y="77"/>
                </a:lnTo>
                <a:lnTo>
                  <a:pt x="6852" y="57"/>
                </a:lnTo>
                <a:lnTo>
                  <a:pt x="6852" y="64"/>
                </a:lnTo>
                <a:lnTo>
                  <a:pt x="6852" y="84"/>
                </a:lnTo>
                <a:lnTo>
                  <a:pt x="6852" y="84"/>
                </a:lnTo>
                <a:lnTo>
                  <a:pt x="6853" y="84"/>
                </a:lnTo>
                <a:lnTo>
                  <a:pt x="6853" y="91"/>
                </a:lnTo>
                <a:lnTo>
                  <a:pt x="6853" y="76"/>
                </a:lnTo>
                <a:lnTo>
                  <a:pt x="6854" y="86"/>
                </a:lnTo>
                <a:lnTo>
                  <a:pt x="6854" y="86"/>
                </a:lnTo>
                <a:lnTo>
                  <a:pt x="6854" y="78"/>
                </a:lnTo>
                <a:lnTo>
                  <a:pt x="6854" y="96"/>
                </a:lnTo>
                <a:lnTo>
                  <a:pt x="6855" y="80"/>
                </a:lnTo>
                <a:lnTo>
                  <a:pt x="6855" y="92"/>
                </a:lnTo>
                <a:lnTo>
                  <a:pt x="6856" y="113"/>
                </a:lnTo>
                <a:lnTo>
                  <a:pt x="6856" y="103"/>
                </a:lnTo>
                <a:lnTo>
                  <a:pt x="6856" y="117"/>
                </a:lnTo>
                <a:lnTo>
                  <a:pt x="6856" y="99"/>
                </a:lnTo>
                <a:lnTo>
                  <a:pt x="6857" y="87"/>
                </a:lnTo>
                <a:lnTo>
                  <a:pt x="6857" y="83"/>
                </a:lnTo>
                <a:lnTo>
                  <a:pt x="6857" y="72"/>
                </a:lnTo>
                <a:lnTo>
                  <a:pt x="6858" y="94"/>
                </a:lnTo>
                <a:lnTo>
                  <a:pt x="6858" y="96"/>
                </a:lnTo>
                <a:lnTo>
                  <a:pt x="6858" y="96"/>
                </a:lnTo>
                <a:lnTo>
                  <a:pt x="6859" y="104"/>
                </a:lnTo>
                <a:lnTo>
                  <a:pt x="6859" y="114"/>
                </a:lnTo>
                <a:lnTo>
                  <a:pt x="6859" y="97"/>
                </a:lnTo>
                <a:lnTo>
                  <a:pt x="6860" y="104"/>
                </a:lnTo>
                <a:lnTo>
                  <a:pt x="6860" y="115"/>
                </a:lnTo>
                <a:lnTo>
                  <a:pt x="6860" y="117"/>
                </a:lnTo>
                <a:lnTo>
                  <a:pt x="6860" y="101"/>
                </a:lnTo>
                <a:lnTo>
                  <a:pt x="6861" y="105"/>
                </a:lnTo>
                <a:lnTo>
                  <a:pt x="6861" y="121"/>
                </a:lnTo>
                <a:lnTo>
                  <a:pt x="6861" y="117"/>
                </a:lnTo>
                <a:lnTo>
                  <a:pt x="6862" y="171"/>
                </a:lnTo>
                <a:lnTo>
                  <a:pt x="6862" y="188"/>
                </a:lnTo>
                <a:lnTo>
                  <a:pt x="6862" y="107"/>
                </a:lnTo>
                <a:lnTo>
                  <a:pt x="6863" y="85"/>
                </a:lnTo>
                <a:lnTo>
                  <a:pt x="6863" y="84"/>
                </a:lnTo>
                <a:lnTo>
                  <a:pt x="6863" y="77"/>
                </a:lnTo>
                <a:lnTo>
                  <a:pt x="6864" y="60"/>
                </a:lnTo>
                <a:lnTo>
                  <a:pt x="6864" y="74"/>
                </a:lnTo>
                <a:lnTo>
                  <a:pt x="6864" y="56"/>
                </a:lnTo>
                <a:lnTo>
                  <a:pt x="6864" y="70"/>
                </a:lnTo>
                <a:lnTo>
                  <a:pt x="6865" y="55"/>
                </a:lnTo>
                <a:lnTo>
                  <a:pt x="6865" y="47"/>
                </a:lnTo>
                <a:lnTo>
                  <a:pt x="6865" y="47"/>
                </a:lnTo>
                <a:lnTo>
                  <a:pt x="6865" y="55"/>
                </a:lnTo>
                <a:lnTo>
                  <a:pt x="6866" y="41"/>
                </a:lnTo>
                <a:lnTo>
                  <a:pt x="6866" y="46"/>
                </a:lnTo>
                <a:lnTo>
                  <a:pt x="6867" y="39"/>
                </a:lnTo>
                <a:lnTo>
                  <a:pt x="6867" y="37"/>
                </a:lnTo>
                <a:lnTo>
                  <a:pt x="6867" y="29"/>
                </a:lnTo>
                <a:lnTo>
                  <a:pt x="6867" y="43"/>
                </a:lnTo>
                <a:lnTo>
                  <a:pt x="6868" y="35"/>
                </a:lnTo>
                <a:lnTo>
                  <a:pt x="6868" y="28"/>
                </a:lnTo>
                <a:lnTo>
                  <a:pt x="6868" y="41"/>
                </a:lnTo>
                <a:lnTo>
                  <a:pt x="6869" y="62"/>
                </a:lnTo>
                <a:lnTo>
                  <a:pt x="6869" y="71"/>
                </a:lnTo>
                <a:lnTo>
                  <a:pt x="6869" y="90"/>
                </a:lnTo>
                <a:lnTo>
                  <a:pt x="6870" y="133"/>
                </a:lnTo>
                <a:lnTo>
                  <a:pt x="6870" y="134"/>
                </a:lnTo>
                <a:lnTo>
                  <a:pt x="6870" y="185"/>
                </a:lnTo>
                <a:lnTo>
                  <a:pt x="6871" y="156"/>
                </a:lnTo>
                <a:lnTo>
                  <a:pt x="6871" y="61"/>
                </a:lnTo>
                <a:lnTo>
                  <a:pt x="6871" y="70"/>
                </a:lnTo>
                <a:lnTo>
                  <a:pt x="6871" y="57"/>
                </a:lnTo>
                <a:lnTo>
                  <a:pt x="6872" y="50"/>
                </a:lnTo>
                <a:lnTo>
                  <a:pt x="6872" y="32"/>
                </a:lnTo>
                <a:lnTo>
                  <a:pt x="6872" y="51"/>
                </a:lnTo>
                <a:lnTo>
                  <a:pt x="6873" y="60"/>
                </a:lnTo>
                <a:lnTo>
                  <a:pt x="6873" y="47"/>
                </a:lnTo>
                <a:lnTo>
                  <a:pt x="6873" y="44"/>
                </a:lnTo>
                <a:lnTo>
                  <a:pt x="6874" y="46"/>
                </a:lnTo>
                <a:lnTo>
                  <a:pt x="6874" y="40"/>
                </a:lnTo>
                <a:lnTo>
                  <a:pt x="6874" y="40"/>
                </a:lnTo>
                <a:lnTo>
                  <a:pt x="6875" y="31"/>
                </a:lnTo>
                <a:lnTo>
                  <a:pt x="6875" y="36"/>
                </a:lnTo>
                <a:lnTo>
                  <a:pt x="6875" y="38"/>
                </a:lnTo>
                <a:lnTo>
                  <a:pt x="6875" y="43"/>
                </a:lnTo>
                <a:lnTo>
                  <a:pt x="6876" y="60"/>
                </a:lnTo>
                <a:lnTo>
                  <a:pt x="6876" y="51"/>
                </a:lnTo>
                <a:lnTo>
                  <a:pt x="6876" y="46"/>
                </a:lnTo>
                <a:lnTo>
                  <a:pt x="6877" y="53"/>
                </a:lnTo>
                <a:lnTo>
                  <a:pt x="6877" y="64"/>
                </a:lnTo>
                <a:lnTo>
                  <a:pt x="6877" y="107"/>
                </a:lnTo>
                <a:lnTo>
                  <a:pt x="6878" y="341"/>
                </a:lnTo>
                <a:lnTo>
                  <a:pt x="6878" y="389"/>
                </a:lnTo>
                <a:lnTo>
                  <a:pt x="6878" y="327"/>
                </a:lnTo>
                <a:lnTo>
                  <a:pt x="6879" y="334"/>
                </a:lnTo>
                <a:lnTo>
                  <a:pt x="6879" y="374"/>
                </a:lnTo>
                <a:lnTo>
                  <a:pt x="6879" y="344"/>
                </a:lnTo>
                <a:lnTo>
                  <a:pt x="6879" y="306"/>
                </a:lnTo>
                <a:lnTo>
                  <a:pt x="6880" y="318"/>
                </a:lnTo>
                <a:lnTo>
                  <a:pt x="6880" y="323"/>
                </a:lnTo>
                <a:lnTo>
                  <a:pt x="6881" y="323"/>
                </a:lnTo>
                <a:lnTo>
                  <a:pt x="6881" y="309"/>
                </a:lnTo>
                <a:lnTo>
                  <a:pt x="6881" y="292"/>
                </a:lnTo>
                <a:lnTo>
                  <a:pt x="6881" y="291"/>
                </a:lnTo>
                <a:lnTo>
                  <a:pt x="6882" y="297"/>
                </a:lnTo>
                <a:lnTo>
                  <a:pt x="6882" y="261"/>
                </a:lnTo>
                <a:lnTo>
                  <a:pt x="6882" y="252"/>
                </a:lnTo>
                <a:lnTo>
                  <a:pt x="6882" y="225"/>
                </a:lnTo>
                <a:lnTo>
                  <a:pt x="6883" y="217"/>
                </a:lnTo>
                <a:lnTo>
                  <a:pt x="6883" y="187"/>
                </a:lnTo>
                <a:lnTo>
                  <a:pt x="6883" y="155"/>
                </a:lnTo>
                <a:lnTo>
                  <a:pt x="6884" y="155"/>
                </a:lnTo>
                <a:lnTo>
                  <a:pt x="6884" y="147"/>
                </a:lnTo>
                <a:lnTo>
                  <a:pt x="6884" y="119"/>
                </a:lnTo>
                <a:lnTo>
                  <a:pt x="6885" y="119"/>
                </a:lnTo>
                <a:lnTo>
                  <a:pt x="6885" y="96"/>
                </a:lnTo>
                <a:lnTo>
                  <a:pt x="6885" y="111"/>
                </a:lnTo>
                <a:lnTo>
                  <a:pt x="6886" y="139"/>
                </a:lnTo>
                <a:lnTo>
                  <a:pt x="6886" y="163"/>
                </a:lnTo>
                <a:lnTo>
                  <a:pt x="6886" y="127"/>
                </a:lnTo>
                <a:lnTo>
                  <a:pt x="6886" y="90"/>
                </a:lnTo>
                <a:lnTo>
                  <a:pt x="6887" y="75"/>
                </a:lnTo>
                <a:lnTo>
                  <a:pt x="6887" y="71"/>
                </a:lnTo>
                <a:lnTo>
                  <a:pt x="6887" y="66"/>
                </a:lnTo>
                <a:lnTo>
                  <a:pt x="6888" y="65"/>
                </a:lnTo>
                <a:lnTo>
                  <a:pt x="6888" y="67"/>
                </a:lnTo>
                <a:lnTo>
                  <a:pt x="6888" y="73"/>
                </a:lnTo>
                <a:lnTo>
                  <a:pt x="6889" y="70"/>
                </a:lnTo>
                <a:lnTo>
                  <a:pt x="6889" y="85"/>
                </a:lnTo>
                <a:lnTo>
                  <a:pt x="6889" y="89"/>
                </a:lnTo>
                <a:lnTo>
                  <a:pt x="6890" y="79"/>
                </a:lnTo>
                <a:lnTo>
                  <a:pt x="6890" y="135"/>
                </a:lnTo>
                <a:lnTo>
                  <a:pt x="6890" y="204"/>
                </a:lnTo>
                <a:lnTo>
                  <a:pt x="6890" y="139"/>
                </a:lnTo>
                <a:lnTo>
                  <a:pt x="6891" y="83"/>
                </a:lnTo>
                <a:lnTo>
                  <a:pt x="6891" y="65"/>
                </a:lnTo>
                <a:lnTo>
                  <a:pt x="6892" y="81"/>
                </a:lnTo>
                <a:lnTo>
                  <a:pt x="6892" y="70"/>
                </a:lnTo>
                <a:lnTo>
                  <a:pt x="6892" y="64"/>
                </a:lnTo>
                <a:lnTo>
                  <a:pt x="6892" y="60"/>
                </a:lnTo>
                <a:lnTo>
                  <a:pt x="6893" y="101"/>
                </a:lnTo>
                <a:lnTo>
                  <a:pt x="6893" y="101"/>
                </a:lnTo>
                <a:lnTo>
                  <a:pt x="6893" y="132"/>
                </a:lnTo>
                <a:lnTo>
                  <a:pt x="6893" y="189"/>
                </a:lnTo>
                <a:lnTo>
                  <a:pt x="6894" y="179"/>
                </a:lnTo>
                <a:lnTo>
                  <a:pt x="6894" y="137"/>
                </a:lnTo>
                <a:lnTo>
                  <a:pt x="6894" y="139"/>
                </a:lnTo>
                <a:lnTo>
                  <a:pt x="6895" y="114"/>
                </a:lnTo>
                <a:lnTo>
                  <a:pt x="6895" y="110"/>
                </a:lnTo>
                <a:lnTo>
                  <a:pt x="6896" y="103"/>
                </a:lnTo>
                <a:lnTo>
                  <a:pt x="6896" y="84"/>
                </a:lnTo>
                <a:lnTo>
                  <a:pt x="6896" y="49"/>
                </a:lnTo>
                <a:lnTo>
                  <a:pt x="6896" y="54"/>
                </a:lnTo>
                <a:lnTo>
                  <a:pt x="6897" y="54"/>
                </a:lnTo>
                <a:lnTo>
                  <a:pt x="6897" y="36"/>
                </a:lnTo>
                <a:lnTo>
                  <a:pt x="6897" y="40"/>
                </a:lnTo>
                <a:lnTo>
                  <a:pt x="6897" y="49"/>
                </a:lnTo>
                <a:lnTo>
                  <a:pt x="6898" y="52"/>
                </a:lnTo>
                <a:lnTo>
                  <a:pt x="6898" y="47"/>
                </a:lnTo>
                <a:lnTo>
                  <a:pt x="6898" y="31"/>
                </a:lnTo>
                <a:lnTo>
                  <a:pt x="6899" y="48"/>
                </a:lnTo>
                <a:lnTo>
                  <a:pt x="6899" y="63"/>
                </a:lnTo>
                <a:lnTo>
                  <a:pt x="6899" y="61"/>
                </a:lnTo>
                <a:lnTo>
                  <a:pt x="6900" y="34"/>
                </a:lnTo>
                <a:lnTo>
                  <a:pt x="6900" y="78"/>
                </a:lnTo>
                <a:lnTo>
                  <a:pt x="6900" y="77"/>
                </a:lnTo>
                <a:lnTo>
                  <a:pt x="6901" y="91"/>
                </a:lnTo>
                <a:lnTo>
                  <a:pt x="6901" y="77"/>
                </a:lnTo>
                <a:lnTo>
                  <a:pt x="6901" y="88"/>
                </a:lnTo>
                <a:lnTo>
                  <a:pt x="6901" y="179"/>
                </a:lnTo>
                <a:lnTo>
                  <a:pt x="6902" y="219"/>
                </a:lnTo>
                <a:lnTo>
                  <a:pt x="6902" y="107"/>
                </a:lnTo>
                <a:lnTo>
                  <a:pt x="6903" y="81"/>
                </a:lnTo>
                <a:lnTo>
                  <a:pt x="6903" y="95"/>
                </a:lnTo>
                <a:lnTo>
                  <a:pt x="6903" y="96"/>
                </a:lnTo>
                <a:lnTo>
                  <a:pt x="6903" y="92"/>
                </a:lnTo>
                <a:lnTo>
                  <a:pt x="6904" y="84"/>
                </a:lnTo>
                <a:lnTo>
                  <a:pt x="6904" y="86"/>
                </a:lnTo>
                <a:lnTo>
                  <a:pt x="6904" y="86"/>
                </a:lnTo>
                <a:lnTo>
                  <a:pt x="6905" y="83"/>
                </a:lnTo>
                <a:lnTo>
                  <a:pt x="6905" y="72"/>
                </a:lnTo>
                <a:lnTo>
                  <a:pt x="6905" y="61"/>
                </a:lnTo>
                <a:lnTo>
                  <a:pt x="6905" y="75"/>
                </a:lnTo>
                <a:lnTo>
                  <a:pt x="6906" y="65"/>
                </a:lnTo>
                <a:lnTo>
                  <a:pt x="6906" y="76"/>
                </a:lnTo>
                <a:lnTo>
                  <a:pt x="6907" y="108"/>
                </a:lnTo>
                <a:lnTo>
                  <a:pt x="6907" y="96"/>
                </a:lnTo>
                <a:lnTo>
                  <a:pt x="6907" y="74"/>
                </a:lnTo>
                <a:lnTo>
                  <a:pt x="6907" y="80"/>
                </a:lnTo>
                <a:lnTo>
                  <a:pt x="6908" y="82"/>
                </a:lnTo>
                <a:lnTo>
                  <a:pt x="6908" y="94"/>
                </a:lnTo>
                <a:lnTo>
                  <a:pt x="6908" y="102"/>
                </a:lnTo>
                <a:lnTo>
                  <a:pt x="6908" y="114"/>
                </a:lnTo>
                <a:lnTo>
                  <a:pt x="6909" y="289"/>
                </a:lnTo>
                <a:lnTo>
                  <a:pt x="6909" y="381"/>
                </a:lnTo>
                <a:lnTo>
                  <a:pt x="6910" y="411"/>
                </a:lnTo>
                <a:lnTo>
                  <a:pt x="6910" y="417"/>
                </a:lnTo>
                <a:lnTo>
                  <a:pt x="6910" y="442"/>
                </a:lnTo>
                <a:lnTo>
                  <a:pt x="6910" y="469"/>
                </a:lnTo>
                <a:lnTo>
                  <a:pt x="6911" y="433"/>
                </a:lnTo>
                <a:lnTo>
                  <a:pt x="6911" y="445"/>
                </a:lnTo>
                <a:lnTo>
                  <a:pt x="6911" y="407"/>
                </a:lnTo>
                <a:lnTo>
                  <a:pt x="6912" y="380"/>
                </a:lnTo>
                <a:lnTo>
                  <a:pt x="6912" y="363"/>
                </a:lnTo>
                <a:lnTo>
                  <a:pt x="6912" y="345"/>
                </a:lnTo>
                <a:lnTo>
                  <a:pt x="6912" y="326"/>
                </a:lnTo>
                <a:lnTo>
                  <a:pt x="6913" y="307"/>
                </a:lnTo>
                <a:lnTo>
                  <a:pt x="6913" y="305"/>
                </a:lnTo>
                <a:lnTo>
                  <a:pt x="6914" y="252"/>
                </a:lnTo>
                <a:lnTo>
                  <a:pt x="6914" y="256"/>
                </a:lnTo>
                <a:lnTo>
                  <a:pt x="6914" y="236"/>
                </a:lnTo>
                <a:lnTo>
                  <a:pt x="6914" y="228"/>
                </a:lnTo>
                <a:lnTo>
                  <a:pt x="6915" y="230"/>
                </a:lnTo>
                <a:lnTo>
                  <a:pt x="6915" y="226"/>
                </a:lnTo>
                <a:lnTo>
                  <a:pt x="6915" y="192"/>
                </a:lnTo>
                <a:lnTo>
                  <a:pt x="6916" y="215"/>
                </a:lnTo>
                <a:lnTo>
                  <a:pt x="6916" y="201"/>
                </a:lnTo>
                <a:lnTo>
                  <a:pt x="6916" y="189"/>
                </a:lnTo>
                <a:lnTo>
                  <a:pt x="6916" y="205"/>
                </a:lnTo>
                <a:lnTo>
                  <a:pt x="6917" y="181"/>
                </a:lnTo>
                <a:lnTo>
                  <a:pt x="6917" y="210"/>
                </a:lnTo>
                <a:lnTo>
                  <a:pt x="6918" y="209"/>
                </a:lnTo>
                <a:lnTo>
                  <a:pt x="6918" y="212"/>
                </a:lnTo>
                <a:lnTo>
                  <a:pt x="6918" y="189"/>
                </a:lnTo>
                <a:lnTo>
                  <a:pt x="6918" y="197"/>
                </a:lnTo>
                <a:lnTo>
                  <a:pt x="6919" y="193"/>
                </a:lnTo>
                <a:lnTo>
                  <a:pt x="6919" y="186"/>
                </a:lnTo>
                <a:lnTo>
                  <a:pt x="6919" y="198"/>
                </a:lnTo>
                <a:lnTo>
                  <a:pt x="6920" y="178"/>
                </a:lnTo>
                <a:lnTo>
                  <a:pt x="6920" y="167"/>
                </a:lnTo>
                <a:lnTo>
                  <a:pt x="6920" y="190"/>
                </a:lnTo>
                <a:lnTo>
                  <a:pt x="6921" y="169"/>
                </a:lnTo>
                <a:lnTo>
                  <a:pt x="6921" y="169"/>
                </a:lnTo>
                <a:lnTo>
                  <a:pt x="6921" y="180"/>
                </a:lnTo>
                <a:lnTo>
                  <a:pt x="6922" y="152"/>
                </a:lnTo>
                <a:lnTo>
                  <a:pt x="6922" y="174"/>
                </a:lnTo>
                <a:lnTo>
                  <a:pt x="6922" y="185"/>
                </a:lnTo>
                <a:lnTo>
                  <a:pt x="6922" y="179"/>
                </a:lnTo>
                <a:lnTo>
                  <a:pt x="6923" y="187"/>
                </a:lnTo>
                <a:lnTo>
                  <a:pt x="6923" y="176"/>
                </a:lnTo>
                <a:lnTo>
                  <a:pt x="6923" y="147"/>
                </a:lnTo>
                <a:lnTo>
                  <a:pt x="6923" y="164"/>
                </a:lnTo>
                <a:lnTo>
                  <a:pt x="6924" y="173"/>
                </a:lnTo>
                <a:lnTo>
                  <a:pt x="6924" y="169"/>
                </a:lnTo>
                <a:lnTo>
                  <a:pt x="6925" y="205"/>
                </a:lnTo>
                <a:lnTo>
                  <a:pt x="6925" y="181"/>
                </a:lnTo>
                <a:lnTo>
                  <a:pt x="6925" y="260"/>
                </a:lnTo>
                <a:lnTo>
                  <a:pt x="6925" y="292"/>
                </a:lnTo>
                <a:lnTo>
                  <a:pt x="6926" y="293"/>
                </a:lnTo>
                <a:lnTo>
                  <a:pt x="6926" y="313"/>
                </a:lnTo>
                <a:lnTo>
                  <a:pt x="6926" y="308"/>
                </a:lnTo>
                <a:lnTo>
                  <a:pt x="6927" y="281"/>
                </a:lnTo>
                <a:lnTo>
                  <a:pt x="6927" y="276"/>
                </a:lnTo>
                <a:lnTo>
                  <a:pt x="6927" y="288"/>
                </a:lnTo>
                <a:lnTo>
                  <a:pt x="6927" y="270"/>
                </a:lnTo>
                <a:lnTo>
                  <a:pt x="6928" y="278"/>
                </a:lnTo>
                <a:lnTo>
                  <a:pt x="6928" y="286"/>
                </a:lnTo>
                <a:lnTo>
                  <a:pt x="6929" y="263"/>
                </a:lnTo>
                <a:lnTo>
                  <a:pt x="6929" y="262"/>
                </a:lnTo>
                <a:lnTo>
                  <a:pt x="6929" y="250"/>
                </a:lnTo>
                <a:lnTo>
                  <a:pt x="6929" y="240"/>
                </a:lnTo>
                <a:lnTo>
                  <a:pt x="6930" y="235"/>
                </a:lnTo>
                <a:lnTo>
                  <a:pt x="6930" y="246"/>
                </a:lnTo>
                <a:lnTo>
                  <a:pt x="6930" y="234"/>
                </a:lnTo>
                <a:lnTo>
                  <a:pt x="6931" y="244"/>
                </a:lnTo>
                <a:lnTo>
                  <a:pt x="6931" y="234"/>
                </a:lnTo>
                <a:lnTo>
                  <a:pt x="6931" y="235"/>
                </a:lnTo>
                <a:lnTo>
                  <a:pt x="6932" y="238"/>
                </a:lnTo>
                <a:lnTo>
                  <a:pt x="6932" y="238"/>
                </a:lnTo>
                <a:lnTo>
                  <a:pt x="6932" y="242"/>
                </a:lnTo>
                <a:lnTo>
                  <a:pt x="6933" y="227"/>
                </a:lnTo>
                <a:lnTo>
                  <a:pt x="6933" y="234"/>
                </a:lnTo>
                <a:lnTo>
                  <a:pt x="6933" y="258"/>
                </a:lnTo>
                <a:lnTo>
                  <a:pt x="6933" y="265"/>
                </a:lnTo>
                <a:lnTo>
                  <a:pt x="6934" y="262"/>
                </a:lnTo>
                <a:lnTo>
                  <a:pt x="6934" y="258"/>
                </a:lnTo>
                <a:lnTo>
                  <a:pt x="6934" y="274"/>
                </a:lnTo>
                <a:lnTo>
                  <a:pt x="6934" y="272"/>
                </a:lnTo>
                <a:lnTo>
                  <a:pt x="6935" y="266"/>
                </a:lnTo>
                <a:lnTo>
                  <a:pt x="6935" y="262"/>
                </a:lnTo>
                <a:lnTo>
                  <a:pt x="6936" y="265"/>
                </a:lnTo>
                <a:lnTo>
                  <a:pt x="6936" y="274"/>
                </a:lnTo>
                <a:lnTo>
                  <a:pt x="6936" y="264"/>
                </a:lnTo>
                <a:lnTo>
                  <a:pt x="6937" y="268"/>
                </a:lnTo>
                <a:lnTo>
                  <a:pt x="6937" y="257"/>
                </a:lnTo>
                <a:lnTo>
                  <a:pt x="6937" y="253"/>
                </a:lnTo>
                <a:lnTo>
                  <a:pt x="6937" y="254"/>
                </a:lnTo>
                <a:lnTo>
                  <a:pt x="6938" y="258"/>
                </a:lnTo>
                <a:lnTo>
                  <a:pt x="6938" y="256"/>
                </a:lnTo>
                <a:lnTo>
                  <a:pt x="6938" y="259"/>
                </a:lnTo>
                <a:lnTo>
                  <a:pt x="6938" y="249"/>
                </a:lnTo>
                <a:lnTo>
                  <a:pt x="6939" y="248"/>
                </a:lnTo>
                <a:lnTo>
                  <a:pt x="6939" y="247"/>
                </a:lnTo>
                <a:lnTo>
                  <a:pt x="6940" y="246"/>
                </a:lnTo>
                <a:lnTo>
                  <a:pt x="6940" y="242"/>
                </a:lnTo>
                <a:lnTo>
                  <a:pt x="6940" y="243"/>
                </a:lnTo>
                <a:lnTo>
                  <a:pt x="6940" y="237"/>
                </a:lnTo>
                <a:lnTo>
                  <a:pt x="6941" y="240"/>
                </a:lnTo>
                <a:lnTo>
                  <a:pt x="6941" y="226"/>
                </a:lnTo>
                <a:lnTo>
                  <a:pt x="6941" y="229"/>
                </a:lnTo>
                <a:lnTo>
                  <a:pt x="6942" y="251"/>
                </a:lnTo>
                <a:lnTo>
                  <a:pt x="6942" y="263"/>
                </a:lnTo>
                <a:lnTo>
                  <a:pt x="6942" y="270"/>
                </a:lnTo>
                <a:lnTo>
                  <a:pt x="6943" y="274"/>
                </a:lnTo>
                <a:lnTo>
                  <a:pt x="6943" y="278"/>
                </a:lnTo>
                <a:lnTo>
                  <a:pt x="6943" y="268"/>
                </a:lnTo>
                <a:lnTo>
                  <a:pt x="6944" y="273"/>
                </a:lnTo>
                <a:lnTo>
                  <a:pt x="6944" y="276"/>
                </a:lnTo>
                <a:lnTo>
                  <a:pt x="6944" y="284"/>
                </a:lnTo>
                <a:lnTo>
                  <a:pt x="6944" y="265"/>
                </a:lnTo>
                <a:lnTo>
                  <a:pt x="6945" y="266"/>
                </a:lnTo>
                <a:lnTo>
                  <a:pt x="6945" y="257"/>
                </a:lnTo>
                <a:lnTo>
                  <a:pt x="6945" y="261"/>
                </a:lnTo>
                <a:lnTo>
                  <a:pt x="6946" y="260"/>
                </a:lnTo>
                <a:lnTo>
                  <a:pt x="6946" y="262"/>
                </a:lnTo>
                <a:lnTo>
                  <a:pt x="6946" y="262"/>
                </a:lnTo>
                <a:lnTo>
                  <a:pt x="6947" y="260"/>
                </a:lnTo>
                <a:lnTo>
                  <a:pt x="6947" y="251"/>
                </a:lnTo>
                <a:lnTo>
                  <a:pt x="6947" y="243"/>
                </a:lnTo>
                <a:lnTo>
                  <a:pt x="6948" y="246"/>
                </a:lnTo>
                <a:lnTo>
                  <a:pt x="6948" y="247"/>
                </a:lnTo>
                <a:lnTo>
                  <a:pt x="6948" y="258"/>
                </a:lnTo>
                <a:lnTo>
                  <a:pt x="6948" y="246"/>
                </a:lnTo>
                <a:lnTo>
                  <a:pt x="6949" y="241"/>
                </a:lnTo>
                <a:lnTo>
                  <a:pt x="6949" y="252"/>
                </a:lnTo>
                <a:lnTo>
                  <a:pt x="6949" y="234"/>
                </a:lnTo>
                <a:lnTo>
                  <a:pt x="6949" y="237"/>
                </a:lnTo>
                <a:lnTo>
                  <a:pt x="6950" y="232"/>
                </a:lnTo>
                <a:lnTo>
                  <a:pt x="6950" y="250"/>
                </a:lnTo>
                <a:lnTo>
                  <a:pt x="6951" y="318"/>
                </a:lnTo>
                <a:lnTo>
                  <a:pt x="6951" y="275"/>
                </a:lnTo>
                <a:lnTo>
                  <a:pt x="6951" y="261"/>
                </a:lnTo>
                <a:lnTo>
                  <a:pt x="6951" y="227"/>
                </a:lnTo>
                <a:lnTo>
                  <a:pt x="6952" y="246"/>
                </a:lnTo>
                <a:lnTo>
                  <a:pt x="6952" y="253"/>
                </a:lnTo>
                <a:lnTo>
                  <a:pt x="6952" y="262"/>
                </a:lnTo>
                <a:lnTo>
                  <a:pt x="6953" y="255"/>
                </a:lnTo>
                <a:lnTo>
                  <a:pt x="6953" y="245"/>
                </a:lnTo>
                <a:lnTo>
                  <a:pt x="6953" y="252"/>
                </a:lnTo>
                <a:lnTo>
                  <a:pt x="6954" y="254"/>
                </a:lnTo>
                <a:lnTo>
                  <a:pt x="6954" y="257"/>
                </a:lnTo>
                <a:lnTo>
                  <a:pt x="6954" y="241"/>
                </a:lnTo>
                <a:lnTo>
                  <a:pt x="6955" y="244"/>
                </a:lnTo>
                <a:lnTo>
                  <a:pt x="6955" y="246"/>
                </a:lnTo>
                <a:lnTo>
                  <a:pt x="6955" y="237"/>
                </a:lnTo>
                <a:lnTo>
                  <a:pt x="6955" y="236"/>
                </a:lnTo>
                <a:lnTo>
                  <a:pt x="6956" y="255"/>
                </a:lnTo>
                <a:lnTo>
                  <a:pt x="6956" y="233"/>
                </a:lnTo>
                <a:lnTo>
                  <a:pt x="6956" y="244"/>
                </a:lnTo>
                <a:lnTo>
                  <a:pt x="6957" y="244"/>
                </a:lnTo>
                <a:lnTo>
                  <a:pt x="6957" y="231"/>
                </a:lnTo>
                <a:lnTo>
                  <a:pt x="6957" y="234"/>
                </a:lnTo>
                <a:lnTo>
                  <a:pt x="6958" y="232"/>
                </a:lnTo>
                <a:lnTo>
                  <a:pt x="6958" y="219"/>
                </a:lnTo>
                <a:lnTo>
                  <a:pt x="6958" y="230"/>
                </a:lnTo>
                <a:lnTo>
                  <a:pt x="6959" y="226"/>
                </a:lnTo>
                <a:lnTo>
                  <a:pt x="6959" y="224"/>
                </a:lnTo>
                <a:lnTo>
                  <a:pt x="6959" y="212"/>
                </a:lnTo>
                <a:lnTo>
                  <a:pt x="6959" y="227"/>
                </a:lnTo>
                <a:lnTo>
                  <a:pt x="6960" y="226"/>
                </a:lnTo>
                <a:lnTo>
                  <a:pt x="6960" y="205"/>
                </a:lnTo>
                <a:lnTo>
                  <a:pt x="6960" y="220"/>
                </a:lnTo>
                <a:lnTo>
                  <a:pt x="6961" y="203"/>
                </a:lnTo>
                <a:lnTo>
                  <a:pt x="6961" y="222"/>
                </a:lnTo>
                <a:lnTo>
                  <a:pt x="6961" y="219"/>
                </a:lnTo>
                <a:lnTo>
                  <a:pt x="6962" y="222"/>
                </a:lnTo>
                <a:lnTo>
                  <a:pt x="6962" y="200"/>
                </a:lnTo>
                <a:lnTo>
                  <a:pt x="6962" y="221"/>
                </a:lnTo>
                <a:lnTo>
                  <a:pt x="6963" y="200"/>
                </a:lnTo>
                <a:lnTo>
                  <a:pt x="6963" y="196"/>
                </a:lnTo>
                <a:lnTo>
                  <a:pt x="6963" y="205"/>
                </a:lnTo>
                <a:lnTo>
                  <a:pt x="6963" y="202"/>
                </a:lnTo>
                <a:lnTo>
                  <a:pt x="6964" y="206"/>
                </a:lnTo>
                <a:lnTo>
                  <a:pt x="6964" y="194"/>
                </a:lnTo>
                <a:lnTo>
                  <a:pt x="6965" y="200"/>
                </a:lnTo>
                <a:lnTo>
                  <a:pt x="6965" y="220"/>
                </a:lnTo>
                <a:lnTo>
                  <a:pt x="6965" y="209"/>
                </a:lnTo>
                <a:lnTo>
                  <a:pt x="6965" y="194"/>
                </a:lnTo>
                <a:lnTo>
                  <a:pt x="6966" y="201"/>
                </a:lnTo>
                <a:lnTo>
                  <a:pt x="6966" y="192"/>
                </a:lnTo>
                <a:lnTo>
                  <a:pt x="6966" y="206"/>
                </a:lnTo>
                <a:lnTo>
                  <a:pt x="6966" y="186"/>
                </a:lnTo>
                <a:lnTo>
                  <a:pt x="6967" y="199"/>
                </a:lnTo>
                <a:lnTo>
                  <a:pt x="6967" y="195"/>
                </a:lnTo>
                <a:lnTo>
                  <a:pt x="6967" y="202"/>
                </a:lnTo>
                <a:lnTo>
                  <a:pt x="6968" y="204"/>
                </a:lnTo>
                <a:lnTo>
                  <a:pt x="6968" y="188"/>
                </a:lnTo>
                <a:lnTo>
                  <a:pt x="6968" y="190"/>
                </a:lnTo>
                <a:lnTo>
                  <a:pt x="6969" y="196"/>
                </a:lnTo>
                <a:lnTo>
                  <a:pt x="6969" y="194"/>
                </a:lnTo>
                <a:lnTo>
                  <a:pt x="6969" y="196"/>
                </a:lnTo>
                <a:lnTo>
                  <a:pt x="6970" y="207"/>
                </a:lnTo>
                <a:lnTo>
                  <a:pt x="6970" y="211"/>
                </a:lnTo>
                <a:lnTo>
                  <a:pt x="6970" y="201"/>
                </a:lnTo>
                <a:lnTo>
                  <a:pt x="6970" y="214"/>
                </a:lnTo>
                <a:lnTo>
                  <a:pt x="6971" y="191"/>
                </a:lnTo>
                <a:lnTo>
                  <a:pt x="6971" y="204"/>
                </a:lnTo>
                <a:lnTo>
                  <a:pt x="6972" y="206"/>
                </a:lnTo>
                <a:lnTo>
                  <a:pt x="6972" y="221"/>
                </a:lnTo>
                <a:lnTo>
                  <a:pt x="6972" y="215"/>
                </a:lnTo>
                <a:lnTo>
                  <a:pt x="6972" y="214"/>
                </a:lnTo>
                <a:lnTo>
                  <a:pt x="6973" y="217"/>
                </a:lnTo>
                <a:lnTo>
                  <a:pt x="6973" y="211"/>
                </a:lnTo>
                <a:lnTo>
                  <a:pt x="6973" y="231"/>
                </a:lnTo>
                <a:lnTo>
                  <a:pt x="6974" y="214"/>
                </a:lnTo>
                <a:lnTo>
                  <a:pt x="6974" y="238"/>
                </a:lnTo>
                <a:lnTo>
                  <a:pt x="6974" y="222"/>
                </a:lnTo>
                <a:lnTo>
                  <a:pt x="6974" y="228"/>
                </a:lnTo>
                <a:lnTo>
                  <a:pt x="6975" y="224"/>
                </a:lnTo>
                <a:lnTo>
                  <a:pt x="6975" y="225"/>
                </a:lnTo>
                <a:lnTo>
                  <a:pt x="6976" y="217"/>
                </a:lnTo>
                <a:lnTo>
                  <a:pt x="6976" y="217"/>
                </a:lnTo>
                <a:lnTo>
                  <a:pt x="6976" y="222"/>
                </a:lnTo>
                <a:lnTo>
                  <a:pt x="6976" y="220"/>
                </a:lnTo>
                <a:lnTo>
                  <a:pt x="6977" y="216"/>
                </a:lnTo>
                <a:lnTo>
                  <a:pt x="6977" y="211"/>
                </a:lnTo>
                <a:lnTo>
                  <a:pt x="6977" y="227"/>
                </a:lnTo>
                <a:lnTo>
                  <a:pt x="6978" y="204"/>
                </a:lnTo>
                <a:lnTo>
                  <a:pt x="6978" y="222"/>
                </a:lnTo>
                <a:lnTo>
                  <a:pt x="6978" y="217"/>
                </a:lnTo>
                <a:lnTo>
                  <a:pt x="6978" y="225"/>
                </a:lnTo>
                <a:lnTo>
                  <a:pt x="6979" y="234"/>
                </a:lnTo>
                <a:lnTo>
                  <a:pt x="6979" y="229"/>
                </a:lnTo>
                <a:lnTo>
                  <a:pt x="6980" y="210"/>
                </a:lnTo>
                <a:lnTo>
                  <a:pt x="6980" y="230"/>
                </a:lnTo>
                <a:lnTo>
                  <a:pt x="6980" y="212"/>
                </a:lnTo>
                <a:lnTo>
                  <a:pt x="6980" y="222"/>
                </a:lnTo>
                <a:lnTo>
                  <a:pt x="6981" y="235"/>
                </a:lnTo>
                <a:lnTo>
                  <a:pt x="6981" y="228"/>
                </a:lnTo>
                <a:lnTo>
                  <a:pt x="6981" y="229"/>
                </a:lnTo>
                <a:lnTo>
                  <a:pt x="6981" y="231"/>
                </a:lnTo>
                <a:lnTo>
                  <a:pt x="6982" y="225"/>
                </a:lnTo>
                <a:lnTo>
                  <a:pt x="6982" y="222"/>
                </a:lnTo>
                <a:lnTo>
                  <a:pt x="6983" y="218"/>
                </a:lnTo>
                <a:lnTo>
                  <a:pt x="6983" y="219"/>
                </a:lnTo>
                <a:lnTo>
                  <a:pt x="6983" y="224"/>
                </a:lnTo>
                <a:lnTo>
                  <a:pt x="6983" y="229"/>
                </a:lnTo>
                <a:lnTo>
                  <a:pt x="6984" y="227"/>
                </a:lnTo>
                <a:lnTo>
                  <a:pt x="6984" y="213"/>
                </a:lnTo>
                <a:lnTo>
                  <a:pt x="6984" y="213"/>
                </a:lnTo>
                <a:lnTo>
                  <a:pt x="6985" y="220"/>
                </a:lnTo>
                <a:lnTo>
                  <a:pt x="6985" y="227"/>
                </a:lnTo>
                <a:lnTo>
                  <a:pt x="6985" y="233"/>
                </a:lnTo>
                <a:lnTo>
                  <a:pt x="6985" y="232"/>
                </a:lnTo>
                <a:lnTo>
                  <a:pt x="6986" y="215"/>
                </a:lnTo>
                <a:lnTo>
                  <a:pt x="6986" y="232"/>
                </a:lnTo>
                <a:lnTo>
                  <a:pt x="6987" y="225"/>
                </a:lnTo>
                <a:lnTo>
                  <a:pt x="6987" y="225"/>
                </a:lnTo>
                <a:lnTo>
                  <a:pt x="6987" y="225"/>
                </a:lnTo>
                <a:lnTo>
                  <a:pt x="6987" y="216"/>
                </a:lnTo>
                <a:lnTo>
                  <a:pt x="6988" y="223"/>
                </a:lnTo>
                <a:lnTo>
                  <a:pt x="6988" y="217"/>
                </a:lnTo>
                <a:lnTo>
                  <a:pt x="6988" y="227"/>
                </a:lnTo>
                <a:lnTo>
                  <a:pt x="6989" y="227"/>
                </a:lnTo>
                <a:lnTo>
                  <a:pt x="6989" y="236"/>
                </a:lnTo>
                <a:lnTo>
                  <a:pt x="6989" y="223"/>
                </a:lnTo>
                <a:lnTo>
                  <a:pt x="6989" y="205"/>
                </a:lnTo>
                <a:lnTo>
                  <a:pt x="6990" y="230"/>
                </a:lnTo>
                <a:lnTo>
                  <a:pt x="6990" y="219"/>
                </a:lnTo>
                <a:lnTo>
                  <a:pt x="6991" y="228"/>
                </a:lnTo>
                <a:lnTo>
                  <a:pt x="6991" y="219"/>
                </a:lnTo>
                <a:lnTo>
                  <a:pt x="6991" y="237"/>
                </a:lnTo>
                <a:lnTo>
                  <a:pt x="6991" y="229"/>
                </a:lnTo>
                <a:lnTo>
                  <a:pt x="6992" y="219"/>
                </a:lnTo>
                <a:lnTo>
                  <a:pt x="6992" y="223"/>
                </a:lnTo>
                <a:lnTo>
                  <a:pt x="6992" y="206"/>
                </a:lnTo>
                <a:lnTo>
                  <a:pt x="6992" y="223"/>
                </a:lnTo>
                <a:lnTo>
                  <a:pt x="6993" y="211"/>
                </a:lnTo>
                <a:lnTo>
                  <a:pt x="6993" y="243"/>
                </a:lnTo>
                <a:lnTo>
                  <a:pt x="6994" y="218"/>
                </a:lnTo>
                <a:lnTo>
                  <a:pt x="6994" y="221"/>
                </a:lnTo>
                <a:lnTo>
                  <a:pt x="6994" y="197"/>
                </a:lnTo>
                <a:lnTo>
                  <a:pt x="6994" y="221"/>
                </a:lnTo>
                <a:lnTo>
                  <a:pt x="6995" y="235"/>
                </a:lnTo>
                <a:lnTo>
                  <a:pt x="6995" y="225"/>
                </a:lnTo>
                <a:lnTo>
                  <a:pt x="6995" y="241"/>
                </a:lnTo>
                <a:lnTo>
                  <a:pt x="6996" y="212"/>
                </a:lnTo>
                <a:lnTo>
                  <a:pt x="6996" y="208"/>
                </a:lnTo>
                <a:lnTo>
                  <a:pt x="6996" y="216"/>
                </a:lnTo>
                <a:lnTo>
                  <a:pt x="6996" y="220"/>
                </a:lnTo>
                <a:lnTo>
                  <a:pt x="6997" y="220"/>
                </a:lnTo>
                <a:lnTo>
                  <a:pt x="6997" y="219"/>
                </a:lnTo>
                <a:lnTo>
                  <a:pt x="6998" y="208"/>
                </a:lnTo>
                <a:lnTo>
                  <a:pt x="6998" y="212"/>
                </a:lnTo>
                <a:lnTo>
                  <a:pt x="6998" y="210"/>
                </a:lnTo>
                <a:lnTo>
                  <a:pt x="6998" y="208"/>
                </a:lnTo>
                <a:lnTo>
                  <a:pt x="6999" y="200"/>
                </a:lnTo>
                <a:lnTo>
                  <a:pt x="6999" y="211"/>
                </a:lnTo>
                <a:lnTo>
                  <a:pt x="6999" y="211"/>
                </a:lnTo>
                <a:lnTo>
                  <a:pt x="7000" y="207"/>
                </a:lnTo>
                <a:lnTo>
                  <a:pt x="7000" y="226"/>
                </a:lnTo>
                <a:lnTo>
                  <a:pt x="7000" y="221"/>
                </a:lnTo>
                <a:lnTo>
                  <a:pt x="7000" y="214"/>
                </a:lnTo>
                <a:lnTo>
                  <a:pt x="7001" y="219"/>
                </a:lnTo>
                <a:lnTo>
                  <a:pt x="7001" y="223"/>
                </a:lnTo>
                <a:lnTo>
                  <a:pt x="7002" y="218"/>
                </a:lnTo>
                <a:lnTo>
                  <a:pt x="7002" y="217"/>
                </a:lnTo>
                <a:lnTo>
                  <a:pt x="7002" y="218"/>
                </a:lnTo>
                <a:lnTo>
                  <a:pt x="7002" y="207"/>
                </a:lnTo>
                <a:lnTo>
                  <a:pt x="7003" y="202"/>
                </a:lnTo>
                <a:lnTo>
                  <a:pt x="7003" y="215"/>
                </a:lnTo>
                <a:lnTo>
                  <a:pt x="7003" y="227"/>
                </a:lnTo>
                <a:lnTo>
                  <a:pt x="7004" y="208"/>
                </a:lnTo>
                <a:lnTo>
                  <a:pt x="7004" y="198"/>
                </a:lnTo>
                <a:lnTo>
                  <a:pt x="7004" y="186"/>
                </a:lnTo>
                <a:lnTo>
                  <a:pt x="7005" y="192"/>
                </a:lnTo>
                <a:lnTo>
                  <a:pt x="7005" y="210"/>
                </a:lnTo>
                <a:lnTo>
                  <a:pt x="7005" y="341"/>
                </a:lnTo>
                <a:lnTo>
                  <a:pt x="7006" y="419"/>
                </a:lnTo>
                <a:lnTo>
                  <a:pt x="7006" y="384"/>
                </a:lnTo>
                <a:lnTo>
                  <a:pt x="7006" y="440"/>
                </a:lnTo>
                <a:lnTo>
                  <a:pt x="7006" y="388"/>
                </a:lnTo>
                <a:lnTo>
                  <a:pt x="7007" y="366"/>
                </a:lnTo>
                <a:lnTo>
                  <a:pt x="7007" y="340"/>
                </a:lnTo>
                <a:lnTo>
                  <a:pt x="7007" y="351"/>
                </a:lnTo>
                <a:lnTo>
                  <a:pt x="7007" y="335"/>
                </a:lnTo>
                <a:lnTo>
                  <a:pt x="7008" y="321"/>
                </a:lnTo>
                <a:lnTo>
                  <a:pt x="7008" y="308"/>
                </a:lnTo>
                <a:lnTo>
                  <a:pt x="7009" y="292"/>
                </a:lnTo>
                <a:lnTo>
                  <a:pt x="7009" y="288"/>
                </a:lnTo>
                <a:lnTo>
                  <a:pt x="7009" y="280"/>
                </a:lnTo>
                <a:lnTo>
                  <a:pt x="7009" y="273"/>
                </a:lnTo>
                <a:lnTo>
                  <a:pt x="7010" y="274"/>
                </a:lnTo>
                <a:lnTo>
                  <a:pt x="7010" y="283"/>
                </a:lnTo>
                <a:lnTo>
                  <a:pt x="7010" y="253"/>
                </a:lnTo>
                <a:lnTo>
                  <a:pt x="7011" y="273"/>
                </a:lnTo>
                <a:lnTo>
                  <a:pt x="7011" y="261"/>
                </a:lnTo>
                <a:lnTo>
                  <a:pt x="7011" y="257"/>
                </a:lnTo>
                <a:lnTo>
                  <a:pt x="7011" y="254"/>
                </a:lnTo>
                <a:lnTo>
                  <a:pt x="7012" y="238"/>
                </a:lnTo>
                <a:lnTo>
                  <a:pt x="7012" y="230"/>
                </a:lnTo>
                <a:lnTo>
                  <a:pt x="7013" y="226"/>
                </a:lnTo>
                <a:lnTo>
                  <a:pt x="7013" y="225"/>
                </a:lnTo>
                <a:lnTo>
                  <a:pt x="7013" y="234"/>
                </a:lnTo>
                <a:lnTo>
                  <a:pt x="7013" y="220"/>
                </a:lnTo>
                <a:lnTo>
                  <a:pt x="7014" y="211"/>
                </a:lnTo>
                <a:lnTo>
                  <a:pt x="7014" y="223"/>
                </a:lnTo>
                <a:lnTo>
                  <a:pt x="7014" y="222"/>
                </a:lnTo>
                <a:lnTo>
                  <a:pt x="7015" y="216"/>
                </a:lnTo>
                <a:lnTo>
                  <a:pt x="7015" y="226"/>
                </a:lnTo>
                <a:lnTo>
                  <a:pt x="7015" y="204"/>
                </a:lnTo>
                <a:lnTo>
                  <a:pt x="7016" y="226"/>
                </a:lnTo>
                <a:lnTo>
                  <a:pt x="7016" y="206"/>
                </a:lnTo>
                <a:lnTo>
                  <a:pt x="7016" y="220"/>
                </a:lnTo>
                <a:lnTo>
                  <a:pt x="7017" y="203"/>
                </a:lnTo>
                <a:lnTo>
                  <a:pt x="7017" y="210"/>
                </a:lnTo>
                <a:lnTo>
                  <a:pt x="7017" y="198"/>
                </a:lnTo>
                <a:lnTo>
                  <a:pt x="7017" y="210"/>
                </a:lnTo>
                <a:lnTo>
                  <a:pt x="7018" y="203"/>
                </a:lnTo>
                <a:lnTo>
                  <a:pt x="7018" y="192"/>
                </a:lnTo>
                <a:lnTo>
                  <a:pt x="7018" y="207"/>
                </a:lnTo>
                <a:lnTo>
                  <a:pt x="7019" y="190"/>
                </a:lnTo>
                <a:lnTo>
                  <a:pt x="7019" y="197"/>
                </a:lnTo>
                <a:lnTo>
                  <a:pt x="7019" y="197"/>
                </a:lnTo>
                <a:lnTo>
                  <a:pt x="7020" y="213"/>
                </a:lnTo>
                <a:lnTo>
                  <a:pt x="7020" y="188"/>
                </a:lnTo>
                <a:lnTo>
                  <a:pt x="7020" y="210"/>
                </a:lnTo>
                <a:lnTo>
                  <a:pt x="7021" y="188"/>
                </a:lnTo>
                <a:lnTo>
                  <a:pt x="7021" y="194"/>
                </a:lnTo>
                <a:lnTo>
                  <a:pt x="7021" y="216"/>
                </a:lnTo>
                <a:lnTo>
                  <a:pt x="7021" y="195"/>
                </a:lnTo>
                <a:lnTo>
                  <a:pt x="7022" y="194"/>
                </a:lnTo>
                <a:lnTo>
                  <a:pt x="7022" y="175"/>
                </a:lnTo>
                <a:lnTo>
                  <a:pt x="7022" y="184"/>
                </a:lnTo>
                <a:lnTo>
                  <a:pt x="7022" y="171"/>
                </a:lnTo>
                <a:lnTo>
                  <a:pt x="7023" y="174"/>
                </a:lnTo>
                <a:lnTo>
                  <a:pt x="7023" y="165"/>
                </a:lnTo>
                <a:lnTo>
                  <a:pt x="7024" y="183"/>
                </a:lnTo>
                <a:lnTo>
                  <a:pt x="7024" y="170"/>
                </a:lnTo>
                <a:lnTo>
                  <a:pt x="7024" y="173"/>
                </a:lnTo>
                <a:lnTo>
                  <a:pt x="7024" y="187"/>
                </a:lnTo>
                <a:lnTo>
                  <a:pt x="7025" y="199"/>
                </a:lnTo>
                <a:lnTo>
                  <a:pt x="7025" y="192"/>
                </a:lnTo>
                <a:lnTo>
                  <a:pt x="7025" y="184"/>
                </a:lnTo>
                <a:lnTo>
                  <a:pt x="7026" y="194"/>
                </a:lnTo>
                <a:lnTo>
                  <a:pt x="7026" y="209"/>
                </a:lnTo>
                <a:lnTo>
                  <a:pt x="7026" y="198"/>
                </a:lnTo>
                <a:lnTo>
                  <a:pt x="7027" y="190"/>
                </a:lnTo>
                <a:lnTo>
                  <a:pt x="7027" y="213"/>
                </a:lnTo>
                <a:lnTo>
                  <a:pt x="7027" y="195"/>
                </a:lnTo>
                <a:lnTo>
                  <a:pt x="7028" y="190"/>
                </a:lnTo>
                <a:lnTo>
                  <a:pt x="7028" y="207"/>
                </a:lnTo>
                <a:lnTo>
                  <a:pt x="7028" y="202"/>
                </a:lnTo>
                <a:lnTo>
                  <a:pt x="7028" y="202"/>
                </a:lnTo>
                <a:lnTo>
                  <a:pt x="7029" y="167"/>
                </a:lnTo>
                <a:lnTo>
                  <a:pt x="7029" y="191"/>
                </a:lnTo>
                <a:lnTo>
                  <a:pt x="7029" y="203"/>
                </a:lnTo>
                <a:lnTo>
                  <a:pt x="7030" y="208"/>
                </a:lnTo>
                <a:lnTo>
                  <a:pt x="7030" y="214"/>
                </a:lnTo>
                <a:lnTo>
                  <a:pt x="7030" y="203"/>
                </a:lnTo>
                <a:lnTo>
                  <a:pt x="7031" y="192"/>
                </a:lnTo>
                <a:lnTo>
                  <a:pt x="7031" y="196"/>
                </a:lnTo>
                <a:lnTo>
                  <a:pt x="7031" y="219"/>
                </a:lnTo>
                <a:lnTo>
                  <a:pt x="7032" y="194"/>
                </a:lnTo>
                <a:lnTo>
                  <a:pt x="7032" y="201"/>
                </a:lnTo>
                <a:lnTo>
                  <a:pt x="7032" y="189"/>
                </a:lnTo>
                <a:lnTo>
                  <a:pt x="7032" y="214"/>
                </a:lnTo>
                <a:lnTo>
                  <a:pt x="7033" y="189"/>
                </a:lnTo>
                <a:lnTo>
                  <a:pt x="7033" y="191"/>
                </a:lnTo>
                <a:lnTo>
                  <a:pt x="7033" y="190"/>
                </a:lnTo>
                <a:lnTo>
                  <a:pt x="7033" y="186"/>
                </a:lnTo>
                <a:lnTo>
                  <a:pt x="7034" y="187"/>
                </a:lnTo>
                <a:lnTo>
                  <a:pt x="7034" y="190"/>
                </a:lnTo>
                <a:lnTo>
                  <a:pt x="7035" y="203"/>
                </a:lnTo>
                <a:lnTo>
                  <a:pt x="7035" y="195"/>
                </a:lnTo>
                <a:lnTo>
                  <a:pt x="7035" y="185"/>
                </a:lnTo>
                <a:lnTo>
                  <a:pt x="7035" y="198"/>
                </a:lnTo>
                <a:lnTo>
                  <a:pt x="7036" y="202"/>
                </a:lnTo>
                <a:lnTo>
                  <a:pt x="7036" y="196"/>
                </a:lnTo>
                <a:lnTo>
                  <a:pt x="7036" y="215"/>
                </a:lnTo>
                <a:lnTo>
                  <a:pt x="7037" y="230"/>
                </a:lnTo>
                <a:lnTo>
                  <a:pt x="7037" y="319"/>
                </a:lnTo>
                <a:lnTo>
                  <a:pt x="7038" y="400"/>
                </a:lnTo>
                <a:lnTo>
                  <a:pt x="7038" y="477"/>
                </a:lnTo>
                <a:lnTo>
                  <a:pt x="7038" y="463"/>
                </a:lnTo>
                <a:lnTo>
                  <a:pt x="7038" y="426"/>
                </a:lnTo>
                <a:lnTo>
                  <a:pt x="7039" y="417"/>
                </a:lnTo>
                <a:lnTo>
                  <a:pt x="7039" y="391"/>
                </a:lnTo>
                <a:lnTo>
                  <a:pt x="7039" y="364"/>
                </a:lnTo>
                <a:lnTo>
                  <a:pt x="7039" y="382"/>
                </a:lnTo>
                <a:lnTo>
                  <a:pt x="7040" y="356"/>
                </a:lnTo>
                <a:lnTo>
                  <a:pt x="7040" y="363"/>
                </a:lnTo>
                <a:lnTo>
                  <a:pt x="7040" y="354"/>
                </a:lnTo>
                <a:lnTo>
                  <a:pt x="7041" y="331"/>
                </a:lnTo>
                <a:lnTo>
                  <a:pt x="7041" y="351"/>
                </a:lnTo>
                <a:lnTo>
                  <a:pt x="7041" y="330"/>
                </a:lnTo>
                <a:lnTo>
                  <a:pt x="7042" y="316"/>
                </a:lnTo>
                <a:lnTo>
                  <a:pt x="7042" y="292"/>
                </a:lnTo>
                <a:lnTo>
                  <a:pt x="7042" y="277"/>
                </a:lnTo>
                <a:lnTo>
                  <a:pt x="7043" y="285"/>
                </a:lnTo>
                <a:lnTo>
                  <a:pt x="7043" y="285"/>
                </a:lnTo>
                <a:lnTo>
                  <a:pt x="7043" y="268"/>
                </a:lnTo>
                <a:lnTo>
                  <a:pt x="7043" y="274"/>
                </a:lnTo>
                <a:lnTo>
                  <a:pt x="7044" y="282"/>
                </a:lnTo>
                <a:lnTo>
                  <a:pt x="7044" y="296"/>
                </a:lnTo>
                <a:lnTo>
                  <a:pt x="7045" y="285"/>
                </a:lnTo>
                <a:lnTo>
                  <a:pt x="7045" y="285"/>
                </a:lnTo>
                <a:lnTo>
                  <a:pt x="7045" y="260"/>
                </a:lnTo>
                <a:lnTo>
                  <a:pt x="7045" y="257"/>
                </a:lnTo>
                <a:lnTo>
                  <a:pt x="7046" y="275"/>
                </a:lnTo>
                <a:lnTo>
                  <a:pt x="7046" y="286"/>
                </a:lnTo>
                <a:lnTo>
                  <a:pt x="7046" y="264"/>
                </a:lnTo>
                <a:lnTo>
                  <a:pt x="7047" y="285"/>
                </a:lnTo>
                <a:lnTo>
                  <a:pt x="7047" y="291"/>
                </a:lnTo>
                <a:lnTo>
                  <a:pt x="7047" y="277"/>
                </a:lnTo>
                <a:lnTo>
                  <a:pt x="7047" y="282"/>
                </a:lnTo>
                <a:lnTo>
                  <a:pt x="7048" y="275"/>
                </a:lnTo>
                <a:lnTo>
                  <a:pt x="7048" y="281"/>
                </a:lnTo>
                <a:lnTo>
                  <a:pt x="7049" y="262"/>
                </a:lnTo>
                <a:lnTo>
                  <a:pt x="7049" y="248"/>
                </a:lnTo>
                <a:lnTo>
                  <a:pt x="7049" y="245"/>
                </a:lnTo>
                <a:lnTo>
                  <a:pt x="7049" y="263"/>
                </a:lnTo>
                <a:lnTo>
                  <a:pt x="7050" y="241"/>
                </a:lnTo>
                <a:lnTo>
                  <a:pt x="7050" y="252"/>
                </a:lnTo>
                <a:lnTo>
                  <a:pt x="7050" y="238"/>
                </a:lnTo>
                <a:lnTo>
                  <a:pt x="7050" y="242"/>
                </a:lnTo>
                <a:lnTo>
                  <a:pt x="7051" y="236"/>
                </a:lnTo>
                <a:lnTo>
                  <a:pt x="7051" y="225"/>
                </a:lnTo>
                <a:lnTo>
                  <a:pt x="7051" y="228"/>
                </a:lnTo>
                <a:lnTo>
                  <a:pt x="7052" y="224"/>
                </a:lnTo>
                <a:lnTo>
                  <a:pt x="7052" y="230"/>
                </a:lnTo>
                <a:lnTo>
                  <a:pt x="7052" y="248"/>
                </a:lnTo>
                <a:lnTo>
                  <a:pt x="7053" y="220"/>
                </a:lnTo>
                <a:lnTo>
                  <a:pt x="7053" y="214"/>
                </a:lnTo>
                <a:lnTo>
                  <a:pt x="7053" y="225"/>
                </a:lnTo>
                <a:lnTo>
                  <a:pt x="7054" y="216"/>
                </a:lnTo>
                <a:lnTo>
                  <a:pt x="7054" y="236"/>
                </a:lnTo>
                <a:lnTo>
                  <a:pt x="7054" y="222"/>
                </a:lnTo>
                <a:lnTo>
                  <a:pt x="7054" y="218"/>
                </a:lnTo>
                <a:lnTo>
                  <a:pt x="7055" y="219"/>
                </a:lnTo>
                <a:lnTo>
                  <a:pt x="7055" y="209"/>
                </a:lnTo>
                <a:lnTo>
                  <a:pt x="7056" y="206"/>
                </a:lnTo>
                <a:lnTo>
                  <a:pt x="7056" y="204"/>
                </a:lnTo>
                <a:lnTo>
                  <a:pt x="7056" y="188"/>
                </a:lnTo>
                <a:lnTo>
                  <a:pt x="7056" y="177"/>
                </a:lnTo>
                <a:lnTo>
                  <a:pt x="7057" y="191"/>
                </a:lnTo>
                <a:lnTo>
                  <a:pt x="7057" y="177"/>
                </a:lnTo>
                <a:lnTo>
                  <a:pt x="7057" y="186"/>
                </a:lnTo>
                <a:lnTo>
                  <a:pt x="7058" y="183"/>
                </a:lnTo>
                <a:lnTo>
                  <a:pt x="7058" y="192"/>
                </a:lnTo>
                <a:lnTo>
                  <a:pt x="7058" y="177"/>
                </a:lnTo>
                <a:lnTo>
                  <a:pt x="7058" y="179"/>
                </a:lnTo>
                <a:lnTo>
                  <a:pt x="7059" y="181"/>
                </a:lnTo>
                <a:lnTo>
                  <a:pt x="7059" y="173"/>
                </a:lnTo>
                <a:lnTo>
                  <a:pt x="7060" y="167"/>
                </a:lnTo>
                <a:lnTo>
                  <a:pt x="7060" y="183"/>
                </a:lnTo>
                <a:lnTo>
                  <a:pt x="7060" y="175"/>
                </a:lnTo>
                <a:lnTo>
                  <a:pt x="7060" y="166"/>
                </a:lnTo>
                <a:lnTo>
                  <a:pt x="7061" y="168"/>
                </a:lnTo>
                <a:lnTo>
                  <a:pt x="7061" y="175"/>
                </a:lnTo>
                <a:lnTo>
                  <a:pt x="7061" y="169"/>
                </a:lnTo>
                <a:lnTo>
                  <a:pt x="7062" y="174"/>
                </a:lnTo>
                <a:lnTo>
                  <a:pt x="7062" y="157"/>
                </a:lnTo>
                <a:lnTo>
                  <a:pt x="7062" y="153"/>
                </a:lnTo>
                <a:lnTo>
                  <a:pt x="7062" y="159"/>
                </a:lnTo>
                <a:lnTo>
                  <a:pt x="7063" y="166"/>
                </a:lnTo>
                <a:lnTo>
                  <a:pt x="7063" y="171"/>
                </a:lnTo>
                <a:lnTo>
                  <a:pt x="7064" y="176"/>
                </a:lnTo>
                <a:lnTo>
                  <a:pt x="7064" y="162"/>
                </a:lnTo>
                <a:lnTo>
                  <a:pt x="7064" y="149"/>
                </a:lnTo>
                <a:lnTo>
                  <a:pt x="7064" y="151"/>
                </a:lnTo>
                <a:lnTo>
                  <a:pt x="7065" y="145"/>
                </a:lnTo>
                <a:lnTo>
                  <a:pt x="7065" y="154"/>
                </a:lnTo>
                <a:lnTo>
                  <a:pt x="7065" y="142"/>
                </a:lnTo>
                <a:lnTo>
                  <a:pt x="7065" y="151"/>
                </a:lnTo>
                <a:lnTo>
                  <a:pt x="7066" y="149"/>
                </a:lnTo>
                <a:lnTo>
                  <a:pt x="7066" y="161"/>
                </a:lnTo>
                <a:lnTo>
                  <a:pt x="7067" y="153"/>
                </a:lnTo>
                <a:lnTo>
                  <a:pt x="7067" y="156"/>
                </a:lnTo>
                <a:lnTo>
                  <a:pt x="7067" y="137"/>
                </a:lnTo>
                <a:lnTo>
                  <a:pt x="7067" y="170"/>
                </a:lnTo>
                <a:lnTo>
                  <a:pt x="7068" y="160"/>
                </a:lnTo>
                <a:lnTo>
                  <a:pt x="7068" y="165"/>
                </a:lnTo>
                <a:lnTo>
                  <a:pt x="7068" y="182"/>
                </a:lnTo>
                <a:lnTo>
                  <a:pt x="7069" y="168"/>
                </a:lnTo>
                <a:lnTo>
                  <a:pt x="7069" y="198"/>
                </a:lnTo>
                <a:lnTo>
                  <a:pt x="7069" y="168"/>
                </a:lnTo>
                <a:lnTo>
                  <a:pt x="7069" y="415"/>
                </a:lnTo>
                <a:lnTo>
                  <a:pt x="7070" y="446"/>
                </a:lnTo>
                <a:lnTo>
                  <a:pt x="7070" y="421"/>
                </a:lnTo>
                <a:lnTo>
                  <a:pt x="7071" y="393"/>
                </a:lnTo>
                <a:lnTo>
                  <a:pt x="7071" y="406"/>
                </a:lnTo>
                <a:lnTo>
                  <a:pt x="7071" y="386"/>
                </a:lnTo>
                <a:lnTo>
                  <a:pt x="7071" y="380"/>
                </a:lnTo>
                <a:lnTo>
                  <a:pt x="7072" y="370"/>
                </a:lnTo>
                <a:lnTo>
                  <a:pt x="7072" y="372"/>
                </a:lnTo>
                <a:lnTo>
                  <a:pt x="7072" y="360"/>
                </a:lnTo>
                <a:lnTo>
                  <a:pt x="7073" y="349"/>
                </a:lnTo>
                <a:lnTo>
                  <a:pt x="7073" y="326"/>
                </a:lnTo>
                <a:lnTo>
                  <a:pt x="7073" y="317"/>
                </a:lnTo>
                <a:lnTo>
                  <a:pt x="7073" y="312"/>
                </a:lnTo>
                <a:lnTo>
                  <a:pt x="7074" y="321"/>
                </a:lnTo>
                <a:lnTo>
                  <a:pt x="7074" y="310"/>
                </a:lnTo>
                <a:lnTo>
                  <a:pt x="7075" y="289"/>
                </a:lnTo>
                <a:lnTo>
                  <a:pt x="7075" y="292"/>
                </a:lnTo>
                <a:lnTo>
                  <a:pt x="7075" y="281"/>
                </a:lnTo>
                <a:lnTo>
                  <a:pt x="7075" y="292"/>
                </a:lnTo>
                <a:lnTo>
                  <a:pt x="7076" y="273"/>
                </a:lnTo>
                <a:lnTo>
                  <a:pt x="7076" y="278"/>
                </a:lnTo>
                <a:lnTo>
                  <a:pt x="7076" y="272"/>
                </a:lnTo>
                <a:lnTo>
                  <a:pt x="7076" y="280"/>
                </a:lnTo>
                <a:lnTo>
                  <a:pt x="7077" y="278"/>
                </a:lnTo>
                <a:lnTo>
                  <a:pt x="7077" y="284"/>
                </a:lnTo>
                <a:lnTo>
                  <a:pt x="7078" y="267"/>
                </a:lnTo>
                <a:lnTo>
                  <a:pt x="7078" y="272"/>
                </a:lnTo>
                <a:lnTo>
                  <a:pt x="7078" y="254"/>
                </a:lnTo>
                <a:lnTo>
                  <a:pt x="7079" y="263"/>
                </a:lnTo>
                <a:lnTo>
                  <a:pt x="7079" y="249"/>
                </a:lnTo>
                <a:lnTo>
                  <a:pt x="7079" y="250"/>
                </a:lnTo>
                <a:lnTo>
                  <a:pt x="7079" y="238"/>
                </a:lnTo>
                <a:lnTo>
                  <a:pt x="7080" y="260"/>
                </a:lnTo>
                <a:lnTo>
                  <a:pt x="7080" y="247"/>
                </a:lnTo>
                <a:lnTo>
                  <a:pt x="7080" y="252"/>
                </a:lnTo>
                <a:lnTo>
                  <a:pt x="7080" y="232"/>
                </a:lnTo>
                <a:lnTo>
                  <a:pt x="7081" y="246"/>
                </a:lnTo>
                <a:lnTo>
                  <a:pt x="7081" y="229"/>
                </a:lnTo>
                <a:lnTo>
                  <a:pt x="7082" y="216"/>
                </a:lnTo>
                <a:lnTo>
                  <a:pt x="7082" y="242"/>
                </a:lnTo>
                <a:lnTo>
                  <a:pt x="7082" y="228"/>
                </a:lnTo>
                <a:lnTo>
                  <a:pt x="7082" y="236"/>
                </a:lnTo>
                <a:lnTo>
                  <a:pt x="7083" y="215"/>
                </a:lnTo>
                <a:lnTo>
                  <a:pt x="7083" y="244"/>
                </a:lnTo>
                <a:lnTo>
                  <a:pt x="7083" y="225"/>
                </a:lnTo>
                <a:lnTo>
                  <a:pt x="7084" y="239"/>
                </a:lnTo>
                <a:lnTo>
                  <a:pt x="7084" y="226"/>
                </a:lnTo>
                <a:lnTo>
                  <a:pt x="7084" y="231"/>
                </a:lnTo>
                <a:lnTo>
                  <a:pt x="7084" y="220"/>
                </a:lnTo>
                <a:lnTo>
                  <a:pt x="7085" y="200"/>
                </a:lnTo>
                <a:lnTo>
                  <a:pt x="7085" y="228"/>
                </a:lnTo>
                <a:lnTo>
                  <a:pt x="7086" y="214"/>
                </a:lnTo>
                <a:lnTo>
                  <a:pt x="7086" y="218"/>
                </a:lnTo>
                <a:lnTo>
                  <a:pt x="7086" y="194"/>
                </a:lnTo>
                <a:lnTo>
                  <a:pt x="7086" y="185"/>
                </a:lnTo>
                <a:lnTo>
                  <a:pt x="7087" y="202"/>
                </a:lnTo>
                <a:lnTo>
                  <a:pt x="7087" y="209"/>
                </a:lnTo>
                <a:lnTo>
                  <a:pt x="7087" y="198"/>
                </a:lnTo>
                <a:lnTo>
                  <a:pt x="7088" y="196"/>
                </a:lnTo>
                <a:lnTo>
                  <a:pt x="7088" y="213"/>
                </a:lnTo>
                <a:lnTo>
                  <a:pt x="7088" y="210"/>
                </a:lnTo>
                <a:lnTo>
                  <a:pt x="7089" y="188"/>
                </a:lnTo>
                <a:lnTo>
                  <a:pt x="7089" y="180"/>
                </a:lnTo>
                <a:lnTo>
                  <a:pt x="7089" y="188"/>
                </a:lnTo>
                <a:lnTo>
                  <a:pt x="7090" y="186"/>
                </a:lnTo>
                <a:lnTo>
                  <a:pt x="7090" y="174"/>
                </a:lnTo>
                <a:lnTo>
                  <a:pt x="7090" y="175"/>
                </a:lnTo>
                <a:lnTo>
                  <a:pt x="7090" y="181"/>
                </a:lnTo>
                <a:lnTo>
                  <a:pt x="7091" y="183"/>
                </a:lnTo>
                <a:lnTo>
                  <a:pt x="7091" y="185"/>
                </a:lnTo>
                <a:lnTo>
                  <a:pt x="7091" y="178"/>
                </a:lnTo>
                <a:lnTo>
                  <a:pt x="7091" y="172"/>
                </a:lnTo>
                <a:lnTo>
                  <a:pt x="7092" y="186"/>
                </a:lnTo>
                <a:lnTo>
                  <a:pt x="7092" y="177"/>
                </a:lnTo>
                <a:lnTo>
                  <a:pt x="7093" y="198"/>
                </a:lnTo>
                <a:lnTo>
                  <a:pt x="7093" y="185"/>
                </a:lnTo>
                <a:lnTo>
                  <a:pt x="7093" y="191"/>
                </a:lnTo>
                <a:lnTo>
                  <a:pt x="7093" y="178"/>
                </a:lnTo>
                <a:lnTo>
                  <a:pt x="7094" y="182"/>
                </a:lnTo>
                <a:lnTo>
                  <a:pt x="7094" y="154"/>
                </a:lnTo>
                <a:lnTo>
                  <a:pt x="7094" y="171"/>
                </a:lnTo>
                <a:lnTo>
                  <a:pt x="7095" y="186"/>
                </a:lnTo>
                <a:lnTo>
                  <a:pt x="7095" y="180"/>
                </a:lnTo>
                <a:lnTo>
                  <a:pt x="7095" y="206"/>
                </a:lnTo>
                <a:lnTo>
                  <a:pt x="7095" y="171"/>
                </a:lnTo>
                <a:lnTo>
                  <a:pt x="7096" y="166"/>
                </a:lnTo>
                <a:lnTo>
                  <a:pt x="7096" y="166"/>
                </a:lnTo>
                <a:lnTo>
                  <a:pt x="7097" y="169"/>
                </a:lnTo>
                <a:lnTo>
                  <a:pt x="7097" y="145"/>
                </a:lnTo>
                <a:lnTo>
                  <a:pt x="7097" y="159"/>
                </a:lnTo>
                <a:lnTo>
                  <a:pt x="7097" y="170"/>
                </a:lnTo>
                <a:lnTo>
                  <a:pt x="7098" y="163"/>
                </a:lnTo>
                <a:lnTo>
                  <a:pt x="7098" y="161"/>
                </a:lnTo>
                <a:lnTo>
                  <a:pt x="7098" y="153"/>
                </a:lnTo>
                <a:lnTo>
                  <a:pt x="7099" y="175"/>
                </a:lnTo>
                <a:lnTo>
                  <a:pt x="7099" y="160"/>
                </a:lnTo>
                <a:lnTo>
                  <a:pt x="7099" y="174"/>
                </a:lnTo>
                <a:lnTo>
                  <a:pt x="7100" y="169"/>
                </a:lnTo>
                <a:lnTo>
                  <a:pt x="7100" y="169"/>
                </a:lnTo>
                <a:lnTo>
                  <a:pt x="7100" y="167"/>
                </a:lnTo>
                <a:lnTo>
                  <a:pt x="7101" y="164"/>
                </a:lnTo>
                <a:lnTo>
                  <a:pt x="7101" y="177"/>
                </a:lnTo>
                <a:lnTo>
                  <a:pt x="7101" y="196"/>
                </a:lnTo>
                <a:lnTo>
                  <a:pt x="7101" y="203"/>
                </a:lnTo>
                <a:lnTo>
                  <a:pt x="7102" y="381"/>
                </a:lnTo>
                <a:lnTo>
                  <a:pt x="7102" y="461"/>
                </a:lnTo>
                <a:lnTo>
                  <a:pt x="7102" y="459"/>
                </a:lnTo>
                <a:lnTo>
                  <a:pt x="7103" y="454"/>
                </a:lnTo>
                <a:lnTo>
                  <a:pt x="7103" y="421"/>
                </a:lnTo>
                <a:lnTo>
                  <a:pt x="7103" y="425"/>
                </a:lnTo>
                <a:lnTo>
                  <a:pt x="7104" y="413"/>
                </a:lnTo>
                <a:lnTo>
                  <a:pt x="7104" y="418"/>
                </a:lnTo>
                <a:lnTo>
                  <a:pt x="7104" y="421"/>
                </a:lnTo>
                <a:lnTo>
                  <a:pt x="7105" y="396"/>
                </a:lnTo>
                <a:lnTo>
                  <a:pt x="7105" y="385"/>
                </a:lnTo>
                <a:lnTo>
                  <a:pt x="7105" y="369"/>
                </a:lnTo>
                <a:lnTo>
                  <a:pt x="7105" y="383"/>
                </a:lnTo>
                <a:lnTo>
                  <a:pt x="7106" y="352"/>
                </a:lnTo>
                <a:lnTo>
                  <a:pt x="7106" y="359"/>
                </a:lnTo>
                <a:lnTo>
                  <a:pt x="7106" y="343"/>
                </a:lnTo>
                <a:lnTo>
                  <a:pt x="7106" y="330"/>
                </a:lnTo>
                <a:lnTo>
                  <a:pt x="7107" y="317"/>
                </a:lnTo>
                <a:lnTo>
                  <a:pt x="7107" y="295"/>
                </a:lnTo>
                <a:lnTo>
                  <a:pt x="7108" y="313"/>
                </a:lnTo>
                <a:lnTo>
                  <a:pt x="7108" y="304"/>
                </a:lnTo>
                <a:lnTo>
                  <a:pt x="7108" y="314"/>
                </a:lnTo>
                <a:lnTo>
                  <a:pt x="7108" y="299"/>
                </a:lnTo>
                <a:lnTo>
                  <a:pt x="7109" y="321"/>
                </a:lnTo>
                <a:lnTo>
                  <a:pt x="7109" y="307"/>
                </a:lnTo>
                <a:lnTo>
                  <a:pt x="7109" y="313"/>
                </a:lnTo>
                <a:lnTo>
                  <a:pt x="7110" y="296"/>
                </a:lnTo>
                <a:lnTo>
                  <a:pt x="7110" y="305"/>
                </a:lnTo>
                <a:lnTo>
                  <a:pt x="7110" y="299"/>
                </a:lnTo>
                <a:lnTo>
                  <a:pt x="7111" y="289"/>
                </a:lnTo>
                <a:lnTo>
                  <a:pt x="7111" y="291"/>
                </a:lnTo>
                <a:lnTo>
                  <a:pt x="7111" y="291"/>
                </a:lnTo>
                <a:lnTo>
                  <a:pt x="7112" y="293"/>
                </a:lnTo>
                <a:lnTo>
                  <a:pt x="7112" y="285"/>
                </a:lnTo>
                <a:lnTo>
                  <a:pt x="7112" y="288"/>
                </a:lnTo>
                <a:lnTo>
                  <a:pt x="7112" y="268"/>
                </a:lnTo>
                <a:lnTo>
                  <a:pt x="7113" y="284"/>
                </a:lnTo>
                <a:lnTo>
                  <a:pt x="7113" y="279"/>
                </a:lnTo>
                <a:lnTo>
                  <a:pt x="7113" y="268"/>
                </a:lnTo>
                <a:lnTo>
                  <a:pt x="7114" y="264"/>
                </a:lnTo>
                <a:lnTo>
                  <a:pt x="7114" y="258"/>
                </a:lnTo>
                <a:lnTo>
                  <a:pt x="7114" y="272"/>
                </a:lnTo>
                <a:lnTo>
                  <a:pt x="7115" y="262"/>
                </a:lnTo>
                <a:lnTo>
                  <a:pt x="7115" y="254"/>
                </a:lnTo>
                <a:lnTo>
                  <a:pt x="7115" y="263"/>
                </a:lnTo>
                <a:lnTo>
                  <a:pt x="7116" y="250"/>
                </a:lnTo>
                <a:lnTo>
                  <a:pt x="7116" y="241"/>
                </a:lnTo>
                <a:lnTo>
                  <a:pt x="7116" y="243"/>
                </a:lnTo>
                <a:lnTo>
                  <a:pt x="7116" y="259"/>
                </a:lnTo>
                <a:lnTo>
                  <a:pt x="7117" y="242"/>
                </a:lnTo>
                <a:lnTo>
                  <a:pt x="7117" y="233"/>
                </a:lnTo>
                <a:lnTo>
                  <a:pt x="7118" y="234"/>
                </a:lnTo>
                <a:lnTo>
                  <a:pt x="7118" y="220"/>
                </a:lnTo>
                <a:lnTo>
                  <a:pt x="7118" y="203"/>
                </a:lnTo>
                <a:lnTo>
                  <a:pt x="7118" y="208"/>
                </a:lnTo>
                <a:lnTo>
                  <a:pt x="7119" y="214"/>
                </a:lnTo>
                <a:lnTo>
                  <a:pt x="7119" y="223"/>
                </a:lnTo>
                <a:lnTo>
                  <a:pt x="7119" y="215"/>
                </a:lnTo>
                <a:lnTo>
                  <a:pt x="7120" y="205"/>
                </a:lnTo>
                <a:lnTo>
                  <a:pt x="7120" y="223"/>
                </a:lnTo>
                <a:lnTo>
                  <a:pt x="7120" y="237"/>
                </a:lnTo>
                <a:lnTo>
                  <a:pt x="7120" y="239"/>
                </a:lnTo>
                <a:lnTo>
                  <a:pt x="7121" y="202"/>
                </a:lnTo>
                <a:lnTo>
                  <a:pt x="7121" y="206"/>
                </a:lnTo>
                <a:lnTo>
                  <a:pt x="7122" y="187"/>
                </a:lnTo>
                <a:lnTo>
                  <a:pt x="7122" y="185"/>
                </a:lnTo>
                <a:lnTo>
                  <a:pt x="7122" y="195"/>
                </a:lnTo>
                <a:lnTo>
                  <a:pt x="7122" y="187"/>
                </a:lnTo>
                <a:lnTo>
                  <a:pt x="7123" y="171"/>
                </a:lnTo>
                <a:lnTo>
                  <a:pt x="7123" y="188"/>
                </a:lnTo>
                <a:lnTo>
                  <a:pt x="7123" y="201"/>
                </a:lnTo>
                <a:lnTo>
                  <a:pt x="7123" y="169"/>
                </a:lnTo>
                <a:lnTo>
                  <a:pt x="7124" y="181"/>
                </a:lnTo>
                <a:lnTo>
                  <a:pt x="7124" y="183"/>
                </a:lnTo>
                <a:lnTo>
                  <a:pt x="7124" y="189"/>
                </a:lnTo>
                <a:lnTo>
                  <a:pt x="7125" y="179"/>
                </a:lnTo>
                <a:lnTo>
                  <a:pt x="7125" y="182"/>
                </a:lnTo>
                <a:lnTo>
                  <a:pt x="7125" y="166"/>
                </a:lnTo>
                <a:lnTo>
                  <a:pt x="7126" y="168"/>
                </a:lnTo>
                <a:lnTo>
                  <a:pt x="7126" y="159"/>
                </a:lnTo>
                <a:lnTo>
                  <a:pt x="7126" y="185"/>
                </a:lnTo>
                <a:lnTo>
                  <a:pt x="7127" y="171"/>
                </a:lnTo>
                <a:lnTo>
                  <a:pt x="7127" y="174"/>
                </a:lnTo>
                <a:lnTo>
                  <a:pt x="7127" y="154"/>
                </a:lnTo>
                <a:lnTo>
                  <a:pt x="7127" y="154"/>
                </a:lnTo>
                <a:lnTo>
                  <a:pt x="7128" y="173"/>
                </a:lnTo>
                <a:lnTo>
                  <a:pt x="7128" y="155"/>
                </a:lnTo>
                <a:lnTo>
                  <a:pt x="7129" y="161"/>
                </a:lnTo>
                <a:lnTo>
                  <a:pt x="7129" y="163"/>
                </a:lnTo>
                <a:lnTo>
                  <a:pt x="7129" y="169"/>
                </a:lnTo>
                <a:lnTo>
                  <a:pt x="7129" y="173"/>
                </a:lnTo>
                <a:lnTo>
                  <a:pt x="7130" y="168"/>
                </a:lnTo>
                <a:lnTo>
                  <a:pt x="7130" y="188"/>
                </a:lnTo>
                <a:lnTo>
                  <a:pt x="7130" y="187"/>
                </a:lnTo>
                <a:lnTo>
                  <a:pt x="7131" y="186"/>
                </a:lnTo>
                <a:lnTo>
                  <a:pt x="7131" y="179"/>
                </a:lnTo>
                <a:lnTo>
                  <a:pt x="7131" y="183"/>
                </a:lnTo>
                <a:lnTo>
                  <a:pt x="7131" y="163"/>
                </a:lnTo>
                <a:lnTo>
                  <a:pt x="7132" y="169"/>
                </a:lnTo>
                <a:lnTo>
                  <a:pt x="7132" y="172"/>
                </a:lnTo>
                <a:lnTo>
                  <a:pt x="7133" y="161"/>
                </a:lnTo>
                <a:lnTo>
                  <a:pt x="7133" y="177"/>
                </a:lnTo>
                <a:lnTo>
                  <a:pt x="7133" y="160"/>
                </a:lnTo>
                <a:lnTo>
                  <a:pt x="7133" y="179"/>
                </a:lnTo>
                <a:lnTo>
                  <a:pt x="7134" y="375"/>
                </a:lnTo>
                <a:lnTo>
                  <a:pt x="7134" y="470"/>
                </a:lnTo>
                <a:lnTo>
                  <a:pt x="7134" y="452"/>
                </a:lnTo>
                <a:lnTo>
                  <a:pt x="7134" y="459"/>
                </a:lnTo>
                <a:lnTo>
                  <a:pt x="7135" y="470"/>
                </a:lnTo>
                <a:lnTo>
                  <a:pt x="7135" y="436"/>
                </a:lnTo>
                <a:lnTo>
                  <a:pt x="7135" y="415"/>
                </a:lnTo>
                <a:lnTo>
                  <a:pt x="7136" y="434"/>
                </a:lnTo>
                <a:lnTo>
                  <a:pt x="7136" y="434"/>
                </a:lnTo>
                <a:lnTo>
                  <a:pt x="7136" y="408"/>
                </a:lnTo>
                <a:lnTo>
                  <a:pt x="7137" y="404"/>
                </a:lnTo>
                <a:lnTo>
                  <a:pt x="7137" y="395"/>
                </a:lnTo>
                <a:lnTo>
                  <a:pt x="7137" y="385"/>
                </a:lnTo>
                <a:lnTo>
                  <a:pt x="7138" y="385"/>
                </a:lnTo>
                <a:lnTo>
                  <a:pt x="7138" y="390"/>
                </a:lnTo>
                <a:lnTo>
                  <a:pt x="7138" y="383"/>
                </a:lnTo>
                <a:lnTo>
                  <a:pt x="7138" y="366"/>
                </a:lnTo>
                <a:lnTo>
                  <a:pt x="7139" y="347"/>
                </a:lnTo>
                <a:lnTo>
                  <a:pt x="7139" y="352"/>
                </a:lnTo>
                <a:lnTo>
                  <a:pt x="7140" y="331"/>
                </a:lnTo>
                <a:lnTo>
                  <a:pt x="7140" y="321"/>
                </a:lnTo>
                <a:lnTo>
                  <a:pt x="7140" y="335"/>
                </a:lnTo>
                <a:lnTo>
                  <a:pt x="7140" y="315"/>
                </a:lnTo>
                <a:lnTo>
                  <a:pt x="7141" y="317"/>
                </a:lnTo>
                <a:lnTo>
                  <a:pt x="7141" y="313"/>
                </a:lnTo>
                <a:lnTo>
                  <a:pt x="7141" y="312"/>
                </a:lnTo>
                <a:lnTo>
                  <a:pt x="7142" y="315"/>
                </a:lnTo>
                <a:lnTo>
                  <a:pt x="7142" y="295"/>
                </a:lnTo>
                <a:lnTo>
                  <a:pt x="7142" y="309"/>
                </a:lnTo>
                <a:lnTo>
                  <a:pt x="7142" y="296"/>
                </a:lnTo>
                <a:lnTo>
                  <a:pt x="7143" y="304"/>
                </a:lnTo>
                <a:lnTo>
                  <a:pt x="7143" y="294"/>
                </a:lnTo>
                <a:lnTo>
                  <a:pt x="7144" y="318"/>
                </a:lnTo>
                <a:lnTo>
                  <a:pt x="7144" y="279"/>
                </a:lnTo>
                <a:lnTo>
                  <a:pt x="7144" y="289"/>
                </a:lnTo>
                <a:lnTo>
                  <a:pt x="7144" y="279"/>
                </a:lnTo>
                <a:lnTo>
                  <a:pt x="7145" y="285"/>
                </a:lnTo>
                <a:lnTo>
                  <a:pt x="7145" y="285"/>
                </a:lnTo>
                <a:lnTo>
                  <a:pt x="7145" y="290"/>
                </a:lnTo>
                <a:lnTo>
                  <a:pt x="7146" y="273"/>
                </a:lnTo>
                <a:lnTo>
                  <a:pt x="7146" y="268"/>
                </a:lnTo>
                <a:lnTo>
                  <a:pt x="7146" y="291"/>
                </a:lnTo>
                <a:lnTo>
                  <a:pt x="7146" y="270"/>
                </a:lnTo>
                <a:lnTo>
                  <a:pt x="7147" y="279"/>
                </a:lnTo>
                <a:lnTo>
                  <a:pt x="7147" y="272"/>
                </a:lnTo>
                <a:lnTo>
                  <a:pt x="7148" y="267"/>
                </a:lnTo>
                <a:lnTo>
                  <a:pt x="7148" y="250"/>
                </a:lnTo>
                <a:lnTo>
                  <a:pt x="7148" y="265"/>
                </a:lnTo>
                <a:lnTo>
                  <a:pt x="7148" y="271"/>
                </a:lnTo>
                <a:lnTo>
                  <a:pt x="7149" y="277"/>
                </a:lnTo>
                <a:lnTo>
                  <a:pt x="7149" y="279"/>
                </a:lnTo>
                <a:lnTo>
                  <a:pt x="7149" y="256"/>
                </a:lnTo>
                <a:lnTo>
                  <a:pt x="7149" y="239"/>
                </a:lnTo>
                <a:lnTo>
                  <a:pt x="7150" y="239"/>
                </a:lnTo>
                <a:lnTo>
                  <a:pt x="7150" y="250"/>
                </a:lnTo>
                <a:lnTo>
                  <a:pt x="7151" y="242"/>
                </a:lnTo>
                <a:lnTo>
                  <a:pt x="7151" y="257"/>
                </a:lnTo>
                <a:lnTo>
                  <a:pt x="7151" y="229"/>
                </a:lnTo>
                <a:lnTo>
                  <a:pt x="7151" y="229"/>
                </a:lnTo>
                <a:lnTo>
                  <a:pt x="7152" y="230"/>
                </a:lnTo>
                <a:lnTo>
                  <a:pt x="7152" y="236"/>
                </a:lnTo>
                <a:lnTo>
                  <a:pt x="7152" y="231"/>
                </a:lnTo>
                <a:lnTo>
                  <a:pt x="7153" y="253"/>
                </a:lnTo>
                <a:lnTo>
                  <a:pt x="7153" y="226"/>
                </a:lnTo>
                <a:lnTo>
                  <a:pt x="7153" y="226"/>
                </a:lnTo>
                <a:lnTo>
                  <a:pt x="7153" y="225"/>
                </a:lnTo>
                <a:lnTo>
                  <a:pt x="7154" y="222"/>
                </a:lnTo>
                <a:lnTo>
                  <a:pt x="7154" y="212"/>
                </a:lnTo>
                <a:lnTo>
                  <a:pt x="7155" y="218"/>
                </a:lnTo>
                <a:lnTo>
                  <a:pt x="7155" y="216"/>
                </a:lnTo>
                <a:lnTo>
                  <a:pt x="7155" y="226"/>
                </a:lnTo>
                <a:lnTo>
                  <a:pt x="7155" y="200"/>
                </a:lnTo>
                <a:lnTo>
                  <a:pt x="7156" y="200"/>
                </a:lnTo>
                <a:lnTo>
                  <a:pt x="7156" y="208"/>
                </a:lnTo>
                <a:lnTo>
                  <a:pt x="7156" y="214"/>
                </a:lnTo>
                <a:lnTo>
                  <a:pt x="7157" y="222"/>
                </a:lnTo>
                <a:lnTo>
                  <a:pt x="7157" y="213"/>
                </a:lnTo>
                <a:lnTo>
                  <a:pt x="7157" y="217"/>
                </a:lnTo>
                <a:lnTo>
                  <a:pt x="7157" y="219"/>
                </a:lnTo>
                <a:lnTo>
                  <a:pt x="7158" y="194"/>
                </a:lnTo>
                <a:lnTo>
                  <a:pt x="7158" y="187"/>
                </a:lnTo>
                <a:lnTo>
                  <a:pt x="7159" y="195"/>
                </a:lnTo>
                <a:lnTo>
                  <a:pt x="7159" y="181"/>
                </a:lnTo>
                <a:lnTo>
                  <a:pt x="7159" y="187"/>
                </a:lnTo>
                <a:lnTo>
                  <a:pt x="7159" y="160"/>
                </a:lnTo>
                <a:lnTo>
                  <a:pt x="7160" y="184"/>
                </a:lnTo>
                <a:lnTo>
                  <a:pt x="7160" y="176"/>
                </a:lnTo>
                <a:lnTo>
                  <a:pt x="7160" y="190"/>
                </a:lnTo>
                <a:lnTo>
                  <a:pt x="7161" y="192"/>
                </a:lnTo>
                <a:lnTo>
                  <a:pt x="7161" y="200"/>
                </a:lnTo>
                <a:lnTo>
                  <a:pt x="7161" y="188"/>
                </a:lnTo>
                <a:lnTo>
                  <a:pt x="7162" y="180"/>
                </a:lnTo>
                <a:lnTo>
                  <a:pt x="7162" y="184"/>
                </a:lnTo>
                <a:lnTo>
                  <a:pt x="7162" y="188"/>
                </a:lnTo>
                <a:lnTo>
                  <a:pt x="7163" y="198"/>
                </a:lnTo>
                <a:lnTo>
                  <a:pt x="7163" y="197"/>
                </a:lnTo>
                <a:lnTo>
                  <a:pt x="7163" y="205"/>
                </a:lnTo>
                <a:lnTo>
                  <a:pt x="7163" y="183"/>
                </a:lnTo>
                <a:lnTo>
                  <a:pt x="7164" y="186"/>
                </a:lnTo>
                <a:lnTo>
                  <a:pt x="7164" y="177"/>
                </a:lnTo>
                <a:lnTo>
                  <a:pt x="7164" y="188"/>
                </a:lnTo>
                <a:lnTo>
                  <a:pt x="7164" y="180"/>
                </a:lnTo>
                <a:lnTo>
                  <a:pt x="7165" y="181"/>
                </a:lnTo>
                <a:lnTo>
                  <a:pt x="7165" y="199"/>
                </a:lnTo>
                <a:lnTo>
                  <a:pt x="7166" y="222"/>
                </a:lnTo>
                <a:lnTo>
                  <a:pt x="7166" y="238"/>
                </a:lnTo>
                <a:lnTo>
                  <a:pt x="7166" y="450"/>
                </a:lnTo>
                <a:lnTo>
                  <a:pt x="7166" y="485"/>
                </a:lnTo>
                <a:lnTo>
                  <a:pt x="7167" y="452"/>
                </a:lnTo>
                <a:lnTo>
                  <a:pt x="7167" y="485"/>
                </a:lnTo>
                <a:lnTo>
                  <a:pt x="7167" y="456"/>
                </a:lnTo>
                <a:lnTo>
                  <a:pt x="7168" y="441"/>
                </a:lnTo>
                <a:lnTo>
                  <a:pt x="7168" y="439"/>
                </a:lnTo>
                <a:lnTo>
                  <a:pt x="7168" y="437"/>
                </a:lnTo>
                <a:lnTo>
                  <a:pt x="7168" y="452"/>
                </a:lnTo>
                <a:lnTo>
                  <a:pt x="7169" y="411"/>
                </a:lnTo>
                <a:lnTo>
                  <a:pt x="7169" y="431"/>
                </a:lnTo>
                <a:lnTo>
                  <a:pt x="7170" y="395"/>
                </a:lnTo>
                <a:lnTo>
                  <a:pt x="7170" y="404"/>
                </a:lnTo>
                <a:lnTo>
                  <a:pt x="7170" y="376"/>
                </a:lnTo>
                <a:lnTo>
                  <a:pt x="7170" y="390"/>
                </a:lnTo>
                <a:lnTo>
                  <a:pt x="7171" y="370"/>
                </a:lnTo>
                <a:lnTo>
                  <a:pt x="7171" y="351"/>
                </a:lnTo>
                <a:lnTo>
                  <a:pt x="7171" y="355"/>
                </a:lnTo>
                <a:lnTo>
                  <a:pt x="7172" y="327"/>
                </a:lnTo>
                <a:lnTo>
                  <a:pt x="7172" y="365"/>
                </a:lnTo>
                <a:lnTo>
                  <a:pt x="7172" y="352"/>
                </a:lnTo>
                <a:lnTo>
                  <a:pt x="7173" y="354"/>
                </a:lnTo>
                <a:lnTo>
                  <a:pt x="7173" y="347"/>
                </a:lnTo>
                <a:lnTo>
                  <a:pt x="7173" y="343"/>
                </a:lnTo>
                <a:lnTo>
                  <a:pt x="7174" y="327"/>
                </a:lnTo>
                <a:lnTo>
                  <a:pt x="7174" y="332"/>
                </a:lnTo>
                <a:lnTo>
                  <a:pt x="7174" y="331"/>
                </a:lnTo>
                <a:lnTo>
                  <a:pt x="7174" y="322"/>
                </a:lnTo>
                <a:lnTo>
                  <a:pt x="7175" y="322"/>
                </a:lnTo>
                <a:lnTo>
                  <a:pt x="7175" y="324"/>
                </a:lnTo>
                <a:lnTo>
                  <a:pt x="7175" y="342"/>
                </a:lnTo>
                <a:lnTo>
                  <a:pt x="7175" y="314"/>
                </a:lnTo>
                <a:lnTo>
                  <a:pt x="7176" y="332"/>
                </a:lnTo>
                <a:lnTo>
                  <a:pt x="7176" y="299"/>
                </a:lnTo>
                <a:lnTo>
                  <a:pt x="7177" y="324"/>
                </a:lnTo>
                <a:lnTo>
                  <a:pt x="7177" y="293"/>
                </a:lnTo>
                <a:lnTo>
                  <a:pt x="7177" y="335"/>
                </a:lnTo>
                <a:lnTo>
                  <a:pt x="7177" y="313"/>
                </a:lnTo>
                <a:lnTo>
                  <a:pt x="7178" y="313"/>
                </a:lnTo>
                <a:lnTo>
                  <a:pt x="7178" y="310"/>
                </a:lnTo>
                <a:lnTo>
                  <a:pt x="7178" y="311"/>
                </a:lnTo>
                <a:lnTo>
                  <a:pt x="7179" y="305"/>
                </a:lnTo>
                <a:lnTo>
                  <a:pt x="7179" y="290"/>
                </a:lnTo>
                <a:lnTo>
                  <a:pt x="7179" y="316"/>
                </a:lnTo>
                <a:lnTo>
                  <a:pt x="7179" y="278"/>
                </a:lnTo>
                <a:lnTo>
                  <a:pt x="7180" y="284"/>
                </a:lnTo>
                <a:lnTo>
                  <a:pt x="7180" y="276"/>
                </a:lnTo>
                <a:lnTo>
                  <a:pt x="7181" y="276"/>
                </a:lnTo>
                <a:lnTo>
                  <a:pt x="7181" y="279"/>
                </a:lnTo>
                <a:lnTo>
                  <a:pt x="7181" y="301"/>
                </a:lnTo>
                <a:lnTo>
                  <a:pt x="7181" y="293"/>
                </a:lnTo>
                <a:lnTo>
                  <a:pt x="7182" y="285"/>
                </a:lnTo>
                <a:lnTo>
                  <a:pt x="7182" y="265"/>
                </a:lnTo>
                <a:lnTo>
                  <a:pt x="7182" y="276"/>
                </a:lnTo>
                <a:lnTo>
                  <a:pt x="7183" y="301"/>
                </a:lnTo>
                <a:lnTo>
                  <a:pt x="7183" y="277"/>
                </a:lnTo>
                <a:lnTo>
                  <a:pt x="7183" y="289"/>
                </a:lnTo>
                <a:lnTo>
                  <a:pt x="7184" y="285"/>
                </a:lnTo>
                <a:lnTo>
                  <a:pt x="7184" y="268"/>
                </a:lnTo>
                <a:lnTo>
                  <a:pt x="7184" y="273"/>
                </a:lnTo>
                <a:lnTo>
                  <a:pt x="7185" y="260"/>
                </a:lnTo>
                <a:lnTo>
                  <a:pt x="7185" y="268"/>
                </a:lnTo>
                <a:lnTo>
                  <a:pt x="7185" y="247"/>
                </a:lnTo>
                <a:lnTo>
                  <a:pt x="7185" y="262"/>
                </a:lnTo>
                <a:lnTo>
                  <a:pt x="7186" y="256"/>
                </a:lnTo>
                <a:lnTo>
                  <a:pt x="7186" y="277"/>
                </a:lnTo>
                <a:lnTo>
                  <a:pt x="7186" y="244"/>
                </a:lnTo>
                <a:lnTo>
                  <a:pt x="7187" y="248"/>
                </a:lnTo>
                <a:lnTo>
                  <a:pt x="7187" y="246"/>
                </a:lnTo>
                <a:lnTo>
                  <a:pt x="7187" y="243"/>
                </a:lnTo>
                <a:lnTo>
                  <a:pt x="7188" y="273"/>
                </a:lnTo>
                <a:lnTo>
                  <a:pt x="7188" y="251"/>
                </a:lnTo>
                <a:lnTo>
                  <a:pt x="7188" y="259"/>
                </a:lnTo>
                <a:lnTo>
                  <a:pt x="7189" y="238"/>
                </a:lnTo>
                <a:lnTo>
                  <a:pt x="7189" y="245"/>
                </a:lnTo>
                <a:lnTo>
                  <a:pt x="7189" y="231"/>
                </a:lnTo>
                <a:lnTo>
                  <a:pt x="7189" y="256"/>
                </a:lnTo>
                <a:lnTo>
                  <a:pt x="7190" y="238"/>
                </a:lnTo>
                <a:lnTo>
                  <a:pt x="7190" y="236"/>
                </a:lnTo>
                <a:lnTo>
                  <a:pt x="7191" y="230"/>
                </a:lnTo>
                <a:lnTo>
                  <a:pt x="7191" y="247"/>
                </a:lnTo>
                <a:lnTo>
                  <a:pt x="7191" y="251"/>
                </a:lnTo>
                <a:lnTo>
                  <a:pt x="7191" y="244"/>
                </a:lnTo>
                <a:lnTo>
                  <a:pt x="7192" y="245"/>
                </a:lnTo>
                <a:lnTo>
                  <a:pt x="7192" y="227"/>
                </a:lnTo>
                <a:lnTo>
                  <a:pt x="7192" y="235"/>
                </a:lnTo>
                <a:lnTo>
                  <a:pt x="7192" y="211"/>
                </a:lnTo>
                <a:lnTo>
                  <a:pt x="7193" y="228"/>
                </a:lnTo>
                <a:lnTo>
                  <a:pt x="7193" y="200"/>
                </a:lnTo>
                <a:lnTo>
                  <a:pt x="7193" y="231"/>
                </a:lnTo>
                <a:lnTo>
                  <a:pt x="7194" y="221"/>
                </a:lnTo>
                <a:lnTo>
                  <a:pt x="7194" y="205"/>
                </a:lnTo>
                <a:lnTo>
                  <a:pt x="7194" y="236"/>
                </a:lnTo>
                <a:lnTo>
                  <a:pt x="7195" y="248"/>
                </a:lnTo>
                <a:lnTo>
                  <a:pt x="7195" y="254"/>
                </a:lnTo>
                <a:lnTo>
                  <a:pt x="7195" y="233"/>
                </a:lnTo>
                <a:lnTo>
                  <a:pt x="7196" y="250"/>
                </a:lnTo>
                <a:lnTo>
                  <a:pt x="7196" y="238"/>
                </a:lnTo>
                <a:lnTo>
                  <a:pt x="7196" y="256"/>
                </a:lnTo>
                <a:lnTo>
                  <a:pt x="7196" y="246"/>
                </a:lnTo>
                <a:lnTo>
                  <a:pt x="7197" y="263"/>
                </a:lnTo>
                <a:lnTo>
                  <a:pt x="7197" y="321"/>
                </a:lnTo>
                <a:lnTo>
                  <a:pt x="7197" y="367"/>
                </a:lnTo>
                <a:lnTo>
                  <a:pt x="7198" y="445"/>
                </a:lnTo>
                <a:lnTo>
                  <a:pt x="7198" y="455"/>
                </a:lnTo>
                <a:lnTo>
                  <a:pt x="7198" y="477"/>
                </a:lnTo>
                <a:lnTo>
                  <a:pt x="7199" y="451"/>
                </a:lnTo>
                <a:lnTo>
                  <a:pt x="7199" y="485"/>
                </a:lnTo>
                <a:lnTo>
                  <a:pt x="7199" y="488"/>
                </a:lnTo>
                <a:lnTo>
                  <a:pt x="7200" y="484"/>
                </a:lnTo>
                <a:lnTo>
                  <a:pt x="7200" y="484"/>
                </a:lnTo>
                <a:lnTo>
                  <a:pt x="7200" y="460"/>
                </a:lnTo>
                <a:lnTo>
                  <a:pt x="7200" y="449"/>
                </a:lnTo>
                <a:lnTo>
                  <a:pt x="7201" y="434"/>
                </a:lnTo>
                <a:lnTo>
                  <a:pt x="7201" y="473"/>
                </a:lnTo>
                <a:lnTo>
                  <a:pt x="7202" y="439"/>
                </a:lnTo>
                <a:lnTo>
                  <a:pt x="7202" y="428"/>
                </a:lnTo>
                <a:lnTo>
                  <a:pt x="7202" y="411"/>
                </a:lnTo>
                <a:lnTo>
                  <a:pt x="7202" y="418"/>
                </a:lnTo>
                <a:lnTo>
                  <a:pt x="7203" y="402"/>
                </a:lnTo>
                <a:lnTo>
                  <a:pt x="7203" y="398"/>
                </a:lnTo>
                <a:lnTo>
                  <a:pt x="7203" y="394"/>
                </a:lnTo>
                <a:lnTo>
                  <a:pt x="7204" y="397"/>
                </a:lnTo>
                <a:lnTo>
                  <a:pt x="7204" y="397"/>
                </a:lnTo>
                <a:lnTo>
                  <a:pt x="7204" y="377"/>
                </a:lnTo>
                <a:lnTo>
                  <a:pt x="7204" y="386"/>
                </a:lnTo>
                <a:lnTo>
                  <a:pt x="7205" y="380"/>
                </a:lnTo>
                <a:lnTo>
                  <a:pt x="7205" y="419"/>
                </a:lnTo>
                <a:lnTo>
                  <a:pt x="7206" y="400"/>
                </a:lnTo>
                <a:lnTo>
                  <a:pt x="7206" y="373"/>
                </a:lnTo>
                <a:lnTo>
                  <a:pt x="7206" y="377"/>
                </a:lnTo>
                <a:lnTo>
                  <a:pt x="7206" y="388"/>
                </a:lnTo>
                <a:lnTo>
                  <a:pt x="7207" y="387"/>
                </a:lnTo>
                <a:lnTo>
                  <a:pt x="7207" y="369"/>
                </a:lnTo>
                <a:lnTo>
                  <a:pt x="7207" y="376"/>
                </a:lnTo>
                <a:lnTo>
                  <a:pt x="7207" y="359"/>
                </a:lnTo>
                <a:lnTo>
                  <a:pt x="7208" y="391"/>
                </a:lnTo>
                <a:lnTo>
                  <a:pt x="7208" y="353"/>
                </a:lnTo>
                <a:lnTo>
                  <a:pt x="7208" y="363"/>
                </a:lnTo>
                <a:lnTo>
                  <a:pt x="7209" y="340"/>
                </a:lnTo>
                <a:lnTo>
                  <a:pt x="7209" y="355"/>
                </a:lnTo>
                <a:lnTo>
                  <a:pt x="7209" y="366"/>
                </a:lnTo>
                <a:lnTo>
                  <a:pt x="7210" y="372"/>
                </a:lnTo>
                <a:lnTo>
                  <a:pt x="7210" y="372"/>
                </a:lnTo>
                <a:lnTo>
                  <a:pt x="7210" y="366"/>
                </a:lnTo>
                <a:lnTo>
                  <a:pt x="7211" y="340"/>
                </a:lnTo>
                <a:lnTo>
                  <a:pt x="7211" y="323"/>
                </a:lnTo>
                <a:lnTo>
                  <a:pt x="7211" y="366"/>
                </a:lnTo>
                <a:lnTo>
                  <a:pt x="7211" y="358"/>
                </a:lnTo>
                <a:lnTo>
                  <a:pt x="7212" y="356"/>
                </a:lnTo>
                <a:lnTo>
                  <a:pt x="7212" y="327"/>
                </a:lnTo>
                <a:lnTo>
                  <a:pt x="7213" y="326"/>
                </a:lnTo>
                <a:lnTo>
                  <a:pt x="7213" y="320"/>
                </a:lnTo>
                <a:lnTo>
                  <a:pt x="7213" y="282"/>
                </a:lnTo>
                <a:lnTo>
                  <a:pt x="7213" y="328"/>
                </a:lnTo>
                <a:lnTo>
                  <a:pt x="7214" y="323"/>
                </a:lnTo>
                <a:lnTo>
                  <a:pt x="7214" y="328"/>
                </a:lnTo>
                <a:lnTo>
                  <a:pt x="7214" y="344"/>
                </a:lnTo>
                <a:lnTo>
                  <a:pt x="7215" y="322"/>
                </a:lnTo>
                <a:lnTo>
                  <a:pt x="7215" y="286"/>
                </a:lnTo>
                <a:lnTo>
                  <a:pt x="7215" y="323"/>
                </a:lnTo>
                <a:lnTo>
                  <a:pt x="7215" y="332"/>
                </a:lnTo>
                <a:lnTo>
                  <a:pt x="7216" y="321"/>
                </a:lnTo>
                <a:lnTo>
                  <a:pt x="7216" y="313"/>
                </a:lnTo>
                <a:lnTo>
                  <a:pt x="7217" y="324"/>
                </a:lnTo>
                <a:lnTo>
                  <a:pt x="7217" y="344"/>
                </a:lnTo>
                <a:lnTo>
                  <a:pt x="7217" y="310"/>
                </a:lnTo>
                <a:lnTo>
                  <a:pt x="7217" y="332"/>
                </a:lnTo>
                <a:lnTo>
                  <a:pt x="7218" y="291"/>
                </a:lnTo>
                <a:lnTo>
                  <a:pt x="7218" y="312"/>
                </a:lnTo>
                <a:lnTo>
                  <a:pt x="7218" y="293"/>
                </a:lnTo>
                <a:lnTo>
                  <a:pt x="7218" y="309"/>
                </a:lnTo>
                <a:lnTo>
                  <a:pt x="7219" y="284"/>
                </a:lnTo>
                <a:lnTo>
                  <a:pt x="7219" y="306"/>
                </a:lnTo>
                <a:lnTo>
                  <a:pt x="7219" y="324"/>
                </a:lnTo>
                <a:lnTo>
                  <a:pt x="7220" y="320"/>
                </a:lnTo>
                <a:lnTo>
                  <a:pt x="7220" y="304"/>
                </a:lnTo>
                <a:lnTo>
                  <a:pt x="7221" y="283"/>
                </a:lnTo>
                <a:lnTo>
                  <a:pt x="7221" y="300"/>
                </a:lnTo>
                <a:lnTo>
                  <a:pt x="7221" y="278"/>
                </a:lnTo>
                <a:lnTo>
                  <a:pt x="7221" y="294"/>
                </a:lnTo>
                <a:lnTo>
                  <a:pt x="7222" y="281"/>
                </a:lnTo>
                <a:lnTo>
                  <a:pt x="7222" y="296"/>
                </a:lnTo>
                <a:lnTo>
                  <a:pt x="7222" y="292"/>
                </a:lnTo>
                <a:lnTo>
                  <a:pt x="7222" y="293"/>
                </a:lnTo>
                <a:lnTo>
                  <a:pt x="7223" y="287"/>
                </a:lnTo>
                <a:lnTo>
                  <a:pt x="7223" y="256"/>
                </a:lnTo>
                <a:lnTo>
                  <a:pt x="7224" y="284"/>
                </a:lnTo>
                <a:lnTo>
                  <a:pt x="7224" y="285"/>
                </a:lnTo>
                <a:lnTo>
                  <a:pt x="7224" y="270"/>
                </a:lnTo>
                <a:lnTo>
                  <a:pt x="7224" y="275"/>
                </a:lnTo>
                <a:lnTo>
                  <a:pt x="7225" y="291"/>
                </a:lnTo>
                <a:lnTo>
                  <a:pt x="7225" y="300"/>
                </a:lnTo>
                <a:lnTo>
                  <a:pt x="7225" y="280"/>
                </a:lnTo>
                <a:lnTo>
                  <a:pt x="7226" y="284"/>
                </a:lnTo>
                <a:lnTo>
                  <a:pt x="7226" y="314"/>
                </a:lnTo>
                <a:lnTo>
                  <a:pt x="7226" y="308"/>
                </a:lnTo>
                <a:lnTo>
                  <a:pt x="7226" y="276"/>
                </a:lnTo>
                <a:lnTo>
                  <a:pt x="7227" y="280"/>
                </a:lnTo>
                <a:lnTo>
                  <a:pt x="7227" y="286"/>
                </a:lnTo>
                <a:lnTo>
                  <a:pt x="7228" y="279"/>
                </a:lnTo>
                <a:lnTo>
                  <a:pt x="7228" y="278"/>
                </a:lnTo>
                <a:lnTo>
                  <a:pt x="7228" y="304"/>
                </a:lnTo>
                <a:lnTo>
                  <a:pt x="7228" y="305"/>
                </a:lnTo>
                <a:lnTo>
                  <a:pt x="7229" y="297"/>
                </a:lnTo>
                <a:lnTo>
                  <a:pt x="7229" y="329"/>
                </a:lnTo>
                <a:lnTo>
                  <a:pt x="7229" y="472"/>
                </a:lnTo>
                <a:lnTo>
                  <a:pt x="7230" y="476"/>
                </a:lnTo>
                <a:lnTo>
                  <a:pt x="7230" y="473"/>
                </a:lnTo>
                <a:lnTo>
                  <a:pt x="7230" y="477"/>
                </a:lnTo>
                <a:lnTo>
                  <a:pt x="7230" y="519"/>
                </a:lnTo>
                <a:lnTo>
                  <a:pt x="7231" y="501"/>
                </a:lnTo>
                <a:lnTo>
                  <a:pt x="7231" y="533"/>
                </a:lnTo>
                <a:lnTo>
                  <a:pt x="7232" y="503"/>
                </a:lnTo>
                <a:lnTo>
                  <a:pt x="7232" y="510"/>
                </a:lnTo>
                <a:lnTo>
                  <a:pt x="7232" y="509"/>
                </a:lnTo>
                <a:lnTo>
                  <a:pt x="7232" y="516"/>
                </a:lnTo>
                <a:lnTo>
                  <a:pt x="7233" y="500"/>
                </a:lnTo>
                <a:lnTo>
                  <a:pt x="7233" y="490"/>
                </a:lnTo>
                <a:lnTo>
                  <a:pt x="7233" y="496"/>
                </a:lnTo>
                <a:lnTo>
                  <a:pt x="7233" y="503"/>
                </a:lnTo>
                <a:lnTo>
                  <a:pt x="7234" y="471"/>
                </a:lnTo>
                <a:lnTo>
                  <a:pt x="7234" y="480"/>
                </a:lnTo>
                <a:lnTo>
                  <a:pt x="7235" y="448"/>
                </a:lnTo>
                <a:lnTo>
                  <a:pt x="7235" y="455"/>
                </a:lnTo>
                <a:lnTo>
                  <a:pt x="7235" y="457"/>
                </a:lnTo>
                <a:lnTo>
                  <a:pt x="7235" y="450"/>
                </a:lnTo>
                <a:lnTo>
                  <a:pt x="7236" y="449"/>
                </a:lnTo>
                <a:lnTo>
                  <a:pt x="7236" y="454"/>
                </a:lnTo>
                <a:lnTo>
                  <a:pt x="7236" y="432"/>
                </a:lnTo>
                <a:lnTo>
                  <a:pt x="7237" y="439"/>
                </a:lnTo>
                <a:lnTo>
                  <a:pt x="7237" y="406"/>
                </a:lnTo>
                <a:lnTo>
                  <a:pt x="7237" y="411"/>
                </a:lnTo>
                <a:lnTo>
                  <a:pt x="7237" y="422"/>
                </a:lnTo>
                <a:lnTo>
                  <a:pt x="7238" y="426"/>
                </a:lnTo>
                <a:lnTo>
                  <a:pt x="7238" y="420"/>
                </a:lnTo>
                <a:lnTo>
                  <a:pt x="7239" y="427"/>
                </a:lnTo>
                <a:lnTo>
                  <a:pt x="7239" y="424"/>
                </a:lnTo>
                <a:lnTo>
                  <a:pt x="7239" y="414"/>
                </a:lnTo>
                <a:lnTo>
                  <a:pt x="7239" y="412"/>
                </a:lnTo>
                <a:lnTo>
                  <a:pt x="7240" y="410"/>
                </a:lnTo>
                <a:lnTo>
                  <a:pt x="7240" y="400"/>
                </a:lnTo>
                <a:lnTo>
                  <a:pt x="7240" y="418"/>
                </a:lnTo>
                <a:lnTo>
                  <a:pt x="7241" y="418"/>
                </a:lnTo>
                <a:lnTo>
                  <a:pt x="7241" y="415"/>
                </a:lnTo>
                <a:lnTo>
                  <a:pt x="7241" y="429"/>
                </a:lnTo>
                <a:lnTo>
                  <a:pt x="7241" y="433"/>
                </a:lnTo>
                <a:lnTo>
                  <a:pt x="7242" y="404"/>
                </a:lnTo>
                <a:lnTo>
                  <a:pt x="7242" y="393"/>
                </a:lnTo>
                <a:lnTo>
                  <a:pt x="7243" y="414"/>
                </a:lnTo>
                <a:lnTo>
                  <a:pt x="7243" y="416"/>
                </a:lnTo>
                <a:lnTo>
                  <a:pt x="7243" y="398"/>
                </a:lnTo>
                <a:lnTo>
                  <a:pt x="7243" y="398"/>
                </a:lnTo>
                <a:lnTo>
                  <a:pt x="7244" y="396"/>
                </a:lnTo>
                <a:lnTo>
                  <a:pt x="7244" y="404"/>
                </a:lnTo>
                <a:lnTo>
                  <a:pt x="7244" y="402"/>
                </a:lnTo>
                <a:lnTo>
                  <a:pt x="7245" y="390"/>
                </a:lnTo>
                <a:lnTo>
                  <a:pt x="7245" y="378"/>
                </a:lnTo>
                <a:lnTo>
                  <a:pt x="7245" y="374"/>
                </a:lnTo>
                <a:lnTo>
                  <a:pt x="7246" y="372"/>
                </a:lnTo>
                <a:lnTo>
                  <a:pt x="7246" y="351"/>
                </a:lnTo>
                <a:lnTo>
                  <a:pt x="7246" y="359"/>
                </a:lnTo>
                <a:lnTo>
                  <a:pt x="7247" y="338"/>
                </a:lnTo>
                <a:lnTo>
                  <a:pt x="7247" y="388"/>
                </a:lnTo>
                <a:lnTo>
                  <a:pt x="7247" y="362"/>
                </a:lnTo>
                <a:lnTo>
                  <a:pt x="7247" y="358"/>
                </a:lnTo>
                <a:lnTo>
                  <a:pt x="7248" y="295"/>
                </a:lnTo>
                <a:lnTo>
                  <a:pt x="7248" y="284"/>
                </a:lnTo>
                <a:lnTo>
                  <a:pt x="7248" y="318"/>
                </a:lnTo>
                <a:lnTo>
                  <a:pt x="7248" y="339"/>
                </a:lnTo>
                <a:lnTo>
                  <a:pt x="7249" y="355"/>
                </a:lnTo>
                <a:lnTo>
                  <a:pt x="7249" y="338"/>
                </a:lnTo>
                <a:lnTo>
                  <a:pt x="7250" y="346"/>
                </a:lnTo>
                <a:lnTo>
                  <a:pt x="7250" y="348"/>
                </a:lnTo>
                <a:lnTo>
                  <a:pt x="7250" y="357"/>
                </a:lnTo>
                <a:lnTo>
                  <a:pt x="7250" y="355"/>
                </a:lnTo>
                <a:lnTo>
                  <a:pt x="7251" y="349"/>
                </a:lnTo>
                <a:lnTo>
                  <a:pt x="7251" y="344"/>
                </a:lnTo>
                <a:lnTo>
                  <a:pt x="7251" y="331"/>
                </a:lnTo>
                <a:lnTo>
                  <a:pt x="7252" y="360"/>
                </a:lnTo>
                <a:lnTo>
                  <a:pt x="7252" y="353"/>
                </a:lnTo>
                <a:lnTo>
                  <a:pt x="7252" y="345"/>
                </a:lnTo>
                <a:lnTo>
                  <a:pt x="7252" y="352"/>
                </a:lnTo>
                <a:lnTo>
                  <a:pt x="7253" y="338"/>
                </a:lnTo>
                <a:lnTo>
                  <a:pt x="7253" y="343"/>
                </a:lnTo>
                <a:lnTo>
                  <a:pt x="7254" y="340"/>
                </a:lnTo>
                <a:lnTo>
                  <a:pt x="7254" y="333"/>
                </a:lnTo>
                <a:lnTo>
                  <a:pt x="7254" y="331"/>
                </a:lnTo>
                <a:lnTo>
                  <a:pt x="7254" y="326"/>
                </a:lnTo>
                <a:lnTo>
                  <a:pt x="7255" y="332"/>
                </a:lnTo>
                <a:lnTo>
                  <a:pt x="7255" y="320"/>
                </a:lnTo>
                <a:lnTo>
                  <a:pt x="7255" y="314"/>
                </a:lnTo>
                <a:lnTo>
                  <a:pt x="7256" y="303"/>
                </a:lnTo>
                <a:lnTo>
                  <a:pt x="7256" y="326"/>
                </a:lnTo>
                <a:lnTo>
                  <a:pt x="7256" y="319"/>
                </a:lnTo>
                <a:lnTo>
                  <a:pt x="7257" y="319"/>
                </a:lnTo>
                <a:lnTo>
                  <a:pt x="7257" y="324"/>
                </a:lnTo>
                <a:lnTo>
                  <a:pt x="7257" y="332"/>
                </a:lnTo>
                <a:lnTo>
                  <a:pt x="7258" y="318"/>
                </a:lnTo>
                <a:lnTo>
                  <a:pt x="7258" y="331"/>
                </a:lnTo>
                <a:lnTo>
                  <a:pt x="7258" y="329"/>
                </a:lnTo>
                <a:lnTo>
                  <a:pt x="7258" y="305"/>
                </a:lnTo>
                <a:lnTo>
                  <a:pt x="7259" y="314"/>
                </a:lnTo>
                <a:lnTo>
                  <a:pt x="7259" y="325"/>
                </a:lnTo>
                <a:lnTo>
                  <a:pt x="7259" y="314"/>
                </a:lnTo>
                <a:lnTo>
                  <a:pt x="7259" y="333"/>
                </a:lnTo>
                <a:lnTo>
                  <a:pt x="7260" y="321"/>
                </a:lnTo>
                <a:lnTo>
                  <a:pt x="7260" y="325"/>
                </a:lnTo>
                <a:lnTo>
                  <a:pt x="7261" y="316"/>
                </a:lnTo>
                <a:lnTo>
                  <a:pt x="7261" y="336"/>
                </a:lnTo>
                <a:lnTo>
                  <a:pt x="7261" y="351"/>
                </a:lnTo>
                <a:lnTo>
                  <a:pt x="7262" y="456"/>
                </a:lnTo>
                <a:lnTo>
                  <a:pt x="7262" y="520"/>
                </a:lnTo>
                <a:lnTo>
                  <a:pt x="7262" y="493"/>
                </a:lnTo>
                <a:lnTo>
                  <a:pt x="7262" y="494"/>
                </a:lnTo>
                <a:lnTo>
                  <a:pt x="7263" y="480"/>
                </a:lnTo>
                <a:lnTo>
                  <a:pt x="7263" y="483"/>
                </a:lnTo>
                <a:lnTo>
                  <a:pt x="7264" y="542"/>
                </a:lnTo>
                <a:lnTo>
                  <a:pt x="7264" y="559"/>
                </a:lnTo>
                <a:lnTo>
                  <a:pt x="7264" y="540"/>
                </a:lnTo>
                <a:lnTo>
                  <a:pt x="7264" y="526"/>
                </a:lnTo>
                <a:lnTo>
                  <a:pt x="7265" y="529"/>
                </a:lnTo>
                <a:lnTo>
                  <a:pt x="7265" y="531"/>
                </a:lnTo>
                <a:lnTo>
                  <a:pt x="7265" y="498"/>
                </a:lnTo>
                <a:lnTo>
                  <a:pt x="7265" y="529"/>
                </a:lnTo>
                <a:lnTo>
                  <a:pt x="7266" y="511"/>
                </a:lnTo>
                <a:lnTo>
                  <a:pt x="7266" y="491"/>
                </a:lnTo>
                <a:lnTo>
                  <a:pt x="7266" y="479"/>
                </a:lnTo>
                <a:lnTo>
                  <a:pt x="7267" y="467"/>
                </a:lnTo>
                <a:lnTo>
                  <a:pt x="7267" y="447"/>
                </a:lnTo>
                <a:lnTo>
                  <a:pt x="7267" y="458"/>
                </a:lnTo>
                <a:lnTo>
                  <a:pt x="7268" y="472"/>
                </a:lnTo>
                <a:lnTo>
                  <a:pt x="7268" y="459"/>
                </a:lnTo>
                <a:lnTo>
                  <a:pt x="7268" y="467"/>
                </a:lnTo>
                <a:lnTo>
                  <a:pt x="7269" y="446"/>
                </a:lnTo>
                <a:lnTo>
                  <a:pt x="7269" y="472"/>
                </a:lnTo>
                <a:lnTo>
                  <a:pt x="7269" y="466"/>
                </a:lnTo>
                <a:lnTo>
                  <a:pt x="7269" y="451"/>
                </a:lnTo>
                <a:lnTo>
                  <a:pt x="7270" y="445"/>
                </a:lnTo>
                <a:lnTo>
                  <a:pt x="7270" y="434"/>
                </a:lnTo>
                <a:lnTo>
                  <a:pt x="7270" y="438"/>
                </a:lnTo>
                <a:lnTo>
                  <a:pt x="7271" y="443"/>
                </a:lnTo>
                <a:lnTo>
                  <a:pt x="7271" y="459"/>
                </a:lnTo>
                <a:lnTo>
                  <a:pt x="7271" y="467"/>
                </a:lnTo>
                <a:lnTo>
                  <a:pt x="7272" y="440"/>
                </a:lnTo>
                <a:lnTo>
                  <a:pt x="7272" y="436"/>
                </a:lnTo>
                <a:lnTo>
                  <a:pt x="7272" y="412"/>
                </a:lnTo>
                <a:lnTo>
                  <a:pt x="7273" y="425"/>
                </a:lnTo>
                <a:lnTo>
                  <a:pt x="7273" y="422"/>
                </a:lnTo>
                <a:lnTo>
                  <a:pt x="7273" y="443"/>
                </a:lnTo>
                <a:lnTo>
                  <a:pt x="7273" y="433"/>
                </a:lnTo>
                <a:lnTo>
                  <a:pt x="7274" y="433"/>
                </a:lnTo>
                <a:lnTo>
                  <a:pt x="7274" y="429"/>
                </a:lnTo>
                <a:lnTo>
                  <a:pt x="7275" y="420"/>
                </a:lnTo>
                <a:lnTo>
                  <a:pt x="7275" y="422"/>
                </a:lnTo>
                <a:lnTo>
                  <a:pt x="7275" y="438"/>
                </a:lnTo>
                <a:lnTo>
                  <a:pt x="7275" y="430"/>
                </a:lnTo>
                <a:lnTo>
                  <a:pt x="7276" y="408"/>
                </a:lnTo>
                <a:lnTo>
                  <a:pt x="7276" y="383"/>
                </a:lnTo>
                <a:lnTo>
                  <a:pt x="7276" y="378"/>
                </a:lnTo>
                <a:lnTo>
                  <a:pt x="7276" y="380"/>
                </a:lnTo>
                <a:lnTo>
                  <a:pt x="7277" y="382"/>
                </a:lnTo>
                <a:lnTo>
                  <a:pt x="7277" y="394"/>
                </a:lnTo>
                <a:lnTo>
                  <a:pt x="7277" y="358"/>
                </a:lnTo>
                <a:lnTo>
                  <a:pt x="7278" y="380"/>
                </a:lnTo>
                <a:lnTo>
                  <a:pt x="7278" y="374"/>
                </a:lnTo>
                <a:lnTo>
                  <a:pt x="7278" y="389"/>
                </a:lnTo>
                <a:lnTo>
                  <a:pt x="7279" y="433"/>
                </a:lnTo>
                <a:lnTo>
                  <a:pt x="7279" y="395"/>
                </a:lnTo>
                <a:lnTo>
                  <a:pt x="7279" y="364"/>
                </a:lnTo>
                <a:lnTo>
                  <a:pt x="7280" y="340"/>
                </a:lnTo>
                <a:lnTo>
                  <a:pt x="7280" y="355"/>
                </a:lnTo>
                <a:lnTo>
                  <a:pt x="7280" y="366"/>
                </a:lnTo>
                <a:lnTo>
                  <a:pt x="7280" y="366"/>
                </a:lnTo>
                <a:lnTo>
                  <a:pt x="7281" y="367"/>
                </a:lnTo>
                <a:lnTo>
                  <a:pt x="7281" y="376"/>
                </a:lnTo>
                <a:lnTo>
                  <a:pt x="7281" y="371"/>
                </a:lnTo>
                <a:lnTo>
                  <a:pt x="7282" y="373"/>
                </a:lnTo>
                <a:lnTo>
                  <a:pt x="7282" y="351"/>
                </a:lnTo>
                <a:lnTo>
                  <a:pt x="7282" y="363"/>
                </a:lnTo>
                <a:lnTo>
                  <a:pt x="7283" y="363"/>
                </a:lnTo>
                <a:lnTo>
                  <a:pt x="7283" y="360"/>
                </a:lnTo>
                <a:lnTo>
                  <a:pt x="7283" y="360"/>
                </a:lnTo>
                <a:lnTo>
                  <a:pt x="7284" y="343"/>
                </a:lnTo>
                <a:lnTo>
                  <a:pt x="7284" y="326"/>
                </a:lnTo>
                <a:lnTo>
                  <a:pt x="7284" y="363"/>
                </a:lnTo>
                <a:lnTo>
                  <a:pt x="7284" y="364"/>
                </a:lnTo>
                <a:lnTo>
                  <a:pt x="7285" y="352"/>
                </a:lnTo>
                <a:lnTo>
                  <a:pt x="7285" y="347"/>
                </a:lnTo>
                <a:lnTo>
                  <a:pt x="7286" y="338"/>
                </a:lnTo>
                <a:lnTo>
                  <a:pt x="7286" y="339"/>
                </a:lnTo>
                <a:lnTo>
                  <a:pt x="7286" y="321"/>
                </a:lnTo>
                <a:lnTo>
                  <a:pt x="7286" y="314"/>
                </a:lnTo>
                <a:lnTo>
                  <a:pt x="7287" y="327"/>
                </a:lnTo>
                <a:lnTo>
                  <a:pt x="7287" y="342"/>
                </a:lnTo>
                <a:lnTo>
                  <a:pt x="7287" y="326"/>
                </a:lnTo>
                <a:lnTo>
                  <a:pt x="7288" y="305"/>
                </a:lnTo>
                <a:lnTo>
                  <a:pt x="7288" y="316"/>
                </a:lnTo>
                <a:lnTo>
                  <a:pt x="7288" y="307"/>
                </a:lnTo>
                <a:lnTo>
                  <a:pt x="7288" y="306"/>
                </a:lnTo>
                <a:lnTo>
                  <a:pt x="7289" y="321"/>
                </a:lnTo>
                <a:lnTo>
                  <a:pt x="7289" y="333"/>
                </a:lnTo>
                <a:lnTo>
                  <a:pt x="7290" y="319"/>
                </a:lnTo>
                <a:lnTo>
                  <a:pt x="7290" y="309"/>
                </a:lnTo>
                <a:lnTo>
                  <a:pt x="7290" y="311"/>
                </a:lnTo>
                <a:lnTo>
                  <a:pt x="7290" y="310"/>
                </a:lnTo>
                <a:lnTo>
                  <a:pt x="7291" y="320"/>
                </a:lnTo>
                <a:lnTo>
                  <a:pt x="7291" y="343"/>
                </a:lnTo>
                <a:lnTo>
                  <a:pt x="7291" y="292"/>
                </a:lnTo>
                <a:lnTo>
                  <a:pt x="7291" y="307"/>
                </a:lnTo>
                <a:lnTo>
                  <a:pt x="7292" y="317"/>
                </a:lnTo>
                <a:lnTo>
                  <a:pt x="7292" y="316"/>
                </a:lnTo>
                <a:lnTo>
                  <a:pt x="7292" y="330"/>
                </a:lnTo>
                <a:lnTo>
                  <a:pt x="7293" y="288"/>
                </a:lnTo>
                <a:lnTo>
                  <a:pt x="7293" y="316"/>
                </a:lnTo>
                <a:lnTo>
                  <a:pt x="7293" y="325"/>
                </a:lnTo>
                <a:lnTo>
                  <a:pt x="7294" y="517"/>
                </a:lnTo>
                <a:lnTo>
                  <a:pt x="7294" y="529"/>
                </a:lnTo>
                <a:lnTo>
                  <a:pt x="7294" y="504"/>
                </a:lnTo>
                <a:lnTo>
                  <a:pt x="7295" y="487"/>
                </a:lnTo>
                <a:lnTo>
                  <a:pt x="7295" y="507"/>
                </a:lnTo>
                <a:lnTo>
                  <a:pt x="7295" y="509"/>
                </a:lnTo>
                <a:lnTo>
                  <a:pt x="7295" y="530"/>
                </a:lnTo>
                <a:lnTo>
                  <a:pt x="7296" y="526"/>
                </a:lnTo>
                <a:lnTo>
                  <a:pt x="7296" y="538"/>
                </a:lnTo>
                <a:lnTo>
                  <a:pt x="7297" y="523"/>
                </a:lnTo>
                <a:lnTo>
                  <a:pt x="7297" y="511"/>
                </a:lnTo>
                <a:lnTo>
                  <a:pt x="7297" y="511"/>
                </a:lnTo>
                <a:lnTo>
                  <a:pt x="7297" y="533"/>
                </a:lnTo>
                <a:lnTo>
                  <a:pt x="7298" y="538"/>
                </a:lnTo>
                <a:lnTo>
                  <a:pt x="7298" y="525"/>
                </a:lnTo>
                <a:lnTo>
                  <a:pt x="7298" y="503"/>
                </a:lnTo>
                <a:lnTo>
                  <a:pt x="7299" y="486"/>
                </a:lnTo>
                <a:lnTo>
                  <a:pt x="7299" y="485"/>
                </a:lnTo>
                <a:lnTo>
                  <a:pt x="7299" y="496"/>
                </a:lnTo>
                <a:lnTo>
                  <a:pt x="7299" y="478"/>
                </a:lnTo>
                <a:lnTo>
                  <a:pt x="7300" y="474"/>
                </a:lnTo>
                <a:lnTo>
                  <a:pt x="7300" y="457"/>
                </a:lnTo>
                <a:lnTo>
                  <a:pt x="7301" y="458"/>
                </a:lnTo>
                <a:lnTo>
                  <a:pt x="7301" y="469"/>
                </a:lnTo>
                <a:lnTo>
                  <a:pt x="7301" y="449"/>
                </a:lnTo>
                <a:lnTo>
                  <a:pt x="7301" y="447"/>
                </a:lnTo>
                <a:lnTo>
                  <a:pt x="7302" y="437"/>
                </a:lnTo>
                <a:lnTo>
                  <a:pt x="7302" y="437"/>
                </a:lnTo>
                <a:lnTo>
                  <a:pt x="7302" y="436"/>
                </a:lnTo>
                <a:lnTo>
                  <a:pt x="7303" y="444"/>
                </a:lnTo>
                <a:lnTo>
                  <a:pt x="7303" y="412"/>
                </a:lnTo>
                <a:lnTo>
                  <a:pt x="7303" y="433"/>
                </a:lnTo>
                <a:lnTo>
                  <a:pt x="7303" y="437"/>
                </a:lnTo>
                <a:lnTo>
                  <a:pt x="7304" y="433"/>
                </a:lnTo>
                <a:lnTo>
                  <a:pt x="7304" y="431"/>
                </a:lnTo>
                <a:lnTo>
                  <a:pt x="7305" y="445"/>
                </a:lnTo>
                <a:lnTo>
                  <a:pt x="7305" y="401"/>
                </a:lnTo>
                <a:lnTo>
                  <a:pt x="7305" y="420"/>
                </a:lnTo>
                <a:lnTo>
                  <a:pt x="7305" y="417"/>
                </a:lnTo>
                <a:lnTo>
                  <a:pt x="7306" y="425"/>
                </a:lnTo>
                <a:lnTo>
                  <a:pt x="7306" y="441"/>
                </a:lnTo>
                <a:lnTo>
                  <a:pt x="7306" y="440"/>
                </a:lnTo>
                <a:lnTo>
                  <a:pt x="7306" y="439"/>
                </a:lnTo>
                <a:lnTo>
                  <a:pt x="7307" y="421"/>
                </a:lnTo>
                <a:lnTo>
                  <a:pt x="7307" y="422"/>
                </a:lnTo>
                <a:lnTo>
                  <a:pt x="7308" y="394"/>
                </a:lnTo>
                <a:lnTo>
                  <a:pt x="7308" y="398"/>
                </a:lnTo>
                <a:lnTo>
                  <a:pt x="7308" y="395"/>
                </a:lnTo>
                <a:lnTo>
                  <a:pt x="7308" y="402"/>
                </a:lnTo>
                <a:lnTo>
                  <a:pt x="7309" y="402"/>
                </a:lnTo>
                <a:lnTo>
                  <a:pt x="7309" y="395"/>
                </a:lnTo>
                <a:lnTo>
                  <a:pt x="7309" y="387"/>
                </a:lnTo>
                <a:lnTo>
                  <a:pt x="7310" y="403"/>
                </a:lnTo>
                <a:lnTo>
                  <a:pt x="7310" y="385"/>
                </a:lnTo>
                <a:lnTo>
                  <a:pt x="7310" y="378"/>
                </a:lnTo>
                <a:lnTo>
                  <a:pt x="7310" y="392"/>
                </a:lnTo>
                <a:lnTo>
                  <a:pt x="7311" y="375"/>
                </a:lnTo>
                <a:lnTo>
                  <a:pt x="7311" y="375"/>
                </a:lnTo>
                <a:lnTo>
                  <a:pt x="7312" y="381"/>
                </a:lnTo>
                <a:lnTo>
                  <a:pt x="7312" y="375"/>
                </a:lnTo>
                <a:lnTo>
                  <a:pt x="7312" y="358"/>
                </a:lnTo>
                <a:lnTo>
                  <a:pt x="7312" y="382"/>
                </a:lnTo>
                <a:lnTo>
                  <a:pt x="7313" y="370"/>
                </a:lnTo>
                <a:lnTo>
                  <a:pt x="7313" y="356"/>
                </a:lnTo>
                <a:lnTo>
                  <a:pt x="7313" y="380"/>
                </a:lnTo>
                <a:lnTo>
                  <a:pt x="7314" y="358"/>
                </a:lnTo>
                <a:lnTo>
                  <a:pt x="7314" y="351"/>
                </a:lnTo>
                <a:lnTo>
                  <a:pt x="7314" y="344"/>
                </a:lnTo>
                <a:lnTo>
                  <a:pt x="7314" y="367"/>
                </a:lnTo>
                <a:lnTo>
                  <a:pt x="7315" y="322"/>
                </a:lnTo>
                <a:lnTo>
                  <a:pt x="7315" y="363"/>
                </a:lnTo>
                <a:lnTo>
                  <a:pt x="7316" y="363"/>
                </a:lnTo>
                <a:lnTo>
                  <a:pt x="7316" y="370"/>
                </a:lnTo>
                <a:lnTo>
                  <a:pt x="7316" y="347"/>
                </a:lnTo>
                <a:lnTo>
                  <a:pt x="7316" y="344"/>
                </a:lnTo>
                <a:lnTo>
                  <a:pt x="7317" y="338"/>
                </a:lnTo>
                <a:lnTo>
                  <a:pt x="7317" y="341"/>
                </a:lnTo>
                <a:lnTo>
                  <a:pt x="7317" y="343"/>
                </a:lnTo>
                <a:lnTo>
                  <a:pt x="7317" y="340"/>
                </a:lnTo>
                <a:lnTo>
                  <a:pt x="7318" y="344"/>
                </a:lnTo>
                <a:lnTo>
                  <a:pt x="7318" y="332"/>
                </a:lnTo>
                <a:lnTo>
                  <a:pt x="7319" y="342"/>
                </a:lnTo>
                <a:lnTo>
                  <a:pt x="7319" y="352"/>
                </a:lnTo>
                <a:lnTo>
                  <a:pt x="7319" y="346"/>
                </a:lnTo>
                <a:lnTo>
                  <a:pt x="7319" y="342"/>
                </a:lnTo>
                <a:lnTo>
                  <a:pt x="7320" y="330"/>
                </a:lnTo>
                <a:lnTo>
                  <a:pt x="7320" y="335"/>
                </a:lnTo>
                <a:lnTo>
                  <a:pt x="7320" y="335"/>
                </a:lnTo>
                <a:lnTo>
                  <a:pt x="7321" y="334"/>
                </a:lnTo>
                <a:lnTo>
                  <a:pt x="7321" y="328"/>
                </a:lnTo>
                <a:lnTo>
                  <a:pt x="7321" y="334"/>
                </a:lnTo>
                <a:lnTo>
                  <a:pt x="7321" y="331"/>
                </a:lnTo>
                <a:lnTo>
                  <a:pt x="7322" y="317"/>
                </a:lnTo>
                <a:lnTo>
                  <a:pt x="7322" y="335"/>
                </a:lnTo>
                <a:lnTo>
                  <a:pt x="7323" y="308"/>
                </a:lnTo>
                <a:lnTo>
                  <a:pt x="7323" y="325"/>
                </a:lnTo>
                <a:lnTo>
                  <a:pt x="7323" y="313"/>
                </a:lnTo>
                <a:lnTo>
                  <a:pt x="7323" y="299"/>
                </a:lnTo>
                <a:lnTo>
                  <a:pt x="7324" y="310"/>
                </a:lnTo>
                <a:lnTo>
                  <a:pt x="7324" y="309"/>
                </a:lnTo>
                <a:lnTo>
                  <a:pt x="7324" y="296"/>
                </a:lnTo>
                <a:lnTo>
                  <a:pt x="7325" y="301"/>
                </a:lnTo>
                <a:lnTo>
                  <a:pt x="7325" y="313"/>
                </a:lnTo>
                <a:lnTo>
                  <a:pt x="7325" y="313"/>
                </a:lnTo>
                <a:lnTo>
                  <a:pt x="7325" y="314"/>
                </a:lnTo>
                <a:lnTo>
                  <a:pt x="7326" y="309"/>
                </a:lnTo>
                <a:lnTo>
                  <a:pt x="7326" y="336"/>
                </a:lnTo>
                <a:lnTo>
                  <a:pt x="7327" y="394"/>
                </a:lnTo>
                <a:lnTo>
                  <a:pt x="7327" y="453"/>
                </a:lnTo>
                <a:lnTo>
                  <a:pt x="7327" y="499"/>
                </a:lnTo>
                <a:lnTo>
                  <a:pt x="7327" y="500"/>
                </a:lnTo>
                <a:lnTo>
                  <a:pt x="7328" y="516"/>
                </a:lnTo>
                <a:lnTo>
                  <a:pt x="7328" y="511"/>
                </a:lnTo>
                <a:lnTo>
                  <a:pt x="7328" y="517"/>
                </a:lnTo>
                <a:lnTo>
                  <a:pt x="7329" y="513"/>
                </a:lnTo>
                <a:lnTo>
                  <a:pt x="7329" y="522"/>
                </a:lnTo>
                <a:lnTo>
                  <a:pt x="7329" y="521"/>
                </a:lnTo>
                <a:lnTo>
                  <a:pt x="7330" y="503"/>
                </a:lnTo>
                <a:lnTo>
                  <a:pt x="7330" y="499"/>
                </a:lnTo>
                <a:lnTo>
                  <a:pt x="7330" y="500"/>
                </a:lnTo>
                <a:lnTo>
                  <a:pt x="7331" y="496"/>
                </a:lnTo>
                <a:lnTo>
                  <a:pt x="7331" y="482"/>
                </a:lnTo>
                <a:lnTo>
                  <a:pt x="7331" y="470"/>
                </a:lnTo>
                <a:lnTo>
                  <a:pt x="7331" y="444"/>
                </a:lnTo>
                <a:lnTo>
                  <a:pt x="7332" y="458"/>
                </a:lnTo>
                <a:lnTo>
                  <a:pt x="7332" y="459"/>
                </a:lnTo>
                <a:lnTo>
                  <a:pt x="7332" y="456"/>
                </a:lnTo>
                <a:lnTo>
                  <a:pt x="7332" y="464"/>
                </a:lnTo>
                <a:lnTo>
                  <a:pt x="7333" y="450"/>
                </a:lnTo>
                <a:lnTo>
                  <a:pt x="7333" y="451"/>
                </a:lnTo>
                <a:lnTo>
                  <a:pt x="7334" y="433"/>
                </a:lnTo>
                <a:lnTo>
                  <a:pt x="7334" y="441"/>
                </a:lnTo>
                <a:lnTo>
                  <a:pt x="7334" y="426"/>
                </a:lnTo>
                <a:lnTo>
                  <a:pt x="7334" y="420"/>
                </a:lnTo>
                <a:lnTo>
                  <a:pt x="7335" y="427"/>
                </a:lnTo>
                <a:lnTo>
                  <a:pt x="7335" y="431"/>
                </a:lnTo>
                <a:lnTo>
                  <a:pt x="7335" y="450"/>
                </a:lnTo>
                <a:lnTo>
                  <a:pt x="7336" y="444"/>
                </a:lnTo>
                <a:lnTo>
                  <a:pt x="7336" y="443"/>
                </a:lnTo>
                <a:lnTo>
                  <a:pt x="7336" y="439"/>
                </a:lnTo>
                <a:lnTo>
                  <a:pt x="7337" y="389"/>
                </a:lnTo>
                <a:lnTo>
                  <a:pt x="7337" y="389"/>
                </a:lnTo>
                <a:lnTo>
                  <a:pt x="7337" y="396"/>
                </a:lnTo>
                <a:lnTo>
                  <a:pt x="7338" y="402"/>
                </a:lnTo>
                <a:lnTo>
                  <a:pt x="7338" y="412"/>
                </a:lnTo>
                <a:lnTo>
                  <a:pt x="7338" y="410"/>
                </a:lnTo>
                <a:lnTo>
                  <a:pt x="7338" y="422"/>
                </a:lnTo>
                <a:lnTo>
                  <a:pt x="7339" y="423"/>
                </a:lnTo>
                <a:lnTo>
                  <a:pt x="7339" y="418"/>
                </a:lnTo>
                <a:lnTo>
                  <a:pt x="7339" y="402"/>
                </a:lnTo>
                <a:lnTo>
                  <a:pt x="7340" y="403"/>
                </a:lnTo>
                <a:lnTo>
                  <a:pt x="7340" y="406"/>
                </a:lnTo>
                <a:lnTo>
                  <a:pt x="7340" y="392"/>
                </a:lnTo>
                <a:lnTo>
                  <a:pt x="7341" y="395"/>
                </a:lnTo>
                <a:lnTo>
                  <a:pt x="7341" y="396"/>
                </a:lnTo>
                <a:lnTo>
                  <a:pt x="7341" y="376"/>
                </a:lnTo>
                <a:lnTo>
                  <a:pt x="7342" y="376"/>
                </a:lnTo>
                <a:lnTo>
                  <a:pt x="7342" y="382"/>
                </a:lnTo>
                <a:lnTo>
                  <a:pt x="7342" y="415"/>
                </a:lnTo>
                <a:lnTo>
                  <a:pt x="7342" y="391"/>
                </a:lnTo>
                <a:lnTo>
                  <a:pt x="7343" y="388"/>
                </a:lnTo>
                <a:lnTo>
                  <a:pt x="7343" y="383"/>
                </a:lnTo>
                <a:lnTo>
                  <a:pt x="7343" y="375"/>
                </a:lnTo>
                <a:lnTo>
                  <a:pt x="7344" y="364"/>
                </a:lnTo>
                <a:lnTo>
                  <a:pt x="7344" y="392"/>
                </a:lnTo>
                <a:lnTo>
                  <a:pt x="7344" y="394"/>
                </a:lnTo>
                <a:lnTo>
                  <a:pt x="7345" y="388"/>
                </a:lnTo>
                <a:lnTo>
                  <a:pt x="7345" y="355"/>
                </a:lnTo>
                <a:lnTo>
                  <a:pt x="7345" y="336"/>
                </a:lnTo>
                <a:lnTo>
                  <a:pt x="7346" y="356"/>
                </a:lnTo>
                <a:lnTo>
                  <a:pt x="7346" y="343"/>
                </a:lnTo>
                <a:lnTo>
                  <a:pt x="7346" y="358"/>
                </a:lnTo>
                <a:lnTo>
                  <a:pt x="7346" y="352"/>
                </a:lnTo>
                <a:lnTo>
                  <a:pt x="7347" y="351"/>
                </a:lnTo>
                <a:lnTo>
                  <a:pt x="7347" y="349"/>
                </a:lnTo>
                <a:lnTo>
                  <a:pt x="7348" y="324"/>
                </a:lnTo>
                <a:lnTo>
                  <a:pt x="7348" y="332"/>
                </a:lnTo>
                <a:lnTo>
                  <a:pt x="7348" y="361"/>
                </a:lnTo>
                <a:lnTo>
                  <a:pt x="7348" y="360"/>
                </a:lnTo>
                <a:lnTo>
                  <a:pt x="7349" y="355"/>
                </a:lnTo>
                <a:lnTo>
                  <a:pt x="7349" y="335"/>
                </a:lnTo>
                <a:lnTo>
                  <a:pt x="7349" y="338"/>
                </a:lnTo>
                <a:lnTo>
                  <a:pt x="7349" y="311"/>
                </a:lnTo>
                <a:lnTo>
                  <a:pt x="7350" y="326"/>
                </a:lnTo>
                <a:lnTo>
                  <a:pt x="7350" y="339"/>
                </a:lnTo>
                <a:lnTo>
                  <a:pt x="7350" y="334"/>
                </a:lnTo>
                <a:lnTo>
                  <a:pt x="7351" y="328"/>
                </a:lnTo>
                <a:lnTo>
                  <a:pt x="7351" y="333"/>
                </a:lnTo>
                <a:lnTo>
                  <a:pt x="7351" y="341"/>
                </a:lnTo>
                <a:lnTo>
                  <a:pt x="7352" y="327"/>
                </a:lnTo>
                <a:lnTo>
                  <a:pt x="7352" y="320"/>
                </a:lnTo>
                <a:lnTo>
                  <a:pt x="7352" y="331"/>
                </a:lnTo>
                <a:lnTo>
                  <a:pt x="7353" y="351"/>
                </a:lnTo>
                <a:lnTo>
                  <a:pt x="7353" y="340"/>
                </a:lnTo>
                <a:lnTo>
                  <a:pt x="7353" y="327"/>
                </a:lnTo>
                <a:lnTo>
                  <a:pt x="7353" y="326"/>
                </a:lnTo>
                <a:lnTo>
                  <a:pt x="7354" y="313"/>
                </a:lnTo>
                <a:lnTo>
                  <a:pt x="7354" y="335"/>
                </a:lnTo>
                <a:lnTo>
                  <a:pt x="7354" y="325"/>
                </a:lnTo>
                <a:lnTo>
                  <a:pt x="7355" y="312"/>
                </a:lnTo>
                <a:lnTo>
                  <a:pt x="7355" y="312"/>
                </a:lnTo>
                <a:lnTo>
                  <a:pt x="7355" y="341"/>
                </a:lnTo>
                <a:lnTo>
                  <a:pt x="7356" y="340"/>
                </a:lnTo>
                <a:lnTo>
                  <a:pt x="7356" y="342"/>
                </a:lnTo>
                <a:lnTo>
                  <a:pt x="7356" y="332"/>
                </a:lnTo>
                <a:lnTo>
                  <a:pt x="7357" y="324"/>
                </a:lnTo>
                <a:lnTo>
                  <a:pt x="7357" y="326"/>
                </a:lnTo>
                <a:lnTo>
                  <a:pt x="7357" y="331"/>
                </a:lnTo>
                <a:lnTo>
                  <a:pt x="7357" y="331"/>
                </a:lnTo>
                <a:lnTo>
                  <a:pt x="7358" y="335"/>
                </a:lnTo>
                <a:lnTo>
                  <a:pt x="7358" y="339"/>
                </a:lnTo>
                <a:lnTo>
                  <a:pt x="7359" y="312"/>
                </a:lnTo>
                <a:lnTo>
                  <a:pt x="7359" y="489"/>
                </a:lnTo>
                <a:lnTo>
                  <a:pt x="7359" y="542"/>
                </a:lnTo>
                <a:lnTo>
                  <a:pt x="7359" y="505"/>
                </a:lnTo>
                <a:lnTo>
                  <a:pt x="7360" y="502"/>
                </a:lnTo>
                <a:lnTo>
                  <a:pt x="7360" y="499"/>
                </a:lnTo>
                <a:lnTo>
                  <a:pt x="7360" y="485"/>
                </a:lnTo>
                <a:lnTo>
                  <a:pt x="7360" y="520"/>
                </a:lnTo>
                <a:lnTo>
                  <a:pt x="7361" y="476"/>
                </a:lnTo>
                <a:lnTo>
                  <a:pt x="7361" y="524"/>
                </a:lnTo>
                <a:lnTo>
                  <a:pt x="7361" y="551"/>
                </a:lnTo>
                <a:lnTo>
                  <a:pt x="7362" y="533"/>
                </a:lnTo>
                <a:lnTo>
                  <a:pt x="7362" y="501"/>
                </a:lnTo>
                <a:lnTo>
                  <a:pt x="7362" y="510"/>
                </a:lnTo>
                <a:lnTo>
                  <a:pt x="7363" y="532"/>
                </a:lnTo>
                <a:lnTo>
                  <a:pt x="7363" y="498"/>
                </a:lnTo>
                <a:lnTo>
                  <a:pt x="7363" y="508"/>
                </a:lnTo>
                <a:lnTo>
                  <a:pt x="7364" y="485"/>
                </a:lnTo>
                <a:lnTo>
                  <a:pt x="7364" y="504"/>
                </a:lnTo>
                <a:lnTo>
                  <a:pt x="7364" y="473"/>
                </a:lnTo>
                <a:lnTo>
                  <a:pt x="7364" y="513"/>
                </a:lnTo>
                <a:lnTo>
                  <a:pt x="7365" y="505"/>
                </a:lnTo>
                <a:lnTo>
                  <a:pt x="7365" y="495"/>
                </a:lnTo>
                <a:lnTo>
                  <a:pt x="7365" y="486"/>
                </a:lnTo>
                <a:lnTo>
                  <a:pt x="7366" y="481"/>
                </a:lnTo>
                <a:lnTo>
                  <a:pt x="7366" y="482"/>
                </a:lnTo>
                <a:lnTo>
                  <a:pt x="7366" y="476"/>
                </a:lnTo>
                <a:lnTo>
                  <a:pt x="7367" y="479"/>
                </a:lnTo>
                <a:lnTo>
                  <a:pt x="7367" y="490"/>
                </a:lnTo>
                <a:lnTo>
                  <a:pt x="7367" y="465"/>
                </a:lnTo>
                <a:lnTo>
                  <a:pt x="7368" y="462"/>
                </a:lnTo>
                <a:lnTo>
                  <a:pt x="7368" y="455"/>
                </a:lnTo>
                <a:lnTo>
                  <a:pt x="7368" y="480"/>
                </a:lnTo>
                <a:lnTo>
                  <a:pt x="7368" y="478"/>
                </a:lnTo>
                <a:lnTo>
                  <a:pt x="7369" y="460"/>
                </a:lnTo>
                <a:lnTo>
                  <a:pt x="7369" y="455"/>
                </a:lnTo>
                <a:lnTo>
                  <a:pt x="7370" y="454"/>
                </a:lnTo>
                <a:lnTo>
                  <a:pt x="7370" y="451"/>
                </a:lnTo>
                <a:lnTo>
                  <a:pt x="7370" y="446"/>
                </a:lnTo>
                <a:lnTo>
                  <a:pt x="7370" y="450"/>
                </a:lnTo>
                <a:lnTo>
                  <a:pt x="7371" y="452"/>
                </a:lnTo>
                <a:lnTo>
                  <a:pt x="7371" y="447"/>
                </a:lnTo>
                <a:lnTo>
                  <a:pt x="7371" y="446"/>
                </a:lnTo>
                <a:lnTo>
                  <a:pt x="7372" y="450"/>
                </a:lnTo>
                <a:lnTo>
                  <a:pt x="7372" y="459"/>
                </a:lnTo>
                <a:lnTo>
                  <a:pt x="7372" y="447"/>
                </a:lnTo>
                <a:lnTo>
                  <a:pt x="7372" y="449"/>
                </a:lnTo>
                <a:lnTo>
                  <a:pt x="7373" y="435"/>
                </a:lnTo>
                <a:lnTo>
                  <a:pt x="7373" y="424"/>
                </a:lnTo>
                <a:lnTo>
                  <a:pt x="7374" y="429"/>
                </a:lnTo>
                <a:lnTo>
                  <a:pt x="7374" y="442"/>
                </a:lnTo>
                <a:lnTo>
                  <a:pt x="7374" y="424"/>
                </a:lnTo>
                <a:lnTo>
                  <a:pt x="7374" y="426"/>
                </a:lnTo>
                <a:lnTo>
                  <a:pt x="7375" y="416"/>
                </a:lnTo>
                <a:lnTo>
                  <a:pt x="7375" y="415"/>
                </a:lnTo>
                <a:lnTo>
                  <a:pt x="7375" y="398"/>
                </a:lnTo>
                <a:lnTo>
                  <a:pt x="7375" y="406"/>
                </a:lnTo>
                <a:lnTo>
                  <a:pt x="7376" y="392"/>
                </a:lnTo>
                <a:lnTo>
                  <a:pt x="7376" y="399"/>
                </a:lnTo>
                <a:lnTo>
                  <a:pt x="7376" y="376"/>
                </a:lnTo>
                <a:lnTo>
                  <a:pt x="7377" y="404"/>
                </a:lnTo>
                <a:lnTo>
                  <a:pt x="7377" y="402"/>
                </a:lnTo>
                <a:lnTo>
                  <a:pt x="7377" y="403"/>
                </a:lnTo>
                <a:lnTo>
                  <a:pt x="7378" y="387"/>
                </a:lnTo>
                <a:lnTo>
                  <a:pt x="7378" y="399"/>
                </a:lnTo>
                <a:lnTo>
                  <a:pt x="7378" y="362"/>
                </a:lnTo>
                <a:lnTo>
                  <a:pt x="7379" y="368"/>
                </a:lnTo>
                <a:lnTo>
                  <a:pt x="7379" y="357"/>
                </a:lnTo>
                <a:lnTo>
                  <a:pt x="7379" y="368"/>
                </a:lnTo>
                <a:lnTo>
                  <a:pt x="7379" y="368"/>
                </a:lnTo>
                <a:lnTo>
                  <a:pt x="7380" y="384"/>
                </a:lnTo>
                <a:lnTo>
                  <a:pt x="7380" y="386"/>
                </a:lnTo>
                <a:lnTo>
                  <a:pt x="7381" y="379"/>
                </a:lnTo>
                <a:lnTo>
                  <a:pt x="7381" y="382"/>
                </a:lnTo>
                <a:lnTo>
                  <a:pt x="7381" y="367"/>
                </a:lnTo>
                <a:lnTo>
                  <a:pt x="7381" y="351"/>
                </a:lnTo>
                <a:lnTo>
                  <a:pt x="7382" y="359"/>
                </a:lnTo>
                <a:lnTo>
                  <a:pt x="7382" y="350"/>
                </a:lnTo>
                <a:lnTo>
                  <a:pt x="7382" y="362"/>
                </a:lnTo>
                <a:lnTo>
                  <a:pt x="7383" y="364"/>
                </a:lnTo>
                <a:lnTo>
                  <a:pt x="7383" y="389"/>
                </a:lnTo>
                <a:lnTo>
                  <a:pt x="7383" y="359"/>
                </a:lnTo>
                <a:lnTo>
                  <a:pt x="7383" y="359"/>
                </a:lnTo>
                <a:lnTo>
                  <a:pt x="7384" y="349"/>
                </a:lnTo>
                <a:lnTo>
                  <a:pt x="7384" y="360"/>
                </a:lnTo>
                <a:lnTo>
                  <a:pt x="7385" y="355"/>
                </a:lnTo>
                <a:lnTo>
                  <a:pt x="7385" y="338"/>
                </a:lnTo>
                <a:lnTo>
                  <a:pt x="7385" y="343"/>
                </a:lnTo>
                <a:lnTo>
                  <a:pt x="7385" y="359"/>
                </a:lnTo>
                <a:lnTo>
                  <a:pt x="7386" y="339"/>
                </a:lnTo>
                <a:lnTo>
                  <a:pt x="7386" y="371"/>
                </a:lnTo>
                <a:lnTo>
                  <a:pt x="7386" y="364"/>
                </a:lnTo>
                <a:lnTo>
                  <a:pt x="7387" y="352"/>
                </a:lnTo>
                <a:lnTo>
                  <a:pt x="7387" y="348"/>
                </a:lnTo>
                <a:lnTo>
                  <a:pt x="7387" y="347"/>
                </a:lnTo>
                <a:lnTo>
                  <a:pt x="7387" y="327"/>
                </a:lnTo>
                <a:lnTo>
                  <a:pt x="7388" y="343"/>
                </a:lnTo>
                <a:lnTo>
                  <a:pt x="7388" y="344"/>
                </a:lnTo>
                <a:lnTo>
                  <a:pt x="7389" y="347"/>
                </a:lnTo>
                <a:lnTo>
                  <a:pt x="7389" y="355"/>
                </a:lnTo>
                <a:lnTo>
                  <a:pt x="7389" y="342"/>
                </a:lnTo>
                <a:lnTo>
                  <a:pt x="7389" y="343"/>
                </a:lnTo>
                <a:lnTo>
                  <a:pt x="7390" y="329"/>
                </a:lnTo>
                <a:lnTo>
                  <a:pt x="7390" y="322"/>
                </a:lnTo>
                <a:lnTo>
                  <a:pt x="7390" y="354"/>
                </a:lnTo>
                <a:lnTo>
                  <a:pt x="7390" y="328"/>
                </a:lnTo>
                <a:lnTo>
                  <a:pt x="7391" y="475"/>
                </a:lnTo>
                <a:lnTo>
                  <a:pt x="7391" y="477"/>
                </a:lnTo>
                <a:lnTo>
                  <a:pt x="7392" y="456"/>
                </a:lnTo>
                <a:lnTo>
                  <a:pt x="7392" y="504"/>
                </a:lnTo>
                <a:lnTo>
                  <a:pt x="7392" y="499"/>
                </a:lnTo>
                <a:lnTo>
                  <a:pt x="7392" y="518"/>
                </a:lnTo>
                <a:lnTo>
                  <a:pt x="7393" y="481"/>
                </a:lnTo>
                <a:lnTo>
                  <a:pt x="7393" y="454"/>
                </a:lnTo>
                <a:lnTo>
                  <a:pt x="7393" y="474"/>
                </a:lnTo>
                <a:lnTo>
                  <a:pt x="7394" y="506"/>
                </a:lnTo>
                <a:lnTo>
                  <a:pt x="7394" y="486"/>
                </a:lnTo>
                <a:lnTo>
                  <a:pt x="7394" y="479"/>
                </a:lnTo>
                <a:lnTo>
                  <a:pt x="7394" y="499"/>
                </a:lnTo>
                <a:lnTo>
                  <a:pt x="7395" y="464"/>
                </a:lnTo>
                <a:lnTo>
                  <a:pt x="7395" y="477"/>
                </a:lnTo>
                <a:lnTo>
                  <a:pt x="7396" y="470"/>
                </a:lnTo>
                <a:lnTo>
                  <a:pt x="7396" y="472"/>
                </a:lnTo>
                <a:lnTo>
                  <a:pt x="7396" y="457"/>
                </a:lnTo>
                <a:lnTo>
                  <a:pt x="7396" y="445"/>
                </a:lnTo>
                <a:lnTo>
                  <a:pt x="7397" y="441"/>
                </a:lnTo>
                <a:lnTo>
                  <a:pt x="7397" y="415"/>
                </a:lnTo>
                <a:lnTo>
                  <a:pt x="7397" y="416"/>
                </a:lnTo>
                <a:lnTo>
                  <a:pt x="7398" y="440"/>
                </a:lnTo>
                <a:lnTo>
                  <a:pt x="7398" y="441"/>
                </a:lnTo>
                <a:lnTo>
                  <a:pt x="7398" y="444"/>
                </a:lnTo>
                <a:lnTo>
                  <a:pt x="7398" y="430"/>
                </a:lnTo>
                <a:lnTo>
                  <a:pt x="7399" y="451"/>
                </a:lnTo>
                <a:lnTo>
                  <a:pt x="7399" y="441"/>
                </a:lnTo>
                <a:lnTo>
                  <a:pt x="7400" y="434"/>
                </a:lnTo>
                <a:lnTo>
                  <a:pt x="7400" y="420"/>
                </a:lnTo>
                <a:lnTo>
                  <a:pt x="7400" y="421"/>
                </a:lnTo>
                <a:lnTo>
                  <a:pt x="7400" y="419"/>
                </a:lnTo>
                <a:lnTo>
                  <a:pt x="7401" y="415"/>
                </a:lnTo>
                <a:lnTo>
                  <a:pt x="7401" y="434"/>
                </a:lnTo>
                <a:lnTo>
                  <a:pt x="7401" y="422"/>
                </a:lnTo>
                <a:lnTo>
                  <a:pt x="7401" y="422"/>
                </a:lnTo>
                <a:lnTo>
                  <a:pt x="7402" y="407"/>
                </a:lnTo>
                <a:lnTo>
                  <a:pt x="7402" y="401"/>
                </a:lnTo>
                <a:lnTo>
                  <a:pt x="7403" y="413"/>
                </a:lnTo>
                <a:lnTo>
                  <a:pt x="7403" y="408"/>
                </a:lnTo>
                <a:lnTo>
                  <a:pt x="7403" y="414"/>
                </a:lnTo>
                <a:lnTo>
                  <a:pt x="7403" y="422"/>
                </a:lnTo>
                <a:lnTo>
                  <a:pt x="7404" y="409"/>
                </a:lnTo>
                <a:lnTo>
                  <a:pt x="7404" y="390"/>
                </a:lnTo>
                <a:lnTo>
                  <a:pt x="7404" y="404"/>
                </a:lnTo>
                <a:lnTo>
                  <a:pt x="7405" y="389"/>
                </a:lnTo>
                <a:lnTo>
                  <a:pt x="7405" y="392"/>
                </a:lnTo>
                <a:lnTo>
                  <a:pt x="7405" y="421"/>
                </a:lnTo>
                <a:lnTo>
                  <a:pt x="7405" y="404"/>
                </a:lnTo>
                <a:lnTo>
                  <a:pt x="7406" y="398"/>
                </a:lnTo>
                <a:lnTo>
                  <a:pt x="7406" y="400"/>
                </a:lnTo>
                <a:lnTo>
                  <a:pt x="7407" y="382"/>
                </a:lnTo>
                <a:lnTo>
                  <a:pt x="7407" y="379"/>
                </a:lnTo>
                <a:lnTo>
                  <a:pt x="7407" y="374"/>
                </a:lnTo>
                <a:lnTo>
                  <a:pt x="7407" y="389"/>
                </a:lnTo>
                <a:lnTo>
                  <a:pt x="7408" y="370"/>
                </a:lnTo>
                <a:lnTo>
                  <a:pt x="7408" y="375"/>
                </a:lnTo>
                <a:lnTo>
                  <a:pt x="7408" y="350"/>
                </a:lnTo>
                <a:lnTo>
                  <a:pt x="7409" y="358"/>
                </a:lnTo>
                <a:lnTo>
                  <a:pt x="7409" y="342"/>
                </a:lnTo>
                <a:lnTo>
                  <a:pt x="7409" y="390"/>
                </a:lnTo>
                <a:lnTo>
                  <a:pt x="7410" y="377"/>
                </a:lnTo>
                <a:lnTo>
                  <a:pt x="7410" y="376"/>
                </a:lnTo>
                <a:lnTo>
                  <a:pt x="7410" y="368"/>
                </a:lnTo>
                <a:lnTo>
                  <a:pt x="7411" y="368"/>
                </a:lnTo>
                <a:lnTo>
                  <a:pt x="7411" y="385"/>
                </a:lnTo>
                <a:lnTo>
                  <a:pt x="7411" y="380"/>
                </a:lnTo>
                <a:lnTo>
                  <a:pt x="7411" y="345"/>
                </a:lnTo>
                <a:lnTo>
                  <a:pt x="7412" y="351"/>
                </a:lnTo>
                <a:lnTo>
                  <a:pt x="7412" y="333"/>
                </a:lnTo>
                <a:lnTo>
                  <a:pt x="7412" y="384"/>
                </a:lnTo>
                <a:lnTo>
                  <a:pt x="7413" y="383"/>
                </a:lnTo>
                <a:lnTo>
                  <a:pt x="7413" y="357"/>
                </a:lnTo>
                <a:lnTo>
                  <a:pt x="7413" y="368"/>
                </a:lnTo>
                <a:lnTo>
                  <a:pt x="7414" y="359"/>
                </a:lnTo>
                <a:lnTo>
                  <a:pt x="7414" y="368"/>
                </a:lnTo>
                <a:lnTo>
                  <a:pt x="7414" y="355"/>
                </a:lnTo>
                <a:lnTo>
                  <a:pt x="7415" y="356"/>
                </a:lnTo>
                <a:lnTo>
                  <a:pt x="7415" y="336"/>
                </a:lnTo>
                <a:lnTo>
                  <a:pt x="7415" y="347"/>
                </a:lnTo>
                <a:lnTo>
                  <a:pt x="7415" y="341"/>
                </a:lnTo>
                <a:lnTo>
                  <a:pt x="7416" y="339"/>
                </a:lnTo>
                <a:lnTo>
                  <a:pt x="7416" y="356"/>
                </a:lnTo>
                <a:lnTo>
                  <a:pt x="7416" y="374"/>
                </a:lnTo>
                <a:lnTo>
                  <a:pt x="7416" y="365"/>
                </a:lnTo>
                <a:lnTo>
                  <a:pt x="7417" y="363"/>
                </a:lnTo>
                <a:lnTo>
                  <a:pt x="7417" y="386"/>
                </a:lnTo>
                <a:lnTo>
                  <a:pt x="7418" y="366"/>
                </a:lnTo>
                <a:lnTo>
                  <a:pt x="7418" y="374"/>
                </a:lnTo>
                <a:lnTo>
                  <a:pt x="7418" y="355"/>
                </a:lnTo>
                <a:lnTo>
                  <a:pt x="7418" y="359"/>
                </a:lnTo>
                <a:lnTo>
                  <a:pt x="7419" y="343"/>
                </a:lnTo>
                <a:lnTo>
                  <a:pt x="7419" y="369"/>
                </a:lnTo>
                <a:lnTo>
                  <a:pt x="7419" y="367"/>
                </a:lnTo>
                <a:lnTo>
                  <a:pt x="7420" y="370"/>
                </a:lnTo>
                <a:lnTo>
                  <a:pt x="7420" y="361"/>
                </a:lnTo>
                <a:lnTo>
                  <a:pt x="7420" y="392"/>
                </a:lnTo>
                <a:lnTo>
                  <a:pt x="7421" y="392"/>
                </a:lnTo>
                <a:lnTo>
                  <a:pt x="7421" y="382"/>
                </a:lnTo>
                <a:lnTo>
                  <a:pt x="7421" y="373"/>
                </a:lnTo>
                <a:lnTo>
                  <a:pt x="7422" y="355"/>
                </a:lnTo>
                <a:lnTo>
                  <a:pt x="7422" y="353"/>
                </a:lnTo>
                <a:lnTo>
                  <a:pt x="7422" y="373"/>
                </a:lnTo>
                <a:lnTo>
                  <a:pt x="7422" y="370"/>
                </a:lnTo>
                <a:lnTo>
                  <a:pt x="7423" y="373"/>
                </a:lnTo>
                <a:lnTo>
                  <a:pt x="7423" y="371"/>
                </a:lnTo>
                <a:lnTo>
                  <a:pt x="7423" y="372"/>
                </a:lnTo>
                <a:lnTo>
                  <a:pt x="7424" y="374"/>
                </a:lnTo>
                <a:lnTo>
                  <a:pt x="7424" y="354"/>
                </a:lnTo>
                <a:lnTo>
                  <a:pt x="7424" y="351"/>
                </a:lnTo>
                <a:lnTo>
                  <a:pt x="7425" y="366"/>
                </a:lnTo>
                <a:lnTo>
                  <a:pt x="7425" y="375"/>
                </a:lnTo>
                <a:lnTo>
                  <a:pt x="7425" y="359"/>
                </a:lnTo>
                <a:lnTo>
                  <a:pt x="7426" y="360"/>
                </a:lnTo>
                <a:lnTo>
                  <a:pt x="7426" y="381"/>
                </a:lnTo>
                <a:lnTo>
                  <a:pt x="7426" y="357"/>
                </a:lnTo>
                <a:lnTo>
                  <a:pt x="7426" y="364"/>
                </a:lnTo>
                <a:lnTo>
                  <a:pt x="7427" y="368"/>
                </a:lnTo>
                <a:lnTo>
                  <a:pt x="7427" y="391"/>
                </a:lnTo>
                <a:lnTo>
                  <a:pt x="7427" y="387"/>
                </a:lnTo>
                <a:lnTo>
                  <a:pt x="7428" y="382"/>
                </a:lnTo>
                <a:lnTo>
                  <a:pt x="7428" y="353"/>
                </a:lnTo>
                <a:lnTo>
                  <a:pt x="7428" y="372"/>
                </a:lnTo>
                <a:lnTo>
                  <a:pt x="7429" y="356"/>
                </a:lnTo>
                <a:lnTo>
                  <a:pt x="7429" y="351"/>
                </a:lnTo>
                <a:lnTo>
                  <a:pt x="7429" y="366"/>
                </a:lnTo>
                <a:lnTo>
                  <a:pt x="7430" y="366"/>
                </a:lnTo>
                <a:lnTo>
                  <a:pt x="7430" y="358"/>
                </a:lnTo>
                <a:lnTo>
                  <a:pt x="7430" y="343"/>
                </a:lnTo>
                <a:lnTo>
                  <a:pt x="7430" y="363"/>
                </a:lnTo>
                <a:lnTo>
                  <a:pt x="7431" y="389"/>
                </a:lnTo>
                <a:lnTo>
                  <a:pt x="7431" y="376"/>
                </a:lnTo>
                <a:lnTo>
                  <a:pt x="7432" y="371"/>
                </a:lnTo>
                <a:lnTo>
                  <a:pt x="7432" y="355"/>
                </a:lnTo>
                <a:lnTo>
                  <a:pt x="7432" y="374"/>
                </a:lnTo>
                <a:lnTo>
                  <a:pt x="7432" y="366"/>
                </a:lnTo>
                <a:lnTo>
                  <a:pt x="7433" y="382"/>
                </a:lnTo>
                <a:lnTo>
                  <a:pt x="7433" y="365"/>
                </a:lnTo>
                <a:lnTo>
                  <a:pt x="7433" y="383"/>
                </a:lnTo>
                <a:lnTo>
                  <a:pt x="7433" y="378"/>
                </a:lnTo>
                <a:lnTo>
                  <a:pt x="7434" y="380"/>
                </a:lnTo>
                <a:lnTo>
                  <a:pt x="7434" y="361"/>
                </a:lnTo>
                <a:lnTo>
                  <a:pt x="7434" y="382"/>
                </a:lnTo>
                <a:lnTo>
                  <a:pt x="7435" y="412"/>
                </a:lnTo>
                <a:lnTo>
                  <a:pt x="7435" y="394"/>
                </a:lnTo>
                <a:lnTo>
                  <a:pt x="7435" y="362"/>
                </a:lnTo>
                <a:lnTo>
                  <a:pt x="7436" y="370"/>
                </a:lnTo>
                <a:lnTo>
                  <a:pt x="7436" y="355"/>
                </a:lnTo>
                <a:lnTo>
                  <a:pt x="7436" y="374"/>
                </a:lnTo>
                <a:lnTo>
                  <a:pt x="7437" y="368"/>
                </a:lnTo>
                <a:lnTo>
                  <a:pt x="7437" y="376"/>
                </a:lnTo>
                <a:lnTo>
                  <a:pt x="7437" y="367"/>
                </a:lnTo>
                <a:lnTo>
                  <a:pt x="7437" y="365"/>
                </a:lnTo>
                <a:lnTo>
                  <a:pt x="7438" y="372"/>
                </a:lnTo>
                <a:lnTo>
                  <a:pt x="7438" y="384"/>
                </a:lnTo>
                <a:lnTo>
                  <a:pt x="7438" y="364"/>
                </a:lnTo>
                <a:lnTo>
                  <a:pt x="7439" y="384"/>
                </a:lnTo>
                <a:lnTo>
                  <a:pt x="7439" y="356"/>
                </a:lnTo>
                <a:lnTo>
                  <a:pt x="7439" y="390"/>
                </a:lnTo>
                <a:lnTo>
                  <a:pt x="7440" y="372"/>
                </a:lnTo>
                <a:lnTo>
                  <a:pt x="7440" y="380"/>
                </a:lnTo>
                <a:lnTo>
                  <a:pt x="7440" y="371"/>
                </a:lnTo>
                <a:lnTo>
                  <a:pt x="7441" y="384"/>
                </a:lnTo>
                <a:lnTo>
                  <a:pt x="7441" y="373"/>
                </a:lnTo>
                <a:lnTo>
                  <a:pt x="7441" y="396"/>
                </a:lnTo>
                <a:lnTo>
                  <a:pt x="7441" y="384"/>
                </a:lnTo>
                <a:lnTo>
                  <a:pt x="7442" y="368"/>
                </a:lnTo>
                <a:lnTo>
                  <a:pt x="7442" y="370"/>
                </a:lnTo>
                <a:lnTo>
                  <a:pt x="7443" y="379"/>
                </a:lnTo>
                <a:lnTo>
                  <a:pt x="7443" y="389"/>
                </a:lnTo>
                <a:lnTo>
                  <a:pt x="7443" y="389"/>
                </a:lnTo>
                <a:lnTo>
                  <a:pt x="7443" y="348"/>
                </a:lnTo>
                <a:lnTo>
                  <a:pt x="7444" y="347"/>
                </a:lnTo>
                <a:lnTo>
                  <a:pt x="7444" y="370"/>
                </a:lnTo>
                <a:lnTo>
                  <a:pt x="7444" y="343"/>
                </a:lnTo>
                <a:lnTo>
                  <a:pt x="7445" y="372"/>
                </a:lnTo>
                <a:lnTo>
                  <a:pt x="7445" y="372"/>
                </a:lnTo>
                <a:lnTo>
                  <a:pt x="7445" y="382"/>
                </a:lnTo>
                <a:lnTo>
                  <a:pt x="7445" y="390"/>
                </a:lnTo>
                <a:lnTo>
                  <a:pt x="7446" y="372"/>
                </a:lnTo>
                <a:lnTo>
                  <a:pt x="7446" y="341"/>
                </a:lnTo>
                <a:lnTo>
                  <a:pt x="7447" y="352"/>
                </a:lnTo>
                <a:lnTo>
                  <a:pt x="7447" y="351"/>
                </a:lnTo>
                <a:lnTo>
                  <a:pt x="7447" y="345"/>
                </a:lnTo>
              </a:path>
            </a:pathLst>
          </a:custGeom>
          <a:noFill/>
          <a:ln w="635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FDE25196-57DF-4A44-A9DC-D08C6E021125}"/>
              </a:ext>
            </a:extLst>
          </p:cNvPr>
          <p:cNvSpPr>
            <a:spLocks/>
          </p:cNvSpPr>
          <p:nvPr/>
        </p:nvSpPr>
        <p:spPr bwMode="auto">
          <a:xfrm>
            <a:off x="630114" y="2328550"/>
            <a:ext cx="5653947" cy="303703"/>
          </a:xfrm>
          <a:custGeom>
            <a:avLst/>
            <a:gdLst>
              <a:gd name="T0" fmla="*/ 110 w 7081"/>
              <a:gd name="T1" fmla="*/ 211 h 519"/>
              <a:gd name="T2" fmla="*/ 221 w 7081"/>
              <a:gd name="T3" fmla="*/ 385 h 519"/>
              <a:gd name="T4" fmla="*/ 332 w 7081"/>
              <a:gd name="T5" fmla="*/ 153 h 519"/>
              <a:gd name="T6" fmla="*/ 442 w 7081"/>
              <a:gd name="T7" fmla="*/ 343 h 519"/>
              <a:gd name="T8" fmla="*/ 553 w 7081"/>
              <a:gd name="T9" fmla="*/ 311 h 519"/>
              <a:gd name="T10" fmla="*/ 664 w 7081"/>
              <a:gd name="T11" fmla="*/ 352 h 519"/>
              <a:gd name="T12" fmla="*/ 775 w 7081"/>
              <a:gd name="T13" fmla="*/ 188 h 519"/>
              <a:gd name="T14" fmla="*/ 885 w 7081"/>
              <a:gd name="T15" fmla="*/ 310 h 519"/>
              <a:gd name="T16" fmla="*/ 996 w 7081"/>
              <a:gd name="T17" fmla="*/ 177 h 519"/>
              <a:gd name="T18" fmla="*/ 1107 w 7081"/>
              <a:gd name="T19" fmla="*/ 191 h 519"/>
              <a:gd name="T20" fmla="*/ 1217 w 7081"/>
              <a:gd name="T21" fmla="*/ 144 h 519"/>
              <a:gd name="T22" fmla="*/ 1328 w 7081"/>
              <a:gd name="T23" fmla="*/ 269 h 519"/>
              <a:gd name="T24" fmla="*/ 1438 w 7081"/>
              <a:gd name="T25" fmla="*/ 264 h 519"/>
              <a:gd name="T26" fmla="*/ 1549 w 7081"/>
              <a:gd name="T27" fmla="*/ 219 h 519"/>
              <a:gd name="T28" fmla="*/ 1660 w 7081"/>
              <a:gd name="T29" fmla="*/ 335 h 519"/>
              <a:gd name="T30" fmla="*/ 1770 w 7081"/>
              <a:gd name="T31" fmla="*/ 330 h 519"/>
              <a:gd name="T32" fmla="*/ 1881 w 7081"/>
              <a:gd name="T33" fmla="*/ 306 h 519"/>
              <a:gd name="T34" fmla="*/ 1992 w 7081"/>
              <a:gd name="T35" fmla="*/ 354 h 519"/>
              <a:gd name="T36" fmla="*/ 2102 w 7081"/>
              <a:gd name="T37" fmla="*/ 239 h 519"/>
              <a:gd name="T38" fmla="*/ 2213 w 7081"/>
              <a:gd name="T39" fmla="*/ 224 h 519"/>
              <a:gd name="T40" fmla="*/ 2324 w 7081"/>
              <a:gd name="T41" fmla="*/ 239 h 519"/>
              <a:gd name="T42" fmla="*/ 2435 w 7081"/>
              <a:gd name="T43" fmla="*/ 251 h 519"/>
              <a:gd name="T44" fmla="*/ 2545 w 7081"/>
              <a:gd name="T45" fmla="*/ 139 h 519"/>
              <a:gd name="T46" fmla="*/ 2656 w 7081"/>
              <a:gd name="T47" fmla="*/ 170 h 519"/>
              <a:gd name="T48" fmla="*/ 2767 w 7081"/>
              <a:gd name="T49" fmla="*/ 168 h 519"/>
              <a:gd name="T50" fmla="*/ 2878 w 7081"/>
              <a:gd name="T51" fmla="*/ 207 h 519"/>
              <a:gd name="T52" fmla="*/ 2988 w 7081"/>
              <a:gd name="T53" fmla="*/ 260 h 519"/>
              <a:gd name="T54" fmla="*/ 3099 w 7081"/>
              <a:gd name="T55" fmla="*/ 221 h 519"/>
              <a:gd name="T56" fmla="*/ 3210 w 7081"/>
              <a:gd name="T57" fmla="*/ 135 h 519"/>
              <a:gd name="T58" fmla="*/ 3320 w 7081"/>
              <a:gd name="T59" fmla="*/ 180 h 519"/>
              <a:gd name="T60" fmla="*/ 3431 w 7081"/>
              <a:gd name="T61" fmla="*/ 173 h 519"/>
              <a:gd name="T62" fmla="*/ 3542 w 7081"/>
              <a:gd name="T63" fmla="*/ 158 h 519"/>
              <a:gd name="T64" fmla="*/ 3652 w 7081"/>
              <a:gd name="T65" fmla="*/ 186 h 519"/>
              <a:gd name="T66" fmla="*/ 3763 w 7081"/>
              <a:gd name="T67" fmla="*/ 104 h 519"/>
              <a:gd name="T68" fmla="*/ 3874 w 7081"/>
              <a:gd name="T69" fmla="*/ 144 h 519"/>
              <a:gd name="T70" fmla="*/ 3984 w 7081"/>
              <a:gd name="T71" fmla="*/ 165 h 519"/>
              <a:gd name="T72" fmla="*/ 4095 w 7081"/>
              <a:gd name="T73" fmla="*/ 222 h 519"/>
              <a:gd name="T74" fmla="*/ 4206 w 7081"/>
              <a:gd name="T75" fmla="*/ 324 h 519"/>
              <a:gd name="T76" fmla="*/ 4316 w 7081"/>
              <a:gd name="T77" fmla="*/ 243 h 519"/>
              <a:gd name="T78" fmla="*/ 4427 w 7081"/>
              <a:gd name="T79" fmla="*/ 171 h 519"/>
              <a:gd name="T80" fmla="*/ 4538 w 7081"/>
              <a:gd name="T81" fmla="*/ 295 h 519"/>
              <a:gd name="T82" fmla="*/ 4648 w 7081"/>
              <a:gd name="T83" fmla="*/ 318 h 519"/>
              <a:gd name="T84" fmla="*/ 4759 w 7081"/>
              <a:gd name="T85" fmla="*/ 159 h 519"/>
              <a:gd name="T86" fmla="*/ 4870 w 7081"/>
              <a:gd name="T87" fmla="*/ 184 h 519"/>
              <a:gd name="T88" fmla="*/ 4981 w 7081"/>
              <a:gd name="T89" fmla="*/ 185 h 519"/>
              <a:gd name="T90" fmla="*/ 5091 w 7081"/>
              <a:gd name="T91" fmla="*/ 215 h 519"/>
              <a:gd name="T92" fmla="*/ 5202 w 7081"/>
              <a:gd name="T93" fmla="*/ 291 h 519"/>
              <a:gd name="T94" fmla="*/ 5313 w 7081"/>
              <a:gd name="T95" fmla="*/ 242 h 519"/>
              <a:gd name="T96" fmla="*/ 5423 w 7081"/>
              <a:gd name="T97" fmla="*/ 148 h 519"/>
              <a:gd name="T98" fmla="*/ 5534 w 7081"/>
              <a:gd name="T99" fmla="*/ 201 h 519"/>
              <a:gd name="T100" fmla="*/ 5645 w 7081"/>
              <a:gd name="T101" fmla="*/ 162 h 519"/>
              <a:gd name="T102" fmla="*/ 5755 w 7081"/>
              <a:gd name="T103" fmla="*/ 158 h 519"/>
              <a:gd name="T104" fmla="*/ 5866 w 7081"/>
              <a:gd name="T105" fmla="*/ 287 h 519"/>
              <a:gd name="T106" fmla="*/ 5977 w 7081"/>
              <a:gd name="T107" fmla="*/ 253 h 519"/>
              <a:gd name="T108" fmla="*/ 6087 w 7081"/>
              <a:gd name="T109" fmla="*/ 280 h 519"/>
              <a:gd name="T110" fmla="*/ 6198 w 7081"/>
              <a:gd name="T111" fmla="*/ 259 h 519"/>
              <a:gd name="T112" fmla="*/ 6309 w 7081"/>
              <a:gd name="T113" fmla="*/ 121 h 519"/>
              <a:gd name="T114" fmla="*/ 6419 w 7081"/>
              <a:gd name="T115" fmla="*/ 107 h 519"/>
              <a:gd name="T116" fmla="*/ 6530 w 7081"/>
              <a:gd name="T117" fmla="*/ 296 h 519"/>
              <a:gd name="T118" fmla="*/ 6641 w 7081"/>
              <a:gd name="T119" fmla="*/ 214 h 519"/>
              <a:gd name="T120" fmla="*/ 6752 w 7081"/>
              <a:gd name="T121" fmla="*/ 295 h 519"/>
              <a:gd name="T122" fmla="*/ 6862 w 7081"/>
              <a:gd name="T123" fmla="*/ 95 h 519"/>
              <a:gd name="T124" fmla="*/ 6973 w 7081"/>
              <a:gd name="T125" fmla="*/ 9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81" h="519">
                <a:moveTo>
                  <a:pt x="0" y="418"/>
                </a:moveTo>
                <a:lnTo>
                  <a:pt x="0" y="419"/>
                </a:lnTo>
                <a:lnTo>
                  <a:pt x="0" y="419"/>
                </a:lnTo>
                <a:lnTo>
                  <a:pt x="1" y="400"/>
                </a:lnTo>
                <a:lnTo>
                  <a:pt x="1" y="414"/>
                </a:lnTo>
                <a:lnTo>
                  <a:pt x="1" y="405"/>
                </a:lnTo>
                <a:lnTo>
                  <a:pt x="2" y="400"/>
                </a:lnTo>
                <a:lnTo>
                  <a:pt x="2" y="378"/>
                </a:lnTo>
                <a:lnTo>
                  <a:pt x="2" y="373"/>
                </a:lnTo>
                <a:lnTo>
                  <a:pt x="3" y="382"/>
                </a:lnTo>
                <a:lnTo>
                  <a:pt x="3" y="397"/>
                </a:lnTo>
                <a:lnTo>
                  <a:pt x="3" y="360"/>
                </a:lnTo>
                <a:lnTo>
                  <a:pt x="3" y="362"/>
                </a:lnTo>
                <a:lnTo>
                  <a:pt x="4" y="362"/>
                </a:lnTo>
                <a:lnTo>
                  <a:pt x="4" y="362"/>
                </a:lnTo>
                <a:lnTo>
                  <a:pt x="5" y="363"/>
                </a:lnTo>
                <a:lnTo>
                  <a:pt x="5" y="365"/>
                </a:lnTo>
                <a:lnTo>
                  <a:pt x="5" y="354"/>
                </a:lnTo>
                <a:lnTo>
                  <a:pt x="5" y="380"/>
                </a:lnTo>
                <a:lnTo>
                  <a:pt x="6" y="391"/>
                </a:lnTo>
                <a:lnTo>
                  <a:pt x="6" y="366"/>
                </a:lnTo>
                <a:lnTo>
                  <a:pt x="6" y="393"/>
                </a:lnTo>
                <a:lnTo>
                  <a:pt x="7" y="401"/>
                </a:lnTo>
                <a:lnTo>
                  <a:pt x="7" y="392"/>
                </a:lnTo>
                <a:lnTo>
                  <a:pt x="7" y="404"/>
                </a:lnTo>
                <a:lnTo>
                  <a:pt x="7" y="392"/>
                </a:lnTo>
                <a:lnTo>
                  <a:pt x="8" y="409"/>
                </a:lnTo>
                <a:lnTo>
                  <a:pt x="8" y="425"/>
                </a:lnTo>
                <a:lnTo>
                  <a:pt x="9" y="406"/>
                </a:lnTo>
                <a:lnTo>
                  <a:pt x="9" y="409"/>
                </a:lnTo>
                <a:lnTo>
                  <a:pt x="9" y="396"/>
                </a:lnTo>
                <a:lnTo>
                  <a:pt x="9" y="395"/>
                </a:lnTo>
                <a:lnTo>
                  <a:pt x="10" y="400"/>
                </a:lnTo>
                <a:lnTo>
                  <a:pt x="10" y="383"/>
                </a:lnTo>
                <a:lnTo>
                  <a:pt x="10" y="373"/>
                </a:lnTo>
                <a:lnTo>
                  <a:pt x="11" y="380"/>
                </a:lnTo>
                <a:lnTo>
                  <a:pt x="11" y="382"/>
                </a:lnTo>
                <a:lnTo>
                  <a:pt x="11" y="379"/>
                </a:lnTo>
                <a:lnTo>
                  <a:pt x="12" y="402"/>
                </a:lnTo>
                <a:lnTo>
                  <a:pt x="12" y="378"/>
                </a:lnTo>
                <a:lnTo>
                  <a:pt x="12" y="352"/>
                </a:lnTo>
                <a:lnTo>
                  <a:pt x="13" y="369"/>
                </a:lnTo>
                <a:lnTo>
                  <a:pt x="13" y="358"/>
                </a:lnTo>
                <a:lnTo>
                  <a:pt x="13" y="365"/>
                </a:lnTo>
                <a:lnTo>
                  <a:pt x="13" y="384"/>
                </a:lnTo>
                <a:lnTo>
                  <a:pt x="14" y="380"/>
                </a:lnTo>
                <a:lnTo>
                  <a:pt x="14" y="397"/>
                </a:lnTo>
                <a:lnTo>
                  <a:pt x="14" y="392"/>
                </a:lnTo>
                <a:lnTo>
                  <a:pt x="14" y="417"/>
                </a:lnTo>
                <a:lnTo>
                  <a:pt x="15" y="419"/>
                </a:lnTo>
                <a:lnTo>
                  <a:pt x="15" y="420"/>
                </a:lnTo>
                <a:lnTo>
                  <a:pt x="16" y="404"/>
                </a:lnTo>
                <a:lnTo>
                  <a:pt x="16" y="432"/>
                </a:lnTo>
                <a:lnTo>
                  <a:pt x="16" y="405"/>
                </a:lnTo>
                <a:lnTo>
                  <a:pt x="16" y="403"/>
                </a:lnTo>
                <a:lnTo>
                  <a:pt x="17" y="407"/>
                </a:lnTo>
                <a:lnTo>
                  <a:pt x="17" y="399"/>
                </a:lnTo>
                <a:lnTo>
                  <a:pt x="17" y="365"/>
                </a:lnTo>
                <a:lnTo>
                  <a:pt x="18" y="382"/>
                </a:lnTo>
                <a:lnTo>
                  <a:pt x="18" y="380"/>
                </a:lnTo>
                <a:lnTo>
                  <a:pt x="18" y="364"/>
                </a:lnTo>
                <a:lnTo>
                  <a:pt x="18" y="376"/>
                </a:lnTo>
                <a:lnTo>
                  <a:pt x="19" y="372"/>
                </a:lnTo>
                <a:lnTo>
                  <a:pt x="19" y="337"/>
                </a:lnTo>
                <a:lnTo>
                  <a:pt x="20" y="360"/>
                </a:lnTo>
                <a:lnTo>
                  <a:pt x="20" y="368"/>
                </a:lnTo>
                <a:lnTo>
                  <a:pt x="20" y="373"/>
                </a:lnTo>
                <a:lnTo>
                  <a:pt x="20" y="376"/>
                </a:lnTo>
                <a:lnTo>
                  <a:pt x="21" y="371"/>
                </a:lnTo>
                <a:lnTo>
                  <a:pt x="21" y="384"/>
                </a:lnTo>
                <a:lnTo>
                  <a:pt x="21" y="380"/>
                </a:lnTo>
                <a:lnTo>
                  <a:pt x="22" y="374"/>
                </a:lnTo>
                <a:lnTo>
                  <a:pt x="22" y="404"/>
                </a:lnTo>
                <a:lnTo>
                  <a:pt x="22" y="428"/>
                </a:lnTo>
                <a:lnTo>
                  <a:pt x="23" y="406"/>
                </a:lnTo>
                <a:lnTo>
                  <a:pt x="23" y="404"/>
                </a:lnTo>
                <a:lnTo>
                  <a:pt x="23" y="422"/>
                </a:lnTo>
                <a:lnTo>
                  <a:pt x="24" y="409"/>
                </a:lnTo>
                <a:lnTo>
                  <a:pt x="24" y="411"/>
                </a:lnTo>
                <a:lnTo>
                  <a:pt x="24" y="394"/>
                </a:lnTo>
                <a:lnTo>
                  <a:pt x="24" y="396"/>
                </a:lnTo>
                <a:lnTo>
                  <a:pt x="25" y="397"/>
                </a:lnTo>
                <a:lnTo>
                  <a:pt x="25" y="411"/>
                </a:lnTo>
                <a:lnTo>
                  <a:pt x="25" y="370"/>
                </a:lnTo>
                <a:lnTo>
                  <a:pt x="26" y="377"/>
                </a:lnTo>
                <a:lnTo>
                  <a:pt x="26" y="373"/>
                </a:lnTo>
                <a:lnTo>
                  <a:pt x="26" y="381"/>
                </a:lnTo>
                <a:lnTo>
                  <a:pt x="27" y="390"/>
                </a:lnTo>
                <a:lnTo>
                  <a:pt x="27" y="371"/>
                </a:lnTo>
                <a:lnTo>
                  <a:pt x="27" y="386"/>
                </a:lnTo>
                <a:lnTo>
                  <a:pt x="28" y="370"/>
                </a:lnTo>
                <a:lnTo>
                  <a:pt x="28" y="370"/>
                </a:lnTo>
                <a:lnTo>
                  <a:pt x="28" y="365"/>
                </a:lnTo>
                <a:lnTo>
                  <a:pt x="28" y="368"/>
                </a:lnTo>
                <a:lnTo>
                  <a:pt x="29" y="364"/>
                </a:lnTo>
                <a:lnTo>
                  <a:pt x="29" y="362"/>
                </a:lnTo>
                <a:lnTo>
                  <a:pt x="29" y="378"/>
                </a:lnTo>
                <a:lnTo>
                  <a:pt x="29" y="394"/>
                </a:lnTo>
                <a:lnTo>
                  <a:pt x="30" y="418"/>
                </a:lnTo>
                <a:lnTo>
                  <a:pt x="30" y="421"/>
                </a:lnTo>
                <a:lnTo>
                  <a:pt x="31" y="380"/>
                </a:lnTo>
                <a:lnTo>
                  <a:pt x="31" y="412"/>
                </a:lnTo>
                <a:lnTo>
                  <a:pt x="31" y="398"/>
                </a:lnTo>
                <a:lnTo>
                  <a:pt x="31" y="392"/>
                </a:lnTo>
                <a:lnTo>
                  <a:pt x="32" y="405"/>
                </a:lnTo>
                <a:lnTo>
                  <a:pt x="32" y="382"/>
                </a:lnTo>
                <a:lnTo>
                  <a:pt x="32" y="378"/>
                </a:lnTo>
                <a:lnTo>
                  <a:pt x="33" y="374"/>
                </a:lnTo>
                <a:lnTo>
                  <a:pt x="33" y="395"/>
                </a:lnTo>
                <a:lnTo>
                  <a:pt x="33" y="382"/>
                </a:lnTo>
                <a:lnTo>
                  <a:pt x="34" y="384"/>
                </a:lnTo>
                <a:lnTo>
                  <a:pt x="34" y="385"/>
                </a:lnTo>
                <a:lnTo>
                  <a:pt x="34" y="380"/>
                </a:lnTo>
                <a:lnTo>
                  <a:pt x="35" y="358"/>
                </a:lnTo>
                <a:lnTo>
                  <a:pt x="35" y="353"/>
                </a:lnTo>
                <a:lnTo>
                  <a:pt x="35" y="372"/>
                </a:lnTo>
                <a:lnTo>
                  <a:pt x="35" y="362"/>
                </a:lnTo>
                <a:lnTo>
                  <a:pt x="36" y="354"/>
                </a:lnTo>
                <a:lnTo>
                  <a:pt x="36" y="374"/>
                </a:lnTo>
                <a:lnTo>
                  <a:pt x="36" y="347"/>
                </a:lnTo>
                <a:lnTo>
                  <a:pt x="37" y="356"/>
                </a:lnTo>
                <a:lnTo>
                  <a:pt x="37" y="372"/>
                </a:lnTo>
                <a:lnTo>
                  <a:pt x="37" y="393"/>
                </a:lnTo>
                <a:lnTo>
                  <a:pt x="38" y="387"/>
                </a:lnTo>
                <a:lnTo>
                  <a:pt x="38" y="407"/>
                </a:lnTo>
                <a:lnTo>
                  <a:pt x="38" y="411"/>
                </a:lnTo>
                <a:lnTo>
                  <a:pt x="39" y="408"/>
                </a:lnTo>
                <a:lnTo>
                  <a:pt x="39" y="426"/>
                </a:lnTo>
                <a:lnTo>
                  <a:pt x="39" y="408"/>
                </a:lnTo>
                <a:lnTo>
                  <a:pt x="39" y="410"/>
                </a:lnTo>
                <a:lnTo>
                  <a:pt x="40" y="415"/>
                </a:lnTo>
                <a:lnTo>
                  <a:pt x="40" y="399"/>
                </a:lnTo>
                <a:lnTo>
                  <a:pt x="40" y="395"/>
                </a:lnTo>
                <a:lnTo>
                  <a:pt x="40" y="407"/>
                </a:lnTo>
                <a:lnTo>
                  <a:pt x="41" y="383"/>
                </a:lnTo>
                <a:lnTo>
                  <a:pt x="41" y="376"/>
                </a:lnTo>
                <a:lnTo>
                  <a:pt x="42" y="361"/>
                </a:lnTo>
                <a:lnTo>
                  <a:pt x="42" y="355"/>
                </a:lnTo>
                <a:lnTo>
                  <a:pt x="42" y="361"/>
                </a:lnTo>
                <a:lnTo>
                  <a:pt x="42" y="371"/>
                </a:lnTo>
                <a:lnTo>
                  <a:pt x="43" y="360"/>
                </a:lnTo>
                <a:lnTo>
                  <a:pt x="43" y="368"/>
                </a:lnTo>
                <a:lnTo>
                  <a:pt x="43" y="371"/>
                </a:lnTo>
                <a:lnTo>
                  <a:pt x="44" y="360"/>
                </a:lnTo>
                <a:lnTo>
                  <a:pt x="44" y="375"/>
                </a:lnTo>
                <a:lnTo>
                  <a:pt x="45" y="358"/>
                </a:lnTo>
                <a:lnTo>
                  <a:pt x="45" y="356"/>
                </a:lnTo>
                <a:lnTo>
                  <a:pt x="45" y="384"/>
                </a:lnTo>
                <a:lnTo>
                  <a:pt x="45" y="401"/>
                </a:lnTo>
                <a:lnTo>
                  <a:pt x="46" y="429"/>
                </a:lnTo>
                <a:lnTo>
                  <a:pt x="46" y="407"/>
                </a:lnTo>
                <a:lnTo>
                  <a:pt x="46" y="413"/>
                </a:lnTo>
                <a:lnTo>
                  <a:pt x="46" y="412"/>
                </a:lnTo>
                <a:lnTo>
                  <a:pt x="47" y="404"/>
                </a:lnTo>
                <a:lnTo>
                  <a:pt x="47" y="394"/>
                </a:lnTo>
                <a:lnTo>
                  <a:pt x="47" y="406"/>
                </a:lnTo>
                <a:lnTo>
                  <a:pt x="48" y="399"/>
                </a:lnTo>
                <a:lnTo>
                  <a:pt x="48" y="384"/>
                </a:lnTo>
                <a:lnTo>
                  <a:pt x="48" y="405"/>
                </a:lnTo>
                <a:lnTo>
                  <a:pt x="49" y="378"/>
                </a:lnTo>
                <a:lnTo>
                  <a:pt x="49" y="389"/>
                </a:lnTo>
                <a:lnTo>
                  <a:pt x="49" y="381"/>
                </a:lnTo>
                <a:lnTo>
                  <a:pt x="50" y="400"/>
                </a:lnTo>
                <a:lnTo>
                  <a:pt x="50" y="384"/>
                </a:lnTo>
                <a:lnTo>
                  <a:pt x="50" y="338"/>
                </a:lnTo>
                <a:lnTo>
                  <a:pt x="50" y="366"/>
                </a:lnTo>
                <a:lnTo>
                  <a:pt x="51" y="371"/>
                </a:lnTo>
                <a:lnTo>
                  <a:pt x="51" y="374"/>
                </a:lnTo>
                <a:lnTo>
                  <a:pt x="51" y="364"/>
                </a:lnTo>
                <a:lnTo>
                  <a:pt x="52" y="338"/>
                </a:lnTo>
                <a:lnTo>
                  <a:pt x="52" y="337"/>
                </a:lnTo>
                <a:lnTo>
                  <a:pt x="52" y="334"/>
                </a:lnTo>
                <a:lnTo>
                  <a:pt x="53" y="366"/>
                </a:lnTo>
                <a:lnTo>
                  <a:pt x="53" y="386"/>
                </a:lnTo>
                <a:lnTo>
                  <a:pt x="53" y="414"/>
                </a:lnTo>
                <a:lnTo>
                  <a:pt x="54" y="410"/>
                </a:lnTo>
                <a:lnTo>
                  <a:pt x="54" y="439"/>
                </a:lnTo>
                <a:lnTo>
                  <a:pt x="54" y="419"/>
                </a:lnTo>
                <a:lnTo>
                  <a:pt x="54" y="401"/>
                </a:lnTo>
                <a:lnTo>
                  <a:pt x="55" y="402"/>
                </a:lnTo>
                <a:lnTo>
                  <a:pt x="55" y="412"/>
                </a:lnTo>
                <a:lnTo>
                  <a:pt x="56" y="400"/>
                </a:lnTo>
                <a:lnTo>
                  <a:pt x="56" y="387"/>
                </a:lnTo>
                <a:lnTo>
                  <a:pt x="56" y="395"/>
                </a:lnTo>
                <a:lnTo>
                  <a:pt x="56" y="374"/>
                </a:lnTo>
                <a:lnTo>
                  <a:pt x="57" y="385"/>
                </a:lnTo>
                <a:lnTo>
                  <a:pt x="57" y="364"/>
                </a:lnTo>
                <a:lnTo>
                  <a:pt x="57" y="383"/>
                </a:lnTo>
                <a:lnTo>
                  <a:pt x="57" y="365"/>
                </a:lnTo>
                <a:lnTo>
                  <a:pt x="58" y="359"/>
                </a:lnTo>
                <a:lnTo>
                  <a:pt x="58" y="367"/>
                </a:lnTo>
                <a:lnTo>
                  <a:pt x="58" y="362"/>
                </a:lnTo>
                <a:lnTo>
                  <a:pt x="59" y="359"/>
                </a:lnTo>
                <a:lnTo>
                  <a:pt x="59" y="362"/>
                </a:lnTo>
                <a:lnTo>
                  <a:pt x="59" y="378"/>
                </a:lnTo>
                <a:lnTo>
                  <a:pt x="60" y="346"/>
                </a:lnTo>
                <a:lnTo>
                  <a:pt x="60" y="346"/>
                </a:lnTo>
                <a:lnTo>
                  <a:pt x="60" y="340"/>
                </a:lnTo>
                <a:lnTo>
                  <a:pt x="61" y="365"/>
                </a:lnTo>
                <a:lnTo>
                  <a:pt x="61" y="400"/>
                </a:lnTo>
                <a:lnTo>
                  <a:pt x="61" y="425"/>
                </a:lnTo>
                <a:lnTo>
                  <a:pt x="61" y="454"/>
                </a:lnTo>
                <a:lnTo>
                  <a:pt x="62" y="402"/>
                </a:lnTo>
                <a:lnTo>
                  <a:pt x="62" y="410"/>
                </a:lnTo>
                <a:lnTo>
                  <a:pt x="62" y="410"/>
                </a:lnTo>
                <a:lnTo>
                  <a:pt x="63" y="416"/>
                </a:lnTo>
                <a:lnTo>
                  <a:pt x="63" y="423"/>
                </a:lnTo>
                <a:lnTo>
                  <a:pt x="63" y="417"/>
                </a:lnTo>
                <a:lnTo>
                  <a:pt x="64" y="383"/>
                </a:lnTo>
                <a:lnTo>
                  <a:pt x="64" y="376"/>
                </a:lnTo>
                <a:lnTo>
                  <a:pt x="64" y="390"/>
                </a:lnTo>
                <a:lnTo>
                  <a:pt x="65" y="374"/>
                </a:lnTo>
                <a:lnTo>
                  <a:pt x="65" y="377"/>
                </a:lnTo>
                <a:lnTo>
                  <a:pt x="65" y="380"/>
                </a:lnTo>
                <a:lnTo>
                  <a:pt x="65" y="376"/>
                </a:lnTo>
                <a:lnTo>
                  <a:pt x="66" y="370"/>
                </a:lnTo>
                <a:lnTo>
                  <a:pt x="66" y="373"/>
                </a:lnTo>
                <a:lnTo>
                  <a:pt x="67" y="360"/>
                </a:lnTo>
                <a:lnTo>
                  <a:pt x="67" y="373"/>
                </a:lnTo>
                <a:lnTo>
                  <a:pt x="67" y="369"/>
                </a:lnTo>
                <a:lnTo>
                  <a:pt x="67" y="362"/>
                </a:lnTo>
                <a:lnTo>
                  <a:pt x="68" y="363"/>
                </a:lnTo>
                <a:lnTo>
                  <a:pt x="68" y="347"/>
                </a:lnTo>
                <a:lnTo>
                  <a:pt x="68" y="343"/>
                </a:lnTo>
                <a:lnTo>
                  <a:pt x="69" y="398"/>
                </a:lnTo>
                <a:lnTo>
                  <a:pt x="69" y="402"/>
                </a:lnTo>
                <a:lnTo>
                  <a:pt x="69" y="429"/>
                </a:lnTo>
                <a:lnTo>
                  <a:pt x="69" y="420"/>
                </a:lnTo>
                <a:lnTo>
                  <a:pt x="70" y="411"/>
                </a:lnTo>
                <a:lnTo>
                  <a:pt x="70" y="394"/>
                </a:lnTo>
                <a:lnTo>
                  <a:pt x="71" y="403"/>
                </a:lnTo>
                <a:lnTo>
                  <a:pt x="71" y="408"/>
                </a:lnTo>
                <a:lnTo>
                  <a:pt x="71" y="404"/>
                </a:lnTo>
                <a:lnTo>
                  <a:pt x="71" y="405"/>
                </a:lnTo>
                <a:lnTo>
                  <a:pt x="72" y="383"/>
                </a:lnTo>
                <a:lnTo>
                  <a:pt x="72" y="373"/>
                </a:lnTo>
                <a:lnTo>
                  <a:pt x="72" y="375"/>
                </a:lnTo>
                <a:lnTo>
                  <a:pt x="72" y="367"/>
                </a:lnTo>
                <a:lnTo>
                  <a:pt x="73" y="364"/>
                </a:lnTo>
                <a:lnTo>
                  <a:pt x="73" y="369"/>
                </a:lnTo>
                <a:lnTo>
                  <a:pt x="73" y="348"/>
                </a:lnTo>
                <a:lnTo>
                  <a:pt x="74" y="368"/>
                </a:lnTo>
                <a:lnTo>
                  <a:pt x="74" y="355"/>
                </a:lnTo>
                <a:lnTo>
                  <a:pt x="74" y="358"/>
                </a:lnTo>
                <a:lnTo>
                  <a:pt x="75" y="338"/>
                </a:lnTo>
                <a:lnTo>
                  <a:pt x="75" y="352"/>
                </a:lnTo>
                <a:lnTo>
                  <a:pt x="75" y="358"/>
                </a:lnTo>
                <a:lnTo>
                  <a:pt x="76" y="345"/>
                </a:lnTo>
                <a:lnTo>
                  <a:pt x="76" y="346"/>
                </a:lnTo>
                <a:lnTo>
                  <a:pt x="76" y="343"/>
                </a:lnTo>
                <a:lnTo>
                  <a:pt x="76" y="372"/>
                </a:lnTo>
                <a:lnTo>
                  <a:pt x="77" y="425"/>
                </a:lnTo>
                <a:lnTo>
                  <a:pt x="77" y="456"/>
                </a:lnTo>
                <a:lnTo>
                  <a:pt x="78" y="437"/>
                </a:lnTo>
                <a:lnTo>
                  <a:pt x="78" y="413"/>
                </a:lnTo>
                <a:lnTo>
                  <a:pt x="78" y="405"/>
                </a:lnTo>
                <a:lnTo>
                  <a:pt x="78" y="398"/>
                </a:lnTo>
                <a:lnTo>
                  <a:pt x="79" y="411"/>
                </a:lnTo>
                <a:lnTo>
                  <a:pt x="79" y="386"/>
                </a:lnTo>
                <a:lnTo>
                  <a:pt x="79" y="390"/>
                </a:lnTo>
                <a:lnTo>
                  <a:pt x="80" y="365"/>
                </a:lnTo>
                <a:lnTo>
                  <a:pt x="80" y="384"/>
                </a:lnTo>
                <a:lnTo>
                  <a:pt x="80" y="362"/>
                </a:lnTo>
                <a:lnTo>
                  <a:pt x="80" y="367"/>
                </a:lnTo>
                <a:lnTo>
                  <a:pt x="81" y="369"/>
                </a:lnTo>
                <a:lnTo>
                  <a:pt x="81" y="386"/>
                </a:lnTo>
                <a:lnTo>
                  <a:pt x="82" y="353"/>
                </a:lnTo>
                <a:lnTo>
                  <a:pt x="82" y="356"/>
                </a:lnTo>
                <a:lnTo>
                  <a:pt x="82" y="346"/>
                </a:lnTo>
                <a:lnTo>
                  <a:pt x="82" y="365"/>
                </a:lnTo>
                <a:lnTo>
                  <a:pt x="83" y="364"/>
                </a:lnTo>
                <a:lnTo>
                  <a:pt x="83" y="377"/>
                </a:lnTo>
                <a:lnTo>
                  <a:pt x="83" y="354"/>
                </a:lnTo>
                <a:lnTo>
                  <a:pt x="83" y="341"/>
                </a:lnTo>
                <a:lnTo>
                  <a:pt x="84" y="354"/>
                </a:lnTo>
                <a:lnTo>
                  <a:pt x="84" y="380"/>
                </a:lnTo>
                <a:lnTo>
                  <a:pt x="85" y="423"/>
                </a:lnTo>
                <a:lnTo>
                  <a:pt x="85" y="445"/>
                </a:lnTo>
                <a:lnTo>
                  <a:pt x="85" y="417"/>
                </a:lnTo>
                <a:lnTo>
                  <a:pt x="86" y="428"/>
                </a:lnTo>
                <a:lnTo>
                  <a:pt x="86" y="408"/>
                </a:lnTo>
                <a:lnTo>
                  <a:pt x="86" y="389"/>
                </a:lnTo>
                <a:lnTo>
                  <a:pt x="86" y="403"/>
                </a:lnTo>
                <a:lnTo>
                  <a:pt x="87" y="393"/>
                </a:lnTo>
                <a:lnTo>
                  <a:pt x="87" y="395"/>
                </a:lnTo>
                <a:lnTo>
                  <a:pt x="87" y="374"/>
                </a:lnTo>
                <a:lnTo>
                  <a:pt x="87" y="375"/>
                </a:lnTo>
                <a:lnTo>
                  <a:pt x="88" y="371"/>
                </a:lnTo>
                <a:lnTo>
                  <a:pt x="88" y="380"/>
                </a:lnTo>
                <a:lnTo>
                  <a:pt x="89" y="372"/>
                </a:lnTo>
                <a:lnTo>
                  <a:pt x="89" y="354"/>
                </a:lnTo>
                <a:lnTo>
                  <a:pt x="89" y="357"/>
                </a:lnTo>
                <a:lnTo>
                  <a:pt x="89" y="340"/>
                </a:lnTo>
                <a:lnTo>
                  <a:pt x="90" y="342"/>
                </a:lnTo>
                <a:lnTo>
                  <a:pt x="90" y="354"/>
                </a:lnTo>
                <a:lnTo>
                  <a:pt x="90" y="326"/>
                </a:lnTo>
                <a:lnTo>
                  <a:pt x="91" y="344"/>
                </a:lnTo>
                <a:lnTo>
                  <a:pt x="91" y="351"/>
                </a:lnTo>
                <a:lnTo>
                  <a:pt x="91" y="362"/>
                </a:lnTo>
                <a:lnTo>
                  <a:pt x="91" y="341"/>
                </a:lnTo>
                <a:lnTo>
                  <a:pt x="92" y="321"/>
                </a:lnTo>
                <a:lnTo>
                  <a:pt x="92" y="361"/>
                </a:lnTo>
                <a:lnTo>
                  <a:pt x="93" y="424"/>
                </a:lnTo>
                <a:lnTo>
                  <a:pt x="93" y="417"/>
                </a:lnTo>
                <a:lnTo>
                  <a:pt x="93" y="410"/>
                </a:lnTo>
                <a:lnTo>
                  <a:pt x="93" y="423"/>
                </a:lnTo>
                <a:lnTo>
                  <a:pt x="94" y="433"/>
                </a:lnTo>
                <a:lnTo>
                  <a:pt x="94" y="391"/>
                </a:lnTo>
                <a:lnTo>
                  <a:pt x="94" y="381"/>
                </a:lnTo>
                <a:lnTo>
                  <a:pt x="95" y="445"/>
                </a:lnTo>
                <a:lnTo>
                  <a:pt x="95" y="395"/>
                </a:lnTo>
                <a:lnTo>
                  <a:pt x="95" y="415"/>
                </a:lnTo>
                <a:lnTo>
                  <a:pt x="96" y="433"/>
                </a:lnTo>
                <a:lnTo>
                  <a:pt x="96" y="418"/>
                </a:lnTo>
                <a:lnTo>
                  <a:pt x="96" y="415"/>
                </a:lnTo>
                <a:lnTo>
                  <a:pt x="97" y="443"/>
                </a:lnTo>
                <a:lnTo>
                  <a:pt x="97" y="381"/>
                </a:lnTo>
                <a:lnTo>
                  <a:pt x="97" y="434"/>
                </a:lnTo>
                <a:lnTo>
                  <a:pt x="97" y="422"/>
                </a:lnTo>
                <a:lnTo>
                  <a:pt x="98" y="415"/>
                </a:lnTo>
                <a:lnTo>
                  <a:pt x="98" y="425"/>
                </a:lnTo>
                <a:lnTo>
                  <a:pt x="98" y="402"/>
                </a:lnTo>
                <a:lnTo>
                  <a:pt x="98" y="416"/>
                </a:lnTo>
                <a:lnTo>
                  <a:pt x="99" y="428"/>
                </a:lnTo>
                <a:lnTo>
                  <a:pt x="99" y="406"/>
                </a:lnTo>
                <a:lnTo>
                  <a:pt x="100" y="413"/>
                </a:lnTo>
                <a:lnTo>
                  <a:pt x="100" y="421"/>
                </a:lnTo>
                <a:lnTo>
                  <a:pt x="100" y="422"/>
                </a:lnTo>
                <a:lnTo>
                  <a:pt x="100" y="431"/>
                </a:lnTo>
                <a:lnTo>
                  <a:pt x="101" y="433"/>
                </a:lnTo>
                <a:lnTo>
                  <a:pt x="101" y="425"/>
                </a:lnTo>
                <a:lnTo>
                  <a:pt x="101" y="431"/>
                </a:lnTo>
                <a:lnTo>
                  <a:pt x="102" y="403"/>
                </a:lnTo>
                <a:lnTo>
                  <a:pt x="102" y="400"/>
                </a:lnTo>
                <a:lnTo>
                  <a:pt x="102" y="408"/>
                </a:lnTo>
                <a:lnTo>
                  <a:pt x="102" y="387"/>
                </a:lnTo>
                <a:lnTo>
                  <a:pt x="103" y="390"/>
                </a:lnTo>
                <a:lnTo>
                  <a:pt x="103" y="391"/>
                </a:lnTo>
                <a:lnTo>
                  <a:pt x="104" y="392"/>
                </a:lnTo>
                <a:lnTo>
                  <a:pt x="104" y="392"/>
                </a:lnTo>
                <a:lnTo>
                  <a:pt x="104" y="423"/>
                </a:lnTo>
                <a:lnTo>
                  <a:pt x="104" y="419"/>
                </a:lnTo>
                <a:lnTo>
                  <a:pt x="105" y="387"/>
                </a:lnTo>
                <a:lnTo>
                  <a:pt x="105" y="425"/>
                </a:lnTo>
                <a:lnTo>
                  <a:pt x="105" y="407"/>
                </a:lnTo>
                <a:lnTo>
                  <a:pt x="106" y="397"/>
                </a:lnTo>
                <a:lnTo>
                  <a:pt x="106" y="397"/>
                </a:lnTo>
                <a:lnTo>
                  <a:pt x="106" y="358"/>
                </a:lnTo>
                <a:lnTo>
                  <a:pt x="107" y="388"/>
                </a:lnTo>
                <a:lnTo>
                  <a:pt x="107" y="382"/>
                </a:lnTo>
                <a:lnTo>
                  <a:pt x="107" y="358"/>
                </a:lnTo>
                <a:lnTo>
                  <a:pt x="108" y="304"/>
                </a:lnTo>
                <a:lnTo>
                  <a:pt x="108" y="267"/>
                </a:lnTo>
                <a:lnTo>
                  <a:pt x="108" y="273"/>
                </a:lnTo>
                <a:lnTo>
                  <a:pt x="108" y="267"/>
                </a:lnTo>
                <a:lnTo>
                  <a:pt x="109" y="259"/>
                </a:lnTo>
                <a:lnTo>
                  <a:pt x="109" y="253"/>
                </a:lnTo>
                <a:lnTo>
                  <a:pt x="109" y="219"/>
                </a:lnTo>
                <a:lnTo>
                  <a:pt x="110" y="213"/>
                </a:lnTo>
                <a:lnTo>
                  <a:pt x="110" y="195"/>
                </a:lnTo>
                <a:lnTo>
                  <a:pt x="110" y="211"/>
                </a:lnTo>
                <a:lnTo>
                  <a:pt x="111" y="214"/>
                </a:lnTo>
                <a:lnTo>
                  <a:pt x="111" y="219"/>
                </a:lnTo>
                <a:lnTo>
                  <a:pt x="111" y="228"/>
                </a:lnTo>
                <a:lnTo>
                  <a:pt x="112" y="212"/>
                </a:lnTo>
                <a:lnTo>
                  <a:pt x="112" y="233"/>
                </a:lnTo>
                <a:lnTo>
                  <a:pt x="112" y="225"/>
                </a:lnTo>
                <a:lnTo>
                  <a:pt x="112" y="208"/>
                </a:lnTo>
                <a:lnTo>
                  <a:pt x="113" y="211"/>
                </a:lnTo>
                <a:lnTo>
                  <a:pt x="113" y="208"/>
                </a:lnTo>
                <a:lnTo>
                  <a:pt x="113" y="199"/>
                </a:lnTo>
                <a:lnTo>
                  <a:pt x="113" y="202"/>
                </a:lnTo>
                <a:lnTo>
                  <a:pt x="114" y="203"/>
                </a:lnTo>
                <a:lnTo>
                  <a:pt x="114" y="209"/>
                </a:lnTo>
                <a:lnTo>
                  <a:pt x="115" y="199"/>
                </a:lnTo>
                <a:lnTo>
                  <a:pt x="115" y="186"/>
                </a:lnTo>
                <a:lnTo>
                  <a:pt x="115" y="206"/>
                </a:lnTo>
                <a:lnTo>
                  <a:pt x="115" y="197"/>
                </a:lnTo>
                <a:lnTo>
                  <a:pt x="116" y="178"/>
                </a:lnTo>
                <a:lnTo>
                  <a:pt x="116" y="183"/>
                </a:lnTo>
                <a:lnTo>
                  <a:pt x="116" y="222"/>
                </a:lnTo>
                <a:lnTo>
                  <a:pt x="117" y="230"/>
                </a:lnTo>
                <a:lnTo>
                  <a:pt x="117" y="218"/>
                </a:lnTo>
                <a:lnTo>
                  <a:pt x="117" y="215"/>
                </a:lnTo>
                <a:lnTo>
                  <a:pt x="118" y="182"/>
                </a:lnTo>
                <a:lnTo>
                  <a:pt x="118" y="201"/>
                </a:lnTo>
                <a:lnTo>
                  <a:pt x="118" y="194"/>
                </a:lnTo>
                <a:lnTo>
                  <a:pt x="119" y="183"/>
                </a:lnTo>
                <a:lnTo>
                  <a:pt x="119" y="183"/>
                </a:lnTo>
                <a:lnTo>
                  <a:pt x="119" y="169"/>
                </a:lnTo>
                <a:lnTo>
                  <a:pt x="119" y="196"/>
                </a:lnTo>
                <a:lnTo>
                  <a:pt x="120" y="231"/>
                </a:lnTo>
                <a:lnTo>
                  <a:pt x="120" y="204"/>
                </a:lnTo>
                <a:lnTo>
                  <a:pt x="120" y="168"/>
                </a:lnTo>
                <a:lnTo>
                  <a:pt x="121" y="174"/>
                </a:lnTo>
                <a:lnTo>
                  <a:pt x="121" y="172"/>
                </a:lnTo>
                <a:lnTo>
                  <a:pt x="121" y="170"/>
                </a:lnTo>
                <a:lnTo>
                  <a:pt x="122" y="163"/>
                </a:lnTo>
                <a:lnTo>
                  <a:pt x="122" y="153"/>
                </a:lnTo>
                <a:lnTo>
                  <a:pt x="122" y="171"/>
                </a:lnTo>
                <a:lnTo>
                  <a:pt x="123" y="145"/>
                </a:lnTo>
                <a:lnTo>
                  <a:pt x="123" y="155"/>
                </a:lnTo>
                <a:lnTo>
                  <a:pt x="123" y="190"/>
                </a:lnTo>
                <a:lnTo>
                  <a:pt x="123" y="253"/>
                </a:lnTo>
                <a:lnTo>
                  <a:pt x="124" y="333"/>
                </a:lnTo>
                <a:lnTo>
                  <a:pt x="124" y="361"/>
                </a:lnTo>
                <a:lnTo>
                  <a:pt x="124" y="376"/>
                </a:lnTo>
                <a:lnTo>
                  <a:pt x="124" y="346"/>
                </a:lnTo>
                <a:lnTo>
                  <a:pt x="125" y="354"/>
                </a:lnTo>
                <a:lnTo>
                  <a:pt x="125" y="361"/>
                </a:lnTo>
                <a:lnTo>
                  <a:pt x="126" y="326"/>
                </a:lnTo>
                <a:lnTo>
                  <a:pt x="126" y="320"/>
                </a:lnTo>
                <a:lnTo>
                  <a:pt x="126" y="332"/>
                </a:lnTo>
                <a:lnTo>
                  <a:pt x="127" y="340"/>
                </a:lnTo>
                <a:lnTo>
                  <a:pt x="127" y="306"/>
                </a:lnTo>
                <a:lnTo>
                  <a:pt x="127" y="305"/>
                </a:lnTo>
                <a:lnTo>
                  <a:pt x="127" y="294"/>
                </a:lnTo>
                <a:lnTo>
                  <a:pt x="128" y="303"/>
                </a:lnTo>
                <a:lnTo>
                  <a:pt x="128" y="299"/>
                </a:lnTo>
                <a:lnTo>
                  <a:pt x="129" y="282"/>
                </a:lnTo>
                <a:lnTo>
                  <a:pt x="129" y="265"/>
                </a:lnTo>
                <a:lnTo>
                  <a:pt x="129" y="283"/>
                </a:lnTo>
                <a:lnTo>
                  <a:pt x="129" y="270"/>
                </a:lnTo>
                <a:lnTo>
                  <a:pt x="130" y="277"/>
                </a:lnTo>
                <a:lnTo>
                  <a:pt x="130" y="275"/>
                </a:lnTo>
                <a:lnTo>
                  <a:pt x="130" y="259"/>
                </a:lnTo>
                <a:lnTo>
                  <a:pt x="130" y="265"/>
                </a:lnTo>
                <a:lnTo>
                  <a:pt x="131" y="253"/>
                </a:lnTo>
                <a:lnTo>
                  <a:pt x="131" y="284"/>
                </a:lnTo>
                <a:lnTo>
                  <a:pt x="131" y="305"/>
                </a:lnTo>
                <a:lnTo>
                  <a:pt x="132" y="274"/>
                </a:lnTo>
                <a:lnTo>
                  <a:pt x="132" y="267"/>
                </a:lnTo>
                <a:lnTo>
                  <a:pt x="132" y="294"/>
                </a:lnTo>
                <a:lnTo>
                  <a:pt x="133" y="259"/>
                </a:lnTo>
                <a:lnTo>
                  <a:pt x="133" y="250"/>
                </a:lnTo>
                <a:lnTo>
                  <a:pt x="133" y="270"/>
                </a:lnTo>
                <a:lnTo>
                  <a:pt x="134" y="290"/>
                </a:lnTo>
                <a:lnTo>
                  <a:pt x="134" y="289"/>
                </a:lnTo>
                <a:lnTo>
                  <a:pt x="134" y="293"/>
                </a:lnTo>
                <a:lnTo>
                  <a:pt x="134" y="295"/>
                </a:lnTo>
                <a:lnTo>
                  <a:pt x="135" y="315"/>
                </a:lnTo>
                <a:lnTo>
                  <a:pt x="135" y="291"/>
                </a:lnTo>
                <a:lnTo>
                  <a:pt x="135" y="227"/>
                </a:lnTo>
                <a:lnTo>
                  <a:pt x="136" y="187"/>
                </a:lnTo>
                <a:lnTo>
                  <a:pt x="136" y="182"/>
                </a:lnTo>
                <a:lnTo>
                  <a:pt x="136" y="182"/>
                </a:lnTo>
                <a:lnTo>
                  <a:pt x="137" y="182"/>
                </a:lnTo>
                <a:lnTo>
                  <a:pt x="137" y="183"/>
                </a:lnTo>
                <a:lnTo>
                  <a:pt x="137" y="188"/>
                </a:lnTo>
                <a:lnTo>
                  <a:pt x="138" y="185"/>
                </a:lnTo>
                <a:lnTo>
                  <a:pt x="138" y="180"/>
                </a:lnTo>
                <a:lnTo>
                  <a:pt x="138" y="168"/>
                </a:lnTo>
                <a:lnTo>
                  <a:pt x="138" y="190"/>
                </a:lnTo>
                <a:lnTo>
                  <a:pt x="139" y="220"/>
                </a:lnTo>
                <a:lnTo>
                  <a:pt x="139" y="224"/>
                </a:lnTo>
                <a:lnTo>
                  <a:pt x="140" y="188"/>
                </a:lnTo>
                <a:lnTo>
                  <a:pt x="140" y="180"/>
                </a:lnTo>
                <a:lnTo>
                  <a:pt x="140" y="231"/>
                </a:lnTo>
                <a:lnTo>
                  <a:pt x="140" y="240"/>
                </a:lnTo>
                <a:lnTo>
                  <a:pt x="141" y="243"/>
                </a:lnTo>
                <a:lnTo>
                  <a:pt x="141" y="229"/>
                </a:lnTo>
                <a:lnTo>
                  <a:pt x="141" y="248"/>
                </a:lnTo>
                <a:lnTo>
                  <a:pt x="141" y="233"/>
                </a:lnTo>
                <a:lnTo>
                  <a:pt x="142" y="199"/>
                </a:lnTo>
                <a:lnTo>
                  <a:pt x="142" y="199"/>
                </a:lnTo>
                <a:lnTo>
                  <a:pt x="142" y="214"/>
                </a:lnTo>
                <a:lnTo>
                  <a:pt x="143" y="219"/>
                </a:lnTo>
                <a:lnTo>
                  <a:pt x="143" y="205"/>
                </a:lnTo>
                <a:lnTo>
                  <a:pt x="143" y="191"/>
                </a:lnTo>
                <a:lnTo>
                  <a:pt x="144" y="199"/>
                </a:lnTo>
                <a:lnTo>
                  <a:pt x="144" y="192"/>
                </a:lnTo>
                <a:lnTo>
                  <a:pt x="144" y="191"/>
                </a:lnTo>
                <a:lnTo>
                  <a:pt x="145" y="176"/>
                </a:lnTo>
                <a:lnTo>
                  <a:pt x="145" y="180"/>
                </a:lnTo>
                <a:lnTo>
                  <a:pt x="145" y="175"/>
                </a:lnTo>
                <a:lnTo>
                  <a:pt x="145" y="175"/>
                </a:lnTo>
                <a:lnTo>
                  <a:pt x="146" y="167"/>
                </a:lnTo>
                <a:lnTo>
                  <a:pt x="146" y="191"/>
                </a:lnTo>
                <a:lnTo>
                  <a:pt x="146" y="196"/>
                </a:lnTo>
                <a:lnTo>
                  <a:pt x="147" y="206"/>
                </a:lnTo>
                <a:lnTo>
                  <a:pt x="147" y="178"/>
                </a:lnTo>
                <a:lnTo>
                  <a:pt x="147" y="158"/>
                </a:lnTo>
                <a:lnTo>
                  <a:pt x="148" y="207"/>
                </a:lnTo>
                <a:lnTo>
                  <a:pt x="148" y="248"/>
                </a:lnTo>
                <a:lnTo>
                  <a:pt x="148" y="283"/>
                </a:lnTo>
                <a:lnTo>
                  <a:pt x="149" y="298"/>
                </a:lnTo>
                <a:lnTo>
                  <a:pt x="149" y="263"/>
                </a:lnTo>
                <a:lnTo>
                  <a:pt x="149" y="219"/>
                </a:lnTo>
                <a:lnTo>
                  <a:pt x="149" y="211"/>
                </a:lnTo>
                <a:lnTo>
                  <a:pt x="150" y="220"/>
                </a:lnTo>
                <a:lnTo>
                  <a:pt x="150" y="201"/>
                </a:lnTo>
                <a:lnTo>
                  <a:pt x="151" y="221"/>
                </a:lnTo>
                <a:lnTo>
                  <a:pt x="151" y="210"/>
                </a:lnTo>
                <a:lnTo>
                  <a:pt x="151" y="193"/>
                </a:lnTo>
                <a:lnTo>
                  <a:pt x="151" y="208"/>
                </a:lnTo>
                <a:lnTo>
                  <a:pt x="152" y="212"/>
                </a:lnTo>
                <a:lnTo>
                  <a:pt x="152" y="191"/>
                </a:lnTo>
                <a:lnTo>
                  <a:pt x="152" y="172"/>
                </a:lnTo>
                <a:lnTo>
                  <a:pt x="153" y="176"/>
                </a:lnTo>
                <a:lnTo>
                  <a:pt x="153" y="164"/>
                </a:lnTo>
                <a:lnTo>
                  <a:pt x="153" y="175"/>
                </a:lnTo>
                <a:lnTo>
                  <a:pt x="153" y="184"/>
                </a:lnTo>
                <a:lnTo>
                  <a:pt x="154" y="201"/>
                </a:lnTo>
                <a:lnTo>
                  <a:pt x="154" y="269"/>
                </a:lnTo>
                <a:lnTo>
                  <a:pt x="155" y="354"/>
                </a:lnTo>
                <a:lnTo>
                  <a:pt x="155" y="437"/>
                </a:lnTo>
                <a:lnTo>
                  <a:pt x="155" y="438"/>
                </a:lnTo>
                <a:lnTo>
                  <a:pt x="155" y="467"/>
                </a:lnTo>
                <a:lnTo>
                  <a:pt x="156" y="492"/>
                </a:lnTo>
                <a:lnTo>
                  <a:pt x="156" y="474"/>
                </a:lnTo>
                <a:lnTo>
                  <a:pt x="156" y="453"/>
                </a:lnTo>
                <a:lnTo>
                  <a:pt x="156" y="461"/>
                </a:lnTo>
                <a:lnTo>
                  <a:pt x="157" y="469"/>
                </a:lnTo>
                <a:lnTo>
                  <a:pt x="157" y="445"/>
                </a:lnTo>
                <a:lnTo>
                  <a:pt x="158" y="402"/>
                </a:lnTo>
                <a:lnTo>
                  <a:pt x="158" y="390"/>
                </a:lnTo>
                <a:lnTo>
                  <a:pt x="158" y="402"/>
                </a:lnTo>
                <a:lnTo>
                  <a:pt x="158" y="412"/>
                </a:lnTo>
                <a:lnTo>
                  <a:pt x="159" y="395"/>
                </a:lnTo>
                <a:lnTo>
                  <a:pt x="159" y="379"/>
                </a:lnTo>
                <a:lnTo>
                  <a:pt x="159" y="364"/>
                </a:lnTo>
                <a:lnTo>
                  <a:pt x="160" y="372"/>
                </a:lnTo>
                <a:lnTo>
                  <a:pt x="160" y="365"/>
                </a:lnTo>
                <a:lnTo>
                  <a:pt x="160" y="360"/>
                </a:lnTo>
                <a:lnTo>
                  <a:pt x="160" y="365"/>
                </a:lnTo>
                <a:lnTo>
                  <a:pt x="161" y="353"/>
                </a:lnTo>
                <a:lnTo>
                  <a:pt x="161" y="347"/>
                </a:lnTo>
                <a:lnTo>
                  <a:pt x="162" y="336"/>
                </a:lnTo>
                <a:lnTo>
                  <a:pt x="162" y="333"/>
                </a:lnTo>
                <a:lnTo>
                  <a:pt x="162" y="344"/>
                </a:lnTo>
                <a:lnTo>
                  <a:pt x="162" y="341"/>
                </a:lnTo>
                <a:lnTo>
                  <a:pt x="163" y="329"/>
                </a:lnTo>
                <a:lnTo>
                  <a:pt x="163" y="242"/>
                </a:lnTo>
                <a:lnTo>
                  <a:pt x="163" y="232"/>
                </a:lnTo>
                <a:lnTo>
                  <a:pt x="164" y="244"/>
                </a:lnTo>
                <a:lnTo>
                  <a:pt x="164" y="258"/>
                </a:lnTo>
                <a:lnTo>
                  <a:pt x="164" y="247"/>
                </a:lnTo>
                <a:lnTo>
                  <a:pt x="164" y="267"/>
                </a:lnTo>
                <a:lnTo>
                  <a:pt x="165" y="240"/>
                </a:lnTo>
                <a:lnTo>
                  <a:pt x="165" y="225"/>
                </a:lnTo>
                <a:lnTo>
                  <a:pt x="166" y="229"/>
                </a:lnTo>
                <a:lnTo>
                  <a:pt x="166" y="224"/>
                </a:lnTo>
                <a:lnTo>
                  <a:pt x="166" y="226"/>
                </a:lnTo>
                <a:lnTo>
                  <a:pt x="166" y="220"/>
                </a:lnTo>
                <a:lnTo>
                  <a:pt x="167" y="222"/>
                </a:lnTo>
                <a:lnTo>
                  <a:pt x="167" y="219"/>
                </a:lnTo>
                <a:lnTo>
                  <a:pt x="167" y="200"/>
                </a:lnTo>
                <a:lnTo>
                  <a:pt x="168" y="204"/>
                </a:lnTo>
                <a:lnTo>
                  <a:pt x="168" y="201"/>
                </a:lnTo>
                <a:lnTo>
                  <a:pt x="168" y="200"/>
                </a:lnTo>
                <a:lnTo>
                  <a:pt x="169" y="203"/>
                </a:lnTo>
                <a:lnTo>
                  <a:pt x="169" y="191"/>
                </a:lnTo>
                <a:lnTo>
                  <a:pt x="169" y="207"/>
                </a:lnTo>
                <a:lnTo>
                  <a:pt x="170" y="192"/>
                </a:lnTo>
                <a:lnTo>
                  <a:pt x="170" y="200"/>
                </a:lnTo>
                <a:lnTo>
                  <a:pt x="170" y="219"/>
                </a:lnTo>
                <a:lnTo>
                  <a:pt x="170" y="250"/>
                </a:lnTo>
                <a:lnTo>
                  <a:pt x="171" y="261"/>
                </a:lnTo>
                <a:lnTo>
                  <a:pt x="171" y="214"/>
                </a:lnTo>
                <a:lnTo>
                  <a:pt x="171" y="248"/>
                </a:lnTo>
                <a:lnTo>
                  <a:pt x="171" y="267"/>
                </a:lnTo>
                <a:lnTo>
                  <a:pt x="172" y="265"/>
                </a:lnTo>
                <a:lnTo>
                  <a:pt x="172" y="262"/>
                </a:lnTo>
                <a:lnTo>
                  <a:pt x="173" y="234"/>
                </a:lnTo>
                <a:lnTo>
                  <a:pt x="173" y="231"/>
                </a:lnTo>
                <a:lnTo>
                  <a:pt x="173" y="213"/>
                </a:lnTo>
                <a:lnTo>
                  <a:pt x="173" y="199"/>
                </a:lnTo>
                <a:lnTo>
                  <a:pt x="174" y="209"/>
                </a:lnTo>
                <a:lnTo>
                  <a:pt x="174" y="214"/>
                </a:lnTo>
                <a:lnTo>
                  <a:pt x="174" y="199"/>
                </a:lnTo>
                <a:lnTo>
                  <a:pt x="175" y="213"/>
                </a:lnTo>
                <a:lnTo>
                  <a:pt x="175" y="200"/>
                </a:lnTo>
                <a:lnTo>
                  <a:pt x="175" y="204"/>
                </a:lnTo>
                <a:lnTo>
                  <a:pt x="175" y="191"/>
                </a:lnTo>
                <a:lnTo>
                  <a:pt x="176" y="189"/>
                </a:lnTo>
                <a:lnTo>
                  <a:pt x="176" y="177"/>
                </a:lnTo>
                <a:lnTo>
                  <a:pt x="177" y="178"/>
                </a:lnTo>
                <a:lnTo>
                  <a:pt x="177" y="186"/>
                </a:lnTo>
                <a:lnTo>
                  <a:pt x="177" y="199"/>
                </a:lnTo>
                <a:lnTo>
                  <a:pt x="177" y="186"/>
                </a:lnTo>
                <a:lnTo>
                  <a:pt x="178" y="172"/>
                </a:lnTo>
                <a:lnTo>
                  <a:pt x="178" y="156"/>
                </a:lnTo>
                <a:lnTo>
                  <a:pt x="178" y="215"/>
                </a:lnTo>
                <a:lnTo>
                  <a:pt x="179" y="217"/>
                </a:lnTo>
                <a:lnTo>
                  <a:pt x="179" y="202"/>
                </a:lnTo>
                <a:lnTo>
                  <a:pt x="179" y="204"/>
                </a:lnTo>
                <a:lnTo>
                  <a:pt x="180" y="205"/>
                </a:lnTo>
                <a:lnTo>
                  <a:pt x="180" y="227"/>
                </a:lnTo>
                <a:lnTo>
                  <a:pt x="180" y="207"/>
                </a:lnTo>
                <a:lnTo>
                  <a:pt x="181" y="212"/>
                </a:lnTo>
                <a:lnTo>
                  <a:pt x="181" y="197"/>
                </a:lnTo>
                <a:lnTo>
                  <a:pt x="181" y="156"/>
                </a:lnTo>
                <a:lnTo>
                  <a:pt x="181" y="148"/>
                </a:lnTo>
                <a:lnTo>
                  <a:pt x="182" y="145"/>
                </a:lnTo>
                <a:lnTo>
                  <a:pt x="182" y="156"/>
                </a:lnTo>
                <a:lnTo>
                  <a:pt x="182" y="167"/>
                </a:lnTo>
                <a:lnTo>
                  <a:pt x="182" y="176"/>
                </a:lnTo>
                <a:lnTo>
                  <a:pt x="183" y="189"/>
                </a:lnTo>
                <a:lnTo>
                  <a:pt x="183" y="202"/>
                </a:lnTo>
                <a:lnTo>
                  <a:pt x="184" y="169"/>
                </a:lnTo>
                <a:lnTo>
                  <a:pt x="184" y="160"/>
                </a:lnTo>
                <a:lnTo>
                  <a:pt x="184" y="152"/>
                </a:lnTo>
                <a:lnTo>
                  <a:pt x="184" y="133"/>
                </a:lnTo>
                <a:lnTo>
                  <a:pt x="185" y="127"/>
                </a:lnTo>
                <a:lnTo>
                  <a:pt x="185" y="135"/>
                </a:lnTo>
                <a:lnTo>
                  <a:pt x="185" y="159"/>
                </a:lnTo>
                <a:lnTo>
                  <a:pt x="186" y="155"/>
                </a:lnTo>
                <a:lnTo>
                  <a:pt x="186" y="139"/>
                </a:lnTo>
                <a:lnTo>
                  <a:pt x="186" y="200"/>
                </a:lnTo>
                <a:lnTo>
                  <a:pt x="186" y="257"/>
                </a:lnTo>
                <a:lnTo>
                  <a:pt x="187" y="320"/>
                </a:lnTo>
                <a:lnTo>
                  <a:pt x="187" y="347"/>
                </a:lnTo>
                <a:lnTo>
                  <a:pt x="188" y="375"/>
                </a:lnTo>
                <a:lnTo>
                  <a:pt x="188" y="339"/>
                </a:lnTo>
                <a:lnTo>
                  <a:pt x="188" y="344"/>
                </a:lnTo>
                <a:lnTo>
                  <a:pt x="188" y="351"/>
                </a:lnTo>
                <a:lnTo>
                  <a:pt x="189" y="344"/>
                </a:lnTo>
                <a:lnTo>
                  <a:pt x="189" y="324"/>
                </a:lnTo>
                <a:lnTo>
                  <a:pt x="189" y="336"/>
                </a:lnTo>
                <a:lnTo>
                  <a:pt x="190" y="323"/>
                </a:lnTo>
                <a:lnTo>
                  <a:pt x="190" y="299"/>
                </a:lnTo>
                <a:lnTo>
                  <a:pt x="190" y="301"/>
                </a:lnTo>
                <a:lnTo>
                  <a:pt x="191" y="285"/>
                </a:lnTo>
                <a:lnTo>
                  <a:pt x="191" y="282"/>
                </a:lnTo>
                <a:lnTo>
                  <a:pt x="191" y="278"/>
                </a:lnTo>
                <a:lnTo>
                  <a:pt x="192" y="267"/>
                </a:lnTo>
                <a:lnTo>
                  <a:pt x="192" y="239"/>
                </a:lnTo>
                <a:lnTo>
                  <a:pt x="192" y="240"/>
                </a:lnTo>
                <a:lnTo>
                  <a:pt x="192" y="227"/>
                </a:lnTo>
                <a:lnTo>
                  <a:pt x="193" y="238"/>
                </a:lnTo>
                <a:lnTo>
                  <a:pt x="193" y="247"/>
                </a:lnTo>
                <a:lnTo>
                  <a:pt x="193" y="251"/>
                </a:lnTo>
                <a:lnTo>
                  <a:pt x="194" y="241"/>
                </a:lnTo>
                <a:lnTo>
                  <a:pt x="194" y="221"/>
                </a:lnTo>
                <a:lnTo>
                  <a:pt x="194" y="249"/>
                </a:lnTo>
                <a:lnTo>
                  <a:pt x="195" y="273"/>
                </a:lnTo>
                <a:lnTo>
                  <a:pt x="195" y="277"/>
                </a:lnTo>
                <a:lnTo>
                  <a:pt x="195" y="237"/>
                </a:lnTo>
                <a:lnTo>
                  <a:pt x="196" y="253"/>
                </a:lnTo>
                <a:lnTo>
                  <a:pt x="196" y="227"/>
                </a:lnTo>
                <a:lnTo>
                  <a:pt x="196" y="229"/>
                </a:lnTo>
                <a:lnTo>
                  <a:pt x="196" y="240"/>
                </a:lnTo>
                <a:lnTo>
                  <a:pt x="197" y="257"/>
                </a:lnTo>
                <a:lnTo>
                  <a:pt x="197" y="262"/>
                </a:lnTo>
                <a:lnTo>
                  <a:pt x="197" y="279"/>
                </a:lnTo>
                <a:lnTo>
                  <a:pt x="197" y="279"/>
                </a:lnTo>
                <a:lnTo>
                  <a:pt x="198" y="281"/>
                </a:lnTo>
                <a:lnTo>
                  <a:pt x="198" y="291"/>
                </a:lnTo>
                <a:lnTo>
                  <a:pt x="199" y="243"/>
                </a:lnTo>
                <a:lnTo>
                  <a:pt x="199" y="186"/>
                </a:lnTo>
                <a:lnTo>
                  <a:pt x="199" y="117"/>
                </a:lnTo>
                <a:lnTo>
                  <a:pt x="199" y="139"/>
                </a:lnTo>
                <a:lnTo>
                  <a:pt x="200" y="142"/>
                </a:lnTo>
                <a:lnTo>
                  <a:pt x="200" y="148"/>
                </a:lnTo>
                <a:lnTo>
                  <a:pt x="200" y="165"/>
                </a:lnTo>
                <a:lnTo>
                  <a:pt x="201" y="160"/>
                </a:lnTo>
                <a:lnTo>
                  <a:pt x="201" y="160"/>
                </a:lnTo>
                <a:lnTo>
                  <a:pt x="201" y="172"/>
                </a:lnTo>
                <a:lnTo>
                  <a:pt x="202" y="175"/>
                </a:lnTo>
                <a:lnTo>
                  <a:pt x="202" y="198"/>
                </a:lnTo>
                <a:lnTo>
                  <a:pt x="202" y="226"/>
                </a:lnTo>
                <a:lnTo>
                  <a:pt x="203" y="200"/>
                </a:lnTo>
                <a:lnTo>
                  <a:pt x="203" y="175"/>
                </a:lnTo>
                <a:lnTo>
                  <a:pt x="203" y="220"/>
                </a:lnTo>
                <a:lnTo>
                  <a:pt x="203" y="236"/>
                </a:lnTo>
                <a:lnTo>
                  <a:pt x="204" y="218"/>
                </a:lnTo>
                <a:lnTo>
                  <a:pt x="204" y="222"/>
                </a:lnTo>
                <a:lnTo>
                  <a:pt x="204" y="225"/>
                </a:lnTo>
                <a:lnTo>
                  <a:pt x="205" y="203"/>
                </a:lnTo>
                <a:lnTo>
                  <a:pt x="205" y="177"/>
                </a:lnTo>
                <a:lnTo>
                  <a:pt x="205" y="162"/>
                </a:lnTo>
                <a:lnTo>
                  <a:pt x="206" y="177"/>
                </a:lnTo>
                <a:lnTo>
                  <a:pt x="206" y="204"/>
                </a:lnTo>
                <a:lnTo>
                  <a:pt x="206" y="206"/>
                </a:lnTo>
                <a:lnTo>
                  <a:pt x="207" y="173"/>
                </a:lnTo>
                <a:lnTo>
                  <a:pt x="207" y="165"/>
                </a:lnTo>
                <a:lnTo>
                  <a:pt x="207" y="152"/>
                </a:lnTo>
                <a:lnTo>
                  <a:pt x="207" y="151"/>
                </a:lnTo>
                <a:lnTo>
                  <a:pt x="208" y="158"/>
                </a:lnTo>
                <a:lnTo>
                  <a:pt x="208" y="144"/>
                </a:lnTo>
                <a:lnTo>
                  <a:pt x="208" y="153"/>
                </a:lnTo>
                <a:lnTo>
                  <a:pt x="209" y="154"/>
                </a:lnTo>
                <a:lnTo>
                  <a:pt x="209" y="142"/>
                </a:lnTo>
                <a:lnTo>
                  <a:pt x="209" y="174"/>
                </a:lnTo>
                <a:lnTo>
                  <a:pt x="210" y="201"/>
                </a:lnTo>
                <a:lnTo>
                  <a:pt x="210" y="201"/>
                </a:lnTo>
                <a:lnTo>
                  <a:pt x="210" y="211"/>
                </a:lnTo>
                <a:lnTo>
                  <a:pt x="211" y="153"/>
                </a:lnTo>
                <a:lnTo>
                  <a:pt x="211" y="217"/>
                </a:lnTo>
                <a:lnTo>
                  <a:pt x="211" y="242"/>
                </a:lnTo>
                <a:lnTo>
                  <a:pt x="211" y="266"/>
                </a:lnTo>
                <a:lnTo>
                  <a:pt x="212" y="296"/>
                </a:lnTo>
                <a:lnTo>
                  <a:pt x="212" y="270"/>
                </a:lnTo>
                <a:lnTo>
                  <a:pt x="213" y="253"/>
                </a:lnTo>
                <a:lnTo>
                  <a:pt x="213" y="178"/>
                </a:lnTo>
                <a:lnTo>
                  <a:pt x="213" y="188"/>
                </a:lnTo>
                <a:lnTo>
                  <a:pt x="213" y="189"/>
                </a:lnTo>
                <a:lnTo>
                  <a:pt x="214" y="183"/>
                </a:lnTo>
                <a:lnTo>
                  <a:pt x="214" y="166"/>
                </a:lnTo>
                <a:lnTo>
                  <a:pt x="214" y="191"/>
                </a:lnTo>
                <a:lnTo>
                  <a:pt x="214" y="165"/>
                </a:lnTo>
                <a:lnTo>
                  <a:pt x="215" y="170"/>
                </a:lnTo>
                <a:lnTo>
                  <a:pt x="215" y="172"/>
                </a:lnTo>
                <a:lnTo>
                  <a:pt x="215" y="154"/>
                </a:lnTo>
                <a:lnTo>
                  <a:pt x="216" y="168"/>
                </a:lnTo>
                <a:lnTo>
                  <a:pt x="216" y="168"/>
                </a:lnTo>
                <a:lnTo>
                  <a:pt x="216" y="176"/>
                </a:lnTo>
                <a:lnTo>
                  <a:pt x="217" y="190"/>
                </a:lnTo>
                <a:lnTo>
                  <a:pt x="217" y="201"/>
                </a:lnTo>
                <a:lnTo>
                  <a:pt x="217" y="218"/>
                </a:lnTo>
                <a:lnTo>
                  <a:pt x="218" y="329"/>
                </a:lnTo>
                <a:lnTo>
                  <a:pt x="218" y="430"/>
                </a:lnTo>
                <a:lnTo>
                  <a:pt x="218" y="461"/>
                </a:lnTo>
                <a:lnTo>
                  <a:pt x="218" y="498"/>
                </a:lnTo>
                <a:lnTo>
                  <a:pt x="219" y="519"/>
                </a:lnTo>
                <a:lnTo>
                  <a:pt x="219" y="494"/>
                </a:lnTo>
                <a:lnTo>
                  <a:pt x="219" y="472"/>
                </a:lnTo>
                <a:lnTo>
                  <a:pt x="220" y="451"/>
                </a:lnTo>
                <a:lnTo>
                  <a:pt x="220" y="483"/>
                </a:lnTo>
                <a:lnTo>
                  <a:pt x="220" y="449"/>
                </a:lnTo>
                <a:lnTo>
                  <a:pt x="221" y="425"/>
                </a:lnTo>
                <a:lnTo>
                  <a:pt x="221" y="385"/>
                </a:lnTo>
                <a:lnTo>
                  <a:pt x="221" y="373"/>
                </a:lnTo>
                <a:lnTo>
                  <a:pt x="222" y="394"/>
                </a:lnTo>
                <a:lnTo>
                  <a:pt x="222" y="375"/>
                </a:lnTo>
                <a:lnTo>
                  <a:pt x="222" y="368"/>
                </a:lnTo>
                <a:lnTo>
                  <a:pt x="222" y="353"/>
                </a:lnTo>
                <a:lnTo>
                  <a:pt x="223" y="343"/>
                </a:lnTo>
                <a:lnTo>
                  <a:pt x="223" y="354"/>
                </a:lnTo>
                <a:lnTo>
                  <a:pt x="224" y="333"/>
                </a:lnTo>
                <a:lnTo>
                  <a:pt x="224" y="341"/>
                </a:lnTo>
                <a:lnTo>
                  <a:pt x="224" y="356"/>
                </a:lnTo>
                <a:lnTo>
                  <a:pt x="224" y="333"/>
                </a:lnTo>
                <a:lnTo>
                  <a:pt x="225" y="328"/>
                </a:lnTo>
                <a:lnTo>
                  <a:pt x="225" y="334"/>
                </a:lnTo>
                <a:lnTo>
                  <a:pt x="225" y="334"/>
                </a:lnTo>
                <a:lnTo>
                  <a:pt x="225" y="330"/>
                </a:lnTo>
                <a:lnTo>
                  <a:pt x="226" y="329"/>
                </a:lnTo>
                <a:lnTo>
                  <a:pt x="226" y="317"/>
                </a:lnTo>
                <a:lnTo>
                  <a:pt x="226" y="309"/>
                </a:lnTo>
                <a:lnTo>
                  <a:pt x="227" y="352"/>
                </a:lnTo>
                <a:lnTo>
                  <a:pt x="227" y="392"/>
                </a:lnTo>
                <a:lnTo>
                  <a:pt x="227" y="383"/>
                </a:lnTo>
                <a:lnTo>
                  <a:pt x="228" y="367"/>
                </a:lnTo>
                <a:lnTo>
                  <a:pt x="228" y="351"/>
                </a:lnTo>
                <a:lnTo>
                  <a:pt x="228" y="329"/>
                </a:lnTo>
                <a:lnTo>
                  <a:pt x="229" y="304"/>
                </a:lnTo>
                <a:lnTo>
                  <a:pt x="229" y="323"/>
                </a:lnTo>
                <a:lnTo>
                  <a:pt x="229" y="329"/>
                </a:lnTo>
                <a:lnTo>
                  <a:pt x="229" y="352"/>
                </a:lnTo>
                <a:lnTo>
                  <a:pt x="230" y="341"/>
                </a:lnTo>
                <a:lnTo>
                  <a:pt x="230" y="352"/>
                </a:lnTo>
                <a:lnTo>
                  <a:pt x="231" y="335"/>
                </a:lnTo>
                <a:lnTo>
                  <a:pt x="231" y="340"/>
                </a:lnTo>
                <a:lnTo>
                  <a:pt x="231" y="318"/>
                </a:lnTo>
                <a:lnTo>
                  <a:pt x="231" y="318"/>
                </a:lnTo>
                <a:lnTo>
                  <a:pt x="232" y="329"/>
                </a:lnTo>
                <a:lnTo>
                  <a:pt x="232" y="300"/>
                </a:lnTo>
                <a:lnTo>
                  <a:pt x="232" y="335"/>
                </a:lnTo>
                <a:lnTo>
                  <a:pt x="233" y="359"/>
                </a:lnTo>
                <a:lnTo>
                  <a:pt x="233" y="350"/>
                </a:lnTo>
                <a:lnTo>
                  <a:pt x="233" y="344"/>
                </a:lnTo>
                <a:lnTo>
                  <a:pt x="233" y="347"/>
                </a:lnTo>
                <a:lnTo>
                  <a:pt x="234" y="327"/>
                </a:lnTo>
                <a:lnTo>
                  <a:pt x="234" y="253"/>
                </a:lnTo>
                <a:lnTo>
                  <a:pt x="235" y="253"/>
                </a:lnTo>
                <a:lnTo>
                  <a:pt x="235" y="269"/>
                </a:lnTo>
                <a:lnTo>
                  <a:pt x="235" y="269"/>
                </a:lnTo>
                <a:lnTo>
                  <a:pt x="235" y="253"/>
                </a:lnTo>
                <a:lnTo>
                  <a:pt x="236" y="253"/>
                </a:lnTo>
                <a:lnTo>
                  <a:pt x="236" y="213"/>
                </a:lnTo>
                <a:lnTo>
                  <a:pt x="236" y="199"/>
                </a:lnTo>
                <a:lnTo>
                  <a:pt x="237" y="184"/>
                </a:lnTo>
                <a:lnTo>
                  <a:pt x="237" y="199"/>
                </a:lnTo>
                <a:lnTo>
                  <a:pt x="237" y="197"/>
                </a:lnTo>
                <a:lnTo>
                  <a:pt x="237" y="180"/>
                </a:lnTo>
                <a:lnTo>
                  <a:pt x="238" y="175"/>
                </a:lnTo>
                <a:lnTo>
                  <a:pt x="238" y="185"/>
                </a:lnTo>
                <a:lnTo>
                  <a:pt x="239" y="189"/>
                </a:lnTo>
                <a:lnTo>
                  <a:pt x="239" y="175"/>
                </a:lnTo>
                <a:lnTo>
                  <a:pt x="239" y="183"/>
                </a:lnTo>
                <a:lnTo>
                  <a:pt x="239" y="174"/>
                </a:lnTo>
                <a:lnTo>
                  <a:pt x="240" y="174"/>
                </a:lnTo>
                <a:lnTo>
                  <a:pt x="240" y="180"/>
                </a:lnTo>
                <a:lnTo>
                  <a:pt x="240" y="184"/>
                </a:lnTo>
                <a:lnTo>
                  <a:pt x="240" y="196"/>
                </a:lnTo>
                <a:lnTo>
                  <a:pt x="241" y="184"/>
                </a:lnTo>
                <a:lnTo>
                  <a:pt x="241" y="174"/>
                </a:lnTo>
                <a:lnTo>
                  <a:pt x="242" y="158"/>
                </a:lnTo>
                <a:lnTo>
                  <a:pt x="242" y="224"/>
                </a:lnTo>
                <a:lnTo>
                  <a:pt x="242" y="194"/>
                </a:lnTo>
                <a:lnTo>
                  <a:pt x="242" y="196"/>
                </a:lnTo>
                <a:lnTo>
                  <a:pt x="243" y="202"/>
                </a:lnTo>
                <a:lnTo>
                  <a:pt x="243" y="228"/>
                </a:lnTo>
                <a:lnTo>
                  <a:pt x="243" y="209"/>
                </a:lnTo>
                <a:lnTo>
                  <a:pt x="244" y="216"/>
                </a:lnTo>
                <a:lnTo>
                  <a:pt x="244" y="187"/>
                </a:lnTo>
                <a:lnTo>
                  <a:pt x="244" y="156"/>
                </a:lnTo>
                <a:lnTo>
                  <a:pt x="244" y="159"/>
                </a:lnTo>
                <a:lnTo>
                  <a:pt x="245" y="152"/>
                </a:lnTo>
                <a:lnTo>
                  <a:pt x="245" y="151"/>
                </a:lnTo>
                <a:lnTo>
                  <a:pt x="246" y="164"/>
                </a:lnTo>
                <a:lnTo>
                  <a:pt x="246" y="200"/>
                </a:lnTo>
                <a:lnTo>
                  <a:pt x="246" y="187"/>
                </a:lnTo>
                <a:lnTo>
                  <a:pt x="246" y="212"/>
                </a:lnTo>
                <a:lnTo>
                  <a:pt x="247" y="178"/>
                </a:lnTo>
                <a:lnTo>
                  <a:pt x="247" y="164"/>
                </a:lnTo>
                <a:lnTo>
                  <a:pt x="247" y="156"/>
                </a:lnTo>
                <a:lnTo>
                  <a:pt x="248" y="156"/>
                </a:lnTo>
                <a:lnTo>
                  <a:pt x="248" y="169"/>
                </a:lnTo>
                <a:lnTo>
                  <a:pt x="248" y="168"/>
                </a:lnTo>
                <a:lnTo>
                  <a:pt x="248" y="188"/>
                </a:lnTo>
                <a:lnTo>
                  <a:pt x="249" y="192"/>
                </a:lnTo>
                <a:lnTo>
                  <a:pt x="249" y="175"/>
                </a:lnTo>
                <a:lnTo>
                  <a:pt x="250" y="219"/>
                </a:lnTo>
                <a:lnTo>
                  <a:pt x="250" y="305"/>
                </a:lnTo>
                <a:lnTo>
                  <a:pt x="250" y="311"/>
                </a:lnTo>
                <a:lnTo>
                  <a:pt x="250" y="347"/>
                </a:lnTo>
                <a:lnTo>
                  <a:pt x="251" y="369"/>
                </a:lnTo>
                <a:lnTo>
                  <a:pt x="251" y="340"/>
                </a:lnTo>
                <a:lnTo>
                  <a:pt x="251" y="333"/>
                </a:lnTo>
                <a:lnTo>
                  <a:pt x="252" y="310"/>
                </a:lnTo>
                <a:lnTo>
                  <a:pt x="252" y="316"/>
                </a:lnTo>
                <a:lnTo>
                  <a:pt x="252" y="308"/>
                </a:lnTo>
                <a:lnTo>
                  <a:pt x="253" y="311"/>
                </a:lnTo>
                <a:lnTo>
                  <a:pt x="253" y="305"/>
                </a:lnTo>
                <a:lnTo>
                  <a:pt x="253" y="302"/>
                </a:lnTo>
                <a:lnTo>
                  <a:pt x="254" y="278"/>
                </a:lnTo>
                <a:lnTo>
                  <a:pt x="254" y="275"/>
                </a:lnTo>
                <a:lnTo>
                  <a:pt x="254" y="262"/>
                </a:lnTo>
                <a:lnTo>
                  <a:pt x="254" y="269"/>
                </a:lnTo>
                <a:lnTo>
                  <a:pt x="255" y="268"/>
                </a:lnTo>
                <a:lnTo>
                  <a:pt x="255" y="251"/>
                </a:lnTo>
                <a:lnTo>
                  <a:pt x="255" y="235"/>
                </a:lnTo>
                <a:lnTo>
                  <a:pt x="255" y="224"/>
                </a:lnTo>
                <a:lnTo>
                  <a:pt x="256" y="207"/>
                </a:lnTo>
                <a:lnTo>
                  <a:pt x="256" y="190"/>
                </a:lnTo>
                <a:lnTo>
                  <a:pt x="257" y="200"/>
                </a:lnTo>
                <a:lnTo>
                  <a:pt x="257" y="218"/>
                </a:lnTo>
                <a:lnTo>
                  <a:pt x="257" y="208"/>
                </a:lnTo>
                <a:lnTo>
                  <a:pt x="257" y="218"/>
                </a:lnTo>
                <a:lnTo>
                  <a:pt x="258" y="232"/>
                </a:lnTo>
                <a:lnTo>
                  <a:pt x="258" y="279"/>
                </a:lnTo>
                <a:lnTo>
                  <a:pt x="258" y="271"/>
                </a:lnTo>
                <a:lnTo>
                  <a:pt x="259" y="269"/>
                </a:lnTo>
                <a:lnTo>
                  <a:pt x="259" y="237"/>
                </a:lnTo>
                <a:lnTo>
                  <a:pt x="259" y="234"/>
                </a:lnTo>
                <a:lnTo>
                  <a:pt x="259" y="244"/>
                </a:lnTo>
                <a:lnTo>
                  <a:pt x="260" y="260"/>
                </a:lnTo>
                <a:lnTo>
                  <a:pt x="260" y="269"/>
                </a:lnTo>
                <a:lnTo>
                  <a:pt x="261" y="281"/>
                </a:lnTo>
                <a:lnTo>
                  <a:pt x="261" y="278"/>
                </a:lnTo>
                <a:lnTo>
                  <a:pt x="261" y="282"/>
                </a:lnTo>
                <a:lnTo>
                  <a:pt x="261" y="281"/>
                </a:lnTo>
                <a:lnTo>
                  <a:pt x="262" y="277"/>
                </a:lnTo>
                <a:lnTo>
                  <a:pt x="262" y="261"/>
                </a:lnTo>
                <a:lnTo>
                  <a:pt x="262" y="247"/>
                </a:lnTo>
                <a:lnTo>
                  <a:pt x="263" y="244"/>
                </a:lnTo>
                <a:lnTo>
                  <a:pt x="263" y="288"/>
                </a:lnTo>
                <a:lnTo>
                  <a:pt x="263" y="291"/>
                </a:lnTo>
                <a:lnTo>
                  <a:pt x="264" y="270"/>
                </a:lnTo>
                <a:lnTo>
                  <a:pt x="264" y="235"/>
                </a:lnTo>
                <a:lnTo>
                  <a:pt x="264" y="238"/>
                </a:lnTo>
                <a:lnTo>
                  <a:pt x="265" y="255"/>
                </a:lnTo>
                <a:lnTo>
                  <a:pt x="265" y="263"/>
                </a:lnTo>
                <a:lnTo>
                  <a:pt x="265" y="280"/>
                </a:lnTo>
                <a:lnTo>
                  <a:pt x="265" y="291"/>
                </a:lnTo>
                <a:lnTo>
                  <a:pt x="266" y="272"/>
                </a:lnTo>
                <a:lnTo>
                  <a:pt x="266" y="248"/>
                </a:lnTo>
                <a:lnTo>
                  <a:pt x="266" y="220"/>
                </a:lnTo>
                <a:lnTo>
                  <a:pt x="266" y="259"/>
                </a:lnTo>
                <a:lnTo>
                  <a:pt x="267" y="279"/>
                </a:lnTo>
                <a:lnTo>
                  <a:pt x="267" y="297"/>
                </a:lnTo>
                <a:lnTo>
                  <a:pt x="268" y="289"/>
                </a:lnTo>
                <a:lnTo>
                  <a:pt x="268" y="293"/>
                </a:lnTo>
                <a:lnTo>
                  <a:pt x="268" y="257"/>
                </a:lnTo>
                <a:lnTo>
                  <a:pt x="269" y="160"/>
                </a:lnTo>
                <a:lnTo>
                  <a:pt x="269" y="189"/>
                </a:lnTo>
                <a:lnTo>
                  <a:pt x="269" y="188"/>
                </a:lnTo>
                <a:lnTo>
                  <a:pt x="269" y="198"/>
                </a:lnTo>
                <a:lnTo>
                  <a:pt x="270" y="164"/>
                </a:lnTo>
                <a:lnTo>
                  <a:pt x="270" y="168"/>
                </a:lnTo>
                <a:lnTo>
                  <a:pt x="270" y="146"/>
                </a:lnTo>
                <a:lnTo>
                  <a:pt x="270" y="154"/>
                </a:lnTo>
                <a:lnTo>
                  <a:pt x="271" y="177"/>
                </a:lnTo>
                <a:lnTo>
                  <a:pt x="271" y="214"/>
                </a:lnTo>
                <a:lnTo>
                  <a:pt x="272" y="239"/>
                </a:lnTo>
                <a:lnTo>
                  <a:pt x="272" y="272"/>
                </a:lnTo>
                <a:lnTo>
                  <a:pt x="272" y="261"/>
                </a:lnTo>
                <a:lnTo>
                  <a:pt x="272" y="301"/>
                </a:lnTo>
                <a:lnTo>
                  <a:pt x="273" y="285"/>
                </a:lnTo>
                <a:lnTo>
                  <a:pt x="273" y="283"/>
                </a:lnTo>
                <a:lnTo>
                  <a:pt x="273" y="273"/>
                </a:lnTo>
                <a:lnTo>
                  <a:pt x="274" y="263"/>
                </a:lnTo>
                <a:lnTo>
                  <a:pt x="274" y="312"/>
                </a:lnTo>
                <a:lnTo>
                  <a:pt x="274" y="309"/>
                </a:lnTo>
                <a:lnTo>
                  <a:pt x="275" y="281"/>
                </a:lnTo>
                <a:lnTo>
                  <a:pt x="275" y="293"/>
                </a:lnTo>
                <a:lnTo>
                  <a:pt x="275" y="312"/>
                </a:lnTo>
                <a:lnTo>
                  <a:pt x="276" y="324"/>
                </a:lnTo>
                <a:lnTo>
                  <a:pt x="276" y="314"/>
                </a:lnTo>
                <a:lnTo>
                  <a:pt x="276" y="321"/>
                </a:lnTo>
                <a:lnTo>
                  <a:pt x="276" y="317"/>
                </a:lnTo>
                <a:lnTo>
                  <a:pt x="277" y="320"/>
                </a:lnTo>
                <a:lnTo>
                  <a:pt x="277" y="306"/>
                </a:lnTo>
                <a:lnTo>
                  <a:pt x="277" y="313"/>
                </a:lnTo>
                <a:lnTo>
                  <a:pt x="278" y="293"/>
                </a:lnTo>
                <a:lnTo>
                  <a:pt x="278" y="285"/>
                </a:lnTo>
                <a:lnTo>
                  <a:pt x="278" y="273"/>
                </a:lnTo>
                <a:lnTo>
                  <a:pt x="279" y="236"/>
                </a:lnTo>
                <a:lnTo>
                  <a:pt x="279" y="239"/>
                </a:lnTo>
                <a:lnTo>
                  <a:pt x="279" y="248"/>
                </a:lnTo>
                <a:lnTo>
                  <a:pt x="280" y="219"/>
                </a:lnTo>
                <a:lnTo>
                  <a:pt x="280" y="224"/>
                </a:lnTo>
                <a:lnTo>
                  <a:pt x="280" y="231"/>
                </a:lnTo>
                <a:lnTo>
                  <a:pt x="280" y="235"/>
                </a:lnTo>
                <a:lnTo>
                  <a:pt x="281" y="290"/>
                </a:lnTo>
                <a:lnTo>
                  <a:pt x="281" y="386"/>
                </a:lnTo>
                <a:lnTo>
                  <a:pt x="281" y="428"/>
                </a:lnTo>
                <a:lnTo>
                  <a:pt x="281" y="435"/>
                </a:lnTo>
                <a:lnTo>
                  <a:pt x="282" y="466"/>
                </a:lnTo>
                <a:lnTo>
                  <a:pt x="282" y="477"/>
                </a:lnTo>
                <a:lnTo>
                  <a:pt x="283" y="471"/>
                </a:lnTo>
                <a:lnTo>
                  <a:pt x="283" y="439"/>
                </a:lnTo>
                <a:lnTo>
                  <a:pt x="283" y="441"/>
                </a:lnTo>
                <a:lnTo>
                  <a:pt x="283" y="430"/>
                </a:lnTo>
                <a:lnTo>
                  <a:pt x="284" y="420"/>
                </a:lnTo>
                <a:lnTo>
                  <a:pt x="284" y="387"/>
                </a:lnTo>
                <a:lnTo>
                  <a:pt x="284" y="352"/>
                </a:lnTo>
                <a:lnTo>
                  <a:pt x="285" y="351"/>
                </a:lnTo>
                <a:lnTo>
                  <a:pt x="285" y="346"/>
                </a:lnTo>
                <a:lnTo>
                  <a:pt x="285" y="336"/>
                </a:lnTo>
                <a:lnTo>
                  <a:pt x="286" y="337"/>
                </a:lnTo>
                <a:lnTo>
                  <a:pt x="286" y="325"/>
                </a:lnTo>
                <a:lnTo>
                  <a:pt x="286" y="328"/>
                </a:lnTo>
                <a:lnTo>
                  <a:pt x="287" y="314"/>
                </a:lnTo>
                <a:lnTo>
                  <a:pt x="287" y="317"/>
                </a:lnTo>
                <a:lnTo>
                  <a:pt x="287" y="313"/>
                </a:lnTo>
                <a:lnTo>
                  <a:pt x="287" y="311"/>
                </a:lnTo>
                <a:lnTo>
                  <a:pt x="288" y="295"/>
                </a:lnTo>
                <a:lnTo>
                  <a:pt x="288" y="304"/>
                </a:lnTo>
                <a:lnTo>
                  <a:pt x="288" y="292"/>
                </a:lnTo>
                <a:lnTo>
                  <a:pt x="289" y="309"/>
                </a:lnTo>
                <a:lnTo>
                  <a:pt x="289" y="309"/>
                </a:lnTo>
                <a:lnTo>
                  <a:pt x="289" y="275"/>
                </a:lnTo>
                <a:lnTo>
                  <a:pt x="290" y="238"/>
                </a:lnTo>
                <a:lnTo>
                  <a:pt x="290" y="243"/>
                </a:lnTo>
                <a:lnTo>
                  <a:pt x="290" y="251"/>
                </a:lnTo>
                <a:lnTo>
                  <a:pt x="291" y="242"/>
                </a:lnTo>
                <a:lnTo>
                  <a:pt x="291" y="249"/>
                </a:lnTo>
                <a:lnTo>
                  <a:pt x="291" y="241"/>
                </a:lnTo>
                <a:lnTo>
                  <a:pt x="291" y="226"/>
                </a:lnTo>
                <a:lnTo>
                  <a:pt x="292" y="231"/>
                </a:lnTo>
                <a:lnTo>
                  <a:pt x="292" y="217"/>
                </a:lnTo>
                <a:lnTo>
                  <a:pt x="292" y="195"/>
                </a:lnTo>
                <a:lnTo>
                  <a:pt x="293" y="209"/>
                </a:lnTo>
                <a:lnTo>
                  <a:pt x="293" y="197"/>
                </a:lnTo>
                <a:lnTo>
                  <a:pt x="293" y="192"/>
                </a:lnTo>
                <a:lnTo>
                  <a:pt x="294" y="207"/>
                </a:lnTo>
                <a:lnTo>
                  <a:pt x="294" y="201"/>
                </a:lnTo>
                <a:lnTo>
                  <a:pt x="294" y="196"/>
                </a:lnTo>
                <a:lnTo>
                  <a:pt x="295" y="185"/>
                </a:lnTo>
                <a:lnTo>
                  <a:pt x="295" y="192"/>
                </a:lnTo>
                <a:lnTo>
                  <a:pt x="295" y="183"/>
                </a:lnTo>
                <a:lnTo>
                  <a:pt x="295" y="188"/>
                </a:lnTo>
                <a:lnTo>
                  <a:pt x="296" y="190"/>
                </a:lnTo>
                <a:lnTo>
                  <a:pt x="296" y="177"/>
                </a:lnTo>
                <a:lnTo>
                  <a:pt x="297" y="183"/>
                </a:lnTo>
                <a:lnTo>
                  <a:pt x="297" y="234"/>
                </a:lnTo>
                <a:lnTo>
                  <a:pt x="297" y="187"/>
                </a:lnTo>
                <a:lnTo>
                  <a:pt x="297" y="209"/>
                </a:lnTo>
                <a:lnTo>
                  <a:pt x="298" y="229"/>
                </a:lnTo>
                <a:lnTo>
                  <a:pt x="298" y="263"/>
                </a:lnTo>
                <a:lnTo>
                  <a:pt x="298" y="269"/>
                </a:lnTo>
                <a:lnTo>
                  <a:pt x="298" y="257"/>
                </a:lnTo>
                <a:lnTo>
                  <a:pt x="299" y="250"/>
                </a:lnTo>
                <a:lnTo>
                  <a:pt x="299" y="237"/>
                </a:lnTo>
                <a:lnTo>
                  <a:pt x="299" y="204"/>
                </a:lnTo>
                <a:lnTo>
                  <a:pt x="300" y="199"/>
                </a:lnTo>
                <a:lnTo>
                  <a:pt x="300" y="192"/>
                </a:lnTo>
                <a:lnTo>
                  <a:pt x="300" y="201"/>
                </a:lnTo>
                <a:lnTo>
                  <a:pt x="301" y="203"/>
                </a:lnTo>
                <a:lnTo>
                  <a:pt x="301" y="187"/>
                </a:lnTo>
                <a:lnTo>
                  <a:pt x="301" y="198"/>
                </a:lnTo>
                <a:lnTo>
                  <a:pt x="302" y="196"/>
                </a:lnTo>
                <a:lnTo>
                  <a:pt x="302" y="189"/>
                </a:lnTo>
                <a:lnTo>
                  <a:pt x="302" y="186"/>
                </a:lnTo>
                <a:lnTo>
                  <a:pt x="302" y="184"/>
                </a:lnTo>
                <a:lnTo>
                  <a:pt x="303" y="172"/>
                </a:lnTo>
                <a:lnTo>
                  <a:pt x="303" y="168"/>
                </a:lnTo>
                <a:lnTo>
                  <a:pt x="304" y="181"/>
                </a:lnTo>
                <a:lnTo>
                  <a:pt x="304" y="174"/>
                </a:lnTo>
                <a:lnTo>
                  <a:pt x="304" y="188"/>
                </a:lnTo>
                <a:lnTo>
                  <a:pt x="304" y="172"/>
                </a:lnTo>
                <a:lnTo>
                  <a:pt x="305" y="145"/>
                </a:lnTo>
                <a:lnTo>
                  <a:pt x="305" y="193"/>
                </a:lnTo>
                <a:lnTo>
                  <a:pt x="305" y="206"/>
                </a:lnTo>
                <a:lnTo>
                  <a:pt x="306" y="185"/>
                </a:lnTo>
                <a:lnTo>
                  <a:pt x="306" y="205"/>
                </a:lnTo>
                <a:lnTo>
                  <a:pt x="306" y="232"/>
                </a:lnTo>
                <a:lnTo>
                  <a:pt x="306" y="219"/>
                </a:lnTo>
                <a:lnTo>
                  <a:pt x="307" y="214"/>
                </a:lnTo>
                <a:lnTo>
                  <a:pt x="307" y="200"/>
                </a:lnTo>
                <a:lnTo>
                  <a:pt x="308" y="167"/>
                </a:lnTo>
                <a:lnTo>
                  <a:pt x="308" y="148"/>
                </a:lnTo>
                <a:lnTo>
                  <a:pt x="308" y="142"/>
                </a:lnTo>
                <a:lnTo>
                  <a:pt x="308" y="143"/>
                </a:lnTo>
                <a:lnTo>
                  <a:pt x="309" y="155"/>
                </a:lnTo>
                <a:lnTo>
                  <a:pt x="309" y="193"/>
                </a:lnTo>
                <a:lnTo>
                  <a:pt x="309" y="195"/>
                </a:lnTo>
                <a:lnTo>
                  <a:pt x="310" y="218"/>
                </a:lnTo>
                <a:lnTo>
                  <a:pt x="310" y="195"/>
                </a:lnTo>
                <a:lnTo>
                  <a:pt x="310" y="166"/>
                </a:lnTo>
                <a:lnTo>
                  <a:pt x="310" y="155"/>
                </a:lnTo>
                <a:lnTo>
                  <a:pt x="311" y="146"/>
                </a:lnTo>
                <a:lnTo>
                  <a:pt x="311" y="134"/>
                </a:lnTo>
                <a:lnTo>
                  <a:pt x="312" y="129"/>
                </a:lnTo>
                <a:lnTo>
                  <a:pt x="312" y="137"/>
                </a:lnTo>
                <a:lnTo>
                  <a:pt x="312" y="150"/>
                </a:lnTo>
                <a:lnTo>
                  <a:pt x="312" y="132"/>
                </a:lnTo>
                <a:lnTo>
                  <a:pt x="313" y="129"/>
                </a:lnTo>
                <a:lnTo>
                  <a:pt x="313" y="231"/>
                </a:lnTo>
                <a:lnTo>
                  <a:pt x="313" y="293"/>
                </a:lnTo>
                <a:lnTo>
                  <a:pt x="313" y="352"/>
                </a:lnTo>
                <a:lnTo>
                  <a:pt x="314" y="367"/>
                </a:lnTo>
                <a:lnTo>
                  <a:pt x="314" y="368"/>
                </a:lnTo>
                <a:lnTo>
                  <a:pt x="315" y="344"/>
                </a:lnTo>
                <a:lnTo>
                  <a:pt x="315" y="333"/>
                </a:lnTo>
                <a:lnTo>
                  <a:pt x="315" y="341"/>
                </a:lnTo>
                <a:lnTo>
                  <a:pt x="315" y="316"/>
                </a:lnTo>
                <a:lnTo>
                  <a:pt x="316" y="312"/>
                </a:lnTo>
                <a:lnTo>
                  <a:pt x="316" y="327"/>
                </a:lnTo>
                <a:lnTo>
                  <a:pt x="316" y="326"/>
                </a:lnTo>
                <a:lnTo>
                  <a:pt x="317" y="296"/>
                </a:lnTo>
                <a:lnTo>
                  <a:pt x="317" y="294"/>
                </a:lnTo>
                <a:lnTo>
                  <a:pt x="317" y="286"/>
                </a:lnTo>
                <a:lnTo>
                  <a:pt x="317" y="288"/>
                </a:lnTo>
                <a:lnTo>
                  <a:pt x="318" y="266"/>
                </a:lnTo>
                <a:lnTo>
                  <a:pt x="318" y="249"/>
                </a:lnTo>
                <a:lnTo>
                  <a:pt x="319" y="224"/>
                </a:lnTo>
                <a:lnTo>
                  <a:pt x="319" y="235"/>
                </a:lnTo>
                <a:lnTo>
                  <a:pt x="319" y="215"/>
                </a:lnTo>
                <a:lnTo>
                  <a:pt x="319" y="224"/>
                </a:lnTo>
                <a:lnTo>
                  <a:pt x="320" y="251"/>
                </a:lnTo>
                <a:lnTo>
                  <a:pt x="320" y="241"/>
                </a:lnTo>
                <a:lnTo>
                  <a:pt x="320" y="226"/>
                </a:lnTo>
                <a:lnTo>
                  <a:pt x="321" y="216"/>
                </a:lnTo>
                <a:lnTo>
                  <a:pt x="321" y="237"/>
                </a:lnTo>
                <a:lnTo>
                  <a:pt x="321" y="276"/>
                </a:lnTo>
                <a:lnTo>
                  <a:pt x="321" y="263"/>
                </a:lnTo>
                <a:lnTo>
                  <a:pt x="322" y="253"/>
                </a:lnTo>
                <a:lnTo>
                  <a:pt x="322" y="247"/>
                </a:lnTo>
                <a:lnTo>
                  <a:pt x="323" y="233"/>
                </a:lnTo>
                <a:lnTo>
                  <a:pt x="323" y="226"/>
                </a:lnTo>
                <a:lnTo>
                  <a:pt x="323" y="255"/>
                </a:lnTo>
                <a:lnTo>
                  <a:pt x="323" y="253"/>
                </a:lnTo>
                <a:lnTo>
                  <a:pt x="324" y="252"/>
                </a:lnTo>
                <a:lnTo>
                  <a:pt x="324" y="249"/>
                </a:lnTo>
                <a:lnTo>
                  <a:pt x="324" y="256"/>
                </a:lnTo>
                <a:lnTo>
                  <a:pt x="324" y="279"/>
                </a:lnTo>
                <a:lnTo>
                  <a:pt x="325" y="263"/>
                </a:lnTo>
                <a:lnTo>
                  <a:pt x="325" y="221"/>
                </a:lnTo>
                <a:lnTo>
                  <a:pt x="326" y="153"/>
                </a:lnTo>
                <a:lnTo>
                  <a:pt x="326" y="117"/>
                </a:lnTo>
                <a:lnTo>
                  <a:pt x="326" y="128"/>
                </a:lnTo>
                <a:lnTo>
                  <a:pt x="326" y="137"/>
                </a:lnTo>
                <a:lnTo>
                  <a:pt x="327" y="136"/>
                </a:lnTo>
                <a:lnTo>
                  <a:pt x="327" y="134"/>
                </a:lnTo>
                <a:lnTo>
                  <a:pt x="327" y="143"/>
                </a:lnTo>
                <a:lnTo>
                  <a:pt x="328" y="179"/>
                </a:lnTo>
                <a:lnTo>
                  <a:pt x="328" y="156"/>
                </a:lnTo>
                <a:lnTo>
                  <a:pt x="328" y="180"/>
                </a:lnTo>
                <a:lnTo>
                  <a:pt x="328" y="236"/>
                </a:lnTo>
                <a:lnTo>
                  <a:pt x="329" y="211"/>
                </a:lnTo>
                <a:lnTo>
                  <a:pt x="329" y="186"/>
                </a:lnTo>
                <a:lnTo>
                  <a:pt x="330" y="203"/>
                </a:lnTo>
                <a:lnTo>
                  <a:pt x="330" y="225"/>
                </a:lnTo>
                <a:lnTo>
                  <a:pt x="330" y="231"/>
                </a:lnTo>
                <a:lnTo>
                  <a:pt x="330" y="246"/>
                </a:lnTo>
                <a:lnTo>
                  <a:pt x="331" y="216"/>
                </a:lnTo>
                <a:lnTo>
                  <a:pt x="331" y="202"/>
                </a:lnTo>
                <a:lnTo>
                  <a:pt x="331" y="170"/>
                </a:lnTo>
                <a:lnTo>
                  <a:pt x="332" y="153"/>
                </a:lnTo>
                <a:lnTo>
                  <a:pt x="332" y="170"/>
                </a:lnTo>
                <a:lnTo>
                  <a:pt x="332" y="184"/>
                </a:lnTo>
                <a:lnTo>
                  <a:pt x="332" y="205"/>
                </a:lnTo>
                <a:lnTo>
                  <a:pt x="333" y="192"/>
                </a:lnTo>
                <a:lnTo>
                  <a:pt x="333" y="181"/>
                </a:lnTo>
                <a:lnTo>
                  <a:pt x="334" y="148"/>
                </a:lnTo>
                <a:lnTo>
                  <a:pt x="334" y="158"/>
                </a:lnTo>
                <a:lnTo>
                  <a:pt x="334" y="152"/>
                </a:lnTo>
                <a:lnTo>
                  <a:pt x="334" y="172"/>
                </a:lnTo>
                <a:lnTo>
                  <a:pt x="335" y="163"/>
                </a:lnTo>
                <a:lnTo>
                  <a:pt x="335" y="241"/>
                </a:lnTo>
                <a:lnTo>
                  <a:pt x="335" y="271"/>
                </a:lnTo>
                <a:lnTo>
                  <a:pt x="336" y="307"/>
                </a:lnTo>
                <a:lnTo>
                  <a:pt x="336" y="309"/>
                </a:lnTo>
                <a:lnTo>
                  <a:pt x="336" y="321"/>
                </a:lnTo>
                <a:lnTo>
                  <a:pt x="337" y="344"/>
                </a:lnTo>
                <a:lnTo>
                  <a:pt x="337" y="297"/>
                </a:lnTo>
                <a:lnTo>
                  <a:pt x="337" y="283"/>
                </a:lnTo>
                <a:lnTo>
                  <a:pt x="338" y="257"/>
                </a:lnTo>
                <a:lnTo>
                  <a:pt x="338" y="274"/>
                </a:lnTo>
                <a:lnTo>
                  <a:pt x="338" y="255"/>
                </a:lnTo>
                <a:lnTo>
                  <a:pt x="338" y="255"/>
                </a:lnTo>
                <a:lnTo>
                  <a:pt x="339" y="224"/>
                </a:lnTo>
                <a:lnTo>
                  <a:pt x="339" y="241"/>
                </a:lnTo>
                <a:lnTo>
                  <a:pt x="339" y="217"/>
                </a:lnTo>
                <a:lnTo>
                  <a:pt x="339" y="221"/>
                </a:lnTo>
                <a:lnTo>
                  <a:pt x="340" y="248"/>
                </a:lnTo>
                <a:lnTo>
                  <a:pt x="340" y="221"/>
                </a:lnTo>
                <a:lnTo>
                  <a:pt x="341" y="179"/>
                </a:lnTo>
                <a:lnTo>
                  <a:pt x="341" y="200"/>
                </a:lnTo>
                <a:lnTo>
                  <a:pt x="341" y="196"/>
                </a:lnTo>
                <a:lnTo>
                  <a:pt x="341" y="186"/>
                </a:lnTo>
                <a:lnTo>
                  <a:pt x="342" y="217"/>
                </a:lnTo>
                <a:lnTo>
                  <a:pt x="342" y="191"/>
                </a:lnTo>
                <a:lnTo>
                  <a:pt x="342" y="183"/>
                </a:lnTo>
                <a:lnTo>
                  <a:pt x="343" y="202"/>
                </a:lnTo>
                <a:lnTo>
                  <a:pt x="343" y="233"/>
                </a:lnTo>
                <a:lnTo>
                  <a:pt x="343" y="357"/>
                </a:lnTo>
                <a:lnTo>
                  <a:pt x="343" y="399"/>
                </a:lnTo>
                <a:lnTo>
                  <a:pt x="344" y="416"/>
                </a:lnTo>
                <a:lnTo>
                  <a:pt x="344" y="427"/>
                </a:lnTo>
                <a:lnTo>
                  <a:pt x="345" y="450"/>
                </a:lnTo>
                <a:lnTo>
                  <a:pt x="345" y="441"/>
                </a:lnTo>
                <a:lnTo>
                  <a:pt x="345" y="476"/>
                </a:lnTo>
                <a:lnTo>
                  <a:pt x="345" y="439"/>
                </a:lnTo>
                <a:lnTo>
                  <a:pt x="346" y="356"/>
                </a:lnTo>
                <a:lnTo>
                  <a:pt x="346" y="354"/>
                </a:lnTo>
                <a:lnTo>
                  <a:pt x="346" y="363"/>
                </a:lnTo>
                <a:lnTo>
                  <a:pt x="347" y="383"/>
                </a:lnTo>
                <a:lnTo>
                  <a:pt x="347" y="392"/>
                </a:lnTo>
                <a:lnTo>
                  <a:pt x="347" y="376"/>
                </a:lnTo>
                <a:lnTo>
                  <a:pt x="348" y="387"/>
                </a:lnTo>
                <a:lnTo>
                  <a:pt x="348" y="358"/>
                </a:lnTo>
                <a:lnTo>
                  <a:pt x="348" y="339"/>
                </a:lnTo>
                <a:lnTo>
                  <a:pt x="349" y="315"/>
                </a:lnTo>
                <a:lnTo>
                  <a:pt x="349" y="301"/>
                </a:lnTo>
                <a:lnTo>
                  <a:pt x="349" y="301"/>
                </a:lnTo>
                <a:lnTo>
                  <a:pt x="349" y="312"/>
                </a:lnTo>
                <a:lnTo>
                  <a:pt x="350" y="322"/>
                </a:lnTo>
                <a:lnTo>
                  <a:pt x="350" y="343"/>
                </a:lnTo>
                <a:lnTo>
                  <a:pt x="350" y="365"/>
                </a:lnTo>
                <a:lnTo>
                  <a:pt x="351" y="320"/>
                </a:lnTo>
                <a:lnTo>
                  <a:pt x="351" y="306"/>
                </a:lnTo>
                <a:lnTo>
                  <a:pt x="351" y="345"/>
                </a:lnTo>
                <a:lnTo>
                  <a:pt x="352" y="348"/>
                </a:lnTo>
                <a:lnTo>
                  <a:pt x="352" y="377"/>
                </a:lnTo>
                <a:lnTo>
                  <a:pt x="352" y="380"/>
                </a:lnTo>
                <a:lnTo>
                  <a:pt x="353" y="348"/>
                </a:lnTo>
                <a:lnTo>
                  <a:pt x="353" y="292"/>
                </a:lnTo>
                <a:lnTo>
                  <a:pt x="353" y="337"/>
                </a:lnTo>
                <a:lnTo>
                  <a:pt x="353" y="351"/>
                </a:lnTo>
                <a:lnTo>
                  <a:pt x="354" y="356"/>
                </a:lnTo>
                <a:lnTo>
                  <a:pt x="354" y="346"/>
                </a:lnTo>
                <a:lnTo>
                  <a:pt x="354" y="322"/>
                </a:lnTo>
                <a:lnTo>
                  <a:pt x="354" y="332"/>
                </a:lnTo>
                <a:lnTo>
                  <a:pt x="355" y="310"/>
                </a:lnTo>
                <a:lnTo>
                  <a:pt x="355" y="301"/>
                </a:lnTo>
                <a:lnTo>
                  <a:pt x="356" y="283"/>
                </a:lnTo>
                <a:lnTo>
                  <a:pt x="356" y="299"/>
                </a:lnTo>
                <a:lnTo>
                  <a:pt x="356" y="299"/>
                </a:lnTo>
                <a:lnTo>
                  <a:pt x="356" y="311"/>
                </a:lnTo>
                <a:lnTo>
                  <a:pt x="357" y="328"/>
                </a:lnTo>
                <a:lnTo>
                  <a:pt x="357" y="332"/>
                </a:lnTo>
                <a:lnTo>
                  <a:pt x="357" y="325"/>
                </a:lnTo>
                <a:lnTo>
                  <a:pt x="358" y="322"/>
                </a:lnTo>
                <a:lnTo>
                  <a:pt x="358" y="327"/>
                </a:lnTo>
                <a:lnTo>
                  <a:pt x="358" y="314"/>
                </a:lnTo>
                <a:lnTo>
                  <a:pt x="359" y="307"/>
                </a:lnTo>
                <a:lnTo>
                  <a:pt x="359" y="330"/>
                </a:lnTo>
                <a:lnTo>
                  <a:pt x="359" y="327"/>
                </a:lnTo>
                <a:lnTo>
                  <a:pt x="360" y="327"/>
                </a:lnTo>
                <a:lnTo>
                  <a:pt x="360" y="323"/>
                </a:lnTo>
                <a:lnTo>
                  <a:pt x="360" y="348"/>
                </a:lnTo>
                <a:lnTo>
                  <a:pt x="360" y="356"/>
                </a:lnTo>
                <a:lnTo>
                  <a:pt x="361" y="227"/>
                </a:lnTo>
                <a:lnTo>
                  <a:pt x="361" y="207"/>
                </a:lnTo>
                <a:lnTo>
                  <a:pt x="361" y="244"/>
                </a:lnTo>
                <a:lnTo>
                  <a:pt x="362" y="204"/>
                </a:lnTo>
                <a:lnTo>
                  <a:pt x="362" y="218"/>
                </a:lnTo>
                <a:lnTo>
                  <a:pt x="362" y="227"/>
                </a:lnTo>
                <a:lnTo>
                  <a:pt x="363" y="168"/>
                </a:lnTo>
                <a:lnTo>
                  <a:pt x="363" y="188"/>
                </a:lnTo>
                <a:lnTo>
                  <a:pt x="363" y="190"/>
                </a:lnTo>
                <a:lnTo>
                  <a:pt x="364" y="172"/>
                </a:lnTo>
                <a:lnTo>
                  <a:pt x="364" y="185"/>
                </a:lnTo>
                <a:lnTo>
                  <a:pt x="364" y="168"/>
                </a:lnTo>
                <a:lnTo>
                  <a:pt x="364" y="158"/>
                </a:lnTo>
                <a:lnTo>
                  <a:pt x="365" y="149"/>
                </a:lnTo>
                <a:lnTo>
                  <a:pt x="365" y="163"/>
                </a:lnTo>
                <a:lnTo>
                  <a:pt x="366" y="152"/>
                </a:lnTo>
                <a:lnTo>
                  <a:pt x="366" y="141"/>
                </a:lnTo>
                <a:lnTo>
                  <a:pt x="366" y="134"/>
                </a:lnTo>
                <a:lnTo>
                  <a:pt x="366" y="143"/>
                </a:lnTo>
                <a:lnTo>
                  <a:pt x="367" y="145"/>
                </a:lnTo>
                <a:lnTo>
                  <a:pt x="367" y="172"/>
                </a:lnTo>
                <a:lnTo>
                  <a:pt x="367" y="166"/>
                </a:lnTo>
                <a:lnTo>
                  <a:pt x="367" y="162"/>
                </a:lnTo>
                <a:lnTo>
                  <a:pt x="368" y="137"/>
                </a:lnTo>
                <a:lnTo>
                  <a:pt x="368" y="162"/>
                </a:lnTo>
                <a:lnTo>
                  <a:pt x="368" y="192"/>
                </a:lnTo>
                <a:lnTo>
                  <a:pt x="369" y="152"/>
                </a:lnTo>
                <a:lnTo>
                  <a:pt x="369" y="158"/>
                </a:lnTo>
                <a:lnTo>
                  <a:pt x="369" y="202"/>
                </a:lnTo>
                <a:lnTo>
                  <a:pt x="370" y="205"/>
                </a:lnTo>
                <a:lnTo>
                  <a:pt x="370" y="221"/>
                </a:lnTo>
                <a:lnTo>
                  <a:pt x="370" y="203"/>
                </a:lnTo>
                <a:lnTo>
                  <a:pt x="371" y="174"/>
                </a:lnTo>
                <a:lnTo>
                  <a:pt x="371" y="141"/>
                </a:lnTo>
                <a:lnTo>
                  <a:pt x="371" y="124"/>
                </a:lnTo>
                <a:lnTo>
                  <a:pt x="371" y="121"/>
                </a:lnTo>
                <a:lnTo>
                  <a:pt x="372" y="128"/>
                </a:lnTo>
                <a:lnTo>
                  <a:pt x="372" y="139"/>
                </a:lnTo>
                <a:lnTo>
                  <a:pt x="372" y="165"/>
                </a:lnTo>
                <a:lnTo>
                  <a:pt x="373" y="174"/>
                </a:lnTo>
                <a:lnTo>
                  <a:pt x="373" y="181"/>
                </a:lnTo>
                <a:lnTo>
                  <a:pt x="373" y="140"/>
                </a:lnTo>
                <a:lnTo>
                  <a:pt x="374" y="140"/>
                </a:lnTo>
                <a:lnTo>
                  <a:pt x="374" y="116"/>
                </a:lnTo>
                <a:lnTo>
                  <a:pt x="374" y="106"/>
                </a:lnTo>
                <a:lnTo>
                  <a:pt x="375" y="120"/>
                </a:lnTo>
                <a:lnTo>
                  <a:pt x="375" y="130"/>
                </a:lnTo>
                <a:lnTo>
                  <a:pt x="375" y="145"/>
                </a:lnTo>
                <a:lnTo>
                  <a:pt x="375" y="129"/>
                </a:lnTo>
                <a:lnTo>
                  <a:pt x="376" y="97"/>
                </a:lnTo>
                <a:lnTo>
                  <a:pt x="376" y="133"/>
                </a:lnTo>
                <a:lnTo>
                  <a:pt x="377" y="255"/>
                </a:lnTo>
                <a:lnTo>
                  <a:pt x="377" y="313"/>
                </a:lnTo>
                <a:lnTo>
                  <a:pt x="377" y="327"/>
                </a:lnTo>
                <a:lnTo>
                  <a:pt x="377" y="350"/>
                </a:lnTo>
                <a:lnTo>
                  <a:pt x="378" y="322"/>
                </a:lnTo>
                <a:lnTo>
                  <a:pt x="378" y="327"/>
                </a:lnTo>
                <a:lnTo>
                  <a:pt x="378" y="323"/>
                </a:lnTo>
                <a:lnTo>
                  <a:pt x="379" y="325"/>
                </a:lnTo>
                <a:lnTo>
                  <a:pt x="379" y="298"/>
                </a:lnTo>
                <a:lnTo>
                  <a:pt x="379" y="290"/>
                </a:lnTo>
                <a:lnTo>
                  <a:pt x="379" y="312"/>
                </a:lnTo>
                <a:lnTo>
                  <a:pt x="380" y="311"/>
                </a:lnTo>
                <a:lnTo>
                  <a:pt x="380" y="320"/>
                </a:lnTo>
                <a:lnTo>
                  <a:pt x="381" y="307"/>
                </a:lnTo>
                <a:lnTo>
                  <a:pt x="381" y="294"/>
                </a:lnTo>
                <a:lnTo>
                  <a:pt x="381" y="293"/>
                </a:lnTo>
                <a:lnTo>
                  <a:pt x="381" y="289"/>
                </a:lnTo>
                <a:lnTo>
                  <a:pt x="382" y="270"/>
                </a:lnTo>
                <a:lnTo>
                  <a:pt x="382" y="270"/>
                </a:lnTo>
                <a:lnTo>
                  <a:pt x="382" y="241"/>
                </a:lnTo>
                <a:lnTo>
                  <a:pt x="382" y="238"/>
                </a:lnTo>
                <a:lnTo>
                  <a:pt x="383" y="249"/>
                </a:lnTo>
                <a:lnTo>
                  <a:pt x="383" y="257"/>
                </a:lnTo>
                <a:lnTo>
                  <a:pt x="383" y="247"/>
                </a:lnTo>
                <a:lnTo>
                  <a:pt x="384" y="210"/>
                </a:lnTo>
                <a:lnTo>
                  <a:pt x="384" y="229"/>
                </a:lnTo>
                <a:lnTo>
                  <a:pt x="384" y="239"/>
                </a:lnTo>
                <a:lnTo>
                  <a:pt x="385" y="181"/>
                </a:lnTo>
                <a:lnTo>
                  <a:pt x="385" y="187"/>
                </a:lnTo>
                <a:lnTo>
                  <a:pt x="385" y="206"/>
                </a:lnTo>
                <a:lnTo>
                  <a:pt x="386" y="208"/>
                </a:lnTo>
                <a:lnTo>
                  <a:pt x="386" y="198"/>
                </a:lnTo>
                <a:lnTo>
                  <a:pt x="386" y="218"/>
                </a:lnTo>
                <a:lnTo>
                  <a:pt x="386" y="227"/>
                </a:lnTo>
                <a:lnTo>
                  <a:pt x="387" y="226"/>
                </a:lnTo>
                <a:lnTo>
                  <a:pt x="387" y="221"/>
                </a:lnTo>
                <a:lnTo>
                  <a:pt x="388" y="216"/>
                </a:lnTo>
                <a:lnTo>
                  <a:pt x="388" y="235"/>
                </a:lnTo>
                <a:lnTo>
                  <a:pt x="388" y="240"/>
                </a:lnTo>
                <a:lnTo>
                  <a:pt x="388" y="224"/>
                </a:lnTo>
                <a:lnTo>
                  <a:pt x="389" y="186"/>
                </a:lnTo>
                <a:lnTo>
                  <a:pt x="389" y="129"/>
                </a:lnTo>
                <a:lnTo>
                  <a:pt x="389" y="131"/>
                </a:lnTo>
                <a:lnTo>
                  <a:pt x="390" y="128"/>
                </a:lnTo>
                <a:lnTo>
                  <a:pt x="390" y="135"/>
                </a:lnTo>
                <a:lnTo>
                  <a:pt x="390" y="157"/>
                </a:lnTo>
                <a:lnTo>
                  <a:pt x="390" y="143"/>
                </a:lnTo>
                <a:lnTo>
                  <a:pt x="391" y="172"/>
                </a:lnTo>
                <a:lnTo>
                  <a:pt x="391" y="174"/>
                </a:lnTo>
                <a:lnTo>
                  <a:pt x="392" y="188"/>
                </a:lnTo>
                <a:lnTo>
                  <a:pt x="392" y="206"/>
                </a:lnTo>
                <a:lnTo>
                  <a:pt x="392" y="217"/>
                </a:lnTo>
                <a:lnTo>
                  <a:pt x="392" y="204"/>
                </a:lnTo>
                <a:lnTo>
                  <a:pt x="393" y="174"/>
                </a:lnTo>
                <a:lnTo>
                  <a:pt x="393" y="209"/>
                </a:lnTo>
                <a:lnTo>
                  <a:pt x="393" y="251"/>
                </a:lnTo>
                <a:lnTo>
                  <a:pt x="394" y="258"/>
                </a:lnTo>
                <a:lnTo>
                  <a:pt x="394" y="231"/>
                </a:lnTo>
                <a:lnTo>
                  <a:pt x="394" y="226"/>
                </a:lnTo>
                <a:lnTo>
                  <a:pt x="394" y="203"/>
                </a:lnTo>
                <a:lnTo>
                  <a:pt x="395" y="160"/>
                </a:lnTo>
                <a:lnTo>
                  <a:pt x="395" y="155"/>
                </a:lnTo>
                <a:lnTo>
                  <a:pt x="396" y="170"/>
                </a:lnTo>
                <a:lnTo>
                  <a:pt x="396" y="202"/>
                </a:lnTo>
                <a:lnTo>
                  <a:pt x="396" y="207"/>
                </a:lnTo>
                <a:lnTo>
                  <a:pt x="396" y="170"/>
                </a:lnTo>
                <a:lnTo>
                  <a:pt x="397" y="154"/>
                </a:lnTo>
                <a:lnTo>
                  <a:pt x="397" y="142"/>
                </a:lnTo>
                <a:lnTo>
                  <a:pt x="397" y="148"/>
                </a:lnTo>
                <a:lnTo>
                  <a:pt x="397" y="147"/>
                </a:lnTo>
                <a:lnTo>
                  <a:pt x="398" y="144"/>
                </a:lnTo>
                <a:lnTo>
                  <a:pt x="398" y="144"/>
                </a:lnTo>
                <a:lnTo>
                  <a:pt x="399" y="141"/>
                </a:lnTo>
                <a:lnTo>
                  <a:pt x="399" y="149"/>
                </a:lnTo>
                <a:lnTo>
                  <a:pt x="399" y="154"/>
                </a:lnTo>
                <a:lnTo>
                  <a:pt x="399" y="150"/>
                </a:lnTo>
                <a:lnTo>
                  <a:pt x="400" y="173"/>
                </a:lnTo>
                <a:lnTo>
                  <a:pt x="400" y="200"/>
                </a:lnTo>
                <a:lnTo>
                  <a:pt x="400" y="129"/>
                </a:lnTo>
                <a:lnTo>
                  <a:pt x="401" y="150"/>
                </a:lnTo>
                <a:lnTo>
                  <a:pt x="401" y="198"/>
                </a:lnTo>
                <a:lnTo>
                  <a:pt x="401" y="215"/>
                </a:lnTo>
                <a:lnTo>
                  <a:pt x="401" y="268"/>
                </a:lnTo>
                <a:lnTo>
                  <a:pt x="402" y="244"/>
                </a:lnTo>
                <a:lnTo>
                  <a:pt x="402" y="180"/>
                </a:lnTo>
                <a:lnTo>
                  <a:pt x="403" y="158"/>
                </a:lnTo>
                <a:lnTo>
                  <a:pt x="403" y="165"/>
                </a:lnTo>
                <a:lnTo>
                  <a:pt x="403" y="155"/>
                </a:lnTo>
                <a:lnTo>
                  <a:pt x="403" y="148"/>
                </a:lnTo>
                <a:lnTo>
                  <a:pt x="404" y="158"/>
                </a:lnTo>
                <a:lnTo>
                  <a:pt x="404" y="172"/>
                </a:lnTo>
                <a:lnTo>
                  <a:pt x="404" y="184"/>
                </a:lnTo>
                <a:lnTo>
                  <a:pt x="405" y="154"/>
                </a:lnTo>
                <a:lnTo>
                  <a:pt x="405" y="163"/>
                </a:lnTo>
                <a:lnTo>
                  <a:pt x="405" y="162"/>
                </a:lnTo>
                <a:lnTo>
                  <a:pt x="405" y="147"/>
                </a:lnTo>
                <a:lnTo>
                  <a:pt x="406" y="144"/>
                </a:lnTo>
                <a:lnTo>
                  <a:pt x="406" y="151"/>
                </a:lnTo>
                <a:lnTo>
                  <a:pt x="407" y="176"/>
                </a:lnTo>
                <a:lnTo>
                  <a:pt x="407" y="195"/>
                </a:lnTo>
                <a:lnTo>
                  <a:pt x="407" y="226"/>
                </a:lnTo>
                <a:lnTo>
                  <a:pt x="407" y="323"/>
                </a:lnTo>
                <a:lnTo>
                  <a:pt x="408" y="435"/>
                </a:lnTo>
                <a:lnTo>
                  <a:pt x="408" y="425"/>
                </a:lnTo>
                <a:lnTo>
                  <a:pt x="408" y="343"/>
                </a:lnTo>
                <a:lnTo>
                  <a:pt x="408" y="358"/>
                </a:lnTo>
                <a:lnTo>
                  <a:pt x="409" y="359"/>
                </a:lnTo>
                <a:lnTo>
                  <a:pt x="409" y="348"/>
                </a:lnTo>
                <a:lnTo>
                  <a:pt x="410" y="320"/>
                </a:lnTo>
                <a:lnTo>
                  <a:pt x="410" y="345"/>
                </a:lnTo>
                <a:lnTo>
                  <a:pt x="410" y="348"/>
                </a:lnTo>
                <a:lnTo>
                  <a:pt x="410" y="324"/>
                </a:lnTo>
                <a:lnTo>
                  <a:pt x="411" y="349"/>
                </a:lnTo>
                <a:lnTo>
                  <a:pt x="411" y="338"/>
                </a:lnTo>
                <a:lnTo>
                  <a:pt x="411" y="325"/>
                </a:lnTo>
                <a:lnTo>
                  <a:pt x="412" y="327"/>
                </a:lnTo>
                <a:lnTo>
                  <a:pt x="412" y="315"/>
                </a:lnTo>
                <a:lnTo>
                  <a:pt x="412" y="329"/>
                </a:lnTo>
                <a:lnTo>
                  <a:pt x="412" y="326"/>
                </a:lnTo>
                <a:lnTo>
                  <a:pt x="413" y="331"/>
                </a:lnTo>
                <a:lnTo>
                  <a:pt x="413" y="327"/>
                </a:lnTo>
                <a:lnTo>
                  <a:pt x="414" y="327"/>
                </a:lnTo>
                <a:lnTo>
                  <a:pt x="414" y="323"/>
                </a:lnTo>
                <a:lnTo>
                  <a:pt x="414" y="322"/>
                </a:lnTo>
                <a:lnTo>
                  <a:pt x="414" y="303"/>
                </a:lnTo>
                <a:lnTo>
                  <a:pt x="415" y="312"/>
                </a:lnTo>
                <a:lnTo>
                  <a:pt x="415" y="308"/>
                </a:lnTo>
                <a:lnTo>
                  <a:pt x="415" y="287"/>
                </a:lnTo>
                <a:lnTo>
                  <a:pt x="416" y="276"/>
                </a:lnTo>
                <a:lnTo>
                  <a:pt x="416" y="240"/>
                </a:lnTo>
                <a:lnTo>
                  <a:pt x="416" y="225"/>
                </a:lnTo>
                <a:lnTo>
                  <a:pt x="416" y="190"/>
                </a:lnTo>
                <a:lnTo>
                  <a:pt x="417" y="228"/>
                </a:lnTo>
                <a:lnTo>
                  <a:pt x="417" y="222"/>
                </a:lnTo>
                <a:lnTo>
                  <a:pt x="418" y="223"/>
                </a:lnTo>
                <a:lnTo>
                  <a:pt x="418" y="206"/>
                </a:lnTo>
                <a:lnTo>
                  <a:pt x="418" y="194"/>
                </a:lnTo>
                <a:lnTo>
                  <a:pt x="418" y="152"/>
                </a:lnTo>
                <a:lnTo>
                  <a:pt x="419" y="168"/>
                </a:lnTo>
                <a:lnTo>
                  <a:pt x="419" y="178"/>
                </a:lnTo>
                <a:lnTo>
                  <a:pt x="419" y="184"/>
                </a:lnTo>
                <a:lnTo>
                  <a:pt x="420" y="188"/>
                </a:lnTo>
                <a:lnTo>
                  <a:pt x="420" y="188"/>
                </a:lnTo>
                <a:lnTo>
                  <a:pt x="420" y="182"/>
                </a:lnTo>
                <a:lnTo>
                  <a:pt x="421" y="188"/>
                </a:lnTo>
                <a:lnTo>
                  <a:pt x="421" y="177"/>
                </a:lnTo>
                <a:lnTo>
                  <a:pt x="421" y="176"/>
                </a:lnTo>
                <a:lnTo>
                  <a:pt x="422" y="200"/>
                </a:lnTo>
                <a:lnTo>
                  <a:pt x="422" y="180"/>
                </a:lnTo>
                <a:lnTo>
                  <a:pt x="422" y="191"/>
                </a:lnTo>
                <a:lnTo>
                  <a:pt x="422" y="176"/>
                </a:lnTo>
                <a:lnTo>
                  <a:pt x="423" y="171"/>
                </a:lnTo>
                <a:lnTo>
                  <a:pt x="423" y="192"/>
                </a:lnTo>
                <a:lnTo>
                  <a:pt x="423" y="241"/>
                </a:lnTo>
                <a:lnTo>
                  <a:pt x="423" y="221"/>
                </a:lnTo>
                <a:lnTo>
                  <a:pt x="424" y="221"/>
                </a:lnTo>
                <a:lnTo>
                  <a:pt x="424" y="219"/>
                </a:lnTo>
                <a:lnTo>
                  <a:pt x="425" y="222"/>
                </a:lnTo>
                <a:lnTo>
                  <a:pt x="425" y="221"/>
                </a:lnTo>
                <a:lnTo>
                  <a:pt x="425" y="243"/>
                </a:lnTo>
                <a:lnTo>
                  <a:pt x="425" y="234"/>
                </a:lnTo>
                <a:lnTo>
                  <a:pt x="426" y="255"/>
                </a:lnTo>
                <a:lnTo>
                  <a:pt x="426" y="252"/>
                </a:lnTo>
                <a:lnTo>
                  <a:pt x="426" y="267"/>
                </a:lnTo>
                <a:lnTo>
                  <a:pt x="427" y="278"/>
                </a:lnTo>
                <a:lnTo>
                  <a:pt x="427" y="287"/>
                </a:lnTo>
                <a:lnTo>
                  <a:pt x="427" y="303"/>
                </a:lnTo>
                <a:lnTo>
                  <a:pt x="427" y="294"/>
                </a:lnTo>
                <a:lnTo>
                  <a:pt x="428" y="315"/>
                </a:lnTo>
                <a:lnTo>
                  <a:pt x="428" y="311"/>
                </a:lnTo>
                <a:lnTo>
                  <a:pt x="429" y="288"/>
                </a:lnTo>
                <a:lnTo>
                  <a:pt x="429" y="282"/>
                </a:lnTo>
                <a:lnTo>
                  <a:pt x="429" y="288"/>
                </a:lnTo>
                <a:lnTo>
                  <a:pt x="429" y="251"/>
                </a:lnTo>
                <a:lnTo>
                  <a:pt x="430" y="256"/>
                </a:lnTo>
                <a:lnTo>
                  <a:pt x="430" y="231"/>
                </a:lnTo>
                <a:lnTo>
                  <a:pt x="430" y="217"/>
                </a:lnTo>
                <a:lnTo>
                  <a:pt x="431" y="214"/>
                </a:lnTo>
                <a:lnTo>
                  <a:pt x="431" y="202"/>
                </a:lnTo>
                <a:lnTo>
                  <a:pt x="431" y="219"/>
                </a:lnTo>
                <a:lnTo>
                  <a:pt x="432" y="264"/>
                </a:lnTo>
                <a:lnTo>
                  <a:pt x="432" y="231"/>
                </a:lnTo>
                <a:lnTo>
                  <a:pt x="432" y="224"/>
                </a:lnTo>
                <a:lnTo>
                  <a:pt x="433" y="208"/>
                </a:lnTo>
                <a:lnTo>
                  <a:pt x="433" y="216"/>
                </a:lnTo>
                <a:lnTo>
                  <a:pt x="433" y="237"/>
                </a:lnTo>
                <a:lnTo>
                  <a:pt x="433" y="231"/>
                </a:lnTo>
                <a:lnTo>
                  <a:pt x="434" y="210"/>
                </a:lnTo>
                <a:lnTo>
                  <a:pt x="434" y="179"/>
                </a:lnTo>
                <a:lnTo>
                  <a:pt x="434" y="173"/>
                </a:lnTo>
                <a:lnTo>
                  <a:pt x="435" y="160"/>
                </a:lnTo>
                <a:lnTo>
                  <a:pt x="435" y="160"/>
                </a:lnTo>
                <a:lnTo>
                  <a:pt x="435" y="178"/>
                </a:lnTo>
                <a:lnTo>
                  <a:pt x="436" y="181"/>
                </a:lnTo>
                <a:lnTo>
                  <a:pt x="436" y="185"/>
                </a:lnTo>
                <a:lnTo>
                  <a:pt x="436" y="241"/>
                </a:lnTo>
                <a:lnTo>
                  <a:pt x="437" y="191"/>
                </a:lnTo>
                <a:lnTo>
                  <a:pt x="437" y="180"/>
                </a:lnTo>
                <a:lnTo>
                  <a:pt x="437" y="163"/>
                </a:lnTo>
                <a:lnTo>
                  <a:pt x="437" y="145"/>
                </a:lnTo>
                <a:lnTo>
                  <a:pt x="438" y="152"/>
                </a:lnTo>
                <a:lnTo>
                  <a:pt x="438" y="150"/>
                </a:lnTo>
                <a:lnTo>
                  <a:pt x="439" y="160"/>
                </a:lnTo>
                <a:lnTo>
                  <a:pt x="439" y="140"/>
                </a:lnTo>
                <a:lnTo>
                  <a:pt x="439" y="135"/>
                </a:lnTo>
                <a:lnTo>
                  <a:pt x="439" y="153"/>
                </a:lnTo>
                <a:lnTo>
                  <a:pt x="440" y="240"/>
                </a:lnTo>
                <a:lnTo>
                  <a:pt x="440" y="297"/>
                </a:lnTo>
                <a:lnTo>
                  <a:pt x="440" y="341"/>
                </a:lnTo>
                <a:lnTo>
                  <a:pt x="440" y="333"/>
                </a:lnTo>
                <a:lnTo>
                  <a:pt x="441" y="339"/>
                </a:lnTo>
                <a:lnTo>
                  <a:pt x="441" y="337"/>
                </a:lnTo>
                <a:lnTo>
                  <a:pt x="441" y="328"/>
                </a:lnTo>
                <a:lnTo>
                  <a:pt x="442" y="357"/>
                </a:lnTo>
                <a:lnTo>
                  <a:pt x="442" y="339"/>
                </a:lnTo>
                <a:lnTo>
                  <a:pt x="442" y="343"/>
                </a:lnTo>
                <a:lnTo>
                  <a:pt x="443" y="344"/>
                </a:lnTo>
                <a:lnTo>
                  <a:pt x="443" y="350"/>
                </a:lnTo>
                <a:lnTo>
                  <a:pt x="443" y="365"/>
                </a:lnTo>
                <a:lnTo>
                  <a:pt x="444" y="338"/>
                </a:lnTo>
                <a:lnTo>
                  <a:pt x="444" y="331"/>
                </a:lnTo>
                <a:lnTo>
                  <a:pt x="444" y="317"/>
                </a:lnTo>
                <a:lnTo>
                  <a:pt x="444" y="339"/>
                </a:lnTo>
                <a:lnTo>
                  <a:pt x="445" y="336"/>
                </a:lnTo>
                <a:lnTo>
                  <a:pt x="445" y="299"/>
                </a:lnTo>
                <a:lnTo>
                  <a:pt x="445" y="310"/>
                </a:lnTo>
                <a:lnTo>
                  <a:pt x="446" y="293"/>
                </a:lnTo>
                <a:lnTo>
                  <a:pt x="446" y="287"/>
                </a:lnTo>
                <a:lnTo>
                  <a:pt x="446" y="264"/>
                </a:lnTo>
                <a:lnTo>
                  <a:pt x="447" y="251"/>
                </a:lnTo>
                <a:lnTo>
                  <a:pt x="447" y="232"/>
                </a:lnTo>
                <a:lnTo>
                  <a:pt x="447" y="235"/>
                </a:lnTo>
                <a:lnTo>
                  <a:pt x="448" y="277"/>
                </a:lnTo>
                <a:lnTo>
                  <a:pt x="448" y="248"/>
                </a:lnTo>
                <a:lnTo>
                  <a:pt x="448" y="210"/>
                </a:lnTo>
                <a:lnTo>
                  <a:pt x="448" y="205"/>
                </a:lnTo>
                <a:lnTo>
                  <a:pt x="449" y="218"/>
                </a:lnTo>
                <a:lnTo>
                  <a:pt x="449" y="213"/>
                </a:lnTo>
                <a:lnTo>
                  <a:pt x="450" y="205"/>
                </a:lnTo>
                <a:lnTo>
                  <a:pt x="450" y="224"/>
                </a:lnTo>
                <a:lnTo>
                  <a:pt x="450" y="205"/>
                </a:lnTo>
                <a:lnTo>
                  <a:pt x="450" y="185"/>
                </a:lnTo>
                <a:lnTo>
                  <a:pt x="451" y="192"/>
                </a:lnTo>
                <a:lnTo>
                  <a:pt x="451" y="235"/>
                </a:lnTo>
                <a:lnTo>
                  <a:pt x="451" y="253"/>
                </a:lnTo>
                <a:lnTo>
                  <a:pt x="451" y="246"/>
                </a:lnTo>
                <a:lnTo>
                  <a:pt x="452" y="217"/>
                </a:lnTo>
                <a:lnTo>
                  <a:pt x="452" y="170"/>
                </a:lnTo>
                <a:lnTo>
                  <a:pt x="452" y="150"/>
                </a:lnTo>
                <a:lnTo>
                  <a:pt x="453" y="140"/>
                </a:lnTo>
                <a:lnTo>
                  <a:pt x="453" y="155"/>
                </a:lnTo>
                <a:lnTo>
                  <a:pt x="454" y="162"/>
                </a:lnTo>
                <a:lnTo>
                  <a:pt x="454" y="160"/>
                </a:lnTo>
                <a:lnTo>
                  <a:pt x="454" y="157"/>
                </a:lnTo>
                <a:lnTo>
                  <a:pt x="454" y="190"/>
                </a:lnTo>
                <a:lnTo>
                  <a:pt x="455" y="176"/>
                </a:lnTo>
                <a:lnTo>
                  <a:pt x="455" y="186"/>
                </a:lnTo>
                <a:lnTo>
                  <a:pt x="455" y="241"/>
                </a:lnTo>
                <a:lnTo>
                  <a:pt x="455" y="227"/>
                </a:lnTo>
                <a:lnTo>
                  <a:pt x="456" y="194"/>
                </a:lnTo>
                <a:lnTo>
                  <a:pt x="456" y="258"/>
                </a:lnTo>
                <a:lnTo>
                  <a:pt x="456" y="287"/>
                </a:lnTo>
                <a:lnTo>
                  <a:pt x="457" y="301"/>
                </a:lnTo>
                <a:lnTo>
                  <a:pt x="457" y="301"/>
                </a:lnTo>
                <a:lnTo>
                  <a:pt x="457" y="318"/>
                </a:lnTo>
                <a:lnTo>
                  <a:pt x="458" y="309"/>
                </a:lnTo>
                <a:lnTo>
                  <a:pt x="458" y="298"/>
                </a:lnTo>
                <a:lnTo>
                  <a:pt x="458" y="313"/>
                </a:lnTo>
                <a:lnTo>
                  <a:pt x="459" y="312"/>
                </a:lnTo>
                <a:lnTo>
                  <a:pt x="459" y="310"/>
                </a:lnTo>
                <a:lnTo>
                  <a:pt x="459" y="299"/>
                </a:lnTo>
                <a:lnTo>
                  <a:pt x="459" y="307"/>
                </a:lnTo>
                <a:lnTo>
                  <a:pt x="460" y="311"/>
                </a:lnTo>
                <a:lnTo>
                  <a:pt x="460" y="304"/>
                </a:lnTo>
                <a:lnTo>
                  <a:pt x="461" y="308"/>
                </a:lnTo>
                <a:lnTo>
                  <a:pt x="461" y="297"/>
                </a:lnTo>
                <a:lnTo>
                  <a:pt x="461" y="287"/>
                </a:lnTo>
                <a:lnTo>
                  <a:pt x="461" y="295"/>
                </a:lnTo>
                <a:lnTo>
                  <a:pt x="462" y="274"/>
                </a:lnTo>
                <a:lnTo>
                  <a:pt x="462" y="224"/>
                </a:lnTo>
                <a:lnTo>
                  <a:pt x="462" y="192"/>
                </a:lnTo>
                <a:lnTo>
                  <a:pt x="463" y="177"/>
                </a:lnTo>
                <a:lnTo>
                  <a:pt x="463" y="205"/>
                </a:lnTo>
                <a:lnTo>
                  <a:pt x="463" y="212"/>
                </a:lnTo>
                <a:lnTo>
                  <a:pt x="463" y="169"/>
                </a:lnTo>
                <a:lnTo>
                  <a:pt x="464" y="179"/>
                </a:lnTo>
                <a:lnTo>
                  <a:pt x="464" y="229"/>
                </a:lnTo>
                <a:lnTo>
                  <a:pt x="465" y="238"/>
                </a:lnTo>
                <a:lnTo>
                  <a:pt x="465" y="290"/>
                </a:lnTo>
                <a:lnTo>
                  <a:pt x="465" y="299"/>
                </a:lnTo>
                <a:lnTo>
                  <a:pt x="465" y="285"/>
                </a:lnTo>
                <a:lnTo>
                  <a:pt x="466" y="278"/>
                </a:lnTo>
                <a:lnTo>
                  <a:pt x="466" y="290"/>
                </a:lnTo>
                <a:lnTo>
                  <a:pt x="466" y="289"/>
                </a:lnTo>
                <a:lnTo>
                  <a:pt x="466" y="303"/>
                </a:lnTo>
                <a:lnTo>
                  <a:pt x="467" y="321"/>
                </a:lnTo>
                <a:lnTo>
                  <a:pt x="467" y="326"/>
                </a:lnTo>
                <a:lnTo>
                  <a:pt x="467" y="313"/>
                </a:lnTo>
                <a:lnTo>
                  <a:pt x="468" y="318"/>
                </a:lnTo>
                <a:lnTo>
                  <a:pt x="468" y="271"/>
                </a:lnTo>
                <a:lnTo>
                  <a:pt x="468" y="239"/>
                </a:lnTo>
                <a:lnTo>
                  <a:pt x="469" y="218"/>
                </a:lnTo>
                <a:lnTo>
                  <a:pt x="469" y="217"/>
                </a:lnTo>
                <a:lnTo>
                  <a:pt x="469" y="195"/>
                </a:lnTo>
                <a:lnTo>
                  <a:pt x="470" y="182"/>
                </a:lnTo>
                <a:lnTo>
                  <a:pt x="470" y="191"/>
                </a:lnTo>
                <a:lnTo>
                  <a:pt x="470" y="205"/>
                </a:lnTo>
                <a:lnTo>
                  <a:pt x="470" y="320"/>
                </a:lnTo>
                <a:lnTo>
                  <a:pt x="471" y="409"/>
                </a:lnTo>
                <a:lnTo>
                  <a:pt x="471" y="441"/>
                </a:lnTo>
                <a:lnTo>
                  <a:pt x="472" y="362"/>
                </a:lnTo>
                <a:lnTo>
                  <a:pt x="472" y="336"/>
                </a:lnTo>
                <a:lnTo>
                  <a:pt x="472" y="339"/>
                </a:lnTo>
                <a:lnTo>
                  <a:pt x="472" y="344"/>
                </a:lnTo>
                <a:lnTo>
                  <a:pt x="473" y="313"/>
                </a:lnTo>
                <a:lnTo>
                  <a:pt x="473" y="339"/>
                </a:lnTo>
                <a:lnTo>
                  <a:pt x="473" y="344"/>
                </a:lnTo>
                <a:lnTo>
                  <a:pt x="474" y="355"/>
                </a:lnTo>
                <a:lnTo>
                  <a:pt x="474" y="362"/>
                </a:lnTo>
                <a:lnTo>
                  <a:pt x="474" y="350"/>
                </a:lnTo>
                <a:lnTo>
                  <a:pt x="474" y="317"/>
                </a:lnTo>
                <a:lnTo>
                  <a:pt x="475" y="320"/>
                </a:lnTo>
                <a:lnTo>
                  <a:pt x="475" y="318"/>
                </a:lnTo>
                <a:lnTo>
                  <a:pt x="476" y="328"/>
                </a:lnTo>
                <a:lnTo>
                  <a:pt x="476" y="316"/>
                </a:lnTo>
                <a:lnTo>
                  <a:pt x="476" y="336"/>
                </a:lnTo>
                <a:lnTo>
                  <a:pt x="476" y="334"/>
                </a:lnTo>
                <a:lnTo>
                  <a:pt x="477" y="329"/>
                </a:lnTo>
                <a:lnTo>
                  <a:pt x="477" y="331"/>
                </a:lnTo>
                <a:lnTo>
                  <a:pt x="477" y="319"/>
                </a:lnTo>
                <a:lnTo>
                  <a:pt x="478" y="283"/>
                </a:lnTo>
                <a:lnTo>
                  <a:pt x="478" y="298"/>
                </a:lnTo>
                <a:lnTo>
                  <a:pt x="478" y="270"/>
                </a:lnTo>
                <a:lnTo>
                  <a:pt x="478" y="289"/>
                </a:lnTo>
                <a:lnTo>
                  <a:pt x="479" y="286"/>
                </a:lnTo>
                <a:lnTo>
                  <a:pt x="479" y="271"/>
                </a:lnTo>
                <a:lnTo>
                  <a:pt x="480" y="137"/>
                </a:lnTo>
                <a:lnTo>
                  <a:pt x="480" y="164"/>
                </a:lnTo>
                <a:lnTo>
                  <a:pt x="480" y="219"/>
                </a:lnTo>
                <a:lnTo>
                  <a:pt x="480" y="204"/>
                </a:lnTo>
                <a:lnTo>
                  <a:pt x="481" y="222"/>
                </a:lnTo>
                <a:lnTo>
                  <a:pt x="481" y="241"/>
                </a:lnTo>
                <a:lnTo>
                  <a:pt x="481" y="235"/>
                </a:lnTo>
                <a:lnTo>
                  <a:pt x="481" y="200"/>
                </a:lnTo>
                <a:lnTo>
                  <a:pt x="482" y="169"/>
                </a:lnTo>
                <a:lnTo>
                  <a:pt x="482" y="160"/>
                </a:lnTo>
                <a:lnTo>
                  <a:pt x="483" y="150"/>
                </a:lnTo>
                <a:lnTo>
                  <a:pt x="483" y="159"/>
                </a:lnTo>
                <a:lnTo>
                  <a:pt x="483" y="166"/>
                </a:lnTo>
                <a:lnTo>
                  <a:pt x="483" y="163"/>
                </a:lnTo>
                <a:lnTo>
                  <a:pt x="484" y="163"/>
                </a:lnTo>
                <a:lnTo>
                  <a:pt x="484" y="168"/>
                </a:lnTo>
                <a:lnTo>
                  <a:pt x="484" y="152"/>
                </a:lnTo>
                <a:lnTo>
                  <a:pt x="485" y="161"/>
                </a:lnTo>
                <a:lnTo>
                  <a:pt x="485" y="181"/>
                </a:lnTo>
                <a:lnTo>
                  <a:pt x="485" y="180"/>
                </a:lnTo>
                <a:lnTo>
                  <a:pt x="485" y="192"/>
                </a:lnTo>
                <a:lnTo>
                  <a:pt x="486" y="186"/>
                </a:lnTo>
                <a:lnTo>
                  <a:pt x="486" y="215"/>
                </a:lnTo>
                <a:lnTo>
                  <a:pt x="487" y="196"/>
                </a:lnTo>
                <a:lnTo>
                  <a:pt x="487" y="209"/>
                </a:lnTo>
                <a:lnTo>
                  <a:pt x="487" y="223"/>
                </a:lnTo>
                <a:lnTo>
                  <a:pt x="487" y="201"/>
                </a:lnTo>
                <a:lnTo>
                  <a:pt x="488" y="208"/>
                </a:lnTo>
                <a:lnTo>
                  <a:pt x="488" y="222"/>
                </a:lnTo>
                <a:lnTo>
                  <a:pt x="488" y="235"/>
                </a:lnTo>
                <a:lnTo>
                  <a:pt x="489" y="227"/>
                </a:lnTo>
                <a:lnTo>
                  <a:pt x="489" y="200"/>
                </a:lnTo>
                <a:lnTo>
                  <a:pt x="489" y="191"/>
                </a:lnTo>
                <a:lnTo>
                  <a:pt x="489" y="185"/>
                </a:lnTo>
                <a:lnTo>
                  <a:pt x="490" y="193"/>
                </a:lnTo>
                <a:lnTo>
                  <a:pt x="490" y="164"/>
                </a:lnTo>
                <a:lnTo>
                  <a:pt x="491" y="171"/>
                </a:lnTo>
                <a:lnTo>
                  <a:pt x="491" y="163"/>
                </a:lnTo>
                <a:lnTo>
                  <a:pt x="491" y="172"/>
                </a:lnTo>
                <a:lnTo>
                  <a:pt x="491" y="169"/>
                </a:lnTo>
                <a:lnTo>
                  <a:pt x="492" y="160"/>
                </a:lnTo>
                <a:lnTo>
                  <a:pt x="492" y="138"/>
                </a:lnTo>
                <a:lnTo>
                  <a:pt x="492" y="148"/>
                </a:lnTo>
                <a:lnTo>
                  <a:pt x="492" y="143"/>
                </a:lnTo>
                <a:lnTo>
                  <a:pt x="493" y="166"/>
                </a:lnTo>
                <a:lnTo>
                  <a:pt x="493" y="160"/>
                </a:lnTo>
                <a:lnTo>
                  <a:pt x="494" y="157"/>
                </a:lnTo>
                <a:lnTo>
                  <a:pt x="494" y="147"/>
                </a:lnTo>
                <a:lnTo>
                  <a:pt x="494" y="148"/>
                </a:lnTo>
                <a:lnTo>
                  <a:pt x="495" y="137"/>
                </a:lnTo>
                <a:lnTo>
                  <a:pt x="495" y="151"/>
                </a:lnTo>
                <a:lnTo>
                  <a:pt x="495" y="174"/>
                </a:lnTo>
                <a:lnTo>
                  <a:pt x="495" y="171"/>
                </a:lnTo>
                <a:lnTo>
                  <a:pt x="496" y="176"/>
                </a:lnTo>
                <a:lnTo>
                  <a:pt x="496" y="210"/>
                </a:lnTo>
                <a:lnTo>
                  <a:pt x="496" y="214"/>
                </a:lnTo>
                <a:lnTo>
                  <a:pt x="496" y="184"/>
                </a:lnTo>
                <a:lnTo>
                  <a:pt x="497" y="177"/>
                </a:lnTo>
                <a:lnTo>
                  <a:pt x="497" y="128"/>
                </a:lnTo>
                <a:lnTo>
                  <a:pt x="498" y="111"/>
                </a:lnTo>
                <a:lnTo>
                  <a:pt x="498" y="128"/>
                </a:lnTo>
                <a:lnTo>
                  <a:pt x="498" y="126"/>
                </a:lnTo>
                <a:lnTo>
                  <a:pt x="498" y="145"/>
                </a:lnTo>
                <a:lnTo>
                  <a:pt x="499" y="165"/>
                </a:lnTo>
                <a:lnTo>
                  <a:pt x="499" y="174"/>
                </a:lnTo>
                <a:lnTo>
                  <a:pt x="499" y="194"/>
                </a:lnTo>
                <a:lnTo>
                  <a:pt x="500" y="177"/>
                </a:lnTo>
                <a:lnTo>
                  <a:pt x="500" y="164"/>
                </a:lnTo>
                <a:lnTo>
                  <a:pt x="500" y="139"/>
                </a:lnTo>
                <a:lnTo>
                  <a:pt x="500" y="121"/>
                </a:lnTo>
                <a:lnTo>
                  <a:pt x="501" y="119"/>
                </a:lnTo>
                <a:lnTo>
                  <a:pt x="501" y="120"/>
                </a:lnTo>
                <a:lnTo>
                  <a:pt x="502" y="124"/>
                </a:lnTo>
                <a:lnTo>
                  <a:pt x="502" y="135"/>
                </a:lnTo>
                <a:lnTo>
                  <a:pt x="502" y="133"/>
                </a:lnTo>
                <a:lnTo>
                  <a:pt x="502" y="135"/>
                </a:lnTo>
                <a:lnTo>
                  <a:pt x="503" y="193"/>
                </a:lnTo>
                <a:lnTo>
                  <a:pt x="503" y="275"/>
                </a:lnTo>
                <a:lnTo>
                  <a:pt x="503" y="311"/>
                </a:lnTo>
                <a:lnTo>
                  <a:pt x="504" y="326"/>
                </a:lnTo>
                <a:lnTo>
                  <a:pt x="504" y="344"/>
                </a:lnTo>
                <a:lnTo>
                  <a:pt x="504" y="310"/>
                </a:lnTo>
                <a:lnTo>
                  <a:pt x="505" y="335"/>
                </a:lnTo>
                <a:lnTo>
                  <a:pt x="505" y="330"/>
                </a:lnTo>
                <a:lnTo>
                  <a:pt x="505" y="322"/>
                </a:lnTo>
                <a:lnTo>
                  <a:pt x="506" y="318"/>
                </a:lnTo>
                <a:lnTo>
                  <a:pt x="506" y="325"/>
                </a:lnTo>
                <a:lnTo>
                  <a:pt x="506" y="342"/>
                </a:lnTo>
                <a:lnTo>
                  <a:pt x="506" y="327"/>
                </a:lnTo>
                <a:lnTo>
                  <a:pt x="507" y="317"/>
                </a:lnTo>
                <a:lnTo>
                  <a:pt x="507" y="298"/>
                </a:lnTo>
                <a:lnTo>
                  <a:pt x="507" y="300"/>
                </a:lnTo>
                <a:lnTo>
                  <a:pt x="507" y="303"/>
                </a:lnTo>
                <a:lnTo>
                  <a:pt x="508" y="284"/>
                </a:lnTo>
                <a:lnTo>
                  <a:pt x="508" y="262"/>
                </a:lnTo>
                <a:lnTo>
                  <a:pt x="509" y="278"/>
                </a:lnTo>
                <a:lnTo>
                  <a:pt x="509" y="249"/>
                </a:lnTo>
                <a:lnTo>
                  <a:pt x="509" y="245"/>
                </a:lnTo>
                <a:lnTo>
                  <a:pt x="509" y="250"/>
                </a:lnTo>
                <a:lnTo>
                  <a:pt x="510" y="236"/>
                </a:lnTo>
                <a:lnTo>
                  <a:pt x="510" y="231"/>
                </a:lnTo>
                <a:lnTo>
                  <a:pt x="510" y="205"/>
                </a:lnTo>
                <a:lnTo>
                  <a:pt x="511" y="227"/>
                </a:lnTo>
                <a:lnTo>
                  <a:pt x="511" y="233"/>
                </a:lnTo>
                <a:lnTo>
                  <a:pt x="511" y="178"/>
                </a:lnTo>
                <a:lnTo>
                  <a:pt x="512" y="213"/>
                </a:lnTo>
                <a:lnTo>
                  <a:pt x="512" y="208"/>
                </a:lnTo>
                <a:lnTo>
                  <a:pt x="512" y="207"/>
                </a:lnTo>
                <a:lnTo>
                  <a:pt x="513" y="200"/>
                </a:lnTo>
                <a:lnTo>
                  <a:pt x="513" y="217"/>
                </a:lnTo>
                <a:lnTo>
                  <a:pt x="513" y="200"/>
                </a:lnTo>
                <a:lnTo>
                  <a:pt x="513" y="204"/>
                </a:lnTo>
                <a:lnTo>
                  <a:pt x="514" y="201"/>
                </a:lnTo>
                <a:lnTo>
                  <a:pt x="514" y="205"/>
                </a:lnTo>
                <a:lnTo>
                  <a:pt x="514" y="228"/>
                </a:lnTo>
                <a:lnTo>
                  <a:pt x="515" y="227"/>
                </a:lnTo>
                <a:lnTo>
                  <a:pt x="515" y="208"/>
                </a:lnTo>
                <a:lnTo>
                  <a:pt x="515" y="151"/>
                </a:lnTo>
                <a:lnTo>
                  <a:pt x="516" y="125"/>
                </a:lnTo>
                <a:lnTo>
                  <a:pt x="516" y="113"/>
                </a:lnTo>
                <a:lnTo>
                  <a:pt x="516" y="125"/>
                </a:lnTo>
                <a:lnTo>
                  <a:pt x="517" y="128"/>
                </a:lnTo>
                <a:lnTo>
                  <a:pt x="517" y="142"/>
                </a:lnTo>
                <a:lnTo>
                  <a:pt x="517" y="137"/>
                </a:lnTo>
                <a:lnTo>
                  <a:pt x="517" y="160"/>
                </a:lnTo>
                <a:lnTo>
                  <a:pt x="518" y="163"/>
                </a:lnTo>
                <a:lnTo>
                  <a:pt x="518" y="165"/>
                </a:lnTo>
                <a:lnTo>
                  <a:pt x="518" y="200"/>
                </a:lnTo>
                <a:lnTo>
                  <a:pt x="519" y="220"/>
                </a:lnTo>
                <a:lnTo>
                  <a:pt x="519" y="169"/>
                </a:lnTo>
                <a:lnTo>
                  <a:pt x="519" y="185"/>
                </a:lnTo>
                <a:lnTo>
                  <a:pt x="520" y="216"/>
                </a:lnTo>
                <a:lnTo>
                  <a:pt x="520" y="241"/>
                </a:lnTo>
                <a:lnTo>
                  <a:pt x="520" y="239"/>
                </a:lnTo>
                <a:lnTo>
                  <a:pt x="521" y="210"/>
                </a:lnTo>
                <a:lnTo>
                  <a:pt x="521" y="190"/>
                </a:lnTo>
                <a:lnTo>
                  <a:pt x="521" y="174"/>
                </a:lnTo>
                <a:lnTo>
                  <a:pt x="521" y="148"/>
                </a:lnTo>
                <a:lnTo>
                  <a:pt x="522" y="151"/>
                </a:lnTo>
                <a:lnTo>
                  <a:pt x="522" y="189"/>
                </a:lnTo>
                <a:lnTo>
                  <a:pt x="523" y="202"/>
                </a:lnTo>
                <a:lnTo>
                  <a:pt x="523" y="184"/>
                </a:lnTo>
                <a:lnTo>
                  <a:pt x="523" y="172"/>
                </a:lnTo>
                <a:lnTo>
                  <a:pt x="523" y="160"/>
                </a:lnTo>
                <a:lnTo>
                  <a:pt x="524" y="137"/>
                </a:lnTo>
                <a:lnTo>
                  <a:pt x="524" y="133"/>
                </a:lnTo>
                <a:lnTo>
                  <a:pt x="524" y="129"/>
                </a:lnTo>
                <a:lnTo>
                  <a:pt x="524" y="131"/>
                </a:lnTo>
                <a:lnTo>
                  <a:pt x="525" y="121"/>
                </a:lnTo>
                <a:lnTo>
                  <a:pt x="525" y="133"/>
                </a:lnTo>
                <a:lnTo>
                  <a:pt x="525" y="142"/>
                </a:lnTo>
                <a:lnTo>
                  <a:pt x="526" y="154"/>
                </a:lnTo>
                <a:lnTo>
                  <a:pt x="526" y="167"/>
                </a:lnTo>
                <a:lnTo>
                  <a:pt x="526" y="218"/>
                </a:lnTo>
                <a:lnTo>
                  <a:pt x="527" y="189"/>
                </a:lnTo>
                <a:lnTo>
                  <a:pt x="527" y="122"/>
                </a:lnTo>
                <a:lnTo>
                  <a:pt x="527" y="159"/>
                </a:lnTo>
                <a:lnTo>
                  <a:pt x="528" y="191"/>
                </a:lnTo>
                <a:lnTo>
                  <a:pt x="528" y="251"/>
                </a:lnTo>
                <a:lnTo>
                  <a:pt x="528" y="266"/>
                </a:lnTo>
                <a:lnTo>
                  <a:pt x="528" y="204"/>
                </a:lnTo>
                <a:lnTo>
                  <a:pt x="529" y="157"/>
                </a:lnTo>
                <a:lnTo>
                  <a:pt x="529" y="139"/>
                </a:lnTo>
                <a:lnTo>
                  <a:pt x="529" y="158"/>
                </a:lnTo>
                <a:lnTo>
                  <a:pt x="530" y="137"/>
                </a:lnTo>
                <a:lnTo>
                  <a:pt x="530" y="141"/>
                </a:lnTo>
                <a:lnTo>
                  <a:pt x="530" y="170"/>
                </a:lnTo>
                <a:lnTo>
                  <a:pt x="531" y="164"/>
                </a:lnTo>
                <a:lnTo>
                  <a:pt x="531" y="171"/>
                </a:lnTo>
                <a:lnTo>
                  <a:pt x="531" y="155"/>
                </a:lnTo>
                <a:lnTo>
                  <a:pt x="532" y="172"/>
                </a:lnTo>
                <a:lnTo>
                  <a:pt x="532" y="144"/>
                </a:lnTo>
                <a:lnTo>
                  <a:pt x="532" y="131"/>
                </a:lnTo>
                <a:lnTo>
                  <a:pt x="532" y="136"/>
                </a:lnTo>
                <a:lnTo>
                  <a:pt x="533" y="137"/>
                </a:lnTo>
                <a:lnTo>
                  <a:pt x="533" y="168"/>
                </a:lnTo>
                <a:lnTo>
                  <a:pt x="534" y="152"/>
                </a:lnTo>
                <a:lnTo>
                  <a:pt x="534" y="276"/>
                </a:lnTo>
                <a:lnTo>
                  <a:pt x="534" y="379"/>
                </a:lnTo>
                <a:lnTo>
                  <a:pt x="534" y="460"/>
                </a:lnTo>
                <a:lnTo>
                  <a:pt x="535" y="403"/>
                </a:lnTo>
                <a:lnTo>
                  <a:pt x="535" y="333"/>
                </a:lnTo>
                <a:lnTo>
                  <a:pt x="535" y="355"/>
                </a:lnTo>
                <a:lnTo>
                  <a:pt x="536" y="351"/>
                </a:lnTo>
                <a:lnTo>
                  <a:pt x="536" y="316"/>
                </a:lnTo>
                <a:lnTo>
                  <a:pt x="536" y="324"/>
                </a:lnTo>
                <a:lnTo>
                  <a:pt x="536" y="341"/>
                </a:lnTo>
                <a:lnTo>
                  <a:pt x="537" y="345"/>
                </a:lnTo>
                <a:lnTo>
                  <a:pt x="537" y="345"/>
                </a:lnTo>
                <a:lnTo>
                  <a:pt x="538" y="359"/>
                </a:lnTo>
                <a:lnTo>
                  <a:pt x="538" y="336"/>
                </a:lnTo>
                <a:lnTo>
                  <a:pt x="538" y="336"/>
                </a:lnTo>
                <a:lnTo>
                  <a:pt x="538" y="309"/>
                </a:lnTo>
                <a:lnTo>
                  <a:pt x="539" y="320"/>
                </a:lnTo>
                <a:lnTo>
                  <a:pt x="539" y="325"/>
                </a:lnTo>
                <a:lnTo>
                  <a:pt x="539" y="325"/>
                </a:lnTo>
                <a:lnTo>
                  <a:pt x="539" y="332"/>
                </a:lnTo>
                <a:lnTo>
                  <a:pt x="540" y="322"/>
                </a:lnTo>
                <a:lnTo>
                  <a:pt x="540" y="334"/>
                </a:lnTo>
                <a:lnTo>
                  <a:pt x="540" y="322"/>
                </a:lnTo>
                <a:lnTo>
                  <a:pt x="541" y="303"/>
                </a:lnTo>
                <a:lnTo>
                  <a:pt x="541" y="301"/>
                </a:lnTo>
                <a:lnTo>
                  <a:pt x="541" y="299"/>
                </a:lnTo>
                <a:lnTo>
                  <a:pt x="542" y="282"/>
                </a:lnTo>
                <a:lnTo>
                  <a:pt x="542" y="297"/>
                </a:lnTo>
                <a:lnTo>
                  <a:pt x="542" y="307"/>
                </a:lnTo>
                <a:lnTo>
                  <a:pt x="543" y="243"/>
                </a:lnTo>
                <a:lnTo>
                  <a:pt x="543" y="223"/>
                </a:lnTo>
                <a:lnTo>
                  <a:pt x="543" y="220"/>
                </a:lnTo>
                <a:lnTo>
                  <a:pt x="543" y="226"/>
                </a:lnTo>
                <a:lnTo>
                  <a:pt x="544" y="241"/>
                </a:lnTo>
                <a:lnTo>
                  <a:pt x="544" y="214"/>
                </a:lnTo>
                <a:lnTo>
                  <a:pt x="545" y="199"/>
                </a:lnTo>
                <a:lnTo>
                  <a:pt x="545" y="174"/>
                </a:lnTo>
                <a:lnTo>
                  <a:pt x="545" y="167"/>
                </a:lnTo>
                <a:lnTo>
                  <a:pt x="545" y="164"/>
                </a:lnTo>
                <a:lnTo>
                  <a:pt x="546" y="177"/>
                </a:lnTo>
                <a:lnTo>
                  <a:pt x="546" y="180"/>
                </a:lnTo>
                <a:lnTo>
                  <a:pt x="546" y="181"/>
                </a:lnTo>
                <a:lnTo>
                  <a:pt x="547" y="195"/>
                </a:lnTo>
                <a:lnTo>
                  <a:pt x="547" y="197"/>
                </a:lnTo>
                <a:lnTo>
                  <a:pt x="547" y="199"/>
                </a:lnTo>
                <a:lnTo>
                  <a:pt x="547" y="187"/>
                </a:lnTo>
                <a:lnTo>
                  <a:pt x="548" y="169"/>
                </a:lnTo>
                <a:lnTo>
                  <a:pt x="548" y="192"/>
                </a:lnTo>
                <a:lnTo>
                  <a:pt x="549" y="176"/>
                </a:lnTo>
                <a:lnTo>
                  <a:pt x="549" y="181"/>
                </a:lnTo>
                <a:lnTo>
                  <a:pt x="549" y="181"/>
                </a:lnTo>
                <a:lnTo>
                  <a:pt x="549" y="168"/>
                </a:lnTo>
                <a:lnTo>
                  <a:pt x="550" y="235"/>
                </a:lnTo>
                <a:lnTo>
                  <a:pt x="550" y="283"/>
                </a:lnTo>
                <a:lnTo>
                  <a:pt x="550" y="373"/>
                </a:lnTo>
                <a:lnTo>
                  <a:pt x="550" y="297"/>
                </a:lnTo>
                <a:lnTo>
                  <a:pt x="551" y="280"/>
                </a:lnTo>
                <a:lnTo>
                  <a:pt x="551" y="268"/>
                </a:lnTo>
                <a:lnTo>
                  <a:pt x="551" y="286"/>
                </a:lnTo>
                <a:lnTo>
                  <a:pt x="552" y="328"/>
                </a:lnTo>
                <a:lnTo>
                  <a:pt x="552" y="329"/>
                </a:lnTo>
                <a:lnTo>
                  <a:pt x="552" y="326"/>
                </a:lnTo>
                <a:lnTo>
                  <a:pt x="553" y="320"/>
                </a:lnTo>
                <a:lnTo>
                  <a:pt x="553" y="311"/>
                </a:lnTo>
                <a:lnTo>
                  <a:pt x="553" y="311"/>
                </a:lnTo>
                <a:lnTo>
                  <a:pt x="554" y="323"/>
                </a:lnTo>
                <a:lnTo>
                  <a:pt x="554" y="342"/>
                </a:lnTo>
                <a:lnTo>
                  <a:pt x="554" y="326"/>
                </a:lnTo>
                <a:lnTo>
                  <a:pt x="554" y="311"/>
                </a:lnTo>
                <a:lnTo>
                  <a:pt x="555" y="298"/>
                </a:lnTo>
                <a:lnTo>
                  <a:pt x="555" y="289"/>
                </a:lnTo>
                <a:lnTo>
                  <a:pt x="556" y="272"/>
                </a:lnTo>
                <a:lnTo>
                  <a:pt x="556" y="254"/>
                </a:lnTo>
                <a:lnTo>
                  <a:pt x="556" y="228"/>
                </a:lnTo>
                <a:lnTo>
                  <a:pt x="556" y="229"/>
                </a:lnTo>
                <a:lnTo>
                  <a:pt x="557" y="219"/>
                </a:lnTo>
                <a:lnTo>
                  <a:pt x="557" y="214"/>
                </a:lnTo>
                <a:lnTo>
                  <a:pt x="557" y="201"/>
                </a:lnTo>
                <a:lnTo>
                  <a:pt x="558" y="196"/>
                </a:lnTo>
                <a:lnTo>
                  <a:pt x="558" y="238"/>
                </a:lnTo>
                <a:lnTo>
                  <a:pt x="558" y="241"/>
                </a:lnTo>
                <a:lnTo>
                  <a:pt x="558" y="194"/>
                </a:lnTo>
                <a:lnTo>
                  <a:pt x="559" y="219"/>
                </a:lnTo>
                <a:lnTo>
                  <a:pt x="559" y="210"/>
                </a:lnTo>
                <a:lnTo>
                  <a:pt x="560" y="221"/>
                </a:lnTo>
                <a:lnTo>
                  <a:pt x="560" y="223"/>
                </a:lnTo>
                <a:lnTo>
                  <a:pt x="560" y="224"/>
                </a:lnTo>
                <a:lnTo>
                  <a:pt x="560" y="208"/>
                </a:lnTo>
                <a:lnTo>
                  <a:pt x="561" y="200"/>
                </a:lnTo>
                <a:lnTo>
                  <a:pt x="561" y="165"/>
                </a:lnTo>
                <a:lnTo>
                  <a:pt x="561" y="194"/>
                </a:lnTo>
                <a:lnTo>
                  <a:pt x="562" y="194"/>
                </a:lnTo>
                <a:lnTo>
                  <a:pt x="562" y="188"/>
                </a:lnTo>
                <a:lnTo>
                  <a:pt x="562" y="220"/>
                </a:lnTo>
                <a:lnTo>
                  <a:pt x="562" y="222"/>
                </a:lnTo>
                <a:lnTo>
                  <a:pt x="563" y="231"/>
                </a:lnTo>
                <a:lnTo>
                  <a:pt x="563" y="194"/>
                </a:lnTo>
                <a:lnTo>
                  <a:pt x="564" y="193"/>
                </a:lnTo>
                <a:lnTo>
                  <a:pt x="564" y="168"/>
                </a:lnTo>
                <a:lnTo>
                  <a:pt x="564" y="168"/>
                </a:lnTo>
                <a:lnTo>
                  <a:pt x="564" y="151"/>
                </a:lnTo>
                <a:lnTo>
                  <a:pt x="565" y="172"/>
                </a:lnTo>
                <a:lnTo>
                  <a:pt x="565" y="267"/>
                </a:lnTo>
                <a:lnTo>
                  <a:pt x="565" y="288"/>
                </a:lnTo>
                <a:lnTo>
                  <a:pt x="565" y="299"/>
                </a:lnTo>
                <a:lnTo>
                  <a:pt x="566" y="363"/>
                </a:lnTo>
                <a:lnTo>
                  <a:pt x="566" y="353"/>
                </a:lnTo>
                <a:lnTo>
                  <a:pt x="567" y="332"/>
                </a:lnTo>
                <a:lnTo>
                  <a:pt x="567" y="350"/>
                </a:lnTo>
                <a:lnTo>
                  <a:pt x="567" y="355"/>
                </a:lnTo>
                <a:lnTo>
                  <a:pt x="567" y="337"/>
                </a:lnTo>
                <a:lnTo>
                  <a:pt x="568" y="332"/>
                </a:lnTo>
                <a:lnTo>
                  <a:pt x="568" y="334"/>
                </a:lnTo>
                <a:lnTo>
                  <a:pt x="568" y="344"/>
                </a:lnTo>
                <a:lnTo>
                  <a:pt x="569" y="326"/>
                </a:lnTo>
                <a:lnTo>
                  <a:pt x="569" y="327"/>
                </a:lnTo>
                <a:lnTo>
                  <a:pt x="569" y="337"/>
                </a:lnTo>
                <a:lnTo>
                  <a:pt x="569" y="340"/>
                </a:lnTo>
                <a:lnTo>
                  <a:pt x="570" y="345"/>
                </a:lnTo>
                <a:lnTo>
                  <a:pt x="570" y="334"/>
                </a:lnTo>
                <a:lnTo>
                  <a:pt x="571" y="335"/>
                </a:lnTo>
                <a:lnTo>
                  <a:pt x="571" y="332"/>
                </a:lnTo>
                <a:lnTo>
                  <a:pt x="571" y="318"/>
                </a:lnTo>
                <a:lnTo>
                  <a:pt x="571" y="306"/>
                </a:lnTo>
                <a:lnTo>
                  <a:pt x="572" y="274"/>
                </a:lnTo>
                <a:lnTo>
                  <a:pt x="572" y="272"/>
                </a:lnTo>
                <a:lnTo>
                  <a:pt x="572" y="260"/>
                </a:lnTo>
                <a:lnTo>
                  <a:pt x="573" y="261"/>
                </a:lnTo>
                <a:lnTo>
                  <a:pt x="573" y="266"/>
                </a:lnTo>
                <a:lnTo>
                  <a:pt x="573" y="259"/>
                </a:lnTo>
                <a:lnTo>
                  <a:pt x="573" y="237"/>
                </a:lnTo>
                <a:lnTo>
                  <a:pt x="574" y="242"/>
                </a:lnTo>
                <a:lnTo>
                  <a:pt x="574" y="254"/>
                </a:lnTo>
                <a:lnTo>
                  <a:pt x="575" y="235"/>
                </a:lnTo>
                <a:lnTo>
                  <a:pt x="575" y="227"/>
                </a:lnTo>
                <a:lnTo>
                  <a:pt x="575" y="226"/>
                </a:lnTo>
                <a:lnTo>
                  <a:pt x="575" y="229"/>
                </a:lnTo>
                <a:lnTo>
                  <a:pt x="576" y="224"/>
                </a:lnTo>
                <a:lnTo>
                  <a:pt x="576" y="236"/>
                </a:lnTo>
                <a:lnTo>
                  <a:pt x="576" y="235"/>
                </a:lnTo>
                <a:lnTo>
                  <a:pt x="577" y="208"/>
                </a:lnTo>
                <a:lnTo>
                  <a:pt x="577" y="214"/>
                </a:lnTo>
                <a:lnTo>
                  <a:pt x="577" y="212"/>
                </a:lnTo>
                <a:lnTo>
                  <a:pt x="578" y="271"/>
                </a:lnTo>
                <a:lnTo>
                  <a:pt x="578" y="263"/>
                </a:lnTo>
                <a:lnTo>
                  <a:pt x="578" y="241"/>
                </a:lnTo>
                <a:lnTo>
                  <a:pt x="579" y="194"/>
                </a:lnTo>
                <a:lnTo>
                  <a:pt x="579" y="135"/>
                </a:lnTo>
                <a:lnTo>
                  <a:pt x="579" y="142"/>
                </a:lnTo>
                <a:lnTo>
                  <a:pt x="579" y="142"/>
                </a:lnTo>
                <a:lnTo>
                  <a:pt x="580" y="137"/>
                </a:lnTo>
                <a:lnTo>
                  <a:pt x="580" y="160"/>
                </a:lnTo>
                <a:lnTo>
                  <a:pt x="580" y="167"/>
                </a:lnTo>
                <a:lnTo>
                  <a:pt x="580" y="178"/>
                </a:lnTo>
                <a:lnTo>
                  <a:pt x="581" y="178"/>
                </a:lnTo>
                <a:lnTo>
                  <a:pt x="581" y="209"/>
                </a:lnTo>
                <a:lnTo>
                  <a:pt x="582" y="258"/>
                </a:lnTo>
                <a:lnTo>
                  <a:pt x="582" y="301"/>
                </a:lnTo>
                <a:lnTo>
                  <a:pt x="582" y="267"/>
                </a:lnTo>
                <a:lnTo>
                  <a:pt x="582" y="275"/>
                </a:lnTo>
                <a:lnTo>
                  <a:pt x="583" y="304"/>
                </a:lnTo>
                <a:lnTo>
                  <a:pt x="583" y="305"/>
                </a:lnTo>
                <a:lnTo>
                  <a:pt x="583" y="338"/>
                </a:lnTo>
                <a:lnTo>
                  <a:pt x="584" y="317"/>
                </a:lnTo>
                <a:lnTo>
                  <a:pt x="584" y="336"/>
                </a:lnTo>
                <a:lnTo>
                  <a:pt x="584" y="342"/>
                </a:lnTo>
                <a:lnTo>
                  <a:pt x="585" y="315"/>
                </a:lnTo>
                <a:lnTo>
                  <a:pt x="585" y="318"/>
                </a:lnTo>
                <a:lnTo>
                  <a:pt x="585" y="309"/>
                </a:lnTo>
                <a:lnTo>
                  <a:pt x="586" y="316"/>
                </a:lnTo>
                <a:lnTo>
                  <a:pt x="586" y="309"/>
                </a:lnTo>
                <a:lnTo>
                  <a:pt x="586" y="301"/>
                </a:lnTo>
                <a:lnTo>
                  <a:pt x="586" y="310"/>
                </a:lnTo>
                <a:lnTo>
                  <a:pt x="587" y="283"/>
                </a:lnTo>
                <a:lnTo>
                  <a:pt x="587" y="259"/>
                </a:lnTo>
                <a:lnTo>
                  <a:pt x="587" y="234"/>
                </a:lnTo>
                <a:lnTo>
                  <a:pt x="588" y="199"/>
                </a:lnTo>
                <a:lnTo>
                  <a:pt x="588" y="170"/>
                </a:lnTo>
                <a:lnTo>
                  <a:pt x="588" y="162"/>
                </a:lnTo>
                <a:lnTo>
                  <a:pt x="589" y="163"/>
                </a:lnTo>
                <a:lnTo>
                  <a:pt x="589" y="177"/>
                </a:lnTo>
                <a:lnTo>
                  <a:pt x="589" y="201"/>
                </a:lnTo>
                <a:lnTo>
                  <a:pt x="590" y="224"/>
                </a:lnTo>
                <a:lnTo>
                  <a:pt x="590" y="221"/>
                </a:lnTo>
                <a:lnTo>
                  <a:pt x="590" y="187"/>
                </a:lnTo>
                <a:lnTo>
                  <a:pt x="590" y="190"/>
                </a:lnTo>
                <a:lnTo>
                  <a:pt x="591" y="237"/>
                </a:lnTo>
                <a:lnTo>
                  <a:pt x="591" y="269"/>
                </a:lnTo>
                <a:lnTo>
                  <a:pt x="591" y="321"/>
                </a:lnTo>
                <a:lnTo>
                  <a:pt x="591" y="301"/>
                </a:lnTo>
                <a:lnTo>
                  <a:pt x="592" y="288"/>
                </a:lnTo>
                <a:lnTo>
                  <a:pt x="592" y="267"/>
                </a:lnTo>
                <a:lnTo>
                  <a:pt x="593" y="283"/>
                </a:lnTo>
                <a:lnTo>
                  <a:pt x="593" y="277"/>
                </a:lnTo>
                <a:lnTo>
                  <a:pt x="593" y="280"/>
                </a:lnTo>
                <a:lnTo>
                  <a:pt x="593" y="266"/>
                </a:lnTo>
                <a:lnTo>
                  <a:pt x="594" y="277"/>
                </a:lnTo>
                <a:lnTo>
                  <a:pt x="594" y="249"/>
                </a:lnTo>
                <a:lnTo>
                  <a:pt x="594" y="227"/>
                </a:lnTo>
                <a:lnTo>
                  <a:pt x="595" y="197"/>
                </a:lnTo>
                <a:lnTo>
                  <a:pt x="595" y="186"/>
                </a:lnTo>
                <a:lnTo>
                  <a:pt x="596" y="175"/>
                </a:lnTo>
                <a:lnTo>
                  <a:pt x="596" y="169"/>
                </a:lnTo>
                <a:lnTo>
                  <a:pt x="596" y="162"/>
                </a:lnTo>
                <a:lnTo>
                  <a:pt x="596" y="202"/>
                </a:lnTo>
                <a:lnTo>
                  <a:pt x="597" y="216"/>
                </a:lnTo>
                <a:lnTo>
                  <a:pt x="597" y="220"/>
                </a:lnTo>
                <a:lnTo>
                  <a:pt x="597" y="331"/>
                </a:lnTo>
                <a:lnTo>
                  <a:pt x="597" y="436"/>
                </a:lnTo>
                <a:lnTo>
                  <a:pt x="598" y="433"/>
                </a:lnTo>
                <a:lnTo>
                  <a:pt x="598" y="349"/>
                </a:lnTo>
                <a:lnTo>
                  <a:pt x="598" y="357"/>
                </a:lnTo>
                <a:lnTo>
                  <a:pt x="599" y="352"/>
                </a:lnTo>
                <a:lnTo>
                  <a:pt x="599" y="336"/>
                </a:lnTo>
                <a:lnTo>
                  <a:pt x="599" y="312"/>
                </a:lnTo>
                <a:lnTo>
                  <a:pt x="600" y="338"/>
                </a:lnTo>
                <a:lnTo>
                  <a:pt x="600" y="348"/>
                </a:lnTo>
                <a:lnTo>
                  <a:pt x="600" y="332"/>
                </a:lnTo>
                <a:lnTo>
                  <a:pt x="601" y="350"/>
                </a:lnTo>
                <a:lnTo>
                  <a:pt x="601" y="331"/>
                </a:lnTo>
                <a:lnTo>
                  <a:pt x="601" y="329"/>
                </a:lnTo>
                <a:lnTo>
                  <a:pt x="601" y="319"/>
                </a:lnTo>
                <a:lnTo>
                  <a:pt x="602" y="326"/>
                </a:lnTo>
                <a:lnTo>
                  <a:pt x="602" y="306"/>
                </a:lnTo>
                <a:lnTo>
                  <a:pt x="602" y="338"/>
                </a:lnTo>
                <a:lnTo>
                  <a:pt x="603" y="342"/>
                </a:lnTo>
                <a:lnTo>
                  <a:pt x="603" y="308"/>
                </a:lnTo>
                <a:lnTo>
                  <a:pt x="603" y="207"/>
                </a:lnTo>
                <a:lnTo>
                  <a:pt x="604" y="195"/>
                </a:lnTo>
                <a:lnTo>
                  <a:pt x="604" y="208"/>
                </a:lnTo>
                <a:lnTo>
                  <a:pt x="604" y="204"/>
                </a:lnTo>
                <a:lnTo>
                  <a:pt x="605" y="201"/>
                </a:lnTo>
                <a:lnTo>
                  <a:pt x="605" y="185"/>
                </a:lnTo>
                <a:lnTo>
                  <a:pt x="605" y="188"/>
                </a:lnTo>
                <a:lnTo>
                  <a:pt x="605" y="182"/>
                </a:lnTo>
                <a:lnTo>
                  <a:pt x="606" y="186"/>
                </a:lnTo>
                <a:lnTo>
                  <a:pt x="606" y="141"/>
                </a:lnTo>
                <a:lnTo>
                  <a:pt x="607" y="133"/>
                </a:lnTo>
                <a:lnTo>
                  <a:pt x="607" y="175"/>
                </a:lnTo>
                <a:lnTo>
                  <a:pt x="607" y="233"/>
                </a:lnTo>
                <a:lnTo>
                  <a:pt x="607" y="235"/>
                </a:lnTo>
                <a:lnTo>
                  <a:pt x="608" y="220"/>
                </a:lnTo>
                <a:lnTo>
                  <a:pt x="608" y="239"/>
                </a:lnTo>
                <a:lnTo>
                  <a:pt x="608" y="252"/>
                </a:lnTo>
                <a:lnTo>
                  <a:pt x="608" y="269"/>
                </a:lnTo>
                <a:lnTo>
                  <a:pt x="609" y="239"/>
                </a:lnTo>
                <a:lnTo>
                  <a:pt x="609" y="253"/>
                </a:lnTo>
                <a:lnTo>
                  <a:pt x="609" y="219"/>
                </a:lnTo>
                <a:lnTo>
                  <a:pt x="610" y="208"/>
                </a:lnTo>
                <a:lnTo>
                  <a:pt x="610" y="216"/>
                </a:lnTo>
                <a:lnTo>
                  <a:pt x="610" y="212"/>
                </a:lnTo>
                <a:lnTo>
                  <a:pt x="611" y="220"/>
                </a:lnTo>
                <a:lnTo>
                  <a:pt x="611" y="209"/>
                </a:lnTo>
                <a:lnTo>
                  <a:pt x="611" y="218"/>
                </a:lnTo>
                <a:lnTo>
                  <a:pt x="612" y="219"/>
                </a:lnTo>
                <a:lnTo>
                  <a:pt x="612" y="217"/>
                </a:lnTo>
                <a:lnTo>
                  <a:pt x="612" y="207"/>
                </a:lnTo>
                <a:lnTo>
                  <a:pt x="612" y="195"/>
                </a:lnTo>
                <a:lnTo>
                  <a:pt x="613" y="203"/>
                </a:lnTo>
                <a:lnTo>
                  <a:pt x="613" y="214"/>
                </a:lnTo>
                <a:lnTo>
                  <a:pt x="613" y="168"/>
                </a:lnTo>
                <a:lnTo>
                  <a:pt x="614" y="183"/>
                </a:lnTo>
                <a:lnTo>
                  <a:pt x="614" y="139"/>
                </a:lnTo>
                <a:lnTo>
                  <a:pt x="614" y="168"/>
                </a:lnTo>
                <a:lnTo>
                  <a:pt x="615" y="248"/>
                </a:lnTo>
                <a:lnTo>
                  <a:pt x="615" y="234"/>
                </a:lnTo>
                <a:lnTo>
                  <a:pt x="615" y="251"/>
                </a:lnTo>
                <a:lnTo>
                  <a:pt x="616" y="255"/>
                </a:lnTo>
                <a:lnTo>
                  <a:pt x="616" y="254"/>
                </a:lnTo>
                <a:lnTo>
                  <a:pt x="616" y="248"/>
                </a:lnTo>
                <a:lnTo>
                  <a:pt x="616" y="241"/>
                </a:lnTo>
                <a:lnTo>
                  <a:pt x="617" y="208"/>
                </a:lnTo>
                <a:lnTo>
                  <a:pt x="617" y="206"/>
                </a:lnTo>
                <a:lnTo>
                  <a:pt x="618" y="226"/>
                </a:lnTo>
                <a:lnTo>
                  <a:pt x="618" y="202"/>
                </a:lnTo>
                <a:lnTo>
                  <a:pt x="618" y="226"/>
                </a:lnTo>
                <a:lnTo>
                  <a:pt x="618" y="199"/>
                </a:lnTo>
                <a:lnTo>
                  <a:pt x="619" y="185"/>
                </a:lnTo>
                <a:lnTo>
                  <a:pt x="619" y="182"/>
                </a:lnTo>
                <a:lnTo>
                  <a:pt x="619" y="194"/>
                </a:lnTo>
                <a:lnTo>
                  <a:pt x="620" y="193"/>
                </a:lnTo>
                <a:lnTo>
                  <a:pt x="620" y="202"/>
                </a:lnTo>
                <a:lnTo>
                  <a:pt x="620" y="223"/>
                </a:lnTo>
                <a:lnTo>
                  <a:pt x="620" y="211"/>
                </a:lnTo>
                <a:lnTo>
                  <a:pt x="621" y="215"/>
                </a:lnTo>
                <a:lnTo>
                  <a:pt x="621" y="227"/>
                </a:lnTo>
                <a:lnTo>
                  <a:pt x="622" y="219"/>
                </a:lnTo>
                <a:lnTo>
                  <a:pt x="622" y="224"/>
                </a:lnTo>
                <a:lnTo>
                  <a:pt x="622" y="247"/>
                </a:lnTo>
                <a:lnTo>
                  <a:pt x="622" y="230"/>
                </a:lnTo>
                <a:lnTo>
                  <a:pt x="623" y="260"/>
                </a:lnTo>
                <a:lnTo>
                  <a:pt x="623" y="263"/>
                </a:lnTo>
                <a:lnTo>
                  <a:pt x="623" y="235"/>
                </a:lnTo>
                <a:lnTo>
                  <a:pt x="623" y="214"/>
                </a:lnTo>
                <a:lnTo>
                  <a:pt x="624" y="171"/>
                </a:lnTo>
                <a:lnTo>
                  <a:pt x="624" y="181"/>
                </a:lnTo>
                <a:lnTo>
                  <a:pt x="624" y="211"/>
                </a:lnTo>
                <a:lnTo>
                  <a:pt x="625" y="224"/>
                </a:lnTo>
                <a:lnTo>
                  <a:pt x="625" y="208"/>
                </a:lnTo>
                <a:lnTo>
                  <a:pt x="625" y="202"/>
                </a:lnTo>
                <a:lnTo>
                  <a:pt x="626" y="189"/>
                </a:lnTo>
                <a:lnTo>
                  <a:pt x="626" y="184"/>
                </a:lnTo>
                <a:lnTo>
                  <a:pt x="626" y="184"/>
                </a:lnTo>
                <a:lnTo>
                  <a:pt x="627" y="191"/>
                </a:lnTo>
                <a:lnTo>
                  <a:pt x="627" y="183"/>
                </a:lnTo>
                <a:lnTo>
                  <a:pt x="627" y="185"/>
                </a:lnTo>
                <a:lnTo>
                  <a:pt x="627" y="188"/>
                </a:lnTo>
                <a:lnTo>
                  <a:pt x="628" y="206"/>
                </a:lnTo>
                <a:lnTo>
                  <a:pt x="628" y="215"/>
                </a:lnTo>
                <a:lnTo>
                  <a:pt x="629" y="232"/>
                </a:lnTo>
                <a:lnTo>
                  <a:pt x="629" y="236"/>
                </a:lnTo>
                <a:lnTo>
                  <a:pt x="629" y="216"/>
                </a:lnTo>
                <a:lnTo>
                  <a:pt x="629" y="185"/>
                </a:lnTo>
                <a:lnTo>
                  <a:pt x="630" y="183"/>
                </a:lnTo>
                <a:lnTo>
                  <a:pt x="630" y="227"/>
                </a:lnTo>
                <a:lnTo>
                  <a:pt x="630" y="248"/>
                </a:lnTo>
                <a:lnTo>
                  <a:pt x="631" y="278"/>
                </a:lnTo>
                <a:lnTo>
                  <a:pt x="631" y="263"/>
                </a:lnTo>
                <a:lnTo>
                  <a:pt x="631" y="279"/>
                </a:lnTo>
                <a:lnTo>
                  <a:pt x="631" y="270"/>
                </a:lnTo>
                <a:lnTo>
                  <a:pt x="632" y="291"/>
                </a:lnTo>
                <a:lnTo>
                  <a:pt x="632" y="312"/>
                </a:lnTo>
                <a:lnTo>
                  <a:pt x="633" y="309"/>
                </a:lnTo>
                <a:lnTo>
                  <a:pt x="633" y="318"/>
                </a:lnTo>
                <a:lnTo>
                  <a:pt x="633" y="307"/>
                </a:lnTo>
                <a:lnTo>
                  <a:pt x="633" y="308"/>
                </a:lnTo>
                <a:lnTo>
                  <a:pt x="634" y="313"/>
                </a:lnTo>
                <a:lnTo>
                  <a:pt x="634" y="309"/>
                </a:lnTo>
                <a:lnTo>
                  <a:pt x="634" y="341"/>
                </a:lnTo>
                <a:lnTo>
                  <a:pt x="634" y="330"/>
                </a:lnTo>
                <a:lnTo>
                  <a:pt x="635" y="336"/>
                </a:lnTo>
                <a:lnTo>
                  <a:pt x="635" y="344"/>
                </a:lnTo>
                <a:lnTo>
                  <a:pt x="635" y="285"/>
                </a:lnTo>
                <a:lnTo>
                  <a:pt x="636" y="209"/>
                </a:lnTo>
                <a:lnTo>
                  <a:pt x="636" y="180"/>
                </a:lnTo>
                <a:lnTo>
                  <a:pt x="637" y="192"/>
                </a:lnTo>
                <a:lnTo>
                  <a:pt x="637" y="206"/>
                </a:lnTo>
                <a:lnTo>
                  <a:pt x="637" y="210"/>
                </a:lnTo>
                <a:lnTo>
                  <a:pt x="637" y="188"/>
                </a:lnTo>
                <a:lnTo>
                  <a:pt x="638" y="167"/>
                </a:lnTo>
                <a:lnTo>
                  <a:pt x="638" y="166"/>
                </a:lnTo>
                <a:lnTo>
                  <a:pt x="638" y="191"/>
                </a:lnTo>
                <a:lnTo>
                  <a:pt x="638" y="213"/>
                </a:lnTo>
                <a:lnTo>
                  <a:pt x="639" y="241"/>
                </a:lnTo>
                <a:lnTo>
                  <a:pt x="639" y="242"/>
                </a:lnTo>
                <a:lnTo>
                  <a:pt x="640" y="241"/>
                </a:lnTo>
                <a:lnTo>
                  <a:pt x="640" y="247"/>
                </a:lnTo>
                <a:lnTo>
                  <a:pt x="640" y="215"/>
                </a:lnTo>
                <a:lnTo>
                  <a:pt x="640" y="180"/>
                </a:lnTo>
                <a:lnTo>
                  <a:pt x="641" y="161"/>
                </a:lnTo>
                <a:lnTo>
                  <a:pt x="641" y="208"/>
                </a:lnTo>
                <a:lnTo>
                  <a:pt x="641" y="204"/>
                </a:lnTo>
                <a:lnTo>
                  <a:pt x="642" y="192"/>
                </a:lnTo>
                <a:lnTo>
                  <a:pt x="642" y="190"/>
                </a:lnTo>
                <a:lnTo>
                  <a:pt x="642" y="160"/>
                </a:lnTo>
                <a:lnTo>
                  <a:pt x="642" y="149"/>
                </a:lnTo>
                <a:lnTo>
                  <a:pt x="643" y="159"/>
                </a:lnTo>
                <a:lnTo>
                  <a:pt x="643" y="138"/>
                </a:lnTo>
                <a:lnTo>
                  <a:pt x="644" y="132"/>
                </a:lnTo>
                <a:lnTo>
                  <a:pt x="644" y="145"/>
                </a:lnTo>
                <a:lnTo>
                  <a:pt x="644" y="156"/>
                </a:lnTo>
                <a:lnTo>
                  <a:pt x="644" y="161"/>
                </a:lnTo>
                <a:lnTo>
                  <a:pt x="645" y="202"/>
                </a:lnTo>
                <a:lnTo>
                  <a:pt x="645" y="234"/>
                </a:lnTo>
                <a:lnTo>
                  <a:pt x="645" y="215"/>
                </a:lnTo>
                <a:lnTo>
                  <a:pt x="646" y="267"/>
                </a:lnTo>
                <a:lnTo>
                  <a:pt x="646" y="331"/>
                </a:lnTo>
                <a:lnTo>
                  <a:pt x="646" y="320"/>
                </a:lnTo>
                <a:lnTo>
                  <a:pt x="646" y="268"/>
                </a:lnTo>
                <a:lnTo>
                  <a:pt x="647" y="250"/>
                </a:lnTo>
                <a:lnTo>
                  <a:pt x="647" y="273"/>
                </a:lnTo>
                <a:lnTo>
                  <a:pt x="648" y="274"/>
                </a:lnTo>
                <a:lnTo>
                  <a:pt x="648" y="299"/>
                </a:lnTo>
                <a:lnTo>
                  <a:pt x="648" y="331"/>
                </a:lnTo>
                <a:lnTo>
                  <a:pt x="648" y="344"/>
                </a:lnTo>
                <a:lnTo>
                  <a:pt x="649" y="345"/>
                </a:lnTo>
                <a:lnTo>
                  <a:pt x="649" y="346"/>
                </a:lnTo>
                <a:lnTo>
                  <a:pt x="649" y="335"/>
                </a:lnTo>
                <a:lnTo>
                  <a:pt x="649" y="335"/>
                </a:lnTo>
                <a:lnTo>
                  <a:pt x="650" y="323"/>
                </a:lnTo>
                <a:lnTo>
                  <a:pt x="650" y="311"/>
                </a:lnTo>
                <a:lnTo>
                  <a:pt x="651" y="293"/>
                </a:lnTo>
                <a:lnTo>
                  <a:pt x="651" y="269"/>
                </a:lnTo>
                <a:lnTo>
                  <a:pt x="651" y="291"/>
                </a:lnTo>
                <a:lnTo>
                  <a:pt x="651" y="287"/>
                </a:lnTo>
                <a:lnTo>
                  <a:pt x="652" y="291"/>
                </a:lnTo>
                <a:lnTo>
                  <a:pt x="652" y="316"/>
                </a:lnTo>
                <a:lnTo>
                  <a:pt x="652" y="324"/>
                </a:lnTo>
                <a:lnTo>
                  <a:pt x="653" y="328"/>
                </a:lnTo>
                <a:lnTo>
                  <a:pt x="653" y="348"/>
                </a:lnTo>
                <a:lnTo>
                  <a:pt x="653" y="291"/>
                </a:lnTo>
                <a:lnTo>
                  <a:pt x="653" y="253"/>
                </a:lnTo>
                <a:lnTo>
                  <a:pt x="654" y="247"/>
                </a:lnTo>
                <a:lnTo>
                  <a:pt x="654" y="265"/>
                </a:lnTo>
                <a:lnTo>
                  <a:pt x="655" y="250"/>
                </a:lnTo>
                <a:lnTo>
                  <a:pt x="655" y="235"/>
                </a:lnTo>
                <a:lnTo>
                  <a:pt x="655" y="209"/>
                </a:lnTo>
                <a:lnTo>
                  <a:pt x="655" y="232"/>
                </a:lnTo>
                <a:lnTo>
                  <a:pt x="656" y="232"/>
                </a:lnTo>
                <a:lnTo>
                  <a:pt x="656" y="194"/>
                </a:lnTo>
                <a:lnTo>
                  <a:pt x="656" y="177"/>
                </a:lnTo>
                <a:lnTo>
                  <a:pt x="657" y="176"/>
                </a:lnTo>
                <a:lnTo>
                  <a:pt x="657" y="198"/>
                </a:lnTo>
                <a:lnTo>
                  <a:pt x="657" y="193"/>
                </a:lnTo>
                <a:lnTo>
                  <a:pt x="658" y="168"/>
                </a:lnTo>
                <a:lnTo>
                  <a:pt x="658" y="186"/>
                </a:lnTo>
                <a:lnTo>
                  <a:pt x="658" y="204"/>
                </a:lnTo>
                <a:lnTo>
                  <a:pt x="659" y="239"/>
                </a:lnTo>
                <a:lnTo>
                  <a:pt x="659" y="261"/>
                </a:lnTo>
                <a:lnTo>
                  <a:pt x="659" y="244"/>
                </a:lnTo>
                <a:lnTo>
                  <a:pt x="659" y="206"/>
                </a:lnTo>
                <a:lnTo>
                  <a:pt x="660" y="219"/>
                </a:lnTo>
                <a:lnTo>
                  <a:pt x="660" y="235"/>
                </a:lnTo>
                <a:lnTo>
                  <a:pt x="660" y="275"/>
                </a:lnTo>
                <a:lnTo>
                  <a:pt x="661" y="270"/>
                </a:lnTo>
                <a:lnTo>
                  <a:pt x="661" y="282"/>
                </a:lnTo>
                <a:lnTo>
                  <a:pt x="661" y="307"/>
                </a:lnTo>
                <a:lnTo>
                  <a:pt x="662" y="300"/>
                </a:lnTo>
                <a:lnTo>
                  <a:pt x="662" y="304"/>
                </a:lnTo>
                <a:lnTo>
                  <a:pt x="662" y="316"/>
                </a:lnTo>
                <a:lnTo>
                  <a:pt x="663" y="329"/>
                </a:lnTo>
                <a:lnTo>
                  <a:pt x="663" y="329"/>
                </a:lnTo>
                <a:lnTo>
                  <a:pt x="663" y="343"/>
                </a:lnTo>
                <a:lnTo>
                  <a:pt x="663" y="350"/>
                </a:lnTo>
                <a:lnTo>
                  <a:pt x="664" y="352"/>
                </a:lnTo>
                <a:lnTo>
                  <a:pt x="664" y="361"/>
                </a:lnTo>
                <a:lnTo>
                  <a:pt x="664" y="337"/>
                </a:lnTo>
                <a:lnTo>
                  <a:pt x="664" y="317"/>
                </a:lnTo>
                <a:lnTo>
                  <a:pt x="665" y="316"/>
                </a:lnTo>
                <a:lnTo>
                  <a:pt x="665" y="354"/>
                </a:lnTo>
                <a:lnTo>
                  <a:pt x="666" y="342"/>
                </a:lnTo>
                <a:lnTo>
                  <a:pt x="666" y="353"/>
                </a:lnTo>
                <a:lnTo>
                  <a:pt x="666" y="374"/>
                </a:lnTo>
                <a:lnTo>
                  <a:pt x="666" y="366"/>
                </a:lnTo>
                <a:lnTo>
                  <a:pt x="667" y="364"/>
                </a:lnTo>
                <a:lnTo>
                  <a:pt x="667" y="346"/>
                </a:lnTo>
                <a:lnTo>
                  <a:pt x="667" y="346"/>
                </a:lnTo>
                <a:lnTo>
                  <a:pt x="668" y="352"/>
                </a:lnTo>
                <a:lnTo>
                  <a:pt x="668" y="359"/>
                </a:lnTo>
                <a:lnTo>
                  <a:pt x="668" y="357"/>
                </a:lnTo>
                <a:lnTo>
                  <a:pt x="669" y="382"/>
                </a:lnTo>
                <a:lnTo>
                  <a:pt x="669" y="338"/>
                </a:lnTo>
                <a:lnTo>
                  <a:pt x="669" y="278"/>
                </a:lnTo>
                <a:lnTo>
                  <a:pt x="670" y="255"/>
                </a:lnTo>
                <a:lnTo>
                  <a:pt x="670" y="259"/>
                </a:lnTo>
                <a:lnTo>
                  <a:pt x="670" y="253"/>
                </a:lnTo>
                <a:lnTo>
                  <a:pt x="670" y="283"/>
                </a:lnTo>
                <a:lnTo>
                  <a:pt x="671" y="278"/>
                </a:lnTo>
                <a:lnTo>
                  <a:pt x="671" y="270"/>
                </a:lnTo>
                <a:lnTo>
                  <a:pt x="671" y="261"/>
                </a:lnTo>
                <a:lnTo>
                  <a:pt x="672" y="268"/>
                </a:lnTo>
                <a:lnTo>
                  <a:pt x="672" y="271"/>
                </a:lnTo>
                <a:lnTo>
                  <a:pt x="672" y="286"/>
                </a:lnTo>
                <a:lnTo>
                  <a:pt x="673" y="283"/>
                </a:lnTo>
                <a:lnTo>
                  <a:pt x="673" y="302"/>
                </a:lnTo>
                <a:lnTo>
                  <a:pt x="673" y="312"/>
                </a:lnTo>
                <a:lnTo>
                  <a:pt x="674" y="307"/>
                </a:lnTo>
                <a:lnTo>
                  <a:pt x="674" y="311"/>
                </a:lnTo>
                <a:lnTo>
                  <a:pt x="674" y="283"/>
                </a:lnTo>
                <a:lnTo>
                  <a:pt x="674" y="314"/>
                </a:lnTo>
                <a:lnTo>
                  <a:pt x="675" y="295"/>
                </a:lnTo>
                <a:lnTo>
                  <a:pt x="675" y="313"/>
                </a:lnTo>
                <a:lnTo>
                  <a:pt x="675" y="317"/>
                </a:lnTo>
                <a:lnTo>
                  <a:pt x="675" y="293"/>
                </a:lnTo>
                <a:lnTo>
                  <a:pt x="676" y="324"/>
                </a:lnTo>
                <a:lnTo>
                  <a:pt x="676" y="297"/>
                </a:lnTo>
                <a:lnTo>
                  <a:pt x="677" y="302"/>
                </a:lnTo>
                <a:lnTo>
                  <a:pt x="677" y="333"/>
                </a:lnTo>
                <a:lnTo>
                  <a:pt x="677" y="270"/>
                </a:lnTo>
                <a:lnTo>
                  <a:pt x="678" y="215"/>
                </a:lnTo>
                <a:lnTo>
                  <a:pt x="678" y="253"/>
                </a:lnTo>
                <a:lnTo>
                  <a:pt x="678" y="266"/>
                </a:lnTo>
                <a:lnTo>
                  <a:pt x="678" y="269"/>
                </a:lnTo>
                <a:lnTo>
                  <a:pt x="679" y="265"/>
                </a:lnTo>
                <a:lnTo>
                  <a:pt x="679" y="244"/>
                </a:lnTo>
                <a:lnTo>
                  <a:pt x="680" y="195"/>
                </a:lnTo>
                <a:lnTo>
                  <a:pt x="680" y="193"/>
                </a:lnTo>
                <a:lnTo>
                  <a:pt x="680" y="208"/>
                </a:lnTo>
                <a:lnTo>
                  <a:pt x="680" y="206"/>
                </a:lnTo>
                <a:lnTo>
                  <a:pt x="681" y="234"/>
                </a:lnTo>
                <a:lnTo>
                  <a:pt x="681" y="229"/>
                </a:lnTo>
                <a:lnTo>
                  <a:pt x="681" y="243"/>
                </a:lnTo>
                <a:lnTo>
                  <a:pt x="681" y="203"/>
                </a:lnTo>
                <a:lnTo>
                  <a:pt x="682" y="235"/>
                </a:lnTo>
                <a:lnTo>
                  <a:pt x="682" y="279"/>
                </a:lnTo>
                <a:lnTo>
                  <a:pt x="682" y="296"/>
                </a:lnTo>
                <a:lnTo>
                  <a:pt x="683" y="362"/>
                </a:lnTo>
                <a:lnTo>
                  <a:pt x="683" y="384"/>
                </a:lnTo>
                <a:lnTo>
                  <a:pt x="683" y="405"/>
                </a:lnTo>
                <a:lnTo>
                  <a:pt x="684" y="395"/>
                </a:lnTo>
                <a:lnTo>
                  <a:pt x="684" y="377"/>
                </a:lnTo>
                <a:lnTo>
                  <a:pt x="684" y="360"/>
                </a:lnTo>
                <a:lnTo>
                  <a:pt x="685" y="328"/>
                </a:lnTo>
                <a:lnTo>
                  <a:pt x="685" y="282"/>
                </a:lnTo>
                <a:lnTo>
                  <a:pt x="685" y="262"/>
                </a:lnTo>
                <a:lnTo>
                  <a:pt x="685" y="316"/>
                </a:lnTo>
                <a:lnTo>
                  <a:pt x="686" y="386"/>
                </a:lnTo>
                <a:lnTo>
                  <a:pt x="686" y="409"/>
                </a:lnTo>
                <a:lnTo>
                  <a:pt x="686" y="394"/>
                </a:lnTo>
                <a:lnTo>
                  <a:pt x="687" y="372"/>
                </a:lnTo>
                <a:lnTo>
                  <a:pt x="687" y="365"/>
                </a:lnTo>
                <a:lnTo>
                  <a:pt x="687" y="370"/>
                </a:lnTo>
                <a:lnTo>
                  <a:pt x="688" y="340"/>
                </a:lnTo>
                <a:lnTo>
                  <a:pt x="688" y="345"/>
                </a:lnTo>
                <a:lnTo>
                  <a:pt x="688" y="374"/>
                </a:lnTo>
                <a:lnTo>
                  <a:pt x="689" y="335"/>
                </a:lnTo>
                <a:lnTo>
                  <a:pt x="689" y="291"/>
                </a:lnTo>
                <a:lnTo>
                  <a:pt x="689" y="286"/>
                </a:lnTo>
                <a:lnTo>
                  <a:pt x="689" y="275"/>
                </a:lnTo>
                <a:lnTo>
                  <a:pt x="690" y="270"/>
                </a:lnTo>
                <a:lnTo>
                  <a:pt x="690" y="250"/>
                </a:lnTo>
                <a:lnTo>
                  <a:pt x="691" y="245"/>
                </a:lnTo>
                <a:lnTo>
                  <a:pt x="691" y="279"/>
                </a:lnTo>
                <a:lnTo>
                  <a:pt x="691" y="261"/>
                </a:lnTo>
                <a:lnTo>
                  <a:pt x="691" y="267"/>
                </a:lnTo>
                <a:lnTo>
                  <a:pt x="692" y="295"/>
                </a:lnTo>
                <a:lnTo>
                  <a:pt x="692" y="305"/>
                </a:lnTo>
                <a:lnTo>
                  <a:pt x="692" y="317"/>
                </a:lnTo>
                <a:lnTo>
                  <a:pt x="692" y="312"/>
                </a:lnTo>
                <a:lnTo>
                  <a:pt x="693" y="253"/>
                </a:lnTo>
                <a:lnTo>
                  <a:pt x="693" y="246"/>
                </a:lnTo>
                <a:lnTo>
                  <a:pt x="693" y="271"/>
                </a:lnTo>
                <a:lnTo>
                  <a:pt x="694" y="288"/>
                </a:lnTo>
                <a:lnTo>
                  <a:pt x="694" y="280"/>
                </a:lnTo>
                <a:lnTo>
                  <a:pt x="694" y="319"/>
                </a:lnTo>
                <a:lnTo>
                  <a:pt x="695" y="324"/>
                </a:lnTo>
                <a:lnTo>
                  <a:pt x="695" y="350"/>
                </a:lnTo>
                <a:lnTo>
                  <a:pt x="695" y="350"/>
                </a:lnTo>
                <a:lnTo>
                  <a:pt x="696" y="338"/>
                </a:lnTo>
                <a:lnTo>
                  <a:pt x="696" y="378"/>
                </a:lnTo>
                <a:lnTo>
                  <a:pt x="696" y="385"/>
                </a:lnTo>
                <a:lnTo>
                  <a:pt x="696" y="370"/>
                </a:lnTo>
                <a:lnTo>
                  <a:pt x="697" y="377"/>
                </a:lnTo>
                <a:lnTo>
                  <a:pt x="697" y="381"/>
                </a:lnTo>
                <a:lnTo>
                  <a:pt x="697" y="364"/>
                </a:lnTo>
                <a:lnTo>
                  <a:pt x="698" y="369"/>
                </a:lnTo>
                <a:lnTo>
                  <a:pt x="698" y="347"/>
                </a:lnTo>
                <a:lnTo>
                  <a:pt x="698" y="363"/>
                </a:lnTo>
                <a:lnTo>
                  <a:pt x="699" y="351"/>
                </a:lnTo>
                <a:lnTo>
                  <a:pt x="699" y="322"/>
                </a:lnTo>
                <a:lnTo>
                  <a:pt x="699" y="326"/>
                </a:lnTo>
                <a:lnTo>
                  <a:pt x="700" y="321"/>
                </a:lnTo>
                <a:lnTo>
                  <a:pt x="700" y="317"/>
                </a:lnTo>
                <a:lnTo>
                  <a:pt x="700" y="305"/>
                </a:lnTo>
                <a:lnTo>
                  <a:pt x="700" y="270"/>
                </a:lnTo>
                <a:lnTo>
                  <a:pt x="701" y="229"/>
                </a:lnTo>
                <a:lnTo>
                  <a:pt x="701" y="151"/>
                </a:lnTo>
                <a:lnTo>
                  <a:pt x="702" y="173"/>
                </a:lnTo>
                <a:lnTo>
                  <a:pt x="702" y="208"/>
                </a:lnTo>
                <a:lnTo>
                  <a:pt x="702" y="212"/>
                </a:lnTo>
                <a:lnTo>
                  <a:pt x="702" y="215"/>
                </a:lnTo>
                <a:lnTo>
                  <a:pt x="703" y="197"/>
                </a:lnTo>
                <a:lnTo>
                  <a:pt x="703" y="165"/>
                </a:lnTo>
                <a:lnTo>
                  <a:pt x="703" y="146"/>
                </a:lnTo>
                <a:lnTo>
                  <a:pt x="704" y="146"/>
                </a:lnTo>
                <a:lnTo>
                  <a:pt x="704" y="152"/>
                </a:lnTo>
                <a:lnTo>
                  <a:pt x="704" y="184"/>
                </a:lnTo>
                <a:lnTo>
                  <a:pt x="704" y="190"/>
                </a:lnTo>
                <a:lnTo>
                  <a:pt x="705" y="153"/>
                </a:lnTo>
                <a:lnTo>
                  <a:pt x="705" y="183"/>
                </a:lnTo>
                <a:lnTo>
                  <a:pt x="706" y="198"/>
                </a:lnTo>
                <a:lnTo>
                  <a:pt x="706" y="196"/>
                </a:lnTo>
                <a:lnTo>
                  <a:pt x="706" y="211"/>
                </a:lnTo>
                <a:lnTo>
                  <a:pt x="706" y="164"/>
                </a:lnTo>
                <a:lnTo>
                  <a:pt x="707" y="184"/>
                </a:lnTo>
                <a:lnTo>
                  <a:pt x="707" y="204"/>
                </a:lnTo>
                <a:lnTo>
                  <a:pt x="707" y="209"/>
                </a:lnTo>
                <a:lnTo>
                  <a:pt x="707" y="231"/>
                </a:lnTo>
                <a:lnTo>
                  <a:pt x="708" y="268"/>
                </a:lnTo>
                <a:lnTo>
                  <a:pt x="708" y="284"/>
                </a:lnTo>
                <a:lnTo>
                  <a:pt x="708" y="272"/>
                </a:lnTo>
                <a:lnTo>
                  <a:pt x="709" y="232"/>
                </a:lnTo>
                <a:lnTo>
                  <a:pt x="709" y="229"/>
                </a:lnTo>
                <a:lnTo>
                  <a:pt x="709" y="261"/>
                </a:lnTo>
                <a:lnTo>
                  <a:pt x="710" y="244"/>
                </a:lnTo>
                <a:lnTo>
                  <a:pt x="710" y="230"/>
                </a:lnTo>
                <a:lnTo>
                  <a:pt x="710" y="256"/>
                </a:lnTo>
                <a:lnTo>
                  <a:pt x="711" y="283"/>
                </a:lnTo>
                <a:lnTo>
                  <a:pt x="711" y="318"/>
                </a:lnTo>
                <a:lnTo>
                  <a:pt x="711" y="332"/>
                </a:lnTo>
                <a:lnTo>
                  <a:pt x="711" y="359"/>
                </a:lnTo>
                <a:lnTo>
                  <a:pt x="712" y="359"/>
                </a:lnTo>
                <a:lnTo>
                  <a:pt x="712" y="360"/>
                </a:lnTo>
                <a:lnTo>
                  <a:pt x="713" y="355"/>
                </a:lnTo>
                <a:lnTo>
                  <a:pt x="713" y="346"/>
                </a:lnTo>
                <a:lnTo>
                  <a:pt x="713" y="318"/>
                </a:lnTo>
                <a:lnTo>
                  <a:pt x="713" y="298"/>
                </a:lnTo>
                <a:lnTo>
                  <a:pt x="714" y="285"/>
                </a:lnTo>
                <a:lnTo>
                  <a:pt x="714" y="241"/>
                </a:lnTo>
                <a:lnTo>
                  <a:pt x="714" y="244"/>
                </a:lnTo>
                <a:lnTo>
                  <a:pt x="715" y="235"/>
                </a:lnTo>
                <a:lnTo>
                  <a:pt x="715" y="235"/>
                </a:lnTo>
                <a:lnTo>
                  <a:pt x="715" y="211"/>
                </a:lnTo>
                <a:lnTo>
                  <a:pt x="715" y="243"/>
                </a:lnTo>
                <a:lnTo>
                  <a:pt x="716" y="251"/>
                </a:lnTo>
                <a:lnTo>
                  <a:pt x="716" y="247"/>
                </a:lnTo>
                <a:lnTo>
                  <a:pt x="717" y="271"/>
                </a:lnTo>
                <a:lnTo>
                  <a:pt x="717" y="177"/>
                </a:lnTo>
                <a:lnTo>
                  <a:pt x="717" y="157"/>
                </a:lnTo>
                <a:lnTo>
                  <a:pt x="717" y="183"/>
                </a:lnTo>
                <a:lnTo>
                  <a:pt x="718" y="185"/>
                </a:lnTo>
                <a:lnTo>
                  <a:pt x="718" y="166"/>
                </a:lnTo>
                <a:lnTo>
                  <a:pt x="718" y="149"/>
                </a:lnTo>
                <a:lnTo>
                  <a:pt x="719" y="134"/>
                </a:lnTo>
                <a:lnTo>
                  <a:pt x="719" y="126"/>
                </a:lnTo>
                <a:lnTo>
                  <a:pt x="719" y="124"/>
                </a:lnTo>
                <a:lnTo>
                  <a:pt x="719" y="111"/>
                </a:lnTo>
                <a:lnTo>
                  <a:pt x="720" y="151"/>
                </a:lnTo>
                <a:lnTo>
                  <a:pt x="720" y="186"/>
                </a:lnTo>
                <a:lnTo>
                  <a:pt x="721" y="199"/>
                </a:lnTo>
                <a:lnTo>
                  <a:pt x="721" y="157"/>
                </a:lnTo>
                <a:lnTo>
                  <a:pt x="721" y="146"/>
                </a:lnTo>
                <a:lnTo>
                  <a:pt x="721" y="149"/>
                </a:lnTo>
                <a:lnTo>
                  <a:pt x="722" y="121"/>
                </a:lnTo>
                <a:lnTo>
                  <a:pt x="722" y="99"/>
                </a:lnTo>
                <a:lnTo>
                  <a:pt x="722" y="112"/>
                </a:lnTo>
                <a:lnTo>
                  <a:pt x="722" y="94"/>
                </a:lnTo>
                <a:lnTo>
                  <a:pt x="723" y="75"/>
                </a:lnTo>
                <a:lnTo>
                  <a:pt x="723" y="95"/>
                </a:lnTo>
                <a:lnTo>
                  <a:pt x="724" y="115"/>
                </a:lnTo>
                <a:lnTo>
                  <a:pt x="724" y="102"/>
                </a:lnTo>
                <a:lnTo>
                  <a:pt x="724" y="119"/>
                </a:lnTo>
                <a:lnTo>
                  <a:pt x="724" y="184"/>
                </a:lnTo>
                <a:lnTo>
                  <a:pt x="725" y="204"/>
                </a:lnTo>
                <a:lnTo>
                  <a:pt x="725" y="262"/>
                </a:lnTo>
                <a:lnTo>
                  <a:pt x="725" y="281"/>
                </a:lnTo>
                <a:lnTo>
                  <a:pt x="726" y="282"/>
                </a:lnTo>
                <a:lnTo>
                  <a:pt x="726" y="286"/>
                </a:lnTo>
                <a:lnTo>
                  <a:pt x="726" y="287"/>
                </a:lnTo>
                <a:lnTo>
                  <a:pt x="726" y="318"/>
                </a:lnTo>
                <a:lnTo>
                  <a:pt x="727" y="298"/>
                </a:lnTo>
                <a:lnTo>
                  <a:pt x="727" y="286"/>
                </a:lnTo>
                <a:lnTo>
                  <a:pt x="728" y="296"/>
                </a:lnTo>
                <a:lnTo>
                  <a:pt x="728" y="284"/>
                </a:lnTo>
                <a:lnTo>
                  <a:pt x="728" y="275"/>
                </a:lnTo>
                <a:lnTo>
                  <a:pt x="728" y="273"/>
                </a:lnTo>
                <a:lnTo>
                  <a:pt x="729" y="258"/>
                </a:lnTo>
                <a:lnTo>
                  <a:pt x="729" y="278"/>
                </a:lnTo>
                <a:lnTo>
                  <a:pt x="729" y="306"/>
                </a:lnTo>
                <a:lnTo>
                  <a:pt x="730" y="288"/>
                </a:lnTo>
                <a:lnTo>
                  <a:pt x="730" y="300"/>
                </a:lnTo>
                <a:lnTo>
                  <a:pt x="730" y="315"/>
                </a:lnTo>
                <a:lnTo>
                  <a:pt x="731" y="304"/>
                </a:lnTo>
                <a:lnTo>
                  <a:pt x="731" y="339"/>
                </a:lnTo>
                <a:lnTo>
                  <a:pt x="731" y="326"/>
                </a:lnTo>
                <a:lnTo>
                  <a:pt x="732" y="338"/>
                </a:lnTo>
                <a:lnTo>
                  <a:pt x="732" y="357"/>
                </a:lnTo>
                <a:lnTo>
                  <a:pt x="732" y="385"/>
                </a:lnTo>
                <a:lnTo>
                  <a:pt x="732" y="343"/>
                </a:lnTo>
                <a:lnTo>
                  <a:pt x="733" y="212"/>
                </a:lnTo>
                <a:lnTo>
                  <a:pt x="733" y="231"/>
                </a:lnTo>
                <a:lnTo>
                  <a:pt x="733" y="263"/>
                </a:lnTo>
                <a:lnTo>
                  <a:pt x="733" y="256"/>
                </a:lnTo>
                <a:lnTo>
                  <a:pt x="734" y="258"/>
                </a:lnTo>
                <a:lnTo>
                  <a:pt x="734" y="267"/>
                </a:lnTo>
                <a:lnTo>
                  <a:pt x="735" y="270"/>
                </a:lnTo>
                <a:lnTo>
                  <a:pt x="735" y="258"/>
                </a:lnTo>
                <a:lnTo>
                  <a:pt x="735" y="267"/>
                </a:lnTo>
                <a:lnTo>
                  <a:pt x="735" y="260"/>
                </a:lnTo>
                <a:lnTo>
                  <a:pt x="736" y="262"/>
                </a:lnTo>
                <a:lnTo>
                  <a:pt x="736" y="251"/>
                </a:lnTo>
                <a:lnTo>
                  <a:pt x="736" y="259"/>
                </a:lnTo>
                <a:lnTo>
                  <a:pt x="737" y="276"/>
                </a:lnTo>
                <a:lnTo>
                  <a:pt x="737" y="270"/>
                </a:lnTo>
                <a:lnTo>
                  <a:pt x="737" y="270"/>
                </a:lnTo>
                <a:lnTo>
                  <a:pt x="737" y="254"/>
                </a:lnTo>
                <a:lnTo>
                  <a:pt x="738" y="246"/>
                </a:lnTo>
                <a:lnTo>
                  <a:pt x="738" y="261"/>
                </a:lnTo>
                <a:lnTo>
                  <a:pt x="739" y="277"/>
                </a:lnTo>
                <a:lnTo>
                  <a:pt x="739" y="266"/>
                </a:lnTo>
                <a:lnTo>
                  <a:pt x="739" y="262"/>
                </a:lnTo>
                <a:lnTo>
                  <a:pt x="739" y="255"/>
                </a:lnTo>
                <a:lnTo>
                  <a:pt x="740" y="249"/>
                </a:lnTo>
                <a:lnTo>
                  <a:pt x="740" y="213"/>
                </a:lnTo>
                <a:lnTo>
                  <a:pt x="740" y="181"/>
                </a:lnTo>
                <a:lnTo>
                  <a:pt x="741" y="132"/>
                </a:lnTo>
                <a:lnTo>
                  <a:pt x="741" y="178"/>
                </a:lnTo>
                <a:lnTo>
                  <a:pt x="741" y="196"/>
                </a:lnTo>
                <a:lnTo>
                  <a:pt x="742" y="214"/>
                </a:lnTo>
                <a:lnTo>
                  <a:pt x="742" y="208"/>
                </a:lnTo>
                <a:lnTo>
                  <a:pt x="742" y="168"/>
                </a:lnTo>
                <a:lnTo>
                  <a:pt x="743" y="157"/>
                </a:lnTo>
                <a:lnTo>
                  <a:pt x="743" y="148"/>
                </a:lnTo>
                <a:lnTo>
                  <a:pt x="743" y="139"/>
                </a:lnTo>
                <a:lnTo>
                  <a:pt x="743" y="101"/>
                </a:lnTo>
                <a:lnTo>
                  <a:pt x="744" y="131"/>
                </a:lnTo>
                <a:lnTo>
                  <a:pt x="744" y="143"/>
                </a:lnTo>
                <a:lnTo>
                  <a:pt x="744" y="137"/>
                </a:lnTo>
                <a:lnTo>
                  <a:pt x="745" y="138"/>
                </a:lnTo>
                <a:lnTo>
                  <a:pt x="745" y="148"/>
                </a:lnTo>
                <a:lnTo>
                  <a:pt x="745" y="164"/>
                </a:lnTo>
                <a:lnTo>
                  <a:pt x="746" y="152"/>
                </a:lnTo>
                <a:lnTo>
                  <a:pt x="746" y="146"/>
                </a:lnTo>
                <a:lnTo>
                  <a:pt x="746" y="174"/>
                </a:lnTo>
                <a:lnTo>
                  <a:pt x="747" y="193"/>
                </a:lnTo>
                <a:lnTo>
                  <a:pt x="747" y="226"/>
                </a:lnTo>
                <a:lnTo>
                  <a:pt x="747" y="192"/>
                </a:lnTo>
                <a:lnTo>
                  <a:pt x="747" y="173"/>
                </a:lnTo>
                <a:lnTo>
                  <a:pt x="748" y="181"/>
                </a:lnTo>
                <a:lnTo>
                  <a:pt x="748" y="176"/>
                </a:lnTo>
                <a:lnTo>
                  <a:pt x="748" y="176"/>
                </a:lnTo>
                <a:lnTo>
                  <a:pt x="748" y="224"/>
                </a:lnTo>
                <a:lnTo>
                  <a:pt x="749" y="246"/>
                </a:lnTo>
                <a:lnTo>
                  <a:pt x="749" y="233"/>
                </a:lnTo>
                <a:lnTo>
                  <a:pt x="750" y="246"/>
                </a:lnTo>
                <a:lnTo>
                  <a:pt x="750" y="241"/>
                </a:lnTo>
                <a:lnTo>
                  <a:pt x="750" y="261"/>
                </a:lnTo>
                <a:lnTo>
                  <a:pt x="750" y="276"/>
                </a:lnTo>
                <a:lnTo>
                  <a:pt x="751" y="262"/>
                </a:lnTo>
                <a:lnTo>
                  <a:pt x="751" y="253"/>
                </a:lnTo>
                <a:lnTo>
                  <a:pt x="751" y="274"/>
                </a:lnTo>
                <a:lnTo>
                  <a:pt x="752" y="271"/>
                </a:lnTo>
                <a:lnTo>
                  <a:pt x="752" y="273"/>
                </a:lnTo>
                <a:lnTo>
                  <a:pt x="752" y="268"/>
                </a:lnTo>
                <a:lnTo>
                  <a:pt x="753" y="261"/>
                </a:lnTo>
                <a:lnTo>
                  <a:pt x="753" y="260"/>
                </a:lnTo>
                <a:lnTo>
                  <a:pt x="753" y="245"/>
                </a:lnTo>
                <a:lnTo>
                  <a:pt x="754" y="215"/>
                </a:lnTo>
                <a:lnTo>
                  <a:pt x="754" y="179"/>
                </a:lnTo>
                <a:lnTo>
                  <a:pt x="754" y="197"/>
                </a:lnTo>
                <a:lnTo>
                  <a:pt x="754" y="204"/>
                </a:lnTo>
                <a:lnTo>
                  <a:pt x="755" y="205"/>
                </a:lnTo>
                <a:lnTo>
                  <a:pt x="755" y="205"/>
                </a:lnTo>
                <a:lnTo>
                  <a:pt x="755" y="227"/>
                </a:lnTo>
                <a:lnTo>
                  <a:pt x="756" y="222"/>
                </a:lnTo>
                <a:lnTo>
                  <a:pt x="756" y="202"/>
                </a:lnTo>
                <a:lnTo>
                  <a:pt x="756" y="205"/>
                </a:lnTo>
                <a:lnTo>
                  <a:pt x="757" y="229"/>
                </a:lnTo>
                <a:lnTo>
                  <a:pt x="757" y="250"/>
                </a:lnTo>
                <a:lnTo>
                  <a:pt x="757" y="289"/>
                </a:lnTo>
                <a:lnTo>
                  <a:pt x="758" y="300"/>
                </a:lnTo>
                <a:lnTo>
                  <a:pt x="758" y="285"/>
                </a:lnTo>
                <a:lnTo>
                  <a:pt x="758" y="297"/>
                </a:lnTo>
                <a:lnTo>
                  <a:pt x="758" y="314"/>
                </a:lnTo>
                <a:lnTo>
                  <a:pt x="759" y="342"/>
                </a:lnTo>
                <a:lnTo>
                  <a:pt x="759" y="336"/>
                </a:lnTo>
                <a:lnTo>
                  <a:pt x="759" y="331"/>
                </a:lnTo>
                <a:lnTo>
                  <a:pt x="760" y="333"/>
                </a:lnTo>
                <a:lnTo>
                  <a:pt x="760" y="339"/>
                </a:lnTo>
                <a:lnTo>
                  <a:pt x="760" y="334"/>
                </a:lnTo>
                <a:lnTo>
                  <a:pt x="761" y="333"/>
                </a:lnTo>
                <a:lnTo>
                  <a:pt x="761" y="334"/>
                </a:lnTo>
                <a:lnTo>
                  <a:pt x="761" y="342"/>
                </a:lnTo>
                <a:lnTo>
                  <a:pt x="762" y="335"/>
                </a:lnTo>
                <a:lnTo>
                  <a:pt x="762" y="336"/>
                </a:lnTo>
                <a:lnTo>
                  <a:pt x="762" y="319"/>
                </a:lnTo>
                <a:lnTo>
                  <a:pt x="762" y="294"/>
                </a:lnTo>
                <a:lnTo>
                  <a:pt x="763" y="315"/>
                </a:lnTo>
                <a:lnTo>
                  <a:pt x="763" y="311"/>
                </a:lnTo>
                <a:lnTo>
                  <a:pt x="764" y="297"/>
                </a:lnTo>
                <a:lnTo>
                  <a:pt x="764" y="273"/>
                </a:lnTo>
                <a:lnTo>
                  <a:pt x="764" y="212"/>
                </a:lnTo>
                <a:lnTo>
                  <a:pt x="764" y="229"/>
                </a:lnTo>
                <a:lnTo>
                  <a:pt x="765" y="248"/>
                </a:lnTo>
                <a:lnTo>
                  <a:pt x="765" y="229"/>
                </a:lnTo>
                <a:lnTo>
                  <a:pt x="765" y="261"/>
                </a:lnTo>
                <a:lnTo>
                  <a:pt x="765" y="338"/>
                </a:lnTo>
                <a:lnTo>
                  <a:pt x="766" y="305"/>
                </a:lnTo>
                <a:lnTo>
                  <a:pt x="766" y="272"/>
                </a:lnTo>
                <a:lnTo>
                  <a:pt x="766" y="196"/>
                </a:lnTo>
                <a:lnTo>
                  <a:pt x="767" y="203"/>
                </a:lnTo>
                <a:lnTo>
                  <a:pt x="767" y="205"/>
                </a:lnTo>
                <a:lnTo>
                  <a:pt x="767" y="205"/>
                </a:lnTo>
                <a:lnTo>
                  <a:pt x="768" y="220"/>
                </a:lnTo>
                <a:lnTo>
                  <a:pt x="768" y="213"/>
                </a:lnTo>
                <a:lnTo>
                  <a:pt x="768" y="245"/>
                </a:lnTo>
                <a:lnTo>
                  <a:pt x="769" y="231"/>
                </a:lnTo>
                <a:lnTo>
                  <a:pt x="769" y="251"/>
                </a:lnTo>
                <a:lnTo>
                  <a:pt x="769" y="256"/>
                </a:lnTo>
                <a:lnTo>
                  <a:pt x="769" y="236"/>
                </a:lnTo>
                <a:lnTo>
                  <a:pt x="770" y="223"/>
                </a:lnTo>
                <a:lnTo>
                  <a:pt x="770" y="243"/>
                </a:lnTo>
                <a:lnTo>
                  <a:pt x="770" y="303"/>
                </a:lnTo>
                <a:lnTo>
                  <a:pt x="771" y="295"/>
                </a:lnTo>
                <a:lnTo>
                  <a:pt x="771" y="299"/>
                </a:lnTo>
                <a:lnTo>
                  <a:pt x="771" y="282"/>
                </a:lnTo>
                <a:lnTo>
                  <a:pt x="772" y="288"/>
                </a:lnTo>
                <a:lnTo>
                  <a:pt x="772" y="281"/>
                </a:lnTo>
                <a:lnTo>
                  <a:pt x="772" y="243"/>
                </a:lnTo>
                <a:lnTo>
                  <a:pt x="773" y="227"/>
                </a:lnTo>
                <a:lnTo>
                  <a:pt x="773" y="220"/>
                </a:lnTo>
                <a:lnTo>
                  <a:pt x="773" y="231"/>
                </a:lnTo>
                <a:lnTo>
                  <a:pt x="773" y="239"/>
                </a:lnTo>
                <a:lnTo>
                  <a:pt x="774" y="208"/>
                </a:lnTo>
                <a:lnTo>
                  <a:pt x="774" y="193"/>
                </a:lnTo>
                <a:lnTo>
                  <a:pt x="775" y="188"/>
                </a:lnTo>
                <a:lnTo>
                  <a:pt x="775" y="200"/>
                </a:lnTo>
                <a:lnTo>
                  <a:pt x="775" y="194"/>
                </a:lnTo>
                <a:lnTo>
                  <a:pt x="775" y="195"/>
                </a:lnTo>
                <a:lnTo>
                  <a:pt x="776" y="222"/>
                </a:lnTo>
                <a:lnTo>
                  <a:pt x="776" y="220"/>
                </a:lnTo>
                <a:lnTo>
                  <a:pt x="776" y="226"/>
                </a:lnTo>
                <a:lnTo>
                  <a:pt x="776" y="237"/>
                </a:lnTo>
                <a:lnTo>
                  <a:pt x="777" y="208"/>
                </a:lnTo>
                <a:lnTo>
                  <a:pt x="777" y="214"/>
                </a:lnTo>
                <a:lnTo>
                  <a:pt x="777" y="210"/>
                </a:lnTo>
                <a:lnTo>
                  <a:pt x="778" y="194"/>
                </a:lnTo>
                <a:lnTo>
                  <a:pt x="778" y="181"/>
                </a:lnTo>
                <a:lnTo>
                  <a:pt x="779" y="178"/>
                </a:lnTo>
                <a:lnTo>
                  <a:pt x="779" y="189"/>
                </a:lnTo>
                <a:lnTo>
                  <a:pt x="779" y="190"/>
                </a:lnTo>
                <a:lnTo>
                  <a:pt x="779" y="192"/>
                </a:lnTo>
                <a:lnTo>
                  <a:pt x="780" y="194"/>
                </a:lnTo>
                <a:lnTo>
                  <a:pt x="780" y="197"/>
                </a:lnTo>
                <a:lnTo>
                  <a:pt x="780" y="177"/>
                </a:lnTo>
                <a:lnTo>
                  <a:pt x="780" y="221"/>
                </a:lnTo>
                <a:lnTo>
                  <a:pt x="781" y="259"/>
                </a:lnTo>
                <a:lnTo>
                  <a:pt x="781" y="272"/>
                </a:lnTo>
                <a:lnTo>
                  <a:pt x="781" y="279"/>
                </a:lnTo>
                <a:lnTo>
                  <a:pt x="782" y="253"/>
                </a:lnTo>
                <a:lnTo>
                  <a:pt x="782" y="240"/>
                </a:lnTo>
                <a:lnTo>
                  <a:pt x="782" y="208"/>
                </a:lnTo>
                <a:lnTo>
                  <a:pt x="783" y="177"/>
                </a:lnTo>
                <a:lnTo>
                  <a:pt x="783" y="160"/>
                </a:lnTo>
                <a:lnTo>
                  <a:pt x="783" y="185"/>
                </a:lnTo>
                <a:lnTo>
                  <a:pt x="784" y="198"/>
                </a:lnTo>
                <a:lnTo>
                  <a:pt x="784" y="180"/>
                </a:lnTo>
                <a:lnTo>
                  <a:pt x="784" y="184"/>
                </a:lnTo>
                <a:lnTo>
                  <a:pt x="784" y="196"/>
                </a:lnTo>
                <a:lnTo>
                  <a:pt x="785" y="200"/>
                </a:lnTo>
                <a:lnTo>
                  <a:pt x="785" y="187"/>
                </a:lnTo>
                <a:lnTo>
                  <a:pt x="786" y="202"/>
                </a:lnTo>
                <a:lnTo>
                  <a:pt x="786" y="279"/>
                </a:lnTo>
                <a:lnTo>
                  <a:pt x="786" y="307"/>
                </a:lnTo>
                <a:lnTo>
                  <a:pt x="786" y="361"/>
                </a:lnTo>
                <a:lnTo>
                  <a:pt x="787" y="377"/>
                </a:lnTo>
                <a:lnTo>
                  <a:pt x="787" y="362"/>
                </a:lnTo>
                <a:lnTo>
                  <a:pt x="787" y="440"/>
                </a:lnTo>
                <a:lnTo>
                  <a:pt x="788" y="425"/>
                </a:lnTo>
                <a:lnTo>
                  <a:pt x="788" y="315"/>
                </a:lnTo>
                <a:lnTo>
                  <a:pt x="788" y="251"/>
                </a:lnTo>
                <a:lnTo>
                  <a:pt x="788" y="267"/>
                </a:lnTo>
                <a:lnTo>
                  <a:pt x="789" y="305"/>
                </a:lnTo>
                <a:lnTo>
                  <a:pt x="789" y="293"/>
                </a:lnTo>
                <a:lnTo>
                  <a:pt x="790" y="334"/>
                </a:lnTo>
                <a:lnTo>
                  <a:pt x="790" y="334"/>
                </a:lnTo>
                <a:lnTo>
                  <a:pt x="790" y="316"/>
                </a:lnTo>
                <a:lnTo>
                  <a:pt x="790" y="327"/>
                </a:lnTo>
                <a:lnTo>
                  <a:pt x="791" y="315"/>
                </a:lnTo>
                <a:lnTo>
                  <a:pt x="791" y="332"/>
                </a:lnTo>
                <a:lnTo>
                  <a:pt x="791" y="343"/>
                </a:lnTo>
                <a:lnTo>
                  <a:pt x="791" y="332"/>
                </a:lnTo>
                <a:lnTo>
                  <a:pt x="792" y="336"/>
                </a:lnTo>
                <a:lnTo>
                  <a:pt x="792" y="328"/>
                </a:lnTo>
                <a:lnTo>
                  <a:pt x="792" y="342"/>
                </a:lnTo>
                <a:lnTo>
                  <a:pt x="793" y="369"/>
                </a:lnTo>
                <a:lnTo>
                  <a:pt x="793" y="348"/>
                </a:lnTo>
                <a:lnTo>
                  <a:pt x="793" y="368"/>
                </a:lnTo>
                <a:lnTo>
                  <a:pt x="794" y="363"/>
                </a:lnTo>
                <a:lnTo>
                  <a:pt x="794" y="315"/>
                </a:lnTo>
                <a:lnTo>
                  <a:pt x="794" y="292"/>
                </a:lnTo>
                <a:lnTo>
                  <a:pt x="795" y="249"/>
                </a:lnTo>
                <a:lnTo>
                  <a:pt x="795" y="228"/>
                </a:lnTo>
                <a:lnTo>
                  <a:pt x="795" y="223"/>
                </a:lnTo>
                <a:lnTo>
                  <a:pt x="795" y="213"/>
                </a:lnTo>
                <a:lnTo>
                  <a:pt x="796" y="182"/>
                </a:lnTo>
                <a:lnTo>
                  <a:pt x="796" y="176"/>
                </a:lnTo>
                <a:lnTo>
                  <a:pt x="797" y="222"/>
                </a:lnTo>
                <a:lnTo>
                  <a:pt x="797" y="254"/>
                </a:lnTo>
                <a:lnTo>
                  <a:pt x="797" y="273"/>
                </a:lnTo>
                <a:lnTo>
                  <a:pt x="797" y="235"/>
                </a:lnTo>
                <a:lnTo>
                  <a:pt x="798" y="219"/>
                </a:lnTo>
                <a:lnTo>
                  <a:pt x="798" y="196"/>
                </a:lnTo>
                <a:lnTo>
                  <a:pt x="798" y="206"/>
                </a:lnTo>
                <a:lnTo>
                  <a:pt x="799" y="188"/>
                </a:lnTo>
                <a:lnTo>
                  <a:pt x="799" y="222"/>
                </a:lnTo>
                <a:lnTo>
                  <a:pt x="799" y="246"/>
                </a:lnTo>
                <a:lnTo>
                  <a:pt x="799" y="233"/>
                </a:lnTo>
                <a:lnTo>
                  <a:pt x="800" y="236"/>
                </a:lnTo>
                <a:lnTo>
                  <a:pt x="800" y="234"/>
                </a:lnTo>
                <a:lnTo>
                  <a:pt x="801" y="231"/>
                </a:lnTo>
                <a:lnTo>
                  <a:pt x="801" y="224"/>
                </a:lnTo>
                <a:lnTo>
                  <a:pt x="801" y="231"/>
                </a:lnTo>
                <a:lnTo>
                  <a:pt x="801" y="259"/>
                </a:lnTo>
                <a:lnTo>
                  <a:pt x="802" y="254"/>
                </a:lnTo>
                <a:lnTo>
                  <a:pt x="802" y="282"/>
                </a:lnTo>
                <a:lnTo>
                  <a:pt x="802" y="275"/>
                </a:lnTo>
                <a:lnTo>
                  <a:pt x="803" y="279"/>
                </a:lnTo>
                <a:lnTo>
                  <a:pt x="803" y="322"/>
                </a:lnTo>
                <a:lnTo>
                  <a:pt x="803" y="358"/>
                </a:lnTo>
                <a:lnTo>
                  <a:pt x="804" y="272"/>
                </a:lnTo>
                <a:lnTo>
                  <a:pt x="804" y="159"/>
                </a:lnTo>
                <a:lnTo>
                  <a:pt x="804" y="156"/>
                </a:lnTo>
                <a:lnTo>
                  <a:pt x="805" y="168"/>
                </a:lnTo>
                <a:lnTo>
                  <a:pt x="805" y="179"/>
                </a:lnTo>
                <a:lnTo>
                  <a:pt x="805" y="185"/>
                </a:lnTo>
                <a:lnTo>
                  <a:pt x="805" y="151"/>
                </a:lnTo>
                <a:lnTo>
                  <a:pt x="806" y="139"/>
                </a:lnTo>
                <a:lnTo>
                  <a:pt x="806" y="106"/>
                </a:lnTo>
                <a:lnTo>
                  <a:pt x="806" y="101"/>
                </a:lnTo>
                <a:lnTo>
                  <a:pt x="806" y="93"/>
                </a:lnTo>
                <a:lnTo>
                  <a:pt x="807" y="103"/>
                </a:lnTo>
                <a:lnTo>
                  <a:pt x="807" y="127"/>
                </a:lnTo>
                <a:lnTo>
                  <a:pt x="808" y="119"/>
                </a:lnTo>
                <a:lnTo>
                  <a:pt x="808" y="123"/>
                </a:lnTo>
                <a:lnTo>
                  <a:pt x="808" y="121"/>
                </a:lnTo>
                <a:lnTo>
                  <a:pt x="808" y="142"/>
                </a:lnTo>
                <a:lnTo>
                  <a:pt x="809" y="139"/>
                </a:lnTo>
                <a:lnTo>
                  <a:pt x="809" y="147"/>
                </a:lnTo>
                <a:lnTo>
                  <a:pt x="809" y="150"/>
                </a:lnTo>
                <a:lnTo>
                  <a:pt x="810" y="139"/>
                </a:lnTo>
                <a:lnTo>
                  <a:pt x="810" y="140"/>
                </a:lnTo>
                <a:lnTo>
                  <a:pt x="810" y="151"/>
                </a:lnTo>
                <a:lnTo>
                  <a:pt x="810" y="171"/>
                </a:lnTo>
                <a:lnTo>
                  <a:pt x="811" y="148"/>
                </a:lnTo>
                <a:lnTo>
                  <a:pt x="811" y="151"/>
                </a:lnTo>
                <a:lnTo>
                  <a:pt x="812" y="174"/>
                </a:lnTo>
                <a:lnTo>
                  <a:pt x="812" y="236"/>
                </a:lnTo>
                <a:lnTo>
                  <a:pt x="812" y="266"/>
                </a:lnTo>
                <a:lnTo>
                  <a:pt x="812" y="297"/>
                </a:lnTo>
                <a:lnTo>
                  <a:pt x="813" y="307"/>
                </a:lnTo>
                <a:lnTo>
                  <a:pt x="813" y="303"/>
                </a:lnTo>
                <a:lnTo>
                  <a:pt x="813" y="301"/>
                </a:lnTo>
                <a:lnTo>
                  <a:pt x="814" y="235"/>
                </a:lnTo>
                <a:lnTo>
                  <a:pt x="814" y="241"/>
                </a:lnTo>
                <a:lnTo>
                  <a:pt x="814" y="233"/>
                </a:lnTo>
                <a:lnTo>
                  <a:pt x="815" y="233"/>
                </a:lnTo>
                <a:lnTo>
                  <a:pt x="815" y="235"/>
                </a:lnTo>
                <a:lnTo>
                  <a:pt x="815" y="205"/>
                </a:lnTo>
                <a:lnTo>
                  <a:pt x="816" y="232"/>
                </a:lnTo>
                <a:lnTo>
                  <a:pt x="816" y="221"/>
                </a:lnTo>
                <a:lnTo>
                  <a:pt x="816" y="214"/>
                </a:lnTo>
                <a:lnTo>
                  <a:pt x="816" y="205"/>
                </a:lnTo>
                <a:lnTo>
                  <a:pt x="817" y="189"/>
                </a:lnTo>
                <a:lnTo>
                  <a:pt x="817" y="226"/>
                </a:lnTo>
                <a:lnTo>
                  <a:pt x="817" y="254"/>
                </a:lnTo>
                <a:lnTo>
                  <a:pt x="817" y="285"/>
                </a:lnTo>
                <a:lnTo>
                  <a:pt x="818" y="288"/>
                </a:lnTo>
                <a:lnTo>
                  <a:pt x="818" y="256"/>
                </a:lnTo>
                <a:lnTo>
                  <a:pt x="819" y="269"/>
                </a:lnTo>
                <a:lnTo>
                  <a:pt x="819" y="280"/>
                </a:lnTo>
                <a:lnTo>
                  <a:pt x="819" y="315"/>
                </a:lnTo>
                <a:lnTo>
                  <a:pt x="820" y="254"/>
                </a:lnTo>
                <a:lnTo>
                  <a:pt x="820" y="242"/>
                </a:lnTo>
                <a:lnTo>
                  <a:pt x="820" y="238"/>
                </a:lnTo>
                <a:lnTo>
                  <a:pt x="820" y="259"/>
                </a:lnTo>
                <a:lnTo>
                  <a:pt x="821" y="253"/>
                </a:lnTo>
                <a:lnTo>
                  <a:pt x="821" y="277"/>
                </a:lnTo>
                <a:lnTo>
                  <a:pt x="821" y="260"/>
                </a:lnTo>
                <a:lnTo>
                  <a:pt x="821" y="274"/>
                </a:lnTo>
                <a:lnTo>
                  <a:pt x="822" y="281"/>
                </a:lnTo>
                <a:lnTo>
                  <a:pt x="822" y="272"/>
                </a:lnTo>
                <a:lnTo>
                  <a:pt x="823" y="283"/>
                </a:lnTo>
                <a:lnTo>
                  <a:pt x="823" y="290"/>
                </a:lnTo>
                <a:lnTo>
                  <a:pt x="823" y="283"/>
                </a:lnTo>
                <a:lnTo>
                  <a:pt x="823" y="287"/>
                </a:lnTo>
                <a:lnTo>
                  <a:pt x="824" y="284"/>
                </a:lnTo>
                <a:lnTo>
                  <a:pt x="824" y="286"/>
                </a:lnTo>
                <a:lnTo>
                  <a:pt x="824" y="318"/>
                </a:lnTo>
                <a:lnTo>
                  <a:pt x="825" y="307"/>
                </a:lnTo>
                <a:lnTo>
                  <a:pt x="825" y="301"/>
                </a:lnTo>
                <a:lnTo>
                  <a:pt x="825" y="334"/>
                </a:lnTo>
                <a:lnTo>
                  <a:pt x="826" y="308"/>
                </a:lnTo>
                <a:lnTo>
                  <a:pt x="826" y="315"/>
                </a:lnTo>
                <a:lnTo>
                  <a:pt x="826" y="288"/>
                </a:lnTo>
                <a:lnTo>
                  <a:pt x="827" y="275"/>
                </a:lnTo>
                <a:lnTo>
                  <a:pt x="827" y="239"/>
                </a:lnTo>
                <a:lnTo>
                  <a:pt x="827" y="235"/>
                </a:lnTo>
                <a:lnTo>
                  <a:pt x="827" y="152"/>
                </a:lnTo>
                <a:lnTo>
                  <a:pt x="828" y="128"/>
                </a:lnTo>
                <a:lnTo>
                  <a:pt x="828" y="159"/>
                </a:lnTo>
                <a:lnTo>
                  <a:pt x="828" y="202"/>
                </a:lnTo>
                <a:lnTo>
                  <a:pt x="829" y="216"/>
                </a:lnTo>
                <a:lnTo>
                  <a:pt x="829" y="198"/>
                </a:lnTo>
                <a:lnTo>
                  <a:pt x="829" y="183"/>
                </a:lnTo>
                <a:lnTo>
                  <a:pt x="830" y="144"/>
                </a:lnTo>
                <a:lnTo>
                  <a:pt x="830" y="143"/>
                </a:lnTo>
                <a:lnTo>
                  <a:pt x="830" y="131"/>
                </a:lnTo>
                <a:lnTo>
                  <a:pt x="831" y="145"/>
                </a:lnTo>
                <a:lnTo>
                  <a:pt x="831" y="152"/>
                </a:lnTo>
                <a:lnTo>
                  <a:pt x="831" y="157"/>
                </a:lnTo>
                <a:lnTo>
                  <a:pt x="831" y="158"/>
                </a:lnTo>
                <a:lnTo>
                  <a:pt x="832" y="167"/>
                </a:lnTo>
                <a:lnTo>
                  <a:pt x="832" y="166"/>
                </a:lnTo>
                <a:lnTo>
                  <a:pt x="832" y="157"/>
                </a:lnTo>
                <a:lnTo>
                  <a:pt x="832" y="137"/>
                </a:lnTo>
                <a:lnTo>
                  <a:pt x="833" y="168"/>
                </a:lnTo>
                <a:lnTo>
                  <a:pt x="833" y="180"/>
                </a:lnTo>
                <a:lnTo>
                  <a:pt x="834" y="213"/>
                </a:lnTo>
                <a:lnTo>
                  <a:pt x="834" y="219"/>
                </a:lnTo>
                <a:lnTo>
                  <a:pt x="834" y="218"/>
                </a:lnTo>
                <a:lnTo>
                  <a:pt x="834" y="268"/>
                </a:lnTo>
                <a:lnTo>
                  <a:pt x="835" y="316"/>
                </a:lnTo>
                <a:lnTo>
                  <a:pt x="835" y="259"/>
                </a:lnTo>
                <a:lnTo>
                  <a:pt x="835" y="247"/>
                </a:lnTo>
                <a:lnTo>
                  <a:pt x="836" y="305"/>
                </a:lnTo>
                <a:lnTo>
                  <a:pt x="836" y="320"/>
                </a:lnTo>
                <a:lnTo>
                  <a:pt x="836" y="324"/>
                </a:lnTo>
                <a:lnTo>
                  <a:pt x="837" y="330"/>
                </a:lnTo>
                <a:lnTo>
                  <a:pt x="837" y="328"/>
                </a:lnTo>
                <a:lnTo>
                  <a:pt x="837" y="323"/>
                </a:lnTo>
                <a:lnTo>
                  <a:pt x="838" y="301"/>
                </a:lnTo>
                <a:lnTo>
                  <a:pt x="838" y="297"/>
                </a:lnTo>
                <a:lnTo>
                  <a:pt x="838" y="291"/>
                </a:lnTo>
                <a:lnTo>
                  <a:pt x="838" y="264"/>
                </a:lnTo>
                <a:lnTo>
                  <a:pt x="839" y="249"/>
                </a:lnTo>
                <a:lnTo>
                  <a:pt x="839" y="239"/>
                </a:lnTo>
                <a:lnTo>
                  <a:pt x="839" y="240"/>
                </a:lnTo>
                <a:lnTo>
                  <a:pt x="840" y="255"/>
                </a:lnTo>
                <a:lnTo>
                  <a:pt x="840" y="246"/>
                </a:lnTo>
                <a:lnTo>
                  <a:pt x="840" y="266"/>
                </a:lnTo>
                <a:lnTo>
                  <a:pt x="841" y="298"/>
                </a:lnTo>
                <a:lnTo>
                  <a:pt x="841" y="316"/>
                </a:lnTo>
                <a:lnTo>
                  <a:pt x="841" y="295"/>
                </a:lnTo>
                <a:lnTo>
                  <a:pt x="842" y="312"/>
                </a:lnTo>
                <a:lnTo>
                  <a:pt x="842" y="309"/>
                </a:lnTo>
                <a:lnTo>
                  <a:pt x="842" y="302"/>
                </a:lnTo>
                <a:lnTo>
                  <a:pt x="842" y="334"/>
                </a:lnTo>
                <a:lnTo>
                  <a:pt x="843" y="321"/>
                </a:lnTo>
                <a:lnTo>
                  <a:pt x="843" y="294"/>
                </a:lnTo>
                <a:lnTo>
                  <a:pt x="843" y="222"/>
                </a:lnTo>
                <a:lnTo>
                  <a:pt x="844" y="218"/>
                </a:lnTo>
                <a:lnTo>
                  <a:pt x="844" y="218"/>
                </a:lnTo>
                <a:lnTo>
                  <a:pt x="844" y="206"/>
                </a:lnTo>
                <a:lnTo>
                  <a:pt x="845" y="216"/>
                </a:lnTo>
                <a:lnTo>
                  <a:pt x="845" y="208"/>
                </a:lnTo>
                <a:lnTo>
                  <a:pt x="845" y="209"/>
                </a:lnTo>
                <a:lnTo>
                  <a:pt x="846" y="221"/>
                </a:lnTo>
                <a:lnTo>
                  <a:pt x="846" y="136"/>
                </a:lnTo>
                <a:lnTo>
                  <a:pt x="846" y="143"/>
                </a:lnTo>
                <a:lnTo>
                  <a:pt x="846" y="161"/>
                </a:lnTo>
                <a:lnTo>
                  <a:pt x="847" y="169"/>
                </a:lnTo>
                <a:lnTo>
                  <a:pt x="847" y="167"/>
                </a:lnTo>
                <a:lnTo>
                  <a:pt x="848" y="153"/>
                </a:lnTo>
                <a:lnTo>
                  <a:pt x="848" y="162"/>
                </a:lnTo>
                <a:lnTo>
                  <a:pt x="848" y="152"/>
                </a:lnTo>
                <a:lnTo>
                  <a:pt x="848" y="145"/>
                </a:lnTo>
                <a:lnTo>
                  <a:pt x="849" y="142"/>
                </a:lnTo>
                <a:lnTo>
                  <a:pt x="849" y="137"/>
                </a:lnTo>
                <a:lnTo>
                  <a:pt x="849" y="150"/>
                </a:lnTo>
                <a:lnTo>
                  <a:pt x="849" y="137"/>
                </a:lnTo>
                <a:lnTo>
                  <a:pt x="850" y="140"/>
                </a:lnTo>
                <a:lnTo>
                  <a:pt x="850" y="166"/>
                </a:lnTo>
                <a:lnTo>
                  <a:pt x="850" y="176"/>
                </a:lnTo>
                <a:lnTo>
                  <a:pt x="851" y="162"/>
                </a:lnTo>
                <a:lnTo>
                  <a:pt x="851" y="178"/>
                </a:lnTo>
                <a:lnTo>
                  <a:pt x="851" y="208"/>
                </a:lnTo>
                <a:lnTo>
                  <a:pt x="852" y="233"/>
                </a:lnTo>
                <a:lnTo>
                  <a:pt x="852" y="268"/>
                </a:lnTo>
                <a:lnTo>
                  <a:pt x="852" y="269"/>
                </a:lnTo>
                <a:lnTo>
                  <a:pt x="853" y="297"/>
                </a:lnTo>
                <a:lnTo>
                  <a:pt x="853" y="303"/>
                </a:lnTo>
                <a:lnTo>
                  <a:pt x="853" y="295"/>
                </a:lnTo>
                <a:lnTo>
                  <a:pt x="853" y="262"/>
                </a:lnTo>
                <a:lnTo>
                  <a:pt x="854" y="253"/>
                </a:lnTo>
                <a:lnTo>
                  <a:pt x="854" y="264"/>
                </a:lnTo>
                <a:lnTo>
                  <a:pt x="854" y="264"/>
                </a:lnTo>
                <a:lnTo>
                  <a:pt x="855" y="257"/>
                </a:lnTo>
                <a:lnTo>
                  <a:pt x="855" y="273"/>
                </a:lnTo>
                <a:lnTo>
                  <a:pt x="855" y="288"/>
                </a:lnTo>
                <a:lnTo>
                  <a:pt x="856" y="301"/>
                </a:lnTo>
                <a:lnTo>
                  <a:pt x="856" y="312"/>
                </a:lnTo>
                <a:lnTo>
                  <a:pt x="856" y="316"/>
                </a:lnTo>
                <a:lnTo>
                  <a:pt x="857" y="309"/>
                </a:lnTo>
                <a:lnTo>
                  <a:pt x="857" y="309"/>
                </a:lnTo>
                <a:lnTo>
                  <a:pt x="857" y="309"/>
                </a:lnTo>
                <a:lnTo>
                  <a:pt x="857" y="281"/>
                </a:lnTo>
                <a:lnTo>
                  <a:pt x="858" y="268"/>
                </a:lnTo>
                <a:lnTo>
                  <a:pt x="858" y="252"/>
                </a:lnTo>
                <a:lnTo>
                  <a:pt x="859" y="265"/>
                </a:lnTo>
                <a:lnTo>
                  <a:pt x="859" y="243"/>
                </a:lnTo>
                <a:lnTo>
                  <a:pt x="859" y="204"/>
                </a:lnTo>
                <a:lnTo>
                  <a:pt x="859" y="138"/>
                </a:lnTo>
                <a:lnTo>
                  <a:pt x="860" y="185"/>
                </a:lnTo>
                <a:lnTo>
                  <a:pt x="860" y="206"/>
                </a:lnTo>
                <a:lnTo>
                  <a:pt x="860" y="222"/>
                </a:lnTo>
                <a:lnTo>
                  <a:pt x="861" y="234"/>
                </a:lnTo>
                <a:lnTo>
                  <a:pt x="861" y="235"/>
                </a:lnTo>
                <a:lnTo>
                  <a:pt x="861" y="263"/>
                </a:lnTo>
                <a:lnTo>
                  <a:pt x="861" y="256"/>
                </a:lnTo>
                <a:lnTo>
                  <a:pt x="862" y="255"/>
                </a:lnTo>
                <a:lnTo>
                  <a:pt x="862" y="263"/>
                </a:lnTo>
                <a:lnTo>
                  <a:pt x="863" y="258"/>
                </a:lnTo>
                <a:lnTo>
                  <a:pt x="863" y="282"/>
                </a:lnTo>
                <a:lnTo>
                  <a:pt x="863" y="271"/>
                </a:lnTo>
                <a:lnTo>
                  <a:pt x="863" y="278"/>
                </a:lnTo>
                <a:lnTo>
                  <a:pt x="864" y="268"/>
                </a:lnTo>
                <a:lnTo>
                  <a:pt x="864" y="233"/>
                </a:lnTo>
                <a:lnTo>
                  <a:pt x="864" y="220"/>
                </a:lnTo>
                <a:lnTo>
                  <a:pt x="864" y="185"/>
                </a:lnTo>
                <a:lnTo>
                  <a:pt x="865" y="178"/>
                </a:lnTo>
                <a:lnTo>
                  <a:pt x="865" y="167"/>
                </a:lnTo>
                <a:lnTo>
                  <a:pt x="865" y="157"/>
                </a:lnTo>
                <a:lnTo>
                  <a:pt x="866" y="140"/>
                </a:lnTo>
                <a:lnTo>
                  <a:pt x="866" y="148"/>
                </a:lnTo>
                <a:lnTo>
                  <a:pt x="866" y="130"/>
                </a:lnTo>
                <a:lnTo>
                  <a:pt x="867" y="131"/>
                </a:lnTo>
                <a:lnTo>
                  <a:pt x="867" y="160"/>
                </a:lnTo>
                <a:lnTo>
                  <a:pt x="867" y="169"/>
                </a:lnTo>
                <a:lnTo>
                  <a:pt x="868" y="203"/>
                </a:lnTo>
                <a:lnTo>
                  <a:pt x="868" y="216"/>
                </a:lnTo>
                <a:lnTo>
                  <a:pt x="868" y="231"/>
                </a:lnTo>
                <a:lnTo>
                  <a:pt x="868" y="252"/>
                </a:lnTo>
                <a:lnTo>
                  <a:pt x="869" y="247"/>
                </a:lnTo>
                <a:lnTo>
                  <a:pt x="869" y="273"/>
                </a:lnTo>
                <a:lnTo>
                  <a:pt x="870" y="283"/>
                </a:lnTo>
                <a:lnTo>
                  <a:pt x="870" y="287"/>
                </a:lnTo>
                <a:lnTo>
                  <a:pt x="870" y="295"/>
                </a:lnTo>
                <a:lnTo>
                  <a:pt x="870" y="289"/>
                </a:lnTo>
                <a:lnTo>
                  <a:pt x="871" y="273"/>
                </a:lnTo>
                <a:lnTo>
                  <a:pt x="871" y="285"/>
                </a:lnTo>
                <a:lnTo>
                  <a:pt x="871" y="282"/>
                </a:lnTo>
                <a:lnTo>
                  <a:pt x="872" y="277"/>
                </a:lnTo>
                <a:lnTo>
                  <a:pt x="872" y="284"/>
                </a:lnTo>
                <a:lnTo>
                  <a:pt x="872" y="275"/>
                </a:lnTo>
                <a:lnTo>
                  <a:pt x="872" y="282"/>
                </a:lnTo>
                <a:lnTo>
                  <a:pt x="873" y="285"/>
                </a:lnTo>
                <a:lnTo>
                  <a:pt x="873" y="269"/>
                </a:lnTo>
                <a:lnTo>
                  <a:pt x="874" y="285"/>
                </a:lnTo>
                <a:lnTo>
                  <a:pt x="874" y="280"/>
                </a:lnTo>
                <a:lnTo>
                  <a:pt x="874" y="280"/>
                </a:lnTo>
                <a:lnTo>
                  <a:pt x="874" y="272"/>
                </a:lnTo>
                <a:lnTo>
                  <a:pt x="875" y="284"/>
                </a:lnTo>
                <a:lnTo>
                  <a:pt x="875" y="287"/>
                </a:lnTo>
                <a:lnTo>
                  <a:pt x="875" y="290"/>
                </a:lnTo>
                <a:lnTo>
                  <a:pt x="875" y="287"/>
                </a:lnTo>
                <a:lnTo>
                  <a:pt x="876" y="264"/>
                </a:lnTo>
                <a:lnTo>
                  <a:pt x="876" y="268"/>
                </a:lnTo>
                <a:lnTo>
                  <a:pt x="877" y="282"/>
                </a:lnTo>
                <a:lnTo>
                  <a:pt x="877" y="271"/>
                </a:lnTo>
                <a:lnTo>
                  <a:pt x="877" y="239"/>
                </a:lnTo>
                <a:lnTo>
                  <a:pt x="877" y="261"/>
                </a:lnTo>
                <a:lnTo>
                  <a:pt x="878" y="251"/>
                </a:lnTo>
                <a:lnTo>
                  <a:pt x="878" y="219"/>
                </a:lnTo>
                <a:lnTo>
                  <a:pt x="878" y="207"/>
                </a:lnTo>
                <a:lnTo>
                  <a:pt x="879" y="212"/>
                </a:lnTo>
                <a:lnTo>
                  <a:pt x="879" y="211"/>
                </a:lnTo>
                <a:lnTo>
                  <a:pt x="879" y="208"/>
                </a:lnTo>
                <a:lnTo>
                  <a:pt x="879" y="231"/>
                </a:lnTo>
                <a:lnTo>
                  <a:pt x="880" y="239"/>
                </a:lnTo>
                <a:lnTo>
                  <a:pt x="880" y="247"/>
                </a:lnTo>
                <a:lnTo>
                  <a:pt x="881" y="243"/>
                </a:lnTo>
                <a:lnTo>
                  <a:pt x="881" y="234"/>
                </a:lnTo>
                <a:lnTo>
                  <a:pt x="881" y="252"/>
                </a:lnTo>
                <a:lnTo>
                  <a:pt x="881" y="275"/>
                </a:lnTo>
                <a:lnTo>
                  <a:pt x="882" y="269"/>
                </a:lnTo>
                <a:lnTo>
                  <a:pt x="882" y="255"/>
                </a:lnTo>
                <a:lnTo>
                  <a:pt x="882" y="261"/>
                </a:lnTo>
                <a:lnTo>
                  <a:pt x="883" y="264"/>
                </a:lnTo>
                <a:lnTo>
                  <a:pt x="883" y="262"/>
                </a:lnTo>
                <a:lnTo>
                  <a:pt x="883" y="252"/>
                </a:lnTo>
                <a:lnTo>
                  <a:pt x="883" y="280"/>
                </a:lnTo>
                <a:lnTo>
                  <a:pt x="884" y="278"/>
                </a:lnTo>
                <a:lnTo>
                  <a:pt x="884" y="289"/>
                </a:lnTo>
                <a:lnTo>
                  <a:pt x="885" y="296"/>
                </a:lnTo>
                <a:lnTo>
                  <a:pt x="885" y="299"/>
                </a:lnTo>
                <a:lnTo>
                  <a:pt x="885" y="310"/>
                </a:lnTo>
                <a:lnTo>
                  <a:pt x="885" y="303"/>
                </a:lnTo>
                <a:lnTo>
                  <a:pt x="886" y="282"/>
                </a:lnTo>
                <a:lnTo>
                  <a:pt x="886" y="286"/>
                </a:lnTo>
                <a:lnTo>
                  <a:pt x="886" y="296"/>
                </a:lnTo>
                <a:lnTo>
                  <a:pt x="887" y="287"/>
                </a:lnTo>
                <a:lnTo>
                  <a:pt x="887" y="302"/>
                </a:lnTo>
                <a:lnTo>
                  <a:pt x="887" y="293"/>
                </a:lnTo>
                <a:lnTo>
                  <a:pt x="888" y="301"/>
                </a:lnTo>
                <a:lnTo>
                  <a:pt x="888" y="301"/>
                </a:lnTo>
                <a:lnTo>
                  <a:pt x="888" y="293"/>
                </a:lnTo>
                <a:lnTo>
                  <a:pt x="889" y="270"/>
                </a:lnTo>
                <a:lnTo>
                  <a:pt x="889" y="258"/>
                </a:lnTo>
                <a:lnTo>
                  <a:pt x="889" y="256"/>
                </a:lnTo>
                <a:lnTo>
                  <a:pt x="889" y="280"/>
                </a:lnTo>
                <a:lnTo>
                  <a:pt x="890" y="257"/>
                </a:lnTo>
                <a:lnTo>
                  <a:pt x="890" y="243"/>
                </a:lnTo>
                <a:lnTo>
                  <a:pt x="890" y="263"/>
                </a:lnTo>
                <a:lnTo>
                  <a:pt x="890" y="295"/>
                </a:lnTo>
                <a:lnTo>
                  <a:pt x="891" y="281"/>
                </a:lnTo>
                <a:lnTo>
                  <a:pt x="891" y="273"/>
                </a:lnTo>
                <a:lnTo>
                  <a:pt x="892" y="269"/>
                </a:lnTo>
                <a:lnTo>
                  <a:pt x="892" y="268"/>
                </a:lnTo>
                <a:lnTo>
                  <a:pt x="892" y="252"/>
                </a:lnTo>
                <a:lnTo>
                  <a:pt x="892" y="219"/>
                </a:lnTo>
                <a:lnTo>
                  <a:pt x="893" y="236"/>
                </a:lnTo>
                <a:lnTo>
                  <a:pt x="893" y="224"/>
                </a:lnTo>
                <a:lnTo>
                  <a:pt x="893" y="189"/>
                </a:lnTo>
                <a:lnTo>
                  <a:pt x="894" y="176"/>
                </a:lnTo>
                <a:lnTo>
                  <a:pt x="894" y="183"/>
                </a:lnTo>
                <a:lnTo>
                  <a:pt x="894" y="177"/>
                </a:lnTo>
                <a:lnTo>
                  <a:pt x="894" y="172"/>
                </a:lnTo>
                <a:lnTo>
                  <a:pt x="895" y="161"/>
                </a:lnTo>
                <a:lnTo>
                  <a:pt x="895" y="156"/>
                </a:lnTo>
                <a:lnTo>
                  <a:pt x="896" y="166"/>
                </a:lnTo>
                <a:lnTo>
                  <a:pt x="896" y="159"/>
                </a:lnTo>
                <a:lnTo>
                  <a:pt x="896" y="167"/>
                </a:lnTo>
                <a:lnTo>
                  <a:pt x="896" y="160"/>
                </a:lnTo>
                <a:lnTo>
                  <a:pt x="897" y="160"/>
                </a:lnTo>
                <a:lnTo>
                  <a:pt x="897" y="182"/>
                </a:lnTo>
                <a:lnTo>
                  <a:pt x="897" y="171"/>
                </a:lnTo>
                <a:lnTo>
                  <a:pt x="898" y="155"/>
                </a:lnTo>
                <a:lnTo>
                  <a:pt x="898" y="179"/>
                </a:lnTo>
                <a:lnTo>
                  <a:pt x="898" y="215"/>
                </a:lnTo>
                <a:lnTo>
                  <a:pt x="899" y="219"/>
                </a:lnTo>
                <a:lnTo>
                  <a:pt x="899" y="294"/>
                </a:lnTo>
                <a:lnTo>
                  <a:pt x="899" y="325"/>
                </a:lnTo>
                <a:lnTo>
                  <a:pt x="900" y="348"/>
                </a:lnTo>
                <a:lnTo>
                  <a:pt x="900" y="354"/>
                </a:lnTo>
                <a:lnTo>
                  <a:pt x="900" y="325"/>
                </a:lnTo>
                <a:lnTo>
                  <a:pt x="900" y="336"/>
                </a:lnTo>
                <a:lnTo>
                  <a:pt x="901" y="297"/>
                </a:lnTo>
                <a:lnTo>
                  <a:pt x="901" y="321"/>
                </a:lnTo>
                <a:lnTo>
                  <a:pt x="901" y="308"/>
                </a:lnTo>
                <a:lnTo>
                  <a:pt x="902" y="294"/>
                </a:lnTo>
                <a:lnTo>
                  <a:pt x="902" y="289"/>
                </a:lnTo>
                <a:lnTo>
                  <a:pt x="902" y="296"/>
                </a:lnTo>
                <a:lnTo>
                  <a:pt x="903" y="254"/>
                </a:lnTo>
                <a:lnTo>
                  <a:pt x="903" y="259"/>
                </a:lnTo>
                <a:lnTo>
                  <a:pt x="903" y="250"/>
                </a:lnTo>
                <a:lnTo>
                  <a:pt x="904" y="248"/>
                </a:lnTo>
                <a:lnTo>
                  <a:pt x="904" y="285"/>
                </a:lnTo>
                <a:lnTo>
                  <a:pt x="904" y="349"/>
                </a:lnTo>
                <a:lnTo>
                  <a:pt x="904" y="375"/>
                </a:lnTo>
                <a:lnTo>
                  <a:pt x="905" y="394"/>
                </a:lnTo>
                <a:lnTo>
                  <a:pt x="905" y="389"/>
                </a:lnTo>
                <a:lnTo>
                  <a:pt x="905" y="379"/>
                </a:lnTo>
                <a:lnTo>
                  <a:pt x="905" y="380"/>
                </a:lnTo>
                <a:lnTo>
                  <a:pt x="906" y="354"/>
                </a:lnTo>
                <a:lnTo>
                  <a:pt x="906" y="345"/>
                </a:lnTo>
                <a:lnTo>
                  <a:pt x="907" y="276"/>
                </a:lnTo>
                <a:lnTo>
                  <a:pt x="907" y="208"/>
                </a:lnTo>
                <a:lnTo>
                  <a:pt x="907" y="190"/>
                </a:lnTo>
                <a:lnTo>
                  <a:pt x="907" y="212"/>
                </a:lnTo>
                <a:lnTo>
                  <a:pt x="908" y="243"/>
                </a:lnTo>
                <a:lnTo>
                  <a:pt x="908" y="236"/>
                </a:lnTo>
                <a:lnTo>
                  <a:pt x="908" y="206"/>
                </a:lnTo>
                <a:lnTo>
                  <a:pt x="909" y="194"/>
                </a:lnTo>
                <a:lnTo>
                  <a:pt x="909" y="179"/>
                </a:lnTo>
                <a:lnTo>
                  <a:pt x="909" y="168"/>
                </a:lnTo>
                <a:lnTo>
                  <a:pt x="910" y="162"/>
                </a:lnTo>
                <a:lnTo>
                  <a:pt x="910" y="172"/>
                </a:lnTo>
                <a:lnTo>
                  <a:pt x="910" y="170"/>
                </a:lnTo>
                <a:lnTo>
                  <a:pt x="911" y="179"/>
                </a:lnTo>
                <a:lnTo>
                  <a:pt x="911" y="147"/>
                </a:lnTo>
                <a:lnTo>
                  <a:pt x="911" y="174"/>
                </a:lnTo>
                <a:lnTo>
                  <a:pt x="911" y="183"/>
                </a:lnTo>
                <a:lnTo>
                  <a:pt x="912" y="170"/>
                </a:lnTo>
                <a:lnTo>
                  <a:pt x="912" y="199"/>
                </a:lnTo>
                <a:lnTo>
                  <a:pt x="912" y="182"/>
                </a:lnTo>
                <a:lnTo>
                  <a:pt x="913" y="190"/>
                </a:lnTo>
                <a:lnTo>
                  <a:pt x="913" y="208"/>
                </a:lnTo>
                <a:lnTo>
                  <a:pt x="913" y="205"/>
                </a:lnTo>
                <a:lnTo>
                  <a:pt x="914" y="223"/>
                </a:lnTo>
                <a:lnTo>
                  <a:pt x="914" y="228"/>
                </a:lnTo>
                <a:lnTo>
                  <a:pt x="914" y="202"/>
                </a:lnTo>
                <a:lnTo>
                  <a:pt x="915" y="237"/>
                </a:lnTo>
                <a:lnTo>
                  <a:pt x="915" y="255"/>
                </a:lnTo>
                <a:lnTo>
                  <a:pt x="915" y="245"/>
                </a:lnTo>
                <a:lnTo>
                  <a:pt x="915" y="271"/>
                </a:lnTo>
                <a:lnTo>
                  <a:pt x="916" y="298"/>
                </a:lnTo>
                <a:lnTo>
                  <a:pt x="916" y="300"/>
                </a:lnTo>
                <a:lnTo>
                  <a:pt x="916" y="302"/>
                </a:lnTo>
                <a:lnTo>
                  <a:pt x="916" y="332"/>
                </a:lnTo>
                <a:lnTo>
                  <a:pt x="917" y="322"/>
                </a:lnTo>
                <a:lnTo>
                  <a:pt x="917" y="275"/>
                </a:lnTo>
                <a:lnTo>
                  <a:pt x="918" y="262"/>
                </a:lnTo>
                <a:lnTo>
                  <a:pt x="918" y="271"/>
                </a:lnTo>
                <a:lnTo>
                  <a:pt x="918" y="271"/>
                </a:lnTo>
                <a:lnTo>
                  <a:pt x="918" y="281"/>
                </a:lnTo>
                <a:lnTo>
                  <a:pt x="919" y="253"/>
                </a:lnTo>
                <a:lnTo>
                  <a:pt x="919" y="271"/>
                </a:lnTo>
                <a:lnTo>
                  <a:pt x="919" y="242"/>
                </a:lnTo>
                <a:lnTo>
                  <a:pt x="920" y="230"/>
                </a:lnTo>
                <a:lnTo>
                  <a:pt x="920" y="239"/>
                </a:lnTo>
                <a:lnTo>
                  <a:pt x="920" y="241"/>
                </a:lnTo>
                <a:lnTo>
                  <a:pt x="921" y="235"/>
                </a:lnTo>
                <a:lnTo>
                  <a:pt x="921" y="200"/>
                </a:lnTo>
                <a:lnTo>
                  <a:pt x="921" y="212"/>
                </a:lnTo>
                <a:lnTo>
                  <a:pt x="922" y="217"/>
                </a:lnTo>
                <a:lnTo>
                  <a:pt x="922" y="217"/>
                </a:lnTo>
                <a:lnTo>
                  <a:pt x="922" y="202"/>
                </a:lnTo>
                <a:lnTo>
                  <a:pt x="922" y="174"/>
                </a:lnTo>
                <a:lnTo>
                  <a:pt x="923" y="184"/>
                </a:lnTo>
                <a:lnTo>
                  <a:pt x="923" y="222"/>
                </a:lnTo>
                <a:lnTo>
                  <a:pt x="923" y="233"/>
                </a:lnTo>
                <a:lnTo>
                  <a:pt x="924" y="244"/>
                </a:lnTo>
                <a:lnTo>
                  <a:pt x="924" y="226"/>
                </a:lnTo>
                <a:lnTo>
                  <a:pt x="924" y="210"/>
                </a:lnTo>
                <a:lnTo>
                  <a:pt x="925" y="196"/>
                </a:lnTo>
                <a:lnTo>
                  <a:pt x="925" y="197"/>
                </a:lnTo>
                <a:lnTo>
                  <a:pt x="925" y="201"/>
                </a:lnTo>
                <a:lnTo>
                  <a:pt x="926" y="222"/>
                </a:lnTo>
                <a:lnTo>
                  <a:pt x="926" y="266"/>
                </a:lnTo>
                <a:lnTo>
                  <a:pt x="926" y="263"/>
                </a:lnTo>
                <a:lnTo>
                  <a:pt x="926" y="241"/>
                </a:lnTo>
                <a:lnTo>
                  <a:pt x="927" y="237"/>
                </a:lnTo>
                <a:lnTo>
                  <a:pt x="927" y="217"/>
                </a:lnTo>
                <a:lnTo>
                  <a:pt x="927" y="194"/>
                </a:lnTo>
                <a:lnTo>
                  <a:pt x="928" y="202"/>
                </a:lnTo>
                <a:lnTo>
                  <a:pt x="928" y="196"/>
                </a:lnTo>
                <a:lnTo>
                  <a:pt x="928" y="210"/>
                </a:lnTo>
                <a:lnTo>
                  <a:pt x="929" y="227"/>
                </a:lnTo>
                <a:lnTo>
                  <a:pt x="929" y="246"/>
                </a:lnTo>
                <a:lnTo>
                  <a:pt x="929" y="276"/>
                </a:lnTo>
                <a:lnTo>
                  <a:pt x="930" y="299"/>
                </a:lnTo>
                <a:lnTo>
                  <a:pt x="930" y="372"/>
                </a:lnTo>
                <a:lnTo>
                  <a:pt x="930" y="392"/>
                </a:lnTo>
                <a:lnTo>
                  <a:pt x="930" y="303"/>
                </a:lnTo>
                <a:lnTo>
                  <a:pt x="931" y="245"/>
                </a:lnTo>
                <a:lnTo>
                  <a:pt x="931" y="227"/>
                </a:lnTo>
                <a:lnTo>
                  <a:pt x="932" y="240"/>
                </a:lnTo>
                <a:lnTo>
                  <a:pt x="932" y="239"/>
                </a:lnTo>
                <a:lnTo>
                  <a:pt x="932" y="223"/>
                </a:lnTo>
                <a:lnTo>
                  <a:pt x="932" y="218"/>
                </a:lnTo>
                <a:lnTo>
                  <a:pt x="933" y="222"/>
                </a:lnTo>
                <a:lnTo>
                  <a:pt x="933" y="200"/>
                </a:lnTo>
                <a:lnTo>
                  <a:pt x="933" y="184"/>
                </a:lnTo>
                <a:lnTo>
                  <a:pt x="933" y="204"/>
                </a:lnTo>
                <a:lnTo>
                  <a:pt x="934" y="235"/>
                </a:lnTo>
                <a:lnTo>
                  <a:pt x="934" y="244"/>
                </a:lnTo>
                <a:lnTo>
                  <a:pt x="934" y="212"/>
                </a:lnTo>
                <a:lnTo>
                  <a:pt x="935" y="239"/>
                </a:lnTo>
                <a:lnTo>
                  <a:pt x="935" y="240"/>
                </a:lnTo>
                <a:lnTo>
                  <a:pt x="935" y="235"/>
                </a:lnTo>
                <a:lnTo>
                  <a:pt x="936" y="246"/>
                </a:lnTo>
                <a:lnTo>
                  <a:pt x="936" y="246"/>
                </a:lnTo>
                <a:lnTo>
                  <a:pt x="936" y="252"/>
                </a:lnTo>
                <a:lnTo>
                  <a:pt x="937" y="255"/>
                </a:lnTo>
                <a:lnTo>
                  <a:pt x="937" y="276"/>
                </a:lnTo>
                <a:lnTo>
                  <a:pt x="937" y="295"/>
                </a:lnTo>
                <a:lnTo>
                  <a:pt x="937" y="296"/>
                </a:lnTo>
                <a:lnTo>
                  <a:pt x="938" y="269"/>
                </a:lnTo>
                <a:lnTo>
                  <a:pt x="938" y="246"/>
                </a:lnTo>
                <a:lnTo>
                  <a:pt x="938" y="274"/>
                </a:lnTo>
                <a:lnTo>
                  <a:pt x="939" y="335"/>
                </a:lnTo>
                <a:lnTo>
                  <a:pt x="939" y="371"/>
                </a:lnTo>
                <a:lnTo>
                  <a:pt x="939" y="366"/>
                </a:lnTo>
                <a:lnTo>
                  <a:pt x="940" y="344"/>
                </a:lnTo>
                <a:lnTo>
                  <a:pt x="940" y="314"/>
                </a:lnTo>
                <a:lnTo>
                  <a:pt x="940" y="291"/>
                </a:lnTo>
                <a:lnTo>
                  <a:pt x="941" y="260"/>
                </a:lnTo>
                <a:lnTo>
                  <a:pt x="941" y="260"/>
                </a:lnTo>
                <a:lnTo>
                  <a:pt x="941" y="276"/>
                </a:lnTo>
                <a:lnTo>
                  <a:pt x="941" y="239"/>
                </a:lnTo>
                <a:lnTo>
                  <a:pt x="942" y="224"/>
                </a:lnTo>
                <a:lnTo>
                  <a:pt x="942" y="231"/>
                </a:lnTo>
                <a:lnTo>
                  <a:pt x="943" y="259"/>
                </a:lnTo>
                <a:lnTo>
                  <a:pt x="943" y="246"/>
                </a:lnTo>
                <a:lnTo>
                  <a:pt x="943" y="228"/>
                </a:lnTo>
                <a:lnTo>
                  <a:pt x="943" y="235"/>
                </a:lnTo>
                <a:lnTo>
                  <a:pt x="944" y="228"/>
                </a:lnTo>
                <a:lnTo>
                  <a:pt x="944" y="213"/>
                </a:lnTo>
                <a:lnTo>
                  <a:pt x="944" y="182"/>
                </a:lnTo>
                <a:lnTo>
                  <a:pt x="945" y="173"/>
                </a:lnTo>
                <a:lnTo>
                  <a:pt x="945" y="175"/>
                </a:lnTo>
                <a:lnTo>
                  <a:pt x="945" y="169"/>
                </a:lnTo>
                <a:lnTo>
                  <a:pt x="945" y="203"/>
                </a:lnTo>
                <a:lnTo>
                  <a:pt x="946" y="221"/>
                </a:lnTo>
                <a:lnTo>
                  <a:pt x="946" y="219"/>
                </a:lnTo>
                <a:lnTo>
                  <a:pt x="947" y="254"/>
                </a:lnTo>
                <a:lnTo>
                  <a:pt x="947" y="252"/>
                </a:lnTo>
                <a:lnTo>
                  <a:pt x="947" y="287"/>
                </a:lnTo>
                <a:lnTo>
                  <a:pt x="947" y="296"/>
                </a:lnTo>
                <a:lnTo>
                  <a:pt x="948" y="334"/>
                </a:lnTo>
                <a:lnTo>
                  <a:pt x="948" y="321"/>
                </a:lnTo>
                <a:lnTo>
                  <a:pt x="948" y="337"/>
                </a:lnTo>
                <a:lnTo>
                  <a:pt x="948" y="363"/>
                </a:lnTo>
                <a:lnTo>
                  <a:pt x="949" y="347"/>
                </a:lnTo>
                <a:lnTo>
                  <a:pt x="949" y="351"/>
                </a:lnTo>
                <a:lnTo>
                  <a:pt x="950" y="336"/>
                </a:lnTo>
                <a:lnTo>
                  <a:pt x="950" y="305"/>
                </a:lnTo>
                <a:lnTo>
                  <a:pt x="950" y="332"/>
                </a:lnTo>
                <a:lnTo>
                  <a:pt x="950" y="333"/>
                </a:lnTo>
                <a:lnTo>
                  <a:pt x="951" y="342"/>
                </a:lnTo>
                <a:lnTo>
                  <a:pt x="951" y="330"/>
                </a:lnTo>
                <a:lnTo>
                  <a:pt x="951" y="343"/>
                </a:lnTo>
                <a:lnTo>
                  <a:pt x="952" y="354"/>
                </a:lnTo>
                <a:lnTo>
                  <a:pt x="952" y="324"/>
                </a:lnTo>
                <a:lnTo>
                  <a:pt x="952" y="330"/>
                </a:lnTo>
                <a:lnTo>
                  <a:pt x="952" y="333"/>
                </a:lnTo>
                <a:lnTo>
                  <a:pt x="953" y="311"/>
                </a:lnTo>
                <a:lnTo>
                  <a:pt x="953" y="337"/>
                </a:lnTo>
                <a:lnTo>
                  <a:pt x="954" y="333"/>
                </a:lnTo>
                <a:lnTo>
                  <a:pt x="954" y="280"/>
                </a:lnTo>
                <a:lnTo>
                  <a:pt x="954" y="226"/>
                </a:lnTo>
                <a:lnTo>
                  <a:pt x="954" y="182"/>
                </a:lnTo>
                <a:lnTo>
                  <a:pt x="955" y="222"/>
                </a:lnTo>
                <a:lnTo>
                  <a:pt x="955" y="247"/>
                </a:lnTo>
                <a:lnTo>
                  <a:pt x="955" y="262"/>
                </a:lnTo>
                <a:lnTo>
                  <a:pt x="956" y="215"/>
                </a:lnTo>
                <a:lnTo>
                  <a:pt x="956" y="178"/>
                </a:lnTo>
                <a:lnTo>
                  <a:pt x="956" y="155"/>
                </a:lnTo>
                <a:lnTo>
                  <a:pt x="956" y="188"/>
                </a:lnTo>
                <a:lnTo>
                  <a:pt x="957" y="152"/>
                </a:lnTo>
                <a:lnTo>
                  <a:pt x="957" y="181"/>
                </a:lnTo>
                <a:lnTo>
                  <a:pt x="958" y="208"/>
                </a:lnTo>
                <a:lnTo>
                  <a:pt x="958" y="233"/>
                </a:lnTo>
                <a:lnTo>
                  <a:pt x="958" y="241"/>
                </a:lnTo>
                <a:lnTo>
                  <a:pt x="958" y="241"/>
                </a:lnTo>
                <a:lnTo>
                  <a:pt x="959" y="229"/>
                </a:lnTo>
                <a:lnTo>
                  <a:pt x="959" y="201"/>
                </a:lnTo>
                <a:lnTo>
                  <a:pt x="959" y="200"/>
                </a:lnTo>
                <a:lnTo>
                  <a:pt x="959" y="223"/>
                </a:lnTo>
                <a:lnTo>
                  <a:pt x="960" y="226"/>
                </a:lnTo>
                <a:lnTo>
                  <a:pt x="960" y="247"/>
                </a:lnTo>
                <a:lnTo>
                  <a:pt x="961" y="259"/>
                </a:lnTo>
                <a:lnTo>
                  <a:pt x="961" y="287"/>
                </a:lnTo>
                <a:lnTo>
                  <a:pt x="961" y="301"/>
                </a:lnTo>
                <a:lnTo>
                  <a:pt x="961" y="306"/>
                </a:lnTo>
                <a:lnTo>
                  <a:pt x="962" y="322"/>
                </a:lnTo>
                <a:lnTo>
                  <a:pt x="962" y="362"/>
                </a:lnTo>
                <a:lnTo>
                  <a:pt x="962" y="409"/>
                </a:lnTo>
                <a:lnTo>
                  <a:pt x="963" y="446"/>
                </a:lnTo>
                <a:lnTo>
                  <a:pt x="963" y="423"/>
                </a:lnTo>
                <a:lnTo>
                  <a:pt x="963" y="442"/>
                </a:lnTo>
                <a:lnTo>
                  <a:pt x="963" y="403"/>
                </a:lnTo>
                <a:lnTo>
                  <a:pt x="964" y="382"/>
                </a:lnTo>
                <a:lnTo>
                  <a:pt x="964" y="380"/>
                </a:lnTo>
                <a:lnTo>
                  <a:pt x="965" y="396"/>
                </a:lnTo>
                <a:lnTo>
                  <a:pt x="965" y="369"/>
                </a:lnTo>
                <a:lnTo>
                  <a:pt x="965" y="327"/>
                </a:lnTo>
                <a:lnTo>
                  <a:pt x="965" y="316"/>
                </a:lnTo>
                <a:lnTo>
                  <a:pt x="966" y="308"/>
                </a:lnTo>
                <a:lnTo>
                  <a:pt x="966" y="322"/>
                </a:lnTo>
                <a:lnTo>
                  <a:pt x="966" y="275"/>
                </a:lnTo>
                <a:lnTo>
                  <a:pt x="967" y="261"/>
                </a:lnTo>
                <a:lnTo>
                  <a:pt x="967" y="283"/>
                </a:lnTo>
                <a:lnTo>
                  <a:pt x="967" y="306"/>
                </a:lnTo>
                <a:lnTo>
                  <a:pt x="967" y="309"/>
                </a:lnTo>
                <a:lnTo>
                  <a:pt x="968" y="305"/>
                </a:lnTo>
                <a:lnTo>
                  <a:pt x="968" y="296"/>
                </a:lnTo>
                <a:lnTo>
                  <a:pt x="969" y="295"/>
                </a:lnTo>
                <a:lnTo>
                  <a:pt x="969" y="289"/>
                </a:lnTo>
                <a:lnTo>
                  <a:pt x="969" y="282"/>
                </a:lnTo>
                <a:lnTo>
                  <a:pt x="969" y="244"/>
                </a:lnTo>
                <a:lnTo>
                  <a:pt x="970" y="260"/>
                </a:lnTo>
                <a:lnTo>
                  <a:pt x="970" y="209"/>
                </a:lnTo>
                <a:lnTo>
                  <a:pt x="970" y="201"/>
                </a:lnTo>
                <a:lnTo>
                  <a:pt x="971" y="205"/>
                </a:lnTo>
                <a:lnTo>
                  <a:pt x="971" y="202"/>
                </a:lnTo>
                <a:lnTo>
                  <a:pt x="971" y="204"/>
                </a:lnTo>
                <a:lnTo>
                  <a:pt x="972" y="203"/>
                </a:lnTo>
                <a:lnTo>
                  <a:pt x="972" y="209"/>
                </a:lnTo>
                <a:lnTo>
                  <a:pt x="972" y="200"/>
                </a:lnTo>
                <a:lnTo>
                  <a:pt x="973" y="181"/>
                </a:lnTo>
                <a:lnTo>
                  <a:pt x="973" y="172"/>
                </a:lnTo>
                <a:lnTo>
                  <a:pt x="973" y="143"/>
                </a:lnTo>
                <a:lnTo>
                  <a:pt x="973" y="109"/>
                </a:lnTo>
                <a:lnTo>
                  <a:pt x="974" y="145"/>
                </a:lnTo>
                <a:lnTo>
                  <a:pt x="974" y="139"/>
                </a:lnTo>
                <a:lnTo>
                  <a:pt x="974" y="172"/>
                </a:lnTo>
                <a:lnTo>
                  <a:pt x="974" y="133"/>
                </a:lnTo>
                <a:lnTo>
                  <a:pt x="975" y="111"/>
                </a:lnTo>
                <a:lnTo>
                  <a:pt x="975" y="105"/>
                </a:lnTo>
                <a:lnTo>
                  <a:pt x="976" y="101"/>
                </a:lnTo>
                <a:lnTo>
                  <a:pt x="976" y="109"/>
                </a:lnTo>
                <a:lnTo>
                  <a:pt x="976" y="132"/>
                </a:lnTo>
                <a:lnTo>
                  <a:pt x="976" y="116"/>
                </a:lnTo>
                <a:lnTo>
                  <a:pt x="977" y="148"/>
                </a:lnTo>
                <a:lnTo>
                  <a:pt x="977" y="178"/>
                </a:lnTo>
                <a:lnTo>
                  <a:pt x="977" y="199"/>
                </a:lnTo>
                <a:lnTo>
                  <a:pt x="978" y="210"/>
                </a:lnTo>
                <a:lnTo>
                  <a:pt x="978" y="222"/>
                </a:lnTo>
                <a:lnTo>
                  <a:pt x="978" y="247"/>
                </a:lnTo>
                <a:lnTo>
                  <a:pt x="978" y="246"/>
                </a:lnTo>
                <a:lnTo>
                  <a:pt x="979" y="230"/>
                </a:lnTo>
                <a:lnTo>
                  <a:pt x="979" y="243"/>
                </a:lnTo>
                <a:lnTo>
                  <a:pt x="980" y="226"/>
                </a:lnTo>
                <a:lnTo>
                  <a:pt x="980" y="235"/>
                </a:lnTo>
                <a:lnTo>
                  <a:pt x="980" y="222"/>
                </a:lnTo>
                <a:lnTo>
                  <a:pt x="980" y="226"/>
                </a:lnTo>
                <a:lnTo>
                  <a:pt x="981" y="227"/>
                </a:lnTo>
                <a:lnTo>
                  <a:pt x="981" y="223"/>
                </a:lnTo>
                <a:lnTo>
                  <a:pt x="981" y="239"/>
                </a:lnTo>
                <a:lnTo>
                  <a:pt x="982" y="243"/>
                </a:lnTo>
                <a:lnTo>
                  <a:pt x="982" y="246"/>
                </a:lnTo>
                <a:lnTo>
                  <a:pt x="982" y="226"/>
                </a:lnTo>
                <a:lnTo>
                  <a:pt x="983" y="232"/>
                </a:lnTo>
                <a:lnTo>
                  <a:pt x="983" y="219"/>
                </a:lnTo>
                <a:lnTo>
                  <a:pt x="983" y="212"/>
                </a:lnTo>
                <a:lnTo>
                  <a:pt x="984" y="216"/>
                </a:lnTo>
                <a:lnTo>
                  <a:pt x="984" y="211"/>
                </a:lnTo>
                <a:lnTo>
                  <a:pt x="984" y="192"/>
                </a:lnTo>
                <a:lnTo>
                  <a:pt x="984" y="202"/>
                </a:lnTo>
                <a:lnTo>
                  <a:pt x="985" y="203"/>
                </a:lnTo>
                <a:lnTo>
                  <a:pt x="985" y="188"/>
                </a:lnTo>
                <a:lnTo>
                  <a:pt x="985" y="172"/>
                </a:lnTo>
                <a:lnTo>
                  <a:pt x="986" y="149"/>
                </a:lnTo>
                <a:lnTo>
                  <a:pt x="986" y="114"/>
                </a:lnTo>
                <a:lnTo>
                  <a:pt x="986" y="185"/>
                </a:lnTo>
                <a:lnTo>
                  <a:pt x="987" y="187"/>
                </a:lnTo>
                <a:lnTo>
                  <a:pt x="987" y="162"/>
                </a:lnTo>
                <a:lnTo>
                  <a:pt x="987" y="164"/>
                </a:lnTo>
                <a:lnTo>
                  <a:pt x="988" y="144"/>
                </a:lnTo>
                <a:lnTo>
                  <a:pt x="988" y="141"/>
                </a:lnTo>
                <a:lnTo>
                  <a:pt x="988" y="146"/>
                </a:lnTo>
                <a:lnTo>
                  <a:pt x="988" y="125"/>
                </a:lnTo>
                <a:lnTo>
                  <a:pt x="989" y="142"/>
                </a:lnTo>
                <a:lnTo>
                  <a:pt x="989" y="129"/>
                </a:lnTo>
                <a:lnTo>
                  <a:pt x="989" y="128"/>
                </a:lnTo>
                <a:lnTo>
                  <a:pt x="989" y="118"/>
                </a:lnTo>
                <a:lnTo>
                  <a:pt x="990" y="129"/>
                </a:lnTo>
                <a:lnTo>
                  <a:pt x="990" y="140"/>
                </a:lnTo>
                <a:lnTo>
                  <a:pt x="991" y="135"/>
                </a:lnTo>
                <a:lnTo>
                  <a:pt x="991" y="126"/>
                </a:lnTo>
                <a:lnTo>
                  <a:pt x="991" y="138"/>
                </a:lnTo>
                <a:lnTo>
                  <a:pt x="991" y="142"/>
                </a:lnTo>
                <a:lnTo>
                  <a:pt x="992" y="151"/>
                </a:lnTo>
                <a:lnTo>
                  <a:pt x="992" y="169"/>
                </a:lnTo>
                <a:lnTo>
                  <a:pt x="992" y="209"/>
                </a:lnTo>
                <a:lnTo>
                  <a:pt x="993" y="246"/>
                </a:lnTo>
                <a:lnTo>
                  <a:pt x="993" y="271"/>
                </a:lnTo>
                <a:lnTo>
                  <a:pt x="993" y="270"/>
                </a:lnTo>
                <a:lnTo>
                  <a:pt x="994" y="186"/>
                </a:lnTo>
                <a:lnTo>
                  <a:pt x="994" y="177"/>
                </a:lnTo>
                <a:lnTo>
                  <a:pt x="994" y="211"/>
                </a:lnTo>
                <a:lnTo>
                  <a:pt x="995" y="233"/>
                </a:lnTo>
                <a:lnTo>
                  <a:pt x="995" y="213"/>
                </a:lnTo>
                <a:lnTo>
                  <a:pt x="995" y="213"/>
                </a:lnTo>
                <a:lnTo>
                  <a:pt x="995" y="207"/>
                </a:lnTo>
                <a:lnTo>
                  <a:pt x="996" y="177"/>
                </a:lnTo>
                <a:lnTo>
                  <a:pt x="996" y="169"/>
                </a:lnTo>
                <a:lnTo>
                  <a:pt x="996" y="164"/>
                </a:lnTo>
                <a:lnTo>
                  <a:pt x="997" y="125"/>
                </a:lnTo>
                <a:lnTo>
                  <a:pt x="997" y="150"/>
                </a:lnTo>
                <a:lnTo>
                  <a:pt x="997" y="186"/>
                </a:lnTo>
                <a:lnTo>
                  <a:pt x="998" y="218"/>
                </a:lnTo>
                <a:lnTo>
                  <a:pt x="998" y="234"/>
                </a:lnTo>
                <a:lnTo>
                  <a:pt x="998" y="243"/>
                </a:lnTo>
                <a:lnTo>
                  <a:pt x="999" y="261"/>
                </a:lnTo>
                <a:lnTo>
                  <a:pt x="999" y="272"/>
                </a:lnTo>
                <a:lnTo>
                  <a:pt x="999" y="238"/>
                </a:lnTo>
                <a:lnTo>
                  <a:pt x="999" y="229"/>
                </a:lnTo>
                <a:lnTo>
                  <a:pt x="1000" y="266"/>
                </a:lnTo>
                <a:lnTo>
                  <a:pt x="1000" y="265"/>
                </a:lnTo>
                <a:lnTo>
                  <a:pt x="1000" y="255"/>
                </a:lnTo>
                <a:lnTo>
                  <a:pt x="1000" y="260"/>
                </a:lnTo>
                <a:lnTo>
                  <a:pt x="1001" y="272"/>
                </a:lnTo>
                <a:lnTo>
                  <a:pt x="1001" y="253"/>
                </a:lnTo>
                <a:lnTo>
                  <a:pt x="1002" y="267"/>
                </a:lnTo>
                <a:lnTo>
                  <a:pt x="1002" y="284"/>
                </a:lnTo>
                <a:lnTo>
                  <a:pt x="1002" y="307"/>
                </a:lnTo>
                <a:lnTo>
                  <a:pt x="1003" y="339"/>
                </a:lnTo>
                <a:lnTo>
                  <a:pt x="1003" y="306"/>
                </a:lnTo>
                <a:lnTo>
                  <a:pt x="1003" y="262"/>
                </a:lnTo>
                <a:lnTo>
                  <a:pt x="1003" y="246"/>
                </a:lnTo>
                <a:lnTo>
                  <a:pt x="1004" y="210"/>
                </a:lnTo>
                <a:lnTo>
                  <a:pt x="1004" y="208"/>
                </a:lnTo>
                <a:lnTo>
                  <a:pt x="1005" y="202"/>
                </a:lnTo>
                <a:lnTo>
                  <a:pt x="1005" y="246"/>
                </a:lnTo>
                <a:lnTo>
                  <a:pt x="1005" y="326"/>
                </a:lnTo>
                <a:lnTo>
                  <a:pt x="1005" y="330"/>
                </a:lnTo>
                <a:lnTo>
                  <a:pt x="1006" y="259"/>
                </a:lnTo>
                <a:lnTo>
                  <a:pt x="1006" y="226"/>
                </a:lnTo>
                <a:lnTo>
                  <a:pt x="1006" y="223"/>
                </a:lnTo>
                <a:lnTo>
                  <a:pt x="1006" y="214"/>
                </a:lnTo>
                <a:lnTo>
                  <a:pt x="1007" y="245"/>
                </a:lnTo>
                <a:lnTo>
                  <a:pt x="1007" y="255"/>
                </a:lnTo>
                <a:lnTo>
                  <a:pt x="1007" y="253"/>
                </a:lnTo>
                <a:lnTo>
                  <a:pt x="1008" y="266"/>
                </a:lnTo>
                <a:lnTo>
                  <a:pt x="1008" y="266"/>
                </a:lnTo>
                <a:lnTo>
                  <a:pt x="1008" y="260"/>
                </a:lnTo>
                <a:lnTo>
                  <a:pt x="1009" y="260"/>
                </a:lnTo>
                <a:lnTo>
                  <a:pt x="1009" y="253"/>
                </a:lnTo>
                <a:lnTo>
                  <a:pt x="1009" y="241"/>
                </a:lnTo>
                <a:lnTo>
                  <a:pt x="1010" y="231"/>
                </a:lnTo>
                <a:lnTo>
                  <a:pt x="1010" y="242"/>
                </a:lnTo>
                <a:lnTo>
                  <a:pt x="1010" y="240"/>
                </a:lnTo>
                <a:lnTo>
                  <a:pt x="1010" y="228"/>
                </a:lnTo>
                <a:lnTo>
                  <a:pt x="1011" y="187"/>
                </a:lnTo>
                <a:lnTo>
                  <a:pt x="1011" y="192"/>
                </a:lnTo>
                <a:lnTo>
                  <a:pt x="1012" y="184"/>
                </a:lnTo>
                <a:lnTo>
                  <a:pt x="1012" y="166"/>
                </a:lnTo>
                <a:lnTo>
                  <a:pt x="1012" y="176"/>
                </a:lnTo>
                <a:lnTo>
                  <a:pt x="1012" y="204"/>
                </a:lnTo>
                <a:lnTo>
                  <a:pt x="1013" y="212"/>
                </a:lnTo>
                <a:lnTo>
                  <a:pt x="1013" y="209"/>
                </a:lnTo>
                <a:lnTo>
                  <a:pt x="1013" y="210"/>
                </a:lnTo>
                <a:lnTo>
                  <a:pt x="1014" y="174"/>
                </a:lnTo>
                <a:lnTo>
                  <a:pt x="1014" y="171"/>
                </a:lnTo>
                <a:lnTo>
                  <a:pt x="1014" y="140"/>
                </a:lnTo>
                <a:lnTo>
                  <a:pt x="1014" y="152"/>
                </a:lnTo>
                <a:lnTo>
                  <a:pt x="1015" y="165"/>
                </a:lnTo>
                <a:lnTo>
                  <a:pt x="1015" y="180"/>
                </a:lnTo>
                <a:lnTo>
                  <a:pt x="1016" y="198"/>
                </a:lnTo>
                <a:lnTo>
                  <a:pt x="1016" y="176"/>
                </a:lnTo>
                <a:lnTo>
                  <a:pt x="1016" y="201"/>
                </a:lnTo>
                <a:lnTo>
                  <a:pt x="1016" y="222"/>
                </a:lnTo>
                <a:lnTo>
                  <a:pt x="1017" y="265"/>
                </a:lnTo>
                <a:lnTo>
                  <a:pt x="1017" y="278"/>
                </a:lnTo>
                <a:lnTo>
                  <a:pt x="1017" y="243"/>
                </a:lnTo>
                <a:lnTo>
                  <a:pt x="1017" y="235"/>
                </a:lnTo>
                <a:lnTo>
                  <a:pt x="1018" y="240"/>
                </a:lnTo>
                <a:lnTo>
                  <a:pt x="1018" y="208"/>
                </a:lnTo>
                <a:lnTo>
                  <a:pt x="1018" y="230"/>
                </a:lnTo>
                <a:lnTo>
                  <a:pt x="1019" y="262"/>
                </a:lnTo>
                <a:lnTo>
                  <a:pt x="1019" y="229"/>
                </a:lnTo>
                <a:lnTo>
                  <a:pt x="1019" y="222"/>
                </a:lnTo>
                <a:lnTo>
                  <a:pt x="1020" y="230"/>
                </a:lnTo>
                <a:lnTo>
                  <a:pt x="1020" y="225"/>
                </a:lnTo>
                <a:lnTo>
                  <a:pt x="1020" y="237"/>
                </a:lnTo>
                <a:lnTo>
                  <a:pt x="1021" y="222"/>
                </a:lnTo>
                <a:lnTo>
                  <a:pt x="1021" y="227"/>
                </a:lnTo>
                <a:lnTo>
                  <a:pt x="1021" y="239"/>
                </a:lnTo>
                <a:lnTo>
                  <a:pt x="1021" y="220"/>
                </a:lnTo>
                <a:lnTo>
                  <a:pt x="1022" y="235"/>
                </a:lnTo>
                <a:lnTo>
                  <a:pt x="1022" y="248"/>
                </a:lnTo>
                <a:lnTo>
                  <a:pt x="1023" y="244"/>
                </a:lnTo>
                <a:lnTo>
                  <a:pt x="1023" y="254"/>
                </a:lnTo>
                <a:lnTo>
                  <a:pt x="1023" y="257"/>
                </a:lnTo>
                <a:lnTo>
                  <a:pt x="1023" y="225"/>
                </a:lnTo>
                <a:lnTo>
                  <a:pt x="1024" y="245"/>
                </a:lnTo>
                <a:lnTo>
                  <a:pt x="1024" y="268"/>
                </a:lnTo>
                <a:lnTo>
                  <a:pt x="1024" y="291"/>
                </a:lnTo>
                <a:lnTo>
                  <a:pt x="1025" y="336"/>
                </a:lnTo>
                <a:lnTo>
                  <a:pt x="1025" y="350"/>
                </a:lnTo>
                <a:lnTo>
                  <a:pt x="1025" y="345"/>
                </a:lnTo>
                <a:lnTo>
                  <a:pt x="1025" y="345"/>
                </a:lnTo>
                <a:lnTo>
                  <a:pt x="1026" y="346"/>
                </a:lnTo>
                <a:lnTo>
                  <a:pt x="1026" y="372"/>
                </a:lnTo>
                <a:lnTo>
                  <a:pt x="1027" y="363"/>
                </a:lnTo>
                <a:lnTo>
                  <a:pt x="1027" y="350"/>
                </a:lnTo>
                <a:lnTo>
                  <a:pt x="1027" y="300"/>
                </a:lnTo>
                <a:lnTo>
                  <a:pt x="1027" y="272"/>
                </a:lnTo>
                <a:lnTo>
                  <a:pt x="1028" y="302"/>
                </a:lnTo>
                <a:lnTo>
                  <a:pt x="1028" y="287"/>
                </a:lnTo>
                <a:lnTo>
                  <a:pt x="1028" y="301"/>
                </a:lnTo>
                <a:lnTo>
                  <a:pt x="1029" y="295"/>
                </a:lnTo>
                <a:lnTo>
                  <a:pt x="1029" y="303"/>
                </a:lnTo>
                <a:lnTo>
                  <a:pt x="1029" y="285"/>
                </a:lnTo>
                <a:lnTo>
                  <a:pt x="1029" y="283"/>
                </a:lnTo>
                <a:lnTo>
                  <a:pt x="1030" y="265"/>
                </a:lnTo>
                <a:lnTo>
                  <a:pt x="1030" y="237"/>
                </a:lnTo>
                <a:lnTo>
                  <a:pt x="1031" y="240"/>
                </a:lnTo>
                <a:lnTo>
                  <a:pt x="1031" y="271"/>
                </a:lnTo>
                <a:lnTo>
                  <a:pt x="1031" y="301"/>
                </a:lnTo>
                <a:lnTo>
                  <a:pt x="1031" y="320"/>
                </a:lnTo>
                <a:lnTo>
                  <a:pt x="1032" y="291"/>
                </a:lnTo>
                <a:lnTo>
                  <a:pt x="1032" y="290"/>
                </a:lnTo>
                <a:lnTo>
                  <a:pt x="1032" y="280"/>
                </a:lnTo>
                <a:lnTo>
                  <a:pt x="1032" y="311"/>
                </a:lnTo>
                <a:lnTo>
                  <a:pt x="1033" y="359"/>
                </a:lnTo>
                <a:lnTo>
                  <a:pt x="1033" y="329"/>
                </a:lnTo>
                <a:lnTo>
                  <a:pt x="1034" y="271"/>
                </a:lnTo>
                <a:lnTo>
                  <a:pt x="1034" y="275"/>
                </a:lnTo>
                <a:lnTo>
                  <a:pt x="1034" y="296"/>
                </a:lnTo>
                <a:lnTo>
                  <a:pt x="1034" y="292"/>
                </a:lnTo>
                <a:lnTo>
                  <a:pt x="1035" y="262"/>
                </a:lnTo>
                <a:lnTo>
                  <a:pt x="1035" y="218"/>
                </a:lnTo>
                <a:lnTo>
                  <a:pt x="1035" y="223"/>
                </a:lnTo>
                <a:lnTo>
                  <a:pt x="1036" y="235"/>
                </a:lnTo>
                <a:lnTo>
                  <a:pt x="1036" y="240"/>
                </a:lnTo>
                <a:lnTo>
                  <a:pt x="1036" y="243"/>
                </a:lnTo>
                <a:lnTo>
                  <a:pt x="1036" y="210"/>
                </a:lnTo>
                <a:lnTo>
                  <a:pt x="1037" y="234"/>
                </a:lnTo>
                <a:lnTo>
                  <a:pt x="1037" y="244"/>
                </a:lnTo>
                <a:lnTo>
                  <a:pt x="1038" y="242"/>
                </a:lnTo>
                <a:lnTo>
                  <a:pt x="1038" y="214"/>
                </a:lnTo>
                <a:lnTo>
                  <a:pt x="1038" y="266"/>
                </a:lnTo>
                <a:lnTo>
                  <a:pt x="1038" y="279"/>
                </a:lnTo>
                <a:lnTo>
                  <a:pt x="1039" y="247"/>
                </a:lnTo>
                <a:lnTo>
                  <a:pt x="1039" y="245"/>
                </a:lnTo>
                <a:lnTo>
                  <a:pt x="1039" y="306"/>
                </a:lnTo>
                <a:lnTo>
                  <a:pt x="1040" y="317"/>
                </a:lnTo>
                <a:lnTo>
                  <a:pt x="1040" y="299"/>
                </a:lnTo>
                <a:lnTo>
                  <a:pt x="1040" y="283"/>
                </a:lnTo>
                <a:lnTo>
                  <a:pt x="1040" y="291"/>
                </a:lnTo>
                <a:lnTo>
                  <a:pt x="1041" y="295"/>
                </a:lnTo>
                <a:lnTo>
                  <a:pt x="1041" y="290"/>
                </a:lnTo>
                <a:lnTo>
                  <a:pt x="1042" y="296"/>
                </a:lnTo>
                <a:lnTo>
                  <a:pt x="1042" y="286"/>
                </a:lnTo>
                <a:lnTo>
                  <a:pt x="1042" y="283"/>
                </a:lnTo>
                <a:lnTo>
                  <a:pt x="1042" y="286"/>
                </a:lnTo>
                <a:lnTo>
                  <a:pt x="1043" y="287"/>
                </a:lnTo>
                <a:lnTo>
                  <a:pt x="1043" y="293"/>
                </a:lnTo>
                <a:lnTo>
                  <a:pt x="1043" y="289"/>
                </a:lnTo>
                <a:lnTo>
                  <a:pt x="1044" y="302"/>
                </a:lnTo>
                <a:lnTo>
                  <a:pt x="1044" y="287"/>
                </a:lnTo>
                <a:lnTo>
                  <a:pt x="1044" y="274"/>
                </a:lnTo>
                <a:lnTo>
                  <a:pt x="1045" y="267"/>
                </a:lnTo>
                <a:lnTo>
                  <a:pt x="1045" y="208"/>
                </a:lnTo>
                <a:lnTo>
                  <a:pt x="1045" y="214"/>
                </a:lnTo>
                <a:lnTo>
                  <a:pt x="1046" y="249"/>
                </a:lnTo>
                <a:lnTo>
                  <a:pt x="1046" y="271"/>
                </a:lnTo>
                <a:lnTo>
                  <a:pt x="1046" y="246"/>
                </a:lnTo>
                <a:lnTo>
                  <a:pt x="1046" y="248"/>
                </a:lnTo>
                <a:lnTo>
                  <a:pt x="1047" y="274"/>
                </a:lnTo>
                <a:lnTo>
                  <a:pt x="1047" y="215"/>
                </a:lnTo>
                <a:lnTo>
                  <a:pt x="1047" y="167"/>
                </a:lnTo>
                <a:lnTo>
                  <a:pt x="1047" y="187"/>
                </a:lnTo>
                <a:lnTo>
                  <a:pt x="1048" y="162"/>
                </a:lnTo>
                <a:lnTo>
                  <a:pt x="1048" y="152"/>
                </a:lnTo>
                <a:lnTo>
                  <a:pt x="1049" y="168"/>
                </a:lnTo>
                <a:lnTo>
                  <a:pt x="1049" y="173"/>
                </a:lnTo>
                <a:lnTo>
                  <a:pt x="1049" y="157"/>
                </a:lnTo>
                <a:lnTo>
                  <a:pt x="1049" y="146"/>
                </a:lnTo>
                <a:lnTo>
                  <a:pt x="1050" y="158"/>
                </a:lnTo>
                <a:lnTo>
                  <a:pt x="1050" y="155"/>
                </a:lnTo>
                <a:lnTo>
                  <a:pt x="1050" y="172"/>
                </a:lnTo>
                <a:lnTo>
                  <a:pt x="1051" y="172"/>
                </a:lnTo>
                <a:lnTo>
                  <a:pt x="1051" y="165"/>
                </a:lnTo>
                <a:lnTo>
                  <a:pt x="1051" y="165"/>
                </a:lnTo>
                <a:lnTo>
                  <a:pt x="1051" y="159"/>
                </a:lnTo>
                <a:lnTo>
                  <a:pt x="1052" y="157"/>
                </a:lnTo>
                <a:lnTo>
                  <a:pt x="1052" y="141"/>
                </a:lnTo>
                <a:lnTo>
                  <a:pt x="1053" y="155"/>
                </a:lnTo>
                <a:lnTo>
                  <a:pt x="1053" y="157"/>
                </a:lnTo>
                <a:lnTo>
                  <a:pt x="1053" y="164"/>
                </a:lnTo>
                <a:lnTo>
                  <a:pt x="1053" y="159"/>
                </a:lnTo>
                <a:lnTo>
                  <a:pt x="1054" y="154"/>
                </a:lnTo>
                <a:lnTo>
                  <a:pt x="1054" y="176"/>
                </a:lnTo>
                <a:lnTo>
                  <a:pt x="1054" y="224"/>
                </a:lnTo>
                <a:lnTo>
                  <a:pt x="1055" y="301"/>
                </a:lnTo>
                <a:lnTo>
                  <a:pt x="1055" y="349"/>
                </a:lnTo>
                <a:lnTo>
                  <a:pt x="1055" y="360"/>
                </a:lnTo>
                <a:lnTo>
                  <a:pt x="1056" y="374"/>
                </a:lnTo>
                <a:lnTo>
                  <a:pt x="1056" y="382"/>
                </a:lnTo>
                <a:lnTo>
                  <a:pt x="1056" y="360"/>
                </a:lnTo>
                <a:lnTo>
                  <a:pt x="1057" y="347"/>
                </a:lnTo>
                <a:lnTo>
                  <a:pt x="1057" y="332"/>
                </a:lnTo>
                <a:lnTo>
                  <a:pt x="1057" y="305"/>
                </a:lnTo>
                <a:lnTo>
                  <a:pt x="1057" y="335"/>
                </a:lnTo>
                <a:lnTo>
                  <a:pt x="1058" y="319"/>
                </a:lnTo>
                <a:lnTo>
                  <a:pt x="1058" y="313"/>
                </a:lnTo>
                <a:lnTo>
                  <a:pt x="1058" y="314"/>
                </a:lnTo>
                <a:lnTo>
                  <a:pt x="1058" y="298"/>
                </a:lnTo>
                <a:lnTo>
                  <a:pt x="1059" y="293"/>
                </a:lnTo>
                <a:lnTo>
                  <a:pt x="1059" y="271"/>
                </a:lnTo>
                <a:lnTo>
                  <a:pt x="1060" y="271"/>
                </a:lnTo>
                <a:lnTo>
                  <a:pt x="1060" y="284"/>
                </a:lnTo>
                <a:lnTo>
                  <a:pt x="1060" y="277"/>
                </a:lnTo>
                <a:lnTo>
                  <a:pt x="1060" y="279"/>
                </a:lnTo>
                <a:lnTo>
                  <a:pt x="1061" y="288"/>
                </a:lnTo>
                <a:lnTo>
                  <a:pt x="1061" y="291"/>
                </a:lnTo>
                <a:lnTo>
                  <a:pt x="1061" y="295"/>
                </a:lnTo>
                <a:lnTo>
                  <a:pt x="1062" y="251"/>
                </a:lnTo>
                <a:lnTo>
                  <a:pt x="1062" y="244"/>
                </a:lnTo>
                <a:lnTo>
                  <a:pt x="1062" y="220"/>
                </a:lnTo>
                <a:lnTo>
                  <a:pt x="1062" y="241"/>
                </a:lnTo>
                <a:lnTo>
                  <a:pt x="1063" y="289"/>
                </a:lnTo>
                <a:lnTo>
                  <a:pt x="1063" y="297"/>
                </a:lnTo>
                <a:lnTo>
                  <a:pt x="1064" y="301"/>
                </a:lnTo>
                <a:lnTo>
                  <a:pt x="1064" y="295"/>
                </a:lnTo>
                <a:lnTo>
                  <a:pt x="1064" y="282"/>
                </a:lnTo>
                <a:lnTo>
                  <a:pt x="1064" y="296"/>
                </a:lnTo>
                <a:lnTo>
                  <a:pt x="1065" y="269"/>
                </a:lnTo>
                <a:lnTo>
                  <a:pt x="1065" y="270"/>
                </a:lnTo>
                <a:lnTo>
                  <a:pt x="1065" y="269"/>
                </a:lnTo>
                <a:lnTo>
                  <a:pt x="1066" y="271"/>
                </a:lnTo>
                <a:lnTo>
                  <a:pt x="1066" y="306"/>
                </a:lnTo>
                <a:lnTo>
                  <a:pt x="1066" y="264"/>
                </a:lnTo>
                <a:lnTo>
                  <a:pt x="1067" y="248"/>
                </a:lnTo>
                <a:lnTo>
                  <a:pt x="1067" y="282"/>
                </a:lnTo>
                <a:lnTo>
                  <a:pt x="1067" y="297"/>
                </a:lnTo>
                <a:lnTo>
                  <a:pt x="1068" y="290"/>
                </a:lnTo>
                <a:lnTo>
                  <a:pt x="1068" y="314"/>
                </a:lnTo>
                <a:lnTo>
                  <a:pt x="1068" y="328"/>
                </a:lnTo>
                <a:lnTo>
                  <a:pt x="1068" y="324"/>
                </a:lnTo>
                <a:lnTo>
                  <a:pt x="1069" y="313"/>
                </a:lnTo>
                <a:lnTo>
                  <a:pt x="1069" y="311"/>
                </a:lnTo>
                <a:lnTo>
                  <a:pt x="1069" y="313"/>
                </a:lnTo>
                <a:lnTo>
                  <a:pt x="1070" y="310"/>
                </a:lnTo>
                <a:lnTo>
                  <a:pt x="1070" y="302"/>
                </a:lnTo>
                <a:lnTo>
                  <a:pt x="1070" y="293"/>
                </a:lnTo>
                <a:lnTo>
                  <a:pt x="1071" y="292"/>
                </a:lnTo>
                <a:lnTo>
                  <a:pt x="1071" y="269"/>
                </a:lnTo>
                <a:lnTo>
                  <a:pt x="1071" y="278"/>
                </a:lnTo>
                <a:lnTo>
                  <a:pt x="1072" y="288"/>
                </a:lnTo>
                <a:lnTo>
                  <a:pt x="1072" y="272"/>
                </a:lnTo>
                <a:lnTo>
                  <a:pt x="1072" y="221"/>
                </a:lnTo>
                <a:lnTo>
                  <a:pt x="1072" y="242"/>
                </a:lnTo>
                <a:lnTo>
                  <a:pt x="1073" y="244"/>
                </a:lnTo>
                <a:lnTo>
                  <a:pt x="1073" y="270"/>
                </a:lnTo>
                <a:lnTo>
                  <a:pt x="1073" y="341"/>
                </a:lnTo>
                <a:lnTo>
                  <a:pt x="1073" y="352"/>
                </a:lnTo>
                <a:lnTo>
                  <a:pt x="1074" y="315"/>
                </a:lnTo>
                <a:lnTo>
                  <a:pt x="1074" y="262"/>
                </a:lnTo>
                <a:lnTo>
                  <a:pt x="1075" y="230"/>
                </a:lnTo>
                <a:lnTo>
                  <a:pt x="1075" y="225"/>
                </a:lnTo>
                <a:lnTo>
                  <a:pt x="1075" y="187"/>
                </a:lnTo>
                <a:lnTo>
                  <a:pt x="1075" y="171"/>
                </a:lnTo>
                <a:lnTo>
                  <a:pt x="1076" y="169"/>
                </a:lnTo>
                <a:lnTo>
                  <a:pt x="1076" y="181"/>
                </a:lnTo>
                <a:lnTo>
                  <a:pt x="1076" y="178"/>
                </a:lnTo>
                <a:lnTo>
                  <a:pt x="1077" y="179"/>
                </a:lnTo>
                <a:lnTo>
                  <a:pt x="1077" y="207"/>
                </a:lnTo>
                <a:lnTo>
                  <a:pt x="1077" y="242"/>
                </a:lnTo>
                <a:lnTo>
                  <a:pt x="1078" y="185"/>
                </a:lnTo>
                <a:lnTo>
                  <a:pt x="1078" y="193"/>
                </a:lnTo>
                <a:lnTo>
                  <a:pt x="1078" y="242"/>
                </a:lnTo>
                <a:lnTo>
                  <a:pt x="1079" y="307"/>
                </a:lnTo>
                <a:lnTo>
                  <a:pt x="1079" y="327"/>
                </a:lnTo>
                <a:lnTo>
                  <a:pt x="1079" y="323"/>
                </a:lnTo>
                <a:lnTo>
                  <a:pt x="1079" y="279"/>
                </a:lnTo>
                <a:lnTo>
                  <a:pt x="1080" y="302"/>
                </a:lnTo>
                <a:lnTo>
                  <a:pt x="1080" y="316"/>
                </a:lnTo>
                <a:lnTo>
                  <a:pt x="1080" y="292"/>
                </a:lnTo>
                <a:lnTo>
                  <a:pt x="1081" y="297"/>
                </a:lnTo>
                <a:lnTo>
                  <a:pt x="1081" y="308"/>
                </a:lnTo>
                <a:lnTo>
                  <a:pt x="1081" y="343"/>
                </a:lnTo>
                <a:lnTo>
                  <a:pt x="1082" y="332"/>
                </a:lnTo>
                <a:lnTo>
                  <a:pt x="1082" y="283"/>
                </a:lnTo>
                <a:lnTo>
                  <a:pt x="1082" y="300"/>
                </a:lnTo>
                <a:lnTo>
                  <a:pt x="1083" y="282"/>
                </a:lnTo>
                <a:lnTo>
                  <a:pt x="1083" y="278"/>
                </a:lnTo>
                <a:lnTo>
                  <a:pt x="1083" y="254"/>
                </a:lnTo>
                <a:lnTo>
                  <a:pt x="1083" y="225"/>
                </a:lnTo>
                <a:lnTo>
                  <a:pt x="1084" y="244"/>
                </a:lnTo>
                <a:lnTo>
                  <a:pt x="1084" y="234"/>
                </a:lnTo>
                <a:lnTo>
                  <a:pt x="1085" y="254"/>
                </a:lnTo>
                <a:lnTo>
                  <a:pt x="1085" y="263"/>
                </a:lnTo>
                <a:lnTo>
                  <a:pt x="1085" y="290"/>
                </a:lnTo>
                <a:lnTo>
                  <a:pt x="1085" y="434"/>
                </a:lnTo>
                <a:lnTo>
                  <a:pt x="1086" y="403"/>
                </a:lnTo>
                <a:lnTo>
                  <a:pt x="1086" y="441"/>
                </a:lnTo>
                <a:lnTo>
                  <a:pt x="1086" y="475"/>
                </a:lnTo>
                <a:lnTo>
                  <a:pt x="1087" y="397"/>
                </a:lnTo>
                <a:lnTo>
                  <a:pt x="1087" y="275"/>
                </a:lnTo>
                <a:lnTo>
                  <a:pt x="1087" y="253"/>
                </a:lnTo>
                <a:lnTo>
                  <a:pt x="1087" y="250"/>
                </a:lnTo>
                <a:lnTo>
                  <a:pt x="1088" y="249"/>
                </a:lnTo>
                <a:lnTo>
                  <a:pt x="1088" y="251"/>
                </a:lnTo>
                <a:lnTo>
                  <a:pt x="1089" y="247"/>
                </a:lnTo>
                <a:lnTo>
                  <a:pt x="1089" y="226"/>
                </a:lnTo>
                <a:lnTo>
                  <a:pt x="1089" y="210"/>
                </a:lnTo>
                <a:lnTo>
                  <a:pt x="1089" y="206"/>
                </a:lnTo>
                <a:lnTo>
                  <a:pt x="1090" y="218"/>
                </a:lnTo>
                <a:lnTo>
                  <a:pt x="1090" y="200"/>
                </a:lnTo>
                <a:lnTo>
                  <a:pt x="1090" y="225"/>
                </a:lnTo>
                <a:lnTo>
                  <a:pt x="1090" y="239"/>
                </a:lnTo>
                <a:lnTo>
                  <a:pt x="1091" y="243"/>
                </a:lnTo>
                <a:lnTo>
                  <a:pt x="1091" y="266"/>
                </a:lnTo>
                <a:lnTo>
                  <a:pt x="1091" y="269"/>
                </a:lnTo>
                <a:lnTo>
                  <a:pt x="1092" y="271"/>
                </a:lnTo>
                <a:lnTo>
                  <a:pt x="1092" y="278"/>
                </a:lnTo>
                <a:lnTo>
                  <a:pt x="1092" y="279"/>
                </a:lnTo>
                <a:lnTo>
                  <a:pt x="1093" y="263"/>
                </a:lnTo>
                <a:lnTo>
                  <a:pt x="1093" y="236"/>
                </a:lnTo>
                <a:lnTo>
                  <a:pt x="1093" y="220"/>
                </a:lnTo>
                <a:lnTo>
                  <a:pt x="1094" y="263"/>
                </a:lnTo>
                <a:lnTo>
                  <a:pt x="1094" y="323"/>
                </a:lnTo>
                <a:lnTo>
                  <a:pt x="1094" y="318"/>
                </a:lnTo>
                <a:lnTo>
                  <a:pt x="1094" y="278"/>
                </a:lnTo>
                <a:lnTo>
                  <a:pt x="1095" y="256"/>
                </a:lnTo>
                <a:lnTo>
                  <a:pt x="1095" y="301"/>
                </a:lnTo>
                <a:lnTo>
                  <a:pt x="1096" y="302"/>
                </a:lnTo>
                <a:lnTo>
                  <a:pt x="1096" y="272"/>
                </a:lnTo>
                <a:lnTo>
                  <a:pt x="1096" y="302"/>
                </a:lnTo>
                <a:lnTo>
                  <a:pt x="1096" y="221"/>
                </a:lnTo>
                <a:lnTo>
                  <a:pt x="1097" y="207"/>
                </a:lnTo>
                <a:lnTo>
                  <a:pt x="1097" y="233"/>
                </a:lnTo>
                <a:lnTo>
                  <a:pt x="1097" y="228"/>
                </a:lnTo>
                <a:lnTo>
                  <a:pt x="1098" y="216"/>
                </a:lnTo>
                <a:lnTo>
                  <a:pt x="1098" y="233"/>
                </a:lnTo>
                <a:lnTo>
                  <a:pt x="1098" y="164"/>
                </a:lnTo>
                <a:lnTo>
                  <a:pt x="1098" y="139"/>
                </a:lnTo>
                <a:lnTo>
                  <a:pt x="1099" y="144"/>
                </a:lnTo>
                <a:lnTo>
                  <a:pt x="1099" y="129"/>
                </a:lnTo>
                <a:lnTo>
                  <a:pt x="1100" y="124"/>
                </a:lnTo>
                <a:lnTo>
                  <a:pt x="1100" y="134"/>
                </a:lnTo>
                <a:lnTo>
                  <a:pt x="1100" y="149"/>
                </a:lnTo>
                <a:lnTo>
                  <a:pt x="1100" y="147"/>
                </a:lnTo>
                <a:lnTo>
                  <a:pt x="1101" y="135"/>
                </a:lnTo>
                <a:lnTo>
                  <a:pt x="1101" y="237"/>
                </a:lnTo>
                <a:lnTo>
                  <a:pt x="1101" y="220"/>
                </a:lnTo>
                <a:lnTo>
                  <a:pt x="1101" y="227"/>
                </a:lnTo>
                <a:lnTo>
                  <a:pt x="1102" y="238"/>
                </a:lnTo>
                <a:lnTo>
                  <a:pt x="1102" y="222"/>
                </a:lnTo>
                <a:lnTo>
                  <a:pt x="1102" y="196"/>
                </a:lnTo>
                <a:lnTo>
                  <a:pt x="1103" y="239"/>
                </a:lnTo>
                <a:lnTo>
                  <a:pt x="1103" y="257"/>
                </a:lnTo>
                <a:lnTo>
                  <a:pt x="1103" y="221"/>
                </a:lnTo>
                <a:lnTo>
                  <a:pt x="1104" y="223"/>
                </a:lnTo>
                <a:lnTo>
                  <a:pt x="1104" y="234"/>
                </a:lnTo>
                <a:lnTo>
                  <a:pt x="1104" y="215"/>
                </a:lnTo>
                <a:lnTo>
                  <a:pt x="1105" y="200"/>
                </a:lnTo>
                <a:lnTo>
                  <a:pt x="1105" y="246"/>
                </a:lnTo>
                <a:lnTo>
                  <a:pt x="1105" y="240"/>
                </a:lnTo>
                <a:lnTo>
                  <a:pt x="1105" y="216"/>
                </a:lnTo>
                <a:lnTo>
                  <a:pt x="1106" y="220"/>
                </a:lnTo>
                <a:lnTo>
                  <a:pt x="1106" y="210"/>
                </a:lnTo>
                <a:lnTo>
                  <a:pt x="1107" y="191"/>
                </a:lnTo>
                <a:lnTo>
                  <a:pt x="1107" y="218"/>
                </a:lnTo>
                <a:lnTo>
                  <a:pt x="1107" y="239"/>
                </a:lnTo>
                <a:lnTo>
                  <a:pt x="1107" y="192"/>
                </a:lnTo>
                <a:lnTo>
                  <a:pt x="1108" y="172"/>
                </a:lnTo>
                <a:lnTo>
                  <a:pt x="1108" y="162"/>
                </a:lnTo>
                <a:lnTo>
                  <a:pt x="1108" y="180"/>
                </a:lnTo>
                <a:lnTo>
                  <a:pt x="1109" y="214"/>
                </a:lnTo>
                <a:lnTo>
                  <a:pt x="1109" y="218"/>
                </a:lnTo>
                <a:lnTo>
                  <a:pt x="1109" y="261"/>
                </a:lnTo>
                <a:lnTo>
                  <a:pt x="1109" y="317"/>
                </a:lnTo>
                <a:lnTo>
                  <a:pt x="1110" y="347"/>
                </a:lnTo>
                <a:lnTo>
                  <a:pt x="1110" y="277"/>
                </a:lnTo>
                <a:lnTo>
                  <a:pt x="1111" y="223"/>
                </a:lnTo>
                <a:lnTo>
                  <a:pt x="1111" y="207"/>
                </a:lnTo>
                <a:lnTo>
                  <a:pt x="1111" y="176"/>
                </a:lnTo>
                <a:lnTo>
                  <a:pt x="1111" y="187"/>
                </a:lnTo>
                <a:lnTo>
                  <a:pt x="1112" y="175"/>
                </a:lnTo>
                <a:lnTo>
                  <a:pt x="1112" y="167"/>
                </a:lnTo>
                <a:lnTo>
                  <a:pt x="1112" y="160"/>
                </a:lnTo>
                <a:lnTo>
                  <a:pt x="1113" y="139"/>
                </a:lnTo>
                <a:lnTo>
                  <a:pt x="1113" y="149"/>
                </a:lnTo>
                <a:lnTo>
                  <a:pt x="1113" y="129"/>
                </a:lnTo>
                <a:lnTo>
                  <a:pt x="1113" y="119"/>
                </a:lnTo>
                <a:lnTo>
                  <a:pt x="1114" y="101"/>
                </a:lnTo>
                <a:lnTo>
                  <a:pt x="1114" y="99"/>
                </a:lnTo>
                <a:lnTo>
                  <a:pt x="1115" y="105"/>
                </a:lnTo>
                <a:lnTo>
                  <a:pt x="1115" y="108"/>
                </a:lnTo>
                <a:lnTo>
                  <a:pt x="1115" y="100"/>
                </a:lnTo>
                <a:lnTo>
                  <a:pt x="1115" y="99"/>
                </a:lnTo>
                <a:lnTo>
                  <a:pt x="1116" y="108"/>
                </a:lnTo>
                <a:lnTo>
                  <a:pt x="1116" y="137"/>
                </a:lnTo>
                <a:lnTo>
                  <a:pt x="1116" y="141"/>
                </a:lnTo>
                <a:lnTo>
                  <a:pt x="1116" y="158"/>
                </a:lnTo>
                <a:lnTo>
                  <a:pt x="1117" y="205"/>
                </a:lnTo>
                <a:lnTo>
                  <a:pt x="1117" y="198"/>
                </a:lnTo>
                <a:lnTo>
                  <a:pt x="1118" y="145"/>
                </a:lnTo>
                <a:lnTo>
                  <a:pt x="1118" y="192"/>
                </a:lnTo>
                <a:lnTo>
                  <a:pt x="1118" y="265"/>
                </a:lnTo>
                <a:lnTo>
                  <a:pt x="1118" y="315"/>
                </a:lnTo>
                <a:lnTo>
                  <a:pt x="1119" y="320"/>
                </a:lnTo>
                <a:lnTo>
                  <a:pt x="1119" y="305"/>
                </a:lnTo>
                <a:lnTo>
                  <a:pt x="1119" y="305"/>
                </a:lnTo>
                <a:lnTo>
                  <a:pt x="1120" y="278"/>
                </a:lnTo>
                <a:lnTo>
                  <a:pt x="1120" y="271"/>
                </a:lnTo>
                <a:lnTo>
                  <a:pt x="1120" y="304"/>
                </a:lnTo>
                <a:lnTo>
                  <a:pt x="1120" y="297"/>
                </a:lnTo>
                <a:lnTo>
                  <a:pt x="1121" y="292"/>
                </a:lnTo>
                <a:lnTo>
                  <a:pt x="1121" y="273"/>
                </a:lnTo>
                <a:lnTo>
                  <a:pt x="1122" y="306"/>
                </a:lnTo>
                <a:lnTo>
                  <a:pt x="1122" y="296"/>
                </a:lnTo>
                <a:lnTo>
                  <a:pt x="1122" y="283"/>
                </a:lnTo>
                <a:lnTo>
                  <a:pt x="1122" y="288"/>
                </a:lnTo>
                <a:lnTo>
                  <a:pt x="1123" y="279"/>
                </a:lnTo>
                <a:lnTo>
                  <a:pt x="1123" y="268"/>
                </a:lnTo>
                <a:lnTo>
                  <a:pt x="1123" y="263"/>
                </a:lnTo>
                <a:lnTo>
                  <a:pt x="1124" y="253"/>
                </a:lnTo>
                <a:lnTo>
                  <a:pt x="1124" y="255"/>
                </a:lnTo>
                <a:lnTo>
                  <a:pt x="1124" y="255"/>
                </a:lnTo>
                <a:lnTo>
                  <a:pt x="1124" y="273"/>
                </a:lnTo>
                <a:lnTo>
                  <a:pt x="1125" y="259"/>
                </a:lnTo>
                <a:lnTo>
                  <a:pt x="1125" y="276"/>
                </a:lnTo>
                <a:lnTo>
                  <a:pt x="1126" y="280"/>
                </a:lnTo>
                <a:lnTo>
                  <a:pt x="1126" y="270"/>
                </a:lnTo>
                <a:lnTo>
                  <a:pt x="1126" y="277"/>
                </a:lnTo>
                <a:lnTo>
                  <a:pt x="1126" y="291"/>
                </a:lnTo>
                <a:lnTo>
                  <a:pt x="1127" y="293"/>
                </a:lnTo>
                <a:lnTo>
                  <a:pt x="1127" y="273"/>
                </a:lnTo>
                <a:lnTo>
                  <a:pt x="1127" y="290"/>
                </a:lnTo>
                <a:lnTo>
                  <a:pt x="1128" y="289"/>
                </a:lnTo>
                <a:lnTo>
                  <a:pt x="1128" y="296"/>
                </a:lnTo>
                <a:lnTo>
                  <a:pt x="1128" y="251"/>
                </a:lnTo>
                <a:lnTo>
                  <a:pt x="1129" y="249"/>
                </a:lnTo>
                <a:lnTo>
                  <a:pt x="1129" y="259"/>
                </a:lnTo>
                <a:lnTo>
                  <a:pt x="1129" y="244"/>
                </a:lnTo>
                <a:lnTo>
                  <a:pt x="1130" y="234"/>
                </a:lnTo>
                <a:lnTo>
                  <a:pt x="1130" y="226"/>
                </a:lnTo>
                <a:lnTo>
                  <a:pt x="1130" y="202"/>
                </a:lnTo>
                <a:lnTo>
                  <a:pt x="1130" y="221"/>
                </a:lnTo>
                <a:lnTo>
                  <a:pt x="1131" y="224"/>
                </a:lnTo>
                <a:lnTo>
                  <a:pt x="1131" y="220"/>
                </a:lnTo>
                <a:lnTo>
                  <a:pt x="1131" y="209"/>
                </a:lnTo>
                <a:lnTo>
                  <a:pt x="1131" y="221"/>
                </a:lnTo>
                <a:lnTo>
                  <a:pt x="1132" y="212"/>
                </a:lnTo>
                <a:lnTo>
                  <a:pt x="1132" y="206"/>
                </a:lnTo>
                <a:lnTo>
                  <a:pt x="1133" y="213"/>
                </a:lnTo>
                <a:lnTo>
                  <a:pt x="1133" y="222"/>
                </a:lnTo>
                <a:lnTo>
                  <a:pt x="1133" y="216"/>
                </a:lnTo>
                <a:lnTo>
                  <a:pt x="1133" y="208"/>
                </a:lnTo>
                <a:lnTo>
                  <a:pt x="1134" y="201"/>
                </a:lnTo>
                <a:lnTo>
                  <a:pt x="1134" y="203"/>
                </a:lnTo>
                <a:lnTo>
                  <a:pt x="1134" y="196"/>
                </a:lnTo>
                <a:lnTo>
                  <a:pt x="1135" y="204"/>
                </a:lnTo>
                <a:lnTo>
                  <a:pt x="1135" y="200"/>
                </a:lnTo>
                <a:lnTo>
                  <a:pt x="1135" y="197"/>
                </a:lnTo>
                <a:lnTo>
                  <a:pt x="1135" y="215"/>
                </a:lnTo>
                <a:lnTo>
                  <a:pt x="1136" y="217"/>
                </a:lnTo>
                <a:lnTo>
                  <a:pt x="1136" y="208"/>
                </a:lnTo>
                <a:lnTo>
                  <a:pt x="1137" y="220"/>
                </a:lnTo>
                <a:lnTo>
                  <a:pt x="1137" y="260"/>
                </a:lnTo>
                <a:lnTo>
                  <a:pt x="1137" y="255"/>
                </a:lnTo>
                <a:lnTo>
                  <a:pt x="1137" y="269"/>
                </a:lnTo>
                <a:lnTo>
                  <a:pt x="1138" y="259"/>
                </a:lnTo>
                <a:lnTo>
                  <a:pt x="1138" y="285"/>
                </a:lnTo>
                <a:lnTo>
                  <a:pt x="1138" y="275"/>
                </a:lnTo>
                <a:lnTo>
                  <a:pt x="1139" y="278"/>
                </a:lnTo>
                <a:lnTo>
                  <a:pt x="1139" y="263"/>
                </a:lnTo>
                <a:lnTo>
                  <a:pt x="1139" y="254"/>
                </a:lnTo>
                <a:lnTo>
                  <a:pt x="1140" y="277"/>
                </a:lnTo>
                <a:lnTo>
                  <a:pt x="1140" y="269"/>
                </a:lnTo>
                <a:lnTo>
                  <a:pt x="1140" y="237"/>
                </a:lnTo>
                <a:lnTo>
                  <a:pt x="1141" y="258"/>
                </a:lnTo>
                <a:lnTo>
                  <a:pt x="1141" y="254"/>
                </a:lnTo>
                <a:lnTo>
                  <a:pt x="1141" y="194"/>
                </a:lnTo>
                <a:lnTo>
                  <a:pt x="1141" y="141"/>
                </a:lnTo>
                <a:lnTo>
                  <a:pt x="1142" y="163"/>
                </a:lnTo>
                <a:lnTo>
                  <a:pt x="1142" y="167"/>
                </a:lnTo>
                <a:lnTo>
                  <a:pt x="1142" y="162"/>
                </a:lnTo>
                <a:lnTo>
                  <a:pt x="1142" y="170"/>
                </a:lnTo>
                <a:lnTo>
                  <a:pt x="1143" y="162"/>
                </a:lnTo>
                <a:lnTo>
                  <a:pt x="1143" y="176"/>
                </a:lnTo>
                <a:lnTo>
                  <a:pt x="1144" y="169"/>
                </a:lnTo>
                <a:lnTo>
                  <a:pt x="1144" y="115"/>
                </a:lnTo>
                <a:lnTo>
                  <a:pt x="1144" y="111"/>
                </a:lnTo>
                <a:lnTo>
                  <a:pt x="1144" y="145"/>
                </a:lnTo>
                <a:lnTo>
                  <a:pt x="1145" y="195"/>
                </a:lnTo>
                <a:lnTo>
                  <a:pt x="1145" y="193"/>
                </a:lnTo>
                <a:lnTo>
                  <a:pt x="1145" y="216"/>
                </a:lnTo>
                <a:lnTo>
                  <a:pt x="1146" y="186"/>
                </a:lnTo>
                <a:lnTo>
                  <a:pt x="1146" y="213"/>
                </a:lnTo>
                <a:lnTo>
                  <a:pt x="1146" y="188"/>
                </a:lnTo>
                <a:lnTo>
                  <a:pt x="1146" y="195"/>
                </a:lnTo>
                <a:lnTo>
                  <a:pt x="1147" y="167"/>
                </a:lnTo>
                <a:lnTo>
                  <a:pt x="1147" y="163"/>
                </a:lnTo>
                <a:lnTo>
                  <a:pt x="1148" y="186"/>
                </a:lnTo>
                <a:lnTo>
                  <a:pt x="1148" y="209"/>
                </a:lnTo>
                <a:lnTo>
                  <a:pt x="1148" y="198"/>
                </a:lnTo>
                <a:lnTo>
                  <a:pt x="1148" y="182"/>
                </a:lnTo>
                <a:lnTo>
                  <a:pt x="1149" y="179"/>
                </a:lnTo>
                <a:lnTo>
                  <a:pt x="1149" y="176"/>
                </a:lnTo>
                <a:lnTo>
                  <a:pt x="1149" y="187"/>
                </a:lnTo>
                <a:lnTo>
                  <a:pt x="1150" y="166"/>
                </a:lnTo>
                <a:lnTo>
                  <a:pt x="1150" y="142"/>
                </a:lnTo>
                <a:lnTo>
                  <a:pt x="1150" y="137"/>
                </a:lnTo>
                <a:lnTo>
                  <a:pt x="1151" y="125"/>
                </a:lnTo>
                <a:lnTo>
                  <a:pt x="1151" y="109"/>
                </a:lnTo>
                <a:lnTo>
                  <a:pt x="1151" y="115"/>
                </a:lnTo>
                <a:lnTo>
                  <a:pt x="1152" y="113"/>
                </a:lnTo>
                <a:lnTo>
                  <a:pt x="1152" y="175"/>
                </a:lnTo>
                <a:lnTo>
                  <a:pt x="1152" y="211"/>
                </a:lnTo>
                <a:lnTo>
                  <a:pt x="1152" y="256"/>
                </a:lnTo>
                <a:lnTo>
                  <a:pt x="1153" y="294"/>
                </a:lnTo>
                <a:lnTo>
                  <a:pt x="1153" y="315"/>
                </a:lnTo>
                <a:lnTo>
                  <a:pt x="1153" y="309"/>
                </a:lnTo>
                <a:lnTo>
                  <a:pt x="1154" y="287"/>
                </a:lnTo>
                <a:lnTo>
                  <a:pt x="1154" y="237"/>
                </a:lnTo>
                <a:lnTo>
                  <a:pt x="1154" y="200"/>
                </a:lnTo>
                <a:lnTo>
                  <a:pt x="1155" y="183"/>
                </a:lnTo>
                <a:lnTo>
                  <a:pt x="1155" y="171"/>
                </a:lnTo>
                <a:lnTo>
                  <a:pt x="1155" y="175"/>
                </a:lnTo>
                <a:lnTo>
                  <a:pt x="1156" y="206"/>
                </a:lnTo>
                <a:lnTo>
                  <a:pt x="1156" y="218"/>
                </a:lnTo>
                <a:lnTo>
                  <a:pt x="1156" y="193"/>
                </a:lnTo>
                <a:lnTo>
                  <a:pt x="1156" y="217"/>
                </a:lnTo>
                <a:lnTo>
                  <a:pt x="1157" y="238"/>
                </a:lnTo>
                <a:lnTo>
                  <a:pt x="1157" y="254"/>
                </a:lnTo>
                <a:lnTo>
                  <a:pt x="1158" y="230"/>
                </a:lnTo>
                <a:lnTo>
                  <a:pt x="1158" y="218"/>
                </a:lnTo>
                <a:lnTo>
                  <a:pt x="1158" y="153"/>
                </a:lnTo>
                <a:lnTo>
                  <a:pt x="1158" y="189"/>
                </a:lnTo>
                <a:lnTo>
                  <a:pt x="1159" y="172"/>
                </a:lnTo>
                <a:lnTo>
                  <a:pt x="1159" y="152"/>
                </a:lnTo>
                <a:lnTo>
                  <a:pt x="1159" y="205"/>
                </a:lnTo>
                <a:lnTo>
                  <a:pt x="1159" y="265"/>
                </a:lnTo>
                <a:lnTo>
                  <a:pt x="1160" y="233"/>
                </a:lnTo>
                <a:lnTo>
                  <a:pt x="1160" y="191"/>
                </a:lnTo>
                <a:lnTo>
                  <a:pt x="1160" y="201"/>
                </a:lnTo>
                <a:lnTo>
                  <a:pt x="1161" y="222"/>
                </a:lnTo>
                <a:lnTo>
                  <a:pt x="1161" y="219"/>
                </a:lnTo>
                <a:lnTo>
                  <a:pt x="1161" y="246"/>
                </a:lnTo>
                <a:lnTo>
                  <a:pt x="1162" y="257"/>
                </a:lnTo>
                <a:lnTo>
                  <a:pt x="1162" y="255"/>
                </a:lnTo>
                <a:lnTo>
                  <a:pt x="1162" y="235"/>
                </a:lnTo>
                <a:lnTo>
                  <a:pt x="1163" y="189"/>
                </a:lnTo>
                <a:lnTo>
                  <a:pt x="1163" y="174"/>
                </a:lnTo>
                <a:lnTo>
                  <a:pt x="1163" y="184"/>
                </a:lnTo>
                <a:lnTo>
                  <a:pt x="1163" y="173"/>
                </a:lnTo>
                <a:lnTo>
                  <a:pt x="1164" y="159"/>
                </a:lnTo>
                <a:lnTo>
                  <a:pt x="1164" y="148"/>
                </a:lnTo>
                <a:lnTo>
                  <a:pt x="1164" y="123"/>
                </a:lnTo>
                <a:lnTo>
                  <a:pt x="1165" y="132"/>
                </a:lnTo>
                <a:lnTo>
                  <a:pt x="1165" y="119"/>
                </a:lnTo>
                <a:lnTo>
                  <a:pt x="1165" y="128"/>
                </a:lnTo>
                <a:lnTo>
                  <a:pt x="1166" y="140"/>
                </a:lnTo>
                <a:lnTo>
                  <a:pt x="1166" y="131"/>
                </a:lnTo>
                <a:lnTo>
                  <a:pt x="1166" y="115"/>
                </a:lnTo>
                <a:lnTo>
                  <a:pt x="1167" y="135"/>
                </a:lnTo>
                <a:lnTo>
                  <a:pt x="1167" y="136"/>
                </a:lnTo>
                <a:lnTo>
                  <a:pt x="1167" y="125"/>
                </a:lnTo>
                <a:lnTo>
                  <a:pt x="1167" y="135"/>
                </a:lnTo>
                <a:lnTo>
                  <a:pt x="1168" y="188"/>
                </a:lnTo>
                <a:lnTo>
                  <a:pt x="1168" y="204"/>
                </a:lnTo>
                <a:lnTo>
                  <a:pt x="1169" y="224"/>
                </a:lnTo>
                <a:lnTo>
                  <a:pt x="1169" y="241"/>
                </a:lnTo>
                <a:lnTo>
                  <a:pt x="1169" y="257"/>
                </a:lnTo>
                <a:lnTo>
                  <a:pt x="1169" y="252"/>
                </a:lnTo>
                <a:lnTo>
                  <a:pt x="1170" y="237"/>
                </a:lnTo>
                <a:lnTo>
                  <a:pt x="1170" y="246"/>
                </a:lnTo>
                <a:lnTo>
                  <a:pt x="1170" y="255"/>
                </a:lnTo>
                <a:lnTo>
                  <a:pt x="1171" y="240"/>
                </a:lnTo>
                <a:lnTo>
                  <a:pt x="1171" y="234"/>
                </a:lnTo>
                <a:lnTo>
                  <a:pt x="1171" y="249"/>
                </a:lnTo>
                <a:lnTo>
                  <a:pt x="1171" y="236"/>
                </a:lnTo>
                <a:lnTo>
                  <a:pt x="1172" y="231"/>
                </a:lnTo>
                <a:lnTo>
                  <a:pt x="1172" y="223"/>
                </a:lnTo>
                <a:lnTo>
                  <a:pt x="1173" y="216"/>
                </a:lnTo>
                <a:lnTo>
                  <a:pt x="1173" y="234"/>
                </a:lnTo>
                <a:lnTo>
                  <a:pt x="1173" y="220"/>
                </a:lnTo>
                <a:lnTo>
                  <a:pt x="1173" y="190"/>
                </a:lnTo>
                <a:lnTo>
                  <a:pt x="1174" y="191"/>
                </a:lnTo>
                <a:lnTo>
                  <a:pt x="1174" y="158"/>
                </a:lnTo>
                <a:lnTo>
                  <a:pt x="1174" y="179"/>
                </a:lnTo>
                <a:lnTo>
                  <a:pt x="1174" y="158"/>
                </a:lnTo>
                <a:lnTo>
                  <a:pt x="1175" y="156"/>
                </a:lnTo>
                <a:lnTo>
                  <a:pt x="1175" y="154"/>
                </a:lnTo>
                <a:lnTo>
                  <a:pt x="1175" y="141"/>
                </a:lnTo>
                <a:lnTo>
                  <a:pt x="1176" y="115"/>
                </a:lnTo>
                <a:lnTo>
                  <a:pt x="1176" y="156"/>
                </a:lnTo>
                <a:lnTo>
                  <a:pt x="1176" y="194"/>
                </a:lnTo>
                <a:lnTo>
                  <a:pt x="1177" y="204"/>
                </a:lnTo>
                <a:lnTo>
                  <a:pt x="1177" y="191"/>
                </a:lnTo>
                <a:lnTo>
                  <a:pt x="1177" y="188"/>
                </a:lnTo>
                <a:lnTo>
                  <a:pt x="1178" y="133"/>
                </a:lnTo>
                <a:lnTo>
                  <a:pt x="1178" y="145"/>
                </a:lnTo>
                <a:lnTo>
                  <a:pt x="1178" y="157"/>
                </a:lnTo>
                <a:lnTo>
                  <a:pt x="1178" y="115"/>
                </a:lnTo>
                <a:lnTo>
                  <a:pt x="1179" y="139"/>
                </a:lnTo>
                <a:lnTo>
                  <a:pt x="1179" y="121"/>
                </a:lnTo>
                <a:lnTo>
                  <a:pt x="1180" y="179"/>
                </a:lnTo>
                <a:lnTo>
                  <a:pt x="1180" y="186"/>
                </a:lnTo>
                <a:lnTo>
                  <a:pt x="1180" y="213"/>
                </a:lnTo>
                <a:lnTo>
                  <a:pt x="1180" y="214"/>
                </a:lnTo>
                <a:lnTo>
                  <a:pt x="1181" y="231"/>
                </a:lnTo>
                <a:lnTo>
                  <a:pt x="1181" y="222"/>
                </a:lnTo>
                <a:lnTo>
                  <a:pt x="1181" y="153"/>
                </a:lnTo>
                <a:lnTo>
                  <a:pt x="1182" y="148"/>
                </a:lnTo>
                <a:lnTo>
                  <a:pt x="1182" y="131"/>
                </a:lnTo>
                <a:lnTo>
                  <a:pt x="1182" y="132"/>
                </a:lnTo>
                <a:lnTo>
                  <a:pt x="1182" y="119"/>
                </a:lnTo>
                <a:lnTo>
                  <a:pt x="1183" y="118"/>
                </a:lnTo>
                <a:lnTo>
                  <a:pt x="1183" y="115"/>
                </a:lnTo>
                <a:lnTo>
                  <a:pt x="1184" y="203"/>
                </a:lnTo>
                <a:lnTo>
                  <a:pt x="1184" y="221"/>
                </a:lnTo>
                <a:lnTo>
                  <a:pt x="1184" y="223"/>
                </a:lnTo>
                <a:lnTo>
                  <a:pt x="1184" y="248"/>
                </a:lnTo>
                <a:lnTo>
                  <a:pt x="1185" y="251"/>
                </a:lnTo>
                <a:lnTo>
                  <a:pt x="1185" y="258"/>
                </a:lnTo>
                <a:lnTo>
                  <a:pt x="1185" y="253"/>
                </a:lnTo>
                <a:lnTo>
                  <a:pt x="1185" y="257"/>
                </a:lnTo>
                <a:lnTo>
                  <a:pt x="1186" y="225"/>
                </a:lnTo>
                <a:lnTo>
                  <a:pt x="1186" y="191"/>
                </a:lnTo>
                <a:lnTo>
                  <a:pt x="1186" y="180"/>
                </a:lnTo>
                <a:lnTo>
                  <a:pt x="1187" y="170"/>
                </a:lnTo>
                <a:lnTo>
                  <a:pt x="1187" y="179"/>
                </a:lnTo>
                <a:lnTo>
                  <a:pt x="1188" y="182"/>
                </a:lnTo>
                <a:lnTo>
                  <a:pt x="1188" y="170"/>
                </a:lnTo>
                <a:lnTo>
                  <a:pt x="1188" y="193"/>
                </a:lnTo>
                <a:lnTo>
                  <a:pt x="1188" y="172"/>
                </a:lnTo>
                <a:lnTo>
                  <a:pt x="1189" y="166"/>
                </a:lnTo>
                <a:lnTo>
                  <a:pt x="1189" y="168"/>
                </a:lnTo>
                <a:lnTo>
                  <a:pt x="1189" y="212"/>
                </a:lnTo>
                <a:lnTo>
                  <a:pt x="1189" y="208"/>
                </a:lnTo>
                <a:lnTo>
                  <a:pt x="1190" y="202"/>
                </a:lnTo>
                <a:lnTo>
                  <a:pt x="1190" y="202"/>
                </a:lnTo>
                <a:lnTo>
                  <a:pt x="1191" y="204"/>
                </a:lnTo>
                <a:lnTo>
                  <a:pt x="1191" y="192"/>
                </a:lnTo>
                <a:lnTo>
                  <a:pt x="1191" y="178"/>
                </a:lnTo>
                <a:lnTo>
                  <a:pt x="1191" y="185"/>
                </a:lnTo>
                <a:lnTo>
                  <a:pt x="1192" y="193"/>
                </a:lnTo>
                <a:lnTo>
                  <a:pt x="1192" y="220"/>
                </a:lnTo>
                <a:lnTo>
                  <a:pt x="1192" y="226"/>
                </a:lnTo>
                <a:lnTo>
                  <a:pt x="1193" y="216"/>
                </a:lnTo>
                <a:lnTo>
                  <a:pt x="1193" y="207"/>
                </a:lnTo>
                <a:lnTo>
                  <a:pt x="1193" y="192"/>
                </a:lnTo>
                <a:lnTo>
                  <a:pt x="1193" y="150"/>
                </a:lnTo>
                <a:lnTo>
                  <a:pt x="1194" y="139"/>
                </a:lnTo>
                <a:lnTo>
                  <a:pt x="1194" y="162"/>
                </a:lnTo>
                <a:lnTo>
                  <a:pt x="1195" y="179"/>
                </a:lnTo>
                <a:lnTo>
                  <a:pt x="1195" y="213"/>
                </a:lnTo>
                <a:lnTo>
                  <a:pt x="1195" y="231"/>
                </a:lnTo>
                <a:lnTo>
                  <a:pt x="1195" y="225"/>
                </a:lnTo>
                <a:lnTo>
                  <a:pt x="1196" y="209"/>
                </a:lnTo>
                <a:lnTo>
                  <a:pt x="1196" y="205"/>
                </a:lnTo>
                <a:lnTo>
                  <a:pt x="1196" y="164"/>
                </a:lnTo>
                <a:lnTo>
                  <a:pt x="1197" y="126"/>
                </a:lnTo>
                <a:lnTo>
                  <a:pt x="1197" y="124"/>
                </a:lnTo>
                <a:lnTo>
                  <a:pt x="1197" y="112"/>
                </a:lnTo>
                <a:lnTo>
                  <a:pt x="1197" y="112"/>
                </a:lnTo>
                <a:lnTo>
                  <a:pt x="1198" y="119"/>
                </a:lnTo>
                <a:lnTo>
                  <a:pt x="1198" y="110"/>
                </a:lnTo>
                <a:lnTo>
                  <a:pt x="1199" y="107"/>
                </a:lnTo>
                <a:lnTo>
                  <a:pt x="1199" y="128"/>
                </a:lnTo>
                <a:lnTo>
                  <a:pt x="1199" y="202"/>
                </a:lnTo>
                <a:lnTo>
                  <a:pt x="1199" y="164"/>
                </a:lnTo>
                <a:lnTo>
                  <a:pt x="1200" y="198"/>
                </a:lnTo>
                <a:lnTo>
                  <a:pt x="1200" y="188"/>
                </a:lnTo>
                <a:lnTo>
                  <a:pt x="1200" y="206"/>
                </a:lnTo>
                <a:lnTo>
                  <a:pt x="1200" y="230"/>
                </a:lnTo>
                <a:lnTo>
                  <a:pt x="1201" y="251"/>
                </a:lnTo>
                <a:lnTo>
                  <a:pt x="1201" y="245"/>
                </a:lnTo>
                <a:lnTo>
                  <a:pt x="1202" y="262"/>
                </a:lnTo>
                <a:lnTo>
                  <a:pt x="1202" y="255"/>
                </a:lnTo>
                <a:lnTo>
                  <a:pt x="1202" y="257"/>
                </a:lnTo>
                <a:lnTo>
                  <a:pt x="1202" y="241"/>
                </a:lnTo>
                <a:lnTo>
                  <a:pt x="1203" y="251"/>
                </a:lnTo>
                <a:lnTo>
                  <a:pt x="1203" y="258"/>
                </a:lnTo>
                <a:lnTo>
                  <a:pt x="1203" y="262"/>
                </a:lnTo>
                <a:lnTo>
                  <a:pt x="1204" y="264"/>
                </a:lnTo>
                <a:lnTo>
                  <a:pt x="1204" y="264"/>
                </a:lnTo>
                <a:lnTo>
                  <a:pt x="1204" y="246"/>
                </a:lnTo>
                <a:lnTo>
                  <a:pt x="1204" y="246"/>
                </a:lnTo>
                <a:lnTo>
                  <a:pt x="1205" y="237"/>
                </a:lnTo>
                <a:lnTo>
                  <a:pt x="1205" y="215"/>
                </a:lnTo>
                <a:lnTo>
                  <a:pt x="1206" y="194"/>
                </a:lnTo>
                <a:lnTo>
                  <a:pt x="1206" y="194"/>
                </a:lnTo>
                <a:lnTo>
                  <a:pt x="1206" y="187"/>
                </a:lnTo>
                <a:lnTo>
                  <a:pt x="1206" y="188"/>
                </a:lnTo>
                <a:lnTo>
                  <a:pt x="1207" y="191"/>
                </a:lnTo>
                <a:lnTo>
                  <a:pt x="1207" y="200"/>
                </a:lnTo>
                <a:lnTo>
                  <a:pt x="1207" y="224"/>
                </a:lnTo>
                <a:lnTo>
                  <a:pt x="1208" y="210"/>
                </a:lnTo>
                <a:lnTo>
                  <a:pt x="1208" y="231"/>
                </a:lnTo>
                <a:lnTo>
                  <a:pt x="1208" y="234"/>
                </a:lnTo>
                <a:lnTo>
                  <a:pt x="1208" y="240"/>
                </a:lnTo>
                <a:lnTo>
                  <a:pt x="1209" y="229"/>
                </a:lnTo>
                <a:lnTo>
                  <a:pt x="1209" y="180"/>
                </a:lnTo>
                <a:lnTo>
                  <a:pt x="1210" y="156"/>
                </a:lnTo>
                <a:lnTo>
                  <a:pt x="1210" y="141"/>
                </a:lnTo>
                <a:lnTo>
                  <a:pt x="1210" y="153"/>
                </a:lnTo>
                <a:lnTo>
                  <a:pt x="1210" y="163"/>
                </a:lnTo>
                <a:lnTo>
                  <a:pt x="1211" y="198"/>
                </a:lnTo>
                <a:lnTo>
                  <a:pt x="1211" y="197"/>
                </a:lnTo>
                <a:lnTo>
                  <a:pt x="1211" y="160"/>
                </a:lnTo>
                <a:lnTo>
                  <a:pt x="1212" y="144"/>
                </a:lnTo>
                <a:lnTo>
                  <a:pt x="1212" y="108"/>
                </a:lnTo>
                <a:lnTo>
                  <a:pt x="1212" y="101"/>
                </a:lnTo>
                <a:lnTo>
                  <a:pt x="1213" y="113"/>
                </a:lnTo>
                <a:lnTo>
                  <a:pt x="1213" y="106"/>
                </a:lnTo>
                <a:lnTo>
                  <a:pt x="1213" y="120"/>
                </a:lnTo>
                <a:lnTo>
                  <a:pt x="1214" y="122"/>
                </a:lnTo>
                <a:lnTo>
                  <a:pt x="1214" y="129"/>
                </a:lnTo>
                <a:lnTo>
                  <a:pt x="1214" y="126"/>
                </a:lnTo>
                <a:lnTo>
                  <a:pt x="1214" y="133"/>
                </a:lnTo>
                <a:lnTo>
                  <a:pt x="1215" y="179"/>
                </a:lnTo>
                <a:lnTo>
                  <a:pt x="1215" y="149"/>
                </a:lnTo>
                <a:lnTo>
                  <a:pt x="1215" y="172"/>
                </a:lnTo>
                <a:lnTo>
                  <a:pt x="1215" y="185"/>
                </a:lnTo>
                <a:lnTo>
                  <a:pt x="1216" y="190"/>
                </a:lnTo>
                <a:lnTo>
                  <a:pt x="1216" y="163"/>
                </a:lnTo>
                <a:lnTo>
                  <a:pt x="1217" y="173"/>
                </a:lnTo>
                <a:lnTo>
                  <a:pt x="1217" y="151"/>
                </a:lnTo>
                <a:lnTo>
                  <a:pt x="1217" y="144"/>
                </a:lnTo>
                <a:lnTo>
                  <a:pt x="1217" y="146"/>
                </a:lnTo>
                <a:lnTo>
                  <a:pt x="1218" y="132"/>
                </a:lnTo>
                <a:lnTo>
                  <a:pt x="1218" y="153"/>
                </a:lnTo>
                <a:lnTo>
                  <a:pt x="1218" y="170"/>
                </a:lnTo>
                <a:lnTo>
                  <a:pt x="1219" y="175"/>
                </a:lnTo>
                <a:lnTo>
                  <a:pt x="1219" y="203"/>
                </a:lnTo>
                <a:lnTo>
                  <a:pt x="1219" y="226"/>
                </a:lnTo>
                <a:lnTo>
                  <a:pt x="1219" y="171"/>
                </a:lnTo>
                <a:lnTo>
                  <a:pt x="1220" y="153"/>
                </a:lnTo>
                <a:lnTo>
                  <a:pt x="1220" y="131"/>
                </a:lnTo>
                <a:lnTo>
                  <a:pt x="1221" y="120"/>
                </a:lnTo>
                <a:lnTo>
                  <a:pt x="1221" y="118"/>
                </a:lnTo>
                <a:lnTo>
                  <a:pt x="1221" y="130"/>
                </a:lnTo>
                <a:lnTo>
                  <a:pt x="1221" y="130"/>
                </a:lnTo>
                <a:lnTo>
                  <a:pt x="1222" y="120"/>
                </a:lnTo>
                <a:lnTo>
                  <a:pt x="1222" y="124"/>
                </a:lnTo>
                <a:lnTo>
                  <a:pt x="1222" y="128"/>
                </a:lnTo>
                <a:lnTo>
                  <a:pt x="1223" y="149"/>
                </a:lnTo>
                <a:lnTo>
                  <a:pt x="1223" y="180"/>
                </a:lnTo>
                <a:lnTo>
                  <a:pt x="1223" y="171"/>
                </a:lnTo>
                <a:lnTo>
                  <a:pt x="1224" y="204"/>
                </a:lnTo>
                <a:lnTo>
                  <a:pt x="1224" y="202"/>
                </a:lnTo>
                <a:lnTo>
                  <a:pt x="1224" y="198"/>
                </a:lnTo>
                <a:lnTo>
                  <a:pt x="1225" y="176"/>
                </a:lnTo>
                <a:lnTo>
                  <a:pt x="1225" y="150"/>
                </a:lnTo>
                <a:lnTo>
                  <a:pt x="1225" y="132"/>
                </a:lnTo>
                <a:lnTo>
                  <a:pt x="1225" y="146"/>
                </a:lnTo>
                <a:lnTo>
                  <a:pt x="1226" y="118"/>
                </a:lnTo>
                <a:lnTo>
                  <a:pt x="1226" y="134"/>
                </a:lnTo>
                <a:lnTo>
                  <a:pt x="1226" y="112"/>
                </a:lnTo>
                <a:lnTo>
                  <a:pt x="1227" y="146"/>
                </a:lnTo>
                <a:lnTo>
                  <a:pt x="1227" y="164"/>
                </a:lnTo>
                <a:lnTo>
                  <a:pt x="1227" y="143"/>
                </a:lnTo>
                <a:lnTo>
                  <a:pt x="1228" y="149"/>
                </a:lnTo>
                <a:lnTo>
                  <a:pt x="1228" y="112"/>
                </a:lnTo>
                <a:lnTo>
                  <a:pt x="1228" y="103"/>
                </a:lnTo>
                <a:lnTo>
                  <a:pt x="1229" y="105"/>
                </a:lnTo>
                <a:lnTo>
                  <a:pt x="1229" y="104"/>
                </a:lnTo>
                <a:lnTo>
                  <a:pt x="1229" y="107"/>
                </a:lnTo>
                <a:lnTo>
                  <a:pt x="1229" y="105"/>
                </a:lnTo>
                <a:lnTo>
                  <a:pt x="1230" y="143"/>
                </a:lnTo>
                <a:lnTo>
                  <a:pt x="1230" y="135"/>
                </a:lnTo>
                <a:lnTo>
                  <a:pt x="1231" y="164"/>
                </a:lnTo>
                <a:lnTo>
                  <a:pt x="1231" y="163"/>
                </a:lnTo>
                <a:lnTo>
                  <a:pt x="1231" y="160"/>
                </a:lnTo>
                <a:lnTo>
                  <a:pt x="1231" y="194"/>
                </a:lnTo>
                <a:lnTo>
                  <a:pt x="1232" y="200"/>
                </a:lnTo>
                <a:lnTo>
                  <a:pt x="1232" y="224"/>
                </a:lnTo>
                <a:lnTo>
                  <a:pt x="1232" y="211"/>
                </a:lnTo>
                <a:lnTo>
                  <a:pt x="1232" y="224"/>
                </a:lnTo>
                <a:lnTo>
                  <a:pt x="1233" y="224"/>
                </a:lnTo>
                <a:lnTo>
                  <a:pt x="1233" y="226"/>
                </a:lnTo>
                <a:lnTo>
                  <a:pt x="1233" y="236"/>
                </a:lnTo>
                <a:lnTo>
                  <a:pt x="1234" y="235"/>
                </a:lnTo>
                <a:lnTo>
                  <a:pt x="1234" y="281"/>
                </a:lnTo>
                <a:lnTo>
                  <a:pt x="1234" y="280"/>
                </a:lnTo>
                <a:lnTo>
                  <a:pt x="1235" y="291"/>
                </a:lnTo>
                <a:lnTo>
                  <a:pt x="1235" y="280"/>
                </a:lnTo>
                <a:lnTo>
                  <a:pt x="1235" y="257"/>
                </a:lnTo>
                <a:lnTo>
                  <a:pt x="1236" y="270"/>
                </a:lnTo>
                <a:lnTo>
                  <a:pt x="1236" y="257"/>
                </a:lnTo>
                <a:lnTo>
                  <a:pt x="1236" y="242"/>
                </a:lnTo>
                <a:lnTo>
                  <a:pt x="1236" y="242"/>
                </a:lnTo>
                <a:lnTo>
                  <a:pt x="1237" y="225"/>
                </a:lnTo>
                <a:lnTo>
                  <a:pt x="1237" y="208"/>
                </a:lnTo>
                <a:lnTo>
                  <a:pt x="1237" y="180"/>
                </a:lnTo>
                <a:lnTo>
                  <a:pt x="1238" y="184"/>
                </a:lnTo>
                <a:lnTo>
                  <a:pt x="1238" y="168"/>
                </a:lnTo>
                <a:lnTo>
                  <a:pt x="1238" y="148"/>
                </a:lnTo>
                <a:lnTo>
                  <a:pt x="1239" y="150"/>
                </a:lnTo>
                <a:lnTo>
                  <a:pt x="1239" y="146"/>
                </a:lnTo>
                <a:lnTo>
                  <a:pt x="1239" y="139"/>
                </a:lnTo>
                <a:lnTo>
                  <a:pt x="1240" y="160"/>
                </a:lnTo>
                <a:lnTo>
                  <a:pt x="1240" y="186"/>
                </a:lnTo>
                <a:lnTo>
                  <a:pt x="1240" y="168"/>
                </a:lnTo>
                <a:lnTo>
                  <a:pt x="1240" y="153"/>
                </a:lnTo>
                <a:lnTo>
                  <a:pt x="1241" y="135"/>
                </a:lnTo>
                <a:lnTo>
                  <a:pt x="1241" y="125"/>
                </a:lnTo>
                <a:lnTo>
                  <a:pt x="1242" y="118"/>
                </a:lnTo>
                <a:lnTo>
                  <a:pt x="1242" y="129"/>
                </a:lnTo>
                <a:lnTo>
                  <a:pt x="1242" y="129"/>
                </a:lnTo>
                <a:lnTo>
                  <a:pt x="1242" y="116"/>
                </a:lnTo>
                <a:lnTo>
                  <a:pt x="1243" y="104"/>
                </a:lnTo>
                <a:lnTo>
                  <a:pt x="1243" y="114"/>
                </a:lnTo>
                <a:lnTo>
                  <a:pt x="1243" y="112"/>
                </a:lnTo>
                <a:lnTo>
                  <a:pt x="1243" y="120"/>
                </a:lnTo>
                <a:lnTo>
                  <a:pt x="1244" y="139"/>
                </a:lnTo>
                <a:lnTo>
                  <a:pt x="1244" y="119"/>
                </a:lnTo>
                <a:lnTo>
                  <a:pt x="1244" y="110"/>
                </a:lnTo>
                <a:lnTo>
                  <a:pt x="1245" y="122"/>
                </a:lnTo>
                <a:lnTo>
                  <a:pt x="1245" y="144"/>
                </a:lnTo>
                <a:lnTo>
                  <a:pt x="1245" y="202"/>
                </a:lnTo>
                <a:lnTo>
                  <a:pt x="1246" y="261"/>
                </a:lnTo>
                <a:lnTo>
                  <a:pt x="1246" y="302"/>
                </a:lnTo>
                <a:lnTo>
                  <a:pt x="1246" y="301"/>
                </a:lnTo>
                <a:lnTo>
                  <a:pt x="1247" y="257"/>
                </a:lnTo>
                <a:lnTo>
                  <a:pt x="1247" y="274"/>
                </a:lnTo>
                <a:lnTo>
                  <a:pt x="1247" y="227"/>
                </a:lnTo>
                <a:lnTo>
                  <a:pt x="1247" y="261"/>
                </a:lnTo>
                <a:lnTo>
                  <a:pt x="1248" y="290"/>
                </a:lnTo>
                <a:lnTo>
                  <a:pt x="1248" y="281"/>
                </a:lnTo>
                <a:lnTo>
                  <a:pt x="1248" y="264"/>
                </a:lnTo>
                <a:lnTo>
                  <a:pt x="1249" y="294"/>
                </a:lnTo>
                <a:lnTo>
                  <a:pt x="1249" y="271"/>
                </a:lnTo>
                <a:lnTo>
                  <a:pt x="1249" y="251"/>
                </a:lnTo>
                <a:lnTo>
                  <a:pt x="1250" y="237"/>
                </a:lnTo>
                <a:lnTo>
                  <a:pt x="1250" y="208"/>
                </a:lnTo>
                <a:lnTo>
                  <a:pt x="1250" y="230"/>
                </a:lnTo>
                <a:lnTo>
                  <a:pt x="1251" y="224"/>
                </a:lnTo>
                <a:lnTo>
                  <a:pt x="1251" y="228"/>
                </a:lnTo>
                <a:lnTo>
                  <a:pt x="1251" y="202"/>
                </a:lnTo>
                <a:lnTo>
                  <a:pt x="1251" y="187"/>
                </a:lnTo>
                <a:lnTo>
                  <a:pt x="1252" y="207"/>
                </a:lnTo>
                <a:lnTo>
                  <a:pt x="1252" y="224"/>
                </a:lnTo>
                <a:lnTo>
                  <a:pt x="1253" y="229"/>
                </a:lnTo>
                <a:lnTo>
                  <a:pt x="1253" y="215"/>
                </a:lnTo>
                <a:lnTo>
                  <a:pt x="1253" y="224"/>
                </a:lnTo>
                <a:lnTo>
                  <a:pt x="1253" y="226"/>
                </a:lnTo>
                <a:lnTo>
                  <a:pt x="1254" y="230"/>
                </a:lnTo>
                <a:lnTo>
                  <a:pt x="1254" y="239"/>
                </a:lnTo>
                <a:lnTo>
                  <a:pt x="1254" y="235"/>
                </a:lnTo>
                <a:lnTo>
                  <a:pt x="1255" y="243"/>
                </a:lnTo>
                <a:lnTo>
                  <a:pt x="1255" y="266"/>
                </a:lnTo>
                <a:lnTo>
                  <a:pt x="1255" y="254"/>
                </a:lnTo>
                <a:lnTo>
                  <a:pt x="1255" y="282"/>
                </a:lnTo>
                <a:lnTo>
                  <a:pt x="1256" y="298"/>
                </a:lnTo>
                <a:lnTo>
                  <a:pt x="1256" y="273"/>
                </a:lnTo>
                <a:lnTo>
                  <a:pt x="1257" y="293"/>
                </a:lnTo>
                <a:lnTo>
                  <a:pt x="1257" y="312"/>
                </a:lnTo>
                <a:lnTo>
                  <a:pt x="1257" y="311"/>
                </a:lnTo>
                <a:lnTo>
                  <a:pt x="1257" y="305"/>
                </a:lnTo>
                <a:lnTo>
                  <a:pt x="1258" y="293"/>
                </a:lnTo>
                <a:lnTo>
                  <a:pt x="1258" y="304"/>
                </a:lnTo>
                <a:lnTo>
                  <a:pt x="1258" y="312"/>
                </a:lnTo>
                <a:lnTo>
                  <a:pt x="1258" y="314"/>
                </a:lnTo>
                <a:lnTo>
                  <a:pt x="1259" y="317"/>
                </a:lnTo>
                <a:lnTo>
                  <a:pt x="1259" y="322"/>
                </a:lnTo>
                <a:lnTo>
                  <a:pt x="1259" y="316"/>
                </a:lnTo>
                <a:lnTo>
                  <a:pt x="1260" y="292"/>
                </a:lnTo>
                <a:lnTo>
                  <a:pt x="1260" y="291"/>
                </a:lnTo>
                <a:lnTo>
                  <a:pt x="1260" y="265"/>
                </a:lnTo>
                <a:lnTo>
                  <a:pt x="1261" y="262"/>
                </a:lnTo>
                <a:lnTo>
                  <a:pt x="1261" y="248"/>
                </a:lnTo>
                <a:lnTo>
                  <a:pt x="1261" y="207"/>
                </a:lnTo>
                <a:lnTo>
                  <a:pt x="1262" y="206"/>
                </a:lnTo>
                <a:lnTo>
                  <a:pt x="1262" y="202"/>
                </a:lnTo>
                <a:lnTo>
                  <a:pt x="1262" y="190"/>
                </a:lnTo>
                <a:lnTo>
                  <a:pt x="1262" y="185"/>
                </a:lnTo>
                <a:lnTo>
                  <a:pt x="1263" y="204"/>
                </a:lnTo>
                <a:lnTo>
                  <a:pt x="1263" y="215"/>
                </a:lnTo>
                <a:lnTo>
                  <a:pt x="1264" y="257"/>
                </a:lnTo>
                <a:lnTo>
                  <a:pt x="1264" y="257"/>
                </a:lnTo>
                <a:lnTo>
                  <a:pt x="1264" y="273"/>
                </a:lnTo>
                <a:lnTo>
                  <a:pt x="1264" y="269"/>
                </a:lnTo>
                <a:lnTo>
                  <a:pt x="1265" y="257"/>
                </a:lnTo>
                <a:lnTo>
                  <a:pt x="1265" y="291"/>
                </a:lnTo>
                <a:lnTo>
                  <a:pt x="1265" y="302"/>
                </a:lnTo>
                <a:lnTo>
                  <a:pt x="1266" y="295"/>
                </a:lnTo>
                <a:lnTo>
                  <a:pt x="1266" y="287"/>
                </a:lnTo>
                <a:lnTo>
                  <a:pt x="1266" y="280"/>
                </a:lnTo>
                <a:lnTo>
                  <a:pt x="1266" y="274"/>
                </a:lnTo>
                <a:lnTo>
                  <a:pt x="1267" y="257"/>
                </a:lnTo>
                <a:lnTo>
                  <a:pt x="1267" y="249"/>
                </a:lnTo>
                <a:lnTo>
                  <a:pt x="1268" y="246"/>
                </a:lnTo>
                <a:lnTo>
                  <a:pt x="1268" y="229"/>
                </a:lnTo>
                <a:lnTo>
                  <a:pt x="1268" y="231"/>
                </a:lnTo>
                <a:lnTo>
                  <a:pt x="1268" y="217"/>
                </a:lnTo>
                <a:lnTo>
                  <a:pt x="1269" y="210"/>
                </a:lnTo>
                <a:lnTo>
                  <a:pt x="1269" y="194"/>
                </a:lnTo>
                <a:lnTo>
                  <a:pt x="1269" y="182"/>
                </a:lnTo>
                <a:lnTo>
                  <a:pt x="1270" y="176"/>
                </a:lnTo>
                <a:lnTo>
                  <a:pt x="1270" y="152"/>
                </a:lnTo>
                <a:lnTo>
                  <a:pt x="1270" y="151"/>
                </a:lnTo>
                <a:lnTo>
                  <a:pt x="1270" y="178"/>
                </a:lnTo>
                <a:lnTo>
                  <a:pt x="1271" y="200"/>
                </a:lnTo>
                <a:lnTo>
                  <a:pt x="1271" y="237"/>
                </a:lnTo>
                <a:lnTo>
                  <a:pt x="1272" y="237"/>
                </a:lnTo>
                <a:lnTo>
                  <a:pt x="1272" y="259"/>
                </a:lnTo>
                <a:lnTo>
                  <a:pt x="1272" y="248"/>
                </a:lnTo>
                <a:lnTo>
                  <a:pt x="1272" y="252"/>
                </a:lnTo>
                <a:lnTo>
                  <a:pt x="1273" y="250"/>
                </a:lnTo>
                <a:lnTo>
                  <a:pt x="1273" y="245"/>
                </a:lnTo>
                <a:lnTo>
                  <a:pt x="1273" y="252"/>
                </a:lnTo>
                <a:lnTo>
                  <a:pt x="1273" y="262"/>
                </a:lnTo>
                <a:lnTo>
                  <a:pt x="1274" y="194"/>
                </a:lnTo>
                <a:lnTo>
                  <a:pt x="1274" y="195"/>
                </a:lnTo>
                <a:lnTo>
                  <a:pt x="1275" y="228"/>
                </a:lnTo>
                <a:lnTo>
                  <a:pt x="1275" y="298"/>
                </a:lnTo>
                <a:lnTo>
                  <a:pt x="1275" y="293"/>
                </a:lnTo>
                <a:lnTo>
                  <a:pt x="1275" y="274"/>
                </a:lnTo>
                <a:lnTo>
                  <a:pt x="1276" y="239"/>
                </a:lnTo>
                <a:lnTo>
                  <a:pt x="1276" y="218"/>
                </a:lnTo>
                <a:lnTo>
                  <a:pt x="1276" y="215"/>
                </a:lnTo>
                <a:lnTo>
                  <a:pt x="1277" y="206"/>
                </a:lnTo>
                <a:lnTo>
                  <a:pt x="1277" y="177"/>
                </a:lnTo>
                <a:lnTo>
                  <a:pt x="1277" y="167"/>
                </a:lnTo>
                <a:lnTo>
                  <a:pt x="1277" y="205"/>
                </a:lnTo>
                <a:lnTo>
                  <a:pt x="1278" y="250"/>
                </a:lnTo>
                <a:lnTo>
                  <a:pt x="1278" y="205"/>
                </a:lnTo>
                <a:lnTo>
                  <a:pt x="1279" y="200"/>
                </a:lnTo>
                <a:lnTo>
                  <a:pt x="1279" y="199"/>
                </a:lnTo>
                <a:lnTo>
                  <a:pt x="1279" y="209"/>
                </a:lnTo>
                <a:lnTo>
                  <a:pt x="1279" y="220"/>
                </a:lnTo>
                <a:lnTo>
                  <a:pt x="1280" y="245"/>
                </a:lnTo>
                <a:lnTo>
                  <a:pt x="1280" y="262"/>
                </a:lnTo>
                <a:lnTo>
                  <a:pt x="1280" y="256"/>
                </a:lnTo>
                <a:lnTo>
                  <a:pt x="1281" y="260"/>
                </a:lnTo>
                <a:lnTo>
                  <a:pt x="1281" y="263"/>
                </a:lnTo>
                <a:lnTo>
                  <a:pt x="1281" y="264"/>
                </a:lnTo>
                <a:lnTo>
                  <a:pt x="1281" y="253"/>
                </a:lnTo>
                <a:lnTo>
                  <a:pt x="1282" y="243"/>
                </a:lnTo>
                <a:lnTo>
                  <a:pt x="1282" y="222"/>
                </a:lnTo>
                <a:lnTo>
                  <a:pt x="1283" y="224"/>
                </a:lnTo>
                <a:lnTo>
                  <a:pt x="1283" y="241"/>
                </a:lnTo>
                <a:lnTo>
                  <a:pt x="1283" y="264"/>
                </a:lnTo>
                <a:lnTo>
                  <a:pt x="1283" y="251"/>
                </a:lnTo>
                <a:lnTo>
                  <a:pt x="1284" y="231"/>
                </a:lnTo>
                <a:lnTo>
                  <a:pt x="1284" y="208"/>
                </a:lnTo>
                <a:lnTo>
                  <a:pt x="1284" y="194"/>
                </a:lnTo>
                <a:lnTo>
                  <a:pt x="1284" y="180"/>
                </a:lnTo>
                <a:lnTo>
                  <a:pt x="1285" y="157"/>
                </a:lnTo>
                <a:lnTo>
                  <a:pt x="1285" y="168"/>
                </a:lnTo>
                <a:lnTo>
                  <a:pt x="1286" y="169"/>
                </a:lnTo>
                <a:lnTo>
                  <a:pt x="1286" y="175"/>
                </a:lnTo>
                <a:lnTo>
                  <a:pt x="1286" y="184"/>
                </a:lnTo>
                <a:lnTo>
                  <a:pt x="1286" y="202"/>
                </a:lnTo>
                <a:lnTo>
                  <a:pt x="1287" y="207"/>
                </a:lnTo>
                <a:lnTo>
                  <a:pt x="1287" y="224"/>
                </a:lnTo>
                <a:lnTo>
                  <a:pt x="1287" y="225"/>
                </a:lnTo>
                <a:lnTo>
                  <a:pt x="1288" y="208"/>
                </a:lnTo>
                <a:lnTo>
                  <a:pt x="1288" y="180"/>
                </a:lnTo>
                <a:lnTo>
                  <a:pt x="1288" y="161"/>
                </a:lnTo>
                <a:lnTo>
                  <a:pt x="1288" y="142"/>
                </a:lnTo>
                <a:lnTo>
                  <a:pt x="1289" y="133"/>
                </a:lnTo>
                <a:lnTo>
                  <a:pt x="1289" y="124"/>
                </a:lnTo>
                <a:lnTo>
                  <a:pt x="1290" y="150"/>
                </a:lnTo>
                <a:lnTo>
                  <a:pt x="1290" y="166"/>
                </a:lnTo>
                <a:lnTo>
                  <a:pt x="1290" y="158"/>
                </a:lnTo>
                <a:lnTo>
                  <a:pt x="1290" y="141"/>
                </a:lnTo>
                <a:lnTo>
                  <a:pt x="1291" y="114"/>
                </a:lnTo>
                <a:lnTo>
                  <a:pt x="1291" y="104"/>
                </a:lnTo>
                <a:lnTo>
                  <a:pt x="1291" y="119"/>
                </a:lnTo>
                <a:lnTo>
                  <a:pt x="1292" y="117"/>
                </a:lnTo>
                <a:lnTo>
                  <a:pt x="1292" y="132"/>
                </a:lnTo>
                <a:lnTo>
                  <a:pt x="1292" y="140"/>
                </a:lnTo>
                <a:lnTo>
                  <a:pt x="1292" y="152"/>
                </a:lnTo>
                <a:lnTo>
                  <a:pt x="1293" y="191"/>
                </a:lnTo>
                <a:lnTo>
                  <a:pt x="1293" y="183"/>
                </a:lnTo>
                <a:lnTo>
                  <a:pt x="1294" y="210"/>
                </a:lnTo>
                <a:lnTo>
                  <a:pt x="1294" y="214"/>
                </a:lnTo>
                <a:lnTo>
                  <a:pt x="1294" y="221"/>
                </a:lnTo>
                <a:lnTo>
                  <a:pt x="1294" y="227"/>
                </a:lnTo>
                <a:lnTo>
                  <a:pt x="1295" y="254"/>
                </a:lnTo>
                <a:lnTo>
                  <a:pt x="1295" y="263"/>
                </a:lnTo>
                <a:lnTo>
                  <a:pt x="1295" y="290"/>
                </a:lnTo>
                <a:lnTo>
                  <a:pt x="1296" y="280"/>
                </a:lnTo>
                <a:lnTo>
                  <a:pt x="1296" y="277"/>
                </a:lnTo>
                <a:lnTo>
                  <a:pt x="1296" y="278"/>
                </a:lnTo>
                <a:lnTo>
                  <a:pt x="1297" y="262"/>
                </a:lnTo>
                <a:lnTo>
                  <a:pt x="1297" y="277"/>
                </a:lnTo>
                <a:lnTo>
                  <a:pt x="1297" y="277"/>
                </a:lnTo>
                <a:lnTo>
                  <a:pt x="1298" y="267"/>
                </a:lnTo>
                <a:lnTo>
                  <a:pt x="1298" y="251"/>
                </a:lnTo>
                <a:lnTo>
                  <a:pt x="1298" y="247"/>
                </a:lnTo>
                <a:lnTo>
                  <a:pt x="1298" y="237"/>
                </a:lnTo>
                <a:lnTo>
                  <a:pt x="1299" y="237"/>
                </a:lnTo>
                <a:lnTo>
                  <a:pt x="1299" y="228"/>
                </a:lnTo>
                <a:lnTo>
                  <a:pt x="1299" y="218"/>
                </a:lnTo>
                <a:lnTo>
                  <a:pt x="1299" y="229"/>
                </a:lnTo>
                <a:lnTo>
                  <a:pt x="1300" y="234"/>
                </a:lnTo>
                <a:lnTo>
                  <a:pt x="1300" y="233"/>
                </a:lnTo>
                <a:lnTo>
                  <a:pt x="1301" y="193"/>
                </a:lnTo>
                <a:lnTo>
                  <a:pt x="1301" y="200"/>
                </a:lnTo>
                <a:lnTo>
                  <a:pt x="1301" y="182"/>
                </a:lnTo>
                <a:lnTo>
                  <a:pt x="1301" y="168"/>
                </a:lnTo>
                <a:lnTo>
                  <a:pt x="1302" y="194"/>
                </a:lnTo>
                <a:lnTo>
                  <a:pt x="1302" y="175"/>
                </a:lnTo>
                <a:lnTo>
                  <a:pt x="1302" y="205"/>
                </a:lnTo>
                <a:lnTo>
                  <a:pt x="1303" y="238"/>
                </a:lnTo>
                <a:lnTo>
                  <a:pt x="1303" y="233"/>
                </a:lnTo>
                <a:lnTo>
                  <a:pt x="1303" y="239"/>
                </a:lnTo>
                <a:lnTo>
                  <a:pt x="1304" y="233"/>
                </a:lnTo>
                <a:lnTo>
                  <a:pt x="1304" y="191"/>
                </a:lnTo>
                <a:lnTo>
                  <a:pt x="1304" y="179"/>
                </a:lnTo>
                <a:lnTo>
                  <a:pt x="1305" y="148"/>
                </a:lnTo>
                <a:lnTo>
                  <a:pt x="1305" y="148"/>
                </a:lnTo>
                <a:lnTo>
                  <a:pt x="1305" y="128"/>
                </a:lnTo>
                <a:lnTo>
                  <a:pt x="1305" y="167"/>
                </a:lnTo>
                <a:lnTo>
                  <a:pt x="1306" y="194"/>
                </a:lnTo>
                <a:lnTo>
                  <a:pt x="1306" y="214"/>
                </a:lnTo>
                <a:lnTo>
                  <a:pt x="1306" y="228"/>
                </a:lnTo>
                <a:lnTo>
                  <a:pt x="1307" y="233"/>
                </a:lnTo>
                <a:lnTo>
                  <a:pt x="1307" y="258"/>
                </a:lnTo>
                <a:lnTo>
                  <a:pt x="1307" y="234"/>
                </a:lnTo>
                <a:lnTo>
                  <a:pt x="1308" y="251"/>
                </a:lnTo>
                <a:lnTo>
                  <a:pt x="1308" y="250"/>
                </a:lnTo>
                <a:lnTo>
                  <a:pt x="1308" y="232"/>
                </a:lnTo>
                <a:lnTo>
                  <a:pt x="1309" y="224"/>
                </a:lnTo>
                <a:lnTo>
                  <a:pt x="1309" y="196"/>
                </a:lnTo>
                <a:lnTo>
                  <a:pt x="1309" y="178"/>
                </a:lnTo>
                <a:lnTo>
                  <a:pt x="1309" y="140"/>
                </a:lnTo>
                <a:lnTo>
                  <a:pt x="1310" y="146"/>
                </a:lnTo>
                <a:lnTo>
                  <a:pt x="1310" y="175"/>
                </a:lnTo>
                <a:lnTo>
                  <a:pt x="1310" y="180"/>
                </a:lnTo>
                <a:lnTo>
                  <a:pt x="1311" y="197"/>
                </a:lnTo>
                <a:lnTo>
                  <a:pt x="1311" y="231"/>
                </a:lnTo>
                <a:lnTo>
                  <a:pt x="1311" y="252"/>
                </a:lnTo>
                <a:lnTo>
                  <a:pt x="1312" y="272"/>
                </a:lnTo>
                <a:lnTo>
                  <a:pt x="1312" y="261"/>
                </a:lnTo>
                <a:lnTo>
                  <a:pt x="1312" y="276"/>
                </a:lnTo>
                <a:lnTo>
                  <a:pt x="1313" y="276"/>
                </a:lnTo>
                <a:lnTo>
                  <a:pt x="1313" y="257"/>
                </a:lnTo>
                <a:lnTo>
                  <a:pt x="1313" y="234"/>
                </a:lnTo>
                <a:lnTo>
                  <a:pt x="1313" y="213"/>
                </a:lnTo>
                <a:lnTo>
                  <a:pt x="1314" y="244"/>
                </a:lnTo>
                <a:lnTo>
                  <a:pt x="1314" y="257"/>
                </a:lnTo>
                <a:lnTo>
                  <a:pt x="1315" y="231"/>
                </a:lnTo>
                <a:lnTo>
                  <a:pt x="1315" y="229"/>
                </a:lnTo>
                <a:lnTo>
                  <a:pt x="1315" y="222"/>
                </a:lnTo>
                <a:lnTo>
                  <a:pt x="1315" y="234"/>
                </a:lnTo>
                <a:lnTo>
                  <a:pt x="1316" y="229"/>
                </a:lnTo>
                <a:lnTo>
                  <a:pt x="1316" y="200"/>
                </a:lnTo>
                <a:lnTo>
                  <a:pt x="1316" y="186"/>
                </a:lnTo>
                <a:lnTo>
                  <a:pt x="1316" y="187"/>
                </a:lnTo>
                <a:lnTo>
                  <a:pt x="1317" y="174"/>
                </a:lnTo>
                <a:lnTo>
                  <a:pt x="1317" y="164"/>
                </a:lnTo>
                <a:lnTo>
                  <a:pt x="1317" y="179"/>
                </a:lnTo>
                <a:lnTo>
                  <a:pt x="1318" y="152"/>
                </a:lnTo>
                <a:lnTo>
                  <a:pt x="1318" y="174"/>
                </a:lnTo>
                <a:lnTo>
                  <a:pt x="1318" y="218"/>
                </a:lnTo>
                <a:lnTo>
                  <a:pt x="1319" y="271"/>
                </a:lnTo>
                <a:lnTo>
                  <a:pt x="1319" y="271"/>
                </a:lnTo>
                <a:lnTo>
                  <a:pt x="1319" y="265"/>
                </a:lnTo>
                <a:lnTo>
                  <a:pt x="1320" y="260"/>
                </a:lnTo>
                <a:lnTo>
                  <a:pt x="1320" y="281"/>
                </a:lnTo>
                <a:lnTo>
                  <a:pt x="1320" y="279"/>
                </a:lnTo>
                <a:lnTo>
                  <a:pt x="1320" y="258"/>
                </a:lnTo>
                <a:lnTo>
                  <a:pt x="1321" y="255"/>
                </a:lnTo>
                <a:lnTo>
                  <a:pt x="1321" y="229"/>
                </a:lnTo>
                <a:lnTo>
                  <a:pt x="1321" y="178"/>
                </a:lnTo>
                <a:lnTo>
                  <a:pt x="1322" y="178"/>
                </a:lnTo>
                <a:lnTo>
                  <a:pt x="1322" y="186"/>
                </a:lnTo>
                <a:lnTo>
                  <a:pt x="1322" y="169"/>
                </a:lnTo>
                <a:lnTo>
                  <a:pt x="1323" y="171"/>
                </a:lnTo>
                <a:lnTo>
                  <a:pt x="1323" y="188"/>
                </a:lnTo>
                <a:lnTo>
                  <a:pt x="1323" y="165"/>
                </a:lnTo>
                <a:lnTo>
                  <a:pt x="1324" y="170"/>
                </a:lnTo>
                <a:lnTo>
                  <a:pt x="1324" y="173"/>
                </a:lnTo>
                <a:lnTo>
                  <a:pt x="1324" y="159"/>
                </a:lnTo>
                <a:lnTo>
                  <a:pt x="1324" y="191"/>
                </a:lnTo>
                <a:lnTo>
                  <a:pt x="1325" y="163"/>
                </a:lnTo>
                <a:lnTo>
                  <a:pt x="1325" y="162"/>
                </a:lnTo>
                <a:lnTo>
                  <a:pt x="1326" y="197"/>
                </a:lnTo>
                <a:lnTo>
                  <a:pt x="1326" y="208"/>
                </a:lnTo>
                <a:lnTo>
                  <a:pt x="1326" y="240"/>
                </a:lnTo>
                <a:lnTo>
                  <a:pt x="1326" y="257"/>
                </a:lnTo>
                <a:lnTo>
                  <a:pt x="1327" y="252"/>
                </a:lnTo>
                <a:lnTo>
                  <a:pt x="1327" y="264"/>
                </a:lnTo>
                <a:lnTo>
                  <a:pt x="1327" y="245"/>
                </a:lnTo>
                <a:lnTo>
                  <a:pt x="1327" y="269"/>
                </a:lnTo>
                <a:lnTo>
                  <a:pt x="1328" y="269"/>
                </a:lnTo>
                <a:lnTo>
                  <a:pt x="1328" y="272"/>
                </a:lnTo>
                <a:lnTo>
                  <a:pt x="1328" y="293"/>
                </a:lnTo>
                <a:lnTo>
                  <a:pt x="1329" y="280"/>
                </a:lnTo>
                <a:lnTo>
                  <a:pt x="1329" y="288"/>
                </a:lnTo>
                <a:lnTo>
                  <a:pt x="1330" y="322"/>
                </a:lnTo>
                <a:lnTo>
                  <a:pt x="1330" y="309"/>
                </a:lnTo>
                <a:lnTo>
                  <a:pt x="1330" y="311"/>
                </a:lnTo>
                <a:lnTo>
                  <a:pt x="1330" y="274"/>
                </a:lnTo>
                <a:lnTo>
                  <a:pt x="1331" y="320"/>
                </a:lnTo>
                <a:lnTo>
                  <a:pt x="1331" y="278"/>
                </a:lnTo>
                <a:lnTo>
                  <a:pt x="1331" y="289"/>
                </a:lnTo>
                <a:lnTo>
                  <a:pt x="1331" y="247"/>
                </a:lnTo>
                <a:lnTo>
                  <a:pt x="1332" y="273"/>
                </a:lnTo>
                <a:lnTo>
                  <a:pt x="1332" y="216"/>
                </a:lnTo>
                <a:lnTo>
                  <a:pt x="1332" y="230"/>
                </a:lnTo>
                <a:lnTo>
                  <a:pt x="1333" y="248"/>
                </a:lnTo>
                <a:lnTo>
                  <a:pt x="1333" y="243"/>
                </a:lnTo>
                <a:lnTo>
                  <a:pt x="1333" y="252"/>
                </a:lnTo>
                <a:lnTo>
                  <a:pt x="1334" y="273"/>
                </a:lnTo>
                <a:lnTo>
                  <a:pt x="1334" y="229"/>
                </a:lnTo>
                <a:lnTo>
                  <a:pt x="1334" y="208"/>
                </a:lnTo>
                <a:lnTo>
                  <a:pt x="1335" y="221"/>
                </a:lnTo>
                <a:lnTo>
                  <a:pt x="1335" y="221"/>
                </a:lnTo>
                <a:lnTo>
                  <a:pt x="1335" y="242"/>
                </a:lnTo>
                <a:lnTo>
                  <a:pt x="1335" y="249"/>
                </a:lnTo>
                <a:lnTo>
                  <a:pt x="1336" y="204"/>
                </a:lnTo>
                <a:lnTo>
                  <a:pt x="1336" y="197"/>
                </a:lnTo>
                <a:lnTo>
                  <a:pt x="1337" y="155"/>
                </a:lnTo>
                <a:lnTo>
                  <a:pt x="1337" y="192"/>
                </a:lnTo>
                <a:lnTo>
                  <a:pt x="1337" y="189"/>
                </a:lnTo>
                <a:lnTo>
                  <a:pt x="1337" y="200"/>
                </a:lnTo>
                <a:lnTo>
                  <a:pt x="1338" y="202"/>
                </a:lnTo>
                <a:lnTo>
                  <a:pt x="1338" y="179"/>
                </a:lnTo>
                <a:lnTo>
                  <a:pt x="1338" y="165"/>
                </a:lnTo>
                <a:lnTo>
                  <a:pt x="1339" y="176"/>
                </a:lnTo>
                <a:lnTo>
                  <a:pt x="1339" y="167"/>
                </a:lnTo>
                <a:lnTo>
                  <a:pt x="1339" y="146"/>
                </a:lnTo>
                <a:lnTo>
                  <a:pt x="1339" y="133"/>
                </a:lnTo>
                <a:lnTo>
                  <a:pt x="1340" y="121"/>
                </a:lnTo>
                <a:lnTo>
                  <a:pt x="1340" y="149"/>
                </a:lnTo>
                <a:lnTo>
                  <a:pt x="1341" y="135"/>
                </a:lnTo>
                <a:lnTo>
                  <a:pt x="1341" y="145"/>
                </a:lnTo>
                <a:lnTo>
                  <a:pt x="1341" y="142"/>
                </a:lnTo>
                <a:lnTo>
                  <a:pt x="1341" y="205"/>
                </a:lnTo>
                <a:lnTo>
                  <a:pt x="1342" y="218"/>
                </a:lnTo>
                <a:lnTo>
                  <a:pt x="1342" y="258"/>
                </a:lnTo>
                <a:lnTo>
                  <a:pt x="1342" y="291"/>
                </a:lnTo>
                <a:lnTo>
                  <a:pt x="1342" y="313"/>
                </a:lnTo>
                <a:lnTo>
                  <a:pt x="1343" y="296"/>
                </a:lnTo>
                <a:lnTo>
                  <a:pt x="1343" y="294"/>
                </a:lnTo>
                <a:lnTo>
                  <a:pt x="1343" y="243"/>
                </a:lnTo>
                <a:lnTo>
                  <a:pt x="1344" y="285"/>
                </a:lnTo>
                <a:lnTo>
                  <a:pt x="1344" y="291"/>
                </a:lnTo>
                <a:lnTo>
                  <a:pt x="1344" y="314"/>
                </a:lnTo>
                <a:lnTo>
                  <a:pt x="1345" y="303"/>
                </a:lnTo>
                <a:lnTo>
                  <a:pt x="1345" y="280"/>
                </a:lnTo>
                <a:lnTo>
                  <a:pt x="1345" y="231"/>
                </a:lnTo>
                <a:lnTo>
                  <a:pt x="1346" y="231"/>
                </a:lnTo>
                <a:lnTo>
                  <a:pt x="1346" y="208"/>
                </a:lnTo>
                <a:lnTo>
                  <a:pt x="1346" y="216"/>
                </a:lnTo>
                <a:lnTo>
                  <a:pt x="1346" y="206"/>
                </a:lnTo>
                <a:lnTo>
                  <a:pt x="1347" y="226"/>
                </a:lnTo>
                <a:lnTo>
                  <a:pt x="1347" y="216"/>
                </a:lnTo>
                <a:lnTo>
                  <a:pt x="1348" y="220"/>
                </a:lnTo>
                <a:lnTo>
                  <a:pt x="1348" y="198"/>
                </a:lnTo>
                <a:lnTo>
                  <a:pt x="1348" y="208"/>
                </a:lnTo>
                <a:lnTo>
                  <a:pt x="1348" y="190"/>
                </a:lnTo>
                <a:lnTo>
                  <a:pt x="1349" y="233"/>
                </a:lnTo>
                <a:lnTo>
                  <a:pt x="1349" y="229"/>
                </a:lnTo>
                <a:lnTo>
                  <a:pt x="1349" y="220"/>
                </a:lnTo>
                <a:lnTo>
                  <a:pt x="1350" y="189"/>
                </a:lnTo>
                <a:lnTo>
                  <a:pt x="1350" y="144"/>
                </a:lnTo>
                <a:lnTo>
                  <a:pt x="1350" y="187"/>
                </a:lnTo>
                <a:lnTo>
                  <a:pt x="1350" y="181"/>
                </a:lnTo>
                <a:lnTo>
                  <a:pt x="1351" y="181"/>
                </a:lnTo>
                <a:lnTo>
                  <a:pt x="1351" y="170"/>
                </a:lnTo>
                <a:lnTo>
                  <a:pt x="1352" y="153"/>
                </a:lnTo>
                <a:lnTo>
                  <a:pt x="1352" y="167"/>
                </a:lnTo>
                <a:lnTo>
                  <a:pt x="1352" y="215"/>
                </a:lnTo>
                <a:lnTo>
                  <a:pt x="1352" y="218"/>
                </a:lnTo>
                <a:lnTo>
                  <a:pt x="1353" y="183"/>
                </a:lnTo>
                <a:lnTo>
                  <a:pt x="1353" y="181"/>
                </a:lnTo>
                <a:lnTo>
                  <a:pt x="1353" y="185"/>
                </a:lnTo>
                <a:lnTo>
                  <a:pt x="1354" y="161"/>
                </a:lnTo>
                <a:lnTo>
                  <a:pt x="1354" y="154"/>
                </a:lnTo>
                <a:lnTo>
                  <a:pt x="1354" y="164"/>
                </a:lnTo>
                <a:lnTo>
                  <a:pt x="1354" y="142"/>
                </a:lnTo>
                <a:lnTo>
                  <a:pt x="1355" y="102"/>
                </a:lnTo>
                <a:lnTo>
                  <a:pt x="1355" y="106"/>
                </a:lnTo>
                <a:lnTo>
                  <a:pt x="1356" y="103"/>
                </a:lnTo>
                <a:lnTo>
                  <a:pt x="1356" y="105"/>
                </a:lnTo>
                <a:lnTo>
                  <a:pt x="1356" y="95"/>
                </a:lnTo>
                <a:lnTo>
                  <a:pt x="1356" y="94"/>
                </a:lnTo>
                <a:lnTo>
                  <a:pt x="1357" y="102"/>
                </a:lnTo>
                <a:lnTo>
                  <a:pt x="1357" y="160"/>
                </a:lnTo>
                <a:lnTo>
                  <a:pt x="1357" y="216"/>
                </a:lnTo>
                <a:lnTo>
                  <a:pt x="1357" y="220"/>
                </a:lnTo>
                <a:lnTo>
                  <a:pt x="1358" y="242"/>
                </a:lnTo>
                <a:lnTo>
                  <a:pt x="1358" y="237"/>
                </a:lnTo>
                <a:lnTo>
                  <a:pt x="1359" y="247"/>
                </a:lnTo>
                <a:lnTo>
                  <a:pt x="1359" y="235"/>
                </a:lnTo>
                <a:lnTo>
                  <a:pt x="1359" y="242"/>
                </a:lnTo>
                <a:lnTo>
                  <a:pt x="1359" y="227"/>
                </a:lnTo>
                <a:lnTo>
                  <a:pt x="1360" y="231"/>
                </a:lnTo>
                <a:lnTo>
                  <a:pt x="1360" y="222"/>
                </a:lnTo>
                <a:lnTo>
                  <a:pt x="1360" y="218"/>
                </a:lnTo>
                <a:lnTo>
                  <a:pt x="1361" y="213"/>
                </a:lnTo>
                <a:lnTo>
                  <a:pt x="1361" y="213"/>
                </a:lnTo>
                <a:lnTo>
                  <a:pt x="1361" y="220"/>
                </a:lnTo>
                <a:lnTo>
                  <a:pt x="1361" y="224"/>
                </a:lnTo>
                <a:lnTo>
                  <a:pt x="1362" y="208"/>
                </a:lnTo>
                <a:lnTo>
                  <a:pt x="1362" y="209"/>
                </a:lnTo>
                <a:lnTo>
                  <a:pt x="1363" y="180"/>
                </a:lnTo>
                <a:lnTo>
                  <a:pt x="1363" y="218"/>
                </a:lnTo>
                <a:lnTo>
                  <a:pt x="1363" y="206"/>
                </a:lnTo>
                <a:lnTo>
                  <a:pt x="1363" y="218"/>
                </a:lnTo>
                <a:lnTo>
                  <a:pt x="1364" y="175"/>
                </a:lnTo>
                <a:lnTo>
                  <a:pt x="1364" y="188"/>
                </a:lnTo>
                <a:lnTo>
                  <a:pt x="1364" y="176"/>
                </a:lnTo>
                <a:lnTo>
                  <a:pt x="1365" y="179"/>
                </a:lnTo>
                <a:lnTo>
                  <a:pt x="1365" y="164"/>
                </a:lnTo>
                <a:lnTo>
                  <a:pt x="1365" y="198"/>
                </a:lnTo>
                <a:lnTo>
                  <a:pt x="1365" y="211"/>
                </a:lnTo>
                <a:lnTo>
                  <a:pt x="1366" y="184"/>
                </a:lnTo>
                <a:lnTo>
                  <a:pt x="1366" y="230"/>
                </a:lnTo>
                <a:lnTo>
                  <a:pt x="1367" y="224"/>
                </a:lnTo>
                <a:lnTo>
                  <a:pt x="1367" y="206"/>
                </a:lnTo>
                <a:lnTo>
                  <a:pt x="1367" y="199"/>
                </a:lnTo>
                <a:lnTo>
                  <a:pt x="1367" y="207"/>
                </a:lnTo>
                <a:lnTo>
                  <a:pt x="1368" y="220"/>
                </a:lnTo>
                <a:lnTo>
                  <a:pt x="1368" y="213"/>
                </a:lnTo>
                <a:lnTo>
                  <a:pt x="1368" y="198"/>
                </a:lnTo>
                <a:lnTo>
                  <a:pt x="1368" y="134"/>
                </a:lnTo>
                <a:lnTo>
                  <a:pt x="1369" y="116"/>
                </a:lnTo>
                <a:lnTo>
                  <a:pt x="1369" y="129"/>
                </a:lnTo>
                <a:lnTo>
                  <a:pt x="1370" y="141"/>
                </a:lnTo>
                <a:lnTo>
                  <a:pt x="1370" y="140"/>
                </a:lnTo>
                <a:lnTo>
                  <a:pt x="1370" y="142"/>
                </a:lnTo>
                <a:lnTo>
                  <a:pt x="1371" y="127"/>
                </a:lnTo>
                <a:lnTo>
                  <a:pt x="1371" y="141"/>
                </a:lnTo>
                <a:lnTo>
                  <a:pt x="1371" y="127"/>
                </a:lnTo>
                <a:lnTo>
                  <a:pt x="1371" y="123"/>
                </a:lnTo>
                <a:lnTo>
                  <a:pt x="1372" y="150"/>
                </a:lnTo>
                <a:lnTo>
                  <a:pt x="1372" y="142"/>
                </a:lnTo>
                <a:lnTo>
                  <a:pt x="1372" y="134"/>
                </a:lnTo>
                <a:lnTo>
                  <a:pt x="1372" y="147"/>
                </a:lnTo>
                <a:lnTo>
                  <a:pt x="1373" y="164"/>
                </a:lnTo>
                <a:lnTo>
                  <a:pt x="1373" y="206"/>
                </a:lnTo>
                <a:lnTo>
                  <a:pt x="1374" y="176"/>
                </a:lnTo>
                <a:lnTo>
                  <a:pt x="1374" y="178"/>
                </a:lnTo>
                <a:lnTo>
                  <a:pt x="1374" y="193"/>
                </a:lnTo>
                <a:lnTo>
                  <a:pt x="1374" y="188"/>
                </a:lnTo>
                <a:lnTo>
                  <a:pt x="1375" y="178"/>
                </a:lnTo>
                <a:lnTo>
                  <a:pt x="1375" y="172"/>
                </a:lnTo>
                <a:lnTo>
                  <a:pt x="1375" y="145"/>
                </a:lnTo>
                <a:lnTo>
                  <a:pt x="1376" y="131"/>
                </a:lnTo>
                <a:lnTo>
                  <a:pt x="1376" y="130"/>
                </a:lnTo>
                <a:lnTo>
                  <a:pt x="1376" y="122"/>
                </a:lnTo>
                <a:lnTo>
                  <a:pt x="1377" y="155"/>
                </a:lnTo>
                <a:lnTo>
                  <a:pt x="1377" y="136"/>
                </a:lnTo>
                <a:lnTo>
                  <a:pt x="1377" y="135"/>
                </a:lnTo>
                <a:lnTo>
                  <a:pt x="1378" y="150"/>
                </a:lnTo>
                <a:lnTo>
                  <a:pt x="1378" y="161"/>
                </a:lnTo>
                <a:lnTo>
                  <a:pt x="1378" y="171"/>
                </a:lnTo>
                <a:lnTo>
                  <a:pt x="1378" y="179"/>
                </a:lnTo>
                <a:lnTo>
                  <a:pt x="1379" y="188"/>
                </a:lnTo>
                <a:lnTo>
                  <a:pt x="1379" y="190"/>
                </a:lnTo>
                <a:lnTo>
                  <a:pt x="1379" y="177"/>
                </a:lnTo>
                <a:lnTo>
                  <a:pt x="1380" y="161"/>
                </a:lnTo>
                <a:lnTo>
                  <a:pt x="1380" y="133"/>
                </a:lnTo>
                <a:lnTo>
                  <a:pt x="1380" y="121"/>
                </a:lnTo>
                <a:lnTo>
                  <a:pt x="1381" y="111"/>
                </a:lnTo>
                <a:lnTo>
                  <a:pt x="1381" y="127"/>
                </a:lnTo>
                <a:lnTo>
                  <a:pt x="1381" y="136"/>
                </a:lnTo>
                <a:lnTo>
                  <a:pt x="1382" y="150"/>
                </a:lnTo>
                <a:lnTo>
                  <a:pt x="1382" y="175"/>
                </a:lnTo>
                <a:lnTo>
                  <a:pt x="1382" y="222"/>
                </a:lnTo>
                <a:lnTo>
                  <a:pt x="1382" y="222"/>
                </a:lnTo>
                <a:lnTo>
                  <a:pt x="1383" y="209"/>
                </a:lnTo>
                <a:lnTo>
                  <a:pt x="1383" y="183"/>
                </a:lnTo>
                <a:lnTo>
                  <a:pt x="1383" y="152"/>
                </a:lnTo>
                <a:lnTo>
                  <a:pt x="1383" y="93"/>
                </a:lnTo>
                <a:lnTo>
                  <a:pt x="1384" y="80"/>
                </a:lnTo>
                <a:lnTo>
                  <a:pt x="1384" y="86"/>
                </a:lnTo>
                <a:lnTo>
                  <a:pt x="1385" y="84"/>
                </a:lnTo>
                <a:lnTo>
                  <a:pt x="1385" y="95"/>
                </a:lnTo>
                <a:lnTo>
                  <a:pt x="1385" y="97"/>
                </a:lnTo>
                <a:lnTo>
                  <a:pt x="1385" y="119"/>
                </a:lnTo>
                <a:lnTo>
                  <a:pt x="1386" y="112"/>
                </a:lnTo>
                <a:lnTo>
                  <a:pt x="1386" y="90"/>
                </a:lnTo>
                <a:lnTo>
                  <a:pt x="1386" y="103"/>
                </a:lnTo>
                <a:lnTo>
                  <a:pt x="1387" y="106"/>
                </a:lnTo>
                <a:lnTo>
                  <a:pt x="1387" y="123"/>
                </a:lnTo>
                <a:lnTo>
                  <a:pt x="1387" y="118"/>
                </a:lnTo>
                <a:lnTo>
                  <a:pt x="1388" y="129"/>
                </a:lnTo>
                <a:lnTo>
                  <a:pt x="1388" y="141"/>
                </a:lnTo>
                <a:lnTo>
                  <a:pt x="1388" y="143"/>
                </a:lnTo>
                <a:lnTo>
                  <a:pt x="1389" y="150"/>
                </a:lnTo>
                <a:lnTo>
                  <a:pt x="1389" y="161"/>
                </a:lnTo>
                <a:lnTo>
                  <a:pt x="1389" y="200"/>
                </a:lnTo>
                <a:lnTo>
                  <a:pt x="1389" y="218"/>
                </a:lnTo>
                <a:lnTo>
                  <a:pt x="1390" y="231"/>
                </a:lnTo>
                <a:lnTo>
                  <a:pt x="1390" y="259"/>
                </a:lnTo>
                <a:lnTo>
                  <a:pt x="1390" y="272"/>
                </a:lnTo>
                <a:lnTo>
                  <a:pt x="1391" y="282"/>
                </a:lnTo>
                <a:lnTo>
                  <a:pt x="1391" y="305"/>
                </a:lnTo>
                <a:lnTo>
                  <a:pt x="1391" y="313"/>
                </a:lnTo>
                <a:lnTo>
                  <a:pt x="1392" y="307"/>
                </a:lnTo>
                <a:lnTo>
                  <a:pt x="1392" y="316"/>
                </a:lnTo>
                <a:lnTo>
                  <a:pt x="1392" y="311"/>
                </a:lnTo>
                <a:lnTo>
                  <a:pt x="1393" y="301"/>
                </a:lnTo>
                <a:lnTo>
                  <a:pt x="1393" y="264"/>
                </a:lnTo>
                <a:lnTo>
                  <a:pt x="1393" y="245"/>
                </a:lnTo>
                <a:lnTo>
                  <a:pt x="1393" y="249"/>
                </a:lnTo>
                <a:lnTo>
                  <a:pt x="1394" y="283"/>
                </a:lnTo>
                <a:lnTo>
                  <a:pt x="1394" y="283"/>
                </a:lnTo>
                <a:lnTo>
                  <a:pt x="1394" y="273"/>
                </a:lnTo>
                <a:lnTo>
                  <a:pt x="1395" y="272"/>
                </a:lnTo>
                <a:lnTo>
                  <a:pt x="1395" y="267"/>
                </a:lnTo>
                <a:lnTo>
                  <a:pt x="1395" y="244"/>
                </a:lnTo>
                <a:lnTo>
                  <a:pt x="1396" y="223"/>
                </a:lnTo>
                <a:lnTo>
                  <a:pt x="1396" y="206"/>
                </a:lnTo>
                <a:lnTo>
                  <a:pt x="1396" y="189"/>
                </a:lnTo>
                <a:lnTo>
                  <a:pt x="1397" y="187"/>
                </a:lnTo>
                <a:lnTo>
                  <a:pt x="1397" y="169"/>
                </a:lnTo>
                <a:lnTo>
                  <a:pt x="1397" y="151"/>
                </a:lnTo>
                <a:lnTo>
                  <a:pt x="1397" y="165"/>
                </a:lnTo>
                <a:lnTo>
                  <a:pt x="1398" y="218"/>
                </a:lnTo>
                <a:lnTo>
                  <a:pt x="1398" y="230"/>
                </a:lnTo>
                <a:lnTo>
                  <a:pt x="1399" y="228"/>
                </a:lnTo>
                <a:lnTo>
                  <a:pt x="1399" y="227"/>
                </a:lnTo>
                <a:lnTo>
                  <a:pt x="1399" y="204"/>
                </a:lnTo>
                <a:lnTo>
                  <a:pt x="1399" y="211"/>
                </a:lnTo>
                <a:lnTo>
                  <a:pt x="1400" y="197"/>
                </a:lnTo>
                <a:lnTo>
                  <a:pt x="1400" y="190"/>
                </a:lnTo>
                <a:lnTo>
                  <a:pt x="1400" y="172"/>
                </a:lnTo>
                <a:lnTo>
                  <a:pt x="1400" y="158"/>
                </a:lnTo>
                <a:lnTo>
                  <a:pt x="1401" y="159"/>
                </a:lnTo>
                <a:lnTo>
                  <a:pt x="1401" y="164"/>
                </a:lnTo>
                <a:lnTo>
                  <a:pt x="1401" y="150"/>
                </a:lnTo>
                <a:lnTo>
                  <a:pt x="1402" y="174"/>
                </a:lnTo>
                <a:lnTo>
                  <a:pt x="1402" y="190"/>
                </a:lnTo>
                <a:lnTo>
                  <a:pt x="1402" y="207"/>
                </a:lnTo>
                <a:lnTo>
                  <a:pt x="1403" y="213"/>
                </a:lnTo>
                <a:lnTo>
                  <a:pt x="1403" y="182"/>
                </a:lnTo>
                <a:lnTo>
                  <a:pt x="1403" y="150"/>
                </a:lnTo>
                <a:lnTo>
                  <a:pt x="1404" y="137"/>
                </a:lnTo>
                <a:lnTo>
                  <a:pt x="1404" y="131"/>
                </a:lnTo>
                <a:lnTo>
                  <a:pt x="1404" y="96"/>
                </a:lnTo>
                <a:lnTo>
                  <a:pt x="1404" y="122"/>
                </a:lnTo>
                <a:lnTo>
                  <a:pt x="1405" y="113"/>
                </a:lnTo>
                <a:lnTo>
                  <a:pt x="1405" y="125"/>
                </a:lnTo>
                <a:lnTo>
                  <a:pt x="1405" y="200"/>
                </a:lnTo>
                <a:lnTo>
                  <a:pt x="1406" y="253"/>
                </a:lnTo>
                <a:lnTo>
                  <a:pt x="1406" y="265"/>
                </a:lnTo>
                <a:lnTo>
                  <a:pt x="1406" y="273"/>
                </a:lnTo>
                <a:lnTo>
                  <a:pt x="1407" y="267"/>
                </a:lnTo>
                <a:lnTo>
                  <a:pt x="1407" y="266"/>
                </a:lnTo>
                <a:lnTo>
                  <a:pt x="1407" y="262"/>
                </a:lnTo>
                <a:lnTo>
                  <a:pt x="1408" y="230"/>
                </a:lnTo>
                <a:lnTo>
                  <a:pt x="1408" y="227"/>
                </a:lnTo>
                <a:lnTo>
                  <a:pt x="1408" y="240"/>
                </a:lnTo>
                <a:lnTo>
                  <a:pt x="1408" y="235"/>
                </a:lnTo>
                <a:lnTo>
                  <a:pt x="1409" y="247"/>
                </a:lnTo>
                <a:lnTo>
                  <a:pt x="1409" y="235"/>
                </a:lnTo>
                <a:lnTo>
                  <a:pt x="1410" y="236"/>
                </a:lnTo>
                <a:lnTo>
                  <a:pt x="1410" y="259"/>
                </a:lnTo>
                <a:lnTo>
                  <a:pt x="1410" y="241"/>
                </a:lnTo>
                <a:lnTo>
                  <a:pt x="1410" y="250"/>
                </a:lnTo>
                <a:lnTo>
                  <a:pt x="1411" y="267"/>
                </a:lnTo>
                <a:lnTo>
                  <a:pt x="1411" y="267"/>
                </a:lnTo>
                <a:lnTo>
                  <a:pt x="1411" y="242"/>
                </a:lnTo>
                <a:lnTo>
                  <a:pt x="1412" y="204"/>
                </a:lnTo>
                <a:lnTo>
                  <a:pt x="1412" y="167"/>
                </a:lnTo>
                <a:lnTo>
                  <a:pt x="1412" y="158"/>
                </a:lnTo>
                <a:lnTo>
                  <a:pt x="1412" y="152"/>
                </a:lnTo>
                <a:lnTo>
                  <a:pt x="1413" y="171"/>
                </a:lnTo>
                <a:lnTo>
                  <a:pt x="1413" y="201"/>
                </a:lnTo>
                <a:lnTo>
                  <a:pt x="1414" y="234"/>
                </a:lnTo>
                <a:lnTo>
                  <a:pt x="1414" y="224"/>
                </a:lnTo>
                <a:lnTo>
                  <a:pt x="1414" y="235"/>
                </a:lnTo>
                <a:lnTo>
                  <a:pt x="1414" y="230"/>
                </a:lnTo>
                <a:lnTo>
                  <a:pt x="1415" y="251"/>
                </a:lnTo>
                <a:lnTo>
                  <a:pt x="1415" y="274"/>
                </a:lnTo>
                <a:lnTo>
                  <a:pt x="1415" y="255"/>
                </a:lnTo>
                <a:lnTo>
                  <a:pt x="1415" y="238"/>
                </a:lnTo>
                <a:lnTo>
                  <a:pt x="1416" y="215"/>
                </a:lnTo>
                <a:lnTo>
                  <a:pt x="1416" y="228"/>
                </a:lnTo>
                <a:lnTo>
                  <a:pt x="1416" y="243"/>
                </a:lnTo>
                <a:lnTo>
                  <a:pt x="1417" y="214"/>
                </a:lnTo>
                <a:lnTo>
                  <a:pt x="1417" y="223"/>
                </a:lnTo>
                <a:lnTo>
                  <a:pt x="1417" y="218"/>
                </a:lnTo>
                <a:lnTo>
                  <a:pt x="1418" y="211"/>
                </a:lnTo>
                <a:lnTo>
                  <a:pt x="1418" y="173"/>
                </a:lnTo>
                <a:lnTo>
                  <a:pt x="1418" y="154"/>
                </a:lnTo>
                <a:lnTo>
                  <a:pt x="1419" y="147"/>
                </a:lnTo>
                <a:lnTo>
                  <a:pt x="1419" y="148"/>
                </a:lnTo>
                <a:lnTo>
                  <a:pt x="1419" y="140"/>
                </a:lnTo>
                <a:lnTo>
                  <a:pt x="1419" y="144"/>
                </a:lnTo>
                <a:lnTo>
                  <a:pt x="1420" y="152"/>
                </a:lnTo>
                <a:lnTo>
                  <a:pt x="1420" y="148"/>
                </a:lnTo>
                <a:lnTo>
                  <a:pt x="1421" y="161"/>
                </a:lnTo>
                <a:lnTo>
                  <a:pt x="1421" y="142"/>
                </a:lnTo>
                <a:lnTo>
                  <a:pt x="1421" y="204"/>
                </a:lnTo>
                <a:lnTo>
                  <a:pt x="1421" y="218"/>
                </a:lnTo>
                <a:lnTo>
                  <a:pt x="1422" y="244"/>
                </a:lnTo>
                <a:lnTo>
                  <a:pt x="1422" y="228"/>
                </a:lnTo>
                <a:lnTo>
                  <a:pt x="1422" y="242"/>
                </a:lnTo>
                <a:lnTo>
                  <a:pt x="1423" y="267"/>
                </a:lnTo>
                <a:lnTo>
                  <a:pt x="1423" y="261"/>
                </a:lnTo>
                <a:lnTo>
                  <a:pt x="1423" y="268"/>
                </a:lnTo>
                <a:lnTo>
                  <a:pt x="1423" y="275"/>
                </a:lnTo>
                <a:lnTo>
                  <a:pt x="1424" y="292"/>
                </a:lnTo>
                <a:lnTo>
                  <a:pt x="1424" y="314"/>
                </a:lnTo>
                <a:lnTo>
                  <a:pt x="1425" y="319"/>
                </a:lnTo>
                <a:lnTo>
                  <a:pt x="1425" y="309"/>
                </a:lnTo>
                <a:lnTo>
                  <a:pt x="1425" y="326"/>
                </a:lnTo>
                <a:lnTo>
                  <a:pt x="1425" y="303"/>
                </a:lnTo>
                <a:lnTo>
                  <a:pt x="1426" y="293"/>
                </a:lnTo>
                <a:lnTo>
                  <a:pt x="1426" y="314"/>
                </a:lnTo>
                <a:lnTo>
                  <a:pt x="1426" y="298"/>
                </a:lnTo>
                <a:lnTo>
                  <a:pt x="1426" y="300"/>
                </a:lnTo>
                <a:lnTo>
                  <a:pt x="1427" y="298"/>
                </a:lnTo>
                <a:lnTo>
                  <a:pt x="1427" y="263"/>
                </a:lnTo>
                <a:lnTo>
                  <a:pt x="1427" y="251"/>
                </a:lnTo>
                <a:lnTo>
                  <a:pt x="1428" y="261"/>
                </a:lnTo>
                <a:lnTo>
                  <a:pt x="1428" y="243"/>
                </a:lnTo>
                <a:lnTo>
                  <a:pt x="1428" y="226"/>
                </a:lnTo>
                <a:lnTo>
                  <a:pt x="1429" y="241"/>
                </a:lnTo>
                <a:lnTo>
                  <a:pt x="1429" y="214"/>
                </a:lnTo>
                <a:lnTo>
                  <a:pt x="1429" y="222"/>
                </a:lnTo>
                <a:lnTo>
                  <a:pt x="1430" y="226"/>
                </a:lnTo>
                <a:lnTo>
                  <a:pt x="1430" y="249"/>
                </a:lnTo>
                <a:lnTo>
                  <a:pt x="1430" y="260"/>
                </a:lnTo>
                <a:lnTo>
                  <a:pt x="1430" y="229"/>
                </a:lnTo>
                <a:lnTo>
                  <a:pt x="1431" y="222"/>
                </a:lnTo>
                <a:lnTo>
                  <a:pt x="1431" y="216"/>
                </a:lnTo>
                <a:lnTo>
                  <a:pt x="1432" y="185"/>
                </a:lnTo>
                <a:lnTo>
                  <a:pt x="1432" y="193"/>
                </a:lnTo>
                <a:lnTo>
                  <a:pt x="1432" y="180"/>
                </a:lnTo>
                <a:lnTo>
                  <a:pt x="1432" y="165"/>
                </a:lnTo>
                <a:lnTo>
                  <a:pt x="1433" y="168"/>
                </a:lnTo>
                <a:lnTo>
                  <a:pt x="1433" y="172"/>
                </a:lnTo>
                <a:lnTo>
                  <a:pt x="1433" y="168"/>
                </a:lnTo>
                <a:lnTo>
                  <a:pt x="1434" y="190"/>
                </a:lnTo>
                <a:lnTo>
                  <a:pt x="1434" y="222"/>
                </a:lnTo>
                <a:lnTo>
                  <a:pt x="1434" y="225"/>
                </a:lnTo>
                <a:lnTo>
                  <a:pt x="1434" y="228"/>
                </a:lnTo>
                <a:lnTo>
                  <a:pt x="1435" y="181"/>
                </a:lnTo>
                <a:lnTo>
                  <a:pt x="1435" y="129"/>
                </a:lnTo>
                <a:lnTo>
                  <a:pt x="1436" y="150"/>
                </a:lnTo>
                <a:lnTo>
                  <a:pt x="1436" y="140"/>
                </a:lnTo>
                <a:lnTo>
                  <a:pt x="1436" y="134"/>
                </a:lnTo>
                <a:lnTo>
                  <a:pt x="1436" y="130"/>
                </a:lnTo>
                <a:lnTo>
                  <a:pt x="1437" y="124"/>
                </a:lnTo>
                <a:lnTo>
                  <a:pt x="1437" y="180"/>
                </a:lnTo>
                <a:lnTo>
                  <a:pt x="1437" y="229"/>
                </a:lnTo>
                <a:lnTo>
                  <a:pt x="1438" y="231"/>
                </a:lnTo>
                <a:lnTo>
                  <a:pt x="1438" y="231"/>
                </a:lnTo>
                <a:lnTo>
                  <a:pt x="1438" y="258"/>
                </a:lnTo>
                <a:lnTo>
                  <a:pt x="1438" y="264"/>
                </a:lnTo>
                <a:lnTo>
                  <a:pt x="1439" y="257"/>
                </a:lnTo>
                <a:lnTo>
                  <a:pt x="1439" y="236"/>
                </a:lnTo>
                <a:lnTo>
                  <a:pt x="1440" y="218"/>
                </a:lnTo>
                <a:lnTo>
                  <a:pt x="1440" y="232"/>
                </a:lnTo>
                <a:lnTo>
                  <a:pt x="1440" y="243"/>
                </a:lnTo>
                <a:lnTo>
                  <a:pt x="1440" y="218"/>
                </a:lnTo>
                <a:lnTo>
                  <a:pt x="1441" y="240"/>
                </a:lnTo>
                <a:lnTo>
                  <a:pt x="1441" y="233"/>
                </a:lnTo>
                <a:lnTo>
                  <a:pt x="1441" y="249"/>
                </a:lnTo>
                <a:lnTo>
                  <a:pt x="1441" y="258"/>
                </a:lnTo>
                <a:lnTo>
                  <a:pt x="1442" y="253"/>
                </a:lnTo>
                <a:lnTo>
                  <a:pt x="1442" y="245"/>
                </a:lnTo>
                <a:lnTo>
                  <a:pt x="1443" y="226"/>
                </a:lnTo>
                <a:lnTo>
                  <a:pt x="1443" y="234"/>
                </a:lnTo>
                <a:lnTo>
                  <a:pt x="1443" y="261"/>
                </a:lnTo>
                <a:lnTo>
                  <a:pt x="1443" y="225"/>
                </a:lnTo>
                <a:lnTo>
                  <a:pt x="1444" y="232"/>
                </a:lnTo>
                <a:lnTo>
                  <a:pt x="1444" y="197"/>
                </a:lnTo>
                <a:lnTo>
                  <a:pt x="1444" y="201"/>
                </a:lnTo>
                <a:lnTo>
                  <a:pt x="1445" y="182"/>
                </a:lnTo>
                <a:lnTo>
                  <a:pt x="1445" y="215"/>
                </a:lnTo>
                <a:lnTo>
                  <a:pt x="1445" y="224"/>
                </a:lnTo>
                <a:lnTo>
                  <a:pt x="1445" y="272"/>
                </a:lnTo>
                <a:lnTo>
                  <a:pt x="1446" y="248"/>
                </a:lnTo>
                <a:lnTo>
                  <a:pt x="1446" y="250"/>
                </a:lnTo>
                <a:lnTo>
                  <a:pt x="1447" y="238"/>
                </a:lnTo>
                <a:lnTo>
                  <a:pt x="1447" y="234"/>
                </a:lnTo>
                <a:lnTo>
                  <a:pt x="1447" y="241"/>
                </a:lnTo>
                <a:lnTo>
                  <a:pt x="1447" y="216"/>
                </a:lnTo>
                <a:lnTo>
                  <a:pt x="1448" y="163"/>
                </a:lnTo>
                <a:lnTo>
                  <a:pt x="1448" y="143"/>
                </a:lnTo>
                <a:lnTo>
                  <a:pt x="1448" y="137"/>
                </a:lnTo>
                <a:lnTo>
                  <a:pt x="1449" y="135"/>
                </a:lnTo>
                <a:lnTo>
                  <a:pt x="1449" y="124"/>
                </a:lnTo>
                <a:lnTo>
                  <a:pt x="1449" y="96"/>
                </a:lnTo>
                <a:lnTo>
                  <a:pt x="1450" y="101"/>
                </a:lnTo>
                <a:lnTo>
                  <a:pt x="1450" y="104"/>
                </a:lnTo>
                <a:lnTo>
                  <a:pt x="1450" y="93"/>
                </a:lnTo>
                <a:lnTo>
                  <a:pt x="1451" y="104"/>
                </a:lnTo>
                <a:lnTo>
                  <a:pt x="1451" y="113"/>
                </a:lnTo>
                <a:lnTo>
                  <a:pt x="1451" y="102"/>
                </a:lnTo>
                <a:lnTo>
                  <a:pt x="1451" y="121"/>
                </a:lnTo>
                <a:lnTo>
                  <a:pt x="1452" y="127"/>
                </a:lnTo>
                <a:lnTo>
                  <a:pt x="1452" y="121"/>
                </a:lnTo>
                <a:lnTo>
                  <a:pt x="1452" y="116"/>
                </a:lnTo>
                <a:lnTo>
                  <a:pt x="1453" y="167"/>
                </a:lnTo>
                <a:lnTo>
                  <a:pt x="1453" y="215"/>
                </a:lnTo>
                <a:lnTo>
                  <a:pt x="1453" y="211"/>
                </a:lnTo>
                <a:lnTo>
                  <a:pt x="1454" y="235"/>
                </a:lnTo>
                <a:lnTo>
                  <a:pt x="1454" y="233"/>
                </a:lnTo>
                <a:lnTo>
                  <a:pt x="1454" y="265"/>
                </a:lnTo>
                <a:lnTo>
                  <a:pt x="1455" y="260"/>
                </a:lnTo>
                <a:lnTo>
                  <a:pt x="1455" y="232"/>
                </a:lnTo>
                <a:lnTo>
                  <a:pt x="1455" y="248"/>
                </a:lnTo>
                <a:lnTo>
                  <a:pt x="1455" y="241"/>
                </a:lnTo>
                <a:lnTo>
                  <a:pt x="1456" y="233"/>
                </a:lnTo>
                <a:lnTo>
                  <a:pt x="1456" y="232"/>
                </a:lnTo>
                <a:lnTo>
                  <a:pt x="1456" y="220"/>
                </a:lnTo>
                <a:lnTo>
                  <a:pt x="1456" y="233"/>
                </a:lnTo>
                <a:lnTo>
                  <a:pt x="1457" y="218"/>
                </a:lnTo>
                <a:lnTo>
                  <a:pt x="1457" y="221"/>
                </a:lnTo>
                <a:lnTo>
                  <a:pt x="1458" y="235"/>
                </a:lnTo>
                <a:lnTo>
                  <a:pt x="1458" y="212"/>
                </a:lnTo>
                <a:lnTo>
                  <a:pt x="1458" y="195"/>
                </a:lnTo>
                <a:lnTo>
                  <a:pt x="1458" y="207"/>
                </a:lnTo>
                <a:lnTo>
                  <a:pt x="1459" y="213"/>
                </a:lnTo>
                <a:lnTo>
                  <a:pt x="1459" y="192"/>
                </a:lnTo>
                <a:lnTo>
                  <a:pt x="1459" y="198"/>
                </a:lnTo>
                <a:lnTo>
                  <a:pt x="1460" y="168"/>
                </a:lnTo>
                <a:lnTo>
                  <a:pt x="1460" y="196"/>
                </a:lnTo>
                <a:lnTo>
                  <a:pt x="1460" y="171"/>
                </a:lnTo>
                <a:lnTo>
                  <a:pt x="1461" y="204"/>
                </a:lnTo>
                <a:lnTo>
                  <a:pt x="1461" y="202"/>
                </a:lnTo>
                <a:lnTo>
                  <a:pt x="1461" y="210"/>
                </a:lnTo>
                <a:lnTo>
                  <a:pt x="1462" y="248"/>
                </a:lnTo>
                <a:lnTo>
                  <a:pt x="1462" y="249"/>
                </a:lnTo>
                <a:lnTo>
                  <a:pt x="1462" y="255"/>
                </a:lnTo>
                <a:lnTo>
                  <a:pt x="1462" y="233"/>
                </a:lnTo>
                <a:lnTo>
                  <a:pt x="1463" y="232"/>
                </a:lnTo>
                <a:lnTo>
                  <a:pt x="1463" y="201"/>
                </a:lnTo>
                <a:lnTo>
                  <a:pt x="1463" y="165"/>
                </a:lnTo>
                <a:lnTo>
                  <a:pt x="1464" y="165"/>
                </a:lnTo>
                <a:lnTo>
                  <a:pt x="1464" y="180"/>
                </a:lnTo>
                <a:lnTo>
                  <a:pt x="1464" y="227"/>
                </a:lnTo>
                <a:lnTo>
                  <a:pt x="1465" y="240"/>
                </a:lnTo>
                <a:lnTo>
                  <a:pt x="1465" y="245"/>
                </a:lnTo>
                <a:lnTo>
                  <a:pt x="1465" y="269"/>
                </a:lnTo>
                <a:lnTo>
                  <a:pt x="1466" y="265"/>
                </a:lnTo>
                <a:lnTo>
                  <a:pt x="1466" y="249"/>
                </a:lnTo>
                <a:lnTo>
                  <a:pt x="1466" y="186"/>
                </a:lnTo>
                <a:lnTo>
                  <a:pt x="1466" y="149"/>
                </a:lnTo>
                <a:lnTo>
                  <a:pt x="1467" y="131"/>
                </a:lnTo>
                <a:lnTo>
                  <a:pt x="1467" y="144"/>
                </a:lnTo>
                <a:lnTo>
                  <a:pt x="1467" y="134"/>
                </a:lnTo>
                <a:lnTo>
                  <a:pt x="1467" y="124"/>
                </a:lnTo>
                <a:lnTo>
                  <a:pt x="1468" y="184"/>
                </a:lnTo>
                <a:lnTo>
                  <a:pt x="1468" y="173"/>
                </a:lnTo>
                <a:lnTo>
                  <a:pt x="1469" y="164"/>
                </a:lnTo>
                <a:lnTo>
                  <a:pt x="1469" y="195"/>
                </a:lnTo>
                <a:lnTo>
                  <a:pt x="1469" y="212"/>
                </a:lnTo>
                <a:lnTo>
                  <a:pt x="1469" y="233"/>
                </a:lnTo>
                <a:lnTo>
                  <a:pt x="1470" y="240"/>
                </a:lnTo>
                <a:lnTo>
                  <a:pt x="1470" y="231"/>
                </a:lnTo>
                <a:lnTo>
                  <a:pt x="1470" y="235"/>
                </a:lnTo>
                <a:lnTo>
                  <a:pt x="1471" y="233"/>
                </a:lnTo>
                <a:lnTo>
                  <a:pt x="1471" y="229"/>
                </a:lnTo>
                <a:lnTo>
                  <a:pt x="1472" y="216"/>
                </a:lnTo>
                <a:lnTo>
                  <a:pt x="1472" y="205"/>
                </a:lnTo>
                <a:lnTo>
                  <a:pt x="1472" y="194"/>
                </a:lnTo>
                <a:lnTo>
                  <a:pt x="1472" y="200"/>
                </a:lnTo>
                <a:lnTo>
                  <a:pt x="1473" y="131"/>
                </a:lnTo>
                <a:lnTo>
                  <a:pt x="1473" y="107"/>
                </a:lnTo>
                <a:lnTo>
                  <a:pt x="1473" y="105"/>
                </a:lnTo>
                <a:lnTo>
                  <a:pt x="1473" y="97"/>
                </a:lnTo>
                <a:lnTo>
                  <a:pt x="1474" y="123"/>
                </a:lnTo>
                <a:lnTo>
                  <a:pt x="1474" y="109"/>
                </a:lnTo>
                <a:lnTo>
                  <a:pt x="1474" y="104"/>
                </a:lnTo>
                <a:lnTo>
                  <a:pt x="1475" y="131"/>
                </a:lnTo>
                <a:lnTo>
                  <a:pt x="1475" y="122"/>
                </a:lnTo>
                <a:lnTo>
                  <a:pt x="1475" y="150"/>
                </a:lnTo>
                <a:lnTo>
                  <a:pt x="1476" y="191"/>
                </a:lnTo>
                <a:lnTo>
                  <a:pt x="1476" y="222"/>
                </a:lnTo>
                <a:lnTo>
                  <a:pt x="1476" y="196"/>
                </a:lnTo>
                <a:lnTo>
                  <a:pt x="1477" y="185"/>
                </a:lnTo>
                <a:lnTo>
                  <a:pt x="1477" y="197"/>
                </a:lnTo>
                <a:lnTo>
                  <a:pt x="1477" y="158"/>
                </a:lnTo>
                <a:lnTo>
                  <a:pt x="1477" y="187"/>
                </a:lnTo>
                <a:lnTo>
                  <a:pt x="1478" y="160"/>
                </a:lnTo>
                <a:lnTo>
                  <a:pt x="1478" y="135"/>
                </a:lnTo>
                <a:lnTo>
                  <a:pt x="1478" y="113"/>
                </a:lnTo>
                <a:lnTo>
                  <a:pt x="1479" y="125"/>
                </a:lnTo>
                <a:lnTo>
                  <a:pt x="1479" y="117"/>
                </a:lnTo>
                <a:lnTo>
                  <a:pt x="1479" y="110"/>
                </a:lnTo>
                <a:lnTo>
                  <a:pt x="1480" y="139"/>
                </a:lnTo>
                <a:lnTo>
                  <a:pt x="1480" y="136"/>
                </a:lnTo>
                <a:lnTo>
                  <a:pt x="1480" y="153"/>
                </a:lnTo>
                <a:lnTo>
                  <a:pt x="1481" y="148"/>
                </a:lnTo>
                <a:lnTo>
                  <a:pt x="1481" y="186"/>
                </a:lnTo>
                <a:lnTo>
                  <a:pt x="1481" y="102"/>
                </a:lnTo>
                <a:lnTo>
                  <a:pt x="1481" y="75"/>
                </a:lnTo>
                <a:lnTo>
                  <a:pt x="1482" y="66"/>
                </a:lnTo>
                <a:lnTo>
                  <a:pt x="1482" y="103"/>
                </a:lnTo>
                <a:lnTo>
                  <a:pt x="1483" y="151"/>
                </a:lnTo>
                <a:lnTo>
                  <a:pt x="1483" y="208"/>
                </a:lnTo>
                <a:lnTo>
                  <a:pt x="1483" y="213"/>
                </a:lnTo>
                <a:lnTo>
                  <a:pt x="1483" y="237"/>
                </a:lnTo>
                <a:lnTo>
                  <a:pt x="1484" y="238"/>
                </a:lnTo>
                <a:lnTo>
                  <a:pt x="1484" y="208"/>
                </a:lnTo>
                <a:lnTo>
                  <a:pt x="1484" y="214"/>
                </a:lnTo>
                <a:lnTo>
                  <a:pt x="1484" y="210"/>
                </a:lnTo>
                <a:lnTo>
                  <a:pt x="1485" y="224"/>
                </a:lnTo>
                <a:lnTo>
                  <a:pt x="1485" y="259"/>
                </a:lnTo>
                <a:lnTo>
                  <a:pt x="1485" y="270"/>
                </a:lnTo>
                <a:lnTo>
                  <a:pt x="1486" y="286"/>
                </a:lnTo>
                <a:lnTo>
                  <a:pt x="1486" y="280"/>
                </a:lnTo>
                <a:lnTo>
                  <a:pt x="1486" y="289"/>
                </a:lnTo>
                <a:lnTo>
                  <a:pt x="1487" y="290"/>
                </a:lnTo>
                <a:lnTo>
                  <a:pt x="1487" y="284"/>
                </a:lnTo>
                <a:lnTo>
                  <a:pt x="1487" y="278"/>
                </a:lnTo>
                <a:lnTo>
                  <a:pt x="1488" y="277"/>
                </a:lnTo>
                <a:lnTo>
                  <a:pt x="1488" y="305"/>
                </a:lnTo>
                <a:lnTo>
                  <a:pt x="1488" y="319"/>
                </a:lnTo>
                <a:lnTo>
                  <a:pt x="1488" y="309"/>
                </a:lnTo>
                <a:lnTo>
                  <a:pt x="1489" y="316"/>
                </a:lnTo>
                <a:lnTo>
                  <a:pt x="1489" y="319"/>
                </a:lnTo>
                <a:lnTo>
                  <a:pt x="1489" y="308"/>
                </a:lnTo>
                <a:lnTo>
                  <a:pt x="1490" y="279"/>
                </a:lnTo>
                <a:lnTo>
                  <a:pt x="1490" y="266"/>
                </a:lnTo>
                <a:lnTo>
                  <a:pt x="1490" y="242"/>
                </a:lnTo>
                <a:lnTo>
                  <a:pt x="1491" y="243"/>
                </a:lnTo>
                <a:lnTo>
                  <a:pt x="1491" y="234"/>
                </a:lnTo>
                <a:lnTo>
                  <a:pt x="1491" y="199"/>
                </a:lnTo>
                <a:lnTo>
                  <a:pt x="1492" y="202"/>
                </a:lnTo>
                <a:lnTo>
                  <a:pt x="1492" y="186"/>
                </a:lnTo>
                <a:lnTo>
                  <a:pt x="1492" y="162"/>
                </a:lnTo>
                <a:lnTo>
                  <a:pt x="1492" y="139"/>
                </a:lnTo>
                <a:lnTo>
                  <a:pt x="1493" y="200"/>
                </a:lnTo>
                <a:lnTo>
                  <a:pt x="1493" y="178"/>
                </a:lnTo>
                <a:lnTo>
                  <a:pt x="1494" y="162"/>
                </a:lnTo>
                <a:lnTo>
                  <a:pt x="1494" y="188"/>
                </a:lnTo>
                <a:lnTo>
                  <a:pt x="1494" y="168"/>
                </a:lnTo>
                <a:lnTo>
                  <a:pt x="1494" y="170"/>
                </a:lnTo>
                <a:lnTo>
                  <a:pt x="1495" y="162"/>
                </a:lnTo>
                <a:lnTo>
                  <a:pt x="1495" y="156"/>
                </a:lnTo>
                <a:lnTo>
                  <a:pt x="1495" y="166"/>
                </a:lnTo>
                <a:lnTo>
                  <a:pt x="1496" y="157"/>
                </a:lnTo>
                <a:lnTo>
                  <a:pt x="1496" y="173"/>
                </a:lnTo>
                <a:lnTo>
                  <a:pt x="1496" y="177"/>
                </a:lnTo>
                <a:lnTo>
                  <a:pt x="1496" y="153"/>
                </a:lnTo>
                <a:lnTo>
                  <a:pt x="1497" y="168"/>
                </a:lnTo>
                <a:lnTo>
                  <a:pt x="1497" y="155"/>
                </a:lnTo>
                <a:lnTo>
                  <a:pt x="1498" y="146"/>
                </a:lnTo>
                <a:lnTo>
                  <a:pt x="1498" y="150"/>
                </a:lnTo>
                <a:lnTo>
                  <a:pt x="1498" y="145"/>
                </a:lnTo>
                <a:lnTo>
                  <a:pt x="1498" y="148"/>
                </a:lnTo>
                <a:lnTo>
                  <a:pt x="1499" y="145"/>
                </a:lnTo>
                <a:lnTo>
                  <a:pt x="1499" y="137"/>
                </a:lnTo>
                <a:lnTo>
                  <a:pt x="1499" y="143"/>
                </a:lnTo>
                <a:lnTo>
                  <a:pt x="1499" y="130"/>
                </a:lnTo>
                <a:lnTo>
                  <a:pt x="1500" y="215"/>
                </a:lnTo>
                <a:lnTo>
                  <a:pt x="1500" y="214"/>
                </a:lnTo>
                <a:lnTo>
                  <a:pt x="1500" y="215"/>
                </a:lnTo>
                <a:lnTo>
                  <a:pt x="1501" y="244"/>
                </a:lnTo>
                <a:lnTo>
                  <a:pt x="1501" y="232"/>
                </a:lnTo>
                <a:lnTo>
                  <a:pt x="1501" y="188"/>
                </a:lnTo>
                <a:lnTo>
                  <a:pt x="1502" y="144"/>
                </a:lnTo>
                <a:lnTo>
                  <a:pt x="1502" y="172"/>
                </a:lnTo>
                <a:lnTo>
                  <a:pt x="1502" y="162"/>
                </a:lnTo>
                <a:lnTo>
                  <a:pt x="1503" y="155"/>
                </a:lnTo>
                <a:lnTo>
                  <a:pt x="1503" y="149"/>
                </a:lnTo>
                <a:lnTo>
                  <a:pt x="1503" y="158"/>
                </a:lnTo>
                <a:lnTo>
                  <a:pt x="1503" y="151"/>
                </a:lnTo>
                <a:lnTo>
                  <a:pt x="1504" y="154"/>
                </a:lnTo>
                <a:lnTo>
                  <a:pt x="1504" y="165"/>
                </a:lnTo>
                <a:lnTo>
                  <a:pt x="1505" y="207"/>
                </a:lnTo>
                <a:lnTo>
                  <a:pt x="1505" y="224"/>
                </a:lnTo>
                <a:lnTo>
                  <a:pt x="1505" y="211"/>
                </a:lnTo>
                <a:lnTo>
                  <a:pt x="1505" y="170"/>
                </a:lnTo>
                <a:lnTo>
                  <a:pt x="1506" y="143"/>
                </a:lnTo>
                <a:lnTo>
                  <a:pt x="1506" y="147"/>
                </a:lnTo>
                <a:lnTo>
                  <a:pt x="1506" y="131"/>
                </a:lnTo>
                <a:lnTo>
                  <a:pt x="1507" y="129"/>
                </a:lnTo>
                <a:lnTo>
                  <a:pt x="1507" y="134"/>
                </a:lnTo>
                <a:lnTo>
                  <a:pt x="1507" y="130"/>
                </a:lnTo>
                <a:lnTo>
                  <a:pt x="1507" y="142"/>
                </a:lnTo>
                <a:lnTo>
                  <a:pt x="1508" y="152"/>
                </a:lnTo>
                <a:lnTo>
                  <a:pt x="1508" y="189"/>
                </a:lnTo>
                <a:lnTo>
                  <a:pt x="1509" y="204"/>
                </a:lnTo>
                <a:lnTo>
                  <a:pt x="1509" y="190"/>
                </a:lnTo>
                <a:lnTo>
                  <a:pt x="1509" y="189"/>
                </a:lnTo>
                <a:lnTo>
                  <a:pt x="1509" y="197"/>
                </a:lnTo>
                <a:lnTo>
                  <a:pt x="1510" y="178"/>
                </a:lnTo>
                <a:lnTo>
                  <a:pt x="1510" y="158"/>
                </a:lnTo>
                <a:lnTo>
                  <a:pt x="1510" y="142"/>
                </a:lnTo>
                <a:lnTo>
                  <a:pt x="1510" y="149"/>
                </a:lnTo>
                <a:lnTo>
                  <a:pt x="1511" y="177"/>
                </a:lnTo>
                <a:lnTo>
                  <a:pt x="1511" y="198"/>
                </a:lnTo>
                <a:lnTo>
                  <a:pt x="1511" y="215"/>
                </a:lnTo>
                <a:lnTo>
                  <a:pt x="1512" y="229"/>
                </a:lnTo>
                <a:lnTo>
                  <a:pt x="1512" y="202"/>
                </a:lnTo>
                <a:lnTo>
                  <a:pt x="1513" y="156"/>
                </a:lnTo>
                <a:lnTo>
                  <a:pt x="1513" y="161"/>
                </a:lnTo>
                <a:lnTo>
                  <a:pt x="1513" y="143"/>
                </a:lnTo>
                <a:lnTo>
                  <a:pt x="1513" y="161"/>
                </a:lnTo>
                <a:lnTo>
                  <a:pt x="1514" y="156"/>
                </a:lnTo>
                <a:lnTo>
                  <a:pt x="1514" y="152"/>
                </a:lnTo>
                <a:lnTo>
                  <a:pt x="1514" y="157"/>
                </a:lnTo>
                <a:lnTo>
                  <a:pt x="1514" y="180"/>
                </a:lnTo>
                <a:lnTo>
                  <a:pt x="1515" y="211"/>
                </a:lnTo>
                <a:lnTo>
                  <a:pt x="1515" y="197"/>
                </a:lnTo>
                <a:lnTo>
                  <a:pt x="1516" y="140"/>
                </a:lnTo>
                <a:lnTo>
                  <a:pt x="1516" y="151"/>
                </a:lnTo>
                <a:lnTo>
                  <a:pt x="1516" y="200"/>
                </a:lnTo>
                <a:lnTo>
                  <a:pt x="1516" y="220"/>
                </a:lnTo>
                <a:lnTo>
                  <a:pt x="1517" y="245"/>
                </a:lnTo>
                <a:lnTo>
                  <a:pt x="1517" y="239"/>
                </a:lnTo>
                <a:lnTo>
                  <a:pt x="1517" y="236"/>
                </a:lnTo>
                <a:lnTo>
                  <a:pt x="1518" y="221"/>
                </a:lnTo>
                <a:lnTo>
                  <a:pt x="1518" y="237"/>
                </a:lnTo>
                <a:lnTo>
                  <a:pt x="1518" y="216"/>
                </a:lnTo>
                <a:lnTo>
                  <a:pt x="1518" y="235"/>
                </a:lnTo>
                <a:lnTo>
                  <a:pt x="1519" y="234"/>
                </a:lnTo>
                <a:lnTo>
                  <a:pt x="1519" y="245"/>
                </a:lnTo>
                <a:lnTo>
                  <a:pt x="1520" y="256"/>
                </a:lnTo>
                <a:lnTo>
                  <a:pt x="1520" y="254"/>
                </a:lnTo>
                <a:lnTo>
                  <a:pt x="1520" y="235"/>
                </a:lnTo>
                <a:lnTo>
                  <a:pt x="1520" y="223"/>
                </a:lnTo>
                <a:lnTo>
                  <a:pt x="1521" y="218"/>
                </a:lnTo>
                <a:lnTo>
                  <a:pt x="1521" y="193"/>
                </a:lnTo>
                <a:lnTo>
                  <a:pt x="1521" y="200"/>
                </a:lnTo>
                <a:lnTo>
                  <a:pt x="1522" y="193"/>
                </a:lnTo>
                <a:lnTo>
                  <a:pt x="1522" y="184"/>
                </a:lnTo>
                <a:lnTo>
                  <a:pt x="1522" y="179"/>
                </a:lnTo>
                <a:lnTo>
                  <a:pt x="1523" y="173"/>
                </a:lnTo>
                <a:lnTo>
                  <a:pt x="1523" y="150"/>
                </a:lnTo>
                <a:lnTo>
                  <a:pt x="1523" y="144"/>
                </a:lnTo>
                <a:lnTo>
                  <a:pt x="1524" y="142"/>
                </a:lnTo>
                <a:lnTo>
                  <a:pt x="1524" y="123"/>
                </a:lnTo>
                <a:lnTo>
                  <a:pt x="1524" y="118"/>
                </a:lnTo>
                <a:lnTo>
                  <a:pt x="1524" y="165"/>
                </a:lnTo>
                <a:lnTo>
                  <a:pt x="1525" y="177"/>
                </a:lnTo>
                <a:lnTo>
                  <a:pt x="1525" y="183"/>
                </a:lnTo>
                <a:lnTo>
                  <a:pt x="1525" y="172"/>
                </a:lnTo>
                <a:lnTo>
                  <a:pt x="1525" y="146"/>
                </a:lnTo>
                <a:lnTo>
                  <a:pt x="1526" y="125"/>
                </a:lnTo>
                <a:lnTo>
                  <a:pt x="1526" y="130"/>
                </a:lnTo>
                <a:lnTo>
                  <a:pt x="1527" y="146"/>
                </a:lnTo>
                <a:lnTo>
                  <a:pt x="1527" y="155"/>
                </a:lnTo>
                <a:lnTo>
                  <a:pt x="1527" y="171"/>
                </a:lnTo>
                <a:lnTo>
                  <a:pt x="1527" y="155"/>
                </a:lnTo>
                <a:lnTo>
                  <a:pt x="1528" y="129"/>
                </a:lnTo>
                <a:lnTo>
                  <a:pt x="1528" y="107"/>
                </a:lnTo>
                <a:lnTo>
                  <a:pt x="1528" y="123"/>
                </a:lnTo>
                <a:lnTo>
                  <a:pt x="1529" y="120"/>
                </a:lnTo>
                <a:lnTo>
                  <a:pt x="1529" y="113"/>
                </a:lnTo>
                <a:lnTo>
                  <a:pt x="1529" y="109"/>
                </a:lnTo>
                <a:lnTo>
                  <a:pt x="1529" y="120"/>
                </a:lnTo>
                <a:lnTo>
                  <a:pt x="1530" y="117"/>
                </a:lnTo>
                <a:lnTo>
                  <a:pt x="1530" y="123"/>
                </a:lnTo>
                <a:lnTo>
                  <a:pt x="1531" y="125"/>
                </a:lnTo>
                <a:lnTo>
                  <a:pt x="1531" y="134"/>
                </a:lnTo>
                <a:lnTo>
                  <a:pt x="1531" y="164"/>
                </a:lnTo>
                <a:lnTo>
                  <a:pt x="1531" y="240"/>
                </a:lnTo>
                <a:lnTo>
                  <a:pt x="1532" y="259"/>
                </a:lnTo>
                <a:lnTo>
                  <a:pt x="1532" y="260"/>
                </a:lnTo>
                <a:lnTo>
                  <a:pt x="1532" y="281"/>
                </a:lnTo>
                <a:lnTo>
                  <a:pt x="1533" y="260"/>
                </a:lnTo>
                <a:lnTo>
                  <a:pt x="1533" y="243"/>
                </a:lnTo>
                <a:lnTo>
                  <a:pt x="1533" y="269"/>
                </a:lnTo>
                <a:lnTo>
                  <a:pt x="1534" y="238"/>
                </a:lnTo>
                <a:lnTo>
                  <a:pt x="1534" y="194"/>
                </a:lnTo>
                <a:lnTo>
                  <a:pt x="1534" y="177"/>
                </a:lnTo>
                <a:lnTo>
                  <a:pt x="1535" y="168"/>
                </a:lnTo>
                <a:lnTo>
                  <a:pt x="1535" y="146"/>
                </a:lnTo>
                <a:lnTo>
                  <a:pt x="1535" y="124"/>
                </a:lnTo>
                <a:lnTo>
                  <a:pt x="1535" y="139"/>
                </a:lnTo>
                <a:lnTo>
                  <a:pt x="1536" y="143"/>
                </a:lnTo>
                <a:lnTo>
                  <a:pt x="1536" y="128"/>
                </a:lnTo>
                <a:lnTo>
                  <a:pt x="1536" y="139"/>
                </a:lnTo>
                <a:lnTo>
                  <a:pt x="1537" y="120"/>
                </a:lnTo>
                <a:lnTo>
                  <a:pt x="1537" y="102"/>
                </a:lnTo>
                <a:lnTo>
                  <a:pt x="1537" y="112"/>
                </a:lnTo>
                <a:lnTo>
                  <a:pt x="1538" y="119"/>
                </a:lnTo>
                <a:lnTo>
                  <a:pt x="1538" y="117"/>
                </a:lnTo>
                <a:lnTo>
                  <a:pt x="1538" y="127"/>
                </a:lnTo>
                <a:lnTo>
                  <a:pt x="1539" y="127"/>
                </a:lnTo>
                <a:lnTo>
                  <a:pt x="1539" y="175"/>
                </a:lnTo>
                <a:lnTo>
                  <a:pt x="1539" y="242"/>
                </a:lnTo>
                <a:lnTo>
                  <a:pt x="1539" y="263"/>
                </a:lnTo>
                <a:lnTo>
                  <a:pt x="1540" y="267"/>
                </a:lnTo>
                <a:lnTo>
                  <a:pt x="1540" y="262"/>
                </a:lnTo>
                <a:lnTo>
                  <a:pt x="1540" y="268"/>
                </a:lnTo>
                <a:lnTo>
                  <a:pt x="1540" y="249"/>
                </a:lnTo>
                <a:lnTo>
                  <a:pt x="1541" y="261"/>
                </a:lnTo>
                <a:lnTo>
                  <a:pt x="1541" y="226"/>
                </a:lnTo>
                <a:lnTo>
                  <a:pt x="1542" y="203"/>
                </a:lnTo>
                <a:lnTo>
                  <a:pt x="1542" y="188"/>
                </a:lnTo>
                <a:lnTo>
                  <a:pt x="1542" y="135"/>
                </a:lnTo>
                <a:lnTo>
                  <a:pt x="1542" y="113"/>
                </a:lnTo>
                <a:lnTo>
                  <a:pt x="1543" y="133"/>
                </a:lnTo>
                <a:lnTo>
                  <a:pt x="1543" y="165"/>
                </a:lnTo>
                <a:lnTo>
                  <a:pt x="1543" y="190"/>
                </a:lnTo>
                <a:lnTo>
                  <a:pt x="1544" y="181"/>
                </a:lnTo>
                <a:lnTo>
                  <a:pt x="1544" y="189"/>
                </a:lnTo>
                <a:lnTo>
                  <a:pt x="1544" y="167"/>
                </a:lnTo>
                <a:lnTo>
                  <a:pt x="1545" y="172"/>
                </a:lnTo>
                <a:lnTo>
                  <a:pt x="1545" y="168"/>
                </a:lnTo>
                <a:lnTo>
                  <a:pt x="1545" y="173"/>
                </a:lnTo>
                <a:lnTo>
                  <a:pt x="1546" y="166"/>
                </a:lnTo>
                <a:lnTo>
                  <a:pt x="1546" y="156"/>
                </a:lnTo>
                <a:lnTo>
                  <a:pt x="1546" y="171"/>
                </a:lnTo>
                <a:lnTo>
                  <a:pt x="1546" y="165"/>
                </a:lnTo>
                <a:lnTo>
                  <a:pt x="1547" y="167"/>
                </a:lnTo>
                <a:lnTo>
                  <a:pt x="1547" y="168"/>
                </a:lnTo>
                <a:lnTo>
                  <a:pt x="1547" y="185"/>
                </a:lnTo>
                <a:lnTo>
                  <a:pt x="1548" y="196"/>
                </a:lnTo>
                <a:lnTo>
                  <a:pt x="1548" y="222"/>
                </a:lnTo>
                <a:lnTo>
                  <a:pt x="1548" y="238"/>
                </a:lnTo>
                <a:lnTo>
                  <a:pt x="1549" y="237"/>
                </a:lnTo>
                <a:lnTo>
                  <a:pt x="1549" y="216"/>
                </a:lnTo>
                <a:lnTo>
                  <a:pt x="1549" y="219"/>
                </a:lnTo>
                <a:lnTo>
                  <a:pt x="1550" y="235"/>
                </a:lnTo>
                <a:lnTo>
                  <a:pt x="1550" y="220"/>
                </a:lnTo>
                <a:lnTo>
                  <a:pt x="1550" y="248"/>
                </a:lnTo>
                <a:lnTo>
                  <a:pt x="1550" y="227"/>
                </a:lnTo>
                <a:lnTo>
                  <a:pt x="1551" y="235"/>
                </a:lnTo>
                <a:lnTo>
                  <a:pt x="1551" y="243"/>
                </a:lnTo>
                <a:lnTo>
                  <a:pt x="1551" y="222"/>
                </a:lnTo>
                <a:lnTo>
                  <a:pt x="1551" y="203"/>
                </a:lnTo>
                <a:lnTo>
                  <a:pt x="1552" y="193"/>
                </a:lnTo>
                <a:lnTo>
                  <a:pt x="1552" y="184"/>
                </a:lnTo>
                <a:lnTo>
                  <a:pt x="1553" y="161"/>
                </a:lnTo>
                <a:lnTo>
                  <a:pt x="1553" y="174"/>
                </a:lnTo>
                <a:lnTo>
                  <a:pt x="1553" y="167"/>
                </a:lnTo>
                <a:lnTo>
                  <a:pt x="1554" y="180"/>
                </a:lnTo>
                <a:lnTo>
                  <a:pt x="1554" y="164"/>
                </a:lnTo>
                <a:lnTo>
                  <a:pt x="1554" y="175"/>
                </a:lnTo>
                <a:lnTo>
                  <a:pt x="1554" y="149"/>
                </a:lnTo>
                <a:lnTo>
                  <a:pt x="1555" y="150"/>
                </a:lnTo>
                <a:lnTo>
                  <a:pt x="1555" y="137"/>
                </a:lnTo>
                <a:lnTo>
                  <a:pt x="1556" y="132"/>
                </a:lnTo>
                <a:lnTo>
                  <a:pt x="1556" y="103"/>
                </a:lnTo>
                <a:lnTo>
                  <a:pt x="1556" y="168"/>
                </a:lnTo>
                <a:lnTo>
                  <a:pt x="1556" y="191"/>
                </a:lnTo>
                <a:lnTo>
                  <a:pt x="1557" y="220"/>
                </a:lnTo>
                <a:lnTo>
                  <a:pt x="1557" y="221"/>
                </a:lnTo>
                <a:lnTo>
                  <a:pt x="1557" y="221"/>
                </a:lnTo>
                <a:lnTo>
                  <a:pt x="1557" y="221"/>
                </a:lnTo>
                <a:lnTo>
                  <a:pt x="1558" y="216"/>
                </a:lnTo>
                <a:lnTo>
                  <a:pt x="1558" y="172"/>
                </a:lnTo>
                <a:lnTo>
                  <a:pt x="1558" y="186"/>
                </a:lnTo>
                <a:lnTo>
                  <a:pt x="1559" y="189"/>
                </a:lnTo>
                <a:lnTo>
                  <a:pt x="1559" y="212"/>
                </a:lnTo>
                <a:lnTo>
                  <a:pt x="1559" y="168"/>
                </a:lnTo>
                <a:lnTo>
                  <a:pt x="1560" y="139"/>
                </a:lnTo>
                <a:lnTo>
                  <a:pt x="1560" y="133"/>
                </a:lnTo>
                <a:lnTo>
                  <a:pt x="1560" y="129"/>
                </a:lnTo>
                <a:lnTo>
                  <a:pt x="1561" y="137"/>
                </a:lnTo>
                <a:lnTo>
                  <a:pt x="1561" y="127"/>
                </a:lnTo>
                <a:lnTo>
                  <a:pt x="1561" y="118"/>
                </a:lnTo>
                <a:lnTo>
                  <a:pt x="1561" y="108"/>
                </a:lnTo>
                <a:lnTo>
                  <a:pt x="1562" y="112"/>
                </a:lnTo>
                <a:lnTo>
                  <a:pt x="1562" y="127"/>
                </a:lnTo>
                <a:lnTo>
                  <a:pt x="1562" y="179"/>
                </a:lnTo>
                <a:lnTo>
                  <a:pt x="1563" y="209"/>
                </a:lnTo>
                <a:lnTo>
                  <a:pt x="1563" y="240"/>
                </a:lnTo>
                <a:lnTo>
                  <a:pt x="1563" y="221"/>
                </a:lnTo>
                <a:lnTo>
                  <a:pt x="1564" y="228"/>
                </a:lnTo>
                <a:lnTo>
                  <a:pt x="1564" y="215"/>
                </a:lnTo>
                <a:lnTo>
                  <a:pt x="1564" y="228"/>
                </a:lnTo>
                <a:lnTo>
                  <a:pt x="1565" y="243"/>
                </a:lnTo>
                <a:lnTo>
                  <a:pt x="1565" y="278"/>
                </a:lnTo>
                <a:lnTo>
                  <a:pt x="1565" y="284"/>
                </a:lnTo>
                <a:lnTo>
                  <a:pt x="1565" y="261"/>
                </a:lnTo>
                <a:lnTo>
                  <a:pt x="1566" y="199"/>
                </a:lnTo>
                <a:lnTo>
                  <a:pt x="1566" y="150"/>
                </a:lnTo>
                <a:lnTo>
                  <a:pt x="1567" y="152"/>
                </a:lnTo>
                <a:lnTo>
                  <a:pt x="1567" y="166"/>
                </a:lnTo>
                <a:lnTo>
                  <a:pt x="1567" y="162"/>
                </a:lnTo>
                <a:lnTo>
                  <a:pt x="1567" y="146"/>
                </a:lnTo>
                <a:lnTo>
                  <a:pt x="1568" y="150"/>
                </a:lnTo>
                <a:lnTo>
                  <a:pt x="1568" y="227"/>
                </a:lnTo>
                <a:lnTo>
                  <a:pt x="1568" y="198"/>
                </a:lnTo>
                <a:lnTo>
                  <a:pt x="1568" y="209"/>
                </a:lnTo>
                <a:lnTo>
                  <a:pt x="1569" y="217"/>
                </a:lnTo>
                <a:lnTo>
                  <a:pt x="1569" y="244"/>
                </a:lnTo>
                <a:lnTo>
                  <a:pt x="1569" y="263"/>
                </a:lnTo>
                <a:lnTo>
                  <a:pt x="1570" y="284"/>
                </a:lnTo>
                <a:lnTo>
                  <a:pt x="1570" y="283"/>
                </a:lnTo>
                <a:lnTo>
                  <a:pt x="1570" y="299"/>
                </a:lnTo>
                <a:lnTo>
                  <a:pt x="1571" y="261"/>
                </a:lnTo>
                <a:lnTo>
                  <a:pt x="1571" y="241"/>
                </a:lnTo>
                <a:lnTo>
                  <a:pt x="1571" y="187"/>
                </a:lnTo>
                <a:lnTo>
                  <a:pt x="1572" y="224"/>
                </a:lnTo>
                <a:lnTo>
                  <a:pt x="1572" y="230"/>
                </a:lnTo>
                <a:lnTo>
                  <a:pt x="1572" y="282"/>
                </a:lnTo>
                <a:lnTo>
                  <a:pt x="1572" y="254"/>
                </a:lnTo>
                <a:lnTo>
                  <a:pt x="1573" y="249"/>
                </a:lnTo>
                <a:lnTo>
                  <a:pt x="1573" y="229"/>
                </a:lnTo>
                <a:lnTo>
                  <a:pt x="1573" y="202"/>
                </a:lnTo>
                <a:lnTo>
                  <a:pt x="1574" y="174"/>
                </a:lnTo>
                <a:lnTo>
                  <a:pt x="1574" y="183"/>
                </a:lnTo>
                <a:lnTo>
                  <a:pt x="1574" y="171"/>
                </a:lnTo>
                <a:lnTo>
                  <a:pt x="1575" y="200"/>
                </a:lnTo>
                <a:lnTo>
                  <a:pt x="1575" y="217"/>
                </a:lnTo>
                <a:lnTo>
                  <a:pt x="1575" y="255"/>
                </a:lnTo>
                <a:lnTo>
                  <a:pt x="1576" y="240"/>
                </a:lnTo>
                <a:lnTo>
                  <a:pt x="1576" y="211"/>
                </a:lnTo>
                <a:lnTo>
                  <a:pt x="1576" y="151"/>
                </a:lnTo>
                <a:lnTo>
                  <a:pt x="1576" y="137"/>
                </a:lnTo>
                <a:lnTo>
                  <a:pt x="1577" y="166"/>
                </a:lnTo>
                <a:lnTo>
                  <a:pt x="1577" y="186"/>
                </a:lnTo>
                <a:lnTo>
                  <a:pt x="1578" y="170"/>
                </a:lnTo>
                <a:lnTo>
                  <a:pt x="1578" y="193"/>
                </a:lnTo>
                <a:lnTo>
                  <a:pt x="1578" y="164"/>
                </a:lnTo>
                <a:lnTo>
                  <a:pt x="1578" y="207"/>
                </a:lnTo>
                <a:lnTo>
                  <a:pt x="1579" y="160"/>
                </a:lnTo>
                <a:lnTo>
                  <a:pt x="1579" y="130"/>
                </a:lnTo>
                <a:lnTo>
                  <a:pt x="1579" y="183"/>
                </a:lnTo>
                <a:lnTo>
                  <a:pt x="1580" y="216"/>
                </a:lnTo>
                <a:lnTo>
                  <a:pt x="1580" y="225"/>
                </a:lnTo>
                <a:lnTo>
                  <a:pt x="1580" y="261"/>
                </a:lnTo>
                <a:lnTo>
                  <a:pt x="1580" y="240"/>
                </a:lnTo>
                <a:lnTo>
                  <a:pt x="1581" y="271"/>
                </a:lnTo>
                <a:lnTo>
                  <a:pt x="1581" y="240"/>
                </a:lnTo>
                <a:lnTo>
                  <a:pt x="1582" y="232"/>
                </a:lnTo>
                <a:lnTo>
                  <a:pt x="1582" y="266"/>
                </a:lnTo>
                <a:lnTo>
                  <a:pt x="1582" y="283"/>
                </a:lnTo>
                <a:lnTo>
                  <a:pt x="1582" y="276"/>
                </a:lnTo>
                <a:lnTo>
                  <a:pt x="1583" y="309"/>
                </a:lnTo>
                <a:lnTo>
                  <a:pt x="1583" y="278"/>
                </a:lnTo>
                <a:lnTo>
                  <a:pt x="1583" y="293"/>
                </a:lnTo>
                <a:lnTo>
                  <a:pt x="1583" y="263"/>
                </a:lnTo>
                <a:lnTo>
                  <a:pt x="1584" y="268"/>
                </a:lnTo>
                <a:lnTo>
                  <a:pt x="1584" y="258"/>
                </a:lnTo>
                <a:lnTo>
                  <a:pt x="1584" y="268"/>
                </a:lnTo>
                <a:lnTo>
                  <a:pt x="1585" y="220"/>
                </a:lnTo>
                <a:lnTo>
                  <a:pt x="1585" y="214"/>
                </a:lnTo>
                <a:lnTo>
                  <a:pt x="1585" y="191"/>
                </a:lnTo>
                <a:lnTo>
                  <a:pt x="1586" y="160"/>
                </a:lnTo>
                <a:lnTo>
                  <a:pt x="1586" y="131"/>
                </a:lnTo>
                <a:lnTo>
                  <a:pt x="1586" y="137"/>
                </a:lnTo>
                <a:lnTo>
                  <a:pt x="1587" y="146"/>
                </a:lnTo>
                <a:lnTo>
                  <a:pt x="1587" y="169"/>
                </a:lnTo>
                <a:lnTo>
                  <a:pt x="1587" y="175"/>
                </a:lnTo>
                <a:lnTo>
                  <a:pt x="1587" y="170"/>
                </a:lnTo>
                <a:lnTo>
                  <a:pt x="1588" y="211"/>
                </a:lnTo>
                <a:lnTo>
                  <a:pt x="1588" y="243"/>
                </a:lnTo>
                <a:lnTo>
                  <a:pt x="1589" y="248"/>
                </a:lnTo>
                <a:lnTo>
                  <a:pt x="1589" y="245"/>
                </a:lnTo>
                <a:lnTo>
                  <a:pt x="1589" y="229"/>
                </a:lnTo>
                <a:lnTo>
                  <a:pt x="1589" y="212"/>
                </a:lnTo>
                <a:lnTo>
                  <a:pt x="1590" y="194"/>
                </a:lnTo>
                <a:lnTo>
                  <a:pt x="1590" y="190"/>
                </a:lnTo>
                <a:lnTo>
                  <a:pt x="1590" y="231"/>
                </a:lnTo>
                <a:lnTo>
                  <a:pt x="1591" y="258"/>
                </a:lnTo>
                <a:lnTo>
                  <a:pt x="1591" y="297"/>
                </a:lnTo>
                <a:lnTo>
                  <a:pt x="1591" y="276"/>
                </a:lnTo>
                <a:lnTo>
                  <a:pt x="1591" y="257"/>
                </a:lnTo>
                <a:lnTo>
                  <a:pt x="1592" y="231"/>
                </a:lnTo>
                <a:lnTo>
                  <a:pt x="1592" y="169"/>
                </a:lnTo>
                <a:lnTo>
                  <a:pt x="1593" y="146"/>
                </a:lnTo>
                <a:lnTo>
                  <a:pt x="1593" y="180"/>
                </a:lnTo>
                <a:lnTo>
                  <a:pt x="1593" y="165"/>
                </a:lnTo>
                <a:lnTo>
                  <a:pt x="1593" y="174"/>
                </a:lnTo>
                <a:lnTo>
                  <a:pt x="1594" y="164"/>
                </a:lnTo>
                <a:lnTo>
                  <a:pt x="1594" y="172"/>
                </a:lnTo>
                <a:lnTo>
                  <a:pt x="1594" y="170"/>
                </a:lnTo>
                <a:lnTo>
                  <a:pt x="1595" y="211"/>
                </a:lnTo>
                <a:lnTo>
                  <a:pt x="1595" y="224"/>
                </a:lnTo>
                <a:lnTo>
                  <a:pt x="1595" y="235"/>
                </a:lnTo>
                <a:lnTo>
                  <a:pt x="1596" y="219"/>
                </a:lnTo>
                <a:lnTo>
                  <a:pt x="1596" y="269"/>
                </a:lnTo>
                <a:lnTo>
                  <a:pt x="1596" y="253"/>
                </a:lnTo>
                <a:lnTo>
                  <a:pt x="1597" y="247"/>
                </a:lnTo>
                <a:lnTo>
                  <a:pt x="1597" y="217"/>
                </a:lnTo>
                <a:lnTo>
                  <a:pt x="1597" y="221"/>
                </a:lnTo>
                <a:lnTo>
                  <a:pt x="1597" y="150"/>
                </a:lnTo>
                <a:lnTo>
                  <a:pt x="1598" y="157"/>
                </a:lnTo>
                <a:lnTo>
                  <a:pt x="1598" y="123"/>
                </a:lnTo>
                <a:lnTo>
                  <a:pt x="1598" y="198"/>
                </a:lnTo>
                <a:lnTo>
                  <a:pt x="1598" y="210"/>
                </a:lnTo>
                <a:lnTo>
                  <a:pt x="1599" y="245"/>
                </a:lnTo>
                <a:lnTo>
                  <a:pt x="1599" y="241"/>
                </a:lnTo>
                <a:lnTo>
                  <a:pt x="1600" y="278"/>
                </a:lnTo>
                <a:lnTo>
                  <a:pt x="1600" y="269"/>
                </a:lnTo>
                <a:lnTo>
                  <a:pt x="1600" y="254"/>
                </a:lnTo>
                <a:lnTo>
                  <a:pt x="1600" y="258"/>
                </a:lnTo>
                <a:lnTo>
                  <a:pt x="1601" y="275"/>
                </a:lnTo>
                <a:lnTo>
                  <a:pt x="1601" y="284"/>
                </a:lnTo>
                <a:lnTo>
                  <a:pt x="1601" y="272"/>
                </a:lnTo>
                <a:lnTo>
                  <a:pt x="1602" y="265"/>
                </a:lnTo>
                <a:lnTo>
                  <a:pt x="1602" y="253"/>
                </a:lnTo>
                <a:lnTo>
                  <a:pt x="1602" y="214"/>
                </a:lnTo>
                <a:lnTo>
                  <a:pt x="1602" y="197"/>
                </a:lnTo>
                <a:lnTo>
                  <a:pt x="1603" y="167"/>
                </a:lnTo>
                <a:lnTo>
                  <a:pt x="1603" y="119"/>
                </a:lnTo>
                <a:lnTo>
                  <a:pt x="1604" y="184"/>
                </a:lnTo>
                <a:lnTo>
                  <a:pt x="1604" y="189"/>
                </a:lnTo>
                <a:lnTo>
                  <a:pt x="1604" y="184"/>
                </a:lnTo>
                <a:lnTo>
                  <a:pt x="1604" y="178"/>
                </a:lnTo>
                <a:lnTo>
                  <a:pt x="1605" y="148"/>
                </a:lnTo>
                <a:lnTo>
                  <a:pt x="1605" y="124"/>
                </a:lnTo>
                <a:lnTo>
                  <a:pt x="1605" y="101"/>
                </a:lnTo>
                <a:lnTo>
                  <a:pt x="1606" y="97"/>
                </a:lnTo>
                <a:lnTo>
                  <a:pt x="1606" y="96"/>
                </a:lnTo>
                <a:lnTo>
                  <a:pt x="1606" y="95"/>
                </a:lnTo>
                <a:lnTo>
                  <a:pt x="1607" y="100"/>
                </a:lnTo>
                <a:lnTo>
                  <a:pt x="1607" y="141"/>
                </a:lnTo>
                <a:lnTo>
                  <a:pt x="1607" y="156"/>
                </a:lnTo>
                <a:lnTo>
                  <a:pt x="1608" y="159"/>
                </a:lnTo>
                <a:lnTo>
                  <a:pt x="1608" y="115"/>
                </a:lnTo>
                <a:lnTo>
                  <a:pt x="1608" y="126"/>
                </a:lnTo>
                <a:lnTo>
                  <a:pt x="1608" y="103"/>
                </a:lnTo>
                <a:lnTo>
                  <a:pt x="1609" y="132"/>
                </a:lnTo>
                <a:lnTo>
                  <a:pt x="1609" y="94"/>
                </a:lnTo>
                <a:lnTo>
                  <a:pt x="1609" y="115"/>
                </a:lnTo>
                <a:lnTo>
                  <a:pt x="1609" y="132"/>
                </a:lnTo>
                <a:lnTo>
                  <a:pt x="1610" y="117"/>
                </a:lnTo>
                <a:lnTo>
                  <a:pt x="1610" y="88"/>
                </a:lnTo>
                <a:lnTo>
                  <a:pt x="1611" y="115"/>
                </a:lnTo>
                <a:lnTo>
                  <a:pt x="1611" y="159"/>
                </a:lnTo>
                <a:lnTo>
                  <a:pt x="1611" y="202"/>
                </a:lnTo>
                <a:lnTo>
                  <a:pt x="1611" y="189"/>
                </a:lnTo>
                <a:lnTo>
                  <a:pt x="1612" y="222"/>
                </a:lnTo>
                <a:lnTo>
                  <a:pt x="1612" y="195"/>
                </a:lnTo>
                <a:lnTo>
                  <a:pt x="1612" y="225"/>
                </a:lnTo>
                <a:lnTo>
                  <a:pt x="1613" y="201"/>
                </a:lnTo>
                <a:lnTo>
                  <a:pt x="1613" y="219"/>
                </a:lnTo>
                <a:lnTo>
                  <a:pt x="1613" y="221"/>
                </a:lnTo>
                <a:lnTo>
                  <a:pt x="1613" y="209"/>
                </a:lnTo>
                <a:lnTo>
                  <a:pt x="1614" y="199"/>
                </a:lnTo>
                <a:lnTo>
                  <a:pt x="1614" y="215"/>
                </a:lnTo>
                <a:lnTo>
                  <a:pt x="1615" y="247"/>
                </a:lnTo>
                <a:lnTo>
                  <a:pt x="1615" y="236"/>
                </a:lnTo>
                <a:lnTo>
                  <a:pt x="1615" y="226"/>
                </a:lnTo>
                <a:lnTo>
                  <a:pt x="1615" y="237"/>
                </a:lnTo>
                <a:lnTo>
                  <a:pt x="1616" y="248"/>
                </a:lnTo>
                <a:lnTo>
                  <a:pt x="1616" y="235"/>
                </a:lnTo>
                <a:lnTo>
                  <a:pt x="1616" y="221"/>
                </a:lnTo>
                <a:lnTo>
                  <a:pt x="1617" y="243"/>
                </a:lnTo>
                <a:lnTo>
                  <a:pt x="1617" y="238"/>
                </a:lnTo>
                <a:lnTo>
                  <a:pt x="1617" y="200"/>
                </a:lnTo>
                <a:lnTo>
                  <a:pt x="1618" y="196"/>
                </a:lnTo>
                <a:lnTo>
                  <a:pt x="1618" y="204"/>
                </a:lnTo>
                <a:lnTo>
                  <a:pt x="1618" y="214"/>
                </a:lnTo>
                <a:lnTo>
                  <a:pt x="1619" y="196"/>
                </a:lnTo>
                <a:lnTo>
                  <a:pt x="1619" y="174"/>
                </a:lnTo>
                <a:lnTo>
                  <a:pt x="1619" y="126"/>
                </a:lnTo>
                <a:lnTo>
                  <a:pt x="1619" y="182"/>
                </a:lnTo>
                <a:lnTo>
                  <a:pt x="1620" y="204"/>
                </a:lnTo>
                <a:lnTo>
                  <a:pt x="1620" y="173"/>
                </a:lnTo>
                <a:lnTo>
                  <a:pt x="1620" y="174"/>
                </a:lnTo>
                <a:lnTo>
                  <a:pt x="1621" y="190"/>
                </a:lnTo>
                <a:lnTo>
                  <a:pt x="1621" y="201"/>
                </a:lnTo>
                <a:lnTo>
                  <a:pt x="1621" y="188"/>
                </a:lnTo>
                <a:lnTo>
                  <a:pt x="1622" y="218"/>
                </a:lnTo>
                <a:lnTo>
                  <a:pt x="1622" y="230"/>
                </a:lnTo>
                <a:lnTo>
                  <a:pt x="1622" y="226"/>
                </a:lnTo>
                <a:lnTo>
                  <a:pt x="1623" y="228"/>
                </a:lnTo>
                <a:lnTo>
                  <a:pt x="1623" y="232"/>
                </a:lnTo>
                <a:lnTo>
                  <a:pt x="1623" y="195"/>
                </a:lnTo>
                <a:lnTo>
                  <a:pt x="1623" y="168"/>
                </a:lnTo>
                <a:lnTo>
                  <a:pt x="1624" y="156"/>
                </a:lnTo>
                <a:lnTo>
                  <a:pt x="1624" y="139"/>
                </a:lnTo>
                <a:lnTo>
                  <a:pt x="1624" y="160"/>
                </a:lnTo>
                <a:lnTo>
                  <a:pt x="1624" y="170"/>
                </a:lnTo>
                <a:lnTo>
                  <a:pt x="1625" y="158"/>
                </a:lnTo>
                <a:lnTo>
                  <a:pt x="1625" y="202"/>
                </a:lnTo>
                <a:lnTo>
                  <a:pt x="1626" y="224"/>
                </a:lnTo>
                <a:lnTo>
                  <a:pt x="1626" y="262"/>
                </a:lnTo>
                <a:lnTo>
                  <a:pt x="1626" y="296"/>
                </a:lnTo>
                <a:lnTo>
                  <a:pt x="1626" y="316"/>
                </a:lnTo>
                <a:lnTo>
                  <a:pt x="1627" y="246"/>
                </a:lnTo>
                <a:lnTo>
                  <a:pt x="1627" y="250"/>
                </a:lnTo>
                <a:lnTo>
                  <a:pt x="1627" y="281"/>
                </a:lnTo>
                <a:lnTo>
                  <a:pt x="1628" y="292"/>
                </a:lnTo>
                <a:lnTo>
                  <a:pt x="1628" y="307"/>
                </a:lnTo>
                <a:lnTo>
                  <a:pt x="1628" y="311"/>
                </a:lnTo>
                <a:lnTo>
                  <a:pt x="1629" y="324"/>
                </a:lnTo>
                <a:lnTo>
                  <a:pt x="1629" y="318"/>
                </a:lnTo>
                <a:lnTo>
                  <a:pt x="1629" y="328"/>
                </a:lnTo>
                <a:lnTo>
                  <a:pt x="1630" y="304"/>
                </a:lnTo>
                <a:lnTo>
                  <a:pt x="1630" y="330"/>
                </a:lnTo>
                <a:lnTo>
                  <a:pt x="1630" y="320"/>
                </a:lnTo>
                <a:lnTo>
                  <a:pt x="1630" y="318"/>
                </a:lnTo>
                <a:lnTo>
                  <a:pt x="1631" y="324"/>
                </a:lnTo>
                <a:lnTo>
                  <a:pt x="1631" y="313"/>
                </a:lnTo>
                <a:lnTo>
                  <a:pt x="1631" y="292"/>
                </a:lnTo>
                <a:lnTo>
                  <a:pt x="1632" y="292"/>
                </a:lnTo>
                <a:lnTo>
                  <a:pt x="1632" y="292"/>
                </a:lnTo>
                <a:lnTo>
                  <a:pt x="1632" y="279"/>
                </a:lnTo>
                <a:lnTo>
                  <a:pt x="1633" y="237"/>
                </a:lnTo>
                <a:lnTo>
                  <a:pt x="1633" y="242"/>
                </a:lnTo>
                <a:lnTo>
                  <a:pt x="1633" y="233"/>
                </a:lnTo>
                <a:lnTo>
                  <a:pt x="1634" y="222"/>
                </a:lnTo>
                <a:lnTo>
                  <a:pt x="1634" y="201"/>
                </a:lnTo>
                <a:lnTo>
                  <a:pt x="1634" y="239"/>
                </a:lnTo>
                <a:lnTo>
                  <a:pt x="1634" y="251"/>
                </a:lnTo>
                <a:lnTo>
                  <a:pt x="1635" y="188"/>
                </a:lnTo>
                <a:lnTo>
                  <a:pt x="1635" y="200"/>
                </a:lnTo>
                <a:lnTo>
                  <a:pt x="1635" y="196"/>
                </a:lnTo>
                <a:lnTo>
                  <a:pt x="1636" y="211"/>
                </a:lnTo>
                <a:lnTo>
                  <a:pt x="1636" y="223"/>
                </a:lnTo>
                <a:lnTo>
                  <a:pt x="1636" y="213"/>
                </a:lnTo>
                <a:lnTo>
                  <a:pt x="1637" y="193"/>
                </a:lnTo>
                <a:lnTo>
                  <a:pt x="1637" y="182"/>
                </a:lnTo>
                <a:lnTo>
                  <a:pt x="1637" y="190"/>
                </a:lnTo>
                <a:lnTo>
                  <a:pt x="1638" y="176"/>
                </a:lnTo>
                <a:lnTo>
                  <a:pt x="1638" y="194"/>
                </a:lnTo>
                <a:lnTo>
                  <a:pt x="1638" y="173"/>
                </a:lnTo>
                <a:lnTo>
                  <a:pt x="1638" y="196"/>
                </a:lnTo>
                <a:lnTo>
                  <a:pt x="1639" y="221"/>
                </a:lnTo>
                <a:lnTo>
                  <a:pt x="1639" y="198"/>
                </a:lnTo>
                <a:lnTo>
                  <a:pt x="1640" y="197"/>
                </a:lnTo>
                <a:lnTo>
                  <a:pt x="1640" y="187"/>
                </a:lnTo>
                <a:lnTo>
                  <a:pt x="1640" y="176"/>
                </a:lnTo>
                <a:lnTo>
                  <a:pt x="1640" y="174"/>
                </a:lnTo>
                <a:lnTo>
                  <a:pt x="1641" y="148"/>
                </a:lnTo>
                <a:lnTo>
                  <a:pt x="1641" y="146"/>
                </a:lnTo>
                <a:lnTo>
                  <a:pt x="1641" y="155"/>
                </a:lnTo>
                <a:lnTo>
                  <a:pt x="1641" y="160"/>
                </a:lnTo>
                <a:lnTo>
                  <a:pt x="1642" y="182"/>
                </a:lnTo>
                <a:lnTo>
                  <a:pt x="1642" y="235"/>
                </a:lnTo>
                <a:lnTo>
                  <a:pt x="1642" y="251"/>
                </a:lnTo>
                <a:lnTo>
                  <a:pt x="1643" y="318"/>
                </a:lnTo>
                <a:lnTo>
                  <a:pt x="1643" y="318"/>
                </a:lnTo>
                <a:lnTo>
                  <a:pt x="1643" y="346"/>
                </a:lnTo>
                <a:lnTo>
                  <a:pt x="1644" y="324"/>
                </a:lnTo>
                <a:lnTo>
                  <a:pt x="1644" y="321"/>
                </a:lnTo>
                <a:lnTo>
                  <a:pt x="1644" y="320"/>
                </a:lnTo>
                <a:lnTo>
                  <a:pt x="1645" y="326"/>
                </a:lnTo>
                <a:lnTo>
                  <a:pt x="1645" y="329"/>
                </a:lnTo>
                <a:lnTo>
                  <a:pt x="1645" y="320"/>
                </a:lnTo>
                <a:lnTo>
                  <a:pt x="1645" y="343"/>
                </a:lnTo>
                <a:lnTo>
                  <a:pt x="1646" y="335"/>
                </a:lnTo>
                <a:lnTo>
                  <a:pt x="1646" y="325"/>
                </a:lnTo>
                <a:lnTo>
                  <a:pt x="1646" y="311"/>
                </a:lnTo>
                <a:lnTo>
                  <a:pt x="1647" y="315"/>
                </a:lnTo>
                <a:lnTo>
                  <a:pt x="1647" y="309"/>
                </a:lnTo>
                <a:lnTo>
                  <a:pt x="1647" y="313"/>
                </a:lnTo>
                <a:lnTo>
                  <a:pt x="1648" y="290"/>
                </a:lnTo>
                <a:lnTo>
                  <a:pt x="1648" y="295"/>
                </a:lnTo>
                <a:lnTo>
                  <a:pt x="1648" y="289"/>
                </a:lnTo>
                <a:lnTo>
                  <a:pt x="1649" y="306"/>
                </a:lnTo>
                <a:lnTo>
                  <a:pt x="1649" y="298"/>
                </a:lnTo>
                <a:lnTo>
                  <a:pt x="1649" y="276"/>
                </a:lnTo>
                <a:lnTo>
                  <a:pt x="1649" y="275"/>
                </a:lnTo>
                <a:lnTo>
                  <a:pt x="1650" y="238"/>
                </a:lnTo>
                <a:lnTo>
                  <a:pt x="1650" y="258"/>
                </a:lnTo>
                <a:lnTo>
                  <a:pt x="1651" y="257"/>
                </a:lnTo>
                <a:lnTo>
                  <a:pt x="1651" y="204"/>
                </a:lnTo>
                <a:lnTo>
                  <a:pt x="1651" y="209"/>
                </a:lnTo>
                <a:lnTo>
                  <a:pt x="1651" y="198"/>
                </a:lnTo>
                <a:lnTo>
                  <a:pt x="1652" y="213"/>
                </a:lnTo>
                <a:lnTo>
                  <a:pt x="1652" y="232"/>
                </a:lnTo>
                <a:lnTo>
                  <a:pt x="1652" y="206"/>
                </a:lnTo>
                <a:lnTo>
                  <a:pt x="1652" y="200"/>
                </a:lnTo>
                <a:lnTo>
                  <a:pt x="1653" y="204"/>
                </a:lnTo>
                <a:lnTo>
                  <a:pt x="1653" y="203"/>
                </a:lnTo>
                <a:lnTo>
                  <a:pt x="1653" y="205"/>
                </a:lnTo>
                <a:lnTo>
                  <a:pt x="1654" y="251"/>
                </a:lnTo>
                <a:lnTo>
                  <a:pt x="1654" y="280"/>
                </a:lnTo>
                <a:lnTo>
                  <a:pt x="1654" y="247"/>
                </a:lnTo>
                <a:lnTo>
                  <a:pt x="1655" y="197"/>
                </a:lnTo>
                <a:lnTo>
                  <a:pt x="1655" y="165"/>
                </a:lnTo>
                <a:lnTo>
                  <a:pt x="1655" y="144"/>
                </a:lnTo>
                <a:lnTo>
                  <a:pt x="1656" y="150"/>
                </a:lnTo>
                <a:lnTo>
                  <a:pt x="1656" y="139"/>
                </a:lnTo>
                <a:lnTo>
                  <a:pt x="1656" y="153"/>
                </a:lnTo>
                <a:lnTo>
                  <a:pt x="1656" y="148"/>
                </a:lnTo>
                <a:lnTo>
                  <a:pt x="1657" y="174"/>
                </a:lnTo>
                <a:lnTo>
                  <a:pt x="1657" y="178"/>
                </a:lnTo>
                <a:lnTo>
                  <a:pt x="1657" y="197"/>
                </a:lnTo>
                <a:lnTo>
                  <a:pt x="1658" y="279"/>
                </a:lnTo>
                <a:lnTo>
                  <a:pt x="1658" y="315"/>
                </a:lnTo>
                <a:lnTo>
                  <a:pt x="1658" y="291"/>
                </a:lnTo>
                <a:lnTo>
                  <a:pt x="1659" y="285"/>
                </a:lnTo>
                <a:lnTo>
                  <a:pt x="1659" y="318"/>
                </a:lnTo>
                <a:lnTo>
                  <a:pt x="1659" y="345"/>
                </a:lnTo>
                <a:lnTo>
                  <a:pt x="1660" y="331"/>
                </a:lnTo>
                <a:lnTo>
                  <a:pt x="1660" y="335"/>
                </a:lnTo>
                <a:lnTo>
                  <a:pt x="1660" y="353"/>
                </a:lnTo>
                <a:lnTo>
                  <a:pt x="1660" y="347"/>
                </a:lnTo>
                <a:lnTo>
                  <a:pt x="1661" y="356"/>
                </a:lnTo>
                <a:lnTo>
                  <a:pt x="1661" y="353"/>
                </a:lnTo>
                <a:lnTo>
                  <a:pt x="1662" y="356"/>
                </a:lnTo>
                <a:lnTo>
                  <a:pt x="1662" y="357"/>
                </a:lnTo>
                <a:lnTo>
                  <a:pt x="1662" y="340"/>
                </a:lnTo>
                <a:lnTo>
                  <a:pt x="1662" y="348"/>
                </a:lnTo>
                <a:lnTo>
                  <a:pt x="1663" y="325"/>
                </a:lnTo>
                <a:lnTo>
                  <a:pt x="1663" y="340"/>
                </a:lnTo>
                <a:lnTo>
                  <a:pt x="1663" y="340"/>
                </a:lnTo>
                <a:lnTo>
                  <a:pt x="1664" y="318"/>
                </a:lnTo>
                <a:lnTo>
                  <a:pt x="1664" y="317"/>
                </a:lnTo>
                <a:lnTo>
                  <a:pt x="1664" y="312"/>
                </a:lnTo>
                <a:lnTo>
                  <a:pt x="1664" y="297"/>
                </a:lnTo>
                <a:lnTo>
                  <a:pt x="1665" y="275"/>
                </a:lnTo>
                <a:lnTo>
                  <a:pt x="1665" y="287"/>
                </a:lnTo>
                <a:lnTo>
                  <a:pt x="1666" y="288"/>
                </a:lnTo>
                <a:lnTo>
                  <a:pt x="1666" y="279"/>
                </a:lnTo>
                <a:lnTo>
                  <a:pt x="1666" y="226"/>
                </a:lnTo>
                <a:lnTo>
                  <a:pt x="1666" y="232"/>
                </a:lnTo>
                <a:lnTo>
                  <a:pt x="1667" y="235"/>
                </a:lnTo>
                <a:lnTo>
                  <a:pt x="1667" y="248"/>
                </a:lnTo>
                <a:lnTo>
                  <a:pt x="1667" y="303"/>
                </a:lnTo>
                <a:lnTo>
                  <a:pt x="1667" y="320"/>
                </a:lnTo>
                <a:lnTo>
                  <a:pt x="1668" y="305"/>
                </a:lnTo>
                <a:lnTo>
                  <a:pt x="1668" y="309"/>
                </a:lnTo>
                <a:lnTo>
                  <a:pt x="1669" y="322"/>
                </a:lnTo>
                <a:lnTo>
                  <a:pt x="1669" y="318"/>
                </a:lnTo>
                <a:lnTo>
                  <a:pt x="1669" y="317"/>
                </a:lnTo>
                <a:lnTo>
                  <a:pt x="1669" y="340"/>
                </a:lnTo>
                <a:lnTo>
                  <a:pt x="1670" y="338"/>
                </a:lnTo>
                <a:lnTo>
                  <a:pt x="1670" y="362"/>
                </a:lnTo>
                <a:lnTo>
                  <a:pt x="1670" y="342"/>
                </a:lnTo>
                <a:lnTo>
                  <a:pt x="1671" y="314"/>
                </a:lnTo>
                <a:lnTo>
                  <a:pt x="1671" y="299"/>
                </a:lnTo>
                <a:lnTo>
                  <a:pt x="1671" y="285"/>
                </a:lnTo>
                <a:lnTo>
                  <a:pt x="1671" y="261"/>
                </a:lnTo>
                <a:lnTo>
                  <a:pt x="1672" y="243"/>
                </a:lnTo>
                <a:lnTo>
                  <a:pt x="1672" y="241"/>
                </a:lnTo>
                <a:lnTo>
                  <a:pt x="1673" y="225"/>
                </a:lnTo>
                <a:lnTo>
                  <a:pt x="1673" y="221"/>
                </a:lnTo>
                <a:lnTo>
                  <a:pt x="1673" y="238"/>
                </a:lnTo>
                <a:lnTo>
                  <a:pt x="1673" y="341"/>
                </a:lnTo>
                <a:lnTo>
                  <a:pt x="1674" y="443"/>
                </a:lnTo>
                <a:lnTo>
                  <a:pt x="1674" y="436"/>
                </a:lnTo>
                <a:lnTo>
                  <a:pt x="1674" y="337"/>
                </a:lnTo>
                <a:lnTo>
                  <a:pt x="1675" y="352"/>
                </a:lnTo>
                <a:lnTo>
                  <a:pt x="1675" y="345"/>
                </a:lnTo>
                <a:lnTo>
                  <a:pt x="1675" y="334"/>
                </a:lnTo>
                <a:lnTo>
                  <a:pt x="1675" y="329"/>
                </a:lnTo>
                <a:lnTo>
                  <a:pt x="1676" y="336"/>
                </a:lnTo>
                <a:lnTo>
                  <a:pt x="1676" y="340"/>
                </a:lnTo>
                <a:lnTo>
                  <a:pt x="1677" y="343"/>
                </a:lnTo>
                <a:lnTo>
                  <a:pt x="1677" y="345"/>
                </a:lnTo>
                <a:lnTo>
                  <a:pt x="1677" y="342"/>
                </a:lnTo>
                <a:lnTo>
                  <a:pt x="1677" y="337"/>
                </a:lnTo>
                <a:lnTo>
                  <a:pt x="1678" y="320"/>
                </a:lnTo>
                <a:lnTo>
                  <a:pt x="1678" y="317"/>
                </a:lnTo>
                <a:lnTo>
                  <a:pt x="1678" y="324"/>
                </a:lnTo>
                <a:lnTo>
                  <a:pt x="1679" y="325"/>
                </a:lnTo>
                <a:lnTo>
                  <a:pt x="1679" y="322"/>
                </a:lnTo>
                <a:lnTo>
                  <a:pt x="1679" y="312"/>
                </a:lnTo>
                <a:lnTo>
                  <a:pt x="1680" y="337"/>
                </a:lnTo>
                <a:lnTo>
                  <a:pt x="1680" y="311"/>
                </a:lnTo>
                <a:lnTo>
                  <a:pt x="1680" y="305"/>
                </a:lnTo>
                <a:lnTo>
                  <a:pt x="1681" y="303"/>
                </a:lnTo>
                <a:lnTo>
                  <a:pt x="1681" y="291"/>
                </a:lnTo>
                <a:lnTo>
                  <a:pt x="1681" y="273"/>
                </a:lnTo>
                <a:lnTo>
                  <a:pt x="1681" y="276"/>
                </a:lnTo>
                <a:lnTo>
                  <a:pt x="1682" y="269"/>
                </a:lnTo>
                <a:lnTo>
                  <a:pt x="1682" y="241"/>
                </a:lnTo>
                <a:lnTo>
                  <a:pt x="1682" y="211"/>
                </a:lnTo>
                <a:lnTo>
                  <a:pt x="1682" y="184"/>
                </a:lnTo>
                <a:lnTo>
                  <a:pt x="1683" y="223"/>
                </a:lnTo>
                <a:lnTo>
                  <a:pt x="1683" y="223"/>
                </a:lnTo>
                <a:lnTo>
                  <a:pt x="1684" y="223"/>
                </a:lnTo>
                <a:lnTo>
                  <a:pt x="1684" y="191"/>
                </a:lnTo>
                <a:lnTo>
                  <a:pt x="1684" y="182"/>
                </a:lnTo>
                <a:lnTo>
                  <a:pt x="1684" y="156"/>
                </a:lnTo>
                <a:lnTo>
                  <a:pt x="1685" y="154"/>
                </a:lnTo>
                <a:lnTo>
                  <a:pt x="1685" y="151"/>
                </a:lnTo>
                <a:lnTo>
                  <a:pt x="1685" y="179"/>
                </a:lnTo>
                <a:lnTo>
                  <a:pt x="1686" y="191"/>
                </a:lnTo>
                <a:lnTo>
                  <a:pt x="1686" y="190"/>
                </a:lnTo>
                <a:lnTo>
                  <a:pt x="1686" y="174"/>
                </a:lnTo>
                <a:lnTo>
                  <a:pt x="1686" y="166"/>
                </a:lnTo>
                <a:lnTo>
                  <a:pt x="1687" y="168"/>
                </a:lnTo>
                <a:lnTo>
                  <a:pt x="1687" y="168"/>
                </a:lnTo>
                <a:lnTo>
                  <a:pt x="1688" y="186"/>
                </a:lnTo>
                <a:lnTo>
                  <a:pt x="1688" y="189"/>
                </a:lnTo>
                <a:lnTo>
                  <a:pt x="1688" y="190"/>
                </a:lnTo>
                <a:lnTo>
                  <a:pt x="1688" y="184"/>
                </a:lnTo>
                <a:lnTo>
                  <a:pt x="1689" y="182"/>
                </a:lnTo>
                <a:lnTo>
                  <a:pt x="1689" y="202"/>
                </a:lnTo>
                <a:lnTo>
                  <a:pt x="1689" y="226"/>
                </a:lnTo>
                <a:lnTo>
                  <a:pt x="1690" y="174"/>
                </a:lnTo>
                <a:lnTo>
                  <a:pt x="1690" y="205"/>
                </a:lnTo>
                <a:lnTo>
                  <a:pt x="1690" y="225"/>
                </a:lnTo>
                <a:lnTo>
                  <a:pt x="1691" y="238"/>
                </a:lnTo>
                <a:lnTo>
                  <a:pt x="1691" y="213"/>
                </a:lnTo>
                <a:lnTo>
                  <a:pt x="1691" y="226"/>
                </a:lnTo>
                <a:lnTo>
                  <a:pt x="1692" y="214"/>
                </a:lnTo>
                <a:lnTo>
                  <a:pt x="1692" y="177"/>
                </a:lnTo>
                <a:lnTo>
                  <a:pt x="1692" y="170"/>
                </a:lnTo>
                <a:lnTo>
                  <a:pt x="1692" y="174"/>
                </a:lnTo>
                <a:lnTo>
                  <a:pt x="1693" y="177"/>
                </a:lnTo>
                <a:lnTo>
                  <a:pt x="1693" y="169"/>
                </a:lnTo>
                <a:lnTo>
                  <a:pt x="1693" y="192"/>
                </a:lnTo>
                <a:lnTo>
                  <a:pt x="1693" y="184"/>
                </a:lnTo>
                <a:lnTo>
                  <a:pt x="1694" y="182"/>
                </a:lnTo>
                <a:lnTo>
                  <a:pt x="1694" y="194"/>
                </a:lnTo>
                <a:lnTo>
                  <a:pt x="1695" y="188"/>
                </a:lnTo>
                <a:lnTo>
                  <a:pt x="1695" y="175"/>
                </a:lnTo>
                <a:lnTo>
                  <a:pt x="1695" y="166"/>
                </a:lnTo>
                <a:lnTo>
                  <a:pt x="1696" y="156"/>
                </a:lnTo>
                <a:lnTo>
                  <a:pt x="1696" y="183"/>
                </a:lnTo>
                <a:lnTo>
                  <a:pt x="1696" y="181"/>
                </a:lnTo>
                <a:lnTo>
                  <a:pt x="1696" y="193"/>
                </a:lnTo>
                <a:lnTo>
                  <a:pt x="1697" y="173"/>
                </a:lnTo>
                <a:lnTo>
                  <a:pt x="1697" y="164"/>
                </a:lnTo>
                <a:lnTo>
                  <a:pt x="1697" y="171"/>
                </a:lnTo>
                <a:lnTo>
                  <a:pt x="1697" y="228"/>
                </a:lnTo>
                <a:lnTo>
                  <a:pt x="1698" y="207"/>
                </a:lnTo>
                <a:lnTo>
                  <a:pt x="1698" y="194"/>
                </a:lnTo>
                <a:lnTo>
                  <a:pt x="1699" y="198"/>
                </a:lnTo>
                <a:lnTo>
                  <a:pt x="1699" y="221"/>
                </a:lnTo>
                <a:lnTo>
                  <a:pt x="1699" y="222"/>
                </a:lnTo>
                <a:lnTo>
                  <a:pt x="1699" y="222"/>
                </a:lnTo>
                <a:lnTo>
                  <a:pt x="1700" y="202"/>
                </a:lnTo>
                <a:lnTo>
                  <a:pt x="1700" y="156"/>
                </a:lnTo>
                <a:lnTo>
                  <a:pt x="1700" y="157"/>
                </a:lnTo>
                <a:lnTo>
                  <a:pt x="1701" y="140"/>
                </a:lnTo>
                <a:lnTo>
                  <a:pt x="1701" y="136"/>
                </a:lnTo>
                <a:lnTo>
                  <a:pt x="1701" y="154"/>
                </a:lnTo>
                <a:lnTo>
                  <a:pt x="1702" y="172"/>
                </a:lnTo>
                <a:lnTo>
                  <a:pt x="1702" y="174"/>
                </a:lnTo>
                <a:lnTo>
                  <a:pt x="1702" y="222"/>
                </a:lnTo>
                <a:lnTo>
                  <a:pt x="1703" y="171"/>
                </a:lnTo>
                <a:lnTo>
                  <a:pt x="1703" y="161"/>
                </a:lnTo>
                <a:lnTo>
                  <a:pt x="1703" y="138"/>
                </a:lnTo>
                <a:lnTo>
                  <a:pt x="1703" y="131"/>
                </a:lnTo>
                <a:lnTo>
                  <a:pt x="1704" y="127"/>
                </a:lnTo>
                <a:lnTo>
                  <a:pt x="1704" y="131"/>
                </a:lnTo>
                <a:lnTo>
                  <a:pt x="1704" y="160"/>
                </a:lnTo>
                <a:lnTo>
                  <a:pt x="1705" y="164"/>
                </a:lnTo>
                <a:lnTo>
                  <a:pt x="1705" y="153"/>
                </a:lnTo>
                <a:lnTo>
                  <a:pt x="1705" y="174"/>
                </a:lnTo>
                <a:lnTo>
                  <a:pt x="1706" y="241"/>
                </a:lnTo>
                <a:lnTo>
                  <a:pt x="1706" y="297"/>
                </a:lnTo>
                <a:lnTo>
                  <a:pt x="1706" y="338"/>
                </a:lnTo>
                <a:lnTo>
                  <a:pt x="1707" y="338"/>
                </a:lnTo>
                <a:lnTo>
                  <a:pt x="1707" y="336"/>
                </a:lnTo>
                <a:lnTo>
                  <a:pt x="1707" y="320"/>
                </a:lnTo>
                <a:lnTo>
                  <a:pt x="1707" y="320"/>
                </a:lnTo>
                <a:lnTo>
                  <a:pt x="1708" y="340"/>
                </a:lnTo>
                <a:lnTo>
                  <a:pt x="1708" y="315"/>
                </a:lnTo>
                <a:lnTo>
                  <a:pt x="1708" y="303"/>
                </a:lnTo>
                <a:lnTo>
                  <a:pt x="1708" y="324"/>
                </a:lnTo>
                <a:lnTo>
                  <a:pt x="1709" y="329"/>
                </a:lnTo>
                <a:lnTo>
                  <a:pt x="1709" y="316"/>
                </a:lnTo>
                <a:lnTo>
                  <a:pt x="1710" y="299"/>
                </a:lnTo>
                <a:lnTo>
                  <a:pt x="1710" y="298"/>
                </a:lnTo>
                <a:lnTo>
                  <a:pt x="1710" y="315"/>
                </a:lnTo>
                <a:lnTo>
                  <a:pt x="1710" y="310"/>
                </a:lnTo>
                <a:lnTo>
                  <a:pt x="1711" y="297"/>
                </a:lnTo>
                <a:lnTo>
                  <a:pt x="1711" y="259"/>
                </a:lnTo>
                <a:lnTo>
                  <a:pt x="1711" y="263"/>
                </a:lnTo>
                <a:lnTo>
                  <a:pt x="1712" y="247"/>
                </a:lnTo>
                <a:lnTo>
                  <a:pt x="1712" y="237"/>
                </a:lnTo>
                <a:lnTo>
                  <a:pt x="1712" y="238"/>
                </a:lnTo>
                <a:lnTo>
                  <a:pt x="1713" y="234"/>
                </a:lnTo>
                <a:lnTo>
                  <a:pt x="1713" y="212"/>
                </a:lnTo>
                <a:lnTo>
                  <a:pt x="1713" y="203"/>
                </a:lnTo>
                <a:lnTo>
                  <a:pt x="1714" y="243"/>
                </a:lnTo>
                <a:lnTo>
                  <a:pt x="1714" y="201"/>
                </a:lnTo>
                <a:lnTo>
                  <a:pt x="1714" y="198"/>
                </a:lnTo>
                <a:lnTo>
                  <a:pt x="1714" y="197"/>
                </a:lnTo>
                <a:lnTo>
                  <a:pt x="1715" y="212"/>
                </a:lnTo>
                <a:lnTo>
                  <a:pt x="1715" y="199"/>
                </a:lnTo>
                <a:lnTo>
                  <a:pt x="1715" y="200"/>
                </a:lnTo>
                <a:lnTo>
                  <a:pt x="1716" y="220"/>
                </a:lnTo>
                <a:lnTo>
                  <a:pt x="1716" y="227"/>
                </a:lnTo>
                <a:lnTo>
                  <a:pt x="1716" y="231"/>
                </a:lnTo>
                <a:lnTo>
                  <a:pt x="1717" y="219"/>
                </a:lnTo>
                <a:lnTo>
                  <a:pt x="1717" y="225"/>
                </a:lnTo>
                <a:lnTo>
                  <a:pt x="1717" y="256"/>
                </a:lnTo>
                <a:lnTo>
                  <a:pt x="1718" y="227"/>
                </a:lnTo>
                <a:lnTo>
                  <a:pt x="1718" y="204"/>
                </a:lnTo>
                <a:lnTo>
                  <a:pt x="1718" y="135"/>
                </a:lnTo>
                <a:lnTo>
                  <a:pt x="1718" y="113"/>
                </a:lnTo>
                <a:lnTo>
                  <a:pt x="1719" y="116"/>
                </a:lnTo>
                <a:lnTo>
                  <a:pt x="1719" y="120"/>
                </a:lnTo>
                <a:lnTo>
                  <a:pt x="1719" y="142"/>
                </a:lnTo>
                <a:lnTo>
                  <a:pt x="1720" y="147"/>
                </a:lnTo>
                <a:lnTo>
                  <a:pt x="1720" y="145"/>
                </a:lnTo>
                <a:lnTo>
                  <a:pt x="1720" y="188"/>
                </a:lnTo>
                <a:lnTo>
                  <a:pt x="1721" y="159"/>
                </a:lnTo>
                <a:lnTo>
                  <a:pt x="1721" y="175"/>
                </a:lnTo>
                <a:lnTo>
                  <a:pt x="1721" y="217"/>
                </a:lnTo>
                <a:lnTo>
                  <a:pt x="1722" y="215"/>
                </a:lnTo>
                <a:lnTo>
                  <a:pt x="1722" y="176"/>
                </a:lnTo>
                <a:lnTo>
                  <a:pt x="1722" y="194"/>
                </a:lnTo>
                <a:lnTo>
                  <a:pt x="1722" y="233"/>
                </a:lnTo>
                <a:lnTo>
                  <a:pt x="1723" y="233"/>
                </a:lnTo>
                <a:lnTo>
                  <a:pt x="1723" y="241"/>
                </a:lnTo>
                <a:lnTo>
                  <a:pt x="1724" y="231"/>
                </a:lnTo>
                <a:lnTo>
                  <a:pt x="1724" y="200"/>
                </a:lnTo>
                <a:lnTo>
                  <a:pt x="1724" y="189"/>
                </a:lnTo>
                <a:lnTo>
                  <a:pt x="1724" y="179"/>
                </a:lnTo>
                <a:lnTo>
                  <a:pt x="1725" y="167"/>
                </a:lnTo>
                <a:lnTo>
                  <a:pt x="1725" y="186"/>
                </a:lnTo>
                <a:lnTo>
                  <a:pt x="1725" y="223"/>
                </a:lnTo>
                <a:lnTo>
                  <a:pt x="1725" y="181"/>
                </a:lnTo>
                <a:lnTo>
                  <a:pt x="1726" y="166"/>
                </a:lnTo>
                <a:lnTo>
                  <a:pt x="1726" y="150"/>
                </a:lnTo>
                <a:lnTo>
                  <a:pt x="1726" y="129"/>
                </a:lnTo>
                <a:lnTo>
                  <a:pt x="1727" y="133"/>
                </a:lnTo>
                <a:lnTo>
                  <a:pt x="1727" y="144"/>
                </a:lnTo>
                <a:lnTo>
                  <a:pt x="1727" y="140"/>
                </a:lnTo>
                <a:lnTo>
                  <a:pt x="1728" y="132"/>
                </a:lnTo>
                <a:lnTo>
                  <a:pt x="1728" y="134"/>
                </a:lnTo>
                <a:lnTo>
                  <a:pt x="1728" y="143"/>
                </a:lnTo>
                <a:lnTo>
                  <a:pt x="1729" y="164"/>
                </a:lnTo>
                <a:lnTo>
                  <a:pt x="1729" y="230"/>
                </a:lnTo>
                <a:lnTo>
                  <a:pt x="1729" y="278"/>
                </a:lnTo>
                <a:lnTo>
                  <a:pt x="1729" y="254"/>
                </a:lnTo>
                <a:lnTo>
                  <a:pt x="1730" y="279"/>
                </a:lnTo>
                <a:lnTo>
                  <a:pt x="1730" y="283"/>
                </a:lnTo>
                <a:lnTo>
                  <a:pt x="1731" y="292"/>
                </a:lnTo>
                <a:lnTo>
                  <a:pt x="1731" y="320"/>
                </a:lnTo>
                <a:lnTo>
                  <a:pt x="1731" y="306"/>
                </a:lnTo>
                <a:lnTo>
                  <a:pt x="1731" y="305"/>
                </a:lnTo>
                <a:lnTo>
                  <a:pt x="1732" y="309"/>
                </a:lnTo>
                <a:lnTo>
                  <a:pt x="1732" y="312"/>
                </a:lnTo>
                <a:lnTo>
                  <a:pt x="1732" y="316"/>
                </a:lnTo>
                <a:lnTo>
                  <a:pt x="1733" y="324"/>
                </a:lnTo>
                <a:lnTo>
                  <a:pt x="1733" y="339"/>
                </a:lnTo>
                <a:lnTo>
                  <a:pt x="1733" y="330"/>
                </a:lnTo>
                <a:lnTo>
                  <a:pt x="1733" y="335"/>
                </a:lnTo>
                <a:lnTo>
                  <a:pt x="1734" y="358"/>
                </a:lnTo>
                <a:lnTo>
                  <a:pt x="1734" y="324"/>
                </a:lnTo>
                <a:lnTo>
                  <a:pt x="1735" y="339"/>
                </a:lnTo>
                <a:lnTo>
                  <a:pt x="1735" y="287"/>
                </a:lnTo>
                <a:lnTo>
                  <a:pt x="1735" y="241"/>
                </a:lnTo>
                <a:lnTo>
                  <a:pt x="1735" y="244"/>
                </a:lnTo>
                <a:lnTo>
                  <a:pt x="1736" y="258"/>
                </a:lnTo>
                <a:lnTo>
                  <a:pt x="1736" y="263"/>
                </a:lnTo>
                <a:lnTo>
                  <a:pt x="1736" y="269"/>
                </a:lnTo>
                <a:lnTo>
                  <a:pt x="1737" y="297"/>
                </a:lnTo>
                <a:lnTo>
                  <a:pt x="1737" y="372"/>
                </a:lnTo>
                <a:lnTo>
                  <a:pt x="1737" y="421"/>
                </a:lnTo>
                <a:lnTo>
                  <a:pt x="1737" y="407"/>
                </a:lnTo>
                <a:lnTo>
                  <a:pt x="1738" y="372"/>
                </a:lnTo>
                <a:lnTo>
                  <a:pt x="1738" y="357"/>
                </a:lnTo>
                <a:lnTo>
                  <a:pt x="1739" y="364"/>
                </a:lnTo>
                <a:lnTo>
                  <a:pt x="1739" y="349"/>
                </a:lnTo>
                <a:lnTo>
                  <a:pt x="1739" y="355"/>
                </a:lnTo>
                <a:lnTo>
                  <a:pt x="1739" y="364"/>
                </a:lnTo>
                <a:lnTo>
                  <a:pt x="1740" y="361"/>
                </a:lnTo>
                <a:lnTo>
                  <a:pt x="1740" y="376"/>
                </a:lnTo>
                <a:lnTo>
                  <a:pt x="1740" y="391"/>
                </a:lnTo>
                <a:lnTo>
                  <a:pt x="1740" y="387"/>
                </a:lnTo>
                <a:lnTo>
                  <a:pt x="1741" y="407"/>
                </a:lnTo>
                <a:lnTo>
                  <a:pt x="1741" y="397"/>
                </a:lnTo>
                <a:lnTo>
                  <a:pt x="1742" y="404"/>
                </a:lnTo>
                <a:lnTo>
                  <a:pt x="1742" y="399"/>
                </a:lnTo>
                <a:lnTo>
                  <a:pt x="1742" y="405"/>
                </a:lnTo>
                <a:lnTo>
                  <a:pt x="1742" y="371"/>
                </a:lnTo>
                <a:lnTo>
                  <a:pt x="1743" y="378"/>
                </a:lnTo>
                <a:lnTo>
                  <a:pt x="1743" y="378"/>
                </a:lnTo>
                <a:lnTo>
                  <a:pt x="1743" y="359"/>
                </a:lnTo>
                <a:lnTo>
                  <a:pt x="1744" y="327"/>
                </a:lnTo>
                <a:lnTo>
                  <a:pt x="1744" y="315"/>
                </a:lnTo>
                <a:lnTo>
                  <a:pt x="1744" y="325"/>
                </a:lnTo>
                <a:lnTo>
                  <a:pt x="1744" y="314"/>
                </a:lnTo>
                <a:lnTo>
                  <a:pt x="1745" y="344"/>
                </a:lnTo>
                <a:lnTo>
                  <a:pt x="1745" y="338"/>
                </a:lnTo>
                <a:lnTo>
                  <a:pt x="1746" y="320"/>
                </a:lnTo>
                <a:lnTo>
                  <a:pt x="1746" y="275"/>
                </a:lnTo>
                <a:lnTo>
                  <a:pt x="1746" y="303"/>
                </a:lnTo>
                <a:lnTo>
                  <a:pt x="1746" y="301"/>
                </a:lnTo>
                <a:lnTo>
                  <a:pt x="1747" y="318"/>
                </a:lnTo>
                <a:lnTo>
                  <a:pt x="1747" y="325"/>
                </a:lnTo>
                <a:lnTo>
                  <a:pt x="1747" y="302"/>
                </a:lnTo>
                <a:lnTo>
                  <a:pt x="1748" y="333"/>
                </a:lnTo>
                <a:lnTo>
                  <a:pt x="1748" y="316"/>
                </a:lnTo>
                <a:lnTo>
                  <a:pt x="1748" y="293"/>
                </a:lnTo>
                <a:lnTo>
                  <a:pt x="1748" y="311"/>
                </a:lnTo>
                <a:lnTo>
                  <a:pt x="1749" y="293"/>
                </a:lnTo>
                <a:lnTo>
                  <a:pt x="1749" y="275"/>
                </a:lnTo>
                <a:lnTo>
                  <a:pt x="1750" y="265"/>
                </a:lnTo>
                <a:lnTo>
                  <a:pt x="1750" y="231"/>
                </a:lnTo>
                <a:lnTo>
                  <a:pt x="1750" y="185"/>
                </a:lnTo>
                <a:lnTo>
                  <a:pt x="1750" y="208"/>
                </a:lnTo>
                <a:lnTo>
                  <a:pt x="1751" y="203"/>
                </a:lnTo>
                <a:lnTo>
                  <a:pt x="1751" y="220"/>
                </a:lnTo>
                <a:lnTo>
                  <a:pt x="1751" y="223"/>
                </a:lnTo>
                <a:lnTo>
                  <a:pt x="1751" y="230"/>
                </a:lnTo>
                <a:lnTo>
                  <a:pt x="1752" y="214"/>
                </a:lnTo>
                <a:lnTo>
                  <a:pt x="1752" y="209"/>
                </a:lnTo>
                <a:lnTo>
                  <a:pt x="1753" y="199"/>
                </a:lnTo>
                <a:lnTo>
                  <a:pt x="1753" y="197"/>
                </a:lnTo>
                <a:lnTo>
                  <a:pt x="1753" y="229"/>
                </a:lnTo>
                <a:lnTo>
                  <a:pt x="1753" y="239"/>
                </a:lnTo>
                <a:lnTo>
                  <a:pt x="1754" y="229"/>
                </a:lnTo>
                <a:lnTo>
                  <a:pt x="1754" y="241"/>
                </a:lnTo>
                <a:lnTo>
                  <a:pt x="1754" y="266"/>
                </a:lnTo>
                <a:lnTo>
                  <a:pt x="1755" y="295"/>
                </a:lnTo>
                <a:lnTo>
                  <a:pt x="1755" y="296"/>
                </a:lnTo>
                <a:lnTo>
                  <a:pt x="1755" y="314"/>
                </a:lnTo>
                <a:lnTo>
                  <a:pt x="1755" y="318"/>
                </a:lnTo>
                <a:lnTo>
                  <a:pt x="1756" y="332"/>
                </a:lnTo>
                <a:lnTo>
                  <a:pt x="1756" y="314"/>
                </a:lnTo>
                <a:lnTo>
                  <a:pt x="1757" y="312"/>
                </a:lnTo>
                <a:lnTo>
                  <a:pt x="1757" y="316"/>
                </a:lnTo>
                <a:lnTo>
                  <a:pt x="1757" y="319"/>
                </a:lnTo>
                <a:lnTo>
                  <a:pt x="1757" y="301"/>
                </a:lnTo>
                <a:lnTo>
                  <a:pt x="1758" y="307"/>
                </a:lnTo>
                <a:lnTo>
                  <a:pt x="1758" y="318"/>
                </a:lnTo>
                <a:lnTo>
                  <a:pt x="1758" y="328"/>
                </a:lnTo>
                <a:lnTo>
                  <a:pt x="1759" y="328"/>
                </a:lnTo>
                <a:lnTo>
                  <a:pt x="1759" y="315"/>
                </a:lnTo>
                <a:lnTo>
                  <a:pt x="1759" y="288"/>
                </a:lnTo>
                <a:lnTo>
                  <a:pt x="1759" y="293"/>
                </a:lnTo>
                <a:lnTo>
                  <a:pt x="1760" y="262"/>
                </a:lnTo>
                <a:lnTo>
                  <a:pt x="1760" y="254"/>
                </a:lnTo>
                <a:lnTo>
                  <a:pt x="1761" y="208"/>
                </a:lnTo>
                <a:lnTo>
                  <a:pt x="1761" y="206"/>
                </a:lnTo>
                <a:lnTo>
                  <a:pt x="1761" y="206"/>
                </a:lnTo>
                <a:lnTo>
                  <a:pt x="1761" y="199"/>
                </a:lnTo>
                <a:lnTo>
                  <a:pt x="1762" y="204"/>
                </a:lnTo>
                <a:lnTo>
                  <a:pt x="1762" y="218"/>
                </a:lnTo>
                <a:lnTo>
                  <a:pt x="1762" y="222"/>
                </a:lnTo>
                <a:lnTo>
                  <a:pt x="1763" y="226"/>
                </a:lnTo>
                <a:lnTo>
                  <a:pt x="1763" y="223"/>
                </a:lnTo>
                <a:lnTo>
                  <a:pt x="1763" y="200"/>
                </a:lnTo>
                <a:lnTo>
                  <a:pt x="1764" y="204"/>
                </a:lnTo>
                <a:lnTo>
                  <a:pt x="1764" y="194"/>
                </a:lnTo>
                <a:lnTo>
                  <a:pt x="1764" y="179"/>
                </a:lnTo>
                <a:lnTo>
                  <a:pt x="1765" y="175"/>
                </a:lnTo>
                <a:lnTo>
                  <a:pt x="1765" y="198"/>
                </a:lnTo>
                <a:lnTo>
                  <a:pt x="1765" y="207"/>
                </a:lnTo>
                <a:lnTo>
                  <a:pt x="1765" y="198"/>
                </a:lnTo>
                <a:lnTo>
                  <a:pt x="1766" y="199"/>
                </a:lnTo>
                <a:lnTo>
                  <a:pt x="1766" y="183"/>
                </a:lnTo>
                <a:lnTo>
                  <a:pt x="1766" y="168"/>
                </a:lnTo>
                <a:lnTo>
                  <a:pt x="1766" y="174"/>
                </a:lnTo>
                <a:lnTo>
                  <a:pt x="1767" y="193"/>
                </a:lnTo>
                <a:lnTo>
                  <a:pt x="1767" y="178"/>
                </a:lnTo>
                <a:lnTo>
                  <a:pt x="1768" y="182"/>
                </a:lnTo>
                <a:lnTo>
                  <a:pt x="1768" y="191"/>
                </a:lnTo>
                <a:lnTo>
                  <a:pt x="1768" y="170"/>
                </a:lnTo>
                <a:lnTo>
                  <a:pt x="1768" y="172"/>
                </a:lnTo>
                <a:lnTo>
                  <a:pt x="1769" y="237"/>
                </a:lnTo>
                <a:lnTo>
                  <a:pt x="1769" y="275"/>
                </a:lnTo>
                <a:lnTo>
                  <a:pt x="1769" y="318"/>
                </a:lnTo>
                <a:lnTo>
                  <a:pt x="1770" y="336"/>
                </a:lnTo>
                <a:lnTo>
                  <a:pt x="1770" y="338"/>
                </a:lnTo>
                <a:lnTo>
                  <a:pt x="1770" y="314"/>
                </a:lnTo>
                <a:lnTo>
                  <a:pt x="1770" y="330"/>
                </a:lnTo>
                <a:lnTo>
                  <a:pt x="1771" y="331"/>
                </a:lnTo>
                <a:lnTo>
                  <a:pt x="1771" y="343"/>
                </a:lnTo>
                <a:lnTo>
                  <a:pt x="1772" y="337"/>
                </a:lnTo>
                <a:lnTo>
                  <a:pt x="1772" y="348"/>
                </a:lnTo>
                <a:lnTo>
                  <a:pt x="1772" y="351"/>
                </a:lnTo>
                <a:lnTo>
                  <a:pt x="1772" y="346"/>
                </a:lnTo>
                <a:lnTo>
                  <a:pt x="1773" y="356"/>
                </a:lnTo>
                <a:lnTo>
                  <a:pt x="1773" y="350"/>
                </a:lnTo>
                <a:lnTo>
                  <a:pt x="1773" y="350"/>
                </a:lnTo>
                <a:lnTo>
                  <a:pt x="1774" y="363"/>
                </a:lnTo>
                <a:lnTo>
                  <a:pt x="1774" y="373"/>
                </a:lnTo>
                <a:lnTo>
                  <a:pt x="1774" y="344"/>
                </a:lnTo>
                <a:lnTo>
                  <a:pt x="1775" y="319"/>
                </a:lnTo>
                <a:lnTo>
                  <a:pt x="1775" y="309"/>
                </a:lnTo>
                <a:lnTo>
                  <a:pt x="1775" y="320"/>
                </a:lnTo>
                <a:lnTo>
                  <a:pt x="1776" y="322"/>
                </a:lnTo>
                <a:lnTo>
                  <a:pt x="1776" y="310"/>
                </a:lnTo>
                <a:lnTo>
                  <a:pt x="1776" y="290"/>
                </a:lnTo>
                <a:lnTo>
                  <a:pt x="1776" y="229"/>
                </a:lnTo>
                <a:lnTo>
                  <a:pt x="1777" y="262"/>
                </a:lnTo>
                <a:lnTo>
                  <a:pt x="1777" y="257"/>
                </a:lnTo>
                <a:lnTo>
                  <a:pt x="1777" y="200"/>
                </a:lnTo>
                <a:lnTo>
                  <a:pt x="1778" y="199"/>
                </a:lnTo>
                <a:lnTo>
                  <a:pt x="1778" y="211"/>
                </a:lnTo>
                <a:lnTo>
                  <a:pt x="1778" y="230"/>
                </a:lnTo>
                <a:lnTo>
                  <a:pt x="1779" y="230"/>
                </a:lnTo>
                <a:lnTo>
                  <a:pt x="1779" y="225"/>
                </a:lnTo>
                <a:lnTo>
                  <a:pt x="1779" y="224"/>
                </a:lnTo>
                <a:lnTo>
                  <a:pt x="1780" y="244"/>
                </a:lnTo>
                <a:lnTo>
                  <a:pt x="1780" y="251"/>
                </a:lnTo>
                <a:lnTo>
                  <a:pt x="1780" y="252"/>
                </a:lnTo>
                <a:lnTo>
                  <a:pt x="1780" y="261"/>
                </a:lnTo>
                <a:lnTo>
                  <a:pt x="1781" y="275"/>
                </a:lnTo>
                <a:lnTo>
                  <a:pt x="1781" y="257"/>
                </a:lnTo>
                <a:lnTo>
                  <a:pt x="1781" y="205"/>
                </a:lnTo>
                <a:lnTo>
                  <a:pt x="1781" y="186"/>
                </a:lnTo>
                <a:lnTo>
                  <a:pt x="1782" y="180"/>
                </a:lnTo>
                <a:lnTo>
                  <a:pt x="1782" y="173"/>
                </a:lnTo>
                <a:lnTo>
                  <a:pt x="1783" y="180"/>
                </a:lnTo>
                <a:lnTo>
                  <a:pt x="1783" y="166"/>
                </a:lnTo>
                <a:lnTo>
                  <a:pt x="1783" y="176"/>
                </a:lnTo>
                <a:lnTo>
                  <a:pt x="1783" y="179"/>
                </a:lnTo>
                <a:lnTo>
                  <a:pt x="1784" y="186"/>
                </a:lnTo>
                <a:lnTo>
                  <a:pt x="1784" y="184"/>
                </a:lnTo>
                <a:lnTo>
                  <a:pt x="1784" y="198"/>
                </a:lnTo>
                <a:lnTo>
                  <a:pt x="1785" y="222"/>
                </a:lnTo>
                <a:lnTo>
                  <a:pt x="1785" y="224"/>
                </a:lnTo>
                <a:lnTo>
                  <a:pt x="1785" y="225"/>
                </a:lnTo>
                <a:lnTo>
                  <a:pt x="1786" y="289"/>
                </a:lnTo>
                <a:lnTo>
                  <a:pt x="1786" y="320"/>
                </a:lnTo>
                <a:lnTo>
                  <a:pt x="1786" y="309"/>
                </a:lnTo>
                <a:lnTo>
                  <a:pt x="1787" y="323"/>
                </a:lnTo>
                <a:lnTo>
                  <a:pt x="1787" y="337"/>
                </a:lnTo>
                <a:lnTo>
                  <a:pt x="1787" y="331"/>
                </a:lnTo>
                <a:lnTo>
                  <a:pt x="1787" y="319"/>
                </a:lnTo>
                <a:lnTo>
                  <a:pt x="1788" y="324"/>
                </a:lnTo>
                <a:lnTo>
                  <a:pt x="1788" y="328"/>
                </a:lnTo>
                <a:lnTo>
                  <a:pt x="1788" y="332"/>
                </a:lnTo>
                <a:lnTo>
                  <a:pt x="1789" y="346"/>
                </a:lnTo>
                <a:lnTo>
                  <a:pt x="1789" y="324"/>
                </a:lnTo>
                <a:lnTo>
                  <a:pt x="1789" y="324"/>
                </a:lnTo>
                <a:lnTo>
                  <a:pt x="1790" y="315"/>
                </a:lnTo>
                <a:lnTo>
                  <a:pt x="1790" y="318"/>
                </a:lnTo>
                <a:lnTo>
                  <a:pt x="1790" y="319"/>
                </a:lnTo>
                <a:lnTo>
                  <a:pt x="1791" y="317"/>
                </a:lnTo>
                <a:lnTo>
                  <a:pt x="1791" y="308"/>
                </a:lnTo>
                <a:lnTo>
                  <a:pt x="1791" y="295"/>
                </a:lnTo>
                <a:lnTo>
                  <a:pt x="1791" y="273"/>
                </a:lnTo>
                <a:lnTo>
                  <a:pt x="1792" y="294"/>
                </a:lnTo>
                <a:lnTo>
                  <a:pt x="1792" y="275"/>
                </a:lnTo>
                <a:lnTo>
                  <a:pt x="1792" y="255"/>
                </a:lnTo>
                <a:lnTo>
                  <a:pt x="1792" y="207"/>
                </a:lnTo>
                <a:lnTo>
                  <a:pt x="1793" y="168"/>
                </a:lnTo>
                <a:lnTo>
                  <a:pt x="1793" y="186"/>
                </a:lnTo>
                <a:lnTo>
                  <a:pt x="1794" y="239"/>
                </a:lnTo>
                <a:lnTo>
                  <a:pt x="1794" y="261"/>
                </a:lnTo>
                <a:lnTo>
                  <a:pt x="1794" y="318"/>
                </a:lnTo>
                <a:lnTo>
                  <a:pt x="1794" y="317"/>
                </a:lnTo>
                <a:lnTo>
                  <a:pt x="1795" y="301"/>
                </a:lnTo>
                <a:lnTo>
                  <a:pt x="1795" y="304"/>
                </a:lnTo>
                <a:lnTo>
                  <a:pt x="1795" y="291"/>
                </a:lnTo>
                <a:lnTo>
                  <a:pt x="1796" y="299"/>
                </a:lnTo>
                <a:lnTo>
                  <a:pt x="1796" y="339"/>
                </a:lnTo>
                <a:lnTo>
                  <a:pt x="1796" y="343"/>
                </a:lnTo>
                <a:lnTo>
                  <a:pt x="1797" y="354"/>
                </a:lnTo>
                <a:lnTo>
                  <a:pt x="1797" y="333"/>
                </a:lnTo>
                <a:lnTo>
                  <a:pt x="1797" y="323"/>
                </a:lnTo>
                <a:lnTo>
                  <a:pt x="1798" y="289"/>
                </a:lnTo>
                <a:lnTo>
                  <a:pt x="1798" y="291"/>
                </a:lnTo>
                <a:lnTo>
                  <a:pt x="1798" y="260"/>
                </a:lnTo>
                <a:lnTo>
                  <a:pt x="1798" y="256"/>
                </a:lnTo>
                <a:lnTo>
                  <a:pt x="1799" y="234"/>
                </a:lnTo>
                <a:lnTo>
                  <a:pt x="1799" y="210"/>
                </a:lnTo>
                <a:lnTo>
                  <a:pt x="1799" y="220"/>
                </a:lnTo>
                <a:lnTo>
                  <a:pt x="1800" y="199"/>
                </a:lnTo>
                <a:lnTo>
                  <a:pt x="1800" y="307"/>
                </a:lnTo>
                <a:lnTo>
                  <a:pt x="1800" y="427"/>
                </a:lnTo>
                <a:lnTo>
                  <a:pt x="1801" y="442"/>
                </a:lnTo>
                <a:lnTo>
                  <a:pt x="1801" y="341"/>
                </a:lnTo>
                <a:lnTo>
                  <a:pt x="1801" y="340"/>
                </a:lnTo>
                <a:lnTo>
                  <a:pt x="1802" y="342"/>
                </a:lnTo>
                <a:lnTo>
                  <a:pt x="1802" y="332"/>
                </a:lnTo>
                <a:lnTo>
                  <a:pt x="1802" y="342"/>
                </a:lnTo>
                <a:lnTo>
                  <a:pt x="1802" y="352"/>
                </a:lnTo>
                <a:lnTo>
                  <a:pt x="1803" y="355"/>
                </a:lnTo>
                <a:lnTo>
                  <a:pt x="1803" y="336"/>
                </a:lnTo>
                <a:lnTo>
                  <a:pt x="1804" y="351"/>
                </a:lnTo>
                <a:lnTo>
                  <a:pt x="1804" y="332"/>
                </a:lnTo>
                <a:lnTo>
                  <a:pt x="1804" y="318"/>
                </a:lnTo>
                <a:lnTo>
                  <a:pt x="1804" y="318"/>
                </a:lnTo>
                <a:lnTo>
                  <a:pt x="1805" y="318"/>
                </a:lnTo>
                <a:lnTo>
                  <a:pt x="1805" y="321"/>
                </a:lnTo>
                <a:lnTo>
                  <a:pt x="1805" y="320"/>
                </a:lnTo>
                <a:lnTo>
                  <a:pt x="1806" y="330"/>
                </a:lnTo>
                <a:lnTo>
                  <a:pt x="1806" y="331"/>
                </a:lnTo>
                <a:lnTo>
                  <a:pt x="1806" y="335"/>
                </a:lnTo>
                <a:lnTo>
                  <a:pt x="1806" y="331"/>
                </a:lnTo>
                <a:lnTo>
                  <a:pt x="1807" y="317"/>
                </a:lnTo>
                <a:lnTo>
                  <a:pt x="1807" y="292"/>
                </a:lnTo>
                <a:lnTo>
                  <a:pt x="1808" y="296"/>
                </a:lnTo>
                <a:lnTo>
                  <a:pt x="1808" y="263"/>
                </a:lnTo>
                <a:lnTo>
                  <a:pt x="1808" y="284"/>
                </a:lnTo>
                <a:lnTo>
                  <a:pt x="1808" y="299"/>
                </a:lnTo>
                <a:lnTo>
                  <a:pt x="1809" y="261"/>
                </a:lnTo>
                <a:lnTo>
                  <a:pt x="1809" y="218"/>
                </a:lnTo>
                <a:lnTo>
                  <a:pt x="1809" y="198"/>
                </a:lnTo>
                <a:lnTo>
                  <a:pt x="1809" y="208"/>
                </a:lnTo>
                <a:lnTo>
                  <a:pt x="1810" y="223"/>
                </a:lnTo>
                <a:lnTo>
                  <a:pt x="1810" y="236"/>
                </a:lnTo>
                <a:lnTo>
                  <a:pt x="1810" y="200"/>
                </a:lnTo>
                <a:lnTo>
                  <a:pt x="1811" y="176"/>
                </a:lnTo>
                <a:lnTo>
                  <a:pt x="1811" y="148"/>
                </a:lnTo>
                <a:lnTo>
                  <a:pt x="1811" y="167"/>
                </a:lnTo>
                <a:lnTo>
                  <a:pt x="1812" y="157"/>
                </a:lnTo>
                <a:lnTo>
                  <a:pt x="1812" y="193"/>
                </a:lnTo>
                <a:lnTo>
                  <a:pt x="1812" y="190"/>
                </a:lnTo>
                <a:lnTo>
                  <a:pt x="1813" y="178"/>
                </a:lnTo>
                <a:lnTo>
                  <a:pt x="1813" y="178"/>
                </a:lnTo>
                <a:lnTo>
                  <a:pt x="1813" y="168"/>
                </a:lnTo>
                <a:lnTo>
                  <a:pt x="1813" y="179"/>
                </a:lnTo>
                <a:lnTo>
                  <a:pt x="1814" y="172"/>
                </a:lnTo>
                <a:lnTo>
                  <a:pt x="1814" y="193"/>
                </a:lnTo>
                <a:lnTo>
                  <a:pt x="1815" y="180"/>
                </a:lnTo>
                <a:lnTo>
                  <a:pt x="1815" y="179"/>
                </a:lnTo>
                <a:lnTo>
                  <a:pt x="1815" y="173"/>
                </a:lnTo>
                <a:lnTo>
                  <a:pt x="1815" y="167"/>
                </a:lnTo>
                <a:lnTo>
                  <a:pt x="1816" y="187"/>
                </a:lnTo>
                <a:lnTo>
                  <a:pt x="1816" y="220"/>
                </a:lnTo>
                <a:lnTo>
                  <a:pt x="1816" y="205"/>
                </a:lnTo>
                <a:lnTo>
                  <a:pt x="1817" y="198"/>
                </a:lnTo>
                <a:lnTo>
                  <a:pt x="1817" y="226"/>
                </a:lnTo>
                <a:lnTo>
                  <a:pt x="1817" y="229"/>
                </a:lnTo>
                <a:lnTo>
                  <a:pt x="1817" y="226"/>
                </a:lnTo>
                <a:lnTo>
                  <a:pt x="1818" y="240"/>
                </a:lnTo>
                <a:lnTo>
                  <a:pt x="1818" y="226"/>
                </a:lnTo>
                <a:lnTo>
                  <a:pt x="1819" y="189"/>
                </a:lnTo>
                <a:lnTo>
                  <a:pt x="1819" y="179"/>
                </a:lnTo>
                <a:lnTo>
                  <a:pt x="1819" y="158"/>
                </a:lnTo>
                <a:lnTo>
                  <a:pt x="1819" y="173"/>
                </a:lnTo>
                <a:lnTo>
                  <a:pt x="1820" y="163"/>
                </a:lnTo>
                <a:lnTo>
                  <a:pt x="1820" y="182"/>
                </a:lnTo>
                <a:lnTo>
                  <a:pt x="1820" y="182"/>
                </a:lnTo>
                <a:lnTo>
                  <a:pt x="1821" y="186"/>
                </a:lnTo>
                <a:lnTo>
                  <a:pt x="1821" y="193"/>
                </a:lnTo>
                <a:lnTo>
                  <a:pt x="1821" y="179"/>
                </a:lnTo>
                <a:lnTo>
                  <a:pt x="1821" y="172"/>
                </a:lnTo>
                <a:lnTo>
                  <a:pt x="1822" y="169"/>
                </a:lnTo>
                <a:lnTo>
                  <a:pt x="1822" y="154"/>
                </a:lnTo>
                <a:lnTo>
                  <a:pt x="1823" y="183"/>
                </a:lnTo>
                <a:lnTo>
                  <a:pt x="1823" y="187"/>
                </a:lnTo>
                <a:lnTo>
                  <a:pt x="1823" y="184"/>
                </a:lnTo>
                <a:lnTo>
                  <a:pt x="1823" y="170"/>
                </a:lnTo>
                <a:lnTo>
                  <a:pt x="1824" y="170"/>
                </a:lnTo>
                <a:lnTo>
                  <a:pt x="1824" y="162"/>
                </a:lnTo>
                <a:lnTo>
                  <a:pt x="1824" y="230"/>
                </a:lnTo>
                <a:lnTo>
                  <a:pt x="1824" y="223"/>
                </a:lnTo>
                <a:lnTo>
                  <a:pt x="1825" y="196"/>
                </a:lnTo>
                <a:lnTo>
                  <a:pt x="1825" y="203"/>
                </a:lnTo>
                <a:lnTo>
                  <a:pt x="1826" y="228"/>
                </a:lnTo>
                <a:lnTo>
                  <a:pt x="1826" y="238"/>
                </a:lnTo>
                <a:lnTo>
                  <a:pt x="1826" y="219"/>
                </a:lnTo>
                <a:lnTo>
                  <a:pt x="1826" y="206"/>
                </a:lnTo>
                <a:lnTo>
                  <a:pt x="1827" y="180"/>
                </a:lnTo>
                <a:lnTo>
                  <a:pt x="1827" y="159"/>
                </a:lnTo>
                <a:lnTo>
                  <a:pt x="1827" y="141"/>
                </a:lnTo>
                <a:lnTo>
                  <a:pt x="1828" y="139"/>
                </a:lnTo>
                <a:lnTo>
                  <a:pt x="1828" y="146"/>
                </a:lnTo>
                <a:lnTo>
                  <a:pt x="1828" y="157"/>
                </a:lnTo>
                <a:lnTo>
                  <a:pt x="1828" y="173"/>
                </a:lnTo>
                <a:lnTo>
                  <a:pt x="1829" y="219"/>
                </a:lnTo>
                <a:lnTo>
                  <a:pt x="1829" y="178"/>
                </a:lnTo>
                <a:lnTo>
                  <a:pt x="1830" y="156"/>
                </a:lnTo>
                <a:lnTo>
                  <a:pt x="1830" y="130"/>
                </a:lnTo>
                <a:lnTo>
                  <a:pt x="1830" y="134"/>
                </a:lnTo>
                <a:lnTo>
                  <a:pt x="1830" y="127"/>
                </a:lnTo>
                <a:lnTo>
                  <a:pt x="1831" y="130"/>
                </a:lnTo>
                <a:lnTo>
                  <a:pt x="1831" y="132"/>
                </a:lnTo>
                <a:lnTo>
                  <a:pt x="1831" y="147"/>
                </a:lnTo>
                <a:lnTo>
                  <a:pt x="1832" y="144"/>
                </a:lnTo>
                <a:lnTo>
                  <a:pt x="1832" y="144"/>
                </a:lnTo>
                <a:lnTo>
                  <a:pt x="1832" y="244"/>
                </a:lnTo>
                <a:lnTo>
                  <a:pt x="1832" y="294"/>
                </a:lnTo>
                <a:lnTo>
                  <a:pt x="1833" y="331"/>
                </a:lnTo>
                <a:lnTo>
                  <a:pt x="1833" y="325"/>
                </a:lnTo>
                <a:lnTo>
                  <a:pt x="1834" y="349"/>
                </a:lnTo>
                <a:lnTo>
                  <a:pt x="1834" y="323"/>
                </a:lnTo>
                <a:lnTo>
                  <a:pt x="1834" y="319"/>
                </a:lnTo>
                <a:lnTo>
                  <a:pt x="1834" y="330"/>
                </a:lnTo>
                <a:lnTo>
                  <a:pt x="1835" y="326"/>
                </a:lnTo>
                <a:lnTo>
                  <a:pt x="1835" y="322"/>
                </a:lnTo>
                <a:lnTo>
                  <a:pt x="1835" y="338"/>
                </a:lnTo>
                <a:lnTo>
                  <a:pt x="1835" y="333"/>
                </a:lnTo>
                <a:lnTo>
                  <a:pt x="1836" y="318"/>
                </a:lnTo>
                <a:lnTo>
                  <a:pt x="1836" y="318"/>
                </a:lnTo>
                <a:lnTo>
                  <a:pt x="1837" y="295"/>
                </a:lnTo>
                <a:lnTo>
                  <a:pt x="1837" y="297"/>
                </a:lnTo>
                <a:lnTo>
                  <a:pt x="1837" y="298"/>
                </a:lnTo>
                <a:lnTo>
                  <a:pt x="1837" y="297"/>
                </a:lnTo>
                <a:lnTo>
                  <a:pt x="1838" y="271"/>
                </a:lnTo>
                <a:lnTo>
                  <a:pt x="1838" y="278"/>
                </a:lnTo>
                <a:lnTo>
                  <a:pt x="1838" y="234"/>
                </a:lnTo>
                <a:lnTo>
                  <a:pt x="1839" y="246"/>
                </a:lnTo>
                <a:lnTo>
                  <a:pt x="1839" y="251"/>
                </a:lnTo>
                <a:lnTo>
                  <a:pt x="1839" y="240"/>
                </a:lnTo>
                <a:lnTo>
                  <a:pt x="1839" y="228"/>
                </a:lnTo>
                <a:lnTo>
                  <a:pt x="1840" y="212"/>
                </a:lnTo>
                <a:lnTo>
                  <a:pt x="1840" y="230"/>
                </a:lnTo>
                <a:lnTo>
                  <a:pt x="1841" y="232"/>
                </a:lnTo>
                <a:lnTo>
                  <a:pt x="1841" y="188"/>
                </a:lnTo>
                <a:lnTo>
                  <a:pt x="1841" y="206"/>
                </a:lnTo>
                <a:lnTo>
                  <a:pt x="1841" y="189"/>
                </a:lnTo>
                <a:lnTo>
                  <a:pt x="1842" y="204"/>
                </a:lnTo>
                <a:lnTo>
                  <a:pt x="1842" y="198"/>
                </a:lnTo>
                <a:lnTo>
                  <a:pt x="1842" y="202"/>
                </a:lnTo>
                <a:lnTo>
                  <a:pt x="1843" y="211"/>
                </a:lnTo>
                <a:lnTo>
                  <a:pt x="1843" y="220"/>
                </a:lnTo>
                <a:lnTo>
                  <a:pt x="1843" y="202"/>
                </a:lnTo>
                <a:lnTo>
                  <a:pt x="1843" y="196"/>
                </a:lnTo>
                <a:lnTo>
                  <a:pt x="1844" y="237"/>
                </a:lnTo>
                <a:lnTo>
                  <a:pt x="1844" y="231"/>
                </a:lnTo>
                <a:lnTo>
                  <a:pt x="1845" y="216"/>
                </a:lnTo>
                <a:lnTo>
                  <a:pt x="1845" y="155"/>
                </a:lnTo>
                <a:lnTo>
                  <a:pt x="1845" y="114"/>
                </a:lnTo>
                <a:lnTo>
                  <a:pt x="1845" y="116"/>
                </a:lnTo>
                <a:lnTo>
                  <a:pt x="1846" y="127"/>
                </a:lnTo>
                <a:lnTo>
                  <a:pt x="1846" y="137"/>
                </a:lnTo>
                <a:lnTo>
                  <a:pt x="1846" y="142"/>
                </a:lnTo>
                <a:lnTo>
                  <a:pt x="1847" y="144"/>
                </a:lnTo>
                <a:lnTo>
                  <a:pt x="1847" y="167"/>
                </a:lnTo>
                <a:lnTo>
                  <a:pt x="1847" y="161"/>
                </a:lnTo>
                <a:lnTo>
                  <a:pt x="1848" y="176"/>
                </a:lnTo>
                <a:lnTo>
                  <a:pt x="1848" y="230"/>
                </a:lnTo>
                <a:lnTo>
                  <a:pt x="1848" y="226"/>
                </a:lnTo>
                <a:lnTo>
                  <a:pt x="1849" y="186"/>
                </a:lnTo>
                <a:lnTo>
                  <a:pt x="1849" y="177"/>
                </a:lnTo>
                <a:lnTo>
                  <a:pt x="1849" y="233"/>
                </a:lnTo>
                <a:lnTo>
                  <a:pt x="1849" y="240"/>
                </a:lnTo>
                <a:lnTo>
                  <a:pt x="1850" y="242"/>
                </a:lnTo>
                <a:lnTo>
                  <a:pt x="1850" y="226"/>
                </a:lnTo>
                <a:lnTo>
                  <a:pt x="1850" y="206"/>
                </a:lnTo>
                <a:lnTo>
                  <a:pt x="1850" y="198"/>
                </a:lnTo>
                <a:lnTo>
                  <a:pt x="1851" y="166"/>
                </a:lnTo>
                <a:lnTo>
                  <a:pt x="1851" y="164"/>
                </a:lnTo>
                <a:lnTo>
                  <a:pt x="1852" y="176"/>
                </a:lnTo>
                <a:lnTo>
                  <a:pt x="1852" y="212"/>
                </a:lnTo>
                <a:lnTo>
                  <a:pt x="1852" y="185"/>
                </a:lnTo>
                <a:lnTo>
                  <a:pt x="1852" y="147"/>
                </a:lnTo>
                <a:lnTo>
                  <a:pt x="1853" y="144"/>
                </a:lnTo>
                <a:lnTo>
                  <a:pt x="1853" y="142"/>
                </a:lnTo>
                <a:lnTo>
                  <a:pt x="1853" y="124"/>
                </a:lnTo>
                <a:lnTo>
                  <a:pt x="1854" y="142"/>
                </a:lnTo>
                <a:lnTo>
                  <a:pt x="1854" y="150"/>
                </a:lnTo>
                <a:lnTo>
                  <a:pt x="1854" y="131"/>
                </a:lnTo>
                <a:lnTo>
                  <a:pt x="1854" y="146"/>
                </a:lnTo>
                <a:lnTo>
                  <a:pt x="1855" y="158"/>
                </a:lnTo>
                <a:lnTo>
                  <a:pt x="1855" y="178"/>
                </a:lnTo>
                <a:lnTo>
                  <a:pt x="1856" y="210"/>
                </a:lnTo>
                <a:lnTo>
                  <a:pt x="1856" y="258"/>
                </a:lnTo>
                <a:lnTo>
                  <a:pt x="1856" y="222"/>
                </a:lnTo>
                <a:lnTo>
                  <a:pt x="1856" y="249"/>
                </a:lnTo>
                <a:lnTo>
                  <a:pt x="1857" y="257"/>
                </a:lnTo>
                <a:lnTo>
                  <a:pt x="1857" y="266"/>
                </a:lnTo>
                <a:lnTo>
                  <a:pt x="1857" y="295"/>
                </a:lnTo>
                <a:lnTo>
                  <a:pt x="1858" y="314"/>
                </a:lnTo>
                <a:lnTo>
                  <a:pt x="1858" y="318"/>
                </a:lnTo>
                <a:lnTo>
                  <a:pt x="1858" y="314"/>
                </a:lnTo>
                <a:lnTo>
                  <a:pt x="1859" y="305"/>
                </a:lnTo>
                <a:lnTo>
                  <a:pt x="1859" y="316"/>
                </a:lnTo>
                <a:lnTo>
                  <a:pt x="1859" y="319"/>
                </a:lnTo>
                <a:lnTo>
                  <a:pt x="1860" y="320"/>
                </a:lnTo>
                <a:lnTo>
                  <a:pt x="1860" y="302"/>
                </a:lnTo>
                <a:lnTo>
                  <a:pt x="1860" y="278"/>
                </a:lnTo>
                <a:lnTo>
                  <a:pt x="1860" y="232"/>
                </a:lnTo>
                <a:lnTo>
                  <a:pt x="1861" y="203"/>
                </a:lnTo>
                <a:lnTo>
                  <a:pt x="1861" y="202"/>
                </a:lnTo>
                <a:lnTo>
                  <a:pt x="1861" y="212"/>
                </a:lnTo>
                <a:lnTo>
                  <a:pt x="1862" y="215"/>
                </a:lnTo>
                <a:lnTo>
                  <a:pt x="1862" y="209"/>
                </a:lnTo>
                <a:lnTo>
                  <a:pt x="1862" y="212"/>
                </a:lnTo>
                <a:lnTo>
                  <a:pt x="1863" y="231"/>
                </a:lnTo>
                <a:lnTo>
                  <a:pt x="1863" y="234"/>
                </a:lnTo>
                <a:lnTo>
                  <a:pt x="1863" y="249"/>
                </a:lnTo>
                <a:lnTo>
                  <a:pt x="1864" y="338"/>
                </a:lnTo>
                <a:lnTo>
                  <a:pt x="1864" y="415"/>
                </a:lnTo>
                <a:lnTo>
                  <a:pt x="1864" y="424"/>
                </a:lnTo>
                <a:lnTo>
                  <a:pt x="1864" y="371"/>
                </a:lnTo>
                <a:lnTo>
                  <a:pt x="1865" y="366"/>
                </a:lnTo>
                <a:lnTo>
                  <a:pt x="1865" y="356"/>
                </a:lnTo>
                <a:lnTo>
                  <a:pt x="1865" y="332"/>
                </a:lnTo>
                <a:lnTo>
                  <a:pt x="1865" y="341"/>
                </a:lnTo>
                <a:lnTo>
                  <a:pt x="1866" y="346"/>
                </a:lnTo>
                <a:lnTo>
                  <a:pt x="1866" y="368"/>
                </a:lnTo>
                <a:lnTo>
                  <a:pt x="1867" y="367"/>
                </a:lnTo>
                <a:lnTo>
                  <a:pt x="1867" y="389"/>
                </a:lnTo>
                <a:lnTo>
                  <a:pt x="1867" y="373"/>
                </a:lnTo>
                <a:lnTo>
                  <a:pt x="1867" y="372"/>
                </a:lnTo>
                <a:lnTo>
                  <a:pt x="1868" y="366"/>
                </a:lnTo>
                <a:lnTo>
                  <a:pt x="1868" y="356"/>
                </a:lnTo>
                <a:lnTo>
                  <a:pt x="1868" y="358"/>
                </a:lnTo>
                <a:lnTo>
                  <a:pt x="1869" y="366"/>
                </a:lnTo>
                <a:lnTo>
                  <a:pt x="1869" y="354"/>
                </a:lnTo>
                <a:lnTo>
                  <a:pt x="1869" y="326"/>
                </a:lnTo>
                <a:lnTo>
                  <a:pt x="1870" y="345"/>
                </a:lnTo>
                <a:lnTo>
                  <a:pt x="1870" y="345"/>
                </a:lnTo>
                <a:lnTo>
                  <a:pt x="1870" y="324"/>
                </a:lnTo>
                <a:lnTo>
                  <a:pt x="1871" y="310"/>
                </a:lnTo>
                <a:lnTo>
                  <a:pt x="1871" y="316"/>
                </a:lnTo>
                <a:lnTo>
                  <a:pt x="1871" y="312"/>
                </a:lnTo>
                <a:lnTo>
                  <a:pt x="1871" y="332"/>
                </a:lnTo>
                <a:lnTo>
                  <a:pt x="1872" y="353"/>
                </a:lnTo>
                <a:lnTo>
                  <a:pt x="1872" y="340"/>
                </a:lnTo>
                <a:lnTo>
                  <a:pt x="1872" y="268"/>
                </a:lnTo>
                <a:lnTo>
                  <a:pt x="1873" y="269"/>
                </a:lnTo>
                <a:lnTo>
                  <a:pt x="1873" y="303"/>
                </a:lnTo>
                <a:lnTo>
                  <a:pt x="1873" y="303"/>
                </a:lnTo>
                <a:lnTo>
                  <a:pt x="1874" y="291"/>
                </a:lnTo>
                <a:lnTo>
                  <a:pt x="1874" y="283"/>
                </a:lnTo>
                <a:lnTo>
                  <a:pt x="1874" y="318"/>
                </a:lnTo>
                <a:lnTo>
                  <a:pt x="1875" y="330"/>
                </a:lnTo>
                <a:lnTo>
                  <a:pt x="1875" y="322"/>
                </a:lnTo>
                <a:lnTo>
                  <a:pt x="1875" y="295"/>
                </a:lnTo>
                <a:lnTo>
                  <a:pt x="1875" y="246"/>
                </a:lnTo>
                <a:lnTo>
                  <a:pt x="1876" y="229"/>
                </a:lnTo>
                <a:lnTo>
                  <a:pt x="1876" y="230"/>
                </a:lnTo>
                <a:lnTo>
                  <a:pt x="1877" y="218"/>
                </a:lnTo>
                <a:lnTo>
                  <a:pt x="1877" y="193"/>
                </a:lnTo>
                <a:lnTo>
                  <a:pt x="1877" y="196"/>
                </a:lnTo>
                <a:lnTo>
                  <a:pt x="1877" y="185"/>
                </a:lnTo>
                <a:lnTo>
                  <a:pt x="1878" y="195"/>
                </a:lnTo>
                <a:lnTo>
                  <a:pt x="1878" y="184"/>
                </a:lnTo>
                <a:lnTo>
                  <a:pt x="1878" y="203"/>
                </a:lnTo>
                <a:lnTo>
                  <a:pt x="1878" y="208"/>
                </a:lnTo>
                <a:lnTo>
                  <a:pt x="1879" y="243"/>
                </a:lnTo>
                <a:lnTo>
                  <a:pt x="1879" y="261"/>
                </a:lnTo>
                <a:lnTo>
                  <a:pt x="1879" y="308"/>
                </a:lnTo>
                <a:lnTo>
                  <a:pt x="1880" y="294"/>
                </a:lnTo>
                <a:lnTo>
                  <a:pt x="1880" y="272"/>
                </a:lnTo>
                <a:lnTo>
                  <a:pt x="1881" y="256"/>
                </a:lnTo>
                <a:lnTo>
                  <a:pt x="1881" y="288"/>
                </a:lnTo>
                <a:lnTo>
                  <a:pt x="1881" y="283"/>
                </a:lnTo>
                <a:lnTo>
                  <a:pt x="1881" y="306"/>
                </a:lnTo>
                <a:lnTo>
                  <a:pt x="1882" y="318"/>
                </a:lnTo>
                <a:lnTo>
                  <a:pt x="1882" y="320"/>
                </a:lnTo>
                <a:lnTo>
                  <a:pt x="1882" y="300"/>
                </a:lnTo>
                <a:lnTo>
                  <a:pt x="1882" y="297"/>
                </a:lnTo>
                <a:lnTo>
                  <a:pt x="1883" y="281"/>
                </a:lnTo>
                <a:lnTo>
                  <a:pt x="1883" y="285"/>
                </a:lnTo>
                <a:lnTo>
                  <a:pt x="1883" y="276"/>
                </a:lnTo>
                <a:lnTo>
                  <a:pt x="1884" y="257"/>
                </a:lnTo>
                <a:lnTo>
                  <a:pt x="1884" y="260"/>
                </a:lnTo>
                <a:lnTo>
                  <a:pt x="1884" y="260"/>
                </a:lnTo>
                <a:lnTo>
                  <a:pt x="1885" y="251"/>
                </a:lnTo>
                <a:lnTo>
                  <a:pt x="1885" y="244"/>
                </a:lnTo>
                <a:lnTo>
                  <a:pt x="1885" y="231"/>
                </a:lnTo>
                <a:lnTo>
                  <a:pt x="1886" y="225"/>
                </a:lnTo>
                <a:lnTo>
                  <a:pt x="1886" y="207"/>
                </a:lnTo>
                <a:lnTo>
                  <a:pt x="1886" y="185"/>
                </a:lnTo>
                <a:lnTo>
                  <a:pt x="1886" y="189"/>
                </a:lnTo>
                <a:lnTo>
                  <a:pt x="1887" y="191"/>
                </a:lnTo>
                <a:lnTo>
                  <a:pt x="1887" y="206"/>
                </a:lnTo>
                <a:lnTo>
                  <a:pt x="1888" y="206"/>
                </a:lnTo>
                <a:lnTo>
                  <a:pt x="1888" y="202"/>
                </a:lnTo>
                <a:lnTo>
                  <a:pt x="1888" y="177"/>
                </a:lnTo>
                <a:lnTo>
                  <a:pt x="1888" y="186"/>
                </a:lnTo>
                <a:lnTo>
                  <a:pt x="1889" y="196"/>
                </a:lnTo>
                <a:lnTo>
                  <a:pt x="1889" y="228"/>
                </a:lnTo>
                <a:lnTo>
                  <a:pt x="1889" y="216"/>
                </a:lnTo>
                <a:lnTo>
                  <a:pt x="1890" y="211"/>
                </a:lnTo>
                <a:lnTo>
                  <a:pt x="1890" y="190"/>
                </a:lnTo>
                <a:lnTo>
                  <a:pt x="1890" y="188"/>
                </a:lnTo>
                <a:lnTo>
                  <a:pt x="1890" y="175"/>
                </a:lnTo>
                <a:lnTo>
                  <a:pt x="1891" y="174"/>
                </a:lnTo>
                <a:lnTo>
                  <a:pt x="1891" y="158"/>
                </a:lnTo>
                <a:lnTo>
                  <a:pt x="1892" y="154"/>
                </a:lnTo>
                <a:lnTo>
                  <a:pt x="1892" y="166"/>
                </a:lnTo>
                <a:lnTo>
                  <a:pt x="1892" y="190"/>
                </a:lnTo>
                <a:lnTo>
                  <a:pt x="1892" y="199"/>
                </a:lnTo>
                <a:lnTo>
                  <a:pt x="1893" y="164"/>
                </a:lnTo>
                <a:lnTo>
                  <a:pt x="1893" y="178"/>
                </a:lnTo>
                <a:lnTo>
                  <a:pt x="1893" y="167"/>
                </a:lnTo>
                <a:lnTo>
                  <a:pt x="1893" y="168"/>
                </a:lnTo>
                <a:lnTo>
                  <a:pt x="1894" y="158"/>
                </a:lnTo>
                <a:lnTo>
                  <a:pt x="1894" y="159"/>
                </a:lnTo>
                <a:lnTo>
                  <a:pt x="1894" y="148"/>
                </a:lnTo>
                <a:lnTo>
                  <a:pt x="1895" y="142"/>
                </a:lnTo>
                <a:lnTo>
                  <a:pt x="1895" y="174"/>
                </a:lnTo>
                <a:lnTo>
                  <a:pt x="1895" y="242"/>
                </a:lnTo>
                <a:lnTo>
                  <a:pt x="1896" y="295"/>
                </a:lnTo>
                <a:lnTo>
                  <a:pt x="1896" y="303"/>
                </a:lnTo>
                <a:lnTo>
                  <a:pt x="1896" y="333"/>
                </a:lnTo>
                <a:lnTo>
                  <a:pt x="1897" y="346"/>
                </a:lnTo>
                <a:lnTo>
                  <a:pt x="1897" y="336"/>
                </a:lnTo>
                <a:lnTo>
                  <a:pt x="1897" y="334"/>
                </a:lnTo>
                <a:lnTo>
                  <a:pt x="1897" y="319"/>
                </a:lnTo>
                <a:lnTo>
                  <a:pt x="1898" y="341"/>
                </a:lnTo>
                <a:lnTo>
                  <a:pt x="1898" y="342"/>
                </a:lnTo>
                <a:lnTo>
                  <a:pt x="1899" y="333"/>
                </a:lnTo>
                <a:lnTo>
                  <a:pt x="1899" y="358"/>
                </a:lnTo>
                <a:lnTo>
                  <a:pt x="1899" y="353"/>
                </a:lnTo>
                <a:lnTo>
                  <a:pt x="1899" y="356"/>
                </a:lnTo>
                <a:lnTo>
                  <a:pt x="1900" y="339"/>
                </a:lnTo>
                <a:lnTo>
                  <a:pt x="1900" y="332"/>
                </a:lnTo>
                <a:lnTo>
                  <a:pt x="1900" y="338"/>
                </a:lnTo>
                <a:lnTo>
                  <a:pt x="1901" y="344"/>
                </a:lnTo>
                <a:lnTo>
                  <a:pt x="1901" y="315"/>
                </a:lnTo>
                <a:lnTo>
                  <a:pt x="1901" y="314"/>
                </a:lnTo>
                <a:lnTo>
                  <a:pt x="1901" y="300"/>
                </a:lnTo>
                <a:lnTo>
                  <a:pt x="1902" y="259"/>
                </a:lnTo>
                <a:lnTo>
                  <a:pt x="1902" y="269"/>
                </a:lnTo>
                <a:lnTo>
                  <a:pt x="1903" y="268"/>
                </a:lnTo>
                <a:lnTo>
                  <a:pt x="1903" y="266"/>
                </a:lnTo>
                <a:lnTo>
                  <a:pt x="1903" y="244"/>
                </a:lnTo>
                <a:lnTo>
                  <a:pt x="1903" y="231"/>
                </a:lnTo>
                <a:lnTo>
                  <a:pt x="1904" y="258"/>
                </a:lnTo>
                <a:lnTo>
                  <a:pt x="1904" y="218"/>
                </a:lnTo>
                <a:lnTo>
                  <a:pt x="1904" y="212"/>
                </a:lnTo>
                <a:lnTo>
                  <a:pt x="1905" y="208"/>
                </a:lnTo>
                <a:lnTo>
                  <a:pt x="1905" y="225"/>
                </a:lnTo>
                <a:lnTo>
                  <a:pt x="1905" y="240"/>
                </a:lnTo>
                <a:lnTo>
                  <a:pt x="1905" y="232"/>
                </a:lnTo>
                <a:lnTo>
                  <a:pt x="1906" y="245"/>
                </a:lnTo>
                <a:lnTo>
                  <a:pt x="1906" y="239"/>
                </a:lnTo>
                <a:lnTo>
                  <a:pt x="1907" y="222"/>
                </a:lnTo>
                <a:lnTo>
                  <a:pt x="1907" y="212"/>
                </a:lnTo>
                <a:lnTo>
                  <a:pt x="1907" y="231"/>
                </a:lnTo>
                <a:lnTo>
                  <a:pt x="1907" y="253"/>
                </a:lnTo>
                <a:lnTo>
                  <a:pt x="1908" y="246"/>
                </a:lnTo>
                <a:lnTo>
                  <a:pt x="1908" y="208"/>
                </a:lnTo>
                <a:lnTo>
                  <a:pt x="1908" y="151"/>
                </a:lnTo>
                <a:lnTo>
                  <a:pt x="1908" y="146"/>
                </a:lnTo>
                <a:lnTo>
                  <a:pt x="1909" y="150"/>
                </a:lnTo>
                <a:lnTo>
                  <a:pt x="1909" y="161"/>
                </a:lnTo>
                <a:lnTo>
                  <a:pt x="1910" y="166"/>
                </a:lnTo>
                <a:lnTo>
                  <a:pt x="1910" y="166"/>
                </a:lnTo>
                <a:lnTo>
                  <a:pt x="1910" y="168"/>
                </a:lnTo>
                <a:lnTo>
                  <a:pt x="1910" y="183"/>
                </a:lnTo>
                <a:lnTo>
                  <a:pt x="1911" y="170"/>
                </a:lnTo>
                <a:lnTo>
                  <a:pt x="1911" y="216"/>
                </a:lnTo>
                <a:lnTo>
                  <a:pt x="1911" y="279"/>
                </a:lnTo>
                <a:lnTo>
                  <a:pt x="1912" y="246"/>
                </a:lnTo>
                <a:lnTo>
                  <a:pt x="1912" y="254"/>
                </a:lnTo>
                <a:lnTo>
                  <a:pt x="1912" y="299"/>
                </a:lnTo>
                <a:lnTo>
                  <a:pt x="1912" y="344"/>
                </a:lnTo>
                <a:lnTo>
                  <a:pt x="1913" y="335"/>
                </a:lnTo>
                <a:lnTo>
                  <a:pt x="1913" y="352"/>
                </a:lnTo>
                <a:lnTo>
                  <a:pt x="1914" y="360"/>
                </a:lnTo>
                <a:lnTo>
                  <a:pt x="1914" y="340"/>
                </a:lnTo>
                <a:lnTo>
                  <a:pt x="1914" y="344"/>
                </a:lnTo>
                <a:lnTo>
                  <a:pt x="1914" y="347"/>
                </a:lnTo>
                <a:lnTo>
                  <a:pt x="1915" y="350"/>
                </a:lnTo>
                <a:lnTo>
                  <a:pt x="1915" y="340"/>
                </a:lnTo>
                <a:lnTo>
                  <a:pt x="1915" y="339"/>
                </a:lnTo>
                <a:lnTo>
                  <a:pt x="1916" y="336"/>
                </a:lnTo>
                <a:lnTo>
                  <a:pt x="1916" y="346"/>
                </a:lnTo>
                <a:lnTo>
                  <a:pt x="1916" y="338"/>
                </a:lnTo>
                <a:lnTo>
                  <a:pt x="1916" y="342"/>
                </a:lnTo>
                <a:lnTo>
                  <a:pt x="1917" y="339"/>
                </a:lnTo>
                <a:lnTo>
                  <a:pt x="1917" y="328"/>
                </a:lnTo>
                <a:lnTo>
                  <a:pt x="1918" y="302"/>
                </a:lnTo>
                <a:lnTo>
                  <a:pt x="1918" y="273"/>
                </a:lnTo>
                <a:lnTo>
                  <a:pt x="1918" y="267"/>
                </a:lnTo>
                <a:lnTo>
                  <a:pt x="1918" y="296"/>
                </a:lnTo>
                <a:lnTo>
                  <a:pt x="1919" y="273"/>
                </a:lnTo>
                <a:lnTo>
                  <a:pt x="1919" y="280"/>
                </a:lnTo>
                <a:lnTo>
                  <a:pt x="1919" y="218"/>
                </a:lnTo>
                <a:lnTo>
                  <a:pt x="1919" y="178"/>
                </a:lnTo>
                <a:lnTo>
                  <a:pt x="1920" y="218"/>
                </a:lnTo>
                <a:lnTo>
                  <a:pt x="1920" y="243"/>
                </a:lnTo>
                <a:lnTo>
                  <a:pt x="1921" y="267"/>
                </a:lnTo>
                <a:lnTo>
                  <a:pt x="1921" y="348"/>
                </a:lnTo>
                <a:lnTo>
                  <a:pt x="1921" y="337"/>
                </a:lnTo>
                <a:lnTo>
                  <a:pt x="1922" y="329"/>
                </a:lnTo>
                <a:lnTo>
                  <a:pt x="1922" y="308"/>
                </a:lnTo>
                <a:lnTo>
                  <a:pt x="1922" y="316"/>
                </a:lnTo>
                <a:lnTo>
                  <a:pt x="1922" y="297"/>
                </a:lnTo>
                <a:lnTo>
                  <a:pt x="1923" y="335"/>
                </a:lnTo>
                <a:lnTo>
                  <a:pt x="1923" y="355"/>
                </a:lnTo>
                <a:lnTo>
                  <a:pt x="1923" y="349"/>
                </a:lnTo>
                <a:lnTo>
                  <a:pt x="1923" y="346"/>
                </a:lnTo>
                <a:lnTo>
                  <a:pt x="1924" y="351"/>
                </a:lnTo>
                <a:lnTo>
                  <a:pt x="1924" y="304"/>
                </a:lnTo>
                <a:lnTo>
                  <a:pt x="1925" y="289"/>
                </a:lnTo>
                <a:lnTo>
                  <a:pt x="1925" y="259"/>
                </a:lnTo>
                <a:lnTo>
                  <a:pt x="1925" y="246"/>
                </a:lnTo>
                <a:lnTo>
                  <a:pt x="1925" y="224"/>
                </a:lnTo>
                <a:lnTo>
                  <a:pt x="1926" y="217"/>
                </a:lnTo>
                <a:lnTo>
                  <a:pt x="1926" y="219"/>
                </a:lnTo>
                <a:lnTo>
                  <a:pt x="1926" y="254"/>
                </a:lnTo>
                <a:lnTo>
                  <a:pt x="1927" y="311"/>
                </a:lnTo>
                <a:lnTo>
                  <a:pt x="1927" y="415"/>
                </a:lnTo>
                <a:lnTo>
                  <a:pt x="1927" y="428"/>
                </a:lnTo>
                <a:lnTo>
                  <a:pt x="1927" y="356"/>
                </a:lnTo>
                <a:lnTo>
                  <a:pt x="1928" y="356"/>
                </a:lnTo>
                <a:lnTo>
                  <a:pt x="1928" y="357"/>
                </a:lnTo>
                <a:lnTo>
                  <a:pt x="1929" y="340"/>
                </a:lnTo>
                <a:lnTo>
                  <a:pt x="1929" y="317"/>
                </a:lnTo>
                <a:lnTo>
                  <a:pt x="1929" y="344"/>
                </a:lnTo>
                <a:lnTo>
                  <a:pt x="1929" y="347"/>
                </a:lnTo>
                <a:lnTo>
                  <a:pt x="1930" y="339"/>
                </a:lnTo>
                <a:lnTo>
                  <a:pt x="1930" y="350"/>
                </a:lnTo>
                <a:lnTo>
                  <a:pt x="1930" y="344"/>
                </a:lnTo>
                <a:lnTo>
                  <a:pt x="1931" y="334"/>
                </a:lnTo>
                <a:lnTo>
                  <a:pt x="1931" y="322"/>
                </a:lnTo>
                <a:lnTo>
                  <a:pt x="1931" y="322"/>
                </a:lnTo>
                <a:lnTo>
                  <a:pt x="1932" y="316"/>
                </a:lnTo>
                <a:lnTo>
                  <a:pt x="1932" y="322"/>
                </a:lnTo>
                <a:lnTo>
                  <a:pt x="1932" y="328"/>
                </a:lnTo>
                <a:lnTo>
                  <a:pt x="1933" y="322"/>
                </a:lnTo>
                <a:lnTo>
                  <a:pt x="1933" y="319"/>
                </a:lnTo>
                <a:lnTo>
                  <a:pt x="1933" y="328"/>
                </a:lnTo>
                <a:lnTo>
                  <a:pt x="1933" y="316"/>
                </a:lnTo>
                <a:lnTo>
                  <a:pt x="1934" y="289"/>
                </a:lnTo>
                <a:lnTo>
                  <a:pt x="1934" y="299"/>
                </a:lnTo>
                <a:lnTo>
                  <a:pt x="1934" y="278"/>
                </a:lnTo>
                <a:lnTo>
                  <a:pt x="1934" y="273"/>
                </a:lnTo>
                <a:lnTo>
                  <a:pt x="1935" y="283"/>
                </a:lnTo>
                <a:lnTo>
                  <a:pt x="1935" y="282"/>
                </a:lnTo>
                <a:lnTo>
                  <a:pt x="1936" y="230"/>
                </a:lnTo>
                <a:lnTo>
                  <a:pt x="1936" y="205"/>
                </a:lnTo>
                <a:lnTo>
                  <a:pt x="1936" y="215"/>
                </a:lnTo>
                <a:lnTo>
                  <a:pt x="1936" y="212"/>
                </a:lnTo>
                <a:lnTo>
                  <a:pt x="1937" y="233"/>
                </a:lnTo>
                <a:lnTo>
                  <a:pt x="1937" y="189"/>
                </a:lnTo>
                <a:lnTo>
                  <a:pt x="1937" y="207"/>
                </a:lnTo>
                <a:lnTo>
                  <a:pt x="1938" y="163"/>
                </a:lnTo>
                <a:lnTo>
                  <a:pt x="1938" y="171"/>
                </a:lnTo>
                <a:lnTo>
                  <a:pt x="1938" y="167"/>
                </a:lnTo>
                <a:lnTo>
                  <a:pt x="1938" y="180"/>
                </a:lnTo>
                <a:lnTo>
                  <a:pt x="1939" y="184"/>
                </a:lnTo>
                <a:lnTo>
                  <a:pt x="1939" y="195"/>
                </a:lnTo>
                <a:lnTo>
                  <a:pt x="1940" y="173"/>
                </a:lnTo>
                <a:lnTo>
                  <a:pt x="1940" y="169"/>
                </a:lnTo>
                <a:lnTo>
                  <a:pt x="1940" y="184"/>
                </a:lnTo>
                <a:lnTo>
                  <a:pt x="1940" y="164"/>
                </a:lnTo>
                <a:lnTo>
                  <a:pt x="1941" y="177"/>
                </a:lnTo>
                <a:lnTo>
                  <a:pt x="1941" y="200"/>
                </a:lnTo>
                <a:lnTo>
                  <a:pt x="1941" y="190"/>
                </a:lnTo>
                <a:lnTo>
                  <a:pt x="1942" y="167"/>
                </a:lnTo>
                <a:lnTo>
                  <a:pt x="1942" y="169"/>
                </a:lnTo>
                <a:lnTo>
                  <a:pt x="1942" y="189"/>
                </a:lnTo>
                <a:lnTo>
                  <a:pt x="1943" y="241"/>
                </a:lnTo>
                <a:lnTo>
                  <a:pt x="1943" y="232"/>
                </a:lnTo>
                <a:lnTo>
                  <a:pt x="1943" y="202"/>
                </a:lnTo>
                <a:lnTo>
                  <a:pt x="1944" y="222"/>
                </a:lnTo>
                <a:lnTo>
                  <a:pt x="1944" y="235"/>
                </a:lnTo>
                <a:lnTo>
                  <a:pt x="1944" y="223"/>
                </a:lnTo>
                <a:lnTo>
                  <a:pt x="1944" y="222"/>
                </a:lnTo>
                <a:lnTo>
                  <a:pt x="1945" y="250"/>
                </a:lnTo>
                <a:lnTo>
                  <a:pt x="1945" y="205"/>
                </a:lnTo>
                <a:lnTo>
                  <a:pt x="1945" y="193"/>
                </a:lnTo>
                <a:lnTo>
                  <a:pt x="1946" y="156"/>
                </a:lnTo>
                <a:lnTo>
                  <a:pt x="1946" y="172"/>
                </a:lnTo>
                <a:lnTo>
                  <a:pt x="1946" y="172"/>
                </a:lnTo>
                <a:lnTo>
                  <a:pt x="1947" y="182"/>
                </a:lnTo>
                <a:lnTo>
                  <a:pt x="1947" y="182"/>
                </a:lnTo>
                <a:lnTo>
                  <a:pt x="1947" y="184"/>
                </a:lnTo>
                <a:lnTo>
                  <a:pt x="1948" y="196"/>
                </a:lnTo>
                <a:lnTo>
                  <a:pt x="1948" y="195"/>
                </a:lnTo>
                <a:lnTo>
                  <a:pt x="1948" y="169"/>
                </a:lnTo>
                <a:lnTo>
                  <a:pt x="1948" y="166"/>
                </a:lnTo>
                <a:lnTo>
                  <a:pt x="1949" y="166"/>
                </a:lnTo>
                <a:lnTo>
                  <a:pt x="1949" y="169"/>
                </a:lnTo>
                <a:lnTo>
                  <a:pt x="1950" y="176"/>
                </a:lnTo>
                <a:lnTo>
                  <a:pt x="1950" y="189"/>
                </a:lnTo>
                <a:lnTo>
                  <a:pt x="1950" y="184"/>
                </a:lnTo>
                <a:lnTo>
                  <a:pt x="1950" y="173"/>
                </a:lnTo>
                <a:lnTo>
                  <a:pt x="1951" y="170"/>
                </a:lnTo>
                <a:lnTo>
                  <a:pt x="1951" y="206"/>
                </a:lnTo>
                <a:lnTo>
                  <a:pt x="1951" y="218"/>
                </a:lnTo>
                <a:lnTo>
                  <a:pt x="1951" y="205"/>
                </a:lnTo>
                <a:lnTo>
                  <a:pt x="1952" y="212"/>
                </a:lnTo>
                <a:lnTo>
                  <a:pt x="1952" y="231"/>
                </a:lnTo>
                <a:lnTo>
                  <a:pt x="1952" y="232"/>
                </a:lnTo>
                <a:lnTo>
                  <a:pt x="1953" y="230"/>
                </a:lnTo>
                <a:lnTo>
                  <a:pt x="1953" y="220"/>
                </a:lnTo>
                <a:lnTo>
                  <a:pt x="1953" y="178"/>
                </a:lnTo>
                <a:lnTo>
                  <a:pt x="1954" y="167"/>
                </a:lnTo>
                <a:lnTo>
                  <a:pt x="1954" y="133"/>
                </a:lnTo>
                <a:lnTo>
                  <a:pt x="1954" y="126"/>
                </a:lnTo>
                <a:lnTo>
                  <a:pt x="1955" y="147"/>
                </a:lnTo>
                <a:lnTo>
                  <a:pt x="1955" y="157"/>
                </a:lnTo>
                <a:lnTo>
                  <a:pt x="1955" y="172"/>
                </a:lnTo>
                <a:lnTo>
                  <a:pt x="1955" y="211"/>
                </a:lnTo>
                <a:lnTo>
                  <a:pt x="1956" y="193"/>
                </a:lnTo>
                <a:lnTo>
                  <a:pt x="1956" y="155"/>
                </a:lnTo>
                <a:lnTo>
                  <a:pt x="1956" y="131"/>
                </a:lnTo>
                <a:lnTo>
                  <a:pt x="1957" y="131"/>
                </a:lnTo>
                <a:lnTo>
                  <a:pt x="1957" y="121"/>
                </a:lnTo>
                <a:lnTo>
                  <a:pt x="1957" y="130"/>
                </a:lnTo>
                <a:lnTo>
                  <a:pt x="1958" y="130"/>
                </a:lnTo>
                <a:lnTo>
                  <a:pt x="1958" y="137"/>
                </a:lnTo>
                <a:lnTo>
                  <a:pt x="1958" y="138"/>
                </a:lnTo>
                <a:lnTo>
                  <a:pt x="1959" y="120"/>
                </a:lnTo>
                <a:lnTo>
                  <a:pt x="1959" y="198"/>
                </a:lnTo>
                <a:lnTo>
                  <a:pt x="1959" y="274"/>
                </a:lnTo>
                <a:lnTo>
                  <a:pt x="1959" y="332"/>
                </a:lnTo>
                <a:lnTo>
                  <a:pt x="1960" y="350"/>
                </a:lnTo>
                <a:lnTo>
                  <a:pt x="1960" y="352"/>
                </a:lnTo>
                <a:lnTo>
                  <a:pt x="1961" y="316"/>
                </a:lnTo>
                <a:lnTo>
                  <a:pt x="1961" y="324"/>
                </a:lnTo>
                <a:lnTo>
                  <a:pt x="1961" y="338"/>
                </a:lnTo>
                <a:lnTo>
                  <a:pt x="1961" y="326"/>
                </a:lnTo>
                <a:lnTo>
                  <a:pt x="1962" y="319"/>
                </a:lnTo>
                <a:lnTo>
                  <a:pt x="1962" y="326"/>
                </a:lnTo>
                <a:lnTo>
                  <a:pt x="1962" y="311"/>
                </a:lnTo>
                <a:lnTo>
                  <a:pt x="1963" y="327"/>
                </a:lnTo>
                <a:lnTo>
                  <a:pt x="1963" y="302"/>
                </a:lnTo>
                <a:lnTo>
                  <a:pt x="1963" y="299"/>
                </a:lnTo>
                <a:lnTo>
                  <a:pt x="1963" y="305"/>
                </a:lnTo>
                <a:lnTo>
                  <a:pt x="1964" y="295"/>
                </a:lnTo>
                <a:lnTo>
                  <a:pt x="1964" y="288"/>
                </a:lnTo>
                <a:lnTo>
                  <a:pt x="1965" y="265"/>
                </a:lnTo>
                <a:lnTo>
                  <a:pt x="1965" y="256"/>
                </a:lnTo>
                <a:lnTo>
                  <a:pt x="1965" y="230"/>
                </a:lnTo>
                <a:lnTo>
                  <a:pt x="1965" y="241"/>
                </a:lnTo>
                <a:lnTo>
                  <a:pt x="1966" y="249"/>
                </a:lnTo>
                <a:lnTo>
                  <a:pt x="1966" y="248"/>
                </a:lnTo>
                <a:lnTo>
                  <a:pt x="1966" y="237"/>
                </a:lnTo>
                <a:lnTo>
                  <a:pt x="1966" y="212"/>
                </a:lnTo>
                <a:lnTo>
                  <a:pt x="1967" y="241"/>
                </a:lnTo>
                <a:lnTo>
                  <a:pt x="1967" y="244"/>
                </a:lnTo>
                <a:lnTo>
                  <a:pt x="1967" y="197"/>
                </a:lnTo>
                <a:lnTo>
                  <a:pt x="1968" y="196"/>
                </a:lnTo>
                <a:lnTo>
                  <a:pt x="1968" y="183"/>
                </a:lnTo>
                <a:lnTo>
                  <a:pt x="1968" y="192"/>
                </a:lnTo>
                <a:lnTo>
                  <a:pt x="1969" y="189"/>
                </a:lnTo>
                <a:lnTo>
                  <a:pt x="1969" y="189"/>
                </a:lnTo>
                <a:lnTo>
                  <a:pt x="1969" y="180"/>
                </a:lnTo>
                <a:lnTo>
                  <a:pt x="1970" y="209"/>
                </a:lnTo>
                <a:lnTo>
                  <a:pt x="1970" y="229"/>
                </a:lnTo>
                <a:lnTo>
                  <a:pt x="1970" y="225"/>
                </a:lnTo>
                <a:lnTo>
                  <a:pt x="1970" y="242"/>
                </a:lnTo>
                <a:lnTo>
                  <a:pt x="1971" y="227"/>
                </a:lnTo>
                <a:lnTo>
                  <a:pt x="1971" y="215"/>
                </a:lnTo>
                <a:lnTo>
                  <a:pt x="1972" y="158"/>
                </a:lnTo>
                <a:lnTo>
                  <a:pt x="1972" y="119"/>
                </a:lnTo>
                <a:lnTo>
                  <a:pt x="1972" y="119"/>
                </a:lnTo>
                <a:lnTo>
                  <a:pt x="1972" y="131"/>
                </a:lnTo>
                <a:lnTo>
                  <a:pt x="1973" y="131"/>
                </a:lnTo>
                <a:lnTo>
                  <a:pt x="1973" y="150"/>
                </a:lnTo>
                <a:lnTo>
                  <a:pt x="1973" y="140"/>
                </a:lnTo>
                <a:lnTo>
                  <a:pt x="1974" y="174"/>
                </a:lnTo>
                <a:lnTo>
                  <a:pt x="1974" y="171"/>
                </a:lnTo>
                <a:lnTo>
                  <a:pt x="1974" y="166"/>
                </a:lnTo>
                <a:lnTo>
                  <a:pt x="1974" y="220"/>
                </a:lnTo>
                <a:lnTo>
                  <a:pt x="1975" y="222"/>
                </a:lnTo>
                <a:lnTo>
                  <a:pt x="1975" y="201"/>
                </a:lnTo>
                <a:lnTo>
                  <a:pt x="1976" y="184"/>
                </a:lnTo>
                <a:lnTo>
                  <a:pt x="1976" y="245"/>
                </a:lnTo>
                <a:lnTo>
                  <a:pt x="1976" y="248"/>
                </a:lnTo>
                <a:lnTo>
                  <a:pt x="1976" y="231"/>
                </a:lnTo>
                <a:lnTo>
                  <a:pt x="1977" y="224"/>
                </a:lnTo>
                <a:lnTo>
                  <a:pt x="1977" y="203"/>
                </a:lnTo>
                <a:lnTo>
                  <a:pt x="1977" y="188"/>
                </a:lnTo>
                <a:lnTo>
                  <a:pt x="1977" y="160"/>
                </a:lnTo>
                <a:lnTo>
                  <a:pt x="1978" y="148"/>
                </a:lnTo>
                <a:lnTo>
                  <a:pt x="1978" y="174"/>
                </a:lnTo>
                <a:lnTo>
                  <a:pt x="1978" y="200"/>
                </a:lnTo>
                <a:lnTo>
                  <a:pt x="1979" y="192"/>
                </a:lnTo>
                <a:lnTo>
                  <a:pt x="1979" y="168"/>
                </a:lnTo>
                <a:lnTo>
                  <a:pt x="1979" y="158"/>
                </a:lnTo>
                <a:lnTo>
                  <a:pt x="1980" y="149"/>
                </a:lnTo>
                <a:lnTo>
                  <a:pt x="1980" y="137"/>
                </a:lnTo>
                <a:lnTo>
                  <a:pt x="1980" y="140"/>
                </a:lnTo>
                <a:lnTo>
                  <a:pt x="1981" y="135"/>
                </a:lnTo>
                <a:lnTo>
                  <a:pt x="1981" y="127"/>
                </a:lnTo>
                <a:lnTo>
                  <a:pt x="1981" y="134"/>
                </a:lnTo>
                <a:lnTo>
                  <a:pt x="1981" y="152"/>
                </a:lnTo>
                <a:lnTo>
                  <a:pt x="1982" y="169"/>
                </a:lnTo>
                <a:lnTo>
                  <a:pt x="1982" y="204"/>
                </a:lnTo>
                <a:lnTo>
                  <a:pt x="1983" y="286"/>
                </a:lnTo>
                <a:lnTo>
                  <a:pt x="1983" y="253"/>
                </a:lnTo>
                <a:lnTo>
                  <a:pt x="1983" y="268"/>
                </a:lnTo>
                <a:lnTo>
                  <a:pt x="1983" y="279"/>
                </a:lnTo>
                <a:lnTo>
                  <a:pt x="1984" y="288"/>
                </a:lnTo>
                <a:lnTo>
                  <a:pt x="1984" y="286"/>
                </a:lnTo>
                <a:lnTo>
                  <a:pt x="1984" y="324"/>
                </a:lnTo>
                <a:lnTo>
                  <a:pt x="1985" y="304"/>
                </a:lnTo>
                <a:lnTo>
                  <a:pt x="1985" y="300"/>
                </a:lnTo>
                <a:lnTo>
                  <a:pt x="1985" y="311"/>
                </a:lnTo>
                <a:lnTo>
                  <a:pt x="1985" y="305"/>
                </a:lnTo>
                <a:lnTo>
                  <a:pt x="1986" y="301"/>
                </a:lnTo>
                <a:lnTo>
                  <a:pt x="1986" y="316"/>
                </a:lnTo>
                <a:lnTo>
                  <a:pt x="1987" y="313"/>
                </a:lnTo>
                <a:lnTo>
                  <a:pt x="1987" y="311"/>
                </a:lnTo>
                <a:lnTo>
                  <a:pt x="1987" y="285"/>
                </a:lnTo>
                <a:lnTo>
                  <a:pt x="1987" y="231"/>
                </a:lnTo>
                <a:lnTo>
                  <a:pt x="1988" y="212"/>
                </a:lnTo>
                <a:lnTo>
                  <a:pt x="1988" y="233"/>
                </a:lnTo>
                <a:lnTo>
                  <a:pt x="1988" y="214"/>
                </a:lnTo>
                <a:lnTo>
                  <a:pt x="1989" y="205"/>
                </a:lnTo>
                <a:lnTo>
                  <a:pt x="1989" y="208"/>
                </a:lnTo>
                <a:lnTo>
                  <a:pt x="1989" y="236"/>
                </a:lnTo>
                <a:lnTo>
                  <a:pt x="1989" y="265"/>
                </a:lnTo>
                <a:lnTo>
                  <a:pt x="1990" y="297"/>
                </a:lnTo>
                <a:lnTo>
                  <a:pt x="1990" y="330"/>
                </a:lnTo>
                <a:lnTo>
                  <a:pt x="1991" y="419"/>
                </a:lnTo>
                <a:lnTo>
                  <a:pt x="1991" y="412"/>
                </a:lnTo>
                <a:lnTo>
                  <a:pt x="1991" y="368"/>
                </a:lnTo>
                <a:lnTo>
                  <a:pt x="1991" y="362"/>
                </a:lnTo>
                <a:lnTo>
                  <a:pt x="1992" y="359"/>
                </a:lnTo>
                <a:lnTo>
                  <a:pt x="1992" y="354"/>
                </a:lnTo>
                <a:lnTo>
                  <a:pt x="1992" y="346"/>
                </a:lnTo>
                <a:lnTo>
                  <a:pt x="1992" y="345"/>
                </a:lnTo>
                <a:lnTo>
                  <a:pt x="1993" y="363"/>
                </a:lnTo>
                <a:lnTo>
                  <a:pt x="1993" y="355"/>
                </a:lnTo>
                <a:lnTo>
                  <a:pt x="1994" y="374"/>
                </a:lnTo>
                <a:lnTo>
                  <a:pt x="1994" y="361"/>
                </a:lnTo>
                <a:lnTo>
                  <a:pt x="1994" y="377"/>
                </a:lnTo>
                <a:lnTo>
                  <a:pt x="1994" y="370"/>
                </a:lnTo>
                <a:lnTo>
                  <a:pt x="1995" y="357"/>
                </a:lnTo>
                <a:lnTo>
                  <a:pt x="1995" y="358"/>
                </a:lnTo>
                <a:lnTo>
                  <a:pt x="1995" y="370"/>
                </a:lnTo>
                <a:lnTo>
                  <a:pt x="1996" y="356"/>
                </a:lnTo>
                <a:lnTo>
                  <a:pt x="1996" y="343"/>
                </a:lnTo>
                <a:lnTo>
                  <a:pt x="1996" y="330"/>
                </a:lnTo>
                <a:lnTo>
                  <a:pt x="1996" y="324"/>
                </a:lnTo>
                <a:lnTo>
                  <a:pt x="1997" y="322"/>
                </a:lnTo>
                <a:lnTo>
                  <a:pt x="1997" y="314"/>
                </a:lnTo>
                <a:lnTo>
                  <a:pt x="1998" y="309"/>
                </a:lnTo>
                <a:lnTo>
                  <a:pt x="1998" y="302"/>
                </a:lnTo>
                <a:lnTo>
                  <a:pt x="1998" y="309"/>
                </a:lnTo>
                <a:lnTo>
                  <a:pt x="1998" y="315"/>
                </a:lnTo>
                <a:lnTo>
                  <a:pt x="1999" y="317"/>
                </a:lnTo>
                <a:lnTo>
                  <a:pt x="1999" y="263"/>
                </a:lnTo>
                <a:lnTo>
                  <a:pt x="1999" y="283"/>
                </a:lnTo>
                <a:lnTo>
                  <a:pt x="2000" y="302"/>
                </a:lnTo>
                <a:lnTo>
                  <a:pt x="2000" y="289"/>
                </a:lnTo>
                <a:lnTo>
                  <a:pt x="2000" y="310"/>
                </a:lnTo>
                <a:lnTo>
                  <a:pt x="2000" y="280"/>
                </a:lnTo>
                <a:lnTo>
                  <a:pt x="2001" y="303"/>
                </a:lnTo>
                <a:lnTo>
                  <a:pt x="2001" y="315"/>
                </a:lnTo>
                <a:lnTo>
                  <a:pt x="2002" y="337"/>
                </a:lnTo>
                <a:lnTo>
                  <a:pt x="2002" y="346"/>
                </a:lnTo>
                <a:lnTo>
                  <a:pt x="2002" y="307"/>
                </a:lnTo>
                <a:lnTo>
                  <a:pt x="2002" y="326"/>
                </a:lnTo>
                <a:lnTo>
                  <a:pt x="2003" y="305"/>
                </a:lnTo>
                <a:lnTo>
                  <a:pt x="2003" y="300"/>
                </a:lnTo>
                <a:lnTo>
                  <a:pt x="2003" y="294"/>
                </a:lnTo>
                <a:lnTo>
                  <a:pt x="2004" y="287"/>
                </a:lnTo>
                <a:lnTo>
                  <a:pt x="2004" y="251"/>
                </a:lnTo>
                <a:lnTo>
                  <a:pt x="2004" y="235"/>
                </a:lnTo>
                <a:lnTo>
                  <a:pt x="2005" y="224"/>
                </a:lnTo>
                <a:lnTo>
                  <a:pt x="2005" y="223"/>
                </a:lnTo>
                <a:lnTo>
                  <a:pt x="2005" y="208"/>
                </a:lnTo>
                <a:lnTo>
                  <a:pt x="2006" y="223"/>
                </a:lnTo>
                <a:lnTo>
                  <a:pt x="2006" y="212"/>
                </a:lnTo>
                <a:lnTo>
                  <a:pt x="2006" y="224"/>
                </a:lnTo>
                <a:lnTo>
                  <a:pt x="2006" y="225"/>
                </a:lnTo>
                <a:lnTo>
                  <a:pt x="2007" y="236"/>
                </a:lnTo>
                <a:lnTo>
                  <a:pt x="2007" y="233"/>
                </a:lnTo>
                <a:lnTo>
                  <a:pt x="2007" y="239"/>
                </a:lnTo>
                <a:lnTo>
                  <a:pt x="2007" y="241"/>
                </a:lnTo>
                <a:lnTo>
                  <a:pt x="2008" y="273"/>
                </a:lnTo>
                <a:lnTo>
                  <a:pt x="2008" y="281"/>
                </a:lnTo>
                <a:lnTo>
                  <a:pt x="2009" y="257"/>
                </a:lnTo>
                <a:lnTo>
                  <a:pt x="2009" y="294"/>
                </a:lnTo>
                <a:lnTo>
                  <a:pt x="2009" y="314"/>
                </a:lnTo>
                <a:lnTo>
                  <a:pt x="2009" y="308"/>
                </a:lnTo>
                <a:lnTo>
                  <a:pt x="2010" y="267"/>
                </a:lnTo>
                <a:lnTo>
                  <a:pt x="2010" y="298"/>
                </a:lnTo>
                <a:lnTo>
                  <a:pt x="2010" y="293"/>
                </a:lnTo>
                <a:lnTo>
                  <a:pt x="2011" y="273"/>
                </a:lnTo>
                <a:lnTo>
                  <a:pt x="2011" y="265"/>
                </a:lnTo>
                <a:lnTo>
                  <a:pt x="2011" y="265"/>
                </a:lnTo>
                <a:lnTo>
                  <a:pt x="2011" y="273"/>
                </a:lnTo>
                <a:lnTo>
                  <a:pt x="2012" y="269"/>
                </a:lnTo>
                <a:lnTo>
                  <a:pt x="2012" y="260"/>
                </a:lnTo>
                <a:lnTo>
                  <a:pt x="2013" y="260"/>
                </a:lnTo>
                <a:lnTo>
                  <a:pt x="2013" y="235"/>
                </a:lnTo>
                <a:lnTo>
                  <a:pt x="2013" y="236"/>
                </a:lnTo>
                <a:lnTo>
                  <a:pt x="2013" y="217"/>
                </a:lnTo>
                <a:lnTo>
                  <a:pt x="2014" y="197"/>
                </a:lnTo>
                <a:lnTo>
                  <a:pt x="2014" y="184"/>
                </a:lnTo>
                <a:lnTo>
                  <a:pt x="2014" y="222"/>
                </a:lnTo>
                <a:lnTo>
                  <a:pt x="2015" y="191"/>
                </a:lnTo>
                <a:lnTo>
                  <a:pt x="2015" y="197"/>
                </a:lnTo>
                <a:lnTo>
                  <a:pt x="2015" y="202"/>
                </a:lnTo>
                <a:lnTo>
                  <a:pt x="2016" y="209"/>
                </a:lnTo>
                <a:lnTo>
                  <a:pt x="2016" y="201"/>
                </a:lnTo>
                <a:lnTo>
                  <a:pt x="2016" y="228"/>
                </a:lnTo>
                <a:lnTo>
                  <a:pt x="2017" y="209"/>
                </a:lnTo>
                <a:lnTo>
                  <a:pt x="2017" y="182"/>
                </a:lnTo>
                <a:lnTo>
                  <a:pt x="2017" y="187"/>
                </a:lnTo>
                <a:lnTo>
                  <a:pt x="2017" y="186"/>
                </a:lnTo>
                <a:lnTo>
                  <a:pt x="2018" y="167"/>
                </a:lnTo>
                <a:lnTo>
                  <a:pt x="2018" y="179"/>
                </a:lnTo>
                <a:lnTo>
                  <a:pt x="2018" y="203"/>
                </a:lnTo>
                <a:lnTo>
                  <a:pt x="2018" y="197"/>
                </a:lnTo>
                <a:lnTo>
                  <a:pt x="2019" y="213"/>
                </a:lnTo>
                <a:lnTo>
                  <a:pt x="2019" y="181"/>
                </a:lnTo>
                <a:lnTo>
                  <a:pt x="2020" y="171"/>
                </a:lnTo>
                <a:lnTo>
                  <a:pt x="2020" y="184"/>
                </a:lnTo>
                <a:lnTo>
                  <a:pt x="2020" y="192"/>
                </a:lnTo>
                <a:lnTo>
                  <a:pt x="2020" y="165"/>
                </a:lnTo>
                <a:lnTo>
                  <a:pt x="2021" y="168"/>
                </a:lnTo>
                <a:lnTo>
                  <a:pt x="2021" y="182"/>
                </a:lnTo>
                <a:lnTo>
                  <a:pt x="2021" y="175"/>
                </a:lnTo>
                <a:lnTo>
                  <a:pt x="2022" y="169"/>
                </a:lnTo>
                <a:lnTo>
                  <a:pt x="2022" y="263"/>
                </a:lnTo>
                <a:lnTo>
                  <a:pt x="2023" y="328"/>
                </a:lnTo>
                <a:lnTo>
                  <a:pt x="2023" y="289"/>
                </a:lnTo>
                <a:lnTo>
                  <a:pt x="2023" y="331"/>
                </a:lnTo>
                <a:lnTo>
                  <a:pt x="2023" y="346"/>
                </a:lnTo>
                <a:lnTo>
                  <a:pt x="2024" y="353"/>
                </a:lnTo>
                <a:lnTo>
                  <a:pt x="2024" y="327"/>
                </a:lnTo>
                <a:lnTo>
                  <a:pt x="2024" y="336"/>
                </a:lnTo>
                <a:lnTo>
                  <a:pt x="2024" y="340"/>
                </a:lnTo>
                <a:lnTo>
                  <a:pt x="2025" y="340"/>
                </a:lnTo>
                <a:lnTo>
                  <a:pt x="2025" y="340"/>
                </a:lnTo>
                <a:lnTo>
                  <a:pt x="2025" y="345"/>
                </a:lnTo>
                <a:lnTo>
                  <a:pt x="2026" y="354"/>
                </a:lnTo>
                <a:lnTo>
                  <a:pt x="2026" y="359"/>
                </a:lnTo>
                <a:lnTo>
                  <a:pt x="2026" y="334"/>
                </a:lnTo>
                <a:lnTo>
                  <a:pt x="2027" y="326"/>
                </a:lnTo>
                <a:lnTo>
                  <a:pt x="2027" y="322"/>
                </a:lnTo>
                <a:lnTo>
                  <a:pt x="2027" y="347"/>
                </a:lnTo>
                <a:lnTo>
                  <a:pt x="2028" y="327"/>
                </a:lnTo>
                <a:lnTo>
                  <a:pt x="2028" y="306"/>
                </a:lnTo>
                <a:lnTo>
                  <a:pt x="2028" y="298"/>
                </a:lnTo>
                <a:lnTo>
                  <a:pt x="2028" y="276"/>
                </a:lnTo>
                <a:lnTo>
                  <a:pt x="2029" y="281"/>
                </a:lnTo>
                <a:lnTo>
                  <a:pt x="2029" y="275"/>
                </a:lnTo>
                <a:lnTo>
                  <a:pt x="2029" y="260"/>
                </a:lnTo>
                <a:lnTo>
                  <a:pt x="2030" y="242"/>
                </a:lnTo>
                <a:lnTo>
                  <a:pt x="2030" y="233"/>
                </a:lnTo>
                <a:lnTo>
                  <a:pt x="2030" y="288"/>
                </a:lnTo>
                <a:lnTo>
                  <a:pt x="2031" y="235"/>
                </a:lnTo>
                <a:lnTo>
                  <a:pt x="2031" y="198"/>
                </a:lnTo>
                <a:lnTo>
                  <a:pt x="2031" y="202"/>
                </a:lnTo>
                <a:lnTo>
                  <a:pt x="2032" y="233"/>
                </a:lnTo>
                <a:lnTo>
                  <a:pt x="2032" y="222"/>
                </a:lnTo>
                <a:lnTo>
                  <a:pt x="2032" y="217"/>
                </a:lnTo>
                <a:lnTo>
                  <a:pt x="2032" y="234"/>
                </a:lnTo>
                <a:lnTo>
                  <a:pt x="2033" y="237"/>
                </a:lnTo>
                <a:lnTo>
                  <a:pt x="2033" y="244"/>
                </a:lnTo>
                <a:lnTo>
                  <a:pt x="2034" y="240"/>
                </a:lnTo>
                <a:lnTo>
                  <a:pt x="2034" y="252"/>
                </a:lnTo>
                <a:lnTo>
                  <a:pt x="2034" y="262"/>
                </a:lnTo>
                <a:lnTo>
                  <a:pt x="2034" y="250"/>
                </a:lnTo>
                <a:lnTo>
                  <a:pt x="2035" y="221"/>
                </a:lnTo>
                <a:lnTo>
                  <a:pt x="2035" y="156"/>
                </a:lnTo>
                <a:lnTo>
                  <a:pt x="2035" y="154"/>
                </a:lnTo>
                <a:lnTo>
                  <a:pt x="2035" y="149"/>
                </a:lnTo>
                <a:lnTo>
                  <a:pt x="2036" y="158"/>
                </a:lnTo>
                <a:lnTo>
                  <a:pt x="2036" y="149"/>
                </a:lnTo>
                <a:lnTo>
                  <a:pt x="2036" y="165"/>
                </a:lnTo>
                <a:lnTo>
                  <a:pt x="2037" y="180"/>
                </a:lnTo>
                <a:lnTo>
                  <a:pt x="2037" y="198"/>
                </a:lnTo>
                <a:lnTo>
                  <a:pt x="2037" y="174"/>
                </a:lnTo>
                <a:lnTo>
                  <a:pt x="2038" y="207"/>
                </a:lnTo>
                <a:lnTo>
                  <a:pt x="2038" y="255"/>
                </a:lnTo>
                <a:lnTo>
                  <a:pt x="2038" y="237"/>
                </a:lnTo>
                <a:lnTo>
                  <a:pt x="2039" y="221"/>
                </a:lnTo>
                <a:lnTo>
                  <a:pt x="2039" y="269"/>
                </a:lnTo>
                <a:lnTo>
                  <a:pt x="2039" y="314"/>
                </a:lnTo>
                <a:lnTo>
                  <a:pt x="2039" y="321"/>
                </a:lnTo>
                <a:lnTo>
                  <a:pt x="2040" y="320"/>
                </a:lnTo>
                <a:lnTo>
                  <a:pt x="2040" y="338"/>
                </a:lnTo>
                <a:lnTo>
                  <a:pt x="2040" y="321"/>
                </a:lnTo>
                <a:lnTo>
                  <a:pt x="2041" y="313"/>
                </a:lnTo>
                <a:lnTo>
                  <a:pt x="2041" y="308"/>
                </a:lnTo>
                <a:lnTo>
                  <a:pt x="2041" y="314"/>
                </a:lnTo>
                <a:lnTo>
                  <a:pt x="2042" y="328"/>
                </a:lnTo>
                <a:lnTo>
                  <a:pt x="2042" y="320"/>
                </a:lnTo>
                <a:lnTo>
                  <a:pt x="2042" y="305"/>
                </a:lnTo>
                <a:lnTo>
                  <a:pt x="2043" y="320"/>
                </a:lnTo>
                <a:lnTo>
                  <a:pt x="2043" y="311"/>
                </a:lnTo>
                <a:lnTo>
                  <a:pt x="2043" y="324"/>
                </a:lnTo>
                <a:lnTo>
                  <a:pt x="2043" y="306"/>
                </a:lnTo>
                <a:lnTo>
                  <a:pt x="2044" y="313"/>
                </a:lnTo>
                <a:lnTo>
                  <a:pt x="2044" y="307"/>
                </a:lnTo>
                <a:lnTo>
                  <a:pt x="2045" y="301"/>
                </a:lnTo>
                <a:lnTo>
                  <a:pt x="2045" y="276"/>
                </a:lnTo>
                <a:lnTo>
                  <a:pt x="2045" y="288"/>
                </a:lnTo>
                <a:lnTo>
                  <a:pt x="2045" y="270"/>
                </a:lnTo>
                <a:lnTo>
                  <a:pt x="2046" y="273"/>
                </a:lnTo>
                <a:lnTo>
                  <a:pt x="2046" y="221"/>
                </a:lnTo>
                <a:lnTo>
                  <a:pt x="2046" y="189"/>
                </a:lnTo>
                <a:lnTo>
                  <a:pt x="2047" y="224"/>
                </a:lnTo>
                <a:lnTo>
                  <a:pt x="2047" y="253"/>
                </a:lnTo>
                <a:lnTo>
                  <a:pt x="2047" y="266"/>
                </a:lnTo>
                <a:lnTo>
                  <a:pt x="2047" y="317"/>
                </a:lnTo>
                <a:lnTo>
                  <a:pt x="2048" y="361"/>
                </a:lnTo>
                <a:lnTo>
                  <a:pt x="2048" y="323"/>
                </a:lnTo>
                <a:lnTo>
                  <a:pt x="2049" y="322"/>
                </a:lnTo>
                <a:lnTo>
                  <a:pt x="2049" y="313"/>
                </a:lnTo>
                <a:lnTo>
                  <a:pt x="2049" y="302"/>
                </a:lnTo>
                <a:lnTo>
                  <a:pt x="2049" y="332"/>
                </a:lnTo>
                <a:lnTo>
                  <a:pt x="2050" y="352"/>
                </a:lnTo>
                <a:lnTo>
                  <a:pt x="2050" y="353"/>
                </a:lnTo>
                <a:lnTo>
                  <a:pt x="2050" y="345"/>
                </a:lnTo>
                <a:lnTo>
                  <a:pt x="2050" y="352"/>
                </a:lnTo>
                <a:lnTo>
                  <a:pt x="2051" y="317"/>
                </a:lnTo>
                <a:lnTo>
                  <a:pt x="2051" y="316"/>
                </a:lnTo>
                <a:lnTo>
                  <a:pt x="2051" y="253"/>
                </a:lnTo>
                <a:lnTo>
                  <a:pt x="2052" y="251"/>
                </a:lnTo>
                <a:lnTo>
                  <a:pt x="2052" y="233"/>
                </a:lnTo>
                <a:lnTo>
                  <a:pt x="2052" y="206"/>
                </a:lnTo>
                <a:lnTo>
                  <a:pt x="2053" y="233"/>
                </a:lnTo>
                <a:lnTo>
                  <a:pt x="2053" y="220"/>
                </a:lnTo>
                <a:lnTo>
                  <a:pt x="2053" y="277"/>
                </a:lnTo>
                <a:lnTo>
                  <a:pt x="2054" y="379"/>
                </a:lnTo>
                <a:lnTo>
                  <a:pt x="2054" y="426"/>
                </a:lnTo>
                <a:lnTo>
                  <a:pt x="2054" y="391"/>
                </a:lnTo>
                <a:lnTo>
                  <a:pt x="2054" y="341"/>
                </a:lnTo>
                <a:lnTo>
                  <a:pt x="2055" y="347"/>
                </a:lnTo>
                <a:lnTo>
                  <a:pt x="2055" y="357"/>
                </a:lnTo>
                <a:lnTo>
                  <a:pt x="2056" y="326"/>
                </a:lnTo>
                <a:lnTo>
                  <a:pt x="2056" y="348"/>
                </a:lnTo>
                <a:lnTo>
                  <a:pt x="2056" y="350"/>
                </a:lnTo>
                <a:lnTo>
                  <a:pt x="2056" y="355"/>
                </a:lnTo>
                <a:lnTo>
                  <a:pt x="2057" y="352"/>
                </a:lnTo>
                <a:lnTo>
                  <a:pt x="2057" y="353"/>
                </a:lnTo>
                <a:lnTo>
                  <a:pt x="2057" y="322"/>
                </a:lnTo>
                <a:lnTo>
                  <a:pt x="2058" y="342"/>
                </a:lnTo>
                <a:lnTo>
                  <a:pt x="2058" y="311"/>
                </a:lnTo>
                <a:lnTo>
                  <a:pt x="2058" y="320"/>
                </a:lnTo>
                <a:lnTo>
                  <a:pt x="2058" y="326"/>
                </a:lnTo>
                <a:lnTo>
                  <a:pt x="2059" y="318"/>
                </a:lnTo>
                <a:lnTo>
                  <a:pt x="2059" y="337"/>
                </a:lnTo>
                <a:lnTo>
                  <a:pt x="2060" y="332"/>
                </a:lnTo>
                <a:lnTo>
                  <a:pt x="2060" y="316"/>
                </a:lnTo>
                <a:lnTo>
                  <a:pt x="2060" y="322"/>
                </a:lnTo>
                <a:lnTo>
                  <a:pt x="2060" y="281"/>
                </a:lnTo>
                <a:lnTo>
                  <a:pt x="2061" y="298"/>
                </a:lnTo>
                <a:lnTo>
                  <a:pt x="2061" y="277"/>
                </a:lnTo>
                <a:lnTo>
                  <a:pt x="2061" y="280"/>
                </a:lnTo>
                <a:lnTo>
                  <a:pt x="2061" y="277"/>
                </a:lnTo>
                <a:lnTo>
                  <a:pt x="2062" y="260"/>
                </a:lnTo>
                <a:lnTo>
                  <a:pt x="2062" y="232"/>
                </a:lnTo>
                <a:lnTo>
                  <a:pt x="2062" y="207"/>
                </a:lnTo>
                <a:lnTo>
                  <a:pt x="2063" y="206"/>
                </a:lnTo>
                <a:lnTo>
                  <a:pt x="2063" y="210"/>
                </a:lnTo>
                <a:lnTo>
                  <a:pt x="2064" y="227"/>
                </a:lnTo>
                <a:lnTo>
                  <a:pt x="2064" y="206"/>
                </a:lnTo>
                <a:lnTo>
                  <a:pt x="2064" y="190"/>
                </a:lnTo>
                <a:lnTo>
                  <a:pt x="2064" y="159"/>
                </a:lnTo>
                <a:lnTo>
                  <a:pt x="2065" y="151"/>
                </a:lnTo>
                <a:lnTo>
                  <a:pt x="2065" y="158"/>
                </a:lnTo>
                <a:lnTo>
                  <a:pt x="2065" y="170"/>
                </a:lnTo>
                <a:lnTo>
                  <a:pt x="2065" y="166"/>
                </a:lnTo>
                <a:lnTo>
                  <a:pt x="2066" y="179"/>
                </a:lnTo>
                <a:lnTo>
                  <a:pt x="2066" y="202"/>
                </a:lnTo>
                <a:lnTo>
                  <a:pt x="2067" y="166"/>
                </a:lnTo>
                <a:lnTo>
                  <a:pt x="2067" y="183"/>
                </a:lnTo>
                <a:lnTo>
                  <a:pt x="2067" y="180"/>
                </a:lnTo>
                <a:lnTo>
                  <a:pt x="2067" y="180"/>
                </a:lnTo>
                <a:lnTo>
                  <a:pt x="2068" y="197"/>
                </a:lnTo>
                <a:lnTo>
                  <a:pt x="2068" y="171"/>
                </a:lnTo>
                <a:lnTo>
                  <a:pt x="2068" y="174"/>
                </a:lnTo>
                <a:lnTo>
                  <a:pt x="2069" y="181"/>
                </a:lnTo>
                <a:lnTo>
                  <a:pt x="2069" y="178"/>
                </a:lnTo>
                <a:lnTo>
                  <a:pt x="2069" y="219"/>
                </a:lnTo>
                <a:lnTo>
                  <a:pt x="2069" y="217"/>
                </a:lnTo>
                <a:lnTo>
                  <a:pt x="2070" y="178"/>
                </a:lnTo>
                <a:lnTo>
                  <a:pt x="2070" y="223"/>
                </a:lnTo>
                <a:lnTo>
                  <a:pt x="2071" y="226"/>
                </a:lnTo>
                <a:lnTo>
                  <a:pt x="2071" y="231"/>
                </a:lnTo>
                <a:lnTo>
                  <a:pt x="2071" y="220"/>
                </a:lnTo>
                <a:lnTo>
                  <a:pt x="2071" y="253"/>
                </a:lnTo>
                <a:lnTo>
                  <a:pt x="2072" y="222"/>
                </a:lnTo>
                <a:lnTo>
                  <a:pt x="2072" y="191"/>
                </a:lnTo>
                <a:lnTo>
                  <a:pt x="2072" y="173"/>
                </a:lnTo>
                <a:lnTo>
                  <a:pt x="2073" y="171"/>
                </a:lnTo>
                <a:lnTo>
                  <a:pt x="2073" y="164"/>
                </a:lnTo>
                <a:lnTo>
                  <a:pt x="2073" y="170"/>
                </a:lnTo>
                <a:lnTo>
                  <a:pt x="2073" y="178"/>
                </a:lnTo>
                <a:lnTo>
                  <a:pt x="2074" y="190"/>
                </a:lnTo>
                <a:lnTo>
                  <a:pt x="2074" y="184"/>
                </a:lnTo>
                <a:lnTo>
                  <a:pt x="2075" y="179"/>
                </a:lnTo>
                <a:lnTo>
                  <a:pt x="2075" y="175"/>
                </a:lnTo>
                <a:lnTo>
                  <a:pt x="2075" y="173"/>
                </a:lnTo>
                <a:lnTo>
                  <a:pt x="2075" y="160"/>
                </a:lnTo>
                <a:lnTo>
                  <a:pt x="2076" y="170"/>
                </a:lnTo>
                <a:lnTo>
                  <a:pt x="2076" y="191"/>
                </a:lnTo>
                <a:lnTo>
                  <a:pt x="2076" y="184"/>
                </a:lnTo>
                <a:lnTo>
                  <a:pt x="2076" y="179"/>
                </a:lnTo>
                <a:lnTo>
                  <a:pt x="2077" y="182"/>
                </a:lnTo>
                <a:lnTo>
                  <a:pt x="2077" y="168"/>
                </a:lnTo>
                <a:lnTo>
                  <a:pt x="2078" y="200"/>
                </a:lnTo>
                <a:lnTo>
                  <a:pt x="2078" y="232"/>
                </a:lnTo>
                <a:lnTo>
                  <a:pt x="2078" y="200"/>
                </a:lnTo>
                <a:lnTo>
                  <a:pt x="2078" y="198"/>
                </a:lnTo>
                <a:lnTo>
                  <a:pt x="2079" y="221"/>
                </a:lnTo>
                <a:lnTo>
                  <a:pt x="2079" y="245"/>
                </a:lnTo>
                <a:lnTo>
                  <a:pt x="2079" y="218"/>
                </a:lnTo>
                <a:lnTo>
                  <a:pt x="2080" y="210"/>
                </a:lnTo>
                <a:lnTo>
                  <a:pt x="2080" y="193"/>
                </a:lnTo>
                <a:lnTo>
                  <a:pt x="2080" y="166"/>
                </a:lnTo>
                <a:lnTo>
                  <a:pt x="2080" y="144"/>
                </a:lnTo>
                <a:lnTo>
                  <a:pt x="2081" y="135"/>
                </a:lnTo>
                <a:lnTo>
                  <a:pt x="2081" y="149"/>
                </a:lnTo>
                <a:lnTo>
                  <a:pt x="2082" y="166"/>
                </a:lnTo>
                <a:lnTo>
                  <a:pt x="2082" y="167"/>
                </a:lnTo>
                <a:lnTo>
                  <a:pt x="2082" y="196"/>
                </a:lnTo>
                <a:lnTo>
                  <a:pt x="2082" y="212"/>
                </a:lnTo>
                <a:lnTo>
                  <a:pt x="2083" y="145"/>
                </a:lnTo>
                <a:lnTo>
                  <a:pt x="2083" y="147"/>
                </a:lnTo>
                <a:lnTo>
                  <a:pt x="2083" y="131"/>
                </a:lnTo>
                <a:lnTo>
                  <a:pt x="2084" y="130"/>
                </a:lnTo>
                <a:lnTo>
                  <a:pt x="2084" y="140"/>
                </a:lnTo>
                <a:lnTo>
                  <a:pt x="2084" y="136"/>
                </a:lnTo>
                <a:lnTo>
                  <a:pt x="2084" y="145"/>
                </a:lnTo>
                <a:lnTo>
                  <a:pt x="2085" y="147"/>
                </a:lnTo>
                <a:lnTo>
                  <a:pt x="2085" y="118"/>
                </a:lnTo>
                <a:lnTo>
                  <a:pt x="2086" y="169"/>
                </a:lnTo>
                <a:lnTo>
                  <a:pt x="2086" y="275"/>
                </a:lnTo>
                <a:lnTo>
                  <a:pt x="2086" y="321"/>
                </a:lnTo>
                <a:lnTo>
                  <a:pt x="2086" y="331"/>
                </a:lnTo>
                <a:lnTo>
                  <a:pt x="2087" y="342"/>
                </a:lnTo>
                <a:lnTo>
                  <a:pt x="2087" y="338"/>
                </a:lnTo>
                <a:lnTo>
                  <a:pt x="2087" y="339"/>
                </a:lnTo>
                <a:lnTo>
                  <a:pt x="2088" y="340"/>
                </a:lnTo>
                <a:lnTo>
                  <a:pt x="2088" y="345"/>
                </a:lnTo>
                <a:lnTo>
                  <a:pt x="2088" y="326"/>
                </a:lnTo>
                <a:lnTo>
                  <a:pt x="2089" y="317"/>
                </a:lnTo>
                <a:lnTo>
                  <a:pt x="2089" y="341"/>
                </a:lnTo>
                <a:lnTo>
                  <a:pt x="2089" y="328"/>
                </a:lnTo>
                <a:lnTo>
                  <a:pt x="2090" y="324"/>
                </a:lnTo>
                <a:lnTo>
                  <a:pt x="2090" y="293"/>
                </a:lnTo>
                <a:lnTo>
                  <a:pt x="2090" y="294"/>
                </a:lnTo>
                <a:lnTo>
                  <a:pt x="2090" y="292"/>
                </a:lnTo>
                <a:lnTo>
                  <a:pt x="2091" y="291"/>
                </a:lnTo>
                <a:lnTo>
                  <a:pt x="2091" y="262"/>
                </a:lnTo>
                <a:lnTo>
                  <a:pt x="2091" y="253"/>
                </a:lnTo>
                <a:lnTo>
                  <a:pt x="2091" y="240"/>
                </a:lnTo>
                <a:lnTo>
                  <a:pt x="2092" y="246"/>
                </a:lnTo>
                <a:lnTo>
                  <a:pt x="2092" y="241"/>
                </a:lnTo>
                <a:lnTo>
                  <a:pt x="2093" y="237"/>
                </a:lnTo>
                <a:lnTo>
                  <a:pt x="2093" y="240"/>
                </a:lnTo>
                <a:lnTo>
                  <a:pt x="2093" y="204"/>
                </a:lnTo>
                <a:lnTo>
                  <a:pt x="2093" y="237"/>
                </a:lnTo>
                <a:lnTo>
                  <a:pt x="2094" y="248"/>
                </a:lnTo>
                <a:lnTo>
                  <a:pt x="2094" y="189"/>
                </a:lnTo>
                <a:lnTo>
                  <a:pt x="2094" y="195"/>
                </a:lnTo>
                <a:lnTo>
                  <a:pt x="2095" y="206"/>
                </a:lnTo>
                <a:lnTo>
                  <a:pt x="2095" y="212"/>
                </a:lnTo>
                <a:lnTo>
                  <a:pt x="2095" y="212"/>
                </a:lnTo>
                <a:lnTo>
                  <a:pt x="2096" y="200"/>
                </a:lnTo>
                <a:lnTo>
                  <a:pt x="2096" y="202"/>
                </a:lnTo>
                <a:lnTo>
                  <a:pt x="2096" y="201"/>
                </a:lnTo>
                <a:lnTo>
                  <a:pt x="2097" y="209"/>
                </a:lnTo>
                <a:lnTo>
                  <a:pt x="2097" y="205"/>
                </a:lnTo>
                <a:lnTo>
                  <a:pt x="2097" y="223"/>
                </a:lnTo>
                <a:lnTo>
                  <a:pt x="2097" y="241"/>
                </a:lnTo>
                <a:lnTo>
                  <a:pt x="2098" y="237"/>
                </a:lnTo>
                <a:lnTo>
                  <a:pt x="2098" y="186"/>
                </a:lnTo>
                <a:lnTo>
                  <a:pt x="2098" y="126"/>
                </a:lnTo>
                <a:lnTo>
                  <a:pt x="2099" y="119"/>
                </a:lnTo>
                <a:lnTo>
                  <a:pt x="2099" y="122"/>
                </a:lnTo>
                <a:lnTo>
                  <a:pt x="2099" y="125"/>
                </a:lnTo>
                <a:lnTo>
                  <a:pt x="2100" y="139"/>
                </a:lnTo>
                <a:lnTo>
                  <a:pt x="2100" y="156"/>
                </a:lnTo>
                <a:lnTo>
                  <a:pt x="2100" y="162"/>
                </a:lnTo>
                <a:lnTo>
                  <a:pt x="2101" y="167"/>
                </a:lnTo>
                <a:lnTo>
                  <a:pt x="2101" y="166"/>
                </a:lnTo>
                <a:lnTo>
                  <a:pt x="2101" y="196"/>
                </a:lnTo>
                <a:lnTo>
                  <a:pt x="2101" y="236"/>
                </a:lnTo>
                <a:lnTo>
                  <a:pt x="2102" y="207"/>
                </a:lnTo>
                <a:lnTo>
                  <a:pt x="2102" y="175"/>
                </a:lnTo>
                <a:lnTo>
                  <a:pt x="2102" y="211"/>
                </a:lnTo>
                <a:lnTo>
                  <a:pt x="2102" y="239"/>
                </a:lnTo>
                <a:lnTo>
                  <a:pt x="2103" y="226"/>
                </a:lnTo>
                <a:lnTo>
                  <a:pt x="2103" y="207"/>
                </a:lnTo>
                <a:lnTo>
                  <a:pt x="2104" y="208"/>
                </a:lnTo>
                <a:lnTo>
                  <a:pt x="2104" y="196"/>
                </a:lnTo>
                <a:lnTo>
                  <a:pt x="2104" y="184"/>
                </a:lnTo>
                <a:lnTo>
                  <a:pt x="2105" y="155"/>
                </a:lnTo>
                <a:lnTo>
                  <a:pt x="2105" y="178"/>
                </a:lnTo>
                <a:lnTo>
                  <a:pt x="2105" y="187"/>
                </a:lnTo>
                <a:lnTo>
                  <a:pt x="2105" y="213"/>
                </a:lnTo>
                <a:lnTo>
                  <a:pt x="2106" y="174"/>
                </a:lnTo>
                <a:lnTo>
                  <a:pt x="2106" y="150"/>
                </a:lnTo>
                <a:lnTo>
                  <a:pt x="2107" y="137"/>
                </a:lnTo>
                <a:lnTo>
                  <a:pt x="2107" y="131"/>
                </a:lnTo>
                <a:lnTo>
                  <a:pt x="2107" y="135"/>
                </a:lnTo>
                <a:lnTo>
                  <a:pt x="2107" y="137"/>
                </a:lnTo>
                <a:lnTo>
                  <a:pt x="2108" y="150"/>
                </a:lnTo>
                <a:lnTo>
                  <a:pt x="2108" y="145"/>
                </a:lnTo>
                <a:lnTo>
                  <a:pt x="2108" y="148"/>
                </a:lnTo>
                <a:lnTo>
                  <a:pt x="2108" y="163"/>
                </a:lnTo>
                <a:lnTo>
                  <a:pt x="2109" y="216"/>
                </a:lnTo>
                <a:lnTo>
                  <a:pt x="2109" y="272"/>
                </a:lnTo>
                <a:lnTo>
                  <a:pt x="2109" y="231"/>
                </a:lnTo>
                <a:lnTo>
                  <a:pt x="2110" y="242"/>
                </a:lnTo>
                <a:lnTo>
                  <a:pt x="2110" y="261"/>
                </a:lnTo>
                <a:lnTo>
                  <a:pt x="2110" y="279"/>
                </a:lnTo>
                <a:lnTo>
                  <a:pt x="2111" y="318"/>
                </a:lnTo>
                <a:lnTo>
                  <a:pt x="2111" y="326"/>
                </a:lnTo>
                <a:lnTo>
                  <a:pt x="2111" y="326"/>
                </a:lnTo>
                <a:lnTo>
                  <a:pt x="2112" y="327"/>
                </a:lnTo>
                <a:lnTo>
                  <a:pt x="2112" y="320"/>
                </a:lnTo>
                <a:lnTo>
                  <a:pt x="2112" y="336"/>
                </a:lnTo>
                <a:lnTo>
                  <a:pt x="2112" y="326"/>
                </a:lnTo>
                <a:lnTo>
                  <a:pt x="2113" y="346"/>
                </a:lnTo>
                <a:lnTo>
                  <a:pt x="2113" y="349"/>
                </a:lnTo>
                <a:lnTo>
                  <a:pt x="2113" y="334"/>
                </a:lnTo>
                <a:lnTo>
                  <a:pt x="2114" y="285"/>
                </a:lnTo>
                <a:lnTo>
                  <a:pt x="2114" y="257"/>
                </a:lnTo>
                <a:lnTo>
                  <a:pt x="2114" y="216"/>
                </a:lnTo>
                <a:lnTo>
                  <a:pt x="2115" y="223"/>
                </a:lnTo>
                <a:lnTo>
                  <a:pt x="2115" y="212"/>
                </a:lnTo>
                <a:lnTo>
                  <a:pt x="2115" y="223"/>
                </a:lnTo>
                <a:lnTo>
                  <a:pt x="2116" y="218"/>
                </a:lnTo>
                <a:lnTo>
                  <a:pt x="2116" y="237"/>
                </a:lnTo>
                <a:lnTo>
                  <a:pt x="2116" y="259"/>
                </a:lnTo>
                <a:lnTo>
                  <a:pt x="2116" y="233"/>
                </a:lnTo>
                <a:lnTo>
                  <a:pt x="2117" y="336"/>
                </a:lnTo>
                <a:lnTo>
                  <a:pt x="2117" y="418"/>
                </a:lnTo>
                <a:lnTo>
                  <a:pt x="2118" y="432"/>
                </a:lnTo>
                <a:lnTo>
                  <a:pt x="2118" y="364"/>
                </a:lnTo>
                <a:lnTo>
                  <a:pt x="2118" y="352"/>
                </a:lnTo>
                <a:lnTo>
                  <a:pt x="2118" y="354"/>
                </a:lnTo>
                <a:lnTo>
                  <a:pt x="2119" y="352"/>
                </a:lnTo>
                <a:lnTo>
                  <a:pt x="2119" y="330"/>
                </a:lnTo>
                <a:lnTo>
                  <a:pt x="2119" y="351"/>
                </a:lnTo>
                <a:lnTo>
                  <a:pt x="2119" y="386"/>
                </a:lnTo>
                <a:lnTo>
                  <a:pt x="2120" y="364"/>
                </a:lnTo>
                <a:lnTo>
                  <a:pt x="2120" y="370"/>
                </a:lnTo>
                <a:lnTo>
                  <a:pt x="2120" y="369"/>
                </a:lnTo>
                <a:lnTo>
                  <a:pt x="2121" y="372"/>
                </a:lnTo>
                <a:lnTo>
                  <a:pt x="2121" y="359"/>
                </a:lnTo>
                <a:lnTo>
                  <a:pt x="2121" y="348"/>
                </a:lnTo>
                <a:lnTo>
                  <a:pt x="2122" y="360"/>
                </a:lnTo>
                <a:lnTo>
                  <a:pt x="2122" y="340"/>
                </a:lnTo>
                <a:lnTo>
                  <a:pt x="2122" y="307"/>
                </a:lnTo>
                <a:lnTo>
                  <a:pt x="2123" y="310"/>
                </a:lnTo>
                <a:lnTo>
                  <a:pt x="2123" y="305"/>
                </a:lnTo>
                <a:lnTo>
                  <a:pt x="2123" y="327"/>
                </a:lnTo>
                <a:lnTo>
                  <a:pt x="2123" y="313"/>
                </a:lnTo>
                <a:lnTo>
                  <a:pt x="2124" y="304"/>
                </a:lnTo>
                <a:lnTo>
                  <a:pt x="2124" y="291"/>
                </a:lnTo>
                <a:lnTo>
                  <a:pt x="2124" y="302"/>
                </a:lnTo>
                <a:lnTo>
                  <a:pt x="2125" y="319"/>
                </a:lnTo>
                <a:lnTo>
                  <a:pt x="2125" y="327"/>
                </a:lnTo>
                <a:lnTo>
                  <a:pt x="2125" y="319"/>
                </a:lnTo>
                <a:lnTo>
                  <a:pt x="2126" y="285"/>
                </a:lnTo>
                <a:lnTo>
                  <a:pt x="2126" y="257"/>
                </a:lnTo>
                <a:lnTo>
                  <a:pt x="2126" y="289"/>
                </a:lnTo>
                <a:lnTo>
                  <a:pt x="2127" y="283"/>
                </a:lnTo>
                <a:lnTo>
                  <a:pt x="2127" y="267"/>
                </a:lnTo>
                <a:lnTo>
                  <a:pt x="2127" y="249"/>
                </a:lnTo>
                <a:lnTo>
                  <a:pt x="2127" y="283"/>
                </a:lnTo>
                <a:lnTo>
                  <a:pt x="2128" y="296"/>
                </a:lnTo>
                <a:lnTo>
                  <a:pt x="2128" y="294"/>
                </a:lnTo>
                <a:lnTo>
                  <a:pt x="2129" y="288"/>
                </a:lnTo>
                <a:lnTo>
                  <a:pt x="2129" y="281"/>
                </a:lnTo>
                <a:lnTo>
                  <a:pt x="2129" y="271"/>
                </a:lnTo>
                <a:lnTo>
                  <a:pt x="2129" y="278"/>
                </a:lnTo>
                <a:lnTo>
                  <a:pt x="2130" y="261"/>
                </a:lnTo>
                <a:lnTo>
                  <a:pt x="2130" y="243"/>
                </a:lnTo>
                <a:lnTo>
                  <a:pt x="2130" y="223"/>
                </a:lnTo>
                <a:lnTo>
                  <a:pt x="2131" y="239"/>
                </a:lnTo>
                <a:lnTo>
                  <a:pt x="2131" y="221"/>
                </a:lnTo>
                <a:lnTo>
                  <a:pt x="2131" y="198"/>
                </a:lnTo>
                <a:lnTo>
                  <a:pt x="2131" y="181"/>
                </a:lnTo>
                <a:lnTo>
                  <a:pt x="2132" y="192"/>
                </a:lnTo>
                <a:lnTo>
                  <a:pt x="2132" y="185"/>
                </a:lnTo>
                <a:lnTo>
                  <a:pt x="2133" y="176"/>
                </a:lnTo>
                <a:lnTo>
                  <a:pt x="2133" y="162"/>
                </a:lnTo>
                <a:lnTo>
                  <a:pt x="2133" y="172"/>
                </a:lnTo>
                <a:lnTo>
                  <a:pt x="2133" y="155"/>
                </a:lnTo>
                <a:lnTo>
                  <a:pt x="2134" y="165"/>
                </a:lnTo>
                <a:lnTo>
                  <a:pt x="2134" y="194"/>
                </a:lnTo>
                <a:lnTo>
                  <a:pt x="2134" y="242"/>
                </a:lnTo>
                <a:lnTo>
                  <a:pt x="2134" y="260"/>
                </a:lnTo>
                <a:lnTo>
                  <a:pt x="2135" y="243"/>
                </a:lnTo>
                <a:lnTo>
                  <a:pt x="2135" y="247"/>
                </a:lnTo>
                <a:lnTo>
                  <a:pt x="2135" y="235"/>
                </a:lnTo>
                <a:lnTo>
                  <a:pt x="2136" y="233"/>
                </a:lnTo>
                <a:lnTo>
                  <a:pt x="2136" y="216"/>
                </a:lnTo>
                <a:lnTo>
                  <a:pt x="2136" y="216"/>
                </a:lnTo>
                <a:lnTo>
                  <a:pt x="2137" y="230"/>
                </a:lnTo>
                <a:lnTo>
                  <a:pt x="2137" y="260"/>
                </a:lnTo>
                <a:lnTo>
                  <a:pt x="2137" y="240"/>
                </a:lnTo>
                <a:lnTo>
                  <a:pt x="2138" y="251"/>
                </a:lnTo>
                <a:lnTo>
                  <a:pt x="2138" y="222"/>
                </a:lnTo>
                <a:lnTo>
                  <a:pt x="2138" y="232"/>
                </a:lnTo>
                <a:lnTo>
                  <a:pt x="2138" y="215"/>
                </a:lnTo>
                <a:lnTo>
                  <a:pt x="2139" y="206"/>
                </a:lnTo>
                <a:lnTo>
                  <a:pt x="2139" y="194"/>
                </a:lnTo>
                <a:lnTo>
                  <a:pt x="2140" y="198"/>
                </a:lnTo>
                <a:lnTo>
                  <a:pt x="2140" y="193"/>
                </a:lnTo>
                <a:lnTo>
                  <a:pt x="2140" y="167"/>
                </a:lnTo>
                <a:lnTo>
                  <a:pt x="2140" y="155"/>
                </a:lnTo>
                <a:lnTo>
                  <a:pt x="2141" y="159"/>
                </a:lnTo>
                <a:lnTo>
                  <a:pt x="2141" y="178"/>
                </a:lnTo>
                <a:lnTo>
                  <a:pt x="2141" y="175"/>
                </a:lnTo>
                <a:lnTo>
                  <a:pt x="2142" y="203"/>
                </a:lnTo>
                <a:lnTo>
                  <a:pt x="2142" y="205"/>
                </a:lnTo>
                <a:lnTo>
                  <a:pt x="2142" y="216"/>
                </a:lnTo>
                <a:lnTo>
                  <a:pt x="2142" y="216"/>
                </a:lnTo>
                <a:lnTo>
                  <a:pt x="2143" y="207"/>
                </a:lnTo>
                <a:lnTo>
                  <a:pt x="2143" y="181"/>
                </a:lnTo>
                <a:lnTo>
                  <a:pt x="2144" y="141"/>
                </a:lnTo>
                <a:lnTo>
                  <a:pt x="2144" y="133"/>
                </a:lnTo>
                <a:lnTo>
                  <a:pt x="2144" y="136"/>
                </a:lnTo>
                <a:lnTo>
                  <a:pt x="2144" y="139"/>
                </a:lnTo>
                <a:lnTo>
                  <a:pt x="2145" y="144"/>
                </a:lnTo>
                <a:lnTo>
                  <a:pt x="2145" y="154"/>
                </a:lnTo>
                <a:lnTo>
                  <a:pt x="2145" y="152"/>
                </a:lnTo>
                <a:lnTo>
                  <a:pt x="2146" y="189"/>
                </a:lnTo>
                <a:lnTo>
                  <a:pt x="2146" y="159"/>
                </a:lnTo>
                <a:lnTo>
                  <a:pt x="2146" y="139"/>
                </a:lnTo>
                <a:lnTo>
                  <a:pt x="2146" y="146"/>
                </a:lnTo>
                <a:lnTo>
                  <a:pt x="2147" y="122"/>
                </a:lnTo>
                <a:lnTo>
                  <a:pt x="2147" y="145"/>
                </a:lnTo>
                <a:lnTo>
                  <a:pt x="2148" y="160"/>
                </a:lnTo>
                <a:lnTo>
                  <a:pt x="2148" y="166"/>
                </a:lnTo>
                <a:lnTo>
                  <a:pt x="2148" y="148"/>
                </a:lnTo>
                <a:lnTo>
                  <a:pt x="2148" y="180"/>
                </a:lnTo>
                <a:lnTo>
                  <a:pt x="2149" y="162"/>
                </a:lnTo>
                <a:lnTo>
                  <a:pt x="2149" y="158"/>
                </a:lnTo>
                <a:lnTo>
                  <a:pt x="2149" y="168"/>
                </a:lnTo>
                <a:lnTo>
                  <a:pt x="2149" y="191"/>
                </a:lnTo>
                <a:lnTo>
                  <a:pt x="2150" y="207"/>
                </a:lnTo>
                <a:lnTo>
                  <a:pt x="2150" y="236"/>
                </a:lnTo>
                <a:lnTo>
                  <a:pt x="2151" y="206"/>
                </a:lnTo>
                <a:lnTo>
                  <a:pt x="2151" y="226"/>
                </a:lnTo>
                <a:lnTo>
                  <a:pt x="2151" y="213"/>
                </a:lnTo>
                <a:lnTo>
                  <a:pt x="2151" y="226"/>
                </a:lnTo>
                <a:lnTo>
                  <a:pt x="2152" y="226"/>
                </a:lnTo>
                <a:lnTo>
                  <a:pt x="2152" y="216"/>
                </a:lnTo>
                <a:lnTo>
                  <a:pt x="2152" y="252"/>
                </a:lnTo>
                <a:lnTo>
                  <a:pt x="2153" y="242"/>
                </a:lnTo>
                <a:lnTo>
                  <a:pt x="2153" y="237"/>
                </a:lnTo>
                <a:lnTo>
                  <a:pt x="2153" y="226"/>
                </a:lnTo>
                <a:lnTo>
                  <a:pt x="2153" y="229"/>
                </a:lnTo>
                <a:lnTo>
                  <a:pt x="2154" y="252"/>
                </a:lnTo>
                <a:lnTo>
                  <a:pt x="2154" y="260"/>
                </a:lnTo>
                <a:lnTo>
                  <a:pt x="2155" y="251"/>
                </a:lnTo>
                <a:lnTo>
                  <a:pt x="2155" y="243"/>
                </a:lnTo>
                <a:lnTo>
                  <a:pt x="2155" y="203"/>
                </a:lnTo>
                <a:lnTo>
                  <a:pt x="2155" y="207"/>
                </a:lnTo>
                <a:lnTo>
                  <a:pt x="2156" y="200"/>
                </a:lnTo>
                <a:lnTo>
                  <a:pt x="2156" y="193"/>
                </a:lnTo>
                <a:lnTo>
                  <a:pt x="2156" y="184"/>
                </a:lnTo>
                <a:lnTo>
                  <a:pt x="2157" y="208"/>
                </a:lnTo>
                <a:lnTo>
                  <a:pt x="2157" y="226"/>
                </a:lnTo>
                <a:lnTo>
                  <a:pt x="2157" y="193"/>
                </a:lnTo>
                <a:lnTo>
                  <a:pt x="2157" y="210"/>
                </a:lnTo>
                <a:lnTo>
                  <a:pt x="2158" y="214"/>
                </a:lnTo>
                <a:lnTo>
                  <a:pt x="2158" y="253"/>
                </a:lnTo>
                <a:lnTo>
                  <a:pt x="2159" y="262"/>
                </a:lnTo>
                <a:lnTo>
                  <a:pt x="2159" y="262"/>
                </a:lnTo>
                <a:lnTo>
                  <a:pt x="2159" y="230"/>
                </a:lnTo>
                <a:lnTo>
                  <a:pt x="2159" y="198"/>
                </a:lnTo>
                <a:lnTo>
                  <a:pt x="2160" y="191"/>
                </a:lnTo>
                <a:lnTo>
                  <a:pt x="2160" y="181"/>
                </a:lnTo>
                <a:lnTo>
                  <a:pt x="2160" y="181"/>
                </a:lnTo>
                <a:lnTo>
                  <a:pt x="2160" y="178"/>
                </a:lnTo>
                <a:lnTo>
                  <a:pt x="2161" y="149"/>
                </a:lnTo>
                <a:lnTo>
                  <a:pt x="2161" y="148"/>
                </a:lnTo>
                <a:lnTo>
                  <a:pt x="2162" y="168"/>
                </a:lnTo>
                <a:lnTo>
                  <a:pt x="2162" y="129"/>
                </a:lnTo>
                <a:lnTo>
                  <a:pt x="2162" y="137"/>
                </a:lnTo>
                <a:lnTo>
                  <a:pt x="2162" y="127"/>
                </a:lnTo>
                <a:lnTo>
                  <a:pt x="2163" y="123"/>
                </a:lnTo>
                <a:lnTo>
                  <a:pt x="2163" y="130"/>
                </a:lnTo>
                <a:lnTo>
                  <a:pt x="2163" y="182"/>
                </a:lnTo>
                <a:lnTo>
                  <a:pt x="2164" y="221"/>
                </a:lnTo>
                <a:lnTo>
                  <a:pt x="2164" y="250"/>
                </a:lnTo>
                <a:lnTo>
                  <a:pt x="2164" y="283"/>
                </a:lnTo>
                <a:lnTo>
                  <a:pt x="2164" y="330"/>
                </a:lnTo>
                <a:lnTo>
                  <a:pt x="2165" y="326"/>
                </a:lnTo>
                <a:lnTo>
                  <a:pt x="2165" y="257"/>
                </a:lnTo>
                <a:lnTo>
                  <a:pt x="2166" y="251"/>
                </a:lnTo>
                <a:lnTo>
                  <a:pt x="2166" y="253"/>
                </a:lnTo>
                <a:lnTo>
                  <a:pt x="2166" y="262"/>
                </a:lnTo>
                <a:lnTo>
                  <a:pt x="2166" y="242"/>
                </a:lnTo>
                <a:lnTo>
                  <a:pt x="2167" y="251"/>
                </a:lnTo>
                <a:lnTo>
                  <a:pt x="2167" y="235"/>
                </a:lnTo>
                <a:lnTo>
                  <a:pt x="2167" y="224"/>
                </a:lnTo>
                <a:lnTo>
                  <a:pt x="2168" y="229"/>
                </a:lnTo>
                <a:lnTo>
                  <a:pt x="2168" y="215"/>
                </a:lnTo>
                <a:lnTo>
                  <a:pt x="2168" y="178"/>
                </a:lnTo>
                <a:lnTo>
                  <a:pt x="2169" y="184"/>
                </a:lnTo>
                <a:lnTo>
                  <a:pt x="2169" y="148"/>
                </a:lnTo>
                <a:lnTo>
                  <a:pt x="2169" y="156"/>
                </a:lnTo>
                <a:lnTo>
                  <a:pt x="2170" y="158"/>
                </a:lnTo>
                <a:lnTo>
                  <a:pt x="2170" y="146"/>
                </a:lnTo>
                <a:lnTo>
                  <a:pt x="2170" y="142"/>
                </a:lnTo>
                <a:lnTo>
                  <a:pt x="2170" y="132"/>
                </a:lnTo>
                <a:lnTo>
                  <a:pt x="2171" y="154"/>
                </a:lnTo>
                <a:lnTo>
                  <a:pt x="2171" y="150"/>
                </a:lnTo>
                <a:lnTo>
                  <a:pt x="2171" y="158"/>
                </a:lnTo>
                <a:lnTo>
                  <a:pt x="2172" y="152"/>
                </a:lnTo>
                <a:lnTo>
                  <a:pt x="2172" y="145"/>
                </a:lnTo>
                <a:lnTo>
                  <a:pt x="2172" y="170"/>
                </a:lnTo>
                <a:lnTo>
                  <a:pt x="2173" y="227"/>
                </a:lnTo>
                <a:lnTo>
                  <a:pt x="2173" y="301"/>
                </a:lnTo>
                <a:lnTo>
                  <a:pt x="2173" y="299"/>
                </a:lnTo>
                <a:lnTo>
                  <a:pt x="2174" y="281"/>
                </a:lnTo>
                <a:lnTo>
                  <a:pt x="2174" y="285"/>
                </a:lnTo>
                <a:lnTo>
                  <a:pt x="2174" y="290"/>
                </a:lnTo>
                <a:lnTo>
                  <a:pt x="2174" y="315"/>
                </a:lnTo>
                <a:lnTo>
                  <a:pt x="2175" y="269"/>
                </a:lnTo>
                <a:lnTo>
                  <a:pt x="2175" y="278"/>
                </a:lnTo>
                <a:lnTo>
                  <a:pt x="2175" y="291"/>
                </a:lnTo>
                <a:lnTo>
                  <a:pt x="2175" y="282"/>
                </a:lnTo>
                <a:lnTo>
                  <a:pt x="2176" y="286"/>
                </a:lnTo>
                <a:lnTo>
                  <a:pt x="2176" y="300"/>
                </a:lnTo>
                <a:lnTo>
                  <a:pt x="2177" y="307"/>
                </a:lnTo>
                <a:lnTo>
                  <a:pt x="2177" y="292"/>
                </a:lnTo>
                <a:lnTo>
                  <a:pt x="2177" y="317"/>
                </a:lnTo>
                <a:lnTo>
                  <a:pt x="2177" y="315"/>
                </a:lnTo>
                <a:lnTo>
                  <a:pt x="2178" y="302"/>
                </a:lnTo>
                <a:lnTo>
                  <a:pt x="2178" y="268"/>
                </a:lnTo>
                <a:lnTo>
                  <a:pt x="2178" y="267"/>
                </a:lnTo>
                <a:lnTo>
                  <a:pt x="2179" y="285"/>
                </a:lnTo>
                <a:lnTo>
                  <a:pt x="2179" y="283"/>
                </a:lnTo>
                <a:lnTo>
                  <a:pt x="2179" y="270"/>
                </a:lnTo>
                <a:lnTo>
                  <a:pt x="2180" y="253"/>
                </a:lnTo>
                <a:lnTo>
                  <a:pt x="2180" y="249"/>
                </a:lnTo>
                <a:lnTo>
                  <a:pt x="2180" y="261"/>
                </a:lnTo>
                <a:lnTo>
                  <a:pt x="2181" y="271"/>
                </a:lnTo>
                <a:lnTo>
                  <a:pt x="2181" y="248"/>
                </a:lnTo>
                <a:lnTo>
                  <a:pt x="2181" y="220"/>
                </a:lnTo>
                <a:lnTo>
                  <a:pt x="2181" y="244"/>
                </a:lnTo>
                <a:lnTo>
                  <a:pt x="2182" y="282"/>
                </a:lnTo>
                <a:lnTo>
                  <a:pt x="2182" y="260"/>
                </a:lnTo>
                <a:lnTo>
                  <a:pt x="2182" y="276"/>
                </a:lnTo>
                <a:lnTo>
                  <a:pt x="2183" y="268"/>
                </a:lnTo>
                <a:lnTo>
                  <a:pt x="2183" y="265"/>
                </a:lnTo>
                <a:lnTo>
                  <a:pt x="2183" y="275"/>
                </a:lnTo>
                <a:lnTo>
                  <a:pt x="2184" y="288"/>
                </a:lnTo>
                <a:lnTo>
                  <a:pt x="2184" y="271"/>
                </a:lnTo>
                <a:lnTo>
                  <a:pt x="2184" y="268"/>
                </a:lnTo>
                <a:lnTo>
                  <a:pt x="2185" y="266"/>
                </a:lnTo>
                <a:lnTo>
                  <a:pt x="2185" y="273"/>
                </a:lnTo>
                <a:lnTo>
                  <a:pt x="2185" y="245"/>
                </a:lnTo>
                <a:lnTo>
                  <a:pt x="2185" y="244"/>
                </a:lnTo>
                <a:lnTo>
                  <a:pt x="2186" y="249"/>
                </a:lnTo>
                <a:lnTo>
                  <a:pt x="2186" y="239"/>
                </a:lnTo>
                <a:lnTo>
                  <a:pt x="2186" y="238"/>
                </a:lnTo>
                <a:lnTo>
                  <a:pt x="2187" y="205"/>
                </a:lnTo>
                <a:lnTo>
                  <a:pt x="2187" y="198"/>
                </a:lnTo>
                <a:lnTo>
                  <a:pt x="2187" y="170"/>
                </a:lnTo>
                <a:lnTo>
                  <a:pt x="2188" y="170"/>
                </a:lnTo>
                <a:lnTo>
                  <a:pt x="2188" y="159"/>
                </a:lnTo>
                <a:lnTo>
                  <a:pt x="2188" y="158"/>
                </a:lnTo>
                <a:lnTo>
                  <a:pt x="2189" y="156"/>
                </a:lnTo>
                <a:lnTo>
                  <a:pt x="2189" y="160"/>
                </a:lnTo>
                <a:lnTo>
                  <a:pt x="2189" y="195"/>
                </a:lnTo>
                <a:lnTo>
                  <a:pt x="2189" y="221"/>
                </a:lnTo>
                <a:lnTo>
                  <a:pt x="2190" y="245"/>
                </a:lnTo>
                <a:lnTo>
                  <a:pt x="2190" y="221"/>
                </a:lnTo>
                <a:lnTo>
                  <a:pt x="2191" y="221"/>
                </a:lnTo>
                <a:lnTo>
                  <a:pt x="2191" y="177"/>
                </a:lnTo>
                <a:lnTo>
                  <a:pt x="2191" y="154"/>
                </a:lnTo>
                <a:lnTo>
                  <a:pt x="2191" y="154"/>
                </a:lnTo>
                <a:lnTo>
                  <a:pt x="2192" y="119"/>
                </a:lnTo>
                <a:lnTo>
                  <a:pt x="2192" y="131"/>
                </a:lnTo>
                <a:lnTo>
                  <a:pt x="2192" y="141"/>
                </a:lnTo>
                <a:lnTo>
                  <a:pt x="2192" y="218"/>
                </a:lnTo>
                <a:lnTo>
                  <a:pt x="2193" y="236"/>
                </a:lnTo>
                <a:lnTo>
                  <a:pt x="2193" y="226"/>
                </a:lnTo>
                <a:lnTo>
                  <a:pt x="2193" y="241"/>
                </a:lnTo>
                <a:lnTo>
                  <a:pt x="2194" y="186"/>
                </a:lnTo>
                <a:lnTo>
                  <a:pt x="2194" y="158"/>
                </a:lnTo>
                <a:lnTo>
                  <a:pt x="2194" y="149"/>
                </a:lnTo>
                <a:lnTo>
                  <a:pt x="2195" y="162"/>
                </a:lnTo>
                <a:lnTo>
                  <a:pt x="2195" y="148"/>
                </a:lnTo>
                <a:lnTo>
                  <a:pt x="2195" y="121"/>
                </a:lnTo>
                <a:lnTo>
                  <a:pt x="2196" y="127"/>
                </a:lnTo>
                <a:lnTo>
                  <a:pt x="2196" y="146"/>
                </a:lnTo>
                <a:lnTo>
                  <a:pt x="2196" y="160"/>
                </a:lnTo>
                <a:lnTo>
                  <a:pt x="2196" y="139"/>
                </a:lnTo>
                <a:lnTo>
                  <a:pt x="2197" y="173"/>
                </a:lnTo>
                <a:lnTo>
                  <a:pt x="2197" y="220"/>
                </a:lnTo>
                <a:lnTo>
                  <a:pt x="2197" y="260"/>
                </a:lnTo>
                <a:lnTo>
                  <a:pt x="2198" y="293"/>
                </a:lnTo>
                <a:lnTo>
                  <a:pt x="2198" y="277"/>
                </a:lnTo>
                <a:lnTo>
                  <a:pt x="2198" y="254"/>
                </a:lnTo>
                <a:lnTo>
                  <a:pt x="2199" y="255"/>
                </a:lnTo>
                <a:lnTo>
                  <a:pt x="2199" y="259"/>
                </a:lnTo>
                <a:lnTo>
                  <a:pt x="2199" y="263"/>
                </a:lnTo>
                <a:lnTo>
                  <a:pt x="2200" y="259"/>
                </a:lnTo>
                <a:lnTo>
                  <a:pt x="2200" y="222"/>
                </a:lnTo>
                <a:lnTo>
                  <a:pt x="2200" y="213"/>
                </a:lnTo>
                <a:lnTo>
                  <a:pt x="2200" y="198"/>
                </a:lnTo>
                <a:lnTo>
                  <a:pt x="2201" y="203"/>
                </a:lnTo>
                <a:lnTo>
                  <a:pt x="2201" y="194"/>
                </a:lnTo>
                <a:lnTo>
                  <a:pt x="2202" y="178"/>
                </a:lnTo>
                <a:lnTo>
                  <a:pt x="2202" y="177"/>
                </a:lnTo>
                <a:lnTo>
                  <a:pt x="2202" y="169"/>
                </a:lnTo>
                <a:lnTo>
                  <a:pt x="2202" y="167"/>
                </a:lnTo>
                <a:lnTo>
                  <a:pt x="2203" y="168"/>
                </a:lnTo>
                <a:lnTo>
                  <a:pt x="2203" y="159"/>
                </a:lnTo>
                <a:lnTo>
                  <a:pt x="2203" y="129"/>
                </a:lnTo>
                <a:lnTo>
                  <a:pt x="2203" y="127"/>
                </a:lnTo>
                <a:lnTo>
                  <a:pt x="2204" y="140"/>
                </a:lnTo>
                <a:lnTo>
                  <a:pt x="2204" y="175"/>
                </a:lnTo>
                <a:lnTo>
                  <a:pt x="2204" y="201"/>
                </a:lnTo>
                <a:lnTo>
                  <a:pt x="2205" y="222"/>
                </a:lnTo>
                <a:lnTo>
                  <a:pt x="2205" y="218"/>
                </a:lnTo>
                <a:lnTo>
                  <a:pt x="2206" y="229"/>
                </a:lnTo>
                <a:lnTo>
                  <a:pt x="2206" y="240"/>
                </a:lnTo>
                <a:lnTo>
                  <a:pt x="2206" y="265"/>
                </a:lnTo>
                <a:lnTo>
                  <a:pt x="2206" y="252"/>
                </a:lnTo>
                <a:lnTo>
                  <a:pt x="2207" y="220"/>
                </a:lnTo>
                <a:lnTo>
                  <a:pt x="2207" y="230"/>
                </a:lnTo>
                <a:lnTo>
                  <a:pt x="2207" y="195"/>
                </a:lnTo>
                <a:lnTo>
                  <a:pt x="2207" y="158"/>
                </a:lnTo>
                <a:lnTo>
                  <a:pt x="2208" y="139"/>
                </a:lnTo>
                <a:lnTo>
                  <a:pt x="2208" y="142"/>
                </a:lnTo>
                <a:lnTo>
                  <a:pt x="2208" y="128"/>
                </a:lnTo>
                <a:lnTo>
                  <a:pt x="2209" y="130"/>
                </a:lnTo>
                <a:lnTo>
                  <a:pt x="2209" y="117"/>
                </a:lnTo>
                <a:lnTo>
                  <a:pt x="2209" y="120"/>
                </a:lnTo>
                <a:lnTo>
                  <a:pt x="2210" y="124"/>
                </a:lnTo>
                <a:lnTo>
                  <a:pt x="2210" y="133"/>
                </a:lnTo>
                <a:lnTo>
                  <a:pt x="2210" y="127"/>
                </a:lnTo>
                <a:lnTo>
                  <a:pt x="2211" y="131"/>
                </a:lnTo>
                <a:lnTo>
                  <a:pt x="2211" y="137"/>
                </a:lnTo>
                <a:lnTo>
                  <a:pt x="2211" y="153"/>
                </a:lnTo>
                <a:lnTo>
                  <a:pt x="2211" y="172"/>
                </a:lnTo>
                <a:lnTo>
                  <a:pt x="2212" y="216"/>
                </a:lnTo>
                <a:lnTo>
                  <a:pt x="2212" y="230"/>
                </a:lnTo>
                <a:lnTo>
                  <a:pt x="2213" y="220"/>
                </a:lnTo>
                <a:lnTo>
                  <a:pt x="2213" y="211"/>
                </a:lnTo>
                <a:lnTo>
                  <a:pt x="2213" y="225"/>
                </a:lnTo>
                <a:lnTo>
                  <a:pt x="2213" y="224"/>
                </a:lnTo>
                <a:lnTo>
                  <a:pt x="2214" y="263"/>
                </a:lnTo>
                <a:lnTo>
                  <a:pt x="2214" y="273"/>
                </a:lnTo>
                <a:lnTo>
                  <a:pt x="2214" y="287"/>
                </a:lnTo>
                <a:lnTo>
                  <a:pt x="2215" y="281"/>
                </a:lnTo>
                <a:lnTo>
                  <a:pt x="2215" y="296"/>
                </a:lnTo>
                <a:lnTo>
                  <a:pt x="2215" y="313"/>
                </a:lnTo>
                <a:lnTo>
                  <a:pt x="2215" y="310"/>
                </a:lnTo>
                <a:lnTo>
                  <a:pt x="2216" y="287"/>
                </a:lnTo>
                <a:lnTo>
                  <a:pt x="2216" y="285"/>
                </a:lnTo>
                <a:lnTo>
                  <a:pt x="2217" y="275"/>
                </a:lnTo>
                <a:lnTo>
                  <a:pt x="2217" y="266"/>
                </a:lnTo>
                <a:lnTo>
                  <a:pt x="2217" y="255"/>
                </a:lnTo>
                <a:lnTo>
                  <a:pt x="2217" y="238"/>
                </a:lnTo>
                <a:lnTo>
                  <a:pt x="2218" y="239"/>
                </a:lnTo>
                <a:lnTo>
                  <a:pt x="2218" y="217"/>
                </a:lnTo>
                <a:lnTo>
                  <a:pt x="2218" y="202"/>
                </a:lnTo>
                <a:lnTo>
                  <a:pt x="2218" y="220"/>
                </a:lnTo>
                <a:lnTo>
                  <a:pt x="2219" y="201"/>
                </a:lnTo>
                <a:lnTo>
                  <a:pt x="2219" y="184"/>
                </a:lnTo>
                <a:lnTo>
                  <a:pt x="2219" y="179"/>
                </a:lnTo>
                <a:lnTo>
                  <a:pt x="2220" y="175"/>
                </a:lnTo>
                <a:lnTo>
                  <a:pt x="2220" y="189"/>
                </a:lnTo>
                <a:lnTo>
                  <a:pt x="2220" y="209"/>
                </a:lnTo>
                <a:lnTo>
                  <a:pt x="2221" y="178"/>
                </a:lnTo>
                <a:lnTo>
                  <a:pt x="2221" y="210"/>
                </a:lnTo>
                <a:lnTo>
                  <a:pt x="2221" y="231"/>
                </a:lnTo>
                <a:lnTo>
                  <a:pt x="2222" y="220"/>
                </a:lnTo>
                <a:lnTo>
                  <a:pt x="2222" y="208"/>
                </a:lnTo>
                <a:lnTo>
                  <a:pt x="2222" y="182"/>
                </a:lnTo>
                <a:lnTo>
                  <a:pt x="2222" y="174"/>
                </a:lnTo>
                <a:lnTo>
                  <a:pt x="2223" y="158"/>
                </a:lnTo>
                <a:lnTo>
                  <a:pt x="2223" y="168"/>
                </a:lnTo>
                <a:lnTo>
                  <a:pt x="2224" y="174"/>
                </a:lnTo>
                <a:lnTo>
                  <a:pt x="2224" y="180"/>
                </a:lnTo>
                <a:lnTo>
                  <a:pt x="2224" y="195"/>
                </a:lnTo>
                <a:lnTo>
                  <a:pt x="2224" y="214"/>
                </a:lnTo>
                <a:lnTo>
                  <a:pt x="2225" y="215"/>
                </a:lnTo>
                <a:lnTo>
                  <a:pt x="2225" y="187"/>
                </a:lnTo>
                <a:lnTo>
                  <a:pt x="2225" y="195"/>
                </a:lnTo>
                <a:lnTo>
                  <a:pt x="2226" y="191"/>
                </a:lnTo>
                <a:lnTo>
                  <a:pt x="2226" y="161"/>
                </a:lnTo>
                <a:lnTo>
                  <a:pt x="2226" y="128"/>
                </a:lnTo>
                <a:lnTo>
                  <a:pt x="2226" y="128"/>
                </a:lnTo>
                <a:lnTo>
                  <a:pt x="2227" y="117"/>
                </a:lnTo>
                <a:lnTo>
                  <a:pt x="2227" y="126"/>
                </a:lnTo>
                <a:lnTo>
                  <a:pt x="2228" y="113"/>
                </a:lnTo>
                <a:lnTo>
                  <a:pt x="2228" y="107"/>
                </a:lnTo>
                <a:lnTo>
                  <a:pt x="2228" y="124"/>
                </a:lnTo>
                <a:lnTo>
                  <a:pt x="2228" y="216"/>
                </a:lnTo>
                <a:lnTo>
                  <a:pt x="2229" y="235"/>
                </a:lnTo>
                <a:lnTo>
                  <a:pt x="2229" y="276"/>
                </a:lnTo>
                <a:lnTo>
                  <a:pt x="2229" y="286"/>
                </a:lnTo>
                <a:lnTo>
                  <a:pt x="2230" y="293"/>
                </a:lnTo>
                <a:lnTo>
                  <a:pt x="2230" y="288"/>
                </a:lnTo>
                <a:lnTo>
                  <a:pt x="2230" y="287"/>
                </a:lnTo>
                <a:lnTo>
                  <a:pt x="2230" y="271"/>
                </a:lnTo>
                <a:lnTo>
                  <a:pt x="2231" y="209"/>
                </a:lnTo>
                <a:lnTo>
                  <a:pt x="2231" y="192"/>
                </a:lnTo>
                <a:lnTo>
                  <a:pt x="2232" y="213"/>
                </a:lnTo>
                <a:lnTo>
                  <a:pt x="2232" y="224"/>
                </a:lnTo>
                <a:lnTo>
                  <a:pt x="2232" y="291"/>
                </a:lnTo>
                <a:lnTo>
                  <a:pt x="2232" y="293"/>
                </a:lnTo>
                <a:lnTo>
                  <a:pt x="2233" y="277"/>
                </a:lnTo>
                <a:lnTo>
                  <a:pt x="2233" y="239"/>
                </a:lnTo>
                <a:lnTo>
                  <a:pt x="2233" y="223"/>
                </a:lnTo>
                <a:lnTo>
                  <a:pt x="2233" y="215"/>
                </a:lnTo>
                <a:lnTo>
                  <a:pt x="2234" y="206"/>
                </a:lnTo>
                <a:lnTo>
                  <a:pt x="2234" y="188"/>
                </a:lnTo>
                <a:lnTo>
                  <a:pt x="2235" y="192"/>
                </a:lnTo>
                <a:lnTo>
                  <a:pt x="2235" y="190"/>
                </a:lnTo>
                <a:lnTo>
                  <a:pt x="2235" y="174"/>
                </a:lnTo>
                <a:lnTo>
                  <a:pt x="2235" y="182"/>
                </a:lnTo>
                <a:lnTo>
                  <a:pt x="2236" y="220"/>
                </a:lnTo>
                <a:lnTo>
                  <a:pt x="2236" y="217"/>
                </a:lnTo>
                <a:lnTo>
                  <a:pt x="2236" y="241"/>
                </a:lnTo>
                <a:lnTo>
                  <a:pt x="2237" y="212"/>
                </a:lnTo>
                <a:lnTo>
                  <a:pt x="2237" y="207"/>
                </a:lnTo>
                <a:lnTo>
                  <a:pt x="2237" y="179"/>
                </a:lnTo>
                <a:lnTo>
                  <a:pt x="2237" y="149"/>
                </a:lnTo>
                <a:lnTo>
                  <a:pt x="2238" y="141"/>
                </a:lnTo>
                <a:lnTo>
                  <a:pt x="2238" y="137"/>
                </a:lnTo>
                <a:lnTo>
                  <a:pt x="2239" y="166"/>
                </a:lnTo>
                <a:lnTo>
                  <a:pt x="2239" y="135"/>
                </a:lnTo>
                <a:lnTo>
                  <a:pt x="2239" y="133"/>
                </a:lnTo>
                <a:lnTo>
                  <a:pt x="2239" y="126"/>
                </a:lnTo>
                <a:lnTo>
                  <a:pt x="2240" y="120"/>
                </a:lnTo>
                <a:lnTo>
                  <a:pt x="2240" y="117"/>
                </a:lnTo>
                <a:lnTo>
                  <a:pt x="2240" y="148"/>
                </a:lnTo>
                <a:lnTo>
                  <a:pt x="2241" y="138"/>
                </a:lnTo>
                <a:lnTo>
                  <a:pt x="2241" y="149"/>
                </a:lnTo>
                <a:lnTo>
                  <a:pt x="2241" y="101"/>
                </a:lnTo>
                <a:lnTo>
                  <a:pt x="2242" y="90"/>
                </a:lnTo>
                <a:lnTo>
                  <a:pt x="2242" y="75"/>
                </a:lnTo>
                <a:lnTo>
                  <a:pt x="2242" y="78"/>
                </a:lnTo>
                <a:lnTo>
                  <a:pt x="2243" y="98"/>
                </a:lnTo>
                <a:lnTo>
                  <a:pt x="2243" y="138"/>
                </a:lnTo>
                <a:lnTo>
                  <a:pt x="2243" y="139"/>
                </a:lnTo>
                <a:lnTo>
                  <a:pt x="2243" y="161"/>
                </a:lnTo>
                <a:lnTo>
                  <a:pt x="2244" y="213"/>
                </a:lnTo>
                <a:lnTo>
                  <a:pt x="2244" y="202"/>
                </a:lnTo>
                <a:lnTo>
                  <a:pt x="2244" y="164"/>
                </a:lnTo>
                <a:lnTo>
                  <a:pt x="2244" y="192"/>
                </a:lnTo>
                <a:lnTo>
                  <a:pt x="2245" y="191"/>
                </a:lnTo>
                <a:lnTo>
                  <a:pt x="2245" y="206"/>
                </a:lnTo>
                <a:lnTo>
                  <a:pt x="2246" y="213"/>
                </a:lnTo>
                <a:lnTo>
                  <a:pt x="2246" y="229"/>
                </a:lnTo>
                <a:lnTo>
                  <a:pt x="2246" y="219"/>
                </a:lnTo>
                <a:lnTo>
                  <a:pt x="2247" y="227"/>
                </a:lnTo>
                <a:lnTo>
                  <a:pt x="2247" y="218"/>
                </a:lnTo>
                <a:lnTo>
                  <a:pt x="2247" y="203"/>
                </a:lnTo>
                <a:lnTo>
                  <a:pt x="2247" y="231"/>
                </a:lnTo>
                <a:lnTo>
                  <a:pt x="2248" y="245"/>
                </a:lnTo>
                <a:lnTo>
                  <a:pt x="2248" y="240"/>
                </a:lnTo>
                <a:lnTo>
                  <a:pt x="2248" y="223"/>
                </a:lnTo>
                <a:lnTo>
                  <a:pt x="2248" y="215"/>
                </a:lnTo>
                <a:lnTo>
                  <a:pt x="2249" y="235"/>
                </a:lnTo>
                <a:lnTo>
                  <a:pt x="2249" y="216"/>
                </a:lnTo>
                <a:lnTo>
                  <a:pt x="2250" y="196"/>
                </a:lnTo>
                <a:lnTo>
                  <a:pt x="2250" y="202"/>
                </a:lnTo>
                <a:lnTo>
                  <a:pt x="2250" y="195"/>
                </a:lnTo>
                <a:lnTo>
                  <a:pt x="2250" y="166"/>
                </a:lnTo>
                <a:lnTo>
                  <a:pt x="2251" y="153"/>
                </a:lnTo>
                <a:lnTo>
                  <a:pt x="2251" y="143"/>
                </a:lnTo>
                <a:lnTo>
                  <a:pt x="2251" y="138"/>
                </a:lnTo>
                <a:lnTo>
                  <a:pt x="2252" y="200"/>
                </a:lnTo>
                <a:lnTo>
                  <a:pt x="2252" y="242"/>
                </a:lnTo>
                <a:lnTo>
                  <a:pt x="2252" y="258"/>
                </a:lnTo>
                <a:lnTo>
                  <a:pt x="2253" y="247"/>
                </a:lnTo>
                <a:lnTo>
                  <a:pt x="2253" y="277"/>
                </a:lnTo>
                <a:lnTo>
                  <a:pt x="2253" y="275"/>
                </a:lnTo>
                <a:lnTo>
                  <a:pt x="2254" y="242"/>
                </a:lnTo>
                <a:lnTo>
                  <a:pt x="2254" y="273"/>
                </a:lnTo>
                <a:lnTo>
                  <a:pt x="2254" y="275"/>
                </a:lnTo>
                <a:lnTo>
                  <a:pt x="2254" y="265"/>
                </a:lnTo>
                <a:lnTo>
                  <a:pt x="2255" y="236"/>
                </a:lnTo>
                <a:lnTo>
                  <a:pt x="2255" y="223"/>
                </a:lnTo>
                <a:lnTo>
                  <a:pt x="2255" y="218"/>
                </a:lnTo>
                <a:lnTo>
                  <a:pt x="2256" y="223"/>
                </a:lnTo>
                <a:lnTo>
                  <a:pt x="2256" y="234"/>
                </a:lnTo>
                <a:lnTo>
                  <a:pt x="2256" y="210"/>
                </a:lnTo>
                <a:lnTo>
                  <a:pt x="2257" y="213"/>
                </a:lnTo>
                <a:lnTo>
                  <a:pt x="2257" y="225"/>
                </a:lnTo>
                <a:lnTo>
                  <a:pt x="2257" y="205"/>
                </a:lnTo>
                <a:lnTo>
                  <a:pt x="2258" y="204"/>
                </a:lnTo>
                <a:lnTo>
                  <a:pt x="2258" y="210"/>
                </a:lnTo>
                <a:lnTo>
                  <a:pt x="2258" y="184"/>
                </a:lnTo>
                <a:lnTo>
                  <a:pt x="2258" y="187"/>
                </a:lnTo>
                <a:lnTo>
                  <a:pt x="2259" y="188"/>
                </a:lnTo>
                <a:lnTo>
                  <a:pt x="2259" y="177"/>
                </a:lnTo>
                <a:lnTo>
                  <a:pt x="2259" y="170"/>
                </a:lnTo>
                <a:lnTo>
                  <a:pt x="2259" y="172"/>
                </a:lnTo>
                <a:lnTo>
                  <a:pt x="2260" y="156"/>
                </a:lnTo>
                <a:lnTo>
                  <a:pt x="2260" y="117"/>
                </a:lnTo>
                <a:lnTo>
                  <a:pt x="2261" y="139"/>
                </a:lnTo>
                <a:lnTo>
                  <a:pt x="2261" y="228"/>
                </a:lnTo>
                <a:lnTo>
                  <a:pt x="2261" y="255"/>
                </a:lnTo>
                <a:lnTo>
                  <a:pt x="2261" y="248"/>
                </a:lnTo>
                <a:lnTo>
                  <a:pt x="2262" y="190"/>
                </a:lnTo>
                <a:lnTo>
                  <a:pt x="2262" y="205"/>
                </a:lnTo>
                <a:lnTo>
                  <a:pt x="2262" y="216"/>
                </a:lnTo>
                <a:lnTo>
                  <a:pt x="2263" y="171"/>
                </a:lnTo>
                <a:lnTo>
                  <a:pt x="2263" y="125"/>
                </a:lnTo>
                <a:lnTo>
                  <a:pt x="2263" y="132"/>
                </a:lnTo>
                <a:lnTo>
                  <a:pt x="2264" y="125"/>
                </a:lnTo>
                <a:lnTo>
                  <a:pt x="2264" y="123"/>
                </a:lnTo>
                <a:lnTo>
                  <a:pt x="2264" y="103"/>
                </a:lnTo>
                <a:lnTo>
                  <a:pt x="2265" y="115"/>
                </a:lnTo>
                <a:lnTo>
                  <a:pt x="2265" y="120"/>
                </a:lnTo>
                <a:lnTo>
                  <a:pt x="2265" y="124"/>
                </a:lnTo>
                <a:lnTo>
                  <a:pt x="2265" y="127"/>
                </a:lnTo>
                <a:lnTo>
                  <a:pt x="2266" y="122"/>
                </a:lnTo>
                <a:lnTo>
                  <a:pt x="2266" y="119"/>
                </a:lnTo>
                <a:lnTo>
                  <a:pt x="2266" y="137"/>
                </a:lnTo>
                <a:lnTo>
                  <a:pt x="2267" y="137"/>
                </a:lnTo>
                <a:lnTo>
                  <a:pt x="2267" y="168"/>
                </a:lnTo>
                <a:lnTo>
                  <a:pt x="2267" y="190"/>
                </a:lnTo>
                <a:lnTo>
                  <a:pt x="2268" y="198"/>
                </a:lnTo>
                <a:lnTo>
                  <a:pt x="2268" y="186"/>
                </a:lnTo>
                <a:lnTo>
                  <a:pt x="2268" y="204"/>
                </a:lnTo>
                <a:lnTo>
                  <a:pt x="2269" y="221"/>
                </a:lnTo>
                <a:lnTo>
                  <a:pt x="2269" y="221"/>
                </a:lnTo>
                <a:lnTo>
                  <a:pt x="2269" y="197"/>
                </a:lnTo>
                <a:lnTo>
                  <a:pt x="2269" y="215"/>
                </a:lnTo>
                <a:lnTo>
                  <a:pt x="2270" y="196"/>
                </a:lnTo>
                <a:lnTo>
                  <a:pt x="2270" y="148"/>
                </a:lnTo>
                <a:lnTo>
                  <a:pt x="2270" y="158"/>
                </a:lnTo>
                <a:lnTo>
                  <a:pt x="2271" y="170"/>
                </a:lnTo>
                <a:lnTo>
                  <a:pt x="2271" y="170"/>
                </a:lnTo>
                <a:lnTo>
                  <a:pt x="2271" y="195"/>
                </a:lnTo>
                <a:lnTo>
                  <a:pt x="2272" y="177"/>
                </a:lnTo>
                <a:lnTo>
                  <a:pt x="2272" y="190"/>
                </a:lnTo>
                <a:lnTo>
                  <a:pt x="2272" y="153"/>
                </a:lnTo>
                <a:lnTo>
                  <a:pt x="2273" y="161"/>
                </a:lnTo>
                <a:lnTo>
                  <a:pt x="2273" y="142"/>
                </a:lnTo>
                <a:lnTo>
                  <a:pt x="2273" y="150"/>
                </a:lnTo>
                <a:lnTo>
                  <a:pt x="2273" y="146"/>
                </a:lnTo>
                <a:lnTo>
                  <a:pt x="2274" y="155"/>
                </a:lnTo>
                <a:lnTo>
                  <a:pt x="2274" y="155"/>
                </a:lnTo>
                <a:lnTo>
                  <a:pt x="2275" y="130"/>
                </a:lnTo>
                <a:lnTo>
                  <a:pt x="2275" y="148"/>
                </a:lnTo>
                <a:lnTo>
                  <a:pt x="2275" y="155"/>
                </a:lnTo>
                <a:lnTo>
                  <a:pt x="2275" y="138"/>
                </a:lnTo>
                <a:lnTo>
                  <a:pt x="2276" y="157"/>
                </a:lnTo>
                <a:lnTo>
                  <a:pt x="2276" y="180"/>
                </a:lnTo>
                <a:lnTo>
                  <a:pt x="2276" y="203"/>
                </a:lnTo>
                <a:lnTo>
                  <a:pt x="2276" y="253"/>
                </a:lnTo>
                <a:lnTo>
                  <a:pt x="2277" y="260"/>
                </a:lnTo>
                <a:lnTo>
                  <a:pt x="2277" y="233"/>
                </a:lnTo>
                <a:lnTo>
                  <a:pt x="2277" y="243"/>
                </a:lnTo>
                <a:lnTo>
                  <a:pt x="2278" y="230"/>
                </a:lnTo>
                <a:lnTo>
                  <a:pt x="2278" y="233"/>
                </a:lnTo>
                <a:lnTo>
                  <a:pt x="2278" y="222"/>
                </a:lnTo>
                <a:lnTo>
                  <a:pt x="2279" y="246"/>
                </a:lnTo>
                <a:lnTo>
                  <a:pt x="2279" y="251"/>
                </a:lnTo>
                <a:lnTo>
                  <a:pt x="2279" y="290"/>
                </a:lnTo>
                <a:lnTo>
                  <a:pt x="2280" y="293"/>
                </a:lnTo>
                <a:lnTo>
                  <a:pt x="2280" y="269"/>
                </a:lnTo>
                <a:lnTo>
                  <a:pt x="2280" y="257"/>
                </a:lnTo>
                <a:lnTo>
                  <a:pt x="2280" y="258"/>
                </a:lnTo>
                <a:lnTo>
                  <a:pt x="2281" y="274"/>
                </a:lnTo>
                <a:lnTo>
                  <a:pt x="2281" y="251"/>
                </a:lnTo>
                <a:lnTo>
                  <a:pt x="2281" y="235"/>
                </a:lnTo>
                <a:lnTo>
                  <a:pt x="2282" y="218"/>
                </a:lnTo>
                <a:lnTo>
                  <a:pt x="2282" y="199"/>
                </a:lnTo>
                <a:lnTo>
                  <a:pt x="2282" y="172"/>
                </a:lnTo>
                <a:lnTo>
                  <a:pt x="2283" y="171"/>
                </a:lnTo>
                <a:lnTo>
                  <a:pt x="2283" y="176"/>
                </a:lnTo>
                <a:lnTo>
                  <a:pt x="2283" y="184"/>
                </a:lnTo>
                <a:lnTo>
                  <a:pt x="2284" y="194"/>
                </a:lnTo>
                <a:lnTo>
                  <a:pt x="2284" y="212"/>
                </a:lnTo>
                <a:lnTo>
                  <a:pt x="2284" y="167"/>
                </a:lnTo>
                <a:lnTo>
                  <a:pt x="2284" y="212"/>
                </a:lnTo>
                <a:lnTo>
                  <a:pt x="2285" y="221"/>
                </a:lnTo>
                <a:lnTo>
                  <a:pt x="2285" y="237"/>
                </a:lnTo>
                <a:lnTo>
                  <a:pt x="2286" y="226"/>
                </a:lnTo>
                <a:lnTo>
                  <a:pt x="2286" y="196"/>
                </a:lnTo>
                <a:lnTo>
                  <a:pt x="2286" y="150"/>
                </a:lnTo>
                <a:lnTo>
                  <a:pt x="2286" y="123"/>
                </a:lnTo>
                <a:lnTo>
                  <a:pt x="2287" y="113"/>
                </a:lnTo>
                <a:lnTo>
                  <a:pt x="2287" y="214"/>
                </a:lnTo>
                <a:lnTo>
                  <a:pt x="2287" y="237"/>
                </a:lnTo>
                <a:lnTo>
                  <a:pt x="2288" y="249"/>
                </a:lnTo>
                <a:lnTo>
                  <a:pt x="2288" y="211"/>
                </a:lnTo>
                <a:lnTo>
                  <a:pt x="2288" y="180"/>
                </a:lnTo>
                <a:lnTo>
                  <a:pt x="2288" y="172"/>
                </a:lnTo>
                <a:lnTo>
                  <a:pt x="2289" y="158"/>
                </a:lnTo>
                <a:lnTo>
                  <a:pt x="2289" y="165"/>
                </a:lnTo>
                <a:lnTo>
                  <a:pt x="2290" y="146"/>
                </a:lnTo>
                <a:lnTo>
                  <a:pt x="2290" y="152"/>
                </a:lnTo>
                <a:lnTo>
                  <a:pt x="2290" y="138"/>
                </a:lnTo>
                <a:lnTo>
                  <a:pt x="2290" y="138"/>
                </a:lnTo>
                <a:lnTo>
                  <a:pt x="2291" y="152"/>
                </a:lnTo>
                <a:lnTo>
                  <a:pt x="2291" y="174"/>
                </a:lnTo>
                <a:lnTo>
                  <a:pt x="2291" y="194"/>
                </a:lnTo>
                <a:lnTo>
                  <a:pt x="2291" y="171"/>
                </a:lnTo>
                <a:lnTo>
                  <a:pt x="2292" y="196"/>
                </a:lnTo>
                <a:lnTo>
                  <a:pt x="2292" y="226"/>
                </a:lnTo>
                <a:lnTo>
                  <a:pt x="2292" y="219"/>
                </a:lnTo>
                <a:lnTo>
                  <a:pt x="2293" y="179"/>
                </a:lnTo>
                <a:lnTo>
                  <a:pt x="2293" y="160"/>
                </a:lnTo>
                <a:lnTo>
                  <a:pt x="2293" y="178"/>
                </a:lnTo>
                <a:lnTo>
                  <a:pt x="2294" y="189"/>
                </a:lnTo>
                <a:lnTo>
                  <a:pt x="2294" y="185"/>
                </a:lnTo>
                <a:lnTo>
                  <a:pt x="2294" y="163"/>
                </a:lnTo>
                <a:lnTo>
                  <a:pt x="2295" y="181"/>
                </a:lnTo>
                <a:lnTo>
                  <a:pt x="2295" y="269"/>
                </a:lnTo>
                <a:lnTo>
                  <a:pt x="2295" y="249"/>
                </a:lnTo>
                <a:lnTo>
                  <a:pt x="2295" y="263"/>
                </a:lnTo>
                <a:lnTo>
                  <a:pt x="2296" y="216"/>
                </a:lnTo>
                <a:lnTo>
                  <a:pt x="2296" y="193"/>
                </a:lnTo>
                <a:lnTo>
                  <a:pt x="2297" y="162"/>
                </a:lnTo>
                <a:lnTo>
                  <a:pt x="2297" y="166"/>
                </a:lnTo>
                <a:lnTo>
                  <a:pt x="2297" y="159"/>
                </a:lnTo>
                <a:lnTo>
                  <a:pt x="2297" y="147"/>
                </a:lnTo>
                <a:lnTo>
                  <a:pt x="2298" y="167"/>
                </a:lnTo>
                <a:lnTo>
                  <a:pt x="2298" y="151"/>
                </a:lnTo>
                <a:lnTo>
                  <a:pt x="2298" y="183"/>
                </a:lnTo>
                <a:lnTo>
                  <a:pt x="2299" y="180"/>
                </a:lnTo>
                <a:lnTo>
                  <a:pt x="2299" y="193"/>
                </a:lnTo>
                <a:lnTo>
                  <a:pt x="2299" y="181"/>
                </a:lnTo>
                <a:lnTo>
                  <a:pt x="2299" y="229"/>
                </a:lnTo>
                <a:lnTo>
                  <a:pt x="2300" y="238"/>
                </a:lnTo>
                <a:lnTo>
                  <a:pt x="2300" y="223"/>
                </a:lnTo>
                <a:lnTo>
                  <a:pt x="2301" y="197"/>
                </a:lnTo>
                <a:lnTo>
                  <a:pt x="2301" y="194"/>
                </a:lnTo>
                <a:lnTo>
                  <a:pt x="2301" y="188"/>
                </a:lnTo>
                <a:lnTo>
                  <a:pt x="2301" y="167"/>
                </a:lnTo>
                <a:lnTo>
                  <a:pt x="2302" y="150"/>
                </a:lnTo>
                <a:lnTo>
                  <a:pt x="2302" y="127"/>
                </a:lnTo>
                <a:lnTo>
                  <a:pt x="2302" y="119"/>
                </a:lnTo>
                <a:lnTo>
                  <a:pt x="2302" y="142"/>
                </a:lnTo>
                <a:lnTo>
                  <a:pt x="2303" y="133"/>
                </a:lnTo>
                <a:lnTo>
                  <a:pt x="2303" y="153"/>
                </a:lnTo>
                <a:lnTo>
                  <a:pt x="2303" y="151"/>
                </a:lnTo>
                <a:lnTo>
                  <a:pt x="2304" y="155"/>
                </a:lnTo>
                <a:lnTo>
                  <a:pt x="2304" y="123"/>
                </a:lnTo>
                <a:lnTo>
                  <a:pt x="2304" y="131"/>
                </a:lnTo>
                <a:lnTo>
                  <a:pt x="2305" y="136"/>
                </a:lnTo>
                <a:lnTo>
                  <a:pt x="2305" y="131"/>
                </a:lnTo>
                <a:lnTo>
                  <a:pt x="2305" y="147"/>
                </a:lnTo>
                <a:lnTo>
                  <a:pt x="2306" y="145"/>
                </a:lnTo>
                <a:lnTo>
                  <a:pt x="2306" y="130"/>
                </a:lnTo>
                <a:lnTo>
                  <a:pt x="2306" y="131"/>
                </a:lnTo>
                <a:lnTo>
                  <a:pt x="2306" y="136"/>
                </a:lnTo>
                <a:lnTo>
                  <a:pt x="2307" y="177"/>
                </a:lnTo>
                <a:lnTo>
                  <a:pt x="2307" y="230"/>
                </a:lnTo>
                <a:lnTo>
                  <a:pt x="2308" y="237"/>
                </a:lnTo>
                <a:lnTo>
                  <a:pt x="2308" y="229"/>
                </a:lnTo>
                <a:lnTo>
                  <a:pt x="2308" y="248"/>
                </a:lnTo>
                <a:lnTo>
                  <a:pt x="2308" y="283"/>
                </a:lnTo>
                <a:lnTo>
                  <a:pt x="2309" y="287"/>
                </a:lnTo>
                <a:lnTo>
                  <a:pt x="2309" y="298"/>
                </a:lnTo>
                <a:lnTo>
                  <a:pt x="2309" y="300"/>
                </a:lnTo>
                <a:lnTo>
                  <a:pt x="2310" y="302"/>
                </a:lnTo>
                <a:lnTo>
                  <a:pt x="2310" y="305"/>
                </a:lnTo>
                <a:lnTo>
                  <a:pt x="2310" y="295"/>
                </a:lnTo>
                <a:lnTo>
                  <a:pt x="2310" y="291"/>
                </a:lnTo>
                <a:lnTo>
                  <a:pt x="2311" y="302"/>
                </a:lnTo>
                <a:lnTo>
                  <a:pt x="2311" y="284"/>
                </a:lnTo>
                <a:lnTo>
                  <a:pt x="2312" y="267"/>
                </a:lnTo>
                <a:lnTo>
                  <a:pt x="2312" y="251"/>
                </a:lnTo>
                <a:lnTo>
                  <a:pt x="2312" y="259"/>
                </a:lnTo>
                <a:lnTo>
                  <a:pt x="2312" y="258"/>
                </a:lnTo>
                <a:lnTo>
                  <a:pt x="2313" y="229"/>
                </a:lnTo>
                <a:lnTo>
                  <a:pt x="2313" y="224"/>
                </a:lnTo>
                <a:lnTo>
                  <a:pt x="2313" y="221"/>
                </a:lnTo>
                <a:lnTo>
                  <a:pt x="2314" y="194"/>
                </a:lnTo>
                <a:lnTo>
                  <a:pt x="2314" y="203"/>
                </a:lnTo>
                <a:lnTo>
                  <a:pt x="2314" y="188"/>
                </a:lnTo>
                <a:lnTo>
                  <a:pt x="2315" y="205"/>
                </a:lnTo>
                <a:lnTo>
                  <a:pt x="2315" y="259"/>
                </a:lnTo>
                <a:lnTo>
                  <a:pt x="2315" y="265"/>
                </a:lnTo>
                <a:lnTo>
                  <a:pt x="2316" y="311"/>
                </a:lnTo>
                <a:lnTo>
                  <a:pt x="2316" y="295"/>
                </a:lnTo>
                <a:lnTo>
                  <a:pt x="2316" y="262"/>
                </a:lnTo>
                <a:lnTo>
                  <a:pt x="2316" y="279"/>
                </a:lnTo>
                <a:lnTo>
                  <a:pt x="2317" y="269"/>
                </a:lnTo>
                <a:lnTo>
                  <a:pt x="2317" y="319"/>
                </a:lnTo>
                <a:lnTo>
                  <a:pt x="2317" y="287"/>
                </a:lnTo>
                <a:lnTo>
                  <a:pt x="2317" y="289"/>
                </a:lnTo>
                <a:lnTo>
                  <a:pt x="2318" y="271"/>
                </a:lnTo>
                <a:lnTo>
                  <a:pt x="2318" y="285"/>
                </a:lnTo>
                <a:lnTo>
                  <a:pt x="2319" y="297"/>
                </a:lnTo>
                <a:lnTo>
                  <a:pt x="2319" y="306"/>
                </a:lnTo>
                <a:lnTo>
                  <a:pt x="2319" y="298"/>
                </a:lnTo>
                <a:lnTo>
                  <a:pt x="2319" y="302"/>
                </a:lnTo>
                <a:lnTo>
                  <a:pt x="2320" y="289"/>
                </a:lnTo>
                <a:lnTo>
                  <a:pt x="2320" y="282"/>
                </a:lnTo>
                <a:lnTo>
                  <a:pt x="2320" y="298"/>
                </a:lnTo>
                <a:lnTo>
                  <a:pt x="2321" y="275"/>
                </a:lnTo>
                <a:lnTo>
                  <a:pt x="2321" y="248"/>
                </a:lnTo>
                <a:lnTo>
                  <a:pt x="2321" y="248"/>
                </a:lnTo>
                <a:lnTo>
                  <a:pt x="2321" y="270"/>
                </a:lnTo>
                <a:lnTo>
                  <a:pt x="2322" y="253"/>
                </a:lnTo>
                <a:lnTo>
                  <a:pt x="2322" y="248"/>
                </a:lnTo>
                <a:lnTo>
                  <a:pt x="2323" y="236"/>
                </a:lnTo>
                <a:lnTo>
                  <a:pt x="2323" y="221"/>
                </a:lnTo>
                <a:lnTo>
                  <a:pt x="2323" y="232"/>
                </a:lnTo>
                <a:lnTo>
                  <a:pt x="2323" y="254"/>
                </a:lnTo>
                <a:lnTo>
                  <a:pt x="2324" y="282"/>
                </a:lnTo>
                <a:lnTo>
                  <a:pt x="2324" y="239"/>
                </a:lnTo>
                <a:lnTo>
                  <a:pt x="2324" y="208"/>
                </a:lnTo>
                <a:lnTo>
                  <a:pt x="2325" y="218"/>
                </a:lnTo>
                <a:lnTo>
                  <a:pt x="2325" y="210"/>
                </a:lnTo>
                <a:lnTo>
                  <a:pt x="2325" y="180"/>
                </a:lnTo>
                <a:lnTo>
                  <a:pt x="2326" y="174"/>
                </a:lnTo>
                <a:lnTo>
                  <a:pt x="2326" y="186"/>
                </a:lnTo>
                <a:lnTo>
                  <a:pt x="2326" y="175"/>
                </a:lnTo>
                <a:lnTo>
                  <a:pt x="2327" y="159"/>
                </a:lnTo>
                <a:lnTo>
                  <a:pt x="2327" y="183"/>
                </a:lnTo>
                <a:lnTo>
                  <a:pt x="2327" y="173"/>
                </a:lnTo>
                <a:lnTo>
                  <a:pt x="2327" y="179"/>
                </a:lnTo>
                <a:lnTo>
                  <a:pt x="2328" y="170"/>
                </a:lnTo>
                <a:lnTo>
                  <a:pt x="2328" y="192"/>
                </a:lnTo>
                <a:lnTo>
                  <a:pt x="2328" y="255"/>
                </a:lnTo>
                <a:lnTo>
                  <a:pt x="2329" y="278"/>
                </a:lnTo>
                <a:lnTo>
                  <a:pt x="2329" y="260"/>
                </a:lnTo>
                <a:lnTo>
                  <a:pt x="2329" y="264"/>
                </a:lnTo>
                <a:lnTo>
                  <a:pt x="2330" y="250"/>
                </a:lnTo>
                <a:lnTo>
                  <a:pt x="2330" y="222"/>
                </a:lnTo>
                <a:lnTo>
                  <a:pt x="2330" y="170"/>
                </a:lnTo>
                <a:lnTo>
                  <a:pt x="2331" y="179"/>
                </a:lnTo>
                <a:lnTo>
                  <a:pt x="2331" y="183"/>
                </a:lnTo>
                <a:lnTo>
                  <a:pt x="2331" y="172"/>
                </a:lnTo>
                <a:lnTo>
                  <a:pt x="2331" y="211"/>
                </a:lnTo>
                <a:lnTo>
                  <a:pt x="2332" y="257"/>
                </a:lnTo>
                <a:lnTo>
                  <a:pt x="2332" y="263"/>
                </a:lnTo>
                <a:lnTo>
                  <a:pt x="2332" y="273"/>
                </a:lnTo>
                <a:lnTo>
                  <a:pt x="2332" y="254"/>
                </a:lnTo>
                <a:lnTo>
                  <a:pt x="2333" y="285"/>
                </a:lnTo>
                <a:lnTo>
                  <a:pt x="2333" y="272"/>
                </a:lnTo>
                <a:lnTo>
                  <a:pt x="2334" y="235"/>
                </a:lnTo>
                <a:lnTo>
                  <a:pt x="2334" y="216"/>
                </a:lnTo>
                <a:lnTo>
                  <a:pt x="2334" y="214"/>
                </a:lnTo>
                <a:lnTo>
                  <a:pt x="2334" y="209"/>
                </a:lnTo>
                <a:lnTo>
                  <a:pt x="2335" y="197"/>
                </a:lnTo>
                <a:lnTo>
                  <a:pt x="2335" y="188"/>
                </a:lnTo>
                <a:lnTo>
                  <a:pt x="2335" y="204"/>
                </a:lnTo>
                <a:lnTo>
                  <a:pt x="2336" y="213"/>
                </a:lnTo>
                <a:lnTo>
                  <a:pt x="2336" y="190"/>
                </a:lnTo>
                <a:lnTo>
                  <a:pt x="2336" y="227"/>
                </a:lnTo>
                <a:lnTo>
                  <a:pt x="2337" y="178"/>
                </a:lnTo>
                <a:lnTo>
                  <a:pt x="2337" y="203"/>
                </a:lnTo>
                <a:lnTo>
                  <a:pt x="2337" y="179"/>
                </a:lnTo>
                <a:lnTo>
                  <a:pt x="2338" y="188"/>
                </a:lnTo>
                <a:lnTo>
                  <a:pt x="2338" y="177"/>
                </a:lnTo>
                <a:lnTo>
                  <a:pt x="2338" y="190"/>
                </a:lnTo>
                <a:lnTo>
                  <a:pt x="2338" y="161"/>
                </a:lnTo>
                <a:lnTo>
                  <a:pt x="2339" y="183"/>
                </a:lnTo>
                <a:lnTo>
                  <a:pt x="2339" y="189"/>
                </a:lnTo>
                <a:lnTo>
                  <a:pt x="2339" y="193"/>
                </a:lnTo>
                <a:lnTo>
                  <a:pt x="2340" y="222"/>
                </a:lnTo>
                <a:lnTo>
                  <a:pt x="2340" y="269"/>
                </a:lnTo>
                <a:lnTo>
                  <a:pt x="2340" y="277"/>
                </a:lnTo>
                <a:lnTo>
                  <a:pt x="2341" y="283"/>
                </a:lnTo>
                <a:lnTo>
                  <a:pt x="2341" y="294"/>
                </a:lnTo>
                <a:lnTo>
                  <a:pt x="2341" y="297"/>
                </a:lnTo>
                <a:lnTo>
                  <a:pt x="2342" y="298"/>
                </a:lnTo>
                <a:lnTo>
                  <a:pt x="2342" y="315"/>
                </a:lnTo>
                <a:lnTo>
                  <a:pt x="2342" y="322"/>
                </a:lnTo>
                <a:lnTo>
                  <a:pt x="2342" y="304"/>
                </a:lnTo>
                <a:lnTo>
                  <a:pt x="2343" y="283"/>
                </a:lnTo>
                <a:lnTo>
                  <a:pt x="2343" y="295"/>
                </a:lnTo>
                <a:lnTo>
                  <a:pt x="2343" y="276"/>
                </a:lnTo>
                <a:lnTo>
                  <a:pt x="2343" y="279"/>
                </a:lnTo>
                <a:lnTo>
                  <a:pt x="2344" y="274"/>
                </a:lnTo>
                <a:lnTo>
                  <a:pt x="2344" y="261"/>
                </a:lnTo>
                <a:lnTo>
                  <a:pt x="2345" y="255"/>
                </a:lnTo>
                <a:lnTo>
                  <a:pt x="2345" y="228"/>
                </a:lnTo>
                <a:lnTo>
                  <a:pt x="2345" y="246"/>
                </a:lnTo>
                <a:lnTo>
                  <a:pt x="2345" y="247"/>
                </a:lnTo>
                <a:lnTo>
                  <a:pt x="2346" y="247"/>
                </a:lnTo>
                <a:lnTo>
                  <a:pt x="2346" y="292"/>
                </a:lnTo>
                <a:lnTo>
                  <a:pt x="2346" y="216"/>
                </a:lnTo>
                <a:lnTo>
                  <a:pt x="2347" y="207"/>
                </a:lnTo>
                <a:lnTo>
                  <a:pt x="2347" y="213"/>
                </a:lnTo>
                <a:lnTo>
                  <a:pt x="2347" y="200"/>
                </a:lnTo>
                <a:lnTo>
                  <a:pt x="2348" y="214"/>
                </a:lnTo>
                <a:lnTo>
                  <a:pt x="2348" y="255"/>
                </a:lnTo>
                <a:lnTo>
                  <a:pt x="2348" y="271"/>
                </a:lnTo>
                <a:lnTo>
                  <a:pt x="2349" y="280"/>
                </a:lnTo>
                <a:lnTo>
                  <a:pt x="2349" y="264"/>
                </a:lnTo>
                <a:lnTo>
                  <a:pt x="2349" y="218"/>
                </a:lnTo>
                <a:lnTo>
                  <a:pt x="2349" y="191"/>
                </a:lnTo>
                <a:lnTo>
                  <a:pt x="2350" y="180"/>
                </a:lnTo>
                <a:lnTo>
                  <a:pt x="2350" y="196"/>
                </a:lnTo>
                <a:lnTo>
                  <a:pt x="2350" y="226"/>
                </a:lnTo>
                <a:lnTo>
                  <a:pt x="2351" y="238"/>
                </a:lnTo>
                <a:lnTo>
                  <a:pt x="2351" y="256"/>
                </a:lnTo>
                <a:lnTo>
                  <a:pt x="2351" y="216"/>
                </a:lnTo>
                <a:lnTo>
                  <a:pt x="2352" y="162"/>
                </a:lnTo>
                <a:lnTo>
                  <a:pt x="2352" y="165"/>
                </a:lnTo>
                <a:lnTo>
                  <a:pt x="2352" y="164"/>
                </a:lnTo>
                <a:lnTo>
                  <a:pt x="2353" y="133"/>
                </a:lnTo>
                <a:lnTo>
                  <a:pt x="2353" y="141"/>
                </a:lnTo>
                <a:lnTo>
                  <a:pt x="2353" y="151"/>
                </a:lnTo>
                <a:lnTo>
                  <a:pt x="2353" y="170"/>
                </a:lnTo>
                <a:lnTo>
                  <a:pt x="2354" y="145"/>
                </a:lnTo>
                <a:lnTo>
                  <a:pt x="2354" y="159"/>
                </a:lnTo>
                <a:lnTo>
                  <a:pt x="2354" y="166"/>
                </a:lnTo>
                <a:lnTo>
                  <a:pt x="2355" y="258"/>
                </a:lnTo>
                <a:lnTo>
                  <a:pt x="2355" y="296"/>
                </a:lnTo>
                <a:lnTo>
                  <a:pt x="2355" y="232"/>
                </a:lnTo>
                <a:lnTo>
                  <a:pt x="2356" y="260"/>
                </a:lnTo>
                <a:lnTo>
                  <a:pt x="2356" y="237"/>
                </a:lnTo>
                <a:lnTo>
                  <a:pt x="2356" y="245"/>
                </a:lnTo>
                <a:lnTo>
                  <a:pt x="2357" y="277"/>
                </a:lnTo>
                <a:lnTo>
                  <a:pt x="2357" y="310"/>
                </a:lnTo>
                <a:lnTo>
                  <a:pt x="2357" y="305"/>
                </a:lnTo>
                <a:lnTo>
                  <a:pt x="2357" y="310"/>
                </a:lnTo>
                <a:lnTo>
                  <a:pt x="2358" y="307"/>
                </a:lnTo>
                <a:lnTo>
                  <a:pt x="2358" y="282"/>
                </a:lnTo>
                <a:lnTo>
                  <a:pt x="2359" y="255"/>
                </a:lnTo>
                <a:lnTo>
                  <a:pt x="2359" y="219"/>
                </a:lnTo>
                <a:lnTo>
                  <a:pt x="2359" y="193"/>
                </a:lnTo>
                <a:lnTo>
                  <a:pt x="2359" y="182"/>
                </a:lnTo>
                <a:lnTo>
                  <a:pt x="2360" y="178"/>
                </a:lnTo>
                <a:lnTo>
                  <a:pt x="2360" y="174"/>
                </a:lnTo>
                <a:lnTo>
                  <a:pt x="2360" y="180"/>
                </a:lnTo>
                <a:lnTo>
                  <a:pt x="2360" y="170"/>
                </a:lnTo>
                <a:lnTo>
                  <a:pt x="2361" y="168"/>
                </a:lnTo>
                <a:lnTo>
                  <a:pt x="2361" y="196"/>
                </a:lnTo>
                <a:lnTo>
                  <a:pt x="2361" y="193"/>
                </a:lnTo>
                <a:lnTo>
                  <a:pt x="2362" y="188"/>
                </a:lnTo>
                <a:lnTo>
                  <a:pt x="2362" y="207"/>
                </a:lnTo>
                <a:lnTo>
                  <a:pt x="2362" y="175"/>
                </a:lnTo>
                <a:lnTo>
                  <a:pt x="2363" y="200"/>
                </a:lnTo>
                <a:lnTo>
                  <a:pt x="2363" y="220"/>
                </a:lnTo>
                <a:lnTo>
                  <a:pt x="2363" y="218"/>
                </a:lnTo>
                <a:lnTo>
                  <a:pt x="2364" y="239"/>
                </a:lnTo>
                <a:lnTo>
                  <a:pt x="2364" y="210"/>
                </a:lnTo>
                <a:lnTo>
                  <a:pt x="2364" y="203"/>
                </a:lnTo>
                <a:lnTo>
                  <a:pt x="2364" y="170"/>
                </a:lnTo>
                <a:lnTo>
                  <a:pt x="2365" y="140"/>
                </a:lnTo>
                <a:lnTo>
                  <a:pt x="2365" y="135"/>
                </a:lnTo>
                <a:lnTo>
                  <a:pt x="2365" y="129"/>
                </a:lnTo>
                <a:lnTo>
                  <a:pt x="2366" y="136"/>
                </a:lnTo>
                <a:lnTo>
                  <a:pt x="2366" y="112"/>
                </a:lnTo>
                <a:lnTo>
                  <a:pt x="2366" y="115"/>
                </a:lnTo>
                <a:lnTo>
                  <a:pt x="2367" y="134"/>
                </a:lnTo>
                <a:lnTo>
                  <a:pt x="2367" y="157"/>
                </a:lnTo>
                <a:lnTo>
                  <a:pt x="2367" y="146"/>
                </a:lnTo>
                <a:lnTo>
                  <a:pt x="2368" y="155"/>
                </a:lnTo>
                <a:lnTo>
                  <a:pt x="2368" y="118"/>
                </a:lnTo>
                <a:lnTo>
                  <a:pt x="2368" y="109"/>
                </a:lnTo>
                <a:lnTo>
                  <a:pt x="2368" y="85"/>
                </a:lnTo>
                <a:lnTo>
                  <a:pt x="2369" y="90"/>
                </a:lnTo>
                <a:lnTo>
                  <a:pt x="2369" y="82"/>
                </a:lnTo>
                <a:lnTo>
                  <a:pt x="2370" y="80"/>
                </a:lnTo>
                <a:lnTo>
                  <a:pt x="2370" y="80"/>
                </a:lnTo>
                <a:lnTo>
                  <a:pt x="2370" y="75"/>
                </a:lnTo>
                <a:lnTo>
                  <a:pt x="2370" y="204"/>
                </a:lnTo>
                <a:lnTo>
                  <a:pt x="2371" y="241"/>
                </a:lnTo>
                <a:lnTo>
                  <a:pt x="2371" y="247"/>
                </a:lnTo>
                <a:lnTo>
                  <a:pt x="2371" y="276"/>
                </a:lnTo>
                <a:lnTo>
                  <a:pt x="2372" y="264"/>
                </a:lnTo>
                <a:lnTo>
                  <a:pt x="2372" y="261"/>
                </a:lnTo>
                <a:lnTo>
                  <a:pt x="2372" y="279"/>
                </a:lnTo>
                <a:lnTo>
                  <a:pt x="2372" y="289"/>
                </a:lnTo>
                <a:lnTo>
                  <a:pt x="2373" y="281"/>
                </a:lnTo>
                <a:lnTo>
                  <a:pt x="2373" y="283"/>
                </a:lnTo>
                <a:lnTo>
                  <a:pt x="2374" y="289"/>
                </a:lnTo>
                <a:lnTo>
                  <a:pt x="2374" y="267"/>
                </a:lnTo>
                <a:lnTo>
                  <a:pt x="2374" y="280"/>
                </a:lnTo>
                <a:lnTo>
                  <a:pt x="2374" y="264"/>
                </a:lnTo>
                <a:lnTo>
                  <a:pt x="2375" y="266"/>
                </a:lnTo>
                <a:lnTo>
                  <a:pt x="2375" y="254"/>
                </a:lnTo>
                <a:lnTo>
                  <a:pt x="2375" y="264"/>
                </a:lnTo>
                <a:lnTo>
                  <a:pt x="2375" y="265"/>
                </a:lnTo>
                <a:lnTo>
                  <a:pt x="2376" y="255"/>
                </a:lnTo>
                <a:lnTo>
                  <a:pt x="2376" y="268"/>
                </a:lnTo>
                <a:lnTo>
                  <a:pt x="2377" y="269"/>
                </a:lnTo>
                <a:lnTo>
                  <a:pt x="2377" y="255"/>
                </a:lnTo>
                <a:lnTo>
                  <a:pt x="2377" y="240"/>
                </a:lnTo>
                <a:lnTo>
                  <a:pt x="2377" y="214"/>
                </a:lnTo>
                <a:lnTo>
                  <a:pt x="2378" y="231"/>
                </a:lnTo>
                <a:lnTo>
                  <a:pt x="2378" y="217"/>
                </a:lnTo>
                <a:lnTo>
                  <a:pt x="2378" y="239"/>
                </a:lnTo>
                <a:lnTo>
                  <a:pt x="2379" y="263"/>
                </a:lnTo>
                <a:lnTo>
                  <a:pt x="2379" y="291"/>
                </a:lnTo>
                <a:lnTo>
                  <a:pt x="2379" y="232"/>
                </a:lnTo>
                <a:lnTo>
                  <a:pt x="2379" y="273"/>
                </a:lnTo>
                <a:lnTo>
                  <a:pt x="2380" y="273"/>
                </a:lnTo>
                <a:lnTo>
                  <a:pt x="2380" y="276"/>
                </a:lnTo>
                <a:lnTo>
                  <a:pt x="2381" y="279"/>
                </a:lnTo>
                <a:lnTo>
                  <a:pt x="2381" y="268"/>
                </a:lnTo>
                <a:lnTo>
                  <a:pt x="2381" y="280"/>
                </a:lnTo>
                <a:lnTo>
                  <a:pt x="2381" y="260"/>
                </a:lnTo>
                <a:lnTo>
                  <a:pt x="2382" y="260"/>
                </a:lnTo>
                <a:lnTo>
                  <a:pt x="2382" y="270"/>
                </a:lnTo>
                <a:lnTo>
                  <a:pt x="2382" y="249"/>
                </a:lnTo>
                <a:lnTo>
                  <a:pt x="2383" y="244"/>
                </a:lnTo>
                <a:lnTo>
                  <a:pt x="2383" y="237"/>
                </a:lnTo>
                <a:lnTo>
                  <a:pt x="2383" y="206"/>
                </a:lnTo>
                <a:lnTo>
                  <a:pt x="2383" y="224"/>
                </a:lnTo>
                <a:lnTo>
                  <a:pt x="2384" y="252"/>
                </a:lnTo>
                <a:lnTo>
                  <a:pt x="2384" y="212"/>
                </a:lnTo>
                <a:lnTo>
                  <a:pt x="2385" y="202"/>
                </a:lnTo>
                <a:lnTo>
                  <a:pt x="2385" y="192"/>
                </a:lnTo>
                <a:lnTo>
                  <a:pt x="2385" y="209"/>
                </a:lnTo>
                <a:lnTo>
                  <a:pt x="2385" y="185"/>
                </a:lnTo>
                <a:lnTo>
                  <a:pt x="2386" y="174"/>
                </a:lnTo>
                <a:lnTo>
                  <a:pt x="2386" y="179"/>
                </a:lnTo>
                <a:lnTo>
                  <a:pt x="2386" y="175"/>
                </a:lnTo>
                <a:lnTo>
                  <a:pt x="2386" y="170"/>
                </a:lnTo>
                <a:lnTo>
                  <a:pt x="2387" y="164"/>
                </a:lnTo>
                <a:lnTo>
                  <a:pt x="2387" y="156"/>
                </a:lnTo>
                <a:lnTo>
                  <a:pt x="2388" y="164"/>
                </a:lnTo>
                <a:lnTo>
                  <a:pt x="2388" y="201"/>
                </a:lnTo>
                <a:lnTo>
                  <a:pt x="2388" y="197"/>
                </a:lnTo>
                <a:lnTo>
                  <a:pt x="2388" y="201"/>
                </a:lnTo>
                <a:lnTo>
                  <a:pt x="2389" y="184"/>
                </a:lnTo>
                <a:lnTo>
                  <a:pt x="2389" y="190"/>
                </a:lnTo>
                <a:lnTo>
                  <a:pt x="2389" y="183"/>
                </a:lnTo>
                <a:lnTo>
                  <a:pt x="2390" y="142"/>
                </a:lnTo>
                <a:lnTo>
                  <a:pt x="2390" y="170"/>
                </a:lnTo>
                <a:lnTo>
                  <a:pt x="2390" y="177"/>
                </a:lnTo>
                <a:lnTo>
                  <a:pt x="2390" y="193"/>
                </a:lnTo>
                <a:lnTo>
                  <a:pt x="2391" y="198"/>
                </a:lnTo>
                <a:lnTo>
                  <a:pt x="2391" y="193"/>
                </a:lnTo>
                <a:lnTo>
                  <a:pt x="2392" y="210"/>
                </a:lnTo>
                <a:lnTo>
                  <a:pt x="2392" y="214"/>
                </a:lnTo>
                <a:lnTo>
                  <a:pt x="2392" y="156"/>
                </a:lnTo>
                <a:lnTo>
                  <a:pt x="2392" y="133"/>
                </a:lnTo>
                <a:lnTo>
                  <a:pt x="2393" y="139"/>
                </a:lnTo>
                <a:lnTo>
                  <a:pt x="2393" y="129"/>
                </a:lnTo>
                <a:lnTo>
                  <a:pt x="2393" y="137"/>
                </a:lnTo>
                <a:lnTo>
                  <a:pt x="2394" y="148"/>
                </a:lnTo>
                <a:lnTo>
                  <a:pt x="2394" y="156"/>
                </a:lnTo>
                <a:lnTo>
                  <a:pt x="2394" y="192"/>
                </a:lnTo>
                <a:lnTo>
                  <a:pt x="2394" y="211"/>
                </a:lnTo>
                <a:lnTo>
                  <a:pt x="2395" y="188"/>
                </a:lnTo>
                <a:lnTo>
                  <a:pt x="2395" y="183"/>
                </a:lnTo>
                <a:lnTo>
                  <a:pt x="2396" y="191"/>
                </a:lnTo>
                <a:lnTo>
                  <a:pt x="2396" y="192"/>
                </a:lnTo>
                <a:lnTo>
                  <a:pt x="2396" y="179"/>
                </a:lnTo>
                <a:lnTo>
                  <a:pt x="2396" y="180"/>
                </a:lnTo>
                <a:lnTo>
                  <a:pt x="2397" y="166"/>
                </a:lnTo>
                <a:lnTo>
                  <a:pt x="2397" y="154"/>
                </a:lnTo>
                <a:lnTo>
                  <a:pt x="2397" y="150"/>
                </a:lnTo>
                <a:lnTo>
                  <a:pt x="2398" y="136"/>
                </a:lnTo>
                <a:lnTo>
                  <a:pt x="2398" y="172"/>
                </a:lnTo>
                <a:lnTo>
                  <a:pt x="2398" y="150"/>
                </a:lnTo>
                <a:lnTo>
                  <a:pt x="2399" y="149"/>
                </a:lnTo>
                <a:lnTo>
                  <a:pt x="2399" y="139"/>
                </a:lnTo>
                <a:lnTo>
                  <a:pt x="2399" y="135"/>
                </a:lnTo>
                <a:lnTo>
                  <a:pt x="2400" y="124"/>
                </a:lnTo>
                <a:lnTo>
                  <a:pt x="2400" y="96"/>
                </a:lnTo>
                <a:lnTo>
                  <a:pt x="2400" y="109"/>
                </a:lnTo>
                <a:lnTo>
                  <a:pt x="2400" y="125"/>
                </a:lnTo>
                <a:lnTo>
                  <a:pt x="2401" y="148"/>
                </a:lnTo>
                <a:lnTo>
                  <a:pt x="2401" y="152"/>
                </a:lnTo>
                <a:lnTo>
                  <a:pt x="2401" y="174"/>
                </a:lnTo>
                <a:lnTo>
                  <a:pt x="2401" y="170"/>
                </a:lnTo>
                <a:lnTo>
                  <a:pt x="2402" y="178"/>
                </a:lnTo>
                <a:lnTo>
                  <a:pt x="2402" y="198"/>
                </a:lnTo>
                <a:lnTo>
                  <a:pt x="2403" y="223"/>
                </a:lnTo>
                <a:lnTo>
                  <a:pt x="2403" y="170"/>
                </a:lnTo>
                <a:lnTo>
                  <a:pt x="2403" y="213"/>
                </a:lnTo>
                <a:lnTo>
                  <a:pt x="2403" y="256"/>
                </a:lnTo>
                <a:lnTo>
                  <a:pt x="2404" y="259"/>
                </a:lnTo>
                <a:lnTo>
                  <a:pt x="2404" y="274"/>
                </a:lnTo>
                <a:lnTo>
                  <a:pt x="2404" y="269"/>
                </a:lnTo>
                <a:lnTo>
                  <a:pt x="2405" y="279"/>
                </a:lnTo>
                <a:lnTo>
                  <a:pt x="2405" y="267"/>
                </a:lnTo>
                <a:lnTo>
                  <a:pt x="2405" y="299"/>
                </a:lnTo>
                <a:lnTo>
                  <a:pt x="2405" y="281"/>
                </a:lnTo>
                <a:lnTo>
                  <a:pt x="2406" y="283"/>
                </a:lnTo>
                <a:lnTo>
                  <a:pt x="2406" y="279"/>
                </a:lnTo>
                <a:lnTo>
                  <a:pt x="2407" y="258"/>
                </a:lnTo>
                <a:lnTo>
                  <a:pt x="2407" y="240"/>
                </a:lnTo>
                <a:lnTo>
                  <a:pt x="2407" y="251"/>
                </a:lnTo>
                <a:lnTo>
                  <a:pt x="2407" y="243"/>
                </a:lnTo>
                <a:lnTo>
                  <a:pt x="2408" y="243"/>
                </a:lnTo>
                <a:lnTo>
                  <a:pt x="2408" y="220"/>
                </a:lnTo>
                <a:lnTo>
                  <a:pt x="2408" y="203"/>
                </a:lnTo>
                <a:lnTo>
                  <a:pt x="2409" y="198"/>
                </a:lnTo>
                <a:lnTo>
                  <a:pt x="2409" y="197"/>
                </a:lnTo>
                <a:lnTo>
                  <a:pt x="2409" y="178"/>
                </a:lnTo>
                <a:lnTo>
                  <a:pt x="2410" y="172"/>
                </a:lnTo>
                <a:lnTo>
                  <a:pt x="2410" y="231"/>
                </a:lnTo>
                <a:lnTo>
                  <a:pt x="2410" y="208"/>
                </a:lnTo>
                <a:lnTo>
                  <a:pt x="2411" y="208"/>
                </a:lnTo>
                <a:lnTo>
                  <a:pt x="2411" y="245"/>
                </a:lnTo>
                <a:lnTo>
                  <a:pt x="2411" y="274"/>
                </a:lnTo>
                <a:lnTo>
                  <a:pt x="2411" y="268"/>
                </a:lnTo>
                <a:lnTo>
                  <a:pt x="2412" y="218"/>
                </a:lnTo>
                <a:lnTo>
                  <a:pt x="2412" y="251"/>
                </a:lnTo>
                <a:lnTo>
                  <a:pt x="2412" y="264"/>
                </a:lnTo>
                <a:lnTo>
                  <a:pt x="2413" y="281"/>
                </a:lnTo>
                <a:lnTo>
                  <a:pt x="2413" y="275"/>
                </a:lnTo>
                <a:lnTo>
                  <a:pt x="2413" y="261"/>
                </a:lnTo>
                <a:lnTo>
                  <a:pt x="2414" y="239"/>
                </a:lnTo>
                <a:lnTo>
                  <a:pt x="2414" y="206"/>
                </a:lnTo>
                <a:lnTo>
                  <a:pt x="2414" y="164"/>
                </a:lnTo>
                <a:lnTo>
                  <a:pt x="2415" y="193"/>
                </a:lnTo>
                <a:lnTo>
                  <a:pt x="2415" y="189"/>
                </a:lnTo>
                <a:lnTo>
                  <a:pt x="2415" y="188"/>
                </a:lnTo>
                <a:lnTo>
                  <a:pt x="2415" y="187"/>
                </a:lnTo>
                <a:lnTo>
                  <a:pt x="2416" y="186"/>
                </a:lnTo>
                <a:lnTo>
                  <a:pt x="2416" y="166"/>
                </a:lnTo>
                <a:lnTo>
                  <a:pt x="2416" y="165"/>
                </a:lnTo>
                <a:lnTo>
                  <a:pt x="2416" y="173"/>
                </a:lnTo>
                <a:lnTo>
                  <a:pt x="2417" y="172"/>
                </a:lnTo>
                <a:lnTo>
                  <a:pt x="2417" y="133"/>
                </a:lnTo>
                <a:lnTo>
                  <a:pt x="2418" y="126"/>
                </a:lnTo>
                <a:lnTo>
                  <a:pt x="2418" y="192"/>
                </a:lnTo>
                <a:lnTo>
                  <a:pt x="2418" y="207"/>
                </a:lnTo>
                <a:lnTo>
                  <a:pt x="2418" y="198"/>
                </a:lnTo>
                <a:lnTo>
                  <a:pt x="2419" y="189"/>
                </a:lnTo>
                <a:lnTo>
                  <a:pt x="2419" y="187"/>
                </a:lnTo>
                <a:lnTo>
                  <a:pt x="2419" y="244"/>
                </a:lnTo>
                <a:lnTo>
                  <a:pt x="2420" y="264"/>
                </a:lnTo>
                <a:lnTo>
                  <a:pt x="2420" y="261"/>
                </a:lnTo>
                <a:lnTo>
                  <a:pt x="2420" y="279"/>
                </a:lnTo>
                <a:lnTo>
                  <a:pt x="2421" y="275"/>
                </a:lnTo>
                <a:lnTo>
                  <a:pt x="2421" y="264"/>
                </a:lnTo>
                <a:lnTo>
                  <a:pt x="2421" y="255"/>
                </a:lnTo>
                <a:lnTo>
                  <a:pt x="2422" y="190"/>
                </a:lnTo>
                <a:lnTo>
                  <a:pt x="2422" y="169"/>
                </a:lnTo>
                <a:lnTo>
                  <a:pt x="2422" y="149"/>
                </a:lnTo>
                <a:lnTo>
                  <a:pt x="2422" y="144"/>
                </a:lnTo>
                <a:lnTo>
                  <a:pt x="2423" y="168"/>
                </a:lnTo>
                <a:lnTo>
                  <a:pt x="2423" y="163"/>
                </a:lnTo>
                <a:lnTo>
                  <a:pt x="2423" y="151"/>
                </a:lnTo>
                <a:lnTo>
                  <a:pt x="2424" y="150"/>
                </a:lnTo>
                <a:lnTo>
                  <a:pt x="2424" y="140"/>
                </a:lnTo>
                <a:lnTo>
                  <a:pt x="2424" y="146"/>
                </a:lnTo>
                <a:lnTo>
                  <a:pt x="2425" y="146"/>
                </a:lnTo>
                <a:lnTo>
                  <a:pt x="2425" y="129"/>
                </a:lnTo>
                <a:lnTo>
                  <a:pt x="2425" y="124"/>
                </a:lnTo>
                <a:lnTo>
                  <a:pt x="2426" y="201"/>
                </a:lnTo>
                <a:lnTo>
                  <a:pt x="2426" y="202"/>
                </a:lnTo>
                <a:lnTo>
                  <a:pt x="2426" y="232"/>
                </a:lnTo>
                <a:lnTo>
                  <a:pt x="2426" y="238"/>
                </a:lnTo>
                <a:lnTo>
                  <a:pt x="2427" y="233"/>
                </a:lnTo>
                <a:lnTo>
                  <a:pt x="2427" y="235"/>
                </a:lnTo>
                <a:lnTo>
                  <a:pt x="2427" y="235"/>
                </a:lnTo>
                <a:lnTo>
                  <a:pt x="2427" y="250"/>
                </a:lnTo>
                <a:lnTo>
                  <a:pt x="2428" y="246"/>
                </a:lnTo>
                <a:lnTo>
                  <a:pt x="2428" y="234"/>
                </a:lnTo>
                <a:lnTo>
                  <a:pt x="2429" y="218"/>
                </a:lnTo>
                <a:lnTo>
                  <a:pt x="2429" y="178"/>
                </a:lnTo>
                <a:lnTo>
                  <a:pt x="2429" y="159"/>
                </a:lnTo>
                <a:lnTo>
                  <a:pt x="2430" y="173"/>
                </a:lnTo>
                <a:lnTo>
                  <a:pt x="2430" y="170"/>
                </a:lnTo>
                <a:lnTo>
                  <a:pt x="2430" y="164"/>
                </a:lnTo>
                <a:lnTo>
                  <a:pt x="2430" y="163"/>
                </a:lnTo>
                <a:lnTo>
                  <a:pt x="2431" y="168"/>
                </a:lnTo>
                <a:lnTo>
                  <a:pt x="2431" y="152"/>
                </a:lnTo>
                <a:lnTo>
                  <a:pt x="2432" y="149"/>
                </a:lnTo>
                <a:lnTo>
                  <a:pt x="2432" y="144"/>
                </a:lnTo>
                <a:lnTo>
                  <a:pt x="2432" y="142"/>
                </a:lnTo>
                <a:lnTo>
                  <a:pt x="2432" y="160"/>
                </a:lnTo>
                <a:lnTo>
                  <a:pt x="2433" y="146"/>
                </a:lnTo>
                <a:lnTo>
                  <a:pt x="2433" y="140"/>
                </a:lnTo>
                <a:lnTo>
                  <a:pt x="2433" y="156"/>
                </a:lnTo>
                <a:lnTo>
                  <a:pt x="2433" y="219"/>
                </a:lnTo>
                <a:lnTo>
                  <a:pt x="2434" y="272"/>
                </a:lnTo>
                <a:lnTo>
                  <a:pt x="2434" y="268"/>
                </a:lnTo>
                <a:lnTo>
                  <a:pt x="2434" y="241"/>
                </a:lnTo>
                <a:lnTo>
                  <a:pt x="2435" y="251"/>
                </a:lnTo>
                <a:lnTo>
                  <a:pt x="2435" y="291"/>
                </a:lnTo>
                <a:lnTo>
                  <a:pt x="2435" y="289"/>
                </a:lnTo>
                <a:lnTo>
                  <a:pt x="2436" y="298"/>
                </a:lnTo>
                <a:lnTo>
                  <a:pt x="2436" y="315"/>
                </a:lnTo>
                <a:lnTo>
                  <a:pt x="2436" y="285"/>
                </a:lnTo>
                <a:lnTo>
                  <a:pt x="2437" y="252"/>
                </a:lnTo>
                <a:lnTo>
                  <a:pt x="2437" y="256"/>
                </a:lnTo>
                <a:lnTo>
                  <a:pt x="2437" y="243"/>
                </a:lnTo>
                <a:lnTo>
                  <a:pt x="2437" y="269"/>
                </a:lnTo>
                <a:lnTo>
                  <a:pt x="2438" y="285"/>
                </a:lnTo>
                <a:lnTo>
                  <a:pt x="2438" y="261"/>
                </a:lnTo>
                <a:lnTo>
                  <a:pt x="2438" y="244"/>
                </a:lnTo>
                <a:lnTo>
                  <a:pt x="2439" y="222"/>
                </a:lnTo>
                <a:lnTo>
                  <a:pt x="2439" y="236"/>
                </a:lnTo>
                <a:lnTo>
                  <a:pt x="2439" y="235"/>
                </a:lnTo>
                <a:lnTo>
                  <a:pt x="2440" y="244"/>
                </a:lnTo>
                <a:lnTo>
                  <a:pt x="2440" y="207"/>
                </a:lnTo>
                <a:lnTo>
                  <a:pt x="2440" y="200"/>
                </a:lnTo>
                <a:lnTo>
                  <a:pt x="2441" y="188"/>
                </a:lnTo>
                <a:lnTo>
                  <a:pt x="2441" y="172"/>
                </a:lnTo>
                <a:lnTo>
                  <a:pt x="2441" y="187"/>
                </a:lnTo>
                <a:lnTo>
                  <a:pt x="2441" y="167"/>
                </a:lnTo>
                <a:lnTo>
                  <a:pt x="2442" y="159"/>
                </a:lnTo>
                <a:lnTo>
                  <a:pt x="2442" y="189"/>
                </a:lnTo>
                <a:lnTo>
                  <a:pt x="2443" y="180"/>
                </a:lnTo>
                <a:lnTo>
                  <a:pt x="2443" y="148"/>
                </a:lnTo>
                <a:lnTo>
                  <a:pt x="2443" y="165"/>
                </a:lnTo>
                <a:lnTo>
                  <a:pt x="2443" y="153"/>
                </a:lnTo>
                <a:lnTo>
                  <a:pt x="2444" y="175"/>
                </a:lnTo>
                <a:lnTo>
                  <a:pt x="2444" y="172"/>
                </a:lnTo>
                <a:lnTo>
                  <a:pt x="2444" y="138"/>
                </a:lnTo>
                <a:lnTo>
                  <a:pt x="2444" y="122"/>
                </a:lnTo>
                <a:lnTo>
                  <a:pt x="2445" y="140"/>
                </a:lnTo>
                <a:lnTo>
                  <a:pt x="2445" y="137"/>
                </a:lnTo>
                <a:lnTo>
                  <a:pt x="2445" y="139"/>
                </a:lnTo>
                <a:lnTo>
                  <a:pt x="2446" y="142"/>
                </a:lnTo>
                <a:lnTo>
                  <a:pt x="2446" y="121"/>
                </a:lnTo>
                <a:lnTo>
                  <a:pt x="2446" y="137"/>
                </a:lnTo>
                <a:lnTo>
                  <a:pt x="2447" y="127"/>
                </a:lnTo>
                <a:lnTo>
                  <a:pt x="2447" y="145"/>
                </a:lnTo>
                <a:lnTo>
                  <a:pt x="2447" y="128"/>
                </a:lnTo>
                <a:lnTo>
                  <a:pt x="2448" y="129"/>
                </a:lnTo>
                <a:lnTo>
                  <a:pt x="2448" y="127"/>
                </a:lnTo>
                <a:lnTo>
                  <a:pt x="2448" y="117"/>
                </a:lnTo>
                <a:lnTo>
                  <a:pt x="2448" y="103"/>
                </a:lnTo>
                <a:lnTo>
                  <a:pt x="2449" y="117"/>
                </a:lnTo>
                <a:lnTo>
                  <a:pt x="2449" y="134"/>
                </a:lnTo>
                <a:lnTo>
                  <a:pt x="2450" y="154"/>
                </a:lnTo>
                <a:lnTo>
                  <a:pt x="2450" y="149"/>
                </a:lnTo>
                <a:lnTo>
                  <a:pt x="2450" y="194"/>
                </a:lnTo>
                <a:lnTo>
                  <a:pt x="2450" y="179"/>
                </a:lnTo>
                <a:lnTo>
                  <a:pt x="2451" y="177"/>
                </a:lnTo>
                <a:lnTo>
                  <a:pt x="2451" y="194"/>
                </a:lnTo>
                <a:lnTo>
                  <a:pt x="2451" y="210"/>
                </a:lnTo>
                <a:lnTo>
                  <a:pt x="2452" y="215"/>
                </a:lnTo>
                <a:lnTo>
                  <a:pt x="2452" y="204"/>
                </a:lnTo>
                <a:lnTo>
                  <a:pt x="2452" y="194"/>
                </a:lnTo>
                <a:lnTo>
                  <a:pt x="2452" y="192"/>
                </a:lnTo>
                <a:lnTo>
                  <a:pt x="2453" y="195"/>
                </a:lnTo>
                <a:lnTo>
                  <a:pt x="2453" y="190"/>
                </a:lnTo>
                <a:lnTo>
                  <a:pt x="2454" y="181"/>
                </a:lnTo>
                <a:lnTo>
                  <a:pt x="2454" y="185"/>
                </a:lnTo>
                <a:lnTo>
                  <a:pt x="2454" y="170"/>
                </a:lnTo>
                <a:lnTo>
                  <a:pt x="2454" y="123"/>
                </a:lnTo>
                <a:lnTo>
                  <a:pt x="2455" y="117"/>
                </a:lnTo>
                <a:lnTo>
                  <a:pt x="2455" y="154"/>
                </a:lnTo>
                <a:lnTo>
                  <a:pt x="2455" y="140"/>
                </a:lnTo>
                <a:lnTo>
                  <a:pt x="2456" y="166"/>
                </a:lnTo>
                <a:lnTo>
                  <a:pt x="2456" y="211"/>
                </a:lnTo>
                <a:lnTo>
                  <a:pt x="2456" y="235"/>
                </a:lnTo>
                <a:lnTo>
                  <a:pt x="2456" y="206"/>
                </a:lnTo>
                <a:lnTo>
                  <a:pt x="2457" y="196"/>
                </a:lnTo>
                <a:lnTo>
                  <a:pt x="2457" y="156"/>
                </a:lnTo>
                <a:lnTo>
                  <a:pt x="2458" y="107"/>
                </a:lnTo>
                <a:lnTo>
                  <a:pt x="2458" y="107"/>
                </a:lnTo>
                <a:lnTo>
                  <a:pt x="2458" y="96"/>
                </a:lnTo>
                <a:lnTo>
                  <a:pt x="2458" y="152"/>
                </a:lnTo>
                <a:lnTo>
                  <a:pt x="2459" y="197"/>
                </a:lnTo>
                <a:lnTo>
                  <a:pt x="2459" y="188"/>
                </a:lnTo>
                <a:lnTo>
                  <a:pt x="2459" y="176"/>
                </a:lnTo>
                <a:lnTo>
                  <a:pt x="2459" y="151"/>
                </a:lnTo>
                <a:lnTo>
                  <a:pt x="2460" y="125"/>
                </a:lnTo>
                <a:lnTo>
                  <a:pt x="2460" y="111"/>
                </a:lnTo>
                <a:lnTo>
                  <a:pt x="2461" y="122"/>
                </a:lnTo>
                <a:lnTo>
                  <a:pt x="2461" y="127"/>
                </a:lnTo>
                <a:lnTo>
                  <a:pt x="2461" y="137"/>
                </a:lnTo>
                <a:lnTo>
                  <a:pt x="2461" y="122"/>
                </a:lnTo>
                <a:lnTo>
                  <a:pt x="2462" y="136"/>
                </a:lnTo>
                <a:lnTo>
                  <a:pt x="2462" y="129"/>
                </a:lnTo>
                <a:lnTo>
                  <a:pt x="2462" y="113"/>
                </a:lnTo>
                <a:lnTo>
                  <a:pt x="2463" y="107"/>
                </a:lnTo>
                <a:lnTo>
                  <a:pt x="2463" y="123"/>
                </a:lnTo>
                <a:lnTo>
                  <a:pt x="2463" y="127"/>
                </a:lnTo>
                <a:lnTo>
                  <a:pt x="2463" y="134"/>
                </a:lnTo>
                <a:lnTo>
                  <a:pt x="2464" y="109"/>
                </a:lnTo>
                <a:lnTo>
                  <a:pt x="2464" y="132"/>
                </a:lnTo>
                <a:lnTo>
                  <a:pt x="2465" y="119"/>
                </a:lnTo>
                <a:lnTo>
                  <a:pt x="2465" y="125"/>
                </a:lnTo>
                <a:lnTo>
                  <a:pt x="2465" y="172"/>
                </a:lnTo>
                <a:lnTo>
                  <a:pt x="2465" y="196"/>
                </a:lnTo>
                <a:lnTo>
                  <a:pt x="2466" y="199"/>
                </a:lnTo>
                <a:lnTo>
                  <a:pt x="2466" y="183"/>
                </a:lnTo>
                <a:lnTo>
                  <a:pt x="2466" y="190"/>
                </a:lnTo>
                <a:lnTo>
                  <a:pt x="2467" y="223"/>
                </a:lnTo>
                <a:lnTo>
                  <a:pt x="2467" y="260"/>
                </a:lnTo>
                <a:lnTo>
                  <a:pt x="2467" y="263"/>
                </a:lnTo>
                <a:lnTo>
                  <a:pt x="2467" y="280"/>
                </a:lnTo>
                <a:lnTo>
                  <a:pt x="2468" y="287"/>
                </a:lnTo>
                <a:lnTo>
                  <a:pt x="2468" y="289"/>
                </a:lnTo>
                <a:lnTo>
                  <a:pt x="2469" y="281"/>
                </a:lnTo>
                <a:lnTo>
                  <a:pt x="2469" y="280"/>
                </a:lnTo>
                <a:lnTo>
                  <a:pt x="2469" y="292"/>
                </a:lnTo>
                <a:lnTo>
                  <a:pt x="2469" y="289"/>
                </a:lnTo>
                <a:lnTo>
                  <a:pt x="2470" y="283"/>
                </a:lnTo>
                <a:lnTo>
                  <a:pt x="2470" y="270"/>
                </a:lnTo>
                <a:lnTo>
                  <a:pt x="2470" y="261"/>
                </a:lnTo>
                <a:lnTo>
                  <a:pt x="2471" y="259"/>
                </a:lnTo>
                <a:lnTo>
                  <a:pt x="2471" y="245"/>
                </a:lnTo>
                <a:lnTo>
                  <a:pt x="2471" y="249"/>
                </a:lnTo>
                <a:lnTo>
                  <a:pt x="2472" y="268"/>
                </a:lnTo>
                <a:lnTo>
                  <a:pt x="2472" y="247"/>
                </a:lnTo>
                <a:lnTo>
                  <a:pt x="2472" y="203"/>
                </a:lnTo>
                <a:lnTo>
                  <a:pt x="2473" y="179"/>
                </a:lnTo>
                <a:lnTo>
                  <a:pt x="2473" y="164"/>
                </a:lnTo>
                <a:lnTo>
                  <a:pt x="2473" y="167"/>
                </a:lnTo>
                <a:lnTo>
                  <a:pt x="2473" y="189"/>
                </a:lnTo>
                <a:lnTo>
                  <a:pt x="2474" y="175"/>
                </a:lnTo>
                <a:lnTo>
                  <a:pt x="2474" y="168"/>
                </a:lnTo>
                <a:lnTo>
                  <a:pt x="2474" y="143"/>
                </a:lnTo>
                <a:lnTo>
                  <a:pt x="2474" y="144"/>
                </a:lnTo>
                <a:lnTo>
                  <a:pt x="2475" y="173"/>
                </a:lnTo>
                <a:lnTo>
                  <a:pt x="2475" y="202"/>
                </a:lnTo>
                <a:lnTo>
                  <a:pt x="2476" y="218"/>
                </a:lnTo>
                <a:lnTo>
                  <a:pt x="2476" y="212"/>
                </a:lnTo>
                <a:lnTo>
                  <a:pt x="2476" y="181"/>
                </a:lnTo>
                <a:lnTo>
                  <a:pt x="2476" y="166"/>
                </a:lnTo>
                <a:lnTo>
                  <a:pt x="2477" y="200"/>
                </a:lnTo>
                <a:lnTo>
                  <a:pt x="2477" y="207"/>
                </a:lnTo>
                <a:lnTo>
                  <a:pt x="2477" y="253"/>
                </a:lnTo>
                <a:lnTo>
                  <a:pt x="2478" y="242"/>
                </a:lnTo>
                <a:lnTo>
                  <a:pt x="2478" y="249"/>
                </a:lnTo>
                <a:lnTo>
                  <a:pt x="2478" y="254"/>
                </a:lnTo>
                <a:lnTo>
                  <a:pt x="2478" y="218"/>
                </a:lnTo>
                <a:lnTo>
                  <a:pt x="2479" y="188"/>
                </a:lnTo>
                <a:lnTo>
                  <a:pt x="2479" y="200"/>
                </a:lnTo>
                <a:lnTo>
                  <a:pt x="2480" y="228"/>
                </a:lnTo>
                <a:lnTo>
                  <a:pt x="2480" y="263"/>
                </a:lnTo>
                <a:lnTo>
                  <a:pt x="2480" y="288"/>
                </a:lnTo>
                <a:lnTo>
                  <a:pt x="2480" y="305"/>
                </a:lnTo>
                <a:lnTo>
                  <a:pt x="2481" y="298"/>
                </a:lnTo>
                <a:lnTo>
                  <a:pt x="2481" y="254"/>
                </a:lnTo>
                <a:lnTo>
                  <a:pt x="2481" y="219"/>
                </a:lnTo>
                <a:lnTo>
                  <a:pt x="2482" y="206"/>
                </a:lnTo>
                <a:lnTo>
                  <a:pt x="2482" y="190"/>
                </a:lnTo>
                <a:lnTo>
                  <a:pt x="2482" y="206"/>
                </a:lnTo>
                <a:lnTo>
                  <a:pt x="2483" y="274"/>
                </a:lnTo>
                <a:lnTo>
                  <a:pt x="2483" y="285"/>
                </a:lnTo>
                <a:lnTo>
                  <a:pt x="2483" y="301"/>
                </a:lnTo>
                <a:lnTo>
                  <a:pt x="2484" y="285"/>
                </a:lnTo>
                <a:lnTo>
                  <a:pt x="2484" y="296"/>
                </a:lnTo>
                <a:lnTo>
                  <a:pt x="2484" y="301"/>
                </a:lnTo>
                <a:lnTo>
                  <a:pt x="2484" y="298"/>
                </a:lnTo>
                <a:lnTo>
                  <a:pt x="2485" y="298"/>
                </a:lnTo>
                <a:lnTo>
                  <a:pt x="2485" y="271"/>
                </a:lnTo>
                <a:lnTo>
                  <a:pt x="2485" y="266"/>
                </a:lnTo>
                <a:lnTo>
                  <a:pt x="2485" y="249"/>
                </a:lnTo>
                <a:lnTo>
                  <a:pt x="2486" y="214"/>
                </a:lnTo>
                <a:lnTo>
                  <a:pt x="2486" y="198"/>
                </a:lnTo>
                <a:lnTo>
                  <a:pt x="2487" y="202"/>
                </a:lnTo>
                <a:lnTo>
                  <a:pt x="2487" y="202"/>
                </a:lnTo>
                <a:lnTo>
                  <a:pt x="2487" y="184"/>
                </a:lnTo>
                <a:lnTo>
                  <a:pt x="2487" y="179"/>
                </a:lnTo>
                <a:lnTo>
                  <a:pt x="2488" y="173"/>
                </a:lnTo>
                <a:lnTo>
                  <a:pt x="2488" y="173"/>
                </a:lnTo>
                <a:lnTo>
                  <a:pt x="2488" y="157"/>
                </a:lnTo>
                <a:lnTo>
                  <a:pt x="2489" y="167"/>
                </a:lnTo>
                <a:lnTo>
                  <a:pt x="2489" y="179"/>
                </a:lnTo>
                <a:lnTo>
                  <a:pt x="2489" y="167"/>
                </a:lnTo>
                <a:lnTo>
                  <a:pt x="2489" y="188"/>
                </a:lnTo>
                <a:lnTo>
                  <a:pt x="2490" y="215"/>
                </a:lnTo>
                <a:lnTo>
                  <a:pt x="2490" y="185"/>
                </a:lnTo>
                <a:lnTo>
                  <a:pt x="2491" y="174"/>
                </a:lnTo>
                <a:lnTo>
                  <a:pt x="2491" y="178"/>
                </a:lnTo>
                <a:lnTo>
                  <a:pt x="2491" y="162"/>
                </a:lnTo>
                <a:lnTo>
                  <a:pt x="2491" y="190"/>
                </a:lnTo>
                <a:lnTo>
                  <a:pt x="2492" y="197"/>
                </a:lnTo>
                <a:lnTo>
                  <a:pt x="2492" y="206"/>
                </a:lnTo>
                <a:lnTo>
                  <a:pt x="2492" y="186"/>
                </a:lnTo>
                <a:lnTo>
                  <a:pt x="2493" y="148"/>
                </a:lnTo>
                <a:lnTo>
                  <a:pt x="2493" y="139"/>
                </a:lnTo>
                <a:lnTo>
                  <a:pt x="2493" y="143"/>
                </a:lnTo>
                <a:lnTo>
                  <a:pt x="2494" y="150"/>
                </a:lnTo>
                <a:lnTo>
                  <a:pt x="2494" y="161"/>
                </a:lnTo>
                <a:lnTo>
                  <a:pt x="2494" y="165"/>
                </a:lnTo>
                <a:lnTo>
                  <a:pt x="2495" y="151"/>
                </a:lnTo>
                <a:lnTo>
                  <a:pt x="2495" y="120"/>
                </a:lnTo>
                <a:lnTo>
                  <a:pt x="2495" y="100"/>
                </a:lnTo>
                <a:lnTo>
                  <a:pt x="2495" y="107"/>
                </a:lnTo>
                <a:lnTo>
                  <a:pt x="2496" y="122"/>
                </a:lnTo>
                <a:lnTo>
                  <a:pt x="2496" y="108"/>
                </a:lnTo>
                <a:lnTo>
                  <a:pt x="2496" y="108"/>
                </a:lnTo>
                <a:lnTo>
                  <a:pt x="2497" y="128"/>
                </a:lnTo>
                <a:lnTo>
                  <a:pt x="2497" y="161"/>
                </a:lnTo>
                <a:lnTo>
                  <a:pt x="2497" y="151"/>
                </a:lnTo>
                <a:lnTo>
                  <a:pt x="2498" y="187"/>
                </a:lnTo>
                <a:lnTo>
                  <a:pt x="2498" y="214"/>
                </a:lnTo>
                <a:lnTo>
                  <a:pt x="2498" y="225"/>
                </a:lnTo>
                <a:lnTo>
                  <a:pt x="2499" y="248"/>
                </a:lnTo>
                <a:lnTo>
                  <a:pt x="2499" y="251"/>
                </a:lnTo>
                <a:lnTo>
                  <a:pt x="2499" y="255"/>
                </a:lnTo>
                <a:lnTo>
                  <a:pt x="2499" y="269"/>
                </a:lnTo>
                <a:lnTo>
                  <a:pt x="2500" y="285"/>
                </a:lnTo>
                <a:lnTo>
                  <a:pt x="2500" y="288"/>
                </a:lnTo>
                <a:lnTo>
                  <a:pt x="2500" y="287"/>
                </a:lnTo>
                <a:lnTo>
                  <a:pt x="2500" y="280"/>
                </a:lnTo>
                <a:lnTo>
                  <a:pt x="2501" y="251"/>
                </a:lnTo>
                <a:lnTo>
                  <a:pt x="2501" y="248"/>
                </a:lnTo>
                <a:lnTo>
                  <a:pt x="2502" y="249"/>
                </a:lnTo>
                <a:lnTo>
                  <a:pt x="2502" y="222"/>
                </a:lnTo>
                <a:lnTo>
                  <a:pt x="2502" y="211"/>
                </a:lnTo>
                <a:lnTo>
                  <a:pt x="2502" y="209"/>
                </a:lnTo>
                <a:lnTo>
                  <a:pt x="2503" y="196"/>
                </a:lnTo>
                <a:lnTo>
                  <a:pt x="2503" y="199"/>
                </a:lnTo>
                <a:lnTo>
                  <a:pt x="2503" y="187"/>
                </a:lnTo>
                <a:lnTo>
                  <a:pt x="2504" y="193"/>
                </a:lnTo>
                <a:lnTo>
                  <a:pt x="2504" y="181"/>
                </a:lnTo>
                <a:lnTo>
                  <a:pt x="2504" y="188"/>
                </a:lnTo>
                <a:lnTo>
                  <a:pt x="2505" y="164"/>
                </a:lnTo>
                <a:lnTo>
                  <a:pt x="2505" y="170"/>
                </a:lnTo>
                <a:lnTo>
                  <a:pt x="2505" y="191"/>
                </a:lnTo>
                <a:lnTo>
                  <a:pt x="2506" y="171"/>
                </a:lnTo>
                <a:lnTo>
                  <a:pt x="2506" y="140"/>
                </a:lnTo>
                <a:lnTo>
                  <a:pt x="2506" y="184"/>
                </a:lnTo>
                <a:lnTo>
                  <a:pt x="2506" y="200"/>
                </a:lnTo>
                <a:lnTo>
                  <a:pt x="2507" y="169"/>
                </a:lnTo>
                <a:lnTo>
                  <a:pt x="2507" y="157"/>
                </a:lnTo>
                <a:lnTo>
                  <a:pt x="2507" y="174"/>
                </a:lnTo>
                <a:lnTo>
                  <a:pt x="2508" y="196"/>
                </a:lnTo>
                <a:lnTo>
                  <a:pt x="2508" y="215"/>
                </a:lnTo>
                <a:lnTo>
                  <a:pt x="2508" y="182"/>
                </a:lnTo>
                <a:lnTo>
                  <a:pt x="2509" y="187"/>
                </a:lnTo>
                <a:lnTo>
                  <a:pt x="2509" y="193"/>
                </a:lnTo>
                <a:lnTo>
                  <a:pt x="2509" y="181"/>
                </a:lnTo>
                <a:lnTo>
                  <a:pt x="2510" y="184"/>
                </a:lnTo>
                <a:lnTo>
                  <a:pt x="2510" y="207"/>
                </a:lnTo>
                <a:lnTo>
                  <a:pt x="2510" y="192"/>
                </a:lnTo>
                <a:lnTo>
                  <a:pt x="2510" y="158"/>
                </a:lnTo>
                <a:lnTo>
                  <a:pt x="2511" y="186"/>
                </a:lnTo>
                <a:lnTo>
                  <a:pt x="2511" y="214"/>
                </a:lnTo>
                <a:lnTo>
                  <a:pt x="2511" y="218"/>
                </a:lnTo>
                <a:lnTo>
                  <a:pt x="2512" y="229"/>
                </a:lnTo>
                <a:lnTo>
                  <a:pt x="2512" y="241"/>
                </a:lnTo>
                <a:lnTo>
                  <a:pt x="2512" y="241"/>
                </a:lnTo>
                <a:lnTo>
                  <a:pt x="2513" y="229"/>
                </a:lnTo>
                <a:lnTo>
                  <a:pt x="2513" y="210"/>
                </a:lnTo>
                <a:lnTo>
                  <a:pt x="2513" y="175"/>
                </a:lnTo>
                <a:lnTo>
                  <a:pt x="2514" y="227"/>
                </a:lnTo>
                <a:lnTo>
                  <a:pt x="2514" y="207"/>
                </a:lnTo>
                <a:lnTo>
                  <a:pt x="2514" y="254"/>
                </a:lnTo>
                <a:lnTo>
                  <a:pt x="2514" y="246"/>
                </a:lnTo>
                <a:lnTo>
                  <a:pt x="2515" y="252"/>
                </a:lnTo>
                <a:lnTo>
                  <a:pt x="2515" y="247"/>
                </a:lnTo>
                <a:lnTo>
                  <a:pt x="2516" y="292"/>
                </a:lnTo>
                <a:lnTo>
                  <a:pt x="2516" y="279"/>
                </a:lnTo>
                <a:lnTo>
                  <a:pt x="2516" y="254"/>
                </a:lnTo>
                <a:lnTo>
                  <a:pt x="2516" y="279"/>
                </a:lnTo>
                <a:lnTo>
                  <a:pt x="2517" y="248"/>
                </a:lnTo>
                <a:lnTo>
                  <a:pt x="2517" y="184"/>
                </a:lnTo>
                <a:lnTo>
                  <a:pt x="2517" y="206"/>
                </a:lnTo>
                <a:lnTo>
                  <a:pt x="2517" y="244"/>
                </a:lnTo>
                <a:lnTo>
                  <a:pt x="2518" y="284"/>
                </a:lnTo>
                <a:lnTo>
                  <a:pt x="2518" y="273"/>
                </a:lnTo>
                <a:lnTo>
                  <a:pt x="2518" y="280"/>
                </a:lnTo>
                <a:lnTo>
                  <a:pt x="2519" y="237"/>
                </a:lnTo>
                <a:lnTo>
                  <a:pt x="2519" y="227"/>
                </a:lnTo>
                <a:lnTo>
                  <a:pt x="2519" y="195"/>
                </a:lnTo>
                <a:lnTo>
                  <a:pt x="2520" y="159"/>
                </a:lnTo>
                <a:lnTo>
                  <a:pt x="2520" y="159"/>
                </a:lnTo>
                <a:lnTo>
                  <a:pt x="2520" y="161"/>
                </a:lnTo>
                <a:lnTo>
                  <a:pt x="2521" y="142"/>
                </a:lnTo>
                <a:lnTo>
                  <a:pt x="2521" y="153"/>
                </a:lnTo>
                <a:lnTo>
                  <a:pt x="2521" y="160"/>
                </a:lnTo>
                <a:lnTo>
                  <a:pt x="2521" y="154"/>
                </a:lnTo>
                <a:lnTo>
                  <a:pt x="2522" y="149"/>
                </a:lnTo>
                <a:lnTo>
                  <a:pt x="2522" y="151"/>
                </a:lnTo>
                <a:lnTo>
                  <a:pt x="2523" y="162"/>
                </a:lnTo>
                <a:lnTo>
                  <a:pt x="2523" y="190"/>
                </a:lnTo>
                <a:lnTo>
                  <a:pt x="2523" y="204"/>
                </a:lnTo>
                <a:lnTo>
                  <a:pt x="2523" y="240"/>
                </a:lnTo>
                <a:lnTo>
                  <a:pt x="2524" y="280"/>
                </a:lnTo>
                <a:lnTo>
                  <a:pt x="2524" y="290"/>
                </a:lnTo>
                <a:lnTo>
                  <a:pt x="2524" y="307"/>
                </a:lnTo>
                <a:lnTo>
                  <a:pt x="2525" y="303"/>
                </a:lnTo>
                <a:lnTo>
                  <a:pt x="2525" y="264"/>
                </a:lnTo>
                <a:lnTo>
                  <a:pt x="2525" y="228"/>
                </a:lnTo>
                <a:lnTo>
                  <a:pt x="2525" y="201"/>
                </a:lnTo>
                <a:lnTo>
                  <a:pt x="2526" y="213"/>
                </a:lnTo>
                <a:lnTo>
                  <a:pt x="2526" y="237"/>
                </a:lnTo>
                <a:lnTo>
                  <a:pt x="2527" y="237"/>
                </a:lnTo>
                <a:lnTo>
                  <a:pt x="2527" y="220"/>
                </a:lnTo>
                <a:lnTo>
                  <a:pt x="2527" y="211"/>
                </a:lnTo>
                <a:lnTo>
                  <a:pt x="2527" y="181"/>
                </a:lnTo>
                <a:lnTo>
                  <a:pt x="2528" y="175"/>
                </a:lnTo>
                <a:lnTo>
                  <a:pt x="2528" y="154"/>
                </a:lnTo>
                <a:lnTo>
                  <a:pt x="2528" y="164"/>
                </a:lnTo>
                <a:lnTo>
                  <a:pt x="2528" y="187"/>
                </a:lnTo>
                <a:lnTo>
                  <a:pt x="2529" y="193"/>
                </a:lnTo>
                <a:lnTo>
                  <a:pt x="2529" y="197"/>
                </a:lnTo>
                <a:lnTo>
                  <a:pt x="2529" y="200"/>
                </a:lnTo>
                <a:lnTo>
                  <a:pt x="2530" y="215"/>
                </a:lnTo>
                <a:lnTo>
                  <a:pt x="2530" y="224"/>
                </a:lnTo>
                <a:lnTo>
                  <a:pt x="2530" y="201"/>
                </a:lnTo>
                <a:lnTo>
                  <a:pt x="2531" y="191"/>
                </a:lnTo>
                <a:lnTo>
                  <a:pt x="2531" y="208"/>
                </a:lnTo>
                <a:lnTo>
                  <a:pt x="2531" y="195"/>
                </a:lnTo>
                <a:lnTo>
                  <a:pt x="2532" y="156"/>
                </a:lnTo>
                <a:lnTo>
                  <a:pt x="2532" y="164"/>
                </a:lnTo>
                <a:lnTo>
                  <a:pt x="2532" y="173"/>
                </a:lnTo>
                <a:lnTo>
                  <a:pt x="2532" y="162"/>
                </a:lnTo>
                <a:lnTo>
                  <a:pt x="2533" y="146"/>
                </a:lnTo>
                <a:lnTo>
                  <a:pt x="2533" y="131"/>
                </a:lnTo>
                <a:lnTo>
                  <a:pt x="2534" y="130"/>
                </a:lnTo>
                <a:lnTo>
                  <a:pt x="2534" y="121"/>
                </a:lnTo>
                <a:lnTo>
                  <a:pt x="2534" y="126"/>
                </a:lnTo>
                <a:lnTo>
                  <a:pt x="2534" y="128"/>
                </a:lnTo>
                <a:lnTo>
                  <a:pt x="2535" y="135"/>
                </a:lnTo>
                <a:lnTo>
                  <a:pt x="2535" y="144"/>
                </a:lnTo>
                <a:lnTo>
                  <a:pt x="2535" y="126"/>
                </a:lnTo>
                <a:lnTo>
                  <a:pt x="2536" y="132"/>
                </a:lnTo>
                <a:lnTo>
                  <a:pt x="2536" y="143"/>
                </a:lnTo>
                <a:lnTo>
                  <a:pt x="2536" y="144"/>
                </a:lnTo>
                <a:lnTo>
                  <a:pt x="2536" y="174"/>
                </a:lnTo>
                <a:lnTo>
                  <a:pt x="2537" y="199"/>
                </a:lnTo>
                <a:lnTo>
                  <a:pt x="2537" y="190"/>
                </a:lnTo>
                <a:lnTo>
                  <a:pt x="2538" y="126"/>
                </a:lnTo>
                <a:lnTo>
                  <a:pt x="2538" y="117"/>
                </a:lnTo>
                <a:lnTo>
                  <a:pt x="2538" y="130"/>
                </a:lnTo>
                <a:lnTo>
                  <a:pt x="2538" y="184"/>
                </a:lnTo>
                <a:lnTo>
                  <a:pt x="2539" y="181"/>
                </a:lnTo>
                <a:lnTo>
                  <a:pt x="2539" y="175"/>
                </a:lnTo>
                <a:lnTo>
                  <a:pt x="2539" y="172"/>
                </a:lnTo>
                <a:lnTo>
                  <a:pt x="2540" y="176"/>
                </a:lnTo>
                <a:lnTo>
                  <a:pt x="2540" y="212"/>
                </a:lnTo>
                <a:lnTo>
                  <a:pt x="2540" y="226"/>
                </a:lnTo>
                <a:lnTo>
                  <a:pt x="2540" y="205"/>
                </a:lnTo>
                <a:lnTo>
                  <a:pt x="2541" y="178"/>
                </a:lnTo>
                <a:lnTo>
                  <a:pt x="2541" y="165"/>
                </a:lnTo>
                <a:lnTo>
                  <a:pt x="2542" y="166"/>
                </a:lnTo>
                <a:lnTo>
                  <a:pt x="2542" y="183"/>
                </a:lnTo>
                <a:lnTo>
                  <a:pt x="2542" y="170"/>
                </a:lnTo>
                <a:lnTo>
                  <a:pt x="2542" y="167"/>
                </a:lnTo>
                <a:lnTo>
                  <a:pt x="2543" y="209"/>
                </a:lnTo>
                <a:lnTo>
                  <a:pt x="2543" y="212"/>
                </a:lnTo>
                <a:lnTo>
                  <a:pt x="2543" y="181"/>
                </a:lnTo>
                <a:lnTo>
                  <a:pt x="2543" y="163"/>
                </a:lnTo>
                <a:lnTo>
                  <a:pt x="2544" y="173"/>
                </a:lnTo>
                <a:lnTo>
                  <a:pt x="2544" y="180"/>
                </a:lnTo>
                <a:lnTo>
                  <a:pt x="2545" y="174"/>
                </a:lnTo>
                <a:lnTo>
                  <a:pt x="2545" y="166"/>
                </a:lnTo>
                <a:lnTo>
                  <a:pt x="2545" y="169"/>
                </a:lnTo>
                <a:lnTo>
                  <a:pt x="2545" y="139"/>
                </a:lnTo>
                <a:lnTo>
                  <a:pt x="2546" y="107"/>
                </a:lnTo>
                <a:lnTo>
                  <a:pt x="2546" y="112"/>
                </a:lnTo>
                <a:lnTo>
                  <a:pt x="2546" y="93"/>
                </a:lnTo>
                <a:lnTo>
                  <a:pt x="2547" y="92"/>
                </a:lnTo>
                <a:lnTo>
                  <a:pt x="2547" y="102"/>
                </a:lnTo>
                <a:lnTo>
                  <a:pt x="2547" y="88"/>
                </a:lnTo>
                <a:lnTo>
                  <a:pt x="2547" y="92"/>
                </a:lnTo>
                <a:lnTo>
                  <a:pt x="2548" y="89"/>
                </a:lnTo>
                <a:lnTo>
                  <a:pt x="2548" y="90"/>
                </a:lnTo>
                <a:lnTo>
                  <a:pt x="2549" y="74"/>
                </a:lnTo>
                <a:lnTo>
                  <a:pt x="2549" y="77"/>
                </a:lnTo>
                <a:lnTo>
                  <a:pt x="2549" y="89"/>
                </a:lnTo>
                <a:lnTo>
                  <a:pt x="2549" y="93"/>
                </a:lnTo>
                <a:lnTo>
                  <a:pt x="2550" y="75"/>
                </a:lnTo>
                <a:lnTo>
                  <a:pt x="2550" y="76"/>
                </a:lnTo>
                <a:lnTo>
                  <a:pt x="2550" y="127"/>
                </a:lnTo>
                <a:lnTo>
                  <a:pt x="2551" y="172"/>
                </a:lnTo>
                <a:lnTo>
                  <a:pt x="2551" y="163"/>
                </a:lnTo>
                <a:lnTo>
                  <a:pt x="2551" y="156"/>
                </a:lnTo>
                <a:lnTo>
                  <a:pt x="2551" y="160"/>
                </a:lnTo>
                <a:lnTo>
                  <a:pt x="2552" y="170"/>
                </a:lnTo>
                <a:lnTo>
                  <a:pt x="2552" y="148"/>
                </a:lnTo>
                <a:lnTo>
                  <a:pt x="2553" y="159"/>
                </a:lnTo>
                <a:lnTo>
                  <a:pt x="2553" y="167"/>
                </a:lnTo>
                <a:lnTo>
                  <a:pt x="2553" y="160"/>
                </a:lnTo>
                <a:lnTo>
                  <a:pt x="2553" y="154"/>
                </a:lnTo>
                <a:lnTo>
                  <a:pt x="2554" y="127"/>
                </a:lnTo>
                <a:lnTo>
                  <a:pt x="2554" y="118"/>
                </a:lnTo>
                <a:lnTo>
                  <a:pt x="2554" y="121"/>
                </a:lnTo>
                <a:lnTo>
                  <a:pt x="2555" y="113"/>
                </a:lnTo>
                <a:lnTo>
                  <a:pt x="2555" y="123"/>
                </a:lnTo>
                <a:lnTo>
                  <a:pt x="2555" y="111"/>
                </a:lnTo>
                <a:lnTo>
                  <a:pt x="2556" y="106"/>
                </a:lnTo>
                <a:lnTo>
                  <a:pt x="2556" y="107"/>
                </a:lnTo>
                <a:lnTo>
                  <a:pt x="2556" y="128"/>
                </a:lnTo>
                <a:lnTo>
                  <a:pt x="2557" y="144"/>
                </a:lnTo>
                <a:lnTo>
                  <a:pt x="2557" y="124"/>
                </a:lnTo>
                <a:lnTo>
                  <a:pt x="2557" y="105"/>
                </a:lnTo>
                <a:lnTo>
                  <a:pt x="2557" y="190"/>
                </a:lnTo>
                <a:lnTo>
                  <a:pt x="2558" y="195"/>
                </a:lnTo>
                <a:lnTo>
                  <a:pt x="2558" y="244"/>
                </a:lnTo>
                <a:lnTo>
                  <a:pt x="2558" y="256"/>
                </a:lnTo>
                <a:lnTo>
                  <a:pt x="2558" y="264"/>
                </a:lnTo>
                <a:lnTo>
                  <a:pt x="2559" y="246"/>
                </a:lnTo>
                <a:lnTo>
                  <a:pt x="2559" y="241"/>
                </a:lnTo>
                <a:lnTo>
                  <a:pt x="2560" y="245"/>
                </a:lnTo>
                <a:lnTo>
                  <a:pt x="2560" y="213"/>
                </a:lnTo>
                <a:lnTo>
                  <a:pt x="2560" y="235"/>
                </a:lnTo>
                <a:lnTo>
                  <a:pt x="2560" y="273"/>
                </a:lnTo>
                <a:lnTo>
                  <a:pt x="2561" y="268"/>
                </a:lnTo>
                <a:lnTo>
                  <a:pt x="2561" y="260"/>
                </a:lnTo>
                <a:lnTo>
                  <a:pt x="2561" y="231"/>
                </a:lnTo>
                <a:lnTo>
                  <a:pt x="2562" y="200"/>
                </a:lnTo>
                <a:lnTo>
                  <a:pt x="2562" y="147"/>
                </a:lnTo>
                <a:lnTo>
                  <a:pt x="2562" y="146"/>
                </a:lnTo>
                <a:lnTo>
                  <a:pt x="2562" y="125"/>
                </a:lnTo>
                <a:lnTo>
                  <a:pt x="2563" y="135"/>
                </a:lnTo>
                <a:lnTo>
                  <a:pt x="2563" y="127"/>
                </a:lnTo>
                <a:lnTo>
                  <a:pt x="2564" y="133"/>
                </a:lnTo>
                <a:lnTo>
                  <a:pt x="2564" y="128"/>
                </a:lnTo>
                <a:lnTo>
                  <a:pt x="2564" y="146"/>
                </a:lnTo>
                <a:lnTo>
                  <a:pt x="2564" y="148"/>
                </a:lnTo>
                <a:lnTo>
                  <a:pt x="2565" y="146"/>
                </a:lnTo>
                <a:lnTo>
                  <a:pt x="2565" y="133"/>
                </a:lnTo>
                <a:lnTo>
                  <a:pt x="2565" y="131"/>
                </a:lnTo>
                <a:lnTo>
                  <a:pt x="2566" y="146"/>
                </a:lnTo>
                <a:lnTo>
                  <a:pt x="2566" y="151"/>
                </a:lnTo>
                <a:lnTo>
                  <a:pt x="2566" y="122"/>
                </a:lnTo>
                <a:lnTo>
                  <a:pt x="2567" y="107"/>
                </a:lnTo>
                <a:lnTo>
                  <a:pt x="2567" y="121"/>
                </a:lnTo>
                <a:lnTo>
                  <a:pt x="2567" y="134"/>
                </a:lnTo>
                <a:lnTo>
                  <a:pt x="2568" y="153"/>
                </a:lnTo>
                <a:lnTo>
                  <a:pt x="2568" y="159"/>
                </a:lnTo>
                <a:lnTo>
                  <a:pt x="2568" y="164"/>
                </a:lnTo>
                <a:lnTo>
                  <a:pt x="2568" y="150"/>
                </a:lnTo>
                <a:lnTo>
                  <a:pt x="2569" y="133"/>
                </a:lnTo>
                <a:lnTo>
                  <a:pt x="2569" y="128"/>
                </a:lnTo>
                <a:lnTo>
                  <a:pt x="2569" y="123"/>
                </a:lnTo>
                <a:lnTo>
                  <a:pt x="2569" y="81"/>
                </a:lnTo>
                <a:lnTo>
                  <a:pt x="2570" y="90"/>
                </a:lnTo>
                <a:lnTo>
                  <a:pt x="2570" y="95"/>
                </a:lnTo>
                <a:lnTo>
                  <a:pt x="2571" y="81"/>
                </a:lnTo>
                <a:lnTo>
                  <a:pt x="2571" y="94"/>
                </a:lnTo>
                <a:lnTo>
                  <a:pt x="2571" y="79"/>
                </a:lnTo>
                <a:lnTo>
                  <a:pt x="2571" y="101"/>
                </a:lnTo>
                <a:lnTo>
                  <a:pt x="2572" y="100"/>
                </a:lnTo>
                <a:lnTo>
                  <a:pt x="2572" y="104"/>
                </a:lnTo>
                <a:lnTo>
                  <a:pt x="2572" y="121"/>
                </a:lnTo>
                <a:lnTo>
                  <a:pt x="2573" y="111"/>
                </a:lnTo>
                <a:lnTo>
                  <a:pt x="2573" y="113"/>
                </a:lnTo>
                <a:lnTo>
                  <a:pt x="2573" y="172"/>
                </a:lnTo>
                <a:lnTo>
                  <a:pt x="2573" y="160"/>
                </a:lnTo>
                <a:lnTo>
                  <a:pt x="2574" y="170"/>
                </a:lnTo>
                <a:lnTo>
                  <a:pt x="2574" y="190"/>
                </a:lnTo>
                <a:lnTo>
                  <a:pt x="2575" y="169"/>
                </a:lnTo>
                <a:lnTo>
                  <a:pt x="2575" y="215"/>
                </a:lnTo>
                <a:lnTo>
                  <a:pt x="2575" y="192"/>
                </a:lnTo>
                <a:lnTo>
                  <a:pt x="2575" y="204"/>
                </a:lnTo>
                <a:lnTo>
                  <a:pt x="2576" y="223"/>
                </a:lnTo>
                <a:lnTo>
                  <a:pt x="2576" y="231"/>
                </a:lnTo>
                <a:lnTo>
                  <a:pt x="2576" y="241"/>
                </a:lnTo>
                <a:lnTo>
                  <a:pt x="2577" y="203"/>
                </a:lnTo>
                <a:lnTo>
                  <a:pt x="2577" y="145"/>
                </a:lnTo>
                <a:lnTo>
                  <a:pt x="2577" y="140"/>
                </a:lnTo>
                <a:lnTo>
                  <a:pt x="2578" y="129"/>
                </a:lnTo>
                <a:lnTo>
                  <a:pt x="2578" y="161"/>
                </a:lnTo>
                <a:lnTo>
                  <a:pt x="2578" y="180"/>
                </a:lnTo>
                <a:lnTo>
                  <a:pt x="2579" y="222"/>
                </a:lnTo>
                <a:lnTo>
                  <a:pt x="2579" y="194"/>
                </a:lnTo>
                <a:lnTo>
                  <a:pt x="2579" y="192"/>
                </a:lnTo>
                <a:lnTo>
                  <a:pt x="2579" y="177"/>
                </a:lnTo>
                <a:lnTo>
                  <a:pt x="2580" y="209"/>
                </a:lnTo>
                <a:lnTo>
                  <a:pt x="2580" y="202"/>
                </a:lnTo>
                <a:lnTo>
                  <a:pt x="2580" y="173"/>
                </a:lnTo>
                <a:lnTo>
                  <a:pt x="2581" y="160"/>
                </a:lnTo>
                <a:lnTo>
                  <a:pt x="2581" y="177"/>
                </a:lnTo>
                <a:lnTo>
                  <a:pt x="2581" y="146"/>
                </a:lnTo>
                <a:lnTo>
                  <a:pt x="2582" y="154"/>
                </a:lnTo>
                <a:lnTo>
                  <a:pt x="2582" y="162"/>
                </a:lnTo>
                <a:lnTo>
                  <a:pt x="2582" y="179"/>
                </a:lnTo>
                <a:lnTo>
                  <a:pt x="2583" y="175"/>
                </a:lnTo>
                <a:lnTo>
                  <a:pt x="2583" y="174"/>
                </a:lnTo>
                <a:lnTo>
                  <a:pt x="2583" y="165"/>
                </a:lnTo>
                <a:lnTo>
                  <a:pt x="2583" y="168"/>
                </a:lnTo>
                <a:lnTo>
                  <a:pt x="2584" y="171"/>
                </a:lnTo>
                <a:lnTo>
                  <a:pt x="2584" y="112"/>
                </a:lnTo>
                <a:lnTo>
                  <a:pt x="2584" y="112"/>
                </a:lnTo>
                <a:lnTo>
                  <a:pt x="2584" y="113"/>
                </a:lnTo>
                <a:lnTo>
                  <a:pt x="2585" y="84"/>
                </a:lnTo>
                <a:lnTo>
                  <a:pt x="2585" y="55"/>
                </a:lnTo>
                <a:lnTo>
                  <a:pt x="2586" y="57"/>
                </a:lnTo>
                <a:lnTo>
                  <a:pt x="2586" y="86"/>
                </a:lnTo>
                <a:lnTo>
                  <a:pt x="2586" y="75"/>
                </a:lnTo>
                <a:lnTo>
                  <a:pt x="2586" y="96"/>
                </a:lnTo>
                <a:lnTo>
                  <a:pt x="2587" y="105"/>
                </a:lnTo>
                <a:lnTo>
                  <a:pt x="2587" y="113"/>
                </a:lnTo>
                <a:lnTo>
                  <a:pt x="2587" y="126"/>
                </a:lnTo>
                <a:lnTo>
                  <a:pt x="2588" y="110"/>
                </a:lnTo>
                <a:lnTo>
                  <a:pt x="2588" y="111"/>
                </a:lnTo>
                <a:lnTo>
                  <a:pt x="2588" y="132"/>
                </a:lnTo>
                <a:lnTo>
                  <a:pt x="2589" y="119"/>
                </a:lnTo>
                <a:lnTo>
                  <a:pt x="2589" y="127"/>
                </a:lnTo>
                <a:lnTo>
                  <a:pt x="2589" y="130"/>
                </a:lnTo>
                <a:lnTo>
                  <a:pt x="2590" y="116"/>
                </a:lnTo>
                <a:lnTo>
                  <a:pt x="2590" y="155"/>
                </a:lnTo>
                <a:lnTo>
                  <a:pt x="2590" y="139"/>
                </a:lnTo>
                <a:lnTo>
                  <a:pt x="2590" y="143"/>
                </a:lnTo>
                <a:lnTo>
                  <a:pt x="2591" y="83"/>
                </a:lnTo>
                <a:lnTo>
                  <a:pt x="2591" y="34"/>
                </a:lnTo>
                <a:lnTo>
                  <a:pt x="2591" y="36"/>
                </a:lnTo>
                <a:lnTo>
                  <a:pt x="2592" y="70"/>
                </a:lnTo>
                <a:lnTo>
                  <a:pt x="2592" y="72"/>
                </a:lnTo>
                <a:lnTo>
                  <a:pt x="2592" y="81"/>
                </a:lnTo>
                <a:lnTo>
                  <a:pt x="2593" y="83"/>
                </a:lnTo>
                <a:lnTo>
                  <a:pt x="2593" y="104"/>
                </a:lnTo>
                <a:lnTo>
                  <a:pt x="2593" y="115"/>
                </a:lnTo>
                <a:lnTo>
                  <a:pt x="2594" y="133"/>
                </a:lnTo>
                <a:lnTo>
                  <a:pt x="2594" y="123"/>
                </a:lnTo>
                <a:lnTo>
                  <a:pt x="2594" y="119"/>
                </a:lnTo>
                <a:lnTo>
                  <a:pt x="2594" y="144"/>
                </a:lnTo>
                <a:lnTo>
                  <a:pt x="2595" y="136"/>
                </a:lnTo>
                <a:lnTo>
                  <a:pt x="2595" y="134"/>
                </a:lnTo>
                <a:lnTo>
                  <a:pt x="2596" y="122"/>
                </a:lnTo>
                <a:lnTo>
                  <a:pt x="2596" y="116"/>
                </a:lnTo>
                <a:lnTo>
                  <a:pt x="2596" y="116"/>
                </a:lnTo>
                <a:lnTo>
                  <a:pt x="2596" y="93"/>
                </a:lnTo>
                <a:lnTo>
                  <a:pt x="2597" y="97"/>
                </a:lnTo>
                <a:lnTo>
                  <a:pt x="2597" y="99"/>
                </a:lnTo>
                <a:lnTo>
                  <a:pt x="2597" y="83"/>
                </a:lnTo>
                <a:lnTo>
                  <a:pt x="2598" y="92"/>
                </a:lnTo>
                <a:lnTo>
                  <a:pt x="2598" y="67"/>
                </a:lnTo>
                <a:lnTo>
                  <a:pt x="2598" y="73"/>
                </a:lnTo>
                <a:lnTo>
                  <a:pt x="2598" y="61"/>
                </a:lnTo>
                <a:lnTo>
                  <a:pt x="2599" y="101"/>
                </a:lnTo>
                <a:lnTo>
                  <a:pt x="2599" y="76"/>
                </a:lnTo>
                <a:lnTo>
                  <a:pt x="2600" y="82"/>
                </a:lnTo>
                <a:lnTo>
                  <a:pt x="2600" y="68"/>
                </a:lnTo>
                <a:lnTo>
                  <a:pt x="2600" y="95"/>
                </a:lnTo>
                <a:lnTo>
                  <a:pt x="2600" y="87"/>
                </a:lnTo>
                <a:lnTo>
                  <a:pt x="2601" y="78"/>
                </a:lnTo>
                <a:lnTo>
                  <a:pt x="2601" y="80"/>
                </a:lnTo>
                <a:lnTo>
                  <a:pt x="2601" y="97"/>
                </a:lnTo>
                <a:lnTo>
                  <a:pt x="2601" y="114"/>
                </a:lnTo>
                <a:lnTo>
                  <a:pt x="2602" y="126"/>
                </a:lnTo>
                <a:lnTo>
                  <a:pt x="2602" y="136"/>
                </a:lnTo>
                <a:lnTo>
                  <a:pt x="2602" y="150"/>
                </a:lnTo>
                <a:lnTo>
                  <a:pt x="2603" y="153"/>
                </a:lnTo>
                <a:lnTo>
                  <a:pt x="2603" y="139"/>
                </a:lnTo>
                <a:lnTo>
                  <a:pt x="2603" y="130"/>
                </a:lnTo>
                <a:lnTo>
                  <a:pt x="2604" y="113"/>
                </a:lnTo>
                <a:lnTo>
                  <a:pt x="2604" y="113"/>
                </a:lnTo>
                <a:lnTo>
                  <a:pt x="2604" y="81"/>
                </a:lnTo>
                <a:lnTo>
                  <a:pt x="2605" y="103"/>
                </a:lnTo>
                <a:lnTo>
                  <a:pt x="2605" y="109"/>
                </a:lnTo>
                <a:lnTo>
                  <a:pt x="2605" y="148"/>
                </a:lnTo>
                <a:lnTo>
                  <a:pt x="2605" y="226"/>
                </a:lnTo>
                <a:lnTo>
                  <a:pt x="2606" y="283"/>
                </a:lnTo>
                <a:lnTo>
                  <a:pt x="2606" y="279"/>
                </a:lnTo>
                <a:lnTo>
                  <a:pt x="2607" y="249"/>
                </a:lnTo>
                <a:lnTo>
                  <a:pt x="2607" y="301"/>
                </a:lnTo>
                <a:lnTo>
                  <a:pt x="2607" y="350"/>
                </a:lnTo>
                <a:lnTo>
                  <a:pt x="2607" y="332"/>
                </a:lnTo>
                <a:lnTo>
                  <a:pt x="2608" y="251"/>
                </a:lnTo>
                <a:lnTo>
                  <a:pt x="2608" y="232"/>
                </a:lnTo>
                <a:lnTo>
                  <a:pt x="2608" y="226"/>
                </a:lnTo>
                <a:lnTo>
                  <a:pt x="2609" y="252"/>
                </a:lnTo>
                <a:lnTo>
                  <a:pt x="2609" y="265"/>
                </a:lnTo>
                <a:lnTo>
                  <a:pt x="2609" y="252"/>
                </a:lnTo>
                <a:lnTo>
                  <a:pt x="2609" y="261"/>
                </a:lnTo>
                <a:lnTo>
                  <a:pt x="2610" y="237"/>
                </a:lnTo>
                <a:lnTo>
                  <a:pt x="2610" y="218"/>
                </a:lnTo>
                <a:lnTo>
                  <a:pt x="2611" y="206"/>
                </a:lnTo>
                <a:lnTo>
                  <a:pt x="2611" y="192"/>
                </a:lnTo>
                <a:lnTo>
                  <a:pt x="2611" y="183"/>
                </a:lnTo>
                <a:lnTo>
                  <a:pt x="2611" y="158"/>
                </a:lnTo>
                <a:lnTo>
                  <a:pt x="2612" y="220"/>
                </a:lnTo>
                <a:lnTo>
                  <a:pt x="2612" y="265"/>
                </a:lnTo>
                <a:lnTo>
                  <a:pt x="2612" y="266"/>
                </a:lnTo>
                <a:lnTo>
                  <a:pt x="2612" y="252"/>
                </a:lnTo>
                <a:lnTo>
                  <a:pt x="2613" y="194"/>
                </a:lnTo>
                <a:lnTo>
                  <a:pt x="2613" y="158"/>
                </a:lnTo>
                <a:lnTo>
                  <a:pt x="2613" y="153"/>
                </a:lnTo>
                <a:lnTo>
                  <a:pt x="2614" y="181"/>
                </a:lnTo>
                <a:lnTo>
                  <a:pt x="2614" y="162"/>
                </a:lnTo>
                <a:lnTo>
                  <a:pt x="2615" y="170"/>
                </a:lnTo>
                <a:lnTo>
                  <a:pt x="2615" y="139"/>
                </a:lnTo>
                <a:lnTo>
                  <a:pt x="2615" y="155"/>
                </a:lnTo>
                <a:lnTo>
                  <a:pt x="2615" y="138"/>
                </a:lnTo>
                <a:lnTo>
                  <a:pt x="2616" y="155"/>
                </a:lnTo>
                <a:lnTo>
                  <a:pt x="2616" y="152"/>
                </a:lnTo>
                <a:lnTo>
                  <a:pt x="2616" y="158"/>
                </a:lnTo>
                <a:lnTo>
                  <a:pt x="2616" y="137"/>
                </a:lnTo>
                <a:lnTo>
                  <a:pt x="2617" y="136"/>
                </a:lnTo>
                <a:lnTo>
                  <a:pt x="2617" y="169"/>
                </a:lnTo>
                <a:lnTo>
                  <a:pt x="2618" y="123"/>
                </a:lnTo>
                <a:lnTo>
                  <a:pt x="2618" y="110"/>
                </a:lnTo>
                <a:lnTo>
                  <a:pt x="2618" y="104"/>
                </a:lnTo>
                <a:lnTo>
                  <a:pt x="2618" y="114"/>
                </a:lnTo>
                <a:lnTo>
                  <a:pt x="2619" y="107"/>
                </a:lnTo>
                <a:lnTo>
                  <a:pt x="2619" y="133"/>
                </a:lnTo>
                <a:lnTo>
                  <a:pt x="2619" y="113"/>
                </a:lnTo>
                <a:lnTo>
                  <a:pt x="2620" y="122"/>
                </a:lnTo>
                <a:lnTo>
                  <a:pt x="2620" y="119"/>
                </a:lnTo>
                <a:lnTo>
                  <a:pt x="2620" y="147"/>
                </a:lnTo>
                <a:lnTo>
                  <a:pt x="2620" y="157"/>
                </a:lnTo>
                <a:lnTo>
                  <a:pt x="2621" y="159"/>
                </a:lnTo>
                <a:lnTo>
                  <a:pt x="2621" y="187"/>
                </a:lnTo>
                <a:lnTo>
                  <a:pt x="2622" y="152"/>
                </a:lnTo>
                <a:lnTo>
                  <a:pt x="2622" y="128"/>
                </a:lnTo>
                <a:lnTo>
                  <a:pt x="2622" y="158"/>
                </a:lnTo>
                <a:lnTo>
                  <a:pt x="2622" y="152"/>
                </a:lnTo>
                <a:lnTo>
                  <a:pt x="2623" y="165"/>
                </a:lnTo>
                <a:lnTo>
                  <a:pt x="2623" y="172"/>
                </a:lnTo>
                <a:lnTo>
                  <a:pt x="2623" y="164"/>
                </a:lnTo>
                <a:lnTo>
                  <a:pt x="2624" y="140"/>
                </a:lnTo>
                <a:lnTo>
                  <a:pt x="2624" y="137"/>
                </a:lnTo>
                <a:lnTo>
                  <a:pt x="2624" y="132"/>
                </a:lnTo>
                <a:lnTo>
                  <a:pt x="2624" y="164"/>
                </a:lnTo>
                <a:lnTo>
                  <a:pt x="2625" y="167"/>
                </a:lnTo>
                <a:lnTo>
                  <a:pt x="2625" y="157"/>
                </a:lnTo>
                <a:lnTo>
                  <a:pt x="2626" y="154"/>
                </a:lnTo>
                <a:lnTo>
                  <a:pt x="2626" y="111"/>
                </a:lnTo>
                <a:lnTo>
                  <a:pt x="2626" y="117"/>
                </a:lnTo>
                <a:lnTo>
                  <a:pt x="2626" y="98"/>
                </a:lnTo>
                <a:lnTo>
                  <a:pt x="2627" y="113"/>
                </a:lnTo>
                <a:lnTo>
                  <a:pt x="2627" y="113"/>
                </a:lnTo>
                <a:lnTo>
                  <a:pt x="2627" y="119"/>
                </a:lnTo>
                <a:lnTo>
                  <a:pt x="2627" y="96"/>
                </a:lnTo>
                <a:lnTo>
                  <a:pt x="2628" y="110"/>
                </a:lnTo>
                <a:lnTo>
                  <a:pt x="2628" y="119"/>
                </a:lnTo>
                <a:lnTo>
                  <a:pt x="2629" y="122"/>
                </a:lnTo>
                <a:lnTo>
                  <a:pt x="2629" y="158"/>
                </a:lnTo>
                <a:lnTo>
                  <a:pt x="2629" y="149"/>
                </a:lnTo>
                <a:lnTo>
                  <a:pt x="2629" y="128"/>
                </a:lnTo>
                <a:lnTo>
                  <a:pt x="2630" y="130"/>
                </a:lnTo>
                <a:lnTo>
                  <a:pt x="2630" y="95"/>
                </a:lnTo>
                <a:lnTo>
                  <a:pt x="2630" y="88"/>
                </a:lnTo>
                <a:lnTo>
                  <a:pt x="2631" y="95"/>
                </a:lnTo>
                <a:lnTo>
                  <a:pt x="2631" y="82"/>
                </a:lnTo>
                <a:lnTo>
                  <a:pt x="2631" y="83"/>
                </a:lnTo>
                <a:lnTo>
                  <a:pt x="2631" y="110"/>
                </a:lnTo>
                <a:lnTo>
                  <a:pt x="2632" y="103"/>
                </a:lnTo>
                <a:lnTo>
                  <a:pt x="2632" y="128"/>
                </a:lnTo>
                <a:lnTo>
                  <a:pt x="2633" y="131"/>
                </a:lnTo>
                <a:lnTo>
                  <a:pt x="2633" y="149"/>
                </a:lnTo>
                <a:lnTo>
                  <a:pt x="2633" y="130"/>
                </a:lnTo>
                <a:lnTo>
                  <a:pt x="2633" y="97"/>
                </a:lnTo>
                <a:lnTo>
                  <a:pt x="2634" y="89"/>
                </a:lnTo>
                <a:lnTo>
                  <a:pt x="2634" y="104"/>
                </a:lnTo>
                <a:lnTo>
                  <a:pt x="2634" y="100"/>
                </a:lnTo>
                <a:lnTo>
                  <a:pt x="2635" y="112"/>
                </a:lnTo>
                <a:lnTo>
                  <a:pt x="2635" y="115"/>
                </a:lnTo>
                <a:lnTo>
                  <a:pt x="2635" y="101"/>
                </a:lnTo>
                <a:lnTo>
                  <a:pt x="2635" y="92"/>
                </a:lnTo>
                <a:lnTo>
                  <a:pt x="2636" y="90"/>
                </a:lnTo>
                <a:lnTo>
                  <a:pt x="2636" y="100"/>
                </a:lnTo>
                <a:lnTo>
                  <a:pt x="2637" y="126"/>
                </a:lnTo>
                <a:lnTo>
                  <a:pt x="2637" y="127"/>
                </a:lnTo>
                <a:lnTo>
                  <a:pt x="2637" y="127"/>
                </a:lnTo>
                <a:lnTo>
                  <a:pt x="2637" y="149"/>
                </a:lnTo>
                <a:lnTo>
                  <a:pt x="2638" y="181"/>
                </a:lnTo>
                <a:lnTo>
                  <a:pt x="2638" y="220"/>
                </a:lnTo>
                <a:lnTo>
                  <a:pt x="2638" y="235"/>
                </a:lnTo>
                <a:lnTo>
                  <a:pt x="2639" y="216"/>
                </a:lnTo>
                <a:lnTo>
                  <a:pt x="2639" y="222"/>
                </a:lnTo>
                <a:lnTo>
                  <a:pt x="2639" y="198"/>
                </a:lnTo>
                <a:lnTo>
                  <a:pt x="2640" y="214"/>
                </a:lnTo>
                <a:lnTo>
                  <a:pt x="2640" y="211"/>
                </a:lnTo>
                <a:lnTo>
                  <a:pt x="2640" y="215"/>
                </a:lnTo>
                <a:lnTo>
                  <a:pt x="2641" y="201"/>
                </a:lnTo>
                <a:lnTo>
                  <a:pt x="2641" y="207"/>
                </a:lnTo>
                <a:lnTo>
                  <a:pt x="2641" y="190"/>
                </a:lnTo>
                <a:lnTo>
                  <a:pt x="2641" y="187"/>
                </a:lnTo>
                <a:lnTo>
                  <a:pt x="2642" y="176"/>
                </a:lnTo>
                <a:lnTo>
                  <a:pt x="2642" y="184"/>
                </a:lnTo>
                <a:lnTo>
                  <a:pt x="2642" y="177"/>
                </a:lnTo>
                <a:lnTo>
                  <a:pt x="2642" y="185"/>
                </a:lnTo>
                <a:lnTo>
                  <a:pt x="2643" y="152"/>
                </a:lnTo>
                <a:lnTo>
                  <a:pt x="2643" y="168"/>
                </a:lnTo>
                <a:lnTo>
                  <a:pt x="2644" y="148"/>
                </a:lnTo>
                <a:lnTo>
                  <a:pt x="2644" y="144"/>
                </a:lnTo>
                <a:lnTo>
                  <a:pt x="2644" y="149"/>
                </a:lnTo>
                <a:lnTo>
                  <a:pt x="2644" y="144"/>
                </a:lnTo>
                <a:lnTo>
                  <a:pt x="2645" y="140"/>
                </a:lnTo>
                <a:lnTo>
                  <a:pt x="2645" y="150"/>
                </a:lnTo>
                <a:lnTo>
                  <a:pt x="2645" y="174"/>
                </a:lnTo>
                <a:lnTo>
                  <a:pt x="2646" y="182"/>
                </a:lnTo>
                <a:lnTo>
                  <a:pt x="2646" y="186"/>
                </a:lnTo>
                <a:lnTo>
                  <a:pt x="2646" y="213"/>
                </a:lnTo>
                <a:lnTo>
                  <a:pt x="2646" y="234"/>
                </a:lnTo>
                <a:lnTo>
                  <a:pt x="2647" y="238"/>
                </a:lnTo>
                <a:lnTo>
                  <a:pt x="2647" y="243"/>
                </a:lnTo>
                <a:lnTo>
                  <a:pt x="2648" y="235"/>
                </a:lnTo>
                <a:lnTo>
                  <a:pt x="2648" y="233"/>
                </a:lnTo>
                <a:lnTo>
                  <a:pt x="2648" y="243"/>
                </a:lnTo>
                <a:lnTo>
                  <a:pt x="2648" y="243"/>
                </a:lnTo>
                <a:lnTo>
                  <a:pt x="2649" y="271"/>
                </a:lnTo>
                <a:lnTo>
                  <a:pt x="2649" y="265"/>
                </a:lnTo>
                <a:lnTo>
                  <a:pt x="2649" y="286"/>
                </a:lnTo>
                <a:lnTo>
                  <a:pt x="2650" y="277"/>
                </a:lnTo>
                <a:lnTo>
                  <a:pt x="2650" y="287"/>
                </a:lnTo>
                <a:lnTo>
                  <a:pt x="2650" y="264"/>
                </a:lnTo>
                <a:lnTo>
                  <a:pt x="2651" y="267"/>
                </a:lnTo>
                <a:lnTo>
                  <a:pt x="2651" y="263"/>
                </a:lnTo>
                <a:lnTo>
                  <a:pt x="2651" y="263"/>
                </a:lnTo>
                <a:lnTo>
                  <a:pt x="2652" y="257"/>
                </a:lnTo>
                <a:lnTo>
                  <a:pt x="2652" y="257"/>
                </a:lnTo>
                <a:lnTo>
                  <a:pt x="2652" y="269"/>
                </a:lnTo>
                <a:lnTo>
                  <a:pt x="2652" y="253"/>
                </a:lnTo>
                <a:lnTo>
                  <a:pt x="2653" y="212"/>
                </a:lnTo>
                <a:lnTo>
                  <a:pt x="2653" y="185"/>
                </a:lnTo>
                <a:lnTo>
                  <a:pt x="2653" y="168"/>
                </a:lnTo>
                <a:lnTo>
                  <a:pt x="2654" y="165"/>
                </a:lnTo>
                <a:lnTo>
                  <a:pt x="2654" y="175"/>
                </a:lnTo>
                <a:lnTo>
                  <a:pt x="2654" y="172"/>
                </a:lnTo>
                <a:lnTo>
                  <a:pt x="2655" y="178"/>
                </a:lnTo>
                <a:lnTo>
                  <a:pt x="2655" y="182"/>
                </a:lnTo>
                <a:lnTo>
                  <a:pt x="2655" y="177"/>
                </a:lnTo>
                <a:lnTo>
                  <a:pt x="2656" y="160"/>
                </a:lnTo>
                <a:lnTo>
                  <a:pt x="2656" y="157"/>
                </a:lnTo>
                <a:lnTo>
                  <a:pt x="2656" y="170"/>
                </a:lnTo>
                <a:lnTo>
                  <a:pt x="2656" y="187"/>
                </a:lnTo>
                <a:lnTo>
                  <a:pt x="2657" y="206"/>
                </a:lnTo>
                <a:lnTo>
                  <a:pt x="2657" y="250"/>
                </a:lnTo>
                <a:lnTo>
                  <a:pt x="2657" y="258"/>
                </a:lnTo>
                <a:lnTo>
                  <a:pt x="2657" y="265"/>
                </a:lnTo>
                <a:lnTo>
                  <a:pt x="2658" y="244"/>
                </a:lnTo>
                <a:lnTo>
                  <a:pt x="2658" y="250"/>
                </a:lnTo>
                <a:lnTo>
                  <a:pt x="2659" y="263"/>
                </a:lnTo>
                <a:lnTo>
                  <a:pt x="2659" y="276"/>
                </a:lnTo>
                <a:lnTo>
                  <a:pt x="2659" y="267"/>
                </a:lnTo>
                <a:lnTo>
                  <a:pt x="2659" y="258"/>
                </a:lnTo>
                <a:lnTo>
                  <a:pt x="2660" y="258"/>
                </a:lnTo>
                <a:lnTo>
                  <a:pt x="2660" y="255"/>
                </a:lnTo>
                <a:lnTo>
                  <a:pt x="2660" y="227"/>
                </a:lnTo>
                <a:lnTo>
                  <a:pt x="2661" y="234"/>
                </a:lnTo>
                <a:lnTo>
                  <a:pt x="2661" y="226"/>
                </a:lnTo>
                <a:lnTo>
                  <a:pt x="2661" y="226"/>
                </a:lnTo>
                <a:lnTo>
                  <a:pt x="2662" y="205"/>
                </a:lnTo>
                <a:lnTo>
                  <a:pt x="2662" y="206"/>
                </a:lnTo>
                <a:lnTo>
                  <a:pt x="2662" y="190"/>
                </a:lnTo>
                <a:lnTo>
                  <a:pt x="2663" y="192"/>
                </a:lnTo>
                <a:lnTo>
                  <a:pt x="2663" y="169"/>
                </a:lnTo>
                <a:lnTo>
                  <a:pt x="2663" y="175"/>
                </a:lnTo>
                <a:lnTo>
                  <a:pt x="2663" y="186"/>
                </a:lnTo>
                <a:lnTo>
                  <a:pt x="2664" y="183"/>
                </a:lnTo>
                <a:lnTo>
                  <a:pt x="2664" y="176"/>
                </a:lnTo>
                <a:lnTo>
                  <a:pt x="2664" y="210"/>
                </a:lnTo>
                <a:lnTo>
                  <a:pt x="2665" y="238"/>
                </a:lnTo>
                <a:lnTo>
                  <a:pt x="2665" y="254"/>
                </a:lnTo>
                <a:lnTo>
                  <a:pt x="2665" y="274"/>
                </a:lnTo>
                <a:lnTo>
                  <a:pt x="2666" y="239"/>
                </a:lnTo>
                <a:lnTo>
                  <a:pt x="2666" y="225"/>
                </a:lnTo>
                <a:lnTo>
                  <a:pt x="2666" y="228"/>
                </a:lnTo>
                <a:lnTo>
                  <a:pt x="2667" y="229"/>
                </a:lnTo>
                <a:lnTo>
                  <a:pt x="2667" y="222"/>
                </a:lnTo>
                <a:lnTo>
                  <a:pt x="2667" y="223"/>
                </a:lnTo>
                <a:lnTo>
                  <a:pt x="2667" y="229"/>
                </a:lnTo>
                <a:lnTo>
                  <a:pt x="2668" y="212"/>
                </a:lnTo>
                <a:lnTo>
                  <a:pt x="2668" y="196"/>
                </a:lnTo>
                <a:lnTo>
                  <a:pt x="2669" y="167"/>
                </a:lnTo>
                <a:lnTo>
                  <a:pt x="2669" y="166"/>
                </a:lnTo>
                <a:lnTo>
                  <a:pt x="2669" y="169"/>
                </a:lnTo>
                <a:lnTo>
                  <a:pt x="2669" y="180"/>
                </a:lnTo>
                <a:lnTo>
                  <a:pt x="2670" y="182"/>
                </a:lnTo>
                <a:lnTo>
                  <a:pt x="2670" y="141"/>
                </a:lnTo>
                <a:lnTo>
                  <a:pt x="2670" y="141"/>
                </a:lnTo>
                <a:lnTo>
                  <a:pt x="2670" y="129"/>
                </a:lnTo>
                <a:lnTo>
                  <a:pt x="2671" y="125"/>
                </a:lnTo>
                <a:lnTo>
                  <a:pt x="2671" y="132"/>
                </a:lnTo>
                <a:lnTo>
                  <a:pt x="2671" y="133"/>
                </a:lnTo>
                <a:lnTo>
                  <a:pt x="2672" y="119"/>
                </a:lnTo>
                <a:lnTo>
                  <a:pt x="2672" y="135"/>
                </a:lnTo>
                <a:lnTo>
                  <a:pt x="2672" y="176"/>
                </a:lnTo>
                <a:lnTo>
                  <a:pt x="2673" y="186"/>
                </a:lnTo>
                <a:lnTo>
                  <a:pt x="2673" y="196"/>
                </a:lnTo>
                <a:lnTo>
                  <a:pt x="2673" y="218"/>
                </a:lnTo>
                <a:lnTo>
                  <a:pt x="2674" y="209"/>
                </a:lnTo>
                <a:lnTo>
                  <a:pt x="2674" y="220"/>
                </a:lnTo>
                <a:lnTo>
                  <a:pt x="2674" y="260"/>
                </a:lnTo>
                <a:lnTo>
                  <a:pt x="2674" y="287"/>
                </a:lnTo>
                <a:lnTo>
                  <a:pt x="2675" y="285"/>
                </a:lnTo>
                <a:lnTo>
                  <a:pt x="2675" y="281"/>
                </a:lnTo>
                <a:lnTo>
                  <a:pt x="2675" y="271"/>
                </a:lnTo>
                <a:lnTo>
                  <a:pt x="2676" y="248"/>
                </a:lnTo>
                <a:lnTo>
                  <a:pt x="2676" y="213"/>
                </a:lnTo>
                <a:lnTo>
                  <a:pt x="2676" y="186"/>
                </a:lnTo>
                <a:lnTo>
                  <a:pt x="2677" y="133"/>
                </a:lnTo>
                <a:lnTo>
                  <a:pt x="2677" y="155"/>
                </a:lnTo>
                <a:lnTo>
                  <a:pt x="2677" y="148"/>
                </a:lnTo>
                <a:lnTo>
                  <a:pt x="2678" y="139"/>
                </a:lnTo>
                <a:lnTo>
                  <a:pt x="2678" y="145"/>
                </a:lnTo>
                <a:lnTo>
                  <a:pt x="2678" y="142"/>
                </a:lnTo>
                <a:lnTo>
                  <a:pt x="2678" y="145"/>
                </a:lnTo>
                <a:lnTo>
                  <a:pt x="2679" y="153"/>
                </a:lnTo>
                <a:lnTo>
                  <a:pt x="2679" y="183"/>
                </a:lnTo>
                <a:lnTo>
                  <a:pt x="2680" y="180"/>
                </a:lnTo>
                <a:lnTo>
                  <a:pt x="2680" y="193"/>
                </a:lnTo>
                <a:lnTo>
                  <a:pt x="2680" y="168"/>
                </a:lnTo>
                <a:lnTo>
                  <a:pt x="2680" y="159"/>
                </a:lnTo>
                <a:lnTo>
                  <a:pt x="2681" y="217"/>
                </a:lnTo>
                <a:lnTo>
                  <a:pt x="2681" y="230"/>
                </a:lnTo>
                <a:lnTo>
                  <a:pt x="2681" y="222"/>
                </a:lnTo>
                <a:lnTo>
                  <a:pt x="2682" y="180"/>
                </a:lnTo>
                <a:lnTo>
                  <a:pt x="2682" y="153"/>
                </a:lnTo>
                <a:lnTo>
                  <a:pt x="2682" y="143"/>
                </a:lnTo>
                <a:lnTo>
                  <a:pt x="2682" y="141"/>
                </a:lnTo>
                <a:lnTo>
                  <a:pt x="2683" y="164"/>
                </a:lnTo>
                <a:lnTo>
                  <a:pt x="2683" y="205"/>
                </a:lnTo>
                <a:lnTo>
                  <a:pt x="2684" y="218"/>
                </a:lnTo>
                <a:lnTo>
                  <a:pt x="2684" y="198"/>
                </a:lnTo>
                <a:lnTo>
                  <a:pt x="2684" y="170"/>
                </a:lnTo>
                <a:lnTo>
                  <a:pt x="2684" y="137"/>
                </a:lnTo>
                <a:lnTo>
                  <a:pt x="2685" y="128"/>
                </a:lnTo>
                <a:lnTo>
                  <a:pt x="2685" y="126"/>
                </a:lnTo>
                <a:lnTo>
                  <a:pt x="2685" y="128"/>
                </a:lnTo>
                <a:lnTo>
                  <a:pt x="2685" y="121"/>
                </a:lnTo>
                <a:lnTo>
                  <a:pt x="2686" y="127"/>
                </a:lnTo>
                <a:lnTo>
                  <a:pt x="2686" y="141"/>
                </a:lnTo>
                <a:lnTo>
                  <a:pt x="2686" y="135"/>
                </a:lnTo>
                <a:lnTo>
                  <a:pt x="2687" y="138"/>
                </a:lnTo>
                <a:lnTo>
                  <a:pt x="2687" y="172"/>
                </a:lnTo>
                <a:lnTo>
                  <a:pt x="2687" y="145"/>
                </a:lnTo>
                <a:lnTo>
                  <a:pt x="2688" y="176"/>
                </a:lnTo>
                <a:lnTo>
                  <a:pt x="2688" y="181"/>
                </a:lnTo>
                <a:lnTo>
                  <a:pt x="2688" y="211"/>
                </a:lnTo>
                <a:lnTo>
                  <a:pt x="2689" y="238"/>
                </a:lnTo>
                <a:lnTo>
                  <a:pt x="2689" y="234"/>
                </a:lnTo>
                <a:lnTo>
                  <a:pt x="2689" y="235"/>
                </a:lnTo>
                <a:lnTo>
                  <a:pt x="2689" y="242"/>
                </a:lnTo>
                <a:lnTo>
                  <a:pt x="2690" y="249"/>
                </a:lnTo>
                <a:lnTo>
                  <a:pt x="2690" y="224"/>
                </a:lnTo>
                <a:lnTo>
                  <a:pt x="2691" y="234"/>
                </a:lnTo>
                <a:lnTo>
                  <a:pt x="2691" y="218"/>
                </a:lnTo>
                <a:lnTo>
                  <a:pt x="2691" y="231"/>
                </a:lnTo>
                <a:lnTo>
                  <a:pt x="2691" y="232"/>
                </a:lnTo>
                <a:lnTo>
                  <a:pt x="2692" y="239"/>
                </a:lnTo>
                <a:lnTo>
                  <a:pt x="2692" y="219"/>
                </a:lnTo>
                <a:lnTo>
                  <a:pt x="2692" y="204"/>
                </a:lnTo>
                <a:lnTo>
                  <a:pt x="2693" y="206"/>
                </a:lnTo>
                <a:lnTo>
                  <a:pt x="2693" y="197"/>
                </a:lnTo>
                <a:lnTo>
                  <a:pt x="2693" y="196"/>
                </a:lnTo>
                <a:lnTo>
                  <a:pt x="2693" y="188"/>
                </a:lnTo>
                <a:lnTo>
                  <a:pt x="2694" y="185"/>
                </a:lnTo>
                <a:lnTo>
                  <a:pt x="2694" y="171"/>
                </a:lnTo>
                <a:lnTo>
                  <a:pt x="2695" y="180"/>
                </a:lnTo>
                <a:lnTo>
                  <a:pt x="2695" y="154"/>
                </a:lnTo>
                <a:lnTo>
                  <a:pt x="2695" y="138"/>
                </a:lnTo>
                <a:lnTo>
                  <a:pt x="2695" y="148"/>
                </a:lnTo>
                <a:lnTo>
                  <a:pt x="2696" y="122"/>
                </a:lnTo>
                <a:lnTo>
                  <a:pt x="2696" y="149"/>
                </a:lnTo>
                <a:lnTo>
                  <a:pt x="2696" y="140"/>
                </a:lnTo>
                <a:lnTo>
                  <a:pt x="2697" y="168"/>
                </a:lnTo>
                <a:lnTo>
                  <a:pt x="2697" y="179"/>
                </a:lnTo>
                <a:lnTo>
                  <a:pt x="2697" y="189"/>
                </a:lnTo>
                <a:lnTo>
                  <a:pt x="2697" y="177"/>
                </a:lnTo>
                <a:lnTo>
                  <a:pt x="2698" y="169"/>
                </a:lnTo>
                <a:lnTo>
                  <a:pt x="2698" y="154"/>
                </a:lnTo>
                <a:lnTo>
                  <a:pt x="2699" y="109"/>
                </a:lnTo>
                <a:lnTo>
                  <a:pt x="2699" y="109"/>
                </a:lnTo>
                <a:lnTo>
                  <a:pt x="2699" y="119"/>
                </a:lnTo>
                <a:lnTo>
                  <a:pt x="2699" y="145"/>
                </a:lnTo>
                <a:lnTo>
                  <a:pt x="2700" y="150"/>
                </a:lnTo>
                <a:lnTo>
                  <a:pt x="2700" y="170"/>
                </a:lnTo>
                <a:lnTo>
                  <a:pt x="2700" y="158"/>
                </a:lnTo>
                <a:lnTo>
                  <a:pt x="2700" y="153"/>
                </a:lnTo>
                <a:lnTo>
                  <a:pt x="2701" y="155"/>
                </a:lnTo>
                <a:lnTo>
                  <a:pt x="2701" y="136"/>
                </a:lnTo>
                <a:lnTo>
                  <a:pt x="2702" y="81"/>
                </a:lnTo>
                <a:lnTo>
                  <a:pt x="2702" y="87"/>
                </a:lnTo>
                <a:lnTo>
                  <a:pt x="2702" y="99"/>
                </a:lnTo>
                <a:lnTo>
                  <a:pt x="2702" y="112"/>
                </a:lnTo>
                <a:lnTo>
                  <a:pt x="2703" y="110"/>
                </a:lnTo>
                <a:lnTo>
                  <a:pt x="2703" y="106"/>
                </a:lnTo>
                <a:lnTo>
                  <a:pt x="2703" y="110"/>
                </a:lnTo>
                <a:lnTo>
                  <a:pt x="2704" y="128"/>
                </a:lnTo>
                <a:lnTo>
                  <a:pt x="2704" y="121"/>
                </a:lnTo>
                <a:lnTo>
                  <a:pt x="2704" y="179"/>
                </a:lnTo>
                <a:lnTo>
                  <a:pt x="2704" y="204"/>
                </a:lnTo>
                <a:lnTo>
                  <a:pt x="2705" y="215"/>
                </a:lnTo>
                <a:lnTo>
                  <a:pt x="2705" y="251"/>
                </a:lnTo>
                <a:lnTo>
                  <a:pt x="2706" y="251"/>
                </a:lnTo>
                <a:lnTo>
                  <a:pt x="2706" y="258"/>
                </a:lnTo>
                <a:lnTo>
                  <a:pt x="2706" y="247"/>
                </a:lnTo>
                <a:lnTo>
                  <a:pt x="2706" y="253"/>
                </a:lnTo>
                <a:lnTo>
                  <a:pt x="2707" y="261"/>
                </a:lnTo>
                <a:lnTo>
                  <a:pt x="2707" y="274"/>
                </a:lnTo>
                <a:lnTo>
                  <a:pt x="2707" y="271"/>
                </a:lnTo>
                <a:lnTo>
                  <a:pt x="2708" y="247"/>
                </a:lnTo>
                <a:lnTo>
                  <a:pt x="2708" y="218"/>
                </a:lnTo>
                <a:lnTo>
                  <a:pt x="2708" y="180"/>
                </a:lnTo>
                <a:lnTo>
                  <a:pt x="2708" y="144"/>
                </a:lnTo>
                <a:lnTo>
                  <a:pt x="2709" y="147"/>
                </a:lnTo>
                <a:lnTo>
                  <a:pt x="2709" y="150"/>
                </a:lnTo>
                <a:lnTo>
                  <a:pt x="2710" y="142"/>
                </a:lnTo>
                <a:lnTo>
                  <a:pt x="2710" y="143"/>
                </a:lnTo>
                <a:lnTo>
                  <a:pt x="2710" y="156"/>
                </a:lnTo>
                <a:lnTo>
                  <a:pt x="2710" y="166"/>
                </a:lnTo>
                <a:lnTo>
                  <a:pt x="2711" y="166"/>
                </a:lnTo>
                <a:lnTo>
                  <a:pt x="2711" y="157"/>
                </a:lnTo>
                <a:lnTo>
                  <a:pt x="2711" y="190"/>
                </a:lnTo>
                <a:lnTo>
                  <a:pt x="2711" y="197"/>
                </a:lnTo>
                <a:lnTo>
                  <a:pt x="2712" y="215"/>
                </a:lnTo>
                <a:lnTo>
                  <a:pt x="2712" y="220"/>
                </a:lnTo>
                <a:lnTo>
                  <a:pt x="2713" y="236"/>
                </a:lnTo>
                <a:lnTo>
                  <a:pt x="2713" y="243"/>
                </a:lnTo>
                <a:lnTo>
                  <a:pt x="2713" y="252"/>
                </a:lnTo>
                <a:lnTo>
                  <a:pt x="2713" y="246"/>
                </a:lnTo>
                <a:lnTo>
                  <a:pt x="2714" y="221"/>
                </a:lnTo>
                <a:lnTo>
                  <a:pt x="2714" y="206"/>
                </a:lnTo>
                <a:lnTo>
                  <a:pt x="2714" y="184"/>
                </a:lnTo>
                <a:lnTo>
                  <a:pt x="2715" y="165"/>
                </a:lnTo>
                <a:lnTo>
                  <a:pt x="2715" y="160"/>
                </a:lnTo>
                <a:lnTo>
                  <a:pt x="2715" y="156"/>
                </a:lnTo>
                <a:lnTo>
                  <a:pt x="2715" y="172"/>
                </a:lnTo>
                <a:lnTo>
                  <a:pt x="2716" y="149"/>
                </a:lnTo>
                <a:lnTo>
                  <a:pt x="2716" y="146"/>
                </a:lnTo>
                <a:lnTo>
                  <a:pt x="2717" y="144"/>
                </a:lnTo>
                <a:lnTo>
                  <a:pt x="2717" y="127"/>
                </a:lnTo>
                <a:lnTo>
                  <a:pt x="2717" y="138"/>
                </a:lnTo>
                <a:lnTo>
                  <a:pt x="2717" y="136"/>
                </a:lnTo>
                <a:lnTo>
                  <a:pt x="2718" y="143"/>
                </a:lnTo>
                <a:lnTo>
                  <a:pt x="2718" y="137"/>
                </a:lnTo>
                <a:lnTo>
                  <a:pt x="2718" y="146"/>
                </a:lnTo>
                <a:lnTo>
                  <a:pt x="2719" y="133"/>
                </a:lnTo>
                <a:lnTo>
                  <a:pt x="2719" y="144"/>
                </a:lnTo>
                <a:lnTo>
                  <a:pt x="2719" y="184"/>
                </a:lnTo>
                <a:lnTo>
                  <a:pt x="2719" y="204"/>
                </a:lnTo>
                <a:lnTo>
                  <a:pt x="2720" y="220"/>
                </a:lnTo>
                <a:lnTo>
                  <a:pt x="2720" y="240"/>
                </a:lnTo>
                <a:lnTo>
                  <a:pt x="2721" y="251"/>
                </a:lnTo>
                <a:lnTo>
                  <a:pt x="2721" y="263"/>
                </a:lnTo>
                <a:lnTo>
                  <a:pt x="2721" y="286"/>
                </a:lnTo>
                <a:lnTo>
                  <a:pt x="2721" y="322"/>
                </a:lnTo>
                <a:lnTo>
                  <a:pt x="2722" y="303"/>
                </a:lnTo>
                <a:lnTo>
                  <a:pt x="2722" y="293"/>
                </a:lnTo>
                <a:lnTo>
                  <a:pt x="2722" y="290"/>
                </a:lnTo>
                <a:lnTo>
                  <a:pt x="2723" y="263"/>
                </a:lnTo>
                <a:lnTo>
                  <a:pt x="2723" y="261"/>
                </a:lnTo>
                <a:lnTo>
                  <a:pt x="2723" y="241"/>
                </a:lnTo>
                <a:lnTo>
                  <a:pt x="2724" y="247"/>
                </a:lnTo>
                <a:lnTo>
                  <a:pt x="2724" y="219"/>
                </a:lnTo>
                <a:lnTo>
                  <a:pt x="2724" y="207"/>
                </a:lnTo>
                <a:lnTo>
                  <a:pt x="2725" y="210"/>
                </a:lnTo>
                <a:lnTo>
                  <a:pt x="2725" y="210"/>
                </a:lnTo>
                <a:lnTo>
                  <a:pt x="2725" y="235"/>
                </a:lnTo>
                <a:lnTo>
                  <a:pt x="2725" y="229"/>
                </a:lnTo>
                <a:lnTo>
                  <a:pt x="2726" y="230"/>
                </a:lnTo>
                <a:lnTo>
                  <a:pt x="2726" y="235"/>
                </a:lnTo>
                <a:lnTo>
                  <a:pt x="2726" y="219"/>
                </a:lnTo>
                <a:lnTo>
                  <a:pt x="2726" y="215"/>
                </a:lnTo>
                <a:lnTo>
                  <a:pt x="2727" y="218"/>
                </a:lnTo>
                <a:lnTo>
                  <a:pt x="2727" y="220"/>
                </a:lnTo>
                <a:lnTo>
                  <a:pt x="2728" y="185"/>
                </a:lnTo>
                <a:lnTo>
                  <a:pt x="2728" y="166"/>
                </a:lnTo>
                <a:lnTo>
                  <a:pt x="2728" y="155"/>
                </a:lnTo>
                <a:lnTo>
                  <a:pt x="2728" y="158"/>
                </a:lnTo>
                <a:lnTo>
                  <a:pt x="2729" y="177"/>
                </a:lnTo>
                <a:lnTo>
                  <a:pt x="2729" y="190"/>
                </a:lnTo>
                <a:lnTo>
                  <a:pt x="2729" y="185"/>
                </a:lnTo>
                <a:lnTo>
                  <a:pt x="2730" y="178"/>
                </a:lnTo>
                <a:lnTo>
                  <a:pt x="2730" y="170"/>
                </a:lnTo>
                <a:lnTo>
                  <a:pt x="2730" y="167"/>
                </a:lnTo>
                <a:lnTo>
                  <a:pt x="2730" y="152"/>
                </a:lnTo>
                <a:lnTo>
                  <a:pt x="2731" y="180"/>
                </a:lnTo>
                <a:lnTo>
                  <a:pt x="2731" y="207"/>
                </a:lnTo>
                <a:lnTo>
                  <a:pt x="2732" y="202"/>
                </a:lnTo>
                <a:lnTo>
                  <a:pt x="2732" y="220"/>
                </a:lnTo>
                <a:lnTo>
                  <a:pt x="2732" y="216"/>
                </a:lnTo>
                <a:lnTo>
                  <a:pt x="2732" y="187"/>
                </a:lnTo>
                <a:lnTo>
                  <a:pt x="2733" y="204"/>
                </a:lnTo>
                <a:lnTo>
                  <a:pt x="2733" y="211"/>
                </a:lnTo>
                <a:lnTo>
                  <a:pt x="2733" y="198"/>
                </a:lnTo>
                <a:lnTo>
                  <a:pt x="2734" y="188"/>
                </a:lnTo>
                <a:lnTo>
                  <a:pt x="2734" y="171"/>
                </a:lnTo>
                <a:lnTo>
                  <a:pt x="2734" y="155"/>
                </a:lnTo>
                <a:lnTo>
                  <a:pt x="2735" y="151"/>
                </a:lnTo>
                <a:lnTo>
                  <a:pt x="2735" y="172"/>
                </a:lnTo>
                <a:lnTo>
                  <a:pt x="2735" y="194"/>
                </a:lnTo>
                <a:lnTo>
                  <a:pt x="2736" y="188"/>
                </a:lnTo>
                <a:lnTo>
                  <a:pt x="2736" y="228"/>
                </a:lnTo>
                <a:lnTo>
                  <a:pt x="2736" y="265"/>
                </a:lnTo>
                <a:lnTo>
                  <a:pt x="2736" y="274"/>
                </a:lnTo>
                <a:lnTo>
                  <a:pt x="2737" y="323"/>
                </a:lnTo>
                <a:lnTo>
                  <a:pt x="2737" y="302"/>
                </a:lnTo>
                <a:lnTo>
                  <a:pt x="2737" y="248"/>
                </a:lnTo>
                <a:lnTo>
                  <a:pt x="2738" y="246"/>
                </a:lnTo>
                <a:lnTo>
                  <a:pt x="2738" y="237"/>
                </a:lnTo>
                <a:lnTo>
                  <a:pt x="2738" y="226"/>
                </a:lnTo>
                <a:lnTo>
                  <a:pt x="2739" y="207"/>
                </a:lnTo>
                <a:lnTo>
                  <a:pt x="2739" y="187"/>
                </a:lnTo>
                <a:lnTo>
                  <a:pt x="2739" y="181"/>
                </a:lnTo>
                <a:lnTo>
                  <a:pt x="2740" y="198"/>
                </a:lnTo>
                <a:lnTo>
                  <a:pt x="2740" y="191"/>
                </a:lnTo>
                <a:lnTo>
                  <a:pt x="2740" y="168"/>
                </a:lnTo>
                <a:lnTo>
                  <a:pt x="2740" y="157"/>
                </a:lnTo>
                <a:lnTo>
                  <a:pt x="2741" y="157"/>
                </a:lnTo>
                <a:lnTo>
                  <a:pt x="2741" y="165"/>
                </a:lnTo>
                <a:lnTo>
                  <a:pt x="2742" y="161"/>
                </a:lnTo>
                <a:lnTo>
                  <a:pt x="2742" y="195"/>
                </a:lnTo>
                <a:lnTo>
                  <a:pt x="2742" y="219"/>
                </a:lnTo>
                <a:lnTo>
                  <a:pt x="2742" y="201"/>
                </a:lnTo>
                <a:lnTo>
                  <a:pt x="2743" y="210"/>
                </a:lnTo>
                <a:lnTo>
                  <a:pt x="2743" y="214"/>
                </a:lnTo>
                <a:lnTo>
                  <a:pt x="2743" y="187"/>
                </a:lnTo>
                <a:lnTo>
                  <a:pt x="2743" y="197"/>
                </a:lnTo>
                <a:lnTo>
                  <a:pt x="2744" y="242"/>
                </a:lnTo>
                <a:lnTo>
                  <a:pt x="2744" y="241"/>
                </a:lnTo>
                <a:lnTo>
                  <a:pt x="2744" y="241"/>
                </a:lnTo>
                <a:lnTo>
                  <a:pt x="2745" y="218"/>
                </a:lnTo>
                <a:lnTo>
                  <a:pt x="2745" y="203"/>
                </a:lnTo>
                <a:lnTo>
                  <a:pt x="2745" y="196"/>
                </a:lnTo>
                <a:lnTo>
                  <a:pt x="2746" y="177"/>
                </a:lnTo>
                <a:lnTo>
                  <a:pt x="2746" y="193"/>
                </a:lnTo>
                <a:lnTo>
                  <a:pt x="2746" y="173"/>
                </a:lnTo>
                <a:lnTo>
                  <a:pt x="2747" y="172"/>
                </a:lnTo>
                <a:lnTo>
                  <a:pt x="2747" y="160"/>
                </a:lnTo>
                <a:lnTo>
                  <a:pt x="2747" y="165"/>
                </a:lnTo>
                <a:lnTo>
                  <a:pt x="2747" y="139"/>
                </a:lnTo>
                <a:lnTo>
                  <a:pt x="2748" y="137"/>
                </a:lnTo>
                <a:lnTo>
                  <a:pt x="2748" y="99"/>
                </a:lnTo>
                <a:lnTo>
                  <a:pt x="2748" y="73"/>
                </a:lnTo>
                <a:lnTo>
                  <a:pt x="2749" y="108"/>
                </a:lnTo>
                <a:lnTo>
                  <a:pt x="2749" y="81"/>
                </a:lnTo>
                <a:lnTo>
                  <a:pt x="2749" y="91"/>
                </a:lnTo>
                <a:lnTo>
                  <a:pt x="2750" y="115"/>
                </a:lnTo>
                <a:lnTo>
                  <a:pt x="2750" y="125"/>
                </a:lnTo>
                <a:lnTo>
                  <a:pt x="2750" y="141"/>
                </a:lnTo>
                <a:lnTo>
                  <a:pt x="2751" y="133"/>
                </a:lnTo>
                <a:lnTo>
                  <a:pt x="2751" y="124"/>
                </a:lnTo>
                <a:lnTo>
                  <a:pt x="2751" y="195"/>
                </a:lnTo>
                <a:lnTo>
                  <a:pt x="2751" y="204"/>
                </a:lnTo>
                <a:lnTo>
                  <a:pt x="2752" y="195"/>
                </a:lnTo>
                <a:lnTo>
                  <a:pt x="2752" y="237"/>
                </a:lnTo>
                <a:lnTo>
                  <a:pt x="2753" y="241"/>
                </a:lnTo>
                <a:lnTo>
                  <a:pt x="2753" y="250"/>
                </a:lnTo>
                <a:lnTo>
                  <a:pt x="2753" y="224"/>
                </a:lnTo>
                <a:lnTo>
                  <a:pt x="2753" y="206"/>
                </a:lnTo>
                <a:lnTo>
                  <a:pt x="2754" y="198"/>
                </a:lnTo>
                <a:lnTo>
                  <a:pt x="2754" y="204"/>
                </a:lnTo>
                <a:lnTo>
                  <a:pt x="2754" y="204"/>
                </a:lnTo>
                <a:lnTo>
                  <a:pt x="2754" y="216"/>
                </a:lnTo>
                <a:lnTo>
                  <a:pt x="2755" y="201"/>
                </a:lnTo>
                <a:lnTo>
                  <a:pt x="2755" y="202"/>
                </a:lnTo>
                <a:lnTo>
                  <a:pt x="2755" y="186"/>
                </a:lnTo>
                <a:lnTo>
                  <a:pt x="2756" y="186"/>
                </a:lnTo>
                <a:lnTo>
                  <a:pt x="2756" y="190"/>
                </a:lnTo>
                <a:lnTo>
                  <a:pt x="2757" y="210"/>
                </a:lnTo>
                <a:lnTo>
                  <a:pt x="2757" y="219"/>
                </a:lnTo>
                <a:lnTo>
                  <a:pt x="2757" y="189"/>
                </a:lnTo>
                <a:lnTo>
                  <a:pt x="2757" y="190"/>
                </a:lnTo>
                <a:lnTo>
                  <a:pt x="2758" y="194"/>
                </a:lnTo>
                <a:lnTo>
                  <a:pt x="2758" y="199"/>
                </a:lnTo>
                <a:lnTo>
                  <a:pt x="2758" y="191"/>
                </a:lnTo>
                <a:lnTo>
                  <a:pt x="2758" y="206"/>
                </a:lnTo>
                <a:lnTo>
                  <a:pt x="2759" y="212"/>
                </a:lnTo>
                <a:lnTo>
                  <a:pt x="2759" y="220"/>
                </a:lnTo>
                <a:lnTo>
                  <a:pt x="2759" y="175"/>
                </a:lnTo>
                <a:lnTo>
                  <a:pt x="2760" y="209"/>
                </a:lnTo>
                <a:lnTo>
                  <a:pt x="2760" y="245"/>
                </a:lnTo>
                <a:lnTo>
                  <a:pt x="2760" y="208"/>
                </a:lnTo>
                <a:lnTo>
                  <a:pt x="2761" y="213"/>
                </a:lnTo>
                <a:lnTo>
                  <a:pt x="2761" y="189"/>
                </a:lnTo>
                <a:lnTo>
                  <a:pt x="2761" y="170"/>
                </a:lnTo>
                <a:lnTo>
                  <a:pt x="2762" y="138"/>
                </a:lnTo>
                <a:lnTo>
                  <a:pt x="2762" y="109"/>
                </a:lnTo>
                <a:lnTo>
                  <a:pt x="2762" y="125"/>
                </a:lnTo>
                <a:lnTo>
                  <a:pt x="2762" y="133"/>
                </a:lnTo>
                <a:lnTo>
                  <a:pt x="2763" y="137"/>
                </a:lnTo>
                <a:lnTo>
                  <a:pt x="2763" y="168"/>
                </a:lnTo>
                <a:lnTo>
                  <a:pt x="2764" y="176"/>
                </a:lnTo>
                <a:lnTo>
                  <a:pt x="2764" y="210"/>
                </a:lnTo>
                <a:lnTo>
                  <a:pt x="2764" y="218"/>
                </a:lnTo>
                <a:lnTo>
                  <a:pt x="2764" y="209"/>
                </a:lnTo>
                <a:lnTo>
                  <a:pt x="2765" y="214"/>
                </a:lnTo>
                <a:lnTo>
                  <a:pt x="2765" y="198"/>
                </a:lnTo>
                <a:lnTo>
                  <a:pt x="2765" y="163"/>
                </a:lnTo>
                <a:lnTo>
                  <a:pt x="2766" y="117"/>
                </a:lnTo>
                <a:lnTo>
                  <a:pt x="2766" y="133"/>
                </a:lnTo>
                <a:lnTo>
                  <a:pt x="2766" y="133"/>
                </a:lnTo>
                <a:lnTo>
                  <a:pt x="2766" y="173"/>
                </a:lnTo>
                <a:lnTo>
                  <a:pt x="2767" y="168"/>
                </a:lnTo>
                <a:lnTo>
                  <a:pt x="2767" y="151"/>
                </a:lnTo>
                <a:lnTo>
                  <a:pt x="2768" y="137"/>
                </a:lnTo>
                <a:lnTo>
                  <a:pt x="2768" y="179"/>
                </a:lnTo>
                <a:lnTo>
                  <a:pt x="2768" y="168"/>
                </a:lnTo>
                <a:lnTo>
                  <a:pt x="2768" y="156"/>
                </a:lnTo>
                <a:lnTo>
                  <a:pt x="2769" y="144"/>
                </a:lnTo>
                <a:lnTo>
                  <a:pt x="2769" y="182"/>
                </a:lnTo>
                <a:lnTo>
                  <a:pt x="2769" y="181"/>
                </a:lnTo>
                <a:lnTo>
                  <a:pt x="2769" y="196"/>
                </a:lnTo>
                <a:lnTo>
                  <a:pt x="2770" y="188"/>
                </a:lnTo>
                <a:lnTo>
                  <a:pt x="2770" y="185"/>
                </a:lnTo>
                <a:lnTo>
                  <a:pt x="2770" y="201"/>
                </a:lnTo>
                <a:lnTo>
                  <a:pt x="2771" y="193"/>
                </a:lnTo>
                <a:lnTo>
                  <a:pt x="2771" y="208"/>
                </a:lnTo>
                <a:lnTo>
                  <a:pt x="2771" y="197"/>
                </a:lnTo>
                <a:lnTo>
                  <a:pt x="2772" y="199"/>
                </a:lnTo>
                <a:lnTo>
                  <a:pt x="2772" y="216"/>
                </a:lnTo>
                <a:lnTo>
                  <a:pt x="2772" y="227"/>
                </a:lnTo>
                <a:lnTo>
                  <a:pt x="2773" y="195"/>
                </a:lnTo>
                <a:lnTo>
                  <a:pt x="2773" y="168"/>
                </a:lnTo>
                <a:lnTo>
                  <a:pt x="2773" y="152"/>
                </a:lnTo>
                <a:lnTo>
                  <a:pt x="2773" y="133"/>
                </a:lnTo>
                <a:lnTo>
                  <a:pt x="2774" y="146"/>
                </a:lnTo>
                <a:lnTo>
                  <a:pt x="2774" y="152"/>
                </a:lnTo>
                <a:lnTo>
                  <a:pt x="2775" y="165"/>
                </a:lnTo>
                <a:lnTo>
                  <a:pt x="2775" y="184"/>
                </a:lnTo>
                <a:lnTo>
                  <a:pt x="2775" y="147"/>
                </a:lnTo>
                <a:lnTo>
                  <a:pt x="2775" y="175"/>
                </a:lnTo>
                <a:lnTo>
                  <a:pt x="2776" y="172"/>
                </a:lnTo>
                <a:lnTo>
                  <a:pt x="2776" y="160"/>
                </a:lnTo>
                <a:lnTo>
                  <a:pt x="2776" y="174"/>
                </a:lnTo>
                <a:lnTo>
                  <a:pt x="2777" y="164"/>
                </a:lnTo>
                <a:lnTo>
                  <a:pt x="2777" y="156"/>
                </a:lnTo>
                <a:lnTo>
                  <a:pt x="2777" y="158"/>
                </a:lnTo>
                <a:lnTo>
                  <a:pt x="2777" y="142"/>
                </a:lnTo>
                <a:lnTo>
                  <a:pt x="2778" y="149"/>
                </a:lnTo>
                <a:lnTo>
                  <a:pt x="2778" y="159"/>
                </a:lnTo>
                <a:lnTo>
                  <a:pt x="2779" y="139"/>
                </a:lnTo>
                <a:lnTo>
                  <a:pt x="2779" y="148"/>
                </a:lnTo>
                <a:lnTo>
                  <a:pt x="2779" y="130"/>
                </a:lnTo>
                <a:lnTo>
                  <a:pt x="2779" y="126"/>
                </a:lnTo>
                <a:lnTo>
                  <a:pt x="2780" y="163"/>
                </a:lnTo>
                <a:lnTo>
                  <a:pt x="2780" y="170"/>
                </a:lnTo>
                <a:lnTo>
                  <a:pt x="2780" y="137"/>
                </a:lnTo>
                <a:lnTo>
                  <a:pt x="2781" y="122"/>
                </a:lnTo>
                <a:lnTo>
                  <a:pt x="2781" y="135"/>
                </a:lnTo>
                <a:lnTo>
                  <a:pt x="2781" y="140"/>
                </a:lnTo>
                <a:lnTo>
                  <a:pt x="2781" y="137"/>
                </a:lnTo>
                <a:lnTo>
                  <a:pt x="2782" y="121"/>
                </a:lnTo>
                <a:lnTo>
                  <a:pt x="2782" y="152"/>
                </a:lnTo>
                <a:lnTo>
                  <a:pt x="2783" y="228"/>
                </a:lnTo>
                <a:lnTo>
                  <a:pt x="2783" y="280"/>
                </a:lnTo>
                <a:lnTo>
                  <a:pt x="2783" y="250"/>
                </a:lnTo>
                <a:lnTo>
                  <a:pt x="2783" y="276"/>
                </a:lnTo>
                <a:lnTo>
                  <a:pt x="2784" y="284"/>
                </a:lnTo>
                <a:lnTo>
                  <a:pt x="2784" y="296"/>
                </a:lnTo>
                <a:lnTo>
                  <a:pt x="2784" y="297"/>
                </a:lnTo>
                <a:lnTo>
                  <a:pt x="2784" y="290"/>
                </a:lnTo>
                <a:lnTo>
                  <a:pt x="2785" y="291"/>
                </a:lnTo>
                <a:lnTo>
                  <a:pt x="2785" y="283"/>
                </a:lnTo>
                <a:lnTo>
                  <a:pt x="2786" y="288"/>
                </a:lnTo>
                <a:lnTo>
                  <a:pt x="2786" y="275"/>
                </a:lnTo>
                <a:lnTo>
                  <a:pt x="2786" y="265"/>
                </a:lnTo>
                <a:lnTo>
                  <a:pt x="2786" y="247"/>
                </a:lnTo>
                <a:lnTo>
                  <a:pt x="2787" y="242"/>
                </a:lnTo>
                <a:lnTo>
                  <a:pt x="2787" y="214"/>
                </a:lnTo>
                <a:lnTo>
                  <a:pt x="2787" y="217"/>
                </a:lnTo>
                <a:lnTo>
                  <a:pt x="2788" y="204"/>
                </a:lnTo>
                <a:lnTo>
                  <a:pt x="2788" y="212"/>
                </a:lnTo>
                <a:lnTo>
                  <a:pt x="2788" y="221"/>
                </a:lnTo>
                <a:lnTo>
                  <a:pt x="2788" y="228"/>
                </a:lnTo>
                <a:lnTo>
                  <a:pt x="2789" y="228"/>
                </a:lnTo>
                <a:lnTo>
                  <a:pt x="2789" y="193"/>
                </a:lnTo>
                <a:lnTo>
                  <a:pt x="2790" y="195"/>
                </a:lnTo>
                <a:lnTo>
                  <a:pt x="2790" y="205"/>
                </a:lnTo>
                <a:lnTo>
                  <a:pt x="2790" y="194"/>
                </a:lnTo>
                <a:lnTo>
                  <a:pt x="2790" y="174"/>
                </a:lnTo>
                <a:lnTo>
                  <a:pt x="2791" y="211"/>
                </a:lnTo>
                <a:lnTo>
                  <a:pt x="2791" y="228"/>
                </a:lnTo>
                <a:lnTo>
                  <a:pt x="2791" y="203"/>
                </a:lnTo>
                <a:lnTo>
                  <a:pt x="2792" y="239"/>
                </a:lnTo>
                <a:lnTo>
                  <a:pt x="2792" y="226"/>
                </a:lnTo>
                <a:lnTo>
                  <a:pt x="2792" y="255"/>
                </a:lnTo>
                <a:lnTo>
                  <a:pt x="2792" y="251"/>
                </a:lnTo>
                <a:lnTo>
                  <a:pt x="2793" y="248"/>
                </a:lnTo>
                <a:lnTo>
                  <a:pt x="2793" y="239"/>
                </a:lnTo>
                <a:lnTo>
                  <a:pt x="2794" y="202"/>
                </a:lnTo>
                <a:lnTo>
                  <a:pt x="2794" y="230"/>
                </a:lnTo>
                <a:lnTo>
                  <a:pt x="2794" y="200"/>
                </a:lnTo>
                <a:lnTo>
                  <a:pt x="2794" y="201"/>
                </a:lnTo>
                <a:lnTo>
                  <a:pt x="2795" y="182"/>
                </a:lnTo>
                <a:lnTo>
                  <a:pt x="2795" y="187"/>
                </a:lnTo>
                <a:lnTo>
                  <a:pt x="2795" y="164"/>
                </a:lnTo>
                <a:lnTo>
                  <a:pt x="2795" y="162"/>
                </a:lnTo>
                <a:lnTo>
                  <a:pt x="2796" y="159"/>
                </a:lnTo>
                <a:lnTo>
                  <a:pt x="2796" y="137"/>
                </a:lnTo>
                <a:lnTo>
                  <a:pt x="2797" y="164"/>
                </a:lnTo>
                <a:lnTo>
                  <a:pt x="2797" y="153"/>
                </a:lnTo>
                <a:lnTo>
                  <a:pt x="2797" y="157"/>
                </a:lnTo>
                <a:lnTo>
                  <a:pt x="2798" y="173"/>
                </a:lnTo>
                <a:lnTo>
                  <a:pt x="2798" y="177"/>
                </a:lnTo>
                <a:lnTo>
                  <a:pt x="2798" y="169"/>
                </a:lnTo>
                <a:lnTo>
                  <a:pt x="2798" y="157"/>
                </a:lnTo>
                <a:lnTo>
                  <a:pt x="2799" y="151"/>
                </a:lnTo>
                <a:lnTo>
                  <a:pt x="2799" y="211"/>
                </a:lnTo>
                <a:lnTo>
                  <a:pt x="2799" y="243"/>
                </a:lnTo>
                <a:lnTo>
                  <a:pt x="2799" y="273"/>
                </a:lnTo>
                <a:lnTo>
                  <a:pt x="2800" y="272"/>
                </a:lnTo>
                <a:lnTo>
                  <a:pt x="2800" y="257"/>
                </a:lnTo>
                <a:lnTo>
                  <a:pt x="2801" y="243"/>
                </a:lnTo>
                <a:lnTo>
                  <a:pt x="2801" y="206"/>
                </a:lnTo>
                <a:lnTo>
                  <a:pt x="2801" y="187"/>
                </a:lnTo>
                <a:lnTo>
                  <a:pt x="2801" y="209"/>
                </a:lnTo>
                <a:lnTo>
                  <a:pt x="2802" y="215"/>
                </a:lnTo>
                <a:lnTo>
                  <a:pt x="2802" y="261"/>
                </a:lnTo>
                <a:lnTo>
                  <a:pt x="2802" y="269"/>
                </a:lnTo>
                <a:lnTo>
                  <a:pt x="2803" y="244"/>
                </a:lnTo>
                <a:lnTo>
                  <a:pt x="2803" y="242"/>
                </a:lnTo>
                <a:lnTo>
                  <a:pt x="2803" y="240"/>
                </a:lnTo>
                <a:lnTo>
                  <a:pt x="2803" y="195"/>
                </a:lnTo>
                <a:lnTo>
                  <a:pt x="2804" y="149"/>
                </a:lnTo>
                <a:lnTo>
                  <a:pt x="2804" y="153"/>
                </a:lnTo>
                <a:lnTo>
                  <a:pt x="2805" y="144"/>
                </a:lnTo>
                <a:lnTo>
                  <a:pt x="2805" y="148"/>
                </a:lnTo>
                <a:lnTo>
                  <a:pt x="2805" y="170"/>
                </a:lnTo>
                <a:lnTo>
                  <a:pt x="2805" y="191"/>
                </a:lnTo>
                <a:lnTo>
                  <a:pt x="2806" y="200"/>
                </a:lnTo>
                <a:lnTo>
                  <a:pt x="2806" y="208"/>
                </a:lnTo>
                <a:lnTo>
                  <a:pt x="2806" y="231"/>
                </a:lnTo>
                <a:lnTo>
                  <a:pt x="2807" y="243"/>
                </a:lnTo>
                <a:lnTo>
                  <a:pt x="2807" y="210"/>
                </a:lnTo>
                <a:lnTo>
                  <a:pt x="2807" y="203"/>
                </a:lnTo>
                <a:lnTo>
                  <a:pt x="2808" y="194"/>
                </a:lnTo>
                <a:lnTo>
                  <a:pt x="2808" y="203"/>
                </a:lnTo>
                <a:lnTo>
                  <a:pt x="2808" y="220"/>
                </a:lnTo>
                <a:lnTo>
                  <a:pt x="2809" y="197"/>
                </a:lnTo>
                <a:lnTo>
                  <a:pt x="2809" y="125"/>
                </a:lnTo>
                <a:lnTo>
                  <a:pt x="2809" y="116"/>
                </a:lnTo>
                <a:lnTo>
                  <a:pt x="2809" y="188"/>
                </a:lnTo>
                <a:lnTo>
                  <a:pt x="2810" y="156"/>
                </a:lnTo>
                <a:lnTo>
                  <a:pt x="2810" y="212"/>
                </a:lnTo>
                <a:lnTo>
                  <a:pt x="2810" y="202"/>
                </a:lnTo>
                <a:lnTo>
                  <a:pt x="2810" y="240"/>
                </a:lnTo>
                <a:lnTo>
                  <a:pt x="2811" y="237"/>
                </a:lnTo>
                <a:lnTo>
                  <a:pt x="2811" y="235"/>
                </a:lnTo>
                <a:lnTo>
                  <a:pt x="2812" y="177"/>
                </a:lnTo>
                <a:lnTo>
                  <a:pt x="2812" y="164"/>
                </a:lnTo>
                <a:lnTo>
                  <a:pt x="2812" y="175"/>
                </a:lnTo>
                <a:lnTo>
                  <a:pt x="2812" y="171"/>
                </a:lnTo>
                <a:lnTo>
                  <a:pt x="2813" y="145"/>
                </a:lnTo>
                <a:lnTo>
                  <a:pt x="2813" y="160"/>
                </a:lnTo>
                <a:lnTo>
                  <a:pt x="2813" y="180"/>
                </a:lnTo>
                <a:lnTo>
                  <a:pt x="2814" y="180"/>
                </a:lnTo>
                <a:lnTo>
                  <a:pt x="2814" y="161"/>
                </a:lnTo>
                <a:lnTo>
                  <a:pt x="2814" y="145"/>
                </a:lnTo>
                <a:lnTo>
                  <a:pt x="2815" y="207"/>
                </a:lnTo>
                <a:lnTo>
                  <a:pt x="2815" y="243"/>
                </a:lnTo>
                <a:lnTo>
                  <a:pt x="2815" y="269"/>
                </a:lnTo>
                <a:lnTo>
                  <a:pt x="2816" y="294"/>
                </a:lnTo>
                <a:lnTo>
                  <a:pt x="2816" y="266"/>
                </a:lnTo>
                <a:lnTo>
                  <a:pt x="2816" y="266"/>
                </a:lnTo>
                <a:lnTo>
                  <a:pt x="2816" y="261"/>
                </a:lnTo>
                <a:lnTo>
                  <a:pt x="2817" y="257"/>
                </a:lnTo>
                <a:lnTo>
                  <a:pt x="2817" y="269"/>
                </a:lnTo>
                <a:lnTo>
                  <a:pt x="2817" y="266"/>
                </a:lnTo>
                <a:lnTo>
                  <a:pt x="2818" y="265"/>
                </a:lnTo>
                <a:lnTo>
                  <a:pt x="2818" y="269"/>
                </a:lnTo>
                <a:lnTo>
                  <a:pt x="2818" y="267"/>
                </a:lnTo>
                <a:lnTo>
                  <a:pt x="2819" y="273"/>
                </a:lnTo>
                <a:lnTo>
                  <a:pt x="2819" y="231"/>
                </a:lnTo>
                <a:lnTo>
                  <a:pt x="2819" y="244"/>
                </a:lnTo>
                <a:lnTo>
                  <a:pt x="2820" y="267"/>
                </a:lnTo>
                <a:lnTo>
                  <a:pt x="2820" y="249"/>
                </a:lnTo>
                <a:lnTo>
                  <a:pt x="2820" y="246"/>
                </a:lnTo>
                <a:lnTo>
                  <a:pt x="2820" y="222"/>
                </a:lnTo>
                <a:lnTo>
                  <a:pt x="2821" y="215"/>
                </a:lnTo>
                <a:lnTo>
                  <a:pt x="2821" y="190"/>
                </a:lnTo>
                <a:lnTo>
                  <a:pt x="2821" y="222"/>
                </a:lnTo>
                <a:lnTo>
                  <a:pt x="2822" y="245"/>
                </a:lnTo>
                <a:lnTo>
                  <a:pt x="2822" y="220"/>
                </a:lnTo>
                <a:lnTo>
                  <a:pt x="2822" y="180"/>
                </a:lnTo>
                <a:lnTo>
                  <a:pt x="2823" y="172"/>
                </a:lnTo>
                <a:lnTo>
                  <a:pt x="2823" y="189"/>
                </a:lnTo>
                <a:lnTo>
                  <a:pt x="2823" y="210"/>
                </a:lnTo>
                <a:lnTo>
                  <a:pt x="2824" y="226"/>
                </a:lnTo>
                <a:lnTo>
                  <a:pt x="2824" y="243"/>
                </a:lnTo>
                <a:lnTo>
                  <a:pt x="2824" y="237"/>
                </a:lnTo>
                <a:lnTo>
                  <a:pt x="2824" y="248"/>
                </a:lnTo>
                <a:lnTo>
                  <a:pt x="2825" y="246"/>
                </a:lnTo>
                <a:lnTo>
                  <a:pt x="2825" y="223"/>
                </a:lnTo>
                <a:lnTo>
                  <a:pt x="2826" y="198"/>
                </a:lnTo>
                <a:lnTo>
                  <a:pt x="2826" y="208"/>
                </a:lnTo>
                <a:lnTo>
                  <a:pt x="2826" y="211"/>
                </a:lnTo>
                <a:lnTo>
                  <a:pt x="2826" y="204"/>
                </a:lnTo>
                <a:lnTo>
                  <a:pt x="2827" y="219"/>
                </a:lnTo>
                <a:lnTo>
                  <a:pt x="2827" y="207"/>
                </a:lnTo>
                <a:lnTo>
                  <a:pt x="2827" y="210"/>
                </a:lnTo>
                <a:lnTo>
                  <a:pt x="2827" y="210"/>
                </a:lnTo>
                <a:lnTo>
                  <a:pt x="2828" y="206"/>
                </a:lnTo>
                <a:lnTo>
                  <a:pt x="2828" y="228"/>
                </a:lnTo>
                <a:lnTo>
                  <a:pt x="2828" y="190"/>
                </a:lnTo>
                <a:lnTo>
                  <a:pt x="2829" y="198"/>
                </a:lnTo>
                <a:lnTo>
                  <a:pt x="2829" y="176"/>
                </a:lnTo>
                <a:lnTo>
                  <a:pt x="2829" y="152"/>
                </a:lnTo>
                <a:lnTo>
                  <a:pt x="2830" y="179"/>
                </a:lnTo>
                <a:lnTo>
                  <a:pt x="2830" y="150"/>
                </a:lnTo>
                <a:lnTo>
                  <a:pt x="2830" y="194"/>
                </a:lnTo>
                <a:lnTo>
                  <a:pt x="2831" y="167"/>
                </a:lnTo>
                <a:lnTo>
                  <a:pt x="2831" y="201"/>
                </a:lnTo>
                <a:lnTo>
                  <a:pt x="2831" y="218"/>
                </a:lnTo>
                <a:lnTo>
                  <a:pt x="2831" y="231"/>
                </a:lnTo>
                <a:lnTo>
                  <a:pt x="2832" y="230"/>
                </a:lnTo>
                <a:lnTo>
                  <a:pt x="2832" y="212"/>
                </a:lnTo>
                <a:lnTo>
                  <a:pt x="2832" y="173"/>
                </a:lnTo>
                <a:lnTo>
                  <a:pt x="2833" y="162"/>
                </a:lnTo>
                <a:lnTo>
                  <a:pt x="2833" y="137"/>
                </a:lnTo>
                <a:lnTo>
                  <a:pt x="2833" y="125"/>
                </a:lnTo>
                <a:lnTo>
                  <a:pt x="2834" y="141"/>
                </a:lnTo>
                <a:lnTo>
                  <a:pt x="2834" y="138"/>
                </a:lnTo>
                <a:lnTo>
                  <a:pt x="2834" y="148"/>
                </a:lnTo>
                <a:lnTo>
                  <a:pt x="2835" y="209"/>
                </a:lnTo>
                <a:lnTo>
                  <a:pt x="2835" y="232"/>
                </a:lnTo>
                <a:lnTo>
                  <a:pt x="2835" y="277"/>
                </a:lnTo>
                <a:lnTo>
                  <a:pt x="2835" y="287"/>
                </a:lnTo>
                <a:lnTo>
                  <a:pt x="2836" y="280"/>
                </a:lnTo>
                <a:lnTo>
                  <a:pt x="2836" y="322"/>
                </a:lnTo>
                <a:lnTo>
                  <a:pt x="2837" y="328"/>
                </a:lnTo>
                <a:lnTo>
                  <a:pt x="2837" y="328"/>
                </a:lnTo>
                <a:lnTo>
                  <a:pt x="2837" y="304"/>
                </a:lnTo>
                <a:lnTo>
                  <a:pt x="2837" y="305"/>
                </a:lnTo>
                <a:lnTo>
                  <a:pt x="2838" y="292"/>
                </a:lnTo>
                <a:lnTo>
                  <a:pt x="2838" y="309"/>
                </a:lnTo>
                <a:lnTo>
                  <a:pt x="2838" y="316"/>
                </a:lnTo>
                <a:lnTo>
                  <a:pt x="2839" y="303"/>
                </a:lnTo>
                <a:lnTo>
                  <a:pt x="2839" y="316"/>
                </a:lnTo>
                <a:lnTo>
                  <a:pt x="2839" y="292"/>
                </a:lnTo>
                <a:lnTo>
                  <a:pt x="2839" y="272"/>
                </a:lnTo>
                <a:lnTo>
                  <a:pt x="2840" y="281"/>
                </a:lnTo>
                <a:lnTo>
                  <a:pt x="2840" y="265"/>
                </a:lnTo>
                <a:lnTo>
                  <a:pt x="2841" y="253"/>
                </a:lnTo>
                <a:lnTo>
                  <a:pt x="2841" y="273"/>
                </a:lnTo>
                <a:lnTo>
                  <a:pt x="2841" y="300"/>
                </a:lnTo>
                <a:lnTo>
                  <a:pt x="2841" y="316"/>
                </a:lnTo>
                <a:lnTo>
                  <a:pt x="2842" y="311"/>
                </a:lnTo>
                <a:lnTo>
                  <a:pt x="2842" y="313"/>
                </a:lnTo>
                <a:lnTo>
                  <a:pt x="2842" y="332"/>
                </a:lnTo>
                <a:lnTo>
                  <a:pt x="2842" y="306"/>
                </a:lnTo>
                <a:lnTo>
                  <a:pt x="2843" y="287"/>
                </a:lnTo>
                <a:lnTo>
                  <a:pt x="2843" y="254"/>
                </a:lnTo>
                <a:lnTo>
                  <a:pt x="2843" y="259"/>
                </a:lnTo>
                <a:lnTo>
                  <a:pt x="2844" y="242"/>
                </a:lnTo>
                <a:lnTo>
                  <a:pt x="2844" y="249"/>
                </a:lnTo>
                <a:lnTo>
                  <a:pt x="2844" y="233"/>
                </a:lnTo>
                <a:lnTo>
                  <a:pt x="2845" y="249"/>
                </a:lnTo>
                <a:lnTo>
                  <a:pt x="2845" y="217"/>
                </a:lnTo>
                <a:lnTo>
                  <a:pt x="2845" y="226"/>
                </a:lnTo>
                <a:lnTo>
                  <a:pt x="2846" y="227"/>
                </a:lnTo>
                <a:lnTo>
                  <a:pt x="2846" y="235"/>
                </a:lnTo>
                <a:lnTo>
                  <a:pt x="2846" y="236"/>
                </a:lnTo>
                <a:lnTo>
                  <a:pt x="2846" y="246"/>
                </a:lnTo>
                <a:lnTo>
                  <a:pt x="2847" y="244"/>
                </a:lnTo>
                <a:lnTo>
                  <a:pt x="2847" y="264"/>
                </a:lnTo>
                <a:lnTo>
                  <a:pt x="2848" y="263"/>
                </a:lnTo>
                <a:lnTo>
                  <a:pt x="2848" y="275"/>
                </a:lnTo>
                <a:lnTo>
                  <a:pt x="2848" y="292"/>
                </a:lnTo>
                <a:lnTo>
                  <a:pt x="2848" y="284"/>
                </a:lnTo>
                <a:lnTo>
                  <a:pt x="2849" y="280"/>
                </a:lnTo>
                <a:lnTo>
                  <a:pt x="2849" y="291"/>
                </a:lnTo>
                <a:lnTo>
                  <a:pt x="2849" y="291"/>
                </a:lnTo>
                <a:lnTo>
                  <a:pt x="2850" y="290"/>
                </a:lnTo>
                <a:lnTo>
                  <a:pt x="2850" y="286"/>
                </a:lnTo>
                <a:lnTo>
                  <a:pt x="2850" y="283"/>
                </a:lnTo>
                <a:lnTo>
                  <a:pt x="2850" y="291"/>
                </a:lnTo>
                <a:lnTo>
                  <a:pt x="2851" y="273"/>
                </a:lnTo>
                <a:lnTo>
                  <a:pt x="2851" y="297"/>
                </a:lnTo>
                <a:lnTo>
                  <a:pt x="2852" y="281"/>
                </a:lnTo>
                <a:lnTo>
                  <a:pt x="2852" y="305"/>
                </a:lnTo>
                <a:lnTo>
                  <a:pt x="2852" y="270"/>
                </a:lnTo>
                <a:lnTo>
                  <a:pt x="2852" y="263"/>
                </a:lnTo>
                <a:lnTo>
                  <a:pt x="2853" y="216"/>
                </a:lnTo>
                <a:lnTo>
                  <a:pt x="2853" y="198"/>
                </a:lnTo>
                <a:lnTo>
                  <a:pt x="2853" y="210"/>
                </a:lnTo>
                <a:lnTo>
                  <a:pt x="2853" y="196"/>
                </a:lnTo>
                <a:lnTo>
                  <a:pt x="2854" y="177"/>
                </a:lnTo>
                <a:lnTo>
                  <a:pt x="2854" y="194"/>
                </a:lnTo>
                <a:lnTo>
                  <a:pt x="2854" y="161"/>
                </a:lnTo>
                <a:lnTo>
                  <a:pt x="2855" y="193"/>
                </a:lnTo>
                <a:lnTo>
                  <a:pt x="2855" y="237"/>
                </a:lnTo>
                <a:lnTo>
                  <a:pt x="2855" y="245"/>
                </a:lnTo>
                <a:lnTo>
                  <a:pt x="2856" y="222"/>
                </a:lnTo>
                <a:lnTo>
                  <a:pt x="2856" y="186"/>
                </a:lnTo>
                <a:lnTo>
                  <a:pt x="2856" y="168"/>
                </a:lnTo>
                <a:lnTo>
                  <a:pt x="2857" y="186"/>
                </a:lnTo>
                <a:lnTo>
                  <a:pt x="2857" y="194"/>
                </a:lnTo>
                <a:lnTo>
                  <a:pt x="2857" y="219"/>
                </a:lnTo>
                <a:lnTo>
                  <a:pt x="2857" y="241"/>
                </a:lnTo>
                <a:lnTo>
                  <a:pt x="2858" y="198"/>
                </a:lnTo>
                <a:lnTo>
                  <a:pt x="2858" y="205"/>
                </a:lnTo>
                <a:lnTo>
                  <a:pt x="2859" y="210"/>
                </a:lnTo>
                <a:lnTo>
                  <a:pt x="2859" y="230"/>
                </a:lnTo>
                <a:lnTo>
                  <a:pt x="2859" y="238"/>
                </a:lnTo>
                <a:lnTo>
                  <a:pt x="2859" y="206"/>
                </a:lnTo>
                <a:lnTo>
                  <a:pt x="2860" y="203"/>
                </a:lnTo>
                <a:lnTo>
                  <a:pt x="2860" y="176"/>
                </a:lnTo>
                <a:lnTo>
                  <a:pt x="2860" y="174"/>
                </a:lnTo>
                <a:lnTo>
                  <a:pt x="2861" y="167"/>
                </a:lnTo>
                <a:lnTo>
                  <a:pt x="2861" y="174"/>
                </a:lnTo>
                <a:lnTo>
                  <a:pt x="2861" y="167"/>
                </a:lnTo>
                <a:lnTo>
                  <a:pt x="2861" y="139"/>
                </a:lnTo>
                <a:lnTo>
                  <a:pt x="2862" y="148"/>
                </a:lnTo>
                <a:lnTo>
                  <a:pt x="2862" y="136"/>
                </a:lnTo>
                <a:lnTo>
                  <a:pt x="2863" y="147"/>
                </a:lnTo>
                <a:lnTo>
                  <a:pt x="2863" y="160"/>
                </a:lnTo>
                <a:lnTo>
                  <a:pt x="2863" y="182"/>
                </a:lnTo>
                <a:lnTo>
                  <a:pt x="2863" y="167"/>
                </a:lnTo>
                <a:lnTo>
                  <a:pt x="2864" y="173"/>
                </a:lnTo>
                <a:lnTo>
                  <a:pt x="2864" y="155"/>
                </a:lnTo>
                <a:lnTo>
                  <a:pt x="2864" y="150"/>
                </a:lnTo>
                <a:lnTo>
                  <a:pt x="2865" y="143"/>
                </a:lnTo>
                <a:lnTo>
                  <a:pt x="2865" y="138"/>
                </a:lnTo>
                <a:lnTo>
                  <a:pt x="2865" y="134"/>
                </a:lnTo>
                <a:lnTo>
                  <a:pt x="2865" y="168"/>
                </a:lnTo>
                <a:lnTo>
                  <a:pt x="2866" y="150"/>
                </a:lnTo>
                <a:lnTo>
                  <a:pt x="2866" y="151"/>
                </a:lnTo>
                <a:lnTo>
                  <a:pt x="2867" y="197"/>
                </a:lnTo>
                <a:lnTo>
                  <a:pt x="2867" y="210"/>
                </a:lnTo>
                <a:lnTo>
                  <a:pt x="2867" y="211"/>
                </a:lnTo>
                <a:lnTo>
                  <a:pt x="2867" y="213"/>
                </a:lnTo>
                <a:lnTo>
                  <a:pt x="2868" y="216"/>
                </a:lnTo>
                <a:lnTo>
                  <a:pt x="2868" y="246"/>
                </a:lnTo>
                <a:lnTo>
                  <a:pt x="2868" y="241"/>
                </a:lnTo>
                <a:lnTo>
                  <a:pt x="2868" y="178"/>
                </a:lnTo>
                <a:lnTo>
                  <a:pt x="2869" y="153"/>
                </a:lnTo>
                <a:lnTo>
                  <a:pt x="2869" y="150"/>
                </a:lnTo>
                <a:lnTo>
                  <a:pt x="2870" y="161"/>
                </a:lnTo>
                <a:lnTo>
                  <a:pt x="2870" y="154"/>
                </a:lnTo>
                <a:lnTo>
                  <a:pt x="2870" y="124"/>
                </a:lnTo>
                <a:lnTo>
                  <a:pt x="2870" y="139"/>
                </a:lnTo>
                <a:lnTo>
                  <a:pt x="2871" y="200"/>
                </a:lnTo>
                <a:lnTo>
                  <a:pt x="2871" y="196"/>
                </a:lnTo>
                <a:lnTo>
                  <a:pt x="2871" y="198"/>
                </a:lnTo>
                <a:lnTo>
                  <a:pt x="2872" y="216"/>
                </a:lnTo>
                <a:lnTo>
                  <a:pt x="2872" y="210"/>
                </a:lnTo>
                <a:lnTo>
                  <a:pt x="2872" y="196"/>
                </a:lnTo>
                <a:lnTo>
                  <a:pt x="2872" y="125"/>
                </a:lnTo>
                <a:lnTo>
                  <a:pt x="2873" y="89"/>
                </a:lnTo>
                <a:lnTo>
                  <a:pt x="2873" y="123"/>
                </a:lnTo>
                <a:lnTo>
                  <a:pt x="2874" y="111"/>
                </a:lnTo>
                <a:lnTo>
                  <a:pt x="2874" y="130"/>
                </a:lnTo>
                <a:lnTo>
                  <a:pt x="2874" y="160"/>
                </a:lnTo>
                <a:lnTo>
                  <a:pt x="2874" y="170"/>
                </a:lnTo>
                <a:lnTo>
                  <a:pt x="2875" y="207"/>
                </a:lnTo>
                <a:lnTo>
                  <a:pt x="2875" y="249"/>
                </a:lnTo>
                <a:lnTo>
                  <a:pt x="2875" y="267"/>
                </a:lnTo>
                <a:lnTo>
                  <a:pt x="2876" y="274"/>
                </a:lnTo>
                <a:lnTo>
                  <a:pt x="2876" y="256"/>
                </a:lnTo>
                <a:lnTo>
                  <a:pt x="2876" y="254"/>
                </a:lnTo>
                <a:lnTo>
                  <a:pt x="2876" y="260"/>
                </a:lnTo>
                <a:lnTo>
                  <a:pt x="2877" y="208"/>
                </a:lnTo>
                <a:lnTo>
                  <a:pt x="2877" y="144"/>
                </a:lnTo>
                <a:lnTo>
                  <a:pt x="2878" y="207"/>
                </a:lnTo>
                <a:lnTo>
                  <a:pt x="2878" y="178"/>
                </a:lnTo>
                <a:lnTo>
                  <a:pt x="2878" y="186"/>
                </a:lnTo>
                <a:lnTo>
                  <a:pt x="2878" y="201"/>
                </a:lnTo>
                <a:lnTo>
                  <a:pt x="2879" y="228"/>
                </a:lnTo>
                <a:lnTo>
                  <a:pt x="2879" y="235"/>
                </a:lnTo>
                <a:lnTo>
                  <a:pt x="2879" y="252"/>
                </a:lnTo>
                <a:lnTo>
                  <a:pt x="2880" y="254"/>
                </a:lnTo>
                <a:lnTo>
                  <a:pt x="2880" y="259"/>
                </a:lnTo>
                <a:lnTo>
                  <a:pt x="2880" y="253"/>
                </a:lnTo>
                <a:lnTo>
                  <a:pt x="2881" y="263"/>
                </a:lnTo>
                <a:lnTo>
                  <a:pt x="2881" y="254"/>
                </a:lnTo>
                <a:lnTo>
                  <a:pt x="2881" y="253"/>
                </a:lnTo>
                <a:lnTo>
                  <a:pt x="2882" y="272"/>
                </a:lnTo>
                <a:lnTo>
                  <a:pt x="2882" y="276"/>
                </a:lnTo>
                <a:lnTo>
                  <a:pt x="2882" y="243"/>
                </a:lnTo>
                <a:lnTo>
                  <a:pt x="2882" y="209"/>
                </a:lnTo>
                <a:lnTo>
                  <a:pt x="2883" y="209"/>
                </a:lnTo>
                <a:lnTo>
                  <a:pt x="2883" y="178"/>
                </a:lnTo>
                <a:lnTo>
                  <a:pt x="2883" y="159"/>
                </a:lnTo>
                <a:lnTo>
                  <a:pt x="2883" y="169"/>
                </a:lnTo>
                <a:lnTo>
                  <a:pt x="2884" y="172"/>
                </a:lnTo>
                <a:lnTo>
                  <a:pt x="2884" y="161"/>
                </a:lnTo>
                <a:lnTo>
                  <a:pt x="2885" y="151"/>
                </a:lnTo>
                <a:lnTo>
                  <a:pt x="2885" y="132"/>
                </a:lnTo>
                <a:lnTo>
                  <a:pt x="2885" y="130"/>
                </a:lnTo>
                <a:lnTo>
                  <a:pt x="2885" y="121"/>
                </a:lnTo>
                <a:lnTo>
                  <a:pt x="2886" y="107"/>
                </a:lnTo>
                <a:lnTo>
                  <a:pt x="2886" y="109"/>
                </a:lnTo>
                <a:lnTo>
                  <a:pt x="2886" y="119"/>
                </a:lnTo>
                <a:lnTo>
                  <a:pt x="2887" y="156"/>
                </a:lnTo>
                <a:lnTo>
                  <a:pt x="2887" y="154"/>
                </a:lnTo>
                <a:lnTo>
                  <a:pt x="2887" y="133"/>
                </a:lnTo>
                <a:lnTo>
                  <a:pt x="2888" y="131"/>
                </a:lnTo>
                <a:lnTo>
                  <a:pt x="2888" y="113"/>
                </a:lnTo>
                <a:lnTo>
                  <a:pt x="2888" y="98"/>
                </a:lnTo>
                <a:lnTo>
                  <a:pt x="2889" y="83"/>
                </a:lnTo>
                <a:lnTo>
                  <a:pt x="2889" y="59"/>
                </a:lnTo>
                <a:lnTo>
                  <a:pt x="2889" y="49"/>
                </a:lnTo>
                <a:lnTo>
                  <a:pt x="2889" y="46"/>
                </a:lnTo>
                <a:lnTo>
                  <a:pt x="2890" y="90"/>
                </a:lnTo>
                <a:lnTo>
                  <a:pt x="2890" y="150"/>
                </a:lnTo>
                <a:lnTo>
                  <a:pt x="2890" y="111"/>
                </a:lnTo>
                <a:lnTo>
                  <a:pt x="2891" y="141"/>
                </a:lnTo>
                <a:lnTo>
                  <a:pt x="2891" y="185"/>
                </a:lnTo>
                <a:lnTo>
                  <a:pt x="2891" y="198"/>
                </a:lnTo>
                <a:lnTo>
                  <a:pt x="2892" y="205"/>
                </a:lnTo>
                <a:lnTo>
                  <a:pt x="2892" y="202"/>
                </a:lnTo>
                <a:lnTo>
                  <a:pt x="2892" y="223"/>
                </a:lnTo>
                <a:lnTo>
                  <a:pt x="2893" y="206"/>
                </a:lnTo>
                <a:lnTo>
                  <a:pt x="2893" y="231"/>
                </a:lnTo>
                <a:lnTo>
                  <a:pt x="2893" y="214"/>
                </a:lnTo>
                <a:lnTo>
                  <a:pt x="2893" y="193"/>
                </a:lnTo>
                <a:lnTo>
                  <a:pt x="2894" y="142"/>
                </a:lnTo>
                <a:lnTo>
                  <a:pt x="2894" y="102"/>
                </a:lnTo>
                <a:lnTo>
                  <a:pt x="2894" y="167"/>
                </a:lnTo>
                <a:lnTo>
                  <a:pt x="2894" y="213"/>
                </a:lnTo>
                <a:lnTo>
                  <a:pt x="2895" y="199"/>
                </a:lnTo>
                <a:lnTo>
                  <a:pt x="2895" y="208"/>
                </a:lnTo>
                <a:lnTo>
                  <a:pt x="2896" y="207"/>
                </a:lnTo>
                <a:lnTo>
                  <a:pt x="2896" y="180"/>
                </a:lnTo>
                <a:lnTo>
                  <a:pt x="2896" y="203"/>
                </a:lnTo>
                <a:lnTo>
                  <a:pt x="2896" y="198"/>
                </a:lnTo>
                <a:lnTo>
                  <a:pt x="2897" y="211"/>
                </a:lnTo>
                <a:lnTo>
                  <a:pt x="2897" y="205"/>
                </a:lnTo>
                <a:lnTo>
                  <a:pt x="2897" y="248"/>
                </a:lnTo>
                <a:lnTo>
                  <a:pt x="2898" y="257"/>
                </a:lnTo>
                <a:lnTo>
                  <a:pt x="2898" y="239"/>
                </a:lnTo>
                <a:lnTo>
                  <a:pt x="2899" y="242"/>
                </a:lnTo>
                <a:lnTo>
                  <a:pt x="2899" y="212"/>
                </a:lnTo>
                <a:lnTo>
                  <a:pt x="2899" y="162"/>
                </a:lnTo>
                <a:lnTo>
                  <a:pt x="2899" y="136"/>
                </a:lnTo>
                <a:lnTo>
                  <a:pt x="2900" y="145"/>
                </a:lnTo>
                <a:lnTo>
                  <a:pt x="2900" y="136"/>
                </a:lnTo>
                <a:lnTo>
                  <a:pt x="2900" y="115"/>
                </a:lnTo>
                <a:lnTo>
                  <a:pt x="2900" y="123"/>
                </a:lnTo>
                <a:lnTo>
                  <a:pt x="2901" y="119"/>
                </a:lnTo>
                <a:lnTo>
                  <a:pt x="2901" y="133"/>
                </a:lnTo>
                <a:lnTo>
                  <a:pt x="2901" y="121"/>
                </a:lnTo>
                <a:lnTo>
                  <a:pt x="2902" y="128"/>
                </a:lnTo>
                <a:lnTo>
                  <a:pt x="2902" y="170"/>
                </a:lnTo>
                <a:lnTo>
                  <a:pt x="2902" y="202"/>
                </a:lnTo>
                <a:lnTo>
                  <a:pt x="2903" y="215"/>
                </a:lnTo>
                <a:lnTo>
                  <a:pt x="2903" y="212"/>
                </a:lnTo>
                <a:lnTo>
                  <a:pt x="2903" y="208"/>
                </a:lnTo>
                <a:lnTo>
                  <a:pt x="2904" y="151"/>
                </a:lnTo>
                <a:lnTo>
                  <a:pt x="2904" y="134"/>
                </a:lnTo>
                <a:lnTo>
                  <a:pt x="2904" y="137"/>
                </a:lnTo>
                <a:lnTo>
                  <a:pt x="2904" y="142"/>
                </a:lnTo>
                <a:lnTo>
                  <a:pt x="2905" y="130"/>
                </a:lnTo>
                <a:lnTo>
                  <a:pt x="2905" y="125"/>
                </a:lnTo>
                <a:lnTo>
                  <a:pt x="2905" y="119"/>
                </a:lnTo>
                <a:lnTo>
                  <a:pt x="2906" y="127"/>
                </a:lnTo>
                <a:lnTo>
                  <a:pt x="2906" y="123"/>
                </a:lnTo>
                <a:lnTo>
                  <a:pt x="2906" y="125"/>
                </a:lnTo>
                <a:lnTo>
                  <a:pt x="2907" y="109"/>
                </a:lnTo>
                <a:lnTo>
                  <a:pt x="2907" y="91"/>
                </a:lnTo>
                <a:lnTo>
                  <a:pt x="2907" y="103"/>
                </a:lnTo>
                <a:lnTo>
                  <a:pt x="2908" y="101"/>
                </a:lnTo>
                <a:lnTo>
                  <a:pt x="2908" y="96"/>
                </a:lnTo>
                <a:lnTo>
                  <a:pt x="2908" y="74"/>
                </a:lnTo>
                <a:lnTo>
                  <a:pt x="2908" y="91"/>
                </a:lnTo>
                <a:lnTo>
                  <a:pt x="2909" y="91"/>
                </a:lnTo>
                <a:lnTo>
                  <a:pt x="2909" y="116"/>
                </a:lnTo>
                <a:lnTo>
                  <a:pt x="2910" y="123"/>
                </a:lnTo>
                <a:lnTo>
                  <a:pt x="2910" y="149"/>
                </a:lnTo>
                <a:lnTo>
                  <a:pt x="2910" y="197"/>
                </a:lnTo>
                <a:lnTo>
                  <a:pt x="2910" y="212"/>
                </a:lnTo>
                <a:lnTo>
                  <a:pt x="2911" y="262"/>
                </a:lnTo>
                <a:lnTo>
                  <a:pt x="2911" y="254"/>
                </a:lnTo>
                <a:lnTo>
                  <a:pt x="2911" y="275"/>
                </a:lnTo>
                <a:lnTo>
                  <a:pt x="2911" y="265"/>
                </a:lnTo>
                <a:lnTo>
                  <a:pt x="2912" y="271"/>
                </a:lnTo>
                <a:lnTo>
                  <a:pt x="2912" y="269"/>
                </a:lnTo>
                <a:lnTo>
                  <a:pt x="2912" y="289"/>
                </a:lnTo>
                <a:lnTo>
                  <a:pt x="2913" y="276"/>
                </a:lnTo>
                <a:lnTo>
                  <a:pt x="2913" y="265"/>
                </a:lnTo>
                <a:lnTo>
                  <a:pt x="2913" y="256"/>
                </a:lnTo>
                <a:lnTo>
                  <a:pt x="2914" y="282"/>
                </a:lnTo>
                <a:lnTo>
                  <a:pt x="2914" y="260"/>
                </a:lnTo>
                <a:lnTo>
                  <a:pt x="2914" y="236"/>
                </a:lnTo>
                <a:lnTo>
                  <a:pt x="2915" y="229"/>
                </a:lnTo>
                <a:lnTo>
                  <a:pt x="2915" y="241"/>
                </a:lnTo>
                <a:lnTo>
                  <a:pt x="2915" y="243"/>
                </a:lnTo>
                <a:lnTo>
                  <a:pt x="2915" y="220"/>
                </a:lnTo>
                <a:lnTo>
                  <a:pt x="2916" y="206"/>
                </a:lnTo>
                <a:lnTo>
                  <a:pt x="2916" y="227"/>
                </a:lnTo>
                <a:lnTo>
                  <a:pt x="2916" y="222"/>
                </a:lnTo>
                <a:lnTo>
                  <a:pt x="2917" y="214"/>
                </a:lnTo>
                <a:lnTo>
                  <a:pt x="2917" y="199"/>
                </a:lnTo>
                <a:lnTo>
                  <a:pt x="2917" y="226"/>
                </a:lnTo>
                <a:lnTo>
                  <a:pt x="2918" y="224"/>
                </a:lnTo>
                <a:lnTo>
                  <a:pt x="2918" y="194"/>
                </a:lnTo>
                <a:lnTo>
                  <a:pt x="2918" y="224"/>
                </a:lnTo>
                <a:lnTo>
                  <a:pt x="2919" y="220"/>
                </a:lnTo>
                <a:lnTo>
                  <a:pt x="2919" y="223"/>
                </a:lnTo>
                <a:lnTo>
                  <a:pt x="2919" y="201"/>
                </a:lnTo>
                <a:lnTo>
                  <a:pt x="2919" y="183"/>
                </a:lnTo>
                <a:lnTo>
                  <a:pt x="2920" y="137"/>
                </a:lnTo>
                <a:lnTo>
                  <a:pt x="2920" y="117"/>
                </a:lnTo>
                <a:lnTo>
                  <a:pt x="2921" y="125"/>
                </a:lnTo>
                <a:lnTo>
                  <a:pt x="2921" y="151"/>
                </a:lnTo>
                <a:lnTo>
                  <a:pt x="2921" y="186"/>
                </a:lnTo>
                <a:lnTo>
                  <a:pt x="2921" y="175"/>
                </a:lnTo>
                <a:lnTo>
                  <a:pt x="2922" y="176"/>
                </a:lnTo>
                <a:lnTo>
                  <a:pt x="2922" y="184"/>
                </a:lnTo>
                <a:lnTo>
                  <a:pt x="2922" y="196"/>
                </a:lnTo>
                <a:lnTo>
                  <a:pt x="2923" y="175"/>
                </a:lnTo>
                <a:lnTo>
                  <a:pt x="2923" y="187"/>
                </a:lnTo>
                <a:lnTo>
                  <a:pt x="2923" y="172"/>
                </a:lnTo>
                <a:lnTo>
                  <a:pt x="2923" y="191"/>
                </a:lnTo>
                <a:lnTo>
                  <a:pt x="2924" y="181"/>
                </a:lnTo>
                <a:lnTo>
                  <a:pt x="2924" y="155"/>
                </a:lnTo>
                <a:lnTo>
                  <a:pt x="2925" y="194"/>
                </a:lnTo>
                <a:lnTo>
                  <a:pt x="2925" y="219"/>
                </a:lnTo>
                <a:lnTo>
                  <a:pt x="2925" y="235"/>
                </a:lnTo>
                <a:lnTo>
                  <a:pt x="2925" y="226"/>
                </a:lnTo>
                <a:lnTo>
                  <a:pt x="2926" y="239"/>
                </a:lnTo>
                <a:lnTo>
                  <a:pt x="2926" y="229"/>
                </a:lnTo>
                <a:lnTo>
                  <a:pt x="2926" y="204"/>
                </a:lnTo>
                <a:lnTo>
                  <a:pt x="2926" y="204"/>
                </a:lnTo>
                <a:lnTo>
                  <a:pt x="2927" y="196"/>
                </a:lnTo>
                <a:lnTo>
                  <a:pt x="2927" y="189"/>
                </a:lnTo>
                <a:lnTo>
                  <a:pt x="2927" y="188"/>
                </a:lnTo>
                <a:lnTo>
                  <a:pt x="2928" y="196"/>
                </a:lnTo>
                <a:lnTo>
                  <a:pt x="2928" y="190"/>
                </a:lnTo>
                <a:lnTo>
                  <a:pt x="2928" y="160"/>
                </a:lnTo>
                <a:lnTo>
                  <a:pt x="2929" y="147"/>
                </a:lnTo>
                <a:lnTo>
                  <a:pt x="2929" y="139"/>
                </a:lnTo>
                <a:lnTo>
                  <a:pt x="2929" y="160"/>
                </a:lnTo>
                <a:lnTo>
                  <a:pt x="2930" y="169"/>
                </a:lnTo>
                <a:lnTo>
                  <a:pt x="2930" y="182"/>
                </a:lnTo>
                <a:lnTo>
                  <a:pt x="2930" y="144"/>
                </a:lnTo>
                <a:lnTo>
                  <a:pt x="2930" y="100"/>
                </a:lnTo>
                <a:lnTo>
                  <a:pt x="2931" y="95"/>
                </a:lnTo>
                <a:lnTo>
                  <a:pt x="2931" y="120"/>
                </a:lnTo>
                <a:lnTo>
                  <a:pt x="2932" y="114"/>
                </a:lnTo>
                <a:lnTo>
                  <a:pt x="2932" y="172"/>
                </a:lnTo>
                <a:lnTo>
                  <a:pt x="2932" y="200"/>
                </a:lnTo>
                <a:lnTo>
                  <a:pt x="2932" y="200"/>
                </a:lnTo>
                <a:lnTo>
                  <a:pt x="2933" y="216"/>
                </a:lnTo>
                <a:lnTo>
                  <a:pt x="2933" y="184"/>
                </a:lnTo>
                <a:lnTo>
                  <a:pt x="2933" y="190"/>
                </a:lnTo>
                <a:lnTo>
                  <a:pt x="2934" y="174"/>
                </a:lnTo>
                <a:lnTo>
                  <a:pt x="2934" y="170"/>
                </a:lnTo>
                <a:lnTo>
                  <a:pt x="2934" y="171"/>
                </a:lnTo>
                <a:lnTo>
                  <a:pt x="2934" y="195"/>
                </a:lnTo>
                <a:lnTo>
                  <a:pt x="2935" y="217"/>
                </a:lnTo>
                <a:lnTo>
                  <a:pt x="2935" y="182"/>
                </a:lnTo>
                <a:lnTo>
                  <a:pt x="2936" y="147"/>
                </a:lnTo>
                <a:lnTo>
                  <a:pt x="2936" y="172"/>
                </a:lnTo>
                <a:lnTo>
                  <a:pt x="2936" y="202"/>
                </a:lnTo>
                <a:lnTo>
                  <a:pt x="2936" y="208"/>
                </a:lnTo>
                <a:lnTo>
                  <a:pt x="2937" y="196"/>
                </a:lnTo>
                <a:lnTo>
                  <a:pt x="2937" y="222"/>
                </a:lnTo>
                <a:lnTo>
                  <a:pt x="2937" y="241"/>
                </a:lnTo>
                <a:lnTo>
                  <a:pt x="2937" y="243"/>
                </a:lnTo>
                <a:lnTo>
                  <a:pt x="2938" y="172"/>
                </a:lnTo>
                <a:lnTo>
                  <a:pt x="2938" y="148"/>
                </a:lnTo>
                <a:lnTo>
                  <a:pt x="2938" y="148"/>
                </a:lnTo>
                <a:lnTo>
                  <a:pt x="2939" y="153"/>
                </a:lnTo>
                <a:lnTo>
                  <a:pt x="2939" y="150"/>
                </a:lnTo>
                <a:lnTo>
                  <a:pt x="2940" y="184"/>
                </a:lnTo>
                <a:lnTo>
                  <a:pt x="2940" y="168"/>
                </a:lnTo>
                <a:lnTo>
                  <a:pt x="2940" y="163"/>
                </a:lnTo>
                <a:lnTo>
                  <a:pt x="2940" y="173"/>
                </a:lnTo>
                <a:lnTo>
                  <a:pt x="2941" y="222"/>
                </a:lnTo>
                <a:lnTo>
                  <a:pt x="2941" y="254"/>
                </a:lnTo>
                <a:lnTo>
                  <a:pt x="2941" y="268"/>
                </a:lnTo>
                <a:lnTo>
                  <a:pt x="2941" y="269"/>
                </a:lnTo>
                <a:lnTo>
                  <a:pt x="2942" y="291"/>
                </a:lnTo>
                <a:lnTo>
                  <a:pt x="2942" y="314"/>
                </a:lnTo>
                <a:lnTo>
                  <a:pt x="2943" y="309"/>
                </a:lnTo>
                <a:lnTo>
                  <a:pt x="2943" y="291"/>
                </a:lnTo>
                <a:lnTo>
                  <a:pt x="2943" y="271"/>
                </a:lnTo>
                <a:lnTo>
                  <a:pt x="2943" y="284"/>
                </a:lnTo>
                <a:lnTo>
                  <a:pt x="2944" y="294"/>
                </a:lnTo>
                <a:lnTo>
                  <a:pt x="2944" y="309"/>
                </a:lnTo>
                <a:lnTo>
                  <a:pt x="2944" y="282"/>
                </a:lnTo>
                <a:lnTo>
                  <a:pt x="2945" y="295"/>
                </a:lnTo>
                <a:lnTo>
                  <a:pt x="2945" y="279"/>
                </a:lnTo>
                <a:lnTo>
                  <a:pt x="2945" y="279"/>
                </a:lnTo>
                <a:lnTo>
                  <a:pt x="2945" y="284"/>
                </a:lnTo>
                <a:lnTo>
                  <a:pt x="2946" y="279"/>
                </a:lnTo>
                <a:lnTo>
                  <a:pt x="2946" y="279"/>
                </a:lnTo>
                <a:lnTo>
                  <a:pt x="2947" y="244"/>
                </a:lnTo>
                <a:lnTo>
                  <a:pt x="2947" y="224"/>
                </a:lnTo>
                <a:lnTo>
                  <a:pt x="2947" y="221"/>
                </a:lnTo>
                <a:lnTo>
                  <a:pt x="2947" y="216"/>
                </a:lnTo>
                <a:lnTo>
                  <a:pt x="2948" y="197"/>
                </a:lnTo>
                <a:lnTo>
                  <a:pt x="2948" y="190"/>
                </a:lnTo>
                <a:lnTo>
                  <a:pt x="2948" y="184"/>
                </a:lnTo>
                <a:lnTo>
                  <a:pt x="2949" y="233"/>
                </a:lnTo>
                <a:lnTo>
                  <a:pt x="2949" y="232"/>
                </a:lnTo>
                <a:lnTo>
                  <a:pt x="2949" y="243"/>
                </a:lnTo>
                <a:lnTo>
                  <a:pt x="2949" y="230"/>
                </a:lnTo>
                <a:lnTo>
                  <a:pt x="2950" y="212"/>
                </a:lnTo>
                <a:lnTo>
                  <a:pt x="2950" y="195"/>
                </a:lnTo>
                <a:lnTo>
                  <a:pt x="2951" y="231"/>
                </a:lnTo>
                <a:lnTo>
                  <a:pt x="2951" y="219"/>
                </a:lnTo>
                <a:lnTo>
                  <a:pt x="2951" y="200"/>
                </a:lnTo>
                <a:lnTo>
                  <a:pt x="2951" y="174"/>
                </a:lnTo>
                <a:lnTo>
                  <a:pt x="2952" y="194"/>
                </a:lnTo>
                <a:lnTo>
                  <a:pt x="2952" y="218"/>
                </a:lnTo>
                <a:lnTo>
                  <a:pt x="2952" y="220"/>
                </a:lnTo>
                <a:lnTo>
                  <a:pt x="2952" y="218"/>
                </a:lnTo>
                <a:lnTo>
                  <a:pt x="2953" y="178"/>
                </a:lnTo>
                <a:lnTo>
                  <a:pt x="2953" y="162"/>
                </a:lnTo>
                <a:lnTo>
                  <a:pt x="2954" y="160"/>
                </a:lnTo>
                <a:lnTo>
                  <a:pt x="2954" y="141"/>
                </a:lnTo>
                <a:lnTo>
                  <a:pt x="2954" y="153"/>
                </a:lnTo>
                <a:lnTo>
                  <a:pt x="2954" y="151"/>
                </a:lnTo>
                <a:lnTo>
                  <a:pt x="2955" y="137"/>
                </a:lnTo>
                <a:lnTo>
                  <a:pt x="2955" y="143"/>
                </a:lnTo>
                <a:lnTo>
                  <a:pt x="2955" y="147"/>
                </a:lnTo>
                <a:lnTo>
                  <a:pt x="2956" y="159"/>
                </a:lnTo>
                <a:lnTo>
                  <a:pt x="2956" y="153"/>
                </a:lnTo>
                <a:lnTo>
                  <a:pt x="2956" y="138"/>
                </a:lnTo>
                <a:lnTo>
                  <a:pt x="2956" y="158"/>
                </a:lnTo>
                <a:lnTo>
                  <a:pt x="2957" y="216"/>
                </a:lnTo>
                <a:lnTo>
                  <a:pt x="2957" y="225"/>
                </a:lnTo>
                <a:lnTo>
                  <a:pt x="2958" y="199"/>
                </a:lnTo>
                <a:lnTo>
                  <a:pt x="2958" y="219"/>
                </a:lnTo>
                <a:lnTo>
                  <a:pt x="2958" y="244"/>
                </a:lnTo>
                <a:lnTo>
                  <a:pt x="2958" y="255"/>
                </a:lnTo>
                <a:lnTo>
                  <a:pt x="2959" y="257"/>
                </a:lnTo>
                <a:lnTo>
                  <a:pt x="2959" y="244"/>
                </a:lnTo>
                <a:lnTo>
                  <a:pt x="2959" y="240"/>
                </a:lnTo>
                <a:lnTo>
                  <a:pt x="2960" y="214"/>
                </a:lnTo>
                <a:lnTo>
                  <a:pt x="2960" y="183"/>
                </a:lnTo>
                <a:lnTo>
                  <a:pt x="2960" y="172"/>
                </a:lnTo>
                <a:lnTo>
                  <a:pt x="2961" y="168"/>
                </a:lnTo>
                <a:lnTo>
                  <a:pt x="2961" y="142"/>
                </a:lnTo>
                <a:lnTo>
                  <a:pt x="2961" y="154"/>
                </a:lnTo>
                <a:lnTo>
                  <a:pt x="2962" y="181"/>
                </a:lnTo>
                <a:lnTo>
                  <a:pt x="2962" y="192"/>
                </a:lnTo>
                <a:lnTo>
                  <a:pt x="2962" y="208"/>
                </a:lnTo>
                <a:lnTo>
                  <a:pt x="2962" y="210"/>
                </a:lnTo>
                <a:lnTo>
                  <a:pt x="2963" y="171"/>
                </a:lnTo>
                <a:lnTo>
                  <a:pt x="2963" y="153"/>
                </a:lnTo>
                <a:lnTo>
                  <a:pt x="2963" y="141"/>
                </a:lnTo>
                <a:lnTo>
                  <a:pt x="2964" y="137"/>
                </a:lnTo>
                <a:lnTo>
                  <a:pt x="2964" y="121"/>
                </a:lnTo>
                <a:lnTo>
                  <a:pt x="2964" y="165"/>
                </a:lnTo>
                <a:lnTo>
                  <a:pt x="2965" y="167"/>
                </a:lnTo>
                <a:lnTo>
                  <a:pt x="2965" y="213"/>
                </a:lnTo>
                <a:lnTo>
                  <a:pt x="2965" y="229"/>
                </a:lnTo>
                <a:lnTo>
                  <a:pt x="2966" y="177"/>
                </a:lnTo>
                <a:lnTo>
                  <a:pt x="2966" y="194"/>
                </a:lnTo>
                <a:lnTo>
                  <a:pt x="2966" y="228"/>
                </a:lnTo>
                <a:lnTo>
                  <a:pt x="2966" y="224"/>
                </a:lnTo>
                <a:lnTo>
                  <a:pt x="2967" y="217"/>
                </a:lnTo>
                <a:lnTo>
                  <a:pt x="2967" y="198"/>
                </a:lnTo>
                <a:lnTo>
                  <a:pt x="2967" y="205"/>
                </a:lnTo>
                <a:lnTo>
                  <a:pt x="2967" y="220"/>
                </a:lnTo>
                <a:lnTo>
                  <a:pt x="2968" y="224"/>
                </a:lnTo>
                <a:lnTo>
                  <a:pt x="2968" y="229"/>
                </a:lnTo>
                <a:lnTo>
                  <a:pt x="2969" y="229"/>
                </a:lnTo>
                <a:lnTo>
                  <a:pt x="2969" y="220"/>
                </a:lnTo>
                <a:lnTo>
                  <a:pt x="2969" y="212"/>
                </a:lnTo>
                <a:lnTo>
                  <a:pt x="2969" y="236"/>
                </a:lnTo>
                <a:lnTo>
                  <a:pt x="2970" y="212"/>
                </a:lnTo>
                <a:lnTo>
                  <a:pt x="2970" y="164"/>
                </a:lnTo>
                <a:lnTo>
                  <a:pt x="2970" y="158"/>
                </a:lnTo>
                <a:lnTo>
                  <a:pt x="2971" y="165"/>
                </a:lnTo>
                <a:lnTo>
                  <a:pt x="2971" y="153"/>
                </a:lnTo>
                <a:lnTo>
                  <a:pt x="2971" y="136"/>
                </a:lnTo>
                <a:lnTo>
                  <a:pt x="2972" y="150"/>
                </a:lnTo>
                <a:lnTo>
                  <a:pt x="2972" y="136"/>
                </a:lnTo>
                <a:lnTo>
                  <a:pt x="2972" y="156"/>
                </a:lnTo>
                <a:lnTo>
                  <a:pt x="2973" y="187"/>
                </a:lnTo>
                <a:lnTo>
                  <a:pt x="2973" y="211"/>
                </a:lnTo>
                <a:lnTo>
                  <a:pt x="2973" y="241"/>
                </a:lnTo>
                <a:lnTo>
                  <a:pt x="2973" y="236"/>
                </a:lnTo>
                <a:lnTo>
                  <a:pt x="2974" y="254"/>
                </a:lnTo>
                <a:lnTo>
                  <a:pt x="2974" y="251"/>
                </a:lnTo>
                <a:lnTo>
                  <a:pt x="2974" y="254"/>
                </a:lnTo>
                <a:lnTo>
                  <a:pt x="2975" y="267"/>
                </a:lnTo>
                <a:lnTo>
                  <a:pt x="2975" y="269"/>
                </a:lnTo>
                <a:lnTo>
                  <a:pt x="2975" y="256"/>
                </a:lnTo>
                <a:lnTo>
                  <a:pt x="2976" y="271"/>
                </a:lnTo>
                <a:lnTo>
                  <a:pt x="2976" y="286"/>
                </a:lnTo>
                <a:lnTo>
                  <a:pt x="2976" y="266"/>
                </a:lnTo>
                <a:lnTo>
                  <a:pt x="2977" y="260"/>
                </a:lnTo>
                <a:lnTo>
                  <a:pt x="2977" y="265"/>
                </a:lnTo>
                <a:lnTo>
                  <a:pt x="2977" y="271"/>
                </a:lnTo>
                <a:lnTo>
                  <a:pt x="2977" y="278"/>
                </a:lnTo>
                <a:lnTo>
                  <a:pt x="2978" y="260"/>
                </a:lnTo>
                <a:lnTo>
                  <a:pt x="2978" y="239"/>
                </a:lnTo>
                <a:lnTo>
                  <a:pt x="2978" y="240"/>
                </a:lnTo>
                <a:lnTo>
                  <a:pt x="2978" y="235"/>
                </a:lnTo>
                <a:lnTo>
                  <a:pt x="2979" y="222"/>
                </a:lnTo>
                <a:lnTo>
                  <a:pt x="2979" y="230"/>
                </a:lnTo>
                <a:lnTo>
                  <a:pt x="2980" y="213"/>
                </a:lnTo>
                <a:lnTo>
                  <a:pt x="2980" y="213"/>
                </a:lnTo>
                <a:lnTo>
                  <a:pt x="2980" y="199"/>
                </a:lnTo>
                <a:lnTo>
                  <a:pt x="2981" y="167"/>
                </a:lnTo>
                <a:lnTo>
                  <a:pt x="2981" y="196"/>
                </a:lnTo>
                <a:lnTo>
                  <a:pt x="2981" y="217"/>
                </a:lnTo>
                <a:lnTo>
                  <a:pt x="2981" y="227"/>
                </a:lnTo>
                <a:lnTo>
                  <a:pt x="2982" y="247"/>
                </a:lnTo>
                <a:lnTo>
                  <a:pt x="2982" y="261"/>
                </a:lnTo>
                <a:lnTo>
                  <a:pt x="2983" y="271"/>
                </a:lnTo>
                <a:lnTo>
                  <a:pt x="2983" y="237"/>
                </a:lnTo>
                <a:lnTo>
                  <a:pt x="2983" y="208"/>
                </a:lnTo>
                <a:lnTo>
                  <a:pt x="2983" y="192"/>
                </a:lnTo>
                <a:lnTo>
                  <a:pt x="2984" y="199"/>
                </a:lnTo>
                <a:lnTo>
                  <a:pt x="2984" y="213"/>
                </a:lnTo>
                <a:lnTo>
                  <a:pt x="2984" y="228"/>
                </a:lnTo>
                <a:lnTo>
                  <a:pt x="2984" y="202"/>
                </a:lnTo>
                <a:lnTo>
                  <a:pt x="2985" y="201"/>
                </a:lnTo>
                <a:lnTo>
                  <a:pt x="2985" y="187"/>
                </a:lnTo>
                <a:lnTo>
                  <a:pt x="2985" y="193"/>
                </a:lnTo>
                <a:lnTo>
                  <a:pt x="2986" y="194"/>
                </a:lnTo>
                <a:lnTo>
                  <a:pt x="2986" y="195"/>
                </a:lnTo>
                <a:lnTo>
                  <a:pt x="2986" y="216"/>
                </a:lnTo>
                <a:lnTo>
                  <a:pt x="2987" y="251"/>
                </a:lnTo>
                <a:lnTo>
                  <a:pt x="2987" y="265"/>
                </a:lnTo>
                <a:lnTo>
                  <a:pt x="2987" y="305"/>
                </a:lnTo>
                <a:lnTo>
                  <a:pt x="2988" y="252"/>
                </a:lnTo>
                <a:lnTo>
                  <a:pt x="2988" y="265"/>
                </a:lnTo>
                <a:lnTo>
                  <a:pt x="2988" y="260"/>
                </a:lnTo>
                <a:lnTo>
                  <a:pt x="2988" y="244"/>
                </a:lnTo>
                <a:lnTo>
                  <a:pt x="2989" y="274"/>
                </a:lnTo>
                <a:lnTo>
                  <a:pt x="2989" y="279"/>
                </a:lnTo>
                <a:lnTo>
                  <a:pt x="2989" y="279"/>
                </a:lnTo>
                <a:lnTo>
                  <a:pt x="2990" y="277"/>
                </a:lnTo>
                <a:lnTo>
                  <a:pt x="2990" y="273"/>
                </a:lnTo>
                <a:lnTo>
                  <a:pt x="2990" y="268"/>
                </a:lnTo>
                <a:lnTo>
                  <a:pt x="2991" y="253"/>
                </a:lnTo>
                <a:lnTo>
                  <a:pt x="2991" y="226"/>
                </a:lnTo>
                <a:lnTo>
                  <a:pt x="2991" y="200"/>
                </a:lnTo>
                <a:lnTo>
                  <a:pt x="2992" y="180"/>
                </a:lnTo>
                <a:lnTo>
                  <a:pt x="2992" y="178"/>
                </a:lnTo>
                <a:lnTo>
                  <a:pt x="2992" y="191"/>
                </a:lnTo>
                <a:lnTo>
                  <a:pt x="2992" y="160"/>
                </a:lnTo>
                <a:lnTo>
                  <a:pt x="2993" y="173"/>
                </a:lnTo>
                <a:lnTo>
                  <a:pt x="2993" y="183"/>
                </a:lnTo>
                <a:lnTo>
                  <a:pt x="2994" y="168"/>
                </a:lnTo>
                <a:lnTo>
                  <a:pt x="2994" y="147"/>
                </a:lnTo>
                <a:lnTo>
                  <a:pt x="2994" y="156"/>
                </a:lnTo>
                <a:lnTo>
                  <a:pt x="2994" y="146"/>
                </a:lnTo>
                <a:lnTo>
                  <a:pt x="2995" y="131"/>
                </a:lnTo>
                <a:lnTo>
                  <a:pt x="2995" y="149"/>
                </a:lnTo>
                <a:lnTo>
                  <a:pt x="2995" y="194"/>
                </a:lnTo>
                <a:lnTo>
                  <a:pt x="2995" y="205"/>
                </a:lnTo>
                <a:lnTo>
                  <a:pt x="2996" y="199"/>
                </a:lnTo>
                <a:lnTo>
                  <a:pt x="2996" y="174"/>
                </a:lnTo>
                <a:lnTo>
                  <a:pt x="2996" y="161"/>
                </a:lnTo>
                <a:lnTo>
                  <a:pt x="2997" y="156"/>
                </a:lnTo>
                <a:lnTo>
                  <a:pt x="2997" y="146"/>
                </a:lnTo>
                <a:lnTo>
                  <a:pt x="2997" y="190"/>
                </a:lnTo>
                <a:lnTo>
                  <a:pt x="2998" y="200"/>
                </a:lnTo>
                <a:lnTo>
                  <a:pt x="2998" y="178"/>
                </a:lnTo>
                <a:lnTo>
                  <a:pt x="2998" y="150"/>
                </a:lnTo>
                <a:lnTo>
                  <a:pt x="2999" y="150"/>
                </a:lnTo>
                <a:lnTo>
                  <a:pt x="2999" y="151"/>
                </a:lnTo>
                <a:lnTo>
                  <a:pt x="2999" y="182"/>
                </a:lnTo>
                <a:lnTo>
                  <a:pt x="2999" y="184"/>
                </a:lnTo>
                <a:lnTo>
                  <a:pt x="3000" y="176"/>
                </a:lnTo>
                <a:lnTo>
                  <a:pt x="3000" y="173"/>
                </a:lnTo>
                <a:lnTo>
                  <a:pt x="3000" y="212"/>
                </a:lnTo>
                <a:lnTo>
                  <a:pt x="3001" y="220"/>
                </a:lnTo>
                <a:lnTo>
                  <a:pt x="3001" y="211"/>
                </a:lnTo>
                <a:lnTo>
                  <a:pt x="3001" y="197"/>
                </a:lnTo>
                <a:lnTo>
                  <a:pt x="3002" y="150"/>
                </a:lnTo>
                <a:lnTo>
                  <a:pt x="3002" y="146"/>
                </a:lnTo>
                <a:lnTo>
                  <a:pt x="3002" y="148"/>
                </a:lnTo>
                <a:lnTo>
                  <a:pt x="3003" y="148"/>
                </a:lnTo>
                <a:lnTo>
                  <a:pt x="3003" y="135"/>
                </a:lnTo>
                <a:lnTo>
                  <a:pt x="3003" y="145"/>
                </a:lnTo>
                <a:lnTo>
                  <a:pt x="3003" y="176"/>
                </a:lnTo>
                <a:lnTo>
                  <a:pt x="3004" y="185"/>
                </a:lnTo>
                <a:lnTo>
                  <a:pt x="3004" y="210"/>
                </a:lnTo>
                <a:lnTo>
                  <a:pt x="3005" y="235"/>
                </a:lnTo>
                <a:lnTo>
                  <a:pt x="3005" y="245"/>
                </a:lnTo>
                <a:lnTo>
                  <a:pt x="3005" y="227"/>
                </a:lnTo>
                <a:lnTo>
                  <a:pt x="3005" y="226"/>
                </a:lnTo>
                <a:lnTo>
                  <a:pt x="3006" y="262"/>
                </a:lnTo>
                <a:lnTo>
                  <a:pt x="3006" y="241"/>
                </a:lnTo>
                <a:lnTo>
                  <a:pt x="3006" y="260"/>
                </a:lnTo>
                <a:lnTo>
                  <a:pt x="3007" y="247"/>
                </a:lnTo>
                <a:lnTo>
                  <a:pt x="3007" y="248"/>
                </a:lnTo>
                <a:lnTo>
                  <a:pt x="3007" y="267"/>
                </a:lnTo>
                <a:lnTo>
                  <a:pt x="3007" y="241"/>
                </a:lnTo>
                <a:lnTo>
                  <a:pt x="3008" y="241"/>
                </a:lnTo>
                <a:lnTo>
                  <a:pt x="3008" y="254"/>
                </a:lnTo>
                <a:lnTo>
                  <a:pt x="3009" y="268"/>
                </a:lnTo>
                <a:lnTo>
                  <a:pt x="3009" y="259"/>
                </a:lnTo>
                <a:lnTo>
                  <a:pt x="3009" y="262"/>
                </a:lnTo>
                <a:lnTo>
                  <a:pt x="3009" y="283"/>
                </a:lnTo>
                <a:lnTo>
                  <a:pt x="3010" y="264"/>
                </a:lnTo>
                <a:lnTo>
                  <a:pt x="3010" y="256"/>
                </a:lnTo>
                <a:lnTo>
                  <a:pt x="3010" y="259"/>
                </a:lnTo>
                <a:lnTo>
                  <a:pt x="3010" y="225"/>
                </a:lnTo>
                <a:lnTo>
                  <a:pt x="3011" y="212"/>
                </a:lnTo>
                <a:lnTo>
                  <a:pt x="3011" y="194"/>
                </a:lnTo>
                <a:lnTo>
                  <a:pt x="3011" y="173"/>
                </a:lnTo>
                <a:lnTo>
                  <a:pt x="3012" y="173"/>
                </a:lnTo>
                <a:lnTo>
                  <a:pt x="3012" y="205"/>
                </a:lnTo>
                <a:lnTo>
                  <a:pt x="3012" y="197"/>
                </a:lnTo>
                <a:lnTo>
                  <a:pt x="3013" y="197"/>
                </a:lnTo>
                <a:lnTo>
                  <a:pt x="3013" y="190"/>
                </a:lnTo>
                <a:lnTo>
                  <a:pt x="3013" y="179"/>
                </a:lnTo>
                <a:lnTo>
                  <a:pt x="3014" y="185"/>
                </a:lnTo>
                <a:lnTo>
                  <a:pt x="3014" y="159"/>
                </a:lnTo>
                <a:lnTo>
                  <a:pt x="3014" y="175"/>
                </a:lnTo>
                <a:lnTo>
                  <a:pt x="3014" y="158"/>
                </a:lnTo>
                <a:lnTo>
                  <a:pt x="3015" y="148"/>
                </a:lnTo>
                <a:lnTo>
                  <a:pt x="3015" y="167"/>
                </a:lnTo>
                <a:lnTo>
                  <a:pt x="3016" y="153"/>
                </a:lnTo>
                <a:lnTo>
                  <a:pt x="3016" y="175"/>
                </a:lnTo>
                <a:lnTo>
                  <a:pt x="3016" y="190"/>
                </a:lnTo>
                <a:lnTo>
                  <a:pt x="3016" y="198"/>
                </a:lnTo>
                <a:lnTo>
                  <a:pt x="3017" y="175"/>
                </a:lnTo>
                <a:lnTo>
                  <a:pt x="3017" y="183"/>
                </a:lnTo>
                <a:lnTo>
                  <a:pt x="3017" y="190"/>
                </a:lnTo>
                <a:lnTo>
                  <a:pt x="3018" y="184"/>
                </a:lnTo>
                <a:lnTo>
                  <a:pt x="3018" y="143"/>
                </a:lnTo>
                <a:lnTo>
                  <a:pt x="3018" y="123"/>
                </a:lnTo>
                <a:lnTo>
                  <a:pt x="3018" y="121"/>
                </a:lnTo>
                <a:lnTo>
                  <a:pt x="3019" y="128"/>
                </a:lnTo>
                <a:lnTo>
                  <a:pt x="3019" y="118"/>
                </a:lnTo>
                <a:lnTo>
                  <a:pt x="3020" y="139"/>
                </a:lnTo>
                <a:lnTo>
                  <a:pt x="3020" y="115"/>
                </a:lnTo>
                <a:lnTo>
                  <a:pt x="3020" y="121"/>
                </a:lnTo>
                <a:lnTo>
                  <a:pt x="3020" y="154"/>
                </a:lnTo>
                <a:lnTo>
                  <a:pt x="3021" y="133"/>
                </a:lnTo>
                <a:lnTo>
                  <a:pt x="3021" y="177"/>
                </a:lnTo>
                <a:lnTo>
                  <a:pt x="3021" y="239"/>
                </a:lnTo>
                <a:lnTo>
                  <a:pt x="3022" y="215"/>
                </a:lnTo>
                <a:lnTo>
                  <a:pt x="3022" y="219"/>
                </a:lnTo>
                <a:lnTo>
                  <a:pt x="3022" y="213"/>
                </a:lnTo>
                <a:lnTo>
                  <a:pt x="3023" y="168"/>
                </a:lnTo>
                <a:lnTo>
                  <a:pt x="3023" y="155"/>
                </a:lnTo>
                <a:lnTo>
                  <a:pt x="3023" y="146"/>
                </a:lnTo>
                <a:lnTo>
                  <a:pt x="3024" y="150"/>
                </a:lnTo>
                <a:lnTo>
                  <a:pt x="3024" y="124"/>
                </a:lnTo>
                <a:lnTo>
                  <a:pt x="3024" y="110"/>
                </a:lnTo>
                <a:lnTo>
                  <a:pt x="3024" y="131"/>
                </a:lnTo>
                <a:lnTo>
                  <a:pt x="3025" y="142"/>
                </a:lnTo>
                <a:lnTo>
                  <a:pt x="3025" y="160"/>
                </a:lnTo>
                <a:lnTo>
                  <a:pt x="3025" y="193"/>
                </a:lnTo>
                <a:lnTo>
                  <a:pt x="3025" y="231"/>
                </a:lnTo>
                <a:lnTo>
                  <a:pt x="3026" y="246"/>
                </a:lnTo>
                <a:lnTo>
                  <a:pt x="3026" y="196"/>
                </a:lnTo>
                <a:lnTo>
                  <a:pt x="3027" y="113"/>
                </a:lnTo>
                <a:lnTo>
                  <a:pt x="3027" y="123"/>
                </a:lnTo>
                <a:lnTo>
                  <a:pt x="3027" y="144"/>
                </a:lnTo>
                <a:lnTo>
                  <a:pt x="3027" y="120"/>
                </a:lnTo>
                <a:lnTo>
                  <a:pt x="3028" y="124"/>
                </a:lnTo>
                <a:lnTo>
                  <a:pt x="3028" y="152"/>
                </a:lnTo>
                <a:lnTo>
                  <a:pt x="3028" y="174"/>
                </a:lnTo>
                <a:lnTo>
                  <a:pt x="3029" y="192"/>
                </a:lnTo>
                <a:lnTo>
                  <a:pt x="3029" y="170"/>
                </a:lnTo>
                <a:lnTo>
                  <a:pt x="3029" y="169"/>
                </a:lnTo>
                <a:lnTo>
                  <a:pt x="3029" y="202"/>
                </a:lnTo>
                <a:lnTo>
                  <a:pt x="3030" y="249"/>
                </a:lnTo>
                <a:lnTo>
                  <a:pt x="3030" y="229"/>
                </a:lnTo>
                <a:lnTo>
                  <a:pt x="3031" y="181"/>
                </a:lnTo>
                <a:lnTo>
                  <a:pt x="3031" y="182"/>
                </a:lnTo>
                <a:lnTo>
                  <a:pt x="3031" y="157"/>
                </a:lnTo>
                <a:lnTo>
                  <a:pt x="3031" y="139"/>
                </a:lnTo>
                <a:lnTo>
                  <a:pt x="3032" y="133"/>
                </a:lnTo>
                <a:lnTo>
                  <a:pt x="3032" y="131"/>
                </a:lnTo>
                <a:lnTo>
                  <a:pt x="3032" y="139"/>
                </a:lnTo>
                <a:lnTo>
                  <a:pt x="3033" y="111"/>
                </a:lnTo>
                <a:lnTo>
                  <a:pt x="3033" y="107"/>
                </a:lnTo>
                <a:lnTo>
                  <a:pt x="3033" y="123"/>
                </a:lnTo>
                <a:lnTo>
                  <a:pt x="3034" y="164"/>
                </a:lnTo>
                <a:lnTo>
                  <a:pt x="3034" y="155"/>
                </a:lnTo>
                <a:lnTo>
                  <a:pt x="3034" y="184"/>
                </a:lnTo>
                <a:lnTo>
                  <a:pt x="3035" y="180"/>
                </a:lnTo>
                <a:lnTo>
                  <a:pt x="3035" y="136"/>
                </a:lnTo>
                <a:lnTo>
                  <a:pt x="3035" y="142"/>
                </a:lnTo>
                <a:lnTo>
                  <a:pt x="3035" y="136"/>
                </a:lnTo>
                <a:lnTo>
                  <a:pt x="3036" y="127"/>
                </a:lnTo>
                <a:lnTo>
                  <a:pt x="3036" y="126"/>
                </a:lnTo>
                <a:lnTo>
                  <a:pt x="3036" y="116"/>
                </a:lnTo>
                <a:lnTo>
                  <a:pt x="3036" y="129"/>
                </a:lnTo>
                <a:lnTo>
                  <a:pt x="3037" y="109"/>
                </a:lnTo>
                <a:lnTo>
                  <a:pt x="3037" y="127"/>
                </a:lnTo>
                <a:lnTo>
                  <a:pt x="3038" y="170"/>
                </a:lnTo>
                <a:lnTo>
                  <a:pt x="3038" y="182"/>
                </a:lnTo>
                <a:lnTo>
                  <a:pt x="3038" y="214"/>
                </a:lnTo>
                <a:lnTo>
                  <a:pt x="3038" y="224"/>
                </a:lnTo>
                <a:lnTo>
                  <a:pt x="3039" y="221"/>
                </a:lnTo>
                <a:lnTo>
                  <a:pt x="3039" y="235"/>
                </a:lnTo>
                <a:lnTo>
                  <a:pt x="3039" y="215"/>
                </a:lnTo>
                <a:lnTo>
                  <a:pt x="3040" y="215"/>
                </a:lnTo>
                <a:lnTo>
                  <a:pt x="3040" y="239"/>
                </a:lnTo>
                <a:lnTo>
                  <a:pt x="3040" y="239"/>
                </a:lnTo>
                <a:lnTo>
                  <a:pt x="3040" y="245"/>
                </a:lnTo>
                <a:lnTo>
                  <a:pt x="3041" y="273"/>
                </a:lnTo>
                <a:lnTo>
                  <a:pt x="3041" y="259"/>
                </a:lnTo>
                <a:lnTo>
                  <a:pt x="3042" y="254"/>
                </a:lnTo>
                <a:lnTo>
                  <a:pt x="3042" y="243"/>
                </a:lnTo>
                <a:lnTo>
                  <a:pt x="3042" y="256"/>
                </a:lnTo>
                <a:lnTo>
                  <a:pt x="3042" y="254"/>
                </a:lnTo>
                <a:lnTo>
                  <a:pt x="3043" y="237"/>
                </a:lnTo>
                <a:lnTo>
                  <a:pt x="3043" y="228"/>
                </a:lnTo>
                <a:lnTo>
                  <a:pt x="3043" y="192"/>
                </a:lnTo>
                <a:lnTo>
                  <a:pt x="3044" y="141"/>
                </a:lnTo>
                <a:lnTo>
                  <a:pt x="3044" y="149"/>
                </a:lnTo>
                <a:lnTo>
                  <a:pt x="3044" y="144"/>
                </a:lnTo>
                <a:lnTo>
                  <a:pt x="3045" y="164"/>
                </a:lnTo>
                <a:lnTo>
                  <a:pt x="3045" y="150"/>
                </a:lnTo>
                <a:lnTo>
                  <a:pt x="3045" y="147"/>
                </a:lnTo>
                <a:lnTo>
                  <a:pt x="3046" y="153"/>
                </a:lnTo>
                <a:lnTo>
                  <a:pt x="3046" y="188"/>
                </a:lnTo>
                <a:lnTo>
                  <a:pt x="3046" y="193"/>
                </a:lnTo>
                <a:lnTo>
                  <a:pt x="3046" y="188"/>
                </a:lnTo>
                <a:lnTo>
                  <a:pt x="3047" y="238"/>
                </a:lnTo>
                <a:lnTo>
                  <a:pt x="3047" y="256"/>
                </a:lnTo>
                <a:lnTo>
                  <a:pt x="3047" y="283"/>
                </a:lnTo>
                <a:lnTo>
                  <a:pt x="3048" y="280"/>
                </a:lnTo>
                <a:lnTo>
                  <a:pt x="3048" y="268"/>
                </a:lnTo>
                <a:lnTo>
                  <a:pt x="3048" y="227"/>
                </a:lnTo>
                <a:lnTo>
                  <a:pt x="3049" y="255"/>
                </a:lnTo>
                <a:lnTo>
                  <a:pt x="3049" y="251"/>
                </a:lnTo>
                <a:lnTo>
                  <a:pt x="3049" y="233"/>
                </a:lnTo>
                <a:lnTo>
                  <a:pt x="3050" y="218"/>
                </a:lnTo>
                <a:lnTo>
                  <a:pt x="3050" y="209"/>
                </a:lnTo>
                <a:lnTo>
                  <a:pt x="3050" y="186"/>
                </a:lnTo>
                <a:lnTo>
                  <a:pt x="3050" y="184"/>
                </a:lnTo>
                <a:lnTo>
                  <a:pt x="3051" y="172"/>
                </a:lnTo>
                <a:lnTo>
                  <a:pt x="3051" y="154"/>
                </a:lnTo>
                <a:lnTo>
                  <a:pt x="3051" y="136"/>
                </a:lnTo>
                <a:lnTo>
                  <a:pt x="3051" y="131"/>
                </a:lnTo>
                <a:lnTo>
                  <a:pt x="3052" y="127"/>
                </a:lnTo>
                <a:lnTo>
                  <a:pt x="3052" y="116"/>
                </a:lnTo>
                <a:lnTo>
                  <a:pt x="3053" y="131"/>
                </a:lnTo>
                <a:lnTo>
                  <a:pt x="3053" y="123"/>
                </a:lnTo>
                <a:lnTo>
                  <a:pt x="3053" y="121"/>
                </a:lnTo>
                <a:lnTo>
                  <a:pt x="3053" y="151"/>
                </a:lnTo>
                <a:lnTo>
                  <a:pt x="3054" y="141"/>
                </a:lnTo>
                <a:lnTo>
                  <a:pt x="3054" y="142"/>
                </a:lnTo>
                <a:lnTo>
                  <a:pt x="3054" y="144"/>
                </a:lnTo>
                <a:lnTo>
                  <a:pt x="3055" y="162"/>
                </a:lnTo>
                <a:lnTo>
                  <a:pt x="3055" y="172"/>
                </a:lnTo>
                <a:lnTo>
                  <a:pt x="3055" y="167"/>
                </a:lnTo>
                <a:lnTo>
                  <a:pt x="3056" y="168"/>
                </a:lnTo>
                <a:lnTo>
                  <a:pt x="3056" y="181"/>
                </a:lnTo>
                <a:lnTo>
                  <a:pt x="3056" y="178"/>
                </a:lnTo>
                <a:lnTo>
                  <a:pt x="3057" y="178"/>
                </a:lnTo>
                <a:lnTo>
                  <a:pt x="3057" y="166"/>
                </a:lnTo>
                <a:lnTo>
                  <a:pt x="3057" y="134"/>
                </a:lnTo>
                <a:lnTo>
                  <a:pt x="3057" y="101"/>
                </a:lnTo>
                <a:lnTo>
                  <a:pt x="3058" y="120"/>
                </a:lnTo>
                <a:lnTo>
                  <a:pt x="3058" y="132"/>
                </a:lnTo>
                <a:lnTo>
                  <a:pt x="3058" y="170"/>
                </a:lnTo>
                <a:lnTo>
                  <a:pt x="3059" y="156"/>
                </a:lnTo>
                <a:lnTo>
                  <a:pt x="3059" y="183"/>
                </a:lnTo>
                <a:lnTo>
                  <a:pt x="3059" y="182"/>
                </a:lnTo>
                <a:lnTo>
                  <a:pt x="3060" y="202"/>
                </a:lnTo>
                <a:lnTo>
                  <a:pt x="3060" y="212"/>
                </a:lnTo>
                <a:lnTo>
                  <a:pt x="3060" y="212"/>
                </a:lnTo>
                <a:lnTo>
                  <a:pt x="3061" y="204"/>
                </a:lnTo>
                <a:lnTo>
                  <a:pt x="3061" y="156"/>
                </a:lnTo>
                <a:lnTo>
                  <a:pt x="3061" y="170"/>
                </a:lnTo>
                <a:lnTo>
                  <a:pt x="3061" y="174"/>
                </a:lnTo>
                <a:lnTo>
                  <a:pt x="3062" y="139"/>
                </a:lnTo>
                <a:lnTo>
                  <a:pt x="3062" y="168"/>
                </a:lnTo>
                <a:lnTo>
                  <a:pt x="3062" y="151"/>
                </a:lnTo>
                <a:lnTo>
                  <a:pt x="3063" y="190"/>
                </a:lnTo>
                <a:lnTo>
                  <a:pt x="3063" y="251"/>
                </a:lnTo>
                <a:lnTo>
                  <a:pt x="3063" y="298"/>
                </a:lnTo>
                <a:lnTo>
                  <a:pt x="3064" y="287"/>
                </a:lnTo>
                <a:lnTo>
                  <a:pt x="3064" y="274"/>
                </a:lnTo>
                <a:lnTo>
                  <a:pt x="3064" y="228"/>
                </a:lnTo>
                <a:lnTo>
                  <a:pt x="3065" y="193"/>
                </a:lnTo>
                <a:lnTo>
                  <a:pt x="3065" y="172"/>
                </a:lnTo>
                <a:lnTo>
                  <a:pt x="3065" y="149"/>
                </a:lnTo>
                <a:lnTo>
                  <a:pt x="3065" y="160"/>
                </a:lnTo>
                <a:lnTo>
                  <a:pt x="3066" y="140"/>
                </a:lnTo>
                <a:lnTo>
                  <a:pt x="3066" y="229"/>
                </a:lnTo>
                <a:lnTo>
                  <a:pt x="3067" y="261"/>
                </a:lnTo>
                <a:lnTo>
                  <a:pt x="3067" y="257"/>
                </a:lnTo>
                <a:lnTo>
                  <a:pt x="3067" y="232"/>
                </a:lnTo>
                <a:lnTo>
                  <a:pt x="3067" y="211"/>
                </a:lnTo>
                <a:lnTo>
                  <a:pt x="3068" y="161"/>
                </a:lnTo>
                <a:lnTo>
                  <a:pt x="3068" y="147"/>
                </a:lnTo>
                <a:lnTo>
                  <a:pt x="3068" y="141"/>
                </a:lnTo>
                <a:lnTo>
                  <a:pt x="3068" y="177"/>
                </a:lnTo>
                <a:lnTo>
                  <a:pt x="3069" y="141"/>
                </a:lnTo>
                <a:lnTo>
                  <a:pt x="3069" y="179"/>
                </a:lnTo>
                <a:lnTo>
                  <a:pt x="3069" y="190"/>
                </a:lnTo>
                <a:lnTo>
                  <a:pt x="3070" y="186"/>
                </a:lnTo>
                <a:lnTo>
                  <a:pt x="3070" y="191"/>
                </a:lnTo>
                <a:lnTo>
                  <a:pt x="3070" y="191"/>
                </a:lnTo>
                <a:lnTo>
                  <a:pt x="3071" y="196"/>
                </a:lnTo>
                <a:lnTo>
                  <a:pt x="3071" y="172"/>
                </a:lnTo>
                <a:lnTo>
                  <a:pt x="3071" y="190"/>
                </a:lnTo>
                <a:lnTo>
                  <a:pt x="3072" y="215"/>
                </a:lnTo>
                <a:lnTo>
                  <a:pt x="3072" y="235"/>
                </a:lnTo>
                <a:lnTo>
                  <a:pt x="3072" y="207"/>
                </a:lnTo>
                <a:lnTo>
                  <a:pt x="3072" y="199"/>
                </a:lnTo>
                <a:lnTo>
                  <a:pt x="3073" y="198"/>
                </a:lnTo>
                <a:lnTo>
                  <a:pt x="3073" y="173"/>
                </a:lnTo>
                <a:lnTo>
                  <a:pt x="3073" y="137"/>
                </a:lnTo>
                <a:lnTo>
                  <a:pt x="3074" y="122"/>
                </a:lnTo>
                <a:lnTo>
                  <a:pt x="3074" y="121"/>
                </a:lnTo>
                <a:lnTo>
                  <a:pt x="3074" y="159"/>
                </a:lnTo>
                <a:lnTo>
                  <a:pt x="3075" y="188"/>
                </a:lnTo>
                <a:lnTo>
                  <a:pt x="3075" y="202"/>
                </a:lnTo>
                <a:lnTo>
                  <a:pt x="3075" y="211"/>
                </a:lnTo>
                <a:lnTo>
                  <a:pt x="3076" y="210"/>
                </a:lnTo>
                <a:lnTo>
                  <a:pt x="3076" y="230"/>
                </a:lnTo>
                <a:lnTo>
                  <a:pt x="3076" y="162"/>
                </a:lnTo>
                <a:lnTo>
                  <a:pt x="3076" y="144"/>
                </a:lnTo>
                <a:lnTo>
                  <a:pt x="3077" y="144"/>
                </a:lnTo>
                <a:lnTo>
                  <a:pt x="3077" y="167"/>
                </a:lnTo>
                <a:lnTo>
                  <a:pt x="3078" y="217"/>
                </a:lnTo>
                <a:lnTo>
                  <a:pt x="3078" y="174"/>
                </a:lnTo>
                <a:lnTo>
                  <a:pt x="3078" y="187"/>
                </a:lnTo>
                <a:lnTo>
                  <a:pt x="3078" y="204"/>
                </a:lnTo>
                <a:lnTo>
                  <a:pt x="3079" y="211"/>
                </a:lnTo>
                <a:lnTo>
                  <a:pt x="3079" y="235"/>
                </a:lnTo>
                <a:lnTo>
                  <a:pt x="3079" y="203"/>
                </a:lnTo>
                <a:lnTo>
                  <a:pt x="3079" y="198"/>
                </a:lnTo>
                <a:lnTo>
                  <a:pt x="3080" y="182"/>
                </a:lnTo>
                <a:lnTo>
                  <a:pt x="3080" y="158"/>
                </a:lnTo>
                <a:lnTo>
                  <a:pt x="3080" y="158"/>
                </a:lnTo>
                <a:lnTo>
                  <a:pt x="3081" y="132"/>
                </a:lnTo>
                <a:lnTo>
                  <a:pt x="3081" y="135"/>
                </a:lnTo>
                <a:lnTo>
                  <a:pt x="3081" y="124"/>
                </a:lnTo>
                <a:lnTo>
                  <a:pt x="3082" y="112"/>
                </a:lnTo>
                <a:lnTo>
                  <a:pt x="3082" y="114"/>
                </a:lnTo>
                <a:lnTo>
                  <a:pt x="3082" y="103"/>
                </a:lnTo>
                <a:lnTo>
                  <a:pt x="3083" y="107"/>
                </a:lnTo>
                <a:lnTo>
                  <a:pt x="3083" y="95"/>
                </a:lnTo>
                <a:lnTo>
                  <a:pt x="3083" y="108"/>
                </a:lnTo>
                <a:lnTo>
                  <a:pt x="3083" y="109"/>
                </a:lnTo>
                <a:lnTo>
                  <a:pt x="3084" y="104"/>
                </a:lnTo>
                <a:lnTo>
                  <a:pt x="3084" y="119"/>
                </a:lnTo>
                <a:lnTo>
                  <a:pt x="3084" y="108"/>
                </a:lnTo>
                <a:lnTo>
                  <a:pt x="3085" y="94"/>
                </a:lnTo>
                <a:lnTo>
                  <a:pt x="3085" y="128"/>
                </a:lnTo>
                <a:lnTo>
                  <a:pt x="3085" y="219"/>
                </a:lnTo>
                <a:lnTo>
                  <a:pt x="3086" y="235"/>
                </a:lnTo>
                <a:lnTo>
                  <a:pt x="3086" y="244"/>
                </a:lnTo>
                <a:lnTo>
                  <a:pt x="3086" y="280"/>
                </a:lnTo>
                <a:lnTo>
                  <a:pt x="3087" y="295"/>
                </a:lnTo>
                <a:lnTo>
                  <a:pt x="3087" y="280"/>
                </a:lnTo>
                <a:lnTo>
                  <a:pt x="3087" y="238"/>
                </a:lnTo>
                <a:lnTo>
                  <a:pt x="3087" y="236"/>
                </a:lnTo>
                <a:lnTo>
                  <a:pt x="3088" y="252"/>
                </a:lnTo>
                <a:lnTo>
                  <a:pt x="3088" y="272"/>
                </a:lnTo>
                <a:lnTo>
                  <a:pt x="3089" y="281"/>
                </a:lnTo>
                <a:lnTo>
                  <a:pt x="3089" y="265"/>
                </a:lnTo>
                <a:lnTo>
                  <a:pt x="3089" y="257"/>
                </a:lnTo>
                <a:lnTo>
                  <a:pt x="3089" y="265"/>
                </a:lnTo>
                <a:lnTo>
                  <a:pt x="3090" y="278"/>
                </a:lnTo>
                <a:lnTo>
                  <a:pt x="3090" y="263"/>
                </a:lnTo>
                <a:lnTo>
                  <a:pt x="3090" y="277"/>
                </a:lnTo>
                <a:lnTo>
                  <a:pt x="3091" y="277"/>
                </a:lnTo>
                <a:lnTo>
                  <a:pt x="3091" y="272"/>
                </a:lnTo>
                <a:lnTo>
                  <a:pt x="3091" y="262"/>
                </a:lnTo>
                <a:lnTo>
                  <a:pt x="3091" y="250"/>
                </a:lnTo>
                <a:lnTo>
                  <a:pt x="3092" y="231"/>
                </a:lnTo>
                <a:lnTo>
                  <a:pt x="3092" y="203"/>
                </a:lnTo>
                <a:lnTo>
                  <a:pt x="3093" y="180"/>
                </a:lnTo>
                <a:lnTo>
                  <a:pt x="3093" y="144"/>
                </a:lnTo>
                <a:lnTo>
                  <a:pt x="3093" y="149"/>
                </a:lnTo>
                <a:lnTo>
                  <a:pt x="3093" y="131"/>
                </a:lnTo>
                <a:lnTo>
                  <a:pt x="3094" y="156"/>
                </a:lnTo>
                <a:lnTo>
                  <a:pt x="3094" y="143"/>
                </a:lnTo>
                <a:lnTo>
                  <a:pt x="3094" y="115"/>
                </a:lnTo>
                <a:lnTo>
                  <a:pt x="3094" y="118"/>
                </a:lnTo>
                <a:lnTo>
                  <a:pt x="3095" y="121"/>
                </a:lnTo>
                <a:lnTo>
                  <a:pt x="3095" y="111"/>
                </a:lnTo>
                <a:lnTo>
                  <a:pt x="3096" y="109"/>
                </a:lnTo>
                <a:lnTo>
                  <a:pt x="3096" y="123"/>
                </a:lnTo>
                <a:lnTo>
                  <a:pt x="3096" y="134"/>
                </a:lnTo>
                <a:lnTo>
                  <a:pt x="3096" y="152"/>
                </a:lnTo>
                <a:lnTo>
                  <a:pt x="3097" y="152"/>
                </a:lnTo>
                <a:lnTo>
                  <a:pt x="3097" y="166"/>
                </a:lnTo>
                <a:lnTo>
                  <a:pt x="3097" y="170"/>
                </a:lnTo>
                <a:lnTo>
                  <a:pt x="3098" y="182"/>
                </a:lnTo>
                <a:lnTo>
                  <a:pt x="3098" y="183"/>
                </a:lnTo>
                <a:lnTo>
                  <a:pt x="3098" y="190"/>
                </a:lnTo>
                <a:lnTo>
                  <a:pt x="3098" y="202"/>
                </a:lnTo>
                <a:lnTo>
                  <a:pt x="3099" y="221"/>
                </a:lnTo>
                <a:lnTo>
                  <a:pt x="3099" y="237"/>
                </a:lnTo>
                <a:lnTo>
                  <a:pt x="3100" y="229"/>
                </a:lnTo>
                <a:lnTo>
                  <a:pt x="3100" y="241"/>
                </a:lnTo>
                <a:lnTo>
                  <a:pt x="3100" y="236"/>
                </a:lnTo>
                <a:lnTo>
                  <a:pt x="3100" y="215"/>
                </a:lnTo>
                <a:lnTo>
                  <a:pt x="3101" y="154"/>
                </a:lnTo>
                <a:lnTo>
                  <a:pt x="3101" y="152"/>
                </a:lnTo>
                <a:lnTo>
                  <a:pt x="3101" y="165"/>
                </a:lnTo>
                <a:lnTo>
                  <a:pt x="3102" y="145"/>
                </a:lnTo>
                <a:lnTo>
                  <a:pt x="3102" y="194"/>
                </a:lnTo>
                <a:lnTo>
                  <a:pt x="3102" y="223"/>
                </a:lnTo>
                <a:lnTo>
                  <a:pt x="3102" y="235"/>
                </a:lnTo>
                <a:lnTo>
                  <a:pt x="3103" y="267"/>
                </a:lnTo>
                <a:lnTo>
                  <a:pt x="3103" y="269"/>
                </a:lnTo>
                <a:lnTo>
                  <a:pt x="3104" y="260"/>
                </a:lnTo>
                <a:lnTo>
                  <a:pt x="3104" y="279"/>
                </a:lnTo>
                <a:lnTo>
                  <a:pt x="3104" y="288"/>
                </a:lnTo>
                <a:lnTo>
                  <a:pt x="3104" y="287"/>
                </a:lnTo>
                <a:lnTo>
                  <a:pt x="3105" y="282"/>
                </a:lnTo>
                <a:lnTo>
                  <a:pt x="3105" y="286"/>
                </a:lnTo>
                <a:lnTo>
                  <a:pt x="3105" y="275"/>
                </a:lnTo>
                <a:lnTo>
                  <a:pt x="3106" y="279"/>
                </a:lnTo>
                <a:lnTo>
                  <a:pt x="3106" y="279"/>
                </a:lnTo>
                <a:lnTo>
                  <a:pt x="3106" y="295"/>
                </a:lnTo>
                <a:lnTo>
                  <a:pt x="3107" y="291"/>
                </a:lnTo>
                <a:lnTo>
                  <a:pt x="3107" y="299"/>
                </a:lnTo>
                <a:lnTo>
                  <a:pt x="3107" y="273"/>
                </a:lnTo>
                <a:lnTo>
                  <a:pt x="3108" y="250"/>
                </a:lnTo>
                <a:lnTo>
                  <a:pt x="3108" y="266"/>
                </a:lnTo>
                <a:lnTo>
                  <a:pt x="3108" y="288"/>
                </a:lnTo>
                <a:lnTo>
                  <a:pt x="3108" y="251"/>
                </a:lnTo>
                <a:lnTo>
                  <a:pt x="3109" y="223"/>
                </a:lnTo>
                <a:lnTo>
                  <a:pt x="3109" y="223"/>
                </a:lnTo>
                <a:lnTo>
                  <a:pt x="3109" y="215"/>
                </a:lnTo>
                <a:lnTo>
                  <a:pt x="3109" y="212"/>
                </a:lnTo>
                <a:lnTo>
                  <a:pt x="3110" y="224"/>
                </a:lnTo>
                <a:lnTo>
                  <a:pt x="3110" y="222"/>
                </a:lnTo>
                <a:lnTo>
                  <a:pt x="3111" y="212"/>
                </a:lnTo>
                <a:lnTo>
                  <a:pt x="3111" y="198"/>
                </a:lnTo>
                <a:lnTo>
                  <a:pt x="3111" y="242"/>
                </a:lnTo>
                <a:lnTo>
                  <a:pt x="3111" y="210"/>
                </a:lnTo>
                <a:lnTo>
                  <a:pt x="3112" y="204"/>
                </a:lnTo>
                <a:lnTo>
                  <a:pt x="3112" y="220"/>
                </a:lnTo>
                <a:lnTo>
                  <a:pt x="3112" y="214"/>
                </a:lnTo>
                <a:lnTo>
                  <a:pt x="3113" y="205"/>
                </a:lnTo>
                <a:lnTo>
                  <a:pt x="3113" y="214"/>
                </a:lnTo>
                <a:lnTo>
                  <a:pt x="3113" y="217"/>
                </a:lnTo>
                <a:lnTo>
                  <a:pt x="3113" y="204"/>
                </a:lnTo>
                <a:lnTo>
                  <a:pt x="3114" y="188"/>
                </a:lnTo>
                <a:lnTo>
                  <a:pt x="3114" y="199"/>
                </a:lnTo>
                <a:lnTo>
                  <a:pt x="3115" y="167"/>
                </a:lnTo>
                <a:lnTo>
                  <a:pt x="3115" y="161"/>
                </a:lnTo>
                <a:lnTo>
                  <a:pt x="3115" y="166"/>
                </a:lnTo>
                <a:lnTo>
                  <a:pt x="3115" y="162"/>
                </a:lnTo>
                <a:lnTo>
                  <a:pt x="3116" y="181"/>
                </a:lnTo>
                <a:lnTo>
                  <a:pt x="3116" y="168"/>
                </a:lnTo>
                <a:lnTo>
                  <a:pt x="3116" y="159"/>
                </a:lnTo>
                <a:lnTo>
                  <a:pt x="3117" y="162"/>
                </a:lnTo>
                <a:lnTo>
                  <a:pt x="3117" y="142"/>
                </a:lnTo>
                <a:lnTo>
                  <a:pt x="3117" y="159"/>
                </a:lnTo>
                <a:lnTo>
                  <a:pt x="3118" y="216"/>
                </a:lnTo>
                <a:lnTo>
                  <a:pt x="3118" y="281"/>
                </a:lnTo>
                <a:lnTo>
                  <a:pt x="3118" y="340"/>
                </a:lnTo>
                <a:lnTo>
                  <a:pt x="3119" y="335"/>
                </a:lnTo>
                <a:lnTo>
                  <a:pt x="3119" y="303"/>
                </a:lnTo>
                <a:lnTo>
                  <a:pt x="3119" y="356"/>
                </a:lnTo>
                <a:lnTo>
                  <a:pt x="3119" y="344"/>
                </a:lnTo>
                <a:lnTo>
                  <a:pt x="3120" y="327"/>
                </a:lnTo>
                <a:lnTo>
                  <a:pt x="3120" y="324"/>
                </a:lnTo>
                <a:lnTo>
                  <a:pt x="3120" y="342"/>
                </a:lnTo>
                <a:lnTo>
                  <a:pt x="3120" y="342"/>
                </a:lnTo>
                <a:lnTo>
                  <a:pt x="3121" y="368"/>
                </a:lnTo>
                <a:lnTo>
                  <a:pt x="3121" y="363"/>
                </a:lnTo>
                <a:lnTo>
                  <a:pt x="3122" y="340"/>
                </a:lnTo>
                <a:lnTo>
                  <a:pt x="3122" y="331"/>
                </a:lnTo>
                <a:lnTo>
                  <a:pt x="3122" y="309"/>
                </a:lnTo>
                <a:lnTo>
                  <a:pt x="3122" y="289"/>
                </a:lnTo>
                <a:lnTo>
                  <a:pt x="3123" y="268"/>
                </a:lnTo>
                <a:lnTo>
                  <a:pt x="3123" y="255"/>
                </a:lnTo>
                <a:lnTo>
                  <a:pt x="3123" y="261"/>
                </a:lnTo>
                <a:lnTo>
                  <a:pt x="3124" y="166"/>
                </a:lnTo>
                <a:lnTo>
                  <a:pt x="3124" y="191"/>
                </a:lnTo>
                <a:lnTo>
                  <a:pt x="3124" y="160"/>
                </a:lnTo>
                <a:lnTo>
                  <a:pt x="3124" y="145"/>
                </a:lnTo>
                <a:lnTo>
                  <a:pt x="3125" y="170"/>
                </a:lnTo>
                <a:lnTo>
                  <a:pt x="3125" y="188"/>
                </a:lnTo>
                <a:lnTo>
                  <a:pt x="3126" y="200"/>
                </a:lnTo>
                <a:lnTo>
                  <a:pt x="3126" y="208"/>
                </a:lnTo>
                <a:lnTo>
                  <a:pt x="3126" y="229"/>
                </a:lnTo>
                <a:lnTo>
                  <a:pt x="3126" y="199"/>
                </a:lnTo>
                <a:lnTo>
                  <a:pt x="3127" y="225"/>
                </a:lnTo>
                <a:lnTo>
                  <a:pt x="3127" y="258"/>
                </a:lnTo>
                <a:lnTo>
                  <a:pt x="3127" y="247"/>
                </a:lnTo>
                <a:lnTo>
                  <a:pt x="3128" y="226"/>
                </a:lnTo>
                <a:lnTo>
                  <a:pt x="3128" y="257"/>
                </a:lnTo>
                <a:lnTo>
                  <a:pt x="3128" y="234"/>
                </a:lnTo>
                <a:lnTo>
                  <a:pt x="3129" y="230"/>
                </a:lnTo>
                <a:lnTo>
                  <a:pt x="3129" y="242"/>
                </a:lnTo>
                <a:lnTo>
                  <a:pt x="3129" y="242"/>
                </a:lnTo>
                <a:lnTo>
                  <a:pt x="3130" y="270"/>
                </a:lnTo>
                <a:lnTo>
                  <a:pt x="3130" y="271"/>
                </a:lnTo>
                <a:lnTo>
                  <a:pt x="3130" y="276"/>
                </a:lnTo>
                <a:lnTo>
                  <a:pt x="3130" y="274"/>
                </a:lnTo>
                <a:lnTo>
                  <a:pt x="3131" y="276"/>
                </a:lnTo>
                <a:lnTo>
                  <a:pt x="3131" y="276"/>
                </a:lnTo>
                <a:lnTo>
                  <a:pt x="3131" y="273"/>
                </a:lnTo>
                <a:lnTo>
                  <a:pt x="3132" y="228"/>
                </a:lnTo>
                <a:lnTo>
                  <a:pt x="3132" y="251"/>
                </a:lnTo>
                <a:lnTo>
                  <a:pt x="3132" y="241"/>
                </a:lnTo>
                <a:lnTo>
                  <a:pt x="3133" y="241"/>
                </a:lnTo>
                <a:lnTo>
                  <a:pt x="3133" y="231"/>
                </a:lnTo>
                <a:lnTo>
                  <a:pt x="3133" y="222"/>
                </a:lnTo>
                <a:lnTo>
                  <a:pt x="3134" y="186"/>
                </a:lnTo>
                <a:lnTo>
                  <a:pt x="3134" y="193"/>
                </a:lnTo>
                <a:lnTo>
                  <a:pt x="3134" y="197"/>
                </a:lnTo>
                <a:lnTo>
                  <a:pt x="3134" y="198"/>
                </a:lnTo>
                <a:lnTo>
                  <a:pt x="3135" y="280"/>
                </a:lnTo>
                <a:lnTo>
                  <a:pt x="3135" y="301"/>
                </a:lnTo>
                <a:lnTo>
                  <a:pt x="3135" y="328"/>
                </a:lnTo>
                <a:lnTo>
                  <a:pt x="3135" y="341"/>
                </a:lnTo>
                <a:lnTo>
                  <a:pt x="3136" y="339"/>
                </a:lnTo>
                <a:lnTo>
                  <a:pt x="3136" y="313"/>
                </a:lnTo>
                <a:lnTo>
                  <a:pt x="3137" y="327"/>
                </a:lnTo>
                <a:lnTo>
                  <a:pt x="3137" y="320"/>
                </a:lnTo>
                <a:lnTo>
                  <a:pt x="3137" y="304"/>
                </a:lnTo>
                <a:lnTo>
                  <a:pt x="3137" y="307"/>
                </a:lnTo>
                <a:lnTo>
                  <a:pt x="3138" y="317"/>
                </a:lnTo>
                <a:lnTo>
                  <a:pt x="3138" y="302"/>
                </a:lnTo>
                <a:lnTo>
                  <a:pt x="3138" y="275"/>
                </a:lnTo>
                <a:lnTo>
                  <a:pt x="3139" y="261"/>
                </a:lnTo>
                <a:lnTo>
                  <a:pt x="3139" y="256"/>
                </a:lnTo>
                <a:lnTo>
                  <a:pt x="3139" y="220"/>
                </a:lnTo>
                <a:lnTo>
                  <a:pt x="3140" y="161"/>
                </a:lnTo>
                <a:lnTo>
                  <a:pt x="3140" y="199"/>
                </a:lnTo>
                <a:lnTo>
                  <a:pt x="3140" y="171"/>
                </a:lnTo>
                <a:lnTo>
                  <a:pt x="3141" y="159"/>
                </a:lnTo>
                <a:lnTo>
                  <a:pt x="3141" y="175"/>
                </a:lnTo>
                <a:lnTo>
                  <a:pt x="3141" y="184"/>
                </a:lnTo>
                <a:lnTo>
                  <a:pt x="3141" y="207"/>
                </a:lnTo>
                <a:lnTo>
                  <a:pt x="3142" y="225"/>
                </a:lnTo>
                <a:lnTo>
                  <a:pt x="3142" y="249"/>
                </a:lnTo>
                <a:lnTo>
                  <a:pt x="3142" y="241"/>
                </a:lnTo>
                <a:lnTo>
                  <a:pt x="3143" y="250"/>
                </a:lnTo>
                <a:lnTo>
                  <a:pt x="3143" y="250"/>
                </a:lnTo>
                <a:lnTo>
                  <a:pt x="3143" y="255"/>
                </a:lnTo>
                <a:lnTo>
                  <a:pt x="3144" y="286"/>
                </a:lnTo>
                <a:lnTo>
                  <a:pt x="3144" y="273"/>
                </a:lnTo>
                <a:lnTo>
                  <a:pt x="3144" y="289"/>
                </a:lnTo>
                <a:lnTo>
                  <a:pt x="3145" y="288"/>
                </a:lnTo>
                <a:lnTo>
                  <a:pt x="3145" y="258"/>
                </a:lnTo>
                <a:lnTo>
                  <a:pt x="3145" y="272"/>
                </a:lnTo>
                <a:lnTo>
                  <a:pt x="3145" y="285"/>
                </a:lnTo>
                <a:lnTo>
                  <a:pt x="3146" y="275"/>
                </a:lnTo>
                <a:lnTo>
                  <a:pt x="3146" y="279"/>
                </a:lnTo>
                <a:lnTo>
                  <a:pt x="3146" y="268"/>
                </a:lnTo>
                <a:lnTo>
                  <a:pt x="3147" y="230"/>
                </a:lnTo>
                <a:lnTo>
                  <a:pt x="3147" y="235"/>
                </a:lnTo>
                <a:lnTo>
                  <a:pt x="3147" y="234"/>
                </a:lnTo>
                <a:lnTo>
                  <a:pt x="3148" y="199"/>
                </a:lnTo>
                <a:lnTo>
                  <a:pt x="3148" y="191"/>
                </a:lnTo>
                <a:lnTo>
                  <a:pt x="3148" y="230"/>
                </a:lnTo>
                <a:lnTo>
                  <a:pt x="3149" y="214"/>
                </a:lnTo>
                <a:lnTo>
                  <a:pt x="3149" y="243"/>
                </a:lnTo>
                <a:lnTo>
                  <a:pt x="3149" y="226"/>
                </a:lnTo>
                <a:lnTo>
                  <a:pt x="3149" y="226"/>
                </a:lnTo>
                <a:lnTo>
                  <a:pt x="3150" y="192"/>
                </a:lnTo>
                <a:lnTo>
                  <a:pt x="3150" y="177"/>
                </a:lnTo>
                <a:lnTo>
                  <a:pt x="3151" y="187"/>
                </a:lnTo>
                <a:lnTo>
                  <a:pt x="3151" y="181"/>
                </a:lnTo>
                <a:lnTo>
                  <a:pt x="3151" y="180"/>
                </a:lnTo>
                <a:lnTo>
                  <a:pt x="3151" y="174"/>
                </a:lnTo>
                <a:lnTo>
                  <a:pt x="3152" y="154"/>
                </a:lnTo>
                <a:lnTo>
                  <a:pt x="3152" y="141"/>
                </a:lnTo>
                <a:lnTo>
                  <a:pt x="3152" y="148"/>
                </a:lnTo>
                <a:lnTo>
                  <a:pt x="3152" y="142"/>
                </a:lnTo>
                <a:lnTo>
                  <a:pt x="3153" y="164"/>
                </a:lnTo>
                <a:lnTo>
                  <a:pt x="3153" y="135"/>
                </a:lnTo>
                <a:lnTo>
                  <a:pt x="3153" y="160"/>
                </a:lnTo>
                <a:lnTo>
                  <a:pt x="3154" y="177"/>
                </a:lnTo>
                <a:lnTo>
                  <a:pt x="3154" y="180"/>
                </a:lnTo>
                <a:lnTo>
                  <a:pt x="3154" y="154"/>
                </a:lnTo>
                <a:lnTo>
                  <a:pt x="3155" y="161"/>
                </a:lnTo>
                <a:lnTo>
                  <a:pt x="3155" y="159"/>
                </a:lnTo>
                <a:lnTo>
                  <a:pt x="3155" y="155"/>
                </a:lnTo>
                <a:lnTo>
                  <a:pt x="3156" y="163"/>
                </a:lnTo>
                <a:lnTo>
                  <a:pt x="3156" y="180"/>
                </a:lnTo>
                <a:lnTo>
                  <a:pt x="3156" y="196"/>
                </a:lnTo>
                <a:lnTo>
                  <a:pt x="3156" y="184"/>
                </a:lnTo>
                <a:lnTo>
                  <a:pt x="3157" y="158"/>
                </a:lnTo>
                <a:lnTo>
                  <a:pt x="3157" y="127"/>
                </a:lnTo>
                <a:lnTo>
                  <a:pt x="3157" y="125"/>
                </a:lnTo>
                <a:lnTo>
                  <a:pt x="3158" y="120"/>
                </a:lnTo>
                <a:lnTo>
                  <a:pt x="3158" y="127"/>
                </a:lnTo>
                <a:lnTo>
                  <a:pt x="3158" y="128"/>
                </a:lnTo>
                <a:lnTo>
                  <a:pt x="3159" y="109"/>
                </a:lnTo>
                <a:lnTo>
                  <a:pt x="3159" y="105"/>
                </a:lnTo>
                <a:lnTo>
                  <a:pt x="3159" y="125"/>
                </a:lnTo>
                <a:lnTo>
                  <a:pt x="3160" y="163"/>
                </a:lnTo>
                <a:lnTo>
                  <a:pt x="3160" y="165"/>
                </a:lnTo>
                <a:lnTo>
                  <a:pt x="3160" y="168"/>
                </a:lnTo>
                <a:lnTo>
                  <a:pt x="3160" y="156"/>
                </a:lnTo>
                <a:lnTo>
                  <a:pt x="3161" y="144"/>
                </a:lnTo>
                <a:lnTo>
                  <a:pt x="3161" y="142"/>
                </a:lnTo>
                <a:lnTo>
                  <a:pt x="3162" y="153"/>
                </a:lnTo>
                <a:lnTo>
                  <a:pt x="3162" y="174"/>
                </a:lnTo>
                <a:lnTo>
                  <a:pt x="3162" y="194"/>
                </a:lnTo>
                <a:lnTo>
                  <a:pt x="3162" y="222"/>
                </a:lnTo>
                <a:lnTo>
                  <a:pt x="3163" y="275"/>
                </a:lnTo>
                <a:lnTo>
                  <a:pt x="3163" y="260"/>
                </a:lnTo>
                <a:lnTo>
                  <a:pt x="3163" y="201"/>
                </a:lnTo>
                <a:lnTo>
                  <a:pt x="3164" y="210"/>
                </a:lnTo>
                <a:lnTo>
                  <a:pt x="3164" y="232"/>
                </a:lnTo>
                <a:lnTo>
                  <a:pt x="3164" y="267"/>
                </a:lnTo>
                <a:lnTo>
                  <a:pt x="3164" y="253"/>
                </a:lnTo>
                <a:lnTo>
                  <a:pt x="3165" y="254"/>
                </a:lnTo>
                <a:lnTo>
                  <a:pt x="3165" y="247"/>
                </a:lnTo>
                <a:lnTo>
                  <a:pt x="3166" y="269"/>
                </a:lnTo>
                <a:lnTo>
                  <a:pt x="3166" y="289"/>
                </a:lnTo>
                <a:lnTo>
                  <a:pt x="3166" y="303"/>
                </a:lnTo>
                <a:lnTo>
                  <a:pt x="3166" y="280"/>
                </a:lnTo>
                <a:lnTo>
                  <a:pt x="3167" y="271"/>
                </a:lnTo>
                <a:lnTo>
                  <a:pt x="3167" y="255"/>
                </a:lnTo>
                <a:lnTo>
                  <a:pt x="3167" y="258"/>
                </a:lnTo>
                <a:lnTo>
                  <a:pt x="3167" y="246"/>
                </a:lnTo>
                <a:lnTo>
                  <a:pt x="3168" y="236"/>
                </a:lnTo>
                <a:lnTo>
                  <a:pt x="3168" y="247"/>
                </a:lnTo>
                <a:lnTo>
                  <a:pt x="3169" y="236"/>
                </a:lnTo>
                <a:lnTo>
                  <a:pt x="3169" y="207"/>
                </a:lnTo>
                <a:lnTo>
                  <a:pt x="3169" y="188"/>
                </a:lnTo>
                <a:lnTo>
                  <a:pt x="3169" y="178"/>
                </a:lnTo>
                <a:lnTo>
                  <a:pt x="3170" y="176"/>
                </a:lnTo>
                <a:lnTo>
                  <a:pt x="3170" y="165"/>
                </a:lnTo>
                <a:lnTo>
                  <a:pt x="3170" y="172"/>
                </a:lnTo>
                <a:lnTo>
                  <a:pt x="3171" y="154"/>
                </a:lnTo>
                <a:lnTo>
                  <a:pt x="3171" y="115"/>
                </a:lnTo>
                <a:lnTo>
                  <a:pt x="3171" y="99"/>
                </a:lnTo>
                <a:lnTo>
                  <a:pt x="3171" y="145"/>
                </a:lnTo>
                <a:lnTo>
                  <a:pt x="3172" y="195"/>
                </a:lnTo>
                <a:lnTo>
                  <a:pt x="3172" y="225"/>
                </a:lnTo>
                <a:lnTo>
                  <a:pt x="3173" y="225"/>
                </a:lnTo>
                <a:lnTo>
                  <a:pt x="3173" y="197"/>
                </a:lnTo>
                <a:lnTo>
                  <a:pt x="3173" y="178"/>
                </a:lnTo>
                <a:lnTo>
                  <a:pt x="3173" y="129"/>
                </a:lnTo>
                <a:lnTo>
                  <a:pt x="3174" y="118"/>
                </a:lnTo>
                <a:lnTo>
                  <a:pt x="3174" y="132"/>
                </a:lnTo>
                <a:lnTo>
                  <a:pt x="3174" y="157"/>
                </a:lnTo>
                <a:lnTo>
                  <a:pt x="3175" y="177"/>
                </a:lnTo>
                <a:lnTo>
                  <a:pt x="3175" y="220"/>
                </a:lnTo>
                <a:lnTo>
                  <a:pt x="3175" y="235"/>
                </a:lnTo>
                <a:lnTo>
                  <a:pt x="3175" y="245"/>
                </a:lnTo>
                <a:lnTo>
                  <a:pt x="3176" y="257"/>
                </a:lnTo>
                <a:lnTo>
                  <a:pt x="3176" y="196"/>
                </a:lnTo>
                <a:lnTo>
                  <a:pt x="3177" y="151"/>
                </a:lnTo>
                <a:lnTo>
                  <a:pt x="3177" y="124"/>
                </a:lnTo>
                <a:lnTo>
                  <a:pt x="3177" y="148"/>
                </a:lnTo>
                <a:lnTo>
                  <a:pt x="3177" y="123"/>
                </a:lnTo>
                <a:lnTo>
                  <a:pt x="3178" y="159"/>
                </a:lnTo>
                <a:lnTo>
                  <a:pt x="3178" y="131"/>
                </a:lnTo>
                <a:lnTo>
                  <a:pt x="3178" y="157"/>
                </a:lnTo>
                <a:lnTo>
                  <a:pt x="3178" y="189"/>
                </a:lnTo>
                <a:lnTo>
                  <a:pt x="3179" y="175"/>
                </a:lnTo>
                <a:lnTo>
                  <a:pt x="3179" y="190"/>
                </a:lnTo>
                <a:lnTo>
                  <a:pt x="3180" y="224"/>
                </a:lnTo>
                <a:lnTo>
                  <a:pt x="3180" y="264"/>
                </a:lnTo>
                <a:lnTo>
                  <a:pt x="3180" y="248"/>
                </a:lnTo>
                <a:lnTo>
                  <a:pt x="3180" y="254"/>
                </a:lnTo>
                <a:lnTo>
                  <a:pt x="3181" y="266"/>
                </a:lnTo>
                <a:lnTo>
                  <a:pt x="3181" y="247"/>
                </a:lnTo>
                <a:lnTo>
                  <a:pt x="3181" y="272"/>
                </a:lnTo>
                <a:lnTo>
                  <a:pt x="3182" y="270"/>
                </a:lnTo>
                <a:lnTo>
                  <a:pt x="3182" y="253"/>
                </a:lnTo>
                <a:lnTo>
                  <a:pt x="3182" y="198"/>
                </a:lnTo>
                <a:lnTo>
                  <a:pt x="3182" y="220"/>
                </a:lnTo>
                <a:lnTo>
                  <a:pt x="3183" y="186"/>
                </a:lnTo>
                <a:lnTo>
                  <a:pt x="3183" y="173"/>
                </a:lnTo>
                <a:lnTo>
                  <a:pt x="3184" y="180"/>
                </a:lnTo>
                <a:lnTo>
                  <a:pt x="3184" y="179"/>
                </a:lnTo>
                <a:lnTo>
                  <a:pt x="3184" y="168"/>
                </a:lnTo>
                <a:lnTo>
                  <a:pt x="3184" y="166"/>
                </a:lnTo>
                <a:lnTo>
                  <a:pt x="3185" y="170"/>
                </a:lnTo>
                <a:lnTo>
                  <a:pt x="3185" y="162"/>
                </a:lnTo>
                <a:lnTo>
                  <a:pt x="3185" y="136"/>
                </a:lnTo>
                <a:lnTo>
                  <a:pt x="3186" y="154"/>
                </a:lnTo>
                <a:lnTo>
                  <a:pt x="3186" y="147"/>
                </a:lnTo>
                <a:lnTo>
                  <a:pt x="3186" y="157"/>
                </a:lnTo>
                <a:lnTo>
                  <a:pt x="3186" y="215"/>
                </a:lnTo>
                <a:lnTo>
                  <a:pt x="3187" y="222"/>
                </a:lnTo>
                <a:lnTo>
                  <a:pt x="3187" y="231"/>
                </a:lnTo>
                <a:lnTo>
                  <a:pt x="3188" y="231"/>
                </a:lnTo>
                <a:lnTo>
                  <a:pt x="3188" y="233"/>
                </a:lnTo>
                <a:lnTo>
                  <a:pt x="3188" y="225"/>
                </a:lnTo>
                <a:lnTo>
                  <a:pt x="3188" y="224"/>
                </a:lnTo>
                <a:lnTo>
                  <a:pt x="3189" y="200"/>
                </a:lnTo>
                <a:lnTo>
                  <a:pt x="3189" y="187"/>
                </a:lnTo>
                <a:lnTo>
                  <a:pt x="3189" y="173"/>
                </a:lnTo>
                <a:lnTo>
                  <a:pt x="3190" y="146"/>
                </a:lnTo>
                <a:lnTo>
                  <a:pt x="3190" y="167"/>
                </a:lnTo>
                <a:lnTo>
                  <a:pt x="3190" y="146"/>
                </a:lnTo>
                <a:lnTo>
                  <a:pt x="3191" y="175"/>
                </a:lnTo>
                <a:lnTo>
                  <a:pt x="3191" y="214"/>
                </a:lnTo>
                <a:lnTo>
                  <a:pt x="3191" y="226"/>
                </a:lnTo>
                <a:lnTo>
                  <a:pt x="3192" y="222"/>
                </a:lnTo>
                <a:lnTo>
                  <a:pt x="3192" y="212"/>
                </a:lnTo>
                <a:lnTo>
                  <a:pt x="3192" y="180"/>
                </a:lnTo>
                <a:lnTo>
                  <a:pt x="3192" y="135"/>
                </a:lnTo>
                <a:lnTo>
                  <a:pt x="3193" y="116"/>
                </a:lnTo>
                <a:lnTo>
                  <a:pt x="3193" y="128"/>
                </a:lnTo>
                <a:lnTo>
                  <a:pt x="3193" y="133"/>
                </a:lnTo>
                <a:lnTo>
                  <a:pt x="3193" y="133"/>
                </a:lnTo>
                <a:lnTo>
                  <a:pt x="3194" y="190"/>
                </a:lnTo>
                <a:lnTo>
                  <a:pt x="3194" y="236"/>
                </a:lnTo>
                <a:lnTo>
                  <a:pt x="3195" y="286"/>
                </a:lnTo>
                <a:lnTo>
                  <a:pt x="3195" y="290"/>
                </a:lnTo>
                <a:lnTo>
                  <a:pt x="3195" y="244"/>
                </a:lnTo>
                <a:lnTo>
                  <a:pt x="3195" y="237"/>
                </a:lnTo>
                <a:lnTo>
                  <a:pt x="3196" y="254"/>
                </a:lnTo>
                <a:lnTo>
                  <a:pt x="3196" y="266"/>
                </a:lnTo>
                <a:lnTo>
                  <a:pt x="3196" y="293"/>
                </a:lnTo>
                <a:lnTo>
                  <a:pt x="3197" y="290"/>
                </a:lnTo>
                <a:lnTo>
                  <a:pt x="3197" y="271"/>
                </a:lnTo>
                <a:lnTo>
                  <a:pt x="3197" y="283"/>
                </a:lnTo>
                <a:lnTo>
                  <a:pt x="3197" y="303"/>
                </a:lnTo>
                <a:lnTo>
                  <a:pt x="3198" y="288"/>
                </a:lnTo>
                <a:lnTo>
                  <a:pt x="3198" y="298"/>
                </a:lnTo>
                <a:lnTo>
                  <a:pt x="3199" y="288"/>
                </a:lnTo>
                <a:lnTo>
                  <a:pt x="3199" y="300"/>
                </a:lnTo>
                <a:lnTo>
                  <a:pt x="3199" y="275"/>
                </a:lnTo>
                <a:lnTo>
                  <a:pt x="3199" y="291"/>
                </a:lnTo>
                <a:lnTo>
                  <a:pt x="3200" y="265"/>
                </a:lnTo>
                <a:lnTo>
                  <a:pt x="3200" y="265"/>
                </a:lnTo>
                <a:lnTo>
                  <a:pt x="3200" y="258"/>
                </a:lnTo>
                <a:lnTo>
                  <a:pt x="3201" y="255"/>
                </a:lnTo>
                <a:lnTo>
                  <a:pt x="3201" y="259"/>
                </a:lnTo>
                <a:lnTo>
                  <a:pt x="3201" y="202"/>
                </a:lnTo>
                <a:lnTo>
                  <a:pt x="3202" y="205"/>
                </a:lnTo>
                <a:lnTo>
                  <a:pt x="3202" y="210"/>
                </a:lnTo>
                <a:lnTo>
                  <a:pt x="3202" y="219"/>
                </a:lnTo>
                <a:lnTo>
                  <a:pt x="3203" y="286"/>
                </a:lnTo>
                <a:lnTo>
                  <a:pt x="3203" y="273"/>
                </a:lnTo>
                <a:lnTo>
                  <a:pt x="3203" y="245"/>
                </a:lnTo>
                <a:lnTo>
                  <a:pt x="3203" y="241"/>
                </a:lnTo>
                <a:lnTo>
                  <a:pt x="3204" y="245"/>
                </a:lnTo>
                <a:lnTo>
                  <a:pt x="3204" y="263"/>
                </a:lnTo>
                <a:lnTo>
                  <a:pt x="3204" y="251"/>
                </a:lnTo>
                <a:lnTo>
                  <a:pt x="3205" y="251"/>
                </a:lnTo>
                <a:lnTo>
                  <a:pt x="3205" y="247"/>
                </a:lnTo>
                <a:lnTo>
                  <a:pt x="3205" y="246"/>
                </a:lnTo>
                <a:lnTo>
                  <a:pt x="3206" y="263"/>
                </a:lnTo>
                <a:lnTo>
                  <a:pt x="3206" y="226"/>
                </a:lnTo>
                <a:lnTo>
                  <a:pt x="3206" y="210"/>
                </a:lnTo>
                <a:lnTo>
                  <a:pt x="3207" y="199"/>
                </a:lnTo>
                <a:lnTo>
                  <a:pt x="3207" y="194"/>
                </a:lnTo>
                <a:lnTo>
                  <a:pt x="3207" y="216"/>
                </a:lnTo>
                <a:lnTo>
                  <a:pt x="3207" y="204"/>
                </a:lnTo>
                <a:lnTo>
                  <a:pt x="3208" y="216"/>
                </a:lnTo>
                <a:lnTo>
                  <a:pt x="3208" y="188"/>
                </a:lnTo>
                <a:lnTo>
                  <a:pt x="3208" y="160"/>
                </a:lnTo>
                <a:lnTo>
                  <a:pt x="3208" y="150"/>
                </a:lnTo>
                <a:lnTo>
                  <a:pt x="3209" y="155"/>
                </a:lnTo>
                <a:lnTo>
                  <a:pt x="3209" y="142"/>
                </a:lnTo>
                <a:lnTo>
                  <a:pt x="3210" y="135"/>
                </a:lnTo>
                <a:lnTo>
                  <a:pt x="3210" y="175"/>
                </a:lnTo>
                <a:lnTo>
                  <a:pt x="3210" y="167"/>
                </a:lnTo>
                <a:lnTo>
                  <a:pt x="3210" y="192"/>
                </a:lnTo>
                <a:lnTo>
                  <a:pt x="3211" y="221"/>
                </a:lnTo>
                <a:lnTo>
                  <a:pt x="3211" y="252"/>
                </a:lnTo>
                <a:lnTo>
                  <a:pt x="3211" y="243"/>
                </a:lnTo>
                <a:lnTo>
                  <a:pt x="3212" y="242"/>
                </a:lnTo>
                <a:lnTo>
                  <a:pt x="3212" y="255"/>
                </a:lnTo>
                <a:lnTo>
                  <a:pt x="3212" y="280"/>
                </a:lnTo>
                <a:lnTo>
                  <a:pt x="3213" y="274"/>
                </a:lnTo>
                <a:lnTo>
                  <a:pt x="3213" y="244"/>
                </a:lnTo>
                <a:lnTo>
                  <a:pt x="3213" y="208"/>
                </a:lnTo>
                <a:lnTo>
                  <a:pt x="3214" y="201"/>
                </a:lnTo>
                <a:lnTo>
                  <a:pt x="3214" y="198"/>
                </a:lnTo>
                <a:lnTo>
                  <a:pt x="3214" y="181"/>
                </a:lnTo>
                <a:lnTo>
                  <a:pt x="3214" y="167"/>
                </a:lnTo>
                <a:lnTo>
                  <a:pt x="3215" y="197"/>
                </a:lnTo>
                <a:lnTo>
                  <a:pt x="3215" y="180"/>
                </a:lnTo>
                <a:lnTo>
                  <a:pt x="3215" y="175"/>
                </a:lnTo>
                <a:lnTo>
                  <a:pt x="3216" y="166"/>
                </a:lnTo>
                <a:lnTo>
                  <a:pt x="3216" y="154"/>
                </a:lnTo>
                <a:lnTo>
                  <a:pt x="3216" y="146"/>
                </a:lnTo>
                <a:lnTo>
                  <a:pt x="3217" y="162"/>
                </a:lnTo>
                <a:lnTo>
                  <a:pt x="3217" y="148"/>
                </a:lnTo>
                <a:lnTo>
                  <a:pt x="3217" y="173"/>
                </a:lnTo>
                <a:lnTo>
                  <a:pt x="3218" y="170"/>
                </a:lnTo>
                <a:lnTo>
                  <a:pt x="3218" y="188"/>
                </a:lnTo>
                <a:lnTo>
                  <a:pt x="3218" y="188"/>
                </a:lnTo>
                <a:lnTo>
                  <a:pt x="3218" y="202"/>
                </a:lnTo>
                <a:lnTo>
                  <a:pt x="3219" y="243"/>
                </a:lnTo>
                <a:lnTo>
                  <a:pt x="3219" y="240"/>
                </a:lnTo>
                <a:lnTo>
                  <a:pt x="3219" y="271"/>
                </a:lnTo>
                <a:lnTo>
                  <a:pt x="3219" y="273"/>
                </a:lnTo>
                <a:lnTo>
                  <a:pt x="3220" y="273"/>
                </a:lnTo>
                <a:lnTo>
                  <a:pt x="3220" y="249"/>
                </a:lnTo>
                <a:lnTo>
                  <a:pt x="3221" y="245"/>
                </a:lnTo>
                <a:lnTo>
                  <a:pt x="3221" y="220"/>
                </a:lnTo>
                <a:lnTo>
                  <a:pt x="3221" y="208"/>
                </a:lnTo>
                <a:lnTo>
                  <a:pt x="3221" y="180"/>
                </a:lnTo>
                <a:lnTo>
                  <a:pt x="3222" y="187"/>
                </a:lnTo>
                <a:lnTo>
                  <a:pt x="3222" y="188"/>
                </a:lnTo>
                <a:lnTo>
                  <a:pt x="3222" y="184"/>
                </a:lnTo>
                <a:lnTo>
                  <a:pt x="3223" y="161"/>
                </a:lnTo>
                <a:lnTo>
                  <a:pt x="3223" y="148"/>
                </a:lnTo>
                <a:lnTo>
                  <a:pt x="3223" y="143"/>
                </a:lnTo>
                <a:lnTo>
                  <a:pt x="3224" y="149"/>
                </a:lnTo>
                <a:lnTo>
                  <a:pt x="3224" y="137"/>
                </a:lnTo>
                <a:lnTo>
                  <a:pt x="3224" y="123"/>
                </a:lnTo>
                <a:lnTo>
                  <a:pt x="3225" y="153"/>
                </a:lnTo>
                <a:lnTo>
                  <a:pt x="3225" y="152"/>
                </a:lnTo>
                <a:lnTo>
                  <a:pt x="3225" y="140"/>
                </a:lnTo>
                <a:lnTo>
                  <a:pt x="3225" y="135"/>
                </a:lnTo>
                <a:lnTo>
                  <a:pt x="3226" y="140"/>
                </a:lnTo>
                <a:lnTo>
                  <a:pt x="3226" y="178"/>
                </a:lnTo>
                <a:lnTo>
                  <a:pt x="3226" y="187"/>
                </a:lnTo>
                <a:lnTo>
                  <a:pt x="3227" y="192"/>
                </a:lnTo>
                <a:lnTo>
                  <a:pt x="3227" y="202"/>
                </a:lnTo>
                <a:lnTo>
                  <a:pt x="3227" y="218"/>
                </a:lnTo>
                <a:lnTo>
                  <a:pt x="3228" y="240"/>
                </a:lnTo>
                <a:lnTo>
                  <a:pt x="3228" y="223"/>
                </a:lnTo>
                <a:lnTo>
                  <a:pt x="3228" y="236"/>
                </a:lnTo>
                <a:lnTo>
                  <a:pt x="3229" y="232"/>
                </a:lnTo>
                <a:lnTo>
                  <a:pt x="3229" y="221"/>
                </a:lnTo>
                <a:lnTo>
                  <a:pt x="3229" y="230"/>
                </a:lnTo>
                <a:lnTo>
                  <a:pt x="3229" y="224"/>
                </a:lnTo>
                <a:lnTo>
                  <a:pt x="3230" y="221"/>
                </a:lnTo>
                <a:lnTo>
                  <a:pt x="3230" y="223"/>
                </a:lnTo>
                <a:lnTo>
                  <a:pt x="3230" y="219"/>
                </a:lnTo>
                <a:lnTo>
                  <a:pt x="3231" y="219"/>
                </a:lnTo>
                <a:lnTo>
                  <a:pt x="3231" y="212"/>
                </a:lnTo>
                <a:lnTo>
                  <a:pt x="3231" y="204"/>
                </a:lnTo>
                <a:lnTo>
                  <a:pt x="3232" y="208"/>
                </a:lnTo>
                <a:lnTo>
                  <a:pt x="3232" y="202"/>
                </a:lnTo>
                <a:lnTo>
                  <a:pt x="3232" y="190"/>
                </a:lnTo>
                <a:lnTo>
                  <a:pt x="3233" y="198"/>
                </a:lnTo>
                <a:lnTo>
                  <a:pt x="3233" y="162"/>
                </a:lnTo>
                <a:lnTo>
                  <a:pt x="3233" y="153"/>
                </a:lnTo>
                <a:lnTo>
                  <a:pt x="3233" y="166"/>
                </a:lnTo>
                <a:lnTo>
                  <a:pt x="3234" y="179"/>
                </a:lnTo>
                <a:lnTo>
                  <a:pt x="3234" y="165"/>
                </a:lnTo>
                <a:lnTo>
                  <a:pt x="3235" y="185"/>
                </a:lnTo>
                <a:lnTo>
                  <a:pt x="3235" y="155"/>
                </a:lnTo>
                <a:lnTo>
                  <a:pt x="3235" y="162"/>
                </a:lnTo>
                <a:lnTo>
                  <a:pt x="3235" y="189"/>
                </a:lnTo>
                <a:lnTo>
                  <a:pt x="3236" y="217"/>
                </a:lnTo>
                <a:lnTo>
                  <a:pt x="3236" y="200"/>
                </a:lnTo>
                <a:lnTo>
                  <a:pt x="3236" y="177"/>
                </a:lnTo>
                <a:lnTo>
                  <a:pt x="3236" y="169"/>
                </a:lnTo>
                <a:lnTo>
                  <a:pt x="3237" y="180"/>
                </a:lnTo>
                <a:lnTo>
                  <a:pt x="3237" y="177"/>
                </a:lnTo>
                <a:lnTo>
                  <a:pt x="3237" y="148"/>
                </a:lnTo>
                <a:lnTo>
                  <a:pt x="3238" y="134"/>
                </a:lnTo>
                <a:lnTo>
                  <a:pt x="3238" y="148"/>
                </a:lnTo>
                <a:lnTo>
                  <a:pt x="3238" y="146"/>
                </a:lnTo>
                <a:lnTo>
                  <a:pt x="3239" y="160"/>
                </a:lnTo>
                <a:lnTo>
                  <a:pt x="3239" y="172"/>
                </a:lnTo>
                <a:lnTo>
                  <a:pt x="3239" y="148"/>
                </a:lnTo>
                <a:lnTo>
                  <a:pt x="3240" y="147"/>
                </a:lnTo>
                <a:lnTo>
                  <a:pt x="3240" y="138"/>
                </a:lnTo>
                <a:lnTo>
                  <a:pt x="3240" y="115"/>
                </a:lnTo>
                <a:lnTo>
                  <a:pt x="3240" y="126"/>
                </a:lnTo>
                <a:lnTo>
                  <a:pt x="3241" y="137"/>
                </a:lnTo>
                <a:lnTo>
                  <a:pt x="3241" y="157"/>
                </a:lnTo>
                <a:lnTo>
                  <a:pt x="3242" y="242"/>
                </a:lnTo>
                <a:lnTo>
                  <a:pt x="3242" y="259"/>
                </a:lnTo>
                <a:lnTo>
                  <a:pt x="3242" y="221"/>
                </a:lnTo>
                <a:lnTo>
                  <a:pt x="3242" y="199"/>
                </a:lnTo>
                <a:lnTo>
                  <a:pt x="3243" y="240"/>
                </a:lnTo>
                <a:lnTo>
                  <a:pt x="3243" y="238"/>
                </a:lnTo>
                <a:lnTo>
                  <a:pt x="3243" y="220"/>
                </a:lnTo>
                <a:lnTo>
                  <a:pt x="3244" y="264"/>
                </a:lnTo>
                <a:lnTo>
                  <a:pt x="3244" y="264"/>
                </a:lnTo>
                <a:lnTo>
                  <a:pt x="3244" y="242"/>
                </a:lnTo>
                <a:lnTo>
                  <a:pt x="3244" y="242"/>
                </a:lnTo>
                <a:lnTo>
                  <a:pt x="3245" y="233"/>
                </a:lnTo>
                <a:lnTo>
                  <a:pt x="3245" y="218"/>
                </a:lnTo>
                <a:lnTo>
                  <a:pt x="3246" y="217"/>
                </a:lnTo>
                <a:lnTo>
                  <a:pt x="3246" y="201"/>
                </a:lnTo>
                <a:lnTo>
                  <a:pt x="3246" y="191"/>
                </a:lnTo>
                <a:lnTo>
                  <a:pt x="3246" y="192"/>
                </a:lnTo>
                <a:lnTo>
                  <a:pt x="3247" y="181"/>
                </a:lnTo>
                <a:lnTo>
                  <a:pt x="3247" y="158"/>
                </a:lnTo>
                <a:lnTo>
                  <a:pt x="3247" y="147"/>
                </a:lnTo>
                <a:lnTo>
                  <a:pt x="3248" y="148"/>
                </a:lnTo>
                <a:lnTo>
                  <a:pt x="3248" y="131"/>
                </a:lnTo>
                <a:lnTo>
                  <a:pt x="3248" y="129"/>
                </a:lnTo>
                <a:lnTo>
                  <a:pt x="3248" y="112"/>
                </a:lnTo>
                <a:lnTo>
                  <a:pt x="3249" y="148"/>
                </a:lnTo>
                <a:lnTo>
                  <a:pt x="3249" y="133"/>
                </a:lnTo>
                <a:lnTo>
                  <a:pt x="3250" y="126"/>
                </a:lnTo>
                <a:lnTo>
                  <a:pt x="3250" y="140"/>
                </a:lnTo>
                <a:lnTo>
                  <a:pt x="3250" y="136"/>
                </a:lnTo>
                <a:lnTo>
                  <a:pt x="3250" y="164"/>
                </a:lnTo>
                <a:lnTo>
                  <a:pt x="3251" y="157"/>
                </a:lnTo>
                <a:lnTo>
                  <a:pt x="3251" y="185"/>
                </a:lnTo>
                <a:lnTo>
                  <a:pt x="3251" y="218"/>
                </a:lnTo>
                <a:lnTo>
                  <a:pt x="3251" y="227"/>
                </a:lnTo>
                <a:lnTo>
                  <a:pt x="3252" y="215"/>
                </a:lnTo>
                <a:lnTo>
                  <a:pt x="3252" y="194"/>
                </a:lnTo>
                <a:lnTo>
                  <a:pt x="3253" y="143"/>
                </a:lnTo>
                <a:lnTo>
                  <a:pt x="3253" y="113"/>
                </a:lnTo>
                <a:lnTo>
                  <a:pt x="3253" y="99"/>
                </a:lnTo>
                <a:lnTo>
                  <a:pt x="3253" y="112"/>
                </a:lnTo>
                <a:lnTo>
                  <a:pt x="3254" y="101"/>
                </a:lnTo>
                <a:lnTo>
                  <a:pt x="3254" y="156"/>
                </a:lnTo>
                <a:lnTo>
                  <a:pt x="3254" y="189"/>
                </a:lnTo>
                <a:lnTo>
                  <a:pt x="3255" y="162"/>
                </a:lnTo>
                <a:lnTo>
                  <a:pt x="3255" y="170"/>
                </a:lnTo>
                <a:lnTo>
                  <a:pt x="3255" y="120"/>
                </a:lnTo>
                <a:lnTo>
                  <a:pt x="3255" y="80"/>
                </a:lnTo>
                <a:lnTo>
                  <a:pt x="3256" y="72"/>
                </a:lnTo>
                <a:lnTo>
                  <a:pt x="3256" y="86"/>
                </a:lnTo>
                <a:lnTo>
                  <a:pt x="3257" y="102"/>
                </a:lnTo>
                <a:lnTo>
                  <a:pt x="3257" y="78"/>
                </a:lnTo>
                <a:lnTo>
                  <a:pt x="3257" y="70"/>
                </a:lnTo>
                <a:lnTo>
                  <a:pt x="3257" y="67"/>
                </a:lnTo>
                <a:lnTo>
                  <a:pt x="3258" y="145"/>
                </a:lnTo>
                <a:lnTo>
                  <a:pt x="3258" y="150"/>
                </a:lnTo>
                <a:lnTo>
                  <a:pt x="3258" y="204"/>
                </a:lnTo>
                <a:lnTo>
                  <a:pt x="3259" y="208"/>
                </a:lnTo>
                <a:lnTo>
                  <a:pt x="3259" y="210"/>
                </a:lnTo>
                <a:lnTo>
                  <a:pt x="3259" y="245"/>
                </a:lnTo>
                <a:lnTo>
                  <a:pt x="3259" y="258"/>
                </a:lnTo>
                <a:lnTo>
                  <a:pt x="3260" y="267"/>
                </a:lnTo>
                <a:lnTo>
                  <a:pt x="3260" y="247"/>
                </a:lnTo>
                <a:lnTo>
                  <a:pt x="3261" y="273"/>
                </a:lnTo>
                <a:lnTo>
                  <a:pt x="3261" y="259"/>
                </a:lnTo>
                <a:lnTo>
                  <a:pt x="3261" y="276"/>
                </a:lnTo>
                <a:lnTo>
                  <a:pt x="3261" y="270"/>
                </a:lnTo>
                <a:lnTo>
                  <a:pt x="3262" y="264"/>
                </a:lnTo>
                <a:lnTo>
                  <a:pt x="3262" y="261"/>
                </a:lnTo>
                <a:lnTo>
                  <a:pt x="3262" y="278"/>
                </a:lnTo>
                <a:lnTo>
                  <a:pt x="3262" y="256"/>
                </a:lnTo>
                <a:lnTo>
                  <a:pt x="3263" y="238"/>
                </a:lnTo>
                <a:lnTo>
                  <a:pt x="3263" y="244"/>
                </a:lnTo>
                <a:lnTo>
                  <a:pt x="3264" y="251"/>
                </a:lnTo>
                <a:lnTo>
                  <a:pt x="3264" y="251"/>
                </a:lnTo>
                <a:lnTo>
                  <a:pt x="3264" y="237"/>
                </a:lnTo>
                <a:lnTo>
                  <a:pt x="3264" y="219"/>
                </a:lnTo>
                <a:lnTo>
                  <a:pt x="3265" y="197"/>
                </a:lnTo>
                <a:lnTo>
                  <a:pt x="3265" y="174"/>
                </a:lnTo>
                <a:lnTo>
                  <a:pt x="3265" y="191"/>
                </a:lnTo>
                <a:lnTo>
                  <a:pt x="3266" y="244"/>
                </a:lnTo>
                <a:lnTo>
                  <a:pt x="3266" y="234"/>
                </a:lnTo>
                <a:lnTo>
                  <a:pt x="3266" y="221"/>
                </a:lnTo>
                <a:lnTo>
                  <a:pt x="3266" y="193"/>
                </a:lnTo>
                <a:lnTo>
                  <a:pt x="3267" y="228"/>
                </a:lnTo>
                <a:lnTo>
                  <a:pt x="3267" y="220"/>
                </a:lnTo>
                <a:lnTo>
                  <a:pt x="3268" y="213"/>
                </a:lnTo>
                <a:lnTo>
                  <a:pt x="3268" y="217"/>
                </a:lnTo>
                <a:lnTo>
                  <a:pt x="3268" y="220"/>
                </a:lnTo>
                <a:lnTo>
                  <a:pt x="3268" y="219"/>
                </a:lnTo>
                <a:lnTo>
                  <a:pt x="3269" y="210"/>
                </a:lnTo>
                <a:lnTo>
                  <a:pt x="3269" y="188"/>
                </a:lnTo>
                <a:lnTo>
                  <a:pt x="3269" y="187"/>
                </a:lnTo>
                <a:lnTo>
                  <a:pt x="3270" y="188"/>
                </a:lnTo>
                <a:lnTo>
                  <a:pt x="3270" y="198"/>
                </a:lnTo>
                <a:lnTo>
                  <a:pt x="3270" y="167"/>
                </a:lnTo>
                <a:lnTo>
                  <a:pt x="3270" y="172"/>
                </a:lnTo>
                <a:lnTo>
                  <a:pt x="3271" y="167"/>
                </a:lnTo>
                <a:lnTo>
                  <a:pt x="3271" y="157"/>
                </a:lnTo>
                <a:lnTo>
                  <a:pt x="3272" y="138"/>
                </a:lnTo>
                <a:lnTo>
                  <a:pt x="3272" y="139"/>
                </a:lnTo>
                <a:lnTo>
                  <a:pt x="3272" y="160"/>
                </a:lnTo>
                <a:lnTo>
                  <a:pt x="3272" y="178"/>
                </a:lnTo>
                <a:lnTo>
                  <a:pt x="3273" y="232"/>
                </a:lnTo>
                <a:lnTo>
                  <a:pt x="3273" y="255"/>
                </a:lnTo>
                <a:lnTo>
                  <a:pt x="3273" y="247"/>
                </a:lnTo>
                <a:lnTo>
                  <a:pt x="3274" y="280"/>
                </a:lnTo>
                <a:lnTo>
                  <a:pt x="3274" y="303"/>
                </a:lnTo>
                <a:lnTo>
                  <a:pt x="3274" y="294"/>
                </a:lnTo>
                <a:lnTo>
                  <a:pt x="3275" y="261"/>
                </a:lnTo>
                <a:lnTo>
                  <a:pt x="3275" y="257"/>
                </a:lnTo>
                <a:lnTo>
                  <a:pt x="3275" y="245"/>
                </a:lnTo>
                <a:lnTo>
                  <a:pt x="3276" y="268"/>
                </a:lnTo>
                <a:lnTo>
                  <a:pt x="3276" y="247"/>
                </a:lnTo>
                <a:lnTo>
                  <a:pt x="3276" y="249"/>
                </a:lnTo>
                <a:lnTo>
                  <a:pt x="3276" y="249"/>
                </a:lnTo>
                <a:lnTo>
                  <a:pt x="3277" y="265"/>
                </a:lnTo>
                <a:lnTo>
                  <a:pt x="3277" y="250"/>
                </a:lnTo>
                <a:lnTo>
                  <a:pt x="3277" y="238"/>
                </a:lnTo>
                <a:lnTo>
                  <a:pt x="3277" y="245"/>
                </a:lnTo>
                <a:lnTo>
                  <a:pt x="3278" y="251"/>
                </a:lnTo>
                <a:lnTo>
                  <a:pt x="3278" y="265"/>
                </a:lnTo>
                <a:lnTo>
                  <a:pt x="3279" y="248"/>
                </a:lnTo>
                <a:lnTo>
                  <a:pt x="3279" y="251"/>
                </a:lnTo>
                <a:lnTo>
                  <a:pt x="3279" y="251"/>
                </a:lnTo>
                <a:lnTo>
                  <a:pt x="3279" y="229"/>
                </a:lnTo>
                <a:lnTo>
                  <a:pt x="3280" y="217"/>
                </a:lnTo>
                <a:lnTo>
                  <a:pt x="3280" y="194"/>
                </a:lnTo>
                <a:lnTo>
                  <a:pt x="3280" y="180"/>
                </a:lnTo>
                <a:lnTo>
                  <a:pt x="3281" y="175"/>
                </a:lnTo>
                <a:lnTo>
                  <a:pt x="3281" y="208"/>
                </a:lnTo>
                <a:lnTo>
                  <a:pt x="3281" y="182"/>
                </a:lnTo>
                <a:lnTo>
                  <a:pt x="3281" y="181"/>
                </a:lnTo>
                <a:lnTo>
                  <a:pt x="3282" y="168"/>
                </a:lnTo>
                <a:lnTo>
                  <a:pt x="3282" y="189"/>
                </a:lnTo>
                <a:lnTo>
                  <a:pt x="3283" y="210"/>
                </a:lnTo>
                <a:lnTo>
                  <a:pt x="3283" y="243"/>
                </a:lnTo>
                <a:lnTo>
                  <a:pt x="3283" y="243"/>
                </a:lnTo>
                <a:lnTo>
                  <a:pt x="3283" y="242"/>
                </a:lnTo>
                <a:lnTo>
                  <a:pt x="3284" y="249"/>
                </a:lnTo>
                <a:lnTo>
                  <a:pt x="3284" y="254"/>
                </a:lnTo>
                <a:lnTo>
                  <a:pt x="3284" y="238"/>
                </a:lnTo>
                <a:lnTo>
                  <a:pt x="3285" y="247"/>
                </a:lnTo>
                <a:lnTo>
                  <a:pt x="3285" y="219"/>
                </a:lnTo>
                <a:lnTo>
                  <a:pt x="3285" y="223"/>
                </a:lnTo>
                <a:lnTo>
                  <a:pt x="3286" y="218"/>
                </a:lnTo>
                <a:lnTo>
                  <a:pt x="3286" y="215"/>
                </a:lnTo>
                <a:lnTo>
                  <a:pt x="3286" y="197"/>
                </a:lnTo>
                <a:lnTo>
                  <a:pt x="3287" y="181"/>
                </a:lnTo>
                <a:lnTo>
                  <a:pt x="3287" y="186"/>
                </a:lnTo>
                <a:lnTo>
                  <a:pt x="3287" y="183"/>
                </a:lnTo>
                <a:lnTo>
                  <a:pt x="3287" y="172"/>
                </a:lnTo>
                <a:lnTo>
                  <a:pt x="3288" y="176"/>
                </a:lnTo>
                <a:lnTo>
                  <a:pt x="3288" y="172"/>
                </a:lnTo>
                <a:lnTo>
                  <a:pt x="3288" y="164"/>
                </a:lnTo>
                <a:lnTo>
                  <a:pt x="3289" y="163"/>
                </a:lnTo>
                <a:lnTo>
                  <a:pt x="3289" y="179"/>
                </a:lnTo>
                <a:lnTo>
                  <a:pt x="3289" y="190"/>
                </a:lnTo>
                <a:lnTo>
                  <a:pt x="3290" y="162"/>
                </a:lnTo>
                <a:lnTo>
                  <a:pt x="3290" y="170"/>
                </a:lnTo>
                <a:lnTo>
                  <a:pt x="3290" y="188"/>
                </a:lnTo>
                <a:lnTo>
                  <a:pt x="3291" y="220"/>
                </a:lnTo>
                <a:lnTo>
                  <a:pt x="3291" y="253"/>
                </a:lnTo>
                <a:lnTo>
                  <a:pt x="3291" y="253"/>
                </a:lnTo>
                <a:lnTo>
                  <a:pt x="3291" y="281"/>
                </a:lnTo>
                <a:lnTo>
                  <a:pt x="3292" y="263"/>
                </a:lnTo>
                <a:lnTo>
                  <a:pt x="3292" y="265"/>
                </a:lnTo>
                <a:lnTo>
                  <a:pt x="3292" y="270"/>
                </a:lnTo>
                <a:lnTo>
                  <a:pt x="3292" y="299"/>
                </a:lnTo>
                <a:lnTo>
                  <a:pt x="3293" y="293"/>
                </a:lnTo>
                <a:lnTo>
                  <a:pt x="3293" y="283"/>
                </a:lnTo>
                <a:lnTo>
                  <a:pt x="3294" y="277"/>
                </a:lnTo>
                <a:lnTo>
                  <a:pt x="3294" y="276"/>
                </a:lnTo>
                <a:lnTo>
                  <a:pt x="3294" y="266"/>
                </a:lnTo>
                <a:lnTo>
                  <a:pt x="3294" y="258"/>
                </a:lnTo>
                <a:lnTo>
                  <a:pt x="3295" y="240"/>
                </a:lnTo>
                <a:lnTo>
                  <a:pt x="3295" y="249"/>
                </a:lnTo>
                <a:lnTo>
                  <a:pt x="3295" y="218"/>
                </a:lnTo>
                <a:lnTo>
                  <a:pt x="3296" y="207"/>
                </a:lnTo>
                <a:lnTo>
                  <a:pt x="3296" y="191"/>
                </a:lnTo>
                <a:lnTo>
                  <a:pt x="3296" y="175"/>
                </a:lnTo>
                <a:lnTo>
                  <a:pt x="3297" y="180"/>
                </a:lnTo>
                <a:lnTo>
                  <a:pt x="3297" y="156"/>
                </a:lnTo>
                <a:lnTo>
                  <a:pt x="3297" y="192"/>
                </a:lnTo>
                <a:lnTo>
                  <a:pt x="3298" y="206"/>
                </a:lnTo>
                <a:lnTo>
                  <a:pt x="3298" y="201"/>
                </a:lnTo>
                <a:lnTo>
                  <a:pt x="3298" y="179"/>
                </a:lnTo>
                <a:lnTo>
                  <a:pt x="3298" y="147"/>
                </a:lnTo>
                <a:lnTo>
                  <a:pt x="3299" y="172"/>
                </a:lnTo>
                <a:lnTo>
                  <a:pt x="3299" y="177"/>
                </a:lnTo>
                <a:lnTo>
                  <a:pt x="3299" y="162"/>
                </a:lnTo>
                <a:lnTo>
                  <a:pt x="3300" y="167"/>
                </a:lnTo>
                <a:lnTo>
                  <a:pt x="3300" y="151"/>
                </a:lnTo>
                <a:lnTo>
                  <a:pt x="3300" y="152"/>
                </a:lnTo>
                <a:lnTo>
                  <a:pt x="3301" y="157"/>
                </a:lnTo>
                <a:lnTo>
                  <a:pt x="3301" y="144"/>
                </a:lnTo>
                <a:lnTo>
                  <a:pt x="3301" y="149"/>
                </a:lnTo>
                <a:lnTo>
                  <a:pt x="3302" y="135"/>
                </a:lnTo>
                <a:lnTo>
                  <a:pt x="3302" y="142"/>
                </a:lnTo>
                <a:lnTo>
                  <a:pt x="3302" y="164"/>
                </a:lnTo>
                <a:lnTo>
                  <a:pt x="3302" y="154"/>
                </a:lnTo>
                <a:lnTo>
                  <a:pt x="3303" y="208"/>
                </a:lnTo>
                <a:lnTo>
                  <a:pt x="3303" y="238"/>
                </a:lnTo>
                <a:lnTo>
                  <a:pt x="3303" y="229"/>
                </a:lnTo>
                <a:lnTo>
                  <a:pt x="3303" y="228"/>
                </a:lnTo>
                <a:lnTo>
                  <a:pt x="3304" y="204"/>
                </a:lnTo>
                <a:lnTo>
                  <a:pt x="3304" y="193"/>
                </a:lnTo>
                <a:lnTo>
                  <a:pt x="3305" y="224"/>
                </a:lnTo>
                <a:lnTo>
                  <a:pt x="3305" y="212"/>
                </a:lnTo>
                <a:lnTo>
                  <a:pt x="3305" y="230"/>
                </a:lnTo>
                <a:lnTo>
                  <a:pt x="3305" y="231"/>
                </a:lnTo>
                <a:lnTo>
                  <a:pt x="3306" y="220"/>
                </a:lnTo>
                <a:lnTo>
                  <a:pt x="3306" y="218"/>
                </a:lnTo>
                <a:lnTo>
                  <a:pt x="3306" y="235"/>
                </a:lnTo>
                <a:lnTo>
                  <a:pt x="3307" y="258"/>
                </a:lnTo>
                <a:lnTo>
                  <a:pt x="3307" y="257"/>
                </a:lnTo>
                <a:lnTo>
                  <a:pt x="3308" y="259"/>
                </a:lnTo>
                <a:lnTo>
                  <a:pt x="3308" y="272"/>
                </a:lnTo>
                <a:lnTo>
                  <a:pt x="3308" y="264"/>
                </a:lnTo>
                <a:lnTo>
                  <a:pt x="3308" y="278"/>
                </a:lnTo>
                <a:lnTo>
                  <a:pt x="3309" y="263"/>
                </a:lnTo>
                <a:lnTo>
                  <a:pt x="3309" y="278"/>
                </a:lnTo>
                <a:lnTo>
                  <a:pt x="3309" y="245"/>
                </a:lnTo>
                <a:lnTo>
                  <a:pt x="3309" y="239"/>
                </a:lnTo>
                <a:lnTo>
                  <a:pt x="3310" y="182"/>
                </a:lnTo>
                <a:lnTo>
                  <a:pt x="3310" y="172"/>
                </a:lnTo>
                <a:lnTo>
                  <a:pt x="3310" y="179"/>
                </a:lnTo>
                <a:lnTo>
                  <a:pt x="3311" y="149"/>
                </a:lnTo>
                <a:lnTo>
                  <a:pt x="3311" y="152"/>
                </a:lnTo>
                <a:lnTo>
                  <a:pt x="3311" y="166"/>
                </a:lnTo>
                <a:lnTo>
                  <a:pt x="3312" y="145"/>
                </a:lnTo>
                <a:lnTo>
                  <a:pt x="3312" y="161"/>
                </a:lnTo>
                <a:lnTo>
                  <a:pt x="3312" y="178"/>
                </a:lnTo>
                <a:lnTo>
                  <a:pt x="3313" y="226"/>
                </a:lnTo>
                <a:lnTo>
                  <a:pt x="3313" y="175"/>
                </a:lnTo>
                <a:lnTo>
                  <a:pt x="3313" y="203"/>
                </a:lnTo>
                <a:lnTo>
                  <a:pt x="3313" y="233"/>
                </a:lnTo>
                <a:lnTo>
                  <a:pt x="3314" y="235"/>
                </a:lnTo>
                <a:lnTo>
                  <a:pt x="3314" y="217"/>
                </a:lnTo>
                <a:lnTo>
                  <a:pt x="3315" y="205"/>
                </a:lnTo>
                <a:lnTo>
                  <a:pt x="3315" y="225"/>
                </a:lnTo>
                <a:lnTo>
                  <a:pt x="3315" y="235"/>
                </a:lnTo>
                <a:lnTo>
                  <a:pt x="3315" y="229"/>
                </a:lnTo>
                <a:lnTo>
                  <a:pt x="3316" y="204"/>
                </a:lnTo>
                <a:lnTo>
                  <a:pt x="3316" y="145"/>
                </a:lnTo>
                <a:lnTo>
                  <a:pt x="3316" y="138"/>
                </a:lnTo>
                <a:lnTo>
                  <a:pt x="3317" y="145"/>
                </a:lnTo>
                <a:lnTo>
                  <a:pt x="3317" y="153"/>
                </a:lnTo>
                <a:lnTo>
                  <a:pt x="3317" y="188"/>
                </a:lnTo>
                <a:lnTo>
                  <a:pt x="3317" y="164"/>
                </a:lnTo>
                <a:lnTo>
                  <a:pt x="3318" y="180"/>
                </a:lnTo>
                <a:lnTo>
                  <a:pt x="3318" y="186"/>
                </a:lnTo>
                <a:lnTo>
                  <a:pt x="3319" y="172"/>
                </a:lnTo>
                <a:lnTo>
                  <a:pt x="3319" y="171"/>
                </a:lnTo>
                <a:lnTo>
                  <a:pt x="3319" y="163"/>
                </a:lnTo>
                <a:lnTo>
                  <a:pt x="3319" y="158"/>
                </a:lnTo>
                <a:lnTo>
                  <a:pt x="3320" y="185"/>
                </a:lnTo>
                <a:lnTo>
                  <a:pt x="3320" y="184"/>
                </a:lnTo>
                <a:lnTo>
                  <a:pt x="3320" y="180"/>
                </a:lnTo>
                <a:lnTo>
                  <a:pt x="3320" y="179"/>
                </a:lnTo>
                <a:lnTo>
                  <a:pt x="3321" y="165"/>
                </a:lnTo>
                <a:lnTo>
                  <a:pt x="3321" y="154"/>
                </a:lnTo>
                <a:lnTo>
                  <a:pt x="3321" y="193"/>
                </a:lnTo>
                <a:lnTo>
                  <a:pt x="3322" y="220"/>
                </a:lnTo>
                <a:lnTo>
                  <a:pt x="3322" y="227"/>
                </a:lnTo>
                <a:lnTo>
                  <a:pt x="3322" y="239"/>
                </a:lnTo>
                <a:lnTo>
                  <a:pt x="3323" y="259"/>
                </a:lnTo>
                <a:lnTo>
                  <a:pt x="3323" y="283"/>
                </a:lnTo>
                <a:lnTo>
                  <a:pt x="3323" y="291"/>
                </a:lnTo>
                <a:lnTo>
                  <a:pt x="3324" y="277"/>
                </a:lnTo>
                <a:lnTo>
                  <a:pt x="3324" y="306"/>
                </a:lnTo>
                <a:lnTo>
                  <a:pt x="3324" y="292"/>
                </a:lnTo>
                <a:lnTo>
                  <a:pt x="3324" y="281"/>
                </a:lnTo>
                <a:lnTo>
                  <a:pt x="3325" y="302"/>
                </a:lnTo>
                <a:lnTo>
                  <a:pt x="3325" y="288"/>
                </a:lnTo>
                <a:lnTo>
                  <a:pt x="3326" y="281"/>
                </a:lnTo>
                <a:lnTo>
                  <a:pt x="3326" y="307"/>
                </a:lnTo>
                <a:lnTo>
                  <a:pt x="3326" y="286"/>
                </a:lnTo>
                <a:lnTo>
                  <a:pt x="3326" y="296"/>
                </a:lnTo>
                <a:lnTo>
                  <a:pt x="3327" y="296"/>
                </a:lnTo>
                <a:lnTo>
                  <a:pt x="3327" y="286"/>
                </a:lnTo>
                <a:lnTo>
                  <a:pt x="3327" y="284"/>
                </a:lnTo>
                <a:lnTo>
                  <a:pt x="3328" y="248"/>
                </a:lnTo>
                <a:lnTo>
                  <a:pt x="3328" y="210"/>
                </a:lnTo>
                <a:lnTo>
                  <a:pt x="3328" y="217"/>
                </a:lnTo>
                <a:lnTo>
                  <a:pt x="3328" y="204"/>
                </a:lnTo>
                <a:lnTo>
                  <a:pt x="3329" y="168"/>
                </a:lnTo>
                <a:lnTo>
                  <a:pt x="3329" y="189"/>
                </a:lnTo>
                <a:lnTo>
                  <a:pt x="3330" y="162"/>
                </a:lnTo>
                <a:lnTo>
                  <a:pt x="3330" y="179"/>
                </a:lnTo>
                <a:lnTo>
                  <a:pt x="3330" y="178"/>
                </a:lnTo>
                <a:lnTo>
                  <a:pt x="3330" y="190"/>
                </a:lnTo>
                <a:lnTo>
                  <a:pt x="3331" y="199"/>
                </a:lnTo>
                <a:lnTo>
                  <a:pt x="3331" y="223"/>
                </a:lnTo>
                <a:lnTo>
                  <a:pt x="3331" y="216"/>
                </a:lnTo>
                <a:lnTo>
                  <a:pt x="3332" y="207"/>
                </a:lnTo>
                <a:lnTo>
                  <a:pt x="3332" y="206"/>
                </a:lnTo>
                <a:lnTo>
                  <a:pt x="3332" y="199"/>
                </a:lnTo>
                <a:lnTo>
                  <a:pt x="3332" y="172"/>
                </a:lnTo>
                <a:lnTo>
                  <a:pt x="3333" y="200"/>
                </a:lnTo>
                <a:lnTo>
                  <a:pt x="3333" y="190"/>
                </a:lnTo>
                <a:lnTo>
                  <a:pt x="3334" y="226"/>
                </a:lnTo>
                <a:lnTo>
                  <a:pt x="3334" y="197"/>
                </a:lnTo>
                <a:lnTo>
                  <a:pt x="3334" y="202"/>
                </a:lnTo>
                <a:lnTo>
                  <a:pt x="3334" y="180"/>
                </a:lnTo>
                <a:lnTo>
                  <a:pt x="3335" y="165"/>
                </a:lnTo>
                <a:lnTo>
                  <a:pt x="3335" y="173"/>
                </a:lnTo>
                <a:lnTo>
                  <a:pt x="3335" y="126"/>
                </a:lnTo>
                <a:lnTo>
                  <a:pt x="3335" y="154"/>
                </a:lnTo>
                <a:lnTo>
                  <a:pt x="3336" y="217"/>
                </a:lnTo>
                <a:lnTo>
                  <a:pt x="3336" y="246"/>
                </a:lnTo>
                <a:lnTo>
                  <a:pt x="3337" y="286"/>
                </a:lnTo>
                <a:lnTo>
                  <a:pt x="3337" y="256"/>
                </a:lnTo>
                <a:lnTo>
                  <a:pt x="3337" y="312"/>
                </a:lnTo>
                <a:lnTo>
                  <a:pt x="3337" y="266"/>
                </a:lnTo>
                <a:lnTo>
                  <a:pt x="3338" y="259"/>
                </a:lnTo>
                <a:lnTo>
                  <a:pt x="3338" y="254"/>
                </a:lnTo>
                <a:lnTo>
                  <a:pt x="3338" y="278"/>
                </a:lnTo>
                <a:lnTo>
                  <a:pt x="3339" y="284"/>
                </a:lnTo>
                <a:lnTo>
                  <a:pt x="3339" y="307"/>
                </a:lnTo>
                <a:lnTo>
                  <a:pt x="3339" y="285"/>
                </a:lnTo>
                <a:lnTo>
                  <a:pt x="3339" y="280"/>
                </a:lnTo>
                <a:lnTo>
                  <a:pt x="3340" y="264"/>
                </a:lnTo>
                <a:lnTo>
                  <a:pt x="3340" y="251"/>
                </a:lnTo>
                <a:lnTo>
                  <a:pt x="3341" y="257"/>
                </a:lnTo>
                <a:lnTo>
                  <a:pt x="3341" y="256"/>
                </a:lnTo>
                <a:lnTo>
                  <a:pt x="3341" y="267"/>
                </a:lnTo>
                <a:lnTo>
                  <a:pt x="3341" y="270"/>
                </a:lnTo>
                <a:lnTo>
                  <a:pt x="3342" y="292"/>
                </a:lnTo>
                <a:lnTo>
                  <a:pt x="3342" y="268"/>
                </a:lnTo>
                <a:lnTo>
                  <a:pt x="3342" y="261"/>
                </a:lnTo>
                <a:lnTo>
                  <a:pt x="3343" y="206"/>
                </a:lnTo>
                <a:lnTo>
                  <a:pt x="3343" y="189"/>
                </a:lnTo>
                <a:lnTo>
                  <a:pt x="3343" y="169"/>
                </a:lnTo>
                <a:lnTo>
                  <a:pt x="3343" y="155"/>
                </a:lnTo>
                <a:lnTo>
                  <a:pt x="3344" y="171"/>
                </a:lnTo>
                <a:lnTo>
                  <a:pt x="3344" y="162"/>
                </a:lnTo>
                <a:lnTo>
                  <a:pt x="3345" y="171"/>
                </a:lnTo>
                <a:lnTo>
                  <a:pt x="3345" y="172"/>
                </a:lnTo>
                <a:lnTo>
                  <a:pt x="3345" y="199"/>
                </a:lnTo>
                <a:lnTo>
                  <a:pt x="3345" y="185"/>
                </a:lnTo>
                <a:lnTo>
                  <a:pt x="3346" y="208"/>
                </a:lnTo>
                <a:lnTo>
                  <a:pt x="3346" y="205"/>
                </a:lnTo>
                <a:lnTo>
                  <a:pt x="3346" y="242"/>
                </a:lnTo>
                <a:lnTo>
                  <a:pt x="3346" y="257"/>
                </a:lnTo>
                <a:lnTo>
                  <a:pt x="3347" y="260"/>
                </a:lnTo>
                <a:lnTo>
                  <a:pt x="3347" y="228"/>
                </a:lnTo>
                <a:lnTo>
                  <a:pt x="3348" y="212"/>
                </a:lnTo>
                <a:lnTo>
                  <a:pt x="3348" y="201"/>
                </a:lnTo>
                <a:lnTo>
                  <a:pt x="3348" y="201"/>
                </a:lnTo>
                <a:lnTo>
                  <a:pt x="3349" y="184"/>
                </a:lnTo>
                <a:lnTo>
                  <a:pt x="3349" y="193"/>
                </a:lnTo>
                <a:lnTo>
                  <a:pt x="3349" y="202"/>
                </a:lnTo>
                <a:lnTo>
                  <a:pt x="3349" y="223"/>
                </a:lnTo>
                <a:lnTo>
                  <a:pt x="3350" y="250"/>
                </a:lnTo>
                <a:lnTo>
                  <a:pt x="3350" y="280"/>
                </a:lnTo>
                <a:lnTo>
                  <a:pt x="3350" y="275"/>
                </a:lnTo>
                <a:lnTo>
                  <a:pt x="3350" y="242"/>
                </a:lnTo>
                <a:lnTo>
                  <a:pt x="3351" y="208"/>
                </a:lnTo>
                <a:lnTo>
                  <a:pt x="3351" y="160"/>
                </a:lnTo>
                <a:lnTo>
                  <a:pt x="3352" y="175"/>
                </a:lnTo>
                <a:lnTo>
                  <a:pt x="3352" y="160"/>
                </a:lnTo>
                <a:lnTo>
                  <a:pt x="3352" y="179"/>
                </a:lnTo>
                <a:lnTo>
                  <a:pt x="3352" y="173"/>
                </a:lnTo>
                <a:lnTo>
                  <a:pt x="3353" y="211"/>
                </a:lnTo>
                <a:lnTo>
                  <a:pt x="3353" y="269"/>
                </a:lnTo>
                <a:lnTo>
                  <a:pt x="3353" y="237"/>
                </a:lnTo>
                <a:lnTo>
                  <a:pt x="3354" y="205"/>
                </a:lnTo>
                <a:lnTo>
                  <a:pt x="3354" y="225"/>
                </a:lnTo>
                <a:lnTo>
                  <a:pt x="3354" y="254"/>
                </a:lnTo>
                <a:lnTo>
                  <a:pt x="3354" y="261"/>
                </a:lnTo>
                <a:lnTo>
                  <a:pt x="3355" y="286"/>
                </a:lnTo>
                <a:lnTo>
                  <a:pt x="3355" y="301"/>
                </a:lnTo>
                <a:lnTo>
                  <a:pt x="3356" y="297"/>
                </a:lnTo>
                <a:lnTo>
                  <a:pt x="3356" y="301"/>
                </a:lnTo>
                <a:lnTo>
                  <a:pt x="3356" y="313"/>
                </a:lnTo>
                <a:lnTo>
                  <a:pt x="3356" y="322"/>
                </a:lnTo>
                <a:lnTo>
                  <a:pt x="3357" y="307"/>
                </a:lnTo>
                <a:lnTo>
                  <a:pt x="3357" y="292"/>
                </a:lnTo>
                <a:lnTo>
                  <a:pt x="3357" y="268"/>
                </a:lnTo>
                <a:lnTo>
                  <a:pt x="3358" y="259"/>
                </a:lnTo>
                <a:lnTo>
                  <a:pt x="3358" y="262"/>
                </a:lnTo>
                <a:lnTo>
                  <a:pt x="3358" y="273"/>
                </a:lnTo>
                <a:lnTo>
                  <a:pt x="3359" y="280"/>
                </a:lnTo>
                <a:lnTo>
                  <a:pt x="3359" y="264"/>
                </a:lnTo>
                <a:lnTo>
                  <a:pt x="3359" y="235"/>
                </a:lnTo>
                <a:lnTo>
                  <a:pt x="3360" y="262"/>
                </a:lnTo>
                <a:lnTo>
                  <a:pt x="3360" y="237"/>
                </a:lnTo>
                <a:lnTo>
                  <a:pt x="3360" y="226"/>
                </a:lnTo>
                <a:lnTo>
                  <a:pt x="3360" y="216"/>
                </a:lnTo>
                <a:lnTo>
                  <a:pt x="3361" y="217"/>
                </a:lnTo>
                <a:lnTo>
                  <a:pt x="3361" y="259"/>
                </a:lnTo>
                <a:lnTo>
                  <a:pt x="3361" y="255"/>
                </a:lnTo>
                <a:lnTo>
                  <a:pt x="3361" y="214"/>
                </a:lnTo>
                <a:lnTo>
                  <a:pt x="3362" y="240"/>
                </a:lnTo>
                <a:lnTo>
                  <a:pt x="3362" y="238"/>
                </a:lnTo>
                <a:lnTo>
                  <a:pt x="3363" y="258"/>
                </a:lnTo>
                <a:lnTo>
                  <a:pt x="3363" y="239"/>
                </a:lnTo>
                <a:lnTo>
                  <a:pt x="3363" y="200"/>
                </a:lnTo>
                <a:lnTo>
                  <a:pt x="3363" y="189"/>
                </a:lnTo>
                <a:lnTo>
                  <a:pt x="3364" y="188"/>
                </a:lnTo>
                <a:lnTo>
                  <a:pt x="3364" y="172"/>
                </a:lnTo>
                <a:lnTo>
                  <a:pt x="3364" y="181"/>
                </a:lnTo>
                <a:lnTo>
                  <a:pt x="3365" y="181"/>
                </a:lnTo>
                <a:lnTo>
                  <a:pt x="3365" y="206"/>
                </a:lnTo>
                <a:lnTo>
                  <a:pt x="3365" y="185"/>
                </a:lnTo>
                <a:lnTo>
                  <a:pt x="3365" y="167"/>
                </a:lnTo>
                <a:lnTo>
                  <a:pt x="3366" y="185"/>
                </a:lnTo>
                <a:lnTo>
                  <a:pt x="3366" y="193"/>
                </a:lnTo>
                <a:lnTo>
                  <a:pt x="3367" y="218"/>
                </a:lnTo>
                <a:lnTo>
                  <a:pt x="3367" y="229"/>
                </a:lnTo>
                <a:lnTo>
                  <a:pt x="3367" y="210"/>
                </a:lnTo>
                <a:lnTo>
                  <a:pt x="3367" y="183"/>
                </a:lnTo>
                <a:lnTo>
                  <a:pt x="3368" y="162"/>
                </a:lnTo>
                <a:lnTo>
                  <a:pt x="3368" y="140"/>
                </a:lnTo>
                <a:lnTo>
                  <a:pt x="3368" y="144"/>
                </a:lnTo>
                <a:lnTo>
                  <a:pt x="3369" y="164"/>
                </a:lnTo>
                <a:lnTo>
                  <a:pt x="3369" y="176"/>
                </a:lnTo>
                <a:lnTo>
                  <a:pt x="3369" y="231"/>
                </a:lnTo>
                <a:lnTo>
                  <a:pt x="3370" y="272"/>
                </a:lnTo>
                <a:lnTo>
                  <a:pt x="3370" y="295"/>
                </a:lnTo>
                <a:lnTo>
                  <a:pt x="3370" y="300"/>
                </a:lnTo>
                <a:lnTo>
                  <a:pt x="3371" y="280"/>
                </a:lnTo>
                <a:lnTo>
                  <a:pt x="3371" y="244"/>
                </a:lnTo>
                <a:lnTo>
                  <a:pt x="3371" y="214"/>
                </a:lnTo>
                <a:lnTo>
                  <a:pt x="3371" y="188"/>
                </a:lnTo>
                <a:lnTo>
                  <a:pt x="3372" y="173"/>
                </a:lnTo>
                <a:lnTo>
                  <a:pt x="3372" y="193"/>
                </a:lnTo>
                <a:lnTo>
                  <a:pt x="3372" y="197"/>
                </a:lnTo>
                <a:lnTo>
                  <a:pt x="3373" y="198"/>
                </a:lnTo>
                <a:lnTo>
                  <a:pt x="3373" y="191"/>
                </a:lnTo>
                <a:lnTo>
                  <a:pt x="3373" y="173"/>
                </a:lnTo>
                <a:lnTo>
                  <a:pt x="3374" y="150"/>
                </a:lnTo>
                <a:lnTo>
                  <a:pt x="3374" y="142"/>
                </a:lnTo>
                <a:lnTo>
                  <a:pt x="3374" y="156"/>
                </a:lnTo>
                <a:lnTo>
                  <a:pt x="3375" y="150"/>
                </a:lnTo>
                <a:lnTo>
                  <a:pt x="3375" y="165"/>
                </a:lnTo>
                <a:lnTo>
                  <a:pt x="3375" y="183"/>
                </a:lnTo>
                <a:lnTo>
                  <a:pt x="3375" y="176"/>
                </a:lnTo>
                <a:lnTo>
                  <a:pt x="3376" y="183"/>
                </a:lnTo>
                <a:lnTo>
                  <a:pt x="3376" y="173"/>
                </a:lnTo>
                <a:lnTo>
                  <a:pt x="3376" y="140"/>
                </a:lnTo>
                <a:lnTo>
                  <a:pt x="3376" y="147"/>
                </a:lnTo>
                <a:lnTo>
                  <a:pt x="3377" y="155"/>
                </a:lnTo>
                <a:lnTo>
                  <a:pt x="3377" y="178"/>
                </a:lnTo>
                <a:lnTo>
                  <a:pt x="3378" y="178"/>
                </a:lnTo>
                <a:lnTo>
                  <a:pt x="3378" y="192"/>
                </a:lnTo>
                <a:lnTo>
                  <a:pt x="3378" y="179"/>
                </a:lnTo>
                <a:lnTo>
                  <a:pt x="3378" y="184"/>
                </a:lnTo>
                <a:lnTo>
                  <a:pt x="3379" y="159"/>
                </a:lnTo>
                <a:lnTo>
                  <a:pt x="3379" y="148"/>
                </a:lnTo>
                <a:lnTo>
                  <a:pt x="3379" y="122"/>
                </a:lnTo>
                <a:lnTo>
                  <a:pt x="3380" y="117"/>
                </a:lnTo>
                <a:lnTo>
                  <a:pt x="3380" y="136"/>
                </a:lnTo>
                <a:lnTo>
                  <a:pt x="3380" y="180"/>
                </a:lnTo>
                <a:lnTo>
                  <a:pt x="3381" y="201"/>
                </a:lnTo>
                <a:lnTo>
                  <a:pt x="3381" y="206"/>
                </a:lnTo>
                <a:lnTo>
                  <a:pt x="3381" y="191"/>
                </a:lnTo>
                <a:lnTo>
                  <a:pt x="3382" y="195"/>
                </a:lnTo>
                <a:lnTo>
                  <a:pt x="3382" y="188"/>
                </a:lnTo>
                <a:lnTo>
                  <a:pt x="3382" y="160"/>
                </a:lnTo>
                <a:lnTo>
                  <a:pt x="3382" y="148"/>
                </a:lnTo>
                <a:lnTo>
                  <a:pt x="3383" y="151"/>
                </a:lnTo>
                <a:lnTo>
                  <a:pt x="3383" y="138"/>
                </a:lnTo>
                <a:lnTo>
                  <a:pt x="3383" y="134"/>
                </a:lnTo>
                <a:lnTo>
                  <a:pt x="3384" y="126"/>
                </a:lnTo>
                <a:lnTo>
                  <a:pt x="3384" y="139"/>
                </a:lnTo>
                <a:lnTo>
                  <a:pt x="3384" y="166"/>
                </a:lnTo>
                <a:lnTo>
                  <a:pt x="3385" y="186"/>
                </a:lnTo>
                <a:lnTo>
                  <a:pt x="3385" y="191"/>
                </a:lnTo>
                <a:lnTo>
                  <a:pt x="3385" y="216"/>
                </a:lnTo>
                <a:lnTo>
                  <a:pt x="3386" y="224"/>
                </a:lnTo>
                <a:lnTo>
                  <a:pt x="3386" y="245"/>
                </a:lnTo>
                <a:lnTo>
                  <a:pt x="3386" y="246"/>
                </a:lnTo>
                <a:lnTo>
                  <a:pt x="3386" y="256"/>
                </a:lnTo>
                <a:lnTo>
                  <a:pt x="3387" y="244"/>
                </a:lnTo>
                <a:lnTo>
                  <a:pt x="3387" y="257"/>
                </a:lnTo>
                <a:lnTo>
                  <a:pt x="3388" y="261"/>
                </a:lnTo>
                <a:lnTo>
                  <a:pt x="3388" y="256"/>
                </a:lnTo>
                <a:lnTo>
                  <a:pt x="3388" y="259"/>
                </a:lnTo>
                <a:lnTo>
                  <a:pt x="3388" y="276"/>
                </a:lnTo>
                <a:lnTo>
                  <a:pt x="3389" y="272"/>
                </a:lnTo>
                <a:lnTo>
                  <a:pt x="3389" y="290"/>
                </a:lnTo>
                <a:lnTo>
                  <a:pt x="3389" y="302"/>
                </a:lnTo>
                <a:lnTo>
                  <a:pt x="3390" y="284"/>
                </a:lnTo>
                <a:lnTo>
                  <a:pt x="3390" y="297"/>
                </a:lnTo>
                <a:lnTo>
                  <a:pt x="3390" y="299"/>
                </a:lnTo>
                <a:lnTo>
                  <a:pt x="3390" y="319"/>
                </a:lnTo>
                <a:lnTo>
                  <a:pt x="3391" y="294"/>
                </a:lnTo>
                <a:lnTo>
                  <a:pt x="3391" y="330"/>
                </a:lnTo>
                <a:lnTo>
                  <a:pt x="3392" y="319"/>
                </a:lnTo>
                <a:lnTo>
                  <a:pt x="3392" y="304"/>
                </a:lnTo>
                <a:lnTo>
                  <a:pt x="3392" y="269"/>
                </a:lnTo>
                <a:lnTo>
                  <a:pt x="3392" y="258"/>
                </a:lnTo>
                <a:lnTo>
                  <a:pt x="3393" y="221"/>
                </a:lnTo>
                <a:lnTo>
                  <a:pt x="3393" y="211"/>
                </a:lnTo>
                <a:lnTo>
                  <a:pt x="3393" y="129"/>
                </a:lnTo>
                <a:lnTo>
                  <a:pt x="3393" y="138"/>
                </a:lnTo>
                <a:lnTo>
                  <a:pt x="3394" y="197"/>
                </a:lnTo>
                <a:lnTo>
                  <a:pt x="3394" y="186"/>
                </a:lnTo>
                <a:lnTo>
                  <a:pt x="3394" y="178"/>
                </a:lnTo>
                <a:lnTo>
                  <a:pt x="3395" y="173"/>
                </a:lnTo>
                <a:lnTo>
                  <a:pt x="3395" y="176"/>
                </a:lnTo>
                <a:lnTo>
                  <a:pt x="3395" y="180"/>
                </a:lnTo>
                <a:lnTo>
                  <a:pt x="3396" y="193"/>
                </a:lnTo>
                <a:lnTo>
                  <a:pt x="3396" y="182"/>
                </a:lnTo>
                <a:lnTo>
                  <a:pt x="3396" y="157"/>
                </a:lnTo>
                <a:lnTo>
                  <a:pt x="3397" y="168"/>
                </a:lnTo>
                <a:lnTo>
                  <a:pt x="3397" y="172"/>
                </a:lnTo>
                <a:lnTo>
                  <a:pt x="3397" y="182"/>
                </a:lnTo>
                <a:lnTo>
                  <a:pt x="3397" y="198"/>
                </a:lnTo>
                <a:lnTo>
                  <a:pt x="3398" y="168"/>
                </a:lnTo>
                <a:lnTo>
                  <a:pt x="3398" y="166"/>
                </a:lnTo>
                <a:lnTo>
                  <a:pt x="3399" y="188"/>
                </a:lnTo>
                <a:lnTo>
                  <a:pt x="3399" y="167"/>
                </a:lnTo>
                <a:lnTo>
                  <a:pt x="3399" y="145"/>
                </a:lnTo>
                <a:lnTo>
                  <a:pt x="3399" y="141"/>
                </a:lnTo>
                <a:lnTo>
                  <a:pt x="3400" y="164"/>
                </a:lnTo>
                <a:lnTo>
                  <a:pt x="3400" y="164"/>
                </a:lnTo>
                <a:lnTo>
                  <a:pt x="3400" y="164"/>
                </a:lnTo>
                <a:lnTo>
                  <a:pt x="3401" y="150"/>
                </a:lnTo>
                <a:lnTo>
                  <a:pt x="3401" y="178"/>
                </a:lnTo>
                <a:lnTo>
                  <a:pt x="3401" y="191"/>
                </a:lnTo>
                <a:lnTo>
                  <a:pt x="3401" y="211"/>
                </a:lnTo>
                <a:lnTo>
                  <a:pt x="3402" y="218"/>
                </a:lnTo>
                <a:lnTo>
                  <a:pt x="3402" y="192"/>
                </a:lnTo>
                <a:lnTo>
                  <a:pt x="3403" y="224"/>
                </a:lnTo>
                <a:lnTo>
                  <a:pt x="3403" y="229"/>
                </a:lnTo>
                <a:lnTo>
                  <a:pt x="3403" y="263"/>
                </a:lnTo>
                <a:lnTo>
                  <a:pt x="3403" y="242"/>
                </a:lnTo>
                <a:lnTo>
                  <a:pt x="3404" y="258"/>
                </a:lnTo>
                <a:lnTo>
                  <a:pt x="3404" y="278"/>
                </a:lnTo>
                <a:lnTo>
                  <a:pt x="3404" y="283"/>
                </a:lnTo>
                <a:lnTo>
                  <a:pt x="3404" y="278"/>
                </a:lnTo>
                <a:lnTo>
                  <a:pt x="3405" y="266"/>
                </a:lnTo>
                <a:lnTo>
                  <a:pt x="3405" y="275"/>
                </a:lnTo>
                <a:lnTo>
                  <a:pt x="3405" y="288"/>
                </a:lnTo>
                <a:lnTo>
                  <a:pt x="3406" y="273"/>
                </a:lnTo>
                <a:lnTo>
                  <a:pt x="3406" y="272"/>
                </a:lnTo>
                <a:lnTo>
                  <a:pt x="3406" y="273"/>
                </a:lnTo>
                <a:lnTo>
                  <a:pt x="3407" y="290"/>
                </a:lnTo>
                <a:lnTo>
                  <a:pt x="3407" y="286"/>
                </a:lnTo>
                <a:lnTo>
                  <a:pt x="3407" y="289"/>
                </a:lnTo>
                <a:lnTo>
                  <a:pt x="3408" y="286"/>
                </a:lnTo>
                <a:lnTo>
                  <a:pt x="3408" y="266"/>
                </a:lnTo>
                <a:lnTo>
                  <a:pt x="3408" y="280"/>
                </a:lnTo>
                <a:lnTo>
                  <a:pt x="3408" y="266"/>
                </a:lnTo>
                <a:lnTo>
                  <a:pt x="3409" y="277"/>
                </a:lnTo>
                <a:lnTo>
                  <a:pt x="3409" y="296"/>
                </a:lnTo>
                <a:lnTo>
                  <a:pt x="3410" y="281"/>
                </a:lnTo>
                <a:lnTo>
                  <a:pt x="3410" y="295"/>
                </a:lnTo>
                <a:lnTo>
                  <a:pt x="3410" y="327"/>
                </a:lnTo>
                <a:lnTo>
                  <a:pt x="3410" y="318"/>
                </a:lnTo>
                <a:lnTo>
                  <a:pt x="3411" y="282"/>
                </a:lnTo>
                <a:lnTo>
                  <a:pt x="3411" y="275"/>
                </a:lnTo>
                <a:lnTo>
                  <a:pt x="3411" y="280"/>
                </a:lnTo>
                <a:lnTo>
                  <a:pt x="3412" y="259"/>
                </a:lnTo>
                <a:lnTo>
                  <a:pt x="3412" y="245"/>
                </a:lnTo>
                <a:lnTo>
                  <a:pt x="3412" y="247"/>
                </a:lnTo>
                <a:lnTo>
                  <a:pt x="3412" y="235"/>
                </a:lnTo>
                <a:lnTo>
                  <a:pt x="3413" y="210"/>
                </a:lnTo>
                <a:lnTo>
                  <a:pt x="3413" y="212"/>
                </a:lnTo>
                <a:lnTo>
                  <a:pt x="3414" y="197"/>
                </a:lnTo>
                <a:lnTo>
                  <a:pt x="3414" y="191"/>
                </a:lnTo>
                <a:lnTo>
                  <a:pt x="3414" y="183"/>
                </a:lnTo>
                <a:lnTo>
                  <a:pt x="3414" y="198"/>
                </a:lnTo>
                <a:lnTo>
                  <a:pt x="3415" y="195"/>
                </a:lnTo>
                <a:lnTo>
                  <a:pt x="3415" y="159"/>
                </a:lnTo>
                <a:lnTo>
                  <a:pt x="3415" y="183"/>
                </a:lnTo>
                <a:lnTo>
                  <a:pt x="3416" y="184"/>
                </a:lnTo>
                <a:lnTo>
                  <a:pt x="3416" y="182"/>
                </a:lnTo>
                <a:lnTo>
                  <a:pt x="3416" y="172"/>
                </a:lnTo>
                <a:lnTo>
                  <a:pt x="3416" y="177"/>
                </a:lnTo>
                <a:lnTo>
                  <a:pt x="3417" y="167"/>
                </a:lnTo>
                <a:lnTo>
                  <a:pt x="3417" y="206"/>
                </a:lnTo>
                <a:lnTo>
                  <a:pt x="3418" y="221"/>
                </a:lnTo>
                <a:lnTo>
                  <a:pt x="3418" y="274"/>
                </a:lnTo>
                <a:lnTo>
                  <a:pt x="3418" y="267"/>
                </a:lnTo>
                <a:lnTo>
                  <a:pt x="3418" y="283"/>
                </a:lnTo>
                <a:lnTo>
                  <a:pt x="3419" y="265"/>
                </a:lnTo>
                <a:lnTo>
                  <a:pt x="3419" y="255"/>
                </a:lnTo>
                <a:lnTo>
                  <a:pt x="3419" y="294"/>
                </a:lnTo>
                <a:lnTo>
                  <a:pt x="3419" y="273"/>
                </a:lnTo>
                <a:lnTo>
                  <a:pt x="3420" y="285"/>
                </a:lnTo>
                <a:lnTo>
                  <a:pt x="3420" y="273"/>
                </a:lnTo>
                <a:lnTo>
                  <a:pt x="3421" y="274"/>
                </a:lnTo>
                <a:lnTo>
                  <a:pt x="3421" y="270"/>
                </a:lnTo>
                <a:lnTo>
                  <a:pt x="3421" y="241"/>
                </a:lnTo>
                <a:lnTo>
                  <a:pt x="3421" y="266"/>
                </a:lnTo>
                <a:lnTo>
                  <a:pt x="3422" y="264"/>
                </a:lnTo>
                <a:lnTo>
                  <a:pt x="3422" y="243"/>
                </a:lnTo>
                <a:lnTo>
                  <a:pt x="3422" y="215"/>
                </a:lnTo>
                <a:lnTo>
                  <a:pt x="3423" y="230"/>
                </a:lnTo>
                <a:lnTo>
                  <a:pt x="3423" y="231"/>
                </a:lnTo>
                <a:lnTo>
                  <a:pt x="3423" y="198"/>
                </a:lnTo>
                <a:lnTo>
                  <a:pt x="3423" y="186"/>
                </a:lnTo>
                <a:lnTo>
                  <a:pt x="3424" y="182"/>
                </a:lnTo>
                <a:lnTo>
                  <a:pt x="3424" y="194"/>
                </a:lnTo>
                <a:lnTo>
                  <a:pt x="3425" y="237"/>
                </a:lnTo>
                <a:lnTo>
                  <a:pt x="3425" y="202"/>
                </a:lnTo>
                <a:lnTo>
                  <a:pt x="3425" y="158"/>
                </a:lnTo>
                <a:lnTo>
                  <a:pt x="3425" y="182"/>
                </a:lnTo>
                <a:lnTo>
                  <a:pt x="3426" y="202"/>
                </a:lnTo>
                <a:lnTo>
                  <a:pt x="3426" y="207"/>
                </a:lnTo>
                <a:lnTo>
                  <a:pt x="3426" y="159"/>
                </a:lnTo>
                <a:lnTo>
                  <a:pt x="3427" y="166"/>
                </a:lnTo>
                <a:lnTo>
                  <a:pt x="3427" y="190"/>
                </a:lnTo>
                <a:lnTo>
                  <a:pt x="3427" y="173"/>
                </a:lnTo>
                <a:lnTo>
                  <a:pt x="3427" y="156"/>
                </a:lnTo>
                <a:lnTo>
                  <a:pt x="3428" y="183"/>
                </a:lnTo>
                <a:lnTo>
                  <a:pt x="3428" y="207"/>
                </a:lnTo>
                <a:lnTo>
                  <a:pt x="3429" y="205"/>
                </a:lnTo>
                <a:lnTo>
                  <a:pt x="3429" y="200"/>
                </a:lnTo>
                <a:lnTo>
                  <a:pt x="3429" y="212"/>
                </a:lnTo>
                <a:lnTo>
                  <a:pt x="3429" y="222"/>
                </a:lnTo>
                <a:lnTo>
                  <a:pt x="3430" y="235"/>
                </a:lnTo>
                <a:lnTo>
                  <a:pt x="3430" y="237"/>
                </a:lnTo>
                <a:lnTo>
                  <a:pt x="3430" y="183"/>
                </a:lnTo>
                <a:lnTo>
                  <a:pt x="3431" y="168"/>
                </a:lnTo>
                <a:lnTo>
                  <a:pt x="3431" y="173"/>
                </a:lnTo>
                <a:lnTo>
                  <a:pt x="3431" y="158"/>
                </a:lnTo>
                <a:lnTo>
                  <a:pt x="3432" y="156"/>
                </a:lnTo>
                <a:lnTo>
                  <a:pt x="3432" y="216"/>
                </a:lnTo>
                <a:lnTo>
                  <a:pt x="3432" y="252"/>
                </a:lnTo>
                <a:lnTo>
                  <a:pt x="3433" y="267"/>
                </a:lnTo>
                <a:lnTo>
                  <a:pt x="3433" y="287"/>
                </a:lnTo>
                <a:lnTo>
                  <a:pt x="3433" y="325"/>
                </a:lnTo>
                <a:lnTo>
                  <a:pt x="3433" y="322"/>
                </a:lnTo>
                <a:lnTo>
                  <a:pt x="3434" y="261"/>
                </a:lnTo>
                <a:lnTo>
                  <a:pt x="3434" y="251"/>
                </a:lnTo>
                <a:lnTo>
                  <a:pt x="3434" y="250"/>
                </a:lnTo>
                <a:lnTo>
                  <a:pt x="3434" y="264"/>
                </a:lnTo>
                <a:lnTo>
                  <a:pt x="3435" y="245"/>
                </a:lnTo>
                <a:lnTo>
                  <a:pt x="3435" y="230"/>
                </a:lnTo>
                <a:lnTo>
                  <a:pt x="3436" y="198"/>
                </a:lnTo>
                <a:lnTo>
                  <a:pt x="3436" y="184"/>
                </a:lnTo>
                <a:lnTo>
                  <a:pt x="3436" y="166"/>
                </a:lnTo>
                <a:lnTo>
                  <a:pt x="3436" y="177"/>
                </a:lnTo>
                <a:lnTo>
                  <a:pt x="3437" y="176"/>
                </a:lnTo>
                <a:lnTo>
                  <a:pt x="3437" y="176"/>
                </a:lnTo>
                <a:lnTo>
                  <a:pt x="3437" y="165"/>
                </a:lnTo>
                <a:lnTo>
                  <a:pt x="3438" y="151"/>
                </a:lnTo>
                <a:lnTo>
                  <a:pt x="3438" y="136"/>
                </a:lnTo>
                <a:lnTo>
                  <a:pt x="3438" y="167"/>
                </a:lnTo>
                <a:lnTo>
                  <a:pt x="3438" y="191"/>
                </a:lnTo>
                <a:lnTo>
                  <a:pt x="3439" y="193"/>
                </a:lnTo>
                <a:lnTo>
                  <a:pt x="3439" y="188"/>
                </a:lnTo>
                <a:lnTo>
                  <a:pt x="3440" y="212"/>
                </a:lnTo>
                <a:lnTo>
                  <a:pt x="3440" y="190"/>
                </a:lnTo>
                <a:lnTo>
                  <a:pt x="3440" y="175"/>
                </a:lnTo>
                <a:lnTo>
                  <a:pt x="3440" y="182"/>
                </a:lnTo>
                <a:lnTo>
                  <a:pt x="3441" y="175"/>
                </a:lnTo>
                <a:lnTo>
                  <a:pt x="3441" y="162"/>
                </a:lnTo>
                <a:lnTo>
                  <a:pt x="3441" y="172"/>
                </a:lnTo>
                <a:lnTo>
                  <a:pt x="3442" y="189"/>
                </a:lnTo>
                <a:lnTo>
                  <a:pt x="3442" y="192"/>
                </a:lnTo>
                <a:lnTo>
                  <a:pt x="3442" y="156"/>
                </a:lnTo>
                <a:lnTo>
                  <a:pt x="3443" y="148"/>
                </a:lnTo>
                <a:lnTo>
                  <a:pt x="3443" y="197"/>
                </a:lnTo>
                <a:lnTo>
                  <a:pt x="3443" y="204"/>
                </a:lnTo>
                <a:lnTo>
                  <a:pt x="3444" y="201"/>
                </a:lnTo>
                <a:lnTo>
                  <a:pt x="3444" y="208"/>
                </a:lnTo>
                <a:lnTo>
                  <a:pt x="3444" y="205"/>
                </a:lnTo>
                <a:lnTo>
                  <a:pt x="3444" y="209"/>
                </a:lnTo>
                <a:lnTo>
                  <a:pt x="3445" y="208"/>
                </a:lnTo>
                <a:lnTo>
                  <a:pt x="3445" y="200"/>
                </a:lnTo>
                <a:lnTo>
                  <a:pt x="3445" y="181"/>
                </a:lnTo>
                <a:lnTo>
                  <a:pt x="3445" y="177"/>
                </a:lnTo>
                <a:lnTo>
                  <a:pt x="3446" y="154"/>
                </a:lnTo>
                <a:lnTo>
                  <a:pt x="3446" y="155"/>
                </a:lnTo>
                <a:lnTo>
                  <a:pt x="3447" y="144"/>
                </a:lnTo>
                <a:lnTo>
                  <a:pt x="3447" y="130"/>
                </a:lnTo>
                <a:lnTo>
                  <a:pt x="3447" y="113"/>
                </a:lnTo>
                <a:lnTo>
                  <a:pt x="3447" y="125"/>
                </a:lnTo>
                <a:lnTo>
                  <a:pt x="3448" y="107"/>
                </a:lnTo>
                <a:lnTo>
                  <a:pt x="3448" y="144"/>
                </a:lnTo>
                <a:lnTo>
                  <a:pt x="3448" y="176"/>
                </a:lnTo>
                <a:lnTo>
                  <a:pt x="3449" y="202"/>
                </a:lnTo>
                <a:lnTo>
                  <a:pt x="3449" y="214"/>
                </a:lnTo>
                <a:lnTo>
                  <a:pt x="3449" y="234"/>
                </a:lnTo>
                <a:lnTo>
                  <a:pt x="3449" y="231"/>
                </a:lnTo>
                <a:lnTo>
                  <a:pt x="3450" y="237"/>
                </a:lnTo>
                <a:lnTo>
                  <a:pt x="3450" y="223"/>
                </a:lnTo>
                <a:lnTo>
                  <a:pt x="3451" y="235"/>
                </a:lnTo>
                <a:lnTo>
                  <a:pt x="3451" y="249"/>
                </a:lnTo>
                <a:lnTo>
                  <a:pt x="3451" y="245"/>
                </a:lnTo>
                <a:lnTo>
                  <a:pt x="3451" y="233"/>
                </a:lnTo>
                <a:lnTo>
                  <a:pt x="3452" y="232"/>
                </a:lnTo>
                <a:lnTo>
                  <a:pt x="3452" y="216"/>
                </a:lnTo>
                <a:lnTo>
                  <a:pt x="3452" y="201"/>
                </a:lnTo>
                <a:lnTo>
                  <a:pt x="3453" y="193"/>
                </a:lnTo>
                <a:lnTo>
                  <a:pt x="3453" y="194"/>
                </a:lnTo>
                <a:lnTo>
                  <a:pt x="3453" y="171"/>
                </a:lnTo>
                <a:lnTo>
                  <a:pt x="3454" y="167"/>
                </a:lnTo>
                <a:lnTo>
                  <a:pt x="3454" y="156"/>
                </a:lnTo>
                <a:lnTo>
                  <a:pt x="3454" y="135"/>
                </a:lnTo>
                <a:lnTo>
                  <a:pt x="3455" y="134"/>
                </a:lnTo>
                <a:lnTo>
                  <a:pt x="3455" y="137"/>
                </a:lnTo>
                <a:lnTo>
                  <a:pt x="3455" y="144"/>
                </a:lnTo>
                <a:lnTo>
                  <a:pt x="3455" y="127"/>
                </a:lnTo>
                <a:lnTo>
                  <a:pt x="3456" y="119"/>
                </a:lnTo>
                <a:lnTo>
                  <a:pt x="3456" y="117"/>
                </a:lnTo>
                <a:lnTo>
                  <a:pt x="3456" y="114"/>
                </a:lnTo>
                <a:lnTo>
                  <a:pt x="3457" y="132"/>
                </a:lnTo>
                <a:lnTo>
                  <a:pt x="3457" y="140"/>
                </a:lnTo>
                <a:lnTo>
                  <a:pt x="3457" y="158"/>
                </a:lnTo>
                <a:lnTo>
                  <a:pt x="3458" y="175"/>
                </a:lnTo>
                <a:lnTo>
                  <a:pt x="3458" y="184"/>
                </a:lnTo>
                <a:lnTo>
                  <a:pt x="3458" y="150"/>
                </a:lnTo>
                <a:lnTo>
                  <a:pt x="3459" y="149"/>
                </a:lnTo>
                <a:lnTo>
                  <a:pt x="3459" y="130"/>
                </a:lnTo>
                <a:lnTo>
                  <a:pt x="3459" y="101"/>
                </a:lnTo>
                <a:lnTo>
                  <a:pt x="3459" y="128"/>
                </a:lnTo>
                <a:lnTo>
                  <a:pt x="3460" y="127"/>
                </a:lnTo>
                <a:lnTo>
                  <a:pt x="3460" y="168"/>
                </a:lnTo>
                <a:lnTo>
                  <a:pt x="3461" y="208"/>
                </a:lnTo>
                <a:lnTo>
                  <a:pt x="3461" y="212"/>
                </a:lnTo>
                <a:lnTo>
                  <a:pt x="3461" y="170"/>
                </a:lnTo>
                <a:lnTo>
                  <a:pt x="3461" y="157"/>
                </a:lnTo>
                <a:lnTo>
                  <a:pt x="3462" y="133"/>
                </a:lnTo>
                <a:lnTo>
                  <a:pt x="3462" y="105"/>
                </a:lnTo>
                <a:lnTo>
                  <a:pt x="3462" y="124"/>
                </a:lnTo>
                <a:lnTo>
                  <a:pt x="3462" y="121"/>
                </a:lnTo>
                <a:lnTo>
                  <a:pt x="3463" y="124"/>
                </a:lnTo>
                <a:lnTo>
                  <a:pt x="3463" y="165"/>
                </a:lnTo>
                <a:lnTo>
                  <a:pt x="3463" y="201"/>
                </a:lnTo>
                <a:lnTo>
                  <a:pt x="3464" y="228"/>
                </a:lnTo>
                <a:lnTo>
                  <a:pt x="3464" y="224"/>
                </a:lnTo>
                <a:lnTo>
                  <a:pt x="3464" y="251"/>
                </a:lnTo>
                <a:lnTo>
                  <a:pt x="3465" y="226"/>
                </a:lnTo>
                <a:lnTo>
                  <a:pt x="3465" y="204"/>
                </a:lnTo>
                <a:lnTo>
                  <a:pt x="3465" y="208"/>
                </a:lnTo>
                <a:lnTo>
                  <a:pt x="3466" y="194"/>
                </a:lnTo>
                <a:lnTo>
                  <a:pt x="3466" y="194"/>
                </a:lnTo>
                <a:lnTo>
                  <a:pt x="3466" y="173"/>
                </a:lnTo>
                <a:lnTo>
                  <a:pt x="3466" y="162"/>
                </a:lnTo>
                <a:lnTo>
                  <a:pt x="3467" y="156"/>
                </a:lnTo>
                <a:lnTo>
                  <a:pt x="3467" y="175"/>
                </a:lnTo>
                <a:lnTo>
                  <a:pt x="3467" y="189"/>
                </a:lnTo>
                <a:lnTo>
                  <a:pt x="3468" y="190"/>
                </a:lnTo>
                <a:lnTo>
                  <a:pt x="3468" y="184"/>
                </a:lnTo>
                <a:lnTo>
                  <a:pt x="3468" y="179"/>
                </a:lnTo>
                <a:lnTo>
                  <a:pt x="3469" y="178"/>
                </a:lnTo>
                <a:lnTo>
                  <a:pt x="3469" y="194"/>
                </a:lnTo>
                <a:lnTo>
                  <a:pt x="3469" y="190"/>
                </a:lnTo>
                <a:lnTo>
                  <a:pt x="3470" y="212"/>
                </a:lnTo>
                <a:lnTo>
                  <a:pt x="3470" y="248"/>
                </a:lnTo>
                <a:lnTo>
                  <a:pt x="3470" y="256"/>
                </a:lnTo>
                <a:lnTo>
                  <a:pt x="3470" y="211"/>
                </a:lnTo>
                <a:lnTo>
                  <a:pt x="3471" y="198"/>
                </a:lnTo>
                <a:lnTo>
                  <a:pt x="3471" y="213"/>
                </a:lnTo>
                <a:lnTo>
                  <a:pt x="3472" y="257"/>
                </a:lnTo>
                <a:lnTo>
                  <a:pt x="3472" y="257"/>
                </a:lnTo>
                <a:lnTo>
                  <a:pt x="3472" y="277"/>
                </a:lnTo>
                <a:lnTo>
                  <a:pt x="3472" y="281"/>
                </a:lnTo>
                <a:lnTo>
                  <a:pt x="3473" y="243"/>
                </a:lnTo>
                <a:lnTo>
                  <a:pt x="3473" y="229"/>
                </a:lnTo>
                <a:lnTo>
                  <a:pt x="3473" y="235"/>
                </a:lnTo>
                <a:lnTo>
                  <a:pt x="3474" y="224"/>
                </a:lnTo>
                <a:lnTo>
                  <a:pt x="3474" y="208"/>
                </a:lnTo>
                <a:lnTo>
                  <a:pt x="3474" y="186"/>
                </a:lnTo>
                <a:lnTo>
                  <a:pt x="3474" y="160"/>
                </a:lnTo>
                <a:lnTo>
                  <a:pt x="3475" y="166"/>
                </a:lnTo>
                <a:lnTo>
                  <a:pt x="3475" y="182"/>
                </a:lnTo>
                <a:lnTo>
                  <a:pt x="3476" y="138"/>
                </a:lnTo>
                <a:lnTo>
                  <a:pt x="3476" y="164"/>
                </a:lnTo>
                <a:lnTo>
                  <a:pt x="3476" y="175"/>
                </a:lnTo>
                <a:lnTo>
                  <a:pt x="3476" y="213"/>
                </a:lnTo>
                <a:lnTo>
                  <a:pt x="3477" y="199"/>
                </a:lnTo>
                <a:lnTo>
                  <a:pt x="3477" y="211"/>
                </a:lnTo>
                <a:lnTo>
                  <a:pt x="3477" y="200"/>
                </a:lnTo>
                <a:lnTo>
                  <a:pt x="3477" y="188"/>
                </a:lnTo>
                <a:lnTo>
                  <a:pt x="3478" y="165"/>
                </a:lnTo>
                <a:lnTo>
                  <a:pt x="3478" y="163"/>
                </a:lnTo>
                <a:lnTo>
                  <a:pt x="3478" y="148"/>
                </a:lnTo>
                <a:lnTo>
                  <a:pt x="3479" y="152"/>
                </a:lnTo>
                <a:lnTo>
                  <a:pt x="3479" y="143"/>
                </a:lnTo>
                <a:lnTo>
                  <a:pt x="3479" y="162"/>
                </a:lnTo>
                <a:lnTo>
                  <a:pt x="3480" y="245"/>
                </a:lnTo>
                <a:lnTo>
                  <a:pt x="3480" y="251"/>
                </a:lnTo>
                <a:lnTo>
                  <a:pt x="3480" y="214"/>
                </a:lnTo>
                <a:lnTo>
                  <a:pt x="3481" y="233"/>
                </a:lnTo>
                <a:lnTo>
                  <a:pt x="3481" y="270"/>
                </a:lnTo>
                <a:lnTo>
                  <a:pt x="3481" y="266"/>
                </a:lnTo>
                <a:lnTo>
                  <a:pt x="3481" y="264"/>
                </a:lnTo>
                <a:lnTo>
                  <a:pt x="3482" y="275"/>
                </a:lnTo>
                <a:lnTo>
                  <a:pt x="3482" y="249"/>
                </a:lnTo>
                <a:lnTo>
                  <a:pt x="3483" y="245"/>
                </a:lnTo>
                <a:lnTo>
                  <a:pt x="3483" y="283"/>
                </a:lnTo>
                <a:lnTo>
                  <a:pt x="3483" y="269"/>
                </a:lnTo>
                <a:lnTo>
                  <a:pt x="3483" y="280"/>
                </a:lnTo>
                <a:lnTo>
                  <a:pt x="3484" y="264"/>
                </a:lnTo>
                <a:lnTo>
                  <a:pt x="3484" y="271"/>
                </a:lnTo>
                <a:lnTo>
                  <a:pt x="3484" y="259"/>
                </a:lnTo>
                <a:lnTo>
                  <a:pt x="3485" y="205"/>
                </a:lnTo>
                <a:lnTo>
                  <a:pt x="3485" y="203"/>
                </a:lnTo>
                <a:lnTo>
                  <a:pt x="3485" y="194"/>
                </a:lnTo>
                <a:lnTo>
                  <a:pt x="3485" y="207"/>
                </a:lnTo>
                <a:lnTo>
                  <a:pt x="3486" y="190"/>
                </a:lnTo>
                <a:lnTo>
                  <a:pt x="3486" y="208"/>
                </a:lnTo>
                <a:lnTo>
                  <a:pt x="3487" y="186"/>
                </a:lnTo>
                <a:lnTo>
                  <a:pt x="3487" y="184"/>
                </a:lnTo>
                <a:lnTo>
                  <a:pt x="3487" y="162"/>
                </a:lnTo>
                <a:lnTo>
                  <a:pt x="3487" y="183"/>
                </a:lnTo>
                <a:lnTo>
                  <a:pt x="3488" y="178"/>
                </a:lnTo>
                <a:lnTo>
                  <a:pt x="3488" y="184"/>
                </a:lnTo>
                <a:lnTo>
                  <a:pt x="3488" y="187"/>
                </a:lnTo>
                <a:lnTo>
                  <a:pt x="3488" y="196"/>
                </a:lnTo>
                <a:lnTo>
                  <a:pt x="3489" y="220"/>
                </a:lnTo>
                <a:lnTo>
                  <a:pt x="3489" y="224"/>
                </a:lnTo>
                <a:lnTo>
                  <a:pt x="3489" y="204"/>
                </a:lnTo>
                <a:lnTo>
                  <a:pt x="3490" y="170"/>
                </a:lnTo>
                <a:lnTo>
                  <a:pt x="3490" y="151"/>
                </a:lnTo>
                <a:lnTo>
                  <a:pt x="3491" y="142"/>
                </a:lnTo>
                <a:lnTo>
                  <a:pt x="3491" y="132"/>
                </a:lnTo>
                <a:lnTo>
                  <a:pt x="3491" y="115"/>
                </a:lnTo>
                <a:lnTo>
                  <a:pt x="3491" y="134"/>
                </a:lnTo>
                <a:lnTo>
                  <a:pt x="3492" y="148"/>
                </a:lnTo>
                <a:lnTo>
                  <a:pt x="3492" y="193"/>
                </a:lnTo>
                <a:lnTo>
                  <a:pt x="3492" y="182"/>
                </a:lnTo>
                <a:lnTo>
                  <a:pt x="3492" y="200"/>
                </a:lnTo>
                <a:lnTo>
                  <a:pt x="3493" y="182"/>
                </a:lnTo>
                <a:lnTo>
                  <a:pt x="3493" y="150"/>
                </a:lnTo>
                <a:lnTo>
                  <a:pt x="3494" y="138"/>
                </a:lnTo>
                <a:lnTo>
                  <a:pt x="3494" y="131"/>
                </a:lnTo>
                <a:lnTo>
                  <a:pt x="3494" y="134"/>
                </a:lnTo>
                <a:lnTo>
                  <a:pt x="3494" y="114"/>
                </a:lnTo>
                <a:lnTo>
                  <a:pt x="3495" y="97"/>
                </a:lnTo>
                <a:lnTo>
                  <a:pt x="3495" y="108"/>
                </a:lnTo>
                <a:lnTo>
                  <a:pt x="3495" y="118"/>
                </a:lnTo>
                <a:lnTo>
                  <a:pt x="3496" y="128"/>
                </a:lnTo>
                <a:lnTo>
                  <a:pt x="3496" y="119"/>
                </a:lnTo>
                <a:lnTo>
                  <a:pt x="3496" y="135"/>
                </a:lnTo>
                <a:lnTo>
                  <a:pt x="3496" y="155"/>
                </a:lnTo>
                <a:lnTo>
                  <a:pt x="3497" y="182"/>
                </a:lnTo>
                <a:lnTo>
                  <a:pt x="3497" y="180"/>
                </a:lnTo>
                <a:lnTo>
                  <a:pt x="3498" y="173"/>
                </a:lnTo>
                <a:lnTo>
                  <a:pt x="3498" y="161"/>
                </a:lnTo>
                <a:lnTo>
                  <a:pt x="3498" y="142"/>
                </a:lnTo>
                <a:lnTo>
                  <a:pt x="3498" y="143"/>
                </a:lnTo>
                <a:lnTo>
                  <a:pt x="3499" y="140"/>
                </a:lnTo>
                <a:lnTo>
                  <a:pt x="3499" y="160"/>
                </a:lnTo>
                <a:lnTo>
                  <a:pt x="3499" y="153"/>
                </a:lnTo>
                <a:lnTo>
                  <a:pt x="3500" y="152"/>
                </a:lnTo>
                <a:lnTo>
                  <a:pt x="3500" y="139"/>
                </a:lnTo>
                <a:lnTo>
                  <a:pt x="3500" y="164"/>
                </a:lnTo>
                <a:lnTo>
                  <a:pt x="3500" y="184"/>
                </a:lnTo>
                <a:lnTo>
                  <a:pt x="3501" y="176"/>
                </a:lnTo>
                <a:lnTo>
                  <a:pt x="3501" y="133"/>
                </a:lnTo>
                <a:lnTo>
                  <a:pt x="3502" y="115"/>
                </a:lnTo>
                <a:lnTo>
                  <a:pt x="3502" y="170"/>
                </a:lnTo>
                <a:lnTo>
                  <a:pt x="3502" y="205"/>
                </a:lnTo>
                <a:lnTo>
                  <a:pt x="3502" y="222"/>
                </a:lnTo>
                <a:lnTo>
                  <a:pt x="3503" y="233"/>
                </a:lnTo>
                <a:lnTo>
                  <a:pt x="3503" y="260"/>
                </a:lnTo>
                <a:lnTo>
                  <a:pt x="3503" y="295"/>
                </a:lnTo>
                <a:lnTo>
                  <a:pt x="3503" y="283"/>
                </a:lnTo>
                <a:lnTo>
                  <a:pt x="3504" y="327"/>
                </a:lnTo>
                <a:lnTo>
                  <a:pt x="3504" y="293"/>
                </a:lnTo>
                <a:lnTo>
                  <a:pt x="3505" y="265"/>
                </a:lnTo>
                <a:lnTo>
                  <a:pt x="3505" y="268"/>
                </a:lnTo>
                <a:lnTo>
                  <a:pt x="3505" y="260"/>
                </a:lnTo>
                <a:lnTo>
                  <a:pt x="3505" y="289"/>
                </a:lnTo>
                <a:lnTo>
                  <a:pt x="3506" y="275"/>
                </a:lnTo>
                <a:lnTo>
                  <a:pt x="3506" y="283"/>
                </a:lnTo>
                <a:lnTo>
                  <a:pt x="3506" y="286"/>
                </a:lnTo>
                <a:lnTo>
                  <a:pt x="3507" y="256"/>
                </a:lnTo>
                <a:lnTo>
                  <a:pt x="3507" y="277"/>
                </a:lnTo>
                <a:lnTo>
                  <a:pt x="3507" y="263"/>
                </a:lnTo>
                <a:lnTo>
                  <a:pt x="3507" y="219"/>
                </a:lnTo>
                <a:lnTo>
                  <a:pt x="3508" y="166"/>
                </a:lnTo>
                <a:lnTo>
                  <a:pt x="3508" y="141"/>
                </a:lnTo>
                <a:lnTo>
                  <a:pt x="3509" y="157"/>
                </a:lnTo>
                <a:lnTo>
                  <a:pt x="3509" y="135"/>
                </a:lnTo>
                <a:lnTo>
                  <a:pt x="3509" y="133"/>
                </a:lnTo>
                <a:lnTo>
                  <a:pt x="3509" y="133"/>
                </a:lnTo>
                <a:lnTo>
                  <a:pt x="3510" y="147"/>
                </a:lnTo>
                <a:lnTo>
                  <a:pt x="3510" y="156"/>
                </a:lnTo>
                <a:lnTo>
                  <a:pt x="3510" y="139"/>
                </a:lnTo>
                <a:lnTo>
                  <a:pt x="3511" y="130"/>
                </a:lnTo>
                <a:lnTo>
                  <a:pt x="3511" y="134"/>
                </a:lnTo>
                <a:lnTo>
                  <a:pt x="3511" y="177"/>
                </a:lnTo>
                <a:lnTo>
                  <a:pt x="3511" y="170"/>
                </a:lnTo>
                <a:lnTo>
                  <a:pt x="3512" y="174"/>
                </a:lnTo>
                <a:lnTo>
                  <a:pt x="3512" y="195"/>
                </a:lnTo>
                <a:lnTo>
                  <a:pt x="3513" y="212"/>
                </a:lnTo>
                <a:lnTo>
                  <a:pt x="3513" y="220"/>
                </a:lnTo>
                <a:lnTo>
                  <a:pt x="3513" y="225"/>
                </a:lnTo>
                <a:lnTo>
                  <a:pt x="3513" y="240"/>
                </a:lnTo>
                <a:lnTo>
                  <a:pt x="3514" y="236"/>
                </a:lnTo>
                <a:lnTo>
                  <a:pt x="3514" y="238"/>
                </a:lnTo>
                <a:lnTo>
                  <a:pt x="3514" y="238"/>
                </a:lnTo>
                <a:lnTo>
                  <a:pt x="3515" y="223"/>
                </a:lnTo>
                <a:lnTo>
                  <a:pt x="3515" y="220"/>
                </a:lnTo>
                <a:lnTo>
                  <a:pt x="3515" y="213"/>
                </a:lnTo>
                <a:lnTo>
                  <a:pt x="3516" y="202"/>
                </a:lnTo>
                <a:lnTo>
                  <a:pt x="3516" y="210"/>
                </a:lnTo>
                <a:lnTo>
                  <a:pt x="3516" y="191"/>
                </a:lnTo>
                <a:lnTo>
                  <a:pt x="3517" y="177"/>
                </a:lnTo>
                <a:lnTo>
                  <a:pt x="3517" y="174"/>
                </a:lnTo>
                <a:lnTo>
                  <a:pt x="3517" y="184"/>
                </a:lnTo>
                <a:lnTo>
                  <a:pt x="3517" y="172"/>
                </a:lnTo>
                <a:lnTo>
                  <a:pt x="3518" y="157"/>
                </a:lnTo>
                <a:lnTo>
                  <a:pt x="3518" y="160"/>
                </a:lnTo>
                <a:lnTo>
                  <a:pt x="3518" y="135"/>
                </a:lnTo>
                <a:lnTo>
                  <a:pt x="3518" y="125"/>
                </a:lnTo>
                <a:lnTo>
                  <a:pt x="3519" y="124"/>
                </a:lnTo>
                <a:lnTo>
                  <a:pt x="3519" y="134"/>
                </a:lnTo>
                <a:lnTo>
                  <a:pt x="3520" y="139"/>
                </a:lnTo>
                <a:lnTo>
                  <a:pt x="3520" y="133"/>
                </a:lnTo>
                <a:lnTo>
                  <a:pt x="3520" y="129"/>
                </a:lnTo>
                <a:lnTo>
                  <a:pt x="3520" y="174"/>
                </a:lnTo>
                <a:lnTo>
                  <a:pt x="3521" y="153"/>
                </a:lnTo>
                <a:lnTo>
                  <a:pt x="3521" y="142"/>
                </a:lnTo>
                <a:lnTo>
                  <a:pt x="3521" y="147"/>
                </a:lnTo>
                <a:lnTo>
                  <a:pt x="3522" y="131"/>
                </a:lnTo>
                <a:lnTo>
                  <a:pt x="3522" y="134"/>
                </a:lnTo>
                <a:lnTo>
                  <a:pt x="3522" y="123"/>
                </a:lnTo>
                <a:lnTo>
                  <a:pt x="3522" y="106"/>
                </a:lnTo>
                <a:lnTo>
                  <a:pt x="3523" y="101"/>
                </a:lnTo>
                <a:lnTo>
                  <a:pt x="3523" y="93"/>
                </a:lnTo>
                <a:lnTo>
                  <a:pt x="3524" y="119"/>
                </a:lnTo>
                <a:lnTo>
                  <a:pt x="3524" y="106"/>
                </a:lnTo>
                <a:lnTo>
                  <a:pt x="3524" y="142"/>
                </a:lnTo>
                <a:lnTo>
                  <a:pt x="3524" y="135"/>
                </a:lnTo>
                <a:lnTo>
                  <a:pt x="3525" y="107"/>
                </a:lnTo>
                <a:lnTo>
                  <a:pt x="3525" y="103"/>
                </a:lnTo>
                <a:lnTo>
                  <a:pt x="3525" y="109"/>
                </a:lnTo>
                <a:lnTo>
                  <a:pt x="3526" y="127"/>
                </a:lnTo>
                <a:lnTo>
                  <a:pt x="3526" y="115"/>
                </a:lnTo>
                <a:lnTo>
                  <a:pt x="3526" y="160"/>
                </a:lnTo>
                <a:lnTo>
                  <a:pt x="3527" y="171"/>
                </a:lnTo>
                <a:lnTo>
                  <a:pt x="3527" y="163"/>
                </a:lnTo>
                <a:lnTo>
                  <a:pt x="3527" y="141"/>
                </a:lnTo>
                <a:lnTo>
                  <a:pt x="3528" y="142"/>
                </a:lnTo>
                <a:lnTo>
                  <a:pt x="3528" y="150"/>
                </a:lnTo>
                <a:lnTo>
                  <a:pt x="3528" y="203"/>
                </a:lnTo>
                <a:lnTo>
                  <a:pt x="3528" y="216"/>
                </a:lnTo>
                <a:lnTo>
                  <a:pt x="3529" y="217"/>
                </a:lnTo>
                <a:lnTo>
                  <a:pt x="3529" y="198"/>
                </a:lnTo>
                <a:lnTo>
                  <a:pt x="3529" y="177"/>
                </a:lnTo>
                <a:lnTo>
                  <a:pt x="3529" y="164"/>
                </a:lnTo>
                <a:lnTo>
                  <a:pt x="3530" y="137"/>
                </a:lnTo>
                <a:lnTo>
                  <a:pt x="3530" y="145"/>
                </a:lnTo>
                <a:lnTo>
                  <a:pt x="3531" y="137"/>
                </a:lnTo>
                <a:lnTo>
                  <a:pt x="3531" y="137"/>
                </a:lnTo>
                <a:lnTo>
                  <a:pt x="3531" y="128"/>
                </a:lnTo>
                <a:lnTo>
                  <a:pt x="3532" y="121"/>
                </a:lnTo>
                <a:lnTo>
                  <a:pt x="3532" y="136"/>
                </a:lnTo>
                <a:lnTo>
                  <a:pt x="3532" y="148"/>
                </a:lnTo>
                <a:lnTo>
                  <a:pt x="3532" y="177"/>
                </a:lnTo>
                <a:lnTo>
                  <a:pt x="3533" y="168"/>
                </a:lnTo>
                <a:lnTo>
                  <a:pt x="3533" y="156"/>
                </a:lnTo>
                <a:lnTo>
                  <a:pt x="3534" y="163"/>
                </a:lnTo>
                <a:lnTo>
                  <a:pt x="3534" y="180"/>
                </a:lnTo>
                <a:lnTo>
                  <a:pt x="3534" y="190"/>
                </a:lnTo>
                <a:lnTo>
                  <a:pt x="3534" y="204"/>
                </a:lnTo>
                <a:lnTo>
                  <a:pt x="3535" y="216"/>
                </a:lnTo>
                <a:lnTo>
                  <a:pt x="3535" y="189"/>
                </a:lnTo>
                <a:lnTo>
                  <a:pt x="3535" y="199"/>
                </a:lnTo>
                <a:lnTo>
                  <a:pt x="3535" y="255"/>
                </a:lnTo>
                <a:lnTo>
                  <a:pt x="3536" y="263"/>
                </a:lnTo>
                <a:lnTo>
                  <a:pt x="3536" y="273"/>
                </a:lnTo>
                <a:lnTo>
                  <a:pt x="3536" y="255"/>
                </a:lnTo>
                <a:lnTo>
                  <a:pt x="3537" y="267"/>
                </a:lnTo>
                <a:lnTo>
                  <a:pt x="3537" y="250"/>
                </a:lnTo>
                <a:lnTo>
                  <a:pt x="3537" y="238"/>
                </a:lnTo>
                <a:lnTo>
                  <a:pt x="3538" y="261"/>
                </a:lnTo>
                <a:lnTo>
                  <a:pt x="3538" y="264"/>
                </a:lnTo>
                <a:lnTo>
                  <a:pt x="3538" y="266"/>
                </a:lnTo>
                <a:lnTo>
                  <a:pt x="3539" y="249"/>
                </a:lnTo>
                <a:lnTo>
                  <a:pt x="3539" y="260"/>
                </a:lnTo>
                <a:lnTo>
                  <a:pt x="3539" y="265"/>
                </a:lnTo>
                <a:lnTo>
                  <a:pt x="3539" y="289"/>
                </a:lnTo>
                <a:lnTo>
                  <a:pt x="3540" y="261"/>
                </a:lnTo>
                <a:lnTo>
                  <a:pt x="3540" y="272"/>
                </a:lnTo>
                <a:lnTo>
                  <a:pt x="3540" y="270"/>
                </a:lnTo>
                <a:lnTo>
                  <a:pt x="3541" y="274"/>
                </a:lnTo>
                <a:lnTo>
                  <a:pt x="3541" y="239"/>
                </a:lnTo>
                <a:lnTo>
                  <a:pt x="3541" y="183"/>
                </a:lnTo>
                <a:lnTo>
                  <a:pt x="3542" y="158"/>
                </a:lnTo>
                <a:lnTo>
                  <a:pt x="3542" y="178"/>
                </a:lnTo>
                <a:lnTo>
                  <a:pt x="3542" y="180"/>
                </a:lnTo>
                <a:lnTo>
                  <a:pt x="3543" y="175"/>
                </a:lnTo>
                <a:lnTo>
                  <a:pt x="3543" y="180"/>
                </a:lnTo>
                <a:lnTo>
                  <a:pt x="3543" y="188"/>
                </a:lnTo>
                <a:lnTo>
                  <a:pt x="3543" y="189"/>
                </a:lnTo>
                <a:lnTo>
                  <a:pt x="3544" y="198"/>
                </a:lnTo>
                <a:lnTo>
                  <a:pt x="3544" y="178"/>
                </a:lnTo>
                <a:lnTo>
                  <a:pt x="3545" y="169"/>
                </a:lnTo>
                <a:lnTo>
                  <a:pt x="3545" y="171"/>
                </a:lnTo>
                <a:lnTo>
                  <a:pt x="3545" y="162"/>
                </a:lnTo>
                <a:lnTo>
                  <a:pt x="3545" y="162"/>
                </a:lnTo>
                <a:lnTo>
                  <a:pt x="3546" y="175"/>
                </a:lnTo>
                <a:lnTo>
                  <a:pt x="3546" y="180"/>
                </a:lnTo>
                <a:lnTo>
                  <a:pt x="3546" y="162"/>
                </a:lnTo>
                <a:lnTo>
                  <a:pt x="3546" y="172"/>
                </a:lnTo>
                <a:lnTo>
                  <a:pt x="3547" y="177"/>
                </a:lnTo>
                <a:lnTo>
                  <a:pt x="3547" y="187"/>
                </a:lnTo>
                <a:lnTo>
                  <a:pt x="3547" y="182"/>
                </a:lnTo>
                <a:lnTo>
                  <a:pt x="3548" y="153"/>
                </a:lnTo>
                <a:lnTo>
                  <a:pt x="3548" y="160"/>
                </a:lnTo>
                <a:lnTo>
                  <a:pt x="3548" y="156"/>
                </a:lnTo>
                <a:lnTo>
                  <a:pt x="3549" y="136"/>
                </a:lnTo>
                <a:lnTo>
                  <a:pt x="3549" y="143"/>
                </a:lnTo>
                <a:lnTo>
                  <a:pt x="3549" y="130"/>
                </a:lnTo>
                <a:lnTo>
                  <a:pt x="3550" y="136"/>
                </a:lnTo>
                <a:lnTo>
                  <a:pt x="3550" y="139"/>
                </a:lnTo>
                <a:lnTo>
                  <a:pt x="3550" y="145"/>
                </a:lnTo>
                <a:lnTo>
                  <a:pt x="3550" y="150"/>
                </a:lnTo>
                <a:lnTo>
                  <a:pt x="3551" y="131"/>
                </a:lnTo>
                <a:lnTo>
                  <a:pt x="3551" y="114"/>
                </a:lnTo>
                <a:lnTo>
                  <a:pt x="3551" y="133"/>
                </a:lnTo>
                <a:lnTo>
                  <a:pt x="3552" y="165"/>
                </a:lnTo>
                <a:lnTo>
                  <a:pt x="3552" y="207"/>
                </a:lnTo>
                <a:lnTo>
                  <a:pt x="3552" y="231"/>
                </a:lnTo>
                <a:lnTo>
                  <a:pt x="3553" y="260"/>
                </a:lnTo>
                <a:lnTo>
                  <a:pt x="3553" y="268"/>
                </a:lnTo>
                <a:lnTo>
                  <a:pt x="3553" y="258"/>
                </a:lnTo>
                <a:lnTo>
                  <a:pt x="3554" y="228"/>
                </a:lnTo>
                <a:lnTo>
                  <a:pt x="3554" y="216"/>
                </a:lnTo>
                <a:lnTo>
                  <a:pt x="3554" y="229"/>
                </a:lnTo>
                <a:lnTo>
                  <a:pt x="3554" y="209"/>
                </a:lnTo>
                <a:lnTo>
                  <a:pt x="3555" y="194"/>
                </a:lnTo>
                <a:lnTo>
                  <a:pt x="3555" y="163"/>
                </a:lnTo>
                <a:lnTo>
                  <a:pt x="3556" y="157"/>
                </a:lnTo>
                <a:lnTo>
                  <a:pt x="3556" y="164"/>
                </a:lnTo>
                <a:lnTo>
                  <a:pt x="3556" y="200"/>
                </a:lnTo>
                <a:lnTo>
                  <a:pt x="3556" y="223"/>
                </a:lnTo>
                <a:lnTo>
                  <a:pt x="3557" y="206"/>
                </a:lnTo>
                <a:lnTo>
                  <a:pt x="3557" y="230"/>
                </a:lnTo>
                <a:lnTo>
                  <a:pt x="3557" y="223"/>
                </a:lnTo>
                <a:lnTo>
                  <a:pt x="3558" y="200"/>
                </a:lnTo>
                <a:lnTo>
                  <a:pt x="3558" y="178"/>
                </a:lnTo>
                <a:lnTo>
                  <a:pt x="3558" y="176"/>
                </a:lnTo>
                <a:lnTo>
                  <a:pt x="3558" y="190"/>
                </a:lnTo>
                <a:lnTo>
                  <a:pt x="3559" y="217"/>
                </a:lnTo>
                <a:lnTo>
                  <a:pt x="3559" y="240"/>
                </a:lnTo>
                <a:lnTo>
                  <a:pt x="3560" y="260"/>
                </a:lnTo>
                <a:lnTo>
                  <a:pt x="3560" y="269"/>
                </a:lnTo>
                <a:lnTo>
                  <a:pt x="3560" y="268"/>
                </a:lnTo>
                <a:lnTo>
                  <a:pt x="3560" y="255"/>
                </a:lnTo>
                <a:lnTo>
                  <a:pt x="3561" y="251"/>
                </a:lnTo>
                <a:lnTo>
                  <a:pt x="3561" y="249"/>
                </a:lnTo>
                <a:lnTo>
                  <a:pt x="3561" y="283"/>
                </a:lnTo>
                <a:lnTo>
                  <a:pt x="3561" y="279"/>
                </a:lnTo>
                <a:lnTo>
                  <a:pt x="3562" y="279"/>
                </a:lnTo>
                <a:lnTo>
                  <a:pt x="3562" y="271"/>
                </a:lnTo>
                <a:lnTo>
                  <a:pt x="3562" y="251"/>
                </a:lnTo>
                <a:lnTo>
                  <a:pt x="3563" y="232"/>
                </a:lnTo>
                <a:lnTo>
                  <a:pt x="3563" y="223"/>
                </a:lnTo>
                <a:lnTo>
                  <a:pt x="3563" y="192"/>
                </a:lnTo>
                <a:lnTo>
                  <a:pt x="3564" y="156"/>
                </a:lnTo>
                <a:lnTo>
                  <a:pt x="3564" y="160"/>
                </a:lnTo>
                <a:lnTo>
                  <a:pt x="3564" y="170"/>
                </a:lnTo>
                <a:lnTo>
                  <a:pt x="3565" y="167"/>
                </a:lnTo>
                <a:lnTo>
                  <a:pt x="3565" y="177"/>
                </a:lnTo>
                <a:lnTo>
                  <a:pt x="3565" y="164"/>
                </a:lnTo>
                <a:lnTo>
                  <a:pt x="3565" y="175"/>
                </a:lnTo>
                <a:lnTo>
                  <a:pt x="3566" y="174"/>
                </a:lnTo>
                <a:lnTo>
                  <a:pt x="3566" y="168"/>
                </a:lnTo>
                <a:lnTo>
                  <a:pt x="3567" y="173"/>
                </a:lnTo>
                <a:lnTo>
                  <a:pt x="3567" y="185"/>
                </a:lnTo>
                <a:lnTo>
                  <a:pt x="3567" y="241"/>
                </a:lnTo>
                <a:lnTo>
                  <a:pt x="3567" y="272"/>
                </a:lnTo>
                <a:lnTo>
                  <a:pt x="3568" y="234"/>
                </a:lnTo>
                <a:lnTo>
                  <a:pt x="3568" y="196"/>
                </a:lnTo>
                <a:lnTo>
                  <a:pt x="3568" y="176"/>
                </a:lnTo>
                <a:lnTo>
                  <a:pt x="3569" y="154"/>
                </a:lnTo>
                <a:lnTo>
                  <a:pt x="3569" y="166"/>
                </a:lnTo>
                <a:lnTo>
                  <a:pt x="3569" y="179"/>
                </a:lnTo>
                <a:lnTo>
                  <a:pt x="3569" y="188"/>
                </a:lnTo>
                <a:lnTo>
                  <a:pt x="3570" y="206"/>
                </a:lnTo>
                <a:lnTo>
                  <a:pt x="3570" y="202"/>
                </a:lnTo>
                <a:lnTo>
                  <a:pt x="3571" y="219"/>
                </a:lnTo>
                <a:lnTo>
                  <a:pt x="3571" y="228"/>
                </a:lnTo>
                <a:lnTo>
                  <a:pt x="3571" y="184"/>
                </a:lnTo>
                <a:lnTo>
                  <a:pt x="3571" y="156"/>
                </a:lnTo>
                <a:lnTo>
                  <a:pt x="3572" y="117"/>
                </a:lnTo>
                <a:lnTo>
                  <a:pt x="3572" y="142"/>
                </a:lnTo>
                <a:lnTo>
                  <a:pt x="3572" y="121"/>
                </a:lnTo>
                <a:lnTo>
                  <a:pt x="3573" y="146"/>
                </a:lnTo>
                <a:lnTo>
                  <a:pt x="3573" y="127"/>
                </a:lnTo>
                <a:lnTo>
                  <a:pt x="3573" y="140"/>
                </a:lnTo>
                <a:lnTo>
                  <a:pt x="3573" y="129"/>
                </a:lnTo>
                <a:lnTo>
                  <a:pt x="3574" y="123"/>
                </a:lnTo>
                <a:lnTo>
                  <a:pt x="3574" y="144"/>
                </a:lnTo>
                <a:lnTo>
                  <a:pt x="3575" y="124"/>
                </a:lnTo>
                <a:lnTo>
                  <a:pt x="3575" y="139"/>
                </a:lnTo>
                <a:lnTo>
                  <a:pt x="3575" y="164"/>
                </a:lnTo>
                <a:lnTo>
                  <a:pt x="3575" y="205"/>
                </a:lnTo>
                <a:lnTo>
                  <a:pt x="3576" y="190"/>
                </a:lnTo>
                <a:lnTo>
                  <a:pt x="3576" y="239"/>
                </a:lnTo>
                <a:lnTo>
                  <a:pt x="3576" y="253"/>
                </a:lnTo>
                <a:lnTo>
                  <a:pt x="3576" y="237"/>
                </a:lnTo>
                <a:lnTo>
                  <a:pt x="3577" y="271"/>
                </a:lnTo>
                <a:lnTo>
                  <a:pt x="3577" y="293"/>
                </a:lnTo>
                <a:lnTo>
                  <a:pt x="3578" y="278"/>
                </a:lnTo>
                <a:lnTo>
                  <a:pt x="3578" y="249"/>
                </a:lnTo>
                <a:lnTo>
                  <a:pt x="3578" y="236"/>
                </a:lnTo>
                <a:lnTo>
                  <a:pt x="3578" y="222"/>
                </a:lnTo>
                <a:lnTo>
                  <a:pt x="3579" y="243"/>
                </a:lnTo>
                <a:lnTo>
                  <a:pt x="3579" y="236"/>
                </a:lnTo>
                <a:lnTo>
                  <a:pt x="3579" y="233"/>
                </a:lnTo>
                <a:lnTo>
                  <a:pt x="3580" y="231"/>
                </a:lnTo>
                <a:lnTo>
                  <a:pt x="3580" y="232"/>
                </a:lnTo>
                <a:lnTo>
                  <a:pt x="3580" y="218"/>
                </a:lnTo>
                <a:lnTo>
                  <a:pt x="3580" y="236"/>
                </a:lnTo>
                <a:lnTo>
                  <a:pt x="3581" y="218"/>
                </a:lnTo>
                <a:lnTo>
                  <a:pt x="3581" y="224"/>
                </a:lnTo>
                <a:lnTo>
                  <a:pt x="3582" y="232"/>
                </a:lnTo>
                <a:lnTo>
                  <a:pt x="3582" y="217"/>
                </a:lnTo>
                <a:lnTo>
                  <a:pt x="3582" y="205"/>
                </a:lnTo>
                <a:lnTo>
                  <a:pt x="3582" y="187"/>
                </a:lnTo>
                <a:lnTo>
                  <a:pt x="3583" y="177"/>
                </a:lnTo>
                <a:lnTo>
                  <a:pt x="3583" y="187"/>
                </a:lnTo>
                <a:lnTo>
                  <a:pt x="3583" y="175"/>
                </a:lnTo>
                <a:lnTo>
                  <a:pt x="3584" y="157"/>
                </a:lnTo>
                <a:lnTo>
                  <a:pt x="3584" y="174"/>
                </a:lnTo>
                <a:lnTo>
                  <a:pt x="3584" y="145"/>
                </a:lnTo>
                <a:lnTo>
                  <a:pt x="3584" y="147"/>
                </a:lnTo>
                <a:lnTo>
                  <a:pt x="3585" y="141"/>
                </a:lnTo>
                <a:lnTo>
                  <a:pt x="3585" y="140"/>
                </a:lnTo>
                <a:lnTo>
                  <a:pt x="3586" y="137"/>
                </a:lnTo>
                <a:lnTo>
                  <a:pt x="3586" y="140"/>
                </a:lnTo>
                <a:lnTo>
                  <a:pt x="3586" y="143"/>
                </a:lnTo>
                <a:lnTo>
                  <a:pt x="3586" y="146"/>
                </a:lnTo>
                <a:lnTo>
                  <a:pt x="3587" y="162"/>
                </a:lnTo>
                <a:lnTo>
                  <a:pt x="3587" y="168"/>
                </a:lnTo>
                <a:lnTo>
                  <a:pt x="3587" y="150"/>
                </a:lnTo>
                <a:lnTo>
                  <a:pt x="3587" y="196"/>
                </a:lnTo>
                <a:lnTo>
                  <a:pt x="3588" y="184"/>
                </a:lnTo>
                <a:lnTo>
                  <a:pt x="3588" y="213"/>
                </a:lnTo>
                <a:lnTo>
                  <a:pt x="3589" y="192"/>
                </a:lnTo>
                <a:lnTo>
                  <a:pt x="3589" y="203"/>
                </a:lnTo>
                <a:lnTo>
                  <a:pt x="3589" y="216"/>
                </a:lnTo>
                <a:lnTo>
                  <a:pt x="3589" y="197"/>
                </a:lnTo>
                <a:lnTo>
                  <a:pt x="3590" y="219"/>
                </a:lnTo>
                <a:lnTo>
                  <a:pt x="3590" y="208"/>
                </a:lnTo>
                <a:lnTo>
                  <a:pt x="3590" y="233"/>
                </a:lnTo>
                <a:lnTo>
                  <a:pt x="3591" y="245"/>
                </a:lnTo>
                <a:lnTo>
                  <a:pt x="3591" y="261"/>
                </a:lnTo>
                <a:lnTo>
                  <a:pt x="3591" y="256"/>
                </a:lnTo>
                <a:lnTo>
                  <a:pt x="3591" y="194"/>
                </a:lnTo>
                <a:lnTo>
                  <a:pt x="3592" y="230"/>
                </a:lnTo>
                <a:lnTo>
                  <a:pt x="3592" y="189"/>
                </a:lnTo>
                <a:lnTo>
                  <a:pt x="3593" y="158"/>
                </a:lnTo>
                <a:lnTo>
                  <a:pt x="3593" y="161"/>
                </a:lnTo>
                <a:lnTo>
                  <a:pt x="3593" y="172"/>
                </a:lnTo>
                <a:lnTo>
                  <a:pt x="3593" y="228"/>
                </a:lnTo>
                <a:lnTo>
                  <a:pt x="3594" y="249"/>
                </a:lnTo>
                <a:lnTo>
                  <a:pt x="3594" y="222"/>
                </a:lnTo>
                <a:lnTo>
                  <a:pt x="3594" y="193"/>
                </a:lnTo>
                <a:lnTo>
                  <a:pt x="3595" y="172"/>
                </a:lnTo>
                <a:lnTo>
                  <a:pt x="3595" y="150"/>
                </a:lnTo>
                <a:lnTo>
                  <a:pt x="3595" y="160"/>
                </a:lnTo>
                <a:lnTo>
                  <a:pt x="3595" y="160"/>
                </a:lnTo>
                <a:lnTo>
                  <a:pt x="3596" y="127"/>
                </a:lnTo>
                <a:lnTo>
                  <a:pt x="3596" y="153"/>
                </a:lnTo>
                <a:lnTo>
                  <a:pt x="3597" y="143"/>
                </a:lnTo>
                <a:lnTo>
                  <a:pt x="3597" y="150"/>
                </a:lnTo>
                <a:lnTo>
                  <a:pt x="3597" y="135"/>
                </a:lnTo>
                <a:lnTo>
                  <a:pt x="3597" y="212"/>
                </a:lnTo>
                <a:lnTo>
                  <a:pt x="3598" y="265"/>
                </a:lnTo>
                <a:lnTo>
                  <a:pt x="3598" y="259"/>
                </a:lnTo>
                <a:lnTo>
                  <a:pt x="3598" y="225"/>
                </a:lnTo>
                <a:lnTo>
                  <a:pt x="3599" y="195"/>
                </a:lnTo>
                <a:lnTo>
                  <a:pt x="3599" y="158"/>
                </a:lnTo>
                <a:lnTo>
                  <a:pt x="3599" y="142"/>
                </a:lnTo>
                <a:lnTo>
                  <a:pt x="3600" y="153"/>
                </a:lnTo>
                <a:lnTo>
                  <a:pt x="3600" y="156"/>
                </a:lnTo>
                <a:lnTo>
                  <a:pt x="3600" y="176"/>
                </a:lnTo>
                <a:lnTo>
                  <a:pt x="3601" y="196"/>
                </a:lnTo>
                <a:lnTo>
                  <a:pt x="3601" y="155"/>
                </a:lnTo>
                <a:lnTo>
                  <a:pt x="3601" y="187"/>
                </a:lnTo>
                <a:lnTo>
                  <a:pt x="3601" y="231"/>
                </a:lnTo>
                <a:lnTo>
                  <a:pt x="3602" y="226"/>
                </a:lnTo>
                <a:lnTo>
                  <a:pt x="3602" y="242"/>
                </a:lnTo>
                <a:lnTo>
                  <a:pt x="3602" y="223"/>
                </a:lnTo>
                <a:lnTo>
                  <a:pt x="3602" y="202"/>
                </a:lnTo>
                <a:lnTo>
                  <a:pt x="3603" y="200"/>
                </a:lnTo>
                <a:lnTo>
                  <a:pt x="3603" y="200"/>
                </a:lnTo>
                <a:lnTo>
                  <a:pt x="3604" y="184"/>
                </a:lnTo>
                <a:lnTo>
                  <a:pt x="3604" y="184"/>
                </a:lnTo>
                <a:lnTo>
                  <a:pt x="3604" y="162"/>
                </a:lnTo>
                <a:lnTo>
                  <a:pt x="3604" y="188"/>
                </a:lnTo>
                <a:lnTo>
                  <a:pt x="3605" y="213"/>
                </a:lnTo>
                <a:lnTo>
                  <a:pt x="3605" y="226"/>
                </a:lnTo>
                <a:lnTo>
                  <a:pt x="3605" y="235"/>
                </a:lnTo>
                <a:lnTo>
                  <a:pt x="3606" y="277"/>
                </a:lnTo>
                <a:lnTo>
                  <a:pt x="3606" y="288"/>
                </a:lnTo>
                <a:lnTo>
                  <a:pt x="3606" y="306"/>
                </a:lnTo>
                <a:lnTo>
                  <a:pt x="3607" y="306"/>
                </a:lnTo>
                <a:lnTo>
                  <a:pt x="3607" y="323"/>
                </a:lnTo>
                <a:lnTo>
                  <a:pt x="3607" y="310"/>
                </a:lnTo>
                <a:lnTo>
                  <a:pt x="3608" y="328"/>
                </a:lnTo>
                <a:lnTo>
                  <a:pt x="3608" y="313"/>
                </a:lnTo>
                <a:lnTo>
                  <a:pt x="3608" y="338"/>
                </a:lnTo>
                <a:lnTo>
                  <a:pt x="3608" y="320"/>
                </a:lnTo>
                <a:lnTo>
                  <a:pt x="3609" y="329"/>
                </a:lnTo>
                <a:lnTo>
                  <a:pt x="3609" y="314"/>
                </a:lnTo>
                <a:lnTo>
                  <a:pt x="3609" y="311"/>
                </a:lnTo>
                <a:lnTo>
                  <a:pt x="3610" y="285"/>
                </a:lnTo>
                <a:lnTo>
                  <a:pt x="3610" y="254"/>
                </a:lnTo>
                <a:lnTo>
                  <a:pt x="3610" y="238"/>
                </a:lnTo>
                <a:lnTo>
                  <a:pt x="3611" y="220"/>
                </a:lnTo>
                <a:lnTo>
                  <a:pt x="3611" y="207"/>
                </a:lnTo>
                <a:lnTo>
                  <a:pt x="3611" y="207"/>
                </a:lnTo>
                <a:lnTo>
                  <a:pt x="3612" y="210"/>
                </a:lnTo>
                <a:lnTo>
                  <a:pt x="3612" y="188"/>
                </a:lnTo>
                <a:lnTo>
                  <a:pt x="3612" y="199"/>
                </a:lnTo>
                <a:lnTo>
                  <a:pt x="3612" y="170"/>
                </a:lnTo>
                <a:lnTo>
                  <a:pt x="3613" y="165"/>
                </a:lnTo>
                <a:lnTo>
                  <a:pt x="3613" y="141"/>
                </a:lnTo>
                <a:lnTo>
                  <a:pt x="3613" y="128"/>
                </a:lnTo>
                <a:lnTo>
                  <a:pt x="3614" y="107"/>
                </a:lnTo>
                <a:lnTo>
                  <a:pt x="3614" y="117"/>
                </a:lnTo>
                <a:lnTo>
                  <a:pt x="3614" y="132"/>
                </a:lnTo>
                <a:lnTo>
                  <a:pt x="3615" y="136"/>
                </a:lnTo>
                <a:lnTo>
                  <a:pt x="3615" y="131"/>
                </a:lnTo>
                <a:lnTo>
                  <a:pt x="3615" y="151"/>
                </a:lnTo>
                <a:lnTo>
                  <a:pt x="3616" y="143"/>
                </a:lnTo>
                <a:lnTo>
                  <a:pt x="3616" y="161"/>
                </a:lnTo>
                <a:lnTo>
                  <a:pt x="3616" y="150"/>
                </a:lnTo>
                <a:lnTo>
                  <a:pt x="3616" y="167"/>
                </a:lnTo>
                <a:lnTo>
                  <a:pt x="3617" y="170"/>
                </a:lnTo>
                <a:lnTo>
                  <a:pt x="3617" y="185"/>
                </a:lnTo>
                <a:lnTo>
                  <a:pt x="3618" y="183"/>
                </a:lnTo>
                <a:lnTo>
                  <a:pt x="3618" y="202"/>
                </a:lnTo>
                <a:lnTo>
                  <a:pt x="3618" y="204"/>
                </a:lnTo>
                <a:lnTo>
                  <a:pt x="3618" y="171"/>
                </a:lnTo>
                <a:lnTo>
                  <a:pt x="3619" y="189"/>
                </a:lnTo>
                <a:lnTo>
                  <a:pt x="3619" y="235"/>
                </a:lnTo>
                <a:lnTo>
                  <a:pt x="3619" y="264"/>
                </a:lnTo>
                <a:lnTo>
                  <a:pt x="3619" y="243"/>
                </a:lnTo>
                <a:lnTo>
                  <a:pt x="3620" y="252"/>
                </a:lnTo>
                <a:lnTo>
                  <a:pt x="3620" y="245"/>
                </a:lnTo>
                <a:lnTo>
                  <a:pt x="3620" y="228"/>
                </a:lnTo>
                <a:lnTo>
                  <a:pt x="3621" y="208"/>
                </a:lnTo>
                <a:lnTo>
                  <a:pt x="3621" y="160"/>
                </a:lnTo>
                <a:lnTo>
                  <a:pt x="3621" y="135"/>
                </a:lnTo>
                <a:lnTo>
                  <a:pt x="3622" y="118"/>
                </a:lnTo>
                <a:lnTo>
                  <a:pt x="3622" y="154"/>
                </a:lnTo>
                <a:lnTo>
                  <a:pt x="3622" y="152"/>
                </a:lnTo>
                <a:lnTo>
                  <a:pt x="3623" y="147"/>
                </a:lnTo>
                <a:lnTo>
                  <a:pt x="3623" y="138"/>
                </a:lnTo>
                <a:lnTo>
                  <a:pt x="3623" y="135"/>
                </a:lnTo>
                <a:lnTo>
                  <a:pt x="3623" y="129"/>
                </a:lnTo>
                <a:lnTo>
                  <a:pt x="3624" y="128"/>
                </a:lnTo>
                <a:lnTo>
                  <a:pt x="3624" y="103"/>
                </a:lnTo>
                <a:lnTo>
                  <a:pt x="3624" y="122"/>
                </a:lnTo>
                <a:lnTo>
                  <a:pt x="3625" y="99"/>
                </a:lnTo>
                <a:lnTo>
                  <a:pt x="3625" y="95"/>
                </a:lnTo>
                <a:lnTo>
                  <a:pt x="3625" y="111"/>
                </a:lnTo>
                <a:lnTo>
                  <a:pt x="3626" y="115"/>
                </a:lnTo>
                <a:lnTo>
                  <a:pt x="3626" y="113"/>
                </a:lnTo>
                <a:lnTo>
                  <a:pt x="3626" y="121"/>
                </a:lnTo>
                <a:lnTo>
                  <a:pt x="3627" y="121"/>
                </a:lnTo>
                <a:lnTo>
                  <a:pt x="3627" y="135"/>
                </a:lnTo>
                <a:lnTo>
                  <a:pt x="3627" y="120"/>
                </a:lnTo>
                <a:lnTo>
                  <a:pt x="3627" y="130"/>
                </a:lnTo>
                <a:lnTo>
                  <a:pt x="3628" y="191"/>
                </a:lnTo>
                <a:lnTo>
                  <a:pt x="3628" y="166"/>
                </a:lnTo>
                <a:lnTo>
                  <a:pt x="3629" y="129"/>
                </a:lnTo>
                <a:lnTo>
                  <a:pt x="3629" y="149"/>
                </a:lnTo>
                <a:lnTo>
                  <a:pt x="3629" y="180"/>
                </a:lnTo>
                <a:lnTo>
                  <a:pt x="3629" y="202"/>
                </a:lnTo>
                <a:lnTo>
                  <a:pt x="3630" y="226"/>
                </a:lnTo>
                <a:lnTo>
                  <a:pt x="3630" y="212"/>
                </a:lnTo>
                <a:lnTo>
                  <a:pt x="3630" y="216"/>
                </a:lnTo>
                <a:lnTo>
                  <a:pt x="3630" y="228"/>
                </a:lnTo>
                <a:lnTo>
                  <a:pt x="3631" y="182"/>
                </a:lnTo>
                <a:lnTo>
                  <a:pt x="3631" y="213"/>
                </a:lnTo>
                <a:lnTo>
                  <a:pt x="3631" y="225"/>
                </a:lnTo>
                <a:lnTo>
                  <a:pt x="3632" y="183"/>
                </a:lnTo>
                <a:lnTo>
                  <a:pt x="3632" y="181"/>
                </a:lnTo>
                <a:lnTo>
                  <a:pt x="3633" y="201"/>
                </a:lnTo>
                <a:lnTo>
                  <a:pt x="3633" y="194"/>
                </a:lnTo>
                <a:lnTo>
                  <a:pt x="3633" y="198"/>
                </a:lnTo>
                <a:lnTo>
                  <a:pt x="3633" y="190"/>
                </a:lnTo>
                <a:lnTo>
                  <a:pt x="3634" y="213"/>
                </a:lnTo>
                <a:lnTo>
                  <a:pt x="3634" y="211"/>
                </a:lnTo>
                <a:lnTo>
                  <a:pt x="3634" y="209"/>
                </a:lnTo>
                <a:lnTo>
                  <a:pt x="3634" y="224"/>
                </a:lnTo>
                <a:lnTo>
                  <a:pt x="3635" y="204"/>
                </a:lnTo>
                <a:lnTo>
                  <a:pt x="3635" y="218"/>
                </a:lnTo>
                <a:lnTo>
                  <a:pt x="3635" y="235"/>
                </a:lnTo>
                <a:lnTo>
                  <a:pt x="3636" y="212"/>
                </a:lnTo>
                <a:lnTo>
                  <a:pt x="3636" y="193"/>
                </a:lnTo>
                <a:lnTo>
                  <a:pt x="3636" y="227"/>
                </a:lnTo>
                <a:lnTo>
                  <a:pt x="3637" y="254"/>
                </a:lnTo>
                <a:lnTo>
                  <a:pt x="3637" y="294"/>
                </a:lnTo>
                <a:lnTo>
                  <a:pt x="3637" y="312"/>
                </a:lnTo>
                <a:lnTo>
                  <a:pt x="3638" y="291"/>
                </a:lnTo>
                <a:lnTo>
                  <a:pt x="3638" y="243"/>
                </a:lnTo>
                <a:lnTo>
                  <a:pt x="3638" y="252"/>
                </a:lnTo>
                <a:lnTo>
                  <a:pt x="3638" y="282"/>
                </a:lnTo>
                <a:lnTo>
                  <a:pt x="3639" y="267"/>
                </a:lnTo>
                <a:lnTo>
                  <a:pt x="3639" y="264"/>
                </a:lnTo>
                <a:lnTo>
                  <a:pt x="3640" y="269"/>
                </a:lnTo>
                <a:lnTo>
                  <a:pt x="3640" y="262"/>
                </a:lnTo>
                <a:lnTo>
                  <a:pt x="3640" y="274"/>
                </a:lnTo>
                <a:lnTo>
                  <a:pt x="3640" y="274"/>
                </a:lnTo>
                <a:lnTo>
                  <a:pt x="3641" y="268"/>
                </a:lnTo>
                <a:lnTo>
                  <a:pt x="3641" y="258"/>
                </a:lnTo>
                <a:lnTo>
                  <a:pt x="3641" y="249"/>
                </a:lnTo>
                <a:lnTo>
                  <a:pt x="3642" y="255"/>
                </a:lnTo>
                <a:lnTo>
                  <a:pt x="3642" y="262"/>
                </a:lnTo>
                <a:lnTo>
                  <a:pt x="3642" y="257"/>
                </a:lnTo>
                <a:lnTo>
                  <a:pt x="3642" y="242"/>
                </a:lnTo>
                <a:lnTo>
                  <a:pt x="3643" y="247"/>
                </a:lnTo>
                <a:lnTo>
                  <a:pt x="3643" y="244"/>
                </a:lnTo>
                <a:lnTo>
                  <a:pt x="3644" y="247"/>
                </a:lnTo>
                <a:lnTo>
                  <a:pt x="3644" y="239"/>
                </a:lnTo>
                <a:lnTo>
                  <a:pt x="3644" y="227"/>
                </a:lnTo>
                <a:lnTo>
                  <a:pt x="3644" y="195"/>
                </a:lnTo>
                <a:lnTo>
                  <a:pt x="3645" y="188"/>
                </a:lnTo>
                <a:lnTo>
                  <a:pt x="3645" y="195"/>
                </a:lnTo>
                <a:lnTo>
                  <a:pt x="3645" y="175"/>
                </a:lnTo>
                <a:lnTo>
                  <a:pt x="3645" y="182"/>
                </a:lnTo>
                <a:lnTo>
                  <a:pt x="3646" y="161"/>
                </a:lnTo>
                <a:lnTo>
                  <a:pt x="3646" y="157"/>
                </a:lnTo>
                <a:lnTo>
                  <a:pt x="3646" y="162"/>
                </a:lnTo>
                <a:lnTo>
                  <a:pt x="3647" y="149"/>
                </a:lnTo>
                <a:lnTo>
                  <a:pt x="3647" y="199"/>
                </a:lnTo>
                <a:lnTo>
                  <a:pt x="3647" y="146"/>
                </a:lnTo>
                <a:lnTo>
                  <a:pt x="3648" y="129"/>
                </a:lnTo>
                <a:lnTo>
                  <a:pt x="3648" y="146"/>
                </a:lnTo>
                <a:lnTo>
                  <a:pt x="3648" y="136"/>
                </a:lnTo>
                <a:lnTo>
                  <a:pt x="3649" y="121"/>
                </a:lnTo>
                <a:lnTo>
                  <a:pt x="3649" y="130"/>
                </a:lnTo>
                <a:lnTo>
                  <a:pt x="3649" y="136"/>
                </a:lnTo>
                <a:lnTo>
                  <a:pt x="3649" y="158"/>
                </a:lnTo>
                <a:lnTo>
                  <a:pt x="3650" y="159"/>
                </a:lnTo>
                <a:lnTo>
                  <a:pt x="3650" y="176"/>
                </a:lnTo>
                <a:lnTo>
                  <a:pt x="3651" y="159"/>
                </a:lnTo>
                <a:lnTo>
                  <a:pt x="3651" y="168"/>
                </a:lnTo>
                <a:lnTo>
                  <a:pt x="3651" y="182"/>
                </a:lnTo>
                <a:lnTo>
                  <a:pt x="3651" y="162"/>
                </a:lnTo>
                <a:lnTo>
                  <a:pt x="3652" y="175"/>
                </a:lnTo>
                <a:lnTo>
                  <a:pt x="3652" y="196"/>
                </a:lnTo>
                <a:lnTo>
                  <a:pt x="3652" y="186"/>
                </a:lnTo>
                <a:lnTo>
                  <a:pt x="3653" y="152"/>
                </a:lnTo>
                <a:lnTo>
                  <a:pt x="3653" y="152"/>
                </a:lnTo>
                <a:lnTo>
                  <a:pt x="3653" y="211"/>
                </a:lnTo>
                <a:lnTo>
                  <a:pt x="3653" y="240"/>
                </a:lnTo>
                <a:lnTo>
                  <a:pt x="3654" y="260"/>
                </a:lnTo>
                <a:lnTo>
                  <a:pt x="3654" y="247"/>
                </a:lnTo>
                <a:lnTo>
                  <a:pt x="3655" y="207"/>
                </a:lnTo>
                <a:lnTo>
                  <a:pt x="3655" y="212"/>
                </a:lnTo>
                <a:lnTo>
                  <a:pt x="3655" y="222"/>
                </a:lnTo>
                <a:lnTo>
                  <a:pt x="3655" y="253"/>
                </a:lnTo>
                <a:lnTo>
                  <a:pt x="3656" y="219"/>
                </a:lnTo>
                <a:lnTo>
                  <a:pt x="3656" y="223"/>
                </a:lnTo>
                <a:lnTo>
                  <a:pt x="3656" y="188"/>
                </a:lnTo>
                <a:lnTo>
                  <a:pt x="3657" y="187"/>
                </a:lnTo>
                <a:lnTo>
                  <a:pt x="3657" y="176"/>
                </a:lnTo>
                <a:lnTo>
                  <a:pt x="3657" y="179"/>
                </a:lnTo>
                <a:lnTo>
                  <a:pt x="3657" y="158"/>
                </a:lnTo>
                <a:lnTo>
                  <a:pt x="3658" y="158"/>
                </a:lnTo>
                <a:lnTo>
                  <a:pt x="3658" y="169"/>
                </a:lnTo>
                <a:lnTo>
                  <a:pt x="3659" y="168"/>
                </a:lnTo>
                <a:lnTo>
                  <a:pt x="3659" y="174"/>
                </a:lnTo>
                <a:lnTo>
                  <a:pt x="3659" y="159"/>
                </a:lnTo>
                <a:lnTo>
                  <a:pt x="3659" y="148"/>
                </a:lnTo>
                <a:lnTo>
                  <a:pt x="3660" y="159"/>
                </a:lnTo>
                <a:lnTo>
                  <a:pt x="3660" y="161"/>
                </a:lnTo>
                <a:lnTo>
                  <a:pt x="3660" y="170"/>
                </a:lnTo>
                <a:lnTo>
                  <a:pt x="3660" y="162"/>
                </a:lnTo>
                <a:lnTo>
                  <a:pt x="3661" y="159"/>
                </a:lnTo>
                <a:lnTo>
                  <a:pt x="3661" y="160"/>
                </a:lnTo>
                <a:lnTo>
                  <a:pt x="3662" y="167"/>
                </a:lnTo>
                <a:lnTo>
                  <a:pt x="3662" y="148"/>
                </a:lnTo>
                <a:lnTo>
                  <a:pt x="3662" y="128"/>
                </a:lnTo>
                <a:lnTo>
                  <a:pt x="3662" y="173"/>
                </a:lnTo>
                <a:lnTo>
                  <a:pt x="3663" y="185"/>
                </a:lnTo>
                <a:lnTo>
                  <a:pt x="3663" y="205"/>
                </a:lnTo>
                <a:lnTo>
                  <a:pt x="3663" y="229"/>
                </a:lnTo>
                <a:lnTo>
                  <a:pt x="3664" y="235"/>
                </a:lnTo>
                <a:lnTo>
                  <a:pt x="3664" y="268"/>
                </a:lnTo>
                <a:lnTo>
                  <a:pt x="3664" y="292"/>
                </a:lnTo>
                <a:lnTo>
                  <a:pt x="3664" y="290"/>
                </a:lnTo>
                <a:lnTo>
                  <a:pt x="3665" y="267"/>
                </a:lnTo>
                <a:lnTo>
                  <a:pt x="3665" y="287"/>
                </a:lnTo>
                <a:lnTo>
                  <a:pt x="3666" y="293"/>
                </a:lnTo>
                <a:lnTo>
                  <a:pt x="3666" y="277"/>
                </a:lnTo>
                <a:lnTo>
                  <a:pt x="3666" y="244"/>
                </a:lnTo>
                <a:lnTo>
                  <a:pt x="3666" y="241"/>
                </a:lnTo>
                <a:lnTo>
                  <a:pt x="3667" y="249"/>
                </a:lnTo>
                <a:lnTo>
                  <a:pt x="3667" y="238"/>
                </a:lnTo>
                <a:lnTo>
                  <a:pt x="3667" y="227"/>
                </a:lnTo>
                <a:lnTo>
                  <a:pt x="3668" y="217"/>
                </a:lnTo>
                <a:lnTo>
                  <a:pt x="3668" y="221"/>
                </a:lnTo>
                <a:lnTo>
                  <a:pt x="3668" y="187"/>
                </a:lnTo>
                <a:lnTo>
                  <a:pt x="3669" y="171"/>
                </a:lnTo>
                <a:lnTo>
                  <a:pt x="3669" y="185"/>
                </a:lnTo>
                <a:lnTo>
                  <a:pt x="3669" y="192"/>
                </a:lnTo>
                <a:lnTo>
                  <a:pt x="3670" y="174"/>
                </a:lnTo>
                <a:lnTo>
                  <a:pt x="3670" y="152"/>
                </a:lnTo>
                <a:lnTo>
                  <a:pt x="3670" y="154"/>
                </a:lnTo>
                <a:lnTo>
                  <a:pt x="3670" y="169"/>
                </a:lnTo>
                <a:lnTo>
                  <a:pt x="3671" y="210"/>
                </a:lnTo>
                <a:lnTo>
                  <a:pt x="3671" y="214"/>
                </a:lnTo>
                <a:lnTo>
                  <a:pt x="3671" y="261"/>
                </a:lnTo>
                <a:lnTo>
                  <a:pt x="3671" y="256"/>
                </a:lnTo>
                <a:lnTo>
                  <a:pt x="3672" y="283"/>
                </a:lnTo>
                <a:lnTo>
                  <a:pt x="3672" y="253"/>
                </a:lnTo>
                <a:lnTo>
                  <a:pt x="3673" y="249"/>
                </a:lnTo>
                <a:lnTo>
                  <a:pt x="3673" y="255"/>
                </a:lnTo>
                <a:lnTo>
                  <a:pt x="3673" y="256"/>
                </a:lnTo>
                <a:lnTo>
                  <a:pt x="3674" y="267"/>
                </a:lnTo>
                <a:lnTo>
                  <a:pt x="3674" y="269"/>
                </a:lnTo>
                <a:lnTo>
                  <a:pt x="3674" y="250"/>
                </a:lnTo>
                <a:lnTo>
                  <a:pt x="3674" y="265"/>
                </a:lnTo>
                <a:lnTo>
                  <a:pt x="3675" y="259"/>
                </a:lnTo>
                <a:lnTo>
                  <a:pt x="3675" y="227"/>
                </a:lnTo>
                <a:lnTo>
                  <a:pt x="3675" y="223"/>
                </a:lnTo>
                <a:lnTo>
                  <a:pt x="3675" y="220"/>
                </a:lnTo>
                <a:lnTo>
                  <a:pt x="3676" y="209"/>
                </a:lnTo>
                <a:lnTo>
                  <a:pt x="3676" y="187"/>
                </a:lnTo>
                <a:lnTo>
                  <a:pt x="3677" y="168"/>
                </a:lnTo>
                <a:lnTo>
                  <a:pt x="3677" y="165"/>
                </a:lnTo>
                <a:lnTo>
                  <a:pt x="3677" y="172"/>
                </a:lnTo>
                <a:lnTo>
                  <a:pt x="3677" y="152"/>
                </a:lnTo>
                <a:lnTo>
                  <a:pt x="3678" y="129"/>
                </a:lnTo>
                <a:lnTo>
                  <a:pt x="3678" y="125"/>
                </a:lnTo>
                <a:lnTo>
                  <a:pt x="3678" y="123"/>
                </a:lnTo>
                <a:lnTo>
                  <a:pt x="3679" y="117"/>
                </a:lnTo>
                <a:lnTo>
                  <a:pt x="3679" y="157"/>
                </a:lnTo>
                <a:lnTo>
                  <a:pt x="3679" y="186"/>
                </a:lnTo>
                <a:lnTo>
                  <a:pt x="3680" y="202"/>
                </a:lnTo>
                <a:lnTo>
                  <a:pt x="3680" y="186"/>
                </a:lnTo>
                <a:lnTo>
                  <a:pt x="3680" y="204"/>
                </a:lnTo>
                <a:lnTo>
                  <a:pt x="3681" y="213"/>
                </a:lnTo>
                <a:lnTo>
                  <a:pt x="3681" y="216"/>
                </a:lnTo>
                <a:lnTo>
                  <a:pt x="3681" y="188"/>
                </a:lnTo>
                <a:lnTo>
                  <a:pt x="3681" y="208"/>
                </a:lnTo>
                <a:lnTo>
                  <a:pt x="3682" y="150"/>
                </a:lnTo>
                <a:lnTo>
                  <a:pt x="3682" y="187"/>
                </a:lnTo>
                <a:lnTo>
                  <a:pt x="3682" y="208"/>
                </a:lnTo>
                <a:lnTo>
                  <a:pt x="3683" y="208"/>
                </a:lnTo>
                <a:lnTo>
                  <a:pt x="3683" y="244"/>
                </a:lnTo>
                <a:lnTo>
                  <a:pt x="3683" y="243"/>
                </a:lnTo>
                <a:lnTo>
                  <a:pt x="3684" y="198"/>
                </a:lnTo>
                <a:lnTo>
                  <a:pt x="3684" y="139"/>
                </a:lnTo>
                <a:lnTo>
                  <a:pt x="3684" y="148"/>
                </a:lnTo>
                <a:lnTo>
                  <a:pt x="3685" y="119"/>
                </a:lnTo>
                <a:lnTo>
                  <a:pt x="3685" y="120"/>
                </a:lnTo>
                <a:lnTo>
                  <a:pt x="3685" y="137"/>
                </a:lnTo>
                <a:lnTo>
                  <a:pt x="3685" y="154"/>
                </a:lnTo>
                <a:lnTo>
                  <a:pt x="3686" y="192"/>
                </a:lnTo>
                <a:lnTo>
                  <a:pt x="3686" y="217"/>
                </a:lnTo>
                <a:lnTo>
                  <a:pt x="3686" y="228"/>
                </a:lnTo>
                <a:lnTo>
                  <a:pt x="3686" y="224"/>
                </a:lnTo>
                <a:lnTo>
                  <a:pt x="3687" y="236"/>
                </a:lnTo>
                <a:lnTo>
                  <a:pt x="3687" y="239"/>
                </a:lnTo>
                <a:lnTo>
                  <a:pt x="3688" y="260"/>
                </a:lnTo>
                <a:lnTo>
                  <a:pt x="3688" y="276"/>
                </a:lnTo>
                <a:lnTo>
                  <a:pt x="3688" y="274"/>
                </a:lnTo>
                <a:lnTo>
                  <a:pt x="3688" y="264"/>
                </a:lnTo>
                <a:lnTo>
                  <a:pt x="3689" y="252"/>
                </a:lnTo>
                <a:lnTo>
                  <a:pt x="3689" y="263"/>
                </a:lnTo>
                <a:lnTo>
                  <a:pt x="3689" y="235"/>
                </a:lnTo>
                <a:lnTo>
                  <a:pt x="3690" y="239"/>
                </a:lnTo>
                <a:lnTo>
                  <a:pt x="3690" y="214"/>
                </a:lnTo>
                <a:lnTo>
                  <a:pt x="3690" y="217"/>
                </a:lnTo>
                <a:lnTo>
                  <a:pt x="3691" y="159"/>
                </a:lnTo>
                <a:lnTo>
                  <a:pt x="3691" y="139"/>
                </a:lnTo>
                <a:lnTo>
                  <a:pt x="3691" y="156"/>
                </a:lnTo>
                <a:lnTo>
                  <a:pt x="3692" y="153"/>
                </a:lnTo>
                <a:lnTo>
                  <a:pt x="3692" y="123"/>
                </a:lnTo>
                <a:lnTo>
                  <a:pt x="3692" y="139"/>
                </a:lnTo>
                <a:lnTo>
                  <a:pt x="3692" y="164"/>
                </a:lnTo>
                <a:lnTo>
                  <a:pt x="3693" y="156"/>
                </a:lnTo>
                <a:lnTo>
                  <a:pt x="3693" y="163"/>
                </a:lnTo>
                <a:lnTo>
                  <a:pt x="3693" y="168"/>
                </a:lnTo>
                <a:lnTo>
                  <a:pt x="3694" y="154"/>
                </a:lnTo>
                <a:lnTo>
                  <a:pt x="3694" y="214"/>
                </a:lnTo>
                <a:lnTo>
                  <a:pt x="3694" y="171"/>
                </a:lnTo>
                <a:lnTo>
                  <a:pt x="3695" y="210"/>
                </a:lnTo>
                <a:lnTo>
                  <a:pt x="3695" y="268"/>
                </a:lnTo>
                <a:lnTo>
                  <a:pt x="3695" y="261"/>
                </a:lnTo>
                <a:lnTo>
                  <a:pt x="3696" y="260"/>
                </a:lnTo>
                <a:lnTo>
                  <a:pt x="3696" y="216"/>
                </a:lnTo>
                <a:lnTo>
                  <a:pt x="3696" y="196"/>
                </a:lnTo>
                <a:lnTo>
                  <a:pt x="3696" y="173"/>
                </a:lnTo>
                <a:lnTo>
                  <a:pt x="3697" y="141"/>
                </a:lnTo>
                <a:lnTo>
                  <a:pt x="3697" y="131"/>
                </a:lnTo>
                <a:lnTo>
                  <a:pt x="3697" y="147"/>
                </a:lnTo>
                <a:lnTo>
                  <a:pt x="3698" y="139"/>
                </a:lnTo>
                <a:lnTo>
                  <a:pt x="3698" y="115"/>
                </a:lnTo>
                <a:lnTo>
                  <a:pt x="3698" y="120"/>
                </a:lnTo>
                <a:lnTo>
                  <a:pt x="3699" y="117"/>
                </a:lnTo>
                <a:lnTo>
                  <a:pt x="3699" y="118"/>
                </a:lnTo>
                <a:lnTo>
                  <a:pt x="3699" y="117"/>
                </a:lnTo>
                <a:lnTo>
                  <a:pt x="3700" y="114"/>
                </a:lnTo>
                <a:lnTo>
                  <a:pt x="3700" y="130"/>
                </a:lnTo>
                <a:lnTo>
                  <a:pt x="3700" y="134"/>
                </a:lnTo>
                <a:lnTo>
                  <a:pt x="3700" y="125"/>
                </a:lnTo>
                <a:lnTo>
                  <a:pt x="3701" y="141"/>
                </a:lnTo>
                <a:lnTo>
                  <a:pt x="3701" y="127"/>
                </a:lnTo>
                <a:lnTo>
                  <a:pt x="3702" y="143"/>
                </a:lnTo>
                <a:lnTo>
                  <a:pt x="3702" y="133"/>
                </a:lnTo>
                <a:lnTo>
                  <a:pt x="3702" y="161"/>
                </a:lnTo>
                <a:lnTo>
                  <a:pt x="3702" y="208"/>
                </a:lnTo>
                <a:lnTo>
                  <a:pt x="3703" y="218"/>
                </a:lnTo>
                <a:lnTo>
                  <a:pt x="3703" y="254"/>
                </a:lnTo>
                <a:lnTo>
                  <a:pt x="3703" y="265"/>
                </a:lnTo>
                <a:lnTo>
                  <a:pt x="3703" y="261"/>
                </a:lnTo>
                <a:lnTo>
                  <a:pt x="3704" y="249"/>
                </a:lnTo>
                <a:lnTo>
                  <a:pt x="3704" y="262"/>
                </a:lnTo>
                <a:lnTo>
                  <a:pt x="3704" y="234"/>
                </a:lnTo>
                <a:lnTo>
                  <a:pt x="3705" y="236"/>
                </a:lnTo>
                <a:lnTo>
                  <a:pt x="3705" y="246"/>
                </a:lnTo>
                <a:lnTo>
                  <a:pt x="3705" y="241"/>
                </a:lnTo>
                <a:lnTo>
                  <a:pt x="3706" y="231"/>
                </a:lnTo>
                <a:lnTo>
                  <a:pt x="3706" y="233"/>
                </a:lnTo>
                <a:lnTo>
                  <a:pt x="3706" y="241"/>
                </a:lnTo>
                <a:lnTo>
                  <a:pt x="3707" y="250"/>
                </a:lnTo>
                <a:lnTo>
                  <a:pt x="3707" y="256"/>
                </a:lnTo>
                <a:lnTo>
                  <a:pt x="3707" y="245"/>
                </a:lnTo>
                <a:lnTo>
                  <a:pt x="3707" y="239"/>
                </a:lnTo>
                <a:lnTo>
                  <a:pt x="3708" y="209"/>
                </a:lnTo>
                <a:lnTo>
                  <a:pt x="3708" y="191"/>
                </a:lnTo>
                <a:lnTo>
                  <a:pt x="3708" y="174"/>
                </a:lnTo>
                <a:lnTo>
                  <a:pt x="3709" y="173"/>
                </a:lnTo>
                <a:lnTo>
                  <a:pt x="3709" y="183"/>
                </a:lnTo>
                <a:lnTo>
                  <a:pt x="3709" y="198"/>
                </a:lnTo>
                <a:lnTo>
                  <a:pt x="3710" y="203"/>
                </a:lnTo>
                <a:lnTo>
                  <a:pt x="3710" y="235"/>
                </a:lnTo>
                <a:lnTo>
                  <a:pt x="3710" y="251"/>
                </a:lnTo>
                <a:lnTo>
                  <a:pt x="3711" y="247"/>
                </a:lnTo>
                <a:lnTo>
                  <a:pt x="3711" y="227"/>
                </a:lnTo>
                <a:lnTo>
                  <a:pt x="3711" y="233"/>
                </a:lnTo>
                <a:lnTo>
                  <a:pt x="3711" y="269"/>
                </a:lnTo>
                <a:lnTo>
                  <a:pt x="3712" y="264"/>
                </a:lnTo>
                <a:lnTo>
                  <a:pt x="3712" y="276"/>
                </a:lnTo>
                <a:lnTo>
                  <a:pt x="3713" y="278"/>
                </a:lnTo>
                <a:lnTo>
                  <a:pt x="3713" y="262"/>
                </a:lnTo>
                <a:lnTo>
                  <a:pt x="3713" y="241"/>
                </a:lnTo>
                <a:lnTo>
                  <a:pt x="3713" y="214"/>
                </a:lnTo>
                <a:lnTo>
                  <a:pt x="3714" y="214"/>
                </a:lnTo>
                <a:lnTo>
                  <a:pt x="3714" y="193"/>
                </a:lnTo>
                <a:lnTo>
                  <a:pt x="3714" y="188"/>
                </a:lnTo>
                <a:lnTo>
                  <a:pt x="3715" y="179"/>
                </a:lnTo>
                <a:lnTo>
                  <a:pt x="3715" y="186"/>
                </a:lnTo>
                <a:lnTo>
                  <a:pt x="3715" y="190"/>
                </a:lnTo>
                <a:lnTo>
                  <a:pt x="3715" y="167"/>
                </a:lnTo>
                <a:lnTo>
                  <a:pt x="3716" y="168"/>
                </a:lnTo>
                <a:lnTo>
                  <a:pt x="3716" y="159"/>
                </a:lnTo>
                <a:lnTo>
                  <a:pt x="3717" y="163"/>
                </a:lnTo>
                <a:lnTo>
                  <a:pt x="3717" y="162"/>
                </a:lnTo>
                <a:lnTo>
                  <a:pt x="3717" y="194"/>
                </a:lnTo>
                <a:lnTo>
                  <a:pt x="3717" y="246"/>
                </a:lnTo>
                <a:lnTo>
                  <a:pt x="3718" y="278"/>
                </a:lnTo>
                <a:lnTo>
                  <a:pt x="3718" y="289"/>
                </a:lnTo>
                <a:lnTo>
                  <a:pt x="3718" y="222"/>
                </a:lnTo>
                <a:lnTo>
                  <a:pt x="3718" y="215"/>
                </a:lnTo>
                <a:lnTo>
                  <a:pt x="3719" y="187"/>
                </a:lnTo>
                <a:lnTo>
                  <a:pt x="3719" y="178"/>
                </a:lnTo>
                <a:lnTo>
                  <a:pt x="3719" y="169"/>
                </a:lnTo>
                <a:lnTo>
                  <a:pt x="3720" y="156"/>
                </a:lnTo>
                <a:lnTo>
                  <a:pt x="3720" y="163"/>
                </a:lnTo>
                <a:lnTo>
                  <a:pt x="3720" y="171"/>
                </a:lnTo>
                <a:lnTo>
                  <a:pt x="3721" y="166"/>
                </a:lnTo>
                <a:lnTo>
                  <a:pt x="3721" y="176"/>
                </a:lnTo>
                <a:lnTo>
                  <a:pt x="3721" y="185"/>
                </a:lnTo>
                <a:lnTo>
                  <a:pt x="3722" y="162"/>
                </a:lnTo>
                <a:lnTo>
                  <a:pt x="3722" y="164"/>
                </a:lnTo>
                <a:lnTo>
                  <a:pt x="3722" y="166"/>
                </a:lnTo>
                <a:lnTo>
                  <a:pt x="3722" y="162"/>
                </a:lnTo>
                <a:lnTo>
                  <a:pt x="3723" y="151"/>
                </a:lnTo>
                <a:lnTo>
                  <a:pt x="3723" y="206"/>
                </a:lnTo>
                <a:lnTo>
                  <a:pt x="3724" y="241"/>
                </a:lnTo>
                <a:lnTo>
                  <a:pt x="3724" y="258"/>
                </a:lnTo>
                <a:lnTo>
                  <a:pt x="3724" y="248"/>
                </a:lnTo>
                <a:lnTo>
                  <a:pt x="3724" y="255"/>
                </a:lnTo>
                <a:lnTo>
                  <a:pt x="3725" y="251"/>
                </a:lnTo>
                <a:lnTo>
                  <a:pt x="3725" y="259"/>
                </a:lnTo>
                <a:lnTo>
                  <a:pt x="3725" y="241"/>
                </a:lnTo>
                <a:lnTo>
                  <a:pt x="3726" y="227"/>
                </a:lnTo>
                <a:lnTo>
                  <a:pt x="3726" y="194"/>
                </a:lnTo>
                <a:lnTo>
                  <a:pt x="3726" y="198"/>
                </a:lnTo>
                <a:lnTo>
                  <a:pt x="3726" y="214"/>
                </a:lnTo>
                <a:lnTo>
                  <a:pt x="3727" y="234"/>
                </a:lnTo>
                <a:lnTo>
                  <a:pt x="3727" y="235"/>
                </a:lnTo>
                <a:lnTo>
                  <a:pt x="3728" y="224"/>
                </a:lnTo>
                <a:lnTo>
                  <a:pt x="3728" y="216"/>
                </a:lnTo>
                <a:lnTo>
                  <a:pt x="3728" y="185"/>
                </a:lnTo>
                <a:lnTo>
                  <a:pt x="3728" y="196"/>
                </a:lnTo>
                <a:lnTo>
                  <a:pt x="3729" y="192"/>
                </a:lnTo>
                <a:lnTo>
                  <a:pt x="3729" y="180"/>
                </a:lnTo>
                <a:lnTo>
                  <a:pt x="3729" y="160"/>
                </a:lnTo>
                <a:lnTo>
                  <a:pt x="3729" y="162"/>
                </a:lnTo>
                <a:lnTo>
                  <a:pt x="3730" y="174"/>
                </a:lnTo>
                <a:lnTo>
                  <a:pt x="3730" y="184"/>
                </a:lnTo>
                <a:lnTo>
                  <a:pt x="3730" y="172"/>
                </a:lnTo>
                <a:lnTo>
                  <a:pt x="3731" y="166"/>
                </a:lnTo>
                <a:lnTo>
                  <a:pt x="3731" y="132"/>
                </a:lnTo>
                <a:lnTo>
                  <a:pt x="3731" y="118"/>
                </a:lnTo>
                <a:lnTo>
                  <a:pt x="3732" y="102"/>
                </a:lnTo>
                <a:lnTo>
                  <a:pt x="3732" y="113"/>
                </a:lnTo>
                <a:lnTo>
                  <a:pt x="3732" y="107"/>
                </a:lnTo>
                <a:lnTo>
                  <a:pt x="3733" y="122"/>
                </a:lnTo>
                <a:lnTo>
                  <a:pt x="3733" y="144"/>
                </a:lnTo>
                <a:lnTo>
                  <a:pt x="3733" y="156"/>
                </a:lnTo>
                <a:lnTo>
                  <a:pt x="3733" y="168"/>
                </a:lnTo>
                <a:lnTo>
                  <a:pt x="3734" y="210"/>
                </a:lnTo>
                <a:lnTo>
                  <a:pt x="3734" y="219"/>
                </a:lnTo>
                <a:lnTo>
                  <a:pt x="3735" y="219"/>
                </a:lnTo>
                <a:lnTo>
                  <a:pt x="3735" y="233"/>
                </a:lnTo>
                <a:lnTo>
                  <a:pt x="3735" y="224"/>
                </a:lnTo>
                <a:lnTo>
                  <a:pt x="3735" y="241"/>
                </a:lnTo>
                <a:lnTo>
                  <a:pt x="3736" y="234"/>
                </a:lnTo>
                <a:lnTo>
                  <a:pt x="3736" y="231"/>
                </a:lnTo>
                <a:lnTo>
                  <a:pt x="3736" y="229"/>
                </a:lnTo>
                <a:lnTo>
                  <a:pt x="3737" y="244"/>
                </a:lnTo>
                <a:lnTo>
                  <a:pt x="3737" y="229"/>
                </a:lnTo>
                <a:lnTo>
                  <a:pt x="3737" y="239"/>
                </a:lnTo>
                <a:lnTo>
                  <a:pt x="3737" y="220"/>
                </a:lnTo>
                <a:lnTo>
                  <a:pt x="3738" y="221"/>
                </a:lnTo>
                <a:lnTo>
                  <a:pt x="3738" y="203"/>
                </a:lnTo>
                <a:lnTo>
                  <a:pt x="3739" y="200"/>
                </a:lnTo>
                <a:lnTo>
                  <a:pt x="3739" y="205"/>
                </a:lnTo>
                <a:lnTo>
                  <a:pt x="3739" y="196"/>
                </a:lnTo>
                <a:lnTo>
                  <a:pt x="3739" y="208"/>
                </a:lnTo>
                <a:lnTo>
                  <a:pt x="3740" y="216"/>
                </a:lnTo>
                <a:lnTo>
                  <a:pt x="3740" y="191"/>
                </a:lnTo>
                <a:lnTo>
                  <a:pt x="3740" y="207"/>
                </a:lnTo>
                <a:lnTo>
                  <a:pt x="3741" y="184"/>
                </a:lnTo>
                <a:lnTo>
                  <a:pt x="3741" y="165"/>
                </a:lnTo>
                <a:lnTo>
                  <a:pt x="3741" y="156"/>
                </a:lnTo>
                <a:lnTo>
                  <a:pt x="3742" y="143"/>
                </a:lnTo>
                <a:lnTo>
                  <a:pt x="3742" y="157"/>
                </a:lnTo>
                <a:lnTo>
                  <a:pt x="3742" y="200"/>
                </a:lnTo>
                <a:lnTo>
                  <a:pt x="3743" y="190"/>
                </a:lnTo>
                <a:lnTo>
                  <a:pt x="3743" y="232"/>
                </a:lnTo>
                <a:lnTo>
                  <a:pt x="3743" y="230"/>
                </a:lnTo>
                <a:lnTo>
                  <a:pt x="3743" y="236"/>
                </a:lnTo>
                <a:lnTo>
                  <a:pt x="3744" y="186"/>
                </a:lnTo>
                <a:lnTo>
                  <a:pt x="3744" y="194"/>
                </a:lnTo>
                <a:lnTo>
                  <a:pt x="3744" y="139"/>
                </a:lnTo>
                <a:lnTo>
                  <a:pt x="3744" y="140"/>
                </a:lnTo>
                <a:lnTo>
                  <a:pt x="3745" y="134"/>
                </a:lnTo>
                <a:lnTo>
                  <a:pt x="3745" y="131"/>
                </a:lnTo>
                <a:lnTo>
                  <a:pt x="3746" y="123"/>
                </a:lnTo>
                <a:lnTo>
                  <a:pt x="3746" y="142"/>
                </a:lnTo>
                <a:lnTo>
                  <a:pt x="3746" y="123"/>
                </a:lnTo>
                <a:lnTo>
                  <a:pt x="3746" y="135"/>
                </a:lnTo>
                <a:lnTo>
                  <a:pt x="3747" y="133"/>
                </a:lnTo>
                <a:lnTo>
                  <a:pt x="3747" y="123"/>
                </a:lnTo>
                <a:lnTo>
                  <a:pt x="3747" y="111"/>
                </a:lnTo>
                <a:lnTo>
                  <a:pt x="3748" y="118"/>
                </a:lnTo>
                <a:lnTo>
                  <a:pt x="3748" y="130"/>
                </a:lnTo>
                <a:lnTo>
                  <a:pt x="3748" y="121"/>
                </a:lnTo>
                <a:lnTo>
                  <a:pt x="3748" y="121"/>
                </a:lnTo>
                <a:lnTo>
                  <a:pt x="3749" y="139"/>
                </a:lnTo>
                <a:lnTo>
                  <a:pt x="3749" y="214"/>
                </a:lnTo>
                <a:lnTo>
                  <a:pt x="3750" y="273"/>
                </a:lnTo>
                <a:lnTo>
                  <a:pt x="3750" y="222"/>
                </a:lnTo>
                <a:lnTo>
                  <a:pt x="3750" y="193"/>
                </a:lnTo>
                <a:lnTo>
                  <a:pt x="3750" y="210"/>
                </a:lnTo>
                <a:lnTo>
                  <a:pt x="3751" y="216"/>
                </a:lnTo>
                <a:lnTo>
                  <a:pt x="3751" y="229"/>
                </a:lnTo>
                <a:lnTo>
                  <a:pt x="3751" y="234"/>
                </a:lnTo>
                <a:lnTo>
                  <a:pt x="3752" y="245"/>
                </a:lnTo>
                <a:lnTo>
                  <a:pt x="3752" y="262"/>
                </a:lnTo>
                <a:lnTo>
                  <a:pt x="3752" y="283"/>
                </a:lnTo>
                <a:lnTo>
                  <a:pt x="3753" y="298"/>
                </a:lnTo>
                <a:lnTo>
                  <a:pt x="3753" y="298"/>
                </a:lnTo>
                <a:lnTo>
                  <a:pt x="3753" y="286"/>
                </a:lnTo>
                <a:lnTo>
                  <a:pt x="3754" y="268"/>
                </a:lnTo>
                <a:lnTo>
                  <a:pt x="3754" y="276"/>
                </a:lnTo>
                <a:lnTo>
                  <a:pt x="3754" y="283"/>
                </a:lnTo>
                <a:lnTo>
                  <a:pt x="3754" y="270"/>
                </a:lnTo>
                <a:lnTo>
                  <a:pt x="3755" y="267"/>
                </a:lnTo>
                <a:lnTo>
                  <a:pt x="3755" y="249"/>
                </a:lnTo>
                <a:lnTo>
                  <a:pt x="3755" y="212"/>
                </a:lnTo>
                <a:lnTo>
                  <a:pt x="3756" y="202"/>
                </a:lnTo>
                <a:lnTo>
                  <a:pt x="3756" y="191"/>
                </a:lnTo>
                <a:lnTo>
                  <a:pt x="3756" y="183"/>
                </a:lnTo>
                <a:lnTo>
                  <a:pt x="3757" y="162"/>
                </a:lnTo>
                <a:lnTo>
                  <a:pt x="3757" y="177"/>
                </a:lnTo>
                <a:lnTo>
                  <a:pt x="3757" y="173"/>
                </a:lnTo>
                <a:lnTo>
                  <a:pt x="3758" y="191"/>
                </a:lnTo>
                <a:lnTo>
                  <a:pt x="3758" y="181"/>
                </a:lnTo>
                <a:lnTo>
                  <a:pt x="3758" y="193"/>
                </a:lnTo>
                <a:lnTo>
                  <a:pt x="3758" y="164"/>
                </a:lnTo>
                <a:lnTo>
                  <a:pt x="3759" y="170"/>
                </a:lnTo>
                <a:lnTo>
                  <a:pt x="3759" y="156"/>
                </a:lnTo>
                <a:lnTo>
                  <a:pt x="3759" y="160"/>
                </a:lnTo>
                <a:lnTo>
                  <a:pt x="3759" y="157"/>
                </a:lnTo>
                <a:lnTo>
                  <a:pt x="3760" y="194"/>
                </a:lnTo>
                <a:lnTo>
                  <a:pt x="3760" y="161"/>
                </a:lnTo>
                <a:lnTo>
                  <a:pt x="3761" y="172"/>
                </a:lnTo>
                <a:lnTo>
                  <a:pt x="3761" y="188"/>
                </a:lnTo>
                <a:lnTo>
                  <a:pt x="3761" y="190"/>
                </a:lnTo>
                <a:lnTo>
                  <a:pt x="3761" y="208"/>
                </a:lnTo>
                <a:lnTo>
                  <a:pt x="3762" y="198"/>
                </a:lnTo>
                <a:lnTo>
                  <a:pt x="3762" y="248"/>
                </a:lnTo>
                <a:lnTo>
                  <a:pt x="3762" y="233"/>
                </a:lnTo>
                <a:lnTo>
                  <a:pt x="3763" y="168"/>
                </a:lnTo>
                <a:lnTo>
                  <a:pt x="3763" y="104"/>
                </a:lnTo>
                <a:lnTo>
                  <a:pt x="3763" y="107"/>
                </a:lnTo>
                <a:lnTo>
                  <a:pt x="3764" y="103"/>
                </a:lnTo>
                <a:lnTo>
                  <a:pt x="3764" y="103"/>
                </a:lnTo>
                <a:lnTo>
                  <a:pt x="3764" y="96"/>
                </a:lnTo>
                <a:lnTo>
                  <a:pt x="3765" y="101"/>
                </a:lnTo>
                <a:lnTo>
                  <a:pt x="3765" y="105"/>
                </a:lnTo>
                <a:lnTo>
                  <a:pt x="3765" y="163"/>
                </a:lnTo>
                <a:lnTo>
                  <a:pt x="3765" y="160"/>
                </a:lnTo>
                <a:lnTo>
                  <a:pt x="3766" y="177"/>
                </a:lnTo>
                <a:lnTo>
                  <a:pt x="3766" y="222"/>
                </a:lnTo>
                <a:lnTo>
                  <a:pt x="3766" y="232"/>
                </a:lnTo>
                <a:lnTo>
                  <a:pt x="3767" y="243"/>
                </a:lnTo>
                <a:lnTo>
                  <a:pt x="3767" y="253"/>
                </a:lnTo>
                <a:lnTo>
                  <a:pt x="3767" y="255"/>
                </a:lnTo>
                <a:lnTo>
                  <a:pt x="3768" y="262"/>
                </a:lnTo>
                <a:lnTo>
                  <a:pt x="3768" y="267"/>
                </a:lnTo>
                <a:lnTo>
                  <a:pt x="3768" y="245"/>
                </a:lnTo>
                <a:lnTo>
                  <a:pt x="3769" y="239"/>
                </a:lnTo>
                <a:lnTo>
                  <a:pt x="3769" y="267"/>
                </a:lnTo>
                <a:lnTo>
                  <a:pt x="3769" y="270"/>
                </a:lnTo>
                <a:lnTo>
                  <a:pt x="3769" y="266"/>
                </a:lnTo>
                <a:lnTo>
                  <a:pt x="3770" y="261"/>
                </a:lnTo>
                <a:lnTo>
                  <a:pt x="3770" y="241"/>
                </a:lnTo>
                <a:lnTo>
                  <a:pt x="3770" y="242"/>
                </a:lnTo>
                <a:lnTo>
                  <a:pt x="3770" y="247"/>
                </a:lnTo>
                <a:lnTo>
                  <a:pt x="3771" y="253"/>
                </a:lnTo>
                <a:lnTo>
                  <a:pt x="3771" y="265"/>
                </a:lnTo>
                <a:lnTo>
                  <a:pt x="3772" y="266"/>
                </a:lnTo>
                <a:lnTo>
                  <a:pt x="3772" y="269"/>
                </a:lnTo>
                <a:lnTo>
                  <a:pt x="3772" y="257"/>
                </a:lnTo>
                <a:lnTo>
                  <a:pt x="3772" y="261"/>
                </a:lnTo>
                <a:lnTo>
                  <a:pt x="3773" y="233"/>
                </a:lnTo>
                <a:lnTo>
                  <a:pt x="3773" y="187"/>
                </a:lnTo>
                <a:lnTo>
                  <a:pt x="3773" y="161"/>
                </a:lnTo>
                <a:lnTo>
                  <a:pt x="3774" y="133"/>
                </a:lnTo>
                <a:lnTo>
                  <a:pt x="3774" y="185"/>
                </a:lnTo>
                <a:lnTo>
                  <a:pt x="3774" y="197"/>
                </a:lnTo>
                <a:lnTo>
                  <a:pt x="3775" y="161"/>
                </a:lnTo>
                <a:lnTo>
                  <a:pt x="3775" y="166"/>
                </a:lnTo>
                <a:lnTo>
                  <a:pt x="3775" y="163"/>
                </a:lnTo>
                <a:lnTo>
                  <a:pt x="3776" y="141"/>
                </a:lnTo>
                <a:lnTo>
                  <a:pt x="3776" y="121"/>
                </a:lnTo>
                <a:lnTo>
                  <a:pt x="3776" y="103"/>
                </a:lnTo>
                <a:lnTo>
                  <a:pt x="3776" y="140"/>
                </a:lnTo>
                <a:lnTo>
                  <a:pt x="3777" y="147"/>
                </a:lnTo>
                <a:lnTo>
                  <a:pt x="3777" y="147"/>
                </a:lnTo>
                <a:lnTo>
                  <a:pt x="3777" y="166"/>
                </a:lnTo>
                <a:lnTo>
                  <a:pt x="3778" y="195"/>
                </a:lnTo>
                <a:lnTo>
                  <a:pt x="3778" y="198"/>
                </a:lnTo>
                <a:lnTo>
                  <a:pt x="3778" y="171"/>
                </a:lnTo>
                <a:lnTo>
                  <a:pt x="3779" y="133"/>
                </a:lnTo>
                <a:lnTo>
                  <a:pt x="3779" y="111"/>
                </a:lnTo>
                <a:lnTo>
                  <a:pt x="3779" y="115"/>
                </a:lnTo>
                <a:lnTo>
                  <a:pt x="3780" y="108"/>
                </a:lnTo>
                <a:lnTo>
                  <a:pt x="3780" y="106"/>
                </a:lnTo>
                <a:lnTo>
                  <a:pt x="3780" y="139"/>
                </a:lnTo>
                <a:lnTo>
                  <a:pt x="3780" y="143"/>
                </a:lnTo>
                <a:lnTo>
                  <a:pt x="3781" y="146"/>
                </a:lnTo>
                <a:lnTo>
                  <a:pt x="3781" y="124"/>
                </a:lnTo>
                <a:lnTo>
                  <a:pt x="3781" y="115"/>
                </a:lnTo>
                <a:lnTo>
                  <a:pt x="3782" y="93"/>
                </a:lnTo>
                <a:lnTo>
                  <a:pt x="3782" y="154"/>
                </a:lnTo>
                <a:lnTo>
                  <a:pt x="3782" y="135"/>
                </a:lnTo>
                <a:lnTo>
                  <a:pt x="3783" y="150"/>
                </a:lnTo>
                <a:lnTo>
                  <a:pt x="3783" y="161"/>
                </a:lnTo>
                <a:lnTo>
                  <a:pt x="3783" y="163"/>
                </a:lnTo>
                <a:lnTo>
                  <a:pt x="3784" y="141"/>
                </a:lnTo>
                <a:lnTo>
                  <a:pt x="3784" y="136"/>
                </a:lnTo>
                <a:lnTo>
                  <a:pt x="3784" y="129"/>
                </a:lnTo>
                <a:lnTo>
                  <a:pt x="3784" y="115"/>
                </a:lnTo>
                <a:lnTo>
                  <a:pt x="3785" y="126"/>
                </a:lnTo>
                <a:lnTo>
                  <a:pt x="3785" y="144"/>
                </a:lnTo>
                <a:lnTo>
                  <a:pt x="3786" y="152"/>
                </a:lnTo>
                <a:lnTo>
                  <a:pt x="3786" y="131"/>
                </a:lnTo>
                <a:lnTo>
                  <a:pt x="3786" y="104"/>
                </a:lnTo>
                <a:lnTo>
                  <a:pt x="3786" y="94"/>
                </a:lnTo>
                <a:lnTo>
                  <a:pt x="3787" y="110"/>
                </a:lnTo>
                <a:lnTo>
                  <a:pt x="3787" y="122"/>
                </a:lnTo>
                <a:lnTo>
                  <a:pt x="3787" y="134"/>
                </a:lnTo>
                <a:lnTo>
                  <a:pt x="3787" y="136"/>
                </a:lnTo>
                <a:lnTo>
                  <a:pt x="3788" y="104"/>
                </a:lnTo>
                <a:lnTo>
                  <a:pt x="3788" y="95"/>
                </a:lnTo>
                <a:lnTo>
                  <a:pt x="3788" y="98"/>
                </a:lnTo>
                <a:lnTo>
                  <a:pt x="3789" y="130"/>
                </a:lnTo>
                <a:lnTo>
                  <a:pt x="3789" y="133"/>
                </a:lnTo>
                <a:lnTo>
                  <a:pt x="3789" y="154"/>
                </a:lnTo>
                <a:lnTo>
                  <a:pt x="3790" y="168"/>
                </a:lnTo>
                <a:lnTo>
                  <a:pt x="3790" y="208"/>
                </a:lnTo>
                <a:lnTo>
                  <a:pt x="3790" y="219"/>
                </a:lnTo>
                <a:lnTo>
                  <a:pt x="3791" y="224"/>
                </a:lnTo>
                <a:lnTo>
                  <a:pt x="3791" y="220"/>
                </a:lnTo>
                <a:lnTo>
                  <a:pt x="3791" y="203"/>
                </a:lnTo>
                <a:lnTo>
                  <a:pt x="3791" y="175"/>
                </a:lnTo>
                <a:lnTo>
                  <a:pt x="3792" y="227"/>
                </a:lnTo>
                <a:lnTo>
                  <a:pt x="3792" y="213"/>
                </a:lnTo>
                <a:lnTo>
                  <a:pt x="3792" y="218"/>
                </a:lnTo>
                <a:lnTo>
                  <a:pt x="3793" y="219"/>
                </a:lnTo>
                <a:lnTo>
                  <a:pt x="3793" y="194"/>
                </a:lnTo>
                <a:lnTo>
                  <a:pt x="3793" y="179"/>
                </a:lnTo>
                <a:lnTo>
                  <a:pt x="3794" y="130"/>
                </a:lnTo>
                <a:lnTo>
                  <a:pt x="3794" y="129"/>
                </a:lnTo>
                <a:lnTo>
                  <a:pt x="3794" y="133"/>
                </a:lnTo>
                <a:lnTo>
                  <a:pt x="3795" y="143"/>
                </a:lnTo>
                <a:lnTo>
                  <a:pt x="3795" y="129"/>
                </a:lnTo>
                <a:lnTo>
                  <a:pt x="3795" y="133"/>
                </a:lnTo>
                <a:lnTo>
                  <a:pt x="3795" y="128"/>
                </a:lnTo>
                <a:lnTo>
                  <a:pt x="3796" y="127"/>
                </a:lnTo>
                <a:lnTo>
                  <a:pt x="3796" y="112"/>
                </a:lnTo>
                <a:lnTo>
                  <a:pt x="3797" y="107"/>
                </a:lnTo>
                <a:lnTo>
                  <a:pt x="3797" y="125"/>
                </a:lnTo>
                <a:lnTo>
                  <a:pt x="3797" y="133"/>
                </a:lnTo>
                <a:lnTo>
                  <a:pt x="3797" y="159"/>
                </a:lnTo>
                <a:lnTo>
                  <a:pt x="3798" y="188"/>
                </a:lnTo>
                <a:lnTo>
                  <a:pt x="3798" y="244"/>
                </a:lnTo>
                <a:lnTo>
                  <a:pt x="3798" y="245"/>
                </a:lnTo>
                <a:lnTo>
                  <a:pt x="3799" y="235"/>
                </a:lnTo>
                <a:lnTo>
                  <a:pt x="3799" y="253"/>
                </a:lnTo>
                <a:lnTo>
                  <a:pt x="3799" y="256"/>
                </a:lnTo>
                <a:lnTo>
                  <a:pt x="3799" y="238"/>
                </a:lnTo>
                <a:lnTo>
                  <a:pt x="3800" y="243"/>
                </a:lnTo>
                <a:lnTo>
                  <a:pt x="3800" y="248"/>
                </a:lnTo>
                <a:lnTo>
                  <a:pt x="3801" y="230"/>
                </a:lnTo>
                <a:lnTo>
                  <a:pt x="3801" y="217"/>
                </a:lnTo>
                <a:lnTo>
                  <a:pt x="3801" y="215"/>
                </a:lnTo>
                <a:lnTo>
                  <a:pt x="3801" y="226"/>
                </a:lnTo>
                <a:lnTo>
                  <a:pt x="3802" y="255"/>
                </a:lnTo>
                <a:lnTo>
                  <a:pt x="3802" y="233"/>
                </a:lnTo>
                <a:lnTo>
                  <a:pt x="3802" y="232"/>
                </a:lnTo>
                <a:lnTo>
                  <a:pt x="3802" y="218"/>
                </a:lnTo>
                <a:lnTo>
                  <a:pt x="3803" y="182"/>
                </a:lnTo>
                <a:lnTo>
                  <a:pt x="3803" y="193"/>
                </a:lnTo>
                <a:lnTo>
                  <a:pt x="3803" y="179"/>
                </a:lnTo>
                <a:lnTo>
                  <a:pt x="3804" y="142"/>
                </a:lnTo>
                <a:lnTo>
                  <a:pt x="3804" y="148"/>
                </a:lnTo>
                <a:lnTo>
                  <a:pt x="3804" y="163"/>
                </a:lnTo>
                <a:lnTo>
                  <a:pt x="3805" y="180"/>
                </a:lnTo>
                <a:lnTo>
                  <a:pt x="3805" y="180"/>
                </a:lnTo>
                <a:lnTo>
                  <a:pt x="3805" y="145"/>
                </a:lnTo>
                <a:lnTo>
                  <a:pt x="3806" y="161"/>
                </a:lnTo>
                <a:lnTo>
                  <a:pt x="3806" y="170"/>
                </a:lnTo>
                <a:lnTo>
                  <a:pt x="3806" y="202"/>
                </a:lnTo>
                <a:lnTo>
                  <a:pt x="3806" y="214"/>
                </a:lnTo>
                <a:lnTo>
                  <a:pt x="3807" y="186"/>
                </a:lnTo>
                <a:lnTo>
                  <a:pt x="3807" y="160"/>
                </a:lnTo>
                <a:lnTo>
                  <a:pt x="3808" y="151"/>
                </a:lnTo>
                <a:lnTo>
                  <a:pt x="3808" y="125"/>
                </a:lnTo>
                <a:lnTo>
                  <a:pt x="3808" y="126"/>
                </a:lnTo>
                <a:lnTo>
                  <a:pt x="3808" y="134"/>
                </a:lnTo>
                <a:lnTo>
                  <a:pt x="3809" y="172"/>
                </a:lnTo>
                <a:lnTo>
                  <a:pt x="3809" y="157"/>
                </a:lnTo>
                <a:lnTo>
                  <a:pt x="3809" y="163"/>
                </a:lnTo>
                <a:lnTo>
                  <a:pt x="3810" y="190"/>
                </a:lnTo>
                <a:lnTo>
                  <a:pt x="3810" y="188"/>
                </a:lnTo>
                <a:lnTo>
                  <a:pt x="3810" y="196"/>
                </a:lnTo>
                <a:lnTo>
                  <a:pt x="3810" y="207"/>
                </a:lnTo>
                <a:lnTo>
                  <a:pt x="3811" y="231"/>
                </a:lnTo>
                <a:lnTo>
                  <a:pt x="3811" y="226"/>
                </a:lnTo>
                <a:lnTo>
                  <a:pt x="3812" y="231"/>
                </a:lnTo>
                <a:lnTo>
                  <a:pt x="3812" y="233"/>
                </a:lnTo>
                <a:lnTo>
                  <a:pt x="3812" y="243"/>
                </a:lnTo>
                <a:lnTo>
                  <a:pt x="3812" y="264"/>
                </a:lnTo>
                <a:lnTo>
                  <a:pt x="3813" y="261"/>
                </a:lnTo>
                <a:lnTo>
                  <a:pt x="3813" y="257"/>
                </a:lnTo>
                <a:lnTo>
                  <a:pt x="3813" y="271"/>
                </a:lnTo>
                <a:lnTo>
                  <a:pt x="3813" y="275"/>
                </a:lnTo>
                <a:lnTo>
                  <a:pt x="3814" y="290"/>
                </a:lnTo>
                <a:lnTo>
                  <a:pt x="3814" y="289"/>
                </a:lnTo>
                <a:lnTo>
                  <a:pt x="3815" y="298"/>
                </a:lnTo>
                <a:lnTo>
                  <a:pt x="3815" y="287"/>
                </a:lnTo>
                <a:lnTo>
                  <a:pt x="3815" y="265"/>
                </a:lnTo>
                <a:lnTo>
                  <a:pt x="3815" y="238"/>
                </a:lnTo>
                <a:lnTo>
                  <a:pt x="3816" y="237"/>
                </a:lnTo>
                <a:lnTo>
                  <a:pt x="3816" y="229"/>
                </a:lnTo>
                <a:lnTo>
                  <a:pt x="3816" y="220"/>
                </a:lnTo>
                <a:lnTo>
                  <a:pt x="3817" y="223"/>
                </a:lnTo>
                <a:lnTo>
                  <a:pt x="3817" y="208"/>
                </a:lnTo>
                <a:lnTo>
                  <a:pt x="3817" y="196"/>
                </a:lnTo>
                <a:lnTo>
                  <a:pt x="3817" y="175"/>
                </a:lnTo>
                <a:lnTo>
                  <a:pt x="3818" y="192"/>
                </a:lnTo>
                <a:lnTo>
                  <a:pt x="3818" y="198"/>
                </a:lnTo>
                <a:lnTo>
                  <a:pt x="3819" y="190"/>
                </a:lnTo>
                <a:lnTo>
                  <a:pt x="3819" y="216"/>
                </a:lnTo>
                <a:lnTo>
                  <a:pt x="3819" y="206"/>
                </a:lnTo>
                <a:lnTo>
                  <a:pt x="3819" y="178"/>
                </a:lnTo>
                <a:lnTo>
                  <a:pt x="3820" y="173"/>
                </a:lnTo>
                <a:lnTo>
                  <a:pt x="3820" y="224"/>
                </a:lnTo>
                <a:lnTo>
                  <a:pt x="3820" y="242"/>
                </a:lnTo>
                <a:lnTo>
                  <a:pt x="3821" y="251"/>
                </a:lnTo>
                <a:lnTo>
                  <a:pt x="3821" y="216"/>
                </a:lnTo>
                <a:lnTo>
                  <a:pt x="3821" y="159"/>
                </a:lnTo>
                <a:lnTo>
                  <a:pt x="3821" y="166"/>
                </a:lnTo>
                <a:lnTo>
                  <a:pt x="3822" y="204"/>
                </a:lnTo>
                <a:lnTo>
                  <a:pt x="3822" y="224"/>
                </a:lnTo>
                <a:lnTo>
                  <a:pt x="3823" y="226"/>
                </a:lnTo>
                <a:lnTo>
                  <a:pt x="3823" y="182"/>
                </a:lnTo>
                <a:lnTo>
                  <a:pt x="3823" y="161"/>
                </a:lnTo>
                <a:lnTo>
                  <a:pt x="3823" y="152"/>
                </a:lnTo>
                <a:lnTo>
                  <a:pt x="3824" y="128"/>
                </a:lnTo>
                <a:lnTo>
                  <a:pt x="3824" y="127"/>
                </a:lnTo>
                <a:lnTo>
                  <a:pt x="3824" y="162"/>
                </a:lnTo>
                <a:lnTo>
                  <a:pt x="3825" y="164"/>
                </a:lnTo>
                <a:lnTo>
                  <a:pt x="3825" y="176"/>
                </a:lnTo>
                <a:lnTo>
                  <a:pt x="3825" y="176"/>
                </a:lnTo>
                <a:lnTo>
                  <a:pt x="3826" y="137"/>
                </a:lnTo>
                <a:lnTo>
                  <a:pt x="3826" y="121"/>
                </a:lnTo>
                <a:lnTo>
                  <a:pt x="3826" y="131"/>
                </a:lnTo>
                <a:lnTo>
                  <a:pt x="3827" y="98"/>
                </a:lnTo>
                <a:lnTo>
                  <a:pt x="3827" y="124"/>
                </a:lnTo>
                <a:lnTo>
                  <a:pt x="3827" y="101"/>
                </a:lnTo>
                <a:lnTo>
                  <a:pt x="3827" y="126"/>
                </a:lnTo>
                <a:lnTo>
                  <a:pt x="3828" y="182"/>
                </a:lnTo>
                <a:lnTo>
                  <a:pt x="3828" y="167"/>
                </a:lnTo>
                <a:lnTo>
                  <a:pt x="3828" y="197"/>
                </a:lnTo>
                <a:lnTo>
                  <a:pt x="3828" y="161"/>
                </a:lnTo>
                <a:lnTo>
                  <a:pt x="3829" y="163"/>
                </a:lnTo>
                <a:lnTo>
                  <a:pt x="3829" y="208"/>
                </a:lnTo>
                <a:lnTo>
                  <a:pt x="3830" y="235"/>
                </a:lnTo>
                <a:lnTo>
                  <a:pt x="3830" y="279"/>
                </a:lnTo>
                <a:lnTo>
                  <a:pt x="3830" y="254"/>
                </a:lnTo>
                <a:lnTo>
                  <a:pt x="3830" y="279"/>
                </a:lnTo>
                <a:lnTo>
                  <a:pt x="3831" y="288"/>
                </a:lnTo>
                <a:lnTo>
                  <a:pt x="3831" y="314"/>
                </a:lnTo>
                <a:lnTo>
                  <a:pt x="3831" y="301"/>
                </a:lnTo>
                <a:lnTo>
                  <a:pt x="3832" y="308"/>
                </a:lnTo>
                <a:lnTo>
                  <a:pt x="3832" y="318"/>
                </a:lnTo>
                <a:lnTo>
                  <a:pt x="3832" y="302"/>
                </a:lnTo>
                <a:lnTo>
                  <a:pt x="3832" y="302"/>
                </a:lnTo>
                <a:lnTo>
                  <a:pt x="3833" y="319"/>
                </a:lnTo>
                <a:lnTo>
                  <a:pt x="3833" y="310"/>
                </a:lnTo>
                <a:lnTo>
                  <a:pt x="3834" y="302"/>
                </a:lnTo>
                <a:lnTo>
                  <a:pt x="3834" y="280"/>
                </a:lnTo>
                <a:lnTo>
                  <a:pt x="3834" y="263"/>
                </a:lnTo>
                <a:lnTo>
                  <a:pt x="3834" y="237"/>
                </a:lnTo>
                <a:lnTo>
                  <a:pt x="3835" y="231"/>
                </a:lnTo>
                <a:lnTo>
                  <a:pt x="3835" y="204"/>
                </a:lnTo>
                <a:lnTo>
                  <a:pt x="3835" y="195"/>
                </a:lnTo>
                <a:lnTo>
                  <a:pt x="3836" y="190"/>
                </a:lnTo>
                <a:lnTo>
                  <a:pt x="3836" y="153"/>
                </a:lnTo>
                <a:lnTo>
                  <a:pt x="3836" y="164"/>
                </a:lnTo>
                <a:lnTo>
                  <a:pt x="3837" y="177"/>
                </a:lnTo>
                <a:lnTo>
                  <a:pt x="3837" y="146"/>
                </a:lnTo>
                <a:lnTo>
                  <a:pt x="3837" y="178"/>
                </a:lnTo>
                <a:lnTo>
                  <a:pt x="3838" y="191"/>
                </a:lnTo>
                <a:lnTo>
                  <a:pt x="3838" y="200"/>
                </a:lnTo>
                <a:lnTo>
                  <a:pt x="3838" y="200"/>
                </a:lnTo>
                <a:lnTo>
                  <a:pt x="3838" y="190"/>
                </a:lnTo>
                <a:lnTo>
                  <a:pt x="3839" y="191"/>
                </a:lnTo>
                <a:lnTo>
                  <a:pt x="3839" y="194"/>
                </a:lnTo>
                <a:lnTo>
                  <a:pt x="3839" y="169"/>
                </a:lnTo>
                <a:lnTo>
                  <a:pt x="3840" y="173"/>
                </a:lnTo>
                <a:lnTo>
                  <a:pt x="3840" y="195"/>
                </a:lnTo>
                <a:lnTo>
                  <a:pt x="3840" y="188"/>
                </a:lnTo>
                <a:lnTo>
                  <a:pt x="3841" y="171"/>
                </a:lnTo>
                <a:lnTo>
                  <a:pt x="3841" y="168"/>
                </a:lnTo>
                <a:lnTo>
                  <a:pt x="3841" y="135"/>
                </a:lnTo>
                <a:lnTo>
                  <a:pt x="3842" y="137"/>
                </a:lnTo>
                <a:lnTo>
                  <a:pt x="3842" y="137"/>
                </a:lnTo>
                <a:lnTo>
                  <a:pt x="3842" y="145"/>
                </a:lnTo>
                <a:lnTo>
                  <a:pt x="3842" y="151"/>
                </a:lnTo>
                <a:lnTo>
                  <a:pt x="3843" y="143"/>
                </a:lnTo>
                <a:lnTo>
                  <a:pt x="3843" y="156"/>
                </a:lnTo>
                <a:lnTo>
                  <a:pt x="3843" y="130"/>
                </a:lnTo>
                <a:lnTo>
                  <a:pt x="3843" y="133"/>
                </a:lnTo>
                <a:lnTo>
                  <a:pt x="3844" y="219"/>
                </a:lnTo>
                <a:lnTo>
                  <a:pt x="3844" y="240"/>
                </a:lnTo>
                <a:lnTo>
                  <a:pt x="3845" y="298"/>
                </a:lnTo>
                <a:lnTo>
                  <a:pt x="3845" y="284"/>
                </a:lnTo>
                <a:lnTo>
                  <a:pt x="3845" y="233"/>
                </a:lnTo>
                <a:lnTo>
                  <a:pt x="3845" y="210"/>
                </a:lnTo>
                <a:lnTo>
                  <a:pt x="3846" y="213"/>
                </a:lnTo>
                <a:lnTo>
                  <a:pt x="3846" y="285"/>
                </a:lnTo>
                <a:lnTo>
                  <a:pt x="3846" y="293"/>
                </a:lnTo>
                <a:lnTo>
                  <a:pt x="3847" y="267"/>
                </a:lnTo>
                <a:lnTo>
                  <a:pt x="3847" y="245"/>
                </a:lnTo>
                <a:lnTo>
                  <a:pt x="3847" y="217"/>
                </a:lnTo>
                <a:lnTo>
                  <a:pt x="3848" y="227"/>
                </a:lnTo>
                <a:lnTo>
                  <a:pt x="3848" y="239"/>
                </a:lnTo>
                <a:lnTo>
                  <a:pt x="3848" y="206"/>
                </a:lnTo>
                <a:lnTo>
                  <a:pt x="3849" y="194"/>
                </a:lnTo>
                <a:lnTo>
                  <a:pt x="3849" y="212"/>
                </a:lnTo>
                <a:lnTo>
                  <a:pt x="3849" y="203"/>
                </a:lnTo>
                <a:lnTo>
                  <a:pt x="3849" y="222"/>
                </a:lnTo>
                <a:lnTo>
                  <a:pt x="3850" y="252"/>
                </a:lnTo>
                <a:lnTo>
                  <a:pt x="3850" y="263"/>
                </a:lnTo>
                <a:lnTo>
                  <a:pt x="3850" y="254"/>
                </a:lnTo>
                <a:lnTo>
                  <a:pt x="3851" y="184"/>
                </a:lnTo>
                <a:lnTo>
                  <a:pt x="3851" y="176"/>
                </a:lnTo>
                <a:lnTo>
                  <a:pt x="3851" y="142"/>
                </a:lnTo>
                <a:lnTo>
                  <a:pt x="3852" y="176"/>
                </a:lnTo>
                <a:lnTo>
                  <a:pt x="3852" y="157"/>
                </a:lnTo>
                <a:lnTo>
                  <a:pt x="3852" y="179"/>
                </a:lnTo>
                <a:lnTo>
                  <a:pt x="3853" y="197"/>
                </a:lnTo>
                <a:lnTo>
                  <a:pt x="3853" y="197"/>
                </a:lnTo>
                <a:lnTo>
                  <a:pt x="3853" y="244"/>
                </a:lnTo>
                <a:lnTo>
                  <a:pt x="3853" y="269"/>
                </a:lnTo>
                <a:lnTo>
                  <a:pt x="3854" y="257"/>
                </a:lnTo>
                <a:lnTo>
                  <a:pt x="3854" y="266"/>
                </a:lnTo>
                <a:lnTo>
                  <a:pt x="3854" y="265"/>
                </a:lnTo>
                <a:lnTo>
                  <a:pt x="3854" y="259"/>
                </a:lnTo>
                <a:lnTo>
                  <a:pt x="3855" y="217"/>
                </a:lnTo>
                <a:lnTo>
                  <a:pt x="3855" y="216"/>
                </a:lnTo>
                <a:lnTo>
                  <a:pt x="3856" y="230"/>
                </a:lnTo>
                <a:lnTo>
                  <a:pt x="3856" y="243"/>
                </a:lnTo>
                <a:lnTo>
                  <a:pt x="3856" y="246"/>
                </a:lnTo>
                <a:lnTo>
                  <a:pt x="3857" y="218"/>
                </a:lnTo>
                <a:lnTo>
                  <a:pt x="3857" y="176"/>
                </a:lnTo>
                <a:lnTo>
                  <a:pt x="3857" y="166"/>
                </a:lnTo>
                <a:lnTo>
                  <a:pt x="3857" y="140"/>
                </a:lnTo>
                <a:lnTo>
                  <a:pt x="3858" y="119"/>
                </a:lnTo>
                <a:lnTo>
                  <a:pt x="3858" y="111"/>
                </a:lnTo>
                <a:lnTo>
                  <a:pt x="3859" y="141"/>
                </a:lnTo>
                <a:lnTo>
                  <a:pt x="3859" y="137"/>
                </a:lnTo>
                <a:lnTo>
                  <a:pt x="3859" y="169"/>
                </a:lnTo>
                <a:lnTo>
                  <a:pt x="3859" y="164"/>
                </a:lnTo>
                <a:lnTo>
                  <a:pt x="3860" y="172"/>
                </a:lnTo>
                <a:lnTo>
                  <a:pt x="3860" y="156"/>
                </a:lnTo>
                <a:lnTo>
                  <a:pt x="3860" y="121"/>
                </a:lnTo>
                <a:lnTo>
                  <a:pt x="3860" y="131"/>
                </a:lnTo>
                <a:lnTo>
                  <a:pt x="3861" y="176"/>
                </a:lnTo>
                <a:lnTo>
                  <a:pt x="3861" y="213"/>
                </a:lnTo>
                <a:lnTo>
                  <a:pt x="3861" y="269"/>
                </a:lnTo>
                <a:lnTo>
                  <a:pt x="3862" y="278"/>
                </a:lnTo>
                <a:lnTo>
                  <a:pt x="3862" y="305"/>
                </a:lnTo>
                <a:lnTo>
                  <a:pt x="3862" y="306"/>
                </a:lnTo>
                <a:lnTo>
                  <a:pt x="3863" y="294"/>
                </a:lnTo>
                <a:lnTo>
                  <a:pt x="3863" y="297"/>
                </a:lnTo>
                <a:lnTo>
                  <a:pt x="3863" y="301"/>
                </a:lnTo>
                <a:lnTo>
                  <a:pt x="3864" y="286"/>
                </a:lnTo>
                <a:lnTo>
                  <a:pt x="3864" y="284"/>
                </a:lnTo>
                <a:lnTo>
                  <a:pt x="3864" y="284"/>
                </a:lnTo>
                <a:lnTo>
                  <a:pt x="3864" y="299"/>
                </a:lnTo>
                <a:lnTo>
                  <a:pt x="3865" y="289"/>
                </a:lnTo>
                <a:lnTo>
                  <a:pt x="3865" y="269"/>
                </a:lnTo>
                <a:lnTo>
                  <a:pt x="3865" y="258"/>
                </a:lnTo>
                <a:lnTo>
                  <a:pt x="3866" y="220"/>
                </a:lnTo>
                <a:lnTo>
                  <a:pt x="3866" y="206"/>
                </a:lnTo>
                <a:lnTo>
                  <a:pt x="3866" y="200"/>
                </a:lnTo>
                <a:lnTo>
                  <a:pt x="3867" y="212"/>
                </a:lnTo>
                <a:lnTo>
                  <a:pt x="3867" y="216"/>
                </a:lnTo>
                <a:lnTo>
                  <a:pt x="3867" y="235"/>
                </a:lnTo>
                <a:lnTo>
                  <a:pt x="3868" y="208"/>
                </a:lnTo>
                <a:lnTo>
                  <a:pt x="3868" y="203"/>
                </a:lnTo>
                <a:lnTo>
                  <a:pt x="3868" y="172"/>
                </a:lnTo>
                <a:lnTo>
                  <a:pt x="3868" y="181"/>
                </a:lnTo>
                <a:lnTo>
                  <a:pt x="3869" y="141"/>
                </a:lnTo>
                <a:lnTo>
                  <a:pt x="3869" y="160"/>
                </a:lnTo>
                <a:lnTo>
                  <a:pt x="3870" y="204"/>
                </a:lnTo>
                <a:lnTo>
                  <a:pt x="3870" y="214"/>
                </a:lnTo>
                <a:lnTo>
                  <a:pt x="3870" y="217"/>
                </a:lnTo>
                <a:lnTo>
                  <a:pt x="3870" y="185"/>
                </a:lnTo>
                <a:lnTo>
                  <a:pt x="3871" y="148"/>
                </a:lnTo>
                <a:lnTo>
                  <a:pt x="3871" y="144"/>
                </a:lnTo>
                <a:lnTo>
                  <a:pt x="3871" y="160"/>
                </a:lnTo>
                <a:lnTo>
                  <a:pt x="3871" y="175"/>
                </a:lnTo>
                <a:lnTo>
                  <a:pt x="3872" y="183"/>
                </a:lnTo>
                <a:lnTo>
                  <a:pt x="3872" y="184"/>
                </a:lnTo>
                <a:lnTo>
                  <a:pt x="3872" y="180"/>
                </a:lnTo>
                <a:lnTo>
                  <a:pt x="3873" y="195"/>
                </a:lnTo>
                <a:lnTo>
                  <a:pt x="3873" y="195"/>
                </a:lnTo>
                <a:lnTo>
                  <a:pt x="3873" y="191"/>
                </a:lnTo>
                <a:lnTo>
                  <a:pt x="3874" y="144"/>
                </a:lnTo>
                <a:lnTo>
                  <a:pt x="3874" y="143"/>
                </a:lnTo>
                <a:lnTo>
                  <a:pt x="3874" y="131"/>
                </a:lnTo>
                <a:lnTo>
                  <a:pt x="3875" y="142"/>
                </a:lnTo>
                <a:lnTo>
                  <a:pt x="3875" y="138"/>
                </a:lnTo>
                <a:lnTo>
                  <a:pt x="3875" y="148"/>
                </a:lnTo>
                <a:lnTo>
                  <a:pt x="3875" y="167"/>
                </a:lnTo>
                <a:lnTo>
                  <a:pt x="3876" y="222"/>
                </a:lnTo>
                <a:lnTo>
                  <a:pt x="3876" y="242"/>
                </a:lnTo>
                <a:lnTo>
                  <a:pt x="3876" y="267"/>
                </a:lnTo>
                <a:lnTo>
                  <a:pt x="3877" y="281"/>
                </a:lnTo>
                <a:lnTo>
                  <a:pt x="3877" y="317"/>
                </a:lnTo>
                <a:lnTo>
                  <a:pt x="3877" y="320"/>
                </a:lnTo>
                <a:lnTo>
                  <a:pt x="3878" y="313"/>
                </a:lnTo>
                <a:lnTo>
                  <a:pt x="3878" y="304"/>
                </a:lnTo>
                <a:lnTo>
                  <a:pt x="3878" y="308"/>
                </a:lnTo>
                <a:lnTo>
                  <a:pt x="3879" y="318"/>
                </a:lnTo>
                <a:lnTo>
                  <a:pt x="3879" y="336"/>
                </a:lnTo>
                <a:lnTo>
                  <a:pt x="3879" y="302"/>
                </a:lnTo>
                <a:lnTo>
                  <a:pt x="3879" y="302"/>
                </a:lnTo>
                <a:lnTo>
                  <a:pt x="3880" y="299"/>
                </a:lnTo>
                <a:lnTo>
                  <a:pt x="3880" y="312"/>
                </a:lnTo>
                <a:lnTo>
                  <a:pt x="3881" y="328"/>
                </a:lnTo>
                <a:lnTo>
                  <a:pt x="3881" y="297"/>
                </a:lnTo>
                <a:lnTo>
                  <a:pt x="3881" y="255"/>
                </a:lnTo>
                <a:lnTo>
                  <a:pt x="3881" y="283"/>
                </a:lnTo>
                <a:lnTo>
                  <a:pt x="3882" y="243"/>
                </a:lnTo>
                <a:lnTo>
                  <a:pt x="3882" y="217"/>
                </a:lnTo>
                <a:lnTo>
                  <a:pt x="3882" y="212"/>
                </a:lnTo>
                <a:lnTo>
                  <a:pt x="3883" y="230"/>
                </a:lnTo>
                <a:lnTo>
                  <a:pt x="3883" y="224"/>
                </a:lnTo>
                <a:lnTo>
                  <a:pt x="3883" y="226"/>
                </a:lnTo>
                <a:lnTo>
                  <a:pt x="3883" y="220"/>
                </a:lnTo>
                <a:lnTo>
                  <a:pt x="3884" y="216"/>
                </a:lnTo>
                <a:lnTo>
                  <a:pt x="3884" y="212"/>
                </a:lnTo>
                <a:lnTo>
                  <a:pt x="3885" y="166"/>
                </a:lnTo>
                <a:lnTo>
                  <a:pt x="3885" y="162"/>
                </a:lnTo>
                <a:lnTo>
                  <a:pt x="3885" y="214"/>
                </a:lnTo>
                <a:lnTo>
                  <a:pt x="3885" y="208"/>
                </a:lnTo>
                <a:lnTo>
                  <a:pt x="3886" y="200"/>
                </a:lnTo>
                <a:lnTo>
                  <a:pt x="3886" y="185"/>
                </a:lnTo>
                <a:lnTo>
                  <a:pt x="3886" y="168"/>
                </a:lnTo>
                <a:lnTo>
                  <a:pt x="3886" y="165"/>
                </a:lnTo>
                <a:lnTo>
                  <a:pt x="3887" y="172"/>
                </a:lnTo>
                <a:lnTo>
                  <a:pt x="3887" y="160"/>
                </a:lnTo>
                <a:lnTo>
                  <a:pt x="3888" y="157"/>
                </a:lnTo>
                <a:lnTo>
                  <a:pt x="3888" y="162"/>
                </a:lnTo>
                <a:lnTo>
                  <a:pt x="3888" y="175"/>
                </a:lnTo>
                <a:lnTo>
                  <a:pt x="3888" y="166"/>
                </a:lnTo>
                <a:lnTo>
                  <a:pt x="3889" y="155"/>
                </a:lnTo>
                <a:lnTo>
                  <a:pt x="3889" y="146"/>
                </a:lnTo>
                <a:lnTo>
                  <a:pt x="3889" y="123"/>
                </a:lnTo>
                <a:lnTo>
                  <a:pt x="3890" y="111"/>
                </a:lnTo>
                <a:lnTo>
                  <a:pt x="3890" y="102"/>
                </a:lnTo>
                <a:lnTo>
                  <a:pt x="3890" y="87"/>
                </a:lnTo>
                <a:lnTo>
                  <a:pt x="3890" y="157"/>
                </a:lnTo>
                <a:lnTo>
                  <a:pt x="3891" y="182"/>
                </a:lnTo>
                <a:lnTo>
                  <a:pt x="3891" y="180"/>
                </a:lnTo>
                <a:lnTo>
                  <a:pt x="3892" y="232"/>
                </a:lnTo>
                <a:lnTo>
                  <a:pt x="3892" y="233"/>
                </a:lnTo>
                <a:lnTo>
                  <a:pt x="3892" y="261"/>
                </a:lnTo>
                <a:lnTo>
                  <a:pt x="3892" y="253"/>
                </a:lnTo>
                <a:lnTo>
                  <a:pt x="3893" y="247"/>
                </a:lnTo>
                <a:lnTo>
                  <a:pt x="3893" y="236"/>
                </a:lnTo>
                <a:lnTo>
                  <a:pt x="3893" y="274"/>
                </a:lnTo>
                <a:lnTo>
                  <a:pt x="3894" y="247"/>
                </a:lnTo>
                <a:lnTo>
                  <a:pt x="3894" y="241"/>
                </a:lnTo>
                <a:lnTo>
                  <a:pt x="3894" y="289"/>
                </a:lnTo>
                <a:lnTo>
                  <a:pt x="3894" y="294"/>
                </a:lnTo>
                <a:lnTo>
                  <a:pt x="3895" y="296"/>
                </a:lnTo>
                <a:lnTo>
                  <a:pt x="3895" y="262"/>
                </a:lnTo>
                <a:lnTo>
                  <a:pt x="3896" y="249"/>
                </a:lnTo>
                <a:lnTo>
                  <a:pt x="3896" y="263"/>
                </a:lnTo>
                <a:lnTo>
                  <a:pt x="3896" y="269"/>
                </a:lnTo>
                <a:lnTo>
                  <a:pt x="3896" y="268"/>
                </a:lnTo>
                <a:lnTo>
                  <a:pt x="3897" y="284"/>
                </a:lnTo>
                <a:lnTo>
                  <a:pt x="3897" y="307"/>
                </a:lnTo>
                <a:lnTo>
                  <a:pt x="3897" y="297"/>
                </a:lnTo>
                <a:lnTo>
                  <a:pt x="3898" y="300"/>
                </a:lnTo>
                <a:lnTo>
                  <a:pt x="3898" y="291"/>
                </a:lnTo>
                <a:lnTo>
                  <a:pt x="3898" y="244"/>
                </a:lnTo>
                <a:lnTo>
                  <a:pt x="3899" y="249"/>
                </a:lnTo>
                <a:lnTo>
                  <a:pt x="3899" y="216"/>
                </a:lnTo>
                <a:lnTo>
                  <a:pt x="3899" y="253"/>
                </a:lnTo>
                <a:lnTo>
                  <a:pt x="3900" y="222"/>
                </a:lnTo>
                <a:lnTo>
                  <a:pt x="3900" y="225"/>
                </a:lnTo>
                <a:lnTo>
                  <a:pt x="3900" y="208"/>
                </a:lnTo>
                <a:lnTo>
                  <a:pt x="3900" y="149"/>
                </a:lnTo>
                <a:lnTo>
                  <a:pt x="3901" y="136"/>
                </a:lnTo>
                <a:lnTo>
                  <a:pt x="3901" y="201"/>
                </a:lnTo>
                <a:lnTo>
                  <a:pt x="3901" y="192"/>
                </a:lnTo>
                <a:lnTo>
                  <a:pt x="3901" y="156"/>
                </a:lnTo>
                <a:lnTo>
                  <a:pt x="3902" y="171"/>
                </a:lnTo>
                <a:lnTo>
                  <a:pt x="3902" y="181"/>
                </a:lnTo>
                <a:lnTo>
                  <a:pt x="3903" y="156"/>
                </a:lnTo>
                <a:lnTo>
                  <a:pt x="3903" y="159"/>
                </a:lnTo>
                <a:lnTo>
                  <a:pt x="3903" y="136"/>
                </a:lnTo>
                <a:lnTo>
                  <a:pt x="3903" y="130"/>
                </a:lnTo>
                <a:lnTo>
                  <a:pt x="3904" y="150"/>
                </a:lnTo>
                <a:lnTo>
                  <a:pt x="3904" y="162"/>
                </a:lnTo>
                <a:lnTo>
                  <a:pt x="3904" y="169"/>
                </a:lnTo>
                <a:lnTo>
                  <a:pt x="3905" y="184"/>
                </a:lnTo>
                <a:lnTo>
                  <a:pt x="3905" y="176"/>
                </a:lnTo>
                <a:lnTo>
                  <a:pt x="3905" y="164"/>
                </a:lnTo>
                <a:lnTo>
                  <a:pt x="3905" y="187"/>
                </a:lnTo>
                <a:lnTo>
                  <a:pt x="3906" y="224"/>
                </a:lnTo>
                <a:lnTo>
                  <a:pt x="3906" y="224"/>
                </a:lnTo>
                <a:lnTo>
                  <a:pt x="3907" y="212"/>
                </a:lnTo>
                <a:lnTo>
                  <a:pt x="3907" y="203"/>
                </a:lnTo>
                <a:lnTo>
                  <a:pt x="3907" y="219"/>
                </a:lnTo>
                <a:lnTo>
                  <a:pt x="3907" y="215"/>
                </a:lnTo>
                <a:lnTo>
                  <a:pt x="3908" y="247"/>
                </a:lnTo>
                <a:lnTo>
                  <a:pt x="3908" y="259"/>
                </a:lnTo>
                <a:lnTo>
                  <a:pt x="3908" y="258"/>
                </a:lnTo>
                <a:lnTo>
                  <a:pt x="3909" y="240"/>
                </a:lnTo>
                <a:lnTo>
                  <a:pt x="3909" y="268"/>
                </a:lnTo>
                <a:lnTo>
                  <a:pt x="3909" y="268"/>
                </a:lnTo>
                <a:lnTo>
                  <a:pt x="3910" y="271"/>
                </a:lnTo>
                <a:lnTo>
                  <a:pt x="3910" y="297"/>
                </a:lnTo>
                <a:lnTo>
                  <a:pt x="3910" y="300"/>
                </a:lnTo>
                <a:lnTo>
                  <a:pt x="3911" y="301"/>
                </a:lnTo>
                <a:lnTo>
                  <a:pt x="3911" y="295"/>
                </a:lnTo>
                <a:lnTo>
                  <a:pt x="3911" y="264"/>
                </a:lnTo>
                <a:lnTo>
                  <a:pt x="3911" y="261"/>
                </a:lnTo>
                <a:lnTo>
                  <a:pt x="3912" y="213"/>
                </a:lnTo>
                <a:lnTo>
                  <a:pt x="3912" y="194"/>
                </a:lnTo>
                <a:lnTo>
                  <a:pt x="3912" y="196"/>
                </a:lnTo>
                <a:lnTo>
                  <a:pt x="3912" y="183"/>
                </a:lnTo>
                <a:lnTo>
                  <a:pt x="3913" y="188"/>
                </a:lnTo>
                <a:lnTo>
                  <a:pt x="3913" y="216"/>
                </a:lnTo>
                <a:lnTo>
                  <a:pt x="3914" y="248"/>
                </a:lnTo>
                <a:lnTo>
                  <a:pt x="3914" y="265"/>
                </a:lnTo>
                <a:lnTo>
                  <a:pt x="3914" y="244"/>
                </a:lnTo>
                <a:lnTo>
                  <a:pt x="3914" y="252"/>
                </a:lnTo>
                <a:lnTo>
                  <a:pt x="3915" y="250"/>
                </a:lnTo>
                <a:lnTo>
                  <a:pt x="3915" y="238"/>
                </a:lnTo>
                <a:lnTo>
                  <a:pt x="3915" y="216"/>
                </a:lnTo>
                <a:lnTo>
                  <a:pt x="3916" y="215"/>
                </a:lnTo>
                <a:lnTo>
                  <a:pt x="3916" y="229"/>
                </a:lnTo>
                <a:lnTo>
                  <a:pt x="3916" y="219"/>
                </a:lnTo>
                <a:lnTo>
                  <a:pt x="3916" y="241"/>
                </a:lnTo>
                <a:lnTo>
                  <a:pt x="3917" y="242"/>
                </a:lnTo>
                <a:lnTo>
                  <a:pt x="3917" y="235"/>
                </a:lnTo>
                <a:lnTo>
                  <a:pt x="3918" y="222"/>
                </a:lnTo>
                <a:lnTo>
                  <a:pt x="3918" y="249"/>
                </a:lnTo>
                <a:lnTo>
                  <a:pt x="3918" y="224"/>
                </a:lnTo>
                <a:lnTo>
                  <a:pt x="3918" y="229"/>
                </a:lnTo>
                <a:lnTo>
                  <a:pt x="3919" y="218"/>
                </a:lnTo>
                <a:lnTo>
                  <a:pt x="3919" y="233"/>
                </a:lnTo>
                <a:lnTo>
                  <a:pt x="3919" y="240"/>
                </a:lnTo>
                <a:lnTo>
                  <a:pt x="3920" y="218"/>
                </a:lnTo>
                <a:lnTo>
                  <a:pt x="3920" y="201"/>
                </a:lnTo>
                <a:lnTo>
                  <a:pt x="3920" y="175"/>
                </a:lnTo>
                <a:lnTo>
                  <a:pt x="3921" y="212"/>
                </a:lnTo>
                <a:lnTo>
                  <a:pt x="3921" y="186"/>
                </a:lnTo>
                <a:lnTo>
                  <a:pt x="3921" y="159"/>
                </a:lnTo>
                <a:lnTo>
                  <a:pt x="3922" y="157"/>
                </a:lnTo>
                <a:lnTo>
                  <a:pt x="3922" y="171"/>
                </a:lnTo>
                <a:lnTo>
                  <a:pt x="3922" y="181"/>
                </a:lnTo>
                <a:lnTo>
                  <a:pt x="3922" y="162"/>
                </a:lnTo>
                <a:lnTo>
                  <a:pt x="3923" y="170"/>
                </a:lnTo>
                <a:lnTo>
                  <a:pt x="3923" y="201"/>
                </a:lnTo>
                <a:lnTo>
                  <a:pt x="3923" y="185"/>
                </a:lnTo>
                <a:lnTo>
                  <a:pt x="3924" y="186"/>
                </a:lnTo>
                <a:lnTo>
                  <a:pt x="3924" y="210"/>
                </a:lnTo>
                <a:lnTo>
                  <a:pt x="3924" y="241"/>
                </a:lnTo>
                <a:lnTo>
                  <a:pt x="3925" y="268"/>
                </a:lnTo>
                <a:lnTo>
                  <a:pt x="3925" y="276"/>
                </a:lnTo>
                <a:lnTo>
                  <a:pt x="3925" y="281"/>
                </a:lnTo>
                <a:lnTo>
                  <a:pt x="3926" y="286"/>
                </a:lnTo>
                <a:lnTo>
                  <a:pt x="3926" y="292"/>
                </a:lnTo>
                <a:lnTo>
                  <a:pt x="3926" y="289"/>
                </a:lnTo>
                <a:lnTo>
                  <a:pt x="3926" y="293"/>
                </a:lnTo>
                <a:lnTo>
                  <a:pt x="3927" y="280"/>
                </a:lnTo>
                <a:lnTo>
                  <a:pt x="3927" y="310"/>
                </a:lnTo>
                <a:lnTo>
                  <a:pt x="3927" y="304"/>
                </a:lnTo>
                <a:lnTo>
                  <a:pt x="3927" y="305"/>
                </a:lnTo>
                <a:lnTo>
                  <a:pt x="3928" y="316"/>
                </a:lnTo>
                <a:lnTo>
                  <a:pt x="3928" y="306"/>
                </a:lnTo>
                <a:lnTo>
                  <a:pt x="3929" y="293"/>
                </a:lnTo>
                <a:lnTo>
                  <a:pt x="3929" y="285"/>
                </a:lnTo>
                <a:lnTo>
                  <a:pt x="3929" y="279"/>
                </a:lnTo>
                <a:lnTo>
                  <a:pt x="3929" y="274"/>
                </a:lnTo>
                <a:lnTo>
                  <a:pt x="3930" y="255"/>
                </a:lnTo>
                <a:lnTo>
                  <a:pt x="3930" y="266"/>
                </a:lnTo>
                <a:lnTo>
                  <a:pt x="3930" y="242"/>
                </a:lnTo>
                <a:lnTo>
                  <a:pt x="3931" y="244"/>
                </a:lnTo>
                <a:lnTo>
                  <a:pt x="3931" y="245"/>
                </a:lnTo>
                <a:lnTo>
                  <a:pt x="3931" y="224"/>
                </a:lnTo>
                <a:lnTo>
                  <a:pt x="3932" y="211"/>
                </a:lnTo>
                <a:lnTo>
                  <a:pt x="3932" y="204"/>
                </a:lnTo>
                <a:lnTo>
                  <a:pt x="3932" y="180"/>
                </a:lnTo>
                <a:lnTo>
                  <a:pt x="3933" y="185"/>
                </a:lnTo>
                <a:lnTo>
                  <a:pt x="3933" y="222"/>
                </a:lnTo>
                <a:lnTo>
                  <a:pt x="3933" y="227"/>
                </a:lnTo>
                <a:lnTo>
                  <a:pt x="3933" y="226"/>
                </a:lnTo>
                <a:lnTo>
                  <a:pt x="3934" y="218"/>
                </a:lnTo>
                <a:lnTo>
                  <a:pt x="3934" y="192"/>
                </a:lnTo>
                <a:lnTo>
                  <a:pt x="3934" y="197"/>
                </a:lnTo>
                <a:lnTo>
                  <a:pt x="3935" y="200"/>
                </a:lnTo>
                <a:lnTo>
                  <a:pt x="3935" y="191"/>
                </a:lnTo>
                <a:lnTo>
                  <a:pt x="3935" y="203"/>
                </a:lnTo>
                <a:lnTo>
                  <a:pt x="3936" y="208"/>
                </a:lnTo>
                <a:lnTo>
                  <a:pt x="3936" y="227"/>
                </a:lnTo>
                <a:lnTo>
                  <a:pt x="3936" y="241"/>
                </a:lnTo>
                <a:lnTo>
                  <a:pt x="3937" y="257"/>
                </a:lnTo>
                <a:lnTo>
                  <a:pt x="3937" y="261"/>
                </a:lnTo>
                <a:lnTo>
                  <a:pt x="3937" y="231"/>
                </a:lnTo>
                <a:lnTo>
                  <a:pt x="3937" y="210"/>
                </a:lnTo>
                <a:lnTo>
                  <a:pt x="3938" y="225"/>
                </a:lnTo>
                <a:lnTo>
                  <a:pt x="3938" y="235"/>
                </a:lnTo>
                <a:lnTo>
                  <a:pt x="3938" y="278"/>
                </a:lnTo>
                <a:lnTo>
                  <a:pt x="3939" y="281"/>
                </a:lnTo>
                <a:lnTo>
                  <a:pt x="3939" y="249"/>
                </a:lnTo>
                <a:lnTo>
                  <a:pt x="3939" y="245"/>
                </a:lnTo>
                <a:lnTo>
                  <a:pt x="3940" y="202"/>
                </a:lnTo>
                <a:lnTo>
                  <a:pt x="3940" y="193"/>
                </a:lnTo>
                <a:lnTo>
                  <a:pt x="3940" y="182"/>
                </a:lnTo>
                <a:lnTo>
                  <a:pt x="3941" y="180"/>
                </a:lnTo>
                <a:lnTo>
                  <a:pt x="3941" y="192"/>
                </a:lnTo>
                <a:lnTo>
                  <a:pt x="3941" y="170"/>
                </a:lnTo>
                <a:lnTo>
                  <a:pt x="3941" y="157"/>
                </a:lnTo>
                <a:lnTo>
                  <a:pt x="3942" y="172"/>
                </a:lnTo>
                <a:lnTo>
                  <a:pt x="3942" y="170"/>
                </a:lnTo>
                <a:lnTo>
                  <a:pt x="3943" y="185"/>
                </a:lnTo>
                <a:lnTo>
                  <a:pt x="3943" y="186"/>
                </a:lnTo>
                <a:lnTo>
                  <a:pt x="3943" y="178"/>
                </a:lnTo>
                <a:lnTo>
                  <a:pt x="3943" y="182"/>
                </a:lnTo>
                <a:lnTo>
                  <a:pt x="3944" y="213"/>
                </a:lnTo>
                <a:lnTo>
                  <a:pt x="3944" y="225"/>
                </a:lnTo>
                <a:lnTo>
                  <a:pt x="3944" y="225"/>
                </a:lnTo>
                <a:lnTo>
                  <a:pt x="3944" y="228"/>
                </a:lnTo>
                <a:lnTo>
                  <a:pt x="3945" y="224"/>
                </a:lnTo>
                <a:lnTo>
                  <a:pt x="3945" y="209"/>
                </a:lnTo>
                <a:lnTo>
                  <a:pt x="3945" y="205"/>
                </a:lnTo>
                <a:lnTo>
                  <a:pt x="3946" y="210"/>
                </a:lnTo>
                <a:lnTo>
                  <a:pt x="3946" y="219"/>
                </a:lnTo>
                <a:lnTo>
                  <a:pt x="3946" y="256"/>
                </a:lnTo>
                <a:lnTo>
                  <a:pt x="3947" y="235"/>
                </a:lnTo>
                <a:lnTo>
                  <a:pt x="3947" y="243"/>
                </a:lnTo>
                <a:lnTo>
                  <a:pt x="3947" y="251"/>
                </a:lnTo>
                <a:lnTo>
                  <a:pt x="3948" y="216"/>
                </a:lnTo>
                <a:lnTo>
                  <a:pt x="3948" y="183"/>
                </a:lnTo>
                <a:lnTo>
                  <a:pt x="3948" y="191"/>
                </a:lnTo>
                <a:lnTo>
                  <a:pt x="3948" y="208"/>
                </a:lnTo>
                <a:lnTo>
                  <a:pt x="3949" y="222"/>
                </a:lnTo>
                <a:lnTo>
                  <a:pt x="3949" y="224"/>
                </a:lnTo>
                <a:lnTo>
                  <a:pt x="3949" y="207"/>
                </a:lnTo>
                <a:lnTo>
                  <a:pt x="3950" y="173"/>
                </a:lnTo>
                <a:lnTo>
                  <a:pt x="3950" y="134"/>
                </a:lnTo>
                <a:lnTo>
                  <a:pt x="3950" y="150"/>
                </a:lnTo>
                <a:lnTo>
                  <a:pt x="3951" y="172"/>
                </a:lnTo>
                <a:lnTo>
                  <a:pt x="3951" y="251"/>
                </a:lnTo>
                <a:lnTo>
                  <a:pt x="3951" y="258"/>
                </a:lnTo>
                <a:lnTo>
                  <a:pt x="3952" y="248"/>
                </a:lnTo>
                <a:lnTo>
                  <a:pt x="3952" y="254"/>
                </a:lnTo>
                <a:lnTo>
                  <a:pt x="3952" y="255"/>
                </a:lnTo>
                <a:lnTo>
                  <a:pt x="3952" y="247"/>
                </a:lnTo>
                <a:lnTo>
                  <a:pt x="3953" y="237"/>
                </a:lnTo>
                <a:lnTo>
                  <a:pt x="3953" y="243"/>
                </a:lnTo>
                <a:lnTo>
                  <a:pt x="3954" y="235"/>
                </a:lnTo>
                <a:lnTo>
                  <a:pt x="3954" y="237"/>
                </a:lnTo>
                <a:lnTo>
                  <a:pt x="3954" y="245"/>
                </a:lnTo>
                <a:lnTo>
                  <a:pt x="3954" y="234"/>
                </a:lnTo>
                <a:lnTo>
                  <a:pt x="3955" y="234"/>
                </a:lnTo>
                <a:lnTo>
                  <a:pt x="3955" y="229"/>
                </a:lnTo>
                <a:lnTo>
                  <a:pt x="3955" y="235"/>
                </a:lnTo>
                <a:lnTo>
                  <a:pt x="3955" y="249"/>
                </a:lnTo>
                <a:lnTo>
                  <a:pt x="3956" y="222"/>
                </a:lnTo>
                <a:lnTo>
                  <a:pt x="3956" y="232"/>
                </a:lnTo>
                <a:lnTo>
                  <a:pt x="3956" y="253"/>
                </a:lnTo>
                <a:lnTo>
                  <a:pt x="3957" y="269"/>
                </a:lnTo>
                <a:lnTo>
                  <a:pt x="3957" y="277"/>
                </a:lnTo>
                <a:lnTo>
                  <a:pt x="3957" y="284"/>
                </a:lnTo>
                <a:lnTo>
                  <a:pt x="3958" y="282"/>
                </a:lnTo>
                <a:lnTo>
                  <a:pt x="3958" y="266"/>
                </a:lnTo>
                <a:lnTo>
                  <a:pt x="3958" y="308"/>
                </a:lnTo>
                <a:lnTo>
                  <a:pt x="3959" y="278"/>
                </a:lnTo>
                <a:lnTo>
                  <a:pt x="3959" y="281"/>
                </a:lnTo>
                <a:lnTo>
                  <a:pt x="3959" y="276"/>
                </a:lnTo>
                <a:lnTo>
                  <a:pt x="3959" y="234"/>
                </a:lnTo>
                <a:lnTo>
                  <a:pt x="3960" y="260"/>
                </a:lnTo>
                <a:lnTo>
                  <a:pt x="3960" y="271"/>
                </a:lnTo>
                <a:lnTo>
                  <a:pt x="3961" y="240"/>
                </a:lnTo>
                <a:lnTo>
                  <a:pt x="3961" y="237"/>
                </a:lnTo>
                <a:lnTo>
                  <a:pt x="3961" y="232"/>
                </a:lnTo>
                <a:lnTo>
                  <a:pt x="3961" y="201"/>
                </a:lnTo>
                <a:lnTo>
                  <a:pt x="3962" y="201"/>
                </a:lnTo>
                <a:lnTo>
                  <a:pt x="3962" y="178"/>
                </a:lnTo>
                <a:lnTo>
                  <a:pt x="3962" y="181"/>
                </a:lnTo>
                <a:lnTo>
                  <a:pt x="3963" y="170"/>
                </a:lnTo>
                <a:lnTo>
                  <a:pt x="3963" y="174"/>
                </a:lnTo>
                <a:lnTo>
                  <a:pt x="3963" y="162"/>
                </a:lnTo>
                <a:lnTo>
                  <a:pt x="3963" y="156"/>
                </a:lnTo>
                <a:lnTo>
                  <a:pt x="3964" y="139"/>
                </a:lnTo>
                <a:lnTo>
                  <a:pt x="3964" y="165"/>
                </a:lnTo>
                <a:lnTo>
                  <a:pt x="3965" y="184"/>
                </a:lnTo>
                <a:lnTo>
                  <a:pt x="3965" y="200"/>
                </a:lnTo>
                <a:lnTo>
                  <a:pt x="3965" y="210"/>
                </a:lnTo>
                <a:lnTo>
                  <a:pt x="3965" y="198"/>
                </a:lnTo>
                <a:lnTo>
                  <a:pt x="3966" y="159"/>
                </a:lnTo>
                <a:lnTo>
                  <a:pt x="3966" y="148"/>
                </a:lnTo>
                <a:lnTo>
                  <a:pt x="3966" y="133"/>
                </a:lnTo>
                <a:lnTo>
                  <a:pt x="3967" y="133"/>
                </a:lnTo>
                <a:lnTo>
                  <a:pt x="3967" y="146"/>
                </a:lnTo>
                <a:lnTo>
                  <a:pt x="3967" y="158"/>
                </a:lnTo>
                <a:lnTo>
                  <a:pt x="3967" y="160"/>
                </a:lnTo>
                <a:lnTo>
                  <a:pt x="3968" y="166"/>
                </a:lnTo>
                <a:lnTo>
                  <a:pt x="3968" y="180"/>
                </a:lnTo>
                <a:lnTo>
                  <a:pt x="3969" y="178"/>
                </a:lnTo>
                <a:lnTo>
                  <a:pt x="3969" y="202"/>
                </a:lnTo>
                <a:lnTo>
                  <a:pt x="3969" y="202"/>
                </a:lnTo>
                <a:lnTo>
                  <a:pt x="3969" y="200"/>
                </a:lnTo>
                <a:lnTo>
                  <a:pt x="3970" y="226"/>
                </a:lnTo>
                <a:lnTo>
                  <a:pt x="3970" y="222"/>
                </a:lnTo>
                <a:lnTo>
                  <a:pt x="3970" y="235"/>
                </a:lnTo>
                <a:lnTo>
                  <a:pt x="3970" y="245"/>
                </a:lnTo>
                <a:lnTo>
                  <a:pt x="3971" y="245"/>
                </a:lnTo>
                <a:lnTo>
                  <a:pt x="3971" y="240"/>
                </a:lnTo>
                <a:lnTo>
                  <a:pt x="3972" y="232"/>
                </a:lnTo>
                <a:lnTo>
                  <a:pt x="3972" y="224"/>
                </a:lnTo>
                <a:lnTo>
                  <a:pt x="3972" y="245"/>
                </a:lnTo>
                <a:lnTo>
                  <a:pt x="3972" y="283"/>
                </a:lnTo>
                <a:lnTo>
                  <a:pt x="3973" y="256"/>
                </a:lnTo>
                <a:lnTo>
                  <a:pt x="3973" y="243"/>
                </a:lnTo>
                <a:lnTo>
                  <a:pt x="3973" y="214"/>
                </a:lnTo>
                <a:lnTo>
                  <a:pt x="3974" y="196"/>
                </a:lnTo>
                <a:lnTo>
                  <a:pt x="3974" y="185"/>
                </a:lnTo>
                <a:lnTo>
                  <a:pt x="3974" y="154"/>
                </a:lnTo>
                <a:lnTo>
                  <a:pt x="3974" y="166"/>
                </a:lnTo>
                <a:lnTo>
                  <a:pt x="3975" y="157"/>
                </a:lnTo>
                <a:lnTo>
                  <a:pt x="3975" y="143"/>
                </a:lnTo>
                <a:lnTo>
                  <a:pt x="3976" y="143"/>
                </a:lnTo>
                <a:lnTo>
                  <a:pt x="3976" y="194"/>
                </a:lnTo>
                <a:lnTo>
                  <a:pt x="3976" y="227"/>
                </a:lnTo>
                <a:lnTo>
                  <a:pt x="3976" y="242"/>
                </a:lnTo>
                <a:lnTo>
                  <a:pt x="3977" y="252"/>
                </a:lnTo>
                <a:lnTo>
                  <a:pt x="3977" y="282"/>
                </a:lnTo>
                <a:lnTo>
                  <a:pt x="3977" y="232"/>
                </a:lnTo>
                <a:lnTo>
                  <a:pt x="3978" y="190"/>
                </a:lnTo>
                <a:lnTo>
                  <a:pt x="3978" y="162"/>
                </a:lnTo>
                <a:lnTo>
                  <a:pt x="3978" y="158"/>
                </a:lnTo>
                <a:lnTo>
                  <a:pt x="3978" y="158"/>
                </a:lnTo>
                <a:lnTo>
                  <a:pt x="3979" y="167"/>
                </a:lnTo>
                <a:lnTo>
                  <a:pt x="3979" y="143"/>
                </a:lnTo>
                <a:lnTo>
                  <a:pt x="3980" y="177"/>
                </a:lnTo>
                <a:lnTo>
                  <a:pt x="3980" y="239"/>
                </a:lnTo>
                <a:lnTo>
                  <a:pt x="3980" y="265"/>
                </a:lnTo>
                <a:lnTo>
                  <a:pt x="3980" y="265"/>
                </a:lnTo>
                <a:lnTo>
                  <a:pt x="3981" y="244"/>
                </a:lnTo>
                <a:lnTo>
                  <a:pt x="3981" y="261"/>
                </a:lnTo>
                <a:lnTo>
                  <a:pt x="3981" y="271"/>
                </a:lnTo>
                <a:lnTo>
                  <a:pt x="3982" y="206"/>
                </a:lnTo>
                <a:lnTo>
                  <a:pt x="3982" y="216"/>
                </a:lnTo>
                <a:lnTo>
                  <a:pt x="3982" y="216"/>
                </a:lnTo>
                <a:lnTo>
                  <a:pt x="3983" y="188"/>
                </a:lnTo>
                <a:lnTo>
                  <a:pt x="3983" y="222"/>
                </a:lnTo>
                <a:lnTo>
                  <a:pt x="3983" y="178"/>
                </a:lnTo>
                <a:lnTo>
                  <a:pt x="3984" y="158"/>
                </a:lnTo>
                <a:lnTo>
                  <a:pt x="3984" y="164"/>
                </a:lnTo>
                <a:lnTo>
                  <a:pt x="3984" y="164"/>
                </a:lnTo>
                <a:lnTo>
                  <a:pt x="3984" y="165"/>
                </a:lnTo>
                <a:lnTo>
                  <a:pt x="3985" y="142"/>
                </a:lnTo>
                <a:lnTo>
                  <a:pt x="3985" y="153"/>
                </a:lnTo>
                <a:lnTo>
                  <a:pt x="3985" y="174"/>
                </a:lnTo>
                <a:lnTo>
                  <a:pt x="3985" y="191"/>
                </a:lnTo>
                <a:lnTo>
                  <a:pt x="3986" y="180"/>
                </a:lnTo>
                <a:lnTo>
                  <a:pt x="3986" y="185"/>
                </a:lnTo>
                <a:lnTo>
                  <a:pt x="3987" y="188"/>
                </a:lnTo>
                <a:lnTo>
                  <a:pt x="3987" y="218"/>
                </a:lnTo>
                <a:lnTo>
                  <a:pt x="3987" y="279"/>
                </a:lnTo>
                <a:lnTo>
                  <a:pt x="3987" y="266"/>
                </a:lnTo>
                <a:lnTo>
                  <a:pt x="3988" y="259"/>
                </a:lnTo>
                <a:lnTo>
                  <a:pt x="3988" y="276"/>
                </a:lnTo>
                <a:lnTo>
                  <a:pt x="3988" y="264"/>
                </a:lnTo>
                <a:lnTo>
                  <a:pt x="3989" y="252"/>
                </a:lnTo>
                <a:lnTo>
                  <a:pt x="3989" y="263"/>
                </a:lnTo>
                <a:lnTo>
                  <a:pt x="3989" y="264"/>
                </a:lnTo>
                <a:lnTo>
                  <a:pt x="3989" y="275"/>
                </a:lnTo>
                <a:lnTo>
                  <a:pt x="3990" y="259"/>
                </a:lnTo>
                <a:lnTo>
                  <a:pt x="3990" y="222"/>
                </a:lnTo>
                <a:lnTo>
                  <a:pt x="3991" y="242"/>
                </a:lnTo>
                <a:lnTo>
                  <a:pt x="3991" y="238"/>
                </a:lnTo>
                <a:lnTo>
                  <a:pt x="3991" y="217"/>
                </a:lnTo>
                <a:lnTo>
                  <a:pt x="3991" y="218"/>
                </a:lnTo>
                <a:lnTo>
                  <a:pt x="3992" y="220"/>
                </a:lnTo>
                <a:lnTo>
                  <a:pt x="3992" y="250"/>
                </a:lnTo>
                <a:lnTo>
                  <a:pt x="3992" y="257"/>
                </a:lnTo>
                <a:lnTo>
                  <a:pt x="3993" y="228"/>
                </a:lnTo>
                <a:lnTo>
                  <a:pt x="3993" y="218"/>
                </a:lnTo>
                <a:lnTo>
                  <a:pt x="3993" y="213"/>
                </a:lnTo>
                <a:lnTo>
                  <a:pt x="3994" y="213"/>
                </a:lnTo>
                <a:lnTo>
                  <a:pt x="3994" y="193"/>
                </a:lnTo>
                <a:lnTo>
                  <a:pt x="3994" y="200"/>
                </a:lnTo>
                <a:lnTo>
                  <a:pt x="3995" y="178"/>
                </a:lnTo>
                <a:lnTo>
                  <a:pt x="3995" y="180"/>
                </a:lnTo>
                <a:lnTo>
                  <a:pt x="3995" y="169"/>
                </a:lnTo>
                <a:lnTo>
                  <a:pt x="3995" y="190"/>
                </a:lnTo>
                <a:lnTo>
                  <a:pt x="3996" y="191"/>
                </a:lnTo>
                <a:lnTo>
                  <a:pt x="3996" y="196"/>
                </a:lnTo>
                <a:lnTo>
                  <a:pt x="3996" y="213"/>
                </a:lnTo>
                <a:lnTo>
                  <a:pt x="3996" y="195"/>
                </a:lnTo>
                <a:lnTo>
                  <a:pt x="3997" y="185"/>
                </a:lnTo>
                <a:lnTo>
                  <a:pt x="3997" y="170"/>
                </a:lnTo>
                <a:lnTo>
                  <a:pt x="3998" y="144"/>
                </a:lnTo>
                <a:lnTo>
                  <a:pt x="3998" y="124"/>
                </a:lnTo>
                <a:lnTo>
                  <a:pt x="3998" y="116"/>
                </a:lnTo>
                <a:lnTo>
                  <a:pt x="3998" y="124"/>
                </a:lnTo>
                <a:lnTo>
                  <a:pt x="3999" y="110"/>
                </a:lnTo>
                <a:lnTo>
                  <a:pt x="3999" y="128"/>
                </a:lnTo>
                <a:lnTo>
                  <a:pt x="3999" y="163"/>
                </a:lnTo>
                <a:lnTo>
                  <a:pt x="4000" y="192"/>
                </a:lnTo>
                <a:lnTo>
                  <a:pt x="4000" y="149"/>
                </a:lnTo>
                <a:lnTo>
                  <a:pt x="4000" y="157"/>
                </a:lnTo>
                <a:lnTo>
                  <a:pt x="4000" y="174"/>
                </a:lnTo>
                <a:lnTo>
                  <a:pt x="4001" y="176"/>
                </a:lnTo>
                <a:lnTo>
                  <a:pt x="4001" y="157"/>
                </a:lnTo>
                <a:lnTo>
                  <a:pt x="4002" y="129"/>
                </a:lnTo>
                <a:lnTo>
                  <a:pt x="4002" y="111"/>
                </a:lnTo>
                <a:lnTo>
                  <a:pt x="4002" y="106"/>
                </a:lnTo>
                <a:lnTo>
                  <a:pt x="4002" y="82"/>
                </a:lnTo>
                <a:lnTo>
                  <a:pt x="4003" y="93"/>
                </a:lnTo>
                <a:lnTo>
                  <a:pt x="4003" y="99"/>
                </a:lnTo>
                <a:lnTo>
                  <a:pt x="4003" y="102"/>
                </a:lnTo>
                <a:lnTo>
                  <a:pt x="4004" y="186"/>
                </a:lnTo>
                <a:lnTo>
                  <a:pt x="4004" y="196"/>
                </a:lnTo>
                <a:lnTo>
                  <a:pt x="4004" y="220"/>
                </a:lnTo>
                <a:lnTo>
                  <a:pt x="4005" y="222"/>
                </a:lnTo>
                <a:lnTo>
                  <a:pt x="4005" y="251"/>
                </a:lnTo>
                <a:lnTo>
                  <a:pt x="4005" y="231"/>
                </a:lnTo>
                <a:lnTo>
                  <a:pt x="4006" y="214"/>
                </a:lnTo>
                <a:lnTo>
                  <a:pt x="4006" y="208"/>
                </a:lnTo>
                <a:lnTo>
                  <a:pt x="4006" y="203"/>
                </a:lnTo>
                <a:lnTo>
                  <a:pt x="4006" y="191"/>
                </a:lnTo>
                <a:lnTo>
                  <a:pt x="4007" y="200"/>
                </a:lnTo>
                <a:lnTo>
                  <a:pt x="4007" y="237"/>
                </a:lnTo>
                <a:lnTo>
                  <a:pt x="4007" y="248"/>
                </a:lnTo>
                <a:lnTo>
                  <a:pt x="4008" y="238"/>
                </a:lnTo>
                <a:lnTo>
                  <a:pt x="4008" y="224"/>
                </a:lnTo>
                <a:lnTo>
                  <a:pt x="4008" y="199"/>
                </a:lnTo>
                <a:lnTo>
                  <a:pt x="4009" y="210"/>
                </a:lnTo>
                <a:lnTo>
                  <a:pt x="4009" y="221"/>
                </a:lnTo>
                <a:lnTo>
                  <a:pt x="4009" y="229"/>
                </a:lnTo>
                <a:lnTo>
                  <a:pt x="4010" y="228"/>
                </a:lnTo>
                <a:lnTo>
                  <a:pt x="4010" y="208"/>
                </a:lnTo>
                <a:lnTo>
                  <a:pt x="4010" y="191"/>
                </a:lnTo>
                <a:lnTo>
                  <a:pt x="4010" y="186"/>
                </a:lnTo>
                <a:lnTo>
                  <a:pt x="4011" y="161"/>
                </a:lnTo>
                <a:lnTo>
                  <a:pt x="4011" y="148"/>
                </a:lnTo>
                <a:lnTo>
                  <a:pt x="4011" y="135"/>
                </a:lnTo>
                <a:lnTo>
                  <a:pt x="4011" y="165"/>
                </a:lnTo>
                <a:lnTo>
                  <a:pt x="4012" y="163"/>
                </a:lnTo>
                <a:lnTo>
                  <a:pt x="4012" y="143"/>
                </a:lnTo>
                <a:lnTo>
                  <a:pt x="4013" y="142"/>
                </a:lnTo>
                <a:lnTo>
                  <a:pt x="4013" y="108"/>
                </a:lnTo>
                <a:lnTo>
                  <a:pt x="4013" y="108"/>
                </a:lnTo>
                <a:lnTo>
                  <a:pt x="4013" y="89"/>
                </a:lnTo>
                <a:lnTo>
                  <a:pt x="4014" y="97"/>
                </a:lnTo>
                <a:lnTo>
                  <a:pt x="4014" y="115"/>
                </a:lnTo>
                <a:lnTo>
                  <a:pt x="4014" y="131"/>
                </a:lnTo>
                <a:lnTo>
                  <a:pt x="4015" y="135"/>
                </a:lnTo>
                <a:lnTo>
                  <a:pt x="4015" y="161"/>
                </a:lnTo>
                <a:lnTo>
                  <a:pt x="4015" y="164"/>
                </a:lnTo>
                <a:lnTo>
                  <a:pt x="4016" y="184"/>
                </a:lnTo>
                <a:lnTo>
                  <a:pt x="4016" y="175"/>
                </a:lnTo>
                <a:lnTo>
                  <a:pt x="4016" y="132"/>
                </a:lnTo>
                <a:lnTo>
                  <a:pt x="4017" y="85"/>
                </a:lnTo>
                <a:lnTo>
                  <a:pt x="4017" y="74"/>
                </a:lnTo>
                <a:lnTo>
                  <a:pt x="4017" y="67"/>
                </a:lnTo>
                <a:lnTo>
                  <a:pt x="4017" y="49"/>
                </a:lnTo>
                <a:lnTo>
                  <a:pt x="4018" y="57"/>
                </a:lnTo>
                <a:lnTo>
                  <a:pt x="4018" y="89"/>
                </a:lnTo>
                <a:lnTo>
                  <a:pt x="4018" y="162"/>
                </a:lnTo>
                <a:lnTo>
                  <a:pt x="4019" y="190"/>
                </a:lnTo>
                <a:lnTo>
                  <a:pt x="4019" y="240"/>
                </a:lnTo>
                <a:lnTo>
                  <a:pt x="4019" y="218"/>
                </a:lnTo>
                <a:lnTo>
                  <a:pt x="4020" y="220"/>
                </a:lnTo>
                <a:lnTo>
                  <a:pt x="4020" y="226"/>
                </a:lnTo>
                <a:lnTo>
                  <a:pt x="4020" y="224"/>
                </a:lnTo>
                <a:lnTo>
                  <a:pt x="4021" y="235"/>
                </a:lnTo>
                <a:lnTo>
                  <a:pt x="4021" y="198"/>
                </a:lnTo>
                <a:lnTo>
                  <a:pt x="4021" y="206"/>
                </a:lnTo>
                <a:lnTo>
                  <a:pt x="4021" y="214"/>
                </a:lnTo>
                <a:lnTo>
                  <a:pt x="4022" y="205"/>
                </a:lnTo>
                <a:lnTo>
                  <a:pt x="4022" y="203"/>
                </a:lnTo>
                <a:lnTo>
                  <a:pt x="4022" y="201"/>
                </a:lnTo>
                <a:lnTo>
                  <a:pt x="4023" y="202"/>
                </a:lnTo>
                <a:lnTo>
                  <a:pt x="4023" y="228"/>
                </a:lnTo>
                <a:lnTo>
                  <a:pt x="4023" y="228"/>
                </a:lnTo>
                <a:lnTo>
                  <a:pt x="4024" y="224"/>
                </a:lnTo>
                <a:lnTo>
                  <a:pt x="4024" y="224"/>
                </a:lnTo>
                <a:lnTo>
                  <a:pt x="4024" y="204"/>
                </a:lnTo>
                <a:lnTo>
                  <a:pt x="4025" y="198"/>
                </a:lnTo>
                <a:lnTo>
                  <a:pt x="4025" y="178"/>
                </a:lnTo>
                <a:lnTo>
                  <a:pt x="4025" y="172"/>
                </a:lnTo>
                <a:lnTo>
                  <a:pt x="4025" y="170"/>
                </a:lnTo>
                <a:lnTo>
                  <a:pt x="4026" y="154"/>
                </a:lnTo>
                <a:lnTo>
                  <a:pt x="4026" y="131"/>
                </a:lnTo>
                <a:lnTo>
                  <a:pt x="4027" y="134"/>
                </a:lnTo>
                <a:lnTo>
                  <a:pt x="4027" y="132"/>
                </a:lnTo>
                <a:lnTo>
                  <a:pt x="4027" y="160"/>
                </a:lnTo>
                <a:lnTo>
                  <a:pt x="4027" y="152"/>
                </a:lnTo>
                <a:lnTo>
                  <a:pt x="4028" y="222"/>
                </a:lnTo>
                <a:lnTo>
                  <a:pt x="4028" y="227"/>
                </a:lnTo>
                <a:lnTo>
                  <a:pt x="4028" y="207"/>
                </a:lnTo>
                <a:lnTo>
                  <a:pt x="4028" y="210"/>
                </a:lnTo>
                <a:lnTo>
                  <a:pt x="4029" y="199"/>
                </a:lnTo>
                <a:lnTo>
                  <a:pt x="4029" y="212"/>
                </a:lnTo>
                <a:lnTo>
                  <a:pt x="4029" y="204"/>
                </a:lnTo>
                <a:lnTo>
                  <a:pt x="4030" y="191"/>
                </a:lnTo>
                <a:lnTo>
                  <a:pt x="4030" y="179"/>
                </a:lnTo>
                <a:lnTo>
                  <a:pt x="4030" y="166"/>
                </a:lnTo>
                <a:lnTo>
                  <a:pt x="4031" y="164"/>
                </a:lnTo>
                <a:lnTo>
                  <a:pt x="4031" y="127"/>
                </a:lnTo>
                <a:lnTo>
                  <a:pt x="4031" y="121"/>
                </a:lnTo>
                <a:lnTo>
                  <a:pt x="4032" y="126"/>
                </a:lnTo>
                <a:lnTo>
                  <a:pt x="4032" y="123"/>
                </a:lnTo>
                <a:lnTo>
                  <a:pt x="4032" y="136"/>
                </a:lnTo>
                <a:lnTo>
                  <a:pt x="4032" y="146"/>
                </a:lnTo>
                <a:lnTo>
                  <a:pt x="4033" y="139"/>
                </a:lnTo>
                <a:lnTo>
                  <a:pt x="4033" y="132"/>
                </a:lnTo>
                <a:lnTo>
                  <a:pt x="4034" y="128"/>
                </a:lnTo>
                <a:lnTo>
                  <a:pt x="4034" y="132"/>
                </a:lnTo>
                <a:lnTo>
                  <a:pt x="4034" y="176"/>
                </a:lnTo>
                <a:lnTo>
                  <a:pt x="4034" y="256"/>
                </a:lnTo>
                <a:lnTo>
                  <a:pt x="4035" y="244"/>
                </a:lnTo>
                <a:lnTo>
                  <a:pt x="4035" y="255"/>
                </a:lnTo>
                <a:lnTo>
                  <a:pt x="4035" y="217"/>
                </a:lnTo>
                <a:lnTo>
                  <a:pt x="4036" y="249"/>
                </a:lnTo>
                <a:lnTo>
                  <a:pt x="4036" y="192"/>
                </a:lnTo>
                <a:lnTo>
                  <a:pt x="4036" y="198"/>
                </a:lnTo>
                <a:lnTo>
                  <a:pt x="4036" y="185"/>
                </a:lnTo>
                <a:lnTo>
                  <a:pt x="4037" y="171"/>
                </a:lnTo>
                <a:lnTo>
                  <a:pt x="4037" y="126"/>
                </a:lnTo>
                <a:lnTo>
                  <a:pt x="4038" y="124"/>
                </a:lnTo>
                <a:lnTo>
                  <a:pt x="4038" y="134"/>
                </a:lnTo>
                <a:lnTo>
                  <a:pt x="4038" y="141"/>
                </a:lnTo>
                <a:lnTo>
                  <a:pt x="4038" y="147"/>
                </a:lnTo>
                <a:lnTo>
                  <a:pt x="4039" y="151"/>
                </a:lnTo>
                <a:lnTo>
                  <a:pt x="4039" y="150"/>
                </a:lnTo>
                <a:lnTo>
                  <a:pt x="4039" y="132"/>
                </a:lnTo>
                <a:lnTo>
                  <a:pt x="4039" y="123"/>
                </a:lnTo>
                <a:lnTo>
                  <a:pt x="4040" y="121"/>
                </a:lnTo>
                <a:lnTo>
                  <a:pt x="4040" y="107"/>
                </a:lnTo>
                <a:lnTo>
                  <a:pt x="4040" y="120"/>
                </a:lnTo>
                <a:lnTo>
                  <a:pt x="4041" y="117"/>
                </a:lnTo>
                <a:lnTo>
                  <a:pt x="4041" y="131"/>
                </a:lnTo>
                <a:lnTo>
                  <a:pt x="4042" y="132"/>
                </a:lnTo>
                <a:lnTo>
                  <a:pt x="4042" y="135"/>
                </a:lnTo>
                <a:lnTo>
                  <a:pt x="4042" y="137"/>
                </a:lnTo>
                <a:lnTo>
                  <a:pt x="4042" y="135"/>
                </a:lnTo>
                <a:lnTo>
                  <a:pt x="4043" y="143"/>
                </a:lnTo>
                <a:lnTo>
                  <a:pt x="4043" y="149"/>
                </a:lnTo>
                <a:lnTo>
                  <a:pt x="4043" y="148"/>
                </a:lnTo>
                <a:lnTo>
                  <a:pt x="4043" y="128"/>
                </a:lnTo>
                <a:lnTo>
                  <a:pt x="4044" y="145"/>
                </a:lnTo>
                <a:lnTo>
                  <a:pt x="4044" y="137"/>
                </a:lnTo>
                <a:lnTo>
                  <a:pt x="4045" y="125"/>
                </a:lnTo>
                <a:lnTo>
                  <a:pt x="4045" y="110"/>
                </a:lnTo>
                <a:lnTo>
                  <a:pt x="4045" y="134"/>
                </a:lnTo>
                <a:lnTo>
                  <a:pt x="4045" y="163"/>
                </a:lnTo>
                <a:lnTo>
                  <a:pt x="4046" y="165"/>
                </a:lnTo>
                <a:lnTo>
                  <a:pt x="4046" y="198"/>
                </a:lnTo>
                <a:lnTo>
                  <a:pt x="4046" y="204"/>
                </a:lnTo>
                <a:lnTo>
                  <a:pt x="4047" y="187"/>
                </a:lnTo>
                <a:lnTo>
                  <a:pt x="4047" y="162"/>
                </a:lnTo>
                <a:lnTo>
                  <a:pt x="4047" y="142"/>
                </a:lnTo>
                <a:lnTo>
                  <a:pt x="4047" y="122"/>
                </a:lnTo>
                <a:lnTo>
                  <a:pt x="4048" y="109"/>
                </a:lnTo>
                <a:lnTo>
                  <a:pt x="4048" y="129"/>
                </a:lnTo>
                <a:lnTo>
                  <a:pt x="4049" y="148"/>
                </a:lnTo>
                <a:lnTo>
                  <a:pt x="4049" y="146"/>
                </a:lnTo>
                <a:lnTo>
                  <a:pt x="4049" y="140"/>
                </a:lnTo>
                <a:lnTo>
                  <a:pt x="4049" y="181"/>
                </a:lnTo>
                <a:lnTo>
                  <a:pt x="4050" y="220"/>
                </a:lnTo>
                <a:lnTo>
                  <a:pt x="4050" y="168"/>
                </a:lnTo>
                <a:lnTo>
                  <a:pt x="4050" y="174"/>
                </a:lnTo>
                <a:lnTo>
                  <a:pt x="4051" y="121"/>
                </a:lnTo>
                <a:lnTo>
                  <a:pt x="4051" y="85"/>
                </a:lnTo>
                <a:lnTo>
                  <a:pt x="4051" y="71"/>
                </a:lnTo>
                <a:lnTo>
                  <a:pt x="4051" y="74"/>
                </a:lnTo>
                <a:lnTo>
                  <a:pt x="4052" y="118"/>
                </a:lnTo>
                <a:lnTo>
                  <a:pt x="4052" y="145"/>
                </a:lnTo>
                <a:lnTo>
                  <a:pt x="4053" y="144"/>
                </a:lnTo>
                <a:lnTo>
                  <a:pt x="4053" y="129"/>
                </a:lnTo>
                <a:lnTo>
                  <a:pt x="4053" y="136"/>
                </a:lnTo>
                <a:lnTo>
                  <a:pt x="4053" y="174"/>
                </a:lnTo>
                <a:lnTo>
                  <a:pt x="4054" y="182"/>
                </a:lnTo>
                <a:lnTo>
                  <a:pt x="4054" y="173"/>
                </a:lnTo>
                <a:lnTo>
                  <a:pt x="4054" y="167"/>
                </a:lnTo>
                <a:lnTo>
                  <a:pt x="4054" y="139"/>
                </a:lnTo>
                <a:lnTo>
                  <a:pt x="4055" y="108"/>
                </a:lnTo>
                <a:lnTo>
                  <a:pt x="4055" y="101"/>
                </a:lnTo>
                <a:lnTo>
                  <a:pt x="4056" y="104"/>
                </a:lnTo>
                <a:lnTo>
                  <a:pt x="4056" y="103"/>
                </a:lnTo>
                <a:lnTo>
                  <a:pt x="4056" y="116"/>
                </a:lnTo>
                <a:lnTo>
                  <a:pt x="4056" y="108"/>
                </a:lnTo>
                <a:lnTo>
                  <a:pt x="4057" y="119"/>
                </a:lnTo>
                <a:lnTo>
                  <a:pt x="4057" y="117"/>
                </a:lnTo>
                <a:lnTo>
                  <a:pt x="4057" y="124"/>
                </a:lnTo>
                <a:lnTo>
                  <a:pt x="4058" y="113"/>
                </a:lnTo>
                <a:lnTo>
                  <a:pt x="4058" y="101"/>
                </a:lnTo>
                <a:lnTo>
                  <a:pt x="4058" y="99"/>
                </a:lnTo>
                <a:lnTo>
                  <a:pt x="4058" y="116"/>
                </a:lnTo>
                <a:lnTo>
                  <a:pt x="4059" y="111"/>
                </a:lnTo>
                <a:lnTo>
                  <a:pt x="4059" y="125"/>
                </a:lnTo>
                <a:lnTo>
                  <a:pt x="4060" y="106"/>
                </a:lnTo>
                <a:lnTo>
                  <a:pt x="4060" y="98"/>
                </a:lnTo>
                <a:lnTo>
                  <a:pt x="4060" y="136"/>
                </a:lnTo>
                <a:lnTo>
                  <a:pt x="4060" y="149"/>
                </a:lnTo>
                <a:lnTo>
                  <a:pt x="4061" y="130"/>
                </a:lnTo>
                <a:lnTo>
                  <a:pt x="4061" y="101"/>
                </a:lnTo>
                <a:lnTo>
                  <a:pt x="4061" y="101"/>
                </a:lnTo>
                <a:lnTo>
                  <a:pt x="4062" y="125"/>
                </a:lnTo>
                <a:lnTo>
                  <a:pt x="4062" y="113"/>
                </a:lnTo>
                <a:lnTo>
                  <a:pt x="4062" y="109"/>
                </a:lnTo>
                <a:lnTo>
                  <a:pt x="4062" y="126"/>
                </a:lnTo>
                <a:lnTo>
                  <a:pt x="4063" y="119"/>
                </a:lnTo>
                <a:lnTo>
                  <a:pt x="4063" y="111"/>
                </a:lnTo>
                <a:lnTo>
                  <a:pt x="4064" y="112"/>
                </a:lnTo>
                <a:lnTo>
                  <a:pt x="4064" y="131"/>
                </a:lnTo>
                <a:lnTo>
                  <a:pt x="4064" y="113"/>
                </a:lnTo>
                <a:lnTo>
                  <a:pt x="4064" y="129"/>
                </a:lnTo>
                <a:lnTo>
                  <a:pt x="4065" y="152"/>
                </a:lnTo>
                <a:lnTo>
                  <a:pt x="4065" y="185"/>
                </a:lnTo>
                <a:lnTo>
                  <a:pt x="4065" y="233"/>
                </a:lnTo>
                <a:lnTo>
                  <a:pt x="4066" y="261"/>
                </a:lnTo>
                <a:lnTo>
                  <a:pt x="4066" y="280"/>
                </a:lnTo>
                <a:lnTo>
                  <a:pt x="4066" y="320"/>
                </a:lnTo>
                <a:lnTo>
                  <a:pt x="4067" y="287"/>
                </a:lnTo>
                <a:lnTo>
                  <a:pt x="4067" y="234"/>
                </a:lnTo>
                <a:lnTo>
                  <a:pt x="4067" y="197"/>
                </a:lnTo>
                <a:lnTo>
                  <a:pt x="4068" y="205"/>
                </a:lnTo>
                <a:lnTo>
                  <a:pt x="4068" y="196"/>
                </a:lnTo>
                <a:lnTo>
                  <a:pt x="4068" y="180"/>
                </a:lnTo>
                <a:lnTo>
                  <a:pt x="4068" y="171"/>
                </a:lnTo>
                <a:lnTo>
                  <a:pt x="4069" y="166"/>
                </a:lnTo>
                <a:lnTo>
                  <a:pt x="4069" y="150"/>
                </a:lnTo>
                <a:lnTo>
                  <a:pt x="4069" y="140"/>
                </a:lnTo>
                <a:lnTo>
                  <a:pt x="4069" y="136"/>
                </a:lnTo>
                <a:lnTo>
                  <a:pt x="4070" y="150"/>
                </a:lnTo>
                <a:lnTo>
                  <a:pt x="4070" y="143"/>
                </a:lnTo>
                <a:lnTo>
                  <a:pt x="4071" y="131"/>
                </a:lnTo>
                <a:lnTo>
                  <a:pt x="4071" y="94"/>
                </a:lnTo>
                <a:lnTo>
                  <a:pt x="4071" y="105"/>
                </a:lnTo>
                <a:lnTo>
                  <a:pt x="4071" y="117"/>
                </a:lnTo>
                <a:lnTo>
                  <a:pt x="4072" y="106"/>
                </a:lnTo>
                <a:lnTo>
                  <a:pt x="4072" y="130"/>
                </a:lnTo>
                <a:lnTo>
                  <a:pt x="4072" y="131"/>
                </a:lnTo>
                <a:lnTo>
                  <a:pt x="4073" y="134"/>
                </a:lnTo>
                <a:lnTo>
                  <a:pt x="4073" y="126"/>
                </a:lnTo>
                <a:lnTo>
                  <a:pt x="4073" y="136"/>
                </a:lnTo>
                <a:lnTo>
                  <a:pt x="4073" y="165"/>
                </a:lnTo>
                <a:lnTo>
                  <a:pt x="4074" y="224"/>
                </a:lnTo>
                <a:lnTo>
                  <a:pt x="4074" y="283"/>
                </a:lnTo>
                <a:lnTo>
                  <a:pt x="4075" y="276"/>
                </a:lnTo>
                <a:lnTo>
                  <a:pt x="4075" y="308"/>
                </a:lnTo>
                <a:lnTo>
                  <a:pt x="4075" y="301"/>
                </a:lnTo>
                <a:lnTo>
                  <a:pt x="4075" y="297"/>
                </a:lnTo>
                <a:lnTo>
                  <a:pt x="4076" y="300"/>
                </a:lnTo>
                <a:lnTo>
                  <a:pt x="4076" y="297"/>
                </a:lnTo>
                <a:lnTo>
                  <a:pt x="4076" y="273"/>
                </a:lnTo>
                <a:lnTo>
                  <a:pt x="4077" y="269"/>
                </a:lnTo>
                <a:lnTo>
                  <a:pt x="4077" y="252"/>
                </a:lnTo>
                <a:lnTo>
                  <a:pt x="4077" y="231"/>
                </a:lnTo>
                <a:lnTo>
                  <a:pt x="4078" y="218"/>
                </a:lnTo>
                <a:lnTo>
                  <a:pt x="4078" y="195"/>
                </a:lnTo>
                <a:lnTo>
                  <a:pt x="4078" y="167"/>
                </a:lnTo>
                <a:lnTo>
                  <a:pt x="4079" y="166"/>
                </a:lnTo>
                <a:lnTo>
                  <a:pt x="4079" y="162"/>
                </a:lnTo>
                <a:lnTo>
                  <a:pt x="4079" y="184"/>
                </a:lnTo>
                <a:lnTo>
                  <a:pt x="4079" y="164"/>
                </a:lnTo>
                <a:lnTo>
                  <a:pt x="4080" y="168"/>
                </a:lnTo>
                <a:lnTo>
                  <a:pt x="4080" y="171"/>
                </a:lnTo>
                <a:lnTo>
                  <a:pt x="4080" y="180"/>
                </a:lnTo>
                <a:lnTo>
                  <a:pt x="4080" y="202"/>
                </a:lnTo>
                <a:lnTo>
                  <a:pt x="4081" y="177"/>
                </a:lnTo>
                <a:lnTo>
                  <a:pt x="4081" y="192"/>
                </a:lnTo>
                <a:lnTo>
                  <a:pt x="4082" y="171"/>
                </a:lnTo>
                <a:lnTo>
                  <a:pt x="4082" y="162"/>
                </a:lnTo>
                <a:lnTo>
                  <a:pt x="4082" y="196"/>
                </a:lnTo>
                <a:lnTo>
                  <a:pt x="4083" y="161"/>
                </a:lnTo>
                <a:lnTo>
                  <a:pt x="4083" y="221"/>
                </a:lnTo>
                <a:lnTo>
                  <a:pt x="4083" y="224"/>
                </a:lnTo>
                <a:lnTo>
                  <a:pt x="4083" y="202"/>
                </a:lnTo>
                <a:lnTo>
                  <a:pt x="4084" y="167"/>
                </a:lnTo>
                <a:lnTo>
                  <a:pt x="4084" y="148"/>
                </a:lnTo>
                <a:lnTo>
                  <a:pt x="4084" y="165"/>
                </a:lnTo>
                <a:lnTo>
                  <a:pt x="4084" y="162"/>
                </a:lnTo>
                <a:lnTo>
                  <a:pt x="4085" y="150"/>
                </a:lnTo>
                <a:lnTo>
                  <a:pt x="4085" y="157"/>
                </a:lnTo>
                <a:lnTo>
                  <a:pt x="4086" y="147"/>
                </a:lnTo>
                <a:lnTo>
                  <a:pt x="4086" y="138"/>
                </a:lnTo>
                <a:lnTo>
                  <a:pt x="4086" y="116"/>
                </a:lnTo>
                <a:lnTo>
                  <a:pt x="4086" y="105"/>
                </a:lnTo>
                <a:lnTo>
                  <a:pt x="4087" y="115"/>
                </a:lnTo>
                <a:lnTo>
                  <a:pt x="4087" y="91"/>
                </a:lnTo>
                <a:lnTo>
                  <a:pt x="4087" y="93"/>
                </a:lnTo>
                <a:lnTo>
                  <a:pt x="4088" y="102"/>
                </a:lnTo>
                <a:lnTo>
                  <a:pt x="4088" y="113"/>
                </a:lnTo>
                <a:lnTo>
                  <a:pt x="4088" y="109"/>
                </a:lnTo>
                <a:lnTo>
                  <a:pt x="4089" y="113"/>
                </a:lnTo>
                <a:lnTo>
                  <a:pt x="4089" y="129"/>
                </a:lnTo>
                <a:lnTo>
                  <a:pt x="4089" y="135"/>
                </a:lnTo>
                <a:lnTo>
                  <a:pt x="4090" y="131"/>
                </a:lnTo>
                <a:lnTo>
                  <a:pt x="4090" y="132"/>
                </a:lnTo>
                <a:lnTo>
                  <a:pt x="4090" y="135"/>
                </a:lnTo>
                <a:lnTo>
                  <a:pt x="4090" y="172"/>
                </a:lnTo>
                <a:lnTo>
                  <a:pt x="4091" y="185"/>
                </a:lnTo>
                <a:lnTo>
                  <a:pt x="4091" y="176"/>
                </a:lnTo>
                <a:lnTo>
                  <a:pt x="4091" y="148"/>
                </a:lnTo>
                <a:lnTo>
                  <a:pt x="4092" y="160"/>
                </a:lnTo>
                <a:lnTo>
                  <a:pt x="4092" y="143"/>
                </a:lnTo>
                <a:lnTo>
                  <a:pt x="4092" y="131"/>
                </a:lnTo>
                <a:lnTo>
                  <a:pt x="4093" y="146"/>
                </a:lnTo>
                <a:lnTo>
                  <a:pt x="4093" y="157"/>
                </a:lnTo>
                <a:lnTo>
                  <a:pt x="4093" y="177"/>
                </a:lnTo>
                <a:lnTo>
                  <a:pt x="4094" y="181"/>
                </a:lnTo>
                <a:lnTo>
                  <a:pt x="4094" y="187"/>
                </a:lnTo>
                <a:lnTo>
                  <a:pt x="4094" y="198"/>
                </a:lnTo>
                <a:lnTo>
                  <a:pt x="4094" y="216"/>
                </a:lnTo>
                <a:lnTo>
                  <a:pt x="4095" y="197"/>
                </a:lnTo>
                <a:lnTo>
                  <a:pt x="4095" y="222"/>
                </a:lnTo>
                <a:lnTo>
                  <a:pt x="4095" y="181"/>
                </a:lnTo>
                <a:lnTo>
                  <a:pt x="4095" y="157"/>
                </a:lnTo>
                <a:lnTo>
                  <a:pt x="4096" y="158"/>
                </a:lnTo>
                <a:lnTo>
                  <a:pt x="4096" y="141"/>
                </a:lnTo>
                <a:lnTo>
                  <a:pt x="4097" y="176"/>
                </a:lnTo>
                <a:lnTo>
                  <a:pt x="4097" y="143"/>
                </a:lnTo>
                <a:lnTo>
                  <a:pt x="4097" y="143"/>
                </a:lnTo>
                <a:lnTo>
                  <a:pt x="4097" y="121"/>
                </a:lnTo>
                <a:lnTo>
                  <a:pt x="4098" y="133"/>
                </a:lnTo>
                <a:lnTo>
                  <a:pt x="4098" y="133"/>
                </a:lnTo>
                <a:lnTo>
                  <a:pt x="4098" y="131"/>
                </a:lnTo>
                <a:lnTo>
                  <a:pt x="4099" y="157"/>
                </a:lnTo>
                <a:lnTo>
                  <a:pt x="4099" y="224"/>
                </a:lnTo>
                <a:lnTo>
                  <a:pt x="4099" y="212"/>
                </a:lnTo>
                <a:lnTo>
                  <a:pt x="4100" y="190"/>
                </a:lnTo>
                <a:lnTo>
                  <a:pt x="4100" y="198"/>
                </a:lnTo>
                <a:lnTo>
                  <a:pt x="4100" y="211"/>
                </a:lnTo>
                <a:lnTo>
                  <a:pt x="4101" y="237"/>
                </a:lnTo>
                <a:lnTo>
                  <a:pt x="4101" y="253"/>
                </a:lnTo>
                <a:lnTo>
                  <a:pt x="4101" y="252"/>
                </a:lnTo>
                <a:lnTo>
                  <a:pt x="4101" y="224"/>
                </a:lnTo>
                <a:lnTo>
                  <a:pt x="4102" y="237"/>
                </a:lnTo>
                <a:lnTo>
                  <a:pt x="4102" y="269"/>
                </a:lnTo>
                <a:lnTo>
                  <a:pt x="4102" y="282"/>
                </a:lnTo>
                <a:lnTo>
                  <a:pt x="4103" y="296"/>
                </a:lnTo>
                <a:lnTo>
                  <a:pt x="4103" y="276"/>
                </a:lnTo>
                <a:lnTo>
                  <a:pt x="4103" y="202"/>
                </a:lnTo>
                <a:lnTo>
                  <a:pt x="4104" y="170"/>
                </a:lnTo>
                <a:lnTo>
                  <a:pt x="4104" y="178"/>
                </a:lnTo>
                <a:lnTo>
                  <a:pt x="4104" y="172"/>
                </a:lnTo>
                <a:lnTo>
                  <a:pt x="4105" y="158"/>
                </a:lnTo>
                <a:lnTo>
                  <a:pt x="4105" y="160"/>
                </a:lnTo>
                <a:lnTo>
                  <a:pt x="4105" y="166"/>
                </a:lnTo>
                <a:lnTo>
                  <a:pt x="4105" y="232"/>
                </a:lnTo>
                <a:lnTo>
                  <a:pt x="4106" y="195"/>
                </a:lnTo>
                <a:lnTo>
                  <a:pt x="4106" y="211"/>
                </a:lnTo>
                <a:lnTo>
                  <a:pt x="4107" y="242"/>
                </a:lnTo>
                <a:lnTo>
                  <a:pt x="4107" y="312"/>
                </a:lnTo>
                <a:lnTo>
                  <a:pt x="4107" y="312"/>
                </a:lnTo>
                <a:lnTo>
                  <a:pt x="4107" y="286"/>
                </a:lnTo>
                <a:lnTo>
                  <a:pt x="4108" y="281"/>
                </a:lnTo>
                <a:lnTo>
                  <a:pt x="4108" y="277"/>
                </a:lnTo>
                <a:lnTo>
                  <a:pt x="4108" y="234"/>
                </a:lnTo>
                <a:lnTo>
                  <a:pt x="4109" y="201"/>
                </a:lnTo>
                <a:lnTo>
                  <a:pt x="4109" y="136"/>
                </a:lnTo>
                <a:lnTo>
                  <a:pt x="4109" y="167"/>
                </a:lnTo>
                <a:lnTo>
                  <a:pt x="4109" y="128"/>
                </a:lnTo>
                <a:lnTo>
                  <a:pt x="4110" y="178"/>
                </a:lnTo>
                <a:lnTo>
                  <a:pt x="4110" y="152"/>
                </a:lnTo>
                <a:lnTo>
                  <a:pt x="4111" y="180"/>
                </a:lnTo>
                <a:lnTo>
                  <a:pt x="4111" y="171"/>
                </a:lnTo>
                <a:lnTo>
                  <a:pt x="4111" y="166"/>
                </a:lnTo>
                <a:lnTo>
                  <a:pt x="4111" y="165"/>
                </a:lnTo>
                <a:lnTo>
                  <a:pt x="4112" y="174"/>
                </a:lnTo>
                <a:lnTo>
                  <a:pt x="4112" y="179"/>
                </a:lnTo>
                <a:lnTo>
                  <a:pt x="4112" y="166"/>
                </a:lnTo>
                <a:lnTo>
                  <a:pt x="4112" y="150"/>
                </a:lnTo>
                <a:lnTo>
                  <a:pt x="4113" y="134"/>
                </a:lnTo>
                <a:lnTo>
                  <a:pt x="4113" y="121"/>
                </a:lnTo>
                <a:lnTo>
                  <a:pt x="4113" y="143"/>
                </a:lnTo>
                <a:lnTo>
                  <a:pt x="4114" y="158"/>
                </a:lnTo>
                <a:lnTo>
                  <a:pt x="4114" y="192"/>
                </a:lnTo>
                <a:lnTo>
                  <a:pt x="4114" y="173"/>
                </a:lnTo>
                <a:lnTo>
                  <a:pt x="4115" y="164"/>
                </a:lnTo>
                <a:lnTo>
                  <a:pt x="4115" y="169"/>
                </a:lnTo>
                <a:lnTo>
                  <a:pt x="4115" y="162"/>
                </a:lnTo>
                <a:lnTo>
                  <a:pt x="4116" y="159"/>
                </a:lnTo>
                <a:lnTo>
                  <a:pt x="4116" y="167"/>
                </a:lnTo>
                <a:lnTo>
                  <a:pt x="4116" y="175"/>
                </a:lnTo>
                <a:lnTo>
                  <a:pt x="4116" y="190"/>
                </a:lnTo>
                <a:lnTo>
                  <a:pt x="4117" y="183"/>
                </a:lnTo>
                <a:lnTo>
                  <a:pt x="4117" y="162"/>
                </a:lnTo>
                <a:lnTo>
                  <a:pt x="4118" y="125"/>
                </a:lnTo>
                <a:lnTo>
                  <a:pt x="4118" y="148"/>
                </a:lnTo>
                <a:lnTo>
                  <a:pt x="4118" y="158"/>
                </a:lnTo>
                <a:lnTo>
                  <a:pt x="4118" y="183"/>
                </a:lnTo>
                <a:lnTo>
                  <a:pt x="4119" y="176"/>
                </a:lnTo>
                <a:lnTo>
                  <a:pt x="4119" y="168"/>
                </a:lnTo>
                <a:lnTo>
                  <a:pt x="4119" y="189"/>
                </a:lnTo>
                <a:lnTo>
                  <a:pt x="4120" y="168"/>
                </a:lnTo>
                <a:lnTo>
                  <a:pt x="4120" y="156"/>
                </a:lnTo>
                <a:lnTo>
                  <a:pt x="4120" y="170"/>
                </a:lnTo>
                <a:lnTo>
                  <a:pt x="4120" y="172"/>
                </a:lnTo>
                <a:lnTo>
                  <a:pt x="4121" y="166"/>
                </a:lnTo>
                <a:lnTo>
                  <a:pt x="4121" y="140"/>
                </a:lnTo>
                <a:lnTo>
                  <a:pt x="4122" y="136"/>
                </a:lnTo>
                <a:lnTo>
                  <a:pt x="4122" y="126"/>
                </a:lnTo>
                <a:lnTo>
                  <a:pt x="4122" y="134"/>
                </a:lnTo>
                <a:lnTo>
                  <a:pt x="4122" y="146"/>
                </a:lnTo>
                <a:lnTo>
                  <a:pt x="4123" y="166"/>
                </a:lnTo>
                <a:lnTo>
                  <a:pt x="4123" y="152"/>
                </a:lnTo>
                <a:lnTo>
                  <a:pt x="4123" y="137"/>
                </a:lnTo>
                <a:lnTo>
                  <a:pt x="4124" y="128"/>
                </a:lnTo>
                <a:lnTo>
                  <a:pt x="4124" y="110"/>
                </a:lnTo>
                <a:lnTo>
                  <a:pt x="4124" y="117"/>
                </a:lnTo>
                <a:lnTo>
                  <a:pt x="4124" y="129"/>
                </a:lnTo>
                <a:lnTo>
                  <a:pt x="4125" y="140"/>
                </a:lnTo>
                <a:lnTo>
                  <a:pt x="4125" y="131"/>
                </a:lnTo>
                <a:lnTo>
                  <a:pt x="4126" y="128"/>
                </a:lnTo>
                <a:lnTo>
                  <a:pt x="4126" y="109"/>
                </a:lnTo>
                <a:lnTo>
                  <a:pt x="4126" y="118"/>
                </a:lnTo>
                <a:lnTo>
                  <a:pt x="4126" y="136"/>
                </a:lnTo>
                <a:lnTo>
                  <a:pt x="4127" y="114"/>
                </a:lnTo>
                <a:lnTo>
                  <a:pt x="4127" y="119"/>
                </a:lnTo>
                <a:lnTo>
                  <a:pt x="4127" y="130"/>
                </a:lnTo>
                <a:lnTo>
                  <a:pt x="4127" y="102"/>
                </a:lnTo>
                <a:lnTo>
                  <a:pt x="4128" y="128"/>
                </a:lnTo>
                <a:lnTo>
                  <a:pt x="4128" y="148"/>
                </a:lnTo>
                <a:lnTo>
                  <a:pt x="4129" y="151"/>
                </a:lnTo>
                <a:lnTo>
                  <a:pt x="4129" y="156"/>
                </a:lnTo>
                <a:lnTo>
                  <a:pt x="4129" y="176"/>
                </a:lnTo>
                <a:lnTo>
                  <a:pt x="4129" y="169"/>
                </a:lnTo>
                <a:lnTo>
                  <a:pt x="4130" y="185"/>
                </a:lnTo>
                <a:lnTo>
                  <a:pt x="4130" y="116"/>
                </a:lnTo>
                <a:lnTo>
                  <a:pt x="4130" y="123"/>
                </a:lnTo>
                <a:lnTo>
                  <a:pt x="4131" y="117"/>
                </a:lnTo>
                <a:lnTo>
                  <a:pt x="4131" y="142"/>
                </a:lnTo>
                <a:lnTo>
                  <a:pt x="4131" y="124"/>
                </a:lnTo>
                <a:lnTo>
                  <a:pt x="4131" y="120"/>
                </a:lnTo>
                <a:lnTo>
                  <a:pt x="4132" y="136"/>
                </a:lnTo>
                <a:lnTo>
                  <a:pt x="4132" y="218"/>
                </a:lnTo>
                <a:lnTo>
                  <a:pt x="4133" y="246"/>
                </a:lnTo>
                <a:lnTo>
                  <a:pt x="4133" y="258"/>
                </a:lnTo>
                <a:lnTo>
                  <a:pt x="4133" y="247"/>
                </a:lnTo>
                <a:lnTo>
                  <a:pt x="4133" y="254"/>
                </a:lnTo>
                <a:lnTo>
                  <a:pt x="4134" y="242"/>
                </a:lnTo>
                <a:lnTo>
                  <a:pt x="4134" y="247"/>
                </a:lnTo>
                <a:lnTo>
                  <a:pt x="4134" y="244"/>
                </a:lnTo>
                <a:lnTo>
                  <a:pt x="4135" y="235"/>
                </a:lnTo>
                <a:lnTo>
                  <a:pt x="4135" y="230"/>
                </a:lnTo>
                <a:lnTo>
                  <a:pt x="4135" y="164"/>
                </a:lnTo>
                <a:lnTo>
                  <a:pt x="4135" y="165"/>
                </a:lnTo>
                <a:lnTo>
                  <a:pt x="4136" y="160"/>
                </a:lnTo>
                <a:lnTo>
                  <a:pt x="4136" y="212"/>
                </a:lnTo>
                <a:lnTo>
                  <a:pt x="4137" y="216"/>
                </a:lnTo>
                <a:lnTo>
                  <a:pt x="4137" y="246"/>
                </a:lnTo>
                <a:lnTo>
                  <a:pt x="4137" y="262"/>
                </a:lnTo>
                <a:lnTo>
                  <a:pt x="4137" y="286"/>
                </a:lnTo>
                <a:lnTo>
                  <a:pt x="4138" y="292"/>
                </a:lnTo>
                <a:lnTo>
                  <a:pt x="4138" y="253"/>
                </a:lnTo>
                <a:lnTo>
                  <a:pt x="4138" y="216"/>
                </a:lnTo>
                <a:lnTo>
                  <a:pt x="4138" y="252"/>
                </a:lnTo>
                <a:lnTo>
                  <a:pt x="4139" y="214"/>
                </a:lnTo>
                <a:lnTo>
                  <a:pt x="4139" y="201"/>
                </a:lnTo>
                <a:lnTo>
                  <a:pt x="4140" y="215"/>
                </a:lnTo>
                <a:lnTo>
                  <a:pt x="4140" y="222"/>
                </a:lnTo>
                <a:lnTo>
                  <a:pt x="4140" y="194"/>
                </a:lnTo>
                <a:lnTo>
                  <a:pt x="4140" y="172"/>
                </a:lnTo>
                <a:lnTo>
                  <a:pt x="4141" y="138"/>
                </a:lnTo>
                <a:lnTo>
                  <a:pt x="4141" y="124"/>
                </a:lnTo>
                <a:lnTo>
                  <a:pt x="4141" y="131"/>
                </a:lnTo>
                <a:lnTo>
                  <a:pt x="4142" y="133"/>
                </a:lnTo>
                <a:lnTo>
                  <a:pt x="4142" y="129"/>
                </a:lnTo>
                <a:lnTo>
                  <a:pt x="4142" y="122"/>
                </a:lnTo>
                <a:lnTo>
                  <a:pt x="4142" y="168"/>
                </a:lnTo>
                <a:lnTo>
                  <a:pt x="4143" y="107"/>
                </a:lnTo>
                <a:lnTo>
                  <a:pt x="4143" y="110"/>
                </a:lnTo>
                <a:lnTo>
                  <a:pt x="4144" y="91"/>
                </a:lnTo>
                <a:lnTo>
                  <a:pt x="4144" y="107"/>
                </a:lnTo>
                <a:lnTo>
                  <a:pt x="4144" y="98"/>
                </a:lnTo>
                <a:lnTo>
                  <a:pt x="4144" y="89"/>
                </a:lnTo>
                <a:lnTo>
                  <a:pt x="4145" y="92"/>
                </a:lnTo>
                <a:lnTo>
                  <a:pt x="4145" y="112"/>
                </a:lnTo>
                <a:lnTo>
                  <a:pt x="4145" y="118"/>
                </a:lnTo>
                <a:lnTo>
                  <a:pt x="4146" y="115"/>
                </a:lnTo>
                <a:lnTo>
                  <a:pt x="4146" y="126"/>
                </a:lnTo>
                <a:lnTo>
                  <a:pt x="4146" y="142"/>
                </a:lnTo>
                <a:lnTo>
                  <a:pt x="4146" y="168"/>
                </a:lnTo>
                <a:lnTo>
                  <a:pt x="4147" y="105"/>
                </a:lnTo>
                <a:lnTo>
                  <a:pt x="4147" y="86"/>
                </a:lnTo>
                <a:lnTo>
                  <a:pt x="4148" y="84"/>
                </a:lnTo>
                <a:lnTo>
                  <a:pt x="4148" y="161"/>
                </a:lnTo>
                <a:lnTo>
                  <a:pt x="4148" y="124"/>
                </a:lnTo>
                <a:lnTo>
                  <a:pt x="4148" y="138"/>
                </a:lnTo>
                <a:lnTo>
                  <a:pt x="4149" y="147"/>
                </a:lnTo>
                <a:lnTo>
                  <a:pt x="4149" y="150"/>
                </a:lnTo>
                <a:lnTo>
                  <a:pt x="4149" y="164"/>
                </a:lnTo>
                <a:lnTo>
                  <a:pt x="4150" y="177"/>
                </a:lnTo>
                <a:lnTo>
                  <a:pt x="4150" y="176"/>
                </a:lnTo>
                <a:lnTo>
                  <a:pt x="4150" y="175"/>
                </a:lnTo>
                <a:lnTo>
                  <a:pt x="4151" y="212"/>
                </a:lnTo>
                <a:lnTo>
                  <a:pt x="4151" y="228"/>
                </a:lnTo>
                <a:lnTo>
                  <a:pt x="4151" y="252"/>
                </a:lnTo>
                <a:lnTo>
                  <a:pt x="4152" y="247"/>
                </a:lnTo>
                <a:lnTo>
                  <a:pt x="4152" y="256"/>
                </a:lnTo>
                <a:lnTo>
                  <a:pt x="4152" y="256"/>
                </a:lnTo>
                <a:lnTo>
                  <a:pt x="4152" y="241"/>
                </a:lnTo>
                <a:lnTo>
                  <a:pt x="4153" y="248"/>
                </a:lnTo>
                <a:lnTo>
                  <a:pt x="4153" y="234"/>
                </a:lnTo>
                <a:lnTo>
                  <a:pt x="4153" y="201"/>
                </a:lnTo>
                <a:lnTo>
                  <a:pt x="4153" y="160"/>
                </a:lnTo>
                <a:lnTo>
                  <a:pt x="4154" y="153"/>
                </a:lnTo>
                <a:lnTo>
                  <a:pt x="4154" y="154"/>
                </a:lnTo>
                <a:lnTo>
                  <a:pt x="4155" y="151"/>
                </a:lnTo>
                <a:lnTo>
                  <a:pt x="4155" y="118"/>
                </a:lnTo>
                <a:lnTo>
                  <a:pt x="4155" y="119"/>
                </a:lnTo>
                <a:lnTo>
                  <a:pt x="4155" y="125"/>
                </a:lnTo>
                <a:lnTo>
                  <a:pt x="4156" y="90"/>
                </a:lnTo>
                <a:lnTo>
                  <a:pt x="4156" y="120"/>
                </a:lnTo>
                <a:lnTo>
                  <a:pt x="4156" y="123"/>
                </a:lnTo>
                <a:lnTo>
                  <a:pt x="4157" y="121"/>
                </a:lnTo>
                <a:lnTo>
                  <a:pt x="4157" y="146"/>
                </a:lnTo>
                <a:lnTo>
                  <a:pt x="4157" y="188"/>
                </a:lnTo>
                <a:lnTo>
                  <a:pt x="4157" y="170"/>
                </a:lnTo>
                <a:lnTo>
                  <a:pt x="4158" y="178"/>
                </a:lnTo>
                <a:lnTo>
                  <a:pt x="4158" y="205"/>
                </a:lnTo>
                <a:lnTo>
                  <a:pt x="4159" y="201"/>
                </a:lnTo>
                <a:lnTo>
                  <a:pt x="4159" y="263"/>
                </a:lnTo>
                <a:lnTo>
                  <a:pt x="4159" y="191"/>
                </a:lnTo>
                <a:lnTo>
                  <a:pt x="4159" y="178"/>
                </a:lnTo>
                <a:lnTo>
                  <a:pt x="4160" y="148"/>
                </a:lnTo>
                <a:lnTo>
                  <a:pt x="4160" y="192"/>
                </a:lnTo>
                <a:lnTo>
                  <a:pt x="4160" y="146"/>
                </a:lnTo>
                <a:lnTo>
                  <a:pt x="4161" y="211"/>
                </a:lnTo>
                <a:lnTo>
                  <a:pt x="4161" y="238"/>
                </a:lnTo>
                <a:lnTo>
                  <a:pt x="4161" y="247"/>
                </a:lnTo>
                <a:lnTo>
                  <a:pt x="4162" y="222"/>
                </a:lnTo>
                <a:lnTo>
                  <a:pt x="4162" y="237"/>
                </a:lnTo>
                <a:lnTo>
                  <a:pt x="4162" y="235"/>
                </a:lnTo>
                <a:lnTo>
                  <a:pt x="4163" y="246"/>
                </a:lnTo>
                <a:lnTo>
                  <a:pt x="4163" y="242"/>
                </a:lnTo>
                <a:lnTo>
                  <a:pt x="4163" y="288"/>
                </a:lnTo>
                <a:lnTo>
                  <a:pt x="4163" y="299"/>
                </a:lnTo>
                <a:lnTo>
                  <a:pt x="4164" y="321"/>
                </a:lnTo>
                <a:lnTo>
                  <a:pt x="4164" y="339"/>
                </a:lnTo>
                <a:lnTo>
                  <a:pt x="4164" y="339"/>
                </a:lnTo>
                <a:lnTo>
                  <a:pt x="4165" y="338"/>
                </a:lnTo>
                <a:lnTo>
                  <a:pt x="4165" y="357"/>
                </a:lnTo>
                <a:lnTo>
                  <a:pt x="4165" y="339"/>
                </a:lnTo>
                <a:lnTo>
                  <a:pt x="4166" y="348"/>
                </a:lnTo>
                <a:lnTo>
                  <a:pt x="4166" y="347"/>
                </a:lnTo>
                <a:lnTo>
                  <a:pt x="4166" y="355"/>
                </a:lnTo>
                <a:lnTo>
                  <a:pt x="4167" y="333"/>
                </a:lnTo>
                <a:lnTo>
                  <a:pt x="4167" y="327"/>
                </a:lnTo>
                <a:lnTo>
                  <a:pt x="4167" y="324"/>
                </a:lnTo>
                <a:lnTo>
                  <a:pt x="4167" y="320"/>
                </a:lnTo>
                <a:lnTo>
                  <a:pt x="4168" y="299"/>
                </a:lnTo>
                <a:lnTo>
                  <a:pt x="4168" y="296"/>
                </a:lnTo>
                <a:lnTo>
                  <a:pt x="4168" y="291"/>
                </a:lnTo>
                <a:lnTo>
                  <a:pt x="4168" y="264"/>
                </a:lnTo>
                <a:lnTo>
                  <a:pt x="4169" y="242"/>
                </a:lnTo>
                <a:lnTo>
                  <a:pt x="4169" y="237"/>
                </a:lnTo>
                <a:lnTo>
                  <a:pt x="4170" y="233"/>
                </a:lnTo>
                <a:lnTo>
                  <a:pt x="4170" y="209"/>
                </a:lnTo>
                <a:lnTo>
                  <a:pt x="4170" y="183"/>
                </a:lnTo>
                <a:lnTo>
                  <a:pt x="4170" y="199"/>
                </a:lnTo>
                <a:lnTo>
                  <a:pt x="4171" y="206"/>
                </a:lnTo>
                <a:lnTo>
                  <a:pt x="4171" y="226"/>
                </a:lnTo>
                <a:lnTo>
                  <a:pt x="4171" y="215"/>
                </a:lnTo>
                <a:lnTo>
                  <a:pt x="4172" y="204"/>
                </a:lnTo>
                <a:lnTo>
                  <a:pt x="4172" y="222"/>
                </a:lnTo>
                <a:lnTo>
                  <a:pt x="4172" y="194"/>
                </a:lnTo>
                <a:lnTo>
                  <a:pt x="4173" y="212"/>
                </a:lnTo>
                <a:lnTo>
                  <a:pt x="4173" y="213"/>
                </a:lnTo>
                <a:lnTo>
                  <a:pt x="4173" y="185"/>
                </a:lnTo>
                <a:lnTo>
                  <a:pt x="4174" y="184"/>
                </a:lnTo>
                <a:lnTo>
                  <a:pt x="4174" y="191"/>
                </a:lnTo>
                <a:lnTo>
                  <a:pt x="4174" y="190"/>
                </a:lnTo>
                <a:lnTo>
                  <a:pt x="4174" y="187"/>
                </a:lnTo>
                <a:lnTo>
                  <a:pt x="4175" y="174"/>
                </a:lnTo>
                <a:lnTo>
                  <a:pt x="4175" y="185"/>
                </a:lnTo>
                <a:lnTo>
                  <a:pt x="4175" y="186"/>
                </a:lnTo>
                <a:lnTo>
                  <a:pt x="4176" y="165"/>
                </a:lnTo>
                <a:lnTo>
                  <a:pt x="4176" y="186"/>
                </a:lnTo>
                <a:lnTo>
                  <a:pt x="4176" y="180"/>
                </a:lnTo>
                <a:lnTo>
                  <a:pt x="4177" y="171"/>
                </a:lnTo>
                <a:lnTo>
                  <a:pt x="4177" y="187"/>
                </a:lnTo>
                <a:lnTo>
                  <a:pt x="4177" y="258"/>
                </a:lnTo>
                <a:lnTo>
                  <a:pt x="4178" y="309"/>
                </a:lnTo>
                <a:lnTo>
                  <a:pt x="4178" y="326"/>
                </a:lnTo>
                <a:lnTo>
                  <a:pt x="4178" y="329"/>
                </a:lnTo>
                <a:lnTo>
                  <a:pt x="4178" y="344"/>
                </a:lnTo>
                <a:lnTo>
                  <a:pt x="4179" y="323"/>
                </a:lnTo>
                <a:lnTo>
                  <a:pt x="4179" y="334"/>
                </a:lnTo>
                <a:lnTo>
                  <a:pt x="4180" y="329"/>
                </a:lnTo>
                <a:lnTo>
                  <a:pt x="4180" y="328"/>
                </a:lnTo>
                <a:lnTo>
                  <a:pt x="4180" y="313"/>
                </a:lnTo>
                <a:lnTo>
                  <a:pt x="4180" y="319"/>
                </a:lnTo>
                <a:lnTo>
                  <a:pt x="4181" y="339"/>
                </a:lnTo>
                <a:lnTo>
                  <a:pt x="4181" y="336"/>
                </a:lnTo>
                <a:lnTo>
                  <a:pt x="4181" y="361"/>
                </a:lnTo>
                <a:lnTo>
                  <a:pt x="4181" y="334"/>
                </a:lnTo>
                <a:lnTo>
                  <a:pt x="4182" y="352"/>
                </a:lnTo>
                <a:lnTo>
                  <a:pt x="4182" y="341"/>
                </a:lnTo>
                <a:lnTo>
                  <a:pt x="4182" y="340"/>
                </a:lnTo>
                <a:lnTo>
                  <a:pt x="4183" y="312"/>
                </a:lnTo>
                <a:lnTo>
                  <a:pt x="4183" y="309"/>
                </a:lnTo>
                <a:lnTo>
                  <a:pt x="4184" y="293"/>
                </a:lnTo>
                <a:lnTo>
                  <a:pt x="4184" y="299"/>
                </a:lnTo>
                <a:lnTo>
                  <a:pt x="4184" y="286"/>
                </a:lnTo>
                <a:lnTo>
                  <a:pt x="4184" y="275"/>
                </a:lnTo>
                <a:lnTo>
                  <a:pt x="4185" y="252"/>
                </a:lnTo>
                <a:lnTo>
                  <a:pt x="4185" y="231"/>
                </a:lnTo>
                <a:lnTo>
                  <a:pt x="4185" y="261"/>
                </a:lnTo>
                <a:lnTo>
                  <a:pt x="4185" y="296"/>
                </a:lnTo>
                <a:lnTo>
                  <a:pt x="4186" y="187"/>
                </a:lnTo>
                <a:lnTo>
                  <a:pt x="4186" y="200"/>
                </a:lnTo>
                <a:lnTo>
                  <a:pt x="4186" y="226"/>
                </a:lnTo>
                <a:lnTo>
                  <a:pt x="4187" y="215"/>
                </a:lnTo>
                <a:lnTo>
                  <a:pt x="4187" y="216"/>
                </a:lnTo>
                <a:lnTo>
                  <a:pt x="4187" y="216"/>
                </a:lnTo>
                <a:lnTo>
                  <a:pt x="4188" y="225"/>
                </a:lnTo>
                <a:lnTo>
                  <a:pt x="4188" y="234"/>
                </a:lnTo>
                <a:lnTo>
                  <a:pt x="4188" y="242"/>
                </a:lnTo>
                <a:lnTo>
                  <a:pt x="4189" y="227"/>
                </a:lnTo>
                <a:lnTo>
                  <a:pt x="4189" y="258"/>
                </a:lnTo>
                <a:lnTo>
                  <a:pt x="4189" y="259"/>
                </a:lnTo>
                <a:lnTo>
                  <a:pt x="4189" y="231"/>
                </a:lnTo>
                <a:lnTo>
                  <a:pt x="4190" y="194"/>
                </a:lnTo>
                <a:lnTo>
                  <a:pt x="4190" y="134"/>
                </a:lnTo>
                <a:lnTo>
                  <a:pt x="4191" y="135"/>
                </a:lnTo>
                <a:lnTo>
                  <a:pt x="4191" y="160"/>
                </a:lnTo>
                <a:lnTo>
                  <a:pt x="4191" y="136"/>
                </a:lnTo>
                <a:lnTo>
                  <a:pt x="4191" y="160"/>
                </a:lnTo>
                <a:lnTo>
                  <a:pt x="4192" y="171"/>
                </a:lnTo>
                <a:lnTo>
                  <a:pt x="4192" y="189"/>
                </a:lnTo>
                <a:lnTo>
                  <a:pt x="4192" y="193"/>
                </a:lnTo>
                <a:lnTo>
                  <a:pt x="4193" y="251"/>
                </a:lnTo>
                <a:lnTo>
                  <a:pt x="4193" y="313"/>
                </a:lnTo>
                <a:lnTo>
                  <a:pt x="4193" y="330"/>
                </a:lnTo>
                <a:lnTo>
                  <a:pt x="4193" y="282"/>
                </a:lnTo>
                <a:lnTo>
                  <a:pt x="4194" y="263"/>
                </a:lnTo>
                <a:lnTo>
                  <a:pt x="4194" y="293"/>
                </a:lnTo>
                <a:lnTo>
                  <a:pt x="4195" y="341"/>
                </a:lnTo>
                <a:lnTo>
                  <a:pt x="4195" y="311"/>
                </a:lnTo>
                <a:lnTo>
                  <a:pt x="4195" y="333"/>
                </a:lnTo>
                <a:lnTo>
                  <a:pt x="4195" y="362"/>
                </a:lnTo>
                <a:lnTo>
                  <a:pt x="4196" y="371"/>
                </a:lnTo>
                <a:lnTo>
                  <a:pt x="4196" y="360"/>
                </a:lnTo>
                <a:lnTo>
                  <a:pt x="4196" y="364"/>
                </a:lnTo>
                <a:lnTo>
                  <a:pt x="4196" y="356"/>
                </a:lnTo>
                <a:lnTo>
                  <a:pt x="4197" y="326"/>
                </a:lnTo>
                <a:lnTo>
                  <a:pt x="4197" y="330"/>
                </a:lnTo>
                <a:lnTo>
                  <a:pt x="4197" y="326"/>
                </a:lnTo>
                <a:lnTo>
                  <a:pt x="4198" y="307"/>
                </a:lnTo>
                <a:lnTo>
                  <a:pt x="4198" y="314"/>
                </a:lnTo>
                <a:lnTo>
                  <a:pt x="4198" y="335"/>
                </a:lnTo>
                <a:lnTo>
                  <a:pt x="4199" y="328"/>
                </a:lnTo>
                <a:lnTo>
                  <a:pt x="4199" y="316"/>
                </a:lnTo>
                <a:lnTo>
                  <a:pt x="4199" y="276"/>
                </a:lnTo>
                <a:lnTo>
                  <a:pt x="4200" y="276"/>
                </a:lnTo>
                <a:lnTo>
                  <a:pt x="4200" y="252"/>
                </a:lnTo>
                <a:lnTo>
                  <a:pt x="4200" y="286"/>
                </a:lnTo>
                <a:lnTo>
                  <a:pt x="4200" y="283"/>
                </a:lnTo>
                <a:lnTo>
                  <a:pt x="4201" y="269"/>
                </a:lnTo>
                <a:lnTo>
                  <a:pt x="4201" y="232"/>
                </a:lnTo>
                <a:lnTo>
                  <a:pt x="4202" y="232"/>
                </a:lnTo>
                <a:lnTo>
                  <a:pt x="4202" y="241"/>
                </a:lnTo>
                <a:lnTo>
                  <a:pt x="4202" y="255"/>
                </a:lnTo>
                <a:lnTo>
                  <a:pt x="4202" y="270"/>
                </a:lnTo>
                <a:lnTo>
                  <a:pt x="4203" y="316"/>
                </a:lnTo>
                <a:lnTo>
                  <a:pt x="4203" y="344"/>
                </a:lnTo>
                <a:lnTo>
                  <a:pt x="4203" y="333"/>
                </a:lnTo>
                <a:lnTo>
                  <a:pt x="4204" y="326"/>
                </a:lnTo>
                <a:lnTo>
                  <a:pt x="4204" y="323"/>
                </a:lnTo>
                <a:lnTo>
                  <a:pt x="4204" y="292"/>
                </a:lnTo>
                <a:lnTo>
                  <a:pt x="4204" y="346"/>
                </a:lnTo>
                <a:lnTo>
                  <a:pt x="4205" y="334"/>
                </a:lnTo>
                <a:lnTo>
                  <a:pt x="4205" y="350"/>
                </a:lnTo>
                <a:lnTo>
                  <a:pt x="4206" y="324"/>
                </a:lnTo>
                <a:lnTo>
                  <a:pt x="4206" y="324"/>
                </a:lnTo>
                <a:lnTo>
                  <a:pt x="4206" y="287"/>
                </a:lnTo>
                <a:lnTo>
                  <a:pt x="4206" y="283"/>
                </a:lnTo>
                <a:lnTo>
                  <a:pt x="4207" y="239"/>
                </a:lnTo>
                <a:lnTo>
                  <a:pt x="4207" y="241"/>
                </a:lnTo>
                <a:lnTo>
                  <a:pt x="4207" y="220"/>
                </a:lnTo>
                <a:lnTo>
                  <a:pt x="4208" y="226"/>
                </a:lnTo>
                <a:lnTo>
                  <a:pt x="4208" y="230"/>
                </a:lnTo>
                <a:lnTo>
                  <a:pt x="4208" y="242"/>
                </a:lnTo>
                <a:lnTo>
                  <a:pt x="4208" y="305"/>
                </a:lnTo>
                <a:lnTo>
                  <a:pt x="4209" y="421"/>
                </a:lnTo>
                <a:lnTo>
                  <a:pt x="4209" y="435"/>
                </a:lnTo>
                <a:lnTo>
                  <a:pt x="4210" y="347"/>
                </a:lnTo>
                <a:lnTo>
                  <a:pt x="4210" y="355"/>
                </a:lnTo>
                <a:lnTo>
                  <a:pt x="4210" y="352"/>
                </a:lnTo>
                <a:lnTo>
                  <a:pt x="4210" y="349"/>
                </a:lnTo>
                <a:lnTo>
                  <a:pt x="4211" y="321"/>
                </a:lnTo>
                <a:lnTo>
                  <a:pt x="4211" y="337"/>
                </a:lnTo>
                <a:lnTo>
                  <a:pt x="4211" y="337"/>
                </a:lnTo>
                <a:lnTo>
                  <a:pt x="4211" y="326"/>
                </a:lnTo>
                <a:lnTo>
                  <a:pt x="4212" y="340"/>
                </a:lnTo>
                <a:lnTo>
                  <a:pt x="4212" y="332"/>
                </a:lnTo>
                <a:lnTo>
                  <a:pt x="4213" y="329"/>
                </a:lnTo>
                <a:lnTo>
                  <a:pt x="4213" y="325"/>
                </a:lnTo>
                <a:lnTo>
                  <a:pt x="4213" y="316"/>
                </a:lnTo>
                <a:lnTo>
                  <a:pt x="4213" y="328"/>
                </a:lnTo>
                <a:lnTo>
                  <a:pt x="4214" y="325"/>
                </a:lnTo>
                <a:lnTo>
                  <a:pt x="4214" y="329"/>
                </a:lnTo>
                <a:lnTo>
                  <a:pt x="4214" y="327"/>
                </a:lnTo>
                <a:lnTo>
                  <a:pt x="4215" y="322"/>
                </a:lnTo>
                <a:lnTo>
                  <a:pt x="4215" y="313"/>
                </a:lnTo>
                <a:lnTo>
                  <a:pt x="4215" y="319"/>
                </a:lnTo>
                <a:lnTo>
                  <a:pt x="4215" y="284"/>
                </a:lnTo>
                <a:lnTo>
                  <a:pt x="4216" y="288"/>
                </a:lnTo>
                <a:lnTo>
                  <a:pt x="4216" y="289"/>
                </a:lnTo>
                <a:lnTo>
                  <a:pt x="4217" y="273"/>
                </a:lnTo>
                <a:lnTo>
                  <a:pt x="4217" y="267"/>
                </a:lnTo>
                <a:lnTo>
                  <a:pt x="4217" y="241"/>
                </a:lnTo>
                <a:lnTo>
                  <a:pt x="4217" y="233"/>
                </a:lnTo>
                <a:lnTo>
                  <a:pt x="4218" y="198"/>
                </a:lnTo>
                <a:lnTo>
                  <a:pt x="4218" y="202"/>
                </a:lnTo>
                <a:lnTo>
                  <a:pt x="4218" y="211"/>
                </a:lnTo>
                <a:lnTo>
                  <a:pt x="4219" y="232"/>
                </a:lnTo>
                <a:lnTo>
                  <a:pt x="4219" y="215"/>
                </a:lnTo>
                <a:lnTo>
                  <a:pt x="4219" y="185"/>
                </a:lnTo>
                <a:lnTo>
                  <a:pt x="4219" y="162"/>
                </a:lnTo>
                <a:lnTo>
                  <a:pt x="4220" y="170"/>
                </a:lnTo>
                <a:lnTo>
                  <a:pt x="4220" y="160"/>
                </a:lnTo>
                <a:lnTo>
                  <a:pt x="4221" y="189"/>
                </a:lnTo>
                <a:lnTo>
                  <a:pt x="4221" y="186"/>
                </a:lnTo>
                <a:lnTo>
                  <a:pt x="4221" y="190"/>
                </a:lnTo>
                <a:lnTo>
                  <a:pt x="4221" y="186"/>
                </a:lnTo>
                <a:lnTo>
                  <a:pt x="4222" y="175"/>
                </a:lnTo>
                <a:lnTo>
                  <a:pt x="4222" y="177"/>
                </a:lnTo>
                <a:lnTo>
                  <a:pt x="4222" y="167"/>
                </a:lnTo>
                <a:lnTo>
                  <a:pt x="4222" y="185"/>
                </a:lnTo>
                <a:lnTo>
                  <a:pt x="4223" y="188"/>
                </a:lnTo>
                <a:lnTo>
                  <a:pt x="4223" y="186"/>
                </a:lnTo>
                <a:lnTo>
                  <a:pt x="4224" y="187"/>
                </a:lnTo>
                <a:lnTo>
                  <a:pt x="4224" y="176"/>
                </a:lnTo>
                <a:lnTo>
                  <a:pt x="4224" y="183"/>
                </a:lnTo>
                <a:lnTo>
                  <a:pt x="4225" y="235"/>
                </a:lnTo>
                <a:lnTo>
                  <a:pt x="4225" y="209"/>
                </a:lnTo>
                <a:lnTo>
                  <a:pt x="4225" y="185"/>
                </a:lnTo>
                <a:lnTo>
                  <a:pt x="4225" y="224"/>
                </a:lnTo>
                <a:lnTo>
                  <a:pt x="4226" y="231"/>
                </a:lnTo>
                <a:lnTo>
                  <a:pt x="4226" y="231"/>
                </a:lnTo>
                <a:lnTo>
                  <a:pt x="4226" y="231"/>
                </a:lnTo>
                <a:lnTo>
                  <a:pt x="4226" y="228"/>
                </a:lnTo>
                <a:lnTo>
                  <a:pt x="4227" y="206"/>
                </a:lnTo>
                <a:lnTo>
                  <a:pt x="4227" y="196"/>
                </a:lnTo>
                <a:lnTo>
                  <a:pt x="4228" y="174"/>
                </a:lnTo>
                <a:lnTo>
                  <a:pt x="4228" y="164"/>
                </a:lnTo>
                <a:lnTo>
                  <a:pt x="4228" y="169"/>
                </a:lnTo>
                <a:lnTo>
                  <a:pt x="4228" y="186"/>
                </a:lnTo>
                <a:lnTo>
                  <a:pt x="4229" y="175"/>
                </a:lnTo>
                <a:lnTo>
                  <a:pt x="4229" y="194"/>
                </a:lnTo>
                <a:lnTo>
                  <a:pt x="4229" y="194"/>
                </a:lnTo>
                <a:lnTo>
                  <a:pt x="4230" y="183"/>
                </a:lnTo>
                <a:lnTo>
                  <a:pt x="4230" y="162"/>
                </a:lnTo>
                <a:lnTo>
                  <a:pt x="4230" y="158"/>
                </a:lnTo>
                <a:lnTo>
                  <a:pt x="4230" y="167"/>
                </a:lnTo>
                <a:lnTo>
                  <a:pt x="4231" y="179"/>
                </a:lnTo>
                <a:lnTo>
                  <a:pt x="4231" y="187"/>
                </a:lnTo>
                <a:lnTo>
                  <a:pt x="4232" y="190"/>
                </a:lnTo>
                <a:lnTo>
                  <a:pt x="4232" y="179"/>
                </a:lnTo>
                <a:lnTo>
                  <a:pt x="4232" y="168"/>
                </a:lnTo>
                <a:lnTo>
                  <a:pt x="4232" y="151"/>
                </a:lnTo>
                <a:lnTo>
                  <a:pt x="4233" y="217"/>
                </a:lnTo>
                <a:lnTo>
                  <a:pt x="4233" y="215"/>
                </a:lnTo>
                <a:lnTo>
                  <a:pt x="4233" y="187"/>
                </a:lnTo>
                <a:lnTo>
                  <a:pt x="4234" y="187"/>
                </a:lnTo>
                <a:lnTo>
                  <a:pt x="4234" y="199"/>
                </a:lnTo>
                <a:lnTo>
                  <a:pt x="4234" y="223"/>
                </a:lnTo>
                <a:lnTo>
                  <a:pt x="4235" y="229"/>
                </a:lnTo>
                <a:lnTo>
                  <a:pt x="4235" y="211"/>
                </a:lnTo>
                <a:lnTo>
                  <a:pt x="4235" y="185"/>
                </a:lnTo>
                <a:lnTo>
                  <a:pt x="4236" y="171"/>
                </a:lnTo>
                <a:lnTo>
                  <a:pt x="4236" y="143"/>
                </a:lnTo>
                <a:lnTo>
                  <a:pt x="4236" y="145"/>
                </a:lnTo>
                <a:lnTo>
                  <a:pt x="4236" y="148"/>
                </a:lnTo>
                <a:lnTo>
                  <a:pt x="4237" y="147"/>
                </a:lnTo>
                <a:lnTo>
                  <a:pt x="4237" y="144"/>
                </a:lnTo>
                <a:lnTo>
                  <a:pt x="4237" y="212"/>
                </a:lnTo>
                <a:lnTo>
                  <a:pt x="4237" y="187"/>
                </a:lnTo>
                <a:lnTo>
                  <a:pt x="4238" y="154"/>
                </a:lnTo>
                <a:lnTo>
                  <a:pt x="4238" y="139"/>
                </a:lnTo>
                <a:lnTo>
                  <a:pt x="4239" y="124"/>
                </a:lnTo>
                <a:lnTo>
                  <a:pt x="4239" y="137"/>
                </a:lnTo>
                <a:lnTo>
                  <a:pt x="4239" y="147"/>
                </a:lnTo>
                <a:lnTo>
                  <a:pt x="4239" y="133"/>
                </a:lnTo>
                <a:lnTo>
                  <a:pt x="4240" y="143"/>
                </a:lnTo>
                <a:lnTo>
                  <a:pt x="4240" y="136"/>
                </a:lnTo>
                <a:lnTo>
                  <a:pt x="4240" y="129"/>
                </a:lnTo>
                <a:lnTo>
                  <a:pt x="4241" y="216"/>
                </a:lnTo>
                <a:lnTo>
                  <a:pt x="4241" y="287"/>
                </a:lnTo>
                <a:lnTo>
                  <a:pt x="4241" y="348"/>
                </a:lnTo>
                <a:lnTo>
                  <a:pt x="4241" y="352"/>
                </a:lnTo>
                <a:lnTo>
                  <a:pt x="4242" y="348"/>
                </a:lnTo>
                <a:lnTo>
                  <a:pt x="4242" y="326"/>
                </a:lnTo>
                <a:lnTo>
                  <a:pt x="4243" y="327"/>
                </a:lnTo>
                <a:lnTo>
                  <a:pt x="4243" y="336"/>
                </a:lnTo>
                <a:lnTo>
                  <a:pt x="4243" y="326"/>
                </a:lnTo>
                <a:lnTo>
                  <a:pt x="4243" y="318"/>
                </a:lnTo>
                <a:lnTo>
                  <a:pt x="4244" y="319"/>
                </a:lnTo>
                <a:lnTo>
                  <a:pt x="4244" y="321"/>
                </a:lnTo>
                <a:lnTo>
                  <a:pt x="4244" y="318"/>
                </a:lnTo>
                <a:lnTo>
                  <a:pt x="4245" y="307"/>
                </a:lnTo>
                <a:lnTo>
                  <a:pt x="4245" y="295"/>
                </a:lnTo>
                <a:lnTo>
                  <a:pt x="4245" y="297"/>
                </a:lnTo>
                <a:lnTo>
                  <a:pt x="4246" y="294"/>
                </a:lnTo>
                <a:lnTo>
                  <a:pt x="4246" y="287"/>
                </a:lnTo>
                <a:lnTo>
                  <a:pt x="4246" y="260"/>
                </a:lnTo>
                <a:lnTo>
                  <a:pt x="4247" y="258"/>
                </a:lnTo>
                <a:lnTo>
                  <a:pt x="4247" y="237"/>
                </a:lnTo>
                <a:lnTo>
                  <a:pt x="4247" y="233"/>
                </a:lnTo>
                <a:lnTo>
                  <a:pt x="4247" y="232"/>
                </a:lnTo>
                <a:lnTo>
                  <a:pt x="4248" y="241"/>
                </a:lnTo>
                <a:lnTo>
                  <a:pt x="4248" y="233"/>
                </a:lnTo>
                <a:lnTo>
                  <a:pt x="4248" y="207"/>
                </a:lnTo>
                <a:lnTo>
                  <a:pt x="4249" y="228"/>
                </a:lnTo>
                <a:lnTo>
                  <a:pt x="4249" y="238"/>
                </a:lnTo>
                <a:lnTo>
                  <a:pt x="4249" y="177"/>
                </a:lnTo>
                <a:lnTo>
                  <a:pt x="4250" y="197"/>
                </a:lnTo>
                <a:lnTo>
                  <a:pt x="4250" y="211"/>
                </a:lnTo>
                <a:lnTo>
                  <a:pt x="4250" y="200"/>
                </a:lnTo>
                <a:lnTo>
                  <a:pt x="4251" y="200"/>
                </a:lnTo>
                <a:lnTo>
                  <a:pt x="4251" y="195"/>
                </a:lnTo>
                <a:lnTo>
                  <a:pt x="4251" y="182"/>
                </a:lnTo>
                <a:lnTo>
                  <a:pt x="4251" y="206"/>
                </a:lnTo>
                <a:lnTo>
                  <a:pt x="4252" y="222"/>
                </a:lnTo>
                <a:lnTo>
                  <a:pt x="4252" y="231"/>
                </a:lnTo>
                <a:lnTo>
                  <a:pt x="4253" y="237"/>
                </a:lnTo>
                <a:lnTo>
                  <a:pt x="4253" y="251"/>
                </a:lnTo>
                <a:lnTo>
                  <a:pt x="4253" y="230"/>
                </a:lnTo>
                <a:lnTo>
                  <a:pt x="4253" y="174"/>
                </a:lnTo>
                <a:lnTo>
                  <a:pt x="4254" y="111"/>
                </a:lnTo>
                <a:lnTo>
                  <a:pt x="4254" y="121"/>
                </a:lnTo>
                <a:lnTo>
                  <a:pt x="4254" y="123"/>
                </a:lnTo>
                <a:lnTo>
                  <a:pt x="4254" y="129"/>
                </a:lnTo>
                <a:lnTo>
                  <a:pt x="4255" y="147"/>
                </a:lnTo>
                <a:lnTo>
                  <a:pt x="4255" y="135"/>
                </a:lnTo>
                <a:lnTo>
                  <a:pt x="4255" y="162"/>
                </a:lnTo>
                <a:lnTo>
                  <a:pt x="4256" y="169"/>
                </a:lnTo>
                <a:lnTo>
                  <a:pt x="4256" y="168"/>
                </a:lnTo>
                <a:lnTo>
                  <a:pt x="4256" y="209"/>
                </a:lnTo>
                <a:lnTo>
                  <a:pt x="4257" y="215"/>
                </a:lnTo>
                <a:lnTo>
                  <a:pt x="4257" y="188"/>
                </a:lnTo>
                <a:lnTo>
                  <a:pt x="4257" y="183"/>
                </a:lnTo>
                <a:lnTo>
                  <a:pt x="4258" y="210"/>
                </a:lnTo>
                <a:lnTo>
                  <a:pt x="4258" y="239"/>
                </a:lnTo>
                <a:lnTo>
                  <a:pt x="4258" y="229"/>
                </a:lnTo>
                <a:lnTo>
                  <a:pt x="4258" y="201"/>
                </a:lnTo>
                <a:lnTo>
                  <a:pt x="4259" y="192"/>
                </a:lnTo>
                <a:lnTo>
                  <a:pt x="4259" y="179"/>
                </a:lnTo>
                <a:lnTo>
                  <a:pt x="4259" y="164"/>
                </a:lnTo>
                <a:lnTo>
                  <a:pt x="4260" y="161"/>
                </a:lnTo>
                <a:lnTo>
                  <a:pt x="4260" y="161"/>
                </a:lnTo>
                <a:lnTo>
                  <a:pt x="4260" y="201"/>
                </a:lnTo>
                <a:lnTo>
                  <a:pt x="4261" y="206"/>
                </a:lnTo>
                <a:lnTo>
                  <a:pt x="4261" y="156"/>
                </a:lnTo>
                <a:lnTo>
                  <a:pt x="4261" y="145"/>
                </a:lnTo>
                <a:lnTo>
                  <a:pt x="4262" y="133"/>
                </a:lnTo>
                <a:lnTo>
                  <a:pt x="4262" y="126"/>
                </a:lnTo>
                <a:lnTo>
                  <a:pt x="4262" y="144"/>
                </a:lnTo>
                <a:lnTo>
                  <a:pt x="4262" y="141"/>
                </a:lnTo>
                <a:lnTo>
                  <a:pt x="4263" y="129"/>
                </a:lnTo>
                <a:lnTo>
                  <a:pt x="4263" y="144"/>
                </a:lnTo>
                <a:lnTo>
                  <a:pt x="4264" y="140"/>
                </a:lnTo>
                <a:lnTo>
                  <a:pt x="4264" y="145"/>
                </a:lnTo>
                <a:lnTo>
                  <a:pt x="4264" y="192"/>
                </a:lnTo>
                <a:lnTo>
                  <a:pt x="4264" y="237"/>
                </a:lnTo>
                <a:lnTo>
                  <a:pt x="4265" y="237"/>
                </a:lnTo>
                <a:lnTo>
                  <a:pt x="4265" y="259"/>
                </a:lnTo>
                <a:lnTo>
                  <a:pt x="4265" y="271"/>
                </a:lnTo>
                <a:lnTo>
                  <a:pt x="4266" y="268"/>
                </a:lnTo>
                <a:lnTo>
                  <a:pt x="4266" y="279"/>
                </a:lnTo>
                <a:lnTo>
                  <a:pt x="4266" y="308"/>
                </a:lnTo>
                <a:lnTo>
                  <a:pt x="4266" y="309"/>
                </a:lnTo>
                <a:lnTo>
                  <a:pt x="4267" y="296"/>
                </a:lnTo>
                <a:lnTo>
                  <a:pt x="4267" y="315"/>
                </a:lnTo>
                <a:lnTo>
                  <a:pt x="4268" y="312"/>
                </a:lnTo>
                <a:lnTo>
                  <a:pt x="4268" y="316"/>
                </a:lnTo>
                <a:lnTo>
                  <a:pt x="4268" y="329"/>
                </a:lnTo>
                <a:lnTo>
                  <a:pt x="4268" y="316"/>
                </a:lnTo>
                <a:lnTo>
                  <a:pt x="4269" y="321"/>
                </a:lnTo>
                <a:lnTo>
                  <a:pt x="4269" y="309"/>
                </a:lnTo>
                <a:lnTo>
                  <a:pt x="4269" y="270"/>
                </a:lnTo>
                <a:lnTo>
                  <a:pt x="4269" y="234"/>
                </a:lnTo>
                <a:lnTo>
                  <a:pt x="4270" y="214"/>
                </a:lnTo>
                <a:lnTo>
                  <a:pt x="4270" y="211"/>
                </a:lnTo>
                <a:lnTo>
                  <a:pt x="4270" y="214"/>
                </a:lnTo>
                <a:lnTo>
                  <a:pt x="4271" y="211"/>
                </a:lnTo>
                <a:lnTo>
                  <a:pt x="4271" y="243"/>
                </a:lnTo>
                <a:lnTo>
                  <a:pt x="4271" y="246"/>
                </a:lnTo>
                <a:lnTo>
                  <a:pt x="4272" y="253"/>
                </a:lnTo>
                <a:lnTo>
                  <a:pt x="4272" y="329"/>
                </a:lnTo>
                <a:lnTo>
                  <a:pt x="4272" y="412"/>
                </a:lnTo>
                <a:lnTo>
                  <a:pt x="4273" y="421"/>
                </a:lnTo>
                <a:lnTo>
                  <a:pt x="4273" y="369"/>
                </a:lnTo>
                <a:lnTo>
                  <a:pt x="4273" y="364"/>
                </a:lnTo>
                <a:lnTo>
                  <a:pt x="4273" y="370"/>
                </a:lnTo>
                <a:lnTo>
                  <a:pt x="4274" y="352"/>
                </a:lnTo>
                <a:lnTo>
                  <a:pt x="4274" y="338"/>
                </a:lnTo>
                <a:lnTo>
                  <a:pt x="4275" y="342"/>
                </a:lnTo>
                <a:lnTo>
                  <a:pt x="4275" y="369"/>
                </a:lnTo>
                <a:lnTo>
                  <a:pt x="4275" y="374"/>
                </a:lnTo>
                <a:lnTo>
                  <a:pt x="4275" y="406"/>
                </a:lnTo>
                <a:lnTo>
                  <a:pt x="4276" y="396"/>
                </a:lnTo>
                <a:lnTo>
                  <a:pt x="4276" y="378"/>
                </a:lnTo>
                <a:lnTo>
                  <a:pt x="4276" y="385"/>
                </a:lnTo>
                <a:lnTo>
                  <a:pt x="4277" y="402"/>
                </a:lnTo>
                <a:lnTo>
                  <a:pt x="4277" y="403"/>
                </a:lnTo>
                <a:lnTo>
                  <a:pt x="4277" y="386"/>
                </a:lnTo>
                <a:lnTo>
                  <a:pt x="4277" y="361"/>
                </a:lnTo>
                <a:lnTo>
                  <a:pt x="4278" y="347"/>
                </a:lnTo>
                <a:lnTo>
                  <a:pt x="4278" y="347"/>
                </a:lnTo>
                <a:lnTo>
                  <a:pt x="4279" y="335"/>
                </a:lnTo>
                <a:lnTo>
                  <a:pt x="4279" y="311"/>
                </a:lnTo>
                <a:lnTo>
                  <a:pt x="4279" y="305"/>
                </a:lnTo>
                <a:lnTo>
                  <a:pt x="4279" y="307"/>
                </a:lnTo>
                <a:lnTo>
                  <a:pt x="4280" y="308"/>
                </a:lnTo>
                <a:lnTo>
                  <a:pt x="4280" y="322"/>
                </a:lnTo>
                <a:lnTo>
                  <a:pt x="4280" y="324"/>
                </a:lnTo>
                <a:lnTo>
                  <a:pt x="4280" y="310"/>
                </a:lnTo>
                <a:lnTo>
                  <a:pt x="4281" y="252"/>
                </a:lnTo>
                <a:lnTo>
                  <a:pt x="4281" y="284"/>
                </a:lnTo>
                <a:lnTo>
                  <a:pt x="4281" y="308"/>
                </a:lnTo>
                <a:lnTo>
                  <a:pt x="4282" y="306"/>
                </a:lnTo>
                <a:lnTo>
                  <a:pt x="4282" y="312"/>
                </a:lnTo>
                <a:lnTo>
                  <a:pt x="4282" y="298"/>
                </a:lnTo>
                <a:lnTo>
                  <a:pt x="4283" y="311"/>
                </a:lnTo>
                <a:lnTo>
                  <a:pt x="4283" y="326"/>
                </a:lnTo>
                <a:lnTo>
                  <a:pt x="4283" y="319"/>
                </a:lnTo>
                <a:lnTo>
                  <a:pt x="4284" y="308"/>
                </a:lnTo>
                <a:lnTo>
                  <a:pt x="4284" y="307"/>
                </a:lnTo>
                <a:lnTo>
                  <a:pt x="4284" y="303"/>
                </a:lnTo>
                <a:lnTo>
                  <a:pt x="4284" y="309"/>
                </a:lnTo>
                <a:lnTo>
                  <a:pt x="4285" y="306"/>
                </a:lnTo>
                <a:lnTo>
                  <a:pt x="4285" y="272"/>
                </a:lnTo>
                <a:lnTo>
                  <a:pt x="4286" y="246"/>
                </a:lnTo>
                <a:lnTo>
                  <a:pt x="4286" y="225"/>
                </a:lnTo>
                <a:lnTo>
                  <a:pt x="4286" y="226"/>
                </a:lnTo>
                <a:lnTo>
                  <a:pt x="4286" y="205"/>
                </a:lnTo>
                <a:lnTo>
                  <a:pt x="4287" y="206"/>
                </a:lnTo>
                <a:lnTo>
                  <a:pt x="4287" y="204"/>
                </a:lnTo>
                <a:lnTo>
                  <a:pt x="4287" y="223"/>
                </a:lnTo>
                <a:lnTo>
                  <a:pt x="4288" y="207"/>
                </a:lnTo>
                <a:lnTo>
                  <a:pt x="4288" y="210"/>
                </a:lnTo>
                <a:lnTo>
                  <a:pt x="4288" y="205"/>
                </a:lnTo>
                <a:lnTo>
                  <a:pt x="4288" y="212"/>
                </a:lnTo>
                <a:lnTo>
                  <a:pt x="4289" y="224"/>
                </a:lnTo>
                <a:lnTo>
                  <a:pt x="4289" y="229"/>
                </a:lnTo>
                <a:lnTo>
                  <a:pt x="4290" y="237"/>
                </a:lnTo>
                <a:lnTo>
                  <a:pt x="4290" y="258"/>
                </a:lnTo>
                <a:lnTo>
                  <a:pt x="4290" y="287"/>
                </a:lnTo>
                <a:lnTo>
                  <a:pt x="4290" y="267"/>
                </a:lnTo>
                <a:lnTo>
                  <a:pt x="4291" y="310"/>
                </a:lnTo>
                <a:lnTo>
                  <a:pt x="4291" y="298"/>
                </a:lnTo>
                <a:lnTo>
                  <a:pt x="4291" y="298"/>
                </a:lnTo>
                <a:lnTo>
                  <a:pt x="4292" y="279"/>
                </a:lnTo>
                <a:lnTo>
                  <a:pt x="4292" y="285"/>
                </a:lnTo>
                <a:lnTo>
                  <a:pt x="4292" y="291"/>
                </a:lnTo>
                <a:lnTo>
                  <a:pt x="4292" y="283"/>
                </a:lnTo>
                <a:lnTo>
                  <a:pt x="4293" y="276"/>
                </a:lnTo>
                <a:lnTo>
                  <a:pt x="4293" y="287"/>
                </a:lnTo>
                <a:lnTo>
                  <a:pt x="4294" y="298"/>
                </a:lnTo>
                <a:lnTo>
                  <a:pt x="4294" y="275"/>
                </a:lnTo>
                <a:lnTo>
                  <a:pt x="4294" y="260"/>
                </a:lnTo>
                <a:lnTo>
                  <a:pt x="4294" y="261"/>
                </a:lnTo>
                <a:lnTo>
                  <a:pt x="4295" y="235"/>
                </a:lnTo>
                <a:lnTo>
                  <a:pt x="4295" y="237"/>
                </a:lnTo>
                <a:lnTo>
                  <a:pt x="4295" y="218"/>
                </a:lnTo>
                <a:lnTo>
                  <a:pt x="4295" y="196"/>
                </a:lnTo>
                <a:lnTo>
                  <a:pt x="4296" y="194"/>
                </a:lnTo>
                <a:lnTo>
                  <a:pt x="4296" y="226"/>
                </a:lnTo>
                <a:lnTo>
                  <a:pt x="4297" y="196"/>
                </a:lnTo>
                <a:lnTo>
                  <a:pt x="4297" y="185"/>
                </a:lnTo>
                <a:lnTo>
                  <a:pt x="4297" y="207"/>
                </a:lnTo>
                <a:lnTo>
                  <a:pt x="4297" y="224"/>
                </a:lnTo>
                <a:lnTo>
                  <a:pt x="4298" y="206"/>
                </a:lnTo>
                <a:lnTo>
                  <a:pt x="4298" y="207"/>
                </a:lnTo>
                <a:lnTo>
                  <a:pt x="4298" y="208"/>
                </a:lnTo>
                <a:lnTo>
                  <a:pt x="4299" y="192"/>
                </a:lnTo>
                <a:lnTo>
                  <a:pt x="4299" y="191"/>
                </a:lnTo>
                <a:lnTo>
                  <a:pt x="4299" y="180"/>
                </a:lnTo>
                <a:lnTo>
                  <a:pt x="4299" y="172"/>
                </a:lnTo>
                <a:lnTo>
                  <a:pt x="4300" y="154"/>
                </a:lnTo>
                <a:lnTo>
                  <a:pt x="4300" y="184"/>
                </a:lnTo>
                <a:lnTo>
                  <a:pt x="4301" y="201"/>
                </a:lnTo>
                <a:lnTo>
                  <a:pt x="4301" y="194"/>
                </a:lnTo>
                <a:lnTo>
                  <a:pt x="4301" y="185"/>
                </a:lnTo>
                <a:lnTo>
                  <a:pt x="4301" y="176"/>
                </a:lnTo>
                <a:lnTo>
                  <a:pt x="4302" y="185"/>
                </a:lnTo>
                <a:lnTo>
                  <a:pt x="4302" y="182"/>
                </a:lnTo>
                <a:lnTo>
                  <a:pt x="4302" y="188"/>
                </a:lnTo>
                <a:lnTo>
                  <a:pt x="4303" y="166"/>
                </a:lnTo>
                <a:lnTo>
                  <a:pt x="4303" y="178"/>
                </a:lnTo>
                <a:lnTo>
                  <a:pt x="4303" y="169"/>
                </a:lnTo>
                <a:lnTo>
                  <a:pt x="4303" y="148"/>
                </a:lnTo>
                <a:lnTo>
                  <a:pt x="4304" y="155"/>
                </a:lnTo>
                <a:lnTo>
                  <a:pt x="4304" y="224"/>
                </a:lnTo>
                <a:lnTo>
                  <a:pt x="4305" y="294"/>
                </a:lnTo>
                <a:lnTo>
                  <a:pt x="4305" y="326"/>
                </a:lnTo>
                <a:lnTo>
                  <a:pt x="4305" y="323"/>
                </a:lnTo>
                <a:lnTo>
                  <a:pt x="4305" y="353"/>
                </a:lnTo>
                <a:lnTo>
                  <a:pt x="4306" y="325"/>
                </a:lnTo>
                <a:lnTo>
                  <a:pt x="4306" y="339"/>
                </a:lnTo>
                <a:lnTo>
                  <a:pt x="4306" y="330"/>
                </a:lnTo>
                <a:lnTo>
                  <a:pt x="4307" y="329"/>
                </a:lnTo>
                <a:lnTo>
                  <a:pt x="4307" y="332"/>
                </a:lnTo>
                <a:lnTo>
                  <a:pt x="4307" y="330"/>
                </a:lnTo>
                <a:lnTo>
                  <a:pt x="4308" y="349"/>
                </a:lnTo>
                <a:lnTo>
                  <a:pt x="4308" y="338"/>
                </a:lnTo>
                <a:lnTo>
                  <a:pt x="4308" y="339"/>
                </a:lnTo>
                <a:lnTo>
                  <a:pt x="4309" y="329"/>
                </a:lnTo>
                <a:lnTo>
                  <a:pt x="4309" y="326"/>
                </a:lnTo>
                <a:lnTo>
                  <a:pt x="4309" y="340"/>
                </a:lnTo>
                <a:lnTo>
                  <a:pt x="4309" y="316"/>
                </a:lnTo>
                <a:lnTo>
                  <a:pt x="4310" y="298"/>
                </a:lnTo>
                <a:lnTo>
                  <a:pt x="4310" y="290"/>
                </a:lnTo>
                <a:lnTo>
                  <a:pt x="4310" y="285"/>
                </a:lnTo>
                <a:lnTo>
                  <a:pt x="4310" y="277"/>
                </a:lnTo>
                <a:lnTo>
                  <a:pt x="4311" y="297"/>
                </a:lnTo>
                <a:lnTo>
                  <a:pt x="4311" y="279"/>
                </a:lnTo>
                <a:lnTo>
                  <a:pt x="4312" y="257"/>
                </a:lnTo>
                <a:lnTo>
                  <a:pt x="4312" y="232"/>
                </a:lnTo>
                <a:lnTo>
                  <a:pt x="4312" y="257"/>
                </a:lnTo>
                <a:lnTo>
                  <a:pt x="4312" y="271"/>
                </a:lnTo>
                <a:lnTo>
                  <a:pt x="4313" y="225"/>
                </a:lnTo>
                <a:lnTo>
                  <a:pt x="4313" y="212"/>
                </a:lnTo>
                <a:lnTo>
                  <a:pt x="4313" y="214"/>
                </a:lnTo>
                <a:lnTo>
                  <a:pt x="4314" y="205"/>
                </a:lnTo>
                <a:lnTo>
                  <a:pt x="4314" y="215"/>
                </a:lnTo>
                <a:lnTo>
                  <a:pt x="4314" y="227"/>
                </a:lnTo>
                <a:lnTo>
                  <a:pt x="4315" y="213"/>
                </a:lnTo>
                <a:lnTo>
                  <a:pt x="4315" y="216"/>
                </a:lnTo>
                <a:lnTo>
                  <a:pt x="4315" y="194"/>
                </a:lnTo>
                <a:lnTo>
                  <a:pt x="4316" y="218"/>
                </a:lnTo>
                <a:lnTo>
                  <a:pt x="4316" y="258"/>
                </a:lnTo>
                <a:lnTo>
                  <a:pt x="4316" y="277"/>
                </a:lnTo>
                <a:lnTo>
                  <a:pt x="4316" y="243"/>
                </a:lnTo>
                <a:lnTo>
                  <a:pt x="4317" y="187"/>
                </a:lnTo>
                <a:lnTo>
                  <a:pt x="4317" y="146"/>
                </a:lnTo>
                <a:lnTo>
                  <a:pt x="4317" y="144"/>
                </a:lnTo>
                <a:lnTo>
                  <a:pt x="4318" y="161"/>
                </a:lnTo>
                <a:lnTo>
                  <a:pt x="4318" y="174"/>
                </a:lnTo>
                <a:lnTo>
                  <a:pt x="4318" y="180"/>
                </a:lnTo>
                <a:lnTo>
                  <a:pt x="4319" y="167"/>
                </a:lnTo>
                <a:lnTo>
                  <a:pt x="4319" y="180"/>
                </a:lnTo>
                <a:lnTo>
                  <a:pt x="4319" y="173"/>
                </a:lnTo>
                <a:lnTo>
                  <a:pt x="4320" y="175"/>
                </a:lnTo>
                <a:lnTo>
                  <a:pt x="4320" y="252"/>
                </a:lnTo>
                <a:lnTo>
                  <a:pt x="4320" y="241"/>
                </a:lnTo>
                <a:lnTo>
                  <a:pt x="4320" y="232"/>
                </a:lnTo>
                <a:lnTo>
                  <a:pt x="4321" y="269"/>
                </a:lnTo>
                <a:lnTo>
                  <a:pt x="4321" y="307"/>
                </a:lnTo>
                <a:lnTo>
                  <a:pt x="4321" y="320"/>
                </a:lnTo>
                <a:lnTo>
                  <a:pt x="4321" y="314"/>
                </a:lnTo>
                <a:lnTo>
                  <a:pt x="4322" y="305"/>
                </a:lnTo>
                <a:lnTo>
                  <a:pt x="4322" y="313"/>
                </a:lnTo>
                <a:lnTo>
                  <a:pt x="4323" y="319"/>
                </a:lnTo>
                <a:lnTo>
                  <a:pt x="4323" y="318"/>
                </a:lnTo>
                <a:lnTo>
                  <a:pt x="4323" y="306"/>
                </a:lnTo>
                <a:lnTo>
                  <a:pt x="4323" y="320"/>
                </a:lnTo>
                <a:lnTo>
                  <a:pt x="4324" y="298"/>
                </a:lnTo>
                <a:lnTo>
                  <a:pt x="4324" y="311"/>
                </a:lnTo>
                <a:lnTo>
                  <a:pt x="4324" y="320"/>
                </a:lnTo>
                <a:lnTo>
                  <a:pt x="4325" y="308"/>
                </a:lnTo>
                <a:lnTo>
                  <a:pt x="4325" y="318"/>
                </a:lnTo>
                <a:lnTo>
                  <a:pt x="4325" y="307"/>
                </a:lnTo>
                <a:lnTo>
                  <a:pt x="4326" y="298"/>
                </a:lnTo>
                <a:lnTo>
                  <a:pt x="4326" y="288"/>
                </a:lnTo>
                <a:lnTo>
                  <a:pt x="4326" y="269"/>
                </a:lnTo>
                <a:lnTo>
                  <a:pt x="4327" y="269"/>
                </a:lnTo>
                <a:lnTo>
                  <a:pt x="4327" y="261"/>
                </a:lnTo>
                <a:lnTo>
                  <a:pt x="4327" y="256"/>
                </a:lnTo>
                <a:lnTo>
                  <a:pt x="4327" y="264"/>
                </a:lnTo>
                <a:lnTo>
                  <a:pt x="4328" y="233"/>
                </a:lnTo>
                <a:lnTo>
                  <a:pt x="4328" y="194"/>
                </a:lnTo>
                <a:lnTo>
                  <a:pt x="4328" y="204"/>
                </a:lnTo>
                <a:lnTo>
                  <a:pt x="4329" y="234"/>
                </a:lnTo>
                <a:lnTo>
                  <a:pt x="4329" y="248"/>
                </a:lnTo>
                <a:lnTo>
                  <a:pt x="4329" y="269"/>
                </a:lnTo>
                <a:lnTo>
                  <a:pt x="4330" y="327"/>
                </a:lnTo>
                <a:lnTo>
                  <a:pt x="4330" y="302"/>
                </a:lnTo>
                <a:lnTo>
                  <a:pt x="4330" y="292"/>
                </a:lnTo>
                <a:lnTo>
                  <a:pt x="4331" y="299"/>
                </a:lnTo>
                <a:lnTo>
                  <a:pt x="4331" y="303"/>
                </a:lnTo>
                <a:lnTo>
                  <a:pt x="4331" y="305"/>
                </a:lnTo>
                <a:lnTo>
                  <a:pt x="4331" y="325"/>
                </a:lnTo>
                <a:lnTo>
                  <a:pt x="4332" y="320"/>
                </a:lnTo>
                <a:lnTo>
                  <a:pt x="4332" y="316"/>
                </a:lnTo>
                <a:lnTo>
                  <a:pt x="4332" y="306"/>
                </a:lnTo>
                <a:lnTo>
                  <a:pt x="4333" y="277"/>
                </a:lnTo>
                <a:lnTo>
                  <a:pt x="4333" y="263"/>
                </a:lnTo>
                <a:lnTo>
                  <a:pt x="4333" y="259"/>
                </a:lnTo>
                <a:lnTo>
                  <a:pt x="4334" y="233"/>
                </a:lnTo>
                <a:lnTo>
                  <a:pt x="4334" y="241"/>
                </a:lnTo>
                <a:lnTo>
                  <a:pt x="4334" y="216"/>
                </a:lnTo>
                <a:lnTo>
                  <a:pt x="4335" y="216"/>
                </a:lnTo>
                <a:lnTo>
                  <a:pt x="4335" y="231"/>
                </a:lnTo>
                <a:lnTo>
                  <a:pt x="4335" y="230"/>
                </a:lnTo>
                <a:lnTo>
                  <a:pt x="4335" y="335"/>
                </a:lnTo>
                <a:lnTo>
                  <a:pt x="4336" y="443"/>
                </a:lnTo>
                <a:lnTo>
                  <a:pt x="4336" y="411"/>
                </a:lnTo>
                <a:lnTo>
                  <a:pt x="4337" y="334"/>
                </a:lnTo>
                <a:lnTo>
                  <a:pt x="4337" y="358"/>
                </a:lnTo>
                <a:lnTo>
                  <a:pt x="4337" y="361"/>
                </a:lnTo>
                <a:lnTo>
                  <a:pt x="4337" y="354"/>
                </a:lnTo>
                <a:lnTo>
                  <a:pt x="4338" y="325"/>
                </a:lnTo>
                <a:lnTo>
                  <a:pt x="4338" y="330"/>
                </a:lnTo>
                <a:lnTo>
                  <a:pt x="4338" y="341"/>
                </a:lnTo>
                <a:lnTo>
                  <a:pt x="4338" y="331"/>
                </a:lnTo>
                <a:lnTo>
                  <a:pt x="4339" y="338"/>
                </a:lnTo>
                <a:lnTo>
                  <a:pt x="4339" y="327"/>
                </a:lnTo>
                <a:lnTo>
                  <a:pt x="4339" y="320"/>
                </a:lnTo>
                <a:lnTo>
                  <a:pt x="4340" y="318"/>
                </a:lnTo>
                <a:lnTo>
                  <a:pt x="4340" y="323"/>
                </a:lnTo>
                <a:lnTo>
                  <a:pt x="4340" y="334"/>
                </a:lnTo>
                <a:lnTo>
                  <a:pt x="4341" y="324"/>
                </a:lnTo>
                <a:lnTo>
                  <a:pt x="4341" y="328"/>
                </a:lnTo>
                <a:lnTo>
                  <a:pt x="4341" y="320"/>
                </a:lnTo>
                <a:lnTo>
                  <a:pt x="4342" y="315"/>
                </a:lnTo>
                <a:lnTo>
                  <a:pt x="4342" y="322"/>
                </a:lnTo>
                <a:lnTo>
                  <a:pt x="4342" y="325"/>
                </a:lnTo>
                <a:lnTo>
                  <a:pt x="4342" y="293"/>
                </a:lnTo>
                <a:lnTo>
                  <a:pt x="4343" y="289"/>
                </a:lnTo>
                <a:lnTo>
                  <a:pt x="4343" y="277"/>
                </a:lnTo>
                <a:lnTo>
                  <a:pt x="4343" y="280"/>
                </a:lnTo>
                <a:lnTo>
                  <a:pt x="4344" y="262"/>
                </a:lnTo>
                <a:lnTo>
                  <a:pt x="4344" y="230"/>
                </a:lnTo>
                <a:lnTo>
                  <a:pt x="4344" y="211"/>
                </a:lnTo>
                <a:lnTo>
                  <a:pt x="4345" y="192"/>
                </a:lnTo>
                <a:lnTo>
                  <a:pt x="4345" y="216"/>
                </a:lnTo>
                <a:lnTo>
                  <a:pt x="4345" y="217"/>
                </a:lnTo>
                <a:lnTo>
                  <a:pt x="4346" y="220"/>
                </a:lnTo>
                <a:lnTo>
                  <a:pt x="4346" y="190"/>
                </a:lnTo>
                <a:lnTo>
                  <a:pt x="4346" y="184"/>
                </a:lnTo>
                <a:lnTo>
                  <a:pt x="4346" y="160"/>
                </a:lnTo>
                <a:lnTo>
                  <a:pt x="4347" y="171"/>
                </a:lnTo>
                <a:lnTo>
                  <a:pt x="4347" y="174"/>
                </a:lnTo>
                <a:lnTo>
                  <a:pt x="4348" y="180"/>
                </a:lnTo>
                <a:lnTo>
                  <a:pt x="4348" y="186"/>
                </a:lnTo>
                <a:lnTo>
                  <a:pt x="4348" y="201"/>
                </a:lnTo>
                <a:lnTo>
                  <a:pt x="4348" y="184"/>
                </a:lnTo>
                <a:lnTo>
                  <a:pt x="4349" y="181"/>
                </a:lnTo>
                <a:lnTo>
                  <a:pt x="4349" y="170"/>
                </a:lnTo>
                <a:lnTo>
                  <a:pt x="4349" y="169"/>
                </a:lnTo>
                <a:lnTo>
                  <a:pt x="4350" y="192"/>
                </a:lnTo>
                <a:lnTo>
                  <a:pt x="4350" y="188"/>
                </a:lnTo>
                <a:lnTo>
                  <a:pt x="4350" y="194"/>
                </a:lnTo>
                <a:lnTo>
                  <a:pt x="4350" y="174"/>
                </a:lnTo>
                <a:lnTo>
                  <a:pt x="4351" y="177"/>
                </a:lnTo>
                <a:lnTo>
                  <a:pt x="4351" y="190"/>
                </a:lnTo>
                <a:lnTo>
                  <a:pt x="4352" y="244"/>
                </a:lnTo>
                <a:lnTo>
                  <a:pt x="4352" y="200"/>
                </a:lnTo>
                <a:lnTo>
                  <a:pt x="4352" y="207"/>
                </a:lnTo>
                <a:lnTo>
                  <a:pt x="4352" y="226"/>
                </a:lnTo>
                <a:lnTo>
                  <a:pt x="4353" y="225"/>
                </a:lnTo>
                <a:lnTo>
                  <a:pt x="4353" y="234"/>
                </a:lnTo>
                <a:lnTo>
                  <a:pt x="4353" y="245"/>
                </a:lnTo>
                <a:lnTo>
                  <a:pt x="4353" y="233"/>
                </a:lnTo>
                <a:lnTo>
                  <a:pt x="4354" y="196"/>
                </a:lnTo>
                <a:lnTo>
                  <a:pt x="4354" y="166"/>
                </a:lnTo>
                <a:lnTo>
                  <a:pt x="4354" y="161"/>
                </a:lnTo>
                <a:lnTo>
                  <a:pt x="4355" y="185"/>
                </a:lnTo>
                <a:lnTo>
                  <a:pt x="4355" y="168"/>
                </a:lnTo>
                <a:lnTo>
                  <a:pt x="4355" y="197"/>
                </a:lnTo>
                <a:lnTo>
                  <a:pt x="4356" y="191"/>
                </a:lnTo>
                <a:lnTo>
                  <a:pt x="4356" y="201"/>
                </a:lnTo>
                <a:lnTo>
                  <a:pt x="4356" y="182"/>
                </a:lnTo>
                <a:lnTo>
                  <a:pt x="4357" y="178"/>
                </a:lnTo>
                <a:lnTo>
                  <a:pt x="4357" y="173"/>
                </a:lnTo>
                <a:lnTo>
                  <a:pt x="4357" y="171"/>
                </a:lnTo>
                <a:lnTo>
                  <a:pt x="4357" y="156"/>
                </a:lnTo>
                <a:lnTo>
                  <a:pt x="4358" y="182"/>
                </a:lnTo>
                <a:lnTo>
                  <a:pt x="4358" y="179"/>
                </a:lnTo>
                <a:lnTo>
                  <a:pt x="4359" y="172"/>
                </a:lnTo>
                <a:lnTo>
                  <a:pt x="4359" y="176"/>
                </a:lnTo>
                <a:lnTo>
                  <a:pt x="4359" y="176"/>
                </a:lnTo>
                <a:lnTo>
                  <a:pt x="4359" y="184"/>
                </a:lnTo>
                <a:lnTo>
                  <a:pt x="4360" y="224"/>
                </a:lnTo>
                <a:lnTo>
                  <a:pt x="4360" y="216"/>
                </a:lnTo>
                <a:lnTo>
                  <a:pt x="4360" y="193"/>
                </a:lnTo>
                <a:lnTo>
                  <a:pt x="4361" y="201"/>
                </a:lnTo>
                <a:lnTo>
                  <a:pt x="4361" y="215"/>
                </a:lnTo>
                <a:lnTo>
                  <a:pt x="4361" y="224"/>
                </a:lnTo>
                <a:lnTo>
                  <a:pt x="4361" y="198"/>
                </a:lnTo>
                <a:lnTo>
                  <a:pt x="4362" y="205"/>
                </a:lnTo>
                <a:lnTo>
                  <a:pt x="4362" y="170"/>
                </a:lnTo>
                <a:lnTo>
                  <a:pt x="4363" y="152"/>
                </a:lnTo>
                <a:lnTo>
                  <a:pt x="4363" y="138"/>
                </a:lnTo>
                <a:lnTo>
                  <a:pt x="4363" y="147"/>
                </a:lnTo>
                <a:lnTo>
                  <a:pt x="4363" y="164"/>
                </a:lnTo>
                <a:lnTo>
                  <a:pt x="4364" y="172"/>
                </a:lnTo>
                <a:lnTo>
                  <a:pt x="4364" y="179"/>
                </a:lnTo>
                <a:lnTo>
                  <a:pt x="4364" y="230"/>
                </a:lnTo>
                <a:lnTo>
                  <a:pt x="4364" y="171"/>
                </a:lnTo>
                <a:lnTo>
                  <a:pt x="4365" y="164"/>
                </a:lnTo>
                <a:lnTo>
                  <a:pt x="4365" y="141"/>
                </a:lnTo>
                <a:lnTo>
                  <a:pt x="4365" y="135"/>
                </a:lnTo>
                <a:lnTo>
                  <a:pt x="4366" y="127"/>
                </a:lnTo>
                <a:lnTo>
                  <a:pt x="4366" y="135"/>
                </a:lnTo>
                <a:lnTo>
                  <a:pt x="4367" y="139"/>
                </a:lnTo>
                <a:lnTo>
                  <a:pt x="4367" y="157"/>
                </a:lnTo>
                <a:lnTo>
                  <a:pt x="4367" y="138"/>
                </a:lnTo>
                <a:lnTo>
                  <a:pt x="4367" y="150"/>
                </a:lnTo>
                <a:lnTo>
                  <a:pt x="4368" y="241"/>
                </a:lnTo>
                <a:lnTo>
                  <a:pt x="4368" y="266"/>
                </a:lnTo>
                <a:lnTo>
                  <a:pt x="4368" y="336"/>
                </a:lnTo>
                <a:lnTo>
                  <a:pt x="4368" y="334"/>
                </a:lnTo>
                <a:lnTo>
                  <a:pt x="4369" y="356"/>
                </a:lnTo>
                <a:lnTo>
                  <a:pt x="4369" y="331"/>
                </a:lnTo>
                <a:lnTo>
                  <a:pt x="4370" y="334"/>
                </a:lnTo>
                <a:lnTo>
                  <a:pt x="4370" y="354"/>
                </a:lnTo>
                <a:lnTo>
                  <a:pt x="4370" y="326"/>
                </a:lnTo>
                <a:lnTo>
                  <a:pt x="4370" y="321"/>
                </a:lnTo>
                <a:lnTo>
                  <a:pt x="4371" y="321"/>
                </a:lnTo>
                <a:lnTo>
                  <a:pt x="4371" y="328"/>
                </a:lnTo>
                <a:lnTo>
                  <a:pt x="4371" y="320"/>
                </a:lnTo>
                <a:lnTo>
                  <a:pt x="4372" y="307"/>
                </a:lnTo>
                <a:lnTo>
                  <a:pt x="4372" y="294"/>
                </a:lnTo>
                <a:lnTo>
                  <a:pt x="4372" y="295"/>
                </a:lnTo>
                <a:lnTo>
                  <a:pt x="4372" y="305"/>
                </a:lnTo>
                <a:lnTo>
                  <a:pt x="4373" y="285"/>
                </a:lnTo>
                <a:lnTo>
                  <a:pt x="4373" y="261"/>
                </a:lnTo>
                <a:lnTo>
                  <a:pt x="4374" y="261"/>
                </a:lnTo>
                <a:lnTo>
                  <a:pt x="4374" y="241"/>
                </a:lnTo>
                <a:lnTo>
                  <a:pt x="4374" y="246"/>
                </a:lnTo>
                <a:lnTo>
                  <a:pt x="4374" y="230"/>
                </a:lnTo>
                <a:lnTo>
                  <a:pt x="4375" y="234"/>
                </a:lnTo>
                <a:lnTo>
                  <a:pt x="4375" y="231"/>
                </a:lnTo>
                <a:lnTo>
                  <a:pt x="4375" y="200"/>
                </a:lnTo>
                <a:lnTo>
                  <a:pt x="4376" y="224"/>
                </a:lnTo>
                <a:lnTo>
                  <a:pt x="4376" y="217"/>
                </a:lnTo>
                <a:lnTo>
                  <a:pt x="4376" y="186"/>
                </a:lnTo>
                <a:lnTo>
                  <a:pt x="4376" y="208"/>
                </a:lnTo>
                <a:lnTo>
                  <a:pt x="4377" y="210"/>
                </a:lnTo>
                <a:lnTo>
                  <a:pt x="4377" y="222"/>
                </a:lnTo>
                <a:lnTo>
                  <a:pt x="4378" y="214"/>
                </a:lnTo>
                <a:lnTo>
                  <a:pt x="4378" y="217"/>
                </a:lnTo>
                <a:lnTo>
                  <a:pt x="4378" y="218"/>
                </a:lnTo>
                <a:lnTo>
                  <a:pt x="4378" y="212"/>
                </a:lnTo>
                <a:lnTo>
                  <a:pt x="4379" y="229"/>
                </a:lnTo>
                <a:lnTo>
                  <a:pt x="4379" y="216"/>
                </a:lnTo>
                <a:lnTo>
                  <a:pt x="4379" y="234"/>
                </a:lnTo>
                <a:lnTo>
                  <a:pt x="4379" y="244"/>
                </a:lnTo>
                <a:lnTo>
                  <a:pt x="4380" y="220"/>
                </a:lnTo>
                <a:lnTo>
                  <a:pt x="4380" y="143"/>
                </a:lnTo>
                <a:lnTo>
                  <a:pt x="4381" y="111"/>
                </a:lnTo>
                <a:lnTo>
                  <a:pt x="4381" y="112"/>
                </a:lnTo>
                <a:lnTo>
                  <a:pt x="4381" y="117"/>
                </a:lnTo>
                <a:lnTo>
                  <a:pt x="4381" y="119"/>
                </a:lnTo>
                <a:lnTo>
                  <a:pt x="4382" y="137"/>
                </a:lnTo>
                <a:lnTo>
                  <a:pt x="4382" y="149"/>
                </a:lnTo>
                <a:lnTo>
                  <a:pt x="4382" y="183"/>
                </a:lnTo>
                <a:lnTo>
                  <a:pt x="4383" y="155"/>
                </a:lnTo>
                <a:lnTo>
                  <a:pt x="4383" y="164"/>
                </a:lnTo>
                <a:lnTo>
                  <a:pt x="4383" y="210"/>
                </a:lnTo>
                <a:lnTo>
                  <a:pt x="4383" y="228"/>
                </a:lnTo>
                <a:lnTo>
                  <a:pt x="4384" y="178"/>
                </a:lnTo>
                <a:lnTo>
                  <a:pt x="4384" y="187"/>
                </a:lnTo>
                <a:lnTo>
                  <a:pt x="4385" y="216"/>
                </a:lnTo>
                <a:lnTo>
                  <a:pt x="4385" y="220"/>
                </a:lnTo>
                <a:lnTo>
                  <a:pt x="4385" y="218"/>
                </a:lnTo>
                <a:lnTo>
                  <a:pt x="4385" y="204"/>
                </a:lnTo>
                <a:lnTo>
                  <a:pt x="4386" y="207"/>
                </a:lnTo>
                <a:lnTo>
                  <a:pt x="4386" y="173"/>
                </a:lnTo>
                <a:lnTo>
                  <a:pt x="4386" y="148"/>
                </a:lnTo>
                <a:lnTo>
                  <a:pt x="4387" y="147"/>
                </a:lnTo>
                <a:lnTo>
                  <a:pt x="4387" y="150"/>
                </a:lnTo>
                <a:lnTo>
                  <a:pt x="4387" y="216"/>
                </a:lnTo>
                <a:lnTo>
                  <a:pt x="4388" y="189"/>
                </a:lnTo>
                <a:lnTo>
                  <a:pt x="4388" y="159"/>
                </a:lnTo>
                <a:lnTo>
                  <a:pt x="4388" y="138"/>
                </a:lnTo>
                <a:lnTo>
                  <a:pt x="4389" y="131"/>
                </a:lnTo>
                <a:lnTo>
                  <a:pt x="4389" y="126"/>
                </a:lnTo>
                <a:lnTo>
                  <a:pt x="4389" y="142"/>
                </a:lnTo>
                <a:lnTo>
                  <a:pt x="4389" y="126"/>
                </a:lnTo>
                <a:lnTo>
                  <a:pt x="4390" y="136"/>
                </a:lnTo>
                <a:lnTo>
                  <a:pt x="4390" y="134"/>
                </a:lnTo>
                <a:lnTo>
                  <a:pt x="4390" y="137"/>
                </a:lnTo>
                <a:lnTo>
                  <a:pt x="4391" y="151"/>
                </a:lnTo>
                <a:lnTo>
                  <a:pt x="4391" y="170"/>
                </a:lnTo>
                <a:lnTo>
                  <a:pt x="4391" y="202"/>
                </a:lnTo>
                <a:lnTo>
                  <a:pt x="4392" y="171"/>
                </a:lnTo>
                <a:lnTo>
                  <a:pt x="4392" y="142"/>
                </a:lnTo>
                <a:lnTo>
                  <a:pt x="4392" y="174"/>
                </a:lnTo>
                <a:lnTo>
                  <a:pt x="4393" y="221"/>
                </a:lnTo>
                <a:lnTo>
                  <a:pt x="4393" y="227"/>
                </a:lnTo>
                <a:lnTo>
                  <a:pt x="4393" y="219"/>
                </a:lnTo>
                <a:lnTo>
                  <a:pt x="4393" y="221"/>
                </a:lnTo>
                <a:lnTo>
                  <a:pt x="4394" y="245"/>
                </a:lnTo>
                <a:lnTo>
                  <a:pt x="4394" y="245"/>
                </a:lnTo>
                <a:lnTo>
                  <a:pt x="4394" y="236"/>
                </a:lnTo>
                <a:lnTo>
                  <a:pt x="4394" y="237"/>
                </a:lnTo>
                <a:lnTo>
                  <a:pt x="4395" y="250"/>
                </a:lnTo>
                <a:lnTo>
                  <a:pt x="4395" y="243"/>
                </a:lnTo>
                <a:lnTo>
                  <a:pt x="4396" y="257"/>
                </a:lnTo>
                <a:lnTo>
                  <a:pt x="4396" y="255"/>
                </a:lnTo>
                <a:lnTo>
                  <a:pt x="4396" y="256"/>
                </a:lnTo>
                <a:lnTo>
                  <a:pt x="4396" y="223"/>
                </a:lnTo>
                <a:lnTo>
                  <a:pt x="4397" y="224"/>
                </a:lnTo>
                <a:lnTo>
                  <a:pt x="4397" y="218"/>
                </a:lnTo>
                <a:lnTo>
                  <a:pt x="4397" y="212"/>
                </a:lnTo>
                <a:lnTo>
                  <a:pt x="4398" y="214"/>
                </a:lnTo>
                <a:lnTo>
                  <a:pt x="4398" y="228"/>
                </a:lnTo>
                <a:lnTo>
                  <a:pt x="4398" y="217"/>
                </a:lnTo>
                <a:lnTo>
                  <a:pt x="4399" y="220"/>
                </a:lnTo>
                <a:lnTo>
                  <a:pt x="4399" y="346"/>
                </a:lnTo>
                <a:lnTo>
                  <a:pt x="4399" y="410"/>
                </a:lnTo>
                <a:lnTo>
                  <a:pt x="4400" y="431"/>
                </a:lnTo>
                <a:lnTo>
                  <a:pt x="4400" y="377"/>
                </a:lnTo>
                <a:lnTo>
                  <a:pt x="4400" y="366"/>
                </a:lnTo>
                <a:lnTo>
                  <a:pt x="4400" y="368"/>
                </a:lnTo>
                <a:lnTo>
                  <a:pt x="4401" y="352"/>
                </a:lnTo>
                <a:lnTo>
                  <a:pt x="4401" y="333"/>
                </a:lnTo>
                <a:lnTo>
                  <a:pt x="4401" y="357"/>
                </a:lnTo>
                <a:lnTo>
                  <a:pt x="4402" y="357"/>
                </a:lnTo>
                <a:lnTo>
                  <a:pt x="4402" y="346"/>
                </a:lnTo>
                <a:lnTo>
                  <a:pt x="4402" y="373"/>
                </a:lnTo>
                <a:lnTo>
                  <a:pt x="4403" y="375"/>
                </a:lnTo>
                <a:lnTo>
                  <a:pt x="4403" y="386"/>
                </a:lnTo>
                <a:lnTo>
                  <a:pt x="4403" y="366"/>
                </a:lnTo>
                <a:lnTo>
                  <a:pt x="4404" y="365"/>
                </a:lnTo>
                <a:lnTo>
                  <a:pt x="4404" y="359"/>
                </a:lnTo>
                <a:lnTo>
                  <a:pt x="4404" y="370"/>
                </a:lnTo>
                <a:lnTo>
                  <a:pt x="4404" y="351"/>
                </a:lnTo>
                <a:lnTo>
                  <a:pt x="4405" y="340"/>
                </a:lnTo>
                <a:lnTo>
                  <a:pt x="4405" y="313"/>
                </a:lnTo>
                <a:lnTo>
                  <a:pt x="4405" y="321"/>
                </a:lnTo>
                <a:lnTo>
                  <a:pt x="4405" y="315"/>
                </a:lnTo>
                <a:lnTo>
                  <a:pt x="4406" y="308"/>
                </a:lnTo>
                <a:lnTo>
                  <a:pt x="4406" y="314"/>
                </a:lnTo>
                <a:lnTo>
                  <a:pt x="4407" y="295"/>
                </a:lnTo>
                <a:lnTo>
                  <a:pt x="4407" y="316"/>
                </a:lnTo>
                <a:lnTo>
                  <a:pt x="4407" y="322"/>
                </a:lnTo>
                <a:lnTo>
                  <a:pt x="4408" y="297"/>
                </a:lnTo>
                <a:lnTo>
                  <a:pt x="4408" y="221"/>
                </a:lnTo>
                <a:lnTo>
                  <a:pt x="4408" y="245"/>
                </a:lnTo>
                <a:lnTo>
                  <a:pt x="4408" y="269"/>
                </a:lnTo>
                <a:lnTo>
                  <a:pt x="4409" y="289"/>
                </a:lnTo>
                <a:lnTo>
                  <a:pt x="4409" y="281"/>
                </a:lnTo>
                <a:lnTo>
                  <a:pt x="4410" y="259"/>
                </a:lnTo>
                <a:lnTo>
                  <a:pt x="4410" y="280"/>
                </a:lnTo>
                <a:lnTo>
                  <a:pt x="4410" y="310"/>
                </a:lnTo>
                <a:lnTo>
                  <a:pt x="4410" y="331"/>
                </a:lnTo>
                <a:lnTo>
                  <a:pt x="4411" y="308"/>
                </a:lnTo>
                <a:lnTo>
                  <a:pt x="4411" y="273"/>
                </a:lnTo>
                <a:lnTo>
                  <a:pt x="4411" y="278"/>
                </a:lnTo>
                <a:lnTo>
                  <a:pt x="4411" y="251"/>
                </a:lnTo>
                <a:lnTo>
                  <a:pt x="4412" y="226"/>
                </a:lnTo>
                <a:lnTo>
                  <a:pt x="4412" y="188"/>
                </a:lnTo>
                <a:lnTo>
                  <a:pt x="4412" y="179"/>
                </a:lnTo>
                <a:lnTo>
                  <a:pt x="4413" y="190"/>
                </a:lnTo>
                <a:lnTo>
                  <a:pt x="4413" y="178"/>
                </a:lnTo>
                <a:lnTo>
                  <a:pt x="4413" y="197"/>
                </a:lnTo>
                <a:lnTo>
                  <a:pt x="4414" y="210"/>
                </a:lnTo>
                <a:lnTo>
                  <a:pt x="4414" y="182"/>
                </a:lnTo>
                <a:lnTo>
                  <a:pt x="4414" y="190"/>
                </a:lnTo>
                <a:lnTo>
                  <a:pt x="4415" y="204"/>
                </a:lnTo>
                <a:lnTo>
                  <a:pt x="4415" y="202"/>
                </a:lnTo>
                <a:lnTo>
                  <a:pt x="4415" y="213"/>
                </a:lnTo>
                <a:lnTo>
                  <a:pt x="4415" y="237"/>
                </a:lnTo>
                <a:lnTo>
                  <a:pt x="4416" y="235"/>
                </a:lnTo>
                <a:lnTo>
                  <a:pt x="4416" y="245"/>
                </a:lnTo>
                <a:lnTo>
                  <a:pt x="4416" y="249"/>
                </a:lnTo>
                <a:lnTo>
                  <a:pt x="4417" y="262"/>
                </a:lnTo>
                <a:lnTo>
                  <a:pt x="4417" y="280"/>
                </a:lnTo>
                <a:lnTo>
                  <a:pt x="4417" y="283"/>
                </a:lnTo>
                <a:lnTo>
                  <a:pt x="4418" y="295"/>
                </a:lnTo>
                <a:lnTo>
                  <a:pt x="4418" y="289"/>
                </a:lnTo>
                <a:lnTo>
                  <a:pt x="4418" y="271"/>
                </a:lnTo>
                <a:lnTo>
                  <a:pt x="4419" y="281"/>
                </a:lnTo>
                <a:lnTo>
                  <a:pt x="4419" y="266"/>
                </a:lnTo>
                <a:lnTo>
                  <a:pt x="4419" y="257"/>
                </a:lnTo>
                <a:lnTo>
                  <a:pt x="4419" y="262"/>
                </a:lnTo>
                <a:lnTo>
                  <a:pt x="4420" y="270"/>
                </a:lnTo>
                <a:lnTo>
                  <a:pt x="4420" y="249"/>
                </a:lnTo>
                <a:lnTo>
                  <a:pt x="4421" y="257"/>
                </a:lnTo>
                <a:lnTo>
                  <a:pt x="4421" y="247"/>
                </a:lnTo>
                <a:lnTo>
                  <a:pt x="4421" y="238"/>
                </a:lnTo>
                <a:lnTo>
                  <a:pt x="4421" y="246"/>
                </a:lnTo>
                <a:lnTo>
                  <a:pt x="4422" y="222"/>
                </a:lnTo>
                <a:lnTo>
                  <a:pt x="4422" y="226"/>
                </a:lnTo>
                <a:lnTo>
                  <a:pt x="4422" y="216"/>
                </a:lnTo>
                <a:lnTo>
                  <a:pt x="4422" y="184"/>
                </a:lnTo>
                <a:lnTo>
                  <a:pt x="4423" y="196"/>
                </a:lnTo>
                <a:lnTo>
                  <a:pt x="4423" y="227"/>
                </a:lnTo>
                <a:lnTo>
                  <a:pt x="4423" y="185"/>
                </a:lnTo>
                <a:lnTo>
                  <a:pt x="4424" y="182"/>
                </a:lnTo>
                <a:lnTo>
                  <a:pt x="4424" y="186"/>
                </a:lnTo>
                <a:lnTo>
                  <a:pt x="4424" y="220"/>
                </a:lnTo>
                <a:lnTo>
                  <a:pt x="4425" y="208"/>
                </a:lnTo>
                <a:lnTo>
                  <a:pt x="4425" y="207"/>
                </a:lnTo>
                <a:lnTo>
                  <a:pt x="4425" y="206"/>
                </a:lnTo>
                <a:lnTo>
                  <a:pt x="4426" y="194"/>
                </a:lnTo>
                <a:lnTo>
                  <a:pt x="4426" y="204"/>
                </a:lnTo>
                <a:lnTo>
                  <a:pt x="4426" y="184"/>
                </a:lnTo>
                <a:lnTo>
                  <a:pt x="4426" y="175"/>
                </a:lnTo>
                <a:lnTo>
                  <a:pt x="4427" y="177"/>
                </a:lnTo>
                <a:lnTo>
                  <a:pt x="4427" y="171"/>
                </a:lnTo>
                <a:lnTo>
                  <a:pt x="4427" y="178"/>
                </a:lnTo>
                <a:lnTo>
                  <a:pt x="4428" y="194"/>
                </a:lnTo>
                <a:lnTo>
                  <a:pt x="4428" y="176"/>
                </a:lnTo>
                <a:lnTo>
                  <a:pt x="4428" y="172"/>
                </a:lnTo>
                <a:lnTo>
                  <a:pt x="4429" y="181"/>
                </a:lnTo>
                <a:lnTo>
                  <a:pt x="4429" y="170"/>
                </a:lnTo>
                <a:lnTo>
                  <a:pt x="4429" y="135"/>
                </a:lnTo>
                <a:lnTo>
                  <a:pt x="4430" y="142"/>
                </a:lnTo>
                <a:lnTo>
                  <a:pt x="4430" y="165"/>
                </a:lnTo>
                <a:lnTo>
                  <a:pt x="4430" y="140"/>
                </a:lnTo>
                <a:lnTo>
                  <a:pt x="4430" y="140"/>
                </a:lnTo>
                <a:lnTo>
                  <a:pt x="4431" y="208"/>
                </a:lnTo>
                <a:lnTo>
                  <a:pt x="4431" y="253"/>
                </a:lnTo>
                <a:lnTo>
                  <a:pt x="4432" y="276"/>
                </a:lnTo>
                <a:lnTo>
                  <a:pt x="4432" y="347"/>
                </a:lnTo>
                <a:lnTo>
                  <a:pt x="4432" y="343"/>
                </a:lnTo>
                <a:lnTo>
                  <a:pt x="4432" y="349"/>
                </a:lnTo>
                <a:lnTo>
                  <a:pt x="4433" y="334"/>
                </a:lnTo>
                <a:lnTo>
                  <a:pt x="4433" y="323"/>
                </a:lnTo>
                <a:lnTo>
                  <a:pt x="4433" y="336"/>
                </a:lnTo>
                <a:lnTo>
                  <a:pt x="4434" y="324"/>
                </a:lnTo>
                <a:lnTo>
                  <a:pt x="4434" y="319"/>
                </a:lnTo>
                <a:lnTo>
                  <a:pt x="4434" y="330"/>
                </a:lnTo>
                <a:lnTo>
                  <a:pt x="4434" y="324"/>
                </a:lnTo>
                <a:lnTo>
                  <a:pt x="4435" y="327"/>
                </a:lnTo>
                <a:lnTo>
                  <a:pt x="4435" y="318"/>
                </a:lnTo>
                <a:lnTo>
                  <a:pt x="4436" y="305"/>
                </a:lnTo>
                <a:lnTo>
                  <a:pt x="4436" y="309"/>
                </a:lnTo>
                <a:lnTo>
                  <a:pt x="4436" y="317"/>
                </a:lnTo>
                <a:lnTo>
                  <a:pt x="4436" y="311"/>
                </a:lnTo>
                <a:lnTo>
                  <a:pt x="4437" y="289"/>
                </a:lnTo>
                <a:lnTo>
                  <a:pt x="4437" y="297"/>
                </a:lnTo>
                <a:lnTo>
                  <a:pt x="4437" y="271"/>
                </a:lnTo>
                <a:lnTo>
                  <a:pt x="4437" y="273"/>
                </a:lnTo>
                <a:lnTo>
                  <a:pt x="4438" y="274"/>
                </a:lnTo>
                <a:lnTo>
                  <a:pt x="4438" y="289"/>
                </a:lnTo>
                <a:lnTo>
                  <a:pt x="4438" y="261"/>
                </a:lnTo>
                <a:lnTo>
                  <a:pt x="4439" y="246"/>
                </a:lnTo>
                <a:lnTo>
                  <a:pt x="4439" y="286"/>
                </a:lnTo>
                <a:lnTo>
                  <a:pt x="4439" y="256"/>
                </a:lnTo>
                <a:lnTo>
                  <a:pt x="4440" y="210"/>
                </a:lnTo>
                <a:lnTo>
                  <a:pt x="4440" y="215"/>
                </a:lnTo>
                <a:lnTo>
                  <a:pt x="4440" y="217"/>
                </a:lnTo>
                <a:lnTo>
                  <a:pt x="4441" y="228"/>
                </a:lnTo>
                <a:lnTo>
                  <a:pt x="4441" y="230"/>
                </a:lnTo>
                <a:lnTo>
                  <a:pt x="4441" y="239"/>
                </a:lnTo>
                <a:lnTo>
                  <a:pt x="4441" y="237"/>
                </a:lnTo>
                <a:lnTo>
                  <a:pt x="4442" y="245"/>
                </a:lnTo>
                <a:lnTo>
                  <a:pt x="4442" y="231"/>
                </a:lnTo>
                <a:lnTo>
                  <a:pt x="4443" y="245"/>
                </a:lnTo>
                <a:lnTo>
                  <a:pt x="4443" y="268"/>
                </a:lnTo>
                <a:lnTo>
                  <a:pt x="4443" y="264"/>
                </a:lnTo>
                <a:lnTo>
                  <a:pt x="4443" y="211"/>
                </a:lnTo>
                <a:lnTo>
                  <a:pt x="4444" y="152"/>
                </a:lnTo>
                <a:lnTo>
                  <a:pt x="4444" y="132"/>
                </a:lnTo>
                <a:lnTo>
                  <a:pt x="4444" y="147"/>
                </a:lnTo>
                <a:lnTo>
                  <a:pt x="4445" y="144"/>
                </a:lnTo>
                <a:lnTo>
                  <a:pt x="4445" y="154"/>
                </a:lnTo>
                <a:lnTo>
                  <a:pt x="4445" y="178"/>
                </a:lnTo>
                <a:lnTo>
                  <a:pt x="4445" y="156"/>
                </a:lnTo>
                <a:lnTo>
                  <a:pt x="4446" y="176"/>
                </a:lnTo>
                <a:lnTo>
                  <a:pt x="4446" y="180"/>
                </a:lnTo>
                <a:lnTo>
                  <a:pt x="4447" y="200"/>
                </a:lnTo>
                <a:lnTo>
                  <a:pt x="4447" y="239"/>
                </a:lnTo>
                <a:lnTo>
                  <a:pt x="4447" y="238"/>
                </a:lnTo>
                <a:lnTo>
                  <a:pt x="4447" y="224"/>
                </a:lnTo>
                <a:lnTo>
                  <a:pt x="4448" y="273"/>
                </a:lnTo>
                <a:lnTo>
                  <a:pt x="4448" y="300"/>
                </a:lnTo>
                <a:lnTo>
                  <a:pt x="4448" y="310"/>
                </a:lnTo>
                <a:lnTo>
                  <a:pt x="4449" y="318"/>
                </a:lnTo>
                <a:lnTo>
                  <a:pt x="4449" y="314"/>
                </a:lnTo>
                <a:lnTo>
                  <a:pt x="4449" y="311"/>
                </a:lnTo>
                <a:lnTo>
                  <a:pt x="4449" y="320"/>
                </a:lnTo>
                <a:lnTo>
                  <a:pt x="4450" y="329"/>
                </a:lnTo>
                <a:lnTo>
                  <a:pt x="4450" y="315"/>
                </a:lnTo>
                <a:lnTo>
                  <a:pt x="4451" y="310"/>
                </a:lnTo>
                <a:lnTo>
                  <a:pt x="4451" y="325"/>
                </a:lnTo>
                <a:lnTo>
                  <a:pt x="4451" y="316"/>
                </a:lnTo>
                <a:lnTo>
                  <a:pt x="4451" y="309"/>
                </a:lnTo>
                <a:lnTo>
                  <a:pt x="4452" y="287"/>
                </a:lnTo>
                <a:lnTo>
                  <a:pt x="4452" y="303"/>
                </a:lnTo>
                <a:lnTo>
                  <a:pt x="4452" y="288"/>
                </a:lnTo>
                <a:lnTo>
                  <a:pt x="4452" y="284"/>
                </a:lnTo>
                <a:lnTo>
                  <a:pt x="4453" y="268"/>
                </a:lnTo>
                <a:lnTo>
                  <a:pt x="4453" y="268"/>
                </a:lnTo>
                <a:lnTo>
                  <a:pt x="4454" y="247"/>
                </a:lnTo>
                <a:lnTo>
                  <a:pt x="4454" y="261"/>
                </a:lnTo>
                <a:lnTo>
                  <a:pt x="4454" y="262"/>
                </a:lnTo>
                <a:lnTo>
                  <a:pt x="4454" y="259"/>
                </a:lnTo>
                <a:lnTo>
                  <a:pt x="4455" y="221"/>
                </a:lnTo>
                <a:lnTo>
                  <a:pt x="4455" y="174"/>
                </a:lnTo>
                <a:lnTo>
                  <a:pt x="4455" y="162"/>
                </a:lnTo>
                <a:lnTo>
                  <a:pt x="4456" y="187"/>
                </a:lnTo>
                <a:lnTo>
                  <a:pt x="4456" y="210"/>
                </a:lnTo>
                <a:lnTo>
                  <a:pt x="4456" y="269"/>
                </a:lnTo>
                <a:lnTo>
                  <a:pt x="4456" y="304"/>
                </a:lnTo>
                <a:lnTo>
                  <a:pt x="4457" y="277"/>
                </a:lnTo>
                <a:lnTo>
                  <a:pt x="4457" y="270"/>
                </a:lnTo>
                <a:lnTo>
                  <a:pt x="4458" y="297"/>
                </a:lnTo>
                <a:lnTo>
                  <a:pt x="4458" y="304"/>
                </a:lnTo>
                <a:lnTo>
                  <a:pt x="4458" y="308"/>
                </a:lnTo>
                <a:lnTo>
                  <a:pt x="4458" y="332"/>
                </a:lnTo>
                <a:lnTo>
                  <a:pt x="4459" y="332"/>
                </a:lnTo>
                <a:lnTo>
                  <a:pt x="4459" y="320"/>
                </a:lnTo>
                <a:lnTo>
                  <a:pt x="4459" y="317"/>
                </a:lnTo>
                <a:lnTo>
                  <a:pt x="4460" y="272"/>
                </a:lnTo>
                <a:lnTo>
                  <a:pt x="4460" y="277"/>
                </a:lnTo>
                <a:lnTo>
                  <a:pt x="4460" y="252"/>
                </a:lnTo>
                <a:lnTo>
                  <a:pt x="4461" y="235"/>
                </a:lnTo>
                <a:lnTo>
                  <a:pt x="4461" y="234"/>
                </a:lnTo>
                <a:lnTo>
                  <a:pt x="4461" y="218"/>
                </a:lnTo>
                <a:lnTo>
                  <a:pt x="4462" y="222"/>
                </a:lnTo>
                <a:lnTo>
                  <a:pt x="4462" y="229"/>
                </a:lnTo>
                <a:lnTo>
                  <a:pt x="4462" y="269"/>
                </a:lnTo>
                <a:lnTo>
                  <a:pt x="4462" y="360"/>
                </a:lnTo>
                <a:lnTo>
                  <a:pt x="4463" y="451"/>
                </a:lnTo>
                <a:lnTo>
                  <a:pt x="4463" y="408"/>
                </a:lnTo>
                <a:lnTo>
                  <a:pt x="4463" y="338"/>
                </a:lnTo>
                <a:lnTo>
                  <a:pt x="4463" y="351"/>
                </a:lnTo>
                <a:lnTo>
                  <a:pt x="4464" y="356"/>
                </a:lnTo>
                <a:lnTo>
                  <a:pt x="4464" y="323"/>
                </a:lnTo>
                <a:lnTo>
                  <a:pt x="4465" y="330"/>
                </a:lnTo>
                <a:lnTo>
                  <a:pt x="4465" y="342"/>
                </a:lnTo>
                <a:lnTo>
                  <a:pt x="4465" y="342"/>
                </a:lnTo>
                <a:lnTo>
                  <a:pt x="4465" y="345"/>
                </a:lnTo>
                <a:lnTo>
                  <a:pt x="4466" y="367"/>
                </a:lnTo>
                <a:lnTo>
                  <a:pt x="4466" y="345"/>
                </a:lnTo>
                <a:lnTo>
                  <a:pt x="4466" y="324"/>
                </a:lnTo>
                <a:lnTo>
                  <a:pt x="4467" y="314"/>
                </a:lnTo>
                <a:lnTo>
                  <a:pt x="4467" y="319"/>
                </a:lnTo>
                <a:lnTo>
                  <a:pt x="4467" y="317"/>
                </a:lnTo>
                <a:lnTo>
                  <a:pt x="4467" y="319"/>
                </a:lnTo>
                <a:lnTo>
                  <a:pt x="4468" y="312"/>
                </a:lnTo>
                <a:lnTo>
                  <a:pt x="4468" y="320"/>
                </a:lnTo>
                <a:lnTo>
                  <a:pt x="4469" y="319"/>
                </a:lnTo>
                <a:lnTo>
                  <a:pt x="4469" y="318"/>
                </a:lnTo>
                <a:lnTo>
                  <a:pt x="4469" y="292"/>
                </a:lnTo>
                <a:lnTo>
                  <a:pt x="4469" y="295"/>
                </a:lnTo>
                <a:lnTo>
                  <a:pt x="4470" y="274"/>
                </a:lnTo>
                <a:lnTo>
                  <a:pt x="4470" y="281"/>
                </a:lnTo>
                <a:lnTo>
                  <a:pt x="4470" y="266"/>
                </a:lnTo>
                <a:lnTo>
                  <a:pt x="4471" y="278"/>
                </a:lnTo>
                <a:lnTo>
                  <a:pt x="4471" y="237"/>
                </a:lnTo>
                <a:lnTo>
                  <a:pt x="4471" y="219"/>
                </a:lnTo>
                <a:lnTo>
                  <a:pt x="4472" y="211"/>
                </a:lnTo>
                <a:lnTo>
                  <a:pt x="4472" y="225"/>
                </a:lnTo>
                <a:lnTo>
                  <a:pt x="4472" y="234"/>
                </a:lnTo>
                <a:lnTo>
                  <a:pt x="4473" y="218"/>
                </a:lnTo>
                <a:lnTo>
                  <a:pt x="4473" y="215"/>
                </a:lnTo>
                <a:lnTo>
                  <a:pt x="4473" y="193"/>
                </a:lnTo>
                <a:lnTo>
                  <a:pt x="4473" y="178"/>
                </a:lnTo>
                <a:lnTo>
                  <a:pt x="4474" y="176"/>
                </a:lnTo>
                <a:lnTo>
                  <a:pt x="4474" y="177"/>
                </a:lnTo>
                <a:lnTo>
                  <a:pt x="4474" y="190"/>
                </a:lnTo>
                <a:lnTo>
                  <a:pt x="4475" y="200"/>
                </a:lnTo>
                <a:lnTo>
                  <a:pt x="4475" y="190"/>
                </a:lnTo>
                <a:lnTo>
                  <a:pt x="4475" y="174"/>
                </a:lnTo>
                <a:lnTo>
                  <a:pt x="4476" y="170"/>
                </a:lnTo>
                <a:lnTo>
                  <a:pt x="4476" y="166"/>
                </a:lnTo>
                <a:lnTo>
                  <a:pt x="4476" y="178"/>
                </a:lnTo>
                <a:lnTo>
                  <a:pt x="4477" y="196"/>
                </a:lnTo>
                <a:lnTo>
                  <a:pt x="4477" y="191"/>
                </a:lnTo>
                <a:lnTo>
                  <a:pt x="4477" y="201"/>
                </a:lnTo>
                <a:lnTo>
                  <a:pt x="4477" y="184"/>
                </a:lnTo>
                <a:lnTo>
                  <a:pt x="4478" y="176"/>
                </a:lnTo>
                <a:lnTo>
                  <a:pt x="4478" y="236"/>
                </a:lnTo>
                <a:lnTo>
                  <a:pt x="4478" y="232"/>
                </a:lnTo>
                <a:lnTo>
                  <a:pt x="4478" y="247"/>
                </a:lnTo>
                <a:lnTo>
                  <a:pt x="4479" y="207"/>
                </a:lnTo>
                <a:lnTo>
                  <a:pt x="4479" y="229"/>
                </a:lnTo>
                <a:lnTo>
                  <a:pt x="4480" y="239"/>
                </a:lnTo>
                <a:lnTo>
                  <a:pt x="4480" y="219"/>
                </a:lnTo>
                <a:lnTo>
                  <a:pt x="4480" y="216"/>
                </a:lnTo>
                <a:lnTo>
                  <a:pt x="4480" y="194"/>
                </a:lnTo>
                <a:lnTo>
                  <a:pt x="4481" y="188"/>
                </a:lnTo>
                <a:lnTo>
                  <a:pt x="4481" y="170"/>
                </a:lnTo>
                <a:lnTo>
                  <a:pt x="4481" y="170"/>
                </a:lnTo>
                <a:lnTo>
                  <a:pt x="4482" y="181"/>
                </a:lnTo>
                <a:lnTo>
                  <a:pt x="4482" y="167"/>
                </a:lnTo>
                <a:lnTo>
                  <a:pt x="4482" y="172"/>
                </a:lnTo>
                <a:lnTo>
                  <a:pt x="4483" y="194"/>
                </a:lnTo>
                <a:lnTo>
                  <a:pt x="4483" y="198"/>
                </a:lnTo>
                <a:lnTo>
                  <a:pt x="4483" y="199"/>
                </a:lnTo>
                <a:lnTo>
                  <a:pt x="4484" y="183"/>
                </a:lnTo>
                <a:lnTo>
                  <a:pt x="4484" y="175"/>
                </a:lnTo>
                <a:lnTo>
                  <a:pt x="4484" y="170"/>
                </a:lnTo>
                <a:lnTo>
                  <a:pt x="4484" y="162"/>
                </a:lnTo>
                <a:lnTo>
                  <a:pt x="4485" y="183"/>
                </a:lnTo>
                <a:lnTo>
                  <a:pt x="4485" y="174"/>
                </a:lnTo>
                <a:lnTo>
                  <a:pt x="4485" y="175"/>
                </a:lnTo>
                <a:lnTo>
                  <a:pt x="4486" y="180"/>
                </a:lnTo>
                <a:lnTo>
                  <a:pt x="4486" y="149"/>
                </a:lnTo>
                <a:lnTo>
                  <a:pt x="4486" y="172"/>
                </a:lnTo>
                <a:lnTo>
                  <a:pt x="4487" y="237"/>
                </a:lnTo>
                <a:lnTo>
                  <a:pt x="4487" y="218"/>
                </a:lnTo>
                <a:lnTo>
                  <a:pt x="4487" y="205"/>
                </a:lnTo>
                <a:lnTo>
                  <a:pt x="4488" y="211"/>
                </a:lnTo>
                <a:lnTo>
                  <a:pt x="4488" y="231"/>
                </a:lnTo>
                <a:lnTo>
                  <a:pt x="4488" y="214"/>
                </a:lnTo>
                <a:lnTo>
                  <a:pt x="4488" y="198"/>
                </a:lnTo>
                <a:lnTo>
                  <a:pt x="4489" y="192"/>
                </a:lnTo>
                <a:lnTo>
                  <a:pt x="4489" y="176"/>
                </a:lnTo>
                <a:lnTo>
                  <a:pt x="4489" y="153"/>
                </a:lnTo>
                <a:lnTo>
                  <a:pt x="4490" y="134"/>
                </a:lnTo>
                <a:lnTo>
                  <a:pt x="4490" y="148"/>
                </a:lnTo>
                <a:lnTo>
                  <a:pt x="4490" y="149"/>
                </a:lnTo>
                <a:lnTo>
                  <a:pt x="4491" y="180"/>
                </a:lnTo>
                <a:lnTo>
                  <a:pt x="4491" y="181"/>
                </a:lnTo>
                <a:lnTo>
                  <a:pt x="4491" y="214"/>
                </a:lnTo>
                <a:lnTo>
                  <a:pt x="4492" y="186"/>
                </a:lnTo>
                <a:lnTo>
                  <a:pt x="4492" y="160"/>
                </a:lnTo>
                <a:lnTo>
                  <a:pt x="4492" y="144"/>
                </a:lnTo>
                <a:lnTo>
                  <a:pt x="4492" y="121"/>
                </a:lnTo>
                <a:lnTo>
                  <a:pt x="4493" y="116"/>
                </a:lnTo>
                <a:lnTo>
                  <a:pt x="4493" y="135"/>
                </a:lnTo>
                <a:lnTo>
                  <a:pt x="4494" y="146"/>
                </a:lnTo>
                <a:lnTo>
                  <a:pt x="4494" y="145"/>
                </a:lnTo>
                <a:lnTo>
                  <a:pt x="4494" y="134"/>
                </a:lnTo>
                <a:lnTo>
                  <a:pt x="4494" y="162"/>
                </a:lnTo>
                <a:lnTo>
                  <a:pt x="4495" y="241"/>
                </a:lnTo>
                <a:lnTo>
                  <a:pt x="4495" y="282"/>
                </a:lnTo>
                <a:lnTo>
                  <a:pt x="4495" y="337"/>
                </a:lnTo>
                <a:lnTo>
                  <a:pt x="4495" y="344"/>
                </a:lnTo>
                <a:lnTo>
                  <a:pt x="4496" y="330"/>
                </a:lnTo>
                <a:lnTo>
                  <a:pt x="4496" y="331"/>
                </a:lnTo>
                <a:lnTo>
                  <a:pt x="4496" y="320"/>
                </a:lnTo>
                <a:lnTo>
                  <a:pt x="4497" y="341"/>
                </a:lnTo>
                <a:lnTo>
                  <a:pt x="4497" y="325"/>
                </a:lnTo>
                <a:lnTo>
                  <a:pt x="4497" y="320"/>
                </a:lnTo>
                <a:lnTo>
                  <a:pt x="4498" y="336"/>
                </a:lnTo>
                <a:lnTo>
                  <a:pt x="4498" y="327"/>
                </a:lnTo>
                <a:lnTo>
                  <a:pt x="4498" y="320"/>
                </a:lnTo>
                <a:lnTo>
                  <a:pt x="4499" y="306"/>
                </a:lnTo>
                <a:lnTo>
                  <a:pt x="4499" y="303"/>
                </a:lnTo>
                <a:lnTo>
                  <a:pt x="4499" y="300"/>
                </a:lnTo>
                <a:lnTo>
                  <a:pt x="4499" y="308"/>
                </a:lnTo>
                <a:lnTo>
                  <a:pt x="4500" y="288"/>
                </a:lnTo>
                <a:lnTo>
                  <a:pt x="4500" y="249"/>
                </a:lnTo>
                <a:lnTo>
                  <a:pt x="4500" y="256"/>
                </a:lnTo>
                <a:lnTo>
                  <a:pt x="4501" y="242"/>
                </a:lnTo>
                <a:lnTo>
                  <a:pt x="4501" y="239"/>
                </a:lnTo>
                <a:lnTo>
                  <a:pt x="4501" y="236"/>
                </a:lnTo>
                <a:lnTo>
                  <a:pt x="4502" y="232"/>
                </a:lnTo>
                <a:lnTo>
                  <a:pt x="4502" y="206"/>
                </a:lnTo>
                <a:lnTo>
                  <a:pt x="4502" y="200"/>
                </a:lnTo>
                <a:lnTo>
                  <a:pt x="4503" y="237"/>
                </a:lnTo>
                <a:lnTo>
                  <a:pt x="4503" y="211"/>
                </a:lnTo>
                <a:lnTo>
                  <a:pt x="4503" y="198"/>
                </a:lnTo>
                <a:lnTo>
                  <a:pt x="4503" y="199"/>
                </a:lnTo>
                <a:lnTo>
                  <a:pt x="4504" y="198"/>
                </a:lnTo>
                <a:lnTo>
                  <a:pt x="4504" y="195"/>
                </a:lnTo>
                <a:lnTo>
                  <a:pt x="4505" y="213"/>
                </a:lnTo>
                <a:lnTo>
                  <a:pt x="4505" y="215"/>
                </a:lnTo>
                <a:lnTo>
                  <a:pt x="4505" y="204"/>
                </a:lnTo>
                <a:lnTo>
                  <a:pt x="4505" y="201"/>
                </a:lnTo>
                <a:lnTo>
                  <a:pt x="4506" y="188"/>
                </a:lnTo>
                <a:lnTo>
                  <a:pt x="4506" y="216"/>
                </a:lnTo>
                <a:lnTo>
                  <a:pt x="4506" y="232"/>
                </a:lnTo>
                <a:lnTo>
                  <a:pt x="4506" y="230"/>
                </a:lnTo>
                <a:lnTo>
                  <a:pt x="4507" y="216"/>
                </a:lnTo>
                <a:lnTo>
                  <a:pt x="4507" y="131"/>
                </a:lnTo>
                <a:lnTo>
                  <a:pt x="4507" y="111"/>
                </a:lnTo>
                <a:lnTo>
                  <a:pt x="4508" y="113"/>
                </a:lnTo>
                <a:lnTo>
                  <a:pt x="4508" y="113"/>
                </a:lnTo>
                <a:lnTo>
                  <a:pt x="4508" y="140"/>
                </a:lnTo>
                <a:lnTo>
                  <a:pt x="4509" y="138"/>
                </a:lnTo>
                <a:lnTo>
                  <a:pt x="4509" y="142"/>
                </a:lnTo>
                <a:lnTo>
                  <a:pt x="4509" y="185"/>
                </a:lnTo>
                <a:lnTo>
                  <a:pt x="4510" y="168"/>
                </a:lnTo>
                <a:lnTo>
                  <a:pt x="4510" y="185"/>
                </a:lnTo>
                <a:lnTo>
                  <a:pt x="4510" y="226"/>
                </a:lnTo>
                <a:lnTo>
                  <a:pt x="4510" y="214"/>
                </a:lnTo>
                <a:lnTo>
                  <a:pt x="4511" y="181"/>
                </a:lnTo>
                <a:lnTo>
                  <a:pt x="4511" y="207"/>
                </a:lnTo>
                <a:lnTo>
                  <a:pt x="4511" y="231"/>
                </a:lnTo>
                <a:lnTo>
                  <a:pt x="4512" y="236"/>
                </a:lnTo>
                <a:lnTo>
                  <a:pt x="4512" y="225"/>
                </a:lnTo>
                <a:lnTo>
                  <a:pt x="4512" y="208"/>
                </a:lnTo>
                <a:lnTo>
                  <a:pt x="4513" y="199"/>
                </a:lnTo>
                <a:lnTo>
                  <a:pt x="4513" y="168"/>
                </a:lnTo>
                <a:lnTo>
                  <a:pt x="4513" y="155"/>
                </a:lnTo>
                <a:lnTo>
                  <a:pt x="4514" y="162"/>
                </a:lnTo>
                <a:lnTo>
                  <a:pt x="4514" y="181"/>
                </a:lnTo>
                <a:lnTo>
                  <a:pt x="4514" y="228"/>
                </a:lnTo>
                <a:lnTo>
                  <a:pt x="4514" y="163"/>
                </a:lnTo>
                <a:lnTo>
                  <a:pt x="4515" y="148"/>
                </a:lnTo>
                <a:lnTo>
                  <a:pt x="4515" y="152"/>
                </a:lnTo>
                <a:lnTo>
                  <a:pt x="4516" y="134"/>
                </a:lnTo>
                <a:lnTo>
                  <a:pt x="4516" y="132"/>
                </a:lnTo>
                <a:lnTo>
                  <a:pt x="4516" y="139"/>
                </a:lnTo>
                <a:lnTo>
                  <a:pt x="4516" y="116"/>
                </a:lnTo>
                <a:lnTo>
                  <a:pt x="4517" y="142"/>
                </a:lnTo>
                <a:lnTo>
                  <a:pt x="4517" y="136"/>
                </a:lnTo>
                <a:lnTo>
                  <a:pt x="4517" y="145"/>
                </a:lnTo>
                <a:lnTo>
                  <a:pt x="4518" y="143"/>
                </a:lnTo>
                <a:lnTo>
                  <a:pt x="4518" y="158"/>
                </a:lnTo>
                <a:lnTo>
                  <a:pt x="4518" y="207"/>
                </a:lnTo>
                <a:lnTo>
                  <a:pt x="4518" y="170"/>
                </a:lnTo>
                <a:lnTo>
                  <a:pt x="4519" y="191"/>
                </a:lnTo>
                <a:lnTo>
                  <a:pt x="4519" y="222"/>
                </a:lnTo>
                <a:lnTo>
                  <a:pt x="4520" y="232"/>
                </a:lnTo>
                <a:lnTo>
                  <a:pt x="4520" y="256"/>
                </a:lnTo>
                <a:lnTo>
                  <a:pt x="4520" y="260"/>
                </a:lnTo>
                <a:lnTo>
                  <a:pt x="4520" y="257"/>
                </a:lnTo>
                <a:lnTo>
                  <a:pt x="4521" y="286"/>
                </a:lnTo>
                <a:lnTo>
                  <a:pt x="4521" y="287"/>
                </a:lnTo>
                <a:lnTo>
                  <a:pt x="4521" y="284"/>
                </a:lnTo>
                <a:lnTo>
                  <a:pt x="4521" y="313"/>
                </a:lnTo>
                <a:lnTo>
                  <a:pt x="4522" y="320"/>
                </a:lnTo>
                <a:lnTo>
                  <a:pt x="4522" y="308"/>
                </a:lnTo>
                <a:lnTo>
                  <a:pt x="4522" y="295"/>
                </a:lnTo>
                <a:lnTo>
                  <a:pt x="4523" y="308"/>
                </a:lnTo>
                <a:lnTo>
                  <a:pt x="4523" y="271"/>
                </a:lnTo>
                <a:lnTo>
                  <a:pt x="4523" y="240"/>
                </a:lnTo>
                <a:lnTo>
                  <a:pt x="4524" y="223"/>
                </a:lnTo>
                <a:lnTo>
                  <a:pt x="4524" y="226"/>
                </a:lnTo>
                <a:lnTo>
                  <a:pt x="4524" y="204"/>
                </a:lnTo>
                <a:lnTo>
                  <a:pt x="4525" y="229"/>
                </a:lnTo>
                <a:lnTo>
                  <a:pt x="4525" y="214"/>
                </a:lnTo>
                <a:lnTo>
                  <a:pt x="4525" y="205"/>
                </a:lnTo>
                <a:lnTo>
                  <a:pt x="4525" y="266"/>
                </a:lnTo>
                <a:lnTo>
                  <a:pt x="4526" y="362"/>
                </a:lnTo>
                <a:lnTo>
                  <a:pt x="4526" y="418"/>
                </a:lnTo>
                <a:lnTo>
                  <a:pt x="4527" y="401"/>
                </a:lnTo>
                <a:lnTo>
                  <a:pt x="4527" y="353"/>
                </a:lnTo>
                <a:lnTo>
                  <a:pt x="4527" y="363"/>
                </a:lnTo>
                <a:lnTo>
                  <a:pt x="4527" y="354"/>
                </a:lnTo>
                <a:lnTo>
                  <a:pt x="4528" y="325"/>
                </a:lnTo>
                <a:lnTo>
                  <a:pt x="4528" y="326"/>
                </a:lnTo>
                <a:lnTo>
                  <a:pt x="4528" y="348"/>
                </a:lnTo>
                <a:lnTo>
                  <a:pt x="4529" y="343"/>
                </a:lnTo>
                <a:lnTo>
                  <a:pt x="4529" y="351"/>
                </a:lnTo>
                <a:lnTo>
                  <a:pt x="4529" y="379"/>
                </a:lnTo>
                <a:lnTo>
                  <a:pt x="4529" y="370"/>
                </a:lnTo>
                <a:lnTo>
                  <a:pt x="4530" y="371"/>
                </a:lnTo>
                <a:lnTo>
                  <a:pt x="4530" y="363"/>
                </a:lnTo>
                <a:lnTo>
                  <a:pt x="4531" y="371"/>
                </a:lnTo>
                <a:lnTo>
                  <a:pt x="4531" y="364"/>
                </a:lnTo>
                <a:lnTo>
                  <a:pt x="4531" y="365"/>
                </a:lnTo>
                <a:lnTo>
                  <a:pt x="4531" y="370"/>
                </a:lnTo>
                <a:lnTo>
                  <a:pt x="4532" y="354"/>
                </a:lnTo>
                <a:lnTo>
                  <a:pt x="4532" y="362"/>
                </a:lnTo>
                <a:lnTo>
                  <a:pt x="4532" y="332"/>
                </a:lnTo>
                <a:lnTo>
                  <a:pt x="4533" y="297"/>
                </a:lnTo>
                <a:lnTo>
                  <a:pt x="4533" y="291"/>
                </a:lnTo>
                <a:lnTo>
                  <a:pt x="4533" y="288"/>
                </a:lnTo>
                <a:lnTo>
                  <a:pt x="4534" y="301"/>
                </a:lnTo>
                <a:lnTo>
                  <a:pt x="4534" y="318"/>
                </a:lnTo>
                <a:lnTo>
                  <a:pt x="4534" y="315"/>
                </a:lnTo>
                <a:lnTo>
                  <a:pt x="4535" y="300"/>
                </a:lnTo>
                <a:lnTo>
                  <a:pt x="4535" y="234"/>
                </a:lnTo>
                <a:lnTo>
                  <a:pt x="4535" y="251"/>
                </a:lnTo>
                <a:lnTo>
                  <a:pt x="4535" y="290"/>
                </a:lnTo>
                <a:lnTo>
                  <a:pt x="4536" y="303"/>
                </a:lnTo>
                <a:lnTo>
                  <a:pt x="4536" y="309"/>
                </a:lnTo>
                <a:lnTo>
                  <a:pt x="4536" y="303"/>
                </a:lnTo>
                <a:lnTo>
                  <a:pt x="4536" y="324"/>
                </a:lnTo>
                <a:lnTo>
                  <a:pt x="4537" y="330"/>
                </a:lnTo>
                <a:lnTo>
                  <a:pt x="4537" y="320"/>
                </a:lnTo>
                <a:lnTo>
                  <a:pt x="4538" y="323"/>
                </a:lnTo>
                <a:lnTo>
                  <a:pt x="4538" y="295"/>
                </a:lnTo>
                <a:lnTo>
                  <a:pt x="4538" y="281"/>
                </a:lnTo>
                <a:lnTo>
                  <a:pt x="4538" y="293"/>
                </a:lnTo>
                <a:lnTo>
                  <a:pt x="4539" y="294"/>
                </a:lnTo>
                <a:lnTo>
                  <a:pt x="4539" y="277"/>
                </a:lnTo>
                <a:lnTo>
                  <a:pt x="4539" y="288"/>
                </a:lnTo>
                <a:lnTo>
                  <a:pt x="4540" y="290"/>
                </a:lnTo>
                <a:lnTo>
                  <a:pt x="4540" y="291"/>
                </a:lnTo>
                <a:lnTo>
                  <a:pt x="4540" y="281"/>
                </a:lnTo>
                <a:lnTo>
                  <a:pt x="4540" y="269"/>
                </a:lnTo>
                <a:lnTo>
                  <a:pt x="4541" y="242"/>
                </a:lnTo>
                <a:lnTo>
                  <a:pt x="4541" y="245"/>
                </a:lnTo>
                <a:lnTo>
                  <a:pt x="4542" y="246"/>
                </a:lnTo>
                <a:lnTo>
                  <a:pt x="4542" y="262"/>
                </a:lnTo>
                <a:lnTo>
                  <a:pt x="4542" y="271"/>
                </a:lnTo>
                <a:lnTo>
                  <a:pt x="4542" y="225"/>
                </a:lnTo>
                <a:lnTo>
                  <a:pt x="4543" y="224"/>
                </a:lnTo>
                <a:lnTo>
                  <a:pt x="4543" y="247"/>
                </a:lnTo>
                <a:lnTo>
                  <a:pt x="4543" y="242"/>
                </a:lnTo>
                <a:lnTo>
                  <a:pt x="4544" y="243"/>
                </a:lnTo>
                <a:lnTo>
                  <a:pt x="4544" y="262"/>
                </a:lnTo>
                <a:lnTo>
                  <a:pt x="4544" y="255"/>
                </a:lnTo>
                <a:lnTo>
                  <a:pt x="4545" y="253"/>
                </a:lnTo>
                <a:lnTo>
                  <a:pt x="4545" y="286"/>
                </a:lnTo>
                <a:lnTo>
                  <a:pt x="4545" y="262"/>
                </a:lnTo>
                <a:lnTo>
                  <a:pt x="4546" y="257"/>
                </a:lnTo>
                <a:lnTo>
                  <a:pt x="4546" y="257"/>
                </a:lnTo>
                <a:lnTo>
                  <a:pt x="4546" y="241"/>
                </a:lnTo>
                <a:lnTo>
                  <a:pt x="4546" y="246"/>
                </a:lnTo>
                <a:lnTo>
                  <a:pt x="4547" y="240"/>
                </a:lnTo>
                <a:lnTo>
                  <a:pt x="4547" y="244"/>
                </a:lnTo>
                <a:lnTo>
                  <a:pt x="4547" y="235"/>
                </a:lnTo>
                <a:lnTo>
                  <a:pt x="4547" y="240"/>
                </a:lnTo>
                <a:lnTo>
                  <a:pt x="4548" y="237"/>
                </a:lnTo>
                <a:lnTo>
                  <a:pt x="4548" y="241"/>
                </a:lnTo>
                <a:lnTo>
                  <a:pt x="4549" y="225"/>
                </a:lnTo>
                <a:lnTo>
                  <a:pt x="4549" y="213"/>
                </a:lnTo>
                <a:lnTo>
                  <a:pt x="4549" y="181"/>
                </a:lnTo>
                <a:lnTo>
                  <a:pt x="4549" y="178"/>
                </a:lnTo>
                <a:lnTo>
                  <a:pt x="4550" y="181"/>
                </a:lnTo>
                <a:lnTo>
                  <a:pt x="4550" y="218"/>
                </a:lnTo>
                <a:lnTo>
                  <a:pt x="4550" y="189"/>
                </a:lnTo>
                <a:lnTo>
                  <a:pt x="4551" y="193"/>
                </a:lnTo>
                <a:lnTo>
                  <a:pt x="4551" y="196"/>
                </a:lnTo>
                <a:lnTo>
                  <a:pt x="4551" y="213"/>
                </a:lnTo>
                <a:lnTo>
                  <a:pt x="4551" y="199"/>
                </a:lnTo>
                <a:lnTo>
                  <a:pt x="4552" y="197"/>
                </a:lnTo>
                <a:lnTo>
                  <a:pt x="4552" y="190"/>
                </a:lnTo>
                <a:lnTo>
                  <a:pt x="4553" y="180"/>
                </a:lnTo>
                <a:lnTo>
                  <a:pt x="4553" y="176"/>
                </a:lnTo>
                <a:lnTo>
                  <a:pt x="4553" y="172"/>
                </a:lnTo>
                <a:lnTo>
                  <a:pt x="4553" y="167"/>
                </a:lnTo>
                <a:lnTo>
                  <a:pt x="4554" y="172"/>
                </a:lnTo>
                <a:lnTo>
                  <a:pt x="4554" y="186"/>
                </a:lnTo>
                <a:lnTo>
                  <a:pt x="4554" y="194"/>
                </a:lnTo>
                <a:lnTo>
                  <a:pt x="4555" y="206"/>
                </a:lnTo>
                <a:lnTo>
                  <a:pt x="4555" y="183"/>
                </a:lnTo>
                <a:lnTo>
                  <a:pt x="4555" y="179"/>
                </a:lnTo>
                <a:lnTo>
                  <a:pt x="4556" y="181"/>
                </a:lnTo>
                <a:lnTo>
                  <a:pt x="4556" y="186"/>
                </a:lnTo>
                <a:lnTo>
                  <a:pt x="4556" y="168"/>
                </a:lnTo>
                <a:lnTo>
                  <a:pt x="4557" y="168"/>
                </a:lnTo>
                <a:lnTo>
                  <a:pt x="4557" y="158"/>
                </a:lnTo>
                <a:lnTo>
                  <a:pt x="4557" y="164"/>
                </a:lnTo>
                <a:lnTo>
                  <a:pt x="4557" y="146"/>
                </a:lnTo>
                <a:lnTo>
                  <a:pt x="4558" y="239"/>
                </a:lnTo>
                <a:lnTo>
                  <a:pt x="4558" y="294"/>
                </a:lnTo>
                <a:lnTo>
                  <a:pt x="4558" y="311"/>
                </a:lnTo>
                <a:lnTo>
                  <a:pt x="4559" y="337"/>
                </a:lnTo>
                <a:lnTo>
                  <a:pt x="4559" y="338"/>
                </a:lnTo>
                <a:lnTo>
                  <a:pt x="4559" y="329"/>
                </a:lnTo>
                <a:lnTo>
                  <a:pt x="4560" y="327"/>
                </a:lnTo>
                <a:lnTo>
                  <a:pt x="4560" y="330"/>
                </a:lnTo>
                <a:lnTo>
                  <a:pt x="4560" y="337"/>
                </a:lnTo>
                <a:lnTo>
                  <a:pt x="4561" y="335"/>
                </a:lnTo>
                <a:lnTo>
                  <a:pt x="4561" y="315"/>
                </a:lnTo>
                <a:lnTo>
                  <a:pt x="4561" y="338"/>
                </a:lnTo>
                <a:lnTo>
                  <a:pt x="4561" y="332"/>
                </a:lnTo>
                <a:lnTo>
                  <a:pt x="4562" y="330"/>
                </a:lnTo>
                <a:lnTo>
                  <a:pt x="4562" y="320"/>
                </a:lnTo>
                <a:lnTo>
                  <a:pt x="4562" y="316"/>
                </a:lnTo>
                <a:lnTo>
                  <a:pt x="4562" y="325"/>
                </a:lnTo>
                <a:lnTo>
                  <a:pt x="4563" y="315"/>
                </a:lnTo>
                <a:lnTo>
                  <a:pt x="4563" y="303"/>
                </a:lnTo>
                <a:lnTo>
                  <a:pt x="4564" y="300"/>
                </a:lnTo>
                <a:lnTo>
                  <a:pt x="4564" y="278"/>
                </a:lnTo>
                <a:lnTo>
                  <a:pt x="4564" y="277"/>
                </a:lnTo>
                <a:lnTo>
                  <a:pt x="4564" y="281"/>
                </a:lnTo>
                <a:lnTo>
                  <a:pt x="4565" y="280"/>
                </a:lnTo>
                <a:lnTo>
                  <a:pt x="4565" y="263"/>
                </a:lnTo>
                <a:lnTo>
                  <a:pt x="4565" y="226"/>
                </a:lnTo>
                <a:lnTo>
                  <a:pt x="4566" y="228"/>
                </a:lnTo>
                <a:lnTo>
                  <a:pt x="4566" y="249"/>
                </a:lnTo>
                <a:lnTo>
                  <a:pt x="4566" y="236"/>
                </a:lnTo>
                <a:lnTo>
                  <a:pt x="4567" y="212"/>
                </a:lnTo>
                <a:lnTo>
                  <a:pt x="4567" y="189"/>
                </a:lnTo>
                <a:lnTo>
                  <a:pt x="4567" y="211"/>
                </a:lnTo>
                <a:lnTo>
                  <a:pt x="4568" y="212"/>
                </a:lnTo>
                <a:lnTo>
                  <a:pt x="4568" y="212"/>
                </a:lnTo>
                <a:lnTo>
                  <a:pt x="4568" y="225"/>
                </a:lnTo>
                <a:lnTo>
                  <a:pt x="4568" y="220"/>
                </a:lnTo>
                <a:lnTo>
                  <a:pt x="4569" y="223"/>
                </a:lnTo>
                <a:lnTo>
                  <a:pt x="4569" y="222"/>
                </a:lnTo>
                <a:lnTo>
                  <a:pt x="4569" y="227"/>
                </a:lnTo>
                <a:lnTo>
                  <a:pt x="4570" y="248"/>
                </a:lnTo>
                <a:lnTo>
                  <a:pt x="4570" y="228"/>
                </a:lnTo>
                <a:lnTo>
                  <a:pt x="4570" y="210"/>
                </a:lnTo>
                <a:lnTo>
                  <a:pt x="4571" y="149"/>
                </a:lnTo>
                <a:lnTo>
                  <a:pt x="4571" y="149"/>
                </a:lnTo>
                <a:lnTo>
                  <a:pt x="4571" y="135"/>
                </a:lnTo>
                <a:lnTo>
                  <a:pt x="4572" y="137"/>
                </a:lnTo>
                <a:lnTo>
                  <a:pt x="4572" y="138"/>
                </a:lnTo>
                <a:lnTo>
                  <a:pt x="4572" y="147"/>
                </a:lnTo>
                <a:lnTo>
                  <a:pt x="4572" y="154"/>
                </a:lnTo>
                <a:lnTo>
                  <a:pt x="4573" y="184"/>
                </a:lnTo>
                <a:lnTo>
                  <a:pt x="4573" y="171"/>
                </a:lnTo>
                <a:lnTo>
                  <a:pt x="4573" y="199"/>
                </a:lnTo>
                <a:lnTo>
                  <a:pt x="4574" y="254"/>
                </a:lnTo>
                <a:lnTo>
                  <a:pt x="4574" y="230"/>
                </a:lnTo>
                <a:lnTo>
                  <a:pt x="4574" y="212"/>
                </a:lnTo>
                <a:lnTo>
                  <a:pt x="4575" y="258"/>
                </a:lnTo>
                <a:lnTo>
                  <a:pt x="4575" y="293"/>
                </a:lnTo>
                <a:lnTo>
                  <a:pt x="4575" y="307"/>
                </a:lnTo>
                <a:lnTo>
                  <a:pt x="4576" y="317"/>
                </a:lnTo>
                <a:lnTo>
                  <a:pt x="4576" y="328"/>
                </a:lnTo>
                <a:lnTo>
                  <a:pt x="4576" y="326"/>
                </a:lnTo>
                <a:lnTo>
                  <a:pt x="4576" y="292"/>
                </a:lnTo>
                <a:lnTo>
                  <a:pt x="4577" y="300"/>
                </a:lnTo>
                <a:lnTo>
                  <a:pt x="4577" y="297"/>
                </a:lnTo>
                <a:lnTo>
                  <a:pt x="4578" y="314"/>
                </a:lnTo>
                <a:lnTo>
                  <a:pt x="4578" y="297"/>
                </a:lnTo>
                <a:lnTo>
                  <a:pt x="4578" y="295"/>
                </a:lnTo>
                <a:lnTo>
                  <a:pt x="4578" y="305"/>
                </a:lnTo>
                <a:lnTo>
                  <a:pt x="4579" y="292"/>
                </a:lnTo>
                <a:lnTo>
                  <a:pt x="4579" y="301"/>
                </a:lnTo>
                <a:lnTo>
                  <a:pt x="4579" y="294"/>
                </a:lnTo>
                <a:lnTo>
                  <a:pt x="4579" y="300"/>
                </a:lnTo>
                <a:lnTo>
                  <a:pt x="4580" y="282"/>
                </a:lnTo>
                <a:lnTo>
                  <a:pt x="4580" y="283"/>
                </a:lnTo>
                <a:lnTo>
                  <a:pt x="4580" y="254"/>
                </a:lnTo>
                <a:lnTo>
                  <a:pt x="4581" y="264"/>
                </a:lnTo>
                <a:lnTo>
                  <a:pt x="4581" y="258"/>
                </a:lnTo>
                <a:lnTo>
                  <a:pt x="4581" y="262"/>
                </a:lnTo>
                <a:lnTo>
                  <a:pt x="4582" y="210"/>
                </a:lnTo>
                <a:lnTo>
                  <a:pt x="4582" y="159"/>
                </a:lnTo>
                <a:lnTo>
                  <a:pt x="4582" y="171"/>
                </a:lnTo>
                <a:lnTo>
                  <a:pt x="4583" y="208"/>
                </a:lnTo>
                <a:lnTo>
                  <a:pt x="4583" y="244"/>
                </a:lnTo>
                <a:lnTo>
                  <a:pt x="4583" y="303"/>
                </a:lnTo>
                <a:lnTo>
                  <a:pt x="4583" y="308"/>
                </a:lnTo>
                <a:lnTo>
                  <a:pt x="4584" y="289"/>
                </a:lnTo>
                <a:lnTo>
                  <a:pt x="4584" y="293"/>
                </a:lnTo>
                <a:lnTo>
                  <a:pt x="4584" y="303"/>
                </a:lnTo>
                <a:lnTo>
                  <a:pt x="4585" y="312"/>
                </a:lnTo>
                <a:lnTo>
                  <a:pt x="4585" y="304"/>
                </a:lnTo>
                <a:lnTo>
                  <a:pt x="4585" y="320"/>
                </a:lnTo>
                <a:lnTo>
                  <a:pt x="4586" y="326"/>
                </a:lnTo>
                <a:lnTo>
                  <a:pt x="4586" y="296"/>
                </a:lnTo>
                <a:lnTo>
                  <a:pt x="4586" y="305"/>
                </a:lnTo>
                <a:lnTo>
                  <a:pt x="4587" y="275"/>
                </a:lnTo>
                <a:lnTo>
                  <a:pt x="4587" y="298"/>
                </a:lnTo>
                <a:lnTo>
                  <a:pt x="4587" y="243"/>
                </a:lnTo>
                <a:lnTo>
                  <a:pt x="4587" y="247"/>
                </a:lnTo>
                <a:lnTo>
                  <a:pt x="4588" y="237"/>
                </a:lnTo>
                <a:lnTo>
                  <a:pt x="4588" y="203"/>
                </a:lnTo>
                <a:lnTo>
                  <a:pt x="4589" y="231"/>
                </a:lnTo>
                <a:lnTo>
                  <a:pt x="4589" y="227"/>
                </a:lnTo>
                <a:lnTo>
                  <a:pt x="4589" y="281"/>
                </a:lnTo>
                <a:lnTo>
                  <a:pt x="4589" y="386"/>
                </a:lnTo>
                <a:lnTo>
                  <a:pt x="4590" y="457"/>
                </a:lnTo>
                <a:lnTo>
                  <a:pt x="4590" y="384"/>
                </a:lnTo>
                <a:lnTo>
                  <a:pt x="4590" y="343"/>
                </a:lnTo>
                <a:lnTo>
                  <a:pt x="4591" y="365"/>
                </a:lnTo>
                <a:lnTo>
                  <a:pt x="4591" y="360"/>
                </a:lnTo>
                <a:lnTo>
                  <a:pt x="4591" y="319"/>
                </a:lnTo>
                <a:lnTo>
                  <a:pt x="4591" y="339"/>
                </a:lnTo>
                <a:lnTo>
                  <a:pt x="4592" y="348"/>
                </a:lnTo>
                <a:lnTo>
                  <a:pt x="4592" y="343"/>
                </a:lnTo>
                <a:lnTo>
                  <a:pt x="4593" y="344"/>
                </a:lnTo>
                <a:lnTo>
                  <a:pt x="4593" y="332"/>
                </a:lnTo>
                <a:lnTo>
                  <a:pt x="4593" y="332"/>
                </a:lnTo>
                <a:lnTo>
                  <a:pt x="4593" y="335"/>
                </a:lnTo>
                <a:lnTo>
                  <a:pt x="4594" y="323"/>
                </a:lnTo>
                <a:lnTo>
                  <a:pt x="4594" y="310"/>
                </a:lnTo>
                <a:lnTo>
                  <a:pt x="4594" y="318"/>
                </a:lnTo>
                <a:lnTo>
                  <a:pt x="4594" y="313"/>
                </a:lnTo>
                <a:lnTo>
                  <a:pt x="4595" y="325"/>
                </a:lnTo>
                <a:lnTo>
                  <a:pt x="4595" y="319"/>
                </a:lnTo>
                <a:lnTo>
                  <a:pt x="4595" y="327"/>
                </a:lnTo>
                <a:lnTo>
                  <a:pt x="4596" y="303"/>
                </a:lnTo>
                <a:lnTo>
                  <a:pt x="4596" y="298"/>
                </a:lnTo>
                <a:lnTo>
                  <a:pt x="4596" y="301"/>
                </a:lnTo>
                <a:lnTo>
                  <a:pt x="4597" y="283"/>
                </a:lnTo>
                <a:lnTo>
                  <a:pt x="4597" y="285"/>
                </a:lnTo>
                <a:lnTo>
                  <a:pt x="4597" y="286"/>
                </a:lnTo>
                <a:lnTo>
                  <a:pt x="4598" y="279"/>
                </a:lnTo>
                <a:lnTo>
                  <a:pt x="4598" y="228"/>
                </a:lnTo>
                <a:lnTo>
                  <a:pt x="4598" y="204"/>
                </a:lnTo>
                <a:lnTo>
                  <a:pt x="4598" y="202"/>
                </a:lnTo>
                <a:lnTo>
                  <a:pt x="4599" y="231"/>
                </a:lnTo>
                <a:lnTo>
                  <a:pt x="4599" y="235"/>
                </a:lnTo>
                <a:lnTo>
                  <a:pt x="4600" y="201"/>
                </a:lnTo>
                <a:lnTo>
                  <a:pt x="4600" y="200"/>
                </a:lnTo>
                <a:lnTo>
                  <a:pt x="4600" y="169"/>
                </a:lnTo>
                <a:lnTo>
                  <a:pt x="4600" y="172"/>
                </a:lnTo>
                <a:lnTo>
                  <a:pt x="4601" y="166"/>
                </a:lnTo>
                <a:lnTo>
                  <a:pt x="4601" y="179"/>
                </a:lnTo>
                <a:lnTo>
                  <a:pt x="4601" y="194"/>
                </a:lnTo>
                <a:lnTo>
                  <a:pt x="4602" y="206"/>
                </a:lnTo>
                <a:lnTo>
                  <a:pt x="4602" y="195"/>
                </a:lnTo>
                <a:lnTo>
                  <a:pt x="4602" y="175"/>
                </a:lnTo>
                <a:lnTo>
                  <a:pt x="4602" y="180"/>
                </a:lnTo>
                <a:lnTo>
                  <a:pt x="4603" y="170"/>
                </a:lnTo>
                <a:lnTo>
                  <a:pt x="4603" y="176"/>
                </a:lnTo>
                <a:lnTo>
                  <a:pt x="4604" y="187"/>
                </a:lnTo>
                <a:lnTo>
                  <a:pt x="4604" y="181"/>
                </a:lnTo>
                <a:lnTo>
                  <a:pt x="4604" y="179"/>
                </a:lnTo>
                <a:lnTo>
                  <a:pt x="4604" y="175"/>
                </a:lnTo>
                <a:lnTo>
                  <a:pt x="4605" y="156"/>
                </a:lnTo>
                <a:lnTo>
                  <a:pt x="4605" y="212"/>
                </a:lnTo>
                <a:lnTo>
                  <a:pt x="4605" y="209"/>
                </a:lnTo>
                <a:lnTo>
                  <a:pt x="4605" y="214"/>
                </a:lnTo>
                <a:lnTo>
                  <a:pt x="4606" y="212"/>
                </a:lnTo>
                <a:lnTo>
                  <a:pt x="4606" y="235"/>
                </a:lnTo>
                <a:lnTo>
                  <a:pt x="4607" y="239"/>
                </a:lnTo>
                <a:lnTo>
                  <a:pt x="4607" y="217"/>
                </a:lnTo>
                <a:lnTo>
                  <a:pt x="4607" y="225"/>
                </a:lnTo>
                <a:lnTo>
                  <a:pt x="4607" y="216"/>
                </a:lnTo>
                <a:lnTo>
                  <a:pt x="4608" y="159"/>
                </a:lnTo>
                <a:lnTo>
                  <a:pt x="4608" y="160"/>
                </a:lnTo>
                <a:lnTo>
                  <a:pt x="4608" y="179"/>
                </a:lnTo>
                <a:lnTo>
                  <a:pt x="4609" y="192"/>
                </a:lnTo>
                <a:lnTo>
                  <a:pt x="4609" y="187"/>
                </a:lnTo>
                <a:lnTo>
                  <a:pt x="4609" y="185"/>
                </a:lnTo>
                <a:lnTo>
                  <a:pt x="4609" y="184"/>
                </a:lnTo>
                <a:lnTo>
                  <a:pt x="4610" y="186"/>
                </a:lnTo>
                <a:lnTo>
                  <a:pt x="4610" y="184"/>
                </a:lnTo>
                <a:lnTo>
                  <a:pt x="4611" y="176"/>
                </a:lnTo>
                <a:lnTo>
                  <a:pt x="4611" y="169"/>
                </a:lnTo>
                <a:lnTo>
                  <a:pt x="4611" y="165"/>
                </a:lnTo>
                <a:lnTo>
                  <a:pt x="4611" y="164"/>
                </a:lnTo>
                <a:lnTo>
                  <a:pt x="4612" y="187"/>
                </a:lnTo>
                <a:lnTo>
                  <a:pt x="4612" y="176"/>
                </a:lnTo>
                <a:lnTo>
                  <a:pt x="4612" y="169"/>
                </a:lnTo>
                <a:lnTo>
                  <a:pt x="4613" y="170"/>
                </a:lnTo>
                <a:lnTo>
                  <a:pt x="4613" y="158"/>
                </a:lnTo>
                <a:lnTo>
                  <a:pt x="4613" y="197"/>
                </a:lnTo>
                <a:lnTo>
                  <a:pt x="4613" y="210"/>
                </a:lnTo>
                <a:lnTo>
                  <a:pt x="4614" y="203"/>
                </a:lnTo>
                <a:lnTo>
                  <a:pt x="4614" y="195"/>
                </a:lnTo>
                <a:lnTo>
                  <a:pt x="4615" y="214"/>
                </a:lnTo>
                <a:lnTo>
                  <a:pt x="4615" y="235"/>
                </a:lnTo>
                <a:lnTo>
                  <a:pt x="4615" y="219"/>
                </a:lnTo>
                <a:lnTo>
                  <a:pt x="4615" y="227"/>
                </a:lnTo>
                <a:lnTo>
                  <a:pt x="4616" y="188"/>
                </a:lnTo>
                <a:lnTo>
                  <a:pt x="4616" y="184"/>
                </a:lnTo>
                <a:lnTo>
                  <a:pt x="4616" y="155"/>
                </a:lnTo>
                <a:lnTo>
                  <a:pt x="4617" y="139"/>
                </a:lnTo>
                <a:lnTo>
                  <a:pt x="4617" y="139"/>
                </a:lnTo>
                <a:lnTo>
                  <a:pt x="4617" y="152"/>
                </a:lnTo>
                <a:lnTo>
                  <a:pt x="4618" y="162"/>
                </a:lnTo>
                <a:lnTo>
                  <a:pt x="4618" y="185"/>
                </a:lnTo>
                <a:lnTo>
                  <a:pt x="4618" y="197"/>
                </a:lnTo>
                <a:lnTo>
                  <a:pt x="4619" y="157"/>
                </a:lnTo>
                <a:lnTo>
                  <a:pt x="4619" y="146"/>
                </a:lnTo>
                <a:lnTo>
                  <a:pt x="4619" y="139"/>
                </a:lnTo>
                <a:lnTo>
                  <a:pt x="4619" y="129"/>
                </a:lnTo>
                <a:lnTo>
                  <a:pt x="4620" y="133"/>
                </a:lnTo>
                <a:lnTo>
                  <a:pt x="4620" y="130"/>
                </a:lnTo>
                <a:lnTo>
                  <a:pt x="4620" y="151"/>
                </a:lnTo>
                <a:lnTo>
                  <a:pt x="4620" y="154"/>
                </a:lnTo>
                <a:lnTo>
                  <a:pt x="4621" y="125"/>
                </a:lnTo>
                <a:lnTo>
                  <a:pt x="4621" y="148"/>
                </a:lnTo>
                <a:lnTo>
                  <a:pt x="4622" y="241"/>
                </a:lnTo>
                <a:lnTo>
                  <a:pt x="4622" y="309"/>
                </a:lnTo>
                <a:lnTo>
                  <a:pt x="4622" y="336"/>
                </a:lnTo>
                <a:lnTo>
                  <a:pt x="4622" y="344"/>
                </a:lnTo>
                <a:lnTo>
                  <a:pt x="4623" y="335"/>
                </a:lnTo>
                <a:lnTo>
                  <a:pt x="4623" y="326"/>
                </a:lnTo>
                <a:lnTo>
                  <a:pt x="4623" y="315"/>
                </a:lnTo>
                <a:lnTo>
                  <a:pt x="4624" y="325"/>
                </a:lnTo>
                <a:lnTo>
                  <a:pt x="4624" y="322"/>
                </a:lnTo>
                <a:lnTo>
                  <a:pt x="4624" y="309"/>
                </a:lnTo>
                <a:lnTo>
                  <a:pt x="4624" y="321"/>
                </a:lnTo>
                <a:lnTo>
                  <a:pt x="4625" y="334"/>
                </a:lnTo>
                <a:lnTo>
                  <a:pt x="4625" y="318"/>
                </a:lnTo>
                <a:lnTo>
                  <a:pt x="4626" y="312"/>
                </a:lnTo>
                <a:lnTo>
                  <a:pt x="4626" y="301"/>
                </a:lnTo>
                <a:lnTo>
                  <a:pt x="4626" y="303"/>
                </a:lnTo>
                <a:lnTo>
                  <a:pt x="4626" y="304"/>
                </a:lnTo>
                <a:lnTo>
                  <a:pt x="4627" y="278"/>
                </a:lnTo>
                <a:lnTo>
                  <a:pt x="4627" y="259"/>
                </a:lnTo>
                <a:lnTo>
                  <a:pt x="4627" y="257"/>
                </a:lnTo>
                <a:lnTo>
                  <a:pt x="4628" y="237"/>
                </a:lnTo>
                <a:lnTo>
                  <a:pt x="4628" y="236"/>
                </a:lnTo>
                <a:lnTo>
                  <a:pt x="4628" y="243"/>
                </a:lnTo>
                <a:lnTo>
                  <a:pt x="4629" y="241"/>
                </a:lnTo>
                <a:lnTo>
                  <a:pt x="4629" y="202"/>
                </a:lnTo>
                <a:lnTo>
                  <a:pt x="4629" y="207"/>
                </a:lnTo>
                <a:lnTo>
                  <a:pt x="4630" y="238"/>
                </a:lnTo>
                <a:lnTo>
                  <a:pt x="4630" y="206"/>
                </a:lnTo>
                <a:lnTo>
                  <a:pt x="4630" y="194"/>
                </a:lnTo>
                <a:lnTo>
                  <a:pt x="4630" y="188"/>
                </a:lnTo>
                <a:lnTo>
                  <a:pt x="4631" y="220"/>
                </a:lnTo>
                <a:lnTo>
                  <a:pt x="4631" y="212"/>
                </a:lnTo>
                <a:lnTo>
                  <a:pt x="4631" y="208"/>
                </a:lnTo>
                <a:lnTo>
                  <a:pt x="4632" y="192"/>
                </a:lnTo>
                <a:lnTo>
                  <a:pt x="4632" y="203"/>
                </a:lnTo>
                <a:lnTo>
                  <a:pt x="4632" y="225"/>
                </a:lnTo>
                <a:lnTo>
                  <a:pt x="4633" y="203"/>
                </a:lnTo>
                <a:lnTo>
                  <a:pt x="4633" y="224"/>
                </a:lnTo>
                <a:lnTo>
                  <a:pt x="4633" y="253"/>
                </a:lnTo>
                <a:lnTo>
                  <a:pt x="4634" y="224"/>
                </a:lnTo>
                <a:lnTo>
                  <a:pt x="4634" y="188"/>
                </a:lnTo>
                <a:lnTo>
                  <a:pt x="4634" y="114"/>
                </a:lnTo>
                <a:lnTo>
                  <a:pt x="4634" y="117"/>
                </a:lnTo>
                <a:lnTo>
                  <a:pt x="4635" y="123"/>
                </a:lnTo>
                <a:lnTo>
                  <a:pt x="4635" y="119"/>
                </a:lnTo>
                <a:lnTo>
                  <a:pt x="4635" y="134"/>
                </a:lnTo>
                <a:lnTo>
                  <a:pt x="4635" y="147"/>
                </a:lnTo>
                <a:lnTo>
                  <a:pt x="4636" y="152"/>
                </a:lnTo>
                <a:lnTo>
                  <a:pt x="4636" y="173"/>
                </a:lnTo>
                <a:lnTo>
                  <a:pt x="4637" y="170"/>
                </a:lnTo>
                <a:lnTo>
                  <a:pt x="4637" y="188"/>
                </a:lnTo>
                <a:lnTo>
                  <a:pt x="4637" y="229"/>
                </a:lnTo>
                <a:lnTo>
                  <a:pt x="4637" y="217"/>
                </a:lnTo>
                <a:lnTo>
                  <a:pt x="4638" y="177"/>
                </a:lnTo>
                <a:lnTo>
                  <a:pt x="4638" y="205"/>
                </a:lnTo>
                <a:lnTo>
                  <a:pt x="4638" y="238"/>
                </a:lnTo>
                <a:lnTo>
                  <a:pt x="4639" y="225"/>
                </a:lnTo>
                <a:lnTo>
                  <a:pt x="4639" y="214"/>
                </a:lnTo>
                <a:lnTo>
                  <a:pt x="4639" y="206"/>
                </a:lnTo>
                <a:lnTo>
                  <a:pt x="4640" y="178"/>
                </a:lnTo>
                <a:lnTo>
                  <a:pt x="4640" y="168"/>
                </a:lnTo>
                <a:lnTo>
                  <a:pt x="4640" y="153"/>
                </a:lnTo>
                <a:lnTo>
                  <a:pt x="4641" y="155"/>
                </a:lnTo>
                <a:lnTo>
                  <a:pt x="4641" y="177"/>
                </a:lnTo>
                <a:lnTo>
                  <a:pt x="4641" y="216"/>
                </a:lnTo>
                <a:lnTo>
                  <a:pt x="4641" y="163"/>
                </a:lnTo>
                <a:lnTo>
                  <a:pt x="4642" y="156"/>
                </a:lnTo>
                <a:lnTo>
                  <a:pt x="4642" y="137"/>
                </a:lnTo>
                <a:lnTo>
                  <a:pt x="4642" y="125"/>
                </a:lnTo>
                <a:lnTo>
                  <a:pt x="4643" y="132"/>
                </a:lnTo>
                <a:lnTo>
                  <a:pt x="4643" y="136"/>
                </a:lnTo>
                <a:lnTo>
                  <a:pt x="4643" y="122"/>
                </a:lnTo>
                <a:lnTo>
                  <a:pt x="4644" y="133"/>
                </a:lnTo>
                <a:lnTo>
                  <a:pt x="4644" y="216"/>
                </a:lnTo>
                <a:lnTo>
                  <a:pt x="4644" y="272"/>
                </a:lnTo>
                <a:lnTo>
                  <a:pt x="4645" y="302"/>
                </a:lnTo>
                <a:lnTo>
                  <a:pt x="4645" y="335"/>
                </a:lnTo>
                <a:lnTo>
                  <a:pt x="4645" y="318"/>
                </a:lnTo>
                <a:lnTo>
                  <a:pt x="4645" y="300"/>
                </a:lnTo>
                <a:lnTo>
                  <a:pt x="4646" y="318"/>
                </a:lnTo>
                <a:lnTo>
                  <a:pt x="4646" y="303"/>
                </a:lnTo>
                <a:lnTo>
                  <a:pt x="4646" y="302"/>
                </a:lnTo>
                <a:lnTo>
                  <a:pt x="4646" y="316"/>
                </a:lnTo>
                <a:lnTo>
                  <a:pt x="4647" y="303"/>
                </a:lnTo>
                <a:lnTo>
                  <a:pt x="4647" y="310"/>
                </a:lnTo>
                <a:lnTo>
                  <a:pt x="4648" y="316"/>
                </a:lnTo>
                <a:lnTo>
                  <a:pt x="4648" y="330"/>
                </a:lnTo>
                <a:lnTo>
                  <a:pt x="4648" y="337"/>
                </a:lnTo>
                <a:lnTo>
                  <a:pt x="4648" y="318"/>
                </a:lnTo>
                <a:lnTo>
                  <a:pt x="4649" y="327"/>
                </a:lnTo>
                <a:lnTo>
                  <a:pt x="4649" y="272"/>
                </a:lnTo>
                <a:lnTo>
                  <a:pt x="4649" y="240"/>
                </a:lnTo>
                <a:lnTo>
                  <a:pt x="4650" y="239"/>
                </a:lnTo>
                <a:lnTo>
                  <a:pt x="4650" y="202"/>
                </a:lnTo>
                <a:lnTo>
                  <a:pt x="4650" y="200"/>
                </a:lnTo>
                <a:lnTo>
                  <a:pt x="4651" y="200"/>
                </a:lnTo>
                <a:lnTo>
                  <a:pt x="4651" y="210"/>
                </a:lnTo>
                <a:lnTo>
                  <a:pt x="4651" y="202"/>
                </a:lnTo>
                <a:lnTo>
                  <a:pt x="4652" y="233"/>
                </a:lnTo>
                <a:lnTo>
                  <a:pt x="4652" y="247"/>
                </a:lnTo>
                <a:lnTo>
                  <a:pt x="4652" y="245"/>
                </a:lnTo>
                <a:lnTo>
                  <a:pt x="4652" y="295"/>
                </a:lnTo>
                <a:lnTo>
                  <a:pt x="4653" y="398"/>
                </a:lnTo>
                <a:lnTo>
                  <a:pt x="4653" y="435"/>
                </a:lnTo>
                <a:lnTo>
                  <a:pt x="4653" y="400"/>
                </a:lnTo>
                <a:lnTo>
                  <a:pt x="4654" y="370"/>
                </a:lnTo>
                <a:lnTo>
                  <a:pt x="4654" y="373"/>
                </a:lnTo>
                <a:lnTo>
                  <a:pt x="4654" y="379"/>
                </a:lnTo>
                <a:lnTo>
                  <a:pt x="4655" y="355"/>
                </a:lnTo>
                <a:lnTo>
                  <a:pt x="4655" y="346"/>
                </a:lnTo>
                <a:lnTo>
                  <a:pt x="4655" y="351"/>
                </a:lnTo>
                <a:lnTo>
                  <a:pt x="4656" y="359"/>
                </a:lnTo>
                <a:lnTo>
                  <a:pt x="4656" y="386"/>
                </a:lnTo>
                <a:lnTo>
                  <a:pt x="4656" y="400"/>
                </a:lnTo>
                <a:lnTo>
                  <a:pt x="4656" y="392"/>
                </a:lnTo>
                <a:lnTo>
                  <a:pt x="4657" y="392"/>
                </a:lnTo>
                <a:lnTo>
                  <a:pt x="4657" y="375"/>
                </a:lnTo>
                <a:lnTo>
                  <a:pt x="4657" y="380"/>
                </a:lnTo>
                <a:lnTo>
                  <a:pt x="4658" y="364"/>
                </a:lnTo>
                <a:lnTo>
                  <a:pt x="4658" y="368"/>
                </a:lnTo>
                <a:lnTo>
                  <a:pt x="4658" y="344"/>
                </a:lnTo>
                <a:lnTo>
                  <a:pt x="4659" y="329"/>
                </a:lnTo>
                <a:lnTo>
                  <a:pt x="4659" y="337"/>
                </a:lnTo>
                <a:lnTo>
                  <a:pt x="4659" y="344"/>
                </a:lnTo>
                <a:lnTo>
                  <a:pt x="4660" y="312"/>
                </a:lnTo>
                <a:lnTo>
                  <a:pt x="4660" y="309"/>
                </a:lnTo>
                <a:lnTo>
                  <a:pt x="4660" y="319"/>
                </a:lnTo>
                <a:lnTo>
                  <a:pt x="4660" y="307"/>
                </a:lnTo>
                <a:lnTo>
                  <a:pt x="4661" y="334"/>
                </a:lnTo>
                <a:lnTo>
                  <a:pt x="4661" y="333"/>
                </a:lnTo>
                <a:lnTo>
                  <a:pt x="4662" y="297"/>
                </a:lnTo>
                <a:lnTo>
                  <a:pt x="4662" y="263"/>
                </a:lnTo>
                <a:lnTo>
                  <a:pt x="4662" y="297"/>
                </a:lnTo>
                <a:lnTo>
                  <a:pt x="4662" y="319"/>
                </a:lnTo>
                <a:lnTo>
                  <a:pt x="4663" y="322"/>
                </a:lnTo>
                <a:lnTo>
                  <a:pt x="4663" y="296"/>
                </a:lnTo>
                <a:lnTo>
                  <a:pt x="4663" y="298"/>
                </a:lnTo>
                <a:lnTo>
                  <a:pt x="4663" y="334"/>
                </a:lnTo>
                <a:lnTo>
                  <a:pt x="4664" y="340"/>
                </a:lnTo>
                <a:lnTo>
                  <a:pt x="4664" y="329"/>
                </a:lnTo>
                <a:lnTo>
                  <a:pt x="4664" y="342"/>
                </a:lnTo>
                <a:lnTo>
                  <a:pt x="4665" y="329"/>
                </a:lnTo>
                <a:lnTo>
                  <a:pt x="4665" y="295"/>
                </a:lnTo>
                <a:lnTo>
                  <a:pt x="4665" y="286"/>
                </a:lnTo>
                <a:lnTo>
                  <a:pt x="4666" y="287"/>
                </a:lnTo>
                <a:lnTo>
                  <a:pt x="4666" y="264"/>
                </a:lnTo>
                <a:lnTo>
                  <a:pt x="4666" y="274"/>
                </a:lnTo>
                <a:lnTo>
                  <a:pt x="4667" y="274"/>
                </a:lnTo>
                <a:lnTo>
                  <a:pt x="4667" y="263"/>
                </a:lnTo>
                <a:lnTo>
                  <a:pt x="4667" y="237"/>
                </a:lnTo>
                <a:lnTo>
                  <a:pt x="4667" y="237"/>
                </a:lnTo>
                <a:lnTo>
                  <a:pt x="4668" y="256"/>
                </a:lnTo>
                <a:lnTo>
                  <a:pt x="4668" y="269"/>
                </a:lnTo>
                <a:lnTo>
                  <a:pt x="4668" y="303"/>
                </a:lnTo>
                <a:lnTo>
                  <a:pt x="4669" y="330"/>
                </a:lnTo>
                <a:lnTo>
                  <a:pt x="4669" y="337"/>
                </a:lnTo>
                <a:lnTo>
                  <a:pt x="4669" y="292"/>
                </a:lnTo>
                <a:lnTo>
                  <a:pt x="4670" y="234"/>
                </a:lnTo>
                <a:lnTo>
                  <a:pt x="4670" y="242"/>
                </a:lnTo>
                <a:lnTo>
                  <a:pt x="4670" y="267"/>
                </a:lnTo>
                <a:lnTo>
                  <a:pt x="4671" y="281"/>
                </a:lnTo>
                <a:lnTo>
                  <a:pt x="4671" y="266"/>
                </a:lnTo>
                <a:lnTo>
                  <a:pt x="4671" y="239"/>
                </a:lnTo>
                <a:lnTo>
                  <a:pt x="4671" y="254"/>
                </a:lnTo>
                <a:lnTo>
                  <a:pt x="4672" y="231"/>
                </a:lnTo>
                <a:lnTo>
                  <a:pt x="4672" y="198"/>
                </a:lnTo>
                <a:lnTo>
                  <a:pt x="4673" y="198"/>
                </a:lnTo>
                <a:lnTo>
                  <a:pt x="4673" y="198"/>
                </a:lnTo>
                <a:lnTo>
                  <a:pt x="4673" y="171"/>
                </a:lnTo>
                <a:lnTo>
                  <a:pt x="4673" y="159"/>
                </a:lnTo>
                <a:lnTo>
                  <a:pt x="4674" y="162"/>
                </a:lnTo>
                <a:lnTo>
                  <a:pt x="4674" y="186"/>
                </a:lnTo>
                <a:lnTo>
                  <a:pt x="4674" y="208"/>
                </a:lnTo>
                <a:lnTo>
                  <a:pt x="4675" y="200"/>
                </a:lnTo>
                <a:lnTo>
                  <a:pt x="4675" y="208"/>
                </a:lnTo>
                <a:lnTo>
                  <a:pt x="4675" y="205"/>
                </a:lnTo>
                <a:lnTo>
                  <a:pt x="4675" y="227"/>
                </a:lnTo>
                <a:lnTo>
                  <a:pt x="4676" y="214"/>
                </a:lnTo>
                <a:lnTo>
                  <a:pt x="4676" y="216"/>
                </a:lnTo>
                <a:lnTo>
                  <a:pt x="4677" y="211"/>
                </a:lnTo>
                <a:lnTo>
                  <a:pt x="4677" y="232"/>
                </a:lnTo>
                <a:lnTo>
                  <a:pt x="4677" y="261"/>
                </a:lnTo>
                <a:lnTo>
                  <a:pt x="4677" y="277"/>
                </a:lnTo>
                <a:lnTo>
                  <a:pt x="4678" y="276"/>
                </a:lnTo>
                <a:lnTo>
                  <a:pt x="4678" y="275"/>
                </a:lnTo>
                <a:lnTo>
                  <a:pt x="4678" y="285"/>
                </a:lnTo>
                <a:lnTo>
                  <a:pt x="4678" y="288"/>
                </a:lnTo>
                <a:lnTo>
                  <a:pt x="4679" y="284"/>
                </a:lnTo>
                <a:lnTo>
                  <a:pt x="4679" y="290"/>
                </a:lnTo>
                <a:lnTo>
                  <a:pt x="4680" y="273"/>
                </a:lnTo>
                <a:lnTo>
                  <a:pt x="4680" y="268"/>
                </a:lnTo>
                <a:lnTo>
                  <a:pt x="4680" y="251"/>
                </a:lnTo>
                <a:lnTo>
                  <a:pt x="4680" y="235"/>
                </a:lnTo>
                <a:lnTo>
                  <a:pt x="4681" y="229"/>
                </a:lnTo>
                <a:lnTo>
                  <a:pt x="4681" y="223"/>
                </a:lnTo>
                <a:lnTo>
                  <a:pt x="4681" y="200"/>
                </a:lnTo>
                <a:lnTo>
                  <a:pt x="4682" y="198"/>
                </a:lnTo>
                <a:lnTo>
                  <a:pt x="4682" y="202"/>
                </a:lnTo>
                <a:lnTo>
                  <a:pt x="4682" y="204"/>
                </a:lnTo>
                <a:lnTo>
                  <a:pt x="4682" y="180"/>
                </a:lnTo>
                <a:lnTo>
                  <a:pt x="4683" y="176"/>
                </a:lnTo>
                <a:lnTo>
                  <a:pt x="4683" y="174"/>
                </a:lnTo>
                <a:lnTo>
                  <a:pt x="4684" y="188"/>
                </a:lnTo>
                <a:lnTo>
                  <a:pt x="4684" y="200"/>
                </a:lnTo>
                <a:lnTo>
                  <a:pt x="4684" y="168"/>
                </a:lnTo>
                <a:lnTo>
                  <a:pt x="4684" y="186"/>
                </a:lnTo>
                <a:lnTo>
                  <a:pt x="4685" y="168"/>
                </a:lnTo>
                <a:lnTo>
                  <a:pt x="4685" y="125"/>
                </a:lnTo>
                <a:lnTo>
                  <a:pt x="4685" y="169"/>
                </a:lnTo>
                <a:lnTo>
                  <a:pt x="4686" y="206"/>
                </a:lnTo>
                <a:lnTo>
                  <a:pt x="4686" y="256"/>
                </a:lnTo>
                <a:lnTo>
                  <a:pt x="4686" y="271"/>
                </a:lnTo>
                <a:lnTo>
                  <a:pt x="4686" y="268"/>
                </a:lnTo>
                <a:lnTo>
                  <a:pt x="4687" y="268"/>
                </a:lnTo>
                <a:lnTo>
                  <a:pt x="4687" y="278"/>
                </a:lnTo>
                <a:lnTo>
                  <a:pt x="4688" y="277"/>
                </a:lnTo>
                <a:lnTo>
                  <a:pt x="4688" y="276"/>
                </a:lnTo>
                <a:lnTo>
                  <a:pt x="4688" y="263"/>
                </a:lnTo>
                <a:lnTo>
                  <a:pt x="4688" y="280"/>
                </a:lnTo>
                <a:lnTo>
                  <a:pt x="4689" y="293"/>
                </a:lnTo>
                <a:lnTo>
                  <a:pt x="4689" y="261"/>
                </a:lnTo>
                <a:lnTo>
                  <a:pt x="4689" y="252"/>
                </a:lnTo>
                <a:lnTo>
                  <a:pt x="4689" y="300"/>
                </a:lnTo>
                <a:lnTo>
                  <a:pt x="4690" y="322"/>
                </a:lnTo>
                <a:lnTo>
                  <a:pt x="4690" y="286"/>
                </a:lnTo>
                <a:lnTo>
                  <a:pt x="4691" y="234"/>
                </a:lnTo>
                <a:lnTo>
                  <a:pt x="4691" y="212"/>
                </a:lnTo>
                <a:lnTo>
                  <a:pt x="4691" y="231"/>
                </a:lnTo>
                <a:lnTo>
                  <a:pt x="4691" y="231"/>
                </a:lnTo>
                <a:lnTo>
                  <a:pt x="4692" y="213"/>
                </a:lnTo>
                <a:lnTo>
                  <a:pt x="4692" y="210"/>
                </a:lnTo>
                <a:lnTo>
                  <a:pt x="4692" y="208"/>
                </a:lnTo>
                <a:lnTo>
                  <a:pt x="4693" y="226"/>
                </a:lnTo>
                <a:lnTo>
                  <a:pt x="4693" y="206"/>
                </a:lnTo>
                <a:lnTo>
                  <a:pt x="4693" y="198"/>
                </a:lnTo>
                <a:lnTo>
                  <a:pt x="4693" y="203"/>
                </a:lnTo>
                <a:lnTo>
                  <a:pt x="4694" y="231"/>
                </a:lnTo>
                <a:lnTo>
                  <a:pt x="4694" y="261"/>
                </a:lnTo>
                <a:lnTo>
                  <a:pt x="4695" y="272"/>
                </a:lnTo>
                <a:lnTo>
                  <a:pt x="4695" y="239"/>
                </a:lnTo>
                <a:lnTo>
                  <a:pt x="4695" y="260"/>
                </a:lnTo>
                <a:lnTo>
                  <a:pt x="4695" y="234"/>
                </a:lnTo>
                <a:lnTo>
                  <a:pt x="4696" y="214"/>
                </a:lnTo>
                <a:lnTo>
                  <a:pt x="4696" y="218"/>
                </a:lnTo>
                <a:lnTo>
                  <a:pt x="4696" y="243"/>
                </a:lnTo>
                <a:lnTo>
                  <a:pt x="4697" y="224"/>
                </a:lnTo>
                <a:lnTo>
                  <a:pt x="4697" y="200"/>
                </a:lnTo>
                <a:lnTo>
                  <a:pt x="4697" y="183"/>
                </a:lnTo>
                <a:lnTo>
                  <a:pt x="4697" y="160"/>
                </a:lnTo>
                <a:lnTo>
                  <a:pt x="4698" y="147"/>
                </a:lnTo>
                <a:lnTo>
                  <a:pt x="4698" y="154"/>
                </a:lnTo>
                <a:lnTo>
                  <a:pt x="4699" y="141"/>
                </a:lnTo>
                <a:lnTo>
                  <a:pt x="4699" y="172"/>
                </a:lnTo>
                <a:lnTo>
                  <a:pt x="4699" y="170"/>
                </a:lnTo>
                <a:lnTo>
                  <a:pt x="4699" y="162"/>
                </a:lnTo>
                <a:lnTo>
                  <a:pt x="4700" y="146"/>
                </a:lnTo>
                <a:lnTo>
                  <a:pt x="4700" y="157"/>
                </a:lnTo>
                <a:lnTo>
                  <a:pt x="4700" y="155"/>
                </a:lnTo>
                <a:lnTo>
                  <a:pt x="4701" y="152"/>
                </a:lnTo>
                <a:lnTo>
                  <a:pt x="4701" y="162"/>
                </a:lnTo>
                <a:lnTo>
                  <a:pt x="4701" y="181"/>
                </a:lnTo>
                <a:lnTo>
                  <a:pt x="4702" y="212"/>
                </a:lnTo>
                <a:lnTo>
                  <a:pt x="4702" y="236"/>
                </a:lnTo>
                <a:lnTo>
                  <a:pt x="4702" y="240"/>
                </a:lnTo>
                <a:lnTo>
                  <a:pt x="4703" y="243"/>
                </a:lnTo>
                <a:lnTo>
                  <a:pt x="4703" y="264"/>
                </a:lnTo>
                <a:lnTo>
                  <a:pt x="4703" y="225"/>
                </a:lnTo>
                <a:lnTo>
                  <a:pt x="4703" y="199"/>
                </a:lnTo>
                <a:lnTo>
                  <a:pt x="4704" y="164"/>
                </a:lnTo>
                <a:lnTo>
                  <a:pt x="4704" y="171"/>
                </a:lnTo>
                <a:lnTo>
                  <a:pt x="4704" y="161"/>
                </a:lnTo>
                <a:lnTo>
                  <a:pt x="4704" y="151"/>
                </a:lnTo>
                <a:lnTo>
                  <a:pt x="4705" y="129"/>
                </a:lnTo>
                <a:lnTo>
                  <a:pt x="4705" y="117"/>
                </a:lnTo>
                <a:lnTo>
                  <a:pt x="4706" y="109"/>
                </a:lnTo>
                <a:lnTo>
                  <a:pt x="4706" y="119"/>
                </a:lnTo>
                <a:lnTo>
                  <a:pt x="4706" y="128"/>
                </a:lnTo>
                <a:lnTo>
                  <a:pt x="4706" y="129"/>
                </a:lnTo>
                <a:lnTo>
                  <a:pt x="4707" y="142"/>
                </a:lnTo>
                <a:lnTo>
                  <a:pt x="4707" y="134"/>
                </a:lnTo>
                <a:lnTo>
                  <a:pt x="4707" y="142"/>
                </a:lnTo>
                <a:lnTo>
                  <a:pt x="4708" y="156"/>
                </a:lnTo>
                <a:lnTo>
                  <a:pt x="4708" y="178"/>
                </a:lnTo>
                <a:lnTo>
                  <a:pt x="4708" y="167"/>
                </a:lnTo>
                <a:lnTo>
                  <a:pt x="4708" y="177"/>
                </a:lnTo>
                <a:lnTo>
                  <a:pt x="4709" y="179"/>
                </a:lnTo>
                <a:lnTo>
                  <a:pt x="4709" y="142"/>
                </a:lnTo>
                <a:lnTo>
                  <a:pt x="4710" y="168"/>
                </a:lnTo>
                <a:lnTo>
                  <a:pt x="4710" y="168"/>
                </a:lnTo>
                <a:lnTo>
                  <a:pt x="4710" y="186"/>
                </a:lnTo>
                <a:lnTo>
                  <a:pt x="4710" y="173"/>
                </a:lnTo>
                <a:lnTo>
                  <a:pt x="4711" y="174"/>
                </a:lnTo>
                <a:lnTo>
                  <a:pt x="4711" y="161"/>
                </a:lnTo>
                <a:lnTo>
                  <a:pt x="4711" y="131"/>
                </a:lnTo>
                <a:lnTo>
                  <a:pt x="4712" y="133"/>
                </a:lnTo>
                <a:lnTo>
                  <a:pt x="4712" y="141"/>
                </a:lnTo>
                <a:lnTo>
                  <a:pt x="4712" y="91"/>
                </a:lnTo>
                <a:lnTo>
                  <a:pt x="4713" y="99"/>
                </a:lnTo>
                <a:lnTo>
                  <a:pt x="4713" y="97"/>
                </a:lnTo>
                <a:lnTo>
                  <a:pt x="4713" y="90"/>
                </a:lnTo>
                <a:lnTo>
                  <a:pt x="4714" y="120"/>
                </a:lnTo>
                <a:lnTo>
                  <a:pt x="4714" y="106"/>
                </a:lnTo>
                <a:lnTo>
                  <a:pt x="4714" y="97"/>
                </a:lnTo>
                <a:lnTo>
                  <a:pt x="4714" y="88"/>
                </a:lnTo>
                <a:lnTo>
                  <a:pt x="4715" y="111"/>
                </a:lnTo>
                <a:lnTo>
                  <a:pt x="4715" y="100"/>
                </a:lnTo>
                <a:lnTo>
                  <a:pt x="4715" y="116"/>
                </a:lnTo>
                <a:lnTo>
                  <a:pt x="4716" y="188"/>
                </a:lnTo>
                <a:lnTo>
                  <a:pt x="4716" y="191"/>
                </a:lnTo>
                <a:lnTo>
                  <a:pt x="4716" y="166"/>
                </a:lnTo>
                <a:lnTo>
                  <a:pt x="4717" y="200"/>
                </a:lnTo>
                <a:lnTo>
                  <a:pt x="4717" y="228"/>
                </a:lnTo>
                <a:lnTo>
                  <a:pt x="4717" y="249"/>
                </a:lnTo>
                <a:lnTo>
                  <a:pt x="4718" y="224"/>
                </a:lnTo>
                <a:lnTo>
                  <a:pt x="4718" y="246"/>
                </a:lnTo>
                <a:lnTo>
                  <a:pt x="4718" y="243"/>
                </a:lnTo>
                <a:lnTo>
                  <a:pt x="4718" y="244"/>
                </a:lnTo>
                <a:lnTo>
                  <a:pt x="4719" y="253"/>
                </a:lnTo>
                <a:lnTo>
                  <a:pt x="4719" y="255"/>
                </a:lnTo>
                <a:lnTo>
                  <a:pt x="4719" y="238"/>
                </a:lnTo>
                <a:lnTo>
                  <a:pt x="4719" y="255"/>
                </a:lnTo>
                <a:lnTo>
                  <a:pt x="4720" y="235"/>
                </a:lnTo>
                <a:lnTo>
                  <a:pt x="4720" y="233"/>
                </a:lnTo>
                <a:lnTo>
                  <a:pt x="4721" y="245"/>
                </a:lnTo>
                <a:lnTo>
                  <a:pt x="4721" y="209"/>
                </a:lnTo>
                <a:lnTo>
                  <a:pt x="4721" y="198"/>
                </a:lnTo>
                <a:lnTo>
                  <a:pt x="4721" y="182"/>
                </a:lnTo>
                <a:lnTo>
                  <a:pt x="4722" y="170"/>
                </a:lnTo>
                <a:lnTo>
                  <a:pt x="4722" y="178"/>
                </a:lnTo>
                <a:lnTo>
                  <a:pt x="4722" y="180"/>
                </a:lnTo>
                <a:lnTo>
                  <a:pt x="4723" y="160"/>
                </a:lnTo>
                <a:lnTo>
                  <a:pt x="4723" y="157"/>
                </a:lnTo>
                <a:lnTo>
                  <a:pt x="4723" y="166"/>
                </a:lnTo>
                <a:lnTo>
                  <a:pt x="4724" y="145"/>
                </a:lnTo>
                <a:lnTo>
                  <a:pt x="4724" y="149"/>
                </a:lnTo>
                <a:lnTo>
                  <a:pt x="4724" y="124"/>
                </a:lnTo>
                <a:lnTo>
                  <a:pt x="4725" y="129"/>
                </a:lnTo>
                <a:lnTo>
                  <a:pt x="4725" y="122"/>
                </a:lnTo>
                <a:lnTo>
                  <a:pt x="4725" y="156"/>
                </a:lnTo>
                <a:lnTo>
                  <a:pt x="4725" y="203"/>
                </a:lnTo>
                <a:lnTo>
                  <a:pt x="4726" y="223"/>
                </a:lnTo>
                <a:lnTo>
                  <a:pt x="4726" y="260"/>
                </a:lnTo>
                <a:lnTo>
                  <a:pt x="4726" y="243"/>
                </a:lnTo>
                <a:lnTo>
                  <a:pt x="4727" y="263"/>
                </a:lnTo>
                <a:lnTo>
                  <a:pt x="4727" y="263"/>
                </a:lnTo>
                <a:lnTo>
                  <a:pt x="4727" y="271"/>
                </a:lnTo>
                <a:lnTo>
                  <a:pt x="4728" y="262"/>
                </a:lnTo>
                <a:lnTo>
                  <a:pt x="4728" y="266"/>
                </a:lnTo>
                <a:lnTo>
                  <a:pt x="4728" y="278"/>
                </a:lnTo>
                <a:lnTo>
                  <a:pt x="4729" y="266"/>
                </a:lnTo>
                <a:lnTo>
                  <a:pt x="4729" y="249"/>
                </a:lnTo>
                <a:lnTo>
                  <a:pt x="4729" y="231"/>
                </a:lnTo>
                <a:lnTo>
                  <a:pt x="4729" y="220"/>
                </a:lnTo>
                <a:lnTo>
                  <a:pt x="4730" y="207"/>
                </a:lnTo>
                <a:lnTo>
                  <a:pt x="4730" y="187"/>
                </a:lnTo>
                <a:lnTo>
                  <a:pt x="4730" y="190"/>
                </a:lnTo>
                <a:lnTo>
                  <a:pt x="4730" y="195"/>
                </a:lnTo>
                <a:lnTo>
                  <a:pt x="4731" y="205"/>
                </a:lnTo>
                <a:lnTo>
                  <a:pt x="4731" y="210"/>
                </a:lnTo>
                <a:lnTo>
                  <a:pt x="4732" y="222"/>
                </a:lnTo>
                <a:lnTo>
                  <a:pt x="4732" y="221"/>
                </a:lnTo>
                <a:lnTo>
                  <a:pt x="4732" y="236"/>
                </a:lnTo>
                <a:lnTo>
                  <a:pt x="4732" y="265"/>
                </a:lnTo>
                <a:lnTo>
                  <a:pt x="4733" y="259"/>
                </a:lnTo>
                <a:lnTo>
                  <a:pt x="4733" y="250"/>
                </a:lnTo>
                <a:lnTo>
                  <a:pt x="4733" y="255"/>
                </a:lnTo>
                <a:lnTo>
                  <a:pt x="4734" y="235"/>
                </a:lnTo>
                <a:lnTo>
                  <a:pt x="4734" y="261"/>
                </a:lnTo>
                <a:lnTo>
                  <a:pt x="4735" y="243"/>
                </a:lnTo>
                <a:lnTo>
                  <a:pt x="4735" y="258"/>
                </a:lnTo>
                <a:lnTo>
                  <a:pt x="4735" y="238"/>
                </a:lnTo>
                <a:lnTo>
                  <a:pt x="4735" y="204"/>
                </a:lnTo>
                <a:lnTo>
                  <a:pt x="4736" y="185"/>
                </a:lnTo>
                <a:lnTo>
                  <a:pt x="4736" y="178"/>
                </a:lnTo>
                <a:lnTo>
                  <a:pt x="4736" y="186"/>
                </a:lnTo>
                <a:lnTo>
                  <a:pt x="4736" y="170"/>
                </a:lnTo>
                <a:lnTo>
                  <a:pt x="4737" y="202"/>
                </a:lnTo>
                <a:lnTo>
                  <a:pt x="4737" y="225"/>
                </a:lnTo>
                <a:lnTo>
                  <a:pt x="4737" y="208"/>
                </a:lnTo>
                <a:lnTo>
                  <a:pt x="4738" y="238"/>
                </a:lnTo>
                <a:lnTo>
                  <a:pt x="4738" y="223"/>
                </a:lnTo>
                <a:lnTo>
                  <a:pt x="4738" y="178"/>
                </a:lnTo>
                <a:lnTo>
                  <a:pt x="4739" y="166"/>
                </a:lnTo>
                <a:lnTo>
                  <a:pt x="4739" y="166"/>
                </a:lnTo>
                <a:lnTo>
                  <a:pt x="4739" y="183"/>
                </a:lnTo>
                <a:lnTo>
                  <a:pt x="4740" y="166"/>
                </a:lnTo>
                <a:lnTo>
                  <a:pt x="4740" y="188"/>
                </a:lnTo>
                <a:lnTo>
                  <a:pt x="4740" y="190"/>
                </a:lnTo>
                <a:lnTo>
                  <a:pt x="4740" y="197"/>
                </a:lnTo>
                <a:lnTo>
                  <a:pt x="4741" y="173"/>
                </a:lnTo>
                <a:lnTo>
                  <a:pt x="4741" y="185"/>
                </a:lnTo>
                <a:lnTo>
                  <a:pt x="4741" y="199"/>
                </a:lnTo>
                <a:lnTo>
                  <a:pt x="4742" y="206"/>
                </a:lnTo>
                <a:lnTo>
                  <a:pt x="4742" y="197"/>
                </a:lnTo>
                <a:lnTo>
                  <a:pt x="4742" y="188"/>
                </a:lnTo>
                <a:lnTo>
                  <a:pt x="4743" y="198"/>
                </a:lnTo>
                <a:lnTo>
                  <a:pt x="4743" y="187"/>
                </a:lnTo>
                <a:lnTo>
                  <a:pt x="4743" y="199"/>
                </a:lnTo>
                <a:lnTo>
                  <a:pt x="4744" y="188"/>
                </a:lnTo>
                <a:lnTo>
                  <a:pt x="4744" y="172"/>
                </a:lnTo>
                <a:lnTo>
                  <a:pt x="4744" y="162"/>
                </a:lnTo>
                <a:lnTo>
                  <a:pt x="4744" y="156"/>
                </a:lnTo>
                <a:lnTo>
                  <a:pt x="4745" y="165"/>
                </a:lnTo>
                <a:lnTo>
                  <a:pt x="4745" y="181"/>
                </a:lnTo>
                <a:lnTo>
                  <a:pt x="4746" y="173"/>
                </a:lnTo>
                <a:lnTo>
                  <a:pt x="4746" y="168"/>
                </a:lnTo>
                <a:lnTo>
                  <a:pt x="4746" y="174"/>
                </a:lnTo>
                <a:lnTo>
                  <a:pt x="4746" y="186"/>
                </a:lnTo>
                <a:lnTo>
                  <a:pt x="4747" y="181"/>
                </a:lnTo>
                <a:lnTo>
                  <a:pt x="4747" y="180"/>
                </a:lnTo>
                <a:lnTo>
                  <a:pt x="4747" y="170"/>
                </a:lnTo>
                <a:lnTo>
                  <a:pt x="4747" y="171"/>
                </a:lnTo>
                <a:lnTo>
                  <a:pt x="4748" y="183"/>
                </a:lnTo>
                <a:lnTo>
                  <a:pt x="4748" y="166"/>
                </a:lnTo>
                <a:lnTo>
                  <a:pt x="4748" y="182"/>
                </a:lnTo>
                <a:lnTo>
                  <a:pt x="4749" y="204"/>
                </a:lnTo>
                <a:lnTo>
                  <a:pt x="4749" y="214"/>
                </a:lnTo>
                <a:lnTo>
                  <a:pt x="4749" y="259"/>
                </a:lnTo>
                <a:lnTo>
                  <a:pt x="4750" y="277"/>
                </a:lnTo>
                <a:lnTo>
                  <a:pt x="4750" y="272"/>
                </a:lnTo>
                <a:lnTo>
                  <a:pt x="4750" y="277"/>
                </a:lnTo>
                <a:lnTo>
                  <a:pt x="4751" y="282"/>
                </a:lnTo>
                <a:lnTo>
                  <a:pt x="4751" y="280"/>
                </a:lnTo>
                <a:lnTo>
                  <a:pt x="4751" y="294"/>
                </a:lnTo>
                <a:lnTo>
                  <a:pt x="4751" y="277"/>
                </a:lnTo>
                <a:lnTo>
                  <a:pt x="4752" y="271"/>
                </a:lnTo>
                <a:lnTo>
                  <a:pt x="4752" y="269"/>
                </a:lnTo>
                <a:lnTo>
                  <a:pt x="4753" y="254"/>
                </a:lnTo>
                <a:lnTo>
                  <a:pt x="4753" y="235"/>
                </a:lnTo>
                <a:lnTo>
                  <a:pt x="4753" y="223"/>
                </a:lnTo>
                <a:lnTo>
                  <a:pt x="4753" y="222"/>
                </a:lnTo>
                <a:lnTo>
                  <a:pt x="4754" y="211"/>
                </a:lnTo>
                <a:lnTo>
                  <a:pt x="4754" y="214"/>
                </a:lnTo>
                <a:lnTo>
                  <a:pt x="4754" y="200"/>
                </a:lnTo>
                <a:lnTo>
                  <a:pt x="4755" y="166"/>
                </a:lnTo>
                <a:lnTo>
                  <a:pt x="4755" y="151"/>
                </a:lnTo>
                <a:lnTo>
                  <a:pt x="4755" y="163"/>
                </a:lnTo>
                <a:lnTo>
                  <a:pt x="4755" y="144"/>
                </a:lnTo>
                <a:lnTo>
                  <a:pt x="4756" y="153"/>
                </a:lnTo>
                <a:lnTo>
                  <a:pt x="4756" y="167"/>
                </a:lnTo>
                <a:lnTo>
                  <a:pt x="4757" y="188"/>
                </a:lnTo>
                <a:lnTo>
                  <a:pt x="4757" y="191"/>
                </a:lnTo>
                <a:lnTo>
                  <a:pt x="4757" y="199"/>
                </a:lnTo>
                <a:lnTo>
                  <a:pt x="4757" y="222"/>
                </a:lnTo>
                <a:lnTo>
                  <a:pt x="4758" y="249"/>
                </a:lnTo>
                <a:lnTo>
                  <a:pt x="4758" y="240"/>
                </a:lnTo>
                <a:lnTo>
                  <a:pt x="4758" y="189"/>
                </a:lnTo>
                <a:lnTo>
                  <a:pt x="4759" y="163"/>
                </a:lnTo>
                <a:lnTo>
                  <a:pt x="4759" y="157"/>
                </a:lnTo>
                <a:lnTo>
                  <a:pt x="4759" y="159"/>
                </a:lnTo>
                <a:lnTo>
                  <a:pt x="4759" y="128"/>
                </a:lnTo>
                <a:lnTo>
                  <a:pt x="4760" y="130"/>
                </a:lnTo>
                <a:lnTo>
                  <a:pt x="4760" y="151"/>
                </a:lnTo>
                <a:lnTo>
                  <a:pt x="4761" y="148"/>
                </a:lnTo>
                <a:lnTo>
                  <a:pt x="4761" y="214"/>
                </a:lnTo>
                <a:lnTo>
                  <a:pt x="4761" y="235"/>
                </a:lnTo>
                <a:lnTo>
                  <a:pt x="4761" y="257"/>
                </a:lnTo>
                <a:lnTo>
                  <a:pt x="4762" y="237"/>
                </a:lnTo>
                <a:lnTo>
                  <a:pt x="4762" y="229"/>
                </a:lnTo>
                <a:lnTo>
                  <a:pt x="4762" y="182"/>
                </a:lnTo>
                <a:lnTo>
                  <a:pt x="4762" y="149"/>
                </a:lnTo>
                <a:lnTo>
                  <a:pt x="4763" y="156"/>
                </a:lnTo>
                <a:lnTo>
                  <a:pt x="4763" y="132"/>
                </a:lnTo>
                <a:lnTo>
                  <a:pt x="4764" y="160"/>
                </a:lnTo>
                <a:lnTo>
                  <a:pt x="4764" y="235"/>
                </a:lnTo>
                <a:lnTo>
                  <a:pt x="4764" y="226"/>
                </a:lnTo>
                <a:lnTo>
                  <a:pt x="4764" y="178"/>
                </a:lnTo>
                <a:lnTo>
                  <a:pt x="4765" y="191"/>
                </a:lnTo>
                <a:lnTo>
                  <a:pt x="4765" y="255"/>
                </a:lnTo>
                <a:lnTo>
                  <a:pt x="4765" y="277"/>
                </a:lnTo>
                <a:lnTo>
                  <a:pt x="4766" y="279"/>
                </a:lnTo>
                <a:lnTo>
                  <a:pt x="4766" y="273"/>
                </a:lnTo>
                <a:lnTo>
                  <a:pt x="4766" y="278"/>
                </a:lnTo>
                <a:lnTo>
                  <a:pt x="4766" y="277"/>
                </a:lnTo>
                <a:lnTo>
                  <a:pt x="4767" y="267"/>
                </a:lnTo>
                <a:lnTo>
                  <a:pt x="4767" y="222"/>
                </a:lnTo>
                <a:lnTo>
                  <a:pt x="4768" y="259"/>
                </a:lnTo>
                <a:lnTo>
                  <a:pt x="4768" y="246"/>
                </a:lnTo>
                <a:lnTo>
                  <a:pt x="4768" y="243"/>
                </a:lnTo>
                <a:lnTo>
                  <a:pt x="4768" y="257"/>
                </a:lnTo>
                <a:lnTo>
                  <a:pt x="4769" y="245"/>
                </a:lnTo>
                <a:lnTo>
                  <a:pt x="4769" y="231"/>
                </a:lnTo>
                <a:lnTo>
                  <a:pt x="4769" y="205"/>
                </a:lnTo>
                <a:lnTo>
                  <a:pt x="4770" y="214"/>
                </a:lnTo>
                <a:lnTo>
                  <a:pt x="4770" y="211"/>
                </a:lnTo>
                <a:lnTo>
                  <a:pt x="4770" y="186"/>
                </a:lnTo>
                <a:lnTo>
                  <a:pt x="4770" y="175"/>
                </a:lnTo>
                <a:lnTo>
                  <a:pt x="4771" y="164"/>
                </a:lnTo>
                <a:lnTo>
                  <a:pt x="4771" y="151"/>
                </a:lnTo>
                <a:lnTo>
                  <a:pt x="4772" y="157"/>
                </a:lnTo>
                <a:lnTo>
                  <a:pt x="4772" y="222"/>
                </a:lnTo>
                <a:lnTo>
                  <a:pt x="4772" y="265"/>
                </a:lnTo>
                <a:lnTo>
                  <a:pt x="4772" y="247"/>
                </a:lnTo>
                <a:lnTo>
                  <a:pt x="4773" y="236"/>
                </a:lnTo>
                <a:lnTo>
                  <a:pt x="4773" y="239"/>
                </a:lnTo>
                <a:lnTo>
                  <a:pt x="4773" y="213"/>
                </a:lnTo>
                <a:lnTo>
                  <a:pt x="4773" y="210"/>
                </a:lnTo>
                <a:lnTo>
                  <a:pt x="4774" y="221"/>
                </a:lnTo>
                <a:lnTo>
                  <a:pt x="4774" y="211"/>
                </a:lnTo>
                <a:lnTo>
                  <a:pt x="4775" y="172"/>
                </a:lnTo>
                <a:lnTo>
                  <a:pt x="4775" y="140"/>
                </a:lnTo>
                <a:lnTo>
                  <a:pt x="4775" y="123"/>
                </a:lnTo>
                <a:lnTo>
                  <a:pt x="4776" y="117"/>
                </a:lnTo>
                <a:lnTo>
                  <a:pt x="4776" y="104"/>
                </a:lnTo>
                <a:lnTo>
                  <a:pt x="4776" y="132"/>
                </a:lnTo>
                <a:lnTo>
                  <a:pt x="4776" y="154"/>
                </a:lnTo>
                <a:lnTo>
                  <a:pt x="4777" y="151"/>
                </a:lnTo>
                <a:lnTo>
                  <a:pt x="4777" y="155"/>
                </a:lnTo>
                <a:lnTo>
                  <a:pt x="4777" y="135"/>
                </a:lnTo>
                <a:lnTo>
                  <a:pt x="4777" y="113"/>
                </a:lnTo>
                <a:lnTo>
                  <a:pt x="4778" y="143"/>
                </a:lnTo>
                <a:lnTo>
                  <a:pt x="4778" y="167"/>
                </a:lnTo>
                <a:lnTo>
                  <a:pt x="4779" y="162"/>
                </a:lnTo>
                <a:lnTo>
                  <a:pt x="4779" y="159"/>
                </a:lnTo>
                <a:lnTo>
                  <a:pt x="4779" y="175"/>
                </a:lnTo>
                <a:lnTo>
                  <a:pt x="4779" y="214"/>
                </a:lnTo>
                <a:lnTo>
                  <a:pt x="4780" y="225"/>
                </a:lnTo>
                <a:lnTo>
                  <a:pt x="4780" y="243"/>
                </a:lnTo>
                <a:lnTo>
                  <a:pt x="4780" y="236"/>
                </a:lnTo>
                <a:lnTo>
                  <a:pt x="4781" y="254"/>
                </a:lnTo>
                <a:lnTo>
                  <a:pt x="4781" y="245"/>
                </a:lnTo>
                <a:lnTo>
                  <a:pt x="4781" y="257"/>
                </a:lnTo>
                <a:lnTo>
                  <a:pt x="4781" y="259"/>
                </a:lnTo>
                <a:lnTo>
                  <a:pt x="4782" y="251"/>
                </a:lnTo>
                <a:lnTo>
                  <a:pt x="4782" y="251"/>
                </a:lnTo>
                <a:lnTo>
                  <a:pt x="4783" y="253"/>
                </a:lnTo>
                <a:lnTo>
                  <a:pt x="4783" y="254"/>
                </a:lnTo>
                <a:lnTo>
                  <a:pt x="4783" y="224"/>
                </a:lnTo>
                <a:lnTo>
                  <a:pt x="4783" y="226"/>
                </a:lnTo>
                <a:lnTo>
                  <a:pt x="4784" y="239"/>
                </a:lnTo>
                <a:lnTo>
                  <a:pt x="4784" y="232"/>
                </a:lnTo>
                <a:lnTo>
                  <a:pt x="4784" y="222"/>
                </a:lnTo>
                <a:lnTo>
                  <a:pt x="4785" y="208"/>
                </a:lnTo>
                <a:lnTo>
                  <a:pt x="4785" y="204"/>
                </a:lnTo>
                <a:lnTo>
                  <a:pt x="4785" y="183"/>
                </a:lnTo>
                <a:lnTo>
                  <a:pt x="4786" y="176"/>
                </a:lnTo>
                <a:lnTo>
                  <a:pt x="4786" y="161"/>
                </a:lnTo>
                <a:lnTo>
                  <a:pt x="4786" y="156"/>
                </a:lnTo>
                <a:lnTo>
                  <a:pt x="4787" y="152"/>
                </a:lnTo>
                <a:lnTo>
                  <a:pt x="4787" y="146"/>
                </a:lnTo>
                <a:lnTo>
                  <a:pt x="4787" y="153"/>
                </a:lnTo>
                <a:lnTo>
                  <a:pt x="4787" y="167"/>
                </a:lnTo>
                <a:lnTo>
                  <a:pt x="4788" y="183"/>
                </a:lnTo>
                <a:lnTo>
                  <a:pt x="4788" y="175"/>
                </a:lnTo>
                <a:lnTo>
                  <a:pt x="4788" y="161"/>
                </a:lnTo>
                <a:lnTo>
                  <a:pt x="4788" y="146"/>
                </a:lnTo>
                <a:lnTo>
                  <a:pt x="4789" y="215"/>
                </a:lnTo>
                <a:lnTo>
                  <a:pt x="4789" y="243"/>
                </a:lnTo>
                <a:lnTo>
                  <a:pt x="4790" y="229"/>
                </a:lnTo>
                <a:lnTo>
                  <a:pt x="4790" y="254"/>
                </a:lnTo>
                <a:lnTo>
                  <a:pt x="4790" y="283"/>
                </a:lnTo>
                <a:lnTo>
                  <a:pt x="4790" y="287"/>
                </a:lnTo>
                <a:lnTo>
                  <a:pt x="4791" y="241"/>
                </a:lnTo>
                <a:lnTo>
                  <a:pt x="4791" y="221"/>
                </a:lnTo>
                <a:lnTo>
                  <a:pt x="4791" y="225"/>
                </a:lnTo>
                <a:lnTo>
                  <a:pt x="4792" y="241"/>
                </a:lnTo>
                <a:lnTo>
                  <a:pt x="4792" y="240"/>
                </a:lnTo>
                <a:lnTo>
                  <a:pt x="4792" y="210"/>
                </a:lnTo>
                <a:lnTo>
                  <a:pt x="4792" y="184"/>
                </a:lnTo>
                <a:lnTo>
                  <a:pt x="4793" y="164"/>
                </a:lnTo>
                <a:lnTo>
                  <a:pt x="4793" y="147"/>
                </a:lnTo>
                <a:lnTo>
                  <a:pt x="4794" y="164"/>
                </a:lnTo>
                <a:lnTo>
                  <a:pt x="4794" y="149"/>
                </a:lnTo>
                <a:lnTo>
                  <a:pt x="4794" y="122"/>
                </a:lnTo>
                <a:lnTo>
                  <a:pt x="4794" y="146"/>
                </a:lnTo>
                <a:lnTo>
                  <a:pt x="4795" y="143"/>
                </a:lnTo>
                <a:lnTo>
                  <a:pt x="4795" y="162"/>
                </a:lnTo>
                <a:lnTo>
                  <a:pt x="4795" y="170"/>
                </a:lnTo>
                <a:lnTo>
                  <a:pt x="4796" y="138"/>
                </a:lnTo>
                <a:lnTo>
                  <a:pt x="4796" y="148"/>
                </a:lnTo>
                <a:lnTo>
                  <a:pt x="4796" y="149"/>
                </a:lnTo>
                <a:lnTo>
                  <a:pt x="4797" y="181"/>
                </a:lnTo>
                <a:lnTo>
                  <a:pt x="4797" y="206"/>
                </a:lnTo>
                <a:lnTo>
                  <a:pt x="4797" y="216"/>
                </a:lnTo>
                <a:lnTo>
                  <a:pt x="4798" y="252"/>
                </a:lnTo>
                <a:lnTo>
                  <a:pt x="4798" y="232"/>
                </a:lnTo>
                <a:lnTo>
                  <a:pt x="4798" y="250"/>
                </a:lnTo>
                <a:lnTo>
                  <a:pt x="4798" y="257"/>
                </a:lnTo>
                <a:lnTo>
                  <a:pt x="4799" y="256"/>
                </a:lnTo>
                <a:lnTo>
                  <a:pt x="4799" y="239"/>
                </a:lnTo>
                <a:lnTo>
                  <a:pt x="4799" y="206"/>
                </a:lnTo>
                <a:lnTo>
                  <a:pt x="4800" y="162"/>
                </a:lnTo>
                <a:lnTo>
                  <a:pt x="4800" y="133"/>
                </a:lnTo>
                <a:lnTo>
                  <a:pt x="4800" y="145"/>
                </a:lnTo>
                <a:lnTo>
                  <a:pt x="4801" y="111"/>
                </a:lnTo>
                <a:lnTo>
                  <a:pt x="4801" y="112"/>
                </a:lnTo>
                <a:lnTo>
                  <a:pt x="4801" y="122"/>
                </a:lnTo>
                <a:lnTo>
                  <a:pt x="4802" y="147"/>
                </a:lnTo>
                <a:lnTo>
                  <a:pt x="4802" y="127"/>
                </a:lnTo>
                <a:lnTo>
                  <a:pt x="4802" y="150"/>
                </a:lnTo>
                <a:lnTo>
                  <a:pt x="4802" y="153"/>
                </a:lnTo>
                <a:lnTo>
                  <a:pt x="4803" y="140"/>
                </a:lnTo>
                <a:lnTo>
                  <a:pt x="4803" y="146"/>
                </a:lnTo>
                <a:lnTo>
                  <a:pt x="4803" y="153"/>
                </a:lnTo>
                <a:lnTo>
                  <a:pt x="4803" y="172"/>
                </a:lnTo>
                <a:lnTo>
                  <a:pt x="4804" y="169"/>
                </a:lnTo>
                <a:lnTo>
                  <a:pt x="4804" y="170"/>
                </a:lnTo>
                <a:lnTo>
                  <a:pt x="4805" y="205"/>
                </a:lnTo>
                <a:lnTo>
                  <a:pt x="4805" y="227"/>
                </a:lnTo>
                <a:lnTo>
                  <a:pt x="4805" y="260"/>
                </a:lnTo>
                <a:lnTo>
                  <a:pt x="4805" y="246"/>
                </a:lnTo>
                <a:lnTo>
                  <a:pt x="4806" y="243"/>
                </a:lnTo>
                <a:lnTo>
                  <a:pt x="4806" y="245"/>
                </a:lnTo>
                <a:lnTo>
                  <a:pt x="4806" y="255"/>
                </a:lnTo>
                <a:lnTo>
                  <a:pt x="4807" y="251"/>
                </a:lnTo>
                <a:lnTo>
                  <a:pt x="4807" y="247"/>
                </a:lnTo>
                <a:lnTo>
                  <a:pt x="4807" y="257"/>
                </a:lnTo>
                <a:lnTo>
                  <a:pt x="4808" y="274"/>
                </a:lnTo>
                <a:lnTo>
                  <a:pt x="4808" y="247"/>
                </a:lnTo>
                <a:lnTo>
                  <a:pt x="4808" y="234"/>
                </a:lnTo>
                <a:lnTo>
                  <a:pt x="4809" y="245"/>
                </a:lnTo>
                <a:lnTo>
                  <a:pt x="4809" y="246"/>
                </a:lnTo>
                <a:lnTo>
                  <a:pt x="4809" y="216"/>
                </a:lnTo>
                <a:lnTo>
                  <a:pt x="4809" y="202"/>
                </a:lnTo>
                <a:lnTo>
                  <a:pt x="4810" y="190"/>
                </a:lnTo>
                <a:lnTo>
                  <a:pt x="4810" y="166"/>
                </a:lnTo>
                <a:lnTo>
                  <a:pt x="4810" y="160"/>
                </a:lnTo>
                <a:lnTo>
                  <a:pt x="4811" y="140"/>
                </a:lnTo>
                <a:lnTo>
                  <a:pt x="4811" y="148"/>
                </a:lnTo>
                <a:lnTo>
                  <a:pt x="4811" y="144"/>
                </a:lnTo>
                <a:lnTo>
                  <a:pt x="4812" y="143"/>
                </a:lnTo>
                <a:lnTo>
                  <a:pt x="4812" y="154"/>
                </a:lnTo>
                <a:lnTo>
                  <a:pt x="4812" y="206"/>
                </a:lnTo>
                <a:lnTo>
                  <a:pt x="4813" y="208"/>
                </a:lnTo>
                <a:lnTo>
                  <a:pt x="4813" y="261"/>
                </a:lnTo>
                <a:lnTo>
                  <a:pt x="4813" y="260"/>
                </a:lnTo>
                <a:lnTo>
                  <a:pt x="4813" y="280"/>
                </a:lnTo>
                <a:lnTo>
                  <a:pt x="4814" y="278"/>
                </a:lnTo>
                <a:lnTo>
                  <a:pt x="4814" y="284"/>
                </a:lnTo>
                <a:lnTo>
                  <a:pt x="4814" y="285"/>
                </a:lnTo>
                <a:lnTo>
                  <a:pt x="4815" y="269"/>
                </a:lnTo>
                <a:lnTo>
                  <a:pt x="4815" y="265"/>
                </a:lnTo>
                <a:lnTo>
                  <a:pt x="4815" y="273"/>
                </a:lnTo>
                <a:lnTo>
                  <a:pt x="4816" y="267"/>
                </a:lnTo>
                <a:lnTo>
                  <a:pt x="4816" y="280"/>
                </a:lnTo>
                <a:lnTo>
                  <a:pt x="4816" y="253"/>
                </a:lnTo>
                <a:lnTo>
                  <a:pt x="4817" y="255"/>
                </a:lnTo>
                <a:lnTo>
                  <a:pt x="4817" y="245"/>
                </a:lnTo>
                <a:lnTo>
                  <a:pt x="4817" y="239"/>
                </a:lnTo>
                <a:lnTo>
                  <a:pt x="4817" y="232"/>
                </a:lnTo>
                <a:lnTo>
                  <a:pt x="4818" y="227"/>
                </a:lnTo>
                <a:lnTo>
                  <a:pt x="4818" y="198"/>
                </a:lnTo>
                <a:lnTo>
                  <a:pt x="4819" y="176"/>
                </a:lnTo>
                <a:lnTo>
                  <a:pt x="4819" y="176"/>
                </a:lnTo>
                <a:lnTo>
                  <a:pt x="4819" y="171"/>
                </a:lnTo>
                <a:lnTo>
                  <a:pt x="4819" y="174"/>
                </a:lnTo>
                <a:lnTo>
                  <a:pt x="4820" y="166"/>
                </a:lnTo>
                <a:lnTo>
                  <a:pt x="4820" y="141"/>
                </a:lnTo>
                <a:lnTo>
                  <a:pt x="4820" y="127"/>
                </a:lnTo>
                <a:lnTo>
                  <a:pt x="4820" y="161"/>
                </a:lnTo>
                <a:lnTo>
                  <a:pt x="4821" y="184"/>
                </a:lnTo>
                <a:lnTo>
                  <a:pt x="4821" y="222"/>
                </a:lnTo>
                <a:lnTo>
                  <a:pt x="4821" y="231"/>
                </a:lnTo>
                <a:lnTo>
                  <a:pt x="4822" y="225"/>
                </a:lnTo>
                <a:lnTo>
                  <a:pt x="4822" y="167"/>
                </a:lnTo>
                <a:lnTo>
                  <a:pt x="4822" y="160"/>
                </a:lnTo>
                <a:lnTo>
                  <a:pt x="4823" y="142"/>
                </a:lnTo>
                <a:lnTo>
                  <a:pt x="4823" y="146"/>
                </a:lnTo>
                <a:lnTo>
                  <a:pt x="4823" y="154"/>
                </a:lnTo>
                <a:lnTo>
                  <a:pt x="4824" y="183"/>
                </a:lnTo>
                <a:lnTo>
                  <a:pt x="4824" y="209"/>
                </a:lnTo>
                <a:lnTo>
                  <a:pt x="4824" y="242"/>
                </a:lnTo>
                <a:lnTo>
                  <a:pt x="4824" y="226"/>
                </a:lnTo>
                <a:lnTo>
                  <a:pt x="4825" y="204"/>
                </a:lnTo>
                <a:lnTo>
                  <a:pt x="4825" y="168"/>
                </a:lnTo>
                <a:lnTo>
                  <a:pt x="4826" y="155"/>
                </a:lnTo>
                <a:lnTo>
                  <a:pt x="4826" y="175"/>
                </a:lnTo>
                <a:lnTo>
                  <a:pt x="4826" y="183"/>
                </a:lnTo>
                <a:lnTo>
                  <a:pt x="4826" y="195"/>
                </a:lnTo>
                <a:lnTo>
                  <a:pt x="4827" y="212"/>
                </a:lnTo>
                <a:lnTo>
                  <a:pt x="4827" y="262"/>
                </a:lnTo>
                <a:lnTo>
                  <a:pt x="4827" y="299"/>
                </a:lnTo>
                <a:lnTo>
                  <a:pt x="4828" y="308"/>
                </a:lnTo>
                <a:lnTo>
                  <a:pt x="4828" y="308"/>
                </a:lnTo>
                <a:lnTo>
                  <a:pt x="4828" y="314"/>
                </a:lnTo>
                <a:lnTo>
                  <a:pt x="4828" y="305"/>
                </a:lnTo>
                <a:lnTo>
                  <a:pt x="4829" y="303"/>
                </a:lnTo>
                <a:lnTo>
                  <a:pt x="4829" y="281"/>
                </a:lnTo>
                <a:lnTo>
                  <a:pt x="4830" y="267"/>
                </a:lnTo>
                <a:lnTo>
                  <a:pt x="4830" y="281"/>
                </a:lnTo>
                <a:lnTo>
                  <a:pt x="4830" y="271"/>
                </a:lnTo>
                <a:lnTo>
                  <a:pt x="4830" y="269"/>
                </a:lnTo>
                <a:lnTo>
                  <a:pt x="4831" y="255"/>
                </a:lnTo>
                <a:lnTo>
                  <a:pt x="4831" y="266"/>
                </a:lnTo>
                <a:lnTo>
                  <a:pt x="4831" y="255"/>
                </a:lnTo>
                <a:lnTo>
                  <a:pt x="4831" y="271"/>
                </a:lnTo>
                <a:lnTo>
                  <a:pt x="4832" y="282"/>
                </a:lnTo>
                <a:lnTo>
                  <a:pt x="4832" y="296"/>
                </a:lnTo>
                <a:lnTo>
                  <a:pt x="4832" y="299"/>
                </a:lnTo>
                <a:lnTo>
                  <a:pt x="4833" y="283"/>
                </a:lnTo>
                <a:lnTo>
                  <a:pt x="4833" y="283"/>
                </a:lnTo>
                <a:lnTo>
                  <a:pt x="4833" y="275"/>
                </a:lnTo>
                <a:lnTo>
                  <a:pt x="4834" y="223"/>
                </a:lnTo>
                <a:lnTo>
                  <a:pt x="4834" y="211"/>
                </a:lnTo>
                <a:lnTo>
                  <a:pt x="4834" y="220"/>
                </a:lnTo>
                <a:lnTo>
                  <a:pt x="4835" y="222"/>
                </a:lnTo>
                <a:lnTo>
                  <a:pt x="4835" y="215"/>
                </a:lnTo>
                <a:lnTo>
                  <a:pt x="4835" y="183"/>
                </a:lnTo>
                <a:lnTo>
                  <a:pt x="4835" y="171"/>
                </a:lnTo>
                <a:lnTo>
                  <a:pt x="4836" y="170"/>
                </a:lnTo>
                <a:lnTo>
                  <a:pt x="4836" y="153"/>
                </a:lnTo>
                <a:lnTo>
                  <a:pt x="4837" y="128"/>
                </a:lnTo>
                <a:lnTo>
                  <a:pt x="4837" y="147"/>
                </a:lnTo>
                <a:lnTo>
                  <a:pt x="4837" y="177"/>
                </a:lnTo>
                <a:lnTo>
                  <a:pt x="4837" y="169"/>
                </a:lnTo>
                <a:lnTo>
                  <a:pt x="4838" y="154"/>
                </a:lnTo>
                <a:lnTo>
                  <a:pt x="4838" y="158"/>
                </a:lnTo>
                <a:lnTo>
                  <a:pt x="4838" y="142"/>
                </a:lnTo>
                <a:lnTo>
                  <a:pt x="4839" y="155"/>
                </a:lnTo>
                <a:lnTo>
                  <a:pt x="4839" y="140"/>
                </a:lnTo>
                <a:lnTo>
                  <a:pt x="4839" y="167"/>
                </a:lnTo>
                <a:lnTo>
                  <a:pt x="4839" y="130"/>
                </a:lnTo>
                <a:lnTo>
                  <a:pt x="4840" y="153"/>
                </a:lnTo>
                <a:lnTo>
                  <a:pt x="4840" y="166"/>
                </a:lnTo>
                <a:lnTo>
                  <a:pt x="4841" y="149"/>
                </a:lnTo>
                <a:lnTo>
                  <a:pt x="4841" y="160"/>
                </a:lnTo>
                <a:lnTo>
                  <a:pt x="4841" y="147"/>
                </a:lnTo>
                <a:lnTo>
                  <a:pt x="4841" y="137"/>
                </a:lnTo>
                <a:lnTo>
                  <a:pt x="4842" y="134"/>
                </a:lnTo>
                <a:lnTo>
                  <a:pt x="4842" y="111"/>
                </a:lnTo>
                <a:lnTo>
                  <a:pt x="4842" y="145"/>
                </a:lnTo>
                <a:lnTo>
                  <a:pt x="4843" y="137"/>
                </a:lnTo>
                <a:lnTo>
                  <a:pt x="4843" y="139"/>
                </a:lnTo>
                <a:lnTo>
                  <a:pt x="4843" y="134"/>
                </a:lnTo>
                <a:lnTo>
                  <a:pt x="4843" y="127"/>
                </a:lnTo>
                <a:lnTo>
                  <a:pt x="4844" y="219"/>
                </a:lnTo>
                <a:lnTo>
                  <a:pt x="4844" y="250"/>
                </a:lnTo>
                <a:lnTo>
                  <a:pt x="4845" y="268"/>
                </a:lnTo>
                <a:lnTo>
                  <a:pt x="4845" y="295"/>
                </a:lnTo>
                <a:lnTo>
                  <a:pt x="4845" y="288"/>
                </a:lnTo>
                <a:lnTo>
                  <a:pt x="4845" y="285"/>
                </a:lnTo>
                <a:lnTo>
                  <a:pt x="4846" y="280"/>
                </a:lnTo>
                <a:lnTo>
                  <a:pt x="4846" y="278"/>
                </a:lnTo>
                <a:lnTo>
                  <a:pt x="4846" y="287"/>
                </a:lnTo>
                <a:lnTo>
                  <a:pt x="4846" y="299"/>
                </a:lnTo>
                <a:lnTo>
                  <a:pt x="4847" y="284"/>
                </a:lnTo>
                <a:lnTo>
                  <a:pt x="4847" y="283"/>
                </a:lnTo>
                <a:lnTo>
                  <a:pt x="4848" y="261"/>
                </a:lnTo>
                <a:lnTo>
                  <a:pt x="4848" y="269"/>
                </a:lnTo>
                <a:lnTo>
                  <a:pt x="4848" y="262"/>
                </a:lnTo>
                <a:lnTo>
                  <a:pt x="4848" y="263"/>
                </a:lnTo>
                <a:lnTo>
                  <a:pt x="4849" y="246"/>
                </a:lnTo>
                <a:lnTo>
                  <a:pt x="4849" y="247"/>
                </a:lnTo>
                <a:lnTo>
                  <a:pt x="4849" y="241"/>
                </a:lnTo>
                <a:lnTo>
                  <a:pt x="4850" y="238"/>
                </a:lnTo>
                <a:lnTo>
                  <a:pt x="4850" y="215"/>
                </a:lnTo>
                <a:lnTo>
                  <a:pt x="4850" y="213"/>
                </a:lnTo>
                <a:lnTo>
                  <a:pt x="4850" y="203"/>
                </a:lnTo>
                <a:lnTo>
                  <a:pt x="4851" y="212"/>
                </a:lnTo>
                <a:lnTo>
                  <a:pt x="4851" y="208"/>
                </a:lnTo>
                <a:lnTo>
                  <a:pt x="4852" y="222"/>
                </a:lnTo>
                <a:lnTo>
                  <a:pt x="4852" y="226"/>
                </a:lnTo>
                <a:lnTo>
                  <a:pt x="4852" y="237"/>
                </a:lnTo>
                <a:lnTo>
                  <a:pt x="4852" y="271"/>
                </a:lnTo>
                <a:lnTo>
                  <a:pt x="4853" y="260"/>
                </a:lnTo>
                <a:lnTo>
                  <a:pt x="4853" y="260"/>
                </a:lnTo>
                <a:lnTo>
                  <a:pt x="4853" y="261"/>
                </a:lnTo>
                <a:lnTo>
                  <a:pt x="4854" y="266"/>
                </a:lnTo>
                <a:lnTo>
                  <a:pt x="4854" y="270"/>
                </a:lnTo>
                <a:lnTo>
                  <a:pt x="4854" y="258"/>
                </a:lnTo>
                <a:lnTo>
                  <a:pt x="4854" y="269"/>
                </a:lnTo>
                <a:lnTo>
                  <a:pt x="4855" y="268"/>
                </a:lnTo>
                <a:lnTo>
                  <a:pt x="4855" y="296"/>
                </a:lnTo>
                <a:lnTo>
                  <a:pt x="4856" y="289"/>
                </a:lnTo>
                <a:lnTo>
                  <a:pt x="4856" y="274"/>
                </a:lnTo>
                <a:lnTo>
                  <a:pt x="4856" y="267"/>
                </a:lnTo>
                <a:lnTo>
                  <a:pt x="4856" y="253"/>
                </a:lnTo>
                <a:lnTo>
                  <a:pt x="4857" y="217"/>
                </a:lnTo>
                <a:lnTo>
                  <a:pt x="4857" y="208"/>
                </a:lnTo>
                <a:lnTo>
                  <a:pt x="4857" y="201"/>
                </a:lnTo>
                <a:lnTo>
                  <a:pt x="4858" y="179"/>
                </a:lnTo>
                <a:lnTo>
                  <a:pt x="4858" y="187"/>
                </a:lnTo>
                <a:lnTo>
                  <a:pt x="4858" y="182"/>
                </a:lnTo>
                <a:lnTo>
                  <a:pt x="4859" y="172"/>
                </a:lnTo>
                <a:lnTo>
                  <a:pt x="4859" y="127"/>
                </a:lnTo>
                <a:lnTo>
                  <a:pt x="4859" y="148"/>
                </a:lnTo>
                <a:lnTo>
                  <a:pt x="4860" y="157"/>
                </a:lnTo>
                <a:lnTo>
                  <a:pt x="4860" y="162"/>
                </a:lnTo>
                <a:lnTo>
                  <a:pt x="4860" y="194"/>
                </a:lnTo>
                <a:lnTo>
                  <a:pt x="4860" y="217"/>
                </a:lnTo>
                <a:lnTo>
                  <a:pt x="4861" y="220"/>
                </a:lnTo>
                <a:lnTo>
                  <a:pt x="4861" y="218"/>
                </a:lnTo>
                <a:lnTo>
                  <a:pt x="4861" y="232"/>
                </a:lnTo>
                <a:lnTo>
                  <a:pt x="4861" y="226"/>
                </a:lnTo>
                <a:lnTo>
                  <a:pt x="4862" y="206"/>
                </a:lnTo>
                <a:lnTo>
                  <a:pt x="4862" y="204"/>
                </a:lnTo>
                <a:lnTo>
                  <a:pt x="4863" y="205"/>
                </a:lnTo>
                <a:lnTo>
                  <a:pt x="4863" y="199"/>
                </a:lnTo>
                <a:lnTo>
                  <a:pt x="4863" y="219"/>
                </a:lnTo>
                <a:lnTo>
                  <a:pt x="4863" y="206"/>
                </a:lnTo>
                <a:lnTo>
                  <a:pt x="4864" y="193"/>
                </a:lnTo>
                <a:lnTo>
                  <a:pt x="4864" y="184"/>
                </a:lnTo>
                <a:lnTo>
                  <a:pt x="4864" y="177"/>
                </a:lnTo>
                <a:lnTo>
                  <a:pt x="4865" y="127"/>
                </a:lnTo>
                <a:lnTo>
                  <a:pt x="4865" y="165"/>
                </a:lnTo>
                <a:lnTo>
                  <a:pt x="4865" y="177"/>
                </a:lnTo>
                <a:lnTo>
                  <a:pt x="4865" y="209"/>
                </a:lnTo>
                <a:lnTo>
                  <a:pt x="4866" y="198"/>
                </a:lnTo>
                <a:lnTo>
                  <a:pt x="4866" y="182"/>
                </a:lnTo>
                <a:lnTo>
                  <a:pt x="4867" y="196"/>
                </a:lnTo>
                <a:lnTo>
                  <a:pt x="4867" y="165"/>
                </a:lnTo>
                <a:lnTo>
                  <a:pt x="4867" y="183"/>
                </a:lnTo>
                <a:lnTo>
                  <a:pt x="4867" y="157"/>
                </a:lnTo>
                <a:lnTo>
                  <a:pt x="4868" y="156"/>
                </a:lnTo>
                <a:lnTo>
                  <a:pt x="4868" y="192"/>
                </a:lnTo>
                <a:lnTo>
                  <a:pt x="4868" y="232"/>
                </a:lnTo>
                <a:lnTo>
                  <a:pt x="4869" y="237"/>
                </a:lnTo>
                <a:lnTo>
                  <a:pt x="4869" y="256"/>
                </a:lnTo>
                <a:lnTo>
                  <a:pt x="4869" y="244"/>
                </a:lnTo>
                <a:lnTo>
                  <a:pt x="4870" y="216"/>
                </a:lnTo>
                <a:lnTo>
                  <a:pt x="4870" y="184"/>
                </a:lnTo>
                <a:lnTo>
                  <a:pt x="4870" y="161"/>
                </a:lnTo>
                <a:lnTo>
                  <a:pt x="4871" y="149"/>
                </a:lnTo>
                <a:lnTo>
                  <a:pt x="4871" y="164"/>
                </a:lnTo>
                <a:lnTo>
                  <a:pt x="4871" y="148"/>
                </a:lnTo>
                <a:lnTo>
                  <a:pt x="4871" y="172"/>
                </a:lnTo>
                <a:lnTo>
                  <a:pt x="4872" y="205"/>
                </a:lnTo>
                <a:lnTo>
                  <a:pt x="4872" y="216"/>
                </a:lnTo>
                <a:lnTo>
                  <a:pt x="4872" y="206"/>
                </a:lnTo>
                <a:lnTo>
                  <a:pt x="4872" y="210"/>
                </a:lnTo>
                <a:lnTo>
                  <a:pt x="4873" y="216"/>
                </a:lnTo>
                <a:lnTo>
                  <a:pt x="4873" y="257"/>
                </a:lnTo>
                <a:lnTo>
                  <a:pt x="4874" y="250"/>
                </a:lnTo>
                <a:lnTo>
                  <a:pt x="4874" y="242"/>
                </a:lnTo>
                <a:lnTo>
                  <a:pt x="4874" y="250"/>
                </a:lnTo>
                <a:lnTo>
                  <a:pt x="4874" y="239"/>
                </a:lnTo>
                <a:lnTo>
                  <a:pt x="4875" y="244"/>
                </a:lnTo>
                <a:lnTo>
                  <a:pt x="4875" y="238"/>
                </a:lnTo>
                <a:lnTo>
                  <a:pt x="4875" y="216"/>
                </a:lnTo>
                <a:lnTo>
                  <a:pt x="4876" y="195"/>
                </a:lnTo>
                <a:lnTo>
                  <a:pt x="4876" y="239"/>
                </a:lnTo>
                <a:lnTo>
                  <a:pt x="4876" y="255"/>
                </a:lnTo>
                <a:lnTo>
                  <a:pt x="4876" y="293"/>
                </a:lnTo>
                <a:lnTo>
                  <a:pt x="4877" y="287"/>
                </a:lnTo>
                <a:lnTo>
                  <a:pt x="4877" y="269"/>
                </a:lnTo>
                <a:lnTo>
                  <a:pt x="4878" y="275"/>
                </a:lnTo>
                <a:lnTo>
                  <a:pt x="4878" y="283"/>
                </a:lnTo>
                <a:lnTo>
                  <a:pt x="4878" y="298"/>
                </a:lnTo>
                <a:lnTo>
                  <a:pt x="4878" y="299"/>
                </a:lnTo>
                <a:lnTo>
                  <a:pt x="4879" y="289"/>
                </a:lnTo>
                <a:lnTo>
                  <a:pt x="4879" y="268"/>
                </a:lnTo>
                <a:lnTo>
                  <a:pt x="4879" y="274"/>
                </a:lnTo>
                <a:lnTo>
                  <a:pt x="4880" y="260"/>
                </a:lnTo>
                <a:lnTo>
                  <a:pt x="4880" y="269"/>
                </a:lnTo>
                <a:lnTo>
                  <a:pt x="4880" y="246"/>
                </a:lnTo>
                <a:lnTo>
                  <a:pt x="4881" y="202"/>
                </a:lnTo>
                <a:lnTo>
                  <a:pt x="4881" y="189"/>
                </a:lnTo>
                <a:lnTo>
                  <a:pt x="4881" y="212"/>
                </a:lnTo>
                <a:lnTo>
                  <a:pt x="4882" y="186"/>
                </a:lnTo>
                <a:lnTo>
                  <a:pt x="4882" y="192"/>
                </a:lnTo>
                <a:lnTo>
                  <a:pt x="4882" y="175"/>
                </a:lnTo>
                <a:lnTo>
                  <a:pt x="4882" y="201"/>
                </a:lnTo>
                <a:lnTo>
                  <a:pt x="4883" y="220"/>
                </a:lnTo>
                <a:lnTo>
                  <a:pt x="4883" y="293"/>
                </a:lnTo>
                <a:lnTo>
                  <a:pt x="4883" y="286"/>
                </a:lnTo>
                <a:lnTo>
                  <a:pt x="4884" y="242"/>
                </a:lnTo>
                <a:lnTo>
                  <a:pt x="4884" y="260"/>
                </a:lnTo>
                <a:lnTo>
                  <a:pt x="4884" y="290"/>
                </a:lnTo>
                <a:lnTo>
                  <a:pt x="4885" y="293"/>
                </a:lnTo>
                <a:lnTo>
                  <a:pt x="4885" y="285"/>
                </a:lnTo>
                <a:lnTo>
                  <a:pt x="4885" y="265"/>
                </a:lnTo>
                <a:lnTo>
                  <a:pt x="4886" y="295"/>
                </a:lnTo>
                <a:lnTo>
                  <a:pt x="4886" y="257"/>
                </a:lnTo>
                <a:lnTo>
                  <a:pt x="4886" y="222"/>
                </a:lnTo>
                <a:lnTo>
                  <a:pt x="4886" y="194"/>
                </a:lnTo>
                <a:lnTo>
                  <a:pt x="4887" y="198"/>
                </a:lnTo>
                <a:lnTo>
                  <a:pt x="4887" y="177"/>
                </a:lnTo>
                <a:lnTo>
                  <a:pt x="4887" y="174"/>
                </a:lnTo>
                <a:lnTo>
                  <a:pt x="4887" y="171"/>
                </a:lnTo>
                <a:lnTo>
                  <a:pt x="4888" y="232"/>
                </a:lnTo>
                <a:lnTo>
                  <a:pt x="4888" y="195"/>
                </a:lnTo>
                <a:lnTo>
                  <a:pt x="4889" y="209"/>
                </a:lnTo>
                <a:lnTo>
                  <a:pt x="4889" y="212"/>
                </a:lnTo>
                <a:lnTo>
                  <a:pt x="4889" y="228"/>
                </a:lnTo>
                <a:lnTo>
                  <a:pt x="4889" y="203"/>
                </a:lnTo>
                <a:lnTo>
                  <a:pt x="4890" y="208"/>
                </a:lnTo>
                <a:lnTo>
                  <a:pt x="4890" y="170"/>
                </a:lnTo>
                <a:lnTo>
                  <a:pt x="4890" y="192"/>
                </a:lnTo>
                <a:lnTo>
                  <a:pt x="4891" y="164"/>
                </a:lnTo>
                <a:lnTo>
                  <a:pt x="4891" y="217"/>
                </a:lnTo>
                <a:lnTo>
                  <a:pt x="4891" y="197"/>
                </a:lnTo>
                <a:lnTo>
                  <a:pt x="4892" y="250"/>
                </a:lnTo>
                <a:lnTo>
                  <a:pt x="4892" y="166"/>
                </a:lnTo>
                <a:lnTo>
                  <a:pt x="4892" y="184"/>
                </a:lnTo>
                <a:lnTo>
                  <a:pt x="4893" y="201"/>
                </a:lnTo>
                <a:lnTo>
                  <a:pt x="4893" y="204"/>
                </a:lnTo>
                <a:lnTo>
                  <a:pt x="4893" y="185"/>
                </a:lnTo>
                <a:lnTo>
                  <a:pt x="4893" y="170"/>
                </a:lnTo>
                <a:lnTo>
                  <a:pt x="4894" y="162"/>
                </a:lnTo>
                <a:lnTo>
                  <a:pt x="4894" y="164"/>
                </a:lnTo>
                <a:lnTo>
                  <a:pt x="4894" y="154"/>
                </a:lnTo>
                <a:lnTo>
                  <a:pt x="4895" y="122"/>
                </a:lnTo>
                <a:lnTo>
                  <a:pt x="4895" y="132"/>
                </a:lnTo>
                <a:lnTo>
                  <a:pt x="4895" y="141"/>
                </a:lnTo>
                <a:lnTo>
                  <a:pt x="4896" y="146"/>
                </a:lnTo>
                <a:lnTo>
                  <a:pt x="4896" y="126"/>
                </a:lnTo>
                <a:lnTo>
                  <a:pt x="4896" y="115"/>
                </a:lnTo>
                <a:lnTo>
                  <a:pt x="4897" y="117"/>
                </a:lnTo>
                <a:lnTo>
                  <a:pt x="4897" y="128"/>
                </a:lnTo>
                <a:lnTo>
                  <a:pt x="4897" y="141"/>
                </a:lnTo>
                <a:lnTo>
                  <a:pt x="4897" y="178"/>
                </a:lnTo>
                <a:lnTo>
                  <a:pt x="4898" y="150"/>
                </a:lnTo>
                <a:lnTo>
                  <a:pt x="4898" y="140"/>
                </a:lnTo>
                <a:lnTo>
                  <a:pt x="4899" y="139"/>
                </a:lnTo>
                <a:lnTo>
                  <a:pt x="4899" y="155"/>
                </a:lnTo>
                <a:lnTo>
                  <a:pt x="4899" y="147"/>
                </a:lnTo>
                <a:lnTo>
                  <a:pt x="4899" y="144"/>
                </a:lnTo>
                <a:lnTo>
                  <a:pt x="4900" y="142"/>
                </a:lnTo>
                <a:lnTo>
                  <a:pt x="4900" y="201"/>
                </a:lnTo>
                <a:lnTo>
                  <a:pt x="4900" y="204"/>
                </a:lnTo>
                <a:lnTo>
                  <a:pt x="4901" y="211"/>
                </a:lnTo>
                <a:lnTo>
                  <a:pt x="4901" y="214"/>
                </a:lnTo>
                <a:lnTo>
                  <a:pt x="4901" y="198"/>
                </a:lnTo>
                <a:lnTo>
                  <a:pt x="4901" y="148"/>
                </a:lnTo>
                <a:lnTo>
                  <a:pt x="4902" y="140"/>
                </a:lnTo>
                <a:lnTo>
                  <a:pt x="4902" y="152"/>
                </a:lnTo>
                <a:lnTo>
                  <a:pt x="4903" y="164"/>
                </a:lnTo>
                <a:lnTo>
                  <a:pt x="4903" y="148"/>
                </a:lnTo>
                <a:lnTo>
                  <a:pt x="4903" y="184"/>
                </a:lnTo>
                <a:lnTo>
                  <a:pt x="4903" y="162"/>
                </a:lnTo>
                <a:lnTo>
                  <a:pt x="4904" y="194"/>
                </a:lnTo>
                <a:lnTo>
                  <a:pt x="4904" y="222"/>
                </a:lnTo>
                <a:lnTo>
                  <a:pt x="4904" y="190"/>
                </a:lnTo>
                <a:lnTo>
                  <a:pt x="4904" y="165"/>
                </a:lnTo>
                <a:lnTo>
                  <a:pt x="4905" y="151"/>
                </a:lnTo>
                <a:lnTo>
                  <a:pt x="4905" y="89"/>
                </a:lnTo>
                <a:lnTo>
                  <a:pt x="4905" y="79"/>
                </a:lnTo>
                <a:lnTo>
                  <a:pt x="4906" y="78"/>
                </a:lnTo>
                <a:lnTo>
                  <a:pt x="4906" y="86"/>
                </a:lnTo>
                <a:lnTo>
                  <a:pt x="4906" y="59"/>
                </a:lnTo>
                <a:lnTo>
                  <a:pt x="4907" y="87"/>
                </a:lnTo>
                <a:lnTo>
                  <a:pt x="4907" y="106"/>
                </a:lnTo>
                <a:lnTo>
                  <a:pt x="4907" y="146"/>
                </a:lnTo>
                <a:lnTo>
                  <a:pt x="4908" y="188"/>
                </a:lnTo>
                <a:lnTo>
                  <a:pt x="4908" y="225"/>
                </a:lnTo>
                <a:lnTo>
                  <a:pt x="4908" y="231"/>
                </a:lnTo>
                <a:lnTo>
                  <a:pt x="4908" y="226"/>
                </a:lnTo>
                <a:lnTo>
                  <a:pt x="4909" y="250"/>
                </a:lnTo>
                <a:lnTo>
                  <a:pt x="4909" y="271"/>
                </a:lnTo>
                <a:lnTo>
                  <a:pt x="4910" y="268"/>
                </a:lnTo>
                <a:lnTo>
                  <a:pt x="4910" y="243"/>
                </a:lnTo>
                <a:lnTo>
                  <a:pt x="4910" y="233"/>
                </a:lnTo>
                <a:lnTo>
                  <a:pt x="4910" y="233"/>
                </a:lnTo>
                <a:lnTo>
                  <a:pt x="4911" y="244"/>
                </a:lnTo>
                <a:lnTo>
                  <a:pt x="4911" y="243"/>
                </a:lnTo>
                <a:lnTo>
                  <a:pt x="4911" y="251"/>
                </a:lnTo>
                <a:lnTo>
                  <a:pt x="4912" y="229"/>
                </a:lnTo>
                <a:lnTo>
                  <a:pt x="4912" y="232"/>
                </a:lnTo>
                <a:lnTo>
                  <a:pt x="4912" y="252"/>
                </a:lnTo>
                <a:lnTo>
                  <a:pt x="4912" y="235"/>
                </a:lnTo>
                <a:lnTo>
                  <a:pt x="4913" y="216"/>
                </a:lnTo>
                <a:lnTo>
                  <a:pt x="4913" y="239"/>
                </a:lnTo>
                <a:lnTo>
                  <a:pt x="4914" y="211"/>
                </a:lnTo>
                <a:lnTo>
                  <a:pt x="4914" y="185"/>
                </a:lnTo>
                <a:lnTo>
                  <a:pt x="4914" y="200"/>
                </a:lnTo>
                <a:lnTo>
                  <a:pt x="4914" y="167"/>
                </a:lnTo>
                <a:lnTo>
                  <a:pt x="4915" y="212"/>
                </a:lnTo>
                <a:lnTo>
                  <a:pt x="4915" y="174"/>
                </a:lnTo>
                <a:lnTo>
                  <a:pt x="4915" y="117"/>
                </a:lnTo>
                <a:lnTo>
                  <a:pt x="4915" y="136"/>
                </a:lnTo>
                <a:lnTo>
                  <a:pt x="4916" y="172"/>
                </a:lnTo>
                <a:lnTo>
                  <a:pt x="4916" y="212"/>
                </a:lnTo>
                <a:lnTo>
                  <a:pt x="4916" y="174"/>
                </a:lnTo>
                <a:lnTo>
                  <a:pt x="4917" y="158"/>
                </a:lnTo>
                <a:lnTo>
                  <a:pt x="4917" y="146"/>
                </a:lnTo>
                <a:lnTo>
                  <a:pt x="4918" y="150"/>
                </a:lnTo>
                <a:lnTo>
                  <a:pt x="4918" y="115"/>
                </a:lnTo>
                <a:lnTo>
                  <a:pt x="4918" y="98"/>
                </a:lnTo>
                <a:lnTo>
                  <a:pt x="4918" y="102"/>
                </a:lnTo>
                <a:lnTo>
                  <a:pt x="4919" y="112"/>
                </a:lnTo>
                <a:lnTo>
                  <a:pt x="4919" y="164"/>
                </a:lnTo>
                <a:lnTo>
                  <a:pt x="4919" y="184"/>
                </a:lnTo>
                <a:lnTo>
                  <a:pt x="4919" y="186"/>
                </a:lnTo>
                <a:lnTo>
                  <a:pt x="4920" y="181"/>
                </a:lnTo>
                <a:lnTo>
                  <a:pt x="4920" y="180"/>
                </a:lnTo>
                <a:lnTo>
                  <a:pt x="4921" y="145"/>
                </a:lnTo>
                <a:lnTo>
                  <a:pt x="4921" y="161"/>
                </a:lnTo>
                <a:lnTo>
                  <a:pt x="4921" y="168"/>
                </a:lnTo>
                <a:lnTo>
                  <a:pt x="4921" y="189"/>
                </a:lnTo>
                <a:lnTo>
                  <a:pt x="4922" y="165"/>
                </a:lnTo>
                <a:lnTo>
                  <a:pt x="4922" y="152"/>
                </a:lnTo>
                <a:lnTo>
                  <a:pt x="4922" y="146"/>
                </a:lnTo>
                <a:lnTo>
                  <a:pt x="4923" y="137"/>
                </a:lnTo>
                <a:lnTo>
                  <a:pt x="4923" y="133"/>
                </a:lnTo>
                <a:lnTo>
                  <a:pt x="4923" y="156"/>
                </a:lnTo>
                <a:lnTo>
                  <a:pt x="4923" y="172"/>
                </a:lnTo>
                <a:lnTo>
                  <a:pt x="4924" y="211"/>
                </a:lnTo>
                <a:lnTo>
                  <a:pt x="4924" y="177"/>
                </a:lnTo>
                <a:lnTo>
                  <a:pt x="4925" y="169"/>
                </a:lnTo>
                <a:lnTo>
                  <a:pt x="4925" y="175"/>
                </a:lnTo>
                <a:lnTo>
                  <a:pt x="4925" y="193"/>
                </a:lnTo>
                <a:lnTo>
                  <a:pt x="4925" y="199"/>
                </a:lnTo>
                <a:lnTo>
                  <a:pt x="4926" y="206"/>
                </a:lnTo>
                <a:lnTo>
                  <a:pt x="4926" y="202"/>
                </a:lnTo>
                <a:lnTo>
                  <a:pt x="4926" y="216"/>
                </a:lnTo>
                <a:lnTo>
                  <a:pt x="4927" y="190"/>
                </a:lnTo>
                <a:lnTo>
                  <a:pt x="4927" y="178"/>
                </a:lnTo>
                <a:lnTo>
                  <a:pt x="4927" y="172"/>
                </a:lnTo>
                <a:lnTo>
                  <a:pt x="4927" y="156"/>
                </a:lnTo>
                <a:lnTo>
                  <a:pt x="4928" y="154"/>
                </a:lnTo>
                <a:lnTo>
                  <a:pt x="4928" y="168"/>
                </a:lnTo>
                <a:lnTo>
                  <a:pt x="4929" y="179"/>
                </a:lnTo>
                <a:lnTo>
                  <a:pt x="4929" y="190"/>
                </a:lnTo>
                <a:lnTo>
                  <a:pt x="4929" y="214"/>
                </a:lnTo>
                <a:lnTo>
                  <a:pt x="4929" y="194"/>
                </a:lnTo>
                <a:lnTo>
                  <a:pt x="4930" y="137"/>
                </a:lnTo>
                <a:lnTo>
                  <a:pt x="4930" y="113"/>
                </a:lnTo>
                <a:lnTo>
                  <a:pt x="4930" y="115"/>
                </a:lnTo>
                <a:lnTo>
                  <a:pt x="4930" y="102"/>
                </a:lnTo>
                <a:lnTo>
                  <a:pt x="4931" y="102"/>
                </a:lnTo>
                <a:lnTo>
                  <a:pt x="4931" y="142"/>
                </a:lnTo>
                <a:lnTo>
                  <a:pt x="4932" y="179"/>
                </a:lnTo>
                <a:lnTo>
                  <a:pt x="4932" y="220"/>
                </a:lnTo>
                <a:lnTo>
                  <a:pt x="4932" y="195"/>
                </a:lnTo>
                <a:lnTo>
                  <a:pt x="4932" y="164"/>
                </a:lnTo>
                <a:lnTo>
                  <a:pt x="4933" y="164"/>
                </a:lnTo>
                <a:lnTo>
                  <a:pt x="4933" y="181"/>
                </a:lnTo>
                <a:lnTo>
                  <a:pt x="4933" y="192"/>
                </a:lnTo>
                <a:lnTo>
                  <a:pt x="4934" y="205"/>
                </a:lnTo>
                <a:lnTo>
                  <a:pt x="4934" y="161"/>
                </a:lnTo>
                <a:lnTo>
                  <a:pt x="4934" y="125"/>
                </a:lnTo>
                <a:lnTo>
                  <a:pt x="4934" y="132"/>
                </a:lnTo>
                <a:lnTo>
                  <a:pt x="4935" y="110"/>
                </a:lnTo>
                <a:lnTo>
                  <a:pt x="4935" y="135"/>
                </a:lnTo>
                <a:lnTo>
                  <a:pt x="4936" y="170"/>
                </a:lnTo>
                <a:lnTo>
                  <a:pt x="4936" y="196"/>
                </a:lnTo>
                <a:lnTo>
                  <a:pt x="4936" y="210"/>
                </a:lnTo>
                <a:lnTo>
                  <a:pt x="4936" y="206"/>
                </a:lnTo>
                <a:lnTo>
                  <a:pt x="4937" y="162"/>
                </a:lnTo>
                <a:lnTo>
                  <a:pt x="4937" y="121"/>
                </a:lnTo>
                <a:lnTo>
                  <a:pt x="4937" y="105"/>
                </a:lnTo>
                <a:lnTo>
                  <a:pt x="4938" y="122"/>
                </a:lnTo>
                <a:lnTo>
                  <a:pt x="4938" y="124"/>
                </a:lnTo>
                <a:lnTo>
                  <a:pt x="4938" y="149"/>
                </a:lnTo>
                <a:lnTo>
                  <a:pt x="4938" y="143"/>
                </a:lnTo>
                <a:lnTo>
                  <a:pt x="4939" y="163"/>
                </a:lnTo>
                <a:lnTo>
                  <a:pt x="4939" y="192"/>
                </a:lnTo>
                <a:lnTo>
                  <a:pt x="4940" y="225"/>
                </a:lnTo>
                <a:lnTo>
                  <a:pt x="4940" y="287"/>
                </a:lnTo>
                <a:lnTo>
                  <a:pt x="4940" y="258"/>
                </a:lnTo>
                <a:lnTo>
                  <a:pt x="4940" y="263"/>
                </a:lnTo>
                <a:lnTo>
                  <a:pt x="4941" y="276"/>
                </a:lnTo>
                <a:lnTo>
                  <a:pt x="4941" y="287"/>
                </a:lnTo>
                <a:lnTo>
                  <a:pt x="4941" y="265"/>
                </a:lnTo>
                <a:lnTo>
                  <a:pt x="4942" y="259"/>
                </a:lnTo>
                <a:lnTo>
                  <a:pt x="4942" y="278"/>
                </a:lnTo>
                <a:lnTo>
                  <a:pt x="4942" y="271"/>
                </a:lnTo>
                <a:lnTo>
                  <a:pt x="4943" y="277"/>
                </a:lnTo>
                <a:lnTo>
                  <a:pt x="4943" y="273"/>
                </a:lnTo>
                <a:lnTo>
                  <a:pt x="4943" y="240"/>
                </a:lnTo>
                <a:lnTo>
                  <a:pt x="4944" y="247"/>
                </a:lnTo>
                <a:lnTo>
                  <a:pt x="4944" y="215"/>
                </a:lnTo>
                <a:lnTo>
                  <a:pt x="4944" y="209"/>
                </a:lnTo>
                <a:lnTo>
                  <a:pt x="4944" y="197"/>
                </a:lnTo>
                <a:lnTo>
                  <a:pt x="4945" y="201"/>
                </a:lnTo>
                <a:lnTo>
                  <a:pt x="4945" y="202"/>
                </a:lnTo>
                <a:lnTo>
                  <a:pt x="4945" y="184"/>
                </a:lnTo>
                <a:lnTo>
                  <a:pt x="4945" y="173"/>
                </a:lnTo>
                <a:lnTo>
                  <a:pt x="4946" y="143"/>
                </a:lnTo>
                <a:lnTo>
                  <a:pt x="4946" y="169"/>
                </a:lnTo>
                <a:lnTo>
                  <a:pt x="4947" y="177"/>
                </a:lnTo>
                <a:lnTo>
                  <a:pt x="4947" y="167"/>
                </a:lnTo>
                <a:lnTo>
                  <a:pt x="4947" y="154"/>
                </a:lnTo>
                <a:lnTo>
                  <a:pt x="4947" y="188"/>
                </a:lnTo>
                <a:lnTo>
                  <a:pt x="4948" y="176"/>
                </a:lnTo>
                <a:lnTo>
                  <a:pt x="4948" y="204"/>
                </a:lnTo>
                <a:lnTo>
                  <a:pt x="4948" y="190"/>
                </a:lnTo>
                <a:lnTo>
                  <a:pt x="4949" y="163"/>
                </a:lnTo>
                <a:lnTo>
                  <a:pt x="4949" y="150"/>
                </a:lnTo>
                <a:lnTo>
                  <a:pt x="4949" y="154"/>
                </a:lnTo>
                <a:lnTo>
                  <a:pt x="4949" y="140"/>
                </a:lnTo>
                <a:lnTo>
                  <a:pt x="4950" y="164"/>
                </a:lnTo>
                <a:lnTo>
                  <a:pt x="4950" y="169"/>
                </a:lnTo>
                <a:lnTo>
                  <a:pt x="4951" y="197"/>
                </a:lnTo>
                <a:lnTo>
                  <a:pt x="4951" y="194"/>
                </a:lnTo>
                <a:lnTo>
                  <a:pt x="4951" y="224"/>
                </a:lnTo>
                <a:lnTo>
                  <a:pt x="4951" y="212"/>
                </a:lnTo>
                <a:lnTo>
                  <a:pt x="4952" y="190"/>
                </a:lnTo>
                <a:lnTo>
                  <a:pt x="4952" y="206"/>
                </a:lnTo>
                <a:lnTo>
                  <a:pt x="4952" y="214"/>
                </a:lnTo>
                <a:lnTo>
                  <a:pt x="4953" y="205"/>
                </a:lnTo>
                <a:lnTo>
                  <a:pt x="4953" y="196"/>
                </a:lnTo>
                <a:lnTo>
                  <a:pt x="4953" y="205"/>
                </a:lnTo>
                <a:lnTo>
                  <a:pt x="4954" y="152"/>
                </a:lnTo>
                <a:lnTo>
                  <a:pt x="4954" y="143"/>
                </a:lnTo>
                <a:lnTo>
                  <a:pt x="4954" y="137"/>
                </a:lnTo>
                <a:lnTo>
                  <a:pt x="4955" y="138"/>
                </a:lnTo>
                <a:lnTo>
                  <a:pt x="4955" y="203"/>
                </a:lnTo>
                <a:lnTo>
                  <a:pt x="4955" y="248"/>
                </a:lnTo>
                <a:lnTo>
                  <a:pt x="4955" y="279"/>
                </a:lnTo>
                <a:lnTo>
                  <a:pt x="4956" y="320"/>
                </a:lnTo>
                <a:lnTo>
                  <a:pt x="4956" y="318"/>
                </a:lnTo>
                <a:lnTo>
                  <a:pt x="4956" y="305"/>
                </a:lnTo>
                <a:lnTo>
                  <a:pt x="4956" y="297"/>
                </a:lnTo>
                <a:lnTo>
                  <a:pt x="4957" y="309"/>
                </a:lnTo>
                <a:lnTo>
                  <a:pt x="4957" y="284"/>
                </a:lnTo>
                <a:lnTo>
                  <a:pt x="4958" y="297"/>
                </a:lnTo>
                <a:lnTo>
                  <a:pt x="4958" y="307"/>
                </a:lnTo>
                <a:lnTo>
                  <a:pt x="4958" y="295"/>
                </a:lnTo>
                <a:lnTo>
                  <a:pt x="4959" y="298"/>
                </a:lnTo>
                <a:lnTo>
                  <a:pt x="4959" y="304"/>
                </a:lnTo>
                <a:lnTo>
                  <a:pt x="4959" y="309"/>
                </a:lnTo>
                <a:lnTo>
                  <a:pt x="4959" y="297"/>
                </a:lnTo>
                <a:lnTo>
                  <a:pt x="4960" y="302"/>
                </a:lnTo>
                <a:lnTo>
                  <a:pt x="4960" y="291"/>
                </a:lnTo>
                <a:lnTo>
                  <a:pt x="4961" y="282"/>
                </a:lnTo>
                <a:lnTo>
                  <a:pt x="4961" y="281"/>
                </a:lnTo>
                <a:lnTo>
                  <a:pt x="4961" y="275"/>
                </a:lnTo>
                <a:lnTo>
                  <a:pt x="4961" y="281"/>
                </a:lnTo>
                <a:lnTo>
                  <a:pt x="4962" y="273"/>
                </a:lnTo>
                <a:lnTo>
                  <a:pt x="4962" y="287"/>
                </a:lnTo>
                <a:lnTo>
                  <a:pt x="4962" y="290"/>
                </a:lnTo>
                <a:lnTo>
                  <a:pt x="4962" y="288"/>
                </a:lnTo>
                <a:lnTo>
                  <a:pt x="4963" y="297"/>
                </a:lnTo>
                <a:lnTo>
                  <a:pt x="4963" y="276"/>
                </a:lnTo>
                <a:lnTo>
                  <a:pt x="4963" y="284"/>
                </a:lnTo>
                <a:lnTo>
                  <a:pt x="4964" y="283"/>
                </a:lnTo>
                <a:lnTo>
                  <a:pt x="4964" y="265"/>
                </a:lnTo>
                <a:lnTo>
                  <a:pt x="4964" y="263"/>
                </a:lnTo>
                <a:lnTo>
                  <a:pt x="4965" y="240"/>
                </a:lnTo>
                <a:lnTo>
                  <a:pt x="4965" y="261"/>
                </a:lnTo>
                <a:lnTo>
                  <a:pt x="4965" y="247"/>
                </a:lnTo>
                <a:lnTo>
                  <a:pt x="4966" y="218"/>
                </a:lnTo>
                <a:lnTo>
                  <a:pt x="4966" y="218"/>
                </a:lnTo>
                <a:lnTo>
                  <a:pt x="4966" y="240"/>
                </a:lnTo>
                <a:lnTo>
                  <a:pt x="4966" y="273"/>
                </a:lnTo>
                <a:lnTo>
                  <a:pt x="4967" y="253"/>
                </a:lnTo>
                <a:lnTo>
                  <a:pt x="4967" y="263"/>
                </a:lnTo>
                <a:lnTo>
                  <a:pt x="4967" y="234"/>
                </a:lnTo>
                <a:lnTo>
                  <a:pt x="4968" y="213"/>
                </a:lnTo>
                <a:lnTo>
                  <a:pt x="4968" y="206"/>
                </a:lnTo>
                <a:lnTo>
                  <a:pt x="4968" y="205"/>
                </a:lnTo>
                <a:lnTo>
                  <a:pt x="4969" y="210"/>
                </a:lnTo>
                <a:lnTo>
                  <a:pt x="4969" y="218"/>
                </a:lnTo>
                <a:lnTo>
                  <a:pt x="4969" y="206"/>
                </a:lnTo>
                <a:lnTo>
                  <a:pt x="4970" y="231"/>
                </a:lnTo>
                <a:lnTo>
                  <a:pt x="4970" y="223"/>
                </a:lnTo>
                <a:lnTo>
                  <a:pt x="4970" y="211"/>
                </a:lnTo>
                <a:lnTo>
                  <a:pt x="4970" y="209"/>
                </a:lnTo>
                <a:lnTo>
                  <a:pt x="4971" y="217"/>
                </a:lnTo>
                <a:lnTo>
                  <a:pt x="4971" y="220"/>
                </a:lnTo>
                <a:lnTo>
                  <a:pt x="4972" y="243"/>
                </a:lnTo>
                <a:lnTo>
                  <a:pt x="4972" y="248"/>
                </a:lnTo>
                <a:lnTo>
                  <a:pt x="4972" y="263"/>
                </a:lnTo>
                <a:lnTo>
                  <a:pt x="4972" y="261"/>
                </a:lnTo>
                <a:lnTo>
                  <a:pt x="4973" y="256"/>
                </a:lnTo>
                <a:lnTo>
                  <a:pt x="4973" y="281"/>
                </a:lnTo>
                <a:lnTo>
                  <a:pt x="4973" y="271"/>
                </a:lnTo>
                <a:lnTo>
                  <a:pt x="4973" y="268"/>
                </a:lnTo>
                <a:lnTo>
                  <a:pt x="4974" y="259"/>
                </a:lnTo>
                <a:lnTo>
                  <a:pt x="4974" y="249"/>
                </a:lnTo>
                <a:lnTo>
                  <a:pt x="4974" y="247"/>
                </a:lnTo>
                <a:lnTo>
                  <a:pt x="4975" y="247"/>
                </a:lnTo>
                <a:lnTo>
                  <a:pt x="4975" y="241"/>
                </a:lnTo>
                <a:lnTo>
                  <a:pt x="4975" y="234"/>
                </a:lnTo>
                <a:lnTo>
                  <a:pt x="4976" y="220"/>
                </a:lnTo>
                <a:lnTo>
                  <a:pt x="4976" y="206"/>
                </a:lnTo>
                <a:lnTo>
                  <a:pt x="4976" y="181"/>
                </a:lnTo>
                <a:lnTo>
                  <a:pt x="4977" y="180"/>
                </a:lnTo>
                <a:lnTo>
                  <a:pt x="4977" y="178"/>
                </a:lnTo>
                <a:lnTo>
                  <a:pt x="4977" y="235"/>
                </a:lnTo>
                <a:lnTo>
                  <a:pt x="4977" y="236"/>
                </a:lnTo>
                <a:lnTo>
                  <a:pt x="4978" y="283"/>
                </a:lnTo>
                <a:lnTo>
                  <a:pt x="4978" y="297"/>
                </a:lnTo>
                <a:lnTo>
                  <a:pt x="4978" y="299"/>
                </a:lnTo>
                <a:lnTo>
                  <a:pt x="4979" y="294"/>
                </a:lnTo>
                <a:lnTo>
                  <a:pt x="4979" y="263"/>
                </a:lnTo>
                <a:lnTo>
                  <a:pt x="4979" y="231"/>
                </a:lnTo>
                <a:lnTo>
                  <a:pt x="4980" y="218"/>
                </a:lnTo>
                <a:lnTo>
                  <a:pt x="4980" y="211"/>
                </a:lnTo>
                <a:lnTo>
                  <a:pt x="4980" y="191"/>
                </a:lnTo>
                <a:lnTo>
                  <a:pt x="4981" y="185"/>
                </a:lnTo>
                <a:lnTo>
                  <a:pt x="4981" y="224"/>
                </a:lnTo>
                <a:lnTo>
                  <a:pt x="4981" y="211"/>
                </a:lnTo>
                <a:lnTo>
                  <a:pt x="4981" y="150"/>
                </a:lnTo>
                <a:lnTo>
                  <a:pt x="4982" y="162"/>
                </a:lnTo>
                <a:lnTo>
                  <a:pt x="4982" y="185"/>
                </a:lnTo>
                <a:lnTo>
                  <a:pt x="4983" y="168"/>
                </a:lnTo>
                <a:lnTo>
                  <a:pt x="4983" y="182"/>
                </a:lnTo>
                <a:lnTo>
                  <a:pt x="4983" y="177"/>
                </a:lnTo>
                <a:lnTo>
                  <a:pt x="4983" y="165"/>
                </a:lnTo>
                <a:lnTo>
                  <a:pt x="4984" y="161"/>
                </a:lnTo>
                <a:lnTo>
                  <a:pt x="4984" y="146"/>
                </a:lnTo>
                <a:lnTo>
                  <a:pt x="4984" y="133"/>
                </a:lnTo>
                <a:lnTo>
                  <a:pt x="4985" y="149"/>
                </a:lnTo>
                <a:lnTo>
                  <a:pt x="4985" y="131"/>
                </a:lnTo>
                <a:lnTo>
                  <a:pt x="4985" y="160"/>
                </a:lnTo>
                <a:lnTo>
                  <a:pt x="4985" y="162"/>
                </a:lnTo>
                <a:lnTo>
                  <a:pt x="4986" y="120"/>
                </a:lnTo>
                <a:lnTo>
                  <a:pt x="4986" y="86"/>
                </a:lnTo>
                <a:lnTo>
                  <a:pt x="4987" y="84"/>
                </a:lnTo>
                <a:lnTo>
                  <a:pt x="4987" y="112"/>
                </a:lnTo>
                <a:lnTo>
                  <a:pt x="4987" y="149"/>
                </a:lnTo>
                <a:lnTo>
                  <a:pt x="4987" y="183"/>
                </a:lnTo>
                <a:lnTo>
                  <a:pt x="4988" y="201"/>
                </a:lnTo>
                <a:lnTo>
                  <a:pt x="4988" y="224"/>
                </a:lnTo>
                <a:lnTo>
                  <a:pt x="4988" y="226"/>
                </a:lnTo>
                <a:lnTo>
                  <a:pt x="4988" y="243"/>
                </a:lnTo>
                <a:lnTo>
                  <a:pt x="4989" y="247"/>
                </a:lnTo>
                <a:lnTo>
                  <a:pt x="4989" y="246"/>
                </a:lnTo>
                <a:lnTo>
                  <a:pt x="4989" y="248"/>
                </a:lnTo>
                <a:lnTo>
                  <a:pt x="4990" y="260"/>
                </a:lnTo>
                <a:lnTo>
                  <a:pt x="4990" y="259"/>
                </a:lnTo>
                <a:lnTo>
                  <a:pt x="4990" y="246"/>
                </a:lnTo>
                <a:lnTo>
                  <a:pt x="4991" y="253"/>
                </a:lnTo>
                <a:lnTo>
                  <a:pt x="4991" y="207"/>
                </a:lnTo>
                <a:lnTo>
                  <a:pt x="4991" y="172"/>
                </a:lnTo>
                <a:lnTo>
                  <a:pt x="4992" y="159"/>
                </a:lnTo>
                <a:lnTo>
                  <a:pt x="4992" y="176"/>
                </a:lnTo>
                <a:lnTo>
                  <a:pt x="4992" y="163"/>
                </a:lnTo>
                <a:lnTo>
                  <a:pt x="4992" y="184"/>
                </a:lnTo>
                <a:lnTo>
                  <a:pt x="4993" y="184"/>
                </a:lnTo>
                <a:lnTo>
                  <a:pt x="4993" y="179"/>
                </a:lnTo>
                <a:lnTo>
                  <a:pt x="4994" y="186"/>
                </a:lnTo>
                <a:lnTo>
                  <a:pt x="4994" y="190"/>
                </a:lnTo>
                <a:lnTo>
                  <a:pt x="4994" y="216"/>
                </a:lnTo>
                <a:lnTo>
                  <a:pt x="4994" y="222"/>
                </a:lnTo>
                <a:lnTo>
                  <a:pt x="4995" y="197"/>
                </a:lnTo>
                <a:lnTo>
                  <a:pt x="4995" y="220"/>
                </a:lnTo>
                <a:lnTo>
                  <a:pt x="4995" y="230"/>
                </a:lnTo>
                <a:lnTo>
                  <a:pt x="4996" y="213"/>
                </a:lnTo>
                <a:lnTo>
                  <a:pt x="4996" y="198"/>
                </a:lnTo>
                <a:lnTo>
                  <a:pt x="4996" y="163"/>
                </a:lnTo>
                <a:lnTo>
                  <a:pt x="4996" y="131"/>
                </a:lnTo>
                <a:lnTo>
                  <a:pt x="4997" y="125"/>
                </a:lnTo>
                <a:lnTo>
                  <a:pt x="4997" y="141"/>
                </a:lnTo>
                <a:lnTo>
                  <a:pt x="4998" y="164"/>
                </a:lnTo>
                <a:lnTo>
                  <a:pt x="4998" y="180"/>
                </a:lnTo>
                <a:lnTo>
                  <a:pt x="4998" y="195"/>
                </a:lnTo>
                <a:lnTo>
                  <a:pt x="4998" y="215"/>
                </a:lnTo>
                <a:lnTo>
                  <a:pt x="4999" y="225"/>
                </a:lnTo>
                <a:lnTo>
                  <a:pt x="4999" y="227"/>
                </a:lnTo>
                <a:lnTo>
                  <a:pt x="4999" y="197"/>
                </a:lnTo>
                <a:lnTo>
                  <a:pt x="5000" y="165"/>
                </a:lnTo>
                <a:lnTo>
                  <a:pt x="5000" y="142"/>
                </a:lnTo>
                <a:lnTo>
                  <a:pt x="5000" y="139"/>
                </a:lnTo>
                <a:lnTo>
                  <a:pt x="5000" y="140"/>
                </a:lnTo>
                <a:lnTo>
                  <a:pt x="5001" y="150"/>
                </a:lnTo>
                <a:lnTo>
                  <a:pt x="5001" y="143"/>
                </a:lnTo>
                <a:lnTo>
                  <a:pt x="5002" y="126"/>
                </a:lnTo>
                <a:lnTo>
                  <a:pt x="5002" y="131"/>
                </a:lnTo>
                <a:lnTo>
                  <a:pt x="5002" y="140"/>
                </a:lnTo>
                <a:lnTo>
                  <a:pt x="5002" y="216"/>
                </a:lnTo>
                <a:lnTo>
                  <a:pt x="5003" y="217"/>
                </a:lnTo>
                <a:lnTo>
                  <a:pt x="5003" y="237"/>
                </a:lnTo>
                <a:lnTo>
                  <a:pt x="5003" y="243"/>
                </a:lnTo>
                <a:lnTo>
                  <a:pt x="5003" y="239"/>
                </a:lnTo>
                <a:lnTo>
                  <a:pt x="5004" y="255"/>
                </a:lnTo>
                <a:lnTo>
                  <a:pt x="5004" y="272"/>
                </a:lnTo>
                <a:lnTo>
                  <a:pt x="5005" y="274"/>
                </a:lnTo>
                <a:lnTo>
                  <a:pt x="5005" y="289"/>
                </a:lnTo>
                <a:lnTo>
                  <a:pt x="5005" y="276"/>
                </a:lnTo>
                <a:lnTo>
                  <a:pt x="5005" y="296"/>
                </a:lnTo>
                <a:lnTo>
                  <a:pt x="5006" y="266"/>
                </a:lnTo>
                <a:lnTo>
                  <a:pt x="5006" y="257"/>
                </a:lnTo>
                <a:lnTo>
                  <a:pt x="5006" y="258"/>
                </a:lnTo>
                <a:lnTo>
                  <a:pt x="5007" y="234"/>
                </a:lnTo>
                <a:lnTo>
                  <a:pt x="5007" y="241"/>
                </a:lnTo>
                <a:lnTo>
                  <a:pt x="5007" y="204"/>
                </a:lnTo>
                <a:lnTo>
                  <a:pt x="5007" y="206"/>
                </a:lnTo>
                <a:lnTo>
                  <a:pt x="5008" y="227"/>
                </a:lnTo>
                <a:lnTo>
                  <a:pt x="5008" y="211"/>
                </a:lnTo>
                <a:lnTo>
                  <a:pt x="5009" y="192"/>
                </a:lnTo>
                <a:lnTo>
                  <a:pt x="5009" y="208"/>
                </a:lnTo>
                <a:lnTo>
                  <a:pt x="5009" y="186"/>
                </a:lnTo>
                <a:lnTo>
                  <a:pt x="5009" y="207"/>
                </a:lnTo>
                <a:lnTo>
                  <a:pt x="5010" y="206"/>
                </a:lnTo>
                <a:lnTo>
                  <a:pt x="5010" y="233"/>
                </a:lnTo>
                <a:lnTo>
                  <a:pt x="5010" y="217"/>
                </a:lnTo>
                <a:lnTo>
                  <a:pt x="5011" y="199"/>
                </a:lnTo>
                <a:lnTo>
                  <a:pt x="5011" y="214"/>
                </a:lnTo>
                <a:lnTo>
                  <a:pt x="5011" y="231"/>
                </a:lnTo>
                <a:lnTo>
                  <a:pt x="5011" y="227"/>
                </a:lnTo>
                <a:lnTo>
                  <a:pt x="5012" y="214"/>
                </a:lnTo>
                <a:lnTo>
                  <a:pt x="5012" y="212"/>
                </a:lnTo>
                <a:lnTo>
                  <a:pt x="5013" y="191"/>
                </a:lnTo>
                <a:lnTo>
                  <a:pt x="5013" y="185"/>
                </a:lnTo>
                <a:lnTo>
                  <a:pt x="5013" y="160"/>
                </a:lnTo>
                <a:lnTo>
                  <a:pt x="5013" y="151"/>
                </a:lnTo>
                <a:lnTo>
                  <a:pt x="5014" y="128"/>
                </a:lnTo>
                <a:lnTo>
                  <a:pt x="5014" y="132"/>
                </a:lnTo>
                <a:lnTo>
                  <a:pt x="5014" y="161"/>
                </a:lnTo>
                <a:lnTo>
                  <a:pt x="5014" y="150"/>
                </a:lnTo>
                <a:lnTo>
                  <a:pt x="5015" y="148"/>
                </a:lnTo>
                <a:lnTo>
                  <a:pt x="5015" y="153"/>
                </a:lnTo>
                <a:lnTo>
                  <a:pt x="5016" y="157"/>
                </a:lnTo>
                <a:lnTo>
                  <a:pt x="5016" y="149"/>
                </a:lnTo>
                <a:lnTo>
                  <a:pt x="5016" y="162"/>
                </a:lnTo>
                <a:lnTo>
                  <a:pt x="5016" y="168"/>
                </a:lnTo>
                <a:lnTo>
                  <a:pt x="5017" y="176"/>
                </a:lnTo>
                <a:lnTo>
                  <a:pt x="5017" y="190"/>
                </a:lnTo>
                <a:lnTo>
                  <a:pt x="5017" y="216"/>
                </a:lnTo>
                <a:lnTo>
                  <a:pt x="5018" y="251"/>
                </a:lnTo>
                <a:lnTo>
                  <a:pt x="5018" y="269"/>
                </a:lnTo>
                <a:lnTo>
                  <a:pt x="5018" y="304"/>
                </a:lnTo>
                <a:lnTo>
                  <a:pt x="5018" y="289"/>
                </a:lnTo>
                <a:lnTo>
                  <a:pt x="5019" y="312"/>
                </a:lnTo>
                <a:lnTo>
                  <a:pt x="5019" y="283"/>
                </a:lnTo>
                <a:lnTo>
                  <a:pt x="5020" y="312"/>
                </a:lnTo>
                <a:lnTo>
                  <a:pt x="5020" y="289"/>
                </a:lnTo>
                <a:lnTo>
                  <a:pt x="5020" y="313"/>
                </a:lnTo>
                <a:lnTo>
                  <a:pt x="5020" y="308"/>
                </a:lnTo>
                <a:lnTo>
                  <a:pt x="5021" y="289"/>
                </a:lnTo>
                <a:lnTo>
                  <a:pt x="5021" y="279"/>
                </a:lnTo>
                <a:lnTo>
                  <a:pt x="5021" y="265"/>
                </a:lnTo>
                <a:lnTo>
                  <a:pt x="5022" y="264"/>
                </a:lnTo>
                <a:lnTo>
                  <a:pt x="5022" y="281"/>
                </a:lnTo>
                <a:lnTo>
                  <a:pt x="5022" y="278"/>
                </a:lnTo>
                <a:lnTo>
                  <a:pt x="5022" y="295"/>
                </a:lnTo>
                <a:lnTo>
                  <a:pt x="5023" y="300"/>
                </a:lnTo>
                <a:lnTo>
                  <a:pt x="5023" y="271"/>
                </a:lnTo>
                <a:lnTo>
                  <a:pt x="5024" y="289"/>
                </a:lnTo>
                <a:lnTo>
                  <a:pt x="5024" y="297"/>
                </a:lnTo>
                <a:lnTo>
                  <a:pt x="5024" y="286"/>
                </a:lnTo>
                <a:lnTo>
                  <a:pt x="5024" y="265"/>
                </a:lnTo>
                <a:lnTo>
                  <a:pt x="5025" y="292"/>
                </a:lnTo>
                <a:lnTo>
                  <a:pt x="5025" y="281"/>
                </a:lnTo>
                <a:lnTo>
                  <a:pt x="5025" y="262"/>
                </a:lnTo>
                <a:lnTo>
                  <a:pt x="5026" y="293"/>
                </a:lnTo>
                <a:lnTo>
                  <a:pt x="5026" y="294"/>
                </a:lnTo>
                <a:lnTo>
                  <a:pt x="5026" y="266"/>
                </a:lnTo>
                <a:lnTo>
                  <a:pt x="5027" y="237"/>
                </a:lnTo>
                <a:lnTo>
                  <a:pt x="5027" y="219"/>
                </a:lnTo>
                <a:lnTo>
                  <a:pt x="5027" y="245"/>
                </a:lnTo>
                <a:lnTo>
                  <a:pt x="5028" y="246"/>
                </a:lnTo>
                <a:lnTo>
                  <a:pt x="5028" y="243"/>
                </a:lnTo>
                <a:lnTo>
                  <a:pt x="5028" y="233"/>
                </a:lnTo>
                <a:lnTo>
                  <a:pt x="5028" y="232"/>
                </a:lnTo>
                <a:lnTo>
                  <a:pt x="5029" y="245"/>
                </a:lnTo>
                <a:lnTo>
                  <a:pt x="5029" y="261"/>
                </a:lnTo>
                <a:lnTo>
                  <a:pt x="5029" y="247"/>
                </a:lnTo>
                <a:lnTo>
                  <a:pt x="5029" y="248"/>
                </a:lnTo>
                <a:lnTo>
                  <a:pt x="5030" y="241"/>
                </a:lnTo>
                <a:lnTo>
                  <a:pt x="5030" y="204"/>
                </a:lnTo>
                <a:lnTo>
                  <a:pt x="5031" y="225"/>
                </a:lnTo>
                <a:lnTo>
                  <a:pt x="5031" y="216"/>
                </a:lnTo>
                <a:lnTo>
                  <a:pt x="5031" y="196"/>
                </a:lnTo>
                <a:lnTo>
                  <a:pt x="5031" y="191"/>
                </a:lnTo>
                <a:lnTo>
                  <a:pt x="5032" y="202"/>
                </a:lnTo>
                <a:lnTo>
                  <a:pt x="5032" y="189"/>
                </a:lnTo>
                <a:lnTo>
                  <a:pt x="5032" y="190"/>
                </a:lnTo>
                <a:lnTo>
                  <a:pt x="5033" y="210"/>
                </a:lnTo>
                <a:lnTo>
                  <a:pt x="5033" y="219"/>
                </a:lnTo>
                <a:lnTo>
                  <a:pt x="5033" y="192"/>
                </a:lnTo>
                <a:lnTo>
                  <a:pt x="5034" y="187"/>
                </a:lnTo>
                <a:lnTo>
                  <a:pt x="5034" y="179"/>
                </a:lnTo>
                <a:lnTo>
                  <a:pt x="5034" y="189"/>
                </a:lnTo>
                <a:lnTo>
                  <a:pt x="5035" y="184"/>
                </a:lnTo>
                <a:lnTo>
                  <a:pt x="5035" y="219"/>
                </a:lnTo>
                <a:lnTo>
                  <a:pt x="5035" y="238"/>
                </a:lnTo>
                <a:lnTo>
                  <a:pt x="5035" y="229"/>
                </a:lnTo>
                <a:lnTo>
                  <a:pt x="5036" y="208"/>
                </a:lnTo>
                <a:lnTo>
                  <a:pt x="5036" y="235"/>
                </a:lnTo>
                <a:lnTo>
                  <a:pt x="5036" y="233"/>
                </a:lnTo>
                <a:lnTo>
                  <a:pt x="5037" y="237"/>
                </a:lnTo>
                <a:lnTo>
                  <a:pt x="5037" y="228"/>
                </a:lnTo>
                <a:lnTo>
                  <a:pt x="5037" y="233"/>
                </a:lnTo>
                <a:lnTo>
                  <a:pt x="5038" y="230"/>
                </a:lnTo>
                <a:lnTo>
                  <a:pt x="5038" y="230"/>
                </a:lnTo>
                <a:lnTo>
                  <a:pt x="5038" y="225"/>
                </a:lnTo>
                <a:lnTo>
                  <a:pt x="5039" y="228"/>
                </a:lnTo>
                <a:lnTo>
                  <a:pt x="5039" y="225"/>
                </a:lnTo>
                <a:lnTo>
                  <a:pt x="5039" y="204"/>
                </a:lnTo>
                <a:lnTo>
                  <a:pt x="5039" y="219"/>
                </a:lnTo>
                <a:lnTo>
                  <a:pt x="5040" y="218"/>
                </a:lnTo>
                <a:lnTo>
                  <a:pt x="5040" y="211"/>
                </a:lnTo>
                <a:lnTo>
                  <a:pt x="5040" y="211"/>
                </a:lnTo>
                <a:lnTo>
                  <a:pt x="5041" y="203"/>
                </a:lnTo>
                <a:lnTo>
                  <a:pt x="5041" y="196"/>
                </a:lnTo>
                <a:lnTo>
                  <a:pt x="5041" y="202"/>
                </a:lnTo>
                <a:lnTo>
                  <a:pt x="5042" y="207"/>
                </a:lnTo>
                <a:lnTo>
                  <a:pt x="5042" y="196"/>
                </a:lnTo>
                <a:lnTo>
                  <a:pt x="5042" y="139"/>
                </a:lnTo>
                <a:lnTo>
                  <a:pt x="5043" y="178"/>
                </a:lnTo>
                <a:lnTo>
                  <a:pt x="5043" y="212"/>
                </a:lnTo>
                <a:lnTo>
                  <a:pt x="5043" y="219"/>
                </a:lnTo>
                <a:lnTo>
                  <a:pt x="5043" y="193"/>
                </a:lnTo>
                <a:lnTo>
                  <a:pt x="5044" y="186"/>
                </a:lnTo>
                <a:lnTo>
                  <a:pt x="5044" y="165"/>
                </a:lnTo>
                <a:lnTo>
                  <a:pt x="5045" y="136"/>
                </a:lnTo>
                <a:lnTo>
                  <a:pt x="5045" y="111"/>
                </a:lnTo>
                <a:lnTo>
                  <a:pt x="5045" y="106"/>
                </a:lnTo>
                <a:lnTo>
                  <a:pt x="5045" y="115"/>
                </a:lnTo>
                <a:lnTo>
                  <a:pt x="5046" y="137"/>
                </a:lnTo>
                <a:lnTo>
                  <a:pt x="5046" y="114"/>
                </a:lnTo>
                <a:lnTo>
                  <a:pt x="5046" y="156"/>
                </a:lnTo>
                <a:lnTo>
                  <a:pt x="5046" y="296"/>
                </a:lnTo>
                <a:lnTo>
                  <a:pt x="5047" y="290"/>
                </a:lnTo>
                <a:lnTo>
                  <a:pt x="5047" y="283"/>
                </a:lnTo>
                <a:lnTo>
                  <a:pt x="5047" y="238"/>
                </a:lnTo>
                <a:lnTo>
                  <a:pt x="5048" y="236"/>
                </a:lnTo>
                <a:lnTo>
                  <a:pt x="5048" y="262"/>
                </a:lnTo>
                <a:lnTo>
                  <a:pt x="5048" y="256"/>
                </a:lnTo>
                <a:lnTo>
                  <a:pt x="5049" y="207"/>
                </a:lnTo>
                <a:lnTo>
                  <a:pt x="5049" y="217"/>
                </a:lnTo>
                <a:lnTo>
                  <a:pt x="5049" y="189"/>
                </a:lnTo>
                <a:lnTo>
                  <a:pt x="5050" y="154"/>
                </a:lnTo>
                <a:lnTo>
                  <a:pt x="5050" y="159"/>
                </a:lnTo>
                <a:lnTo>
                  <a:pt x="5050" y="99"/>
                </a:lnTo>
                <a:lnTo>
                  <a:pt x="5050" y="188"/>
                </a:lnTo>
                <a:lnTo>
                  <a:pt x="5051" y="195"/>
                </a:lnTo>
                <a:lnTo>
                  <a:pt x="5051" y="186"/>
                </a:lnTo>
                <a:lnTo>
                  <a:pt x="5051" y="182"/>
                </a:lnTo>
                <a:lnTo>
                  <a:pt x="5052" y="185"/>
                </a:lnTo>
                <a:lnTo>
                  <a:pt x="5052" y="207"/>
                </a:lnTo>
                <a:lnTo>
                  <a:pt x="5052" y="234"/>
                </a:lnTo>
                <a:lnTo>
                  <a:pt x="5053" y="212"/>
                </a:lnTo>
                <a:lnTo>
                  <a:pt x="5053" y="139"/>
                </a:lnTo>
                <a:lnTo>
                  <a:pt x="5053" y="151"/>
                </a:lnTo>
                <a:lnTo>
                  <a:pt x="5054" y="132"/>
                </a:lnTo>
                <a:lnTo>
                  <a:pt x="5054" y="144"/>
                </a:lnTo>
                <a:lnTo>
                  <a:pt x="5054" y="141"/>
                </a:lnTo>
                <a:lnTo>
                  <a:pt x="5054" y="131"/>
                </a:lnTo>
                <a:lnTo>
                  <a:pt x="5055" y="125"/>
                </a:lnTo>
                <a:lnTo>
                  <a:pt x="5055" y="124"/>
                </a:lnTo>
                <a:lnTo>
                  <a:pt x="5056" y="140"/>
                </a:lnTo>
                <a:lnTo>
                  <a:pt x="5056" y="182"/>
                </a:lnTo>
                <a:lnTo>
                  <a:pt x="5056" y="208"/>
                </a:lnTo>
                <a:lnTo>
                  <a:pt x="5056" y="212"/>
                </a:lnTo>
                <a:lnTo>
                  <a:pt x="5057" y="214"/>
                </a:lnTo>
                <a:lnTo>
                  <a:pt x="5057" y="188"/>
                </a:lnTo>
                <a:lnTo>
                  <a:pt x="5057" y="169"/>
                </a:lnTo>
                <a:lnTo>
                  <a:pt x="5057" y="192"/>
                </a:lnTo>
                <a:lnTo>
                  <a:pt x="5058" y="249"/>
                </a:lnTo>
                <a:lnTo>
                  <a:pt x="5058" y="232"/>
                </a:lnTo>
                <a:lnTo>
                  <a:pt x="5058" y="260"/>
                </a:lnTo>
                <a:lnTo>
                  <a:pt x="5059" y="253"/>
                </a:lnTo>
                <a:lnTo>
                  <a:pt x="5059" y="231"/>
                </a:lnTo>
                <a:lnTo>
                  <a:pt x="5060" y="231"/>
                </a:lnTo>
                <a:lnTo>
                  <a:pt x="5060" y="225"/>
                </a:lnTo>
                <a:lnTo>
                  <a:pt x="5060" y="194"/>
                </a:lnTo>
                <a:lnTo>
                  <a:pt x="5060" y="170"/>
                </a:lnTo>
                <a:lnTo>
                  <a:pt x="5061" y="171"/>
                </a:lnTo>
                <a:lnTo>
                  <a:pt x="5061" y="153"/>
                </a:lnTo>
                <a:lnTo>
                  <a:pt x="5061" y="173"/>
                </a:lnTo>
                <a:lnTo>
                  <a:pt x="5061" y="155"/>
                </a:lnTo>
                <a:lnTo>
                  <a:pt x="5062" y="150"/>
                </a:lnTo>
                <a:lnTo>
                  <a:pt x="5062" y="165"/>
                </a:lnTo>
                <a:lnTo>
                  <a:pt x="5062" y="185"/>
                </a:lnTo>
                <a:lnTo>
                  <a:pt x="5063" y="180"/>
                </a:lnTo>
                <a:lnTo>
                  <a:pt x="5063" y="172"/>
                </a:lnTo>
                <a:lnTo>
                  <a:pt x="5063" y="166"/>
                </a:lnTo>
                <a:lnTo>
                  <a:pt x="5064" y="190"/>
                </a:lnTo>
                <a:lnTo>
                  <a:pt x="5064" y="167"/>
                </a:lnTo>
                <a:lnTo>
                  <a:pt x="5064" y="162"/>
                </a:lnTo>
                <a:lnTo>
                  <a:pt x="5065" y="157"/>
                </a:lnTo>
                <a:lnTo>
                  <a:pt x="5065" y="152"/>
                </a:lnTo>
                <a:lnTo>
                  <a:pt x="5065" y="159"/>
                </a:lnTo>
                <a:lnTo>
                  <a:pt x="5065" y="158"/>
                </a:lnTo>
                <a:lnTo>
                  <a:pt x="5066" y="161"/>
                </a:lnTo>
                <a:lnTo>
                  <a:pt x="5066" y="202"/>
                </a:lnTo>
                <a:lnTo>
                  <a:pt x="5067" y="233"/>
                </a:lnTo>
                <a:lnTo>
                  <a:pt x="5067" y="255"/>
                </a:lnTo>
                <a:lnTo>
                  <a:pt x="5067" y="245"/>
                </a:lnTo>
                <a:lnTo>
                  <a:pt x="5067" y="261"/>
                </a:lnTo>
                <a:lnTo>
                  <a:pt x="5068" y="229"/>
                </a:lnTo>
                <a:lnTo>
                  <a:pt x="5068" y="249"/>
                </a:lnTo>
                <a:lnTo>
                  <a:pt x="5068" y="231"/>
                </a:lnTo>
                <a:lnTo>
                  <a:pt x="5069" y="227"/>
                </a:lnTo>
                <a:lnTo>
                  <a:pt x="5069" y="223"/>
                </a:lnTo>
                <a:lnTo>
                  <a:pt x="5069" y="221"/>
                </a:lnTo>
                <a:lnTo>
                  <a:pt x="5069" y="218"/>
                </a:lnTo>
                <a:lnTo>
                  <a:pt x="5070" y="209"/>
                </a:lnTo>
                <a:lnTo>
                  <a:pt x="5070" y="225"/>
                </a:lnTo>
                <a:lnTo>
                  <a:pt x="5071" y="242"/>
                </a:lnTo>
                <a:lnTo>
                  <a:pt x="5071" y="213"/>
                </a:lnTo>
                <a:lnTo>
                  <a:pt x="5071" y="218"/>
                </a:lnTo>
                <a:lnTo>
                  <a:pt x="5071" y="211"/>
                </a:lnTo>
                <a:lnTo>
                  <a:pt x="5072" y="194"/>
                </a:lnTo>
                <a:lnTo>
                  <a:pt x="5072" y="191"/>
                </a:lnTo>
                <a:lnTo>
                  <a:pt x="5072" y="207"/>
                </a:lnTo>
                <a:lnTo>
                  <a:pt x="5072" y="206"/>
                </a:lnTo>
                <a:lnTo>
                  <a:pt x="5073" y="191"/>
                </a:lnTo>
                <a:lnTo>
                  <a:pt x="5073" y="225"/>
                </a:lnTo>
                <a:lnTo>
                  <a:pt x="5073" y="259"/>
                </a:lnTo>
                <a:lnTo>
                  <a:pt x="5074" y="257"/>
                </a:lnTo>
                <a:lnTo>
                  <a:pt x="5074" y="226"/>
                </a:lnTo>
                <a:lnTo>
                  <a:pt x="5074" y="229"/>
                </a:lnTo>
                <a:lnTo>
                  <a:pt x="5075" y="233"/>
                </a:lnTo>
                <a:lnTo>
                  <a:pt x="5075" y="241"/>
                </a:lnTo>
                <a:lnTo>
                  <a:pt x="5075" y="220"/>
                </a:lnTo>
                <a:lnTo>
                  <a:pt x="5076" y="208"/>
                </a:lnTo>
                <a:lnTo>
                  <a:pt x="5076" y="167"/>
                </a:lnTo>
                <a:lnTo>
                  <a:pt x="5076" y="148"/>
                </a:lnTo>
                <a:lnTo>
                  <a:pt x="5076" y="127"/>
                </a:lnTo>
                <a:lnTo>
                  <a:pt x="5077" y="135"/>
                </a:lnTo>
                <a:lnTo>
                  <a:pt x="5077" y="152"/>
                </a:lnTo>
                <a:lnTo>
                  <a:pt x="5078" y="170"/>
                </a:lnTo>
                <a:lnTo>
                  <a:pt x="5078" y="181"/>
                </a:lnTo>
                <a:lnTo>
                  <a:pt x="5078" y="170"/>
                </a:lnTo>
                <a:lnTo>
                  <a:pt x="5078" y="183"/>
                </a:lnTo>
                <a:lnTo>
                  <a:pt x="5079" y="189"/>
                </a:lnTo>
                <a:lnTo>
                  <a:pt x="5079" y="169"/>
                </a:lnTo>
                <a:lnTo>
                  <a:pt x="5079" y="191"/>
                </a:lnTo>
                <a:lnTo>
                  <a:pt x="5080" y="219"/>
                </a:lnTo>
                <a:lnTo>
                  <a:pt x="5080" y="255"/>
                </a:lnTo>
                <a:lnTo>
                  <a:pt x="5080" y="291"/>
                </a:lnTo>
                <a:lnTo>
                  <a:pt x="5080" y="274"/>
                </a:lnTo>
                <a:lnTo>
                  <a:pt x="5081" y="225"/>
                </a:lnTo>
                <a:lnTo>
                  <a:pt x="5081" y="186"/>
                </a:lnTo>
                <a:lnTo>
                  <a:pt x="5082" y="178"/>
                </a:lnTo>
                <a:lnTo>
                  <a:pt x="5082" y="190"/>
                </a:lnTo>
                <a:lnTo>
                  <a:pt x="5082" y="224"/>
                </a:lnTo>
                <a:lnTo>
                  <a:pt x="5082" y="259"/>
                </a:lnTo>
                <a:lnTo>
                  <a:pt x="5083" y="282"/>
                </a:lnTo>
                <a:lnTo>
                  <a:pt x="5083" y="240"/>
                </a:lnTo>
                <a:lnTo>
                  <a:pt x="5083" y="236"/>
                </a:lnTo>
                <a:lnTo>
                  <a:pt x="5084" y="263"/>
                </a:lnTo>
                <a:lnTo>
                  <a:pt x="5084" y="301"/>
                </a:lnTo>
                <a:lnTo>
                  <a:pt x="5084" y="296"/>
                </a:lnTo>
                <a:lnTo>
                  <a:pt x="5084" y="259"/>
                </a:lnTo>
                <a:lnTo>
                  <a:pt x="5085" y="186"/>
                </a:lnTo>
                <a:lnTo>
                  <a:pt x="5085" y="181"/>
                </a:lnTo>
                <a:lnTo>
                  <a:pt x="5086" y="173"/>
                </a:lnTo>
                <a:lnTo>
                  <a:pt x="5086" y="138"/>
                </a:lnTo>
                <a:lnTo>
                  <a:pt x="5086" y="143"/>
                </a:lnTo>
                <a:lnTo>
                  <a:pt x="5086" y="149"/>
                </a:lnTo>
                <a:lnTo>
                  <a:pt x="5087" y="144"/>
                </a:lnTo>
                <a:lnTo>
                  <a:pt x="5087" y="134"/>
                </a:lnTo>
                <a:lnTo>
                  <a:pt x="5087" y="155"/>
                </a:lnTo>
                <a:lnTo>
                  <a:pt x="5087" y="161"/>
                </a:lnTo>
                <a:lnTo>
                  <a:pt x="5088" y="146"/>
                </a:lnTo>
                <a:lnTo>
                  <a:pt x="5088" y="151"/>
                </a:lnTo>
                <a:lnTo>
                  <a:pt x="5089" y="137"/>
                </a:lnTo>
                <a:lnTo>
                  <a:pt x="5089" y="156"/>
                </a:lnTo>
                <a:lnTo>
                  <a:pt x="5089" y="156"/>
                </a:lnTo>
                <a:lnTo>
                  <a:pt x="5089" y="139"/>
                </a:lnTo>
                <a:lnTo>
                  <a:pt x="5090" y="135"/>
                </a:lnTo>
                <a:lnTo>
                  <a:pt x="5090" y="135"/>
                </a:lnTo>
                <a:lnTo>
                  <a:pt x="5090" y="160"/>
                </a:lnTo>
                <a:lnTo>
                  <a:pt x="5091" y="189"/>
                </a:lnTo>
                <a:lnTo>
                  <a:pt x="5091" y="212"/>
                </a:lnTo>
                <a:lnTo>
                  <a:pt x="5091" y="215"/>
                </a:lnTo>
                <a:lnTo>
                  <a:pt x="5091" y="182"/>
                </a:lnTo>
                <a:lnTo>
                  <a:pt x="5092" y="156"/>
                </a:lnTo>
                <a:lnTo>
                  <a:pt x="5092" y="157"/>
                </a:lnTo>
                <a:lnTo>
                  <a:pt x="5093" y="99"/>
                </a:lnTo>
                <a:lnTo>
                  <a:pt x="5093" y="121"/>
                </a:lnTo>
                <a:lnTo>
                  <a:pt x="5093" y="119"/>
                </a:lnTo>
                <a:lnTo>
                  <a:pt x="5093" y="107"/>
                </a:lnTo>
                <a:lnTo>
                  <a:pt x="5094" y="115"/>
                </a:lnTo>
                <a:lnTo>
                  <a:pt x="5094" y="168"/>
                </a:lnTo>
                <a:lnTo>
                  <a:pt x="5094" y="214"/>
                </a:lnTo>
                <a:lnTo>
                  <a:pt x="5095" y="225"/>
                </a:lnTo>
                <a:lnTo>
                  <a:pt x="5095" y="199"/>
                </a:lnTo>
                <a:lnTo>
                  <a:pt x="5095" y="187"/>
                </a:lnTo>
                <a:lnTo>
                  <a:pt x="5095" y="219"/>
                </a:lnTo>
                <a:lnTo>
                  <a:pt x="5096" y="240"/>
                </a:lnTo>
                <a:lnTo>
                  <a:pt x="5096" y="197"/>
                </a:lnTo>
                <a:lnTo>
                  <a:pt x="5097" y="212"/>
                </a:lnTo>
                <a:lnTo>
                  <a:pt x="5097" y="241"/>
                </a:lnTo>
                <a:lnTo>
                  <a:pt x="5097" y="227"/>
                </a:lnTo>
                <a:lnTo>
                  <a:pt x="5097" y="202"/>
                </a:lnTo>
                <a:lnTo>
                  <a:pt x="5098" y="215"/>
                </a:lnTo>
                <a:lnTo>
                  <a:pt x="5098" y="228"/>
                </a:lnTo>
                <a:lnTo>
                  <a:pt x="5098" y="265"/>
                </a:lnTo>
                <a:lnTo>
                  <a:pt x="5098" y="270"/>
                </a:lnTo>
                <a:lnTo>
                  <a:pt x="5099" y="257"/>
                </a:lnTo>
                <a:lnTo>
                  <a:pt x="5099" y="273"/>
                </a:lnTo>
                <a:lnTo>
                  <a:pt x="5100" y="262"/>
                </a:lnTo>
                <a:lnTo>
                  <a:pt x="5100" y="270"/>
                </a:lnTo>
                <a:lnTo>
                  <a:pt x="5100" y="270"/>
                </a:lnTo>
                <a:lnTo>
                  <a:pt x="5101" y="281"/>
                </a:lnTo>
                <a:lnTo>
                  <a:pt x="5101" y="279"/>
                </a:lnTo>
                <a:lnTo>
                  <a:pt x="5101" y="289"/>
                </a:lnTo>
                <a:lnTo>
                  <a:pt x="5101" y="286"/>
                </a:lnTo>
                <a:lnTo>
                  <a:pt x="5102" y="268"/>
                </a:lnTo>
                <a:lnTo>
                  <a:pt x="5102" y="283"/>
                </a:lnTo>
                <a:lnTo>
                  <a:pt x="5102" y="285"/>
                </a:lnTo>
                <a:lnTo>
                  <a:pt x="5102" y="258"/>
                </a:lnTo>
                <a:lnTo>
                  <a:pt x="5103" y="257"/>
                </a:lnTo>
                <a:lnTo>
                  <a:pt x="5103" y="247"/>
                </a:lnTo>
                <a:lnTo>
                  <a:pt x="5104" y="237"/>
                </a:lnTo>
                <a:lnTo>
                  <a:pt x="5104" y="235"/>
                </a:lnTo>
                <a:lnTo>
                  <a:pt x="5104" y="204"/>
                </a:lnTo>
                <a:lnTo>
                  <a:pt x="5104" y="178"/>
                </a:lnTo>
                <a:lnTo>
                  <a:pt x="5105" y="229"/>
                </a:lnTo>
                <a:lnTo>
                  <a:pt x="5105" y="244"/>
                </a:lnTo>
                <a:lnTo>
                  <a:pt x="5105" y="249"/>
                </a:lnTo>
                <a:lnTo>
                  <a:pt x="5106" y="252"/>
                </a:lnTo>
                <a:lnTo>
                  <a:pt x="5106" y="249"/>
                </a:lnTo>
                <a:lnTo>
                  <a:pt x="5106" y="237"/>
                </a:lnTo>
                <a:lnTo>
                  <a:pt x="5107" y="249"/>
                </a:lnTo>
                <a:lnTo>
                  <a:pt x="5107" y="251"/>
                </a:lnTo>
                <a:lnTo>
                  <a:pt x="5107" y="244"/>
                </a:lnTo>
                <a:lnTo>
                  <a:pt x="5108" y="254"/>
                </a:lnTo>
                <a:lnTo>
                  <a:pt x="5108" y="257"/>
                </a:lnTo>
                <a:lnTo>
                  <a:pt x="5108" y="247"/>
                </a:lnTo>
                <a:lnTo>
                  <a:pt x="5108" y="189"/>
                </a:lnTo>
                <a:lnTo>
                  <a:pt x="5109" y="193"/>
                </a:lnTo>
                <a:lnTo>
                  <a:pt x="5109" y="193"/>
                </a:lnTo>
                <a:lnTo>
                  <a:pt x="5109" y="200"/>
                </a:lnTo>
                <a:lnTo>
                  <a:pt x="5110" y="198"/>
                </a:lnTo>
                <a:lnTo>
                  <a:pt x="5110" y="180"/>
                </a:lnTo>
                <a:lnTo>
                  <a:pt x="5110" y="146"/>
                </a:lnTo>
                <a:lnTo>
                  <a:pt x="5111" y="167"/>
                </a:lnTo>
                <a:lnTo>
                  <a:pt x="5111" y="149"/>
                </a:lnTo>
                <a:lnTo>
                  <a:pt x="5111" y="170"/>
                </a:lnTo>
                <a:lnTo>
                  <a:pt x="5112" y="161"/>
                </a:lnTo>
                <a:lnTo>
                  <a:pt x="5112" y="157"/>
                </a:lnTo>
                <a:lnTo>
                  <a:pt x="5112" y="183"/>
                </a:lnTo>
                <a:lnTo>
                  <a:pt x="5112" y="170"/>
                </a:lnTo>
                <a:lnTo>
                  <a:pt x="5113" y="193"/>
                </a:lnTo>
                <a:lnTo>
                  <a:pt x="5113" y="181"/>
                </a:lnTo>
                <a:lnTo>
                  <a:pt x="5113" y="191"/>
                </a:lnTo>
                <a:lnTo>
                  <a:pt x="5113" y="182"/>
                </a:lnTo>
                <a:lnTo>
                  <a:pt x="5114" y="190"/>
                </a:lnTo>
                <a:lnTo>
                  <a:pt x="5114" y="242"/>
                </a:lnTo>
                <a:lnTo>
                  <a:pt x="5115" y="245"/>
                </a:lnTo>
                <a:lnTo>
                  <a:pt x="5115" y="204"/>
                </a:lnTo>
                <a:lnTo>
                  <a:pt x="5115" y="173"/>
                </a:lnTo>
                <a:lnTo>
                  <a:pt x="5115" y="159"/>
                </a:lnTo>
                <a:lnTo>
                  <a:pt x="5116" y="144"/>
                </a:lnTo>
                <a:lnTo>
                  <a:pt x="5116" y="144"/>
                </a:lnTo>
                <a:lnTo>
                  <a:pt x="5116" y="139"/>
                </a:lnTo>
                <a:lnTo>
                  <a:pt x="5117" y="124"/>
                </a:lnTo>
                <a:lnTo>
                  <a:pt x="5117" y="126"/>
                </a:lnTo>
                <a:lnTo>
                  <a:pt x="5117" y="129"/>
                </a:lnTo>
                <a:lnTo>
                  <a:pt x="5118" y="97"/>
                </a:lnTo>
                <a:lnTo>
                  <a:pt x="5118" y="121"/>
                </a:lnTo>
                <a:lnTo>
                  <a:pt x="5118" y="148"/>
                </a:lnTo>
                <a:lnTo>
                  <a:pt x="5119" y="126"/>
                </a:lnTo>
                <a:lnTo>
                  <a:pt x="5119" y="111"/>
                </a:lnTo>
                <a:lnTo>
                  <a:pt x="5119" y="161"/>
                </a:lnTo>
                <a:lnTo>
                  <a:pt x="5119" y="209"/>
                </a:lnTo>
                <a:lnTo>
                  <a:pt x="5120" y="214"/>
                </a:lnTo>
                <a:lnTo>
                  <a:pt x="5120" y="225"/>
                </a:lnTo>
                <a:lnTo>
                  <a:pt x="5120" y="225"/>
                </a:lnTo>
                <a:lnTo>
                  <a:pt x="5121" y="172"/>
                </a:lnTo>
                <a:lnTo>
                  <a:pt x="5121" y="130"/>
                </a:lnTo>
                <a:lnTo>
                  <a:pt x="5121" y="130"/>
                </a:lnTo>
                <a:lnTo>
                  <a:pt x="5122" y="174"/>
                </a:lnTo>
                <a:lnTo>
                  <a:pt x="5122" y="212"/>
                </a:lnTo>
                <a:lnTo>
                  <a:pt x="5122" y="247"/>
                </a:lnTo>
                <a:lnTo>
                  <a:pt x="5123" y="251"/>
                </a:lnTo>
                <a:lnTo>
                  <a:pt x="5123" y="270"/>
                </a:lnTo>
                <a:lnTo>
                  <a:pt x="5123" y="297"/>
                </a:lnTo>
                <a:lnTo>
                  <a:pt x="5123" y="307"/>
                </a:lnTo>
                <a:lnTo>
                  <a:pt x="5124" y="281"/>
                </a:lnTo>
                <a:lnTo>
                  <a:pt x="5124" y="268"/>
                </a:lnTo>
                <a:lnTo>
                  <a:pt x="5124" y="239"/>
                </a:lnTo>
                <a:lnTo>
                  <a:pt x="5125" y="200"/>
                </a:lnTo>
                <a:lnTo>
                  <a:pt x="5125" y="216"/>
                </a:lnTo>
                <a:lnTo>
                  <a:pt x="5125" y="211"/>
                </a:lnTo>
                <a:lnTo>
                  <a:pt x="5126" y="241"/>
                </a:lnTo>
                <a:lnTo>
                  <a:pt x="5126" y="230"/>
                </a:lnTo>
                <a:lnTo>
                  <a:pt x="5126" y="231"/>
                </a:lnTo>
                <a:lnTo>
                  <a:pt x="5127" y="207"/>
                </a:lnTo>
                <a:lnTo>
                  <a:pt x="5127" y="212"/>
                </a:lnTo>
                <a:lnTo>
                  <a:pt x="5127" y="216"/>
                </a:lnTo>
                <a:lnTo>
                  <a:pt x="5127" y="229"/>
                </a:lnTo>
                <a:lnTo>
                  <a:pt x="5128" y="314"/>
                </a:lnTo>
                <a:lnTo>
                  <a:pt x="5128" y="330"/>
                </a:lnTo>
                <a:lnTo>
                  <a:pt x="5129" y="320"/>
                </a:lnTo>
                <a:lnTo>
                  <a:pt x="5129" y="305"/>
                </a:lnTo>
                <a:lnTo>
                  <a:pt x="5129" y="282"/>
                </a:lnTo>
                <a:lnTo>
                  <a:pt x="5129" y="283"/>
                </a:lnTo>
                <a:lnTo>
                  <a:pt x="5130" y="256"/>
                </a:lnTo>
                <a:lnTo>
                  <a:pt x="5130" y="258"/>
                </a:lnTo>
                <a:lnTo>
                  <a:pt x="5130" y="297"/>
                </a:lnTo>
                <a:lnTo>
                  <a:pt x="5130" y="264"/>
                </a:lnTo>
                <a:lnTo>
                  <a:pt x="5131" y="258"/>
                </a:lnTo>
                <a:lnTo>
                  <a:pt x="5131" y="251"/>
                </a:lnTo>
                <a:lnTo>
                  <a:pt x="5131" y="262"/>
                </a:lnTo>
                <a:lnTo>
                  <a:pt x="5132" y="293"/>
                </a:lnTo>
                <a:lnTo>
                  <a:pt x="5132" y="301"/>
                </a:lnTo>
                <a:lnTo>
                  <a:pt x="5132" y="299"/>
                </a:lnTo>
                <a:lnTo>
                  <a:pt x="5133" y="293"/>
                </a:lnTo>
                <a:lnTo>
                  <a:pt x="5133" y="259"/>
                </a:lnTo>
                <a:lnTo>
                  <a:pt x="5133" y="243"/>
                </a:lnTo>
                <a:lnTo>
                  <a:pt x="5134" y="243"/>
                </a:lnTo>
                <a:lnTo>
                  <a:pt x="5134" y="224"/>
                </a:lnTo>
                <a:lnTo>
                  <a:pt x="5134" y="219"/>
                </a:lnTo>
                <a:lnTo>
                  <a:pt x="5134" y="237"/>
                </a:lnTo>
                <a:lnTo>
                  <a:pt x="5135" y="235"/>
                </a:lnTo>
                <a:lnTo>
                  <a:pt x="5135" y="231"/>
                </a:lnTo>
                <a:lnTo>
                  <a:pt x="5135" y="193"/>
                </a:lnTo>
                <a:lnTo>
                  <a:pt x="5136" y="186"/>
                </a:lnTo>
                <a:lnTo>
                  <a:pt x="5136" y="193"/>
                </a:lnTo>
                <a:lnTo>
                  <a:pt x="5136" y="185"/>
                </a:lnTo>
                <a:lnTo>
                  <a:pt x="5137" y="188"/>
                </a:lnTo>
                <a:lnTo>
                  <a:pt x="5137" y="174"/>
                </a:lnTo>
                <a:lnTo>
                  <a:pt x="5137" y="156"/>
                </a:lnTo>
                <a:lnTo>
                  <a:pt x="5138" y="153"/>
                </a:lnTo>
                <a:lnTo>
                  <a:pt x="5138" y="204"/>
                </a:lnTo>
                <a:lnTo>
                  <a:pt x="5138" y="213"/>
                </a:lnTo>
                <a:lnTo>
                  <a:pt x="5138" y="245"/>
                </a:lnTo>
                <a:lnTo>
                  <a:pt x="5139" y="202"/>
                </a:lnTo>
                <a:lnTo>
                  <a:pt x="5139" y="168"/>
                </a:lnTo>
                <a:lnTo>
                  <a:pt x="5140" y="149"/>
                </a:lnTo>
                <a:lnTo>
                  <a:pt x="5140" y="147"/>
                </a:lnTo>
                <a:lnTo>
                  <a:pt x="5140" y="151"/>
                </a:lnTo>
                <a:lnTo>
                  <a:pt x="5140" y="155"/>
                </a:lnTo>
                <a:lnTo>
                  <a:pt x="5141" y="167"/>
                </a:lnTo>
                <a:lnTo>
                  <a:pt x="5141" y="154"/>
                </a:lnTo>
                <a:lnTo>
                  <a:pt x="5141" y="148"/>
                </a:lnTo>
                <a:lnTo>
                  <a:pt x="5142" y="117"/>
                </a:lnTo>
                <a:lnTo>
                  <a:pt x="5142" y="140"/>
                </a:lnTo>
                <a:lnTo>
                  <a:pt x="5142" y="126"/>
                </a:lnTo>
                <a:lnTo>
                  <a:pt x="5142" y="146"/>
                </a:lnTo>
                <a:lnTo>
                  <a:pt x="5143" y="110"/>
                </a:lnTo>
                <a:lnTo>
                  <a:pt x="5143" y="141"/>
                </a:lnTo>
                <a:lnTo>
                  <a:pt x="5144" y="131"/>
                </a:lnTo>
                <a:lnTo>
                  <a:pt x="5144" y="147"/>
                </a:lnTo>
                <a:lnTo>
                  <a:pt x="5144" y="135"/>
                </a:lnTo>
                <a:lnTo>
                  <a:pt x="5144" y="179"/>
                </a:lnTo>
                <a:lnTo>
                  <a:pt x="5145" y="156"/>
                </a:lnTo>
                <a:lnTo>
                  <a:pt x="5145" y="182"/>
                </a:lnTo>
                <a:lnTo>
                  <a:pt x="5145" y="175"/>
                </a:lnTo>
                <a:lnTo>
                  <a:pt x="5145" y="230"/>
                </a:lnTo>
                <a:lnTo>
                  <a:pt x="5146" y="244"/>
                </a:lnTo>
                <a:lnTo>
                  <a:pt x="5146" y="278"/>
                </a:lnTo>
                <a:lnTo>
                  <a:pt x="5146" y="247"/>
                </a:lnTo>
                <a:lnTo>
                  <a:pt x="5147" y="261"/>
                </a:lnTo>
                <a:lnTo>
                  <a:pt x="5147" y="230"/>
                </a:lnTo>
                <a:lnTo>
                  <a:pt x="5147" y="217"/>
                </a:lnTo>
                <a:lnTo>
                  <a:pt x="5148" y="208"/>
                </a:lnTo>
                <a:lnTo>
                  <a:pt x="5148" y="231"/>
                </a:lnTo>
                <a:lnTo>
                  <a:pt x="5148" y="215"/>
                </a:lnTo>
                <a:lnTo>
                  <a:pt x="5149" y="231"/>
                </a:lnTo>
                <a:lnTo>
                  <a:pt x="5149" y="204"/>
                </a:lnTo>
                <a:lnTo>
                  <a:pt x="5149" y="237"/>
                </a:lnTo>
                <a:lnTo>
                  <a:pt x="5149" y="196"/>
                </a:lnTo>
                <a:lnTo>
                  <a:pt x="5150" y="163"/>
                </a:lnTo>
                <a:lnTo>
                  <a:pt x="5150" y="107"/>
                </a:lnTo>
                <a:lnTo>
                  <a:pt x="5151" y="116"/>
                </a:lnTo>
                <a:lnTo>
                  <a:pt x="5151" y="103"/>
                </a:lnTo>
                <a:lnTo>
                  <a:pt x="5151" y="117"/>
                </a:lnTo>
                <a:lnTo>
                  <a:pt x="5151" y="105"/>
                </a:lnTo>
                <a:lnTo>
                  <a:pt x="5152" y="131"/>
                </a:lnTo>
                <a:lnTo>
                  <a:pt x="5152" y="105"/>
                </a:lnTo>
                <a:lnTo>
                  <a:pt x="5152" y="119"/>
                </a:lnTo>
                <a:lnTo>
                  <a:pt x="5153" y="214"/>
                </a:lnTo>
                <a:lnTo>
                  <a:pt x="5153" y="238"/>
                </a:lnTo>
                <a:lnTo>
                  <a:pt x="5153" y="231"/>
                </a:lnTo>
                <a:lnTo>
                  <a:pt x="5153" y="239"/>
                </a:lnTo>
                <a:lnTo>
                  <a:pt x="5154" y="274"/>
                </a:lnTo>
                <a:lnTo>
                  <a:pt x="5154" y="263"/>
                </a:lnTo>
                <a:lnTo>
                  <a:pt x="5155" y="209"/>
                </a:lnTo>
                <a:lnTo>
                  <a:pt x="5155" y="185"/>
                </a:lnTo>
                <a:lnTo>
                  <a:pt x="5155" y="174"/>
                </a:lnTo>
                <a:lnTo>
                  <a:pt x="5155" y="135"/>
                </a:lnTo>
                <a:lnTo>
                  <a:pt x="5156" y="133"/>
                </a:lnTo>
                <a:lnTo>
                  <a:pt x="5156" y="160"/>
                </a:lnTo>
                <a:lnTo>
                  <a:pt x="5156" y="198"/>
                </a:lnTo>
                <a:lnTo>
                  <a:pt x="5156" y="260"/>
                </a:lnTo>
                <a:lnTo>
                  <a:pt x="5157" y="269"/>
                </a:lnTo>
                <a:lnTo>
                  <a:pt x="5157" y="201"/>
                </a:lnTo>
                <a:lnTo>
                  <a:pt x="5157" y="221"/>
                </a:lnTo>
                <a:lnTo>
                  <a:pt x="5158" y="177"/>
                </a:lnTo>
                <a:lnTo>
                  <a:pt x="5158" y="117"/>
                </a:lnTo>
                <a:lnTo>
                  <a:pt x="5158" y="110"/>
                </a:lnTo>
                <a:lnTo>
                  <a:pt x="5159" y="119"/>
                </a:lnTo>
                <a:lnTo>
                  <a:pt x="5159" y="112"/>
                </a:lnTo>
                <a:lnTo>
                  <a:pt x="5159" y="96"/>
                </a:lnTo>
                <a:lnTo>
                  <a:pt x="5160" y="128"/>
                </a:lnTo>
                <a:lnTo>
                  <a:pt x="5160" y="154"/>
                </a:lnTo>
                <a:lnTo>
                  <a:pt x="5160" y="135"/>
                </a:lnTo>
                <a:lnTo>
                  <a:pt x="5160" y="122"/>
                </a:lnTo>
                <a:lnTo>
                  <a:pt x="5161" y="162"/>
                </a:lnTo>
                <a:lnTo>
                  <a:pt x="5161" y="186"/>
                </a:lnTo>
                <a:lnTo>
                  <a:pt x="5162" y="206"/>
                </a:lnTo>
                <a:lnTo>
                  <a:pt x="5162" y="216"/>
                </a:lnTo>
                <a:lnTo>
                  <a:pt x="5162" y="220"/>
                </a:lnTo>
                <a:lnTo>
                  <a:pt x="5162" y="234"/>
                </a:lnTo>
                <a:lnTo>
                  <a:pt x="5163" y="224"/>
                </a:lnTo>
                <a:lnTo>
                  <a:pt x="5163" y="237"/>
                </a:lnTo>
                <a:lnTo>
                  <a:pt x="5163" y="236"/>
                </a:lnTo>
                <a:lnTo>
                  <a:pt x="5164" y="242"/>
                </a:lnTo>
                <a:lnTo>
                  <a:pt x="5164" y="247"/>
                </a:lnTo>
                <a:lnTo>
                  <a:pt x="5164" y="254"/>
                </a:lnTo>
                <a:lnTo>
                  <a:pt x="5164" y="246"/>
                </a:lnTo>
                <a:lnTo>
                  <a:pt x="5165" y="253"/>
                </a:lnTo>
                <a:lnTo>
                  <a:pt x="5165" y="240"/>
                </a:lnTo>
                <a:lnTo>
                  <a:pt x="5166" y="237"/>
                </a:lnTo>
                <a:lnTo>
                  <a:pt x="5166" y="282"/>
                </a:lnTo>
                <a:lnTo>
                  <a:pt x="5166" y="293"/>
                </a:lnTo>
                <a:lnTo>
                  <a:pt x="5166" y="239"/>
                </a:lnTo>
                <a:lnTo>
                  <a:pt x="5167" y="260"/>
                </a:lnTo>
                <a:lnTo>
                  <a:pt x="5167" y="234"/>
                </a:lnTo>
                <a:lnTo>
                  <a:pt x="5167" y="229"/>
                </a:lnTo>
                <a:lnTo>
                  <a:pt x="5168" y="210"/>
                </a:lnTo>
                <a:lnTo>
                  <a:pt x="5168" y="226"/>
                </a:lnTo>
                <a:lnTo>
                  <a:pt x="5168" y="191"/>
                </a:lnTo>
                <a:lnTo>
                  <a:pt x="5168" y="227"/>
                </a:lnTo>
                <a:lnTo>
                  <a:pt x="5169" y="163"/>
                </a:lnTo>
                <a:lnTo>
                  <a:pt x="5169" y="122"/>
                </a:lnTo>
                <a:lnTo>
                  <a:pt x="5170" y="185"/>
                </a:lnTo>
                <a:lnTo>
                  <a:pt x="5170" y="253"/>
                </a:lnTo>
                <a:lnTo>
                  <a:pt x="5170" y="234"/>
                </a:lnTo>
                <a:lnTo>
                  <a:pt x="5170" y="208"/>
                </a:lnTo>
                <a:lnTo>
                  <a:pt x="5171" y="216"/>
                </a:lnTo>
                <a:lnTo>
                  <a:pt x="5171" y="195"/>
                </a:lnTo>
                <a:lnTo>
                  <a:pt x="5171" y="176"/>
                </a:lnTo>
                <a:lnTo>
                  <a:pt x="5171" y="155"/>
                </a:lnTo>
                <a:lnTo>
                  <a:pt x="5172" y="107"/>
                </a:lnTo>
                <a:lnTo>
                  <a:pt x="5172" y="124"/>
                </a:lnTo>
                <a:lnTo>
                  <a:pt x="5173" y="110"/>
                </a:lnTo>
                <a:lnTo>
                  <a:pt x="5173" y="136"/>
                </a:lnTo>
                <a:lnTo>
                  <a:pt x="5173" y="108"/>
                </a:lnTo>
                <a:lnTo>
                  <a:pt x="5173" y="147"/>
                </a:lnTo>
                <a:lnTo>
                  <a:pt x="5174" y="102"/>
                </a:lnTo>
                <a:lnTo>
                  <a:pt x="5174" y="120"/>
                </a:lnTo>
                <a:lnTo>
                  <a:pt x="5174" y="130"/>
                </a:lnTo>
                <a:lnTo>
                  <a:pt x="5175" y="164"/>
                </a:lnTo>
                <a:lnTo>
                  <a:pt x="5175" y="164"/>
                </a:lnTo>
                <a:lnTo>
                  <a:pt x="5175" y="207"/>
                </a:lnTo>
                <a:lnTo>
                  <a:pt x="5175" y="221"/>
                </a:lnTo>
                <a:lnTo>
                  <a:pt x="5176" y="238"/>
                </a:lnTo>
                <a:lnTo>
                  <a:pt x="5176" y="238"/>
                </a:lnTo>
                <a:lnTo>
                  <a:pt x="5177" y="194"/>
                </a:lnTo>
                <a:lnTo>
                  <a:pt x="5177" y="157"/>
                </a:lnTo>
                <a:lnTo>
                  <a:pt x="5177" y="153"/>
                </a:lnTo>
                <a:lnTo>
                  <a:pt x="5177" y="137"/>
                </a:lnTo>
                <a:lnTo>
                  <a:pt x="5178" y="173"/>
                </a:lnTo>
                <a:lnTo>
                  <a:pt x="5178" y="218"/>
                </a:lnTo>
                <a:lnTo>
                  <a:pt x="5178" y="270"/>
                </a:lnTo>
                <a:lnTo>
                  <a:pt x="5179" y="291"/>
                </a:lnTo>
                <a:lnTo>
                  <a:pt x="5179" y="307"/>
                </a:lnTo>
                <a:lnTo>
                  <a:pt x="5179" y="302"/>
                </a:lnTo>
                <a:lnTo>
                  <a:pt x="5180" y="248"/>
                </a:lnTo>
                <a:lnTo>
                  <a:pt x="5180" y="239"/>
                </a:lnTo>
                <a:lnTo>
                  <a:pt x="5180" y="231"/>
                </a:lnTo>
                <a:lnTo>
                  <a:pt x="5181" y="182"/>
                </a:lnTo>
                <a:lnTo>
                  <a:pt x="5181" y="157"/>
                </a:lnTo>
                <a:lnTo>
                  <a:pt x="5181" y="167"/>
                </a:lnTo>
                <a:lnTo>
                  <a:pt x="5181" y="142"/>
                </a:lnTo>
                <a:lnTo>
                  <a:pt x="5182" y="144"/>
                </a:lnTo>
                <a:lnTo>
                  <a:pt x="5182" y="162"/>
                </a:lnTo>
                <a:lnTo>
                  <a:pt x="5182" y="138"/>
                </a:lnTo>
                <a:lnTo>
                  <a:pt x="5183" y="152"/>
                </a:lnTo>
                <a:lnTo>
                  <a:pt x="5183" y="148"/>
                </a:lnTo>
                <a:lnTo>
                  <a:pt x="5183" y="167"/>
                </a:lnTo>
                <a:lnTo>
                  <a:pt x="5184" y="174"/>
                </a:lnTo>
                <a:lnTo>
                  <a:pt x="5184" y="216"/>
                </a:lnTo>
                <a:lnTo>
                  <a:pt x="5184" y="282"/>
                </a:lnTo>
                <a:lnTo>
                  <a:pt x="5185" y="310"/>
                </a:lnTo>
                <a:lnTo>
                  <a:pt x="5185" y="309"/>
                </a:lnTo>
                <a:lnTo>
                  <a:pt x="5185" y="309"/>
                </a:lnTo>
                <a:lnTo>
                  <a:pt x="5185" y="331"/>
                </a:lnTo>
                <a:lnTo>
                  <a:pt x="5186" y="324"/>
                </a:lnTo>
                <a:lnTo>
                  <a:pt x="5186" y="322"/>
                </a:lnTo>
                <a:lnTo>
                  <a:pt x="5186" y="299"/>
                </a:lnTo>
                <a:lnTo>
                  <a:pt x="5186" y="291"/>
                </a:lnTo>
                <a:lnTo>
                  <a:pt x="5187" y="294"/>
                </a:lnTo>
                <a:lnTo>
                  <a:pt x="5187" y="291"/>
                </a:lnTo>
                <a:lnTo>
                  <a:pt x="5188" y="284"/>
                </a:lnTo>
                <a:lnTo>
                  <a:pt x="5188" y="255"/>
                </a:lnTo>
                <a:lnTo>
                  <a:pt x="5188" y="258"/>
                </a:lnTo>
                <a:lnTo>
                  <a:pt x="5188" y="245"/>
                </a:lnTo>
                <a:lnTo>
                  <a:pt x="5189" y="246"/>
                </a:lnTo>
                <a:lnTo>
                  <a:pt x="5189" y="246"/>
                </a:lnTo>
                <a:lnTo>
                  <a:pt x="5189" y="235"/>
                </a:lnTo>
                <a:lnTo>
                  <a:pt x="5190" y="241"/>
                </a:lnTo>
                <a:lnTo>
                  <a:pt x="5190" y="235"/>
                </a:lnTo>
                <a:lnTo>
                  <a:pt x="5190" y="197"/>
                </a:lnTo>
                <a:lnTo>
                  <a:pt x="5191" y="192"/>
                </a:lnTo>
                <a:lnTo>
                  <a:pt x="5191" y="209"/>
                </a:lnTo>
                <a:lnTo>
                  <a:pt x="5191" y="207"/>
                </a:lnTo>
                <a:lnTo>
                  <a:pt x="5192" y="196"/>
                </a:lnTo>
                <a:lnTo>
                  <a:pt x="5192" y="202"/>
                </a:lnTo>
                <a:lnTo>
                  <a:pt x="5192" y="214"/>
                </a:lnTo>
                <a:lnTo>
                  <a:pt x="5192" y="237"/>
                </a:lnTo>
                <a:lnTo>
                  <a:pt x="5193" y="201"/>
                </a:lnTo>
                <a:lnTo>
                  <a:pt x="5193" y="210"/>
                </a:lnTo>
                <a:lnTo>
                  <a:pt x="5193" y="224"/>
                </a:lnTo>
                <a:lnTo>
                  <a:pt x="5194" y="278"/>
                </a:lnTo>
                <a:lnTo>
                  <a:pt x="5194" y="263"/>
                </a:lnTo>
                <a:lnTo>
                  <a:pt x="5194" y="274"/>
                </a:lnTo>
                <a:lnTo>
                  <a:pt x="5195" y="267"/>
                </a:lnTo>
                <a:lnTo>
                  <a:pt x="5195" y="273"/>
                </a:lnTo>
                <a:lnTo>
                  <a:pt x="5195" y="280"/>
                </a:lnTo>
                <a:lnTo>
                  <a:pt x="5196" y="269"/>
                </a:lnTo>
                <a:lnTo>
                  <a:pt x="5196" y="270"/>
                </a:lnTo>
                <a:lnTo>
                  <a:pt x="5196" y="263"/>
                </a:lnTo>
                <a:lnTo>
                  <a:pt x="5196" y="267"/>
                </a:lnTo>
                <a:lnTo>
                  <a:pt x="5197" y="260"/>
                </a:lnTo>
                <a:lnTo>
                  <a:pt x="5197" y="250"/>
                </a:lnTo>
                <a:lnTo>
                  <a:pt x="5197" y="244"/>
                </a:lnTo>
                <a:lnTo>
                  <a:pt x="5197" y="243"/>
                </a:lnTo>
                <a:lnTo>
                  <a:pt x="5198" y="232"/>
                </a:lnTo>
                <a:lnTo>
                  <a:pt x="5198" y="208"/>
                </a:lnTo>
                <a:lnTo>
                  <a:pt x="5199" y="247"/>
                </a:lnTo>
                <a:lnTo>
                  <a:pt x="5199" y="251"/>
                </a:lnTo>
                <a:lnTo>
                  <a:pt x="5199" y="250"/>
                </a:lnTo>
                <a:lnTo>
                  <a:pt x="5199" y="242"/>
                </a:lnTo>
                <a:lnTo>
                  <a:pt x="5200" y="226"/>
                </a:lnTo>
                <a:lnTo>
                  <a:pt x="5200" y="232"/>
                </a:lnTo>
                <a:lnTo>
                  <a:pt x="5200" y="220"/>
                </a:lnTo>
                <a:lnTo>
                  <a:pt x="5201" y="208"/>
                </a:lnTo>
                <a:lnTo>
                  <a:pt x="5201" y="217"/>
                </a:lnTo>
                <a:lnTo>
                  <a:pt x="5201" y="273"/>
                </a:lnTo>
                <a:lnTo>
                  <a:pt x="5202" y="283"/>
                </a:lnTo>
                <a:lnTo>
                  <a:pt x="5202" y="291"/>
                </a:lnTo>
                <a:lnTo>
                  <a:pt x="5202" y="265"/>
                </a:lnTo>
                <a:lnTo>
                  <a:pt x="5203" y="242"/>
                </a:lnTo>
                <a:lnTo>
                  <a:pt x="5203" y="233"/>
                </a:lnTo>
                <a:lnTo>
                  <a:pt x="5203" y="179"/>
                </a:lnTo>
                <a:lnTo>
                  <a:pt x="5203" y="190"/>
                </a:lnTo>
                <a:lnTo>
                  <a:pt x="5204" y="213"/>
                </a:lnTo>
                <a:lnTo>
                  <a:pt x="5204" y="226"/>
                </a:lnTo>
                <a:lnTo>
                  <a:pt x="5204" y="217"/>
                </a:lnTo>
                <a:lnTo>
                  <a:pt x="5205" y="192"/>
                </a:lnTo>
                <a:lnTo>
                  <a:pt x="5205" y="187"/>
                </a:lnTo>
                <a:lnTo>
                  <a:pt x="5205" y="165"/>
                </a:lnTo>
                <a:lnTo>
                  <a:pt x="5206" y="162"/>
                </a:lnTo>
                <a:lnTo>
                  <a:pt x="5206" y="169"/>
                </a:lnTo>
                <a:lnTo>
                  <a:pt x="5206" y="161"/>
                </a:lnTo>
                <a:lnTo>
                  <a:pt x="5207" y="164"/>
                </a:lnTo>
                <a:lnTo>
                  <a:pt x="5207" y="163"/>
                </a:lnTo>
                <a:lnTo>
                  <a:pt x="5207" y="166"/>
                </a:lnTo>
                <a:lnTo>
                  <a:pt x="5207" y="160"/>
                </a:lnTo>
                <a:lnTo>
                  <a:pt x="5208" y="194"/>
                </a:lnTo>
                <a:lnTo>
                  <a:pt x="5208" y="257"/>
                </a:lnTo>
                <a:lnTo>
                  <a:pt x="5208" y="287"/>
                </a:lnTo>
                <a:lnTo>
                  <a:pt x="5209" y="277"/>
                </a:lnTo>
                <a:lnTo>
                  <a:pt x="5209" y="263"/>
                </a:lnTo>
                <a:lnTo>
                  <a:pt x="5209" y="254"/>
                </a:lnTo>
                <a:lnTo>
                  <a:pt x="5210" y="280"/>
                </a:lnTo>
                <a:lnTo>
                  <a:pt x="5210" y="291"/>
                </a:lnTo>
                <a:lnTo>
                  <a:pt x="5210" y="302"/>
                </a:lnTo>
                <a:lnTo>
                  <a:pt x="5211" y="304"/>
                </a:lnTo>
                <a:lnTo>
                  <a:pt x="5211" y="287"/>
                </a:lnTo>
                <a:lnTo>
                  <a:pt x="5211" y="271"/>
                </a:lnTo>
                <a:lnTo>
                  <a:pt x="5211" y="249"/>
                </a:lnTo>
                <a:lnTo>
                  <a:pt x="5212" y="243"/>
                </a:lnTo>
                <a:lnTo>
                  <a:pt x="5212" y="230"/>
                </a:lnTo>
                <a:lnTo>
                  <a:pt x="5213" y="252"/>
                </a:lnTo>
                <a:lnTo>
                  <a:pt x="5213" y="255"/>
                </a:lnTo>
                <a:lnTo>
                  <a:pt x="5213" y="249"/>
                </a:lnTo>
                <a:lnTo>
                  <a:pt x="5213" y="238"/>
                </a:lnTo>
                <a:lnTo>
                  <a:pt x="5214" y="244"/>
                </a:lnTo>
                <a:lnTo>
                  <a:pt x="5214" y="194"/>
                </a:lnTo>
                <a:lnTo>
                  <a:pt x="5214" y="182"/>
                </a:lnTo>
                <a:lnTo>
                  <a:pt x="5214" y="181"/>
                </a:lnTo>
                <a:lnTo>
                  <a:pt x="5215" y="189"/>
                </a:lnTo>
                <a:lnTo>
                  <a:pt x="5215" y="188"/>
                </a:lnTo>
                <a:lnTo>
                  <a:pt x="5215" y="197"/>
                </a:lnTo>
                <a:lnTo>
                  <a:pt x="5216" y="202"/>
                </a:lnTo>
                <a:lnTo>
                  <a:pt x="5216" y="191"/>
                </a:lnTo>
                <a:lnTo>
                  <a:pt x="5216" y="204"/>
                </a:lnTo>
                <a:lnTo>
                  <a:pt x="5217" y="205"/>
                </a:lnTo>
                <a:lnTo>
                  <a:pt x="5217" y="206"/>
                </a:lnTo>
                <a:lnTo>
                  <a:pt x="5217" y="220"/>
                </a:lnTo>
                <a:lnTo>
                  <a:pt x="5218" y="199"/>
                </a:lnTo>
                <a:lnTo>
                  <a:pt x="5218" y="208"/>
                </a:lnTo>
                <a:lnTo>
                  <a:pt x="5218" y="185"/>
                </a:lnTo>
                <a:lnTo>
                  <a:pt x="5218" y="186"/>
                </a:lnTo>
                <a:lnTo>
                  <a:pt x="5219" y="180"/>
                </a:lnTo>
                <a:lnTo>
                  <a:pt x="5219" y="154"/>
                </a:lnTo>
                <a:lnTo>
                  <a:pt x="5219" y="167"/>
                </a:lnTo>
                <a:lnTo>
                  <a:pt x="5220" y="186"/>
                </a:lnTo>
                <a:lnTo>
                  <a:pt x="5220" y="170"/>
                </a:lnTo>
                <a:lnTo>
                  <a:pt x="5220" y="182"/>
                </a:lnTo>
                <a:lnTo>
                  <a:pt x="5221" y="193"/>
                </a:lnTo>
                <a:lnTo>
                  <a:pt x="5221" y="200"/>
                </a:lnTo>
                <a:lnTo>
                  <a:pt x="5221" y="180"/>
                </a:lnTo>
                <a:lnTo>
                  <a:pt x="5222" y="170"/>
                </a:lnTo>
                <a:lnTo>
                  <a:pt x="5222" y="158"/>
                </a:lnTo>
                <a:lnTo>
                  <a:pt x="5222" y="149"/>
                </a:lnTo>
                <a:lnTo>
                  <a:pt x="5222" y="127"/>
                </a:lnTo>
                <a:lnTo>
                  <a:pt x="5223" y="146"/>
                </a:lnTo>
                <a:lnTo>
                  <a:pt x="5223" y="152"/>
                </a:lnTo>
                <a:lnTo>
                  <a:pt x="5224" y="141"/>
                </a:lnTo>
                <a:lnTo>
                  <a:pt x="5224" y="127"/>
                </a:lnTo>
                <a:lnTo>
                  <a:pt x="5224" y="119"/>
                </a:lnTo>
                <a:lnTo>
                  <a:pt x="5224" y="151"/>
                </a:lnTo>
                <a:lnTo>
                  <a:pt x="5225" y="217"/>
                </a:lnTo>
                <a:lnTo>
                  <a:pt x="5225" y="255"/>
                </a:lnTo>
                <a:lnTo>
                  <a:pt x="5225" y="274"/>
                </a:lnTo>
                <a:lnTo>
                  <a:pt x="5226" y="280"/>
                </a:lnTo>
                <a:lnTo>
                  <a:pt x="5226" y="278"/>
                </a:lnTo>
                <a:lnTo>
                  <a:pt x="5226" y="300"/>
                </a:lnTo>
                <a:lnTo>
                  <a:pt x="5226" y="297"/>
                </a:lnTo>
                <a:lnTo>
                  <a:pt x="5227" y="300"/>
                </a:lnTo>
                <a:lnTo>
                  <a:pt x="5227" y="286"/>
                </a:lnTo>
                <a:lnTo>
                  <a:pt x="5228" y="301"/>
                </a:lnTo>
                <a:lnTo>
                  <a:pt x="5228" y="307"/>
                </a:lnTo>
                <a:lnTo>
                  <a:pt x="5228" y="305"/>
                </a:lnTo>
                <a:lnTo>
                  <a:pt x="5228" y="290"/>
                </a:lnTo>
                <a:lnTo>
                  <a:pt x="5229" y="284"/>
                </a:lnTo>
                <a:lnTo>
                  <a:pt x="5229" y="286"/>
                </a:lnTo>
                <a:lnTo>
                  <a:pt x="5229" y="294"/>
                </a:lnTo>
                <a:lnTo>
                  <a:pt x="5229" y="286"/>
                </a:lnTo>
                <a:lnTo>
                  <a:pt x="5230" y="279"/>
                </a:lnTo>
                <a:lnTo>
                  <a:pt x="5230" y="282"/>
                </a:lnTo>
                <a:lnTo>
                  <a:pt x="5230" y="282"/>
                </a:lnTo>
                <a:lnTo>
                  <a:pt x="5231" y="256"/>
                </a:lnTo>
                <a:lnTo>
                  <a:pt x="5231" y="269"/>
                </a:lnTo>
                <a:lnTo>
                  <a:pt x="5231" y="267"/>
                </a:lnTo>
                <a:lnTo>
                  <a:pt x="5232" y="263"/>
                </a:lnTo>
                <a:lnTo>
                  <a:pt x="5232" y="259"/>
                </a:lnTo>
                <a:lnTo>
                  <a:pt x="5232" y="245"/>
                </a:lnTo>
                <a:lnTo>
                  <a:pt x="5233" y="224"/>
                </a:lnTo>
                <a:lnTo>
                  <a:pt x="5233" y="224"/>
                </a:lnTo>
                <a:lnTo>
                  <a:pt x="5233" y="236"/>
                </a:lnTo>
                <a:lnTo>
                  <a:pt x="5233" y="232"/>
                </a:lnTo>
                <a:lnTo>
                  <a:pt x="5234" y="202"/>
                </a:lnTo>
                <a:lnTo>
                  <a:pt x="5234" y="168"/>
                </a:lnTo>
                <a:lnTo>
                  <a:pt x="5235" y="171"/>
                </a:lnTo>
                <a:lnTo>
                  <a:pt x="5235" y="200"/>
                </a:lnTo>
                <a:lnTo>
                  <a:pt x="5235" y="190"/>
                </a:lnTo>
                <a:lnTo>
                  <a:pt x="5235" y="194"/>
                </a:lnTo>
                <a:lnTo>
                  <a:pt x="5236" y="195"/>
                </a:lnTo>
                <a:lnTo>
                  <a:pt x="5236" y="180"/>
                </a:lnTo>
                <a:lnTo>
                  <a:pt x="5236" y="181"/>
                </a:lnTo>
                <a:lnTo>
                  <a:pt x="5237" y="184"/>
                </a:lnTo>
                <a:lnTo>
                  <a:pt x="5237" y="209"/>
                </a:lnTo>
                <a:lnTo>
                  <a:pt x="5237" y="213"/>
                </a:lnTo>
                <a:lnTo>
                  <a:pt x="5237" y="183"/>
                </a:lnTo>
                <a:lnTo>
                  <a:pt x="5238" y="192"/>
                </a:lnTo>
                <a:lnTo>
                  <a:pt x="5238" y="182"/>
                </a:lnTo>
                <a:lnTo>
                  <a:pt x="5239" y="180"/>
                </a:lnTo>
                <a:lnTo>
                  <a:pt x="5239" y="173"/>
                </a:lnTo>
                <a:lnTo>
                  <a:pt x="5239" y="168"/>
                </a:lnTo>
                <a:lnTo>
                  <a:pt x="5239" y="188"/>
                </a:lnTo>
                <a:lnTo>
                  <a:pt x="5240" y="200"/>
                </a:lnTo>
                <a:lnTo>
                  <a:pt x="5240" y="185"/>
                </a:lnTo>
                <a:lnTo>
                  <a:pt x="5240" y="157"/>
                </a:lnTo>
                <a:lnTo>
                  <a:pt x="5240" y="135"/>
                </a:lnTo>
                <a:lnTo>
                  <a:pt x="5241" y="179"/>
                </a:lnTo>
                <a:lnTo>
                  <a:pt x="5241" y="181"/>
                </a:lnTo>
                <a:lnTo>
                  <a:pt x="5241" y="232"/>
                </a:lnTo>
                <a:lnTo>
                  <a:pt x="5242" y="262"/>
                </a:lnTo>
                <a:lnTo>
                  <a:pt x="5242" y="245"/>
                </a:lnTo>
                <a:lnTo>
                  <a:pt x="5242" y="283"/>
                </a:lnTo>
                <a:lnTo>
                  <a:pt x="5243" y="294"/>
                </a:lnTo>
                <a:lnTo>
                  <a:pt x="5243" y="298"/>
                </a:lnTo>
                <a:lnTo>
                  <a:pt x="5243" y="313"/>
                </a:lnTo>
                <a:lnTo>
                  <a:pt x="5244" y="293"/>
                </a:lnTo>
                <a:lnTo>
                  <a:pt x="5244" y="210"/>
                </a:lnTo>
                <a:lnTo>
                  <a:pt x="5244" y="243"/>
                </a:lnTo>
                <a:lnTo>
                  <a:pt x="5244" y="232"/>
                </a:lnTo>
                <a:lnTo>
                  <a:pt x="5245" y="217"/>
                </a:lnTo>
                <a:lnTo>
                  <a:pt x="5245" y="208"/>
                </a:lnTo>
                <a:lnTo>
                  <a:pt x="5246" y="192"/>
                </a:lnTo>
                <a:lnTo>
                  <a:pt x="5246" y="182"/>
                </a:lnTo>
                <a:lnTo>
                  <a:pt x="5246" y="186"/>
                </a:lnTo>
                <a:lnTo>
                  <a:pt x="5246" y="180"/>
                </a:lnTo>
                <a:lnTo>
                  <a:pt x="5247" y="180"/>
                </a:lnTo>
                <a:lnTo>
                  <a:pt x="5247" y="168"/>
                </a:lnTo>
                <a:lnTo>
                  <a:pt x="5247" y="211"/>
                </a:lnTo>
                <a:lnTo>
                  <a:pt x="5248" y="177"/>
                </a:lnTo>
                <a:lnTo>
                  <a:pt x="5248" y="182"/>
                </a:lnTo>
                <a:lnTo>
                  <a:pt x="5248" y="160"/>
                </a:lnTo>
                <a:lnTo>
                  <a:pt x="5248" y="161"/>
                </a:lnTo>
                <a:lnTo>
                  <a:pt x="5249" y="177"/>
                </a:lnTo>
                <a:lnTo>
                  <a:pt x="5249" y="192"/>
                </a:lnTo>
                <a:lnTo>
                  <a:pt x="5250" y="225"/>
                </a:lnTo>
                <a:lnTo>
                  <a:pt x="5250" y="231"/>
                </a:lnTo>
                <a:lnTo>
                  <a:pt x="5250" y="231"/>
                </a:lnTo>
                <a:lnTo>
                  <a:pt x="5250" y="182"/>
                </a:lnTo>
                <a:lnTo>
                  <a:pt x="5251" y="140"/>
                </a:lnTo>
                <a:lnTo>
                  <a:pt x="5251" y="128"/>
                </a:lnTo>
                <a:lnTo>
                  <a:pt x="5251" y="138"/>
                </a:lnTo>
                <a:lnTo>
                  <a:pt x="5252" y="142"/>
                </a:lnTo>
                <a:lnTo>
                  <a:pt x="5252" y="162"/>
                </a:lnTo>
                <a:lnTo>
                  <a:pt x="5252" y="188"/>
                </a:lnTo>
                <a:lnTo>
                  <a:pt x="5253" y="193"/>
                </a:lnTo>
                <a:lnTo>
                  <a:pt x="5253" y="192"/>
                </a:lnTo>
                <a:lnTo>
                  <a:pt x="5253" y="210"/>
                </a:lnTo>
                <a:lnTo>
                  <a:pt x="5254" y="227"/>
                </a:lnTo>
                <a:lnTo>
                  <a:pt x="5254" y="213"/>
                </a:lnTo>
                <a:lnTo>
                  <a:pt x="5254" y="208"/>
                </a:lnTo>
                <a:lnTo>
                  <a:pt x="5254" y="168"/>
                </a:lnTo>
                <a:lnTo>
                  <a:pt x="5255" y="154"/>
                </a:lnTo>
                <a:lnTo>
                  <a:pt x="5255" y="146"/>
                </a:lnTo>
                <a:lnTo>
                  <a:pt x="5255" y="144"/>
                </a:lnTo>
                <a:lnTo>
                  <a:pt x="5255" y="154"/>
                </a:lnTo>
                <a:lnTo>
                  <a:pt x="5256" y="153"/>
                </a:lnTo>
                <a:lnTo>
                  <a:pt x="5256" y="167"/>
                </a:lnTo>
                <a:lnTo>
                  <a:pt x="5257" y="190"/>
                </a:lnTo>
                <a:lnTo>
                  <a:pt x="5257" y="217"/>
                </a:lnTo>
                <a:lnTo>
                  <a:pt x="5257" y="272"/>
                </a:lnTo>
                <a:lnTo>
                  <a:pt x="5257" y="287"/>
                </a:lnTo>
                <a:lnTo>
                  <a:pt x="5258" y="314"/>
                </a:lnTo>
                <a:lnTo>
                  <a:pt x="5258" y="273"/>
                </a:lnTo>
                <a:lnTo>
                  <a:pt x="5258" y="282"/>
                </a:lnTo>
                <a:lnTo>
                  <a:pt x="5259" y="252"/>
                </a:lnTo>
                <a:lnTo>
                  <a:pt x="5259" y="261"/>
                </a:lnTo>
                <a:lnTo>
                  <a:pt x="5259" y="251"/>
                </a:lnTo>
                <a:lnTo>
                  <a:pt x="5259" y="248"/>
                </a:lnTo>
                <a:lnTo>
                  <a:pt x="5260" y="233"/>
                </a:lnTo>
                <a:lnTo>
                  <a:pt x="5260" y="256"/>
                </a:lnTo>
                <a:lnTo>
                  <a:pt x="5261" y="240"/>
                </a:lnTo>
                <a:lnTo>
                  <a:pt x="5261" y="235"/>
                </a:lnTo>
                <a:lnTo>
                  <a:pt x="5261" y="205"/>
                </a:lnTo>
                <a:lnTo>
                  <a:pt x="5261" y="222"/>
                </a:lnTo>
                <a:lnTo>
                  <a:pt x="5262" y="198"/>
                </a:lnTo>
                <a:lnTo>
                  <a:pt x="5262" y="211"/>
                </a:lnTo>
                <a:lnTo>
                  <a:pt x="5262" y="202"/>
                </a:lnTo>
                <a:lnTo>
                  <a:pt x="5263" y="212"/>
                </a:lnTo>
                <a:lnTo>
                  <a:pt x="5263" y="202"/>
                </a:lnTo>
                <a:lnTo>
                  <a:pt x="5263" y="238"/>
                </a:lnTo>
                <a:lnTo>
                  <a:pt x="5264" y="249"/>
                </a:lnTo>
                <a:lnTo>
                  <a:pt x="5264" y="246"/>
                </a:lnTo>
                <a:lnTo>
                  <a:pt x="5264" y="248"/>
                </a:lnTo>
                <a:lnTo>
                  <a:pt x="5265" y="247"/>
                </a:lnTo>
                <a:lnTo>
                  <a:pt x="5265" y="253"/>
                </a:lnTo>
                <a:lnTo>
                  <a:pt x="5265" y="247"/>
                </a:lnTo>
                <a:lnTo>
                  <a:pt x="5265" y="229"/>
                </a:lnTo>
                <a:lnTo>
                  <a:pt x="5266" y="194"/>
                </a:lnTo>
                <a:lnTo>
                  <a:pt x="5266" y="190"/>
                </a:lnTo>
                <a:lnTo>
                  <a:pt x="5266" y="176"/>
                </a:lnTo>
                <a:lnTo>
                  <a:pt x="5267" y="170"/>
                </a:lnTo>
                <a:lnTo>
                  <a:pt x="5267" y="148"/>
                </a:lnTo>
                <a:lnTo>
                  <a:pt x="5267" y="158"/>
                </a:lnTo>
                <a:lnTo>
                  <a:pt x="5268" y="163"/>
                </a:lnTo>
                <a:lnTo>
                  <a:pt x="5268" y="166"/>
                </a:lnTo>
                <a:lnTo>
                  <a:pt x="5268" y="165"/>
                </a:lnTo>
                <a:lnTo>
                  <a:pt x="5269" y="149"/>
                </a:lnTo>
                <a:lnTo>
                  <a:pt x="5269" y="126"/>
                </a:lnTo>
                <a:lnTo>
                  <a:pt x="5269" y="119"/>
                </a:lnTo>
                <a:lnTo>
                  <a:pt x="5269" y="117"/>
                </a:lnTo>
                <a:lnTo>
                  <a:pt x="5270" y="139"/>
                </a:lnTo>
                <a:lnTo>
                  <a:pt x="5270" y="135"/>
                </a:lnTo>
                <a:lnTo>
                  <a:pt x="5270" y="132"/>
                </a:lnTo>
                <a:lnTo>
                  <a:pt x="5270" y="136"/>
                </a:lnTo>
                <a:lnTo>
                  <a:pt x="5271" y="162"/>
                </a:lnTo>
                <a:lnTo>
                  <a:pt x="5271" y="142"/>
                </a:lnTo>
                <a:lnTo>
                  <a:pt x="5272" y="155"/>
                </a:lnTo>
                <a:lnTo>
                  <a:pt x="5272" y="180"/>
                </a:lnTo>
                <a:lnTo>
                  <a:pt x="5272" y="243"/>
                </a:lnTo>
                <a:lnTo>
                  <a:pt x="5272" y="254"/>
                </a:lnTo>
                <a:lnTo>
                  <a:pt x="5273" y="265"/>
                </a:lnTo>
                <a:lnTo>
                  <a:pt x="5273" y="251"/>
                </a:lnTo>
                <a:lnTo>
                  <a:pt x="5273" y="203"/>
                </a:lnTo>
                <a:lnTo>
                  <a:pt x="5274" y="197"/>
                </a:lnTo>
                <a:lnTo>
                  <a:pt x="5274" y="226"/>
                </a:lnTo>
                <a:lnTo>
                  <a:pt x="5274" y="250"/>
                </a:lnTo>
                <a:lnTo>
                  <a:pt x="5275" y="257"/>
                </a:lnTo>
                <a:lnTo>
                  <a:pt x="5275" y="256"/>
                </a:lnTo>
                <a:lnTo>
                  <a:pt x="5275" y="256"/>
                </a:lnTo>
                <a:lnTo>
                  <a:pt x="5276" y="290"/>
                </a:lnTo>
                <a:lnTo>
                  <a:pt x="5276" y="229"/>
                </a:lnTo>
                <a:lnTo>
                  <a:pt x="5276" y="158"/>
                </a:lnTo>
                <a:lnTo>
                  <a:pt x="5276" y="147"/>
                </a:lnTo>
                <a:lnTo>
                  <a:pt x="5277" y="140"/>
                </a:lnTo>
                <a:lnTo>
                  <a:pt x="5277" y="115"/>
                </a:lnTo>
                <a:lnTo>
                  <a:pt x="5277" y="134"/>
                </a:lnTo>
                <a:lnTo>
                  <a:pt x="5278" y="118"/>
                </a:lnTo>
                <a:lnTo>
                  <a:pt x="5278" y="121"/>
                </a:lnTo>
                <a:lnTo>
                  <a:pt x="5278" y="123"/>
                </a:lnTo>
                <a:lnTo>
                  <a:pt x="5279" y="129"/>
                </a:lnTo>
                <a:lnTo>
                  <a:pt x="5279" y="105"/>
                </a:lnTo>
                <a:lnTo>
                  <a:pt x="5279" y="110"/>
                </a:lnTo>
                <a:lnTo>
                  <a:pt x="5280" y="115"/>
                </a:lnTo>
                <a:lnTo>
                  <a:pt x="5280" y="125"/>
                </a:lnTo>
                <a:lnTo>
                  <a:pt x="5280" y="124"/>
                </a:lnTo>
                <a:lnTo>
                  <a:pt x="5280" y="151"/>
                </a:lnTo>
                <a:lnTo>
                  <a:pt x="5281" y="212"/>
                </a:lnTo>
                <a:lnTo>
                  <a:pt x="5281" y="223"/>
                </a:lnTo>
                <a:lnTo>
                  <a:pt x="5281" y="233"/>
                </a:lnTo>
                <a:lnTo>
                  <a:pt x="5281" y="227"/>
                </a:lnTo>
                <a:lnTo>
                  <a:pt x="5282" y="219"/>
                </a:lnTo>
                <a:lnTo>
                  <a:pt x="5282" y="143"/>
                </a:lnTo>
                <a:lnTo>
                  <a:pt x="5283" y="122"/>
                </a:lnTo>
                <a:lnTo>
                  <a:pt x="5283" y="115"/>
                </a:lnTo>
                <a:lnTo>
                  <a:pt x="5283" y="118"/>
                </a:lnTo>
                <a:lnTo>
                  <a:pt x="5284" y="141"/>
                </a:lnTo>
                <a:lnTo>
                  <a:pt x="5284" y="158"/>
                </a:lnTo>
                <a:lnTo>
                  <a:pt x="5284" y="162"/>
                </a:lnTo>
                <a:lnTo>
                  <a:pt x="5284" y="151"/>
                </a:lnTo>
                <a:lnTo>
                  <a:pt x="5285" y="136"/>
                </a:lnTo>
                <a:lnTo>
                  <a:pt x="5285" y="111"/>
                </a:lnTo>
                <a:lnTo>
                  <a:pt x="5286" y="81"/>
                </a:lnTo>
                <a:lnTo>
                  <a:pt x="5286" y="73"/>
                </a:lnTo>
                <a:lnTo>
                  <a:pt x="5286" y="96"/>
                </a:lnTo>
                <a:lnTo>
                  <a:pt x="5286" y="80"/>
                </a:lnTo>
                <a:lnTo>
                  <a:pt x="5287" y="87"/>
                </a:lnTo>
                <a:lnTo>
                  <a:pt x="5287" y="98"/>
                </a:lnTo>
                <a:lnTo>
                  <a:pt x="5287" y="97"/>
                </a:lnTo>
                <a:lnTo>
                  <a:pt x="5287" y="99"/>
                </a:lnTo>
                <a:lnTo>
                  <a:pt x="5288" y="100"/>
                </a:lnTo>
                <a:lnTo>
                  <a:pt x="5288" y="182"/>
                </a:lnTo>
                <a:lnTo>
                  <a:pt x="5288" y="197"/>
                </a:lnTo>
                <a:lnTo>
                  <a:pt x="5289" y="231"/>
                </a:lnTo>
                <a:lnTo>
                  <a:pt x="5289" y="244"/>
                </a:lnTo>
                <a:lnTo>
                  <a:pt x="5289" y="257"/>
                </a:lnTo>
                <a:lnTo>
                  <a:pt x="5290" y="232"/>
                </a:lnTo>
                <a:lnTo>
                  <a:pt x="5290" y="242"/>
                </a:lnTo>
                <a:lnTo>
                  <a:pt x="5290" y="243"/>
                </a:lnTo>
                <a:lnTo>
                  <a:pt x="5291" y="265"/>
                </a:lnTo>
                <a:lnTo>
                  <a:pt x="5291" y="243"/>
                </a:lnTo>
                <a:lnTo>
                  <a:pt x="5291" y="250"/>
                </a:lnTo>
                <a:lnTo>
                  <a:pt x="5291" y="270"/>
                </a:lnTo>
                <a:lnTo>
                  <a:pt x="5292" y="275"/>
                </a:lnTo>
                <a:lnTo>
                  <a:pt x="5292" y="239"/>
                </a:lnTo>
                <a:lnTo>
                  <a:pt x="5292" y="250"/>
                </a:lnTo>
                <a:lnTo>
                  <a:pt x="5293" y="254"/>
                </a:lnTo>
                <a:lnTo>
                  <a:pt x="5293" y="243"/>
                </a:lnTo>
                <a:lnTo>
                  <a:pt x="5293" y="217"/>
                </a:lnTo>
                <a:lnTo>
                  <a:pt x="5294" y="240"/>
                </a:lnTo>
                <a:lnTo>
                  <a:pt x="5294" y="274"/>
                </a:lnTo>
                <a:lnTo>
                  <a:pt x="5294" y="230"/>
                </a:lnTo>
                <a:lnTo>
                  <a:pt x="5295" y="172"/>
                </a:lnTo>
                <a:lnTo>
                  <a:pt x="5295" y="174"/>
                </a:lnTo>
                <a:lnTo>
                  <a:pt x="5295" y="148"/>
                </a:lnTo>
                <a:lnTo>
                  <a:pt x="5295" y="141"/>
                </a:lnTo>
                <a:lnTo>
                  <a:pt x="5296" y="125"/>
                </a:lnTo>
                <a:lnTo>
                  <a:pt x="5296" y="99"/>
                </a:lnTo>
                <a:lnTo>
                  <a:pt x="5297" y="162"/>
                </a:lnTo>
                <a:lnTo>
                  <a:pt x="5297" y="226"/>
                </a:lnTo>
                <a:lnTo>
                  <a:pt x="5297" y="219"/>
                </a:lnTo>
                <a:lnTo>
                  <a:pt x="5297" y="236"/>
                </a:lnTo>
                <a:lnTo>
                  <a:pt x="5298" y="229"/>
                </a:lnTo>
                <a:lnTo>
                  <a:pt x="5298" y="269"/>
                </a:lnTo>
                <a:lnTo>
                  <a:pt x="5298" y="247"/>
                </a:lnTo>
                <a:lnTo>
                  <a:pt x="5298" y="228"/>
                </a:lnTo>
                <a:lnTo>
                  <a:pt x="5299" y="243"/>
                </a:lnTo>
                <a:lnTo>
                  <a:pt x="5299" y="211"/>
                </a:lnTo>
                <a:lnTo>
                  <a:pt x="5299" y="216"/>
                </a:lnTo>
                <a:lnTo>
                  <a:pt x="5300" y="188"/>
                </a:lnTo>
                <a:lnTo>
                  <a:pt x="5300" y="162"/>
                </a:lnTo>
                <a:lnTo>
                  <a:pt x="5300" y="164"/>
                </a:lnTo>
                <a:lnTo>
                  <a:pt x="5301" y="190"/>
                </a:lnTo>
                <a:lnTo>
                  <a:pt x="5301" y="188"/>
                </a:lnTo>
                <a:lnTo>
                  <a:pt x="5301" y="183"/>
                </a:lnTo>
                <a:lnTo>
                  <a:pt x="5302" y="172"/>
                </a:lnTo>
                <a:lnTo>
                  <a:pt x="5302" y="180"/>
                </a:lnTo>
                <a:lnTo>
                  <a:pt x="5302" y="172"/>
                </a:lnTo>
                <a:lnTo>
                  <a:pt x="5302" y="167"/>
                </a:lnTo>
                <a:lnTo>
                  <a:pt x="5303" y="163"/>
                </a:lnTo>
                <a:lnTo>
                  <a:pt x="5303" y="138"/>
                </a:lnTo>
                <a:lnTo>
                  <a:pt x="5303" y="160"/>
                </a:lnTo>
                <a:lnTo>
                  <a:pt x="5304" y="171"/>
                </a:lnTo>
                <a:lnTo>
                  <a:pt x="5304" y="129"/>
                </a:lnTo>
                <a:lnTo>
                  <a:pt x="5304" y="171"/>
                </a:lnTo>
                <a:lnTo>
                  <a:pt x="5305" y="190"/>
                </a:lnTo>
                <a:lnTo>
                  <a:pt x="5305" y="223"/>
                </a:lnTo>
                <a:lnTo>
                  <a:pt x="5305" y="235"/>
                </a:lnTo>
                <a:lnTo>
                  <a:pt x="5306" y="211"/>
                </a:lnTo>
                <a:lnTo>
                  <a:pt x="5306" y="186"/>
                </a:lnTo>
                <a:lnTo>
                  <a:pt x="5306" y="154"/>
                </a:lnTo>
                <a:lnTo>
                  <a:pt x="5306" y="158"/>
                </a:lnTo>
                <a:lnTo>
                  <a:pt x="5307" y="141"/>
                </a:lnTo>
                <a:lnTo>
                  <a:pt x="5307" y="134"/>
                </a:lnTo>
                <a:lnTo>
                  <a:pt x="5308" y="109"/>
                </a:lnTo>
                <a:lnTo>
                  <a:pt x="5308" y="101"/>
                </a:lnTo>
                <a:lnTo>
                  <a:pt x="5308" y="103"/>
                </a:lnTo>
                <a:lnTo>
                  <a:pt x="5308" y="79"/>
                </a:lnTo>
                <a:lnTo>
                  <a:pt x="5309" y="78"/>
                </a:lnTo>
                <a:lnTo>
                  <a:pt x="5309" y="109"/>
                </a:lnTo>
                <a:lnTo>
                  <a:pt x="5309" y="122"/>
                </a:lnTo>
                <a:lnTo>
                  <a:pt x="5310" y="89"/>
                </a:lnTo>
                <a:lnTo>
                  <a:pt x="5310" y="75"/>
                </a:lnTo>
                <a:lnTo>
                  <a:pt x="5310" y="84"/>
                </a:lnTo>
                <a:lnTo>
                  <a:pt x="5310" y="85"/>
                </a:lnTo>
                <a:lnTo>
                  <a:pt x="5311" y="90"/>
                </a:lnTo>
                <a:lnTo>
                  <a:pt x="5311" y="79"/>
                </a:lnTo>
                <a:lnTo>
                  <a:pt x="5312" y="72"/>
                </a:lnTo>
                <a:lnTo>
                  <a:pt x="5312" y="75"/>
                </a:lnTo>
                <a:lnTo>
                  <a:pt x="5312" y="170"/>
                </a:lnTo>
                <a:lnTo>
                  <a:pt x="5312" y="212"/>
                </a:lnTo>
                <a:lnTo>
                  <a:pt x="5313" y="242"/>
                </a:lnTo>
                <a:lnTo>
                  <a:pt x="5313" y="245"/>
                </a:lnTo>
                <a:lnTo>
                  <a:pt x="5313" y="267"/>
                </a:lnTo>
                <a:lnTo>
                  <a:pt x="5313" y="272"/>
                </a:lnTo>
                <a:lnTo>
                  <a:pt x="5314" y="280"/>
                </a:lnTo>
                <a:lnTo>
                  <a:pt x="5314" y="275"/>
                </a:lnTo>
                <a:lnTo>
                  <a:pt x="5314" y="275"/>
                </a:lnTo>
                <a:lnTo>
                  <a:pt x="5315" y="271"/>
                </a:lnTo>
                <a:lnTo>
                  <a:pt x="5315" y="258"/>
                </a:lnTo>
                <a:lnTo>
                  <a:pt x="5315" y="244"/>
                </a:lnTo>
                <a:lnTo>
                  <a:pt x="5316" y="232"/>
                </a:lnTo>
                <a:lnTo>
                  <a:pt x="5316" y="252"/>
                </a:lnTo>
                <a:lnTo>
                  <a:pt x="5316" y="264"/>
                </a:lnTo>
                <a:lnTo>
                  <a:pt x="5317" y="264"/>
                </a:lnTo>
                <a:lnTo>
                  <a:pt x="5317" y="271"/>
                </a:lnTo>
                <a:lnTo>
                  <a:pt x="5317" y="265"/>
                </a:lnTo>
                <a:lnTo>
                  <a:pt x="5317" y="277"/>
                </a:lnTo>
                <a:lnTo>
                  <a:pt x="5318" y="283"/>
                </a:lnTo>
                <a:lnTo>
                  <a:pt x="5318" y="297"/>
                </a:lnTo>
                <a:lnTo>
                  <a:pt x="5319" y="302"/>
                </a:lnTo>
                <a:lnTo>
                  <a:pt x="5319" y="299"/>
                </a:lnTo>
                <a:lnTo>
                  <a:pt x="5319" y="298"/>
                </a:lnTo>
                <a:lnTo>
                  <a:pt x="5319" y="278"/>
                </a:lnTo>
                <a:lnTo>
                  <a:pt x="5320" y="222"/>
                </a:lnTo>
                <a:lnTo>
                  <a:pt x="5320" y="216"/>
                </a:lnTo>
                <a:lnTo>
                  <a:pt x="5320" y="235"/>
                </a:lnTo>
                <a:lnTo>
                  <a:pt x="5321" y="280"/>
                </a:lnTo>
                <a:lnTo>
                  <a:pt x="5321" y="264"/>
                </a:lnTo>
                <a:lnTo>
                  <a:pt x="5321" y="288"/>
                </a:lnTo>
                <a:lnTo>
                  <a:pt x="5321" y="266"/>
                </a:lnTo>
                <a:lnTo>
                  <a:pt x="5322" y="259"/>
                </a:lnTo>
                <a:lnTo>
                  <a:pt x="5322" y="278"/>
                </a:lnTo>
                <a:lnTo>
                  <a:pt x="5323" y="299"/>
                </a:lnTo>
                <a:lnTo>
                  <a:pt x="5323" y="279"/>
                </a:lnTo>
                <a:lnTo>
                  <a:pt x="5323" y="265"/>
                </a:lnTo>
                <a:lnTo>
                  <a:pt x="5323" y="271"/>
                </a:lnTo>
                <a:lnTo>
                  <a:pt x="5324" y="256"/>
                </a:lnTo>
                <a:lnTo>
                  <a:pt x="5324" y="263"/>
                </a:lnTo>
                <a:lnTo>
                  <a:pt x="5324" y="257"/>
                </a:lnTo>
                <a:lnTo>
                  <a:pt x="5325" y="245"/>
                </a:lnTo>
                <a:lnTo>
                  <a:pt x="5325" y="234"/>
                </a:lnTo>
                <a:lnTo>
                  <a:pt x="5325" y="219"/>
                </a:lnTo>
                <a:lnTo>
                  <a:pt x="5326" y="200"/>
                </a:lnTo>
                <a:lnTo>
                  <a:pt x="5326" y="180"/>
                </a:lnTo>
                <a:lnTo>
                  <a:pt x="5326" y="204"/>
                </a:lnTo>
                <a:lnTo>
                  <a:pt x="5327" y="196"/>
                </a:lnTo>
                <a:lnTo>
                  <a:pt x="5327" y="197"/>
                </a:lnTo>
                <a:lnTo>
                  <a:pt x="5327" y="195"/>
                </a:lnTo>
                <a:lnTo>
                  <a:pt x="5327" y="175"/>
                </a:lnTo>
                <a:lnTo>
                  <a:pt x="5328" y="165"/>
                </a:lnTo>
                <a:lnTo>
                  <a:pt x="5328" y="143"/>
                </a:lnTo>
                <a:lnTo>
                  <a:pt x="5328" y="186"/>
                </a:lnTo>
                <a:lnTo>
                  <a:pt x="5328" y="185"/>
                </a:lnTo>
                <a:lnTo>
                  <a:pt x="5329" y="190"/>
                </a:lnTo>
                <a:lnTo>
                  <a:pt x="5329" y="204"/>
                </a:lnTo>
                <a:lnTo>
                  <a:pt x="5330" y="236"/>
                </a:lnTo>
                <a:lnTo>
                  <a:pt x="5330" y="232"/>
                </a:lnTo>
                <a:lnTo>
                  <a:pt x="5330" y="229"/>
                </a:lnTo>
                <a:lnTo>
                  <a:pt x="5330" y="187"/>
                </a:lnTo>
                <a:lnTo>
                  <a:pt x="5331" y="149"/>
                </a:lnTo>
                <a:lnTo>
                  <a:pt x="5331" y="140"/>
                </a:lnTo>
                <a:lnTo>
                  <a:pt x="5331" y="152"/>
                </a:lnTo>
                <a:lnTo>
                  <a:pt x="5332" y="170"/>
                </a:lnTo>
                <a:lnTo>
                  <a:pt x="5332" y="197"/>
                </a:lnTo>
                <a:lnTo>
                  <a:pt x="5332" y="179"/>
                </a:lnTo>
                <a:lnTo>
                  <a:pt x="5332" y="200"/>
                </a:lnTo>
                <a:lnTo>
                  <a:pt x="5333" y="204"/>
                </a:lnTo>
                <a:lnTo>
                  <a:pt x="5333" y="211"/>
                </a:lnTo>
                <a:lnTo>
                  <a:pt x="5334" y="193"/>
                </a:lnTo>
                <a:lnTo>
                  <a:pt x="5334" y="186"/>
                </a:lnTo>
                <a:lnTo>
                  <a:pt x="5334" y="138"/>
                </a:lnTo>
                <a:lnTo>
                  <a:pt x="5334" y="139"/>
                </a:lnTo>
                <a:lnTo>
                  <a:pt x="5335" y="142"/>
                </a:lnTo>
                <a:lnTo>
                  <a:pt x="5335" y="142"/>
                </a:lnTo>
                <a:lnTo>
                  <a:pt x="5335" y="160"/>
                </a:lnTo>
                <a:lnTo>
                  <a:pt x="5336" y="175"/>
                </a:lnTo>
                <a:lnTo>
                  <a:pt x="5336" y="244"/>
                </a:lnTo>
                <a:lnTo>
                  <a:pt x="5336" y="269"/>
                </a:lnTo>
                <a:lnTo>
                  <a:pt x="5337" y="277"/>
                </a:lnTo>
                <a:lnTo>
                  <a:pt x="5337" y="271"/>
                </a:lnTo>
                <a:lnTo>
                  <a:pt x="5337" y="275"/>
                </a:lnTo>
                <a:lnTo>
                  <a:pt x="5338" y="224"/>
                </a:lnTo>
                <a:lnTo>
                  <a:pt x="5338" y="159"/>
                </a:lnTo>
                <a:lnTo>
                  <a:pt x="5338" y="162"/>
                </a:lnTo>
                <a:lnTo>
                  <a:pt x="5338" y="143"/>
                </a:lnTo>
                <a:lnTo>
                  <a:pt x="5339" y="193"/>
                </a:lnTo>
                <a:lnTo>
                  <a:pt x="5339" y="201"/>
                </a:lnTo>
                <a:lnTo>
                  <a:pt x="5339" y="258"/>
                </a:lnTo>
                <a:lnTo>
                  <a:pt x="5339" y="281"/>
                </a:lnTo>
                <a:lnTo>
                  <a:pt x="5340" y="289"/>
                </a:lnTo>
                <a:lnTo>
                  <a:pt x="5340" y="267"/>
                </a:lnTo>
                <a:lnTo>
                  <a:pt x="5341" y="246"/>
                </a:lnTo>
                <a:lnTo>
                  <a:pt x="5341" y="273"/>
                </a:lnTo>
                <a:lnTo>
                  <a:pt x="5341" y="284"/>
                </a:lnTo>
                <a:lnTo>
                  <a:pt x="5341" y="235"/>
                </a:lnTo>
                <a:lnTo>
                  <a:pt x="5342" y="187"/>
                </a:lnTo>
                <a:lnTo>
                  <a:pt x="5342" y="165"/>
                </a:lnTo>
                <a:lnTo>
                  <a:pt x="5342" y="156"/>
                </a:lnTo>
                <a:lnTo>
                  <a:pt x="5343" y="183"/>
                </a:lnTo>
                <a:lnTo>
                  <a:pt x="5343" y="187"/>
                </a:lnTo>
                <a:lnTo>
                  <a:pt x="5343" y="189"/>
                </a:lnTo>
                <a:lnTo>
                  <a:pt x="5343" y="199"/>
                </a:lnTo>
                <a:lnTo>
                  <a:pt x="5344" y="211"/>
                </a:lnTo>
                <a:lnTo>
                  <a:pt x="5344" y="208"/>
                </a:lnTo>
                <a:lnTo>
                  <a:pt x="5345" y="220"/>
                </a:lnTo>
                <a:lnTo>
                  <a:pt x="5345" y="274"/>
                </a:lnTo>
                <a:lnTo>
                  <a:pt x="5345" y="251"/>
                </a:lnTo>
                <a:lnTo>
                  <a:pt x="5345" y="255"/>
                </a:lnTo>
                <a:lnTo>
                  <a:pt x="5346" y="228"/>
                </a:lnTo>
                <a:lnTo>
                  <a:pt x="5346" y="252"/>
                </a:lnTo>
                <a:lnTo>
                  <a:pt x="5346" y="235"/>
                </a:lnTo>
                <a:lnTo>
                  <a:pt x="5347" y="225"/>
                </a:lnTo>
                <a:lnTo>
                  <a:pt x="5347" y="209"/>
                </a:lnTo>
                <a:lnTo>
                  <a:pt x="5347" y="173"/>
                </a:lnTo>
                <a:lnTo>
                  <a:pt x="5348" y="163"/>
                </a:lnTo>
                <a:lnTo>
                  <a:pt x="5348" y="156"/>
                </a:lnTo>
                <a:lnTo>
                  <a:pt x="5348" y="142"/>
                </a:lnTo>
                <a:lnTo>
                  <a:pt x="5349" y="139"/>
                </a:lnTo>
                <a:lnTo>
                  <a:pt x="5349" y="148"/>
                </a:lnTo>
                <a:lnTo>
                  <a:pt x="5349" y="161"/>
                </a:lnTo>
                <a:lnTo>
                  <a:pt x="5349" y="143"/>
                </a:lnTo>
                <a:lnTo>
                  <a:pt x="5350" y="145"/>
                </a:lnTo>
                <a:lnTo>
                  <a:pt x="5350" y="145"/>
                </a:lnTo>
                <a:lnTo>
                  <a:pt x="5350" y="140"/>
                </a:lnTo>
                <a:lnTo>
                  <a:pt x="5351" y="205"/>
                </a:lnTo>
                <a:lnTo>
                  <a:pt x="5351" y="276"/>
                </a:lnTo>
                <a:lnTo>
                  <a:pt x="5351" y="263"/>
                </a:lnTo>
                <a:lnTo>
                  <a:pt x="5352" y="264"/>
                </a:lnTo>
                <a:lnTo>
                  <a:pt x="5352" y="275"/>
                </a:lnTo>
                <a:lnTo>
                  <a:pt x="5352" y="295"/>
                </a:lnTo>
                <a:lnTo>
                  <a:pt x="5353" y="291"/>
                </a:lnTo>
                <a:lnTo>
                  <a:pt x="5353" y="311"/>
                </a:lnTo>
                <a:lnTo>
                  <a:pt x="5353" y="323"/>
                </a:lnTo>
                <a:lnTo>
                  <a:pt x="5353" y="306"/>
                </a:lnTo>
                <a:lnTo>
                  <a:pt x="5354" y="286"/>
                </a:lnTo>
                <a:lnTo>
                  <a:pt x="5354" y="295"/>
                </a:lnTo>
                <a:lnTo>
                  <a:pt x="5354" y="303"/>
                </a:lnTo>
                <a:lnTo>
                  <a:pt x="5354" y="297"/>
                </a:lnTo>
                <a:lnTo>
                  <a:pt x="5355" y="303"/>
                </a:lnTo>
                <a:lnTo>
                  <a:pt x="5355" y="319"/>
                </a:lnTo>
                <a:lnTo>
                  <a:pt x="5356" y="302"/>
                </a:lnTo>
                <a:lnTo>
                  <a:pt x="5356" y="326"/>
                </a:lnTo>
                <a:lnTo>
                  <a:pt x="5356" y="325"/>
                </a:lnTo>
                <a:lnTo>
                  <a:pt x="5356" y="320"/>
                </a:lnTo>
                <a:lnTo>
                  <a:pt x="5357" y="304"/>
                </a:lnTo>
                <a:lnTo>
                  <a:pt x="5357" y="260"/>
                </a:lnTo>
                <a:lnTo>
                  <a:pt x="5357" y="252"/>
                </a:lnTo>
                <a:lnTo>
                  <a:pt x="5358" y="249"/>
                </a:lnTo>
                <a:lnTo>
                  <a:pt x="5358" y="252"/>
                </a:lnTo>
                <a:lnTo>
                  <a:pt x="5358" y="278"/>
                </a:lnTo>
                <a:lnTo>
                  <a:pt x="5359" y="264"/>
                </a:lnTo>
                <a:lnTo>
                  <a:pt x="5359" y="269"/>
                </a:lnTo>
                <a:lnTo>
                  <a:pt x="5359" y="284"/>
                </a:lnTo>
                <a:lnTo>
                  <a:pt x="5360" y="258"/>
                </a:lnTo>
                <a:lnTo>
                  <a:pt x="5360" y="243"/>
                </a:lnTo>
                <a:lnTo>
                  <a:pt x="5360" y="262"/>
                </a:lnTo>
                <a:lnTo>
                  <a:pt x="5360" y="258"/>
                </a:lnTo>
                <a:lnTo>
                  <a:pt x="5361" y="245"/>
                </a:lnTo>
                <a:lnTo>
                  <a:pt x="5361" y="253"/>
                </a:lnTo>
                <a:lnTo>
                  <a:pt x="5361" y="252"/>
                </a:lnTo>
                <a:lnTo>
                  <a:pt x="5362" y="259"/>
                </a:lnTo>
                <a:lnTo>
                  <a:pt x="5362" y="267"/>
                </a:lnTo>
                <a:lnTo>
                  <a:pt x="5362" y="253"/>
                </a:lnTo>
                <a:lnTo>
                  <a:pt x="5363" y="259"/>
                </a:lnTo>
                <a:lnTo>
                  <a:pt x="5363" y="273"/>
                </a:lnTo>
                <a:lnTo>
                  <a:pt x="5363" y="262"/>
                </a:lnTo>
                <a:lnTo>
                  <a:pt x="5364" y="263"/>
                </a:lnTo>
                <a:lnTo>
                  <a:pt x="5364" y="261"/>
                </a:lnTo>
                <a:lnTo>
                  <a:pt x="5364" y="256"/>
                </a:lnTo>
                <a:lnTo>
                  <a:pt x="5364" y="244"/>
                </a:lnTo>
                <a:lnTo>
                  <a:pt x="5365" y="244"/>
                </a:lnTo>
                <a:lnTo>
                  <a:pt x="5365" y="258"/>
                </a:lnTo>
                <a:lnTo>
                  <a:pt x="5365" y="249"/>
                </a:lnTo>
                <a:lnTo>
                  <a:pt x="5366" y="231"/>
                </a:lnTo>
                <a:lnTo>
                  <a:pt x="5366" y="226"/>
                </a:lnTo>
                <a:lnTo>
                  <a:pt x="5366" y="235"/>
                </a:lnTo>
                <a:lnTo>
                  <a:pt x="5367" y="234"/>
                </a:lnTo>
                <a:lnTo>
                  <a:pt x="5367" y="223"/>
                </a:lnTo>
                <a:lnTo>
                  <a:pt x="5367" y="219"/>
                </a:lnTo>
                <a:lnTo>
                  <a:pt x="5368" y="203"/>
                </a:lnTo>
                <a:lnTo>
                  <a:pt x="5368" y="196"/>
                </a:lnTo>
                <a:lnTo>
                  <a:pt x="5368" y="193"/>
                </a:lnTo>
                <a:lnTo>
                  <a:pt x="5368" y="227"/>
                </a:lnTo>
                <a:lnTo>
                  <a:pt x="5369" y="238"/>
                </a:lnTo>
                <a:lnTo>
                  <a:pt x="5369" y="233"/>
                </a:lnTo>
                <a:lnTo>
                  <a:pt x="5370" y="249"/>
                </a:lnTo>
                <a:lnTo>
                  <a:pt x="5370" y="258"/>
                </a:lnTo>
                <a:lnTo>
                  <a:pt x="5370" y="265"/>
                </a:lnTo>
                <a:lnTo>
                  <a:pt x="5370" y="251"/>
                </a:lnTo>
                <a:lnTo>
                  <a:pt x="5371" y="262"/>
                </a:lnTo>
                <a:lnTo>
                  <a:pt x="5371" y="261"/>
                </a:lnTo>
                <a:lnTo>
                  <a:pt x="5371" y="255"/>
                </a:lnTo>
                <a:lnTo>
                  <a:pt x="5371" y="209"/>
                </a:lnTo>
                <a:lnTo>
                  <a:pt x="5372" y="221"/>
                </a:lnTo>
                <a:lnTo>
                  <a:pt x="5372" y="234"/>
                </a:lnTo>
                <a:lnTo>
                  <a:pt x="5372" y="218"/>
                </a:lnTo>
                <a:lnTo>
                  <a:pt x="5373" y="178"/>
                </a:lnTo>
                <a:lnTo>
                  <a:pt x="5373" y="165"/>
                </a:lnTo>
                <a:lnTo>
                  <a:pt x="5373" y="186"/>
                </a:lnTo>
                <a:lnTo>
                  <a:pt x="5374" y="186"/>
                </a:lnTo>
                <a:lnTo>
                  <a:pt x="5374" y="203"/>
                </a:lnTo>
                <a:lnTo>
                  <a:pt x="5374" y="162"/>
                </a:lnTo>
                <a:lnTo>
                  <a:pt x="5375" y="172"/>
                </a:lnTo>
                <a:lnTo>
                  <a:pt x="5375" y="170"/>
                </a:lnTo>
                <a:lnTo>
                  <a:pt x="5375" y="162"/>
                </a:lnTo>
                <a:lnTo>
                  <a:pt x="5375" y="141"/>
                </a:lnTo>
                <a:lnTo>
                  <a:pt x="5376" y="180"/>
                </a:lnTo>
                <a:lnTo>
                  <a:pt x="5376" y="200"/>
                </a:lnTo>
                <a:lnTo>
                  <a:pt x="5376" y="222"/>
                </a:lnTo>
                <a:lnTo>
                  <a:pt x="5377" y="204"/>
                </a:lnTo>
                <a:lnTo>
                  <a:pt x="5377" y="178"/>
                </a:lnTo>
                <a:lnTo>
                  <a:pt x="5377" y="150"/>
                </a:lnTo>
                <a:lnTo>
                  <a:pt x="5378" y="160"/>
                </a:lnTo>
                <a:lnTo>
                  <a:pt x="5378" y="125"/>
                </a:lnTo>
                <a:lnTo>
                  <a:pt x="5378" y="162"/>
                </a:lnTo>
                <a:lnTo>
                  <a:pt x="5379" y="148"/>
                </a:lnTo>
                <a:lnTo>
                  <a:pt x="5379" y="150"/>
                </a:lnTo>
                <a:lnTo>
                  <a:pt x="5379" y="150"/>
                </a:lnTo>
                <a:lnTo>
                  <a:pt x="5379" y="193"/>
                </a:lnTo>
                <a:lnTo>
                  <a:pt x="5380" y="182"/>
                </a:lnTo>
                <a:lnTo>
                  <a:pt x="5380" y="168"/>
                </a:lnTo>
                <a:lnTo>
                  <a:pt x="5381" y="138"/>
                </a:lnTo>
                <a:lnTo>
                  <a:pt x="5381" y="149"/>
                </a:lnTo>
                <a:lnTo>
                  <a:pt x="5381" y="134"/>
                </a:lnTo>
                <a:lnTo>
                  <a:pt x="5381" y="141"/>
                </a:lnTo>
                <a:lnTo>
                  <a:pt x="5382" y="130"/>
                </a:lnTo>
                <a:lnTo>
                  <a:pt x="5382" y="168"/>
                </a:lnTo>
                <a:lnTo>
                  <a:pt x="5382" y="182"/>
                </a:lnTo>
                <a:lnTo>
                  <a:pt x="5382" y="252"/>
                </a:lnTo>
                <a:lnTo>
                  <a:pt x="5383" y="237"/>
                </a:lnTo>
                <a:lnTo>
                  <a:pt x="5383" y="216"/>
                </a:lnTo>
                <a:lnTo>
                  <a:pt x="5383" y="205"/>
                </a:lnTo>
                <a:lnTo>
                  <a:pt x="5384" y="230"/>
                </a:lnTo>
                <a:lnTo>
                  <a:pt x="5384" y="255"/>
                </a:lnTo>
                <a:lnTo>
                  <a:pt x="5384" y="243"/>
                </a:lnTo>
                <a:lnTo>
                  <a:pt x="5385" y="271"/>
                </a:lnTo>
                <a:lnTo>
                  <a:pt x="5385" y="271"/>
                </a:lnTo>
                <a:lnTo>
                  <a:pt x="5385" y="282"/>
                </a:lnTo>
                <a:lnTo>
                  <a:pt x="5386" y="256"/>
                </a:lnTo>
                <a:lnTo>
                  <a:pt x="5386" y="273"/>
                </a:lnTo>
                <a:lnTo>
                  <a:pt x="5386" y="257"/>
                </a:lnTo>
                <a:lnTo>
                  <a:pt x="5386" y="259"/>
                </a:lnTo>
                <a:lnTo>
                  <a:pt x="5387" y="249"/>
                </a:lnTo>
                <a:lnTo>
                  <a:pt x="5387" y="267"/>
                </a:lnTo>
                <a:lnTo>
                  <a:pt x="5387" y="278"/>
                </a:lnTo>
                <a:lnTo>
                  <a:pt x="5388" y="277"/>
                </a:lnTo>
                <a:lnTo>
                  <a:pt x="5388" y="256"/>
                </a:lnTo>
                <a:lnTo>
                  <a:pt x="5388" y="213"/>
                </a:lnTo>
                <a:lnTo>
                  <a:pt x="5389" y="229"/>
                </a:lnTo>
                <a:lnTo>
                  <a:pt x="5389" y="210"/>
                </a:lnTo>
                <a:lnTo>
                  <a:pt x="5389" y="207"/>
                </a:lnTo>
                <a:lnTo>
                  <a:pt x="5390" y="199"/>
                </a:lnTo>
                <a:lnTo>
                  <a:pt x="5390" y="216"/>
                </a:lnTo>
                <a:lnTo>
                  <a:pt x="5390" y="184"/>
                </a:lnTo>
                <a:lnTo>
                  <a:pt x="5390" y="186"/>
                </a:lnTo>
                <a:lnTo>
                  <a:pt x="5391" y="216"/>
                </a:lnTo>
                <a:lnTo>
                  <a:pt x="5391" y="243"/>
                </a:lnTo>
                <a:lnTo>
                  <a:pt x="5392" y="205"/>
                </a:lnTo>
                <a:lnTo>
                  <a:pt x="5392" y="228"/>
                </a:lnTo>
                <a:lnTo>
                  <a:pt x="5392" y="245"/>
                </a:lnTo>
                <a:lnTo>
                  <a:pt x="5392" y="268"/>
                </a:lnTo>
                <a:lnTo>
                  <a:pt x="5393" y="252"/>
                </a:lnTo>
                <a:lnTo>
                  <a:pt x="5393" y="234"/>
                </a:lnTo>
                <a:lnTo>
                  <a:pt x="5393" y="207"/>
                </a:lnTo>
                <a:lnTo>
                  <a:pt x="5394" y="204"/>
                </a:lnTo>
                <a:lnTo>
                  <a:pt x="5394" y="204"/>
                </a:lnTo>
                <a:lnTo>
                  <a:pt x="5394" y="188"/>
                </a:lnTo>
                <a:lnTo>
                  <a:pt x="5394" y="176"/>
                </a:lnTo>
                <a:lnTo>
                  <a:pt x="5395" y="164"/>
                </a:lnTo>
                <a:lnTo>
                  <a:pt x="5395" y="168"/>
                </a:lnTo>
                <a:lnTo>
                  <a:pt x="5396" y="144"/>
                </a:lnTo>
                <a:lnTo>
                  <a:pt x="5396" y="163"/>
                </a:lnTo>
                <a:lnTo>
                  <a:pt x="5396" y="161"/>
                </a:lnTo>
                <a:lnTo>
                  <a:pt x="5396" y="171"/>
                </a:lnTo>
                <a:lnTo>
                  <a:pt x="5397" y="142"/>
                </a:lnTo>
                <a:lnTo>
                  <a:pt x="5397" y="166"/>
                </a:lnTo>
                <a:lnTo>
                  <a:pt x="5397" y="154"/>
                </a:lnTo>
                <a:lnTo>
                  <a:pt x="5397" y="158"/>
                </a:lnTo>
                <a:lnTo>
                  <a:pt x="5398" y="144"/>
                </a:lnTo>
                <a:lnTo>
                  <a:pt x="5398" y="191"/>
                </a:lnTo>
                <a:lnTo>
                  <a:pt x="5399" y="166"/>
                </a:lnTo>
                <a:lnTo>
                  <a:pt x="5399" y="203"/>
                </a:lnTo>
                <a:lnTo>
                  <a:pt x="5399" y="211"/>
                </a:lnTo>
                <a:lnTo>
                  <a:pt x="5399" y="275"/>
                </a:lnTo>
                <a:lnTo>
                  <a:pt x="5400" y="271"/>
                </a:lnTo>
                <a:lnTo>
                  <a:pt x="5400" y="279"/>
                </a:lnTo>
                <a:lnTo>
                  <a:pt x="5400" y="268"/>
                </a:lnTo>
                <a:lnTo>
                  <a:pt x="5401" y="261"/>
                </a:lnTo>
                <a:lnTo>
                  <a:pt x="5401" y="213"/>
                </a:lnTo>
                <a:lnTo>
                  <a:pt x="5401" y="208"/>
                </a:lnTo>
                <a:lnTo>
                  <a:pt x="5401" y="189"/>
                </a:lnTo>
                <a:lnTo>
                  <a:pt x="5402" y="204"/>
                </a:lnTo>
                <a:lnTo>
                  <a:pt x="5402" y="205"/>
                </a:lnTo>
                <a:lnTo>
                  <a:pt x="5403" y="215"/>
                </a:lnTo>
                <a:lnTo>
                  <a:pt x="5403" y="238"/>
                </a:lnTo>
                <a:lnTo>
                  <a:pt x="5403" y="261"/>
                </a:lnTo>
                <a:lnTo>
                  <a:pt x="5403" y="259"/>
                </a:lnTo>
                <a:lnTo>
                  <a:pt x="5404" y="219"/>
                </a:lnTo>
                <a:lnTo>
                  <a:pt x="5404" y="186"/>
                </a:lnTo>
                <a:lnTo>
                  <a:pt x="5404" y="165"/>
                </a:lnTo>
                <a:lnTo>
                  <a:pt x="5405" y="147"/>
                </a:lnTo>
                <a:lnTo>
                  <a:pt x="5405" y="171"/>
                </a:lnTo>
                <a:lnTo>
                  <a:pt x="5405" y="171"/>
                </a:lnTo>
                <a:lnTo>
                  <a:pt x="5405" y="162"/>
                </a:lnTo>
                <a:lnTo>
                  <a:pt x="5406" y="179"/>
                </a:lnTo>
                <a:lnTo>
                  <a:pt x="5406" y="215"/>
                </a:lnTo>
                <a:lnTo>
                  <a:pt x="5407" y="242"/>
                </a:lnTo>
                <a:lnTo>
                  <a:pt x="5407" y="251"/>
                </a:lnTo>
                <a:lnTo>
                  <a:pt x="5407" y="196"/>
                </a:lnTo>
                <a:lnTo>
                  <a:pt x="5407" y="186"/>
                </a:lnTo>
                <a:lnTo>
                  <a:pt x="5408" y="207"/>
                </a:lnTo>
                <a:lnTo>
                  <a:pt x="5408" y="201"/>
                </a:lnTo>
                <a:lnTo>
                  <a:pt x="5408" y="187"/>
                </a:lnTo>
                <a:lnTo>
                  <a:pt x="5409" y="164"/>
                </a:lnTo>
                <a:lnTo>
                  <a:pt x="5409" y="182"/>
                </a:lnTo>
                <a:lnTo>
                  <a:pt x="5409" y="157"/>
                </a:lnTo>
                <a:lnTo>
                  <a:pt x="5410" y="145"/>
                </a:lnTo>
                <a:lnTo>
                  <a:pt x="5410" y="165"/>
                </a:lnTo>
                <a:lnTo>
                  <a:pt x="5410" y="166"/>
                </a:lnTo>
                <a:lnTo>
                  <a:pt x="5411" y="184"/>
                </a:lnTo>
                <a:lnTo>
                  <a:pt x="5411" y="165"/>
                </a:lnTo>
                <a:lnTo>
                  <a:pt x="5411" y="184"/>
                </a:lnTo>
                <a:lnTo>
                  <a:pt x="5411" y="180"/>
                </a:lnTo>
                <a:lnTo>
                  <a:pt x="5412" y="131"/>
                </a:lnTo>
                <a:lnTo>
                  <a:pt x="5412" y="109"/>
                </a:lnTo>
                <a:lnTo>
                  <a:pt x="5412" y="87"/>
                </a:lnTo>
                <a:lnTo>
                  <a:pt x="5412" y="106"/>
                </a:lnTo>
                <a:lnTo>
                  <a:pt x="5413" y="103"/>
                </a:lnTo>
                <a:lnTo>
                  <a:pt x="5413" y="89"/>
                </a:lnTo>
                <a:lnTo>
                  <a:pt x="5414" y="97"/>
                </a:lnTo>
                <a:lnTo>
                  <a:pt x="5414" y="112"/>
                </a:lnTo>
                <a:lnTo>
                  <a:pt x="5414" y="121"/>
                </a:lnTo>
                <a:lnTo>
                  <a:pt x="5414" y="150"/>
                </a:lnTo>
                <a:lnTo>
                  <a:pt x="5415" y="129"/>
                </a:lnTo>
                <a:lnTo>
                  <a:pt x="5415" y="192"/>
                </a:lnTo>
                <a:lnTo>
                  <a:pt x="5415" y="182"/>
                </a:lnTo>
                <a:lnTo>
                  <a:pt x="5416" y="220"/>
                </a:lnTo>
                <a:lnTo>
                  <a:pt x="5416" y="222"/>
                </a:lnTo>
                <a:lnTo>
                  <a:pt x="5416" y="241"/>
                </a:lnTo>
                <a:lnTo>
                  <a:pt x="5416" y="250"/>
                </a:lnTo>
                <a:lnTo>
                  <a:pt x="5417" y="252"/>
                </a:lnTo>
                <a:lnTo>
                  <a:pt x="5417" y="267"/>
                </a:lnTo>
                <a:lnTo>
                  <a:pt x="5418" y="273"/>
                </a:lnTo>
                <a:lnTo>
                  <a:pt x="5418" y="266"/>
                </a:lnTo>
                <a:lnTo>
                  <a:pt x="5418" y="252"/>
                </a:lnTo>
                <a:lnTo>
                  <a:pt x="5418" y="263"/>
                </a:lnTo>
                <a:lnTo>
                  <a:pt x="5419" y="277"/>
                </a:lnTo>
                <a:lnTo>
                  <a:pt x="5419" y="306"/>
                </a:lnTo>
                <a:lnTo>
                  <a:pt x="5419" y="267"/>
                </a:lnTo>
                <a:lnTo>
                  <a:pt x="5420" y="265"/>
                </a:lnTo>
                <a:lnTo>
                  <a:pt x="5420" y="271"/>
                </a:lnTo>
                <a:lnTo>
                  <a:pt x="5420" y="259"/>
                </a:lnTo>
                <a:lnTo>
                  <a:pt x="5421" y="268"/>
                </a:lnTo>
                <a:lnTo>
                  <a:pt x="5421" y="252"/>
                </a:lnTo>
                <a:lnTo>
                  <a:pt x="5421" y="224"/>
                </a:lnTo>
                <a:lnTo>
                  <a:pt x="5422" y="202"/>
                </a:lnTo>
                <a:lnTo>
                  <a:pt x="5422" y="208"/>
                </a:lnTo>
                <a:lnTo>
                  <a:pt x="5422" y="190"/>
                </a:lnTo>
                <a:lnTo>
                  <a:pt x="5422" y="220"/>
                </a:lnTo>
                <a:lnTo>
                  <a:pt x="5423" y="208"/>
                </a:lnTo>
                <a:lnTo>
                  <a:pt x="5423" y="126"/>
                </a:lnTo>
                <a:lnTo>
                  <a:pt x="5423" y="148"/>
                </a:lnTo>
                <a:lnTo>
                  <a:pt x="5423" y="206"/>
                </a:lnTo>
                <a:lnTo>
                  <a:pt x="5424" y="195"/>
                </a:lnTo>
                <a:lnTo>
                  <a:pt x="5424" y="164"/>
                </a:lnTo>
                <a:lnTo>
                  <a:pt x="5425" y="162"/>
                </a:lnTo>
                <a:lnTo>
                  <a:pt x="5425" y="172"/>
                </a:lnTo>
                <a:lnTo>
                  <a:pt x="5425" y="171"/>
                </a:lnTo>
                <a:lnTo>
                  <a:pt x="5425" y="171"/>
                </a:lnTo>
                <a:lnTo>
                  <a:pt x="5426" y="164"/>
                </a:lnTo>
                <a:lnTo>
                  <a:pt x="5426" y="184"/>
                </a:lnTo>
                <a:lnTo>
                  <a:pt x="5426" y="154"/>
                </a:lnTo>
                <a:lnTo>
                  <a:pt x="5427" y="184"/>
                </a:lnTo>
                <a:lnTo>
                  <a:pt x="5427" y="169"/>
                </a:lnTo>
                <a:lnTo>
                  <a:pt x="5427" y="183"/>
                </a:lnTo>
                <a:lnTo>
                  <a:pt x="5427" y="156"/>
                </a:lnTo>
                <a:lnTo>
                  <a:pt x="5428" y="170"/>
                </a:lnTo>
                <a:lnTo>
                  <a:pt x="5428" y="141"/>
                </a:lnTo>
                <a:lnTo>
                  <a:pt x="5429" y="146"/>
                </a:lnTo>
                <a:lnTo>
                  <a:pt x="5429" y="109"/>
                </a:lnTo>
                <a:lnTo>
                  <a:pt x="5429" y="136"/>
                </a:lnTo>
                <a:lnTo>
                  <a:pt x="5429" y="109"/>
                </a:lnTo>
                <a:lnTo>
                  <a:pt x="5430" y="128"/>
                </a:lnTo>
                <a:lnTo>
                  <a:pt x="5430" y="173"/>
                </a:lnTo>
                <a:lnTo>
                  <a:pt x="5430" y="250"/>
                </a:lnTo>
                <a:lnTo>
                  <a:pt x="5431" y="264"/>
                </a:lnTo>
                <a:lnTo>
                  <a:pt x="5431" y="259"/>
                </a:lnTo>
                <a:lnTo>
                  <a:pt x="5431" y="226"/>
                </a:lnTo>
                <a:lnTo>
                  <a:pt x="5432" y="262"/>
                </a:lnTo>
                <a:lnTo>
                  <a:pt x="5432" y="259"/>
                </a:lnTo>
                <a:lnTo>
                  <a:pt x="5432" y="258"/>
                </a:lnTo>
                <a:lnTo>
                  <a:pt x="5433" y="233"/>
                </a:lnTo>
                <a:lnTo>
                  <a:pt x="5433" y="197"/>
                </a:lnTo>
                <a:lnTo>
                  <a:pt x="5433" y="175"/>
                </a:lnTo>
                <a:lnTo>
                  <a:pt x="5433" y="166"/>
                </a:lnTo>
                <a:lnTo>
                  <a:pt x="5434" y="159"/>
                </a:lnTo>
                <a:lnTo>
                  <a:pt x="5434" y="131"/>
                </a:lnTo>
                <a:lnTo>
                  <a:pt x="5434" y="137"/>
                </a:lnTo>
                <a:lnTo>
                  <a:pt x="5435" y="164"/>
                </a:lnTo>
                <a:lnTo>
                  <a:pt x="5435" y="152"/>
                </a:lnTo>
                <a:lnTo>
                  <a:pt x="5435" y="164"/>
                </a:lnTo>
                <a:lnTo>
                  <a:pt x="5436" y="162"/>
                </a:lnTo>
                <a:lnTo>
                  <a:pt x="5436" y="192"/>
                </a:lnTo>
                <a:lnTo>
                  <a:pt x="5436" y="205"/>
                </a:lnTo>
                <a:lnTo>
                  <a:pt x="5437" y="210"/>
                </a:lnTo>
                <a:lnTo>
                  <a:pt x="5437" y="216"/>
                </a:lnTo>
                <a:lnTo>
                  <a:pt x="5437" y="191"/>
                </a:lnTo>
                <a:lnTo>
                  <a:pt x="5437" y="182"/>
                </a:lnTo>
                <a:lnTo>
                  <a:pt x="5438" y="195"/>
                </a:lnTo>
                <a:lnTo>
                  <a:pt x="5438" y="185"/>
                </a:lnTo>
                <a:lnTo>
                  <a:pt x="5438" y="202"/>
                </a:lnTo>
                <a:lnTo>
                  <a:pt x="5438" y="208"/>
                </a:lnTo>
                <a:lnTo>
                  <a:pt x="5439" y="255"/>
                </a:lnTo>
                <a:lnTo>
                  <a:pt x="5439" y="259"/>
                </a:lnTo>
                <a:lnTo>
                  <a:pt x="5440" y="251"/>
                </a:lnTo>
                <a:lnTo>
                  <a:pt x="5440" y="205"/>
                </a:lnTo>
                <a:lnTo>
                  <a:pt x="5440" y="194"/>
                </a:lnTo>
                <a:lnTo>
                  <a:pt x="5440" y="178"/>
                </a:lnTo>
                <a:lnTo>
                  <a:pt x="5441" y="167"/>
                </a:lnTo>
                <a:lnTo>
                  <a:pt x="5441" y="169"/>
                </a:lnTo>
                <a:lnTo>
                  <a:pt x="5441" y="160"/>
                </a:lnTo>
                <a:lnTo>
                  <a:pt x="5442" y="169"/>
                </a:lnTo>
                <a:lnTo>
                  <a:pt x="5442" y="168"/>
                </a:lnTo>
                <a:lnTo>
                  <a:pt x="5442" y="145"/>
                </a:lnTo>
                <a:lnTo>
                  <a:pt x="5443" y="124"/>
                </a:lnTo>
                <a:lnTo>
                  <a:pt x="5443" y="164"/>
                </a:lnTo>
                <a:lnTo>
                  <a:pt x="5443" y="156"/>
                </a:lnTo>
                <a:lnTo>
                  <a:pt x="5444" y="134"/>
                </a:lnTo>
                <a:lnTo>
                  <a:pt x="5444" y="125"/>
                </a:lnTo>
                <a:lnTo>
                  <a:pt x="5444" y="137"/>
                </a:lnTo>
                <a:lnTo>
                  <a:pt x="5444" y="158"/>
                </a:lnTo>
                <a:lnTo>
                  <a:pt x="5445" y="144"/>
                </a:lnTo>
                <a:lnTo>
                  <a:pt x="5445" y="156"/>
                </a:lnTo>
                <a:lnTo>
                  <a:pt x="5445" y="175"/>
                </a:lnTo>
                <a:lnTo>
                  <a:pt x="5446" y="202"/>
                </a:lnTo>
                <a:lnTo>
                  <a:pt x="5446" y="178"/>
                </a:lnTo>
                <a:lnTo>
                  <a:pt x="5446" y="156"/>
                </a:lnTo>
                <a:lnTo>
                  <a:pt x="5447" y="139"/>
                </a:lnTo>
                <a:lnTo>
                  <a:pt x="5447" y="199"/>
                </a:lnTo>
                <a:lnTo>
                  <a:pt x="5447" y="220"/>
                </a:lnTo>
                <a:lnTo>
                  <a:pt x="5448" y="223"/>
                </a:lnTo>
                <a:lnTo>
                  <a:pt x="5448" y="227"/>
                </a:lnTo>
                <a:lnTo>
                  <a:pt x="5448" y="256"/>
                </a:lnTo>
                <a:lnTo>
                  <a:pt x="5448" y="249"/>
                </a:lnTo>
                <a:lnTo>
                  <a:pt x="5449" y="245"/>
                </a:lnTo>
                <a:lnTo>
                  <a:pt x="5449" y="253"/>
                </a:lnTo>
                <a:lnTo>
                  <a:pt x="5449" y="253"/>
                </a:lnTo>
                <a:lnTo>
                  <a:pt x="5450" y="283"/>
                </a:lnTo>
                <a:lnTo>
                  <a:pt x="5450" y="276"/>
                </a:lnTo>
                <a:lnTo>
                  <a:pt x="5450" y="290"/>
                </a:lnTo>
                <a:lnTo>
                  <a:pt x="5451" y="267"/>
                </a:lnTo>
                <a:lnTo>
                  <a:pt x="5451" y="265"/>
                </a:lnTo>
                <a:lnTo>
                  <a:pt x="5451" y="254"/>
                </a:lnTo>
                <a:lnTo>
                  <a:pt x="5452" y="213"/>
                </a:lnTo>
                <a:lnTo>
                  <a:pt x="5452" y="201"/>
                </a:lnTo>
                <a:lnTo>
                  <a:pt x="5452" y="182"/>
                </a:lnTo>
                <a:lnTo>
                  <a:pt x="5452" y="184"/>
                </a:lnTo>
                <a:lnTo>
                  <a:pt x="5453" y="151"/>
                </a:lnTo>
                <a:lnTo>
                  <a:pt x="5453" y="162"/>
                </a:lnTo>
                <a:lnTo>
                  <a:pt x="5454" y="150"/>
                </a:lnTo>
                <a:lnTo>
                  <a:pt x="5454" y="149"/>
                </a:lnTo>
                <a:lnTo>
                  <a:pt x="5454" y="143"/>
                </a:lnTo>
                <a:lnTo>
                  <a:pt x="5454" y="146"/>
                </a:lnTo>
                <a:lnTo>
                  <a:pt x="5455" y="128"/>
                </a:lnTo>
                <a:lnTo>
                  <a:pt x="5455" y="123"/>
                </a:lnTo>
                <a:lnTo>
                  <a:pt x="5455" y="164"/>
                </a:lnTo>
                <a:lnTo>
                  <a:pt x="5455" y="196"/>
                </a:lnTo>
                <a:lnTo>
                  <a:pt x="5456" y="223"/>
                </a:lnTo>
                <a:lnTo>
                  <a:pt x="5456" y="223"/>
                </a:lnTo>
                <a:lnTo>
                  <a:pt x="5456" y="219"/>
                </a:lnTo>
                <a:lnTo>
                  <a:pt x="5457" y="180"/>
                </a:lnTo>
                <a:lnTo>
                  <a:pt x="5457" y="227"/>
                </a:lnTo>
                <a:lnTo>
                  <a:pt x="5457" y="228"/>
                </a:lnTo>
                <a:lnTo>
                  <a:pt x="5458" y="243"/>
                </a:lnTo>
                <a:lnTo>
                  <a:pt x="5458" y="229"/>
                </a:lnTo>
                <a:lnTo>
                  <a:pt x="5458" y="243"/>
                </a:lnTo>
                <a:lnTo>
                  <a:pt x="5459" y="249"/>
                </a:lnTo>
                <a:lnTo>
                  <a:pt x="5459" y="213"/>
                </a:lnTo>
                <a:lnTo>
                  <a:pt x="5459" y="194"/>
                </a:lnTo>
                <a:lnTo>
                  <a:pt x="5459" y="196"/>
                </a:lnTo>
                <a:lnTo>
                  <a:pt x="5460" y="188"/>
                </a:lnTo>
                <a:lnTo>
                  <a:pt x="5460" y="152"/>
                </a:lnTo>
                <a:lnTo>
                  <a:pt x="5460" y="168"/>
                </a:lnTo>
                <a:lnTo>
                  <a:pt x="5461" y="159"/>
                </a:lnTo>
                <a:lnTo>
                  <a:pt x="5461" y="137"/>
                </a:lnTo>
                <a:lnTo>
                  <a:pt x="5461" y="122"/>
                </a:lnTo>
                <a:lnTo>
                  <a:pt x="5462" y="182"/>
                </a:lnTo>
                <a:lnTo>
                  <a:pt x="5462" y="242"/>
                </a:lnTo>
                <a:lnTo>
                  <a:pt x="5462" y="269"/>
                </a:lnTo>
                <a:lnTo>
                  <a:pt x="5463" y="239"/>
                </a:lnTo>
                <a:lnTo>
                  <a:pt x="5463" y="225"/>
                </a:lnTo>
                <a:lnTo>
                  <a:pt x="5463" y="255"/>
                </a:lnTo>
                <a:lnTo>
                  <a:pt x="5463" y="287"/>
                </a:lnTo>
                <a:lnTo>
                  <a:pt x="5464" y="272"/>
                </a:lnTo>
                <a:lnTo>
                  <a:pt x="5464" y="260"/>
                </a:lnTo>
                <a:lnTo>
                  <a:pt x="5465" y="248"/>
                </a:lnTo>
                <a:lnTo>
                  <a:pt x="5465" y="246"/>
                </a:lnTo>
                <a:lnTo>
                  <a:pt x="5465" y="183"/>
                </a:lnTo>
                <a:lnTo>
                  <a:pt x="5465" y="181"/>
                </a:lnTo>
                <a:lnTo>
                  <a:pt x="5466" y="179"/>
                </a:lnTo>
                <a:lnTo>
                  <a:pt x="5466" y="152"/>
                </a:lnTo>
                <a:lnTo>
                  <a:pt x="5466" y="149"/>
                </a:lnTo>
                <a:lnTo>
                  <a:pt x="5466" y="193"/>
                </a:lnTo>
                <a:lnTo>
                  <a:pt x="5467" y="261"/>
                </a:lnTo>
                <a:lnTo>
                  <a:pt x="5467" y="273"/>
                </a:lnTo>
                <a:lnTo>
                  <a:pt x="5467" y="276"/>
                </a:lnTo>
                <a:lnTo>
                  <a:pt x="5468" y="253"/>
                </a:lnTo>
                <a:lnTo>
                  <a:pt x="5468" y="208"/>
                </a:lnTo>
                <a:lnTo>
                  <a:pt x="5469" y="147"/>
                </a:lnTo>
                <a:lnTo>
                  <a:pt x="5469" y="148"/>
                </a:lnTo>
                <a:lnTo>
                  <a:pt x="5469" y="141"/>
                </a:lnTo>
                <a:lnTo>
                  <a:pt x="5469" y="145"/>
                </a:lnTo>
                <a:lnTo>
                  <a:pt x="5470" y="146"/>
                </a:lnTo>
                <a:lnTo>
                  <a:pt x="5470" y="184"/>
                </a:lnTo>
                <a:lnTo>
                  <a:pt x="5470" y="209"/>
                </a:lnTo>
                <a:lnTo>
                  <a:pt x="5470" y="201"/>
                </a:lnTo>
                <a:lnTo>
                  <a:pt x="5471" y="208"/>
                </a:lnTo>
                <a:lnTo>
                  <a:pt x="5471" y="262"/>
                </a:lnTo>
                <a:lnTo>
                  <a:pt x="5472" y="306"/>
                </a:lnTo>
                <a:lnTo>
                  <a:pt x="5472" y="317"/>
                </a:lnTo>
                <a:lnTo>
                  <a:pt x="5472" y="261"/>
                </a:lnTo>
                <a:lnTo>
                  <a:pt x="5472" y="253"/>
                </a:lnTo>
                <a:lnTo>
                  <a:pt x="5473" y="253"/>
                </a:lnTo>
                <a:lnTo>
                  <a:pt x="5473" y="185"/>
                </a:lnTo>
                <a:lnTo>
                  <a:pt x="5473" y="158"/>
                </a:lnTo>
                <a:lnTo>
                  <a:pt x="5474" y="175"/>
                </a:lnTo>
                <a:lnTo>
                  <a:pt x="5474" y="181"/>
                </a:lnTo>
                <a:lnTo>
                  <a:pt x="5474" y="158"/>
                </a:lnTo>
                <a:lnTo>
                  <a:pt x="5474" y="168"/>
                </a:lnTo>
                <a:lnTo>
                  <a:pt x="5475" y="154"/>
                </a:lnTo>
                <a:lnTo>
                  <a:pt x="5475" y="152"/>
                </a:lnTo>
                <a:lnTo>
                  <a:pt x="5476" y="139"/>
                </a:lnTo>
                <a:lnTo>
                  <a:pt x="5476" y="150"/>
                </a:lnTo>
                <a:lnTo>
                  <a:pt x="5476" y="168"/>
                </a:lnTo>
                <a:lnTo>
                  <a:pt x="5476" y="148"/>
                </a:lnTo>
                <a:lnTo>
                  <a:pt x="5477" y="129"/>
                </a:lnTo>
                <a:lnTo>
                  <a:pt x="5477" y="131"/>
                </a:lnTo>
                <a:lnTo>
                  <a:pt x="5477" y="123"/>
                </a:lnTo>
                <a:lnTo>
                  <a:pt x="5478" y="133"/>
                </a:lnTo>
                <a:lnTo>
                  <a:pt x="5478" y="146"/>
                </a:lnTo>
                <a:lnTo>
                  <a:pt x="5478" y="189"/>
                </a:lnTo>
                <a:lnTo>
                  <a:pt x="5478" y="208"/>
                </a:lnTo>
                <a:lnTo>
                  <a:pt x="5479" y="235"/>
                </a:lnTo>
                <a:lnTo>
                  <a:pt x="5479" y="252"/>
                </a:lnTo>
                <a:lnTo>
                  <a:pt x="5480" y="257"/>
                </a:lnTo>
                <a:lnTo>
                  <a:pt x="5480" y="275"/>
                </a:lnTo>
                <a:lnTo>
                  <a:pt x="5480" y="272"/>
                </a:lnTo>
                <a:lnTo>
                  <a:pt x="5480" y="281"/>
                </a:lnTo>
                <a:lnTo>
                  <a:pt x="5481" y="271"/>
                </a:lnTo>
                <a:lnTo>
                  <a:pt x="5481" y="289"/>
                </a:lnTo>
                <a:lnTo>
                  <a:pt x="5481" y="285"/>
                </a:lnTo>
                <a:lnTo>
                  <a:pt x="5481" y="265"/>
                </a:lnTo>
                <a:lnTo>
                  <a:pt x="5482" y="289"/>
                </a:lnTo>
                <a:lnTo>
                  <a:pt x="5482" y="291"/>
                </a:lnTo>
                <a:lnTo>
                  <a:pt x="5483" y="257"/>
                </a:lnTo>
                <a:lnTo>
                  <a:pt x="5483" y="265"/>
                </a:lnTo>
                <a:lnTo>
                  <a:pt x="5483" y="281"/>
                </a:lnTo>
                <a:lnTo>
                  <a:pt x="5483" y="249"/>
                </a:lnTo>
                <a:lnTo>
                  <a:pt x="5484" y="247"/>
                </a:lnTo>
                <a:lnTo>
                  <a:pt x="5484" y="210"/>
                </a:lnTo>
                <a:lnTo>
                  <a:pt x="5484" y="206"/>
                </a:lnTo>
                <a:lnTo>
                  <a:pt x="5485" y="206"/>
                </a:lnTo>
                <a:lnTo>
                  <a:pt x="5485" y="201"/>
                </a:lnTo>
                <a:lnTo>
                  <a:pt x="5485" y="184"/>
                </a:lnTo>
                <a:lnTo>
                  <a:pt x="5485" y="184"/>
                </a:lnTo>
                <a:lnTo>
                  <a:pt x="5486" y="163"/>
                </a:lnTo>
                <a:lnTo>
                  <a:pt x="5486" y="157"/>
                </a:lnTo>
                <a:lnTo>
                  <a:pt x="5487" y="170"/>
                </a:lnTo>
                <a:lnTo>
                  <a:pt x="5487" y="187"/>
                </a:lnTo>
                <a:lnTo>
                  <a:pt x="5487" y="202"/>
                </a:lnTo>
                <a:lnTo>
                  <a:pt x="5487" y="207"/>
                </a:lnTo>
                <a:lnTo>
                  <a:pt x="5488" y="214"/>
                </a:lnTo>
                <a:lnTo>
                  <a:pt x="5488" y="202"/>
                </a:lnTo>
                <a:lnTo>
                  <a:pt x="5488" y="199"/>
                </a:lnTo>
                <a:lnTo>
                  <a:pt x="5489" y="192"/>
                </a:lnTo>
                <a:lnTo>
                  <a:pt x="5489" y="122"/>
                </a:lnTo>
                <a:lnTo>
                  <a:pt x="5489" y="139"/>
                </a:lnTo>
                <a:lnTo>
                  <a:pt x="5489" y="137"/>
                </a:lnTo>
                <a:lnTo>
                  <a:pt x="5490" y="137"/>
                </a:lnTo>
                <a:lnTo>
                  <a:pt x="5490" y="168"/>
                </a:lnTo>
                <a:lnTo>
                  <a:pt x="5491" y="216"/>
                </a:lnTo>
                <a:lnTo>
                  <a:pt x="5491" y="222"/>
                </a:lnTo>
                <a:lnTo>
                  <a:pt x="5491" y="224"/>
                </a:lnTo>
                <a:lnTo>
                  <a:pt x="5491" y="198"/>
                </a:lnTo>
                <a:lnTo>
                  <a:pt x="5492" y="170"/>
                </a:lnTo>
                <a:lnTo>
                  <a:pt x="5492" y="162"/>
                </a:lnTo>
                <a:lnTo>
                  <a:pt x="5492" y="124"/>
                </a:lnTo>
                <a:lnTo>
                  <a:pt x="5493" y="131"/>
                </a:lnTo>
                <a:lnTo>
                  <a:pt x="5493" y="143"/>
                </a:lnTo>
                <a:lnTo>
                  <a:pt x="5493" y="139"/>
                </a:lnTo>
                <a:lnTo>
                  <a:pt x="5494" y="199"/>
                </a:lnTo>
                <a:lnTo>
                  <a:pt x="5494" y="236"/>
                </a:lnTo>
                <a:lnTo>
                  <a:pt x="5494" y="294"/>
                </a:lnTo>
                <a:lnTo>
                  <a:pt x="5495" y="225"/>
                </a:lnTo>
                <a:lnTo>
                  <a:pt x="5495" y="280"/>
                </a:lnTo>
                <a:lnTo>
                  <a:pt x="5495" y="295"/>
                </a:lnTo>
                <a:lnTo>
                  <a:pt x="5495" y="247"/>
                </a:lnTo>
                <a:lnTo>
                  <a:pt x="5496" y="270"/>
                </a:lnTo>
                <a:lnTo>
                  <a:pt x="5496" y="283"/>
                </a:lnTo>
                <a:lnTo>
                  <a:pt x="5496" y="304"/>
                </a:lnTo>
                <a:lnTo>
                  <a:pt x="5496" y="276"/>
                </a:lnTo>
                <a:lnTo>
                  <a:pt x="5497" y="291"/>
                </a:lnTo>
                <a:lnTo>
                  <a:pt x="5497" y="309"/>
                </a:lnTo>
                <a:lnTo>
                  <a:pt x="5498" y="305"/>
                </a:lnTo>
                <a:lnTo>
                  <a:pt x="5498" y="316"/>
                </a:lnTo>
                <a:lnTo>
                  <a:pt x="5498" y="286"/>
                </a:lnTo>
                <a:lnTo>
                  <a:pt x="5498" y="288"/>
                </a:lnTo>
                <a:lnTo>
                  <a:pt x="5499" y="283"/>
                </a:lnTo>
                <a:lnTo>
                  <a:pt x="5499" y="274"/>
                </a:lnTo>
                <a:lnTo>
                  <a:pt x="5499" y="259"/>
                </a:lnTo>
                <a:lnTo>
                  <a:pt x="5500" y="227"/>
                </a:lnTo>
                <a:lnTo>
                  <a:pt x="5500" y="196"/>
                </a:lnTo>
                <a:lnTo>
                  <a:pt x="5500" y="201"/>
                </a:lnTo>
                <a:lnTo>
                  <a:pt x="5500" y="209"/>
                </a:lnTo>
                <a:lnTo>
                  <a:pt x="5501" y="186"/>
                </a:lnTo>
                <a:lnTo>
                  <a:pt x="5501" y="179"/>
                </a:lnTo>
                <a:lnTo>
                  <a:pt x="5502" y="166"/>
                </a:lnTo>
                <a:lnTo>
                  <a:pt x="5502" y="181"/>
                </a:lnTo>
                <a:lnTo>
                  <a:pt x="5502" y="173"/>
                </a:lnTo>
                <a:lnTo>
                  <a:pt x="5502" y="185"/>
                </a:lnTo>
                <a:lnTo>
                  <a:pt x="5503" y="209"/>
                </a:lnTo>
                <a:lnTo>
                  <a:pt x="5503" y="230"/>
                </a:lnTo>
                <a:lnTo>
                  <a:pt x="5503" y="195"/>
                </a:lnTo>
                <a:lnTo>
                  <a:pt x="5504" y="196"/>
                </a:lnTo>
                <a:lnTo>
                  <a:pt x="5504" y="185"/>
                </a:lnTo>
                <a:lnTo>
                  <a:pt x="5504" y="165"/>
                </a:lnTo>
                <a:lnTo>
                  <a:pt x="5505" y="168"/>
                </a:lnTo>
                <a:lnTo>
                  <a:pt x="5505" y="170"/>
                </a:lnTo>
                <a:lnTo>
                  <a:pt x="5505" y="143"/>
                </a:lnTo>
                <a:lnTo>
                  <a:pt x="5506" y="143"/>
                </a:lnTo>
                <a:lnTo>
                  <a:pt x="5506" y="142"/>
                </a:lnTo>
                <a:lnTo>
                  <a:pt x="5506" y="166"/>
                </a:lnTo>
                <a:lnTo>
                  <a:pt x="5506" y="174"/>
                </a:lnTo>
                <a:lnTo>
                  <a:pt x="5507" y="139"/>
                </a:lnTo>
                <a:lnTo>
                  <a:pt x="5507" y="149"/>
                </a:lnTo>
                <a:lnTo>
                  <a:pt x="5507" y="150"/>
                </a:lnTo>
                <a:lnTo>
                  <a:pt x="5507" y="122"/>
                </a:lnTo>
                <a:lnTo>
                  <a:pt x="5508" y="137"/>
                </a:lnTo>
                <a:lnTo>
                  <a:pt x="5508" y="154"/>
                </a:lnTo>
                <a:lnTo>
                  <a:pt x="5509" y="155"/>
                </a:lnTo>
                <a:lnTo>
                  <a:pt x="5509" y="144"/>
                </a:lnTo>
                <a:lnTo>
                  <a:pt x="5509" y="140"/>
                </a:lnTo>
                <a:lnTo>
                  <a:pt x="5510" y="166"/>
                </a:lnTo>
                <a:lnTo>
                  <a:pt x="5510" y="168"/>
                </a:lnTo>
                <a:lnTo>
                  <a:pt x="5510" y="169"/>
                </a:lnTo>
                <a:lnTo>
                  <a:pt x="5510" y="214"/>
                </a:lnTo>
                <a:lnTo>
                  <a:pt x="5511" y="224"/>
                </a:lnTo>
                <a:lnTo>
                  <a:pt x="5511" y="252"/>
                </a:lnTo>
                <a:lnTo>
                  <a:pt x="5511" y="247"/>
                </a:lnTo>
                <a:lnTo>
                  <a:pt x="5511" y="267"/>
                </a:lnTo>
                <a:lnTo>
                  <a:pt x="5512" y="270"/>
                </a:lnTo>
                <a:lnTo>
                  <a:pt x="5512" y="264"/>
                </a:lnTo>
                <a:lnTo>
                  <a:pt x="5513" y="260"/>
                </a:lnTo>
                <a:lnTo>
                  <a:pt x="5513" y="257"/>
                </a:lnTo>
                <a:lnTo>
                  <a:pt x="5513" y="254"/>
                </a:lnTo>
                <a:lnTo>
                  <a:pt x="5513" y="281"/>
                </a:lnTo>
                <a:lnTo>
                  <a:pt x="5514" y="273"/>
                </a:lnTo>
                <a:lnTo>
                  <a:pt x="5514" y="257"/>
                </a:lnTo>
                <a:lnTo>
                  <a:pt x="5514" y="253"/>
                </a:lnTo>
                <a:lnTo>
                  <a:pt x="5515" y="242"/>
                </a:lnTo>
                <a:lnTo>
                  <a:pt x="5515" y="247"/>
                </a:lnTo>
                <a:lnTo>
                  <a:pt x="5515" y="231"/>
                </a:lnTo>
                <a:lnTo>
                  <a:pt x="5516" y="216"/>
                </a:lnTo>
                <a:lnTo>
                  <a:pt x="5516" y="211"/>
                </a:lnTo>
                <a:lnTo>
                  <a:pt x="5516" y="200"/>
                </a:lnTo>
                <a:lnTo>
                  <a:pt x="5517" y="162"/>
                </a:lnTo>
                <a:lnTo>
                  <a:pt x="5517" y="162"/>
                </a:lnTo>
                <a:lnTo>
                  <a:pt x="5517" y="133"/>
                </a:lnTo>
                <a:lnTo>
                  <a:pt x="5517" y="124"/>
                </a:lnTo>
                <a:lnTo>
                  <a:pt x="5518" y="125"/>
                </a:lnTo>
                <a:lnTo>
                  <a:pt x="5518" y="153"/>
                </a:lnTo>
                <a:lnTo>
                  <a:pt x="5518" y="147"/>
                </a:lnTo>
                <a:lnTo>
                  <a:pt x="5519" y="166"/>
                </a:lnTo>
                <a:lnTo>
                  <a:pt x="5519" y="184"/>
                </a:lnTo>
                <a:lnTo>
                  <a:pt x="5519" y="191"/>
                </a:lnTo>
                <a:lnTo>
                  <a:pt x="5520" y="177"/>
                </a:lnTo>
                <a:lnTo>
                  <a:pt x="5520" y="197"/>
                </a:lnTo>
                <a:lnTo>
                  <a:pt x="5520" y="183"/>
                </a:lnTo>
                <a:lnTo>
                  <a:pt x="5521" y="184"/>
                </a:lnTo>
                <a:lnTo>
                  <a:pt x="5521" y="211"/>
                </a:lnTo>
                <a:lnTo>
                  <a:pt x="5521" y="225"/>
                </a:lnTo>
                <a:lnTo>
                  <a:pt x="5521" y="229"/>
                </a:lnTo>
                <a:lnTo>
                  <a:pt x="5522" y="206"/>
                </a:lnTo>
                <a:lnTo>
                  <a:pt x="5522" y="233"/>
                </a:lnTo>
                <a:lnTo>
                  <a:pt x="5522" y="197"/>
                </a:lnTo>
                <a:lnTo>
                  <a:pt x="5522" y="159"/>
                </a:lnTo>
                <a:lnTo>
                  <a:pt x="5523" y="140"/>
                </a:lnTo>
                <a:lnTo>
                  <a:pt x="5523" y="131"/>
                </a:lnTo>
                <a:lnTo>
                  <a:pt x="5524" y="123"/>
                </a:lnTo>
                <a:lnTo>
                  <a:pt x="5524" y="125"/>
                </a:lnTo>
                <a:lnTo>
                  <a:pt x="5524" y="102"/>
                </a:lnTo>
                <a:lnTo>
                  <a:pt x="5524" y="199"/>
                </a:lnTo>
                <a:lnTo>
                  <a:pt x="5525" y="191"/>
                </a:lnTo>
                <a:lnTo>
                  <a:pt x="5525" y="203"/>
                </a:lnTo>
                <a:lnTo>
                  <a:pt x="5525" y="239"/>
                </a:lnTo>
                <a:lnTo>
                  <a:pt x="5526" y="245"/>
                </a:lnTo>
                <a:lnTo>
                  <a:pt x="5526" y="196"/>
                </a:lnTo>
                <a:lnTo>
                  <a:pt x="5526" y="206"/>
                </a:lnTo>
                <a:lnTo>
                  <a:pt x="5527" y="283"/>
                </a:lnTo>
                <a:lnTo>
                  <a:pt x="5527" y="311"/>
                </a:lnTo>
                <a:lnTo>
                  <a:pt x="5527" y="287"/>
                </a:lnTo>
                <a:lnTo>
                  <a:pt x="5528" y="310"/>
                </a:lnTo>
                <a:lnTo>
                  <a:pt x="5528" y="291"/>
                </a:lnTo>
                <a:lnTo>
                  <a:pt x="5528" y="222"/>
                </a:lnTo>
                <a:lnTo>
                  <a:pt x="5528" y="154"/>
                </a:lnTo>
                <a:lnTo>
                  <a:pt x="5529" y="137"/>
                </a:lnTo>
                <a:lnTo>
                  <a:pt x="5529" y="146"/>
                </a:lnTo>
                <a:lnTo>
                  <a:pt x="5529" y="138"/>
                </a:lnTo>
                <a:lnTo>
                  <a:pt x="5530" y="130"/>
                </a:lnTo>
                <a:lnTo>
                  <a:pt x="5530" y="135"/>
                </a:lnTo>
                <a:lnTo>
                  <a:pt x="5530" y="140"/>
                </a:lnTo>
                <a:lnTo>
                  <a:pt x="5531" y="130"/>
                </a:lnTo>
                <a:lnTo>
                  <a:pt x="5531" y="120"/>
                </a:lnTo>
                <a:lnTo>
                  <a:pt x="5531" y="120"/>
                </a:lnTo>
                <a:lnTo>
                  <a:pt x="5532" y="126"/>
                </a:lnTo>
                <a:lnTo>
                  <a:pt x="5532" y="122"/>
                </a:lnTo>
                <a:lnTo>
                  <a:pt x="5532" y="155"/>
                </a:lnTo>
                <a:lnTo>
                  <a:pt x="5532" y="155"/>
                </a:lnTo>
                <a:lnTo>
                  <a:pt x="5533" y="153"/>
                </a:lnTo>
                <a:lnTo>
                  <a:pt x="5533" y="180"/>
                </a:lnTo>
                <a:lnTo>
                  <a:pt x="5533" y="206"/>
                </a:lnTo>
                <a:lnTo>
                  <a:pt x="5534" y="216"/>
                </a:lnTo>
                <a:lnTo>
                  <a:pt x="5534" y="201"/>
                </a:lnTo>
                <a:lnTo>
                  <a:pt x="5534" y="162"/>
                </a:lnTo>
                <a:lnTo>
                  <a:pt x="5535" y="178"/>
                </a:lnTo>
                <a:lnTo>
                  <a:pt x="5535" y="194"/>
                </a:lnTo>
                <a:lnTo>
                  <a:pt x="5535" y="168"/>
                </a:lnTo>
                <a:lnTo>
                  <a:pt x="5536" y="150"/>
                </a:lnTo>
                <a:lnTo>
                  <a:pt x="5536" y="131"/>
                </a:lnTo>
                <a:lnTo>
                  <a:pt x="5536" y="130"/>
                </a:lnTo>
                <a:lnTo>
                  <a:pt x="5536" y="109"/>
                </a:lnTo>
                <a:lnTo>
                  <a:pt x="5537" y="131"/>
                </a:lnTo>
                <a:lnTo>
                  <a:pt x="5537" y="142"/>
                </a:lnTo>
                <a:lnTo>
                  <a:pt x="5538" y="135"/>
                </a:lnTo>
                <a:lnTo>
                  <a:pt x="5538" y="153"/>
                </a:lnTo>
                <a:lnTo>
                  <a:pt x="5538" y="158"/>
                </a:lnTo>
                <a:lnTo>
                  <a:pt x="5538" y="168"/>
                </a:lnTo>
                <a:lnTo>
                  <a:pt x="5539" y="214"/>
                </a:lnTo>
                <a:lnTo>
                  <a:pt x="5539" y="218"/>
                </a:lnTo>
                <a:lnTo>
                  <a:pt x="5539" y="255"/>
                </a:lnTo>
                <a:lnTo>
                  <a:pt x="5539" y="299"/>
                </a:lnTo>
                <a:lnTo>
                  <a:pt x="5540" y="302"/>
                </a:lnTo>
                <a:lnTo>
                  <a:pt x="5540" y="279"/>
                </a:lnTo>
                <a:lnTo>
                  <a:pt x="5540" y="252"/>
                </a:lnTo>
                <a:lnTo>
                  <a:pt x="5541" y="208"/>
                </a:lnTo>
                <a:lnTo>
                  <a:pt x="5541" y="195"/>
                </a:lnTo>
                <a:lnTo>
                  <a:pt x="5541" y="200"/>
                </a:lnTo>
                <a:lnTo>
                  <a:pt x="5542" y="164"/>
                </a:lnTo>
                <a:lnTo>
                  <a:pt x="5542" y="190"/>
                </a:lnTo>
                <a:lnTo>
                  <a:pt x="5542" y="194"/>
                </a:lnTo>
                <a:lnTo>
                  <a:pt x="5543" y="226"/>
                </a:lnTo>
                <a:lnTo>
                  <a:pt x="5543" y="231"/>
                </a:lnTo>
                <a:lnTo>
                  <a:pt x="5543" y="248"/>
                </a:lnTo>
                <a:lnTo>
                  <a:pt x="5543" y="255"/>
                </a:lnTo>
                <a:lnTo>
                  <a:pt x="5544" y="253"/>
                </a:lnTo>
                <a:lnTo>
                  <a:pt x="5544" y="266"/>
                </a:lnTo>
                <a:lnTo>
                  <a:pt x="5545" y="257"/>
                </a:lnTo>
                <a:lnTo>
                  <a:pt x="5545" y="254"/>
                </a:lnTo>
                <a:lnTo>
                  <a:pt x="5545" y="274"/>
                </a:lnTo>
                <a:lnTo>
                  <a:pt x="5545" y="247"/>
                </a:lnTo>
                <a:lnTo>
                  <a:pt x="5546" y="246"/>
                </a:lnTo>
                <a:lnTo>
                  <a:pt x="5546" y="240"/>
                </a:lnTo>
                <a:lnTo>
                  <a:pt x="5546" y="246"/>
                </a:lnTo>
                <a:lnTo>
                  <a:pt x="5547" y="262"/>
                </a:lnTo>
                <a:lnTo>
                  <a:pt x="5547" y="232"/>
                </a:lnTo>
                <a:lnTo>
                  <a:pt x="5547" y="226"/>
                </a:lnTo>
                <a:lnTo>
                  <a:pt x="5547" y="226"/>
                </a:lnTo>
                <a:lnTo>
                  <a:pt x="5548" y="221"/>
                </a:lnTo>
                <a:lnTo>
                  <a:pt x="5548" y="229"/>
                </a:lnTo>
                <a:lnTo>
                  <a:pt x="5549" y="235"/>
                </a:lnTo>
                <a:lnTo>
                  <a:pt x="5549" y="232"/>
                </a:lnTo>
                <a:lnTo>
                  <a:pt x="5549" y="221"/>
                </a:lnTo>
                <a:lnTo>
                  <a:pt x="5549" y="234"/>
                </a:lnTo>
                <a:lnTo>
                  <a:pt x="5550" y="235"/>
                </a:lnTo>
                <a:lnTo>
                  <a:pt x="5550" y="176"/>
                </a:lnTo>
                <a:lnTo>
                  <a:pt x="5550" y="178"/>
                </a:lnTo>
                <a:lnTo>
                  <a:pt x="5551" y="209"/>
                </a:lnTo>
                <a:lnTo>
                  <a:pt x="5551" y="189"/>
                </a:lnTo>
                <a:lnTo>
                  <a:pt x="5551" y="182"/>
                </a:lnTo>
                <a:lnTo>
                  <a:pt x="5551" y="171"/>
                </a:lnTo>
                <a:lnTo>
                  <a:pt x="5552" y="171"/>
                </a:lnTo>
                <a:lnTo>
                  <a:pt x="5552" y="190"/>
                </a:lnTo>
                <a:lnTo>
                  <a:pt x="5553" y="192"/>
                </a:lnTo>
                <a:lnTo>
                  <a:pt x="5553" y="190"/>
                </a:lnTo>
                <a:lnTo>
                  <a:pt x="5553" y="180"/>
                </a:lnTo>
                <a:lnTo>
                  <a:pt x="5553" y="178"/>
                </a:lnTo>
                <a:lnTo>
                  <a:pt x="5554" y="202"/>
                </a:lnTo>
                <a:lnTo>
                  <a:pt x="5554" y="196"/>
                </a:lnTo>
                <a:lnTo>
                  <a:pt x="5554" y="185"/>
                </a:lnTo>
                <a:lnTo>
                  <a:pt x="5554" y="178"/>
                </a:lnTo>
                <a:lnTo>
                  <a:pt x="5555" y="153"/>
                </a:lnTo>
                <a:lnTo>
                  <a:pt x="5555" y="119"/>
                </a:lnTo>
                <a:lnTo>
                  <a:pt x="5556" y="111"/>
                </a:lnTo>
                <a:lnTo>
                  <a:pt x="5556" y="123"/>
                </a:lnTo>
                <a:lnTo>
                  <a:pt x="5556" y="124"/>
                </a:lnTo>
                <a:lnTo>
                  <a:pt x="5556" y="120"/>
                </a:lnTo>
                <a:lnTo>
                  <a:pt x="5557" y="132"/>
                </a:lnTo>
                <a:lnTo>
                  <a:pt x="5557" y="220"/>
                </a:lnTo>
                <a:lnTo>
                  <a:pt x="5557" y="253"/>
                </a:lnTo>
                <a:lnTo>
                  <a:pt x="5558" y="246"/>
                </a:lnTo>
                <a:lnTo>
                  <a:pt x="5558" y="240"/>
                </a:lnTo>
                <a:lnTo>
                  <a:pt x="5558" y="246"/>
                </a:lnTo>
                <a:lnTo>
                  <a:pt x="5558" y="232"/>
                </a:lnTo>
                <a:lnTo>
                  <a:pt x="5559" y="210"/>
                </a:lnTo>
                <a:lnTo>
                  <a:pt x="5559" y="239"/>
                </a:lnTo>
                <a:lnTo>
                  <a:pt x="5560" y="193"/>
                </a:lnTo>
                <a:lnTo>
                  <a:pt x="5560" y="154"/>
                </a:lnTo>
                <a:lnTo>
                  <a:pt x="5560" y="153"/>
                </a:lnTo>
                <a:lnTo>
                  <a:pt x="5560" y="170"/>
                </a:lnTo>
                <a:lnTo>
                  <a:pt x="5561" y="164"/>
                </a:lnTo>
                <a:lnTo>
                  <a:pt x="5561" y="174"/>
                </a:lnTo>
                <a:lnTo>
                  <a:pt x="5561" y="217"/>
                </a:lnTo>
                <a:lnTo>
                  <a:pt x="5562" y="244"/>
                </a:lnTo>
                <a:lnTo>
                  <a:pt x="5562" y="219"/>
                </a:lnTo>
                <a:lnTo>
                  <a:pt x="5562" y="183"/>
                </a:lnTo>
                <a:lnTo>
                  <a:pt x="5562" y="134"/>
                </a:lnTo>
                <a:lnTo>
                  <a:pt x="5563" y="115"/>
                </a:lnTo>
                <a:lnTo>
                  <a:pt x="5563" y="164"/>
                </a:lnTo>
                <a:lnTo>
                  <a:pt x="5564" y="134"/>
                </a:lnTo>
                <a:lnTo>
                  <a:pt x="5564" y="143"/>
                </a:lnTo>
                <a:lnTo>
                  <a:pt x="5564" y="134"/>
                </a:lnTo>
                <a:lnTo>
                  <a:pt x="5564" y="133"/>
                </a:lnTo>
                <a:lnTo>
                  <a:pt x="5565" y="143"/>
                </a:lnTo>
                <a:lnTo>
                  <a:pt x="5565" y="142"/>
                </a:lnTo>
                <a:lnTo>
                  <a:pt x="5565" y="176"/>
                </a:lnTo>
                <a:lnTo>
                  <a:pt x="5565" y="169"/>
                </a:lnTo>
                <a:lnTo>
                  <a:pt x="5566" y="210"/>
                </a:lnTo>
                <a:lnTo>
                  <a:pt x="5566" y="197"/>
                </a:lnTo>
                <a:lnTo>
                  <a:pt x="5567" y="187"/>
                </a:lnTo>
                <a:lnTo>
                  <a:pt x="5567" y="147"/>
                </a:lnTo>
                <a:lnTo>
                  <a:pt x="5567" y="153"/>
                </a:lnTo>
                <a:lnTo>
                  <a:pt x="5567" y="133"/>
                </a:lnTo>
                <a:lnTo>
                  <a:pt x="5568" y="136"/>
                </a:lnTo>
                <a:lnTo>
                  <a:pt x="5568" y="145"/>
                </a:lnTo>
                <a:lnTo>
                  <a:pt x="5568" y="163"/>
                </a:lnTo>
                <a:lnTo>
                  <a:pt x="5569" y="173"/>
                </a:lnTo>
                <a:lnTo>
                  <a:pt x="5569" y="190"/>
                </a:lnTo>
                <a:lnTo>
                  <a:pt x="5569" y="232"/>
                </a:lnTo>
                <a:lnTo>
                  <a:pt x="5569" y="252"/>
                </a:lnTo>
                <a:lnTo>
                  <a:pt x="5570" y="229"/>
                </a:lnTo>
                <a:lnTo>
                  <a:pt x="5570" y="163"/>
                </a:lnTo>
                <a:lnTo>
                  <a:pt x="5571" y="161"/>
                </a:lnTo>
                <a:lnTo>
                  <a:pt x="5571" y="169"/>
                </a:lnTo>
                <a:lnTo>
                  <a:pt x="5571" y="137"/>
                </a:lnTo>
                <a:lnTo>
                  <a:pt x="5571" y="145"/>
                </a:lnTo>
                <a:lnTo>
                  <a:pt x="5572" y="152"/>
                </a:lnTo>
                <a:lnTo>
                  <a:pt x="5572" y="135"/>
                </a:lnTo>
                <a:lnTo>
                  <a:pt x="5572" y="152"/>
                </a:lnTo>
                <a:lnTo>
                  <a:pt x="5573" y="180"/>
                </a:lnTo>
                <a:lnTo>
                  <a:pt x="5573" y="189"/>
                </a:lnTo>
                <a:lnTo>
                  <a:pt x="5573" y="174"/>
                </a:lnTo>
                <a:lnTo>
                  <a:pt x="5573" y="116"/>
                </a:lnTo>
                <a:lnTo>
                  <a:pt x="5574" y="80"/>
                </a:lnTo>
                <a:lnTo>
                  <a:pt x="5574" y="98"/>
                </a:lnTo>
                <a:lnTo>
                  <a:pt x="5575" y="115"/>
                </a:lnTo>
                <a:lnTo>
                  <a:pt x="5575" y="133"/>
                </a:lnTo>
                <a:lnTo>
                  <a:pt x="5575" y="169"/>
                </a:lnTo>
                <a:lnTo>
                  <a:pt x="5575" y="187"/>
                </a:lnTo>
                <a:lnTo>
                  <a:pt x="5576" y="193"/>
                </a:lnTo>
                <a:lnTo>
                  <a:pt x="5576" y="202"/>
                </a:lnTo>
                <a:lnTo>
                  <a:pt x="5576" y="207"/>
                </a:lnTo>
                <a:lnTo>
                  <a:pt x="5577" y="224"/>
                </a:lnTo>
                <a:lnTo>
                  <a:pt x="5577" y="225"/>
                </a:lnTo>
                <a:lnTo>
                  <a:pt x="5577" y="222"/>
                </a:lnTo>
                <a:lnTo>
                  <a:pt x="5578" y="229"/>
                </a:lnTo>
                <a:lnTo>
                  <a:pt x="5578" y="201"/>
                </a:lnTo>
                <a:lnTo>
                  <a:pt x="5578" y="201"/>
                </a:lnTo>
                <a:lnTo>
                  <a:pt x="5579" y="176"/>
                </a:lnTo>
                <a:lnTo>
                  <a:pt x="5579" y="127"/>
                </a:lnTo>
                <a:lnTo>
                  <a:pt x="5579" y="126"/>
                </a:lnTo>
                <a:lnTo>
                  <a:pt x="5579" y="129"/>
                </a:lnTo>
                <a:lnTo>
                  <a:pt x="5580" y="137"/>
                </a:lnTo>
                <a:lnTo>
                  <a:pt x="5580" y="141"/>
                </a:lnTo>
                <a:lnTo>
                  <a:pt x="5580" y="156"/>
                </a:lnTo>
                <a:lnTo>
                  <a:pt x="5580" y="187"/>
                </a:lnTo>
                <a:lnTo>
                  <a:pt x="5581" y="169"/>
                </a:lnTo>
                <a:lnTo>
                  <a:pt x="5581" y="149"/>
                </a:lnTo>
                <a:lnTo>
                  <a:pt x="5582" y="142"/>
                </a:lnTo>
                <a:lnTo>
                  <a:pt x="5582" y="136"/>
                </a:lnTo>
                <a:lnTo>
                  <a:pt x="5582" y="142"/>
                </a:lnTo>
                <a:lnTo>
                  <a:pt x="5582" y="160"/>
                </a:lnTo>
                <a:lnTo>
                  <a:pt x="5583" y="140"/>
                </a:lnTo>
                <a:lnTo>
                  <a:pt x="5583" y="122"/>
                </a:lnTo>
                <a:lnTo>
                  <a:pt x="5583" y="138"/>
                </a:lnTo>
                <a:lnTo>
                  <a:pt x="5584" y="150"/>
                </a:lnTo>
                <a:lnTo>
                  <a:pt x="5584" y="147"/>
                </a:lnTo>
                <a:lnTo>
                  <a:pt x="5584" y="139"/>
                </a:lnTo>
                <a:lnTo>
                  <a:pt x="5584" y="162"/>
                </a:lnTo>
                <a:lnTo>
                  <a:pt x="5585" y="187"/>
                </a:lnTo>
                <a:lnTo>
                  <a:pt x="5585" y="186"/>
                </a:lnTo>
                <a:lnTo>
                  <a:pt x="5586" y="147"/>
                </a:lnTo>
                <a:lnTo>
                  <a:pt x="5586" y="156"/>
                </a:lnTo>
                <a:lnTo>
                  <a:pt x="5586" y="134"/>
                </a:lnTo>
                <a:lnTo>
                  <a:pt x="5586" y="128"/>
                </a:lnTo>
                <a:lnTo>
                  <a:pt x="5587" y="129"/>
                </a:lnTo>
                <a:lnTo>
                  <a:pt x="5587" y="147"/>
                </a:lnTo>
                <a:lnTo>
                  <a:pt x="5587" y="180"/>
                </a:lnTo>
                <a:lnTo>
                  <a:pt x="5588" y="249"/>
                </a:lnTo>
                <a:lnTo>
                  <a:pt x="5588" y="275"/>
                </a:lnTo>
                <a:lnTo>
                  <a:pt x="5588" y="276"/>
                </a:lnTo>
                <a:lnTo>
                  <a:pt x="5589" y="302"/>
                </a:lnTo>
                <a:lnTo>
                  <a:pt x="5589" y="310"/>
                </a:lnTo>
                <a:lnTo>
                  <a:pt x="5589" y="302"/>
                </a:lnTo>
                <a:lnTo>
                  <a:pt x="5590" y="263"/>
                </a:lnTo>
                <a:lnTo>
                  <a:pt x="5590" y="272"/>
                </a:lnTo>
                <a:lnTo>
                  <a:pt x="5590" y="262"/>
                </a:lnTo>
                <a:lnTo>
                  <a:pt x="5590" y="243"/>
                </a:lnTo>
                <a:lnTo>
                  <a:pt x="5591" y="235"/>
                </a:lnTo>
                <a:lnTo>
                  <a:pt x="5591" y="234"/>
                </a:lnTo>
                <a:lnTo>
                  <a:pt x="5591" y="229"/>
                </a:lnTo>
                <a:lnTo>
                  <a:pt x="5592" y="208"/>
                </a:lnTo>
                <a:lnTo>
                  <a:pt x="5592" y="227"/>
                </a:lnTo>
                <a:lnTo>
                  <a:pt x="5592" y="193"/>
                </a:lnTo>
                <a:lnTo>
                  <a:pt x="5593" y="172"/>
                </a:lnTo>
                <a:lnTo>
                  <a:pt x="5593" y="137"/>
                </a:lnTo>
                <a:lnTo>
                  <a:pt x="5593" y="149"/>
                </a:lnTo>
                <a:lnTo>
                  <a:pt x="5594" y="147"/>
                </a:lnTo>
                <a:lnTo>
                  <a:pt x="5594" y="129"/>
                </a:lnTo>
                <a:lnTo>
                  <a:pt x="5594" y="132"/>
                </a:lnTo>
                <a:lnTo>
                  <a:pt x="5594" y="130"/>
                </a:lnTo>
                <a:lnTo>
                  <a:pt x="5595" y="144"/>
                </a:lnTo>
                <a:lnTo>
                  <a:pt x="5595" y="166"/>
                </a:lnTo>
                <a:lnTo>
                  <a:pt x="5595" y="157"/>
                </a:lnTo>
                <a:lnTo>
                  <a:pt x="5595" y="164"/>
                </a:lnTo>
                <a:lnTo>
                  <a:pt x="5596" y="165"/>
                </a:lnTo>
                <a:lnTo>
                  <a:pt x="5596" y="176"/>
                </a:lnTo>
                <a:lnTo>
                  <a:pt x="5597" y="213"/>
                </a:lnTo>
                <a:lnTo>
                  <a:pt x="5597" y="236"/>
                </a:lnTo>
                <a:lnTo>
                  <a:pt x="5597" y="236"/>
                </a:lnTo>
                <a:lnTo>
                  <a:pt x="5597" y="247"/>
                </a:lnTo>
                <a:lnTo>
                  <a:pt x="5598" y="245"/>
                </a:lnTo>
                <a:lnTo>
                  <a:pt x="5598" y="240"/>
                </a:lnTo>
                <a:lnTo>
                  <a:pt x="5598" y="255"/>
                </a:lnTo>
                <a:lnTo>
                  <a:pt x="5599" y="212"/>
                </a:lnTo>
                <a:lnTo>
                  <a:pt x="5599" y="199"/>
                </a:lnTo>
                <a:lnTo>
                  <a:pt x="5599" y="185"/>
                </a:lnTo>
                <a:lnTo>
                  <a:pt x="5600" y="163"/>
                </a:lnTo>
                <a:lnTo>
                  <a:pt x="5600" y="147"/>
                </a:lnTo>
                <a:lnTo>
                  <a:pt x="5600" y="140"/>
                </a:lnTo>
                <a:lnTo>
                  <a:pt x="5601" y="148"/>
                </a:lnTo>
                <a:lnTo>
                  <a:pt x="5601" y="159"/>
                </a:lnTo>
                <a:lnTo>
                  <a:pt x="5601" y="158"/>
                </a:lnTo>
                <a:lnTo>
                  <a:pt x="5601" y="155"/>
                </a:lnTo>
                <a:lnTo>
                  <a:pt x="5602" y="147"/>
                </a:lnTo>
                <a:lnTo>
                  <a:pt x="5602" y="164"/>
                </a:lnTo>
                <a:lnTo>
                  <a:pt x="5602" y="158"/>
                </a:lnTo>
                <a:lnTo>
                  <a:pt x="5603" y="139"/>
                </a:lnTo>
                <a:lnTo>
                  <a:pt x="5603" y="158"/>
                </a:lnTo>
                <a:lnTo>
                  <a:pt x="5603" y="168"/>
                </a:lnTo>
                <a:lnTo>
                  <a:pt x="5604" y="154"/>
                </a:lnTo>
                <a:lnTo>
                  <a:pt x="5604" y="178"/>
                </a:lnTo>
                <a:lnTo>
                  <a:pt x="5604" y="182"/>
                </a:lnTo>
                <a:lnTo>
                  <a:pt x="5605" y="160"/>
                </a:lnTo>
                <a:lnTo>
                  <a:pt x="5605" y="167"/>
                </a:lnTo>
                <a:lnTo>
                  <a:pt x="5605" y="222"/>
                </a:lnTo>
                <a:lnTo>
                  <a:pt x="5605" y="221"/>
                </a:lnTo>
                <a:lnTo>
                  <a:pt x="5606" y="195"/>
                </a:lnTo>
                <a:lnTo>
                  <a:pt x="5606" y="187"/>
                </a:lnTo>
                <a:lnTo>
                  <a:pt x="5606" y="158"/>
                </a:lnTo>
                <a:lnTo>
                  <a:pt x="5606" y="137"/>
                </a:lnTo>
                <a:lnTo>
                  <a:pt x="5607" y="125"/>
                </a:lnTo>
                <a:lnTo>
                  <a:pt x="5607" y="112"/>
                </a:lnTo>
                <a:lnTo>
                  <a:pt x="5608" y="115"/>
                </a:lnTo>
                <a:lnTo>
                  <a:pt x="5608" y="127"/>
                </a:lnTo>
                <a:lnTo>
                  <a:pt x="5608" y="128"/>
                </a:lnTo>
                <a:lnTo>
                  <a:pt x="5608" y="130"/>
                </a:lnTo>
                <a:lnTo>
                  <a:pt x="5609" y="138"/>
                </a:lnTo>
                <a:lnTo>
                  <a:pt x="5609" y="149"/>
                </a:lnTo>
                <a:lnTo>
                  <a:pt x="5609" y="150"/>
                </a:lnTo>
                <a:lnTo>
                  <a:pt x="5610" y="163"/>
                </a:lnTo>
                <a:lnTo>
                  <a:pt x="5610" y="153"/>
                </a:lnTo>
                <a:lnTo>
                  <a:pt x="5611" y="135"/>
                </a:lnTo>
                <a:lnTo>
                  <a:pt x="5611" y="146"/>
                </a:lnTo>
                <a:lnTo>
                  <a:pt x="5611" y="123"/>
                </a:lnTo>
                <a:lnTo>
                  <a:pt x="5611" y="108"/>
                </a:lnTo>
                <a:lnTo>
                  <a:pt x="5612" y="103"/>
                </a:lnTo>
                <a:lnTo>
                  <a:pt x="5612" y="99"/>
                </a:lnTo>
                <a:lnTo>
                  <a:pt x="5612" y="102"/>
                </a:lnTo>
                <a:lnTo>
                  <a:pt x="5612" y="111"/>
                </a:lnTo>
                <a:lnTo>
                  <a:pt x="5613" y="192"/>
                </a:lnTo>
                <a:lnTo>
                  <a:pt x="5613" y="208"/>
                </a:lnTo>
                <a:lnTo>
                  <a:pt x="5613" y="196"/>
                </a:lnTo>
                <a:lnTo>
                  <a:pt x="5614" y="223"/>
                </a:lnTo>
                <a:lnTo>
                  <a:pt x="5614" y="234"/>
                </a:lnTo>
                <a:lnTo>
                  <a:pt x="5614" y="226"/>
                </a:lnTo>
                <a:lnTo>
                  <a:pt x="5615" y="244"/>
                </a:lnTo>
                <a:lnTo>
                  <a:pt x="5615" y="244"/>
                </a:lnTo>
                <a:lnTo>
                  <a:pt x="5615" y="239"/>
                </a:lnTo>
                <a:lnTo>
                  <a:pt x="5616" y="180"/>
                </a:lnTo>
                <a:lnTo>
                  <a:pt x="5616" y="145"/>
                </a:lnTo>
                <a:lnTo>
                  <a:pt x="5616" y="149"/>
                </a:lnTo>
                <a:lnTo>
                  <a:pt x="5616" y="133"/>
                </a:lnTo>
                <a:lnTo>
                  <a:pt x="5617" y="160"/>
                </a:lnTo>
                <a:lnTo>
                  <a:pt x="5617" y="145"/>
                </a:lnTo>
                <a:lnTo>
                  <a:pt x="5618" y="140"/>
                </a:lnTo>
                <a:lnTo>
                  <a:pt x="5618" y="142"/>
                </a:lnTo>
                <a:lnTo>
                  <a:pt x="5618" y="130"/>
                </a:lnTo>
                <a:lnTo>
                  <a:pt x="5618" y="156"/>
                </a:lnTo>
                <a:lnTo>
                  <a:pt x="5619" y="127"/>
                </a:lnTo>
                <a:lnTo>
                  <a:pt x="5619" y="148"/>
                </a:lnTo>
                <a:lnTo>
                  <a:pt x="5619" y="159"/>
                </a:lnTo>
                <a:lnTo>
                  <a:pt x="5620" y="209"/>
                </a:lnTo>
                <a:lnTo>
                  <a:pt x="5620" y="209"/>
                </a:lnTo>
                <a:lnTo>
                  <a:pt x="5620" y="220"/>
                </a:lnTo>
                <a:lnTo>
                  <a:pt x="5620" y="242"/>
                </a:lnTo>
                <a:lnTo>
                  <a:pt x="5621" y="259"/>
                </a:lnTo>
                <a:lnTo>
                  <a:pt x="5621" y="241"/>
                </a:lnTo>
                <a:lnTo>
                  <a:pt x="5622" y="238"/>
                </a:lnTo>
                <a:lnTo>
                  <a:pt x="5622" y="266"/>
                </a:lnTo>
                <a:lnTo>
                  <a:pt x="5622" y="253"/>
                </a:lnTo>
                <a:lnTo>
                  <a:pt x="5622" y="150"/>
                </a:lnTo>
                <a:lnTo>
                  <a:pt x="5623" y="147"/>
                </a:lnTo>
                <a:lnTo>
                  <a:pt x="5623" y="141"/>
                </a:lnTo>
                <a:lnTo>
                  <a:pt x="5623" y="133"/>
                </a:lnTo>
                <a:lnTo>
                  <a:pt x="5623" y="132"/>
                </a:lnTo>
                <a:lnTo>
                  <a:pt x="5624" y="133"/>
                </a:lnTo>
                <a:lnTo>
                  <a:pt x="5624" y="120"/>
                </a:lnTo>
                <a:lnTo>
                  <a:pt x="5624" y="182"/>
                </a:lnTo>
                <a:lnTo>
                  <a:pt x="5625" y="210"/>
                </a:lnTo>
                <a:lnTo>
                  <a:pt x="5625" y="234"/>
                </a:lnTo>
                <a:lnTo>
                  <a:pt x="5625" y="244"/>
                </a:lnTo>
                <a:lnTo>
                  <a:pt x="5626" y="241"/>
                </a:lnTo>
                <a:lnTo>
                  <a:pt x="5626" y="241"/>
                </a:lnTo>
                <a:lnTo>
                  <a:pt x="5626" y="234"/>
                </a:lnTo>
                <a:lnTo>
                  <a:pt x="5627" y="238"/>
                </a:lnTo>
                <a:lnTo>
                  <a:pt x="5627" y="212"/>
                </a:lnTo>
                <a:lnTo>
                  <a:pt x="5627" y="187"/>
                </a:lnTo>
                <a:lnTo>
                  <a:pt x="5627" y="172"/>
                </a:lnTo>
                <a:lnTo>
                  <a:pt x="5628" y="164"/>
                </a:lnTo>
                <a:lnTo>
                  <a:pt x="5628" y="173"/>
                </a:lnTo>
                <a:lnTo>
                  <a:pt x="5629" y="144"/>
                </a:lnTo>
                <a:lnTo>
                  <a:pt x="5629" y="156"/>
                </a:lnTo>
                <a:lnTo>
                  <a:pt x="5629" y="150"/>
                </a:lnTo>
                <a:lnTo>
                  <a:pt x="5629" y="159"/>
                </a:lnTo>
                <a:lnTo>
                  <a:pt x="5630" y="148"/>
                </a:lnTo>
                <a:lnTo>
                  <a:pt x="5630" y="141"/>
                </a:lnTo>
                <a:lnTo>
                  <a:pt x="5630" y="143"/>
                </a:lnTo>
                <a:lnTo>
                  <a:pt x="5631" y="166"/>
                </a:lnTo>
                <a:lnTo>
                  <a:pt x="5631" y="203"/>
                </a:lnTo>
                <a:lnTo>
                  <a:pt x="5631" y="214"/>
                </a:lnTo>
                <a:lnTo>
                  <a:pt x="5631" y="184"/>
                </a:lnTo>
                <a:lnTo>
                  <a:pt x="5632" y="163"/>
                </a:lnTo>
                <a:lnTo>
                  <a:pt x="5632" y="163"/>
                </a:lnTo>
                <a:lnTo>
                  <a:pt x="5633" y="166"/>
                </a:lnTo>
                <a:lnTo>
                  <a:pt x="5633" y="180"/>
                </a:lnTo>
                <a:lnTo>
                  <a:pt x="5633" y="199"/>
                </a:lnTo>
                <a:lnTo>
                  <a:pt x="5633" y="175"/>
                </a:lnTo>
                <a:lnTo>
                  <a:pt x="5634" y="196"/>
                </a:lnTo>
                <a:lnTo>
                  <a:pt x="5634" y="176"/>
                </a:lnTo>
                <a:lnTo>
                  <a:pt x="5634" y="152"/>
                </a:lnTo>
                <a:lnTo>
                  <a:pt x="5635" y="155"/>
                </a:lnTo>
                <a:lnTo>
                  <a:pt x="5635" y="174"/>
                </a:lnTo>
                <a:lnTo>
                  <a:pt x="5635" y="206"/>
                </a:lnTo>
                <a:lnTo>
                  <a:pt x="5635" y="214"/>
                </a:lnTo>
                <a:lnTo>
                  <a:pt x="5636" y="226"/>
                </a:lnTo>
                <a:lnTo>
                  <a:pt x="5636" y="224"/>
                </a:lnTo>
                <a:lnTo>
                  <a:pt x="5637" y="199"/>
                </a:lnTo>
                <a:lnTo>
                  <a:pt x="5637" y="184"/>
                </a:lnTo>
                <a:lnTo>
                  <a:pt x="5637" y="179"/>
                </a:lnTo>
                <a:lnTo>
                  <a:pt x="5637" y="201"/>
                </a:lnTo>
                <a:lnTo>
                  <a:pt x="5638" y="194"/>
                </a:lnTo>
                <a:lnTo>
                  <a:pt x="5638" y="169"/>
                </a:lnTo>
                <a:lnTo>
                  <a:pt x="5638" y="171"/>
                </a:lnTo>
                <a:lnTo>
                  <a:pt x="5638" y="145"/>
                </a:lnTo>
                <a:lnTo>
                  <a:pt x="5639" y="167"/>
                </a:lnTo>
                <a:lnTo>
                  <a:pt x="5639" y="162"/>
                </a:lnTo>
                <a:lnTo>
                  <a:pt x="5640" y="180"/>
                </a:lnTo>
                <a:lnTo>
                  <a:pt x="5640" y="164"/>
                </a:lnTo>
                <a:lnTo>
                  <a:pt x="5640" y="180"/>
                </a:lnTo>
                <a:lnTo>
                  <a:pt x="5640" y="160"/>
                </a:lnTo>
                <a:lnTo>
                  <a:pt x="5641" y="175"/>
                </a:lnTo>
                <a:lnTo>
                  <a:pt x="5641" y="125"/>
                </a:lnTo>
                <a:lnTo>
                  <a:pt x="5641" y="105"/>
                </a:lnTo>
                <a:lnTo>
                  <a:pt x="5642" y="108"/>
                </a:lnTo>
                <a:lnTo>
                  <a:pt x="5642" y="158"/>
                </a:lnTo>
                <a:lnTo>
                  <a:pt x="5642" y="190"/>
                </a:lnTo>
                <a:lnTo>
                  <a:pt x="5642" y="218"/>
                </a:lnTo>
                <a:lnTo>
                  <a:pt x="5643" y="204"/>
                </a:lnTo>
                <a:lnTo>
                  <a:pt x="5643" y="217"/>
                </a:lnTo>
                <a:lnTo>
                  <a:pt x="5644" y="200"/>
                </a:lnTo>
                <a:lnTo>
                  <a:pt x="5644" y="233"/>
                </a:lnTo>
                <a:lnTo>
                  <a:pt x="5644" y="206"/>
                </a:lnTo>
                <a:lnTo>
                  <a:pt x="5644" y="190"/>
                </a:lnTo>
                <a:lnTo>
                  <a:pt x="5645" y="162"/>
                </a:lnTo>
                <a:lnTo>
                  <a:pt x="5645" y="157"/>
                </a:lnTo>
                <a:lnTo>
                  <a:pt x="5645" y="123"/>
                </a:lnTo>
                <a:lnTo>
                  <a:pt x="5646" y="119"/>
                </a:lnTo>
                <a:lnTo>
                  <a:pt x="5646" y="119"/>
                </a:lnTo>
                <a:lnTo>
                  <a:pt x="5646" y="123"/>
                </a:lnTo>
                <a:lnTo>
                  <a:pt x="5646" y="118"/>
                </a:lnTo>
                <a:lnTo>
                  <a:pt x="5647" y="116"/>
                </a:lnTo>
                <a:lnTo>
                  <a:pt x="5647" y="129"/>
                </a:lnTo>
                <a:lnTo>
                  <a:pt x="5648" y="133"/>
                </a:lnTo>
                <a:lnTo>
                  <a:pt x="5648" y="129"/>
                </a:lnTo>
                <a:lnTo>
                  <a:pt x="5648" y="141"/>
                </a:lnTo>
                <a:lnTo>
                  <a:pt x="5648" y="166"/>
                </a:lnTo>
                <a:lnTo>
                  <a:pt x="5649" y="204"/>
                </a:lnTo>
                <a:lnTo>
                  <a:pt x="5649" y="244"/>
                </a:lnTo>
                <a:lnTo>
                  <a:pt x="5649" y="273"/>
                </a:lnTo>
                <a:lnTo>
                  <a:pt x="5649" y="304"/>
                </a:lnTo>
                <a:lnTo>
                  <a:pt x="5650" y="311"/>
                </a:lnTo>
                <a:lnTo>
                  <a:pt x="5650" y="304"/>
                </a:lnTo>
                <a:lnTo>
                  <a:pt x="5651" y="285"/>
                </a:lnTo>
                <a:lnTo>
                  <a:pt x="5651" y="280"/>
                </a:lnTo>
                <a:lnTo>
                  <a:pt x="5651" y="280"/>
                </a:lnTo>
                <a:lnTo>
                  <a:pt x="5652" y="285"/>
                </a:lnTo>
                <a:lnTo>
                  <a:pt x="5652" y="265"/>
                </a:lnTo>
                <a:lnTo>
                  <a:pt x="5652" y="215"/>
                </a:lnTo>
                <a:lnTo>
                  <a:pt x="5652" y="242"/>
                </a:lnTo>
                <a:lnTo>
                  <a:pt x="5653" y="285"/>
                </a:lnTo>
                <a:lnTo>
                  <a:pt x="5653" y="272"/>
                </a:lnTo>
                <a:lnTo>
                  <a:pt x="5653" y="287"/>
                </a:lnTo>
                <a:lnTo>
                  <a:pt x="5653" y="247"/>
                </a:lnTo>
                <a:lnTo>
                  <a:pt x="5654" y="272"/>
                </a:lnTo>
                <a:lnTo>
                  <a:pt x="5654" y="260"/>
                </a:lnTo>
                <a:lnTo>
                  <a:pt x="5655" y="274"/>
                </a:lnTo>
                <a:lnTo>
                  <a:pt x="5655" y="265"/>
                </a:lnTo>
                <a:lnTo>
                  <a:pt x="5655" y="272"/>
                </a:lnTo>
                <a:lnTo>
                  <a:pt x="5655" y="269"/>
                </a:lnTo>
                <a:lnTo>
                  <a:pt x="5656" y="288"/>
                </a:lnTo>
                <a:lnTo>
                  <a:pt x="5656" y="275"/>
                </a:lnTo>
                <a:lnTo>
                  <a:pt x="5656" y="273"/>
                </a:lnTo>
                <a:lnTo>
                  <a:pt x="5657" y="276"/>
                </a:lnTo>
                <a:lnTo>
                  <a:pt x="5657" y="270"/>
                </a:lnTo>
                <a:lnTo>
                  <a:pt x="5657" y="275"/>
                </a:lnTo>
                <a:lnTo>
                  <a:pt x="5657" y="257"/>
                </a:lnTo>
                <a:lnTo>
                  <a:pt x="5658" y="230"/>
                </a:lnTo>
                <a:lnTo>
                  <a:pt x="5658" y="204"/>
                </a:lnTo>
                <a:lnTo>
                  <a:pt x="5659" y="166"/>
                </a:lnTo>
                <a:lnTo>
                  <a:pt x="5659" y="155"/>
                </a:lnTo>
                <a:lnTo>
                  <a:pt x="5659" y="144"/>
                </a:lnTo>
                <a:lnTo>
                  <a:pt x="5659" y="150"/>
                </a:lnTo>
                <a:lnTo>
                  <a:pt x="5660" y="142"/>
                </a:lnTo>
                <a:lnTo>
                  <a:pt x="5660" y="136"/>
                </a:lnTo>
                <a:lnTo>
                  <a:pt x="5660" y="124"/>
                </a:lnTo>
                <a:lnTo>
                  <a:pt x="5661" y="109"/>
                </a:lnTo>
                <a:lnTo>
                  <a:pt x="5661" y="127"/>
                </a:lnTo>
                <a:lnTo>
                  <a:pt x="5661" y="132"/>
                </a:lnTo>
                <a:lnTo>
                  <a:pt x="5662" y="141"/>
                </a:lnTo>
                <a:lnTo>
                  <a:pt x="5662" y="110"/>
                </a:lnTo>
                <a:lnTo>
                  <a:pt x="5662" y="89"/>
                </a:lnTo>
                <a:lnTo>
                  <a:pt x="5663" y="103"/>
                </a:lnTo>
                <a:lnTo>
                  <a:pt x="5663" y="62"/>
                </a:lnTo>
                <a:lnTo>
                  <a:pt x="5663" y="105"/>
                </a:lnTo>
                <a:lnTo>
                  <a:pt x="5663" y="92"/>
                </a:lnTo>
                <a:lnTo>
                  <a:pt x="5664" y="108"/>
                </a:lnTo>
                <a:lnTo>
                  <a:pt x="5664" y="88"/>
                </a:lnTo>
                <a:lnTo>
                  <a:pt x="5664" y="117"/>
                </a:lnTo>
                <a:lnTo>
                  <a:pt x="5664" y="107"/>
                </a:lnTo>
                <a:lnTo>
                  <a:pt x="5665" y="134"/>
                </a:lnTo>
                <a:lnTo>
                  <a:pt x="5665" y="131"/>
                </a:lnTo>
                <a:lnTo>
                  <a:pt x="5666" y="150"/>
                </a:lnTo>
                <a:lnTo>
                  <a:pt x="5666" y="124"/>
                </a:lnTo>
                <a:lnTo>
                  <a:pt x="5666" y="100"/>
                </a:lnTo>
                <a:lnTo>
                  <a:pt x="5666" y="81"/>
                </a:lnTo>
                <a:lnTo>
                  <a:pt x="5667" y="113"/>
                </a:lnTo>
                <a:lnTo>
                  <a:pt x="5667" y="93"/>
                </a:lnTo>
                <a:lnTo>
                  <a:pt x="5667" y="101"/>
                </a:lnTo>
                <a:lnTo>
                  <a:pt x="5668" y="107"/>
                </a:lnTo>
                <a:lnTo>
                  <a:pt x="5668" y="94"/>
                </a:lnTo>
                <a:lnTo>
                  <a:pt x="5668" y="118"/>
                </a:lnTo>
                <a:lnTo>
                  <a:pt x="5668" y="154"/>
                </a:lnTo>
                <a:lnTo>
                  <a:pt x="5669" y="169"/>
                </a:lnTo>
                <a:lnTo>
                  <a:pt x="5669" y="174"/>
                </a:lnTo>
                <a:lnTo>
                  <a:pt x="5670" y="171"/>
                </a:lnTo>
                <a:lnTo>
                  <a:pt x="5670" y="150"/>
                </a:lnTo>
                <a:lnTo>
                  <a:pt x="5670" y="153"/>
                </a:lnTo>
                <a:lnTo>
                  <a:pt x="5670" y="154"/>
                </a:lnTo>
                <a:lnTo>
                  <a:pt x="5671" y="160"/>
                </a:lnTo>
                <a:lnTo>
                  <a:pt x="5671" y="152"/>
                </a:lnTo>
                <a:lnTo>
                  <a:pt x="5671" y="114"/>
                </a:lnTo>
                <a:lnTo>
                  <a:pt x="5672" y="115"/>
                </a:lnTo>
                <a:lnTo>
                  <a:pt x="5672" y="68"/>
                </a:lnTo>
                <a:lnTo>
                  <a:pt x="5672" y="95"/>
                </a:lnTo>
                <a:lnTo>
                  <a:pt x="5673" y="123"/>
                </a:lnTo>
                <a:lnTo>
                  <a:pt x="5673" y="140"/>
                </a:lnTo>
                <a:lnTo>
                  <a:pt x="5673" y="156"/>
                </a:lnTo>
                <a:lnTo>
                  <a:pt x="5674" y="158"/>
                </a:lnTo>
                <a:lnTo>
                  <a:pt x="5674" y="136"/>
                </a:lnTo>
                <a:lnTo>
                  <a:pt x="5674" y="153"/>
                </a:lnTo>
                <a:lnTo>
                  <a:pt x="5674" y="186"/>
                </a:lnTo>
                <a:lnTo>
                  <a:pt x="5675" y="198"/>
                </a:lnTo>
                <a:lnTo>
                  <a:pt x="5675" y="250"/>
                </a:lnTo>
                <a:lnTo>
                  <a:pt x="5675" y="277"/>
                </a:lnTo>
                <a:lnTo>
                  <a:pt x="5676" y="304"/>
                </a:lnTo>
                <a:lnTo>
                  <a:pt x="5676" y="287"/>
                </a:lnTo>
                <a:lnTo>
                  <a:pt x="5676" y="309"/>
                </a:lnTo>
                <a:lnTo>
                  <a:pt x="5677" y="269"/>
                </a:lnTo>
                <a:lnTo>
                  <a:pt x="5677" y="169"/>
                </a:lnTo>
                <a:lnTo>
                  <a:pt x="5677" y="187"/>
                </a:lnTo>
                <a:lnTo>
                  <a:pt x="5678" y="153"/>
                </a:lnTo>
                <a:lnTo>
                  <a:pt x="5678" y="109"/>
                </a:lnTo>
                <a:lnTo>
                  <a:pt x="5678" y="94"/>
                </a:lnTo>
                <a:lnTo>
                  <a:pt x="5678" y="86"/>
                </a:lnTo>
                <a:lnTo>
                  <a:pt x="5679" y="74"/>
                </a:lnTo>
                <a:lnTo>
                  <a:pt x="5679" y="92"/>
                </a:lnTo>
                <a:lnTo>
                  <a:pt x="5680" y="98"/>
                </a:lnTo>
                <a:lnTo>
                  <a:pt x="5680" y="102"/>
                </a:lnTo>
                <a:lnTo>
                  <a:pt x="5680" y="107"/>
                </a:lnTo>
                <a:lnTo>
                  <a:pt x="5680" y="130"/>
                </a:lnTo>
                <a:lnTo>
                  <a:pt x="5681" y="137"/>
                </a:lnTo>
                <a:lnTo>
                  <a:pt x="5681" y="168"/>
                </a:lnTo>
                <a:lnTo>
                  <a:pt x="5681" y="200"/>
                </a:lnTo>
                <a:lnTo>
                  <a:pt x="5681" y="217"/>
                </a:lnTo>
                <a:lnTo>
                  <a:pt x="5682" y="226"/>
                </a:lnTo>
                <a:lnTo>
                  <a:pt x="5682" y="251"/>
                </a:lnTo>
                <a:lnTo>
                  <a:pt x="5682" y="301"/>
                </a:lnTo>
                <a:lnTo>
                  <a:pt x="5683" y="309"/>
                </a:lnTo>
                <a:lnTo>
                  <a:pt x="5683" y="307"/>
                </a:lnTo>
                <a:lnTo>
                  <a:pt x="5683" y="340"/>
                </a:lnTo>
                <a:lnTo>
                  <a:pt x="5684" y="427"/>
                </a:lnTo>
                <a:lnTo>
                  <a:pt x="5684" y="473"/>
                </a:lnTo>
                <a:lnTo>
                  <a:pt x="5684" y="474"/>
                </a:lnTo>
                <a:lnTo>
                  <a:pt x="5685" y="454"/>
                </a:lnTo>
                <a:lnTo>
                  <a:pt x="5685" y="329"/>
                </a:lnTo>
                <a:lnTo>
                  <a:pt x="5685" y="309"/>
                </a:lnTo>
                <a:lnTo>
                  <a:pt x="5685" y="310"/>
                </a:lnTo>
                <a:lnTo>
                  <a:pt x="5686" y="334"/>
                </a:lnTo>
                <a:lnTo>
                  <a:pt x="5686" y="343"/>
                </a:lnTo>
                <a:lnTo>
                  <a:pt x="5686" y="362"/>
                </a:lnTo>
                <a:lnTo>
                  <a:pt x="5687" y="352"/>
                </a:lnTo>
                <a:lnTo>
                  <a:pt x="5687" y="345"/>
                </a:lnTo>
                <a:lnTo>
                  <a:pt x="5687" y="335"/>
                </a:lnTo>
                <a:lnTo>
                  <a:pt x="5688" y="329"/>
                </a:lnTo>
                <a:lnTo>
                  <a:pt x="5688" y="330"/>
                </a:lnTo>
                <a:lnTo>
                  <a:pt x="5688" y="314"/>
                </a:lnTo>
                <a:lnTo>
                  <a:pt x="5689" y="322"/>
                </a:lnTo>
                <a:lnTo>
                  <a:pt x="5689" y="280"/>
                </a:lnTo>
                <a:lnTo>
                  <a:pt x="5689" y="278"/>
                </a:lnTo>
                <a:lnTo>
                  <a:pt x="5689" y="276"/>
                </a:lnTo>
                <a:lnTo>
                  <a:pt x="5690" y="255"/>
                </a:lnTo>
                <a:lnTo>
                  <a:pt x="5690" y="248"/>
                </a:lnTo>
                <a:lnTo>
                  <a:pt x="5691" y="256"/>
                </a:lnTo>
                <a:lnTo>
                  <a:pt x="5691" y="248"/>
                </a:lnTo>
                <a:lnTo>
                  <a:pt x="5691" y="243"/>
                </a:lnTo>
                <a:lnTo>
                  <a:pt x="5691" y="210"/>
                </a:lnTo>
                <a:lnTo>
                  <a:pt x="5692" y="197"/>
                </a:lnTo>
                <a:lnTo>
                  <a:pt x="5692" y="200"/>
                </a:lnTo>
                <a:lnTo>
                  <a:pt x="5692" y="247"/>
                </a:lnTo>
                <a:lnTo>
                  <a:pt x="5693" y="229"/>
                </a:lnTo>
                <a:lnTo>
                  <a:pt x="5693" y="196"/>
                </a:lnTo>
                <a:lnTo>
                  <a:pt x="5693" y="199"/>
                </a:lnTo>
                <a:lnTo>
                  <a:pt x="5693" y="213"/>
                </a:lnTo>
                <a:lnTo>
                  <a:pt x="5694" y="210"/>
                </a:lnTo>
                <a:lnTo>
                  <a:pt x="5694" y="221"/>
                </a:lnTo>
                <a:lnTo>
                  <a:pt x="5695" y="211"/>
                </a:lnTo>
                <a:lnTo>
                  <a:pt x="5695" y="194"/>
                </a:lnTo>
                <a:lnTo>
                  <a:pt x="5695" y="185"/>
                </a:lnTo>
                <a:lnTo>
                  <a:pt x="5695" y="182"/>
                </a:lnTo>
                <a:lnTo>
                  <a:pt x="5696" y="180"/>
                </a:lnTo>
                <a:lnTo>
                  <a:pt x="5696" y="172"/>
                </a:lnTo>
                <a:lnTo>
                  <a:pt x="5696" y="193"/>
                </a:lnTo>
                <a:lnTo>
                  <a:pt x="5696" y="214"/>
                </a:lnTo>
                <a:lnTo>
                  <a:pt x="5697" y="219"/>
                </a:lnTo>
                <a:lnTo>
                  <a:pt x="5697" y="218"/>
                </a:lnTo>
                <a:lnTo>
                  <a:pt x="5697" y="189"/>
                </a:lnTo>
                <a:lnTo>
                  <a:pt x="5698" y="165"/>
                </a:lnTo>
                <a:lnTo>
                  <a:pt x="5698" y="173"/>
                </a:lnTo>
                <a:lnTo>
                  <a:pt x="5698" y="176"/>
                </a:lnTo>
                <a:lnTo>
                  <a:pt x="5699" y="166"/>
                </a:lnTo>
                <a:lnTo>
                  <a:pt x="5699" y="210"/>
                </a:lnTo>
                <a:lnTo>
                  <a:pt x="5699" y="260"/>
                </a:lnTo>
                <a:lnTo>
                  <a:pt x="5700" y="266"/>
                </a:lnTo>
                <a:lnTo>
                  <a:pt x="5700" y="280"/>
                </a:lnTo>
                <a:lnTo>
                  <a:pt x="5700" y="339"/>
                </a:lnTo>
                <a:lnTo>
                  <a:pt x="5700" y="344"/>
                </a:lnTo>
                <a:lnTo>
                  <a:pt x="5701" y="346"/>
                </a:lnTo>
                <a:lnTo>
                  <a:pt x="5701" y="333"/>
                </a:lnTo>
                <a:lnTo>
                  <a:pt x="5702" y="362"/>
                </a:lnTo>
                <a:lnTo>
                  <a:pt x="5702" y="322"/>
                </a:lnTo>
                <a:lnTo>
                  <a:pt x="5702" y="334"/>
                </a:lnTo>
                <a:lnTo>
                  <a:pt x="5702" y="325"/>
                </a:lnTo>
                <a:lnTo>
                  <a:pt x="5703" y="340"/>
                </a:lnTo>
                <a:lnTo>
                  <a:pt x="5703" y="328"/>
                </a:lnTo>
                <a:lnTo>
                  <a:pt x="5703" y="333"/>
                </a:lnTo>
                <a:lnTo>
                  <a:pt x="5704" y="351"/>
                </a:lnTo>
                <a:lnTo>
                  <a:pt x="5704" y="352"/>
                </a:lnTo>
                <a:lnTo>
                  <a:pt x="5704" y="351"/>
                </a:lnTo>
                <a:lnTo>
                  <a:pt x="5704" y="339"/>
                </a:lnTo>
                <a:lnTo>
                  <a:pt x="5705" y="347"/>
                </a:lnTo>
                <a:lnTo>
                  <a:pt x="5705" y="334"/>
                </a:lnTo>
                <a:lnTo>
                  <a:pt x="5706" y="316"/>
                </a:lnTo>
                <a:lnTo>
                  <a:pt x="5706" y="282"/>
                </a:lnTo>
                <a:lnTo>
                  <a:pt x="5706" y="303"/>
                </a:lnTo>
                <a:lnTo>
                  <a:pt x="5706" y="257"/>
                </a:lnTo>
                <a:lnTo>
                  <a:pt x="5707" y="259"/>
                </a:lnTo>
                <a:lnTo>
                  <a:pt x="5707" y="277"/>
                </a:lnTo>
                <a:lnTo>
                  <a:pt x="5707" y="264"/>
                </a:lnTo>
                <a:lnTo>
                  <a:pt x="5707" y="281"/>
                </a:lnTo>
                <a:lnTo>
                  <a:pt x="5708" y="248"/>
                </a:lnTo>
                <a:lnTo>
                  <a:pt x="5708" y="249"/>
                </a:lnTo>
                <a:lnTo>
                  <a:pt x="5708" y="275"/>
                </a:lnTo>
                <a:lnTo>
                  <a:pt x="5709" y="224"/>
                </a:lnTo>
                <a:lnTo>
                  <a:pt x="5709" y="208"/>
                </a:lnTo>
                <a:lnTo>
                  <a:pt x="5709" y="220"/>
                </a:lnTo>
                <a:lnTo>
                  <a:pt x="5710" y="222"/>
                </a:lnTo>
                <a:lnTo>
                  <a:pt x="5710" y="211"/>
                </a:lnTo>
                <a:lnTo>
                  <a:pt x="5710" y="210"/>
                </a:lnTo>
                <a:lnTo>
                  <a:pt x="5711" y="240"/>
                </a:lnTo>
                <a:lnTo>
                  <a:pt x="5711" y="229"/>
                </a:lnTo>
                <a:lnTo>
                  <a:pt x="5711" y="215"/>
                </a:lnTo>
                <a:lnTo>
                  <a:pt x="5711" y="209"/>
                </a:lnTo>
                <a:lnTo>
                  <a:pt x="5712" y="232"/>
                </a:lnTo>
                <a:lnTo>
                  <a:pt x="5712" y="243"/>
                </a:lnTo>
                <a:lnTo>
                  <a:pt x="5713" y="246"/>
                </a:lnTo>
                <a:lnTo>
                  <a:pt x="5713" y="200"/>
                </a:lnTo>
                <a:lnTo>
                  <a:pt x="5713" y="164"/>
                </a:lnTo>
                <a:lnTo>
                  <a:pt x="5713" y="167"/>
                </a:lnTo>
                <a:lnTo>
                  <a:pt x="5714" y="178"/>
                </a:lnTo>
                <a:lnTo>
                  <a:pt x="5714" y="168"/>
                </a:lnTo>
                <a:lnTo>
                  <a:pt x="5714" y="158"/>
                </a:lnTo>
                <a:lnTo>
                  <a:pt x="5715" y="143"/>
                </a:lnTo>
                <a:lnTo>
                  <a:pt x="5715" y="154"/>
                </a:lnTo>
                <a:lnTo>
                  <a:pt x="5715" y="206"/>
                </a:lnTo>
                <a:lnTo>
                  <a:pt x="5715" y="268"/>
                </a:lnTo>
                <a:lnTo>
                  <a:pt x="5716" y="336"/>
                </a:lnTo>
                <a:lnTo>
                  <a:pt x="5716" y="346"/>
                </a:lnTo>
                <a:lnTo>
                  <a:pt x="5717" y="302"/>
                </a:lnTo>
                <a:lnTo>
                  <a:pt x="5717" y="301"/>
                </a:lnTo>
                <a:lnTo>
                  <a:pt x="5717" y="326"/>
                </a:lnTo>
                <a:lnTo>
                  <a:pt x="5717" y="362"/>
                </a:lnTo>
                <a:lnTo>
                  <a:pt x="5718" y="347"/>
                </a:lnTo>
                <a:lnTo>
                  <a:pt x="5718" y="355"/>
                </a:lnTo>
                <a:lnTo>
                  <a:pt x="5718" y="362"/>
                </a:lnTo>
                <a:lnTo>
                  <a:pt x="5719" y="359"/>
                </a:lnTo>
                <a:lnTo>
                  <a:pt x="5719" y="376"/>
                </a:lnTo>
                <a:lnTo>
                  <a:pt x="5719" y="360"/>
                </a:lnTo>
                <a:lnTo>
                  <a:pt x="5719" y="374"/>
                </a:lnTo>
                <a:lnTo>
                  <a:pt x="5720" y="365"/>
                </a:lnTo>
                <a:lnTo>
                  <a:pt x="5720" y="345"/>
                </a:lnTo>
                <a:lnTo>
                  <a:pt x="5721" y="355"/>
                </a:lnTo>
                <a:lnTo>
                  <a:pt x="5721" y="364"/>
                </a:lnTo>
                <a:lnTo>
                  <a:pt x="5721" y="358"/>
                </a:lnTo>
                <a:lnTo>
                  <a:pt x="5721" y="355"/>
                </a:lnTo>
                <a:lnTo>
                  <a:pt x="5722" y="318"/>
                </a:lnTo>
                <a:lnTo>
                  <a:pt x="5722" y="318"/>
                </a:lnTo>
                <a:lnTo>
                  <a:pt x="5722" y="288"/>
                </a:lnTo>
                <a:lnTo>
                  <a:pt x="5722" y="283"/>
                </a:lnTo>
                <a:lnTo>
                  <a:pt x="5723" y="265"/>
                </a:lnTo>
                <a:lnTo>
                  <a:pt x="5723" y="285"/>
                </a:lnTo>
                <a:lnTo>
                  <a:pt x="5724" y="279"/>
                </a:lnTo>
                <a:lnTo>
                  <a:pt x="5724" y="269"/>
                </a:lnTo>
                <a:lnTo>
                  <a:pt x="5724" y="229"/>
                </a:lnTo>
                <a:lnTo>
                  <a:pt x="5724" y="231"/>
                </a:lnTo>
                <a:lnTo>
                  <a:pt x="5725" y="260"/>
                </a:lnTo>
                <a:lnTo>
                  <a:pt x="5725" y="288"/>
                </a:lnTo>
                <a:lnTo>
                  <a:pt x="5725" y="313"/>
                </a:lnTo>
                <a:lnTo>
                  <a:pt x="5726" y="353"/>
                </a:lnTo>
                <a:lnTo>
                  <a:pt x="5726" y="346"/>
                </a:lnTo>
                <a:lnTo>
                  <a:pt x="5726" y="326"/>
                </a:lnTo>
                <a:lnTo>
                  <a:pt x="5726" y="326"/>
                </a:lnTo>
                <a:lnTo>
                  <a:pt x="5727" y="325"/>
                </a:lnTo>
                <a:lnTo>
                  <a:pt x="5727" y="310"/>
                </a:lnTo>
                <a:lnTo>
                  <a:pt x="5728" y="346"/>
                </a:lnTo>
                <a:lnTo>
                  <a:pt x="5728" y="371"/>
                </a:lnTo>
                <a:lnTo>
                  <a:pt x="5728" y="368"/>
                </a:lnTo>
                <a:lnTo>
                  <a:pt x="5728" y="342"/>
                </a:lnTo>
                <a:lnTo>
                  <a:pt x="5729" y="323"/>
                </a:lnTo>
                <a:lnTo>
                  <a:pt x="5729" y="290"/>
                </a:lnTo>
                <a:lnTo>
                  <a:pt x="5729" y="288"/>
                </a:lnTo>
                <a:lnTo>
                  <a:pt x="5730" y="259"/>
                </a:lnTo>
                <a:lnTo>
                  <a:pt x="5730" y="244"/>
                </a:lnTo>
                <a:lnTo>
                  <a:pt x="5730" y="222"/>
                </a:lnTo>
                <a:lnTo>
                  <a:pt x="5730" y="231"/>
                </a:lnTo>
                <a:lnTo>
                  <a:pt x="5731" y="217"/>
                </a:lnTo>
                <a:lnTo>
                  <a:pt x="5731" y="242"/>
                </a:lnTo>
                <a:lnTo>
                  <a:pt x="5732" y="318"/>
                </a:lnTo>
                <a:lnTo>
                  <a:pt x="5732" y="417"/>
                </a:lnTo>
                <a:lnTo>
                  <a:pt x="5732" y="425"/>
                </a:lnTo>
                <a:lnTo>
                  <a:pt x="5732" y="355"/>
                </a:lnTo>
                <a:lnTo>
                  <a:pt x="5733" y="351"/>
                </a:lnTo>
                <a:lnTo>
                  <a:pt x="5733" y="351"/>
                </a:lnTo>
                <a:lnTo>
                  <a:pt x="5733" y="366"/>
                </a:lnTo>
                <a:lnTo>
                  <a:pt x="5734" y="331"/>
                </a:lnTo>
                <a:lnTo>
                  <a:pt x="5734" y="339"/>
                </a:lnTo>
                <a:lnTo>
                  <a:pt x="5734" y="339"/>
                </a:lnTo>
                <a:lnTo>
                  <a:pt x="5735" y="335"/>
                </a:lnTo>
                <a:lnTo>
                  <a:pt x="5735" y="347"/>
                </a:lnTo>
                <a:lnTo>
                  <a:pt x="5735" y="337"/>
                </a:lnTo>
                <a:lnTo>
                  <a:pt x="5736" y="330"/>
                </a:lnTo>
                <a:lnTo>
                  <a:pt x="5736" y="332"/>
                </a:lnTo>
                <a:lnTo>
                  <a:pt x="5736" y="319"/>
                </a:lnTo>
                <a:lnTo>
                  <a:pt x="5736" y="316"/>
                </a:lnTo>
                <a:lnTo>
                  <a:pt x="5737" y="319"/>
                </a:lnTo>
                <a:lnTo>
                  <a:pt x="5737" y="315"/>
                </a:lnTo>
                <a:lnTo>
                  <a:pt x="5737" y="322"/>
                </a:lnTo>
                <a:lnTo>
                  <a:pt x="5737" y="320"/>
                </a:lnTo>
                <a:lnTo>
                  <a:pt x="5738" y="314"/>
                </a:lnTo>
                <a:lnTo>
                  <a:pt x="5738" y="310"/>
                </a:lnTo>
                <a:lnTo>
                  <a:pt x="5739" y="287"/>
                </a:lnTo>
                <a:lnTo>
                  <a:pt x="5739" y="298"/>
                </a:lnTo>
                <a:lnTo>
                  <a:pt x="5739" y="282"/>
                </a:lnTo>
                <a:lnTo>
                  <a:pt x="5739" y="287"/>
                </a:lnTo>
                <a:lnTo>
                  <a:pt x="5740" y="273"/>
                </a:lnTo>
                <a:lnTo>
                  <a:pt x="5740" y="274"/>
                </a:lnTo>
                <a:lnTo>
                  <a:pt x="5740" y="231"/>
                </a:lnTo>
                <a:lnTo>
                  <a:pt x="5741" y="199"/>
                </a:lnTo>
                <a:lnTo>
                  <a:pt x="5741" y="227"/>
                </a:lnTo>
                <a:lnTo>
                  <a:pt x="5741" y="217"/>
                </a:lnTo>
                <a:lnTo>
                  <a:pt x="5741" y="242"/>
                </a:lnTo>
                <a:lnTo>
                  <a:pt x="5742" y="197"/>
                </a:lnTo>
                <a:lnTo>
                  <a:pt x="5742" y="194"/>
                </a:lnTo>
                <a:lnTo>
                  <a:pt x="5743" y="168"/>
                </a:lnTo>
                <a:lnTo>
                  <a:pt x="5743" y="188"/>
                </a:lnTo>
                <a:lnTo>
                  <a:pt x="5743" y="167"/>
                </a:lnTo>
                <a:lnTo>
                  <a:pt x="5743" y="185"/>
                </a:lnTo>
                <a:lnTo>
                  <a:pt x="5744" y="198"/>
                </a:lnTo>
                <a:lnTo>
                  <a:pt x="5744" y="191"/>
                </a:lnTo>
                <a:lnTo>
                  <a:pt x="5744" y="186"/>
                </a:lnTo>
                <a:lnTo>
                  <a:pt x="5745" y="175"/>
                </a:lnTo>
                <a:lnTo>
                  <a:pt x="5745" y="172"/>
                </a:lnTo>
                <a:lnTo>
                  <a:pt x="5745" y="166"/>
                </a:lnTo>
                <a:lnTo>
                  <a:pt x="5746" y="178"/>
                </a:lnTo>
                <a:lnTo>
                  <a:pt x="5746" y="195"/>
                </a:lnTo>
                <a:lnTo>
                  <a:pt x="5746" y="188"/>
                </a:lnTo>
                <a:lnTo>
                  <a:pt x="5747" y="170"/>
                </a:lnTo>
                <a:lnTo>
                  <a:pt x="5747" y="168"/>
                </a:lnTo>
                <a:lnTo>
                  <a:pt x="5747" y="171"/>
                </a:lnTo>
                <a:lnTo>
                  <a:pt x="5747" y="240"/>
                </a:lnTo>
                <a:lnTo>
                  <a:pt x="5748" y="204"/>
                </a:lnTo>
                <a:lnTo>
                  <a:pt x="5748" y="191"/>
                </a:lnTo>
                <a:lnTo>
                  <a:pt x="5748" y="223"/>
                </a:lnTo>
                <a:lnTo>
                  <a:pt x="5748" y="234"/>
                </a:lnTo>
                <a:lnTo>
                  <a:pt x="5749" y="230"/>
                </a:lnTo>
                <a:lnTo>
                  <a:pt x="5749" y="215"/>
                </a:lnTo>
                <a:lnTo>
                  <a:pt x="5750" y="232"/>
                </a:lnTo>
                <a:lnTo>
                  <a:pt x="5750" y="202"/>
                </a:lnTo>
                <a:lnTo>
                  <a:pt x="5750" y="180"/>
                </a:lnTo>
                <a:lnTo>
                  <a:pt x="5750" y="181"/>
                </a:lnTo>
                <a:lnTo>
                  <a:pt x="5751" y="189"/>
                </a:lnTo>
                <a:lnTo>
                  <a:pt x="5751" y="170"/>
                </a:lnTo>
                <a:lnTo>
                  <a:pt x="5751" y="178"/>
                </a:lnTo>
                <a:lnTo>
                  <a:pt x="5752" y="187"/>
                </a:lnTo>
                <a:lnTo>
                  <a:pt x="5752" y="178"/>
                </a:lnTo>
                <a:lnTo>
                  <a:pt x="5752" y="179"/>
                </a:lnTo>
                <a:lnTo>
                  <a:pt x="5753" y="182"/>
                </a:lnTo>
                <a:lnTo>
                  <a:pt x="5753" y="164"/>
                </a:lnTo>
                <a:lnTo>
                  <a:pt x="5753" y="175"/>
                </a:lnTo>
                <a:lnTo>
                  <a:pt x="5754" y="177"/>
                </a:lnTo>
                <a:lnTo>
                  <a:pt x="5754" y="180"/>
                </a:lnTo>
                <a:lnTo>
                  <a:pt x="5754" y="188"/>
                </a:lnTo>
                <a:lnTo>
                  <a:pt x="5754" y="178"/>
                </a:lnTo>
                <a:lnTo>
                  <a:pt x="5755" y="189"/>
                </a:lnTo>
                <a:lnTo>
                  <a:pt x="5755" y="177"/>
                </a:lnTo>
                <a:lnTo>
                  <a:pt x="5755" y="158"/>
                </a:lnTo>
                <a:lnTo>
                  <a:pt x="5756" y="198"/>
                </a:lnTo>
                <a:lnTo>
                  <a:pt x="5756" y="225"/>
                </a:lnTo>
                <a:lnTo>
                  <a:pt x="5756" y="204"/>
                </a:lnTo>
                <a:lnTo>
                  <a:pt x="5757" y="195"/>
                </a:lnTo>
                <a:lnTo>
                  <a:pt x="5757" y="220"/>
                </a:lnTo>
                <a:lnTo>
                  <a:pt x="5757" y="226"/>
                </a:lnTo>
                <a:lnTo>
                  <a:pt x="5758" y="221"/>
                </a:lnTo>
                <a:lnTo>
                  <a:pt x="5758" y="225"/>
                </a:lnTo>
                <a:lnTo>
                  <a:pt x="5758" y="193"/>
                </a:lnTo>
                <a:lnTo>
                  <a:pt x="5758" y="167"/>
                </a:lnTo>
                <a:lnTo>
                  <a:pt x="5759" y="136"/>
                </a:lnTo>
                <a:lnTo>
                  <a:pt x="5759" y="139"/>
                </a:lnTo>
                <a:lnTo>
                  <a:pt x="5759" y="147"/>
                </a:lnTo>
                <a:lnTo>
                  <a:pt x="5760" y="160"/>
                </a:lnTo>
                <a:lnTo>
                  <a:pt x="5760" y="188"/>
                </a:lnTo>
                <a:lnTo>
                  <a:pt x="5760" y="209"/>
                </a:lnTo>
                <a:lnTo>
                  <a:pt x="5761" y="197"/>
                </a:lnTo>
                <a:lnTo>
                  <a:pt x="5761" y="184"/>
                </a:lnTo>
                <a:lnTo>
                  <a:pt x="5761" y="140"/>
                </a:lnTo>
                <a:lnTo>
                  <a:pt x="5762" y="139"/>
                </a:lnTo>
                <a:lnTo>
                  <a:pt x="5762" y="144"/>
                </a:lnTo>
                <a:lnTo>
                  <a:pt x="5762" y="133"/>
                </a:lnTo>
                <a:lnTo>
                  <a:pt x="5762" y="135"/>
                </a:lnTo>
                <a:lnTo>
                  <a:pt x="5763" y="159"/>
                </a:lnTo>
                <a:lnTo>
                  <a:pt x="5763" y="138"/>
                </a:lnTo>
                <a:lnTo>
                  <a:pt x="5764" y="122"/>
                </a:lnTo>
                <a:lnTo>
                  <a:pt x="5764" y="207"/>
                </a:lnTo>
                <a:lnTo>
                  <a:pt x="5764" y="258"/>
                </a:lnTo>
                <a:lnTo>
                  <a:pt x="5764" y="330"/>
                </a:lnTo>
                <a:lnTo>
                  <a:pt x="5765" y="331"/>
                </a:lnTo>
                <a:lnTo>
                  <a:pt x="5765" y="349"/>
                </a:lnTo>
                <a:lnTo>
                  <a:pt x="5765" y="324"/>
                </a:lnTo>
                <a:lnTo>
                  <a:pt x="5765" y="326"/>
                </a:lnTo>
                <a:lnTo>
                  <a:pt x="5766" y="331"/>
                </a:lnTo>
                <a:lnTo>
                  <a:pt x="5766" y="316"/>
                </a:lnTo>
                <a:lnTo>
                  <a:pt x="5766" y="322"/>
                </a:lnTo>
                <a:lnTo>
                  <a:pt x="5767" y="316"/>
                </a:lnTo>
                <a:lnTo>
                  <a:pt x="5767" y="317"/>
                </a:lnTo>
                <a:lnTo>
                  <a:pt x="5767" y="324"/>
                </a:lnTo>
                <a:lnTo>
                  <a:pt x="5768" y="306"/>
                </a:lnTo>
                <a:lnTo>
                  <a:pt x="5768" y="298"/>
                </a:lnTo>
                <a:lnTo>
                  <a:pt x="5768" y="292"/>
                </a:lnTo>
                <a:lnTo>
                  <a:pt x="5769" y="288"/>
                </a:lnTo>
                <a:lnTo>
                  <a:pt x="5769" y="300"/>
                </a:lnTo>
                <a:lnTo>
                  <a:pt x="5769" y="273"/>
                </a:lnTo>
                <a:lnTo>
                  <a:pt x="5769" y="255"/>
                </a:lnTo>
                <a:lnTo>
                  <a:pt x="5770" y="251"/>
                </a:lnTo>
                <a:lnTo>
                  <a:pt x="5770" y="243"/>
                </a:lnTo>
                <a:lnTo>
                  <a:pt x="5770" y="233"/>
                </a:lnTo>
                <a:lnTo>
                  <a:pt x="5771" y="238"/>
                </a:lnTo>
                <a:lnTo>
                  <a:pt x="5771" y="231"/>
                </a:lnTo>
                <a:lnTo>
                  <a:pt x="5771" y="209"/>
                </a:lnTo>
                <a:lnTo>
                  <a:pt x="5772" y="230"/>
                </a:lnTo>
                <a:lnTo>
                  <a:pt x="5772" y="251"/>
                </a:lnTo>
                <a:lnTo>
                  <a:pt x="5772" y="189"/>
                </a:lnTo>
                <a:lnTo>
                  <a:pt x="5773" y="208"/>
                </a:lnTo>
                <a:lnTo>
                  <a:pt x="5773" y="203"/>
                </a:lnTo>
                <a:lnTo>
                  <a:pt x="5773" y="207"/>
                </a:lnTo>
                <a:lnTo>
                  <a:pt x="5773" y="205"/>
                </a:lnTo>
                <a:lnTo>
                  <a:pt x="5774" y="209"/>
                </a:lnTo>
                <a:lnTo>
                  <a:pt x="5774" y="214"/>
                </a:lnTo>
                <a:lnTo>
                  <a:pt x="5775" y="223"/>
                </a:lnTo>
                <a:lnTo>
                  <a:pt x="5775" y="243"/>
                </a:lnTo>
                <a:lnTo>
                  <a:pt x="5775" y="214"/>
                </a:lnTo>
                <a:lnTo>
                  <a:pt x="5775" y="234"/>
                </a:lnTo>
                <a:lnTo>
                  <a:pt x="5776" y="222"/>
                </a:lnTo>
                <a:lnTo>
                  <a:pt x="5776" y="218"/>
                </a:lnTo>
                <a:lnTo>
                  <a:pt x="5776" y="176"/>
                </a:lnTo>
                <a:lnTo>
                  <a:pt x="5777" y="114"/>
                </a:lnTo>
                <a:lnTo>
                  <a:pt x="5777" y="120"/>
                </a:lnTo>
                <a:lnTo>
                  <a:pt x="5777" y="112"/>
                </a:lnTo>
                <a:lnTo>
                  <a:pt x="5777" y="122"/>
                </a:lnTo>
                <a:lnTo>
                  <a:pt x="5778" y="142"/>
                </a:lnTo>
                <a:lnTo>
                  <a:pt x="5778" y="154"/>
                </a:lnTo>
                <a:lnTo>
                  <a:pt x="5779" y="156"/>
                </a:lnTo>
                <a:lnTo>
                  <a:pt x="5779" y="159"/>
                </a:lnTo>
                <a:lnTo>
                  <a:pt x="5779" y="171"/>
                </a:lnTo>
                <a:lnTo>
                  <a:pt x="5779" y="190"/>
                </a:lnTo>
                <a:lnTo>
                  <a:pt x="5780" y="224"/>
                </a:lnTo>
                <a:lnTo>
                  <a:pt x="5780" y="202"/>
                </a:lnTo>
                <a:lnTo>
                  <a:pt x="5780" y="173"/>
                </a:lnTo>
                <a:lnTo>
                  <a:pt x="5780" y="219"/>
                </a:lnTo>
                <a:lnTo>
                  <a:pt x="5781" y="236"/>
                </a:lnTo>
                <a:lnTo>
                  <a:pt x="5781" y="245"/>
                </a:lnTo>
                <a:lnTo>
                  <a:pt x="5781" y="223"/>
                </a:lnTo>
                <a:lnTo>
                  <a:pt x="5782" y="204"/>
                </a:lnTo>
                <a:lnTo>
                  <a:pt x="5782" y="195"/>
                </a:lnTo>
                <a:lnTo>
                  <a:pt x="5782" y="174"/>
                </a:lnTo>
                <a:lnTo>
                  <a:pt x="5783" y="163"/>
                </a:lnTo>
                <a:lnTo>
                  <a:pt x="5783" y="170"/>
                </a:lnTo>
                <a:lnTo>
                  <a:pt x="5783" y="189"/>
                </a:lnTo>
                <a:lnTo>
                  <a:pt x="5784" y="220"/>
                </a:lnTo>
                <a:lnTo>
                  <a:pt x="5784" y="170"/>
                </a:lnTo>
                <a:lnTo>
                  <a:pt x="5784" y="151"/>
                </a:lnTo>
                <a:lnTo>
                  <a:pt x="5784" y="139"/>
                </a:lnTo>
                <a:lnTo>
                  <a:pt x="5785" y="133"/>
                </a:lnTo>
                <a:lnTo>
                  <a:pt x="5785" y="136"/>
                </a:lnTo>
                <a:lnTo>
                  <a:pt x="5786" y="131"/>
                </a:lnTo>
                <a:lnTo>
                  <a:pt x="5786" y="131"/>
                </a:lnTo>
                <a:lnTo>
                  <a:pt x="5786" y="137"/>
                </a:lnTo>
                <a:lnTo>
                  <a:pt x="5786" y="133"/>
                </a:lnTo>
                <a:lnTo>
                  <a:pt x="5787" y="148"/>
                </a:lnTo>
                <a:lnTo>
                  <a:pt x="5787" y="137"/>
                </a:lnTo>
                <a:lnTo>
                  <a:pt x="5787" y="162"/>
                </a:lnTo>
                <a:lnTo>
                  <a:pt x="5788" y="180"/>
                </a:lnTo>
                <a:lnTo>
                  <a:pt x="5788" y="162"/>
                </a:lnTo>
                <a:lnTo>
                  <a:pt x="5788" y="236"/>
                </a:lnTo>
                <a:lnTo>
                  <a:pt x="5788" y="249"/>
                </a:lnTo>
                <a:lnTo>
                  <a:pt x="5789" y="249"/>
                </a:lnTo>
                <a:lnTo>
                  <a:pt x="5789" y="303"/>
                </a:lnTo>
                <a:lnTo>
                  <a:pt x="5790" y="318"/>
                </a:lnTo>
                <a:lnTo>
                  <a:pt x="5790" y="317"/>
                </a:lnTo>
                <a:lnTo>
                  <a:pt x="5790" y="319"/>
                </a:lnTo>
                <a:lnTo>
                  <a:pt x="5790" y="313"/>
                </a:lnTo>
                <a:lnTo>
                  <a:pt x="5791" y="326"/>
                </a:lnTo>
                <a:lnTo>
                  <a:pt x="5791" y="340"/>
                </a:lnTo>
                <a:lnTo>
                  <a:pt x="5791" y="355"/>
                </a:lnTo>
                <a:lnTo>
                  <a:pt x="5791" y="355"/>
                </a:lnTo>
                <a:lnTo>
                  <a:pt x="5792" y="350"/>
                </a:lnTo>
                <a:lnTo>
                  <a:pt x="5792" y="343"/>
                </a:lnTo>
                <a:lnTo>
                  <a:pt x="5792" y="311"/>
                </a:lnTo>
                <a:lnTo>
                  <a:pt x="5793" y="314"/>
                </a:lnTo>
                <a:lnTo>
                  <a:pt x="5793" y="277"/>
                </a:lnTo>
                <a:lnTo>
                  <a:pt x="5794" y="239"/>
                </a:lnTo>
                <a:lnTo>
                  <a:pt x="5794" y="226"/>
                </a:lnTo>
                <a:lnTo>
                  <a:pt x="5794" y="243"/>
                </a:lnTo>
                <a:lnTo>
                  <a:pt x="5794" y="253"/>
                </a:lnTo>
                <a:lnTo>
                  <a:pt x="5795" y="276"/>
                </a:lnTo>
                <a:lnTo>
                  <a:pt x="5795" y="302"/>
                </a:lnTo>
                <a:lnTo>
                  <a:pt x="5795" y="402"/>
                </a:lnTo>
                <a:lnTo>
                  <a:pt x="5795" y="420"/>
                </a:lnTo>
                <a:lnTo>
                  <a:pt x="5796" y="387"/>
                </a:lnTo>
                <a:lnTo>
                  <a:pt x="5796" y="380"/>
                </a:lnTo>
                <a:lnTo>
                  <a:pt x="5797" y="372"/>
                </a:lnTo>
                <a:lnTo>
                  <a:pt x="5797" y="359"/>
                </a:lnTo>
                <a:lnTo>
                  <a:pt x="5797" y="334"/>
                </a:lnTo>
                <a:lnTo>
                  <a:pt x="5797" y="346"/>
                </a:lnTo>
                <a:lnTo>
                  <a:pt x="5798" y="368"/>
                </a:lnTo>
                <a:lnTo>
                  <a:pt x="5798" y="360"/>
                </a:lnTo>
                <a:lnTo>
                  <a:pt x="5798" y="399"/>
                </a:lnTo>
                <a:lnTo>
                  <a:pt x="5799" y="405"/>
                </a:lnTo>
                <a:lnTo>
                  <a:pt x="5799" y="383"/>
                </a:lnTo>
                <a:lnTo>
                  <a:pt x="5799" y="396"/>
                </a:lnTo>
                <a:lnTo>
                  <a:pt x="5799" y="378"/>
                </a:lnTo>
                <a:lnTo>
                  <a:pt x="5800" y="386"/>
                </a:lnTo>
                <a:lnTo>
                  <a:pt x="5800" y="394"/>
                </a:lnTo>
                <a:lnTo>
                  <a:pt x="5801" y="394"/>
                </a:lnTo>
                <a:lnTo>
                  <a:pt x="5801" y="369"/>
                </a:lnTo>
                <a:lnTo>
                  <a:pt x="5801" y="368"/>
                </a:lnTo>
                <a:lnTo>
                  <a:pt x="5801" y="364"/>
                </a:lnTo>
                <a:lnTo>
                  <a:pt x="5802" y="351"/>
                </a:lnTo>
                <a:lnTo>
                  <a:pt x="5802" y="330"/>
                </a:lnTo>
                <a:lnTo>
                  <a:pt x="5802" y="309"/>
                </a:lnTo>
                <a:lnTo>
                  <a:pt x="5803" y="311"/>
                </a:lnTo>
                <a:lnTo>
                  <a:pt x="5803" y="309"/>
                </a:lnTo>
                <a:lnTo>
                  <a:pt x="5803" y="333"/>
                </a:lnTo>
                <a:lnTo>
                  <a:pt x="5803" y="338"/>
                </a:lnTo>
                <a:lnTo>
                  <a:pt x="5804" y="296"/>
                </a:lnTo>
                <a:lnTo>
                  <a:pt x="5804" y="265"/>
                </a:lnTo>
                <a:lnTo>
                  <a:pt x="5805" y="314"/>
                </a:lnTo>
                <a:lnTo>
                  <a:pt x="5805" y="336"/>
                </a:lnTo>
                <a:lnTo>
                  <a:pt x="5805" y="327"/>
                </a:lnTo>
                <a:lnTo>
                  <a:pt x="5805" y="333"/>
                </a:lnTo>
                <a:lnTo>
                  <a:pt x="5806" y="332"/>
                </a:lnTo>
                <a:lnTo>
                  <a:pt x="5806" y="348"/>
                </a:lnTo>
                <a:lnTo>
                  <a:pt x="5806" y="335"/>
                </a:lnTo>
                <a:lnTo>
                  <a:pt x="5806" y="320"/>
                </a:lnTo>
                <a:lnTo>
                  <a:pt x="5807" y="316"/>
                </a:lnTo>
                <a:lnTo>
                  <a:pt x="5807" y="322"/>
                </a:lnTo>
                <a:lnTo>
                  <a:pt x="5808" y="294"/>
                </a:lnTo>
                <a:lnTo>
                  <a:pt x="5808" y="307"/>
                </a:lnTo>
                <a:lnTo>
                  <a:pt x="5808" y="267"/>
                </a:lnTo>
                <a:lnTo>
                  <a:pt x="5808" y="251"/>
                </a:lnTo>
                <a:lnTo>
                  <a:pt x="5809" y="242"/>
                </a:lnTo>
                <a:lnTo>
                  <a:pt x="5809" y="247"/>
                </a:lnTo>
                <a:lnTo>
                  <a:pt x="5809" y="225"/>
                </a:lnTo>
                <a:lnTo>
                  <a:pt x="5810" y="232"/>
                </a:lnTo>
                <a:lnTo>
                  <a:pt x="5810" y="220"/>
                </a:lnTo>
                <a:lnTo>
                  <a:pt x="5810" y="238"/>
                </a:lnTo>
                <a:lnTo>
                  <a:pt x="5810" y="206"/>
                </a:lnTo>
                <a:lnTo>
                  <a:pt x="5811" y="206"/>
                </a:lnTo>
                <a:lnTo>
                  <a:pt x="5811" y="184"/>
                </a:lnTo>
                <a:lnTo>
                  <a:pt x="5812" y="189"/>
                </a:lnTo>
                <a:lnTo>
                  <a:pt x="5812" y="206"/>
                </a:lnTo>
                <a:lnTo>
                  <a:pt x="5812" y="238"/>
                </a:lnTo>
                <a:lnTo>
                  <a:pt x="5812" y="258"/>
                </a:lnTo>
                <a:lnTo>
                  <a:pt x="5813" y="279"/>
                </a:lnTo>
                <a:lnTo>
                  <a:pt x="5813" y="266"/>
                </a:lnTo>
                <a:lnTo>
                  <a:pt x="5813" y="275"/>
                </a:lnTo>
                <a:lnTo>
                  <a:pt x="5814" y="307"/>
                </a:lnTo>
                <a:lnTo>
                  <a:pt x="5814" y="300"/>
                </a:lnTo>
                <a:lnTo>
                  <a:pt x="5814" y="318"/>
                </a:lnTo>
                <a:lnTo>
                  <a:pt x="5814" y="292"/>
                </a:lnTo>
                <a:lnTo>
                  <a:pt x="5815" y="309"/>
                </a:lnTo>
                <a:lnTo>
                  <a:pt x="5815" y="286"/>
                </a:lnTo>
                <a:lnTo>
                  <a:pt x="5816" y="289"/>
                </a:lnTo>
                <a:lnTo>
                  <a:pt x="5816" y="288"/>
                </a:lnTo>
                <a:lnTo>
                  <a:pt x="5816" y="271"/>
                </a:lnTo>
                <a:lnTo>
                  <a:pt x="5816" y="282"/>
                </a:lnTo>
                <a:lnTo>
                  <a:pt x="5817" y="285"/>
                </a:lnTo>
                <a:lnTo>
                  <a:pt x="5817" y="281"/>
                </a:lnTo>
                <a:lnTo>
                  <a:pt x="5817" y="258"/>
                </a:lnTo>
                <a:lnTo>
                  <a:pt x="5818" y="263"/>
                </a:lnTo>
                <a:lnTo>
                  <a:pt x="5818" y="233"/>
                </a:lnTo>
                <a:lnTo>
                  <a:pt x="5818" y="233"/>
                </a:lnTo>
                <a:lnTo>
                  <a:pt x="5819" y="220"/>
                </a:lnTo>
                <a:lnTo>
                  <a:pt x="5819" y="197"/>
                </a:lnTo>
                <a:lnTo>
                  <a:pt x="5819" y="185"/>
                </a:lnTo>
                <a:lnTo>
                  <a:pt x="5820" y="197"/>
                </a:lnTo>
                <a:lnTo>
                  <a:pt x="5820" y="191"/>
                </a:lnTo>
                <a:lnTo>
                  <a:pt x="5820" y="207"/>
                </a:lnTo>
                <a:lnTo>
                  <a:pt x="5820" y="213"/>
                </a:lnTo>
                <a:lnTo>
                  <a:pt x="5821" y="215"/>
                </a:lnTo>
                <a:lnTo>
                  <a:pt x="5821" y="226"/>
                </a:lnTo>
                <a:lnTo>
                  <a:pt x="5821" y="209"/>
                </a:lnTo>
                <a:lnTo>
                  <a:pt x="5821" y="209"/>
                </a:lnTo>
                <a:lnTo>
                  <a:pt x="5822" y="181"/>
                </a:lnTo>
                <a:lnTo>
                  <a:pt x="5822" y="190"/>
                </a:lnTo>
                <a:lnTo>
                  <a:pt x="5823" y="182"/>
                </a:lnTo>
                <a:lnTo>
                  <a:pt x="5823" y="186"/>
                </a:lnTo>
                <a:lnTo>
                  <a:pt x="5823" y="193"/>
                </a:lnTo>
                <a:lnTo>
                  <a:pt x="5823" y="187"/>
                </a:lnTo>
                <a:lnTo>
                  <a:pt x="5824" y="186"/>
                </a:lnTo>
                <a:lnTo>
                  <a:pt x="5824" y="201"/>
                </a:lnTo>
                <a:lnTo>
                  <a:pt x="5824" y="188"/>
                </a:lnTo>
                <a:lnTo>
                  <a:pt x="5825" y="208"/>
                </a:lnTo>
                <a:lnTo>
                  <a:pt x="5825" y="182"/>
                </a:lnTo>
                <a:lnTo>
                  <a:pt x="5825" y="184"/>
                </a:lnTo>
                <a:lnTo>
                  <a:pt x="5826" y="165"/>
                </a:lnTo>
                <a:lnTo>
                  <a:pt x="5826" y="171"/>
                </a:lnTo>
                <a:lnTo>
                  <a:pt x="5826" y="178"/>
                </a:lnTo>
                <a:lnTo>
                  <a:pt x="5827" y="171"/>
                </a:lnTo>
                <a:lnTo>
                  <a:pt x="5827" y="154"/>
                </a:lnTo>
                <a:lnTo>
                  <a:pt x="5827" y="225"/>
                </a:lnTo>
                <a:lnTo>
                  <a:pt x="5827" y="258"/>
                </a:lnTo>
                <a:lnTo>
                  <a:pt x="5828" y="321"/>
                </a:lnTo>
                <a:lnTo>
                  <a:pt x="5828" y="348"/>
                </a:lnTo>
                <a:lnTo>
                  <a:pt x="5828" y="340"/>
                </a:lnTo>
                <a:lnTo>
                  <a:pt x="5829" y="327"/>
                </a:lnTo>
                <a:lnTo>
                  <a:pt x="5829" y="334"/>
                </a:lnTo>
                <a:lnTo>
                  <a:pt x="5829" y="333"/>
                </a:lnTo>
                <a:lnTo>
                  <a:pt x="5830" y="348"/>
                </a:lnTo>
                <a:lnTo>
                  <a:pt x="5830" y="362"/>
                </a:lnTo>
                <a:lnTo>
                  <a:pt x="5830" y="346"/>
                </a:lnTo>
                <a:lnTo>
                  <a:pt x="5831" y="345"/>
                </a:lnTo>
                <a:lnTo>
                  <a:pt x="5831" y="348"/>
                </a:lnTo>
                <a:lnTo>
                  <a:pt x="5831" y="349"/>
                </a:lnTo>
                <a:lnTo>
                  <a:pt x="5831" y="328"/>
                </a:lnTo>
                <a:lnTo>
                  <a:pt x="5832" y="343"/>
                </a:lnTo>
                <a:lnTo>
                  <a:pt x="5832" y="343"/>
                </a:lnTo>
                <a:lnTo>
                  <a:pt x="5832" y="331"/>
                </a:lnTo>
                <a:lnTo>
                  <a:pt x="5832" y="315"/>
                </a:lnTo>
                <a:lnTo>
                  <a:pt x="5833" y="294"/>
                </a:lnTo>
                <a:lnTo>
                  <a:pt x="5833" y="302"/>
                </a:lnTo>
                <a:lnTo>
                  <a:pt x="5834" y="294"/>
                </a:lnTo>
                <a:lnTo>
                  <a:pt x="5834" y="283"/>
                </a:lnTo>
                <a:lnTo>
                  <a:pt x="5834" y="260"/>
                </a:lnTo>
                <a:lnTo>
                  <a:pt x="5835" y="247"/>
                </a:lnTo>
                <a:lnTo>
                  <a:pt x="5835" y="237"/>
                </a:lnTo>
                <a:lnTo>
                  <a:pt x="5835" y="245"/>
                </a:lnTo>
                <a:lnTo>
                  <a:pt x="5835" y="279"/>
                </a:lnTo>
                <a:lnTo>
                  <a:pt x="5836" y="230"/>
                </a:lnTo>
                <a:lnTo>
                  <a:pt x="5836" y="198"/>
                </a:lnTo>
                <a:lnTo>
                  <a:pt x="5837" y="209"/>
                </a:lnTo>
                <a:lnTo>
                  <a:pt x="5837" y="222"/>
                </a:lnTo>
                <a:lnTo>
                  <a:pt x="5837" y="220"/>
                </a:lnTo>
                <a:lnTo>
                  <a:pt x="5837" y="217"/>
                </a:lnTo>
                <a:lnTo>
                  <a:pt x="5838" y="240"/>
                </a:lnTo>
                <a:lnTo>
                  <a:pt x="5838" y="227"/>
                </a:lnTo>
                <a:lnTo>
                  <a:pt x="5838" y="218"/>
                </a:lnTo>
                <a:lnTo>
                  <a:pt x="5838" y="206"/>
                </a:lnTo>
                <a:lnTo>
                  <a:pt x="5839" y="243"/>
                </a:lnTo>
                <a:lnTo>
                  <a:pt x="5839" y="256"/>
                </a:lnTo>
                <a:lnTo>
                  <a:pt x="5839" y="232"/>
                </a:lnTo>
                <a:lnTo>
                  <a:pt x="5840" y="198"/>
                </a:lnTo>
                <a:lnTo>
                  <a:pt x="5840" y="160"/>
                </a:lnTo>
                <a:lnTo>
                  <a:pt x="5840" y="163"/>
                </a:lnTo>
                <a:lnTo>
                  <a:pt x="5841" y="152"/>
                </a:lnTo>
                <a:lnTo>
                  <a:pt x="5841" y="146"/>
                </a:lnTo>
                <a:lnTo>
                  <a:pt x="5841" y="144"/>
                </a:lnTo>
                <a:lnTo>
                  <a:pt x="5842" y="171"/>
                </a:lnTo>
                <a:lnTo>
                  <a:pt x="5842" y="172"/>
                </a:lnTo>
                <a:lnTo>
                  <a:pt x="5842" y="186"/>
                </a:lnTo>
                <a:lnTo>
                  <a:pt x="5842" y="181"/>
                </a:lnTo>
                <a:lnTo>
                  <a:pt x="5843" y="228"/>
                </a:lnTo>
                <a:lnTo>
                  <a:pt x="5843" y="289"/>
                </a:lnTo>
                <a:lnTo>
                  <a:pt x="5843" y="255"/>
                </a:lnTo>
                <a:lnTo>
                  <a:pt x="5844" y="230"/>
                </a:lnTo>
                <a:lnTo>
                  <a:pt x="5844" y="286"/>
                </a:lnTo>
                <a:lnTo>
                  <a:pt x="5844" y="314"/>
                </a:lnTo>
                <a:lnTo>
                  <a:pt x="5845" y="317"/>
                </a:lnTo>
                <a:lnTo>
                  <a:pt x="5845" y="315"/>
                </a:lnTo>
                <a:lnTo>
                  <a:pt x="5845" y="319"/>
                </a:lnTo>
                <a:lnTo>
                  <a:pt x="5846" y="332"/>
                </a:lnTo>
                <a:lnTo>
                  <a:pt x="5846" y="343"/>
                </a:lnTo>
                <a:lnTo>
                  <a:pt x="5846" y="326"/>
                </a:lnTo>
                <a:lnTo>
                  <a:pt x="5846" y="316"/>
                </a:lnTo>
                <a:lnTo>
                  <a:pt x="5847" y="321"/>
                </a:lnTo>
                <a:lnTo>
                  <a:pt x="5847" y="327"/>
                </a:lnTo>
                <a:lnTo>
                  <a:pt x="5848" y="326"/>
                </a:lnTo>
                <a:lnTo>
                  <a:pt x="5848" y="340"/>
                </a:lnTo>
                <a:lnTo>
                  <a:pt x="5848" y="318"/>
                </a:lnTo>
                <a:lnTo>
                  <a:pt x="5848" y="312"/>
                </a:lnTo>
                <a:lnTo>
                  <a:pt x="5849" y="304"/>
                </a:lnTo>
                <a:lnTo>
                  <a:pt x="5849" y="319"/>
                </a:lnTo>
                <a:lnTo>
                  <a:pt x="5849" y="300"/>
                </a:lnTo>
                <a:lnTo>
                  <a:pt x="5849" y="304"/>
                </a:lnTo>
                <a:lnTo>
                  <a:pt x="5850" y="266"/>
                </a:lnTo>
                <a:lnTo>
                  <a:pt x="5850" y="296"/>
                </a:lnTo>
                <a:lnTo>
                  <a:pt x="5850" y="269"/>
                </a:lnTo>
                <a:lnTo>
                  <a:pt x="5851" y="277"/>
                </a:lnTo>
                <a:lnTo>
                  <a:pt x="5851" y="233"/>
                </a:lnTo>
                <a:lnTo>
                  <a:pt x="5851" y="188"/>
                </a:lnTo>
                <a:lnTo>
                  <a:pt x="5852" y="209"/>
                </a:lnTo>
                <a:lnTo>
                  <a:pt x="5852" y="245"/>
                </a:lnTo>
                <a:lnTo>
                  <a:pt x="5852" y="269"/>
                </a:lnTo>
                <a:lnTo>
                  <a:pt x="5853" y="320"/>
                </a:lnTo>
                <a:lnTo>
                  <a:pt x="5853" y="332"/>
                </a:lnTo>
                <a:lnTo>
                  <a:pt x="5853" y="301"/>
                </a:lnTo>
                <a:lnTo>
                  <a:pt x="5853" y="301"/>
                </a:lnTo>
                <a:lnTo>
                  <a:pt x="5854" y="310"/>
                </a:lnTo>
                <a:lnTo>
                  <a:pt x="5854" y="325"/>
                </a:lnTo>
                <a:lnTo>
                  <a:pt x="5854" y="340"/>
                </a:lnTo>
                <a:lnTo>
                  <a:pt x="5855" y="347"/>
                </a:lnTo>
                <a:lnTo>
                  <a:pt x="5855" y="340"/>
                </a:lnTo>
                <a:lnTo>
                  <a:pt x="5855" y="318"/>
                </a:lnTo>
                <a:lnTo>
                  <a:pt x="5856" y="336"/>
                </a:lnTo>
                <a:lnTo>
                  <a:pt x="5856" y="281"/>
                </a:lnTo>
                <a:lnTo>
                  <a:pt x="5856" y="293"/>
                </a:lnTo>
                <a:lnTo>
                  <a:pt x="5857" y="256"/>
                </a:lnTo>
                <a:lnTo>
                  <a:pt x="5857" y="237"/>
                </a:lnTo>
                <a:lnTo>
                  <a:pt x="5857" y="235"/>
                </a:lnTo>
                <a:lnTo>
                  <a:pt x="5857" y="209"/>
                </a:lnTo>
                <a:lnTo>
                  <a:pt x="5858" y="216"/>
                </a:lnTo>
                <a:lnTo>
                  <a:pt x="5858" y="199"/>
                </a:lnTo>
                <a:lnTo>
                  <a:pt x="5859" y="297"/>
                </a:lnTo>
                <a:lnTo>
                  <a:pt x="5859" y="393"/>
                </a:lnTo>
                <a:lnTo>
                  <a:pt x="5859" y="438"/>
                </a:lnTo>
                <a:lnTo>
                  <a:pt x="5859" y="373"/>
                </a:lnTo>
                <a:lnTo>
                  <a:pt x="5860" y="338"/>
                </a:lnTo>
                <a:lnTo>
                  <a:pt x="5860" y="345"/>
                </a:lnTo>
                <a:lnTo>
                  <a:pt x="5860" y="345"/>
                </a:lnTo>
                <a:lnTo>
                  <a:pt x="5861" y="325"/>
                </a:lnTo>
                <a:lnTo>
                  <a:pt x="5861" y="348"/>
                </a:lnTo>
                <a:lnTo>
                  <a:pt x="5861" y="350"/>
                </a:lnTo>
                <a:lnTo>
                  <a:pt x="5861" y="351"/>
                </a:lnTo>
                <a:lnTo>
                  <a:pt x="5862" y="344"/>
                </a:lnTo>
                <a:lnTo>
                  <a:pt x="5862" y="336"/>
                </a:lnTo>
                <a:lnTo>
                  <a:pt x="5863" y="322"/>
                </a:lnTo>
                <a:lnTo>
                  <a:pt x="5863" y="324"/>
                </a:lnTo>
                <a:lnTo>
                  <a:pt x="5863" y="320"/>
                </a:lnTo>
                <a:lnTo>
                  <a:pt x="5863" y="317"/>
                </a:lnTo>
                <a:lnTo>
                  <a:pt x="5864" y="331"/>
                </a:lnTo>
                <a:lnTo>
                  <a:pt x="5864" y="320"/>
                </a:lnTo>
                <a:lnTo>
                  <a:pt x="5864" y="333"/>
                </a:lnTo>
                <a:lnTo>
                  <a:pt x="5864" y="329"/>
                </a:lnTo>
                <a:lnTo>
                  <a:pt x="5865" y="326"/>
                </a:lnTo>
                <a:lnTo>
                  <a:pt x="5865" y="332"/>
                </a:lnTo>
                <a:lnTo>
                  <a:pt x="5865" y="289"/>
                </a:lnTo>
                <a:lnTo>
                  <a:pt x="5866" y="291"/>
                </a:lnTo>
                <a:lnTo>
                  <a:pt x="5866" y="287"/>
                </a:lnTo>
                <a:lnTo>
                  <a:pt x="5866" y="277"/>
                </a:lnTo>
                <a:lnTo>
                  <a:pt x="5867" y="287"/>
                </a:lnTo>
                <a:lnTo>
                  <a:pt x="5867" y="294"/>
                </a:lnTo>
                <a:lnTo>
                  <a:pt x="5867" y="231"/>
                </a:lnTo>
                <a:lnTo>
                  <a:pt x="5868" y="209"/>
                </a:lnTo>
                <a:lnTo>
                  <a:pt x="5868" y="239"/>
                </a:lnTo>
                <a:lnTo>
                  <a:pt x="5868" y="218"/>
                </a:lnTo>
                <a:lnTo>
                  <a:pt x="5868" y="233"/>
                </a:lnTo>
                <a:lnTo>
                  <a:pt x="5869" y="202"/>
                </a:lnTo>
                <a:lnTo>
                  <a:pt x="5869" y="186"/>
                </a:lnTo>
                <a:lnTo>
                  <a:pt x="5870" y="172"/>
                </a:lnTo>
                <a:lnTo>
                  <a:pt x="5870" y="183"/>
                </a:lnTo>
                <a:lnTo>
                  <a:pt x="5870" y="161"/>
                </a:lnTo>
                <a:lnTo>
                  <a:pt x="5870" y="190"/>
                </a:lnTo>
                <a:lnTo>
                  <a:pt x="5871" y="191"/>
                </a:lnTo>
                <a:lnTo>
                  <a:pt x="5871" y="190"/>
                </a:lnTo>
                <a:lnTo>
                  <a:pt x="5871" y="188"/>
                </a:lnTo>
                <a:lnTo>
                  <a:pt x="5872" y="170"/>
                </a:lnTo>
                <a:lnTo>
                  <a:pt x="5872" y="184"/>
                </a:lnTo>
                <a:lnTo>
                  <a:pt x="5872" y="174"/>
                </a:lnTo>
                <a:lnTo>
                  <a:pt x="5872" y="187"/>
                </a:lnTo>
                <a:lnTo>
                  <a:pt x="5873" y="176"/>
                </a:lnTo>
                <a:lnTo>
                  <a:pt x="5873" y="179"/>
                </a:lnTo>
                <a:lnTo>
                  <a:pt x="5874" y="173"/>
                </a:lnTo>
                <a:lnTo>
                  <a:pt x="5874" y="172"/>
                </a:lnTo>
                <a:lnTo>
                  <a:pt x="5874" y="176"/>
                </a:lnTo>
                <a:lnTo>
                  <a:pt x="5874" y="227"/>
                </a:lnTo>
                <a:lnTo>
                  <a:pt x="5875" y="232"/>
                </a:lnTo>
                <a:lnTo>
                  <a:pt x="5875" y="223"/>
                </a:lnTo>
                <a:lnTo>
                  <a:pt x="5875" y="221"/>
                </a:lnTo>
                <a:lnTo>
                  <a:pt x="5876" y="226"/>
                </a:lnTo>
                <a:lnTo>
                  <a:pt x="5876" y="241"/>
                </a:lnTo>
                <a:lnTo>
                  <a:pt x="5876" y="210"/>
                </a:lnTo>
                <a:lnTo>
                  <a:pt x="5876" y="253"/>
                </a:lnTo>
                <a:lnTo>
                  <a:pt x="5877" y="215"/>
                </a:lnTo>
                <a:lnTo>
                  <a:pt x="5877" y="183"/>
                </a:lnTo>
                <a:lnTo>
                  <a:pt x="5878" y="162"/>
                </a:lnTo>
                <a:lnTo>
                  <a:pt x="5878" y="181"/>
                </a:lnTo>
                <a:lnTo>
                  <a:pt x="5878" y="187"/>
                </a:lnTo>
                <a:lnTo>
                  <a:pt x="5878" y="171"/>
                </a:lnTo>
                <a:lnTo>
                  <a:pt x="5879" y="187"/>
                </a:lnTo>
                <a:lnTo>
                  <a:pt x="5879" y="189"/>
                </a:lnTo>
                <a:lnTo>
                  <a:pt x="5879" y="176"/>
                </a:lnTo>
                <a:lnTo>
                  <a:pt x="5879" y="184"/>
                </a:lnTo>
                <a:lnTo>
                  <a:pt x="5880" y="177"/>
                </a:lnTo>
                <a:lnTo>
                  <a:pt x="5880" y="174"/>
                </a:lnTo>
                <a:lnTo>
                  <a:pt x="5881" y="162"/>
                </a:lnTo>
                <a:lnTo>
                  <a:pt x="5881" y="157"/>
                </a:lnTo>
                <a:lnTo>
                  <a:pt x="5881" y="206"/>
                </a:lnTo>
                <a:lnTo>
                  <a:pt x="5881" y="190"/>
                </a:lnTo>
                <a:lnTo>
                  <a:pt x="5882" y="176"/>
                </a:lnTo>
                <a:lnTo>
                  <a:pt x="5882" y="178"/>
                </a:lnTo>
                <a:lnTo>
                  <a:pt x="5882" y="170"/>
                </a:lnTo>
                <a:lnTo>
                  <a:pt x="5883" y="201"/>
                </a:lnTo>
                <a:lnTo>
                  <a:pt x="5883" y="242"/>
                </a:lnTo>
                <a:lnTo>
                  <a:pt x="5883" y="201"/>
                </a:lnTo>
                <a:lnTo>
                  <a:pt x="5883" y="199"/>
                </a:lnTo>
                <a:lnTo>
                  <a:pt x="5884" y="205"/>
                </a:lnTo>
                <a:lnTo>
                  <a:pt x="5884" y="210"/>
                </a:lnTo>
                <a:lnTo>
                  <a:pt x="5885" y="218"/>
                </a:lnTo>
                <a:lnTo>
                  <a:pt x="5885" y="211"/>
                </a:lnTo>
                <a:lnTo>
                  <a:pt x="5885" y="179"/>
                </a:lnTo>
                <a:lnTo>
                  <a:pt x="5885" y="161"/>
                </a:lnTo>
                <a:lnTo>
                  <a:pt x="5886" y="144"/>
                </a:lnTo>
                <a:lnTo>
                  <a:pt x="5886" y="124"/>
                </a:lnTo>
                <a:lnTo>
                  <a:pt x="5886" y="139"/>
                </a:lnTo>
                <a:lnTo>
                  <a:pt x="5887" y="154"/>
                </a:lnTo>
                <a:lnTo>
                  <a:pt x="5887" y="139"/>
                </a:lnTo>
                <a:lnTo>
                  <a:pt x="5887" y="178"/>
                </a:lnTo>
                <a:lnTo>
                  <a:pt x="5887" y="190"/>
                </a:lnTo>
                <a:lnTo>
                  <a:pt x="5888" y="163"/>
                </a:lnTo>
                <a:lnTo>
                  <a:pt x="5888" y="142"/>
                </a:lnTo>
                <a:lnTo>
                  <a:pt x="5889" y="134"/>
                </a:lnTo>
                <a:lnTo>
                  <a:pt x="5889" y="138"/>
                </a:lnTo>
                <a:lnTo>
                  <a:pt x="5889" y="135"/>
                </a:lnTo>
                <a:lnTo>
                  <a:pt x="5889" y="130"/>
                </a:lnTo>
                <a:lnTo>
                  <a:pt x="5890" y="147"/>
                </a:lnTo>
                <a:lnTo>
                  <a:pt x="5890" y="134"/>
                </a:lnTo>
                <a:lnTo>
                  <a:pt x="5890" y="127"/>
                </a:lnTo>
                <a:lnTo>
                  <a:pt x="5890" y="146"/>
                </a:lnTo>
                <a:lnTo>
                  <a:pt x="5891" y="245"/>
                </a:lnTo>
                <a:lnTo>
                  <a:pt x="5891" y="305"/>
                </a:lnTo>
                <a:lnTo>
                  <a:pt x="5892" y="324"/>
                </a:lnTo>
                <a:lnTo>
                  <a:pt x="5892" y="335"/>
                </a:lnTo>
                <a:lnTo>
                  <a:pt x="5892" y="326"/>
                </a:lnTo>
                <a:lnTo>
                  <a:pt x="5892" y="330"/>
                </a:lnTo>
                <a:lnTo>
                  <a:pt x="5893" y="330"/>
                </a:lnTo>
                <a:lnTo>
                  <a:pt x="5893" y="342"/>
                </a:lnTo>
                <a:lnTo>
                  <a:pt x="5893" y="330"/>
                </a:lnTo>
                <a:lnTo>
                  <a:pt x="5894" y="315"/>
                </a:lnTo>
                <a:lnTo>
                  <a:pt x="5894" y="330"/>
                </a:lnTo>
                <a:lnTo>
                  <a:pt x="5894" y="325"/>
                </a:lnTo>
                <a:lnTo>
                  <a:pt x="5894" y="324"/>
                </a:lnTo>
                <a:lnTo>
                  <a:pt x="5895" y="289"/>
                </a:lnTo>
                <a:lnTo>
                  <a:pt x="5895" y="287"/>
                </a:lnTo>
                <a:lnTo>
                  <a:pt x="5896" y="293"/>
                </a:lnTo>
                <a:lnTo>
                  <a:pt x="5896" y="283"/>
                </a:lnTo>
                <a:lnTo>
                  <a:pt x="5896" y="246"/>
                </a:lnTo>
                <a:lnTo>
                  <a:pt x="5896" y="245"/>
                </a:lnTo>
                <a:lnTo>
                  <a:pt x="5897" y="231"/>
                </a:lnTo>
                <a:lnTo>
                  <a:pt x="5897" y="239"/>
                </a:lnTo>
                <a:lnTo>
                  <a:pt x="5897" y="235"/>
                </a:lnTo>
                <a:lnTo>
                  <a:pt x="5898" y="226"/>
                </a:lnTo>
                <a:lnTo>
                  <a:pt x="5898" y="209"/>
                </a:lnTo>
                <a:lnTo>
                  <a:pt x="5898" y="209"/>
                </a:lnTo>
                <a:lnTo>
                  <a:pt x="5899" y="201"/>
                </a:lnTo>
                <a:lnTo>
                  <a:pt x="5899" y="218"/>
                </a:lnTo>
                <a:lnTo>
                  <a:pt x="5899" y="192"/>
                </a:lnTo>
                <a:lnTo>
                  <a:pt x="5900" y="192"/>
                </a:lnTo>
                <a:lnTo>
                  <a:pt x="5900" y="210"/>
                </a:lnTo>
                <a:lnTo>
                  <a:pt x="5900" y="199"/>
                </a:lnTo>
                <a:lnTo>
                  <a:pt x="5900" y="203"/>
                </a:lnTo>
                <a:lnTo>
                  <a:pt x="5901" y="193"/>
                </a:lnTo>
                <a:lnTo>
                  <a:pt x="5901" y="206"/>
                </a:lnTo>
                <a:lnTo>
                  <a:pt x="5901" y="200"/>
                </a:lnTo>
                <a:lnTo>
                  <a:pt x="5902" y="183"/>
                </a:lnTo>
                <a:lnTo>
                  <a:pt x="5902" y="179"/>
                </a:lnTo>
                <a:lnTo>
                  <a:pt x="5902" y="188"/>
                </a:lnTo>
                <a:lnTo>
                  <a:pt x="5903" y="200"/>
                </a:lnTo>
                <a:lnTo>
                  <a:pt x="5903" y="237"/>
                </a:lnTo>
                <a:lnTo>
                  <a:pt x="5903" y="215"/>
                </a:lnTo>
                <a:lnTo>
                  <a:pt x="5904" y="130"/>
                </a:lnTo>
                <a:lnTo>
                  <a:pt x="5904" y="121"/>
                </a:lnTo>
                <a:lnTo>
                  <a:pt x="5904" y="123"/>
                </a:lnTo>
                <a:lnTo>
                  <a:pt x="5904" y="132"/>
                </a:lnTo>
                <a:lnTo>
                  <a:pt x="5905" y="138"/>
                </a:lnTo>
                <a:lnTo>
                  <a:pt x="5905" y="155"/>
                </a:lnTo>
                <a:lnTo>
                  <a:pt x="5905" y="153"/>
                </a:lnTo>
                <a:lnTo>
                  <a:pt x="5905" y="178"/>
                </a:lnTo>
                <a:lnTo>
                  <a:pt x="5906" y="160"/>
                </a:lnTo>
                <a:lnTo>
                  <a:pt x="5906" y="182"/>
                </a:lnTo>
                <a:lnTo>
                  <a:pt x="5907" y="224"/>
                </a:lnTo>
                <a:lnTo>
                  <a:pt x="5907" y="226"/>
                </a:lnTo>
                <a:lnTo>
                  <a:pt x="5907" y="182"/>
                </a:lnTo>
                <a:lnTo>
                  <a:pt x="5907" y="206"/>
                </a:lnTo>
                <a:lnTo>
                  <a:pt x="5908" y="213"/>
                </a:lnTo>
                <a:lnTo>
                  <a:pt x="5908" y="217"/>
                </a:lnTo>
                <a:lnTo>
                  <a:pt x="5908" y="200"/>
                </a:lnTo>
                <a:lnTo>
                  <a:pt x="5909" y="180"/>
                </a:lnTo>
                <a:lnTo>
                  <a:pt x="5909" y="166"/>
                </a:lnTo>
                <a:lnTo>
                  <a:pt x="5909" y="165"/>
                </a:lnTo>
                <a:lnTo>
                  <a:pt x="5910" y="173"/>
                </a:lnTo>
                <a:lnTo>
                  <a:pt x="5910" y="181"/>
                </a:lnTo>
                <a:lnTo>
                  <a:pt x="5910" y="177"/>
                </a:lnTo>
                <a:lnTo>
                  <a:pt x="5911" y="216"/>
                </a:lnTo>
                <a:lnTo>
                  <a:pt x="5911" y="176"/>
                </a:lnTo>
                <a:lnTo>
                  <a:pt x="5911" y="165"/>
                </a:lnTo>
                <a:lnTo>
                  <a:pt x="5911" y="132"/>
                </a:lnTo>
                <a:lnTo>
                  <a:pt x="5912" y="134"/>
                </a:lnTo>
                <a:lnTo>
                  <a:pt x="5912" y="128"/>
                </a:lnTo>
                <a:lnTo>
                  <a:pt x="5912" y="133"/>
                </a:lnTo>
                <a:lnTo>
                  <a:pt x="5913" y="127"/>
                </a:lnTo>
                <a:lnTo>
                  <a:pt x="5913" y="143"/>
                </a:lnTo>
                <a:lnTo>
                  <a:pt x="5913" y="139"/>
                </a:lnTo>
                <a:lnTo>
                  <a:pt x="5914" y="172"/>
                </a:lnTo>
                <a:lnTo>
                  <a:pt x="5914" y="168"/>
                </a:lnTo>
                <a:lnTo>
                  <a:pt x="5914" y="172"/>
                </a:lnTo>
                <a:lnTo>
                  <a:pt x="5915" y="211"/>
                </a:lnTo>
                <a:lnTo>
                  <a:pt x="5915" y="166"/>
                </a:lnTo>
                <a:lnTo>
                  <a:pt x="5915" y="133"/>
                </a:lnTo>
                <a:lnTo>
                  <a:pt x="5915" y="157"/>
                </a:lnTo>
                <a:lnTo>
                  <a:pt x="5916" y="164"/>
                </a:lnTo>
                <a:lnTo>
                  <a:pt x="5916" y="207"/>
                </a:lnTo>
                <a:lnTo>
                  <a:pt x="5916" y="214"/>
                </a:lnTo>
                <a:lnTo>
                  <a:pt x="5917" y="221"/>
                </a:lnTo>
                <a:lnTo>
                  <a:pt x="5917" y="230"/>
                </a:lnTo>
                <a:lnTo>
                  <a:pt x="5917" y="246"/>
                </a:lnTo>
                <a:lnTo>
                  <a:pt x="5918" y="260"/>
                </a:lnTo>
                <a:lnTo>
                  <a:pt x="5918" y="272"/>
                </a:lnTo>
                <a:lnTo>
                  <a:pt x="5918" y="301"/>
                </a:lnTo>
                <a:lnTo>
                  <a:pt x="5919" y="300"/>
                </a:lnTo>
                <a:lnTo>
                  <a:pt x="5919" y="291"/>
                </a:lnTo>
                <a:lnTo>
                  <a:pt x="5919" y="312"/>
                </a:lnTo>
                <a:lnTo>
                  <a:pt x="5919" y="285"/>
                </a:lnTo>
                <a:lnTo>
                  <a:pt x="5920" y="299"/>
                </a:lnTo>
                <a:lnTo>
                  <a:pt x="5920" y="287"/>
                </a:lnTo>
                <a:lnTo>
                  <a:pt x="5921" y="257"/>
                </a:lnTo>
                <a:lnTo>
                  <a:pt x="5921" y="228"/>
                </a:lnTo>
                <a:lnTo>
                  <a:pt x="5921" y="226"/>
                </a:lnTo>
                <a:lnTo>
                  <a:pt x="5921" y="231"/>
                </a:lnTo>
                <a:lnTo>
                  <a:pt x="5922" y="233"/>
                </a:lnTo>
                <a:lnTo>
                  <a:pt x="5922" y="261"/>
                </a:lnTo>
                <a:lnTo>
                  <a:pt x="5922" y="385"/>
                </a:lnTo>
                <a:lnTo>
                  <a:pt x="5922" y="433"/>
                </a:lnTo>
                <a:lnTo>
                  <a:pt x="5923" y="420"/>
                </a:lnTo>
                <a:lnTo>
                  <a:pt x="5923" y="379"/>
                </a:lnTo>
                <a:lnTo>
                  <a:pt x="5923" y="370"/>
                </a:lnTo>
                <a:lnTo>
                  <a:pt x="5924" y="366"/>
                </a:lnTo>
                <a:lnTo>
                  <a:pt x="5924" y="339"/>
                </a:lnTo>
                <a:lnTo>
                  <a:pt x="5924" y="352"/>
                </a:lnTo>
                <a:lnTo>
                  <a:pt x="5925" y="381"/>
                </a:lnTo>
                <a:lnTo>
                  <a:pt x="5925" y="374"/>
                </a:lnTo>
                <a:lnTo>
                  <a:pt x="5925" y="365"/>
                </a:lnTo>
                <a:lnTo>
                  <a:pt x="5926" y="372"/>
                </a:lnTo>
                <a:lnTo>
                  <a:pt x="5926" y="383"/>
                </a:lnTo>
                <a:lnTo>
                  <a:pt x="5926" y="401"/>
                </a:lnTo>
                <a:lnTo>
                  <a:pt x="5926" y="376"/>
                </a:lnTo>
                <a:lnTo>
                  <a:pt x="5927" y="375"/>
                </a:lnTo>
                <a:lnTo>
                  <a:pt x="5927" y="363"/>
                </a:lnTo>
                <a:lnTo>
                  <a:pt x="5927" y="380"/>
                </a:lnTo>
                <a:lnTo>
                  <a:pt x="5928" y="371"/>
                </a:lnTo>
                <a:lnTo>
                  <a:pt x="5928" y="346"/>
                </a:lnTo>
                <a:lnTo>
                  <a:pt x="5928" y="359"/>
                </a:lnTo>
                <a:lnTo>
                  <a:pt x="5929" y="341"/>
                </a:lnTo>
                <a:lnTo>
                  <a:pt x="5929" y="314"/>
                </a:lnTo>
                <a:lnTo>
                  <a:pt x="5929" y="305"/>
                </a:lnTo>
                <a:lnTo>
                  <a:pt x="5930" y="310"/>
                </a:lnTo>
                <a:lnTo>
                  <a:pt x="5930" y="300"/>
                </a:lnTo>
                <a:lnTo>
                  <a:pt x="5930" y="312"/>
                </a:lnTo>
                <a:lnTo>
                  <a:pt x="5930" y="328"/>
                </a:lnTo>
                <a:lnTo>
                  <a:pt x="5931" y="291"/>
                </a:lnTo>
                <a:lnTo>
                  <a:pt x="5931" y="269"/>
                </a:lnTo>
                <a:lnTo>
                  <a:pt x="5932" y="298"/>
                </a:lnTo>
                <a:lnTo>
                  <a:pt x="5932" y="315"/>
                </a:lnTo>
                <a:lnTo>
                  <a:pt x="5932" y="312"/>
                </a:lnTo>
                <a:lnTo>
                  <a:pt x="5932" y="297"/>
                </a:lnTo>
                <a:lnTo>
                  <a:pt x="5933" y="305"/>
                </a:lnTo>
                <a:lnTo>
                  <a:pt x="5933" y="334"/>
                </a:lnTo>
                <a:lnTo>
                  <a:pt x="5933" y="359"/>
                </a:lnTo>
                <a:lnTo>
                  <a:pt x="5933" y="324"/>
                </a:lnTo>
                <a:lnTo>
                  <a:pt x="5934" y="330"/>
                </a:lnTo>
                <a:lnTo>
                  <a:pt x="5934" y="292"/>
                </a:lnTo>
                <a:lnTo>
                  <a:pt x="5934" y="271"/>
                </a:lnTo>
                <a:lnTo>
                  <a:pt x="5935" y="241"/>
                </a:lnTo>
                <a:lnTo>
                  <a:pt x="5935" y="207"/>
                </a:lnTo>
                <a:lnTo>
                  <a:pt x="5935" y="204"/>
                </a:lnTo>
                <a:lnTo>
                  <a:pt x="5936" y="213"/>
                </a:lnTo>
                <a:lnTo>
                  <a:pt x="5936" y="196"/>
                </a:lnTo>
                <a:lnTo>
                  <a:pt x="5936" y="208"/>
                </a:lnTo>
                <a:lnTo>
                  <a:pt x="5937" y="198"/>
                </a:lnTo>
                <a:lnTo>
                  <a:pt x="5937" y="214"/>
                </a:lnTo>
                <a:lnTo>
                  <a:pt x="5937" y="197"/>
                </a:lnTo>
                <a:lnTo>
                  <a:pt x="5937" y="213"/>
                </a:lnTo>
                <a:lnTo>
                  <a:pt x="5938" y="213"/>
                </a:lnTo>
                <a:lnTo>
                  <a:pt x="5938" y="207"/>
                </a:lnTo>
                <a:lnTo>
                  <a:pt x="5938" y="257"/>
                </a:lnTo>
                <a:lnTo>
                  <a:pt x="5939" y="239"/>
                </a:lnTo>
                <a:lnTo>
                  <a:pt x="5939" y="234"/>
                </a:lnTo>
                <a:lnTo>
                  <a:pt x="5939" y="258"/>
                </a:lnTo>
                <a:lnTo>
                  <a:pt x="5940" y="260"/>
                </a:lnTo>
                <a:lnTo>
                  <a:pt x="5940" y="285"/>
                </a:lnTo>
                <a:lnTo>
                  <a:pt x="5940" y="299"/>
                </a:lnTo>
                <a:lnTo>
                  <a:pt x="5941" y="293"/>
                </a:lnTo>
                <a:lnTo>
                  <a:pt x="5941" y="290"/>
                </a:lnTo>
                <a:lnTo>
                  <a:pt x="5941" y="298"/>
                </a:lnTo>
                <a:lnTo>
                  <a:pt x="5941" y="298"/>
                </a:lnTo>
                <a:lnTo>
                  <a:pt x="5942" y="307"/>
                </a:lnTo>
                <a:lnTo>
                  <a:pt x="5942" y="309"/>
                </a:lnTo>
                <a:lnTo>
                  <a:pt x="5943" y="290"/>
                </a:lnTo>
                <a:lnTo>
                  <a:pt x="5943" y="285"/>
                </a:lnTo>
                <a:lnTo>
                  <a:pt x="5943" y="281"/>
                </a:lnTo>
                <a:lnTo>
                  <a:pt x="5943" y="275"/>
                </a:lnTo>
                <a:lnTo>
                  <a:pt x="5944" y="248"/>
                </a:lnTo>
                <a:lnTo>
                  <a:pt x="5944" y="265"/>
                </a:lnTo>
                <a:lnTo>
                  <a:pt x="5944" y="249"/>
                </a:lnTo>
                <a:lnTo>
                  <a:pt x="5945" y="238"/>
                </a:lnTo>
                <a:lnTo>
                  <a:pt x="5945" y="211"/>
                </a:lnTo>
                <a:lnTo>
                  <a:pt x="5945" y="207"/>
                </a:lnTo>
                <a:lnTo>
                  <a:pt x="5945" y="196"/>
                </a:lnTo>
                <a:lnTo>
                  <a:pt x="5946" y="207"/>
                </a:lnTo>
                <a:lnTo>
                  <a:pt x="5946" y="192"/>
                </a:lnTo>
                <a:lnTo>
                  <a:pt x="5947" y="213"/>
                </a:lnTo>
                <a:lnTo>
                  <a:pt x="5947" y="198"/>
                </a:lnTo>
                <a:lnTo>
                  <a:pt x="5947" y="210"/>
                </a:lnTo>
                <a:lnTo>
                  <a:pt x="5947" y="206"/>
                </a:lnTo>
                <a:lnTo>
                  <a:pt x="5948" y="212"/>
                </a:lnTo>
                <a:lnTo>
                  <a:pt x="5948" y="202"/>
                </a:lnTo>
                <a:lnTo>
                  <a:pt x="5948" y="216"/>
                </a:lnTo>
                <a:lnTo>
                  <a:pt x="5948" y="214"/>
                </a:lnTo>
                <a:lnTo>
                  <a:pt x="5949" y="203"/>
                </a:lnTo>
                <a:lnTo>
                  <a:pt x="5949" y="198"/>
                </a:lnTo>
                <a:lnTo>
                  <a:pt x="5949" y="189"/>
                </a:lnTo>
                <a:lnTo>
                  <a:pt x="5950" y="166"/>
                </a:lnTo>
                <a:lnTo>
                  <a:pt x="5950" y="171"/>
                </a:lnTo>
                <a:lnTo>
                  <a:pt x="5950" y="186"/>
                </a:lnTo>
                <a:lnTo>
                  <a:pt x="5951" y="198"/>
                </a:lnTo>
                <a:lnTo>
                  <a:pt x="5951" y="206"/>
                </a:lnTo>
                <a:lnTo>
                  <a:pt x="5951" y="195"/>
                </a:lnTo>
                <a:lnTo>
                  <a:pt x="5952" y="184"/>
                </a:lnTo>
                <a:lnTo>
                  <a:pt x="5952" y="169"/>
                </a:lnTo>
                <a:lnTo>
                  <a:pt x="5952" y="174"/>
                </a:lnTo>
                <a:lnTo>
                  <a:pt x="5952" y="158"/>
                </a:lnTo>
                <a:lnTo>
                  <a:pt x="5953" y="143"/>
                </a:lnTo>
                <a:lnTo>
                  <a:pt x="5953" y="156"/>
                </a:lnTo>
                <a:lnTo>
                  <a:pt x="5954" y="168"/>
                </a:lnTo>
                <a:lnTo>
                  <a:pt x="5954" y="154"/>
                </a:lnTo>
                <a:lnTo>
                  <a:pt x="5954" y="193"/>
                </a:lnTo>
                <a:lnTo>
                  <a:pt x="5954" y="292"/>
                </a:lnTo>
                <a:lnTo>
                  <a:pt x="5955" y="302"/>
                </a:lnTo>
                <a:lnTo>
                  <a:pt x="5955" y="343"/>
                </a:lnTo>
                <a:lnTo>
                  <a:pt x="5955" y="340"/>
                </a:lnTo>
                <a:lnTo>
                  <a:pt x="5956" y="327"/>
                </a:lnTo>
                <a:lnTo>
                  <a:pt x="5956" y="327"/>
                </a:lnTo>
                <a:lnTo>
                  <a:pt x="5956" y="329"/>
                </a:lnTo>
                <a:lnTo>
                  <a:pt x="5956" y="345"/>
                </a:lnTo>
                <a:lnTo>
                  <a:pt x="5957" y="334"/>
                </a:lnTo>
                <a:lnTo>
                  <a:pt x="5957" y="322"/>
                </a:lnTo>
                <a:lnTo>
                  <a:pt x="5958" y="334"/>
                </a:lnTo>
                <a:lnTo>
                  <a:pt x="5958" y="345"/>
                </a:lnTo>
                <a:lnTo>
                  <a:pt x="5958" y="334"/>
                </a:lnTo>
                <a:lnTo>
                  <a:pt x="5958" y="321"/>
                </a:lnTo>
                <a:lnTo>
                  <a:pt x="5959" y="311"/>
                </a:lnTo>
                <a:lnTo>
                  <a:pt x="5959" y="324"/>
                </a:lnTo>
                <a:lnTo>
                  <a:pt x="5959" y="307"/>
                </a:lnTo>
                <a:lnTo>
                  <a:pt x="5960" y="300"/>
                </a:lnTo>
                <a:lnTo>
                  <a:pt x="5960" y="305"/>
                </a:lnTo>
                <a:lnTo>
                  <a:pt x="5960" y="311"/>
                </a:lnTo>
                <a:lnTo>
                  <a:pt x="5960" y="277"/>
                </a:lnTo>
                <a:lnTo>
                  <a:pt x="5961" y="278"/>
                </a:lnTo>
                <a:lnTo>
                  <a:pt x="5961" y="281"/>
                </a:lnTo>
                <a:lnTo>
                  <a:pt x="5962" y="276"/>
                </a:lnTo>
                <a:lnTo>
                  <a:pt x="5962" y="246"/>
                </a:lnTo>
                <a:lnTo>
                  <a:pt x="5962" y="237"/>
                </a:lnTo>
                <a:lnTo>
                  <a:pt x="5962" y="272"/>
                </a:lnTo>
                <a:lnTo>
                  <a:pt x="5963" y="245"/>
                </a:lnTo>
                <a:lnTo>
                  <a:pt x="5963" y="203"/>
                </a:lnTo>
                <a:lnTo>
                  <a:pt x="5963" y="221"/>
                </a:lnTo>
                <a:lnTo>
                  <a:pt x="5963" y="206"/>
                </a:lnTo>
                <a:lnTo>
                  <a:pt x="5964" y="220"/>
                </a:lnTo>
                <a:lnTo>
                  <a:pt x="5964" y="216"/>
                </a:lnTo>
                <a:lnTo>
                  <a:pt x="5965" y="230"/>
                </a:lnTo>
                <a:lnTo>
                  <a:pt x="5965" y="205"/>
                </a:lnTo>
                <a:lnTo>
                  <a:pt x="5965" y="212"/>
                </a:lnTo>
                <a:lnTo>
                  <a:pt x="5965" y="209"/>
                </a:lnTo>
                <a:lnTo>
                  <a:pt x="5966" y="227"/>
                </a:lnTo>
                <a:lnTo>
                  <a:pt x="5966" y="266"/>
                </a:lnTo>
                <a:lnTo>
                  <a:pt x="5966" y="235"/>
                </a:lnTo>
                <a:lnTo>
                  <a:pt x="5967" y="210"/>
                </a:lnTo>
                <a:lnTo>
                  <a:pt x="5967" y="155"/>
                </a:lnTo>
                <a:lnTo>
                  <a:pt x="5967" y="140"/>
                </a:lnTo>
                <a:lnTo>
                  <a:pt x="5967" y="148"/>
                </a:lnTo>
                <a:lnTo>
                  <a:pt x="5968" y="157"/>
                </a:lnTo>
                <a:lnTo>
                  <a:pt x="5968" y="166"/>
                </a:lnTo>
                <a:lnTo>
                  <a:pt x="5969" y="168"/>
                </a:lnTo>
                <a:lnTo>
                  <a:pt x="5969" y="148"/>
                </a:lnTo>
                <a:lnTo>
                  <a:pt x="5969" y="173"/>
                </a:lnTo>
                <a:lnTo>
                  <a:pt x="5969" y="144"/>
                </a:lnTo>
                <a:lnTo>
                  <a:pt x="5970" y="205"/>
                </a:lnTo>
                <a:lnTo>
                  <a:pt x="5970" y="271"/>
                </a:lnTo>
                <a:lnTo>
                  <a:pt x="5970" y="250"/>
                </a:lnTo>
                <a:lnTo>
                  <a:pt x="5971" y="235"/>
                </a:lnTo>
                <a:lnTo>
                  <a:pt x="5971" y="267"/>
                </a:lnTo>
                <a:lnTo>
                  <a:pt x="5971" y="296"/>
                </a:lnTo>
                <a:lnTo>
                  <a:pt x="5972" y="319"/>
                </a:lnTo>
                <a:lnTo>
                  <a:pt x="5972" y="317"/>
                </a:lnTo>
                <a:lnTo>
                  <a:pt x="5972" y="349"/>
                </a:lnTo>
                <a:lnTo>
                  <a:pt x="5973" y="308"/>
                </a:lnTo>
                <a:lnTo>
                  <a:pt x="5973" y="309"/>
                </a:lnTo>
                <a:lnTo>
                  <a:pt x="5973" y="314"/>
                </a:lnTo>
                <a:lnTo>
                  <a:pt x="5973" y="300"/>
                </a:lnTo>
                <a:lnTo>
                  <a:pt x="5974" y="300"/>
                </a:lnTo>
                <a:lnTo>
                  <a:pt x="5974" y="294"/>
                </a:lnTo>
                <a:lnTo>
                  <a:pt x="5974" y="290"/>
                </a:lnTo>
                <a:lnTo>
                  <a:pt x="5974" y="301"/>
                </a:lnTo>
                <a:lnTo>
                  <a:pt x="5975" y="295"/>
                </a:lnTo>
                <a:lnTo>
                  <a:pt x="5975" y="311"/>
                </a:lnTo>
                <a:lnTo>
                  <a:pt x="5976" y="276"/>
                </a:lnTo>
                <a:lnTo>
                  <a:pt x="5976" y="284"/>
                </a:lnTo>
                <a:lnTo>
                  <a:pt x="5976" y="293"/>
                </a:lnTo>
                <a:lnTo>
                  <a:pt x="5976" y="272"/>
                </a:lnTo>
                <a:lnTo>
                  <a:pt x="5977" y="253"/>
                </a:lnTo>
                <a:lnTo>
                  <a:pt x="5977" y="277"/>
                </a:lnTo>
                <a:lnTo>
                  <a:pt x="5977" y="276"/>
                </a:lnTo>
                <a:lnTo>
                  <a:pt x="5978" y="277"/>
                </a:lnTo>
                <a:lnTo>
                  <a:pt x="5978" y="230"/>
                </a:lnTo>
                <a:lnTo>
                  <a:pt x="5978" y="189"/>
                </a:lnTo>
                <a:lnTo>
                  <a:pt x="5978" y="201"/>
                </a:lnTo>
                <a:lnTo>
                  <a:pt x="5979" y="247"/>
                </a:lnTo>
                <a:lnTo>
                  <a:pt x="5979" y="262"/>
                </a:lnTo>
                <a:lnTo>
                  <a:pt x="5980" y="290"/>
                </a:lnTo>
                <a:lnTo>
                  <a:pt x="5980" y="312"/>
                </a:lnTo>
                <a:lnTo>
                  <a:pt x="5980" y="300"/>
                </a:lnTo>
                <a:lnTo>
                  <a:pt x="5980" y="284"/>
                </a:lnTo>
                <a:lnTo>
                  <a:pt x="5981" y="325"/>
                </a:lnTo>
                <a:lnTo>
                  <a:pt x="5981" y="295"/>
                </a:lnTo>
                <a:lnTo>
                  <a:pt x="5981" y="301"/>
                </a:lnTo>
                <a:lnTo>
                  <a:pt x="5982" y="312"/>
                </a:lnTo>
                <a:lnTo>
                  <a:pt x="5982" y="329"/>
                </a:lnTo>
                <a:lnTo>
                  <a:pt x="5982" y="300"/>
                </a:lnTo>
                <a:lnTo>
                  <a:pt x="5983" y="292"/>
                </a:lnTo>
                <a:lnTo>
                  <a:pt x="5983" y="259"/>
                </a:lnTo>
                <a:lnTo>
                  <a:pt x="5983" y="265"/>
                </a:lnTo>
                <a:lnTo>
                  <a:pt x="5984" y="237"/>
                </a:lnTo>
                <a:lnTo>
                  <a:pt x="5984" y="212"/>
                </a:lnTo>
                <a:lnTo>
                  <a:pt x="5984" y="226"/>
                </a:lnTo>
                <a:lnTo>
                  <a:pt x="5984" y="203"/>
                </a:lnTo>
                <a:lnTo>
                  <a:pt x="5985" y="216"/>
                </a:lnTo>
                <a:lnTo>
                  <a:pt x="5985" y="226"/>
                </a:lnTo>
                <a:lnTo>
                  <a:pt x="5985" y="285"/>
                </a:lnTo>
                <a:lnTo>
                  <a:pt x="5986" y="373"/>
                </a:lnTo>
                <a:lnTo>
                  <a:pt x="5986" y="443"/>
                </a:lnTo>
                <a:lnTo>
                  <a:pt x="5986" y="413"/>
                </a:lnTo>
                <a:lnTo>
                  <a:pt x="5987" y="346"/>
                </a:lnTo>
                <a:lnTo>
                  <a:pt x="5987" y="368"/>
                </a:lnTo>
                <a:lnTo>
                  <a:pt x="5987" y="359"/>
                </a:lnTo>
                <a:lnTo>
                  <a:pt x="5988" y="321"/>
                </a:lnTo>
                <a:lnTo>
                  <a:pt x="5988" y="340"/>
                </a:lnTo>
                <a:lnTo>
                  <a:pt x="5988" y="343"/>
                </a:lnTo>
                <a:lnTo>
                  <a:pt x="5988" y="342"/>
                </a:lnTo>
                <a:lnTo>
                  <a:pt x="5989" y="339"/>
                </a:lnTo>
                <a:lnTo>
                  <a:pt x="5989" y="329"/>
                </a:lnTo>
                <a:lnTo>
                  <a:pt x="5989" y="334"/>
                </a:lnTo>
                <a:lnTo>
                  <a:pt x="5989" y="334"/>
                </a:lnTo>
                <a:lnTo>
                  <a:pt x="5990" y="314"/>
                </a:lnTo>
                <a:lnTo>
                  <a:pt x="5990" y="323"/>
                </a:lnTo>
                <a:lnTo>
                  <a:pt x="5991" y="322"/>
                </a:lnTo>
                <a:lnTo>
                  <a:pt x="5991" y="323"/>
                </a:lnTo>
                <a:lnTo>
                  <a:pt x="5991" y="318"/>
                </a:lnTo>
                <a:lnTo>
                  <a:pt x="5991" y="321"/>
                </a:lnTo>
                <a:lnTo>
                  <a:pt x="5992" y="320"/>
                </a:lnTo>
                <a:lnTo>
                  <a:pt x="5992" y="324"/>
                </a:lnTo>
                <a:lnTo>
                  <a:pt x="5992" y="308"/>
                </a:lnTo>
                <a:lnTo>
                  <a:pt x="5993" y="288"/>
                </a:lnTo>
                <a:lnTo>
                  <a:pt x="5993" y="288"/>
                </a:lnTo>
                <a:lnTo>
                  <a:pt x="5993" y="287"/>
                </a:lnTo>
                <a:lnTo>
                  <a:pt x="5994" y="284"/>
                </a:lnTo>
                <a:lnTo>
                  <a:pt x="5994" y="268"/>
                </a:lnTo>
                <a:lnTo>
                  <a:pt x="5994" y="226"/>
                </a:lnTo>
                <a:lnTo>
                  <a:pt x="5995" y="214"/>
                </a:lnTo>
                <a:lnTo>
                  <a:pt x="5995" y="213"/>
                </a:lnTo>
                <a:lnTo>
                  <a:pt x="5995" y="226"/>
                </a:lnTo>
                <a:lnTo>
                  <a:pt x="5995" y="231"/>
                </a:lnTo>
                <a:lnTo>
                  <a:pt x="5996" y="224"/>
                </a:lnTo>
                <a:lnTo>
                  <a:pt x="5996" y="182"/>
                </a:lnTo>
                <a:lnTo>
                  <a:pt x="5996" y="166"/>
                </a:lnTo>
                <a:lnTo>
                  <a:pt x="5997" y="158"/>
                </a:lnTo>
                <a:lnTo>
                  <a:pt x="5997" y="163"/>
                </a:lnTo>
                <a:lnTo>
                  <a:pt x="5997" y="171"/>
                </a:lnTo>
                <a:lnTo>
                  <a:pt x="5998" y="187"/>
                </a:lnTo>
                <a:lnTo>
                  <a:pt x="5998" y="208"/>
                </a:lnTo>
                <a:lnTo>
                  <a:pt x="5998" y="184"/>
                </a:lnTo>
                <a:lnTo>
                  <a:pt x="5999" y="177"/>
                </a:lnTo>
                <a:lnTo>
                  <a:pt x="5999" y="183"/>
                </a:lnTo>
                <a:lnTo>
                  <a:pt x="5999" y="169"/>
                </a:lnTo>
                <a:lnTo>
                  <a:pt x="5999" y="162"/>
                </a:lnTo>
                <a:lnTo>
                  <a:pt x="6000" y="191"/>
                </a:lnTo>
                <a:lnTo>
                  <a:pt x="6000" y="192"/>
                </a:lnTo>
                <a:lnTo>
                  <a:pt x="6000" y="183"/>
                </a:lnTo>
                <a:lnTo>
                  <a:pt x="6001" y="177"/>
                </a:lnTo>
                <a:lnTo>
                  <a:pt x="6001" y="179"/>
                </a:lnTo>
                <a:lnTo>
                  <a:pt x="6001" y="195"/>
                </a:lnTo>
                <a:lnTo>
                  <a:pt x="6002" y="230"/>
                </a:lnTo>
                <a:lnTo>
                  <a:pt x="6002" y="180"/>
                </a:lnTo>
                <a:lnTo>
                  <a:pt x="6002" y="211"/>
                </a:lnTo>
                <a:lnTo>
                  <a:pt x="6003" y="231"/>
                </a:lnTo>
                <a:lnTo>
                  <a:pt x="6003" y="237"/>
                </a:lnTo>
                <a:lnTo>
                  <a:pt x="6003" y="221"/>
                </a:lnTo>
                <a:lnTo>
                  <a:pt x="6003" y="235"/>
                </a:lnTo>
                <a:lnTo>
                  <a:pt x="6004" y="213"/>
                </a:lnTo>
                <a:lnTo>
                  <a:pt x="6004" y="190"/>
                </a:lnTo>
                <a:lnTo>
                  <a:pt x="6005" y="180"/>
                </a:lnTo>
                <a:lnTo>
                  <a:pt x="6005" y="179"/>
                </a:lnTo>
                <a:lnTo>
                  <a:pt x="6005" y="183"/>
                </a:lnTo>
                <a:lnTo>
                  <a:pt x="6005" y="177"/>
                </a:lnTo>
                <a:lnTo>
                  <a:pt x="6006" y="195"/>
                </a:lnTo>
                <a:lnTo>
                  <a:pt x="6006" y="184"/>
                </a:lnTo>
                <a:lnTo>
                  <a:pt x="6006" y="185"/>
                </a:lnTo>
                <a:lnTo>
                  <a:pt x="6006" y="185"/>
                </a:lnTo>
                <a:lnTo>
                  <a:pt x="6007" y="173"/>
                </a:lnTo>
                <a:lnTo>
                  <a:pt x="6007" y="166"/>
                </a:lnTo>
                <a:lnTo>
                  <a:pt x="6007" y="158"/>
                </a:lnTo>
                <a:lnTo>
                  <a:pt x="6008" y="150"/>
                </a:lnTo>
                <a:lnTo>
                  <a:pt x="6008" y="178"/>
                </a:lnTo>
                <a:lnTo>
                  <a:pt x="6008" y="173"/>
                </a:lnTo>
                <a:lnTo>
                  <a:pt x="6009" y="176"/>
                </a:lnTo>
                <a:lnTo>
                  <a:pt x="6009" y="172"/>
                </a:lnTo>
                <a:lnTo>
                  <a:pt x="6009" y="160"/>
                </a:lnTo>
                <a:lnTo>
                  <a:pt x="6010" y="175"/>
                </a:lnTo>
                <a:lnTo>
                  <a:pt x="6010" y="247"/>
                </a:lnTo>
                <a:lnTo>
                  <a:pt x="6010" y="205"/>
                </a:lnTo>
                <a:lnTo>
                  <a:pt x="6010" y="203"/>
                </a:lnTo>
                <a:lnTo>
                  <a:pt x="6011" y="201"/>
                </a:lnTo>
                <a:lnTo>
                  <a:pt x="6011" y="214"/>
                </a:lnTo>
                <a:lnTo>
                  <a:pt x="6011" y="212"/>
                </a:lnTo>
                <a:lnTo>
                  <a:pt x="6012" y="207"/>
                </a:lnTo>
                <a:lnTo>
                  <a:pt x="6012" y="190"/>
                </a:lnTo>
                <a:lnTo>
                  <a:pt x="6012" y="172"/>
                </a:lnTo>
                <a:lnTo>
                  <a:pt x="6013" y="168"/>
                </a:lnTo>
                <a:lnTo>
                  <a:pt x="6013" y="129"/>
                </a:lnTo>
                <a:lnTo>
                  <a:pt x="6013" y="141"/>
                </a:lnTo>
                <a:lnTo>
                  <a:pt x="6014" y="144"/>
                </a:lnTo>
                <a:lnTo>
                  <a:pt x="6014" y="165"/>
                </a:lnTo>
                <a:lnTo>
                  <a:pt x="6014" y="153"/>
                </a:lnTo>
                <a:lnTo>
                  <a:pt x="6014" y="208"/>
                </a:lnTo>
                <a:lnTo>
                  <a:pt x="6015" y="145"/>
                </a:lnTo>
                <a:lnTo>
                  <a:pt x="6015" y="148"/>
                </a:lnTo>
                <a:lnTo>
                  <a:pt x="6016" y="125"/>
                </a:lnTo>
                <a:lnTo>
                  <a:pt x="6016" y="124"/>
                </a:lnTo>
                <a:lnTo>
                  <a:pt x="6016" y="129"/>
                </a:lnTo>
                <a:lnTo>
                  <a:pt x="6016" y="138"/>
                </a:lnTo>
                <a:lnTo>
                  <a:pt x="6017" y="142"/>
                </a:lnTo>
                <a:lnTo>
                  <a:pt x="6017" y="146"/>
                </a:lnTo>
                <a:lnTo>
                  <a:pt x="6017" y="124"/>
                </a:lnTo>
                <a:lnTo>
                  <a:pt x="6018" y="156"/>
                </a:lnTo>
                <a:lnTo>
                  <a:pt x="6018" y="251"/>
                </a:lnTo>
                <a:lnTo>
                  <a:pt x="6018" y="284"/>
                </a:lnTo>
                <a:lnTo>
                  <a:pt x="6018" y="355"/>
                </a:lnTo>
                <a:lnTo>
                  <a:pt x="6019" y="351"/>
                </a:lnTo>
                <a:lnTo>
                  <a:pt x="6019" y="339"/>
                </a:lnTo>
                <a:lnTo>
                  <a:pt x="6020" y="318"/>
                </a:lnTo>
                <a:lnTo>
                  <a:pt x="6020" y="316"/>
                </a:lnTo>
                <a:lnTo>
                  <a:pt x="6020" y="335"/>
                </a:lnTo>
                <a:lnTo>
                  <a:pt x="6020" y="318"/>
                </a:lnTo>
                <a:lnTo>
                  <a:pt x="6021" y="319"/>
                </a:lnTo>
                <a:lnTo>
                  <a:pt x="6021" y="335"/>
                </a:lnTo>
                <a:lnTo>
                  <a:pt x="6021" y="323"/>
                </a:lnTo>
                <a:lnTo>
                  <a:pt x="6021" y="316"/>
                </a:lnTo>
                <a:lnTo>
                  <a:pt x="6022" y="305"/>
                </a:lnTo>
                <a:lnTo>
                  <a:pt x="6022" y="304"/>
                </a:lnTo>
                <a:lnTo>
                  <a:pt x="6022" y="299"/>
                </a:lnTo>
                <a:lnTo>
                  <a:pt x="6023" y="282"/>
                </a:lnTo>
                <a:lnTo>
                  <a:pt x="6023" y="288"/>
                </a:lnTo>
                <a:lnTo>
                  <a:pt x="6023" y="250"/>
                </a:lnTo>
                <a:lnTo>
                  <a:pt x="6024" y="249"/>
                </a:lnTo>
                <a:lnTo>
                  <a:pt x="6024" y="249"/>
                </a:lnTo>
                <a:lnTo>
                  <a:pt x="6024" y="237"/>
                </a:lnTo>
                <a:lnTo>
                  <a:pt x="6025" y="231"/>
                </a:lnTo>
                <a:lnTo>
                  <a:pt x="6025" y="236"/>
                </a:lnTo>
                <a:lnTo>
                  <a:pt x="6025" y="215"/>
                </a:lnTo>
                <a:lnTo>
                  <a:pt x="6025" y="210"/>
                </a:lnTo>
                <a:lnTo>
                  <a:pt x="6026" y="245"/>
                </a:lnTo>
                <a:lnTo>
                  <a:pt x="6026" y="202"/>
                </a:lnTo>
                <a:lnTo>
                  <a:pt x="6027" y="203"/>
                </a:lnTo>
                <a:lnTo>
                  <a:pt x="6027" y="206"/>
                </a:lnTo>
                <a:lnTo>
                  <a:pt x="6027" y="207"/>
                </a:lnTo>
                <a:lnTo>
                  <a:pt x="6027" y="212"/>
                </a:lnTo>
                <a:lnTo>
                  <a:pt x="6028" y="191"/>
                </a:lnTo>
                <a:lnTo>
                  <a:pt x="6028" y="216"/>
                </a:lnTo>
                <a:lnTo>
                  <a:pt x="6028" y="204"/>
                </a:lnTo>
                <a:lnTo>
                  <a:pt x="6029" y="227"/>
                </a:lnTo>
                <a:lnTo>
                  <a:pt x="6029" y="217"/>
                </a:lnTo>
                <a:lnTo>
                  <a:pt x="6029" y="213"/>
                </a:lnTo>
                <a:lnTo>
                  <a:pt x="6029" y="243"/>
                </a:lnTo>
                <a:lnTo>
                  <a:pt x="6030" y="229"/>
                </a:lnTo>
                <a:lnTo>
                  <a:pt x="6030" y="220"/>
                </a:lnTo>
                <a:lnTo>
                  <a:pt x="6031" y="140"/>
                </a:lnTo>
                <a:lnTo>
                  <a:pt x="6031" y="112"/>
                </a:lnTo>
                <a:lnTo>
                  <a:pt x="6031" y="127"/>
                </a:lnTo>
                <a:lnTo>
                  <a:pt x="6031" y="123"/>
                </a:lnTo>
                <a:lnTo>
                  <a:pt x="6032" y="129"/>
                </a:lnTo>
                <a:lnTo>
                  <a:pt x="6032" y="139"/>
                </a:lnTo>
                <a:lnTo>
                  <a:pt x="6032" y="133"/>
                </a:lnTo>
                <a:lnTo>
                  <a:pt x="6032" y="172"/>
                </a:lnTo>
                <a:lnTo>
                  <a:pt x="6033" y="164"/>
                </a:lnTo>
                <a:lnTo>
                  <a:pt x="6033" y="179"/>
                </a:lnTo>
                <a:lnTo>
                  <a:pt x="6033" y="211"/>
                </a:lnTo>
                <a:lnTo>
                  <a:pt x="6034" y="214"/>
                </a:lnTo>
                <a:lnTo>
                  <a:pt x="6034" y="178"/>
                </a:lnTo>
                <a:lnTo>
                  <a:pt x="6034" y="187"/>
                </a:lnTo>
                <a:lnTo>
                  <a:pt x="6035" y="211"/>
                </a:lnTo>
                <a:lnTo>
                  <a:pt x="6035" y="226"/>
                </a:lnTo>
                <a:lnTo>
                  <a:pt x="6035" y="227"/>
                </a:lnTo>
                <a:lnTo>
                  <a:pt x="6036" y="218"/>
                </a:lnTo>
                <a:lnTo>
                  <a:pt x="6036" y="192"/>
                </a:lnTo>
                <a:lnTo>
                  <a:pt x="6036" y="180"/>
                </a:lnTo>
                <a:lnTo>
                  <a:pt x="6036" y="166"/>
                </a:lnTo>
                <a:lnTo>
                  <a:pt x="6037" y="179"/>
                </a:lnTo>
                <a:lnTo>
                  <a:pt x="6037" y="205"/>
                </a:lnTo>
                <a:lnTo>
                  <a:pt x="6038" y="216"/>
                </a:lnTo>
                <a:lnTo>
                  <a:pt x="6038" y="187"/>
                </a:lnTo>
                <a:lnTo>
                  <a:pt x="6038" y="176"/>
                </a:lnTo>
                <a:lnTo>
                  <a:pt x="6038" y="160"/>
                </a:lnTo>
                <a:lnTo>
                  <a:pt x="6039" y="148"/>
                </a:lnTo>
                <a:lnTo>
                  <a:pt x="6039" y="142"/>
                </a:lnTo>
                <a:lnTo>
                  <a:pt x="6039" y="145"/>
                </a:lnTo>
                <a:lnTo>
                  <a:pt x="6040" y="129"/>
                </a:lnTo>
                <a:lnTo>
                  <a:pt x="6040" y="125"/>
                </a:lnTo>
                <a:lnTo>
                  <a:pt x="6040" y="144"/>
                </a:lnTo>
                <a:lnTo>
                  <a:pt x="6040" y="129"/>
                </a:lnTo>
                <a:lnTo>
                  <a:pt x="6041" y="150"/>
                </a:lnTo>
                <a:lnTo>
                  <a:pt x="6041" y="204"/>
                </a:lnTo>
                <a:lnTo>
                  <a:pt x="6042" y="243"/>
                </a:lnTo>
                <a:lnTo>
                  <a:pt x="6042" y="213"/>
                </a:lnTo>
                <a:lnTo>
                  <a:pt x="6042" y="243"/>
                </a:lnTo>
                <a:lnTo>
                  <a:pt x="6042" y="250"/>
                </a:lnTo>
                <a:lnTo>
                  <a:pt x="6043" y="251"/>
                </a:lnTo>
                <a:lnTo>
                  <a:pt x="6043" y="271"/>
                </a:lnTo>
                <a:lnTo>
                  <a:pt x="6043" y="278"/>
                </a:lnTo>
                <a:lnTo>
                  <a:pt x="6044" y="280"/>
                </a:lnTo>
                <a:lnTo>
                  <a:pt x="6044" y="295"/>
                </a:lnTo>
                <a:lnTo>
                  <a:pt x="6044" y="294"/>
                </a:lnTo>
                <a:lnTo>
                  <a:pt x="6045" y="289"/>
                </a:lnTo>
                <a:lnTo>
                  <a:pt x="6045" y="294"/>
                </a:lnTo>
                <a:lnTo>
                  <a:pt x="6045" y="295"/>
                </a:lnTo>
                <a:lnTo>
                  <a:pt x="6046" y="315"/>
                </a:lnTo>
                <a:lnTo>
                  <a:pt x="6046" y="303"/>
                </a:lnTo>
                <a:lnTo>
                  <a:pt x="6046" y="269"/>
                </a:lnTo>
                <a:lnTo>
                  <a:pt x="6046" y="250"/>
                </a:lnTo>
                <a:lnTo>
                  <a:pt x="6047" y="226"/>
                </a:lnTo>
                <a:lnTo>
                  <a:pt x="6047" y="231"/>
                </a:lnTo>
                <a:lnTo>
                  <a:pt x="6047" y="214"/>
                </a:lnTo>
                <a:lnTo>
                  <a:pt x="6047" y="205"/>
                </a:lnTo>
                <a:lnTo>
                  <a:pt x="6048" y="217"/>
                </a:lnTo>
                <a:lnTo>
                  <a:pt x="6048" y="256"/>
                </a:lnTo>
                <a:lnTo>
                  <a:pt x="6049" y="248"/>
                </a:lnTo>
                <a:lnTo>
                  <a:pt x="6049" y="294"/>
                </a:lnTo>
                <a:lnTo>
                  <a:pt x="6049" y="350"/>
                </a:lnTo>
                <a:lnTo>
                  <a:pt x="6049" y="421"/>
                </a:lnTo>
                <a:lnTo>
                  <a:pt x="6050" y="438"/>
                </a:lnTo>
                <a:lnTo>
                  <a:pt x="6050" y="372"/>
                </a:lnTo>
                <a:lnTo>
                  <a:pt x="6050" y="385"/>
                </a:lnTo>
                <a:lnTo>
                  <a:pt x="6051" y="367"/>
                </a:lnTo>
                <a:lnTo>
                  <a:pt x="6051" y="339"/>
                </a:lnTo>
                <a:lnTo>
                  <a:pt x="6051" y="343"/>
                </a:lnTo>
                <a:lnTo>
                  <a:pt x="6051" y="360"/>
                </a:lnTo>
                <a:lnTo>
                  <a:pt x="6052" y="375"/>
                </a:lnTo>
                <a:lnTo>
                  <a:pt x="6052" y="356"/>
                </a:lnTo>
                <a:lnTo>
                  <a:pt x="6053" y="375"/>
                </a:lnTo>
                <a:lnTo>
                  <a:pt x="6053" y="361"/>
                </a:lnTo>
                <a:lnTo>
                  <a:pt x="6053" y="377"/>
                </a:lnTo>
                <a:lnTo>
                  <a:pt x="6053" y="374"/>
                </a:lnTo>
                <a:lnTo>
                  <a:pt x="6054" y="378"/>
                </a:lnTo>
                <a:lnTo>
                  <a:pt x="6054" y="357"/>
                </a:lnTo>
                <a:lnTo>
                  <a:pt x="6054" y="374"/>
                </a:lnTo>
                <a:lnTo>
                  <a:pt x="6055" y="365"/>
                </a:lnTo>
                <a:lnTo>
                  <a:pt x="6055" y="350"/>
                </a:lnTo>
                <a:lnTo>
                  <a:pt x="6055" y="323"/>
                </a:lnTo>
                <a:lnTo>
                  <a:pt x="6056" y="331"/>
                </a:lnTo>
                <a:lnTo>
                  <a:pt x="6056" y="328"/>
                </a:lnTo>
                <a:lnTo>
                  <a:pt x="6056" y="305"/>
                </a:lnTo>
                <a:lnTo>
                  <a:pt x="6057" y="315"/>
                </a:lnTo>
                <a:lnTo>
                  <a:pt x="6057" y="316"/>
                </a:lnTo>
                <a:lnTo>
                  <a:pt x="6057" y="316"/>
                </a:lnTo>
                <a:lnTo>
                  <a:pt x="6057" y="334"/>
                </a:lnTo>
                <a:lnTo>
                  <a:pt x="6058" y="315"/>
                </a:lnTo>
                <a:lnTo>
                  <a:pt x="6058" y="260"/>
                </a:lnTo>
                <a:lnTo>
                  <a:pt x="6058" y="276"/>
                </a:lnTo>
                <a:lnTo>
                  <a:pt x="6059" y="295"/>
                </a:lnTo>
                <a:lnTo>
                  <a:pt x="6059" y="307"/>
                </a:lnTo>
                <a:lnTo>
                  <a:pt x="6059" y="302"/>
                </a:lnTo>
                <a:lnTo>
                  <a:pt x="6060" y="295"/>
                </a:lnTo>
                <a:lnTo>
                  <a:pt x="6060" y="314"/>
                </a:lnTo>
                <a:lnTo>
                  <a:pt x="6060" y="329"/>
                </a:lnTo>
                <a:lnTo>
                  <a:pt x="6061" y="301"/>
                </a:lnTo>
                <a:lnTo>
                  <a:pt x="6061" y="317"/>
                </a:lnTo>
                <a:lnTo>
                  <a:pt x="6061" y="290"/>
                </a:lnTo>
                <a:lnTo>
                  <a:pt x="6061" y="280"/>
                </a:lnTo>
                <a:lnTo>
                  <a:pt x="6062" y="289"/>
                </a:lnTo>
                <a:lnTo>
                  <a:pt x="6062" y="265"/>
                </a:lnTo>
                <a:lnTo>
                  <a:pt x="6062" y="250"/>
                </a:lnTo>
                <a:lnTo>
                  <a:pt x="6062" y="212"/>
                </a:lnTo>
                <a:lnTo>
                  <a:pt x="6063" y="203"/>
                </a:lnTo>
                <a:lnTo>
                  <a:pt x="6063" y="204"/>
                </a:lnTo>
                <a:lnTo>
                  <a:pt x="6064" y="208"/>
                </a:lnTo>
                <a:lnTo>
                  <a:pt x="6064" y="206"/>
                </a:lnTo>
                <a:lnTo>
                  <a:pt x="6064" y="205"/>
                </a:lnTo>
                <a:lnTo>
                  <a:pt x="6064" y="202"/>
                </a:lnTo>
                <a:lnTo>
                  <a:pt x="6065" y="200"/>
                </a:lnTo>
                <a:lnTo>
                  <a:pt x="6065" y="226"/>
                </a:lnTo>
                <a:lnTo>
                  <a:pt x="6065" y="265"/>
                </a:lnTo>
                <a:lnTo>
                  <a:pt x="6066" y="262"/>
                </a:lnTo>
                <a:lnTo>
                  <a:pt x="6066" y="229"/>
                </a:lnTo>
                <a:lnTo>
                  <a:pt x="6066" y="243"/>
                </a:lnTo>
                <a:lnTo>
                  <a:pt x="6067" y="257"/>
                </a:lnTo>
                <a:lnTo>
                  <a:pt x="6067" y="288"/>
                </a:lnTo>
                <a:lnTo>
                  <a:pt x="6067" y="260"/>
                </a:lnTo>
                <a:lnTo>
                  <a:pt x="6068" y="262"/>
                </a:lnTo>
                <a:lnTo>
                  <a:pt x="6068" y="294"/>
                </a:lnTo>
                <a:lnTo>
                  <a:pt x="6068" y="278"/>
                </a:lnTo>
                <a:lnTo>
                  <a:pt x="6068" y="272"/>
                </a:lnTo>
                <a:lnTo>
                  <a:pt x="6069" y="262"/>
                </a:lnTo>
                <a:lnTo>
                  <a:pt x="6069" y="274"/>
                </a:lnTo>
                <a:lnTo>
                  <a:pt x="6069" y="271"/>
                </a:lnTo>
                <a:lnTo>
                  <a:pt x="6070" y="266"/>
                </a:lnTo>
                <a:lnTo>
                  <a:pt x="6070" y="254"/>
                </a:lnTo>
                <a:lnTo>
                  <a:pt x="6070" y="244"/>
                </a:lnTo>
                <a:lnTo>
                  <a:pt x="6071" y="241"/>
                </a:lnTo>
                <a:lnTo>
                  <a:pt x="6071" y="238"/>
                </a:lnTo>
                <a:lnTo>
                  <a:pt x="6071" y="226"/>
                </a:lnTo>
                <a:lnTo>
                  <a:pt x="6072" y="231"/>
                </a:lnTo>
                <a:lnTo>
                  <a:pt x="6072" y="214"/>
                </a:lnTo>
                <a:lnTo>
                  <a:pt x="6072" y="210"/>
                </a:lnTo>
                <a:lnTo>
                  <a:pt x="6072" y="192"/>
                </a:lnTo>
                <a:lnTo>
                  <a:pt x="6073" y="187"/>
                </a:lnTo>
                <a:lnTo>
                  <a:pt x="6073" y="174"/>
                </a:lnTo>
                <a:lnTo>
                  <a:pt x="6073" y="223"/>
                </a:lnTo>
                <a:lnTo>
                  <a:pt x="6073" y="206"/>
                </a:lnTo>
                <a:lnTo>
                  <a:pt x="6074" y="188"/>
                </a:lnTo>
                <a:lnTo>
                  <a:pt x="6074" y="199"/>
                </a:lnTo>
                <a:lnTo>
                  <a:pt x="6075" y="230"/>
                </a:lnTo>
                <a:lnTo>
                  <a:pt x="6075" y="212"/>
                </a:lnTo>
                <a:lnTo>
                  <a:pt x="6075" y="220"/>
                </a:lnTo>
                <a:lnTo>
                  <a:pt x="6075" y="202"/>
                </a:lnTo>
                <a:lnTo>
                  <a:pt x="6076" y="180"/>
                </a:lnTo>
                <a:lnTo>
                  <a:pt x="6076" y="181"/>
                </a:lnTo>
                <a:lnTo>
                  <a:pt x="6076" y="176"/>
                </a:lnTo>
                <a:lnTo>
                  <a:pt x="6077" y="178"/>
                </a:lnTo>
                <a:lnTo>
                  <a:pt x="6077" y="178"/>
                </a:lnTo>
                <a:lnTo>
                  <a:pt x="6077" y="202"/>
                </a:lnTo>
                <a:lnTo>
                  <a:pt x="6078" y="194"/>
                </a:lnTo>
                <a:lnTo>
                  <a:pt x="6078" y="194"/>
                </a:lnTo>
                <a:lnTo>
                  <a:pt x="6078" y="187"/>
                </a:lnTo>
                <a:lnTo>
                  <a:pt x="6079" y="195"/>
                </a:lnTo>
                <a:lnTo>
                  <a:pt x="6079" y="183"/>
                </a:lnTo>
                <a:lnTo>
                  <a:pt x="6079" y="187"/>
                </a:lnTo>
                <a:lnTo>
                  <a:pt x="6079" y="180"/>
                </a:lnTo>
                <a:lnTo>
                  <a:pt x="6080" y="173"/>
                </a:lnTo>
                <a:lnTo>
                  <a:pt x="6080" y="184"/>
                </a:lnTo>
                <a:lnTo>
                  <a:pt x="6080" y="174"/>
                </a:lnTo>
                <a:lnTo>
                  <a:pt x="6081" y="146"/>
                </a:lnTo>
                <a:lnTo>
                  <a:pt x="6081" y="186"/>
                </a:lnTo>
                <a:lnTo>
                  <a:pt x="6081" y="252"/>
                </a:lnTo>
                <a:lnTo>
                  <a:pt x="6082" y="274"/>
                </a:lnTo>
                <a:lnTo>
                  <a:pt x="6082" y="332"/>
                </a:lnTo>
                <a:lnTo>
                  <a:pt x="6082" y="323"/>
                </a:lnTo>
                <a:lnTo>
                  <a:pt x="6083" y="354"/>
                </a:lnTo>
                <a:lnTo>
                  <a:pt x="6083" y="323"/>
                </a:lnTo>
                <a:lnTo>
                  <a:pt x="6083" y="326"/>
                </a:lnTo>
                <a:lnTo>
                  <a:pt x="6083" y="344"/>
                </a:lnTo>
                <a:lnTo>
                  <a:pt x="6084" y="322"/>
                </a:lnTo>
                <a:lnTo>
                  <a:pt x="6084" y="317"/>
                </a:lnTo>
                <a:lnTo>
                  <a:pt x="6084" y="337"/>
                </a:lnTo>
                <a:lnTo>
                  <a:pt x="6085" y="351"/>
                </a:lnTo>
                <a:lnTo>
                  <a:pt x="6085" y="338"/>
                </a:lnTo>
                <a:lnTo>
                  <a:pt x="6085" y="318"/>
                </a:lnTo>
                <a:lnTo>
                  <a:pt x="6086" y="306"/>
                </a:lnTo>
                <a:lnTo>
                  <a:pt x="6086" y="323"/>
                </a:lnTo>
                <a:lnTo>
                  <a:pt x="6086" y="319"/>
                </a:lnTo>
                <a:lnTo>
                  <a:pt x="6087" y="307"/>
                </a:lnTo>
                <a:lnTo>
                  <a:pt x="6087" y="295"/>
                </a:lnTo>
                <a:lnTo>
                  <a:pt x="6087" y="291"/>
                </a:lnTo>
                <a:lnTo>
                  <a:pt x="6087" y="280"/>
                </a:lnTo>
                <a:lnTo>
                  <a:pt x="6088" y="282"/>
                </a:lnTo>
                <a:lnTo>
                  <a:pt x="6088" y="275"/>
                </a:lnTo>
                <a:lnTo>
                  <a:pt x="6089" y="279"/>
                </a:lnTo>
                <a:lnTo>
                  <a:pt x="6089" y="246"/>
                </a:lnTo>
                <a:lnTo>
                  <a:pt x="6089" y="228"/>
                </a:lnTo>
                <a:lnTo>
                  <a:pt x="6089" y="274"/>
                </a:lnTo>
                <a:lnTo>
                  <a:pt x="6090" y="261"/>
                </a:lnTo>
                <a:lnTo>
                  <a:pt x="6090" y="204"/>
                </a:lnTo>
                <a:lnTo>
                  <a:pt x="6090" y="213"/>
                </a:lnTo>
                <a:lnTo>
                  <a:pt x="6090" y="210"/>
                </a:lnTo>
                <a:lnTo>
                  <a:pt x="6091" y="205"/>
                </a:lnTo>
                <a:lnTo>
                  <a:pt x="6091" y="224"/>
                </a:lnTo>
                <a:lnTo>
                  <a:pt x="6091" y="229"/>
                </a:lnTo>
                <a:lnTo>
                  <a:pt x="6092" y="231"/>
                </a:lnTo>
                <a:lnTo>
                  <a:pt x="6092" y="254"/>
                </a:lnTo>
                <a:lnTo>
                  <a:pt x="6092" y="237"/>
                </a:lnTo>
                <a:lnTo>
                  <a:pt x="6093" y="243"/>
                </a:lnTo>
                <a:lnTo>
                  <a:pt x="6093" y="288"/>
                </a:lnTo>
                <a:lnTo>
                  <a:pt x="6093" y="282"/>
                </a:lnTo>
                <a:lnTo>
                  <a:pt x="6094" y="242"/>
                </a:lnTo>
                <a:lnTo>
                  <a:pt x="6094" y="186"/>
                </a:lnTo>
                <a:lnTo>
                  <a:pt x="6094" y="154"/>
                </a:lnTo>
                <a:lnTo>
                  <a:pt x="6094" y="142"/>
                </a:lnTo>
                <a:lnTo>
                  <a:pt x="6095" y="146"/>
                </a:lnTo>
                <a:lnTo>
                  <a:pt x="6095" y="152"/>
                </a:lnTo>
                <a:lnTo>
                  <a:pt x="6095" y="167"/>
                </a:lnTo>
                <a:lnTo>
                  <a:pt x="6096" y="157"/>
                </a:lnTo>
                <a:lnTo>
                  <a:pt x="6096" y="172"/>
                </a:lnTo>
                <a:lnTo>
                  <a:pt x="6096" y="173"/>
                </a:lnTo>
                <a:lnTo>
                  <a:pt x="6097" y="174"/>
                </a:lnTo>
                <a:lnTo>
                  <a:pt x="6097" y="247"/>
                </a:lnTo>
                <a:lnTo>
                  <a:pt x="6097" y="273"/>
                </a:lnTo>
                <a:lnTo>
                  <a:pt x="6098" y="247"/>
                </a:lnTo>
                <a:lnTo>
                  <a:pt x="6098" y="266"/>
                </a:lnTo>
                <a:lnTo>
                  <a:pt x="6098" y="315"/>
                </a:lnTo>
                <a:lnTo>
                  <a:pt x="6098" y="324"/>
                </a:lnTo>
                <a:lnTo>
                  <a:pt x="6099" y="315"/>
                </a:lnTo>
                <a:lnTo>
                  <a:pt x="6099" y="313"/>
                </a:lnTo>
                <a:lnTo>
                  <a:pt x="6100" y="337"/>
                </a:lnTo>
                <a:lnTo>
                  <a:pt x="6100" y="346"/>
                </a:lnTo>
                <a:lnTo>
                  <a:pt x="6100" y="348"/>
                </a:lnTo>
                <a:lnTo>
                  <a:pt x="6100" y="342"/>
                </a:lnTo>
                <a:lnTo>
                  <a:pt x="6101" y="320"/>
                </a:lnTo>
                <a:lnTo>
                  <a:pt x="6101" y="317"/>
                </a:lnTo>
                <a:lnTo>
                  <a:pt x="6101" y="335"/>
                </a:lnTo>
                <a:lnTo>
                  <a:pt x="6102" y="337"/>
                </a:lnTo>
                <a:lnTo>
                  <a:pt x="6102" y="303"/>
                </a:lnTo>
                <a:lnTo>
                  <a:pt x="6102" y="305"/>
                </a:lnTo>
                <a:lnTo>
                  <a:pt x="6102" y="300"/>
                </a:lnTo>
                <a:lnTo>
                  <a:pt x="6103" y="297"/>
                </a:lnTo>
                <a:lnTo>
                  <a:pt x="6103" y="285"/>
                </a:lnTo>
                <a:lnTo>
                  <a:pt x="6104" y="283"/>
                </a:lnTo>
                <a:lnTo>
                  <a:pt x="6104" y="261"/>
                </a:lnTo>
                <a:lnTo>
                  <a:pt x="6104" y="261"/>
                </a:lnTo>
                <a:lnTo>
                  <a:pt x="6104" y="283"/>
                </a:lnTo>
                <a:lnTo>
                  <a:pt x="6105" y="280"/>
                </a:lnTo>
                <a:lnTo>
                  <a:pt x="6105" y="246"/>
                </a:lnTo>
                <a:lnTo>
                  <a:pt x="6105" y="200"/>
                </a:lnTo>
                <a:lnTo>
                  <a:pt x="6105" y="217"/>
                </a:lnTo>
                <a:lnTo>
                  <a:pt x="6106" y="236"/>
                </a:lnTo>
                <a:lnTo>
                  <a:pt x="6106" y="275"/>
                </a:lnTo>
                <a:lnTo>
                  <a:pt x="6106" y="290"/>
                </a:lnTo>
                <a:lnTo>
                  <a:pt x="6107" y="335"/>
                </a:lnTo>
                <a:lnTo>
                  <a:pt x="6107" y="323"/>
                </a:lnTo>
                <a:lnTo>
                  <a:pt x="6107" y="299"/>
                </a:lnTo>
                <a:lnTo>
                  <a:pt x="6108" y="300"/>
                </a:lnTo>
                <a:lnTo>
                  <a:pt x="6108" y="318"/>
                </a:lnTo>
                <a:lnTo>
                  <a:pt x="6108" y="322"/>
                </a:lnTo>
                <a:lnTo>
                  <a:pt x="6109" y="330"/>
                </a:lnTo>
                <a:lnTo>
                  <a:pt x="6109" y="330"/>
                </a:lnTo>
                <a:lnTo>
                  <a:pt x="6109" y="326"/>
                </a:lnTo>
                <a:lnTo>
                  <a:pt x="6109" y="309"/>
                </a:lnTo>
                <a:lnTo>
                  <a:pt x="6110" y="293"/>
                </a:lnTo>
                <a:lnTo>
                  <a:pt x="6110" y="277"/>
                </a:lnTo>
                <a:lnTo>
                  <a:pt x="6111" y="247"/>
                </a:lnTo>
                <a:lnTo>
                  <a:pt x="6111" y="229"/>
                </a:lnTo>
                <a:lnTo>
                  <a:pt x="6111" y="232"/>
                </a:lnTo>
                <a:lnTo>
                  <a:pt x="6111" y="222"/>
                </a:lnTo>
                <a:lnTo>
                  <a:pt x="6112" y="206"/>
                </a:lnTo>
                <a:lnTo>
                  <a:pt x="6112" y="201"/>
                </a:lnTo>
                <a:lnTo>
                  <a:pt x="6112" y="203"/>
                </a:lnTo>
                <a:lnTo>
                  <a:pt x="6113" y="335"/>
                </a:lnTo>
                <a:lnTo>
                  <a:pt x="6113" y="431"/>
                </a:lnTo>
                <a:lnTo>
                  <a:pt x="6113" y="400"/>
                </a:lnTo>
                <a:lnTo>
                  <a:pt x="6113" y="336"/>
                </a:lnTo>
                <a:lnTo>
                  <a:pt x="6114" y="355"/>
                </a:lnTo>
                <a:lnTo>
                  <a:pt x="6114" y="352"/>
                </a:lnTo>
                <a:lnTo>
                  <a:pt x="6115" y="342"/>
                </a:lnTo>
                <a:lnTo>
                  <a:pt x="6115" y="331"/>
                </a:lnTo>
                <a:lnTo>
                  <a:pt x="6115" y="350"/>
                </a:lnTo>
                <a:lnTo>
                  <a:pt x="6115" y="352"/>
                </a:lnTo>
                <a:lnTo>
                  <a:pt x="6116" y="344"/>
                </a:lnTo>
                <a:lnTo>
                  <a:pt x="6116" y="348"/>
                </a:lnTo>
                <a:lnTo>
                  <a:pt x="6116" y="319"/>
                </a:lnTo>
                <a:lnTo>
                  <a:pt x="6116" y="301"/>
                </a:lnTo>
                <a:lnTo>
                  <a:pt x="6117" y="314"/>
                </a:lnTo>
                <a:lnTo>
                  <a:pt x="6117" y="312"/>
                </a:lnTo>
                <a:lnTo>
                  <a:pt x="6118" y="323"/>
                </a:lnTo>
                <a:lnTo>
                  <a:pt x="6118" y="325"/>
                </a:lnTo>
                <a:lnTo>
                  <a:pt x="6118" y="336"/>
                </a:lnTo>
                <a:lnTo>
                  <a:pt x="6118" y="332"/>
                </a:lnTo>
                <a:lnTo>
                  <a:pt x="6119" y="324"/>
                </a:lnTo>
                <a:lnTo>
                  <a:pt x="6119" y="325"/>
                </a:lnTo>
                <a:lnTo>
                  <a:pt x="6119" y="312"/>
                </a:lnTo>
                <a:lnTo>
                  <a:pt x="6120" y="279"/>
                </a:lnTo>
                <a:lnTo>
                  <a:pt x="6120" y="294"/>
                </a:lnTo>
                <a:lnTo>
                  <a:pt x="6120" y="273"/>
                </a:lnTo>
                <a:lnTo>
                  <a:pt x="6120" y="272"/>
                </a:lnTo>
                <a:lnTo>
                  <a:pt x="6121" y="271"/>
                </a:lnTo>
                <a:lnTo>
                  <a:pt x="6121" y="229"/>
                </a:lnTo>
                <a:lnTo>
                  <a:pt x="6122" y="212"/>
                </a:lnTo>
                <a:lnTo>
                  <a:pt x="6122" y="217"/>
                </a:lnTo>
                <a:lnTo>
                  <a:pt x="6122" y="226"/>
                </a:lnTo>
                <a:lnTo>
                  <a:pt x="6122" y="229"/>
                </a:lnTo>
                <a:lnTo>
                  <a:pt x="6123" y="242"/>
                </a:lnTo>
                <a:lnTo>
                  <a:pt x="6123" y="186"/>
                </a:lnTo>
                <a:lnTo>
                  <a:pt x="6123" y="176"/>
                </a:lnTo>
                <a:lnTo>
                  <a:pt x="6124" y="160"/>
                </a:lnTo>
                <a:lnTo>
                  <a:pt x="6124" y="177"/>
                </a:lnTo>
                <a:lnTo>
                  <a:pt x="6124" y="169"/>
                </a:lnTo>
                <a:lnTo>
                  <a:pt x="6124" y="186"/>
                </a:lnTo>
                <a:lnTo>
                  <a:pt x="6125" y="192"/>
                </a:lnTo>
                <a:lnTo>
                  <a:pt x="6125" y="191"/>
                </a:lnTo>
                <a:lnTo>
                  <a:pt x="6126" y="168"/>
                </a:lnTo>
                <a:lnTo>
                  <a:pt x="6126" y="166"/>
                </a:lnTo>
                <a:lnTo>
                  <a:pt x="6126" y="170"/>
                </a:lnTo>
                <a:lnTo>
                  <a:pt x="6126" y="170"/>
                </a:lnTo>
                <a:lnTo>
                  <a:pt x="6127" y="188"/>
                </a:lnTo>
                <a:lnTo>
                  <a:pt x="6127" y="187"/>
                </a:lnTo>
                <a:lnTo>
                  <a:pt x="6127" y="171"/>
                </a:lnTo>
                <a:lnTo>
                  <a:pt x="6128" y="180"/>
                </a:lnTo>
                <a:lnTo>
                  <a:pt x="6128" y="172"/>
                </a:lnTo>
                <a:lnTo>
                  <a:pt x="6128" y="184"/>
                </a:lnTo>
                <a:lnTo>
                  <a:pt x="6129" y="226"/>
                </a:lnTo>
                <a:lnTo>
                  <a:pt x="6129" y="206"/>
                </a:lnTo>
                <a:lnTo>
                  <a:pt x="6129" y="211"/>
                </a:lnTo>
                <a:lnTo>
                  <a:pt x="6130" y="236"/>
                </a:lnTo>
                <a:lnTo>
                  <a:pt x="6130" y="223"/>
                </a:lnTo>
                <a:lnTo>
                  <a:pt x="6130" y="225"/>
                </a:lnTo>
                <a:lnTo>
                  <a:pt x="6130" y="229"/>
                </a:lnTo>
                <a:lnTo>
                  <a:pt x="6131" y="231"/>
                </a:lnTo>
                <a:lnTo>
                  <a:pt x="6131" y="209"/>
                </a:lnTo>
                <a:lnTo>
                  <a:pt x="6131" y="180"/>
                </a:lnTo>
                <a:lnTo>
                  <a:pt x="6131" y="173"/>
                </a:lnTo>
                <a:lnTo>
                  <a:pt x="6132" y="180"/>
                </a:lnTo>
                <a:lnTo>
                  <a:pt x="6132" y="177"/>
                </a:lnTo>
                <a:lnTo>
                  <a:pt x="6133" y="186"/>
                </a:lnTo>
                <a:lnTo>
                  <a:pt x="6133" y="188"/>
                </a:lnTo>
                <a:lnTo>
                  <a:pt x="6133" y="182"/>
                </a:lnTo>
                <a:lnTo>
                  <a:pt x="6133" y="187"/>
                </a:lnTo>
                <a:lnTo>
                  <a:pt x="6134" y="181"/>
                </a:lnTo>
                <a:lnTo>
                  <a:pt x="6134" y="168"/>
                </a:lnTo>
                <a:lnTo>
                  <a:pt x="6134" y="176"/>
                </a:lnTo>
                <a:lnTo>
                  <a:pt x="6135" y="164"/>
                </a:lnTo>
                <a:lnTo>
                  <a:pt x="6135" y="184"/>
                </a:lnTo>
                <a:lnTo>
                  <a:pt x="6135" y="180"/>
                </a:lnTo>
                <a:lnTo>
                  <a:pt x="6135" y="180"/>
                </a:lnTo>
                <a:lnTo>
                  <a:pt x="6136" y="186"/>
                </a:lnTo>
                <a:lnTo>
                  <a:pt x="6136" y="176"/>
                </a:lnTo>
                <a:lnTo>
                  <a:pt x="6137" y="163"/>
                </a:lnTo>
                <a:lnTo>
                  <a:pt x="6137" y="215"/>
                </a:lnTo>
                <a:lnTo>
                  <a:pt x="6137" y="199"/>
                </a:lnTo>
                <a:lnTo>
                  <a:pt x="6137" y="186"/>
                </a:lnTo>
                <a:lnTo>
                  <a:pt x="6138" y="183"/>
                </a:lnTo>
                <a:lnTo>
                  <a:pt x="6138" y="224"/>
                </a:lnTo>
                <a:lnTo>
                  <a:pt x="6138" y="239"/>
                </a:lnTo>
                <a:lnTo>
                  <a:pt x="6139" y="233"/>
                </a:lnTo>
                <a:lnTo>
                  <a:pt x="6139" y="216"/>
                </a:lnTo>
                <a:lnTo>
                  <a:pt x="6139" y="179"/>
                </a:lnTo>
                <a:lnTo>
                  <a:pt x="6140" y="161"/>
                </a:lnTo>
                <a:lnTo>
                  <a:pt x="6140" y="157"/>
                </a:lnTo>
                <a:lnTo>
                  <a:pt x="6140" y="145"/>
                </a:lnTo>
                <a:lnTo>
                  <a:pt x="6141" y="156"/>
                </a:lnTo>
                <a:lnTo>
                  <a:pt x="6141" y="161"/>
                </a:lnTo>
                <a:lnTo>
                  <a:pt x="6141" y="181"/>
                </a:lnTo>
                <a:lnTo>
                  <a:pt x="6141" y="212"/>
                </a:lnTo>
                <a:lnTo>
                  <a:pt x="6142" y="195"/>
                </a:lnTo>
                <a:lnTo>
                  <a:pt x="6142" y="182"/>
                </a:lnTo>
                <a:lnTo>
                  <a:pt x="6142" y="151"/>
                </a:lnTo>
                <a:lnTo>
                  <a:pt x="6143" y="133"/>
                </a:lnTo>
                <a:lnTo>
                  <a:pt x="6143" y="135"/>
                </a:lnTo>
                <a:lnTo>
                  <a:pt x="6143" y="135"/>
                </a:lnTo>
                <a:lnTo>
                  <a:pt x="6144" y="142"/>
                </a:lnTo>
                <a:lnTo>
                  <a:pt x="6144" y="153"/>
                </a:lnTo>
                <a:lnTo>
                  <a:pt x="6144" y="137"/>
                </a:lnTo>
                <a:lnTo>
                  <a:pt x="6145" y="136"/>
                </a:lnTo>
                <a:lnTo>
                  <a:pt x="6145" y="226"/>
                </a:lnTo>
                <a:lnTo>
                  <a:pt x="6145" y="282"/>
                </a:lnTo>
                <a:lnTo>
                  <a:pt x="6145" y="333"/>
                </a:lnTo>
                <a:lnTo>
                  <a:pt x="6146" y="335"/>
                </a:lnTo>
                <a:lnTo>
                  <a:pt x="6146" y="346"/>
                </a:lnTo>
                <a:lnTo>
                  <a:pt x="6146" y="323"/>
                </a:lnTo>
                <a:lnTo>
                  <a:pt x="6146" y="332"/>
                </a:lnTo>
                <a:lnTo>
                  <a:pt x="6147" y="350"/>
                </a:lnTo>
                <a:lnTo>
                  <a:pt x="6147" y="333"/>
                </a:lnTo>
                <a:lnTo>
                  <a:pt x="6148" y="320"/>
                </a:lnTo>
                <a:lnTo>
                  <a:pt x="6148" y="330"/>
                </a:lnTo>
                <a:lnTo>
                  <a:pt x="6148" y="338"/>
                </a:lnTo>
                <a:lnTo>
                  <a:pt x="6148" y="309"/>
                </a:lnTo>
                <a:lnTo>
                  <a:pt x="6149" y="322"/>
                </a:lnTo>
                <a:lnTo>
                  <a:pt x="6149" y="294"/>
                </a:lnTo>
                <a:lnTo>
                  <a:pt x="6149" y="301"/>
                </a:lnTo>
                <a:lnTo>
                  <a:pt x="6150" y="287"/>
                </a:lnTo>
                <a:lnTo>
                  <a:pt x="6150" y="278"/>
                </a:lnTo>
                <a:lnTo>
                  <a:pt x="6150" y="250"/>
                </a:lnTo>
                <a:lnTo>
                  <a:pt x="6151" y="259"/>
                </a:lnTo>
                <a:lnTo>
                  <a:pt x="6151" y="239"/>
                </a:lnTo>
                <a:lnTo>
                  <a:pt x="6151" y="241"/>
                </a:lnTo>
                <a:lnTo>
                  <a:pt x="6152" y="246"/>
                </a:lnTo>
                <a:lnTo>
                  <a:pt x="6152" y="237"/>
                </a:lnTo>
                <a:lnTo>
                  <a:pt x="6152" y="220"/>
                </a:lnTo>
                <a:lnTo>
                  <a:pt x="6152" y="196"/>
                </a:lnTo>
                <a:lnTo>
                  <a:pt x="6153" y="232"/>
                </a:lnTo>
                <a:lnTo>
                  <a:pt x="6153" y="239"/>
                </a:lnTo>
                <a:lnTo>
                  <a:pt x="6153" y="202"/>
                </a:lnTo>
                <a:lnTo>
                  <a:pt x="6154" y="201"/>
                </a:lnTo>
                <a:lnTo>
                  <a:pt x="6154" y="197"/>
                </a:lnTo>
                <a:lnTo>
                  <a:pt x="6154" y="196"/>
                </a:lnTo>
                <a:lnTo>
                  <a:pt x="6155" y="207"/>
                </a:lnTo>
                <a:lnTo>
                  <a:pt x="6155" y="199"/>
                </a:lnTo>
                <a:lnTo>
                  <a:pt x="6155" y="198"/>
                </a:lnTo>
                <a:lnTo>
                  <a:pt x="6156" y="211"/>
                </a:lnTo>
                <a:lnTo>
                  <a:pt x="6156" y="189"/>
                </a:lnTo>
                <a:lnTo>
                  <a:pt x="6156" y="194"/>
                </a:lnTo>
                <a:lnTo>
                  <a:pt x="6156" y="203"/>
                </a:lnTo>
                <a:lnTo>
                  <a:pt x="6157" y="233"/>
                </a:lnTo>
                <a:lnTo>
                  <a:pt x="6157" y="218"/>
                </a:lnTo>
                <a:lnTo>
                  <a:pt x="6157" y="175"/>
                </a:lnTo>
                <a:lnTo>
                  <a:pt x="6157" y="129"/>
                </a:lnTo>
                <a:lnTo>
                  <a:pt x="6158" y="126"/>
                </a:lnTo>
                <a:lnTo>
                  <a:pt x="6158" y="113"/>
                </a:lnTo>
                <a:lnTo>
                  <a:pt x="6159" y="133"/>
                </a:lnTo>
                <a:lnTo>
                  <a:pt x="6159" y="143"/>
                </a:lnTo>
                <a:lnTo>
                  <a:pt x="6159" y="141"/>
                </a:lnTo>
                <a:lnTo>
                  <a:pt x="6159" y="164"/>
                </a:lnTo>
                <a:lnTo>
                  <a:pt x="6160" y="158"/>
                </a:lnTo>
                <a:lnTo>
                  <a:pt x="6160" y="170"/>
                </a:lnTo>
                <a:lnTo>
                  <a:pt x="6160" y="204"/>
                </a:lnTo>
                <a:lnTo>
                  <a:pt x="6161" y="219"/>
                </a:lnTo>
                <a:lnTo>
                  <a:pt x="6161" y="209"/>
                </a:lnTo>
                <a:lnTo>
                  <a:pt x="6162" y="167"/>
                </a:lnTo>
                <a:lnTo>
                  <a:pt x="6162" y="202"/>
                </a:lnTo>
                <a:lnTo>
                  <a:pt x="6162" y="229"/>
                </a:lnTo>
                <a:lnTo>
                  <a:pt x="6162" y="228"/>
                </a:lnTo>
                <a:lnTo>
                  <a:pt x="6163" y="214"/>
                </a:lnTo>
                <a:lnTo>
                  <a:pt x="6163" y="199"/>
                </a:lnTo>
                <a:lnTo>
                  <a:pt x="6163" y="192"/>
                </a:lnTo>
                <a:lnTo>
                  <a:pt x="6163" y="165"/>
                </a:lnTo>
                <a:lnTo>
                  <a:pt x="6164" y="171"/>
                </a:lnTo>
                <a:lnTo>
                  <a:pt x="6164" y="170"/>
                </a:lnTo>
                <a:lnTo>
                  <a:pt x="6164" y="203"/>
                </a:lnTo>
                <a:lnTo>
                  <a:pt x="6165" y="216"/>
                </a:lnTo>
                <a:lnTo>
                  <a:pt x="6165" y="164"/>
                </a:lnTo>
                <a:lnTo>
                  <a:pt x="6165" y="159"/>
                </a:lnTo>
                <a:lnTo>
                  <a:pt x="6166" y="153"/>
                </a:lnTo>
                <a:lnTo>
                  <a:pt x="6166" y="152"/>
                </a:lnTo>
                <a:lnTo>
                  <a:pt x="6166" y="143"/>
                </a:lnTo>
                <a:lnTo>
                  <a:pt x="6167" y="147"/>
                </a:lnTo>
                <a:lnTo>
                  <a:pt x="6167" y="145"/>
                </a:lnTo>
                <a:lnTo>
                  <a:pt x="6167" y="145"/>
                </a:lnTo>
                <a:lnTo>
                  <a:pt x="6167" y="152"/>
                </a:lnTo>
                <a:lnTo>
                  <a:pt x="6168" y="175"/>
                </a:lnTo>
                <a:lnTo>
                  <a:pt x="6168" y="223"/>
                </a:lnTo>
                <a:lnTo>
                  <a:pt x="6168" y="272"/>
                </a:lnTo>
                <a:lnTo>
                  <a:pt x="6169" y="229"/>
                </a:lnTo>
                <a:lnTo>
                  <a:pt x="6169" y="219"/>
                </a:lnTo>
                <a:lnTo>
                  <a:pt x="6169" y="216"/>
                </a:lnTo>
                <a:lnTo>
                  <a:pt x="6170" y="231"/>
                </a:lnTo>
                <a:lnTo>
                  <a:pt x="6170" y="229"/>
                </a:lnTo>
                <a:lnTo>
                  <a:pt x="6170" y="262"/>
                </a:lnTo>
                <a:lnTo>
                  <a:pt x="6171" y="234"/>
                </a:lnTo>
                <a:lnTo>
                  <a:pt x="6171" y="242"/>
                </a:lnTo>
                <a:lnTo>
                  <a:pt x="6171" y="232"/>
                </a:lnTo>
                <a:lnTo>
                  <a:pt x="6171" y="248"/>
                </a:lnTo>
                <a:lnTo>
                  <a:pt x="6172" y="255"/>
                </a:lnTo>
                <a:lnTo>
                  <a:pt x="6172" y="256"/>
                </a:lnTo>
                <a:lnTo>
                  <a:pt x="6173" y="266"/>
                </a:lnTo>
                <a:lnTo>
                  <a:pt x="6173" y="275"/>
                </a:lnTo>
                <a:lnTo>
                  <a:pt x="6173" y="252"/>
                </a:lnTo>
                <a:lnTo>
                  <a:pt x="6173" y="255"/>
                </a:lnTo>
                <a:lnTo>
                  <a:pt x="6174" y="212"/>
                </a:lnTo>
                <a:lnTo>
                  <a:pt x="6174" y="238"/>
                </a:lnTo>
                <a:lnTo>
                  <a:pt x="6174" y="216"/>
                </a:lnTo>
                <a:lnTo>
                  <a:pt x="6174" y="200"/>
                </a:lnTo>
                <a:lnTo>
                  <a:pt x="6175" y="191"/>
                </a:lnTo>
                <a:lnTo>
                  <a:pt x="6175" y="228"/>
                </a:lnTo>
                <a:lnTo>
                  <a:pt x="6175" y="235"/>
                </a:lnTo>
                <a:lnTo>
                  <a:pt x="6176" y="219"/>
                </a:lnTo>
                <a:lnTo>
                  <a:pt x="6176" y="300"/>
                </a:lnTo>
                <a:lnTo>
                  <a:pt x="6176" y="399"/>
                </a:lnTo>
                <a:lnTo>
                  <a:pt x="6177" y="453"/>
                </a:lnTo>
                <a:lnTo>
                  <a:pt x="6177" y="402"/>
                </a:lnTo>
                <a:lnTo>
                  <a:pt x="6177" y="376"/>
                </a:lnTo>
                <a:lnTo>
                  <a:pt x="6178" y="358"/>
                </a:lnTo>
                <a:lnTo>
                  <a:pt x="6178" y="349"/>
                </a:lnTo>
                <a:lnTo>
                  <a:pt x="6178" y="332"/>
                </a:lnTo>
                <a:lnTo>
                  <a:pt x="6178" y="347"/>
                </a:lnTo>
                <a:lnTo>
                  <a:pt x="6179" y="373"/>
                </a:lnTo>
                <a:lnTo>
                  <a:pt x="6179" y="357"/>
                </a:lnTo>
                <a:lnTo>
                  <a:pt x="6179" y="368"/>
                </a:lnTo>
                <a:lnTo>
                  <a:pt x="6180" y="371"/>
                </a:lnTo>
                <a:lnTo>
                  <a:pt x="6180" y="373"/>
                </a:lnTo>
                <a:lnTo>
                  <a:pt x="6180" y="364"/>
                </a:lnTo>
                <a:lnTo>
                  <a:pt x="6181" y="340"/>
                </a:lnTo>
                <a:lnTo>
                  <a:pt x="6181" y="350"/>
                </a:lnTo>
                <a:lnTo>
                  <a:pt x="6181" y="351"/>
                </a:lnTo>
                <a:lnTo>
                  <a:pt x="6182" y="352"/>
                </a:lnTo>
                <a:lnTo>
                  <a:pt x="6182" y="334"/>
                </a:lnTo>
                <a:lnTo>
                  <a:pt x="6182" y="310"/>
                </a:lnTo>
                <a:lnTo>
                  <a:pt x="6182" y="330"/>
                </a:lnTo>
                <a:lnTo>
                  <a:pt x="6183" y="313"/>
                </a:lnTo>
                <a:lnTo>
                  <a:pt x="6183" y="288"/>
                </a:lnTo>
                <a:lnTo>
                  <a:pt x="6184" y="274"/>
                </a:lnTo>
                <a:lnTo>
                  <a:pt x="6184" y="277"/>
                </a:lnTo>
                <a:lnTo>
                  <a:pt x="6184" y="267"/>
                </a:lnTo>
                <a:lnTo>
                  <a:pt x="6184" y="304"/>
                </a:lnTo>
                <a:lnTo>
                  <a:pt x="6185" y="322"/>
                </a:lnTo>
                <a:lnTo>
                  <a:pt x="6185" y="242"/>
                </a:lnTo>
                <a:lnTo>
                  <a:pt x="6185" y="206"/>
                </a:lnTo>
                <a:lnTo>
                  <a:pt x="6186" y="257"/>
                </a:lnTo>
                <a:lnTo>
                  <a:pt x="6186" y="272"/>
                </a:lnTo>
                <a:lnTo>
                  <a:pt x="6186" y="267"/>
                </a:lnTo>
                <a:lnTo>
                  <a:pt x="6186" y="258"/>
                </a:lnTo>
                <a:lnTo>
                  <a:pt x="6187" y="250"/>
                </a:lnTo>
                <a:lnTo>
                  <a:pt x="6187" y="268"/>
                </a:lnTo>
                <a:lnTo>
                  <a:pt x="6188" y="306"/>
                </a:lnTo>
                <a:lnTo>
                  <a:pt x="6188" y="273"/>
                </a:lnTo>
                <a:lnTo>
                  <a:pt x="6188" y="253"/>
                </a:lnTo>
                <a:lnTo>
                  <a:pt x="6188" y="245"/>
                </a:lnTo>
                <a:lnTo>
                  <a:pt x="6189" y="228"/>
                </a:lnTo>
                <a:lnTo>
                  <a:pt x="6189" y="215"/>
                </a:lnTo>
                <a:lnTo>
                  <a:pt x="6189" y="188"/>
                </a:lnTo>
                <a:lnTo>
                  <a:pt x="6189" y="177"/>
                </a:lnTo>
                <a:lnTo>
                  <a:pt x="6190" y="194"/>
                </a:lnTo>
                <a:lnTo>
                  <a:pt x="6190" y="195"/>
                </a:lnTo>
                <a:lnTo>
                  <a:pt x="6191" y="188"/>
                </a:lnTo>
                <a:lnTo>
                  <a:pt x="6191" y="196"/>
                </a:lnTo>
                <a:lnTo>
                  <a:pt x="6191" y="187"/>
                </a:lnTo>
                <a:lnTo>
                  <a:pt x="6191" y="196"/>
                </a:lnTo>
                <a:lnTo>
                  <a:pt x="6192" y="217"/>
                </a:lnTo>
                <a:lnTo>
                  <a:pt x="6192" y="236"/>
                </a:lnTo>
                <a:lnTo>
                  <a:pt x="6192" y="265"/>
                </a:lnTo>
                <a:lnTo>
                  <a:pt x="6193" y="258"/>
                </a:lnTo>
                <a:lnTo>
                  <a:pt x="6193" y="260"/>
                </a:lnTo>
                <a:lnTo>
                  <a:pt x="6193" y="239"/>
                </a:lnTo>
                <a:lnTo>
                  <a:pt x="6193" y="263"/>
                </a:lnTo>
                <a:lnTo>
                  <a:pt x="6194" y="287"/>
                </a:lnTo>
                <a:lnTo>
                  <a:pt x="6194" y="292"/>
                </a:lnTo>
                <a:lnTo>
                  <a:pt x="6195" y="277"/>
                </a:lnTo>
                <a:lnTo>
                  <a:pt x="6195" y="293"/>
                </a:lnTo>
                <a:lnTo>
                  <a:pt x="6195" y="289"/>
                </a:lnTo>
                <a:lnTo>
                  <a:pt x="6195" y="291"/>
                </a:lnTo>
                <a:lnTo>
                  <a:pt x="6196" y="286"/>
                </a:lnTo>
                <a:lnTo>
                  <a:pt x="6196" y="287"/>
                </a:lnTo>
                <a:lnTo>
                  <a:pt x="6196" y="288"/>
                </a:lnTo>
                <a:lnTo>
                  <a:pt x="6197" y="272"/>
                </a:lnTo>
                <a:lnTo>
                  <a:pt x="6197" y="281"/>
                </a:lnTo>
                <a:lnTo>
                  <a:pt x="6197" y="260"/>
                </a:lnTo>
                <a:lnTo>
                  <a:pt x="6197" y="272"/>
                </a:lnTo>
                <a:lnTo>
                  <a:pt x="6198" y="256"/>
                </a:lnTo>
                <a:lnTo>
                  <a:pt x="6198" y="259"/>
                </a:lnTo>
                <a:lnTo>
                  <a:pt x="6199" y="248"/>
                </a:lnTo>
                <a:lnTo>
                  <a:pt x="6199" y="230"/>
                </a:lnTo>
                <a:lnTo>
                  <a:pt x="6199" y="223"/>
                </a:lnTo>
                <a:lnTo>
                  <a:pt x="6199" y="217"/>
                </a:lnTo>
                <a:lnTo>
                  <a:pt x="6200" y="213"/>
                </a:lnTo>
                <a:lnTo>
                  <a:pt x="6200" y="204"/>
                </a:lnTo>
                <a:lnTo>
                  <a:pt x="6200" y="205"/>
                </a:lnTo>
                <a:lnTo>
                  <a:pt x="6200" y="194"/>
                </a:lnTo>
                <a:lnTo>
                  <a:pt x="6201" y="190"/>
                </a:lnTo>
                <a:lnTo>
                  <a:pt x="6201" y="218"/>
                </a:lnTo>
                <a:lnTo>
                  <a:pt x="6202" y="239"/>
                </a:lnTo>
                <a:lnTo>
                  <a:pt x="6202" y="235"/>
                </a:lnTo>
                <a:lnTo>
                  <a:pt x="6202" y="227"/>
                </a:lnTo>
                <a:lnTo>
                  <a:pt x="6203" y="238"/>
                </a:lnTo>
                <a:lnTo>
                  <a:pt x="6203" y="259"/>
                </a:lnTo>
                <a:lnTo>
                  <a:pt x="6203" y="251"/>
                </a:lnTo>
                <a:lnTo>
                  <a:pt x="6203" y="235"/>
                </a:lnTo>
                <a:lnTo>
                  <a:pt x="6204" y="248"/>
                </a:lnTo>
                <a:lnTo>
                  <a:pt x="6204" y="244"/>
                </a:lnTo>
                <a:lnTo>
                  <a:pt x="6204" y="250"/>
                </a:lnTo>
                <a:lnTo>
                  <a:pt x="6204" y="252"/>
                </a:lnTo>
                <a:lnTo>
                  <a:pt x="6205" y="242"/>
                </a:lnTo>
                <a:lnTo>
                  <a:pt x="6205" y="246"/>
                </a:lnTo>
                <a:lnTo>
                  <a:pt x="6206" y="243"/>
                </a:lnTo>
                <a:lnTo>
                  <a:pt x="6206" y="255"/>
                </a:lnTo>
                <a:lnTo>
                  <a:pt x="6206" y="252"/>
                </a:lnTo>
                <a:lnTo>
                  <a:pt x="6206" y="247"/>
                </a:lnTo>
                <a:lnTo>
                  <a:pt x="6207" y="254"/>
                </a:lnTo>
                <a:lnTo>
                  <a:pt x="6207" y="265"/>
                </a:lnTo>
                <a:lnTo>
                  <a:pt x="6207" y="253"/>
                </a:lnTo>
                <a:lnTo>
                  <a:pt x="6208" y="267"/>
                </a:lnTo>
                <a:lnTo>
                  <a:pt x="6208" y="280"/>
                </a:lnTo>
                <a:lnTo>
                  <a:pt x="6208" y="274"/>
                </a:lnTo>
                <a:lnTo>
                  <a:pt x="6208" y="270"/>
                </a:lnTo>
                <a:lnTo>
                  <a:pt x="6209" y="256"/>
                </a:lnTo>
                <a:lnTo>
                  <a:pt x="6209" y="262"/>
                </a:lnTo>
                <a:lnTo>
                  <a:pt x="6210" y="263"/>
                </a:lnTo>
                <a:lnTo>
                  <a:pt x="6210" y="257"/>
                </a:lnTo>
                <a:lnTo>
                  <a:pt x="6210" y="256"/>
                </a:lnTo>
                <a:lnTo>
                  <a:pt x="6210" y="264"/>
                </a:lnTo>
                <a:lnTo>
                  <a:pt x="6211" y="268"/>
                </a:lnTo>
                <a:lnTo>
                  <a:pt x="6211" y="272"/>
                </a:lnTo>
                <a:lnTo>
                  <a:pt x="6211" y="260"/>
                </a:lnTo>
                <a:lnTo>
                  <a:pt x="6212" y="257"/>
                </a:lnTo>
                <a:lnTo>
                  <a:pt x="6212" y="262"/>
                </a:lnTo>
                <a:lnTo>
                  <a:pt x="6212" y="268"/>
                </a:lnTo>
                <a:lnTo>
                  <a:pt x="6213" y="242"/>
                </a:lnTo>
                <a:lnTo>
                  <a:pt x="6213" y="243"/>
                </a:lnTo>
                <a:lnTo>
                  <a:pt x="6213" y="240"/>
                </a:lnTo>
                <a:lnTo>
                  <a:pt x="6214" y="249"/>
                </a:lnTo>
                <a:lnTo>
                  <a:pt x="6214" y="244"/>
                </a:lnTo>
                <a:lnTo>
                  <a:pt x="6214" y="230"/>
                </a:lnTo>
                <a:lnTo>
                  <a:pt x="6214" y="222"/>
                </a:lnTo>
                <a:lnTo>
                  <a:pt x="6215" y="229"/>
                </a:lnTo>
                <a:lnTo>
                  <a:pt x="6215" y="254"/>
                </a:lnTo>
                <a:lnTo>
                  <a:pt x="6215" y="235"/>
                </a:lnTo>
                <a:lnTo>
                  <a:pt x="6215" y="242"/>
                </a:lnTo>
                <a:lnTo>
                  <a:pt x="6216" y="238"/>
                </a:lnTo>
                <a:lnTo>
                  <a:pt x="6216" y="224"/>
                </a:lnTo>
                <a:lnTo>
                  <a:pt x="6217" y="218"/>
                </a:lnTo>
                <a:lnTo>
                  <a:pt x="6217" y="244"/>
                </a:lnTo>
                <a:lnTo>
                  <a:pt x="6217" y="255"/>
                </a:lnTo>
                <a:lnTo>
                  <a:pt x="6217" y="249"/>
                </a:lnTo>
                <a:lnTo>
                  <a:pt x="6218" y="273"/>
                </a:lnTo>
                <a:lnTo>
                  <a:pt x="6218" y="259"/>
                </a:lnTo>
                <a:lnTo>
                  <a:pt x="6218" y="257"/>
                </a:lnTo>
                <a:lnTo>
                  <a:pt x="6219" y="278"/>
                </a:lnTo>
                <a:lnTo>
                  <a:pt x="6219" y="292"/>
                </a:lnTo>
                <a:lnTo>
                  <a:pt x="6219" y="266"/>
                </a:lnTo>
                <a:lnTo>
                  <a:pt x="6219" y="268"/>
                </a:lnTo>
                <a:lnTo>
                  <a:pt x="6220" y="269"/>
                </a:lnTo>
                <a:lnTo>
                  <a:pt x="6220" y="277"/>
                </a:lnTo>
                <a:lnTo>
                  <a:pt x="6221" y="312"/>
                </a:lnTo>
                <a:lnTo>
                  <a:pt x="6221" y="317"/>
                </a:lnTo>
                <a:lnTo>
                  <a:pt x="6221" y="293"/>
                </a:lnTo>
                <a:lnTo>
                  <a:pt x="6221" y="285"/>
                </a:lnTo>
                <a:lnTo>
                  <a:pt x="6222" y="271"/>
                </a:lnTo>
                <a:lnTo>
                  <a:pt x="6222" y="266"/>
                </a:lnTo>
                <a:lnTo>
                  <a:pt x="6222" y="306"/>
                </a:lnTo>
                <a:lnTo>
                  <a:pt x="6223" y="298"/>
                </a:lnTo>
                <a:lnTo>
                  <a:pt x="6223" y="290"/>
                </a:lnTo>
                <a:lnTo>
                  <a:pt x="6223" y="296"/>
                </a:lnTo>
                <a:lnTo>
                  <a:pt x="6224" y="280"/>
                </a:lnTo>
                <a:lnTo>
                  <a:pt x="6224" y="278"/>
                </a:lnTo>
                <a:lnTo>
                  <a:pt x="6224" y="291"/>
                </a:lnTo>
                <a:lnTo>
                  <a:pt x="6225" y="280"/>
                </a:lnTo>
                <a:lnTo>
                  <a:pt x="6225" y="283"/>
                </a:lnTo>
                <a:lnTo>
                  <a:pt x="6225" y="314"/>
                </a:lnTo>
                <a:lnTo>
                  <a:pt x="6225" y="281"/>
                </a:lnTo>
                <a:lnTo>
                  <a:pt x="6226" y="283"/>
                </a:lnTo>
                <a:lnTo>
                  <a:pt x="6226" y="301"/>
                </a:lnTo>
                <a:lnTo>
                  <a:pt x="6226" y="311"/>
                </a:lnTo>
                <a:lnTo>
                  <a:pt x="6227" y="301"/>
                </a:lnTo>
                <a:lnTo>
                  <a:pt x="6227" y="294"/>
                </a:lnTo>
                <a:lnTo>
                  <a:pt x="6227" y="296"/>
                </a:lnTo>
                <a:lnTo>
                  <a:pt x="6228" y="297"/>
                </a:lnTo>
                <a:lnTo>
                  <a:pt x="6228" y="274"/>
                </a:lnTo>
                <a:lnTo>
                  <a:pt x="6228" y="259"/>
                </a:lnTo>
                <a:lnTo>
                  <a:pt x="6229" y="243"/>
                </a:lnTo>
                <a:lnTo>
                  <a:pt x="6229" y="238"/>
                </a:lnTo>
                <a:lnTo>
                  <a:pt x="6229" y="223"/>
                </a:lnTo>
                <a:lnTo>
                  <a:pt x="6229" y="220"/>
                </a:lnTo>
                <a:lnTo>
                  <a:pt x="6230" y="225"/>
                </a:lnTo>
                <a:lnTo>
                  <a:pt x="6230" y="205"/>
                </a:lnTo>
                <a:lnTo>
                  <a:pt x="6230" y="205"/>
                </a:lnTo>
                <a:lnTo>
                  <a:pt x="6230" y="188"/>
                </a:lnTo>
                <a:lnTo>
                  <a:pt x="6231" y="171"/>
                </a:lnTo>
                <a:lnTo>
                  <a:pt x="6231" y="152"/>
                </a:lnTo>
                <a:lnTo>
                  <a:pt x="6232" y="155"/>
                </a:lnTo>
                <a:lnTo>
                  <a:pt x="6232" y="146"/>
                </a:lnTo>
                <a:lnTo>
                  <a:pt x="6232" y="132"/>
                </a:lnTo>
                <a:lnTo>
                  <a:pt x="6232" y="156"/>
                </a:lnTo>
                <a:lnTo>
                  <a:pt x="6233" y="126"/>
                </a:lnTo>
                <a:lnTo>
                  <a:pt x="6233" y="155"/>
                </a:lnTo>
                <a:lnTo>
                  <a:pt x="6233" y="93"/>
                </a:lnTo>
                <a:lnTo>
                  <a:pt x="6234" y="85"/>
                </a:lnTo>
                <a:lnTo>
                  <a:pt x="6234" y="78"/>
                </a:lnTo>
                <a:lnTo>
                  <a:pt x="6234" y="61"/>
                </a:lnTo>
                <a:lnTo>
                  <a:pt x="6235" y="55"/>
                </a:lnTo>
                <a:lnTo>
                  <a:pt x="6235" y="51"/>
                </a:lnTo>
                <a:lnTo>
                  <a:pt x="6235" y="67"/>
                </a:lnTo>
                <a:lnTo>
                  <a:pt x="6236" y="100"/>
                </a:lnTo>
                <a:lnTo>
                  <a:pt x="6236" y="125"/>
                </a:lnTo>
                <a:lnTo>
                  <a:pt x="6236" y="145"/>
                </a:lnTo>
                <a:lnTo>
                  <a:pt x="6236" y="133"/>
                </a:lnTo>
                <a:lnTo>
                  <a:pt x="6237" y="131"/>
                </a:lnTo>
                <a:lnTo>
                  <a:pt x="6237" y="152"/>
                </a:lnTo>
                <a:lnTo>
                  <a:pt x="6237" y="137"/>
                </a:lnTo>
                <a:lnTo>
                  <a:pt x="6238" y="135"/>
                </a:lnTo>
                <a:lnTo>
                  <a:pt x="6238" y="103"/>
                </a:lnTo>
                <a:lnTo>
                  <a:pt x="6238" y="100"/>
                </a:lnTo>
                <a:lnTo>
                  <a:pt x="6239" y="85"/>
                </a:lnTo>
                <a:lnTo>
                  <a:pt x="6239" y="105"/>
                </a:lnTo>
                <a:lnTo>
                  <a:pt x="6239" y="116"/>
                </a:lnTo>
                <a:lnTo>
                  <a:pt x="6240" y="125"/>
                </a:lnTo>
                <a:lnTo>
                  <a:pt x="6240" y="139"/>
                </a:lnTo>
                <a:lnTo>
                  <a:pt x="6240" y="133"/>
                </a:lnTo>
                <a:lnTo>
                  <a:pt x="6240" y="143"/>
                </a:lnTo>
                <a:lnTo>
                  <a:pt x="6241" y="147"/>
                </a:lnTo>
                <a:lnTo>
                  <a:pt x="6241" y="180"/>
                </a:lnTo>
                <a:lnTo>
                  <a:pt x="6241" y="168"/>
                </a:lnTo>
                <a:lnTo>
                  <a:pt x="6242" y="111"/>
                </a:lnTo>
                <a:lnTo>
                  <a:pt x="6242" y="107"/>
                </a:lnTo>
                <a:lnTo>
                  <a:pt x="6242" y="111"/>
                </a:lnTo>
                <a:lnTo>
                  <a:pt x="6243" y="131"/>
                </a:lnTo>
                <a:lnTo>
                  <a:pt x="6243" y="125"/>
                </a:lnTo>
                <a:lnTo>
                  <a:pt x="6243" y="129"/>
                </a:lnTo>
                <a:lnTo>
                  <a:pt x="6244" y="135"/>
                </a:lnTo>
                <a:lnTo>
                  <a:pt x="6244" y="82"/>
                </a:lnTo>
                <a:lnTo>
                  <a:pt x="6244" y="118"/>
                </a:lnTo>
                <a:lnTo>
                  <a:pt x="6244" y="128"/>
                </a:lnTo>
                <a:lnTo>
                  <a:pt x="6245" y="156"/>
                </a:lnTo>
                <a:lnTo>
                  <a:pt x="6245" y="155"/>
                </a:lnTo>
                <a:lnTo>
                  <a:pt x="6246" y="173"/>
                </a:lnTo>
                <a:lnTo>
                  <a:pt x="6246" y="220"/>
                </a:lnTo>
                <a:lnTo>
                  <a:pt x="6246" y="274"/>
                </a:lnTo>
                <a:lnTo>
                  <a:pt x="6246" y="224"/>
                </a:lnTo>
                <a:lnTo>
                  <a:pt x="6247" y="248"/>
                </a:lnTo>
                <a:lnTo>
                  <a:pt x="6247" y="232"/>
                </a:lnTo>
                <a:lnTo>
                  <a:pt x="6247" y="226"/>
                </a:lnTo>
                <a:lnTo>
                  <a:pt x="6247" y="219"/>
                </a:lnTo>
                <a:lnTo>
                  <a:pt x="6248" y="234"/>
                </a:lnTo>
                <a:lnTo>
                  <a:pt x="6248" y="220"/>
                </a:lnTo>
                <a:lnTo>
                  <a:pt x="6248" y="147"/>
                </a:lnTo>
                <a:lnTo>
                  <a:pt x="6249" y="134"/>
                </a:lnTo>
                <a:lnTo>
                  <a:pt x="6249" y="157"/>
                </a:lnTo>
                <a:lnTo>
                  <a:pt x="6249" y="138"/>
                </a:lnTo>
                <a:lnTo>
                  <a:pt x="6250" y="152"/>
                </a:lnTo>
                <a:lnTo>
                  <a:pt x="6250" y="163"/>
                </a:lnTo>
                <a:lnTo>
                  <a:pt x="6250" y="176"/>
                </a:lnTo>
                <a:lnTo>
                  <a:pt x="6251" y="222"/>
                </a:lnTo>
                <a:lnTo>
                  <a:pt x="6251" y="220"/>
                </a:lnTo>
                <a:lnTo>
                  <a:pt x="6251" y="215"/>
                </a:lnTo>
                <a:lnTo>
                  <a:pt x="6251" y="234"/>
                </a:lnTo>
                <a:lnTo>
                  <a:pt x="6252" y="237"/>
                </a:lnTo>
                <a:lnTo>
                  <a:pt x="6252" y="255"/>
                </a:lnTo>
                <a:lnTo>
                  <a:pt x="6252" y="266"/>
                </a:lnTo>
                <a:lnTo>
                  <a:pt x="6253" y="257"/>
                </a:lnTo>
                <a:lnTo>
                  <a:pt x="6253" y="257"/>
                </a:lnTo>
                <a:lnTo>
                  <a:pt x="6253" y="271"/>
                </a:lnTo>
                <a:lnTo>
                  <a:pt x="6254" y="271"/>
                </a:lnTo>
                <a:lnTo>
                  <a:pt x="6254" y="278"/>
                </a:lnTo>
                <a:lnTo>
                  <a:pt x="6254" y="266"/>
                </a:lnTo>
                <a:lnTo>
                  <a:pt x="6255" y="256"/>
                </a:lnTo>
                <a:lnTo>
                  <a:pt x="6255" y="241"/>
                </a:lnTo>
                <a:lnTo>
                  <a:pt x="6255" y="235"/>
                </a:lnTo>
                <a:lnTo>
                  <a:pt x="6255" y="246"/>
                </a:lnTo>
                <a:lnTo>
                  <a:pt x="6256" y="243"/>
                </a:lnTo>
                <a:lnTo>
                  <a:pt x="6256" y="220"/>
                </a:lnTo>
                <a:lnTo>
                  <a:pt x="6257" y="213"/>
                </a:lnTo>
                <a:lnTo>
                  <a:pt x="6257" y="188"/>
                </a:lnTo>
                <a:lnTo>
                  <a:pt x="6257" y="220"/>
                </a:lnTo>
                <a:lnTo>
                  <a:pt x="6257" y="212"/>
                </a:lnTo>
                <a:lnTo>
                  <a:pt x="6258" y="208"/>
                </a:lnTo>
                <a:lnTo>
                  <a:pt x="6258" y="214"/>
                </a:lnTo>
                <a:lnTo>
                  <a:pt x="6258" y="230"/>
                </a:lnTo>
                <a:lnTo>
                  <a:pt x="6258" y="227"/>
                </a:lnTo>
                <a:lnTo>
                  <a:pt x="6259" y="222"/>
                </a:lnTo>
                <a:lnTo>
                  <a:pt x="6259" y="232"/>
                </a:lnTo>
                <a:lnTo>
                  <a:pt x="6259" y="230"/>
                </a:lnTo>
                <a:lnTo>
                  <a:pt x="6260" y="214"/>
                </a:lnTo>
                <a:lnTo>
                  <a:pt x="6260" y="208"/>
                </a:lnTo>
                <a:lnTo>
                  <a:pt x="6260" y="206"/>
                </a:lnTo>
                <a:lnTo>
                  <a:pt x="6261" y="216"/>
                </a:lnTo>
                <a:lnTo>
                  <a:pt x="6261" y="197"/>
                </a:lnTo>
                <a:lnTo>
                  <a:pt x="6261" y="219"/>
                </a:lnTo>
                <a:lnTo>
                  <a:pt x="6262" y="221"/>
                </a:lnTo>
                <a:lnTo>
                  <a:pt x="6262" y="225"/>
                </a:lnTo>
                <a:lnTo>
                  <a:pt x="6262" y="208"/>
                </a:lnTo>
                <a:lnTo>
                  <a:pt x="6262" y="193"/>
                </a:lnTo>
                <a:lnTo>
                  <a:pt x="6263" y="197"/>
                </a:lnTo>
                <a:lnTo>
                  <a:pt x="6263" y="192"/>
                </a:lnTo>
                <a:lnTo>
                  <a:pt x="6264" y="172"/>
                </a:lnTo>
                <a:lnTo>
                  <a:pt x="6264" y="192"/>
                </a:lnTo>
                <a:lnTo>
                  <a:pt x="6264" y="191"/>
                </a:lnTo>
                <a:lnTo>
                  <a:pt x="6264" y="197"/>
                </a:lnTo>
                <a:lnTo>
                  <a:pt x="6265" y="204"/>
                </a:lnTo>
                <a:lnTo>
                  <a:pt x="6265" y="196"/>
                </a:lnTo>
                <a:lnTo>
                  <a:pt x="6265" y="180"/>
                </a:lnTo>
                <a:lnTo>
                  <a:pt x="6266" y="174"/>
                </a:lnTo>
                <a:lnTo>
                  <a:pt x="6266" y="200"/>
                </a:lnTo>
                <a:lnTo>
                  <a:pt x="6266" y="176"/>
                </a:lnTo>
                <a:lnTo>
                  <a:pt x="6266" y="205"/>
                </a:lnTo>
                <a:lnTo>
                  <a:pt x="6267" y="215"/>
                </a:lnTo>
                <a:lnTo>
                  <a:pt x="6267" y="215"/>
                </a:lnTo>
                <a:lnTo>
                  <a:pt x="6268" y="224"/>
                </a:lnTo>
                <a:lnTo>
                  <a:pt x="6268" y="244"/>
                </a:lnTo>
                <a:lnTo>
                  <a:pt x="6268" y="221"/>
                </a:lnTo>
                <a:lnTo>
                  <a:pt x="6268" y="187"/>
                </a:lnTo>
                <a:lnTo>
                  <a:pt x="6269" y="196"/>
                </a:lnTo>
                <a:lnTo>
                  <a:pt x="6269" y="207"/>
                </a:lnTo>
                <a:lnTo>
                  <a:pt x="6269" y="178"/>
                </a:lnTo>
                <a:lnTo>
                  <a:pt x="6270" y="183"/>
                </a:lnTo>
                <a:lnTo>
                  <a:pt x="6270" y="185"/>
                </a:lnTo>
                <a:lnTo>
                  <a:pt x="6270" y="183"/>
                </a:lnTo>
                <a:lnTo>
                  <a:pt x="6270" y="191"/>
                </a:lnTo>
                <a:lnTo>
                  <a:pt x="6271" y="219"/>
                </a:lnTo>
                <a:lnTo>
                  <a:pt x="6271" y="192"/>
                </a:lnTo>
                <a:lnTo>
                  <a:pt x="6272" y="194"/>
                </a:lnTo>
                <a:lnTo>
                  <a:pt x="6272" y="177"/>
                </a:lnTo>
                <a:lnTo>
                  <a:pt x="6272" y="193"/>
                </a:lnTo>
                <a:lnTo>
                  <a:pt x="6272" y="214"/>
                </a:lnTo>
                <a:lnTo>
                  <a:pt x="6273" y="205"/>
                </a:lnTo>
                <a:lnTo>
                  <a:pt x="6273" y="208"/>
                </a:lnTo>
                <a:lnTo>
                  <a:pt x="6273" y="196"/>
                </a:lnTo>
                <a:lnTo>
                  <a:pt x="6273" y="184"/>
                </a:lnTo>
                <a:lnTo>
                  <a:pt x="6274" y="198"/>
                </a:lnTo>
                <a:lnTo>
                  <a:pt x="6274" y="192"/>
                </a:lnTo>
                <a:lnTo>
                  <a:pt x="6275" y="186"/>
                </a:lnTo>
                <a:lnTo>
                  <a:pt x="6275" y="195"/>
                </a:lnTo>
                <a:lnTo>
                  <a:pt x="6275" y="209"/>
                </a:lnTo>
                <a:lnTo>
                  <a:pt x="6275" y="219"/>
                </a:lnTo>
                <a:lnTo>
                  <a:pt x="6276" y="218"/>
                </a:lnTo>
                <a:lnTo>
                  <a:pt x="6276" y="216"/>
                </a:lnTo>
                <a:lnTo>
                  <a:pt x="6276" y="208"/>
                </a:lnTo>
                <a:lnTo>
                  <a:pt x="6277" y="200"/>
                </a:lnTo>
                <a:lnTo>
                  <a:pt x="6277" y="212"/>
                </a:lnTo>
                <a:lnTo>
                  <a:pt x="6277" y="192"/>
                </a:lnTo>
                <a:lnTo>
                  <a:pt x="6277" y="202"/>
                </a:lnTo>
                <a:lnTo>
                  <a:pt x="6278" y="214"/>
                </a:lnTo>
                <a:lnTo>
                  <a:pt x="6278" y="217"/>
                </a:lnTo>
                <a:lnTo>
                  <a:pt x="6279" y="243"/>
                </a:lnTo>
                <a:lnTo>
                  <a:pt x="6279" y="241"/>
                </a:lnTo>
                <a:lnTo>
                  <a:pt x="6279" y="211"/>
                </a:lnTo>
                <a:lnTo>
                  <a:pt x="6279" y="241"/>
                </a:lnTo>
                <a:lnTo>
                  <a:pt x="6280" y="251"/>
                </a:lnTo>
                <a:lnTo>
                  <a:pt x="6280" y="240"/>
                </a:lnTo>
                <a:lnTo>
                  <a:pt x="6280" y="257"/>
                </a:lnTo>
                <a:lnTo>
                  <a:pt x="6281" y="248"/>
                </a:lnTo>
                <a:lnTo>
                  <a:pt x="6281" y="240"/>
                </a:lnTo>
                <a:lnTo>
                  <a:pt x="6281" y="218"/>
                </a:lnTo>
                <a:lnTo>
                  <a:pt x="6281" y="221"/>
                </a:lnTo>
                <a:lnTo>
                  <a:pt x="6282" y="217"/>
                </a:lnTo>
                <a:lnTo>
                  <a:pt x="6282" y="222"/>
                </a:lnTo>
                <a:lnTo>
                  <a:pt x="6283" y="226"/>
                </a:lnTo>
                <a:lnTo>
                  <a:pt x="6283" y="240"/>
                </a:lnTo>
                <a:lnTo>
                  <a:pt x="6283" y="141"/>
                </a:lnTo>
                <a:lnTo>
                  <a:pt x="6283" y="55"/>
                </a:lnTo>
                <a:lnTo>
                  <a:pt x="6284" y="52"/>
                </a:lnTo>
                <a:lnTo>
                  <a:pt x="6284" y="27"/>
                </a:lnTo>
                <a:lnTo>
                  <a:pt x="6284" y="30"/>
                </a:lnTo>
                <a:lnTo>
                  <a:pt x="6285" y="49"/>
                </a:lnTo>
                <a:lnTo>
                  <a:pt x="6285" y="60"/>
                </a:lnTo>
                <a:lnTo>
                  <a:pt x="6285" y="66"/>
                </a:lnTo>
                <a:lnTo>
                  <a:pt x="6286" y="77"/>
                </a:lnTo>
                <a:lnTo>
                  <a:pt x="6286" y="91"/>
                </a:lnTo>
                <a:lnTo>
                  <a:pt x="6286" y="101"/>
                </a:lnTo>
                <a:lnTo>
                  <a:pt x="6287" y="124"/>
                </a:lnTo>
                <a:lnTo>
                  <a:pt x="6287" y="130"/>
                </a:lnTo>
                <a:lnTo>
                  <a:pt x="6287" y="150"/>
                </a:lnTo>
                <a:lnTo>
                  <a:pt x="6287" y="158"/>
                </a:lnTo>
                <a:lnTo>
                  <a:pt x="6288" y="170"/>
                </a:lnTo>
                <a:lnTo>
                  <a:pt x="6288" y="173"/>
                </a:lnTo>
                <a:lnTo>
                  <a:pt x="6288" y="166"/>
                </a:lnTo>
                <a:lnTo>
                  <a:pt x="6288" y="184"/>
                </a:lnTo>
                <a:lnTo>
                  <a:pt x="6289" y="191"/>
                </a:lnTo>
                <a:lnTo>
                  <a:pt x="6289" y="176"/>
                </a:lnTo>
                <a:lnTo>
                  <a:pt x="6290" y="171"/>
                </a:lnTo>
                <a:lnTo>
                  <a:pt x="6290" y="157"/>
                </a:lnTo>
                <a:lnTo>
                  <a:pt x="6290" y="152"/>
                </a:lnTo>
                <a:lnTo>
                  <a:pt x="6290" y="180"/>
                </a:lnTo>
                <a:lnTo>
                  <a:pt x="6291" y="193"/>
                </a:lnTo>
                <a:lnTo>
                  <a:pt x="6291" y="209"/>
                </a:lnTo>
                <a:lnTo>
                  <a:pt x="6291" y="195"/>
                </a:lnTo>
                <a:lnTo>
                  <a:pt x="6292" y="275"/>
                </a:lnTo>
                <a:lnTo>
                  <a:pt x="6292" y="318"/>
                </a:lnTo>
                <a:lnTo>
                  <a:pt x="6292" y="335"/>
                </a:lnTo>
                <a:lnTo>
                  <a:pt x="6292" y="347"/>
                </a:lnTo>
                <a:lnTo>
                  <a:pt x="6293" y="353"/>
                </a:lnTo>
                <a:lnTo>
                  <a:pt x="6293" y="305"/>
                </a:lnTo>
                <a:lnTo>
                  <a:pt x="6294" y="256"/>
                </a:lnTo>
                <a:lnTo>
                  <a:pt x="6294" y="249"/>
                </a:lnTo>
                <a:lnTo>
                  <a:pt x="6294" y="251"/>
                </a:lnTo>
                <a:lnTo>
                  <a:pt x="6294" y="251"/>
                </a:lnTo>
                <a:lnTo>
                  <a:pt x="6295" y="240"/>
                </a:lnTo>
                <a:lnTo>
                  <a:pt x="6295" y="243"/>
                </a:lnTo>
                <a:lnTo>
                  <a:pt x="6295" y="218"/>
                </a:lnTo>
                <a:lnTo>
                  <a:pt x="6296" y="207"/>
                </a:lnTo>
                <a:lnTo>
                  <a:pt x="6296" y="151"/>
                </a:lnTo>
                <a:lnTo>
                  <a:pt x="6296" y="116"/>
                </a:lnTo>
                <a:lnTo>
                  <a:pt x="6297" y="158"/>
                </a:lnTo>
                <a:lnTo>
                  <a:pt x="6297" y="145"/>
                </a:lnTo>
                <a:lnTo>
                  <a:pt x="6297" y="138"/>
                </a:lnTo>
                <a:lnTo>
                  <a:pt x="6298" y="172"/>
                </a:lnTo>
                <a:lnTo>
                  <a:pt x="6298" y="178"/>
                </a:lnTo>
                <a:lnTo>
                  <a:pt x="6298" y="207"/>
                </a:lnTo>
                <a:lnTo>
                  <a:pt x="6298" y="164"/>
                </a:lnTo>
                <a:lnTo>
                  <a:pt x="6299" y="144"/>
                </a:lnTo>
                <a:lnTo>
                  <a:pt x="6299" y="144"/>
                </a:lnTo>
                <a:lnTo>
                  <a:pt x="6299" y="133"/>
                </a:lnTo>
                <a:lnTo>
                  <a:pt x="6299" y="154"/>
                </a:lnTo>
                <a:lnTo>
                  <a:pt x="6300" y="158"/>
                </a:lnTo>
                <a:lnTo>
                  <a:pt x="6300" y="160"/>
                </a:lnTo>
                <a:lnTo>
                  <a:pt x="6301" y="152"/>
                </a:lnTo>
                <a:lnTo>
                  <a:pt x="6301" y="140"/>
                </a:lnTo>
                <a:lnTo>
                  <a:pt x="6301" y="127"/>
                </a:lnTo>
                <a:lnTo>
                  <a:pt x="6301" y="106"/>
                </a:lnTo>
                <a:lnTo>
                  <a:pt x="6302" y="104"/>
                </a:lnTo>
                <a:lnTo>
                  <a:pt x="6302" y="132"/>
                </a:lnTo>
                <a:lnTo>
                  <a:pt x="6302" y="137"/>
                </a:lnTo>
                <a:lnTo>
                  <a:pt x="6303" y="121"/>
                </a:lnTo>
                <a:lnTo>
                  <a:pt x="6303" y="121"/>
                </a:lnTo>
                <a:lnTo>
                  <a:pt x="6303" y="118"/>
                </a:lnTo>
                <a:lnTo>
                  <a:pt x="6303" y="126"/>
                </a:lnTo>
                <a:lnTo>
                  <a:pt x="6304" y="132"/>
                </a:lnTo>
                <a:lnTo>
                  <a:pt x="6304" y="128"/>
                </a:lnTo>
                <a:lnTo>
                  <a:pt x="6305" y="146"/>
                </a:lnTo>
                <a:lnTo>
                  <a:pt x="6305" y="109"/>
                </a:lnTo>
                <a:lnTo>
                  <a:pt x="6305" y="88"/>
                </a:lnTo>
                <a:lnTo>
                  <a:pt x="6305" y="92"/>
                </a:lnTo>
                <a:lnTo>
                  <a:pt x="6306" y="92"/>
                </a:lnTo>
                <a:lnTo>
                  <a:pt x="6306" y="71"/>
                </a:lnTo>
                <a:lnTo>
                  <a:pt x="6306" y="78"/>
                </a:lnTo>
                <a:lnTo>
                  <a:pt x="6307" y="97"/>
                </a:lnTo>
                <a:lnTo>
                  <a:pt x="6307" y="91"/>
                </a:lnTo>
                <a:lnTo>
                  <a:pt x="6307" y="115"/>
                </a:lnTo>
                <a:lnTo>
                  <a:pt x="6308" y="99"/>
                </a:lnTo>
                <a:lnTo>
                  <a:pt x="6308" y="90"/>
                </a:lnTo>
                <a:lnTo>
                  <a:pt x="6308" y="98"/>
                </a:lnTo>
                <a:lnTo>
                  <a:pt x="6309" y="104"/>
                </a:lnTo>
                <a:lnTo>
                  <a:pt x="6309" y="121"/>
                </a:lnTo>
                <a:lnTo>
                  <a:pt x="6309" y="129"/>
                </a:lnTo>
                <a:lnTo>
                  <a:pt x="6309" y="140"/>
                </a:lnTo>
                <a:lnTo>
                  <a:pt x="6310" y="145"/>
                </a:lnTo>
                <a:lnTo>
                  <a:pt x="6310" y="152"/>
                </a:lnTo>
                <a:lnTo>
                  <a:pt x="6310" y="215"/>
                </a:lnTo>
                <a:lnTo>
                  <a:pt x="6311" y="233"/>
                </a:lnTo>
                <a:lnTo>
                  <a:pt x="6311" y="232"/>
                </a:lnTo>
                <a:lnTo>
                  <a:pt x="6311" y="236"/>
                </a:lnTo>
                <a:lnTo>
                  <a:pt x="6312" y="242"/>
                </a:lnTo>
                <a:lnTo>
                  <a:pt x="6312" y="178"/>
                </a:lnTo>
                <a:lnTo>
                  <a:pt x="6312" y="117"/>
                </a:lnTo>
                <a:lnTo>
                  <a:pt x="6313" y="147"/>
                </a:lnTo>
                <a:lnTo>
                  <a:pt x="6313" y="94"/>
                </a:lnTo>
                <a:lnTo>
                  <a:pt x="6313" y="78"/>
                </a:lnTo>
                <a:lnTo>
                  <a:pt x="6313" y="85"/>
                </a:lnTo>
                <a:lnTo>
                  <a:pt x="6314" y="87"/>
                </a:lnTo>
                <a:lnTo>
                  <a:pt x="6314" y="93"/>
                </a:lnTo>
                <a:lnTo>
                  <a:pt x="6314" y="99"/>
                </a:lnTo>
                <a:lnTo>
                  <a:pt x="6314" y="107"/>
                </a:lnTo>
                <a:lnTo>
                  <a:pt x="6315" y="121"/>
                </a:lnTo>
                <a:lnTo>
                  <a:pt x="6315" y="121"/>
                </a:lnTo>
                <a:lnTo>
                  <a:pt x="6316" y="116"/>
                </a:lnTo>
                <a:lnTo>
                  <a:pt x="6316" y="140"/>
                </a:lnTo>
                <a:lnTo>
                  <a:pt x="6316" y="138"/>
                </a:lnTo>
                <a:lnTo>
                  <a:pt x="6316" y="138"/>
                </a:lnTo>
                <a:lnTo>
                  <a:pt x="6317" y="160"/>
                </a:lnTo>
                <a:lnTo>
                  <a:pt x="6317" y="195"/>
                </a:lnTo>
                <a:lnTo>
                  <a:pt x="6317" y="183"/>
                </a:lnTo>
                <a:lnTo>
                  <a:pt x="6318" y="197"/>
                </a:lnTo>
                <a:lnTo>
                  <a:pt x="6318" y="214"/>
                </a:lnTo>
                <a:lnTo>
                  <a:pt x="6318" y="210"/>
                </a:lnTo>
                <a:lnTo>
                  <a:pt x="6319" y="202"/>
                </a:lnTo>
                <a:lnTo>
                  <a:pt x="6319" y="211"/>
                </a:lnTo>
                <a:lnTo>
                  <a:pt x="6319" y="224"/>
                </a:lnTo>
                <a:lnTo>
                  <a:pt x="6320" y="162"/>
                </a:lnTo>
                <a:lnTo>
                  <a:pt x="6320" y="238"/>
                </a:lnTo>
                <a:lnTo>
                  <a:pt x="6320" y="228"/>
                </a:lnTo>
                <a:lnTo>
                  <a:pt x="6320" y="231"/>
                </a:lnTo>
                <a:lnTo>
                  <a:pt x="6321" y="204"/>
                </a:lnTo>
                <a:lnTo>
                  <a:pt x="6321" y="229"/>
                </a:lnTo>
                <a:lnTo>
                  <a:pt x="6321" y="240"/>
                </a:lnTo>
                <a:lnTo>
                  <a:pt x="6322" y="224"/>
                </a:lnTo>
                <a:lnTo>
                  <a:pt x="6322" y="218"/>
                </a:lnTo>
                <a:lnTo>
                  <a:pt x="6322" y="229"/>
                </a:lnTo>
                <a:lnTo>
                  <a:pt x="6323" y="235"/>
                </a:lnTo>
                <a:lnTo>
                  <a:pt x="6323" y="277"/>
                </a:lnTo>
                <a:lnTo>
                  <a:pt x="6323" y="310"/>
                </a:lnTo>
                <a:lnTo>
                  <a:pt x="6324" y="317"/>
                </a:lnTo>
                <a:lnTo>
                  <a:pt x="6324" y="309"/>
                </a:lnTo>
                <a:lnTo>
                  <a:pt x="6324" y="306"/>
                </a:lnTo>
                <a:lnTo>
                  <a:pt x="6324" y="319"/>
                </a:lnTo>
                <a:lnTo>
                  <a:pt x="6325" y="314"/>
                </a:lnTo>
                <a:lnTo>
                  <a:pt x="6325" y="313"/>
                </a:lnTo>
                <a:lnTo>
                  <a:pt x="6326" y="299"/>
                </a:lnTo>
                <a:lnTo>
                  <a:pt x="6326" y="314"/>
                </a:lnTo>
                <a:lnTo>
                  <a:pt x="6326" y="297"/>
                </a:lnTo>
                <a:lnTo>
                  <a:pt x="6326" y="287"/>
                </a:lnTo>
                <a:lnTo>
                  <a:pt x="6327" y="279"/>
                </a:lnTo>
                <a:lnTo>
                  <a:pt x="6327" y="246"/>
                </a:lnTo>
                <a:lnTo>
                  <a:pt x="6327" y="252"/>
                </a:lnTo>
                <a:lnTo>
                  <a:pt x="6328" y="241"/>
                </a:lnTo>
                <a:lnTo>
                  <a:pt x="6328" y="229"/>
                </a:lnTo>
                <a:lnTo>
                  <a:pt x="6328" y="173"/>
                </a:lnTo>
                <a:lnTo>
                  <a:pt x="6328" y="192"/>
                </a:lnTo>
                <a:lnTo>
                  <a:pt x="6329" y="219"/>
                </a:lnTo>
                <a:lnTo>
                  <a:pt x="6329" y="218"/>
                </a:lnTo>
                <a:lnTo>
                  <a:pt x="6330" y="218"/>
                </a:lnTo>
                <a:lnTo>
                  <a:pt x="6330" y="194"/>
                </a:lnTo>
                <a:lnTo>
                  <a:pt x="6330" y="160"/>
                </a:lnTo>
                <a:lnTo>
                  <a:pt x="6330" y="156"/>
                </a:lnTo>
                <a:lnTo>
                  <a:pt x="6331" y="142"/>
                </a:lnTo>
                <a:lnTo>
                  <a:pt x="6331" y="162"/>
                </a:lnTo>
                <a:lnTo>
                  <a:pt x="6331" y="148"/>
                </a:lnTo>
                <a:lnTo>
                  <a:pt x="6331" y="156"/>
                </a:lnTo>
                <a:lnTo>
                  <a:pt x="6332" y="179"/>
                </a:lnTo>
                <a:lnTo>
                  <a:pt x="6332" y="191"/>
                </a:lnTo>
                <a:lnTo>
                  <a:pt x="6332" y="141"/>
                </a:lnTo>
                <a:lnTo>
                  <a:pt x="6333" y="153"/>
                </a:lnTo>
                <a:lnTo>
                  <a:pt x="6333" y="150"/>
                </a:lnTo>
                <a:lnTo>
                  <a:pt x="6333" y="130"/>
                </a:lnTo>
                <a:lnTo>
                  <a:pt x="6334" y="116"/>
                </a:lnTo>
                <a:lnTo>
                  <a:pt x="6334" y="127"/>
                </a:lnTo>
                <a:lnTo>
                  <a:pt x="6334" y="143"/>
                </a:lnTo>
                <a:lnTo>
                  <a:pt x="6335" y="133"/>
                </a:lnTo>
                <a:lnTo>
                  <a:pt x="6335" y="132"/>
                </a:lnTo>
                <a:lnTo>
                  <a:pt x="6335" y="246"/>
                </a:lnTo>
                <a:lnTo>
                  <a:pt x="6335" y="313"/>
                </a:lnTo>
                <a:lnTo>
                  <a:pt x="6336" y="311"/>
                </a:lnTo>
                <a:lnTo>
                  <a:pt x="6336" y="337"/>
                </a:lnTo>
                <a:lnTo>
                  <a:pt x="6337" y="332"/>
                </a:lnTo>
                <a:lnTo>
                  <a:pt x="6337" y="344"/>
                </a:lnTo>
                <a:lnTo>
                  <a:pt x="6337" y="326"/>
                </a:lnTo>
                <a:lnTo>
                  <a:pt x="6337" y="313"/>
                </a:lnTo>
                <a:lnTo>
                  <a:pt x="6338" y="328"/>
                </a:lnTo>
                <a:lnTo>
                  <a:pt x="6338" y="322"/>
                </a:lnTo>
                <a:lnTo>
                  <a:pt x="6338" y="326"/>
                </a:lnTo>
                <a:lnTo>
                  <a:pt x="6339" y="328"/>
                </a:lnTo>
                <a:lnTo>
                  <a:pt x="6339" y="328"/>
                </a:lnTo>
                <a:lnTo>
                  <a:pt x="6339" y="323"/>
                </a:lnTo>
                <a:lnTo>
                  <a:pt x="6339" y="320"/>
                </a:lnTo>
                <a:lnTo>
                  <a:pt x="6340" y="318"/>
                </a:lnTo>
                <a:lnTo>
                  <a:pt x="6340" y="328"/>
                </a:lnTo>
                <a:lnTo>
                  <a:pt x="6341" y="316"/>
                </a:lnTo>
                <a:lnTo>
                  <a:pt x="6341" y="311"/>
                </a:lnTo>
                <a:lnTo>
                  <a:pt x="6341" y="290"/>
                </a:lnTo>
                <a:lnTo>
                  <a:pt x="6341" y="285"/>
                </a:lnTo>
                <a:lnTo>
                  <a:pt x="6342" y="267"/>
                </a:lnTo>
                <a:lnTo>
                  <a:pt x="6342" y="261"/>
                </a:lnTo>
                <a:lnTo>
                  <a:pt x="6342" y="233"/>
                </a:lnTo>
                <a:lnTo>
                  <a:pt x="6342" y="220"/>
                </a:lnTo>
                <a:lnTo>
                  <a:pt x="6343" y="220"/>
                </a:lnTo>
                <a:lnTo>
                  <a:pt x="6343" y="222"/>
                </a:lnTo>
                <a:lnTo>
                  <a:pt x="6343" y="255"/>
                </a:lnTo>
                <a:lnTo>
                  <a:pt x="6344" y="243"/>
                </a:lnTo>
                <a:lnTo>
                  <a:pt x="6344" y="205"/>
                </a:lnTo>
                <a:lnTo>
                  <a:pt x="6345" y="206"/>
                </a:lnTo>
                <a:lnTo>
                  <a:pt x="6345" y="201"/>
                </a:lnTo>
                <a:lnTo>
                  <a:pt x="6345" y="215"/>
                </a:lnTo>
                <a:lnTo>
                  <a:pt x="6345" y="213"/>
                </a:lnTo>
                <a:lnTo>
                  <a:pt x="6346" y="217"/>
                </a:lnTo>
                <a:lnTo>
                  <a:pt x="6346" y="200"/>
                </a:lnTo>
                <a:lnTo>
                  <a:pt x="6346" y="206"/>
                </a:lnTo>
                <a:lnTo>
                  <a:pt x="6346" y="197"/>
                </a:lnTo>
                <a:lnTo>
                  <a:pt x="6347" y="200"/>
                </a:lnTo>
                <a:lnTo>
                  <a:pt x="6347" y="215"/>
                </a:lnTo>
                <a:lnTo>
                  <a:pt x="6348" y="221"/>
                </a:lnTo>
                <a:lnTo>
                  <a:pt x="6348" y="213"/>
                </a:lnTo>
                <a:lnTo>
                  <a:pt x="6348" y="144"/>
                </a:lnTo>
                <a:lnTo>
                  <a:pt x="6348" y="131"/>
                </a:lnTo>
                <a:lnTo>
                  <a:pt x="6349" y="126"/>
                </a:lnTo>
                <a:lnTo>
                  <a:pt x="6349" y="127"/>
                </a:lnTo>
                <a:lnTo>
                  <a:pt x="6349" y="137"/>
                </a:lnTo>
                <a:lnTo>
                  <a:pt x="6350" y="131"/>
                </a:lnTo>
                <a:lnTo>
                  <a:pt x="6350" y="131"/>
                </a:lnTo>
                <a:lnTo>
                  <a:pt x="6350" y="134"/>
                </a:lnTo>
                <a:lnTo>
                  <a:pt x="6350" y="150"/>
                </a:lnTo>
                <a:lnTo>
                  <a:pt x="6351" y="213"/>
                </a:lnTo>
                <a:lnTo>
                  <a:pt x="6351" y="241"/>
                </a:lnTo>
                <a:lnTo>
                  <a:pt x="6352" y="265"/>
                </a:lnTo>
                <a:lnTo>
                  <a:pt x="6352" y="261"/>
                </a:lnTo>
                <a:lnTo>
                  <a:pt x="6352" y="288"/>
                </a:lnTo>
                <a:lnTo>
                  <a:pt x="6352" y="290"/>
                </a:lnTo>
                <a:lnTo>
                  <a:pt x="6353" y="312"/>
                </a:lnTo>
                <a:lnTo>
                  <a:pt x="6353" y="304"/>
                </a:lnTo>
                <a:lnTo>
                  <a:pt x="6353" y="295"/>
                </a:lnTo>
                <a:lnTo>
                  <a:pt x="6354" y="297"/>
                </a:lnTo>
                <a:lnTo>
                  <a:pt x="6354" y="307"/>
                </a:lnTo>
                <a:lnTo>
                  <a:pt x="6354" y="318"/>
                </a:lnTo>
                <a:lnTo>
                  <a:pt x="6354" y="300"/>
                </a:lnTo>
                <a:lnTo>
                  <a:pt x="6355" y="290"/>
                </a:lnTo>
                <a:lnTo>
                  <a:pt x="6355" y="289"/>
                </a:lnTo>
                <a:lnTo>
                  <a:pt x="6356" y="295"/>
                </a:lnTo>
                <a:lnTo>
                  <a:pt x="6356" y="268"/>
                </a:lnTo>
                <a:lnTo>
                  <a:pt x="6356" y="286"/>
                </a:lnTo>
                <a:lnTo>
                  <a:pt x="6356" y="276"/>
                </a:lnTo>
                <a:lnTo>
                  <a:pt x="6357" y="271"/>
                </a:lnTo>
                <a:lnTo>
                  <a:pt x="6357" y="279"/>
                </a:lnTo>
                <a:lnTo>
                  <a:pt x="6357" y="265"/>
                </a:lnTo>
                <a:lnTo>
                  <a:pt x="6357" y="255"/>
                </a:lnTo>
                <a:lnTo>
                  <a:pt x="6358" y="197"/>
                </a:lnTo>
                <a:lnTo>
                  <a:pt x="6358" y="154"/>
                </a:lnTo>
                <a:lnTo>
                  <a:pt x="6359" y="185"/>
                </a:lnTo>
                <a:lnTo>
                  <a:pt x="6359" y="207"/>
                </a:lnTo>
                <a:lnTo>
                  <a:pt x="6359" y="230"/>
                </a:lnTo>
                <a:lnTo>
                  <a:pt x="6359" y="207"/>
                </a:lnTo>
                <a:lnTo>
                  <a:pt x="6360" y="239"/>
                </a:lnTo>
                <a:lnTo>
                  <a:pt x="6360" y="250"/>
                </a:lnTo>
                <a:lnTo>
                  <a:pt x="6360" y="256"/>
                </a:lnTo>
                <a:lnTo>
                  <a:pt x="6361" y="276"/>
                </a:lnTo>
                <a:lnTo>
                  <a:pt x="6361" y="277"/>
                </a:lnTo>
                <a:lnTo>
                  <a:pt x="6361" y="261"/>
                </a:lnTo>
                <a:lnTo>
                  <a:pt x="6361" y="266"/>
                </a:lnTo>
                <a:lnTo>
                  <a:pt x="6362" y="271"/>
                </a:lnTo>
                <a:lnTo>
                  <a:pt x="6362" y="254"/>
                </a:lnTo>
                <a:lnTo>
                  <a:pt x="6363" y="216"/>
                </a:lnTo>
                <a:lnTo>
                  <a:pt x="6363" y="171"/>
                </a:lnTo>
                <a:lnTo>
                  <a:pt x="6363" y="166"/>
                </a:lnTo>
                <a:lnTo>
                  <a:pt x="6363" y="155"/>
                </a:lnTo>
                <a:lnTo>
                  <a:pt x="6364" y="128"/>
                </a:lnTo>
                <a:lnTo>
                  <a:pt x="6364" y="113"/>
                </a:lnTo>
                <a:lnTo>
                  <a:pt x="6364" y="109"/>
                </a:lnTo>
                <a:lnTo>
                  <a:pt x="6365" y="132"/>
                </a:lnTo>
                <a:lnTo>
                  <a:pt x="6365" y="141"/>
                </a:lnTo>
                <a:lnTo>
                  <a:pt x="6365" y="113"/>
                </a:lnTo>
                <a:lnTo>
                  <a:pt x="6365" y="170"/>
                </a:lnTo>
                <a:lnTo>
                  <a:pt x="6366" y="195"/>
                </a:lnTo>
                <a:lnTo>
                  <a:pt x="6366" y="170"/>
                </a:lnTo>
                <a:lnTo>
                  <a:pt x="6367" y="244"/>
                </a:lnTo>
                <a:lnTo>
                  <a:pt x="6367" y="324"/>
                </a:lnTo>
                <a:lnTo>
                  <a:pt x="6367" y="399"/>
                </a:lnTo>
                <a:lnTo>
                  <a:pt x="6367" y="408"/>
                </a:lnTo>
                <a:lnTo>
                  <a:pt x="6368" y="322"/>
                </a:lnTo>
                <a:lnTo>
                  <a:pt x="6368" y="340"/>
                </a:lnTo>
                <a:lnTo>
                  <a:pt x="6368" y="362"/>
                </a:lnTo>
                <a:lnTo>
                  <a:pt x="6369" y="317"/>
                </a:lnTo>
                <a:lnTo>
                  <a:pt x="6369" y="336"/>
                </a:lnTo>
                <a:lnTo>
                  <a:pt x="6369" y="334"/>
                </a:lnTo>
                <a:lnTo>
                  <a:pt x="6370" y="317"/>
                </a:lnTo>
                <a:lnTo>
                  <a:pt x="6370" y="306"/>
                </a:lnTo>
                <a:lnTo>
                  <a:pt x="6370" y="306"/>
                </a:lnTo>
                <a:lnTo>
                  <a:pt x="6371" y="276"/>
                </a:lnTo>
                <a:lnTo>
                  <a:pt x="6371" y="293"/>
                </a:lnTo>
                <a:lnTo>
                  <a:pt x="6371" y="277"/>
                </a:lnTo>
                <a:lnTo>
                  <a:pt x="6371" y="279"/>
                </a:lnTo>
                <a:lnTo>
                  <a:pt x="6372" y="273"/>
                </a:lnTo>
                <a:lnTo>
                  <a:pt x="6372" y="248"/>
                </a:lnTo>
                <a:lnTo>
                  <a:pt x="6372" y="242"/>
                </a:lnTo>
                <a:lnTo>
                  <a:pt x="6372" y="254"/>
                </a:lnTo>
                <a:lnTo>
                  <a:pt x="6373" y="259"/>
                </a:lnTo>
                <a:lnTo>
                  <a:pt x="6373" y="234"/>
                </a:lnTo>
                <a:lnTo>
                  <a:pt x="6374" y="219"/>
                </a:lnTo>
                <a:lnTo>
                  <a:pt x="6374" y="227"/>
                </a:lnTo>
                <a:lnTo>
                  <a:pt x="6374" y="223"/>
                </a:lnTo>
                <a:lnTo>
                  <a:pt x="6374" y="202"/>
                </a:lnTo>
                <a:lnTo>
                  <a:pt x="6375" y="208"/>
                </a:lnTo>
                <a:lnTo>
                  <a:pt x="6375" y="229"/>
                </a:lnTo>
                <a:lnTo>
                  <a:pt x="6375" y="226"/>
                </a:lnTo>
                <a:lnTo>
                  <a:pt x="6376" y="226"/>
                </a:lnTo>
                <a:lnTo>
                  <a:pt x="6376" y="236"/>
                </a:lnTo>
                <a:lnTo>
                  <a:pt x="6376" y="245"/>
                </a:lnTo>
                <a:lnTo>
                  <a:pt x="6376" y="271"/>
                </a:lnTo>
                <a:lnTo>
                  <a:pt x="6377" y="248"/>
                </a:lnTo>
                <a:lnTo>
                  <a:pt x="6377" y="242"/>
                </a:lnTo>
                <a:lnTo>
                  <a:pt x="6378" y="241"/>
                </a:lnTo>
                <a:lnTo>
                  <a:pt x="6378" y="265"/>
                </a:lnTo>
                <a:lnTo>
                  <a:pt x="6378" y="252"/>
                </a:lnTo>
                <a:lnTo>
                  <a:pt x="6378" y="255"/>
                </a:lnTo>
                <a:lnTo>
                  <a:pt x="6379" y="256"/>
                </a:lnTo>
                <a:lnTo>
                  <a:pt x="6379" y="252"/>
                </a:lnTo>
                <a:lnTo>
                  <a:pt x="6379" y="259"/>
                </a:lnTo>
                <a:lnTo>
                  <a:pt x="6380" y="241"/>
                </a:lnTo>
                <a:lnTo>
                  <a:pt x="6380" y="227"/>
                </a:lnTo>
                <a:lnTo>
                  <a:pt x="6380" y="239"/>
                </a:lnTo>
                <a:lnTo>
                  <a:pt x="6381" y="240"/>
                </a:lnTo>
                <a:lnTo>
                  <a:pt x="6381" y="244"/>
                </a:lnTo>
                <a:lnTo>
                  <a:pt x="6381" y="261"/>
                </a:lnTo>
                <a:lnTo>
                  <a:pt x="6382" y="230"/>
                </a:lnTo>
                <a:lnTo>
                  <a:pt x="6382" y="232"/>
                </a:lnTo>
                <a:lnTo>
                  <a:pt x="6382" y="206"/>
                </a:lnTo>
                <a:lnTo>
                  <a:pt x="6382" y="248"/>
                </a:lnTo>
                <a:lnTo>
                  <a:pt x="6383" y="271"/>
                </a:lnTo>
                <a:lnTo>
                  <a:pt x="6383" y="267"/>
                </a:lnTo>
                <a:lnTo>
                  <a:pt x="6383" y="236"/>
                </a:lnTo>
                <a:lnTo>
                  <a:pt x="6383" y="244"/>
                </a:lnTo>
                <a:lnTo>
                  <a:pt x="6384" y="227"/>
                </a:lnTo>
                <a:lnTo>
                  <a:pt x="6384" y="218"/>
                </a:lnTo>
                <a:lnTo>
                  <a:pt x="6385" y="238"/>
                </a:lnTo>
                <a:lnTo>
                  <a:pt x="6385" y="242"/>
                </a:lnTo>
                <a:lnTo>
                  <a:pt x="6385" y="209"/>
                </a:lnTo>
                <a:lnTo>
                  <a:pt x="6386" y="192"/>
                </a:lnTo>
                <a:lnTo>
                  <a:pt x="6386" y="187"/>
                </a:lnTo>
                <a:lnTo>
                  <a:pt x="6386" y="200"/>
                </a:lnTo>
                <a:lnTo>
                  <a:pt x="6386" y="194"/>
                </a:lnTo>
                <a:lnTo>
                  <a:pt x="6387" y="208"/>
                </a:lnTo>
                <a:lnTo>
                  <a:pt x="6387" y="216"/>
                </a:lnTo>
                <a:lnTo>
                  <a:pt x="6387" y="230"/>
                </a:lnTo>
                <a:lnTo>
                  <a:pt x="6387" y="198"/>
                </a:lnTo>
                <a:lnTo>
                  <a:pt x="6388" y="197"/>
                </a:lnTo>
                <a:lnTo>
                  <a:pt x="6388" y="185"/>
                </a:lnTo>
                <a:lnTo>
                  <a:pt x="6389" y="176"/>
                </a:lnTo>
                <a:lnTo>
                  <a:pt x="6389" y="167"/>
                </a:lnTo>
                <a:lnTo>
                  <a:pt x="6389" y="197"/>
                </a:lnTo>
                <a:lnTo>
                  <a:pt x="6389" y="186"/>
                </a:lnTo>
                <a:lnTo>
                  <a:pt x="6390" y="188"/>
                </a:lnTo>
                <a:lnTo>
                  <a:pt x="6390" y="172"/>
                </a:lnTo>
                <a:lnTo>
                  <a:pt x="6390" y="170"/>
                </a:lnTo>
                <a:lnTo>
                  <a:pt x="6391" y="179"/>
                </a:lnTo>
                <a:lnTo>
                  <a:pt x="6391" y="168"/>
                </a:lnTo>
                <a:lnTo>
                  <a:pt x="6391" y="191"/>
                </a:lnTo>
                <a:lnTo>
                  <a:pt x="6392" y="168"/>
                </a:lnTo>
                <a:lnTo>
                  <a:pt x="6392" y="175"/>
                </a:lnTo>
                <a:lnTo>
                  <a:pt x="6392" y="205"/>
                </a:lnTo>
                <a:lnTo>
                  <a:pt x="6393" y="187"/>
                </a:lnTo>
                <a:lnTo>
                  <a:pt x="6393" y="171"/>
                </a:lnTo>
                <a:lnTo>
                  <a:pt x="6393" y="158"/>
                </a:lnTo>
                <a:lnTo>
                  <a:pt x="6393" y="134"/>
                </a:lnTo>
                <a:lnTo>
                  <a:pt x="6394" y="152"/>
                </a:lnTo>
                <a:lnTo>
                  <a:pt x="6394" y="133"/>
                </a:lnTo>
                <a:lnTo>
                  <a:pt x="6394" y="120"/>
                </a:lnTo>
                <a:lnTo>
                  <a:pt x="6395" y="123"/>
                </a:lnTo>
                <a:lnTo>
                  <a:pt x="6395" y="127"/>
                </a:lnTo>
                <a:lnTo>
                  <a:pt x="6395" y="129"/>
                </a:lnTo>
                <a:lnTo>
                  <a:pt x="6396" y="148"/>
                </a:lnTo>
                <a:lnTo>
                  <a:pt x="6396" y="131"/>
                </a:lnTo>
                <a:lnTo>
                  <a:pt x="6396" y="110"/>
                </a:lnTo>
                <a:lnTo>
                  <a:pt x="6397" y="97"/>
                </a:lnTo>
                <a:lnTo>
                  <a:pt x="6397" y="117"/>
                </a:lnTo>
                <a:lnTo>
                  <a:pt x="6397" y="102"/>
                </a:lnTo>
                <a:lnTo>
                  <a:pt x="6397" y="94"/>
                </a:lnTo>
                <a:lnTo>
                  <a:pt x="6398" y="125"/>
                </a:lnTo>
                <a:lnTo>
                  <a:pt x="6398" y="129"/>
                </a:lnTo>
                <a:lnTo>
                  <a:pt x="6399" y="110"/>
                </a:lnTo>
                <a:lnTo>
                  <a:pt x="6399" y="133"/>
                </a:lnTo>
                <a:lnTo>
                  <a:pt x="6399" y="169"/>
                </a:lnTo>
                <a:lnTo>
                  <a:pt x="6399" y="257"/>
                </a:lnTo>
                <a:lnTo>
                  <a:pt x="6400" y="325"/>
                </a:lnTo>
                <a:lnTo>
                  <a:pt x="6400" y="327"/>
                </a:lnTo>
                <a:lnTo>
                  <a:pt x="6400" y="342"/>
                </a:lnTo>
                <a:lnTo>
                  <a:pt x="6400" y="309"/>
                </a:lnTo>
                <a:lnTo>
                  <a:pt x="6401" y="314"/>
                </a:lnTo>
                <a:lnTo>
                  <a:pt x="6401" y="323"/>
                </a:lnTo>
                <a:lnTo>
                  <a:pt x="6401" y="304"/>
                </a:lnTo>
                <a:lnTo>
                  <a:pt x="6402" y="307"/>
                </a:lnTo>
                <a:lnTo>
                  <a:pt x="6402" y="311"/>
                </a:lnTo>
                <a:lnTo>
                  <a:pt x="6402" y="304"/>
                </a:lnTo>
                <a:lnTo>
                  <a:pt x="6403" y="307"/>
                </a:lnTo>
                <a:lnTo>
                  <a:pt x="6403" y="293"/>
                </a:lnTo>
                <a:lnTo>
                  <a:pt x="6403" y="283"/>
                </a:lnTo>
                <a:lnTo>
                  <a:pt x="6404" y="273"/>
                </a:lnTo>
                <a:lnTo>
                  <a:pt x="6404" y="277"/>
                </a:lnTo>
                <a:lnTo>
                  <a:pt x="6404" y="262"/>
                </a:lnTo>
                <a:lnTo>
                  <a:pt x="6404" y="229"/>
                </a:lnTo>
                <a:lnTo>
                  <a:pt x="6405" y="223"/>
                </a:lnTo>
                <a:lnTo>
                  <a:pt x="6405" y="216"/>
                </a:lnTo>
                <a:lnTo>
                  <a:pt x="6405" y="188"/>
                </a:lnTo>
                <a:lnTo>
                  <a:pt x="6406" y="202"/>
                </a:lnTo>
                <a:lnTo>
                  <a:pt x="6406" y="193"/>
                </a:lnTo>
                <a:lnTo>
                  <a:pt x="6406" y="191"/>
                </a:lnTo>
                <a:lnTo>
                  <a:pt x="6407" y="165"/>
                </a:lnTo>
                <a:lnTo>
                  <a:pt x="6407" y="171"/>
                </a:lnTo>
                <a:lnTo>
                  <a:pt x="6407" y="186"/>
                </a:lnTo>
                <a:lnTo>
                  <a:pt x="6408" y="188"/>
                </a:lnTo>
                <a:lnTo>
                  <a:pt x="6408" y="208"/>
                </a:lnTo>
                <a:lnTo>
                  <a:pt x="6408" y="215"/>
                </a:lnTo>
                <a:lnTo>
                  <a:pt x="6408" y="181"/>
                </a:lnTo>
                <a:lnTo>
                  <a:pt x="6409" y="173"/>
                </a:lnTo>
                <a:lnTo>
                  <a:pt x="6409" y="196"/>
                </a:lnTo>
                <a:lnTo>
                  <a:pt x="6410" y="166"/>
                </a:lnTo>
                <a:lnTo>
                  <a:pt x="6410" y="168"/>
                </a:lnTo>
                <a:lnTo>
                  <a:pt x="6410" y="152"/>
                </a:lnTo>
                <a:lnTo>
                  <a:pt x="6410" y="143"/>
                </a:lnTo>
                <a:lnTo>
                  <a:pt x="6411" y="162"/>
                </a:lnTo>
                <a:lnTo>
                  <a:pt x="6411" y="165"/>
                </a:lnTo>
                <a:lnTo>
                  <a:pt x="6411" y="190"/>
                </a:lnTo>
                <a:lnTo>
                  <a:pt x="6412" y="131"/>
                </a:lnTo>
                <a:lnTo>
                  <a:pt x="6412" y="94"/>
                </a:lnTo>
                <a:lnTo>
                  <a:pt x="6412" y="90"/>
                </a:lnTo>
                <a:lnTo>
                  <a:pt x="6412" y="91"/>
                </a:lnTo>
                <a:lnTo>
                  <a:pt x="6413" y="93"/>
                </a:lnTo>
                <a:lnTo>
                  <a:pt x="6413" y="106"/>
                </a:lnTo>
                <a:lnTo>
                  <a:pt x="6414" y="93"/>
                </a:lnTo>
                <a:lnTo>
                  <a:pt x="6414" y="124"/>
                </a:lnTo>
                <a:lnTo>
                  <a:pt x="6414" y="112"/>
                </a:lnTo>
                <a:lnTo>
                  <a:pt x="6414" y="116"/>
                </a:lnTo>
                <a:lnTo>
                  <a:pt x="6415" y="111"/>
                </a:lnTo>
                <a:lnTo>
                  <a:pt x="6415" y="156"/>
                </a:lnTo>
                <a:lnTo>
                  <a:pt x="6415" y="157"/>
                </a:lnTo>
                <a:lnTo>
                  <a:pt x="6415" y="153"/>
                </a:lnTo>
                <a:lnTo>
                  <a:pt x="6416" y="170"/>
                </a:lnTo>
                <a:lnTo>
                  <a:pt x="6416" y="190"/>
                </a:lnTo>
                <a:lnTo>
                  <a:pt x="6416" y="160"/>
                </a:lnTo>
                <a:lnTo>
                  <a:pt x="6417" y="174"/>
                </a:lnTo>
                <a:lnTo>
                  <a:pt x="6417" y="148"/>
                </a:lnTo>
                <a:lnTo>
                  <a:pt x="6417" y="128"/>
                </a:lnTo>
                <a:lnTo>
                  <a:pt x="6418" y="108"/>
                </a:lnTo>
                <a:lnTo>
                  <a:pt x="6418" y="86"/>
                </a:lnTo>
                <a:lnTo>
                  <a:pt x="6418" y="102"/>
                </a:lnTo>
                <a:lnTo>
                  <a:pt x="6419" y="170"/>
                </a:lnTo>
                <a:lnTo>
                  <a:pt x="6419" y="151"/>
                </a:lnTo>
                <a:lnTo>
                  <a:pt x="6419" y="129"/>
                </a:lnTo>
                <a:lnTo>
                  <a:pt x="6419" y="107"/>
                </a:lnTo>
                <a:lnTo>
                  <a:pt x="6420" y="93"/>
                </a:lnTo>
                <a:lnTo>
                  <a:pt x="6420" y="93"/>
                </a:lnTo>
                <a:lnTo>
                  <a:pt x="6421" y="96"/>
                </a:lnTo>
                <a:lnTo>
                  <a:pt x="6421" y="95"/>
                </a:lnTo>
                <a:lnTo>
                  <a:pt x="6421" y="96"/>
                </a:lnTo>
                <a:lnTo>
                  <a:pt x="6421" y="103"/>
                </a:lnTo>
                <a:lnTo>
                  <a:pt x="6422" y="135"/>
                </a:lnTo>
                <a:lnTo>
                  <a:pt x="6422" y="121"/>
                </a:lnTo>
                <a:lnTo>
                  <a:pt x="6422" y="113"/>
                </a:lnTo>
                <a:lnTo>
                  <a:pt x="6423" y="170"/>
                </a:lnTo>
                <a:lnTo>
                  <a:pt x="6423" y="172"/>
                </a:lnTo>
                <a:lnTo>
                  <a:pt x="6423" y="120"/>
                </a:lnTo>
                <a:lnTo>
                  <a:pt x="6423" y="162"/>
                </a:lnTo>
                <a:lnTo>
                  <a:pt x="6424" y="199"/>
                </a:lnTo>
                <a:lnTo>
                  <a:pt x="6424" y="192"/>
                </a:lnTo>
                <a:lnTo>
                  <a:pt x="6425" y="205"/>
                </a:lnTo>
                <a:lnTo>
                  <a:pt x="6425" y="175"/>
                </a:lnTo>
                <a:lnTo>
                  <a:pt x="6425" y="151"/>
                </a:lnTo>
                <a:lnTo>
                  <a:pt x="6425" y="116"/>
                </a:lnTo>
                <a:lnTo>
                  <a:pt x="6426" y="99"/>
                </a:lnTo>
                <a:lnTo>
                  <a:pt x="6426" y="76"/>
                </a:lnTo>
                <a:lnTo>
                  <a:pt x="6426" y="76"/>
                </a:lnTo>
                <a:lnTo>
                  <a:pt x="6427" y="81"/>
                </a:lnTo>
                <a:lnTo>
                  <a:pt x="6427" y="91"/>
                </a:lnTo>
                <a:lnTo>
                  <a:pt x="6427" y="70"/>
                </a:lnTo>
                <a:lnTo>
                  <a:pt x="6427" y="63"/>
                </a:lnTo>
                <a:lnTo>
                  <a:pt x="6428" y="56"/>
                </a:lnTo>
                <a:lnTo>
                  <a:pt x="6428" y="80"/>
                </a:lnTo>
                <a:lnTo>
                  <a:pt x="6429" y="73"/>
                </a:lnTo>
                <a:lnTo>
                  <a:pt x="6429" y="75"/>
                </a:lnTo>
                <a:lnTo>
                  <a:pt x="6429" y="77"/>
                </a:lnTo>
                <a:lnTo>
                  <a:pt x="6429" y="73"/>
                </a:lnTo>
                <a:lnTo>
                  <a:pt x="6430" y="86"/>
                </a:lnTo>
                <a:lnTo>
                  <a:pt x="6430" y="150"/>
                </a:lnTo>
                <a:lnTo>
                  <a:pt x="6430" y="287"/>
                </a:lnTo>
                <a:lnTo>
                  <a:pt x="6430" y="382"/>
                </a:lnTo>
                <a:lnTo>
                  <a:pt x="6431" y="406"/>
                </a:lnTo>
                <a:lnTo>
                  <a:pt x="6431" y="331"/>
                </a:lnTo>
                <a:lnTo>
                  <a:pt x="6432" y="344"/>
                </a:lnTo>
                <a:lnTo>
                  <a:pt x="6432" y="343"/>
                </a:lnTo>
                <a:lnTo>
                  <a:pt x="6432" y="334"/>
                </a:lnTo>
                <a:lnTo>
                  <a:pt x="6432" y="334"/>
                </a:lnTo>
                <a:lnTo>
                  <a:pt x="6433" y="322"/>
                </a:lnTo>
                <a:lnTo>
                  <a:pt x="6433" y="320"/>
                </a:lnTo>
                <a:lnTo>
                  <a:pt x="6433" y="298"/>
                </a:lnTo>
                <a:lnTo>
                  <a:pt x="6434" y="295"/>
                </a:lnTo>
                <a:lnTo>
                  <a:pt x="6434" y="278"/>
                </a:lnTo>
                <a:lnTo>
                  <a:pt x="6434" y="273"/>
                </a:lnTo>
                <a:lnTo>
                  <a:pt x="6434" y="272"/>
                </a:lnTo>
                <a:lnTo>
                  <a:pt x="6435" y="254"/>
                </a:lnTo>
                <a:lnTo>
                  <a:pt x="6435" y="241"/>
                </a:lnTo>
                <a:lnTo>
                  <a:pt x="6436" y="238"/>
                </a:lnTo>
                <a:lnTo>
                  <a:pt x="6436" y="236"/>
                </a:lnTo>
                <a:lnTo>
                  <a:pt x="6436" y="222"/>
                </a:lnTo>
                <a:lnTo>
                  <a:pt x="6436" y="220"/>
                </a:lnTo>
                <a:lnTo>
                  <a:pt x="6437" y="204"/>
                </a:lnTo>
                <a:lnTo>
                  <a:pt x="6437" y="186"/>
                </a:lnTo>
                <a:lnTo>
                  <a:pt x="6437" y="184"/>
                </a:lnTo>
                <a:lnTo>
                  <a:pt x="6438" y="168"/>
                </a:lnTo>
                <a:lnTo>
                  <a:pt x="6438" y="154"/>
                </a:lnTo>
                <a:lnTo>
                  <a:pt x="6438" y="163"/>
                </a:lnTo>
                <a:lnTo>
                  <a:pt x="6438" y="176"/>
                </a:lnTo>
                <a:lnTo>
                  <a:pt x="6439" y="160"/>
                </a:lnTo>
                <a:lnTo>
                  <a:pt x="6439" y="117"/>
                </a:lnTo>
                <a:lnTo>
                  <a:pt x="6440" y="165"/>
                </a:lnTo>
                <a:lnTo>
                  <a:pt x="6440" y="200"/>
                </a:lnTo>
                <a:lnTo>
                  <a:pt x="6440" y="192"/>
                </a:lnTo>
                <a:lnTo>
                  <a:pt x="6440" y="196"/>
                </a:lnTo>
                <a:lnTo>
                  <a:pt x="6441" y="190"/>
                </a:lnTo>
                <a:lnTo>
                  <a:pt x="6441" y="177"/>
                </a:lnTo>
                <a:lnTo>
                  <a:pt x="6441" y="154"/>
                </a:lnTo>
                <a:lnTo>
                  <a:pt x="6441" y="139"/>
                </a:lnTo>
                <a:lnTo>
                  <a:pt x="6442" y="135"/>
                </a:lnTo>
                <a:lnTo>
                  <a:pt x="6442" y="139"/>
                </a:lnTo>
                <a:lnTo>
                  <a:pt x="6443" y="138"/>
                </a:lnTo>
                <a:lnTo>
                  <a:pt x="6443" y="121"/>
                </a:lnTo>
                <a:lnTo>
                  <a:pt x="6443" y="117"/>
                </a:lnTo>
                <a:lnTo>
                  <a:pt x="6443" y="96"/>
                </a:lnTo>
                <a:lnTo>
                  <a:pt x="6444" y="97"/>
                </a:lnTo>
                <a:lnTo>
                  <a:pt x="6444" y="101"/>
                </a:lnTo>
                <a:lnTo>
                  <a:pt x="6444" y="90"/>
                </a:lnTo>
                <a:lnTo>
                  <a:pt x="6445" y="98"/>
                </a:lnTo>
                <a:lnTo>
                  <a:pt x="6445" y="128"/>
                </a:lnTo>
                <a:lnTo>
                  <a:pt x="6445" y="114"/>
                </a:lnTo>
                <a:lnTo>
                  <a:pt x="6445" y="120"/>
                </a:lnTo>
                <a:lnTo>
                  <a:pt x="6446" y="139"/>
                </a:lnTo>
                <a:lnTo>
                  <a:pt x="6446" y="133"/>
                </a:lnTo>
                <a:lnTo>
                  <a:pt x="6447" y="191"/>
                </a:lnTo>
                <a:lnTo>
                  <a:pt x="6447" y="241"/>
                </a:lnTo>
                <a:lnTo>
                  <a:pt x="6447" y="237"/>
                </a:lnTo>
                <a:lnTo>
                  <a:pt x="6447" y="246"/>
                </a:lnTo>
                <a:lnTo>
                  <a:pt x="6448" y="270"/>
                </a:lnTo>
                <a:lnTo>
                  <a:pt x="6448" y="284"/>
                </a:lnTo>
                <a:lnTo>
                  <a:pt x="6448" y="283"/>
                </a:lnTo>
                <a:lnTo>
                  <a:pt x="6449" y="273"/>
                </a:lnTo>
                <a:lnTo>
                  <a:pt x="6449" y="299"/>
                </a:lnTo>
                <a:lnTo>
                  <a:pt x="6449" y="299"/>
                </a:lnTo>
                <a:lnTo>
                  <a:pt x="6449" y="304"/>
                </a:lnTo>
                <a:lnTo>
                  <a:pt x="6450" y="291"/>
                </a:lnTo>
                <a:lnTo>
                  <a:pt x="6450" y="293"/>
                </a:lnTo>
                <a:lnTo>
                  <a:pt x="6451" y="296"/>
                </a:lnTo>
                <a:lnTo>
                  <a:pt x="6451" y="303"/>
                </a:lnTo>
                <a:lnTo>
                  <a:pt x="6451" y="291"/>
                </a:lnTo>
                <a:lnTo>
                  <a:pt x="6451" y="265"/>
                </a:lnTo>
                <a:lnTo>
                  <a:pt x="6452" y="275"/>
                </a:lnTo>
                <a:lnTo>
                  <a:pt x="6452" y="267"/>
                </a:lnTo>
                <a:lnTo>
                  <a:pt x="6452" y="245"/>
                </a:lnTo>
                <a:lnTo>
                  <a:pt x="6453" y="238"/>
                </a:lnTo>
                <a:lnTo>
                  <a:pt x="6453" y="211"/>
                </a:lnTo>
                <a:lnTo>
                  <a:pt x="6453" y="192"/>
                </a:lnTo>
                <a:lnTo>
                  <a:pt x="6454" y="171"/>
                </a:lnTo>
                <a:lnTo>
                  <a:pt x="6454" y="162"/>
                </a:lnTo>
                <a:lnTo>
                  <a:pt x="6454" y="152"/>
                </a:lnTo>
                <a:lnTo>
                  <a:pt x="6455" y="161"/>
                </a:lnTo>
                <a:lnTo>
                  <a:pt x="6455" y="188"/>
                </a:lnTo>
                <a:lnTo>
                  <a:pt x="6455" y="195"/>
                </a:lnTo>
                <a:lnTo>
                  <a:pt x="6455" y="178"/>
                </a:lnTo>
                <a:lnTo>
                  <a:pt x="6456" y="194"/>
                </a:lnTo>
                <a:lnTo>
                  <a:pt x="6456" y="198"/>
                </a:lnTo>
                <a:lnTo>
                  <a:pt x="6456" y="194"/>
                </a:lnTo>
                <a:lnTo>
                  <a:pt x="6456" y="206"/>
                </a:lnTo>
                <a:lnTo>
                  <a:pt x="6457" y="180"/>
                </a:lnTo>
                <a:lnTo>
                  <a:pt x="6457" y="161"/>
                </a:lnTo>
                <a:lnTo>
                  <a:pt x="6458" y="142"/>
                </a:lnTo>
                <a:lnTo>
                  <a:pt x="6458" y="148"/>
                </a:lnTo>
                <a:lnTo>
                  <a:pt x="6458" y="150"/>
                </a:lnTo>
                <a:lnTo>
                  <a:pt x="6458" y="155"/>
                </a:lnTo>
                <a:lnTo>
                  <a:pt x="6459" y="161"/>
                </a:lnTo>
                <a:lnTo>
                  <a:pt x="6459" y="196"/>
                </a:lnTo>
                <a:lnTo>
                  <a:pt x="6459" y="165"/>
                </a:lnTo>
                <a:lnTo>
                  <a:pt x="6460" y="162"/>
                </a:lnTo>
                <a:lnTo>
                  <a:pt x="6460" y="152"/>
                </a:lnTo>
                <a:lnTo>
                  <a:pt x="6460" y="124"/>
                </a:lnTo>
                <a:lnTo>
                  <a:pt x="6460" y="103"/>
                </a:lnTo>
                <a:lnTo>
                  <a:pt x="6461" y="123"/>
                </a:lnTo>
                <a:lnTo>
                  <a:pt x="6461" y="140"/>
                </a:lnTo>
                <a:lnTo>
                  <a:pt x="6462" y="150"/>
                </a:lnTo>
                <a:lnTo>
                  <a:pt x="6462" y="190"/>
                </a:lnTo>
                <a:lnTo>
                  <a:pt x="6462" y="262"/>
                </a:lnTo>
                <a:lnTo>
                  <a:pt x="6462" y="316"/>
                </a:lnTo>
                <a:lnTo>
                  <a:pt x="6463" y="306"/>
                </a:lnTo>
                <a:lnTo>
                  <a:pt x="6463" y="341"/>
                </a:lnTo>
                <a:lnTo>
                  <a:pt x="6463" y="364"/>
                </a:lnTo>
                <a:lnTo>
                  <a:pt x="6464" y="373"/>
                </a:lnTo>
                <a:lnTo>
                  <a:pt x="6464" y="322"/>
                </a:lnTo>
                <a:lnTo>
                  <a:pt x="6464" y="318"/>
                </a:lnTo>
                <a:lnTo>
                  <a:pt x="6465" y="332"/>
                </a:lnTo>
                <a:lnTo>
                  <a:pt x="6465" y="318"/>
                </a:lnTo>
                <a:lnTo>
                  <a:pt x="6465" y="320"/>
                </a:lnTo>
                <a:lnTo>
                  <a:pt x="6466" y="325"/>
                </a:lnTo>
                <a:lnTo>
                  <a:pt x="6466" y="335"/>
                </a:lnTo>
                <a:lnTo>
                  <a:pt x="6466" y="329"/>
                </a:lnTo>
                <a:lnTo>
                  <a:pt x="6466" y="319"/>
                </a:lnTo>
                <a:lnTo>
                  <a:pt x="6467" y="312"/>
                </a:lnTo>
                <a:lnTo>
                  <a:pt x="6467" y="301"/>
                </a:lnTo>
                <a:lnTo>
                  <a:pt x="6467" y="299"/>
                </a:lnTo>
                <a:lnTo>
                  <a:pt x="6468" y="321"/>
                </a:lnTo>
                <a:lnTo>
                  <a:pt x="6468" y="299"/>
                </a:lnTo>
                <a:lnTo>
                  <a:pt x="6468" y="293"/>
                </a:lnTo>
                <a:lnTo>
                  <a:pt x="6469" y="263"/>
                </a:lnTo>
                <a:lnTo>
                  <a:pt x="6469" y="260"/>
                </a:lnTo>
                <a:lnTo>
                  <a:pt x="6469" y="243"/>
                </a:lnTo>
                <a:lnTo>
                  <a:pt x="6470" y="234"/>
                </a:lnTo>
                <a:lnTo>
                  <a:pt x="6470" y="221"/>
                </a:lnTo>
                <a:lnTo>
                  <a:pt x="6470" y="221"/>
                </a:lnTo>
                <a:lnTo>
                  <a:pt x="6470" y="209"/>
                </a:lnTo>
                <a:lnTo>
                  <a:pt x="6471" y="224"/>
                </a:lnTo>
                <a:lnTo>
                  <a:pt x="6471" y="202"/>
                </a:lnTo>
                <a:lnTo>
                  <a:pt x="6472" y="211"/>
                </a:lnTo>
                <a:lnTo>
                  <a:pt x="6472" y="201"/>
                </a:lnTo>
                <a:lnTo>
                  <a:pt x="6472" y="207"/>
                </a:lnTo>
                <a:lnTo>
                  <a:pt x="6472" y="198"/>
                </a:lnTo>
                <a:lnTo>
                  <a:pt x="6473" y="213"/>
                </a:lnTo>
                <a:lnTo>
                  <a:pt x="6473" y="206"/>
                </a:lnTo>
                <a:lnTo>
                  <a:pt x="6473" y="210"/>
                </a:lnTo>
                <a:lnTo>
                  <a:pt x="6473" y="186"/>
                </a:lnTo>
                <a:lnTo>
                  <a:pt x="6474" y="193"/>
                </a:lnTo>
                <a:lnTo>
                  <a:pt x="6474" y="201"/>
                </a:lnTo>
                <a:lnTo>
                  <a:pt x="6474" y="198"/>
                </a:lnTo>
                <a:lnTo>
                  <a:pt x="6475" y="218"/>
                </a:lnTo>
                <a:lnTo>
                  <a:pt x="6475" y="167"/>
                </a:lnTo>
                <a:lnTo>
                  <a:pt x="6475" y="119"/>
                </a:lnTo>
                <a:lnTo>
                  <a:pt x="6476" y="123"/>
                </a:lnTo>
                <a:lnTo>
                  <a:pt x="6476" y="114"/>
                </a:lnTo>
                <a:lnTo>
                  <a:pt x="6476" y="118"/>
                </a:lnTo>
                <a:lnTo>
                  <a:pt x="6477" y="128"/>
                </a:lnTo>
                <a:lnTo>
                  <a:pt x="6477" y="137"/>
                </a:lnTo>
                <a:lnTo>
                  <a:pt x="6477" y="178"/>
                </a:lnTo>
                <a:lnTo>
                  <a:pt x="6477" y="205"/>
                </a:lnTo>
                <a:lnTo>
                  <a:pt x="6478" y="253"/>
                </a:lnTo>
                <a:lnTo>
                  <a:pt x="6478" y="284"/>
                </a:lnTo>
                <a:lnTo>
                  <a:pt x="6478" y="315"/>
                </a:lnTo>
                <a:lnTo>
                  <a:pt x="6479" y="295"/>
                </a:lnTo>
                <a:lnTo>
                  <a:pt x="6479" y="315"/>
                </a:lnTo>
                <a:lnTo>
                  <a:pt x="6479" y="328"/>
                </a:lnTo>
                <a:lnTo>
                  <a:pt x="6480" y="343"/>
                </a:lnTo>
                <a:lnTo>
                  <a:pt x="6480" y="318"/>
                </a:lnTo>
                <a:lnTo>
                  <a:pt x="6480" y="314"/>
                </a:lnTo>
                <a:lnTo>
                  <a:pt x="6481" y="322"/>
                </a:lnTo>
                <a:lnTo>
                  <a:pt x="6481" y="312"/>
                </a:lnTo>
                <a:lnTo>
                  <a:pt x="6481" y="326"/>
                </a:lnTo>
                <a:lnTo>
                  <a:pt x="6481" y="336"/>
                </a:lnTo>
                <a:lnTo>
                  <a:pt x="6482" y="335"/>
                </a:lnTo>
                <a:lnTo>
                  <a:pt x="6482" y="325"/>
                </a:lnTo>
                <a:lnTo>
                  <a:pt x="6483" y="311"/>
                </a:lnTo>
                <a:lnTo>
                  <a:pt x="6483" y="316"/>
                </a:lnTo>
                <a:lnTo>
                  <a:pt x="6483" y="301"/>
                </a:lnTo>
                <a:lnTo>
                  <a:pt x="6483" y="302"/>
                </a:lnTo>
                <a:lnTo>
                  <a:pt x="6484" y="299"/>
                </a:lnTo>
                <a:lnTo>
                  <a:pt x="6484" y="278"/>
                </a:lnTo>
                <a:lnTo>
                  <a:pt x="6484" y="210"/>
                </a:lnTo>
                <a:lnTo>
                  <a:pt x="6484" y="151"/>
                </a:lnTo>
                <a:lnTo>
                  <a:pt x="6485" y="149"/>
                </a:lnTo>
                <a:lnTo>
                  <a:pt x="6485" y="162"/>
                </a:lnTo>
                <a:lnTo>
                  <a:pt x="6485" y="174"/>
                </a:lnTo>
                <a:lnTo>
                  <a:pt x="6486" y="182"/>
                </a:lnTo>
                <a:lnTo>
                  <a:pt x="6486" y="232"/>
                </a:lnTo>
                <a:lnTo>
                  <a:pt x="6487" y="227"/>
                </a:lnTo>
                <a:lnTo>
                  <a:pt x="6487" y="267"/>
                </a:lnTo>
                <a:lnTo>
                  <a:pt x="6487" y="274"/>
                </a:lnTo>
                <a:lnTo>
                  <a:pt x="6487" y="253"/>
                </a:lnTo>
                <a:lnTo>
                  <a:pt x="6488" y="295"/>
                </a:lnTo>
                <a:lnTo>
                  <a:pt x="6488" y="317"/>
                </a:lnTo>
                <a:lnTo>
                  <a:pt x="6488" y="294"/>
                </a:lnTo>
                <a:lnTo>
                  <a:pt x="6488" y="285"/>
                </a:lnTo>
                <a:lnTo>
                  <a:pt x="6489" y="248"/>
                </a:lnTo>
                <a:lnTo>
                  <a:pt x="6489" y="239"/>
                </a:lnTo>
                <a:lnTo>
                  <a:pt x="6489" y="222"/>
                </a:lnTo>
                <a:lnTo>
                  <a:pt x="6490" y="208"/>
                </a:lnTo>
                <a:lnTo>
                  <a:pt x="6490" y="217"/>
                </a:lnTo>
                <a:lnTo>
                  <a:pt x="6490" y="198"/>
                </a:lnTo>
                <a:lnTo>
                  <a:pt x="6491" y="178"/>
                </a:lnTo>
                <a:lnTo>
                  <a:pt x="6491" y="169"/>
                </a:lnTo>
                <a:lnTo>
                  <a:pt x="6491" y="135"/>
                </a:lnTo>
                <a:lnTo>
                  <a:pt x="6492" y="144"/>
                </a:lnTo>
                <a:lnTo>
                  <a:pt x="6492" y="120"/>
                </a:lnTo>
                <a:lnTo>
                  <a:pt x="6492" y="164"/>
                </a:lnTo>
                <a:lnTo>
                  <a:pt x="6492" y="197"/>
                </a:lnTo>
                <a:lnTo>
                  <a:pt x="6493" y="202"/>
                </a:lnTo>
                <a:lnTo>
                  <a:pt x="6493" y="203"/>
                </a:lnTo>
                <a:lnTo>
                  <a:pt x="6494" y="234"/>
                </a:lnTo>
                <a:lnTo>
                  <a:pt x="6494" y="302"/>
                </a:lnTo>
                <a:lnTo>
                  <a:pt x="6494" y="355"/>
                </a:lnTo>
                <a:lnTo>
                  <a:pt x="6494" y="407"/>
                </a:lnTo>
                <a:lnTo>
                  <a:pt x="6495" y="327"/>
                </a:lnTo>
                <a:lnTo>
                  <a:pt x="6495" y="328"/>
                </a:lnTo>
                <a:lnTo>
                  <a:pt x="6495" y="316"/>
                </a:lnTo>
                <a:lnTo>
                  <a:pt x="6496" y="322"/>
                </a:lnTo>
                <a:lnTo>
                  <a:pt x="6496" y="309"/>
                </a:lnTo>
                <a:lnTo>
                  <a:pt x="6496" y="308"/>
                </a:lnTo>
                <a:lnTo>
                  <a:pt x="6496" y="311"/>
                </a:lnTo>
                <a:lnTo>
                  <a:pt x="6497" y="304"/>
                </a:lnTo>
                <a:lnTo>
                  <a:pt x="6497" y="305"/>
                </a:lnTo>
                <a:lnTo>
                  <a:pt x="6498" y="301"/>
                </a:lnTo>
                <a:lnTo>
                  <a:pt x="6498" y="315"/>
                </a:lnTo>
                <a:lnTo>
                  <a:pt x="6498" y="295"/>
                </a:lnTo>
                <a:lnTo>
                  <a:pt x="6498" y="279"/>
                </a:lnTo>
                <a:lnTo>
                  <a:pt x="6499" y="291"/>
                </a:lnTo>
                <a:lnTo>
                  <a:pt x="6499" y="284"/>
                </a:lnTo>
                <a:lnTo>
                  <a:pt x="6499" y="263"/>
                </a:lnTo>
                <a:lnTo>
                  <a:pt x="6499" y="279"/>
                </a:lnTo>
                <a:lnTo>
                  <a:pt x="6500" y="257"/>
                </a:lnTo>
                <a:lnTo>
                  <a:pt x="6500" y="235"/>
                </a:lnTo>
                <a:lnTo>
                  <a:pt x="6500" y="241"/>
                </a:lnTo>
                <a:lnTo>
                  <a:pt x="6501" y="225"/>
                </a:lnTo>
                <a:lnTo>
                  <a:pt x="6501" y="200"/>
                </a:lnTo>
                <a:lnTo>
                  <a:pt x="6501" y="229"/>
                </a:lnTo>
                <a:lnTo>
                  <a:pt x="6502" y="212"/>
                </a:lnTo>
                <a:lnTo>
                  <a:pt x="6502" y="200"/>
                </a:lnTo>
                <a:lnTo>
                  <a:pt x="6502" y="225"/>
                </a:lnTo>
                <a:lnTo>
                  <a:pt x="6503" y="237"/>
                </a:lnTo>
                <a:lnTo>
                  <a:pt x="6503" y="220"/>
                </a:lnTo>
                <a:lnTo>
                  <a:pt x="6503" y="232"/>
                </a:lnTo>
                <a:lnTo>
                  <a:pt x="6503" y="218"/>
                </a:lnTo>
                <a:lnTo>
                  <a:pt x="6504" y="223"/>
                </a:lnTo>
                <a:lnTo>
                  <a:pt x="6504" y="226"/>
                </a:lnTo>
                <a:lnTo>
                  <a:pt x="6505" y="228"/>
                </a:lnTo>
                <a:lnTo>
                  <a:pt x="6505" y="218"/>
                </a:lnTo>
                <a:lnTo>
                  <a:pt x="6505" y="209"/>
                </a:lnTo>
                <a:lnTo>
                  <a:pt x="6505" y="225"/>
                </a:lnTo>
                <a:lnTo>
                  <a:pt x="6506" y="211"/>
                </a:lnTo>
                <a:lnTo>
                  <a:pt x="6506" y="215"/>
                </a:lnTo>
                <a:lnTo>
                  <a:pt x="6506" y="211"/>
                </a:lnTo>
                <a:lnTo>
                  <a:pt x="6507" y="219"/>
                </a:lnTo>
                <a:lnTo>
                  <a:pt x="6507" y="208"/>
                </a:lnTo>
                <a:lnTo>
                  <a:pt x="6507" y="233"/>
                </a:lnTo>
                <a:lnTo>
                  <a:pt x="6507" y="203"/>
                </a:lnTo>
                <a:lnTo>
                  <a:pt x="6508" y="209"/>
                </a:lnTo>
                <a:lnTo>
                  <a:pt x="6508" y="217"/>
                </a:lnTo>
                <a:lnTo>
                  <a:pt x="6509" y="184"/>
                </a:lnTo>
                <a:lnTo>
                  <a:pt x="6509" y="198"/>
                </a:lnTo>
                <a:lnTo>
                  <a:pt x="6509" y="210"/>
                </a:lnTo>
                <a:lnTo>
                  <a:pt x="6509" y="187"/>
                </a:lnTo>
                <a:lnTo>
                  <a:pt x="6510" y="219"/>
                </a:lnTo>
                <a:lnTo>
                  <a:pt x="6510" y="198"/>
                </a:lnTo>
                <a:lnTo>
                  <a:pt x="6510" y="216"/>
                </a:lnTo>
                <a:lnTo>
                  <a:pt x="6511" y="239"/>
                </a:lnTo>
                <a:lnTo>
                  <a:pt x="6511" y="241"/>
                </a:lnTo>
                <a:lnTo>
                  <a:pt x="6511" y="233"/>
                </a:lnTo>
                <a:lnTo>
                  <a:pt x="6511" y="211"/>
                </a:lnTo>
                <a:lnTo>
                  <a:pt x="6512" y="232"/>
                </a:lnTo>
                <a:lnTo>
                  <a:pt x="6512" y="180"/>
                </a:lnTo>
                <a:lnTo>
                  <a:pt x="6513" y="214"/>
                </a:lnTo>
                <a:lnTo>
                  <a:pt x="6513" y="166"/>
                </a:lnTo>
                <a:lnTo>
                  <a:pt x="6513" y="199"/>
                </a:lnTo>
                <a:lnTo>
                  <a:pt x="6513" y="162"/>
                </a:lnTo>
                <a:lnTo>
                  <a:pt x="6514" y="189"/>
                </a:lnTo>
                <a:lnTo>
                  <a:pt x="6514" y="178"/>
                </a:lnTo>
                <a:lnTo>
                  <a:pt x="6514" y="185"/>
                </a:lnTo>
                <a:lnTo>
                  <a:pt x="6514" y="184"/>
                </a:lnTo>
                <a:lnTo>
                  <a:pt x="6515" y="175"/>
                </a:lnTo>
                <a:lnTo>
                  <a:pt x="6515" y="182"/>
                </a:lnTo>
                <a:lnTo>
                  <a:pt x="6516" y="174"/>
                </a:lnTo>
                <a:lnTo>
                  <a:pt x="6516" y="177"/>
                </a:lnTo>
                <a:lnTo>
                  <a:pt x="6516" y="182"/>
                </a:lnTo>
                <a:lnTo>
                  <a:pt x="6516" y="181"/>
                </a:lnTo>
                <a:lnTo>
                  <a:pt x="6517" y="156"/>
                </a:lnTo>
                <a:lnTo>
                  <a:pt x="6517" y="161"/>
                </a:lnTo>
                <a:lnTo>
                  <a:pt x="6517" y="165"/>
                </a:lnTo>
                <a:lnTo>
                  <a:pt x="6518" y="161"/>
                </a:lnTo>
                <a:lnTo>
                  <a:pt x="6518" y="200"/>
                </a:lnTo>
                <a:lnTo>
                  <a:pt x="6518" y="203"/>
                </a:lnTo>
                <a:lnTo>
                  <a:pt x="6518" y="200"/>
                </a:lnTo>
                <a:lnTo>
                  <a:pt x="6519" y="189"/>
                </a:lnTo>
                <a:lnTo>
                  <a:pt x="6519" y="207"/>
                </a:lnTo>
                <a:lnTo>
                  <a:pt x="6520" y="198"/>
                </a:lnTo>
                <a:lnTo>
                  <a:pt x="6520" y="190"/>
                </a:lnTo>
                <a:lnTo>
                  <a:pt x="6520" y="192"/>
                </a:lnTo>
                <a:lnTo>
                  <a:pt x="6520" y="165"/>
                </a:lnTo>
                <a:lnTo>
                  <a:pt x="6521" y="165"/>
                </a:lnTo>
                <a:lnTo>
                  <a:pt x="6521" y="162"/>
                </a:lnTo>
                <a:lnTo>
                  <a:pt x="6521" y="159"/>
                </a:lnTo>
                <a:lnTo>
                  <a:pt x="6522" y="155"/>
                </a:lnTo>
                <a:lnTo>
                  <a:pt x="6522" y="152"/>
                </a:lnTo>
                <a:lnTo>
                  <a:pt x="6522" y="158"/>
                </a:lnTo>
                <a:lnTo>
                  <a:pt x="6522" y="190"/>
                </a:lnTo>
                <a:lnTo>
                  <a:pt x="6523" y="180"/>
                </a:lnTo>
                <a:lnTo>
                  <a:pt x="6523" y="140"/>
                </a:lnTo>
                <a:lnTo>
                  <a:pt x="6524" y="129"/>
                </a:lnTo>
                <a:lnTo>
                  <a:pt x="6524" y="137"/>
                </a:lnTo>
                <a:lnTo>
                  <a:pt x="6524" y="148"/>
                </a:lnTo>
                <a:lnTo>
                  <a:pt x="6524" y="165"/>
                </a:lnTo>
                <a:lnTo>
                  <a:pt x="6525" y="175"/>
                </a:lnTo>
                <a:lnTo>
                  <a:pt x="6525" y="187"/>
                </a:lnTo>
                <a:lnTo>
                  <a:pt x="6525" y="236"/>
                </a:lnTo>
                <a:lnTo>
                  <a:pt x="6525" y="220"/>
                </a:lnTo>
                <a:lnTo>
                  <a:pt x="6526" y="295"/>
                </a:lnTo>
                <a:lnTo>
                  <a:pt x="6526" y="305"/>
                </a:lnTo>
                <a:lnTo>
                  <a:pt x="6527" y="325"/>
                </a:lnTo>
                <a:lnTo>
                  <a:pt x="6527" y="330"/>
                </a:lnTo>
                <a:lnTo>
                  <a:pt x="6527" y="353"/>
                </a:lnTo>
                <a:lnTo>
                  <a:pt x="6528" y="328"/>
                </a:lnTo>
                <a:lnTo>
                  <a:pt x="6528" y="328"/>
                </a:lnTo>
                <a:lnTo>
                  <a:pt x="6528" y="324"/>
                </a:lnTo>
                <a:lnTo>
                  <a:pt x="6528" y="336"/>
                </a:lnTo>
                <a:lnTo>
                  <a:pt x="6529" y="319"/>
                </a:lnTo>
                <a:lnTo>
                  <a:pt x="6529" y="315"/>
                </a:lnTo>
                <a:lnTo>
                  <a:pt x="6529" y="328"/>
                </a:lnTo>
                <a:lnTo>
                  <a:pt x="6529" y="321"/>
                </a:lnTo>
                <a:lnTo>
                  <a:pt x="6530" y="303"/>
                </a:lnTo>
                <a:lnTo>
                  <a:pt x="6530" y="296"/>
                </a:lnTo>
                <a:lnTo>
                  <a:pt x="6531" y="297"/>
                </a:lnTo>
                <a:lnTo>
                  <a:pt x="6531" y="296"/>
                </a:lnTo>
                <a:lnTo>
                  <a:pt x="6531" y="299"/>
                </a:lnTo>
                <a:lnTo>
                  <a:pt x="6531" y="253"/>
                </a:lnTo>
                <a:lnTo>
                  <a:pt x="6532" y="262"/>
                </a:lnTo>
                <a:lnTo>
                  <a:pt x="6532" y="249"/>
                </a:lnTo>
                <a:lnTo>
                  <a:pt x="6532" y="263"/>
                </a:lnTo>
                <a:lnTo>
                  <a:pt x="6533" y="229"/>
                </a:lnTo>
                <a:lnTo>
                  <a:pt x="6533" y="251"/>
                </a:lnTo>
                <a:lnTo>
                  <a:pt x="6533" y="254"/>
                </a:lnTo>
                <a:lnTo>
                  <a:pt x="6533" y="253"/>
                </a:lnTo>
                <a:lnTo>
                  <a:pt x="6534" y="236"/>
                </a:lnTo>
                <a:lnTo>
                  <a:pt x="6534" y="295"/>
                </a:lnTo>
                <a:lnTo>
                  <a:pt x="6535" y="257"/>
                </a:lnTo>
                <a:lnTo>
                  <a:pt x="6535" y="257"/>
                </a:lnTo>
                <a:lnTo>
                  <a:pt x="6535" y="261"/>
                </a:lnTo>
                <a:lnTo>
                  <a:pt x="6535" y="261"/>
                </a:lnTo>
                <a:lnTo>
                  <a:pt x="6536" y="262"/>
                </a:lnTo>
                <a:lnTo>
                  <a:pt x="6536" y="270"/>
                </a:lnTo>
                <a:lnTo>
                  <a:pt x="6536" y="265"/>
                </a:lnTo>
                <a:lnTo>
                  <a:pt x="6537" y="288"/>
                </a:lnTo>
                <a:lnTo>
                  <a:pt x="6537" y="278"/>
                </a:lnTo>
                <a:lnTo>
                  <a:pt x="6537" y="305"/>
                </a:lnTo>
                <a:lnTo>
                  <a:pt x="6538" y="282"/>
                </a:lnTo>
                <a:lnTo>
                  <a:pt x="6538" y="313"/>
                </a:lnTo>
                <a:lnTo>
                  <a:pt x="6538" y="281"/>
                </a:lnTo>
                <a:lnTo>
                  <a:pt x="6539" y="254"/>
                </a:lnTo>
                <a:lnTo>
                  <a:pt x="6539" y="247"/>
                </a:lnTo>
                <a:lnTo>
                  <a:pt x="6539" y="233"/>
                </a:lnTo>
                <a:lnTo>
                  <a:pt x="6539" y="223"/>
                </a:lnTo>
                <a:lnTo>
                  <a:pt x="6540" y="237"/>
                </a:lnTo>
                <a:lnTo>
                  <a:pt x="6540" y="242"/>
                </a:lnTo>
                <a:lnTo>
                  <a:pt x="6540" y="239"/>
                </a:lnTo>
                <a:lnTo>
                  <a:pt x="6540" y="241"/>
                </a:lnTo>
                <a:lnTo>
                  <a:pt x="6541" y="246"/>
                </a:lnTo>
                <a:lnTo>
                  <a:pt x="6541" y="233"/>
                </a:lnTo>
                <a:lnTo>
                  <a:pt x="6542" y="261"/>
                </a:lnTo>
                <a:lnTo>
                  <a:pt x="6542" y="244"/>
                </a:lnTo>
                <a:lnTo>
                  <a:pt x="6542" y="237"/>
                </a:lnTo>
                <a:lnTo>
                  <a:pt x="6542" y="232"/>
                </a:lnTo>
                <a:lnTo>
                  <a:pt x="6543" y="232"/>
                </a:lnTo>
                <a:lnTo>
                  <a:pt x="6543" y="245"/>
                </a:lnTo>
                <a:lnTo>
                  <a:pt x="6543" y="240"/>
                </a:lnTo>
                <a:lnTo>
                  <a:pt x="6544" y="258"/>
                </a:lnTo>
                <a:lnTo>
                  <a:pt x="6544" y="272"/>
                </a:lnTo>
                <a:lnTo>
                  <a:pt x="6544" y="255"/>
                </a:lnTo>
                <a:lnTo>
                  <a:pt x="6545" y="236"/>
                </a:lnTo>
                <a:lnTo>
                  <a:pt x="6545" y="240"/>
                </a:lnTo>
                <a:lnTo>
                  <a:pt x="6545" y="229"/>
                </a:lnTo>
                <a:lnTo>
                  <a:pt x="6546" y="237"/>
                </a:lnTo>
                <a:lnTo>
                  <a:pt x="6546" y="257"/>
                </a:lnTo>
                <a:lnTo>
                  <a:pt x="6546" y="230"/>
                </a:lnTo>
                <a:lnTo>
                  <a:pt x="6546" y="210"/>
                </a:lnTo>
                <a:lnTo>
                  <a:pt x="6547" y="226"/>
                </a:lnTo>
                <a:lnTo>
                  <a:pt x="6547" y="221"/>
                </a:lnTo>
                <a:lnTo>
                  <a:pt x="6547" y="212"/>
                </a:lnTo>
                <a:lnTo>
                  <a:pt x="6548" y="204"/>
                </a:lnTo>
                <a:lnTo>
                  <a:pt x="6548" y="191"/>
                </a:lnTo>
                <a:lnTo>
                  <a:pt x="6548" y="191"/>
                </a:lnTo>
                <a:lnTo>
                  <a:pt x="6549" y="213"/>
                </a:lnTo>
                <a:lnTo>
                  <a:pt x="6549" y="201"/>
                </a:lnTo>
                <a:lnTo>
                  <a:pt x="6549" y="222"/>
                </a:lnTo>
                <a:lnTo>
                  <a:pt x="6550" y="233"/>
                </a:lnTo>
                <a:lnTo>
                  <a:pt x="6550" y="218"/>
                </a:lnTo>
                <a:lnTo>
                  <a:pt x="6550" y="187"/>
                </a:lnTo>
                <a:lnTo>
                  <a:pt x="6550" y="162"/>
                </a:lnTo>
                <a:lnTo>
                  <a:pt x="6551" y="190"/>
                </a:lnTo>
                <a:lnTo>
                  <a:pt x="6551" y="218"/>
                </a:lnTo>
                <a:lnTo>
                  <a:pt x="6551" y="262"/>
                </a:lnTo>
                <a:lnTo>
                  <a:pt x="6552" y="238"/>
                </a:lnTo>
                <a:lnTo>
                  <a:pt x="6552" y="211"/>
                </a:lnTo>
                <a:lnTo>
                  <a:pt x="6552" y="200"/>
                </a:lnTo>
                <a:lnTo>
                  <a:pt x="6553" y="188"/>
                </a:lnTo>
                <a:lnTo>
                  <a:pt x="6553" y="157"/>
                </a:lnTo>
                <a:lnTo>
                  <a:pt x="6553" y="165"/>
                </a:lnTo>
                <a:lnTo>
                  <a:pt x="6554" y="175"/>
                </a:lnTo>
                <a:lnTo>
                  <a:pt x="6554" y="163"/>
                </a:lnTo>
                <a:lnTo>
                  <a:pt x="6554" y="169"/>
                </a:lnTo>
                <a:lnTo>
                  <a:pt x="6554" y="151"/>
                </a:lnTo>
                <a:lnTo>
                  <a:pt x="6555" y="155"/>
                </a:lnTo>
                <a:lnTo>
                  <a:pt x="6555" y="154"/>
                </a:lnTo>
                <a:lnTo>
                  <a:pt x="6556" y="141"/>
                </a:lnTo>
                <a:lnTo>
                  <a:pt x="6556" y="114"/>
                </a:lnTo>
                <a:lnTo>
                  <a:pt x="6556" y="122"/>
                </a:lnTo>
                <a:lnTo>
                  <a:pt x="6556" y="143"/>
                </a:lnTo>
                <a:lnTo>
                  <a:pt x="6557" y="164"/>
                </a:lnTo>
                <a:lnTo>
                  <a:pt x="6557" y="139"/>
                </a:lnTo>
                <a:lnTo>
                  <a:pt x="6557" y="300"/>
                </a:lnTo>
                <a:lnTo>
                  <a:pt x="6557" y="350"/>
                </a:lnTo>
                <a:lnTo>
                  <a:pt x="6558" y="409"/>
                </a:lnTo>
                <a:lnTo>
                  <a:pt x="6558" y="343"/>
                </a:lnTo>
                <a:lnTo>
                  <a:pt x="6558" y="327"/>
                </a:lnTo>
                <a:lnTo>
                  <a:pt x="6559" y="345"/>
                </a:lnTo>
                <a:lnTo>
                  <a:pt x="6559" y="350"/>
                </a:lnTo>
                <a:lnTo>
                  <a:pt x="6559" y="308"/>
                </a:lnTo>
                <a:lnTo>
                  <a:pt x="6560" y="340"/>
                </a:lnTo>
                <a:lnTo>
                  <a:pt x="6560" y="327"/>
                </a:lnTo>
                <a:lnTo>
                  <a:pt x="6560" y="341"/>
                </a:lnTo>
                <a:lnTo>
                  <a:pt x="6561" y="322"/>
                </a:lnTo>
                <a:lnTo>
                  <a:pt x="6561" y="336"/>
                </a:lnTo>
                <a:lnTo>
                  <a:pt x="6561" y="303"/>
                </a:lnTo>
                <a:lnTo>
                  <a:pt x="6561" y="307"/>
                </a:lnTo>
                <a:lnTo>
                  <a:pt x="6562" y="270"/>
                </a:lnTo>
                <a:lnTo>
                  <a:pt x="6562" y="298"/>
                </a:lnTo>
                <a:lnTo>
                  <a:pt x="6562" y="282"/>
                </a:lnTo>
                <a:lnTo>
                  <a:pt x="6563" y="299"/>
                </a:lnTo>
                <a:lnTo>
                  <a:pt x="6563" y="276"/>
                </a:lnTo>
                <a:lnTo>
                  <a:pt x="6563" y="300"/>
                </a:lnTo>
                <a:lnTo>
                  <a:pt x="6564" y="268"/>
                </a:lnTo>
                <a:lnTo>
                  <a:pt x="6564" y="260"/>
                </a:lnTo>
                <a:lnTo>
                  <a:pt x="6564" y="224"/>
                </a:lnTo>
                <a:lnTo>
                  <a:pt x="6565" y="242"/>
                </a:lnTo>
                <a:lnTo>
                  <a:pt x="6565" y="203"/>
                </a:lnTo>
                <a:lnTo>
                  <a:pt x="6565" y="214"/>
                </a:lnTo>
                <a:lnTo>
                  <a:pt x="6565" y="214"/>
                </a:lnTo>
                <a:lnTo>
                  <a:pt x="6566" y="216"/>
                </a:lnTo>
                <a:lnTo>
                  <a:pt x="6566" y="178"/>
                </a:lnTo>
                <a:lnTo>
                  <a:pt x="6567" y="150"/>
                </a:lnTo>
                <a:lnTo>
                  <a:pt x="6567" y="201"/>
                </a:lnTo>
                <a:lnTo>
                  <a:pt x="6567" y="223"/>
                </a:lnTo>
                <a:lnTo>
                  <a:pt x="6567" y="217"/>
                </a:lnTo>
                <a:lnTo>
                  <a:pt x="6568" y="202"/>
                </a:lnTo>
                <a:lnTo>
                  <a:pt x="6568" y="190"/>
                </a:lnTo>
                <a:lnTo>
                  <a:pt x="6568" y="155"/>
                </a:lnTo>
                <a:lnTo>
                  <a:pt x="6569" y="153"/>
                </a:lnTo>
                <a:lnTo>
                  <a:pt x="6569" y="134"/>
                </a:lnTo>
                <a:lnTo>
                  <a:pt x="6569" y="131"/>
                </a:lnTo>
                <a:lnTo>
                  <a:pt x="6569" y="105"/>
                </a:lnTo>
                <a:lnTo>
                  <a:pt x="6570" y="118"/>
                </a:lnTo>
                <a:lnTo>
                  <a:pt x="6570" y="110"/>
                </a:lnTo>
                <a:lnTo>
                  <a:pt x="6571" y="113"/>
                </a:lnTo>
                <a:lnTo>
                  <a:pt x="6571" y="100"/>
                </a:lnTo>
                <a:lnTo>
                  <a:pt x="6571" y="99"/>
                </a:lnTo>
                <a:lnTo>
                  <a:pt x="6571" y="71"/>
                </a:lnTo>
                <a:lnTo>
                  <a:pt x="6572" y="94"/>
                </a:lnTo>
                <a:lnTo>
                  <a:pt x="6572" y="78"/>
                </a:lnTo>
                <a:lnTo>
                  <a:pt x="6572" y="103"/>
                </a:lnTo>
                <a:lnTo>
                  <a:pt x="6572" y="89"/>
                </a:lnTo>
                <a:lnTo>
                  <a:pt x="6573" y="115"/>
                </a:lnTo>
                <a:lnTo>
                  <a:pt x="6573" y="84"/>
                </a:lnTo>
                <a:lnTo>
                  <a:pt x="6573" y="115"/>
                </a:lnTo>
                <a:lnTo>
                  <a:pt x="6574" y="165"/>
                </a:lnTo>
                <a:lnTo>
                  <a:pt x="6574" y="209"/>
                </a:lnTo>
                <a:lnTo>
                  <a:pt x="6574" y="218"/>
                </a:lnTo>
                <a:lnTo>
                  <a:pt x="6575" y="241"/>
                </a:lnTo>
                <a:lnTo>
                  <a:pt x="6575" y="247"/>
                </a:lnTo>
                <a:lnTo>
                  <a:pt x="6575" y="250"/>
                </a:lnTo>
                <a:lnTo>
                  <a:pt x="6576" y="249"/>
                </a:lnTo>
                <a:lnTo>
                  <a:pt x="6576" y="249"/>
                </a:lnTo>
                <a:lnTo>
                  <a:pt x="6576" y="278"/>
                </a:lnTo>
                <a:lnTo>
                  <a:pt x="6576" y="287"/>
                </a:lnTo>
                <a:lnTo>
                  <a:pt x="6577" y="283"/>
                </a:lnTo>
                <a:lnTo>
                  <a:pt x="6577" y="289"/>
                </a:lnTo>
                <a:lnTo>
                  <a:pt x="6578" y="267"/>
                </a:lnTo>
                <a:lnTo>
                  <a:pt x="6578" y="268"/>
                </a:lnTo>
                <a:lnTo>
                  <a:pt x="6578" y="254"/>
                </a:lnTo>
                <a:lnTo>
                  <a:pt x="6578" y="248"/>
                </a:lnTo>
                <a:lnTo>
                  <a:pt x="6579" y="247"/>
                </a:lnTo>
                <a:lnTo>
                  <a:pt x="6579" y="221"/>
                </a:lnTo>
                <a:lnTo>
                  <a:pt x="6579" y="212"/>
                </a:lnTo>
                <a:lnTo>
                  <a:pt x="6580" y="217"/>
                </a:lnTo>
                <a:lnTo>
                  <a:pt x="6580" y="211"/>
                </a:lnTo>
                <a:lnTo>
                  <a:pt x="6580" y="192"/>
                </a:lnTo>
                <a:lnTo>
                  <a:pt x="6580" y="176"/>
                </a:lnTo>
                <a:lnTo>
                  <a:pt x="6581" y="177"/>
                </a:lnTo>
                <a:lnTo>
                  <a:pt x="6581" y="156"/>
                </a:lnTo>
                <a:lnTo>
                  <a:pt x="6582" y="163"/>
                </a:lnTo>
                <a:lnTo>
                  <a:pt x="6582" y="173"/>
                </a:lnTo>
                <a:lnTo>
                  <a:pt x="6582" y="173"/>
                </a:lnTo>
                <a:lnTo>
                  <a:pt x="6582" y="168"/>
                </a:lnTo>
                <a:lnTo>
                  <a:pt x="6583" y="180"/>
                </a:lnTo>
                <a:lnTo>
                  <a:pt x="6583" y="186"/>
                </a:lnTo>
                <a:lnTo>
                  <a:pt x="6583" y="183"/>
                </a:lnTo>
                <a:lnTo>
                  <a:pt x="6583" y="173"/>
                </a:lnTo>
                <a:lnTo>
                  <a:pt x="6584" y="171"/>
                </a:lnTo>
                <a:lnTo>
                  <a:pt x="6584" y="154"/>
                </a:lnTo>
                <a:lnTo>
                  <a:pt x="6584" y="147"/>
                </a:lnTo>
                <a:lnTo>
                  <a:pt x="6585" y="146"/>
                </a:lnTo>
                <a:lnTo>
                  <a:pt x="6585" y="138"/>
                </a:lnTo>
                <a:lnTo>
                  <a:pt x="6585" y="150"/>
                </a:lnTo>
                <a:lnTo>
                  <a:pt x="6586" y="164"/>
                </a:lnTo>
                <a:lnTo>
                  <a:pt x="6586" y="169"/>
                </a:lnTo>
                <a:lnTo>
                  <a:pt x="6586" y="184"/>
                </a:lnTo>
                <a:lnTo>
                  <a:pt x="6587" y="170"/>
                </a:lnTo>
                <a:lnTo>
                  <a:pt x="6587" y="155"/>
                </a:lnTo>
                <a:lnTo>
                  <a:pt x="6587" y="120"/>
                </a:lnTo>
                <a:lnTo>
                  <a:pt x="6587" y="115"/>
                </a:lnTo>
                <a:lnTo>
                  <a:pt x="6588" y="139"/>
                </a:lnTo>
                <a:lnTo>
                  <a:pt x="6588" y="124"/>
                </a:lnTo>
                <a:lnTo>
                  <a:pt x="6589" y="111"/>
                </a:lnTo>
                <a:lnTo>
                  <a:pt x="6589" y="112"/>
                </a:lnTo>
                <a:lnTo>
                  <a:pt x="6589" y="155"/>
                </a:lnTo>
                <a:lnTo>
                  <a:pt x="6589" y="281"/>
                </a:lnTo>
                <a:lnTo>
                  <a:pt x="6590" y="301"/>
                </a:lnTo>
                <a:lnTo>
                  <a:pt x="6590" y="300"/>
                </a:lnTo>
                <a:lnTo>
                  <a:pt x="6590" y="320"/>
                </a:lnTo>
                <a:lnTo>
                  <a:pt x="6591" y="336"/>
                </a:lnTo>
                <a:lnTo>
                  <a:pt x="6591" y="328"/>
                </a:lnTo>
                <a:lnTo>
                  <a:pt x="6591" y="316"/>
                </a:lnTo>
                <a:lnTo>
                  <a:pt x="6591" y="321"/>
                </a:lnTo>
                <a:lnTo>
                  <a:pt x="6592" y="335"/>
                </a:lnTo>
                <a:lnTo>
                  <a:pt x="6592" y="326"/>
                </a:lnTo>
                <a:lnTo>
                  <a:pt x="6593" y="293"/>
                </a:lnTo>
                <a:lnTo>
                  <a:pt x="6593" y="335"/>
                </a:lnTo>
                <a:lnTo>
                  <a:pt x="6593" y="323"/>
                </a:lnTo>
                <a:lnTo>
                  <a:pt x="6593" y="318"/>
                </a:lnTo>
                <a:lnTo>
                  <a:pt x="6594" y="284"/>
                </a:lnTo>
                <a:lnTo>
                  <a:pt x="6594" y="291"/>
                </a:lnTo>
                <a:lnTo>
                  <a:pt x="6594" y="309"/>
                </a:lnTo>
                <a:lnTo>
                  <a:pt x="6595" y="299"/>
                </a:lnTo>
                <a:lnTo>
                  <a:pt x="6595" y="274"/>
                </a:lnTo>
                <a:lnTo>
                  <a:pt x="6595" y="262"/>
                </a:lnTo>
                <a:lnTo>
                  <a:pt x="6595" y="268"/>
                </a:lnTo>
                <a:lnTo>
                  <a:pt x="6596" y="241"/>
                </a:lnTo>
                <a:lnTo>
                  <a:pt x="6596" y="223"/>
                </a:lnTo>
                <a:lnTo>
                  <a:pt x="6597" y="212"/>
                </a:lnTo>
                <a:lnTo>
                  <a:pt x="6597" y="194"/>
                </a:lnTo>
                <a:lnTo>
                  <a:pt x="6597" y="187"/>
                </a:lnTo>
                <a:lnTo>
                  <a:pt x="6597" y="203"/>
                </a:lnTo>
                <a:lnTo>
                  <a:pt x="6598" y="197"/>
                </a:lnTo>
                <a:lnTo>
                  <a:pt x="6598" y="206"/>
                </a:lnTo>
                <a:lnTo>
                  <a:pt x="6598" y="204"/>
                </a:lnTo>
                <a:lnTo>
                  <a:pt x="6598" y="226"/>
                </a:lnTo>
                <a:lnTo>
                  <a:pt x="6599" y="205"/>
                </a:lnTo>
                <a:lnTo>
                  <a:pt x="6599" y="192"/>
                </a:lnTo>
                <a:lnTo>
                  <a:pt x="6600" y="196"/>
                </a:lnTo>
                <a:lnTo>
                  <a:pt x="6600" y="193"/>
                </a:lnTo>
                <a:lnTo>
                  <a:pt x="6600" y="201"/>
                </a:lnTo>
                <a:lnTo>
                  <a:pt x="6600" y="182"/>
                </a:lnTo>
                <a:lnTo>
                  <a:pt x="6601" y="167"/>
                </a:lnTo>
                <a:lnTo>
                  <a:pt x="6601" y="165"/>
                </a:lnTo>
                <a:lnTo>
                  <a:pt x="6601" y="199"/>
                </a:lnTo>
                <a:lnTo>
                  <a:pt x="6602" y="200"/>
                </a:lnTo>
                <a:lnTo>
                  <a:pt x="6602" y="198"/>
                </a:lnTo>
                <a:lnTo>
                  <a:pt x="6602" y="132"/>
                </a:lnTo>
                <a:lnTo>
                  <a:pt x="6602" y="127"/>
                </a:lnTo>
                <a:lnTo>
                  <a:pt x="6603" y="121"/>
                </a:lnTo>
                <a:lnTo>
                  <a:pt x="6603" y="129"/>
                </a:lnTo>
                <a:lnTo>
                  <a:pt x="6604" y="124"/>
                </a:lnTo>
                <a:lnTo>
                  <a:pt x="6604" y="111"/>
                </a:lnTo>
                <a:lnTo>
                  <a:pt x="6604" y="137"/>
                </a:lnTo>
                <a:lnTo>
                  <a:pt x="6604" y="190"/>
                </a:lnTo>
                <a:lnTo>
                  <a:pt x="6605" y="229"/>
                </a:lnTo>
                <a:lnTo>
                  <a:pt x="6605" y="246"/>
                </a:lnTo>
                <a:lnTo>
                  <a:pt x="6605" y="311"/>
                </a:lnTo>
                <a:lnTo>
                  <a:pt x="6606" y="301"/>
                </a:lnTo>
                <a:lnTo>
                  <a:pt x="6606" y="278"/>
                </a:lnTo>
                <a:lnTo>
                  <a:pt x="6606" y="272"/>
                </a:lnTo>
                <a:lnTo>
                  <a:pt x="6606" y="308"/>
                </a:lnTo>
                <a:lnTo>
                  <a:pt x="6607" y="326"/>
                </a:lnTo>
                <a:lnTo>
                  <a:pt x="6607" y="306"/>
                </a:lnTo>
                <a:lnTo>
                  <a:pt x="6608" y="303"/>
                </a:lnTo>
                <a:lnTo>
                  <a:pt x="6608" y="316"/>
                </a:lnTo>
                <a:lnTo>
                  <a:pt x="6608" y="303"/>
                </a:lnTo>
                <a:lnTo>
                  <a:pt x="6608" y="288"/>
                </a:lnTo>
                <a:lnTo>
                  <a:pt x="6609" y="271"/>
                </a:lnTo>
                <a:lnTo>
                  <a:pt x="6609" y="261"/>
                </a:lnTo>
                <a:lnTo>
                  <a:pt x="6609" y="280"/>
                </a:lnTo>
                <a:lnTo>
                  <a:pt x="6610" y="259"/>
                </a:lnTo>
                <a:lnTo>
                  <a:pt x="6610" y="249"/>
                </a:lnTo>
                <a:lnTo>
                  <a:pt x="6610" y="257"/>
                </a:lnTo>
                <a:lnTo>
                  <a:pt x="6611" y="244"/>
                </a:lnTo>
                <a:lnTo>
                  <a:pt x="6611" y="224"/>
                </a:lnTo>
                <a:lnTo>
                  <a:pt x="6611" y="232"/>
                </a:lnTo>
                <a:lnTo>
                  <a:pt x="6612" y="187"/>
                </a:lnTo>
                <a:lnTo>
                  <a:pt x="6612" y="125"/>
                </a:lnTo>
                <a:lnTo>
                  <a:pt x="6612" y="123"/>
                </a:lnTo>
                <a:lnTo>
                  <a:pt x="6612" y="110"/>
                </a:lnTo>
                <a:lnTo>
                  <a:pt x="6613" y="136"/>
                </a:lnTo>
                <a:lnTo>
                  <a:pt x="6613" y="168"/>
                </a:lnTo>
                <a:lnTo>
                  <a:pt x="6613" y="228"/>
                </a:lnTo>
                <a:lnTo>
                  <a:pt x="6613" y="225"/>
                </a:lnTo>
                <a:lnTo>
                  <a:pt x="6614" y="225"/>
                </a:lnTo>
                <a:lnTo>
                  <a:pt x="6614" y="242"/>
                </a:lnTo>
                <a:lnTo>
                  <a:pt x="6615" y="244"/>
                </a:lnTo>
                <a:lnTo>
                  <a:pt x="6615" y="269"/>
                </a:lnTo>
                <a:lnTo>
                  <a:pt x="6615" y="303"/>
                </a:lnTo>
                <a:lnTo>
                  <a:pt x="6615" y="265"/>
                </a:lnTo>
                <a:lnTo>
                  <a:pt x="6616" y="266"/>
                </a:lnTo>
                <a:lnTo>
                  <a:pt x="6616" y="256"/>
                </a:lnTo>
                <a:lnTo>
                  <a:pt x="6616" y="238"/>
                </a:lnTo>
                <a:lnTo>
                  <a:pt x="6617" y="208"/>
                </a:lnTo>
                <a:lnTo>
                  <a:pt x="6617" y="204"/>
                </a:lnTo>
                <a:lnTo>
                  <a:pt x="6617" y="152"/>
                </a:lnTo>
                <a:lnTo>
                  <a:pt x="6618" y="145"/>
                </a:lnTo>
                <a:lnTo>
                  <a:pt x="6618" y="123"/>
                </a:lnTo>
                <a:lnTo>
                  <a:pt x="6618" y="112"/>
                </a:lnTo>
                <a:lnTo>
                  <a:pt x="6619" y="113"/>
                </a:lnTo>
                <a:lnTo>
                  <a:pt x="6619" y="107"/>
                </a:lnTo>
                <a:lnTo>
                  <a:pt x="6619" y="107"/>
                </a:lnTo>
                <a:lnTo>
                  <a:pt x="6619" y="97"/>
                </a:lnTo>
                <a:lnTo>
                  <a:pt x="6620" y="166"/>
                </a:lnTo>
                <a:lnTo>
                  <a:pt x="6620" y="190"/>
                </a:lnTo>
                <a:lnTo>
                  <a:pt x="6620" y="218"/>
                </a:lnTo>
                <a:lnTo>
                  <a:pt x="6621" y="299"/>
                </a:lnTo>
                <a:lnTo>
                  <a:pt x="6621" y="364"/>
                </a:lnTo>
                <a:lnTo>
                  <a:pt x="6621" y="380"/>
                </a:lnTo>
                <a:lnTo>
                  <a:pt x="6622" y="365"/>
                </a:lnTo>
                <a:lnTo>
                  <a:pt x="6622" y="326"/>
                </a:lnTo>
                <a:lnTo>
                  <a:pt x="6622" y="356"/>
                </a:lnTo>
                <a:lnTo>
                  <a:pt x="6623" y="351"/>
                </a:lnTo>
                <a:lnTo>
                  <a:pt x="6623" y="308"/>
                </a:lnTo>
                <a:lnTo>
                  <a:pt x="6623" y="336"/>
                </a:lnTo>
                <a:lnTo>
                  <a:pt x="6623" y="336"/>
                </a:lnTo>
                <a:lnTo>
                  <a:pt x="6624" y="325"/>
                </a:lnTo>
                <a:lnTo>
                  <a:pt x="6624" y="307"/>
                </a:lnTo>
                <a:lnTo>
                  <a:pt x="6624" y="309"/>
                </a:lnTo>
                <a:lnTo>
                  <a:pt x="6624" y="300"/>
                </a:lnTo>
                <a:lnTo>
                  <a:pt x="6625" y="292"/>
                </a:lnTo>
                <a:lnTo>
                  <a:pt x="6625" y="284"/>
                </a:lnTo>
                <a:lnTo>
                  <a:pt x="6626" y="284"/>
                </a:lnTo>
                <a:lnTo>
                  <a:pt x="6626" y="281"/>
                </a:lnTo>
                <a:lnTo>
                  <a:pt x="6626" y="260"/>
                </a:lnTo>
                <a:lnTo>
                  <a:pt x="6626" y="261"/>
                </a:lnTo>
                <a:lnTo>
                  <a:pt x="6627" y="257"/>
                </a:lnTo>
                <a:lnTo>
                  <a:pt x="6627" y="234"/>
                </a:lnTo>
                <a:lnTo>
                  <a:pt x="6627" y="219"/>
                </a:lnTo>
                <a:lnTo>
                  <a:pt x="6628" y="222"/>
                </a:lnTo>
                <a:lnTo>
                  <a:pt x="6628" y="213"/>
                </a:lnTo>
                <a:lnTo>
                  <a:pt x="6628" y="203"/>
                </a:lnTo>
                <a:lnTo>
                  <a:pt x="6629" y="209"/>
                </a:lnTo>
                <a:lnTo>
                  <a:pt x="6629" y="220"/>
                </a:lnTo>
                <a:lnTo>
                  <a:pt x="6629" y="211"/>
                </a:lnTo>
                <a:lnTo>
                  <a:pt x="6630" y="220"/>
                </a:lnTo>
                <a:lnTo>
                  <a:pt x="6630" y="228"/>
                </a:lnTo>
                <a:lnTo>
                  <a:pt x="6630" y="224"/>
                </a:lnTo>
                <a:lnTo>
                  <a:pt x="6630" y="219"/>
                </a:lnTo>
                <a:lnTo>
                  <a:pt x="6631" y="226"/>
                </a:lnTo>
                <a:lnTo>
                  <a:pt x="6631" y="236"/>
                </a:lnTo>
                <a:lnTo>
                  <a:pt x="6631" y="210"/>
                </a:lnTo>
                <a:lnTo>
                  <a:pt x="6632" y="206"/>
                </a:lnTo>
                <a:lnTo>
                  <a:pt x="6632" y="202"/>
                </a:lnTo>
                <a:lnTo>
                  <a:pt x="6632" y="218"/>
                </a:lnTo>
                <a:lnTo>
                  <a:pt x="6633" y="216"/>
                </a:lnTo>
                <a:lnTo>
                  <a:pt x="6633" y="221"/>
                </a:lnTo>
                <a:lnTo>
                  <a:pt x="6633" y="247"/>
                </a:lnTo>
                <a:lnTo>
                  <a:pt x="6634" y="218"/>
                </a:lnTo>
                <a:lnTo>
                  <a:pt x="6634" y="228"/>
                </a:lnTo>
                <a:lnTo>
                  <a:pt x="6634" y="230"/>
                </a:lnTo>
                <a:lnTo>
                  <a:pt x="6634" y="211"/>
                </a:lnTo>
                <a:lnTo>
                  <a:pt x="6635" y="204"/>
                </a:lnTo>
                <a:lnTo>
                  <a:pt x="6635" y="218"/>
                </a:lnTo>
                <a:lnTo>
                  <a:pt x="6635" y="199"/>
                </a:lnTo>
                <a:lnTo>
                  <a:pt x="6636" y="194"/>
                </a:lnTo>
                <a:lnTo>
                  <a:pt x="6636" y="173"/>
                </a:lnTo>
                <a:lnTo>
                  <a:pt x="6636" y="174"/>
                </a:lnTo>
                <a:lnTo>
                  <a:pt x="6637" y="224"/>
                </a:lnTo>
                <a:lnTo>
                  <a:pt x="6637" y="235"/>
                </a:lnTo>
                <a:lnTo>
                  <a:pt x="6637" y="224"/>
                </a:lnTo>
                <a:lnTo>
                  <a:pt x="6638" y="224"/>
                </a:lnTo>
                <a:lnTo>
                  <a:pt x="6638" y="224"/>
                </a:lnTo>
                <a:lnTo>
                  <a:pt x="6638" y="232"/>
                </a:lnTo>
                <a:lnTo>
                  <a:pt x="6638" y="209"/>
                </a:lnTo>
                <a:lnTo>
                  <a:pt x="6639" y="235"/>
                </a:lnTo>
                <a:lnTo>
                  <a:pt x="6639" y="223"/>
                </a:lnTo>
                <a:lnTo>
                  <a:pt x="6640" y="190"/>
                </a:lnTo>
                <a:lnTo>
                  <a:pt x="6640" y="172"/>
                </a:lnTo>
                <a:lnTo>
                  <a:pt x="6640" y="180"/>
                </a:lnTo>
                <a:lnTo>
                  <a:pt x="6640" y="196"/>
                </a:lnTo>
                <a:lnTo>
                  <a:pt x="6641" y="187"/>
                </a:lnTo>
                <a:lnTo>
                  <a:pt x="6641" y="214"/>
                </a:lnTo>
                <a:lnTo>
                  <a:pt x="6641" y="196"/>
                </a:lnTo>
                <a:lnTo>
                  <a:pt x="6641" y="204"/>
                </a:lnTo>
                <a:lnTo>
                  <a:pt x="6642" y="197"/>
                </a:lnTo>
                <a:lnTo>
                  <a:pt x="6642" y="170"/>
                </a:lnTo>
                <a:lnTo>
                  <a:pt x="6642" y="157"/>
                </a:lnTo>
                <a:lnTo>
                  <a:pt x="6643" y="156"/>
                </a:lnTo>
                <a:lnTo>
                  <a:pt x="6643" y="150"/>
                </a:lnTo>
                <a:lnTo>
                  <a:pt x="6643" y="168"/>
                </a:lnTo>
                <a:lnTo>
                  <a:pt x="6644" y="145"/>
                </a:lnTo>
                <a:lnTo>
                  <a:pt x="6644" y="159"/>
                </a:lnTo>
                <a:lnTo>
                  <a:pt x="6644" y="126"/>
                </a:lnTo>
                <a:lnTo>
                  <a:pt x="6645" y="125"/>
                </a:lnTo>
                <a:lnTo>
                  <a:pt x="6645" y="131"/>
                </a:lnTo>
                <a:lnTo>
                  <a:pt x="6645" y="148"/>
                </a:lnTo>
                <a:lnTo>
                  <a:pt x="6645" y="165"/>
                </a:lnTo>
                <a:lnTo>
                  <a:pt x="6646" y="166"/>
                </a:lnTo>
                <a:lnTo>
                  <a:pt x="6646" y="172"/>
                </a:lnTo>
                <a:lnTo>
                  <a:pt x="6646" y="177"/>
                </a:lnTo>
                <a:lnTo>
                  <a:pt x="6647" y="178"/>
                </a:lnTo>
                <a:lnTo>
                  <a:pt x="6647" y="172"/>
                </a:lnTo>
                <a:lnTo>
                  <a:pt x="6647" y="170"/>
                </a:lnTo>
                <a:lnTo>
                  <a:pt x="6648" y="139"/>
                </a:lnTo>
                <a:lnTo>
                  <a:pt x="6648" y="165"/>
                </a:lnTo>
                <a:lnTo>
                  <a:pt x="6648" y="138"/>
                </a:lnTo>
                <a:lnTo>
                  <a:pt x="6649" y="142"/>
                </a:lnTo>
                <a:lnTo>
                  <a:pt x="6649" y="134"/>
                </a:lnTo>
                <a:lnTo>
                  <a:pt x="6649" y="146"/>
                </a:lnTo>
                <a:lnTo>
                  <a:pt x="6649" y="162"/>
                </a:lnTo>
                <a:lnTo>
                  <a:pt x="6650" y="183"/>
                </a:lnTo>
                <a:lnTo>
                  <a:pt x="6650" y="154"/>
                </a:lnTo>
                <a:lnTo>
                  <a:pt x="6651" y="177"/>
                </a:lnTo>
                <a:lnTo>
                  <a:pt x="6651" y="174"/>
                </a:lnTo>
                <a:lnTo>
                  <a:pt x="6651" y="221"/>
                </a:lnTo>
                <a:lnTo>
                  <a:pt x="6651" y="207"/>
                </a:lnTo>
                <a:lnTo>
                  <a:pt x="6652" y="231"/>
                </a:lnTo>
                <a:lnTo>
                  <a:pt x="6652" y="234"/>
                </a:lnTo>
                <a:lnTo>
                  <a:pt x="6652" y="255"/>
                </a:lnTo>
                <a:lnTo>
                  <a:pt x="6653" y="214"/>
                </a:lnTo>
                <a:lnTo>
                  <a:pt x="6653" y="237"/>
                </a:lnTo>
                <a:lnTo>
                  <a:pt x="6653" y="240"/>
                </a:lnTo>
                <a:lnTo>
                  <a:pt x="6653" y="274"/>
                </a:lnTo>
                <a:lnTo>
                  <a:pt x="6654" y="332"/>
                </a:lnTo>
                <a:lnTo>
                  <a:pt x="6654" y="334"/>
                </a:lnTo>
                <a:lnTo>
                  <a:pt x="6655" y="335"/>
                </a:lnTo>
                <a:lnTo>
                  <a:pt x="6655" y="310"/>
                </a:lnTo>
                <a:lnTo>
                  <a:pt x="6655" y="319"/>
                </a:lnTo>
                <a:lnTo>
                  <a:pt x="6655" y="334"/>
                </a:lnTo>
                <a:lnTo>
                  <a:pt x="6656" y="307"/>
                </a:lnTo>
                <a:lnTo>
                  <a:pt x="6656" y="311"/>
                </a:lnTo>
                <a:lnTo>
                  <a:pt x="6656" y="314"/>
                </a:lnTo>
                <a:lnTo>
                  <a:pt x="6656" y="316"/>
                </a:lnTo>
                <a:lnTo>
                  <a:pt x="6657" y="311"/>
                </a:lnTo>
                <a:lnTo>
                  <a:pt x="6657" y="306"/>
                </a:lnTo>
                <a:lnTo>
                  <a:pt x="6657" y="294"/>
                </a:lnTo>
                <a:lnTo>
                  <a:pt x="6658" y="283"/>
                </a:lnTo>
                <a:lnTo>
                  <a:pt x="6658" y="278"/>
                </a:lnTo>
                <a:lnTo>
                  <a:pt x="6658" y="268"/>
                </a:lnTo>
                <a:lnTo>
                  <a:pt x="6659" y="238"/>
                </a:lnTo>
                <a:lnTo>
                  <a:pt x="6659" y="235"/>
                </a:lnTo>
                <a:lnTo>
                  <a:pt x="6659" y="222"/>
                </a:lnTo>
                <a:lnTo>
                  <a:pt x="6660" y="245"/>
                </a:lnTo>
                <a:lnTo>
                  <a:pt x="6660" y="247"/>
                </a:lnTo>
                <a:lnTo>
                  <a:pt x="6660" y="241"/>
                </a:lnTo>
                <a:lnTo>
                  <a:pt x="6660" y="239"/>
                </a:lnTo>
                <a:lnTo>
                  <a:pt x="6661" y="231"/>
                </a:lnTo>
                <a:lnTo>
                  <a:pt x="6661" y="258"/>
                </a:lnTo>
                <a:lnTo>
                  <a:pt x="6662" y="261"/>
                </a:lnTo>
                <a:lnTo>
                  <a:pt x="6662" y="245"/>
                </a:lnTo>
                <a:lnTo>
                  <a:pt x="6662" y="224"/>
                </a:lnTo>
                <a:lnTo>
                  <a:pt x="6662" y="233"/>
                </a:lnTo>
                <a:lnTo>
                  <a:pt x="6663" y="242"/>
                </a:lnTo>
                <a:lnTo>
                  <a:pt x="6663" y="226"/>
                </a:lnTo>
                <a:lnTo>
                  <a:pt x="6663" y="231"/>
                </a:lnTo>
                <a:lnTo>
                  <a:pt x="6664" y="224"/>
                </a:lnTo>
                <a:lnTo>
                  <a:pt x="6664" y="218"/>
                </a:lnTo>
                <a:lnTo>
                  <a:pt x="6664" y="214"/>
                </a:lnTo>
                <a:lnTo>
                  <a:pt x="6664" y="216"/>
                </a:lnTo>
                <a:lnTo>
                  <a:pt x="6665" y="226"/>
                </a:lnTo>
                <a:lnTo>
                  <a:pt x="6665" y="222"/>
                </a:lnTo>
                <a:lnTo>
                  <a:pt x="6666" y="216"/>
                </a:lnTo>
                <a:lnTo>
                  <a:pt x="6666" y="182"/>
                </a:lnTo>
                <a:lnTo>
                  <a:pt x="6666" y="151"/>
                </a:lnTo>
                <a:lnTo>
                  <a:pt x="6666" y="181"/>
                </a:lnTo>
                <a:lnTo>
                  <a:pt x="6667" y="161"/>
                </a:lnTo>
                <a:lnTo>
                  <a:pt x="6667" y="184"/>
                </a:lnTo>
                <a:lnTo>
                  <a:pt x="6667" y="160"/>
                </a:lnTo>
                <a:lnTo>
                  <a:pt x="6667" y="158"/>
                </a:lnTo>
                <a:lnTo>
                  <a:pt x="6668" y="159"/>
                </a:lnTo>
                <a:lnTo>
                  <a:pt x="6668" y="171"/>
                </a:lnTo>
                <a:lnTo>
                  <a:pt x="6668" y="169"/>
                </a:lnTo>
                <a:lnTo>
                  <a:pt x="6669" y="176"/>
                </a:lnTo>
                <a:lnTo>
                  <a:pt x="6669" y="198"/>
                </a:lnTo>
                <a:lnTo>
                  <a:pt x="6669" y="188"/>
                </a:lnTo>
                <a:lnTo>
                  <a:pt x="6670" y="169"/>
                </a:lnTo>
                <a:lnTo>
                  <a:pt x="6670" y="211"/>
                </a:lnTo>
                <a:lnTo>
                  <a:pt x="6670" y="231"/>
                </a:lnTo>
                <a:lnTo>
                  <a:pt x="6671" y="226"/>
                </a:lnTo>
                <a:lnTo>
                  <a:pt x="6671" y="206"/>
                </a:lnTo>
                <a:lnTo>
                  <a:pt x="6671" y="179"/>
                </a:lnTo>
                <a:lnTo>
                  <a:pt x="6671" y="169"/>
                </a:lnTo>
                <a:lnTo>
                  <a:pt x="6672" y="166"/>
                </a:lnTo>
                <a:lnTo>
                  <a:pt x="6672" y="158"/>
                </a:lnTo>
                <a:lnTo>
                  <a:pt x="6673" y="166"/>
                </a:lnTo>
                <a:lnTo>
                  <a:pt x="6673" y="217"/>
                </a:lnTo>
                <a:lnTo>
                  <a:pt x="6673" y="189"/>
                </a:lnTo>
                <a:lnTo>
                  <a:pt x="6673" y="144"/>
                </a:lnTo>
                <a:lnTo>
                  <a:pt x="6674" y="123"/>
                </a:lnTo>
                <a:lnTo>
                  <a:pt x="6674" y="138"/>
                </a:lnTo>
                <a:lnTo>
                  <a:pt x="6674" y="135"/>
                </a:lnTo>
                <a:lnTo>
                  <a:pt x="6675" y="136"/>
                </a:lnTo>
                <a:lnTo>
                  <a:pt x="6675" y="138"/>
                </a:lnTo>
                <a:lnTo>
                  <a:pt x="6675" y="150"/>
                </a:lnTo>
                <a:lnTo>
                  <a:pt x="6675" y="122"/>
                </a:lnTo>
                <a:lnTo>
                  <a:pt x="6676" y="151"/>
                </a:lnTo>
                <a:lnTo>
                  <a:pt x="6676" y="150"/>
                </a:lnTo>
                <a:lnTo>
                  <a:pt x="6677" y="140"/>
                </a:lnTo>
                <a:lnTo>
                  <a:pt x="6677" y="192"/>
                </a:lnTo>
                <a:lnTo>
                  <a:pt x="6677" y="194"/>
                </a:lnTo>
                <a:lnTo>
                  <a:pt x="6677" y="127"/>
                </a:lnTo>
                <a:lnTo>
                  <a:pt x="6678" y="171"/>
                </a:lnTo>
                <a:lnTo>
                  <a:pt x="6678" y="190"/>
                </a:lnTo>
                <a:lnTo>
                  <a:pt x="6678" y="218"/>
                </a:lnTo>
                <a:lnTo>
                  <a:pt x="6679" y="214"/>
                </a:lnTo>
                <a:lnTo>
                  <a:pt x="6679" y="197"/>
                </a:lnTo>
                <a:lnTo>
                  <a:pt x="6679" y="141"/>
                </a:lnTo>
                <a:lnTo>
                  <a:pt x="6679" y="97"/>
                </a:lnTo>
                <a:lnTo>
                  <a:pt x="6680" y="80"/>
                </a:lnTo>
                <a:lnTo>
                  <a:pt x="6680" y="57"/>
                </a:lnTo>
                <a:lnTo>
                  <a:pt x="6681" y="73"/>
                </a:lnTo>
                <a:lnTo>
                  <a:pt x="6681" y="65"/>
                </a:lnTo>
                <a:lnTo>
                  <a:pt x="6681" y="69"/>
                </a:lnTo>
                <a:lnTo>
                  <a:pt x="6681" y="68"/>
                </a:lnTo>
                <a:lnTo>
                  <a:pt x="6682" y="79"/>
                </a:lnTo>
                <a:lnTo>
                  <a:pt x="6682" y="71"/>
                </a:lnTo>
                <a:lnTo>
                  <a:pt x="6682" y="81"/>
                </a:lnTo>
                <a:lnTo>
                  <a:pt x="6682" y="77"/>
                </a:lnTo>
                <a:lnTo>
                  <a:pt x="6683" y="79"/>
                </a:lnTo>
                <a:lnTo>
                  <a:pt x="6683" y="88"/>
                </a:lnTo>
                <a:lnTo>
                  <a:pt x="6684" y="69"/>
                </a:lnTo>
                <a:lnTo>
                  <a:pt x="6684" y="70"/>
                </a:lnTo>
                <a:lnTo>
                  <a:pt x="6684" y="181"/>
                </a:lnTo>
                <a:lnTo>
                  <a:pt x="6684" y="303"/>
                </a:lnTo>
                <a:lnTo>
                  <a:pt x="6685" y="395"/>
                </a:lnTo>
                <a:lnTo>
                  <a:pt x="6685" y="439"/>
                </a:lnTo>
                <a:lnTo>
                  <a:pt x="6685" y="337"/>
                </a:lnTo>
                <a:lnTo>
                  <a:pt x="6686" y="348"/>
                </a:lnTo>
                <a:lnTo>
                  <a:pt x="6686" y="346"/>
                </a:lnTo>
                <a:lnTo>
                  <a:pt x="6686" y="340"/>
                </a:lnTo>
                <a:lnTo>
                  <a:pt x="6686" y="317"/>
                </a:lnTo>
                <a:lnTo>
                  <a:pt x="6687" y="334"/>
                </a:lnTo>
                <a:lnTo>
                  <a:pt x="6687" y="331"/>
                </a:lnTo>
                <a:lnTo>
                  <a:pt x="6688" y="330"/>
                </a:lnTo>
                <a:lnTo>
                  <a:pt x="6688" y="304"/>
                </a:lnTo>
                <a:lnTo>
                  <a:pt x="6688" y="300"/>
                </a:lnTo>
                <a:lnTo>
                  <a:pt x="6688" y="288"/>
                </a:lnTo>
                <a:lnTo>
                  <a:pt x="6689" y="286"/>
                </a:lnTo>
                <a:lnTo>
                  <a:pt x="6689" y="279"/>
                </a:lnTo>
                <a:lnTo>
                  <a:pt x="6689" y="263"/>
                </a:lnTo>
                <a:lnTo>
                  <a:pt x="6690" y="266"/>
                </a:lnTo>
                <a:lnTo>
                  <a:pt x="6690" y="257"/>
                </a:lnTo>
                <a:lnTo>
                  <a:pt x="6690" y="248"/>
                </a:lnTo>
                <a:lnTo>
                  <a:pt x="6691" y="240"/>
                </a:lnTo>
                <a:lnTo>
                  <a:pt x="6691" y="214"/>
                </a:lnTo>
                <a:lnTo>
                  <a:pt x="6691" y="188"/>
                </a:lnTo>
                <a:lnTo>
                  <a:pt x="6692" y="198"/>
                </a:lnTo>
                <a:lnTo>
                  <a:pt x="6692" y="171"/>
                </a:lnTo>
                <a:lnTo>
                  <a:pt x="6692" y="162"/>
                </a:lnTo>
                <a:lnTo>
                  <a:pt x="6692" y="162"/>
                </a:lnTo>
                <a:lnTo>
                  <a:pt x="6693" y="170"/>
                </a:lnTo>
                <a:lnTo>
                  <a:pt x="6693" y="169"/>
                </a:lnTo>
                <a:lnTo>
                  <a:pt x="6693" y="152"/>
                </a:lnTo>
                <a:lnTo>
                  <a:pt x="6694" y="172"/>
                </a:lnTo>
                <a:lnTo>
                  <a:pt x="6694" y="180"/>
                </a:lnTo>
                <a:lnTo>
                  <a:pt x="6694" y="186"/>
                </a:lnTo>
                <a:lnTo>
                  <a:pt x="6695" y="199"/>
                </a:lnTo>
                <a:lnTo>
                  <a:pt x="6695" y="158"/>
                </a:lnTo>
                <a:lnTo>
                  <a:pt x="6695" y="147"/>
                </a:lnTo>
                <a:lnTo>
                  <a:pt x="6696" y="145"/>
                </a:lnTo>
                <a:lnTo>
                  <a:pt x="6696" y="125"/>
                </a:lnTo>
                <a:lnTo>
                  <a:pt x="6696" y="133"/>
                </a:lnTo>
                <a:lnTo>
                  <a:pt x="6696" y="142"/>
                </a:lnTo>
                <a:lnTo>
                  <a:pt x="6697" y="126"/>
                </a:lnTo>
                <a:lnTo>
                  <a:pt x="6697" y="109"/>
                </a:lnTo>
                <a:lnTo>
                  <a:pt x="6697" y="119"/>
                </a:lnTo>
                <a:lnTo>
                  <a:pt x="6697" y="116"/>
                </a:lnTo>
                <a:lnTo>
                  <a:pt x="6698" y="110"/>
                </a:lnTo>
                <a:lnTo>
                  <a:pt x="6698" y="105"/>
                </a:lnTo>
                <a:lnTo>
                  <a:pt x="6699" y="103"/>
                </a:lnTo>
                <a:lnTo>
                  <a:pt x="6699" y="108"/>
                </a:lnTo>
                <a:lnTo>
                  <a:pt x="6699" y="115"/>
                </a:lnTo>
                <a:lnTo>
                  <a:pt x="6699" y="107"/>
                </a:lnTo>
                <a:lnTo>
                  <a:pt x="6700" y="105"/>
                </a:lnTo>
                <a:lnTo>
                  <a:pt x="6700" y="97"/>
                </a:lnTo>
                <a:lnTo>
                  <a:pt x="6700" y="113"/>
                </a:lnTo>
                <a:lnTo>
                  <a:pt x="6701" y="145"/>
                </a:lnTo>
                <a:lnTo>
                  <a:pt x="6701" y="194"/>
                </a:lnTo>
                <a:lnTo>
                  <a:pt x="6701" y="212"/>
                </a:lnTo>
                <a:lnTo>
                  <a:pt x="6702" y="225"/>
                </a:lnTo>
                <a:lnTo>
                  <a:pt x="6702" y="251"/>
                </a:lnTo>
                <a:lnTo>
                  <a:pt x="6702" y="276"/>
                </a:lnTo>
                <a:lnTo>
                  <a:pt x="6703" y="277"/>
                </a:lnTo>
                <a:lnTo>
                  <a:pt x="6703" y="267"/>
                </a:lnTo>
                <a:lnTo>
                  <a:pt x="6703" y="290"/>
                </a:lnTo>
                <a:lnTo>
                  <a:pt x="6703" y="291"/>
                </a:lnTo>
                <a:lnTo>
                  <a:pt x="6704" y="307"/>
                </a:lnTo>
                <a:lnTo>
                  <a:pt x="6704" y="310"/>
                </a:lnTo>
                <a:lnTo>
                  <a:pt x="6704" y="305"/>
                </a:lnTo>
                <a:lnTo>
                  <a:pt x="6705" y="271"/>
                </a:lnTo>
                <a:lnTo>
                  <a:pt x="6705" y="276"/>
                </a:lnTo>
                <a:lnTo>
                  <a:pt x="6705" y="277"/>
                </a:lnTo>
                <a:lnTo>
                  <a:pt x="6706" y="270"/>
                </a:lnTo>
                <a:lnTo>
                  <a:pt x="6706" y="256"/>
                </a:lnTo>
                <a:lnTo>
                  <a:pt x="6706" y="265"/>
                </a:lnTo>
                <a:lnTo>
                  <a:pt x="6707" y="274"/>
                </a:lnTo>
                <a:lnTo>
                  <a:pt x="6707" y="244"/>
                </a:lnTo>
                <a:lnTo>
                  <a:pt x="6707" y="251"/>
                </a:lnTo>
                <a:lnTo>
                  <a:pt x="6707" y="243"/>
                </a:lnTo>
                <a:lnTo>
                  <a:pt x="6708" y="245"/>
                </a:lnTo>
                <a:lnTo>
                  <a:pt x="6708" y="207"/>
                </a:lnTo>
                <a:lnTo>
                  <a:pt x="6708" y="188"/>
                </a:lnTo>
                <a:lnTo>
                  <a:pt x="6708" y="180"/>
                </a:lnTo>
                <a:lnTo>
                  <a:pt x="6709" y="184"/>
                </a:lnTo>
                <a:lnTo>
                  <a:pt x="6709" y="188"/>
                </a:lnTo>
                <a:lnTo>
                  <a:pt x="6710" y="180"/>
                </a:lnTo>
                <a:lnTo>
                  <a:pt x="6710" y="208"/>
                </a:lnTo>
                <a:lnTo>
                  <a:pt x="6710" y="196"/>
                </a:lnTo>
                <a:lnTo>
                  <a:pt x="6710" y="203"/>
                </a:lnTo>
                <a:lnTo>
                  <a:pt x="6711" y="192"/>
                </a:lnTo>
                <a:lnTo>
                  <a:pt x="6711" y="160"/>
                </a:lnTo>
                <a:lnTo>
                  <a:pt x="6711" y="157"/>
                </a:lnTo>
                <a:lnTo>
                  <a:pt x="6712" y="144"/>
                </a:lnTo>
                <a:lnTo>
                  <a:pt x="6712" y="136"/>
                </a:lnTo>
                <a:lnTo>
                  <a:pt x="6713" y="149"/>
                </a:lnTo>
                <a:lnTo>
                  <a:pt x="6713" y="150"/>
                </a:lnTo>
                <a:lnTo>
                  <a:pt x="6713" y="149"/>
                </a:lnTo>
                <a:lnTo>
                  <a:pt x="6713" y="184"/>
                </a:lnTo>
                <a:lnTo>
                  <a:pt x="6714" y="165"/>
                </a:lnTo>
                <a:lnTo>
                  <a:pt x="6714" y="161"/>
                </a:lnTo>
                <a:lnTo>
                  <a:pt x="6714" y="144"/>
                </a:lnTo>
                <a:lnTo>
                  <a:pt x="6714" y="144"/>
                </a:lnTo>
                <a:lnTo>
                  <a:pt x="6715" y="136"/>
                </a:lnTo>
                <a:lnTo>
                  <a:pt x="6715" y="120"/>
                </a:lnTo>
                <a:lnTo>
                  <a:pt x="6715" y="121"/>
                </a:lnTo>
                <a:lnTo>
                  <a:pt x="6716" y="135"/>
                </a:lnTo>
                <a:lnTo>
                  <a:pt x="6716" y="125"/>
                </a:lnTo>
                <a:lnTo>
                  <a:pt x="6716" y="127"/>
                </a:lnTo>
                <a:lnTo>
                  <a:pt x="6717" y="143"/>
                </a:lnTo>
                <a:lnTo>
                  <a:pt x="6717" y="252"/>
                </a:lnTo>
                <a:lnTo>
                  <a:pt x="6717" y="331"/>
                </a:lnTo>
                <a:lnTo>
                  <a:pt x="6718" y="336"/>
                </a:lnTo>
                <a:lnTo>
                  <a:pt x="6718" y="340"/>
                </a:lnTo>
                <a:lnTo>
                  <a:pt x="6718" y="314"/>
                </a:lnTo>
                <a:lnTo>
                  <a:pt x="6718" y="316"/>
                </a:lnTo>
                <a:lnTo>
                  <a:pt x="6719" y="324"/>
                </a:lnTo>
                <a:lnTo>
                  <a:pt x="6719" y="322"/>
                </a:lnTo>
                <a:lnTo>
                  <a:pt x="6719" y="320"/>
                </a:lnTo>
                <a:lnTo>
                  <a:pt x="6720" y="327"/>
                </a:lnTo>
                <a:lnTo>
                  <a:pt x="6720" y="320"/>
                </a:lnTo>
                <a:lnTo>
                  <a:pt x="6720" y="303"/>
                </a:lnTo>
                <a:lnTo>
                  <a:pt x="6721" y="294"/>
                </a:lnTo>
                <a:lnTo>
                  <a:pt x="6721" y="294"/>
                </a:lnTo>
                <a:lnTo>
                  <a:pt x="6721" y="296"/>
                </a:lnTo>
                <a:lnTo>
                  <a:pt x="6722" y="298"/>
                </a:lnTo>
                <a:lnTo>
                  <a:pt x="6722" y="296"/>
                </a:lnTo>
                <a:lnTo>
                  <a:pt x="6722" y="287"/>
                </a:lnTo>
                <a:lnTo>
                  <a:pt x="6722" y="279"/>
                </a:lnTo>
                <a:lnTo>
                  <a:pt x="6723" y="268"/>
                </a:lnTo>
                <a:lnTo>
                  <a:pt x="6723" y="262"/>
                </a:lnTo>
                <a:lnTo>
                  <a:pt x="6724" y="266"/>
                </a:lnTo>
                <a:lnTo>
                  <a:pt x="6724" y="239"/>
                </a:lnTo>
                <a:lnTo>
                  <a:pt x="6724" y="222"/>
                </a:lnTo>
                <a:lnTo>
                  <a:pt x="6724" y="198"/>
                </a:lnTo>
                <a:lnTo>
                  <a:pt x="6725" y="220"/>
                </a:lnTo>
                <a:lnTo>
                  <a:pt x="6725" y="218"/>
                </a:lnTo>
                <a:lnTo>
                  <a:pt x="6725" y="216"/>
                </a:lnTo>
                <a:lnTo>
                  <a:pt x="6725" y="191"/>
                </a:lnTo>
                <a:lnTo>
                  <a:pt x="6726" y="198"/>
                </a:lnTo>
                <a:lnTo>
                  <a:pt x="6726" y="206"/>
                </a:lnTo>
                <a:lnTo>
                  <a:pt x="6726" y="182"/>
                </a:lnTo>
                <a:lnTo>
                  <a:pt x="6727" y="211"/>
                </a:lnTo>
                <a:lnTo>
                  <a:pt x="6727" y="182"/>
                </a:lnTo>
                <a:lnTo>
                  <a:pt x="6727" y="208"/>
                </a:lnTo>
                <a:lnTo>
                  <a:pt x="6728" y="178"/>
                </a:lnTo>
                <a:lnTo>
                  <a:pt x="6728" y="174"/>
                </a:lnTo>
                <a:lnTo>
                  <a:pt x="6728" y="195"/>
                </a:lnTo>
                <a:lnTo>
                  <a:pt x="6729" y="211"/>
                </a:lnTo>
                <a:lnTo>
                  <a:pt x="6729" y="223"/>
                </a:lnTo>
                <a:lnTo>
                  <a:pt x="6729" y="167"/>
                </a:lnTo>
                <a:lnTo>
                  <a:pt x="6729" y="124"/>
                </a:lnTo>
                <a:lnTo>
                  <a:pt x="6730" y="124"/>
                </a:lnTo>
                <a:lnTo>
                  <a:pt x="6730" y="131"/>
                </a:lnTo>
                <a:lnTo>
                  <a:pt x="6730" y="137"/>
                </a:lnTo>
                <a:lnTo>
                  <a:pt x="6731" y="136"/>
                </a:lnTo>
                <a:lnTo>
                  <a:pt x="6731" y="128"/>
                </a:lnTo>
                <a:lnTo>
                  <a:pt x="6731" y="135"/>
                </a:lnTo>
                <a:lnTo>
                  <a:pt x="6732" y="145"/>
                </a:lnTo>
                <a:lnTo>
                  <a:pt x="6732" y="166"/>
                </a:lnTo>
                <a:lnTo>
                  <a:pt x="6732" y="181"/>
                </a:lnTo>
                <a:lnTo>
                  <a:pt x="6733" y="237"/>
                </a:lnTo>
                <a:lnTo>
                  <a:pt x="6733" y="230"/>
                </a:lnTo>
                <a:lnTo>
                  <a:pt x="6733" y="234"/>
                </a:lnTo>
                <a:lnTo>
                  <a:pt x="6733" y="277"/>
                </a:lnTo>
                <a:lnTo>
                  <a:pt x="6734" y="278"/>
                </a:lnTo>
                <a:lnTo>
                  <a:pt x="6734" y="285"/>
                </a:lnTo>
                <a:lnTo>
                  <a:pt x="6735" y="295"/>
                </a:lnTo>
                <a:lnTo>
                  <a:pt x="6735" y="306"/>
                </a:lnTo>
                <a:lnTo>
                  <a:pt x="6735" y="301"/>
                </a:lnTo>
                <a:lnTo>
                  <a:pt x="6735" y="274"/>
                </a:lnTo>
                <a:lnTo>
                  <a:pt x="6736" y="271"/>
                </a:lnTo>
                <a:lnTo>
                  <a:pt x="6736" y="274"/>
                </a:lnTo>
                <a:lnTo>
                  <a:pt x="6736" y="257"/>
                </a:lnTo>
                <a:lnTo>
                  <a:pt x="6737" y="269"/>
                </a:lnTo>
                <a:lnTo>
                  <a:pt x="6737" y="241"/>
                </a:lnTo>
                <a:lnTo>
                  <a:pt x="6737" y="230"/>
                </a:lnTo>
                <a:lnTo>
                  <a:pt x="6737" y="238"/>
                </a:lnTo>
                <a:lnTo>
                  <a:pt x="6738" y="249"/>
                </a:lnTo>
                <a:lnTo>
                  <a:pt x="6738" y="225"/>
                </a:lnTo>
                <a:lnTo>
                  <a:pt x="6739" y="227"/>
                </a:lnTo>
                <a:lnTo>
                  <a:pt x="6739" y="232"/>
                </a:lnTo>
                <a:lnTo>
                  <a:pt x="6739" y="191"/>
                </a:lnTo>
                <a:lnTo>
                  <a:pt x="6739" y="155"/>
                </a:lnTo>
                <a:lnTo>
                  <a:pt x="6740" y="132"/>
                </a:lnTo>
                <a:lnTo>
                  <a:pt x="6740" y="143"/>
                </a:lnTo>
                <a:lnTo>
                  <a:pt x="6740" y="154"/>
                </a:lnTo>
                <a:lnTo>
                  <a:pt x="6740" y="189"/>
                </a:lnTo>
                <a:lnTo>
                  <a:pt x="6741" y="170"/>
                </a:lnTo>
                <a:lnTo>
                  <a:pt x="6741" y="199"/>
                </a:lnTo>
                <a:lnTo>
                  <a:pt x="6741" y="235"/>
                </a:lnTo>
                <a:lnTo>
                  <a:pt x="6742" y="260"/>
                </a:lnTo>
                <a:lnTo>
                  <a:pt x="6742" y="272"/>
                </a:lnTo>
                <a:lnTo>
                  <a:pt x="6742" y="234"/>
                </a:lnTo>
                <a:lnTo>
                  <a:pt x="6743" y="216"/>
                </a:lnTo>
                <a:lnTo>
                  <a:pt x="6743" y="192"/>
                </a:lnTo>
                <a:lnTo>
                  <a:pt x="6743" y="197"/>
                </a:lnTo>
                <a:lnTo>
                  <a:pt x="6744" y="209"/>
                </a:lnTo>
                <a:lnTo>
                  <a:pt x="6744" y="202"/>
                </a:lnTo>
                <a:lnTo>
                  <a:pt x="6744" y="169"/>
                </a:lnTo>
                <a:lnTo>
                  <a:pt x="6744" y="165"/>
                </a:lnTo>
                <a:lnTo>
                  <a:pt x="6745" y="131"/>
                </a:lnTo>
                <a:lnTo>
                  <a:pt x="6745" y="127"/>
                </a:lnTo>
                <a:lnTo>
                  <a:pt x="6746" y="117"/>
                </a:lnTo>
                <a:lnTo>
                  <a:pt x="6746" y="117"/>
                </a:lnTo>
                <a:lnTo>
                  <a:pt x="6746" y="110"/>
                </a:lnTo>
                <a:lnTo>
                  <a:pt x="6746" y="108"/>
                </a:lnTo>
                <a:lnTo>
                  <a:pt x="6747" y="135"/>
                </a:lnTo>
                <a:lnTo>
                  <a:pt x="6747" y="166"/>
                </a:lnTo>
                <a:lnTo>
                  <a:pt x="6747" y="170"/>
                </a:lnTo>
                <a:lnTo>
                  <a:pt x="6748" y="207"/>
                </a:lnTo>
                <a:lnTo>
                  <a:pt x="6748" y="280"/>
                </a:lnTo>
                <a:lnTo>
                  <a:pt x="6748" y="351"/>
                </a:lnTo>
                <a:lnTo>
                  <a:pt x="6748" y="373"/>
                </a:lnTo>
                <a:lnTo>
                  <a:pt x="6749" y="339"/>
                </a:lnTo>
                <a:lnTo>
                  <a:pt x="6749" y="320"/>
                </a:lnTo>
                <a:lnTo>
                  <a:pt x="6750" y="334"/>
                </a:lnTo>
                <a:lnTo>
                  <a:pt x="6750" y="334"/>
                </a:lnTo>
                <a:lnTo>
                  <a:pt x="6750" y="302"/>
                </a:lnTo>
                <a:lnTo>
                  <a:pt x="6750" y="323"/>
                </a:lnTo>
                <a:lnTo>
                  <a:pt x="6751" y="318"/>
                </a:lnTo>
                <a:lnTo>
                  <a:pt x="6751" y="293"/>
                </a:lnTo>
                <a:lnTo>
                  <a:pt x="6751" y="291"/>
                </a:lnTo>
                <a:lnTo>
                  <a:pt x="6752" y="295"/>
                </a:lnTo>
                <a:lnTo>
                  <a:pt x="6752" y="290"/>
                </a:lnTo>
                <a:lnTo>
                  <a:pt x="6752" y="285"/>
                </a:lnTo>
                <a:lnTo>
                  <a:pt x="6752" y="275"/>
                </a:lnTo>
                <a:lnTo>
                  <a:pt x="6753" y="269"/>
                </a:lnTo>
                <a:lnTo>
                  <a:pt x="6753" y="275"/>
                </a:lnTo>
                <a:lnTo>
                  <a:pt x="6754" y="257"/>
                </a:lnTo>
                <a:lnTo>
                  <a:pt x="6754" y="242"/>
                </a:lnTo>
                <a:lnTo>
                  <a:pt x="6754" y="239"/>
                </a:lnTo>
                <a:lnTo>
                  <a:pt x="6754" y="231"/>
                </a:lnTo>
                <a:lnTo>
                  <a:pt x="6755" y="224"/>
                </a:lnTo>
                <a:lnTo>
                  <a:pt x="6755" y="242"/>
                </a:lnTo>
                <a:lnTo>
                  <a:pt x="6755" y="217"/>
                </a:lnTo>
                <a:lnTo>
                  <a:pt x="6755" y="193"/>
                </a:lnTo>
                <a:lnTo>
                  <a:pt x="6756" y="207"/>
                </a:lnTo>
                <a:lnTo>
                  <a:pt x="6756" y="188"/>
                </a:lnTo>
                <a:lnTo>
                  <a:pt x="6757" y="188"/>
                </a:lnTo>
                <a:lnTo>
                  <a:pt x="6757" y="241"/>
                </a:lnTo>
                <a:lnTo>
                  <a:pt x="6757" y="227"/>
                </a:lnTo>
                <a:lnTo>
                  <a:pt x="6757" y="220"/>
                </a:lnTo>
                <a:lnTo>
                  <a:pt x="6758" y="240"/>
                </a:lnTo>
                <a:lnTo>
                  <a:pt x="6758" y="253"/>
                </a:lnTo>
                <a:lnTo>
                  <a:pt x="6758" y="253"/>
                </a:lnTo>
                <a:lnTo>
                  <a:pt x="6759" y="236"/>
                </a:lnTo>
                <a:lnTo>
                  <a:pt x="6759" y="231"/>
                </a:lnTo>
                <a:lnTo>
                  <a:pt x="6759" y="233"/>
                </a:lnTo>
                <a:lnTo>
                  <a:pt x="6759" y="217"/>
                </a:lnTo>
                <a:lnTo>
                  <a:pt x="6760" y="207"/>
                </a:lnTo>
                <a:lnTo>
                  <a:pt x="6760" y="245"/>
                </a:lnTo>
                <a:lnTo>
                  <a:pt x="6761" y="235"/>
                </a:lnTo>
                <a:lnTo>
                  <a:pt x="6761" y="241"/>
                </a:lnTo>
                <a:lnTo>
                  <a:pt x="6761" y="226"/>
                </a:lnTo>
                <a:lnTo>
                  <a:pt x="6761" y="221"/>
                </a:lnTo>
                <a:lnTo>
                  <a:pt x="6762" y="223"/>
                </a:lnTo>
                <a:lnTo>
                  <a:pt x="6762" y="225"/>
                </a:lnTo>
                <a:lnTo>
                  <a:pt x="6762" y="198"/>
                </a:lnTo>
                <a:lnTo>
                  <a:pt x="6763" y="198"/>
                </a:lnTo>
                <a:lnTo>
                  <a:pt x="6763" y="192"/>
                </a:lnTo>
                <a:lnTo>
                  <a:pt x="6763" y="192"/>
                </a:lnTo>
                <a:lnTo>
                  <a:pt x="6764" y="183"/>
                </a:lnTo>
                <a:lnTo>
                  <a:pt x="6764" y="212"/>
                </a:lnTo>
                <a:lnTo>
                  <a:pt x="6764" y="194"/>
                </a:lnTo>
                <a:lnTo>
                  <a:pt x="6765" y="215"/>
                </a:lnTo>
                <a:lnTo>
                  <a:pt x="6765" y="235"/>
                </a:lnTo>
                <a:lnTo>
                  <a:pt x="6765" y="248"/>
                </a:lnTo>
                <a:lnTo>
                  <a:pt x="6765" y="242"/>
                </a:lnTo>
                <a:lnTo>
                  <a:pt x="6766" y="217"/>
                </a:lnTo>
                <a:lnTo>
                  <a:pt x="6766" y="243"/>
                </a:lnTo>
                <a:lnTo>
                  <a:pt x="6766" y="195"/>
                </a:lnTo>
                <a:lnTo>
                  <a:pt x="6766" y="184"/>
                </a:lnTo>
                <a:lnTo>
                  <a:pt x="6767" y="167"/>
                </a:lnTo>
                <a:lnTo>
                  <a:pt x="6767" y="183"/>
                </a:lnTo>
                <a:lnTo>
                  <a:pt x="6768" y="200"/>
                </a:lnTo>
                <a:lnTo>
                  <a:pt x="6768" y="183"/>
                </a:lnTo>
                <a:lnTo>
                  <a:pt x="6768" y="188"/>
                </a:lnTo>
                <a:lnTo>
                  <a:pt x="6768" y="180"/>
                </a:lnTo>
                <a:lnTo>
                  <a:pt x="6769" y="179"/>
                </a:lnTo>
                <a:lnTo>
                  <a:pt x="6769" y="172"/>
                </a:lnTo>
                <a:lnTo>
                  <a:pt x="6769" y="172"/>
                </a:lnTo>
                <a:lnTo>
                  <a:pt x="6770" y="171"/>
                </a:lnTo>
                <a:lnTo>
                  <a:pt x="6770" y="152"/>
                </a:lnTo>
                <a:lnTo>
                  <a:pt x="6770" y="172"/>
                </a:lnTo>
                <a:lnTo>
                  <a:pt x="6770" y="166"/>
                </a:lnTo>
                <a:lnTo>
                  <a:pt x="6771" y="170"/>
                </a:lnTo>
                <a:lnTo>
                  <a:pt x="6771" y="158"/>
                </a:lnTo>
                <a:lnTo>
                  <a:pt x="6772" y="163"/>
                </a:lnTo>
                <a:lnTo>
                  <a:pt x="6772" y="154"/>
                </a:lnTo>
                <a:lnTo>
                  <a:pt x="6772" y="190"/>
                </a:lnTo>
                <a:lnTo>
                  <a:pt x="6772" y="224"/>
                </a:lnTo>
                <a:lnTo>
                  <a:pt x="6773" y="199"/>
                </a:lnTo>
                <a:lnTo>
                  <a:pt x="6773" y="188"/>
                </a:lnTo>
                <a:lnTo>
                  <a:pt x="6773" y="214"/>
                </a:lnTo>
                <a:lnTo>
                  <a:pt x="6774" y="209"/>
                </a:lnTo>
                <a:lnTo>
                  <a:pt x="6774" y="216"/>
                </a:lnTo>
                <a:lnTo>
                  <a:pt x="6774" y="204"/>
                </a:lnTo>
                <a:lnTo>
                  <a:pt x="6775" y="203"/>
                </a:lnTo>
                <a:lnTo>
                  <a:pt x="6775" y="179"/>
                </a:lnTo>
                <a:lnTo>
                  <a:pt x="6775" y="171"/>
                </a:lnTo>
                <a:lnTo>
                  <a:pt x="6776" y="148"/>
                </a:lnTo>
                <a:lnTo>
                  <a:pt x="6776" y="153"/>
                </a:lnTo>
                <a:lnTo>
                  <a:pt x="6776" y="163"/>
                </a:lnTo>
                <a:lnTo>
                  <a:pt x="6776" y="182"/>
                </a:lnTo>
                <a:lnTo>
                  <a:pt x="6777" y="191"/>
                </a:lnTo>
                <a:lnTo>
                  <a:pt x="6777" y="214"/>
                </a:lnTo>
                <a:lnTo>
                  <a:pt x="6777" y="167"/>
                </a:lnTo>
                <a:lnTo>
                  <a:pt x="6778" y="164"/>
                </a:lnTo>
                <a:lnTo>
                  <a:pt x="6778" y="150"/>
                </a:lnTo>
                <a:lnTo>
                  <a:pt x="6778" y="135"/>
                </a:lnTo>
                <a:lnTo>
                  <a:pt x="6779" y="137"/>
                </a:lnTo>
                <a:lnTo>
                  <a:pt x="6779" y="153"/>
                </a:lnTo>
                <a:lnTo>
                  <a:pt x="6779" y="190"/>
                </a:lnTo>
                <a:lnTo>
                  <a:pt x="6780" y="211"/>
                </a:lnTo>
                <a:lnTo>
                  <a:pt x="6780" y="213"/>
                </a:lnTo>
                <a:lnTo>
                  <a:pt x="6780" y="272"/>
                </a:lnTo>
                <a:lnTo>
                  <a:pt x="6780" y="305"/>
                </a:lnTo>
                <a:lnTo>
                  <a:pt x="6781" y="327"/>
                </a:lnTo>
                <a:lnTo>
                  <a:pt x="6781" y="343"/>
                </a:lnTo>
                <a:lnTo>
                  <a:pt x="6781" y="349"/>
                </a:lnTo>
                <a:lnTo>
                  <a:pt x="6781" y="336"/>
                </a:lnTo>
                <a:lnTo>
                  <a:pt x="6782" y="328"/>
                </a:lnTo>
                <a:lnTo>
                  <a:pt x="6782" y="325"/>
                </a:lnTo>
                <a:lnTo>
                  <a:pt x="6783" y="327"/>
                </a:lnTo>
                <a:lnTo>
                  <a:pt x="6783" y="324"/>
                </a:lnTo>
                <a:lnTo>
                  <a:pt x="6783" y="311"/>
                </a:lnTo>
                <a:lnTo>
                  <a:pt x="6783" y="339"/>
                </a:lnTo>
                <a:lnTo>
                  <a:pt x="6784" y="322"/>
                </a:lnTo>
                <a:lnTo>
                  <a:pt x="6784" y="317"/>
                </a:lnTo>
                <a:lnTo>
                  <a:pt x="6784" y="295"/>
                </a:lnTo>
                <a:lnTo>
                  <a:pt x="6785" y="280"/>
                </a:lnTo>
                <a:lnTo>
                  <a:pt x="6785" y="292"/>
                </a:lnTo>
                <a:lnTo>
                  <a:pt x="6785" y="283"/>
                </a:lnTo>
                <a:lnTo>
                  <a:pt x="6786" y="276"/>
                </a:lnTo>
                <a:lnTo>
                  <a:pt x="6786" y="264"/>
                </a:lnTo>
                <a:lnTo>
                  <a:pt x="6786" y="256"/>
                </a:lnTo>
                <a:lnTo>
                  <a:pt x="6787" y="227"/>
                </a:lnTo>
                <a:lnTo>
                  <a:pt x="6787" y="228"/>
                </a:lnTo>
                <a:lnTo>
                  <a:pt x="6787" y="236"/>
                </a:lnTo>
                <a:lnTo>
                  <a:pt x="6787" y="220"/>
                </a:lnTo>
                <a:lnTo>
                  <a:pt x="6788" y="214"/>
                </a:lnTo>
                <a:lnTo>
                  <a:pt x="6788" y="250"/>
                </a:lnTo>
                <a:lnTo>
                  <a:pt x="6788" y="295"/>
                </a:lnTo>
                <a:lnTo>
                  <a:pt x="6789" y="256"/>
                </a:lnTo>
                <a:lnTo>
                  <a:pt x="6789" y="240"/>
                </a:lnTo>
                <a:lnTo>
                  <a:pt x="6789" y="239"/>
                </a:lnTo>
                <a:lnTo>
                  <a:pt x="6790" y="234"/>
                </a:lnTo>
                <a:lnTo>
                  <a:pt x="6790" y="261"/>
                </a:lnTo>
                <a:lnTo>
                  <a:pt x="6790" y="294"/>
                </a:lnTo>
                <a:lnTo>
                  <a:pt x="6791" y="313"/>
                </a:lnTo>
                <a:lnTo>
                  <a:pt x="6791" y="309"/>
                </a:lnTo>
                <a:lnTo>
                  <a:pt x="6791" y="318"/>
                </a:lnTo>
                <a:lnTo>
                  <a:pt x="6791" y="328"/>
                </a:lnTo>
                <a:lnTo>
                  <a:pt x="6792" y="339"/>
                </a:lnTo>
                <a:lnTo>
                  <a:pt x="6792" y="339"/>
                </a:lnTo>
                <a:lnTo>
                  <a:pt x="6792" y="320"/>
                </a:lnTo>
                <a:lnTo>
                  <a:pt x="6793" y="276"/>
                </a:lnTo>
                <a:lnTo>
                  <a:pt x="6793" y="271"/>
                </a:lnTo>
                <a:lnTo>
                  <a:pt x="6793" y="277"/>
                </a:lnTo>
                <a:lnTo>
                  <a:pt x="6794" y="262"/>
                </a:lnTo>
                <a:lnTo>
                  <a:pt x="6794" y="269"/>
                </a:lnTo>
                <a:lnTo>
                  <a:pt x="6794" y="285"/>
                </a:lnTo>
                <a:lnTo>
                  <a:pt x="6795" y="282"/>
                </a:lnTo>
                <a:lnTo>
                  <a:pt x="6795" y="256"/>
                </a:lnTo>
                <a:lnTo>
                  <a:pt x="6795" y="266"/>
                </a:lnTo>
                <a:lnTo>
                  <a:pt x="6795" y="267"/>
                </a:lnTo>
                <a:lnTo>
                  <a:pt x="6796" y="270"/>
                </a:lnTo>
                <a:lnTo>
                  <a:pt x="6796" y="264"/>
                </a:lnTo>
                <a:lnTo>
                  <a:pt x="6797" y="265"/>
                </a:lnTo>
                <a:lnTo>
                  <a:pt x="6797" y="232"/>
                </a:lnTo>
                <a:lnTo>
                  <a:pt x="6797" y="237"/>
                </a:lnTo>
                <a:lnTo>
                  <a:pt x="6797" y="269"/>
                </a:lnTo>
                <a:lnTo>
                  <a:pt x="6798" y="269"/>
                </a:lnTo>
                <a:lnTo>
                  <a:pt x="6798" y="255"/>
                </a:lnTo>
                <a:lnTo>
                  <a:pt x="6798" y="244"/>
                </a:lnTo>
                <a:lnTo>
                  <a:pt x="6798" y="231"/>
                </a:lnTo>
                <a:lnTo>
                  <a:pt x="6799" y="231"/>
                </a:lnTo>
                <a:lnTo>
                  <a:pt x="6799" y="230"/>
                </a:lnTo>
                <a:lnTo>
                  <a:pt x="6799" y="216"/>
                </a:lnTo>
                <a:lnTo>
                  <a:pt x="6800" y="226"/>
                </a:lnTo>
                <a:lnTo>
                  <a:pt x="6800" y="240"/>
                </a:lnTo>
                <a:lnTo>
                  <a:pt x="6800" y="198"/>
                </a:lnTo>
                <a:lnTo>
                  <a:pt x="6801" y="199"/>
                </a:lnTo>
                <a:lnTo>
                  <a:pt x="6801" y="201"/>
                </a:lnTo>
                <a:lnTo>
                  <a:pt x="6801" y="203"/>
                </a:lnTo>
                <a:lnTo>
                  <a:pt x="6802" y="184"/>
                </a:lnTo>
                <a:lnTo>
                  <a:pt x="6802" y="196"/>
                </a:lnTo>
                <a:lnTo>
                  <a:pt x="6802" y="189"/>
                </a:lnTo>
                <a:lnTo>
                  <a:pt x="6802" y="201"/>
                </a:lnTo>
                <a:lnTo>
                  <a:pt x="6803" y="190"/>
                </a:lnTo>
                <a:lnTo>
                  <a:pt x="6803" y="201"/>
                </a:lnTo>
                <a:lnTo>
                  <a:pt x="6803" y="201"/>
                </a:lnTo>
                <a:lnTo>
                  <a:pt x="6804" y="210"/>
                </a:lnTo>
                <a:lnTo>
                  <a:pt x="6804" y="208"/>
                </a:lnTo>
                <a:lnTo>
                  <a:pt x="6804" y="179"/>
                </a:lnTo>
                <a:lnTo>
                  <a:pt x="6805" y="148"/>
                </a:lnTo>
                <a:lnTo>
                  <a:pt x="6805" y="177"/>
                </a:lnTo>
                <a:lnTo>
                  <a:pt x="6805" y="218"/>
                </a:lnTo>
                <a:lnTo>
                  <a:pt x="6806" y="229"/>
                </a:lnTo>
                <a:lnTo>
                  <a:pt x="6806" y="249"/>
                </a:lnTo>
                <a:lnTo>
                  <a:pt x="6806" y="206"/>
                </a:lnTo>
                <a:lnTo>
                  <a:pt x="6806" y="190"/>
                </a:lnTo>
                <a:lnTo>
                  <a:pt x="6807" y="190"/>
                </a:lnTo>
                <a:lnTo>
                  <a:pt x="6807" y="186"/>
                </a:lnTo>
                <a:lnTo>
                  <a:pt x="6808" y="169"/>
                </a:lnTo>
                <a:lnTo>
                  <a:pt x="6808" y="165"/>
                </a:lnTo>
                <a:lnTo>
                  <a:pt x="6808" y="187"/>
                </a:lnTo>
                <a:lnTo>
                  <a:pt x="6808" y="193"/>
                </a:lnTo>
                <a:lnTo>
                  <a:pt x="6809" y="217"/>
                </a:lnTo>
                <a:lnTo>
                  <a:pt x="6809" y="186"/>
                </a:lnTo>
                <a:lnTo>
                  <a:pt x="6809" y="160"/>
                </a:lnTo>
                <a:lnTo>
                  <a:pt x="6809" y="150"/>
                </a:lnTo>
                <a:lnTo>
                  <a:pt x="6810" y="165"/>
                </a:lnTo>
                <a:lnTo>
                  <a:pt x="6810" y="152"/>
                </a:lnTo>
                <a:lnTo>
                  <a:pt x="6810" y="150"/>
                </a:lnTo>
                <a:lnTo>
                  <a:pt x="6811" y="156"/>
                </a:lnTo>
                <a:lnTo>
                  <a:pt x="6811" y="163"/>
                </a:lnTo>
                <a:lnTo>
                  <a:pt x="6811" y="274"/>
                </a:lnTo>
                <a:lnTo>
                  <a:pt x="6812" y="360"/>
                </a:lnTo>
                <a:lnTo>
                  <a:pt x="6812" y="393"/>
                </a:lnTo>
                <a:lnTo>
                  <a:pt x="6812" y="365"/>
                </a:lnTo>
                <a:lnTo>
                  <a:pt x="6813" y="315"/>
                </a:lnTo>
                <a:lnTo>
                  <a:pt x="6813" y="352"/>
                </a:lnTo>
                <a:lnTo>
                  <a:pt x="6813" y="364"/>
                </a:lnTo>
                <a:lnTo>
                  <a:pt x="6813" y="325"/>
                </a:lnTo>
                <a:lnTo>
                  <a:pt x="6814" y="335"/>
                </a:lnTo>
                <a:lnTo>
                  <a:pt x="6814" y="326"/>
                </a:lnTo>
                <a:lnTo>
                  <a:pt x="6814" y="334"/>
                </a:lnTo>
                <a:lnTo>
                  <a:pt x="6815" y="339"/>
                </a:lnTo>
                <a:lnTo>
                  <a:pt x="6815" y="334"/>
                </a:lnTo>
                <a:lnTo>
                  <a:pt x="6815" y="303"/>
                </a:lnTo>
                <a:lnTo>
                  <a:pt x="6816" y="319"/>
                </a:lnTo>
                <a:lnTo>
                  <a:pt x="6816" y="303"/>
                </a:lnTo>
                <a:lnTo>
                  <a:pt x="6816" y="312"/>
                </a:lnTo>
                <a:lnTo>
                  <a:pt x="6817" y="294"/>
                </a:lnTo>
                <a:lnTo>
                  <a:pt x="6817" y="293"/>
                </a:lnTo>
                <a:lnTo>
                  <a:pt x="6817" y="297"/>
                </a:lnTo>
                <a:lnTo>
                  <a:pt x="6817" y="287"/>
                </a:lnTo>
                <a:lnTo>
                  <a:pt x="6818" y="255"/>
                </a:lnTo>
                <a:lnTo>
                  <a:pt x="6818" y="265"/>
                </a:lnTo>
                <a:lnTo>
                  <a:pt x="6819" y="210"/>
                </a:lnTo>
                <a:lnTo>
                  <a:pt x="6819" y="248"/>
                </a:lnTo>
                <a:lnTo>
                  <a:pt x="6819" y="192"/>
                </a:lnTo>
                <a:lnTo>
                  <a:pt x="6819" y="224"/>
                </a:lnTo>
                <a:lnTo>
                  <a:pt x="6820" y="186"/>
                </a:lnTo>
                <a:lnTo>
                  <a:pt x="6820" y="194"/>
                </a:lnTo>
                <a:lnTo>
                  <a:pt x="6820" y="168"/>
                </a:lnTo>
                <a:lnTo>
                  <a:pt x="6821" y="114"/>
                </a:lnTo>
                <a:lnTo>
                  <a:pt x="6821" y="164"/>
                </a:lnTo>
                <a:lnTo>
                  <a:pt x="6821" y="225"/>
                </a:lnTo>
                <a:lnTo>
                  <a:pt x="6821" y="201"/>
                </a:lnTo>
                <a:lnTo>
                  <a:pt x="6822" y="216"/>
                </a:lnTo>
                <a:lnTo>
                  <a:pt x="6822" y="187"/>
                </a:lnTo>
                <a:lnTo>
                  <a:pt x="6823" y="190"/>
                </a:lnTo>
                <a:lnTo>
                  <a:pt x="6823" y="152"/>
                </a:lnTo>
                <a:lnTo>
                  <a:pt x="6823" y="145"/>
                </a:lnTo>
                <a:lnTo>
                  <a:pt x="6823" y="92"/>
                </a:lnTo>
                <a:lnTo>
                  <a:pt x="6824" y="103"/>
                </a:lnTo>
                <a:lnTo>
                  <a:pt x="6824" y="98"/>
                </a:lnTo>
                <a:lnTo>
                  <a:pt x="6824" y="117"/>
                </a:lnTo>
                <a:lnTo>
                  <a:pt x="6824" y="93"/>
                </a:lnTo>
                <a:lnTo>
                  <a:pt x="6825" y="113"/>
                </a:lnTo>
                <a:lnTo>
                  <a:pt x="6825" y="93"/>
                </a:lnTo>
                <a:lnTo>
                  <a:pt x="6825" y="95"/>
                </a:lnTo>
                <a:lnTo>
                  <a:pt x="6826" y="74"/>
                </a:lnTo>
                <a:lnTo>
                  <a:pt x="6826" y="91"/>
                </a:lnTo>
                <a:lnTo>
                  <a:pt x="6826" y="91"/>
                </a:lnTo>
                <a:lnTo>
                  <a:pt x="6827" y="109"/>
                </a:lnTo>
                <a:lnTo>
                  <a:pt x="6827" y="104"/>
                </a:lnTo>
                <a:lnTo>
                  <a:pt x="6827" y="119"/>
                </a:lnTo>
                <a:lnTo>
                  <a:pt x="6828" y="130"/>
                </a:lnTo>
                <a:lnTo>
                  <a:pt x="6828" y="149"/>
                </a:lnTo>
                <a:lnTo>
                  <a:pt x="6828" y="194"/>
                </a:lnTo>
                <a:lnTo>
                  <a:pt x="6828" y="169"/>
                </a:lnTo>
                <a:lnTo>
                  <a:pt x="6829" y="162"/>
                </a:lnTo>
                <a:lnTo>
                  <a:pt x="6829" y="143"/>
                </a:lnTo>
                <a:lnTo>
                  <a:pt x="6830" y="141"/>
                </a:lnTo>
                <a:lnTo>
                  <a:pt x="6830" y="135"/>
                </a:lnTo>
                <a:lnTo>
                  <a:pt x="6830" y="119"/>
                </a:lnTo>
                <a:lnTo>
                  <a:pt x="6830" y="106"/>
                </a:lnTo>
                <a:lnTo>
                  <a:pt x="6831" y="107"/>
                </a:lnTo>
                <a:lnTo>
                  <a:pt x="6831" y="120"/>
                </a:lnTo>
                <a:lnTo>
                  <a:pt x="6831" y="109"/>
                </a:lnTo>
                <a:lnTo>
                  <a:pt x="6832" y="110"/>
                </a:lnTo>
                <a:lnTo>
                  <a:pt x="6832" y="104"/>
                </a:lnTo>
                <a:lnTo>
                  <a:pt x="6832" y="101"/>
                </a:lnTo>
                <a:lnTo>
                  <a:pt x="6832" y="101"/>
                </a:lnTo>
                <a:lnTo>
                  <a:pt x="6833" y="108"/>
                </a:lnTo>
                <a:lnTo>
                  <a:pt x="6833" y="99"/>
                </a:lnTo>
                <a:lnTo>
                  <a:pt x="6834" y="90"/>
                </a:lnTo>
                <a:lnTo>
                  <a:pt x="6834" y="87"/>
                </a:lnTo>
                <a:lnTo>
                  <a:pt x="6834" y="89"/>
                </a:lnTo>
                <a:lnTo>
                  <a:pt x="6834" y="94"/>
                </a:lnTo>
                <a:lnTo>
                  <a:pt x="6835" y="75"/>
                </a:lnTo>
                <a:lnTo>
                  <a:pt x="6835" y="79"/>
                </a:lnTo>
                <a:lnTo>
                  <a:pt x="6835" y="74"/>
                </a:lnTo>
                <a:lnTo>
                  <a:pt x="6836" y="57"/>
                </a:lnTo>
                <a:lnTo>
                  <a:pt x="6836" y="63"/>
                </a:lnTo>
                <a:lnTo>
                  <a:pt x="6836" y="86"/>
                </a:lnTo>
                <a:lnTo>
                  <a:pt x="6837" y="83"/>
                </a:lnTo>
                <a:lnTo>
                  <a:pt x="6837" y="87"/>
                </a:lnTo>
                <a:lnTo>
                  <a:pt x="6837" y="93"/>
                </a:lnTo>
                <a:lnTo>
                  <a:pt x="6838" y="110"/>
                </a:lnTo>
                <a:lnTo>
                  <a:pt x="6838" y="107"/>
                </a:lnTo>
                <a:lnTo>
                  <a:pt x="6838" y="89"/>
                </a:lnTo>
                <a:lnTo>
                  <a:pt x="6838" y="113"/>
                </a:lnTo>
                <a:lnTo>
                  <a:pt x="6839" y="115"/>
                </a:lnTo>
                <a:lnTo>
                  <a:pt x="6839" y="107"/>
                </a:lnTo>
                <a:lnTo>
                  <a:pt x="6839" y="96"/>
                </a:lnTo>
                <a:lnTo>
                  <a:pt x="6839" y="107"/>
                </a:lnTo>
                <a:lnTo>
                  <a:pt x="6840" y="118"/>
                </a:lnTo>
                <a:lnTo>
                  <a:pt x="6840" y="104"/>
                </a:lnTo>
                <a:lnTo>
                  <a:pt x="6841" y="105"/>
                </a:lnTo>
                <a:lnTo>
                  <a:pt x="6841" y="131"/>
                </a:lnTo>
                <a:lnTo>
                  <a:pt x="6841" y="126"/>
                </a:lnTo>
                <a:lnTo>
                  <a:pt x="6841" y="124"/>
                </a:lnTo>
                <a:lnTo>
                  <a:pt x="6842" y="113"/>
                </a:lnTo>
                <a:lnTo>
                  <a:pt x="6842" y="113"/>
                </a:lnTo>
                <a:lnTo>
                  <a:pt x="6842" y="104"/>
                </a:lnTo>
                <a:lnTo>
                  <a:pt x="6843" y="124"/>
                </a:lnTo>
                <a:lnTo>
                  <a:pt x="6843" y="105"/>
                </a:lnTo>
                <a:lnTo>
                  <a:pt x="6843" y="103"/>
                </a:lnTo>
                <a:lnTo>
                  <a:pt x="6843" y="107"/>
                </a:lnTo>
                <a:lnTo>
                  <a:pt x="6844" y="125"/>
                </a:lnTo>
                <a:lnTo>
                  <a:pt x="6844" y="116"/>
                </a:lnTo>
                <a:lnTo>
                  <a:pt x="6845" y="111"/>
                </a:lnTo>
                <a:lnTo>
                  <a:pt x="6845" y="102"/>
                </a:lnTo>
                <a:lnTo>
                  <a:pt x="6845" y="102"/>
                </a:lnTo>
                <a:lnTo>
                  <a:pt x="6845" y="108"/>
                </a:lnTo>
                <a:lnTo>
                  <a:pt x="6846" y="104"/>
                </a:lnTo>
                <a:lnTo>
                  <a:pt x="6846" y="92"/>
                </a:lnTo>
                <a:lnTo>
                  <a:pt x="6846" y="92"/>
                </a:lnTo>
                <a:lnTo>
                  <a:pt x="6847" y="99"/>
                </a:lnTo>
                <a:lnTo>
                  <a:pt x="6847" y="98"/>
                </a:lnTo>
                <a:lnTo>
                  <a:pt x="6847" y="92"/>
                </a:lnTo>
                <a:lnTo>
                  <a:pt x="6848" y="99"/>
                </a:lnTo>
                <a:lnTo>
                  <a:pt x="6848" y="105"/>
                </a:lnTo>
                <a:lnTo>
                  <a:pt x="6848" y="101"/>
                </a:lnTo>
                <a:lnTo>
                  <a:pt x="6849" y="83"/>
                </a:lnTo>
                <a:lnTo>
                  <a:pt x="6849" y="89"/>
                </a:lnTo>
                <a:lnTo>
                  <a:pt x="6849" y="101"/>
                </a:lnTo>
                <a:lnTo>
                  <a:pt x="6849" y="94"/>
                </a:lnTo>
                <a:lnTo>
                  <a:pt x="6850" y="96"/>
                </a:lnTo>
                <a:lnTo>
                  <a:pt x="6850" y="89"/>
                </a:lnTo>
                <a:lnTo>
                  <a:pt x="6850" y="97"/>
                </a:lnTo>
                <a:lnTo>
                  <a:pt x="6850" y="107"/>
                </a:lnTo>
                <a:lnTo>
                  <a:pt x="6851" y="104"/>
                </a:lnTo>
                <a:lnTo>
                  <a:pt x="6851" y="101"/>
                </a:lnTo>
                <a:lnTo>
                  <a:pt x="6852" y="105"/>
                </a:lnTo>
                <a:lnTo>
                  <a:pt x="6852" y="114"/>
                </a:lnTo>
                <a:lnTo>
                  <a:pt x="6852" y="107"/>
                </a:lnTo>
                <a:lnTo>
                  <a:pt x="6852" y="99"/>
                </a:lnTo>
                <a:lnTo>
                  <a:pt x="6853" y="100"/>
                </a:lnTo>
                <a:lnTo>
                  <a:pt x="6853" y="104"/>
                </a:lnTo>
                <a:lnTo>
                  <a:pt x="6853" y="93"/>
                </a:lnTo>
                <a:lnTo>
                  <a:pt x="6854" y="93"/>
                </a:lnTo>
                <a:lnTo>
                  <a:pt x="6854" y="119"/>
                </a:lnTo>
                <a:lnTo>
                  <a:pt x="6854" y="129"/>
                </a:lnTo>
                <a:lnTo>
                  <a:pt x="6854" y="117"/>
                </a:lnTo>
                <a:lnTo>
                  <a:pt x="6855" y="106"/>
                </a:lnTo>
                <a:lnTo>
                  <a:pt x="6855" y="115"/>
                </a:lnTo>
                <a:lnTo>
                  <a:pt x="6856" y="114"/>
                </a:lnTo>
                <a:lnTo>
                  <a:pt x="6856" y="106"/>
                </a:lnTo>
                <a:lnTo>
                  <a:pt x="6856" y="97"/>
                </a:lnTo>
                <a:lnTo>
                  <a:pt x="6856" y="101"/>
                </a:lnTo>
                <a:lnTo>
                  <a:pt x="6857" y="96"/>
                </a:lnTo>
                <a:lnTo>
                  <a:pt x="6857" y="100"/>
                </a:lnTo>
                <a:lnTo>
                  <a:pt x="6857" y="111"/>
                </a:lnTo>
                <a:lnTo>
                  <a:pt x="6858" y="103"/>
                </a:lnTo>
                <a:lnTo>
                  <a:pt x="6858" y="92"/>
                </a:lnTo>
                <a:lnTo>
                  <a:pt x="6858" y="106"/>
                </a:lnTo>
                <a:lnTo>
                  <a:pt x="6859" y="101"/>
                </a:lnTo>
                <a:lnTo>
                  <a:pt x="6859" y="99"/>
                </a:lnTo>
                <a:lnTo>
                  <a:pt x="6859" y="97"/>
                </a:lnTo>
                <a:lnTo>
                  <a:pt x="6860" y="88"/>
                </a:lnTo>
                <a:lnTo>
                  <a:pt x="6860" y="93"/>
                </a:lnTo>
                <a:lnTo>
                  <a:pt x="6860" y="84"/>
                </a:lnTo>
                <a:lnTo>
                  <a:pt x="6860" y="90"/>
                </a:lnTo>
                <a:lnTo>
                  <a:pt x="6861" y="81"/>
                </a:lnTo>
                <a:lnTo>
                  <a:pt x="6861" y="85"/>
                </a:lnTo>
                <a:lnTo>
                  <a:pt x="6861" y="85"/>
                </a:lnTo>
                <a:lnTo>
                  <a:pt x="6862" y="82"/>
                </a:lnTo>
                <a:lnTo>
                  <a:pt x="6862" y="86"/>
                </a:lnTo>
                <a:lnTo>
                  <a:pt x="6862" y="95"/>
                </a:lnTo>
                <a:lnTo>
                  <a:pt x="6863" y="85"/>
                </a:lnTo>
                <a:lnTo>
                  <a:pt x="6863" y="76"/>
                </a:lnTo>
                <a:lnTo>
                  <a:pt x="6863" y="74"/>
                </a:lnTo>
                <a:lnTo>
                  <a:pt x="6864" y="81"/>
                </a:lnTo>
                <a:lnTo>
                  <a:pt x="6864" y="77"/>
                </a:lnTo>
                <a:lnTo>
                  <a:pt x="6864" y="73"/>
                </a:lnTo>
                <a:lnTo>
                  <a:pt x="6864" y="69"/>
                </a:lnTo>
                <a:lnTo>
                  <a:pt x="6865" y="69"/>
                </a:lnTo>
                <a:lnTo>
                  <a:pt x="6865" y="81"/>
                </a:lnTo>
                <a:lnTo>
                  <a:pt x="6865" y="64"/>
                </a:lnTo>
                <a:lnTo>
                  <a:pt x="6865" y="71"/>
                </a:lnTo>
                <a:lnTo>
                  <a:pt x="6866" y="67"/>
                </a:lnTo>
                <a:lnTo>
                  <a:pt x="6866" y="64"/>
                </a:lnTo>
                <a:lnTo>
                  <a:pt x="6867" y="58"/>
                </a:lnTo>
                <a:lnTo>
                  <a:pt x="6867" y="54"/>
                </a:lnTo>
                <a:lnTo>
                  <a:pt x="6867" y="53"/>
                </a:lnTo>
                <a:lnTo>
                  <a:pt x="6867" y="48"/>
                </a:lnTo>
                <a:lnTo>
                  <a:pt x="6868" y="48"/>
                </a:lnTo>
                <a:lnTo>
                  <a:pt x="6868" y="47"/>
                </a:lnTo>
                <a:lnTo>
                  <a:pt x="6868" y="54"/>
                </a:lnTo>
                <a:lnTo>
                  <a:pt x="6869" y="34"/>
                </a:lnTo>
                <a:lnTo>
                  <a:pt x="6869" y="50"/>
                </a:lnTo>
                <a:lnTo>
                  <a:pt x="6869" y="37"/>
                </a:lnTo>
                <a:lnTo>
                  <a:pt x="6870" y="36"/>
                </a:lnTo>
                <a:lnTo>
                  <a:pt x="6870" y="38"/>
                </a:lnTo>
                <a:lnTo>
                  <a:pt x="6870" y="39"/>
                </a:lnTo>
                <a:lnTo>
                  <a:pt x="6871" y="27"/>
                </a:lnTo>
                <a:lnTo>
                  <a:pt x="6871" y="31"/>
                </a:lnTo>
                <a:lnTo>
                  <a:pt x="6871" y="27"/>
                </a:lnTo>
                <a:lnTo>
                  <a:pt x="6871" y="27"/>
                </a:lnTo>
                <a:lnTo>
                  <a:pt x="6872" y="28"/>
                </a:lnTo>
                <a:lnTo>
                  <a:pt x="6872" y="40"/>
                </a:lnTo>
                <a:lnTo>
                  <a:pt x="6872" y="36"/>
                </a:lnTo>
                <a:lnTo>
                  <a:pt x="6873" y="26"/>
                </a:lnTo>
                <a:lnTo>
                  <a:pt x="6873" y="27"/>
                </a:lnTo>
                <a:lnTo>
                  <a:pt x="6873" y="21"/>
                </a:lnTo>
                <a:lnTo>
                  <a:pt x="6874" y="25"/>
                </a:lnTo>
                <a:lnTo>
                  <a:pt x="6874" y="0"/>
                </a:lnTo>
                <a:lnTo>
                  <a:pt x="6874" y="9"/>
                </a:lnTo>
                <a:lnTo>
                  <a:pt x="6875" y="8"/>
                </a:lnTo>
                <a:lnTo>
                  <a:pt x="6875" y="10"/>
                </a:lnTo>
                <a:lnTo>
                  <a:pt x="6875" y="19"/>
                </a:lnTo>
                <a:lnTo>
                  <a:pt x="6875" y="21"/>
                </a:lnTo>
                <a:lnTo>
                  <a:pt x="6876" y="35"/>
                </a:lnTo>
                <a:lnTo>
                  <a:pt x="6876" y="178"/>
                </a:lnTo>
                <a:lnTo>
                  <a:pt x="6876" y="207"/>
                </a:lnTo>
                <a:lnTo>
                  <a:pt x="6877" y="143"/>
                </a:lnTo>
                <a:lnTo>
                  <a:pt x="6877" y="131"/>
                </a:lnTo>
                <a:lnTo>
                  <a:pt x="6877" y="117"/>
                </a:lnTo>
                <a:lnTo>
                  <a:pt x="6878" y="122"/>
                </a:lnTo>
                <a:lnTo>
                  <a:pt x="6878" y="133"/>
                </a:lnTo>
                <a:lnTo>
                  <a:pt x="6878" y="122"/>
                </a:lnTo>
                <a:lnTo>
                  <a:pt x="6879" y="131"/>
                </a:lnTo>
                <a:lnTo>
                  <a:pt x="6879" y="131"/>
                </a:lnTo>
                <a:lnTo>
                  <a:pt x="6879" y="122"/>
                </a:lnTo>
                <a:lnTo>
                  <a:pt x="6879" y="122"/>
                </a:lnTo>
                <a:lnTo>
                  <a:pt x="6880" y="117"/>
                </a:lnTo>
                <a:lnTo>
                  <a:pt x="6880" y="119"/>
                </a:lnTo>
                <a:lnTo>
                  <a:pt x="6881" y="112"/>
                </a:lnTo>
                <a:lnTo>
                  <a:pt x="6881" y="120"/>
                </a:lnTo>
                <a:lnTo>
                  <a:pt x="6881" y="114"/>
                </a:lnTo>
                <a:lnTo>
                  <a:pt x="6881" y="108"/>
                </a:lnTo>
                <a:lnTo>
                  <a:pt x="6882" y="113"/>
                </a:lnTo>
                <a:lnTo>
                  <a:pt x="6882" y="108"/>
                </a:lnTo>
                <a:lnTo>
                  <a:pt x="6882" y="107"/>
                </a:lnTo>
                <a:lnTo>
                  <a:pt x="6882" y="104"/>
                </a:lnTo>
                <a:lnTo>
                  <a:pt x="6883" y="110"/>
                </a:lnTo>
                <a:lnTo>
                  <a:pt x="6883" y="117"/>
                </a:lnTo>
                <a:lnTo>
                  <a:pt x="6883" y="113"/>
                </a:lnTo>
                <a:lnTo>
                  <a:pt x="6884" y="108"/>
                </a:lnTo>
                <a:lnTo>
                  <a:pt x="6884" y="134"/>
                </a:lnTo>
                <a:lnTo>
                  <a:pt x="6884" y="189"/>
                </a:lnTo>
                <a:lnTo>
                  <a:pt x="6885" y="167"/>
                </a:lnTo>
                <a:lnTo>
                  <a:pt x="6885" y="137"/>
                </a:lnTo>
                <a:lnTo>
                  <a:pt x="6885" y="135"/>
                </a:lnTo>
                <a:lnTo>
                  <a:pt x="6886" y="145"/>
                </a:lnTo>
                <a:lnTo>
                  <a:pt x="6886" y="142"/>
                </a:lnTo>
                <a:lnTo>
                  <a:pt x="6886" y="122"/>
                </a:lnTo>
                <a:lnTo>
                  <a:pt x="6886" y="126"/>
                </a:lnTo>
                <a:lnTo>
                  <a:pt x="6887" y="127"/>
                </a:lnTo>
                <a:lnTo>
                  <a:pt x="6887" y="126"/>
                </a:lnTo>
                <a:lnTo>
                  <a:pt x="6887" y="118"/>
                </a:lnTo>
                <a:lnTo>
                  <a:pt x="6888" y="107"/>
                </a:lnTo>
                <a:lnTo>
                  <a:pt x="6888" y="115"/>
                </a:lnTo>
                <a:lnTo>
                  <a:pt x="6888" y="111"/>
                </a:lnTo>
                <a:lnTo>
                  <a:pt x="6889" y="111"/>
                </a:lnTo>
                <a:lnTo>
                  <a:pt x="6889" y="113"/>
                </a:lnTo>
                <a:lnTo>
                  <a:pt x="6889" y="124"/>
                </a:lnTo>
                <a:lnTo>
                  <a:pt x="6890" y="125"/>
                </a:lnTo>
                <a:lnTo>
                  <a:pt x="6890" y="108"/>
                </a:lnTo>
                <a:lnTo>
                  <a:pt x="6890" y="118"/>
                </a:lnTo>
                <a:lnTo>
                  <a:pt x="6890" y="124"/>
                </a:lnTo>
                <a:lnTo>
                  <a:pt x="6891" y="98"/>
                </a:lnTo>
                <a:lnTo>
                  <a:pt x="6891" y="105"/>
                </a:lnTo>
                <a:lnTo>
                  <a:pt x="6892" y="106"/>
                </a:lnTo>
                <a:lnTo>
                  <a:pt x="6892" y="96"/>
                </a:lnTo>
                <a:lnTo>
                  <a:pt x="6892" y="144"/>
                </a:lnTo>
                <a:lnTo>
                  <a:pt x="6892" y="203"/>
                </a:lnTo>
                <a:lnTo>
                  <a:pt x="6893" y="234"/>
                </a:lnTo>
                <a:lnTo>
                  <a:pt x="6893" y="211"/>
                </a:lnTo>
                <a:lnTo>
                  <a:pt x="6893" y="170"/>
                </a:lnTo>
                <a:lnTo>
                  <a:pt x="6893" y="147"/>
                </a:lnTo>
                <a:lnTo>
                  <a:pt x="6894" y="139"/>
                </a:lnTo>
                <a:lnTo>
                  <a:pt x="6894" y="125"/>
                </a:lnTo>
                <a:lnTo>
                  <a:pt x="6894" y="122"/>
                </a:lnTo>
                <a:lnTo>
                  <a:pt x="6895" y="125"/>
                </a:lnTo>
                <a:lnTo>
                  <a:pt x="6895" y="136"/>
                </a:lnTo>
                <a:lnTo>
                  <a:pt x="6896" y="140"/>
                </a:lnTo>
                <a:lnTo>
                  <a:pt x="6896" y="136"/>
                </a:lnTo>
                <a:lnTo>
                  <a:pt x="6896" y="141"/>
                </a:lnTo>
                <a:lnTo>
                  <a:pt x="6896" y="141"/>
                </a:lnTo>
                <a:lnTo>
                  <a:pt x="6897" y="123"/>
                </a:lnTo>
                <a:lnTo>
                  <a:pt x="6897" y="123"/>
                </a:lnTo>
                <a:lnTo>
                  <a:pt x="6897" y="122"/>
                </a:lnTo>
                <a:lnTo>
                  <a:pt x="6897" y="123"/>
                </a:lnTo>
                <a:lnTo>
                  <a:pt x="6898" y="119"/>
                </a:lnTo>
                <a:lnTo>
                  <a:pt x="6898" y="121"/>
                </a:lnTo>
                <a:lnTo>
                  <a:pt x="6898" y="121"/>
                </a:lnTo>
                <a:lnTo>
                  <a:pt x="6899" y="131"/>
                </a:lnTo>
                <a:lnTo>
                  <a:pt x="6899" y="121"/>
                </a:lnTo>
                <a:lnTo>
                  <a:pt x="6899" y="110"/>
                </a:lnTo>
                <a:lnTo>
                  <a:pt x="6900" y="112"/>
                </a:lnTo>
                <a:lnTo>
                  <a:pt x="6900" y="118"/>
                </a:lnTo>
                <a:lnTo>
                  <a:pt x="6900" y="121"/>
                </a:lnTo>
                <a:lnTo>
                  <a:pt x="6901" y="115"/>
                </a:lnTo>
                <a:lnTo>
                  <a:pt x="6901" y="111"/>
                </a:lnTo>
                <a:lnTo>
                  <a:pt x="6901" y="115"/>
                </a:lnTo>
                <a:lnTo>
                  <a:pt x="6901" y="121"/>
                </a:lnTo>
                <a:lnTo>
                  <a:pt x="6902" y="126"/>
                </a:lnTo>
                <a:lnTo>
                  <a:pt x="6902" y="123"/>
                </a:lnTo>
                <a:lnTo>
                  <a:pt x="6903" y="114"/>
                </a:lnTo>
                <a:lnTo>
                  <a:pt x="6903" y="129"/>
                </a:lnTo>
                <a:lnTo>
                  <a:pt x="6903" y="121"/>
                </a:lnTo>
                <a:lnTo>
                  <a:pt x="6903" y="127"/>
                </a:lnTo>
                <a:lnTo>
                  <a:pt x="6904" y="133"/>
                </a:lnTo>
                <a:lnTo>
                  <a:pt x="6904" y="127"/>
                </a:lnTo>
                <a:lnTo>
                  <a:pt x="6904" y="120"/>
                </a:lnTo>
                <a:lnTo>
                  <a:pt x="6905" y="112"/>
                </a:lnTo>
                <a:lnTo>
                  <a:pt x="6905" y="119"/>
                </a:lnTo>
                <a:lnTo>
                  <a:pt x="6905" y="121"/>
                </a:lnTo>
                <a:lnTo>
                  <a:pt x="6905" y="111"/>
                </a:lnTo>
                <a:lnTo>
                  <a:pt x="6906" y="119"/>
                </a:lnTo>
                <a:lnTo>
                  <a:pt x="6906" y="119"/>
                </a:lnTo>
                <a:lnTo>
                  <a:pt x="6907" y="118"/>
                </a:lnTo>
                <a:lnTo>
                  <a:pt x="6907" y="113"/>
                </a:lnTo>
                <a:lnTo>
                  <a:pt x="6907" y="124"/>
                </a:lnTo>
                <a:lnTo>
                  <a:pt x="6907" y="127"/>
                </a:lnTo>
                <a:lnTo>
                  <a:pt x="6908" y="113"/>
                </a:lnTo>
                <a:lnTo>
                  <a:pt x="6908" y="120"/>
                </a:lnTo>
                <a:lnTo>
                  <a:pt x="6908" y="123"/>
                </a:lnTo>
                <a:lnTo>
                  <a:pt x="6908" y="113"/>
                </a:lnTo>
                <a:lnTo>
                  <a:pt x="6909" y="107"/>
                </a:lnTo>
                <a:lnTo>
                  <a:pt x="6909" y="93"/>
                </a:lnTo>
                <a:lnTo>
                  <a:pt x="6910" y="98"/>
                </a:lnTo>
                <a:lnTo>
                  <a:pt x="6910" y="100"/>
                </a:lnTo>
                <a:lnTo>
                  <a:pt x="6910" y="103"/>
                </a:lnTo>
                <a:lnTo>
                  <a:pt x="6910" y="102"/>
                </a:lnTo>
                <a:lnTo>
                  <a:pt x="6911" y="102"/>
                </a:lnTo>
                <a:lnTo>
                  <a:pt x="6911" y="104"/>
                </a:lnTo>
                <a:lnTo>
                  <a:pt x="6911" y="110"/>
                </a:lnTo>
                <a:lnTo>
                  <a:pt x="6912" y="113"/>
                </a:lnTo>
                <a:lnTo>
                  <a:pt x="6912" y="115"/>
                </a:lnTo>
                <a:lnTo>
                  <a:pt x="6912" y="110"/>
                </a:lnTo>
                <a:lnTo>
                  <a:pt x="6912" y="111"/>
                </a:lnTo>
                <a:lnTo>
                  <a:pt x="6913" y="112"/>
                </a:lnTo>
                <a:lnTo>
                  <a:pt x="6913" y="120"/>
                </a:lnTo>
                <a:lnTo>
                  <a:pt x="6914" y="109"/>
                </a:lnTo>
                <a:lnTo>
                  <a:pt x="6914" y="108"/>
                </a:lnTo>
                <a:lnTo>
                  <a:pt x="6914" y="113"/>
                </a:lnTo>
                <a:lnTo>
                  <a:pt x="6914" y="114"/>
                </a:lnTo>
                <a:lnTo>
                  <a:pt x="6915" y="119"/>
                </a:lnTo>
                <a:lnTo>
                  <a:pt x="6915" y="111"/>
                </a:lnTo>
                <a:lnTo>
                  <a:pt x="6915" y="116"/>
                </a:lnTo>
                <a:lnTo>
                  <a:pt x="6916" y="105"/>
                </a:lnTo>
                <a:lnTo>
                  <a:pt x="6916" y="109"/>
                </a:lnTo>
                <a:lnTo>
                  <a:pt x="6916" y="109"/>
                </a:lnTo>
                <a:lnTo>
                  <a:pt x="6916" y="104"/>
                </a:lnTo>
                <a:lnTo>
                  <a:pt x="6917" y="106"/>
                </a:lnTo>
                <a:lnTo>
                  <a:pt x="6917" y="100"/>
                </a:lnTo>
                <a:lnTo>
                  <a:pt x="6918" y="94"/>
                </a:lnTo>
                <a:lnTo>
                  <a:pt x="6918" y="79"/>
                </a:lnTo>
                <a:lnTo>
                  <a:pt x="6918" y="84"/>
                </a:lnTo>
                <a:lnTo>
                  <a:pt x="6918" y="83"/>
                </a:lnTo>
                <a:lnTo>
                  <a:pt x="6919" y="82"/>
                </a:lnTo>
                <a:lnTo>
                  <a:pt x="6919" y="79"/>
                </a:lnTo>
                <a:lnTo>
                  <a:pt x="6919" y="76"/>
                </a:lnTo>
                <a:lnTo>
                  <a:pt x="6920" y="80"/>
                </a:lnTo>
                <a:lnTo>
                  <a:pt x="6920" y="75"/>
                </a:lnTo>
                <a:lnTo>
                  <a:pt x="6920" y="88"/>
                </a:lnTo>
                <a:lnTo>
                  <a:pt x="6921" y="99"/>
                </a:lnTo>
                <a:lnTo>
                  <a:pt x="6921" y="95"/>
                </a:lnTo>
                <a:lnTo>
                  <a:pt x="6921" y="97"/>
                </a:lnTo>
                <a:lnTo>
                  <a:pt x="6922" y="101"/>
                </a:lnTo>
                <a:lnTo>
                  <a:pt x="6922" y="94"/>
                </a:lnTo>
                <a:lnTo>
                  <a:pt x="6922" y="93"/>
                </a:lnTo>
                <a:lnTo>
                  <a:pt x="6922" y="97"/>
                </a:lnTo>
                <a:lnTo>
                  <a:pt x="6923" y="107"/>
                </a:lnTo>
                <a:lnTo>
                  <a:pt x="6923" y="111"/>
                </a:lnTo>
                <a:lnTo>
                  <a:pt x="6923" y="107"/>
                </a:lnTo>
                <a:lnTo>
                  <a:pt x="6923" y="95"/>
                </a:lnTo>
                <a:lnTo>
                  <a:pt x="6924" y="101"/>
                </a:lnTo>
                <a:lnTo>
                  <a:pt x="6924" y="116"/>
                </a:lnTo>
                <a:lnTo>
                  <a:pt x="6925" y="103"/>
                </a:lnTo>
                <a:lnTo>
                  <a:pt x="6925" y="97"/>
                </a:lnTo>
                <a:lnTo>
                  <a:pt x="6925" y="101"/>
                </a:lnTo>
                <a:lnTo>
                  <a:pt x="6925" y="96"/>
                </a:lnTo>
                <a:lnTo>
                  <a:pt x="6926" y="97"/>
                </a:lnTo>
                <a:lnTo>
                  <a:pt x="6926" y="97"/>
                </a:lnTo>
                <a:lnTo>
                  <a:pt x="6926" y="106"/>
                </a:lnTo>
                <a:lnTo>
                  <a:pt x="6927" y="94"/>
                </a:lnTo>
                <a:lnTo>
                  <a:pt x="6927" y="89"/>
                </a:lnTo>
                <a:lnTo>
                  <a:pt x="6927" y="86"/>
                </a:lnTo>
                <a:lnTo>
                  <a:pt x="6927" y="99"/>
                </a:lnTo>
                <a:lnTo>
                  <a:pt x="6928" y="107"/>
                </a:lnTo>
                <a:lnTo>
                  <a:pt x="6928" y="109"/>
                </a:lnTo>
                <a:lnTo>
                  <a:pt x="6929" y="99"/>
                </a:lnTo>
                <a:lnTo>
                  <a:pt x="6929" y="85"/>
                </a:lnTo>
                <a:lnTo>
                  <a:pt x="6929" y="84"/>
                </a:lnTo>
                <a:lnTo>
                  <a:pt x="6929" y="88"/>
                </a:lnTo>
                <a:lnTo>
                  <a:pt x="6930" y="82"/>
                </a:lnTo>
                <a:lnTo>
                  <a:pt x="6930" y="88"/>
                </a:lnTo>
                <a:lnTo>
                  <a:pt x="6930" y="80"/>
                </a:lnTo>
                <a:lnTo>
                  <a:pt x="6931" y="80"/>
                </a:lnTo>
                <a:lnTo>
                  <a:pt x="6931" y="82"/>
                </a:lnTo>
                <a:lnTo>
                  <a:pt x="6931" y="69"/>
                </a:lnTo>
                <a:lnTo>
                  <a:pt x="6932" y="67"/>
                </a:lnTo>
                <a:lnTo>
                  <a:pt x="6932" y="68"/>
                </a:lnTo>
                <a:lnTo>
                  <a:pt x="6932" y="64"/>
                </a:lnTo>
                <a:lnTo>
                  <a:pt x="6933" y="67"/>
                </a:lnTo>
                <a:lnTo>
                  <a:pt x="6933" y="56"/>
                </a:lnTo>
                <a:lnTo>
                  <a:pt x="6933" y="66"/>
                </a:lnTo>
                <a:lnTo>
                  <a:pt x="6933" y="53"/>
                </a:lnTo>
                <a:lnTo>
                  <a:pt x="6934" y="45"/>
                </a:lnTo>
                <a:lnTo>
                  <a:pt x="6934" y="49"/>
                </a:lnTo>
                <a:lnTo>
                  <a:pt x="6934" y="46"/>
                </a:lnTo>
                <a:lnTo>
                  <a:pt x="6934" y="45"/>
                </a:lnTo>
                <a:lnTo>
                  <a:pt x="6935" y="45"/>
                </a:lnTo>
                <a:lnTo>
                  <a:pt x="6935" y="57"/>
                </a:lnTo>
                <a:lnTo>
                  <a:pt x="6936" y="52"/>
                </a:lnTo>
                <a:lnTo>
                  <a:pt x="6936" y="47"/>
                </a:lnTo>
                <a:lnTo>
                  <a:pt x="6936" y="36"/>
                </a:lnTo>
                <a:lnTo>
                  <a:pt x="6937" y="30"/>
                </a:lnTo>
                <a:lnTo>
                  <a:pt x="6937" y="38"/>
                </a:lnTo>
                <a:lnTo>
                  <a:pt x="6937" y="45"/>
                </a:lnTo>
                <a:lnTo>
                  <a:pt x="6937" y="34"/>
                </a:lnTo>
                <a:lnTo>
                  <a:pt x="6938" y="26"/>
                </a:lnTo>
                <a:lnTo>
                  <a:pt x="6938" y="26"/>
                </a:lnTo>
                <a:lnTo>
                  <a:pt x="6938" y="28"/>
                </a:lnTo>
                <a:lnTo>
                  <a:pt x="6938" y="18"/>
                </a:lnTo>
                <a:lnTo>
                  <a:pt x="6939" y="13"/>
                </a:lnTo>
                <a:lnTo>
                  <a:pt x="6939" y="30"/>
                </a:lnTo>
                <a:lnTo>
                  <a:pt x="6940" y="95"/>
                </a:lnTo>
                <a:lnTo>
                  <a:pt x="6940" y="240"/>
                </a:lnTo>
                <a:lnTo>
                  <a:pt x="6940" y="299"/>
                </a:lnTo>
                <a:lnTo>
                  <a:pt x="6940" y="354"/>
                </a:lnTo>
                <a:lnTo>
                  <a:pt x="6941" y="351"/>
                </a:lnTo>
                <a:lnTo>
                  <a:pt x="6941" y="296"/>
                </a:lnTo>
                <a:lnTo>
                  <a:pt x="6941" y="267"/>
                </a:lnTo>
                <a:lnTo>
                  <a:pt x="6942" y="253"/>
                </a:lnTo>
                <a:lnTo>
                  <a:pt x="6942" y="246"/>
                </a:lnTo>
                <a:lnTo>
                  <a:pt x="6942" y="243"/>
                </a:lnTo>
                <a:lnTo>
                  <a:pt x="6943" y="233"/>
                </a:lnTo>
                <a:lnTo>
                  <a:pt x="6943" y="251"/>
                </a:lnTo>
                <a:lnTo>
                  <a:pt x="6943" y="232"/>
                </a:lnTo>
                <a:lnTo>
                  <a:pt x="6944" y="224"/>
                </a:lnTo>
                <a:lnTo>
                  <a:pt x="6944" y="212"/>
                </a:lnTo>
                <a:lnTo>
                  <a:pt x="6944" y="222"/>
                </a:lnTo>
                <a:lnTo>
                  <a:pt x="6944" y="204"/>
                </a:lnTo>
                <a:lnTo>
                  <a:pt x="6945" y="194"/>
                </a:lnTo>
                <a:lnTo>
                  <a:pt x="6945" y="180"/>
                </a:lnTo>
                <a:lnTo>
                  <a:pt x="6945" y="180"/>
                </a:lnTo>
                <a:lnTo>
                  <a:pt x="6946" y="170"/>
                </a:lnTo>
                <a:lnTo>
                  <a:pt x="6946" y="171"/>
                </a:lnTo>
                <a:lnTo>
                  <a:pt x="6946" y="173"/>
                </a:lnTo>
                <a:lnTo>
                  <a:pt x="6947" y="160"/>
                </a:lnTo>
                <a:lnTo>
                  <a:pt x="6947" y="169"/>
                </a:lnTo>
                <a:lnTo>
                  <a:pt x="6947" y="156"/>
                </a:lnTo>
                <a:lnTo>
                  <a:pt x="6948" y="144"/>
                </a:lnTo>
                <a:lnTo>
                  <a:pt x="6948" y="146"/>
                </a:lnTo>
                <a:lnTo>
                  <a:pt x="6948" y="142"/>
                </a:lnTo>
                <a:lnTo>
                  <a:pt x="6948" y="150"/>
                </a:lnTo>
                <a:lnTo>
                  <a:pt x="6949" y="145"/>
                </a:lnTo>
                <a:lnTo>
                  <a:pt x="6949" y="209"/>
                </a:lnTo>
                <a:lnTo>
                  <a:pt x="6949" y="210"/>
                </a:lnTo>
                <a:lnTo>
                  <a:pt x="6949" y="158"/>
                </a:lnTo>
                <a:lnTo>
                  <a:pt x="6950" y="154"/>
                </a:lnTo>
                <a:lnTo>
                  <a:pt x="6950" y="159"/>
                </a:lnTo>
                <a:lnTo>
                  <a:pt x="6951" y="145"/>
                </a:lnTo>
                <a:lnTo>
                  <a:pt x="6951" y="117"/>
                </a:lnTo>
                <a:lnTo>
                  <a:pt x="6951" y="136"/>
                </a:lnTo>
                <a:lnTo>
                  <a:pt x="6951" y="136"/>
                </a:lnTo>
                <a:lnTo>
                  <a:pt x="6952" y="145"/>
                </a:lnTo>
                <a:lnTo>
                  <a:pt x="6952" y="140"/>
                </a:lnTo>
                <a:lnTo>
                  <a:pt x="6952" y="150"/>
                </a:lnTo>
                <a:lnTo>
                  <a:pt x="6953" y="142"/>
                </a:lnTo>
                <a:lnTo>
                  <a:pt x="6953" y="151"/>
                </a:lnTo>
                <a:lnTo>
                  <a:pt x="6953" y="152"/>
                </a:lnTo>
                <a:lnTo>
                  <a:pt x="6954" y="131"/>
                </a:lnTo>
                <a:lnTo>
                  <a:pt x="6954" y="114"/>
                </a:lnTo>
                <a:lnTo>
                  <a:pt x="6954" y="109"/>
                </a:lnTo>
                <a:lnTo>
                  <a:pt x="6955" y="106"/>
                </a:lnTo>
                <a:lnTo>
                  <a:pt x="6955" y="99"/>
                </a:lnTo>
                <a:lnTo>
                  <a:pt x="6955" y="100"/>
                </a:lnTo>
                <a:lnTo>
                  <a:pt x="6955" y="78"/>
                </a:lnTo>
                <a:lnTo>
                  <a:pt x="6956" y="50"/>
                </a:lnTo>
                <a:lnTo>
                  <a:pt x="6956" y="59"/>
                </a:lnTo>
                <a:lnTo>
                  <a:pt x="6956" y="52"/>
                </a:lnTo>
                <a:lnTo>
                  <a:pt x="6957" y="62"/>
                </a:lnTo>
                <a:lnTo>
                  <a:pt x="6957" y="125"/>
                </a:lnTo>
                <a:lnTo>
                  <a:pt x="6957" y="165"/>
                </a:lnTo>
                <a:lnTo>
                  <a:pt x="6958" y="139"/>
                </a:lnTo>
                <a:lnTo>
                  <a:pt x="6958" y="108"/>
                </a:lnTo>
                <a:lnTo>
                  <a:pt x="6958" y="103"/>
                </a:lnTo>
                <a:lnTo>
                  <a:pt x="6959" y="91"/>
                </a:lnTo>
                <a:lnTo>
                  <a:pt x="6959" y="100"/>
                </a:lnTo>
                <a:lnTo>
                  <a:pt x="6959" y="111"/>
                </a:lnTo>
                <a:lnTo>
                  <a:pt x="6959" y="106"/>
                </a:lnTo>
                <a:lnTo>
                  <a:pt x="6960" y="108"/>
                </a:lnTo>
                <a:lnTo>
                  <a:pt x="6960" y="111"/>
                </a:lnTo>
                <a:lnTo>
                  <a:pt x="6960" y="109"/>
                </a:lnTo>
                <a:lnTo>
                  <a:pt x="6961" y="115"/>
                </a:lnTo>
                <a:lnTo>
                  <a:pt x="6961" y="117"/>
                </a:lnTo>
                <a:lnTo>
                  <a:pt x="6961" y="117"/>
                </a:lnTo>
                <a:lnTo>
                  <a:pt x="6962" y="102"/>
                </a:lnTo>
                <a:lnTo>
                  <a:pt x="6962" y="121"/>
                </a:lnTo>
                <a:lnTo>
                  <a:pt x="6962" y="108"/>
                </a:lnTo>
                <a:lnTo>
                  <a:pt x="6963" y="100"/>
                </a:lnTo>
                <a:lnTo>
                  <a:pt x="6963" y="85"/>
                </a:lnTo>
                <a:lnTo>
                  <a:pt x="6963" y="96"/>
                </a:lnTo>
                <a:lnTo>
                  <a:pt x="6963" y="87"/>
                </a:lnTo>
                <a:lnTo>
                  <a:pt x="6964" y="59"/>
                </a:lnTo>
                <a:lnTo>
                  <a:pt x="6964" y="74"/>
                </a:lnTo>
                <a:lnTo>
                  <a:pt x="6965" y="79"/>
                </a:lnTo>
                <a:lnTo>
                  <a:pt x="6965" y="83"/>
                </a:lnTo>
                <a:lnTo>
                  <a:pt x="6965" y="67"/>
                </a:lnTo>
                <a:lnTo>
                  <a:pt x="6965" y="90"/>
                </a:lnTo>
                <a:lnTo>
                  <a:pt x="6966" y="93"/>
                </a:lnTo>
                <a:lnTo>
                  <a:pt x="6966" y="87"/>
                </a:lnTo>
                <a:lnTo>
                  <a:pt x="6966" y="85"/>
                </a:lnTo>
                <a:lnTo>
                  <a:pt x="6966" y="102"/>
                </a:lnTo>
                <a:lnTo>
                  <a:pt x="6967" y="116"/>
                </a:lnTo>
                <a:lnTo>
                  <a:pt x="6967" y="89"/>
                </a:lnTo>
                <a:lnTo>
                  <a:pt x="6967" y="95"/>
                </a:lnTo>
                <a:lnTo>
                  <a:pt x="6968" y="104"/>
                </a:lnTo>
                <a:lnTo>
                  <a:pt x="6968" y="111"/>
                </a:lnTo>
                <a:lnTo>
                  <a:pt x="6968" y="111"/>
                </a:lnTo>
                <a:lnTo>
                  <a:pt x="6969" y="90"/>
                </a:lnTo>
                <a:lnTo>
                  <a:pt x="6969" y="94"/>
                </a:lnTo>
                <a:lnTo>
                  <a:pt x="6969" y="99"/>
                </a:lnTo>
                <a:lnTo>
                  <a:pt x="6970" y="121"/>
                </a:lnTo>
                <a:lnTo>
                  <a:pt x="6970" y="108"/>
                </a:lnTo>
                <a:lnTo>
                  <a:pt x="6970" y="109"/>
                </a:lnTo>
                <a:lnTo>
                  <a:pt x="6970" y="100"/>
                </a:lnTo>
                <a:lnTo>
                  <a:pt x="6971" y="129"/>
                </a:lnTo>
                <a:lnTo>
                  <a:pt x="6971" y="120"/>
                </a:lnTo>
                <a:lnTo>
                  <a:pt x="6972" y="126"/>
                </a:lnTo>
                <a:lnTo>
                  <a:pt x="6972" y="115"/>
                </a:lnTo>
                <a:lnTo>
                  <a:pt x="6972" y="131"/>
                </a:lnTo>
                <a:lnTo>
                  <a:pt x="6972" y="111"/>
                </a:lnTo>
                <a:lnTo>
                  <a:pt x="6973" y="112"/>
                </a:lnTo>
                <a:lnTo>
                  <a:pt x="6973" y="96"/>
                </a:lnTo>
                <a:lnTo>
                  <a:pt x="6973" y="95"/>
                </a:lnTo>
                <a:lnTo>
                  <a:pt x="6974" y="104"/>
                </a:lnTo>
                <a:lnTo>
                  <a:pt x="6974" y="115"/>
                </a:lnTo>
                <a:lnTo>
                  <a:pt x="6974" y="103"/>
                </a:lnTo>
                <a:lnTo>
                  <a:pt x="6974" y="110"/>
                </a:lnTo>
                <a:lnTo>
                  <a:pt x="6975" y="120"/>
                </a:lnTo>
                <a:lnTo>
                  <a:pt x="6975" y="103"/>
                </a:lnTo>
                <a:lnTo>
                  <a:pt x="6976" y="118"/>
                </a:lnTo>
                <a:lnTo>
                  <a:pt x="6976" y="89"/>
                </a:lnTo>
                <a:lnTo>
                  <a:pt x="6976" y="95"/>
                </a:lnTo>
                <a:lnTo>
                  <a:pt x="6976" y="100"/>
                </a:lnTo>
                <a:lnTo>
                  <a:pt x="6977" y="89"/>
                </a:lnTo>
                <a:lnTo>
                  <a:pt x="6977" y="86"/>
                </a:lnTo>
                <a:lnTo>
                  <a:pt x="6977" y="99"/>
                </a:lnTo>
                <a:lnTo>
                  <a:pt x="6978" y="108"/>
                </a:lnTo>
                <a:lnTo>
                  <a:pt x="6978" y="102"/>
                </a:lnTo>
                <a:lnTo>
                  <a:pt x="6978" y="87"/>
                </a:lnTo>
                <a:lnTo>
                  <a:pt x="6978" y="84"/>
                </a:lnTo>
                <a:lnTo>
                  <a:pt x="6979" y="83"/>
                </a:lnTo>
                <a:lnTo>
                  <a:pt x="6979" y="83"/>
                </a:lnTo>
                <a:lnTo>
                  <a:pt x="6980" y="76"/>
                </a:lnTo>
                <a:lnTo>
                  <a:pt x="6980" y="80"/>
                </a:lnTo>
                <a:lnTo>
                  <a:pt x="6980" y="86"/>
                </a:lnTo>
                <a:lnTo>
                  <a:pt x="6980" y="78"/>
                </a:lnTo>
                <a:lnTo>
                  <a:pt x="6981" y="80"/>
                </a:lnTo>
                <a:lnTo>
                  <a:pt x="6981" y="82"/>
                </a:lnTo>
                <a:lnTo>
                  <a:pt x="6981" y="69"/>
                </a:lnTo>
                <a:lnTo>
                  <a:pt x="6981" y="70"/>
                </a:lnTo>
                <a:lnTo>
                  <a:pt x="6982" y="73"/>
                </a:lnTo>
                <a:lnTo>
                  <a:pt x="6982" y="85"/>
                </a:lnTo>
                <a:lnTo>
                  <a:pt x="6983" y="87"/>
                </a:lnTo>
                <a:lnTo>
                  <a:pt x="6983" y="81"/>
                </a:lnTo>
                <a:lnTo>
                  <a:pt x="6983" y="88"/>
                </a:lnTo>
                <a:lnTo>
                  <a:pt x="6983" y="101"/>
                </a:lnTo>
                <a:lnTo>
                  <a:pt x="6984" y="88"/>
                </a:lnTo>
                <a:lnTo>
                  <a:pt x="6984" y="88"/>
                </a:lnTo>
                <a:lnTo>
                  <a:pt x="6984" y="92"/>
                </a:lnTo>
                <a:lnTo>
                  <a:pt x="6985" y="90"/>
                </a:lnTo>
                <a:lnTo>
                  <a:pt x="6985" y="87"/>
                </a:lnTo>
                <a:lnTo>
                  <a:pt x="6985" y="81"/>
                </a:lnTo>
                <a:lnTo>
                  <a:pt x="6985" y="85"/>
                </a:lnTo>
                <a:lnTo>
                  <a:pt x="6986" y="93"/>
                </a:lnTo>
                <a:lnTo>
                  <a:pt x="6986" y="77"/>
                </a:lnTo>
                <a:lnTo>
                  <a:pt x="6987" y="72"/>
                </a:lnTo>
                <a:lnTo>
                  <a:pt x="6987" y="77"/>
                </a:lnTo>
                <a:lnTo>
                  <a:pt x="6987" y="75"/>
                </a:lnTo>
                <a:lnTo>
                  <a:pt x="6987" y="69"/>
                </a:lnTo>
                <a:lnTo>
                  <a:pt x="6988" y="61"/>
                </a:lnTo>
                <a:lnTo>
                  <a:pt x="6988" y="64"/>
                </a:lnTo>
                <a:lnTo>
                  <a:pt x="6988" y="57"/>
                </a:lnTo>
                <a:lnTo>
                  <a:pt x="6989" y="61"/>
                </a:lnTo>
                <a:lnTo>
                  <a:pt x="6989" y="63"/>
                </a:lnTo>
                <a:lnTo>
                  <a:pt x="6989" y="68"/>
                </a:lnTo>
                <a:lnTo>
                  <a:pt x="6989" y="69"/>
                </a:lnTo>
                <a:lnTo>
                  <a:pt x="6990" y="62"/>
                </a:lnTo>
                <a:lnTo>
                  <a:pt x="6990" y="61"/>
                </a:lnTo>
                <a:lnTo>
                  <a:pt x="6991" y="51"/>
                </a:lnTo>
                <a:lnTo>
                  <a:pt x="6991" y="55"/>
                </a:lnTo>
                <a:lnTo>
                  <a:pt x="6991" y="51"/>
                </a:lnTo>
                <a:lnTo>
                  <a:pt x="6991" y="50"/>
                </a:lnTo>
                <a:lnTo>
                  <a:pt x="6992" y="55"/>
                </a:lnTo>
                <a:lnTo>
                  <a:pt x="6992" y="55"/>
                </a:lnTo>
                <a:lnTo>
                  <a:pt x="6992" y="66"/>
                </a:lnTo>
                <a:lnTo>
                  <a:pt x="6992" y="59"/>
                </a:lnTo>
                <a:lnTo>
                  <a:pt x="6993" y="49"/>
                </a:lnTo>
                <a:lnTo>
                  <a:pt x="6993" y="69"/>
                </a:lnTo>
                <a:lnTo>
                  <a:pt x="6994" y="67"/>
                </a:lnTo>
                <a:lnTo>
                  <a:pt x="6994" y="48"/>
                </a:lnTo>
                <a:lnTo>
                  <a:pt x="6994" y="60"/>
                </a:lnTo>
                <a:lnTo>
                  <a:pt x="6994" y="57"/>
                </a:lnTo>
                <a:lnTo>
                  <a:pt x="6995" y="40"/>
                </a:lnTo>
                <a:lnTo>
                  <a:pt x="6995" y="45"/>
                </a:lnTo>
                <a:lnTo>
                  <a:pt x="6995" y="32"/>
                </a:lnTo>
                <a:lnTo>
                  <a:pt x="6996" y="48"/>
                </a:lnTo>
                <a:lnTo>
                  <a:pt x="6996" y="60"/>
                </a:lnTo>
                <a:lnTo>
                  <a:pt x="6996" y="149"/>
                </a:lnTo>
                <a:lnTo>
                  <a:pt x="6996" y="220"/>
                </a:lnTo>
                <a:lnTo>
                  <a:pt x="6997" y="164"/>
                </a:lnTo>
                <a:lnTo>
                  <a:pt x="6997" y="117"/>
                </a:lnTo>
                <a:lnTo>
                  <a:pt x="6998" y="108"/>
                </a:lnTo>
                <a:lnTo>
                  <a:pt x="6998" y="97"/>
                </a:lnTo>
                <a:lnTo>
                  <a:pt x="6998" y="58"/>
                </a:lnTo>
                <a:lnTo>
                  <a:pt x="6998" y="75"/>
                </a:lnTo>
                <a:lnTo>
                  <a:pt x="6999" y="81"/>
                </a:lnTo>
                <a:lnTo>
                  <a:pt x="6999" y="95"/>
                </a:lnTo>
                <a:lnTo>
                  <a:pt x="6999" y="100"/>
                </a:lnTo>
                <a:lnTo>
                  <a:pt x="7000" y="105"/>
                </a:lnTo>
                <a:lnTo>
                  <a:pt x="7000" y="110"/>
                </a:lnTo>
                <a:lnTo>
                  <a:pt x="7000" y="104"/>
                </a:lnTo>
                <a:lnTo>
                  <a:pt x="7000" y="106"/>
                </a:lnTo>
                <a:lnTo>
                  <a:pt x="7001" y="100"/>
                </a:lnTo>
                <a:lnTo>
                  <a:pt x="7001" y="103"/>
                </a:lnTo>
                <a:lnTo>
                  <a:pt x="7002" y="103"/>
                </a:lnTo>
                <a:lnTo>
                  <a:pt x="7002" y="110"/>
                </a:lnTo>
                <a:lnTo>
                  <a:pt x="7002" y="100"/>
                </a:lnTo>
                <a:lnTo>
                  <a:pt x="7002" y="87"/>
                </a:lnTo>
                <a:lnTo>
                  <a:pt x="7003" y="94"/>
                </a:lnTo>
                <a:lnTo>
                  <a:pt x="7003" y="81"/>
                </a:lnTo>
                <a:lnTo>
                  <a:pt x="7003" y="106"/>
                </a:lnTo>
                <a:lnTo>
                  <a:pt x="7004" y="104"/>
                </a:lnTo>
                <a:lnTo>
                  <a:pt x="7004" y="104"/>
                </a:lnTo>
                <a:lnTo>
                  <a:pt x="7004" y="107"/>
                </a:lnTo>
                <a:lnTo>
                  <a:pt x="7005" y="150"/>
                </a:lnTo>
                <a:lnTo>
                  <a:pt x="7005" y="216"/>
                </a:lnTo>
                <a:lnTo>
                  <a:pt x="7005" y="206"/>
                </a:lnTo>
                <a:lnTo>
                  <a:pt x="7006" y="169"/>
                </a:lnTo>
                <a:lnTo>
                  <a:pt x="7006" y="124"/>
                </a:lnTo>
                <a:lnTo>
                  <a:pt x="7006" y="104"/>
                </a:lnTo>
                <a:lnTo>
                  <a:pt x="7006" y="89"/>
                </a:lnTo>
                <a:lnTo>
                  <a:pt x="7007" y="103"/>
                </a:lnTo>
                <a:lnTo>
                  <a:pt x="7007" y="98"/>
                </a:lnTo>
                <a:lnTo>
                  <a:pt x="7007" y="108"/>
                </a:lnTo>
                <a:lnTo>
                  <a:pt x="7007" y="121"/>
                </a:lnTo>
                <a:lnTo>
                  <a:pt x="7008" y="115"/>
                </a:lnTo>
                <a:lnTo>
                  <a:pt x="7008" y="116"/>
                </a:lnTo>
                <a:lnTo>
                  <a:pt x="7009" y="106"/>
                </a:lnTo>
                <a:lnTo>
                  <a:pt x="7009" y="116"/>
                </a:lnTo>
                <a:lnTo>
                  <a:pt x="7009" y="113"/>
                </a:lnTo>
                <a:lnTo>
                  <a:pt x="7009" y="99"/>
                </a:lnTo>
                <a:lnTo>
                  <a:pt x="7010" y="102"/>
                </a:lnTo>
                <a:lnTo>
                  <a:pt x="7010" y="111"/>
                </a:lnTo>
                <a:lnTo>
                  <a:pt x="7010" y="114"/>
                </a:lnTo>
                <a:lnTo>
                  <a:pt x="7011" y="105"/>
                </a:lnTo>
                <a:lnTo>
                  <a:pt x="7011" y="104"/>
                </a:lnTo>
                <a:lnTo>
                  <a:pt x="7011" y="108"/>
                </a:lnTo>
                <a:lnTo>
                  <a:pt x="7011" y="118"/>
                </a:lnTo>
                <a:lnTo>
                  <a:pt x="7012" y="132"/>
                </a:lnTo>
                <a:lnTo>
                  <a:pt x="7012" y="105"/>
                </a:lnTo>
                <a:lnTo>
                  <a:pt x="7013" y="179"/>
                </a:lnTo>
                <a:lnTo>
                  <a:pt x="7013" y="222"/>
                </a:lnTo>
                <a:lnTo>
                  <a:pt x="7013" y="197"/>
                </a:lnTo>
                <a:lnTo>
                  <a:pt x="7013" y="167"/>
                </a:lnTo>
                <a:lnTo>
                  <a:pt x="7014" y="129"/>
                </a:lnTo>
                <a:lnTo>
                  <a:pt x="7014" y="127"/>
                </a:lnTo>
                <a:lnTo>
                  <a:pt x="7014" y="122"/>
                </a:lnTo>
                <a:lnTo>
                  <a:pt x="7015" y="124"/>
                </a:lnTo>
                <a:lnTo>
                  <a:pt x="7015" y="133"/>
                </a:lnTo>
                <a:lnTo>
                  <a:pt x="7015" y="115"/>
                </a:lnTo>
                <a:lnTo>
                  <a:pt x="7016" y="106"/>
                </a:lnTo>
                <a:lnTo>
                  <a:pt x="7016" y="125"/>
                </a:lnTo>
                <a:lnTo>
                  <a:pt x="7016" y="102"/>
                </a:lnTo>
                <a:lnTo>
                  <a:pt x="7017" y="111"/>
                </a:lnTo>
                <a:lnTo>
                  <a:pt x="7017" y="102"/>
                </a:lnTo>
                <a:lnTo>
                  <a:pt x="7017" y="100"/>
                </a:lnTo>
                <a:lnTo>
                  <a:pt x="7017" y="106"/>
                </a:lnTo>
                <a:lnTo>
                  <a:pt x="7018" y="92"/>
                </a:lnTo>
                <a:lnTo>
                  <a:pt x="7018" y="101"/>
                </a:lnTo>
                <a:lnTo>
                  <a:pt x="7018" y="96"/>
                </a:lnTo>
                <a:lnTo>
                  <a:pt x="7019" y="96"/>
                </a:lnTo>
                <a:lnTo>
                  <a:pt x="7019" y="109"/>
                </a:lnTo>
                <a:lnTo>
                  <a:pt x="7019" y="82"/>
                </a:lnTo>
                <a:lnTo>
                  <a:pt x="7020" y="95"/>
                </a:lnTo>
                <a:lnTo>
                  <a:pt x="7020" y="98"/>
                </a:lnTo>
                <a:lnTo>
                  <a:pt x="7020" y="95"/>
                </a:lnTo>
                <a:lnTo>
                  <a:pt x="7021" y="109"/>
                </a:lnTo>
                <a:lnTo>
                  <a:pt x="7021" y="190"/>
                </a:lnTo>
                <a:lnTo>
                  <a:pt x="7021" y="216"/>
                </a:lnTo>
                <a:lnTo>
                  <a:pt x="7021" y="172"/>
                </a:lnTo>
                <a:lnTo>
                  <a:pt x="7022" y="140"/>
                </a:lnTo>
                <a:lnTo>
                  <a:pt x="7022" y="113"/>
                </a:lnTo>
                <a:lnTo>
                  <a:pt x="7022" y="109"/>
                </a:lnTo>
                <a:lnTo>
                  <a:pt x="7022" y="120"/>
                </a:lnTo>
                <a:lnTo>
                  <a:pt x="7023" y="99"/>
                </a:lnTo>
                <a:lnTo>
                  <a:pt x="7023" y="129"/>
                </a:lnTo>
                <a:lnTo>
                  <a:pt x="7024" y="103"/>
                </a:lnTo>
                <a:lnTo>
                  <a:pt x="7024" y="116"/>
                </a:lnTo>
                <a:lnTo>
                  <a:pt x="7024" y="113"/>
                </a:lnTo>
                <a:lnTo>
                  <a:pt x="7024" y="127"/>
                </a:lnTo>
                <a:lnTo>
                  <a:pt x="7025" y="107"/>
                </a:lnTo>
                <a:lnTo>
                  <a:pt x="7025" y="124"/>
                </a:lnTo>
                <a:lnTo>
                  <a:pt x="7025" y="101"/>
                </a:lnTo>
                <a:lnTo>
                  <a:pt x="7026" y="115"/>
                </a:lnTo>
                <a:lnTo>
                  <a:pt x="7026" y="122"/>
                </a:lnTo>
                <a:lnTo>
                  <a:pt x="7026" y="108"/>
                </a:lnTo>
                <a:lnTo>
                  <a:pt x="7027" y="107"/>
                </a:lnTo>
                <a:lnTo>
                  <a:pt x="7027" y="100"/>
                </a:lnTo>
                <a:lnTo>
                  <a:pt x="7027" y="91"/>
                </a:lnTo>
                <a:lnTo>
                  <a:pt x="7028" y="87"/>
                </a:lnTo>
                <a:lnTo>
                  <a:pt x="7028" y="107"/>
                </a:lnTo>
                <a:lnTo>
                  <a:pt x="7028" y="106"/>
                </a:lnTo>
                <a:lnTo>
                  <a:pt x="7028" y="112"/>
                </a:lnTo>
                <a:lnTo>
                  <a:pt x="7029" y="112"/>
                </a:lnTo>
                <a:lnTo>
                  <a:pt x="7029" y="119"/>
                </a:lnTo>
                <a:lnTo>
                  <a:pt x="7029" y="131"/>
                </a:lnTo>
                <a:lnTo>
                  <a:pt x="7030" y="131"/>
                </a:lnTo>
                <a:lnTo>
                  <a:pt x="7030" y="106"/>
                </a:lnTo>
                <a:lnTo>
                  <a:pt x="7030" y="133"/>
                </a:lnTo>
                <a:lnTo>
                  <a:pt x="7031" y="100"/>
                </a:lnTo>
                <a:lnTo>
                  <a:pt x="7031" y="127"/>
                </a:lnTo>
                <a:lnTo>
                  <a:pt x="7031" y="116"/>
                </a:lnTo>
                <a:lnTo>
                  <a:pt x="7032" y="96"/>
                </a:lnTo>
                <a:lnTo>
                  <a:pt x="7032" y="124"/>
                </a:lnTo>
                <a:lnTo>
                  <a:pt x="7032" y="127"/>
                </a:lnTo>
                <a:lnTo>
                  <a:pt x="7032" y="126"/>
                </a:lnTo>
                <a:lnTo>
                  <a:pt x="7033" y="144"/>
                </a:lnTo>
                <a:lnTo>
                  <a:pt x="7033" y="127"/>
                </a:lnTo>
                <a:lnTo>
                  <a:pt x="7033" y="141"/>
                </a:lnTo>
                <a:lnTo>
                  <a:pt x="7033" y="132"/>
                </a:lnTo>
                <a:lnTo>
                  <a:pt x="7034" y="129"/>
                </a:lnTo>
                <a:lnTo>
                  <a:pt x="7034" y="129"/>
                </a:lnTo>
                <a:lnTo>
                  <a:pt x="7035" y="142"/>
                </a:lnTo>
                <a:lnTo>
                  <a:pt x="7035" y="128"/>
                </a:lnTo>
                <a:lnTo>
                  <a:pt x="7035" y="137"/>
                </a:lnTo>
                <a:lnTo>
                  <a:pt x="7035" y="95"/>
                </a:lnTo>
                <a:lnTo>
                  <a:pt x="7036" y="122"/>
                </a:lnTo>
                <a:lnTo>
                  <a:pt x="7036" y="107"/>
                </a:lnTo>
                <a:lnTo>
                  <a:pt x="7036" y="124"/>
                </a:lnTo>
                <a:lnTo>
                  <a:pt x="7037" y="109"/>
                </a:lnTo>
                <a:lnTo>
                  <a:pt x="7037" y="122"/>
                </a:lnTo>
                <a:lnTo>
                  <a:pt x="7038" y="116"/>
                </a:lnTo>
                <a:lnTo>
                  <a:pt x="7038" y="127"/>
                </a:lnTo>
                <a:lnTo>
                  <a:pt x="7038" y="123"/>
                </a:lnTo>
                <a:lnTo>
                  <a:pt x="7038" y="131"/>
                </a:lnTo>
                <a:lnTo>
                  <a:pt x="7039" y="125"/>
                </a:lnTo>
                <a:lnTo>
                  <a:pt x="7039" y="144"/>
                </a:lnTo>
                <a:lnTo>
                  <a:pt x="7039" y="132"/>
                </a:lnTo>
                <a:lnTo>
                  <a:pt x="7039" y="138"/>
                </a:lnTo>
                <a:lnTo>
                  <a:pt x="7040" y="138"/>
                </a:lnTo>
                <a:lnTo>
                  <a:pt x="7040" y="147"/>
                </a:lnTo>
                <a:lnTo>
                  <a:pt x="7040" y="123"/>
                </a:lnTo>
                <a:lnTo>
                  <a:pt x="7041" y="132"/>
                </a:lnTo>
                <a:lnTo>
                  <a:pt x="7041" y="125"/>
                </a:lnTo>
                <a:lnTo>
                  <a:pt x="7041" y="141"/>
                </a:lnTo>
                <a:lnTo>
                  <a:pt x="7042" y="111"/>
                </a:lnTo>
                <a:lnTo>
                  <a:pt x="7042" y="128"/>
                </a:lnTo>
                <a:lnTo>
                  <a:pt x="7042" y="107"/>
                </a:lnTo>
                <a:lnTo>
                  <a:pt x="7043" y="132"/>
                </a:lnTo>
                <a:lnTo>
                  <a:pt x="7043" y="115"/>
                </a:lnTo>
                <a:lnTo>
                  <a:pt x="7043" y="134"/>
                </a:lnTo>
                <a:lnTo>
                  <a:pt x="7043" y="124"/>
                </a:lnTo>
                <a:lnTo>
                  <a:pt x="7044" y="126"/>
                </a:lnTo>
                <a:lnTo>
                  <a:pt x="7044" y="131"/>
                </a:lnTo>
                <a:lnTo>
                  <a:pt x="7045" y="121"/>
                </a:lnTo>
                <a:lnTo>
                  <a:pt x="7045" y="104"/>
                </a:lnTo>
                <a:lnTo>
                  <a:pt x="7045" y="112"/>
                </a:lnTo>
                <a:lnTo>
                  <a:pt x="7045" y="124"/>
                </a:lnTo>
                <a:lnTo>
                  <a:pt x="7046" y="128"/>
                </a:lnTo>
                <a:lnTo>
                  <a:pt x="7046" y="138"/>
                </a:lnTo>
                <a:lnTo>
                  <a:pt x="7046" y="117"/>
                </a:lnTo>
                <a:lnTo>
                  <a:pt x="7047" y="129"/>
                </a:lnTo>
                <a:lnTo>
                  <a:pt x="7047" y="131"/>
                </a:lnTo>
                <a:lnTo>
                  <a:pt x="7047" y="140"/>
                </a:lnTo>
                <a:lnTo>
                  <a:pt x="7047" y="138"/>
                </a:lnTo>
                <a:lnTo>
                  <a:pt x="7048" y="132"/>
                </a:lnTo>
                <a:lnTo>
                  <a:pt x="7048" y="137"/>
                </a:lnTo>
                <a:lnTo>
                  <a:pt x="7049" y="136"/>
                </a:lnTo>
                <a:lnTo>
                  <a:pt x="7049" y="139"/>
                </a:lnTo>
                <a:lnTo>
                  <a:pt x="7049" y="117"/>
                </a:lnTo>
                <a:lnTo>
                  <a:pt x="7049" y="136"/>
                </a:lnTo>
                <a:lnTo>
                  <a:pt x="7050" y="125"/>
                </a:lnTo>
                <a:lnTo>
                  <a:pt x="7050" y="127"/>
                </a:lnTo>
                <a:lnTo>
                  <a:pt x="7050" y="103"/>
                </a:lnTo>
                <a:lnTo>
                  <a:pt x="7050" y="125"/>
                </a:lnTo>
                <a:lnTo>
                  <a:pt x="7051" y="102"/>
                </a:lnTo>
                <a:lnTo>
                  <a:pt x="7051" y="107"/>
                </a:lnTo>
                <a:lnTo>
                  <a:pt x="7051" y="90"/>
                </a:lnTo>
                <a:lnTo>
                  <a:pt x="7052" y="93"/>
                </a:lnTo>
                <a:lnTo>
                  <a:pt x="7052" y="91"/>
                </a:lnTo>
                <a:lnTo>
                  <a:pt x="7052" y="92"/>
                </a:lnTo>
                <a:lnTo>
                  <a:pt x="7053" y="80"/>
                </a:lnTo>
                <a:lnTo>
                  <a:pt x="7053" y="90"/>
                </a:lnTo>
                <a:lnTo>
                  <a:pt x="7053" y="94"/>
                </a:lnTo>
                <a:lnTo>
                  <a:pt x="7054" y="101"/>
                </a:lnTo>
                <a:lnTo>
                  <a:pt x="7054" y="104"/>
                </a:lnTo>
                <a:lnTo>
                  <a:pt x="7054" y="102"/>
                </a:lnTo>
                <a:lnTo>
                  <a:pt x="7054" y="108"/>
                </a:lnTo>
                <a:lnTo>
                  <a:pt x="7055" y="108"/>
                </a:lnTo>
                <a:lnTo>
                  <a:pt x="7055" y="110"/>
                </a:lnTo>
                <a:lnTo>
                  <a:pt x="7056" y="109"/>
                </a:lnTo>
                <a:lnTo>
                  <a:pt x="7056" y="99"/>
                </a:lnTo>
                <a:lnTo>
                  <a:pt x="7056" y="98"/>
                </a:lnTo>
                <a:lnTo>
                  <a:pt x="7056" y="93"/>
                </a:lnTo>
                <a:lnTo>
                  <a:pt x="7057" y="99"/>
                </a:lnTo>
                <a:lnTo>
                  <a:pt x="7057" y="98"/>
                </a:lnTo>
                <a:lnTo>
                  <a:pt x="7057" y="100"/>
                </a:lnTo>
                <a:lnTo>
                  <a:pt x="7058" y="109"/>
                </a:lnTo>
                <a:lnTo>
                  <a:pt x="7058" y="98"/>
                </a:lnTo>
                <a:lnTo>
                  <a:pt x="7058" y="96"/>
                </a:lnTo>
                <a:lnTo>
                  <a:pt x="7058" y="85"/>
                </a:lnTo>
                <a:lnTo>
                  <a:pt x="7059" y="95"/>
                </a:lnTo>
                <a:lnTo>
                  <a:pt x="7059" y="80"/>
                </a:lnTo>
                <a:lnTo>
                  <a:pt x="7060" y="87"/>
                </a:lnTo>
                <a:lnTo>
                  <a:pt x="7060" y="74"/>
                </a:lnTo>
                <a:lnTo>
                  <a:pt x="7060" y="88"/>
                </a:lnTo>
                <a:lnTo>
                  <a:pt x="7060" y="88"/>
                </a:lnTo>
                <a:lnTo>
                  <a:pt x="7061" y="100"/>
                </a:lnTo>
                <a:lnTo>
                  <a:pt x="7061" y="89"/>
                </a:lnTo>
                <a:lnTo>
                  <a:pt x="7061" y="98"/>
                </a:lnTo>
                <a:lnTo>
                  <a:pt x="7062" y="85"/>
                </a:lnTo>
                <a:lnTo>
                  <a:pt x="7062" y="103"/>
                </a:lnTo>
                <a:lnTo>
                  <a:pt x="7062" y="76"/>
                </a:lnTo>
                <a:lnTo>
                  <a:pt x="7062" y="67"/>
                </a:lnTo>
                <a:lnTo>
                  <a:pt x="7063" y="62"/>
                </a:lnTo>
                <a:lnTo>
                  <a:pt x="7063" y="45"/>
                </a:lnTo>
                <a:lnTo>
                  <a:pt x="7064" y="60"/>
                </a:lnTo>
                <a:lnTo>
                  <a:pt x="7064" y="64"/>
                </a:lnTo>
                <a:lnTo>
                  <a:pt x="7064" y="61"/>
                </a:lnTo>
                <a:lnTo>
                  <a:pt x="7064" y="50"/>
                </a:lnTo>
                <a:lnTo>
                  <a:pt x="7065" y="61"/>
                </a:lnTo>
                <a:lnTo>
                  <a:pt x="7065" y="47"/>
                </a:lnTo>
                <a:lnTo>
                  <a:pt x="7065" y="73"/>
                </a:lnTo>
                <a:lnTo>
                  <a:pt x="7065" y="68"/>
                </a:lnTo>
                <a:lnTo>
                  <a:pt x="7066" y="162"/>
                </a:lnTo>
                <a:lnTo>
                  <a:pt x="7066" y="213"/>
                </a:lnTo>
                <a:lnTo>
                  <a:pt x="7067" y="259"/>
                </a:lnTo>
                <a:lnTo>
                  <a:pt x="7067" y="295"/>
                </a:lnTo>
                <a:lnTo>
                  <a:pt x="7067" y="311"/>
                </a:lnTo>
                <a:lnTo>
                  <a:pt x="7067" y="306"/>
                </a:lnTo>
                <a:lnTo>
                  <a:pt x="7068" y="293"/>
                </a:lnTo>
                <a:lnTo>
                  <a:pt x="7068" y="306"/>
                </a:lnTo>
                <a:lnTo>
                  <a:pt x="7068" y="334"/>
                </a:lnTo>
                <a:lnTo>
                  <a:pt x="7069" y="320"/>
                </a:lnTo>
                <a:lnTo>
                  <a:pt x="7069" y="320"/>
                </a:lnTo>
                <a:lnTo>
                  <a:pt x="7069" y="311"/>
                </a:lnTo>
                <a:lnTo>
                  <a:pt x="7069" y="301"/>
                </a:lnTo>
                <a:lnTo>
                  <a:pt x="7070" y="288"/>
                </a:lnTo>
                <a:lnTo>
                  <a:pt x="7070" y="305"/>
                </a:lnTo>
                <a:lnTo>
                  <a:pt x="7071" y="300"/>
                </a:lnTo>
                <a:lnTo>
                  <a:pt x="7071" y="304"/>
                </a:lnTo>
                <a:lnTo>
                  <a:pt x="7071" y="299"/>
                </a:lnTo>
                <a:lnTo>
                  <a:pt x="7071" y="294"/>
                </a:lnTo>
                <a:lnTo>
                  <a:pt x="7072" y="295"/>
                </a:lnTo>
                <a:lnTo>
                  <a:pt x="7072" y="316"/>
                </a:lnTo>
                <a:lnTo>
                  <a:pt x="7072" y="314"/>
                </a:lnTo>
                <a:lnTo>
                  <a:pt x="7073" y="320"/>
                </a:lnTo>
                <a:lnTo>
                  <a:pt x="7073" y="323"/>
                </a:lnTo>
                <a:lnTo>
                  <a:pt x="7073" y="309"/>
                </a:lnTo>
                <a:lnTo>
                  <a:pt x="7073" y="303"/>
                </a:lnTo>
                <a:lnTo>
                  <a:pt x="7074" y="312"/>
                </a:lnTo>
                <a:lnTo>
                  <a:pt x="7074" y="312"/>
                </a:lnTo>
                <a:lnTo>
                  <a:pt x="7075" y="306"/>
                </a:lnTo>
                <a:lnTo>
                  <a:pt x="7075" y="312"/>
                </a:lnTo>
                <a:lnTo>
                  <a:pt x="7075" y="302"/>
                </a:lnTo>
                <a:lnTo>
                  <a:pt x="7075" y="301"/>
                </a:lnTo>
                <a:lnTo>
                  <a:pt x="7076" y="321"/>
                </a:lnTo>
                <a:lnTo>
                  <a:pt x="7076" y="303"/>
                </a:lnTo>
                <a:lnTo>
                  <a:pt x="7076" y="306"/>
                </a:lnTo>
                <a:lnTo>
                  <a:pt x="7076" y="337"/>
                </a:lnTo>
                <a:lnTo>
                  <a:pt x="7077" y="314"/>
                </a:lnTo>
                <a:lnTo>
                  <a:pt x="7077" y="290"/>
                </a:lnTo>
                <a:lnTo>
                  <a:pt x="7078" y="326"/>
                </a:lnTo>
                <a:lnTo>
                  <a:pt x="7078" y="301"/>
                </a:lnTo>
                <a:lnTo>
                  <a:pt x="7078" y="289"/>
                </a:lnTo>
                <a:lnTo>
                  <a:pt x="7079" y="307"/>
                </a:lnTo>
                <a:lnTo>
                  <a:pt x="7079" y="304"/>
                </a:lnTo>
                <a:lnTo>
                  <a:pt x="7079" y="289"/>
                </a:lnTo>
                <a:lnTo>
                  <a:pt x="7079" y="318"/>
                </a:lnTo>
                <a:lnTo>
                  <a:pt x="7080" y="328"/>
                </a:lnTo>
                <a:lnTo>
                  <a:pt x="7080" y="317"/>
                </a:lnTo>
                <a:lnTo>
                  <a:pt x="7080" y="313"/>
                </a:lnTo>
                <a:lnTo>
                  <a:pt x="7080" y="322"/>
                </a:lnTo>
                <a:lnTo>
                  <a:pt x="7081" y="315"/>
                </a:lnTo>
              </a:path>
            </a:pathLst>
          </a:custGeom>
          <a:noFill/>
          <a:ln w="6350" cap="flat">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TextBox 43">
            <a:extLst>
              <a:ext uri="{FF2B5EF4-FFF2-40B4-BE49-F238E27FC236}">
                <a16:creationId xmlns:a16="http://schemas.microsoft.com/office/drawing/2014/main" id="{D2A2F496-B4A8-422A-9999-EC98E296E3B6}"/>
              </a:ext>
            </a:extLst>
          </p:cNvPr>
          <p:cNvSpPr txBox="1"/>
          <p:nvPr/>
        </p:nvSpPr>
        <p:spPr>
          <a:xfrm>
            <a:off x="4920868" y="2579928"/>
            <a:ext cx="711384" cy="338523"/>
          </a:xfrm>
          <a:prstGeom prst="rect">
            <a:avLst/>
          </a:prstGeom>
          <a:noFill/>
        </p:spPr>
        <p:txBody>
          <a:bodyPr wrap="square" rtlCol="0">
            <a:spAutoFit/>
          </a:bodyPr>
          <a:lstStyle/>
          <a:p>
            <a:r>
              <a:rPr lang="en-US" sz="1600" dirty="0">
                <a:solidFill>
                  <a:srgbClr val="0070C0"/>
                </a:solidFill>
              </a:rPr>
              <a:t>queen</a:t>
            </a:r>
          </a:p>
        </p:txBody>
      </p:sp>
      <p:sp>
        <p:nvSpPr>
          <p:cNvPr id="45" name="TextBox 44">
            <a:extLst>
              <a:ext uri="{FF2B5EF4-FFF2-40B4-BE49-F238E27FC236}">
                <a16:creationId xmlns:a16="http://schemas.microsoft.com/office/drawing/2014/main" id="{6AB43C39-FDF2-4036-9D2E-5653BC1AC505}"/>
              </a:ext>
            </a:extLst>
          </p:cNvPr>
          <p:cNvSpPr txBox="1"/>
          <p:nvPr/>
        </p:nvSpPr>
        <p:spPr>
          <a:xfrm>
            <a:off x="4598846" y="2240591"/>
            <a:ext cx="226721" cy="369332"/>
          </a:xfrm>
          <a:prstGeom prst="rect">
            <a:avLst/>
          </a:prstGeom>
          <a:noFill/>
        </p:spPr>
        <p:txBody>
          <a:bodyPr wrap="none" rtlCol="0">
            <a:spAutoFit/>
          </a:bodyPr>
          <a:lstStyle/>
          <a:p>
            <a:r>
              <a:rPr lang="en-US" dirty="0">
                <a:solidFill>
                  <a:srgbClr val="00FF00"/>
                </a:solidFill>
              </a:rPr>
              <a:t>ice</a:t>
            </a:r>
          </a:p>
        </p:txBody>
      </p:sp>
      <p:sp>
        <p:nvSpPr>
          <p:cNvPr id="46" name="Rectangle 45">
            <a:extLst>
              <a:ext uri="{FF2B5EF4-FFF2-40B4-BE49-F238E27FC236}">
                <a16:creationId xmlns:a16="http://schemas.microsoft.com/office/drawing/2014/main" id="{7D116D1B-BC2B-49D2-9E2B-65B3755C0C91}"/>
              </a:ext>
            </a:extLst>
          </p:cNvPr>
          <p:cNvSpPr/>
          <p:nvPr/>
        </p:nvSpPr>
        <p:spPr>
          <a:xfrm>
            <a:off x="469809" y="3405342"/>
            <a:ext cx="10742520" cy="1477328"/>
          </a:xfrm>
          <a:prstGeom prst="rect">
            <a:avLst/>
          </a:prstGeom>
        </p:spPr>
        <p:txBody>
          <a:bodyPr wrap="square">
            <a:spAutoFit/>
          </a:bodyPr>
          <a:lstStyle/>
          <a:p>
            <a:pPr lvl="1"/>
            <a:endParaRPr lang="en-US" dirty="0"/>
          </a:p>
          <a:p>
            <a:r>
              <a:rPr lang="en-US" dirty="0"/>
              <a:t>The top join motif of 3 seconds shows a highly conserved pattern.</a:t>
            </a:r>
          </a:p>
          <a:p>
            <a:endParaRPr lang="en-US" dirty="0"/>
          </a:p>
          <a:p>
            <a:r>
              <a:rPr lang="en-US" dirty="0"/>
              <a:t>It is the famous bass line		   from </a:t>
            </a:r>
            <a:r>
              <a:rPr lang="en-US" i="1" dirty="0"/>
              <a:t>Under Pressure </a:t>
            </a:r>
            <a:r>
              <a:rPr lang="en-US" dirty="0"/>
              <a:t>by Queen</a:t>
            </a:r>
          </a:p>
          <a:p>
            <a:r>
              <a:rPr lang="en-US" dirty="0"/>
              <a:t>which was plagiarized by Vanilla Ice.</a:t>
            </a:r>
          </a:p>
        </p:txBody>
      </p:sp>
      <p:sp>
        <p:nvSpPr>
          <p:cNvPr id="47" name="Freeform 35">
            <a:extLst>
              <a:ext uri="{FF2B5EF4-FFF2-40B4-BE49-F238E27FC236}">
                <a16:creationId xmlns:a16="http://schemas.microsoft.com/office/drawing/2014/main" id="{8B7588BF-CD48-470C-96B1-97F751CF01F1}"/>
              </a:ext>
            </a:extLst>
          </p:cNvPr>
          <p:cNvSpPr>
            <a:spLocks/>
          </p:cNvSpPr>
          <p:nvPr/>
        </p:nvSpPr>
        <p:spPr bwMode="auto">
          <a:xfrm>
            <a:off x="415073" y="5463726"/>
            <a:ext cx="5868988" cy="327110"/>
          </a:xfrm>
          <a:custGeom>
            <a:avLst/>
            <a:gdLst>
              <a:gd name="T0" fmla="*/ 116 w 7447"/>
              <a:gd name="T1" fmla="*/ 297 h 559"/>
              <a:gd name="T2" fmla="*/ 233 w 7447"/>
              <a:gd name="T3" fmla="*/ 75 h 559"/>
              <a:gd name="T4" fmla="*/ 349 w 7447"/>
              <a:gd name="T5" fmla="*/ 355 h 559"/>
              <a:gd name="T6" fmla="*/ 466 w 7447"/>
              <a:gd name="T7" fmla="*/ 150 h 559"/>
              <a:gd name="T8" fmla="*/ 582 w 7447"/>
              <a:gd name="T9" fmla="*/ 347 h 559"/>
              <a:gd name="T10" fmla="*/ 699 w 7447"/>
              <a:gd name="T11" fmla="*/ 266 h 559"/>
              <a:gd name="T12" fmla="*/ 815 w 7447"/>
              <a:gd name="T13" fmla="*/ 292 h 559"/>
              <a:gd name="T14" fmla="*/ 932 w 7447"/>
              <a:gd name="T15" fmla="*/ 338 h 559"/>
              <a:gd name="T16" fmla="*/ 1048 w 7447"/>
              <a:gd name="T17" fmla="*/ 284 h 559"/>
              <a:gd name="T18" fmla="*/ 1165 w 7447"/>
              <a:gd name="T19" fmla="*/ 267 h 559"/>
              <a:gd name="T20" fmla="*/ 1281 w 7447"/>
              <a:gd name="T21" fmla="*/ 252 h 559"/>
              <a:gd name="T22" fmla="*/ 1398 w 7447"/>
              <a:gd name="T23" fmla="*/ 366 h 559"/>
              <a:gd name="T24" fmla="*/ 1514 w 7447"/>
              <a:gd name="T25" fmla="*/ 242 h 559"/>
              <a:gd name="T26" fmla="*/ 1631 w 7447"/>
              <a:gd name="T27" fmla="*/ 249 h 559"/>
              <a:gd name="T28" fmla="*/ 1747 w 7447"/>
              <a:gd name="T29" fmla="*/ 238 h 559"/>
              <a:gd name="T30" fmla="*/ 1864 w 7447"/>
              <a:gd name="T31" fmla="*/ 304 h 559"/>
              <a:gd name="T32" fmla="*/ 1980 w 7447"/>
              <a:gd name="T33" fmla="*/ 232 h 559"/>
              <a:gd name="T34" fmla="*/ 2097 w 7447"/>
              <a:gd name="T35" fmla="*/ 266 h 559"/>
              <a:gd name="T36" fmla="*/ 2213 w 7447"/>
              <a:gd name="T37" fmla="*/ 305 h 559"/>
              <a:gd name="T38" fmla="*/ 2330 w 7447"/>
              <a:gd name="T39" fmla="*/ 92 h 559"/>
              <a:gd name="T40" fmla="*/ 2446 w 7447"/>
              <a:gd name="T41" fmla="*/ 151 h 559"/>
              <a:gd name="T42" fmla="*/ 2563 w 7447"/>
              <a:gd name="T43" fmla="*/ 352 h 559"/>
              <a:gd name="T44" fmla="*/ 2680 w 7447"/>
              <a:gd name="T45" fmla="*/ 264 h 559"/>
              <a:gd name="T46" fmla="*/ 2796 w 7447"/>
              <a:gd name="T47" fmla="*/ 208 h 559"/>
              <a:gd name="T48" fmla="*/ 2912 w 7447"/>
              <a:gd name="T49" fmla="*/ 240 h 559"/>
              <a:gd name="T50" fmla="*/ 3029 w 7447"/>
              <a:gd name="T51" fmla="*/ 268 h 559"/>
              <a:gd name="T52" fmla="*/ 3145 w 7447"/>
              <a:gd name="T53" fmla="*/ 276 h 559"/>
              <a:gd name="T54" fmla="*/ 3262 w 7447"/>
              <a:gd name="T55" fmla="*/ 295 h 559"/>
              <a:gd name="T56" fmla="*/ 3378 w 7447"/>
              <a:gd name="T57" fmla="*/ 280 h 559"/>
              <a:gd name="T58" fmla="*/ 3495 w 7447"/>
              <a:gd name="T59" fmla="*/ 240 h 559"/>
              <a:gd name="T60" fmla="*/ 3612 w 7447"/>
              <a:gd name="T61" fmla="*/ 232 h 559"/>
              <a:gd name="T62" fmla="*/ 3728 w 7447"/>
              <a:gd name="T63" fmla="*/ 361 h 559"/>
              <a:gd name="T64" fmla="*/ 3845 w 7447"/>
              <a:gd name="T65" fmla="*/ 271 h 559"/>
              <a:gd name="T66" fmla="*/ 3961 w 7447"/>
              <a:gd name="T67" fmla="*/ 184 h 559"/>
              <a:gd name="T68" fmla="*/ 4078 w 7447"/>
              <a:gd name="T69" fmla="*/ 236 h 559"/>
              <a:gd name="T70" fmla="*/ 4194 w 7447"/>
              <a:gd name="T71" fmla="*/ 218 h 559"/>
              <a:gd name="T72" fmla="*/ 4310 w 7447"/>
              <a:gd name="T73" fmla="*/ 291 h 559"/>
              <a:gd name="T74" fmla="*/ 4427 w 7447"/>
              <a:gd name="T75" fmla="*/ 323 h 559"/>
              <a:gd name="T76" fmla="*/ 4544 w 7447"/>
              <a:gd name="T77" fmla="*/ 334 h 559"/>
              <a:gd name="T78" fmla="*/ 4660 w 7447"/>
              <a:gd name="T79" fmla="*/ 270 h 559"/>
              <a:gd name="T80" fmla="*/ 4777 w 7447"/>
              <a:gd name="T81" fmla="*/ 320 h 559"/>
              <a:gd name="T82" fmla="*/ 4893 w 7447"/>
              <a:gd name="T83" fmla="*/ 262 h 559"/>
              <a:gd name="T84" fmla="*/ 5010 w 7447"/>
              <a:gd name="T85" fmla="*/ 310 h 559"/>
              <a:gd name="T86" fmla="*/ 5126 w 7447"/>
              <a:gd name="T87" fmla="*/ 326 h 559"/>
              <a:gd name="T88" fmla="*/ 5243 w 7447"/>
              <a:gd name="T89" fmla="*/ 359 h 559"/>
              <a:gd name="T90" fmla="*/ 5359 w 7447"/>
              <a:gd name="T91" fmla="*/ 255 h 559"/>
              <a:gd name="T92" fmla="*/ 5476 w 7447"/>
              <a:gd name="T93" fmla="*/ 277 h 559"/>
              <a:gd name="T94" fmla="*/ 5592 w 7447"/>
              <a:gd name="T95" fmla="*/ 252 h 559"/>
              <a:gd name="T96" fmla="*/ 5709 w 7447"/>
              <a:gd name="T97" fmla="*/ 291 h 559"/>
              <a:gd name="T98" fmla="*/ 5825 w 7447"/>
              <a:gd name="T99" fmla="*/ 274 h 559"/>
              <a:gd name="T100" fmla="*/ 5942 w 7447"/>
              <a:gd name="T101" fmla="*/ 289 h 559"/>
              <a:gd name="T102" fmla="*/ 6058 w 7447"/>
              <a:gd name="T103" fmla="*/ 266 h 559"/>
              <a:gd name="T104" fmla="*/ 6175 w 7447"/>
              <a:gd name="T105" fmla="*/ 279 h 559"/>
              <a:gd name="T106" fmla="*/ 6291 w 7447"/>
              <a:gd name="T107" fmla="*/ 284 h 559"/>
              <a:gd name="T108" fmla="*/ 6408 w 7447"/>
              <a:gd name="T109" fmla="*/ 252 h 559"/>
              <a:gd name="T110" fmla="*/ 6524 w 7447"/>
              <a:gd name="T111" fmla="*/ 231 h 559"/>
              <a:gd name="T112" fmla="*/ 6641 w 7447"/>
              <a:gd name="T113" fmla="*/ 59 h 559"/>
              <a:gd name="T114" fmla="*/ 6757 w 7447"/>
              <a:gd name="T115" fmla="*/ 226 h 559"/>
              <a:gd name="T116" fmla="*/ 6874 w 7447"/>
              <a:gd name="T117" fmla="*/ 40 h 559"/>
              <a:gd name="T118" fmla="*/ 6991 w 7447"/>
              <a:gd name="T119" fmla="*/ 228 h 559"/>
              <a:gd name="T120" fmla="*/ 7107 w 7447"/>
              <a:gd name="T121" fmla="*/ 317 h 559"/>
              <a:gd name="T122" fmla="*/ 7224 w 7447"/>
              <a:gd name="T123" fmla="*/ 284 h 559"/>
              <a:gd name="T124" fmla="*/ 7340 w 7447"/>
              <a:gd name="T125" fmla="*/ 40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47" h="559">
                <a:moveTo>
                  <a:pt x="0" y="231"/>
                </a:moveTo>
                <a:lnTo>
                  <a:pt x="0" y="231"/>
                </a:lnTo>
                <a:lnTo>
                  <a:pt x="0" y="231"/>
                </a:lnTo>
                <a:lnTo>
                  <a:pt x="1" y="231"/>
                </a:lnTo>
                <a:lnTo>
                  <a:pt x="1" y="231"/>
                </a:lnTo>
                <a:lnTo>
                  <a:pt x="1" y="231"/>
                </a:lnTo>
                <a:lnTo>
                  <a:pt x="2" y="231"/>
                </a:lnTo>
                <a:lnTo>
                  <a:pt x="2" y="362"/>
                </a:lnTo>
                <a:lnTo>
                  <a:pt x="2" y="345"/>
                </a:lnTo>
                <a:lnTo>
                  <a:pt x="3" y="355"/>
                </a:lnTo>
                <a:lnTo>
                  <a:pt x="3" y="361"/>
                </a:lnTo>
                <a:lnTo>
                  <a:pt x="3" y="351"/>
                </a:lnTo>
                <a:lnTo>
                  <a:pt x="3" y="347"/>
                </a:lnTo>
                <a:lnTo>
                  <a:pt x="4" y="365"/>
                </a:lnTo>
                <a:lnTo>
                  <a:pt x="4" y="379"/>
                </a:lnTo>
                <a:lnTo>
                  <a:pt x="5" y="375"/>
                </a:lnTo>
                <a:lnTo>
                  <a:pt x="5" y="374"/>
                </a:lnTo>
                <a:lnTo>
                  <a:pt x="5" y="373"/>
                </a:lnTo>
                <a:lnTo>
                  <a:pt x="5" y="384"/>
                </a:lnTo>
                <a:lnTo>
                  <a:pt x="6" y="368"/>
                </a:lnTo>
                <a:lnTo>
                  <a:pt x="6" y="372"/>
                </a:lnTo>
                <a:lnTo>
                  <a:pt x="6" y="372"/>
                </a:lnTo>
                <a:lnTo>
                  <a:pt x="7" y="361"/>
                </a:lnTo>
                <a:lnTo>
                  <a:pt x="7" y="383"/>
                </a:lnTo>
                <a:lnTo>
                  <a:pt x="7" y="379"/>
                </a:lnTo>
                <a:lnTo>
                  <a:pt x="7" y="387"/>
                </a:lnTo>
                <a:lnTo>
                  <a:pt x="8" y="370"/>
                </a:lnTo>
                <a:lnTo>
                  <a:pt x="8" y="383"/>
                </a:lnTo>
                <a:lnTo>
                  <a:pt x="9" y="374"/>
                </a:lnTo>
                <a:lnTo>
                  <a:pt x="9" y="370"/>
                </a:lnTo>
                <a:lnTo>
                  <a:pt x="9" y="377"/>
                </a:lnTo>
                <a:lnTo>
                  <a:pt x="9" y="370"/>
                </a:lnTo>
                <a:lnTo>
                  <a:pt x="10" y="388"/>
                </a:lnTo>
                <a:lnTo>
                  <a:pt x="10" y="362"/>
                </a:lnTo>
                <a:lnTo>
                  <a:pt x="10" y="374"/>
                </a:lnTo>
                <a:lnTo>
                  <a:pt x="11" y="382"/>
                </a:lnTo>
                <a:lnTo>
                  <a:pt x="11" y="373"/>
                </a:lnTo>
                <a:lnTo>
                  <a:pt x="11" y="392"/>
                </a:lnTo>
                <a:lnTo>
                  <a:pt x="12" y="362"/>
                </a:lnTo>
                <a:lnTo>
                  <a:pt x="12" y="378"/>
                </a:lnTo>
                <a:lnTo>
                  <a:pt x="12" y="387"/>
                </a:lnTo>
                <a:lnTo>
                  <a:pt x="13" y="368"/>
                </a:lnTo>
                <a:lnTo>
                  <a:pt x="13" y="372"/>
                </a:lnTo>
                <a:lnTo>
                  <a:pt x="13" y="373"/>
                </a:lnTo>
                <a:lnTo>
                  <a:pt x="13" y="361"/>
                </a:lnTo>
                <a:lnTo>
                  <a:pt x="14" y="375"/>
                </a:lnTo>
                <a:lnTo>
                  <a:pt x="14" y="398"/>
                </a:lnTo>
                <a:lnTo>
                  <a:pt x="14" y="374"/>
                </a:lnTo>
                <a:lnTo>
                  <a:pt x="14" y="380"/>
                </a:lnTo>
                <a:lnTo>
                  <a:pt x="15" y="371"/>
                </a:lnTo>
                <a:lnTo>
                  <a:pt x="15" y="380"/>
                </a:lnTo>
                <a:lnTo>
                  <a:pt x="16" y="383"/>
                </a:lnTo>
                <a:lnTo>
                  <a:pt x="16" y="377"/>
                </a:lnTo>
                <a:lnTo>
                  <a:pt x="16" y="384"/>
                </a:lnTo>
                <a:lnTo>
                  <a:pt x="16" y="350"/>
                </a:lnTo>
                <a:lnTo>
                  <a:pt x="17" y="378"/>
                </a:lnTo>
                <a:lnTo>
                  <a:pt x="17" y="364"/>
                </a:lnTo>
                <a:lnTo>
                  <a:pt x="17" y="382"/>
                </a:lnTo>
                <a:lnTo>
                  <a:pt x="18" y="366"/>
                </a:lnTo>
                <a:lnTo>
                  <a:pt x="18" y="378"/>
                </a:lnTo>
                <a:lnTo>
                  <a:pt x="18" y="386"/>
                </a:lnTo>
                <a:lnTo>
                  <a:pt x="18" y="373"/>
                </a:lnTo>
                <a:lnTo>
                  <a:pt x="19" y="362"/>
                </a:lnTo>
                <a:lnTo>
                  <a:pt x="19" y="348"/>
                </a:lnTo>
                <a:lnTo>
                  <a:pt x="20" y="358"/>
                </a:lnTo>
                <a:lnTo>
                  <a:pt x="20" y="361"/>
                </a:lnTo>
                <a:lnTo>
                  <a:pt x="20" y="362"/>
                </a:lnTo>
                <a:lnTo>
                  <a:pt x="20" y="387"/>
                </a:lnTo>
                <a:lnTo>
                  <a:pt x="21" y="400"/>
                </a:lnTo>
                <a:lnTo>
                  <a:pt x="21" y="386"/>
                </a:lnTo>
                <a:lnTo>
                  <a:pt x="21" y="372"/>
                </a:lnTo>
                <a:lnTo>
                  <a:pt x="22" y="373"/>
                </a:lnTo>
                <a:lnTo>
                  <a:pt x="22" y="381"/>
                </a:lnTo>
                <a:lnTo>
                  <a:pt x="22" y="384"/>
                </a:lnTo>
                <a:lnTo>
                  <a:pt x="23" y="375"/>
                </a:lnTo>
                <a:lnTo>
                  <a:pt x="23" y="360"/>
                </a:lnTo>
                <a:lnTo>
                  <a:pt x="23" y="366"/>
                </a:lnTo>
                <a:lnTo>
                  <a:pt x="24" y="357"/>
                </a:lnTo>
                <a:lnTo>
                  <a:pt x="24" y="334"/>
                </a:lnTo>
                <a:lnTo>
                  <a:pt x="24" y="218"/>
                </a:lnTo>
                <a:lnTo>
                  <a:pt x="24" y="211"/>
                </a:lnTo>
                <a:lnTo>
                  <a:pt x="25" y="316"/>
                </a:lnTo>
                <a:lnTo>
                  <a:pt x="25" y="332"/>
                </a:lnTo>
                <a:lnTo>
                  <a:pt x="25" y="353"/>
                </a:lnTo>
                <a:lnTo>
                  <a:pt x="26" y="365"/>
                </a:lnTo>
                <a:lnTo>
                  <a:pt x="26" y="356"/>
                </a:lnTo>
                <a:lnTo>
                  <a:pt x="26" y="403"/>
                </a:lnTo>
                <a:lnTo>
                  <a:pt x="27" y="413"/>
                </a:lnTo>
                <a:lnTo>
                  <a:pt x="27" y="399"/>
                </a:lnTo>
                <a:lnTo>
                  <a:pt x="27" y="395"/>
                </a:lnTo>
                <a:lnTo>
                  <a:pt x="28" y="420"/>
                </a:lnTo>
                <a:lnTo>
                  <a:pt x="28" y="401"/>
                </a:lnTo>
                <a:lnTo>
                  <a:pt x="28" y="407"/>
                </a:lnTo>
                <a:lnTo>
                  <a:pt x="28" y="417"/>
                </a:lnTo>
                <a:lnTo>
                  <a:pt x="29" y="416"/>
                </a:lnTo>
                <a:lnTo>
                  <a:pt x="29" y="434"/>
                </a:lnTo>
                <a:lnTo>
                  <a:pt x="29" y="414"/>
                </a:lnTo>
                <a:lnTo>
                  <a:pt x="29" y="423"/>
                </a:lnTo>
                <a:lnTo>
                  <a:pt x="30" y="414"/>
                </a:lnTo>
                <a:lnTo>
                  <a:pt x="30" y="390"/>
                </a:lnTo>
                <a:lnTo>
                  <a:pt x="31" y="389"/>
                </a:lnTo>
                <a:lnTo>
                  <a:pt x="31" y="420"/>
                </a:lnTo>
                <a:lnTo>
                  <a:pt x="31" y="429"/>
                </a:lnTo>
                <a:lnTo>
                  <a:pt x="31" y="435"/>
                </a:lnTo>
                <a:lnTo>
                  <a:pt x="32" y="423"/>
                </a:lnTo>
                <a:lnTo>
                  <a:pt x="32" y="404"/>
                </a:lnTo>
                <a:lnTo>
                  <a:pt x="32" y="392"/>
                </a:lnTo>
                <a:lnTo>
                  <a:pt x="33" y="395"/>
                </a:lnTo>
                <a:lnTo>
                  <a:pt x="33" y="366"/>
                </a:lnTo>
                <a:lnTo>
                  <a:pt x="33" y="357"/>
                </a:lnTo>
                <a:lnTo>
                  <a:pt x="34" y="361"/>
                </a:lnTo>
                <a:lnTo>
                  <a:pt x="34" y="349"/>
                </a:lnTo>
                <a:lnTo>
                  <a:pt x="34" y="273"/>
                </a:lnTo>
                <a:lnTo>
                  <a:pt x="35" y="220"/>
                </a:lnTo>
                <a:lnTo>
                  <a:pt x="35" y="225"/>
                </a:lnTo>
                <a:lnTo>
                  <a:pt x="35" y="210"/>
                </a:lnTo>
                <a:lnTo>
                  <a:pt x="35" y="180"/>
                </a:lnTo>
                <a:lnTo>
                  <a:pt x="36" y="192"/>
                </a:lnTo>
                <a:lnTo>
                  <a:pt x="36" y="175"/>
                </a:lnTo>
                <a:lnTo>
                  <a:pt x="36" y="162"/>
                </a:lnTo>
                <a:lnTo>
                  <a:pt x="37" y="169"/>
                </a:lnTo>
                <a:lnTo>
                  <a:pt x="37" y="151"/>
                </a:lnTo>
                <a:lnTo>
                  <a:pt x="37" y="171"/>
                </a:lnTo>
                <a:lnTo>
                  <a:pt x="38" y="157"/>
                </a:lnTo>
                <a:lnTo>
                  <a:pt x="38" y="172"/>
                </a:lnTo>
                <a:lnTo>
                  <a:pt x="38" y="186"/>
                </a:lnTo>
                <a:lnTo>
                  <a:pt x="39" y="182"/>
                </a:lnTo>
                <a:lnTo>
                  <a:pt x="39" y="182"/>
                </a:lnTo>
                <a:lnTo>
                  <a:pt x="39" y="172"/>
                </a:lnTo>
                <a:lnTo>
                  <a:pt x="39" y="173"/>
                </a:lnTo>
                <a:lnTo>
                  <a:pt x="40" y="162"/>
                </a:lnTo>
                <a:lnTo>
                  <a:pt x="40" y="156"/>
                </a:lnTo>
                <a:lnTo>
                  <a:pt x="40" y="146"/>
                </a:lnTo>
                <a:lnTo>
                  <a:pt x="40" y="161"/>
                </a:lnTo>
                <a:lnTo>
                  <a:pt x="41" y="161"/>
                </a:lnTo>
                <a:lnTo>
                  <a:pt x="41" y="161"/>
                </a:lnTo>
                <a:lnTo>
                  <a:pt x="42" y="159"/>
                </a:lnTo>
                <a:lnTo>
                  <a:pt x="42" y="198"/>
                </a:lnTo>
                <a:lnTo>
                  <a:pt x="42" y="215"/>
                </a:lnTo>
                <a:lnTo>
                  <a:pt x="42" y="194"/>
                </a:lnTo>
                <a:lnTo>
                  <a:pt x="43" y="148"/>
                </a:lnTo>
                <a:lnTo>
                  <a:pt x="43" y="98"/>
                </a:lnTo>
                <a:lnTo>
                  <a:pt x="43" y="96"/>
                </a:lnTo>
                <a:lnTo>
                  <a:pt x="44" y="102"/>
                </a:lnTo>
                <a:lnTo>
                  <a:pt x="44" y="107"/>
                </a:lnTo>
                <a:lnTo>
                  <a:pt x="45" y="103"/>
                </a:lnTo>
                <a:lnTo>
                  <a:pt x="45" y="105"/>
                </a:lnTo>
                <a:lnTo>
                  <a:pt x="45" y="104"/>
                </a:lnTo>
                <a:lnTo>
                  <a:pt x="45" y="93"/>
                </a:lnTo>
                <a:lnTo>
                  <a:pt x="46" y="113"/>
                </a:lnTo>
                <a:lnTo>
                  <a:pt x="46" y="105"/>
                </a:lnTo>
                <a:lnTo>
                  <a:pt x="46" y="124"/>
                </a:lnTo>
                <a:lnTo>
                  <a:pt x="46" y="111"/>
                </a:lnTo>
                <a:lnTo>
                  <a:pt x="47" y="115"/>
                </a:lnTo>
                <a:lnTo>
                  <a:pt x="47" y="119"/>
                </a:lnTo>
                <a:lnTo>
                  <a:pt x="47" y="122"/>
                </a:lnTo>
                <a:lnTo>
                  <a:pt x="48" y="114"/>
                </a:lnTo>
                <a:lnTo>
                  <a:pt x="48" y="110"/>
                </a:lnTo>
                <a:lnTo>
                  <a:pt x="48" y="95"/>
                </a:lnTo>
                <a:lnTo>
                  <a:pt x="49" y="97"/>
                </a:lnTo>
                <a:lnTo>
                  <a:pt x="49" y="91"/>
                </a:lnTo>
                <a:lnTo>
                  <a:pt x="49" y="96"/>
                </a:lnTo>
                <a:lnTo>
                  <a:pt x="50" y="98"/>
                </a:lnTo>
                <a:lnTo>
                  <a:pt x="50" y="139"/>
                </a:lnTo>
                <a:lnTo>
                  <a:pt x="50" y="212"/>
                </a:lnTo>
                <a:lnTo>
                  <a:pt x="50" y="248"/>
                </a:lnTo>
                <a:lnTo>
                  <a:pt x="51" y="296"/>
                </a:lnTo>
                <a:lnTo>
                  <a:pt x="51" y="308"/>
                </a:lnTo>
                <a:lnTo>
                  <a:pt x="51" y="311"/>
                </a:lnTo>
                <a:lnTo>
                  <a:pt x="52" y="301"/>
                </a:lnTo>
                <a:lnTo>
                  <a:pt x="52" y="298"/>
                </a:lnTo>
                <a:lnTo>
                  <a:pt x="52" y="299"/>
                </a:lnTo>
                <a:lnTo>
                  <a:pt x="53" y="269"/>
                </a:lnTo>
                <a:lnTo>
                  <a:pt x="53" y="269"/>
                </a:lnTo>
                <a:lnTo>
                  <a:pt x="53" y="291"/>
                </a:lnTo>
                <a:lnTo>
                  <a:pt x="54" y="275"/>
                </a:lnTo>
                <a:lnTo>
                  <a:pt x="54" y="242"/>
                </a:lnTo>
                <a:lnTo>
                  <a:pt x="54" y="264"/>
                </a:lnTo>
                <a:lnTo>
                  <a:pt x="54" y="247"/>
                </a:lnTo>
                <a:lnTo>
                  <a:pt x="55" y="262"/>
                </a:lnTo>
                <a:lnTo>
                  <a:pt x="55" y="245"/>
                </a:lnTo>
                <a:lnTo>
                  <a:pt x="56" y="232"/>
                </a:lnTo>
                <a:lnTo>
                  <a:pt x="56" y="217"/>
                </a:lnTo>
                <a:lnTo>
                  <a:pt x="56" y="217"/>
                </a:lnTo>
                <a:lnTo>
                  <a:pt x="56" y="202"/>
                </a:lnTo>
                <a:lnTo>
                  <a:pt x="57" y="195"/>
                </a:lnTo>
                <a:lnTo>
                  <a:pt x="57" y="188"/>
                </a:lnTo>
                <a:lnTo>
                  <a:pt x="57" y="188"/>
                </a:lnTo>
                <a:lnTo>
                  <a:pt x="57" y="181"/>
                </a:lnTo>
                <a:lnTo>
                  <a:pt x="58" y="181"/>
                </a:lnTo>
                <a:lnTo>
                  <a:pt x="58" y="226"/>
                </a:lnTo>
                <a:lnTo>
                  <a:pt x="58" y="259"/>
                </a:lnTo>
                <a:lnTo>
                  <a:pt x="59" y="214"/>
                </a:lnTo>
                <a:lnTo>
                  <a:pt x="59" y="167"/>
                </a:lnTo>
                <a:lnTo>
                  <a:pt x="59" y="132"/>
                </a:lnTo>
                <a:lnTo>
                  <a:pt x="60" y="132"/>
                </a:lnTo>
                <a:lnTo>
                  <a:pt x="60" y="133"/>
                </a:lnTo>
                <a:lnTo>
                  <a:pt x="60" y="186"/>
                </a:lnTo>
                <a:lnTo>
                  <a:pt x="61" y="193"/>
                </a:lnTo>
                <a:lnTo>
                  <a:pt x="61" y="216"/>
                </a:lnTo>
                <a:lnTo>
                  <a:pt x="61" y="256"/>
                </a:lnTo>
                <a:lnTo>
                  <a:pt x="61" y="252"/>
                </a:lnTo>
                <a:lnTo>
                  <a:pt x="62" y="262"/>
                </a:lnTo>
                <a:lnTo>
                  <a:pt x="62" y="256"/>
                </a:lnTo>
                <a:lnTo>
                  <a:pt x="62" y="202"/>
                </a:lnTo>
                <a:lnTo>
                  <a:pt x="63" y="170"/>
                </a:lnTo>
                <a:lnTo>
                  <a:pt x="63" y="93"/>
                </a:lnTo>
                <a:lnTo>
                  <a:pt x="63" y="93"/>
                </a:lnTo>
                <a:lnTo>
                  <a:pt x="64" y="94"/>
                </a:lnTo>
                <a:lnTo>
                  <a:pt x="64" y="116"/>
                </a:lnTo>
                <a:lnTo>
                  <a:pt x="64" y="121"/>
                </a:lnTo>
                <a:lnTo>
                  <a:pt x="65" y="119"/>
                </a:lnTo>
                <a:lnTo>
                  <a:pt x="65" y="124"/>
                </a:lnTo>
                <a:lnTo>
                  <a:pt x="65" y="126"/>
                </a:lnTo>
                <a:lnTo>
                  <a:pt x="65" y="115"/>
                </a:lnTo>
                <a:lnTo>
                  <a:pt x="66" y="181"/>
                </a:lnTo>
                <a:lnTo>
                  <a:pt x="66" y="179"/>
                </a:lnTo>
                <a:lnTo>
                  <a:pt x="67" y="181"/>
                </a:lnTo>
                <a:lnTo>
                  <a:pt x="67" y="147"/>
                </a:lnTo>
                <a:lnTo>
                  <a:pt x="67" y="126"/>
                </a:lnTo>
                <a:lnTo>
                  <a:pt x="67" y="115"/>
                </a:lnTo>
                <a:lnTo>
                  <a:pt x="68" y="112"/>
                </a:lnTo>
                <a:lnTo>
                  <a:pt x="68" y="101"/>
                </a:lnTo>
                <a:lnTo>
                  <a:pt x="68" y="111"/>
                </a:lnTo>
                <a:lnTo>
                  <a:pt x="69" y="115"/>
                </a:lnTo>
                <a:lnTo>
                  <a:pt x="69" y="113"/>
                </a:lnTo>
                <a:lnTo>
                  <a:pt x="69" y="113"/>
                </a:lnTo>
                <a:lnTo>
                  <a:pt x="69" y="110"/>
                </a:lnTo>
                <a:lnTo>
                  <a:pt x="70" y="103"/>
                </a:lnTo>
                <a:lnTo>
                  <a:pt x="70" y="100"/>
                </a:lnTo>
                <a:lnTo>
                  <a:pt x="71" y="84"/>
                </a:lnTo>
                <a:lnTo>
                  <a:pt x="71" y="98"/>
                </a:lnTo>
                <a:lnTo>
                  <a:pt x="71" y="88"/>
                </a:lnTo>
                <a:lnTo>
                  <a:pt x="71" y="81"/>
                </a:lnTo>
                <a:lnTo>
                  <a:pt x="72" y="86"/>
                </a:lnTo>
                <a:lnTo>
                  <a:pt x="72" y="88"/>
                </a:lnTo>
                <a:lnTo>
                  <a:pt x="72" y="71"/>
                </a:lnTo>
                <a:lnTo>
                  <a:pt x="72" y="67"/>
                </a:lnTo>
                <a:lnTo>
                  <a:pt x="73" y="73"/>
                </a:lnTo>
                <a:lnTo>
                  <a:pt x="73" y="97"/>
                </a:lnTo>
                <a:lnTo>
                  <a:pt x="73" y="97"/>
                </a:lnTo>
                <a:lnTo>
                  <a:pt x="74" y="113"/>
                </a:lnTo>
                <a:lnTo>
                  <a:pt x="74" y="193"/>
                </a:lnTo>
                <a:lnTo>
                  <a:pt x="74" y="168"/>
                </a:lnTo>
                <a:lnTo>
                  <a:pt x="75" y="70"/>
                </a:lnTo>
                <a:lnTo>
                  <a:pt x="75" y="110"/>
                </a:lnTo>
                <a:lnTo>
                  <a:pt x="75" y="127"/>
                </a:lnTo>
                <a:lnTo>
                  <a:pt x="76" y="127"/>
                </a:lnTo>
                <a:lnTo>
                  <a:pt x="76" y="122"/>
                </a:lnTo>
                <a:lnTo>
                  <a:pt x="76" y="105"/>
                </a:lnTo>
                <a:lnTo>
                  <a:pt x="76" y="93"/>
                </a:lnTo>
                <a:lnTo>
                  <a:pt x="77" y="104"/>
                </a:lnTo>
                <a:lnTo>
                  <a:pt x="77" y="112"/>
                </a:lnTo>
                <a:lnTo>
                  <a:pt x="78" y="114"/>
                </a:lnTo>
                <a:lnTo>
                  <a:pt x="78" y="114"/>
                </a:lnTo>
                <a:lnTo>
                  <a:pt x="78" y="104"/>
                </a:lnTo>
                <a:lnTo>
                  <a:pt x="78" y="111"/>
                </a:lnTo>
                <a:lnTo>
                  <a:pt x="79" y="98"/>
                </a:lnTo>
                <a:lnTo>
                  <a:pt x="79" y="82"/>
                </a:lnTo>
                <a:lnTo>
                  <a:pt x="79" y="92"/>
                </a:lnTo>
                <a:lnTo>
                  <a:pt x="80" y="102"/>
                </a:lnTo>
                <a:lnTo>
                  <a:pt x="80" y="103"/>
                </a:lnTo>
                <a:lnTo>
                  <a:pt x="80" y="107"/>
                </a:lnTo>
                <a:lnTo>
                  <a:pt x="80" y="107"/>
                </a:lnTo>
                <a:lnTo>
                  <a:pt x="81" y="117"/>
                </a:lnTo>
                <a:lnTo>
                  <a:pt x="81" y="139"/>
                </a:lnTo>
                <a:lnTo>
                  <a:pt x="82" y="229"/>
                </a:lnTo>
                <a:lnTo>
                  <a:pt x="82" y="343"/>
                </a:lnTo>
                <a:lnTo>
                  <a:pt x="82" y="441"/>
                </a:lnTo>
                <a:lnTo>
                  <a:pt x="82" y="433"/>
                </a:lnTo>
                <a:lnTo>
                  <a:pt x="83" y="442"/>
                </a:lnTo>
                <a:lnTo>
                  <a:pt x="83" y="482"/>
                </a:lnTo>
                <a:lnTo>
                  <a:pt x="83" y="486"/>
                </a:lnTo>
                <a:lnTo>
                  <a:pt x="83" y="463"/>
                </a:lnTo>
                <a:lnTo>
                  <a:pt x="84" y="444"/>
                </a:lnTo>
                <a:lnTo>
                  <a:pt x="84" y="467"/>
                </a:lnTo>
                <a:lnTo>
                  <a:pt x="85" y="442"/>
                </a:lnTo>
                <a:lnTo>
                  <a:pt x="85" y="427"/>
                </a:lnTo>
                <a:lnTo>
                  <a:pt x="85" y="436"/>
                </a:lnTo>
                <a:lnTo>
                  <a:pt x="86" y="442"/>
                </a:lnTo>
                <a:lnTo>
                  <a:pt x="86" y="437"/>
                </a:lnTo>
                <a:lnTo>
                  <a:pt x="86" y="443"/>
                </a:lnTo>
                <a:lnTo>
                  <a:pt x="86" y="454"/>
                </a:lnTo>
                <a:lnTo>
                  <a:pt x="87" y="440"/>
                </a:lnTo>
                <a:lnTo>
                  <a:pt x="87" y="414"/>
                </a:lnTo>
                <a:lnTo>
                  <a:pt x="87" y="437"/>
                </a:lnTo>
                <a:lnTo>
                  <a:pt x="87" y="396"/>
                </a:lnTo>
                <a:lnTo>
                  <a:pt x="88" y="412"/>
                </a:lnTo>
                <a:lnTo>
                  <a:pt x="88" y="439"/>
                </a:lnTo>
                <a:lnTo>
                  <a:pt x="89" y="426"/>
                </a:lnTo>
                <a:lnTo>
                  <a:pt x="89" y="418"/>
                </a:lnTo>
                <a:lnTo>
                  <a:pt x="89" y="442"/>
                </a:lnTo>
                <a:lnTo>
                  <a:pt x="89" y="434"/>
                </a:lnTo>
                <a:lnTo>
                  <a:pt x="90" y="438"/>
                </a:lnTo>
                <a:lnTo>
                  <a:pt x="90" y="412"/>
                </a:lnTo>
                <a:lnTo>
                  <a:pt x="90" y="415"/>
                </a:lnTo>
                <a:lnTo>
                  <a:pt x="91" y="386"/>
                </a:lnTo>
                <a:lnTo>
                  <a:pt x="91" y="384"/>
                </a:lnTo>
                <a:lnTo>
                  <a:pt x="91" y="389"/>
                </a:lnTo>
                <a:lnTo>
                  <a:pt x="91" y="377"/>
                </a:lnTo>
                <a:lnTo>
                  <a:pt x="92" y="359"/>
                </a:lnTo>
                <a:lnTo>
                  <a:pt x="92" y="403"/>
                </a:lnTo>
                <a:lnTo>
                  <a:pt x="93" y="409"/>
                </a:lnTo>
                <a:lnTo>
                  <a:pt x="93" y="416"/>
                </a:lnTo>
                <a:lnTo>
                  <a:pt x="93" y="396"/>
                </a:lnTo>
                <a:lnTo>
                  <a:pt x="93" y="375"/>
                </a:lnTo>
                <a:lnTo>
                  <a:pt x="94" y="347"/>
                </a:lnTo>
                <a:lnTo>
                  <a:pt x="94" y="355"/>
                </a:lnTo>
                <a:lnTo>
                  <a:pt x="94" y="385"/>
                </a:lnTo>
                <a:lnTo>
                  <a:pt x="95" y="353"/>
                </a:lnTo>
                <a:lnTo>
                  <a:pt x="95" y="376"/>
                </a:lnTo>
                <a:lnTo>
                  <a:pt x="95" y="383"/>
                </a:lnTo>
                <a:lnTo>
                  <a:pt x="96" y="379"/>
                </a:lnTo>
                <a:lnTo>
                  <a:pt x="96" y="363"/>
                </a:lnTo>
                <a:lnTo>
                  <a:pt x="96" y="380"/>
                </a:lnTo>
                <a:lnTo>
                  <a:pt x="97" y="368"/>
                </a:lnTo>
                <a:lnTo>
                  <a:pt x="97" y="348"/>
                </a:lnTo>
                <a:lnTo>
                  <a:pt x="97" y="343"/>
                </a:lnTo>
                <a:lnTo>
                  <a:pt x="97" y="342"/>
                </a:lnTo>
                <a:lnTo>
                  <a:pt x="98" y="257"/>
                </a:lnTo>
                <a:lnTo>
                  <a:pt x="98" y="220"/>
                </a:lnTo>
                <a:lnTo>
                  <a:pt x="98" y="222"/>
                </a:lnTo>
                <a:lnTo>
                  <a:pt x="98" y="240"/>
                </a:lnTo>
                <a:lnTo>
                  <a:pt x="99" y="265"/>
                </a:lnTo>
                <a:lnTo>
                  <a:pt x="99" y="213"/>
                </a:lnTo>
                <a:lnTo>
                  <a:pt x="100" y="150"/>
                </a:lnTo>
                <a:lnTo>
                  <a:pt x="100" y="98"/>
                </a:lnTo>
                <a:lnTo>
                  <a:pt x="100" y="90"/>
                </a:lnTo>
                <a:lnTo>
                  <a:pt x="100" y="102"/>
                </a:lnTo>
                <a:lnTo>
                  <a:pt x="101" y="106"/>
                </a:lnTo>
                <a:lnTo>
                  <a:pt x="101" y="93"/>
                </a:lnTo>
                <a:lnTo>
                  <a:pt x="101" y="80"/>
                </a:lnTo>
                <a:lnTo>
                  <a:pt x="102" y="69"/>
                </a:lnTo>
                <a:lnTo>
                  <a:pt x="102" y="67"/>
                </a:lnTo>
                <a:lnTo>
                  <a:pt x="102" y="64"/>
                </a:lnTo>
                <a:lnTo>
                  <a:pt x="102" y="53"/>
                </a:lnTo>
                <a:lnTo>
                  <a:pt x="103" y="45"/>
                </a:lnTo>
                <a:lnTo>
                  <a:pt x="103" y="56"/>
                </a:lnTo>
                <a:lnTo>
                  <a:pt x="104" y="48"/>
                </a:lnTo>
                <a:lnTo>
                  <a:pt x="104" y="56"/>
                </a:lnTo>
                <a:lnTo>
                  <a:pt x="104" y="62"/>
                </a:lnTo>
                <a:lnTo>
                  <a:pt x="104" y="57"/>
                </a:lnTo>
                <a:lnTo>
                  <a:pt x="105" y="72"/>
                </a:lnTo>
                <a:lnTo>
                  <a:pt x="105" y="70"/>
                </a:lnTo>
                <a:lnTo>
                  <a:pt x="105" y="70"/>
                </a:lnTo>
                <a:lnTo>
                  <a:pt x="106" y="52"/>
                </a:lnTo>
                <a:lnTo>
                  <a:pt x="106" y="63"/>
                </a:lnTo>
                <a:lnTo>
                  <a:pt x="106" y="88"/>
                </a:lnTo>
                <a:lnTo>
                  <a:pt x="107" y="109"/>
                </a:lnTo>
                <a:lnTo>
                  <a:pt x="107" y="132"/>
                </a:lnTo>
                <a:lnTo>
                  <a:pt x="107" y="175"/>
                </a:lnTo>
                <a:lnTo>
                  <a:pt x="108" y="202"/>
                </a:lnTo>
                <a:lnTo>
                  <a:pt x="108" y="168"/>
                </a:lnTo>
                <a:lnTo>
                  <a:pt x="108" y="61"/>
                </a:lnTo>
                <a:lnTo>
                  <a:pt x="108" y="36"/>
                </a:lnTo>
                <a:lnTo>
                  <a:pt x="109" y="32"/>
                </a:lnTo>
                <a:lnTo>
                  <a:pt x="109" y="47"/>
                </a:lnTo>
                <a:lnTo>
                  <a:pt x="109" y="38"/>
                </a:lnTo>
                <a:lnTo>
                  <a:pt x="110" y="28"/>
                </a:lnTo>
                <a:lnTo>
                  <a:pt x="110" y="45"/>
                </a:lnTo>
                <a:lnTo>
                  <a:pt x="110" y="28"/>
                </a:lnTo>
                <a:lnTo>
                  <a:pt x="111" y="31"/>
                </a:lnTo>
                <a:lnTo>
                  <a:pt x="111" y="42"/>
                </a:lnTo>
                <a:lnTo>
                  <a:pt x="111" y="38"/>
                </a:lnTo>
                <a:lnTo>
                  <a:pt x="112" y="40"/>
                </a:lnTo>
                <a:lnTo>
                  <a:pt x="112" y="55"/>
                </a:lnTo>
                <a:lnTo>
                  <a:pt x="112" y="65"/>
                </a:lnTo>
                <a:lnTo>
                  <a:pt x="112" y="62"/>
                </a:lnTo>
                <a:lnTo>
                  <a:pt x="113" y="58"/>
                </a:lnTo>
                <a:lnTo>
                  <a:pt x="113" y="46"/>
                </a:lnTo>
                <a:lnTo>
                  <a:pt x="113" y="37"/>
                </a:lnTo>
                <a:lnTo>
                  <a:pt x="113" y="36"/>
                </a:lnTo>
                <a:lnTo>
                  <a:pt x="114" y="33"/>
                </a:lnTo>
                <a:lnTo>
                  <a:pt x="114" y="104"/>
                </a:lnTo>
                <a:lnTo>
                  <a:pt x="115" y="230"/>
                </a:lnTo>
                <a:lnTo>
                  <a:pt x="115" y="287"/>
                </a:lnTo>
                <a:lnTo>
                  <a:pt x="115" y="316"/>
                </a:lnTo>
                <a:lnTo>
                  <a:pt x="115" y="383"/>
                </a:lnTo>
                <a:lnTo>
                  <a:pt x="116" y="343"/>
                </a:lnTo>
                <a:lnTo>
                  <a:pt x="116" y="297"/>
                </a:lnTo>
                <a:lnTo>
                  <a:pt x="116" y="276"/>
                </a:lnTo>
                <a:lnTo>
                  <a:pt x="117" y="298"/>
                </a:lnTo>
                <a:lnTo>
                  <a:pt x="117" y="286"/>
                </a:lnTo>
                <a:lnTo>
                  <a:pt x="117" y="268"/>
                </a:lnTo>
                <a:lnTo>
                  <a:pt x="118" y="264"/>
                </a:lnTo>
                <a:lnTo>
                  <a:pt x="118" y="256"/>
                </a:lnTo>
                <a:lnTo>
                  <a:pt x="118" y="253"/>
                </a:lnTo>
                <a:lnTo>
                  <a:pt x="119" y="255"/>
                </a:lnTo>
                <a:lnTo>
                  <a:pt x="119" y="242"/>
                </a:lnTo>
                <a:lnTo>
                  <a:pt x="119" y="221"/>
                </a:lnTo>
                <a:lnTo>
                  <a:pt x="119" y="223"/>
                </a:lnTo>
                <a:lnTo>
                  <a:pt x="120" y="198"/>
                </a:lnTo>
                <a:lnTo>
                  <a:pt x="120" y="207"/>
                </a:lnTo>
                <a:lnTo>
                  <a:pt x="120" y="198"/>
                </a:lnTo>
                <a:lnTo>
                  <a:pt x="121" y="195"/>
                </a:lnTo>
                <a:lnTo>
                  <a:pt x="121" y="215"/>
                </a:lnTo>
                <a:lnTo>
                  <a:pt x="121" y="208"/>
                </a:lnTo>
                <a:lnTo>
                  <a:pt x="122" y="194"/>
                </a:lnTo>
                <a:lnTo>
                  <a:pt x="122" y="194"/>
                </a:lnTo>
                <a:lnTo>
                  <a:pt x="122" y="180"/>
                </a:lnTo>
                <a:lnTo>
                  <a:pt x="123" y="177"/>
                </a:lnTo>
                <a:lnTo>
                  <a:pt x="123" y="195"/>
                </a:lnTo>
                <a:lnTo>
                  <a:pt x="123" y="224"/>
                </a:lnTo>
                <a:lnTo>
                  <a:pt x="123" y="248"/>
                </a:lnTo>
                <a:lnTo>
                  <a:pt x="124" y="204"/>
                </a:lnTo>
                <a:lnTo>
                  <a:pt x="124" y="159"/>
                </a:lnTo>
                <a:lnTo>
                  <a:pt x="124" y="134"/>
                </a:lnTo>
                <a:lnTo>
                  <a:pt x="124" y="126"/>
                </a:lnTo>
                <a:lnTo>
                  <a:pt x="125" y="117"/>
                </a:lnTo>
                <a:lnTo>
                  <a:pt x="125" y="161"/>
                </a:lnTo>
                <a:lnTo>
                  <a:pt x="126" y="194"/>
                </a:lnTo>
                <a:lnTo>
                  <a:pt x="126" y="217"/>
                </a:lnTo>
                <a:lnTo>
                  <a:pt x="126" y="251"/>
                </a:lnTo>
                <a:lnTo>
                  <a:pt x="127" y="232"/>
                </a:lnTo>
                <a:lnTo>
                  <a:pt x="127" y="230"/>
                </a:lnTo>
                <a:lnTo>
                  <a:pt x="127" y="214"/>
                </a:lnTo>
                <a:lnTo>
                  <a:pt x="127" y="203"/>
                </a:lnTo>
                <a:lnTo>
                  <a:pt x="128" y="143"/>
                </a:lnTo>
                <a:lnTo>
                  <a:pt x="128" y="108"/>
                </a:lnTo>
                <a:lnTo>
                  <a:pt x="129" y="97"/>
                </a:lnTo>
                <a:lnTo>
                  <a:pt x="129" y="93"/>
                </a:lnTo>
                <a:lnTo>
                  <a:pt x="129" y="99"/>
                </a:lnTo>
                <a:lnTo>
                  <a:pt x="129" y="105"/>
                </a:lnTo>
                <a:lnTo>
                  <a:pt x="130" y="121"/>
                </a:lnTo>
                <a:lnTo>
                  <a:pt x="130" y="137"/>
                </a:lnTo>
                <a:lnTo>
                  <a:pt x="130" y="135"/>
                </a:lnTo>
                <a:lnTo>
                  <a:pt x="130" y="145"/>
                </a:lnTo>
                <a:lnTo>
                  <a:pt x="131" y="187"/>
                </a:lnTo>
                <a:lnTo>
                  <a:pt x="131" y="207"/>
                </a:lnTo>
                <a:lnTo>
                  <a:pt x="131" y="194"/>
                </a:lnTo>
                <a:lnTo>
                  <a:pt x="132" y="143"/>
                </a:lnTo>
                <a:lnTo>
                  <a:pt x="132" y="121"/>
                </a:lnTo>
                <a:lnTo>
                  <a:pt x="132" y="116"/>
                </a:lnTo>
                <a:lnTo>
                  <a:pt x="133" y="101"/>
                </a:lnTo>
                <a:lnTo>
                  <a:pt x="133" y="110"/>
                </a:lnTo>
                <a:lnTo>
                  <a:pt x="133" y="110"/>
                </a:lnTo>
                <a:lnTo>
                  <a:pt x="134" y="98"/>
                </a:lnTo>
                <a:lnTo>
                  <a:pt x="134" y="99"/>
                </a:lnTo>
                <a:lnTo>
                  <a:pt x="134" y="95"/>
                </a:lnTo>
                <a:lnTo>
                  <a:pt x="134" y="107"/>
                </a:lnTo>
                <a:lnTo>
                  <a:pt x="135" y="90"/>
                </a:lnTo>
                <a:lnTo>
                  <a:pt x="135" y="94"/>
                </a:lnTo>
                <a:lnTo>
                  <a:pt x="135" y="94"/>
                </a:lnTo>
                <a:lnTo>
                  <a:pt x="136" y="80"/>
                </a:lnTo>
                <a:lnTo>
                  <a:pt x="136" y="85"/>
                </a:lnTo>
                <a:lnTo>
                  <a:pt x="136" y="82"/>
                </a:lnTo>
                <a:lnTo>
                  <a:pt x="137" y="89"/>
                </a:lnTo>
                <a:lnTo>
                  <a:pt x="137" y="82"/>
                </a:lnTo>
                <a:lnTo>
                  <a:pt x="137" y="82"/>
                </a:lnTo>
                <a:lnTo>
                  <a:pt x="138" y="84"/>
                </a:lnTo>
                <a:lnTo>
                  <a:pt x="138" y="93"/>
                </a:lnTo>
                <a:lnTo>
                  <a:pt x="138" y="98"/>
                </a:lnTo>
                <a:lnTo>
                  <a:pt x="138" y="99"/>
                </a:lnTo>
                <a:lnTo>
                  <a:pt x="139" y="78"/>
                </a:lnTo>
                <a:lnTo>
                  <a:pt x="139" y="95"/>
                </a:lnTo>
                <a:lnTo>
                  <a:pt x="140" y="152"/>
                </a:lnTo>
                <a:lnTo>
                  <a:pt x="140" y="196"/>
                </a:lnTo>
                <a:lnTo>
                  <a:pt x="140" y="133"/>
                </a:lnTo>
                <a:lnTo>
                  <a:pt x="140" y="85"/>
                </a:lnTo>
                <a:lnTo>
                  <a:pt x="141" y="117"/>
                </a:lnTo>
                <a:lnTo>
                  <a:pt x="141" y="120"/>
                </a:lnTo>
                <a:lnTo>
                  <a:pt x="141" y="113"/>
                </a:lnTo>
                <a:lnTo>
                  <a:pt x="141" y="119"/>
                </a:lnTo>
                <a:lnTo>
                  <a:pt x="142" y="114"/>
                </a:lnTo>
                <a:lnTo>
                  <a:pt x="142" y="123"/>
                </a:lnTo>
                <a:lnTo>
                  <a:pt x="142" y="122"/>
                </a:lnTo>
                <a:lnTo>
                  <a:pt x="143" y="123"/>
                </a:lnTo>
                <a:lnTo>
                  <a:pt x="143" y="120"/>
                </a:lnTo>
                <a:lnTo>
                  <a:pt x="143" y="115"/>
                </a:lnTo>
                <a:lnTo>
                  <a:pt x="144" y="111"/>
                </a:lnTo>
                <a:lnTo>
                  <a:pt x="144" y="103"/>
                </a:lnTo>
                <a:lnTo>
                  <a:pt x="144" y="107"/>
                </a:lnTo>
                <a:lnTo>
                  <a:pt x="145" y="106"/>
                </a:lnTo>
                <a:lnTo>
                  <a:pt x="145" y="98"/>
                </a:lnTo>
                <a:lnTo>
                  <a:pt x="145" y="98"/>
                </a:lnTo>
                <a:lnTo>
                  <a:pt x="145" y="101"/>
                </a:lnTo>
                <a:lnTo>
                  <a:pt x="146" y="97"/>
                </a:lnTo>
                <a:lnTo>
                  <a:pt x="146" y="137"/>
                </a:lnTo>
                <a:lnTo>
                  <a:pt x="146" y="122"/>
                </a:lnTo>
                <a:lnTo>
                  <a:pt x="147" y="185"/>
                </a:lnTo>
                <a:lnTo>
                  <a:pt x="147" y="326"/>
                </a:lnTo>
                <a:lnTo>
                  <a:pt x="147" y="354"/>
                </a:lnTo>
                <a:lnTo>
                  <a:pt x="148" y="381"/>
                </a:lnTo>
                <a:lnTo>
                  <a:pt x="148" y="393"/>
                </a:lnTo>
                <a:lnTo>
                  <a:pt x="148" y="399"/>
                </a:lnTo>
                <a:lnTo>
                  <a:pt x="149" y="373"/>
                </a:lnTo>
                <a:lnTo>
                  <a:pt x="149" y="363"/>
                </a:lnTo>
                <a:lnTo>
                  <a:pt x="149" y="330"/>
                </a:lnTo>
                <a:lnTo>
                  <a:pt x="149" y="336"/>
                </a:lnTo>
                <a:lnTo>
                  <a:pt x="150" y="328"/>
                </a:lnTo>
                <a:lnTo>
                  <a:pt x="150" y="329"/>
                </a:lnTo>
                <a:lnTo>
                  <a:pt x="151" y="334"/>
                </a:lnTo>
                <a:lnTo>
                  <a:pt x="151" y="324"/>
                </a:lnTo>
                <a:lnTo>
                  <a:pt x="151" y="335"/>
                </a:lnTo>
                <a:lnTo>
                  <a:pt x="151" y="335"/>
                </a:lnTo>
                <a:lnTo>
                  <a:pt x="152" y="343"/>
                </a:lnTo>
                <a:lnTo>
                  <a:pt x="152" y="348"/>
                </a:lnTo>
                <a:lnTo>
                  <a:pt x="152" y="342"/>
                </a:lnTo>
                <a:lnTo>
                  <a:pt x="153" y="351"/>
                </a:lnTo>
                <a:lnTo>
                  <a:pt x="153" y="366"/>
                </a:lnTo>
                <a:lnTo>
                  <a:pt x="153" y="360"/>
                </a:lnTo>
                <a:lnTo>
                  <a:pt x="153" y="380"/>
                </a:lnTo>
                <a:lnTo>
                  <a:pt x="154" y="377"/>
                </a:lnTo>
                <a:lnTo>
                  <a:pt x="154" y="380"/>
                </a:lnTo>
                <a:lnTo>
                  <a:pt x="155" y="376"/>
                </a:lnTo>
                <a:lnTo>
                  <a:pt x="155" y="347"/>
                </a:lnTo>
                <a:lnTo>
                  <a:pt x="155" y="353"/>
                </a:lnTo>
                <a:lnTo>
                  <a:pt x="155" y="354"/>
                </a:lnTo>
                <a:lnTo>
                  <a:pt x="156" y="358"/>
                </a:lnTo>
                <a:lnTo>
                  <a:pt x="156" y="358"/>
                </a:lnTo>
                <a:lnTo>
                  <a:pt x="156" y="357"/>
                </a:lnTo>
                <a:lnTo>
                  <a:pt x="156" y="387"/>
                </a:lnTo>
                <a:lnTo>
                  <a:pt x="157" y="353"/>
                </a:lnTo>
                <a:lnTo>
                  <a:pt x="157" y="336"/>
                </a:lnTo>
                <a:lnTo>
                  <a:pt x="158" y="327"/>
                </a:lnTo>
                <a:lnTo>
                  <a:pt x="158" y="351"/>
                </a:lnTo>
                <a:lnTo>
                  <a:pt x="158" y="342"/>
                </a:lnTo>
                <a:lnTo>
                  <a:pt x="158" y="329"/>
                </a:lnTo>
                <a:lnTo>
                  <a:pt x="159" y="335"/>
                </a:lnTo>
                <a:lnTo>
                  <a:pt x="159" y="343"/>
                </a:lnTo>
                <a:lnTo>
                  <a:pt x="159" y="316"/>
                </a:lnTo>
                <a:lnTo>
                  <a:pt x="160" y="321"/>
                </a:lnTo>
                <a:lnTo>
                  <a:pt x="160" y="333"/>
                </a:lnTo>
                <a:lnTo>
                  <a:pt x="160" y="353"/>
                </a:lnTo>
                <a:lnTo>
                  <a:pt x="160" y="343"/>
                </a:lnTo>
                <a:lnTo>
                  <a:pt x="161" y="350"/>
                </a:lnTo>
                <a:lnTo>
                  <a:pt x="161" y="316"/>
                </a:lnTo>
                <a:lnTo>
                  <a:pt x="162" y="310"/>
                </a:lnTo>
                <a:lnTo>
                  <a:pt x="162" y="280"/>
                </a:lnTo>
                <a:lnTo>
                  <a:pt x="162" y="262"/>
                </a:lnTo>
                <a:lnTo>
                  <a:pt x="162" y="257"/>
                </a:lnTo>
                <a:lnTo>
                  <a:pt x="163" y="286"/>
                </a:lnTo>
                <a:lnTo>
                  <a:pt x="163" y="294"/>
                </a:lnTo>
                <a:lnTo>
                  <a:pt x="163" y="279"/>
                </a:lnTo>
                <a:lnTo>
                  <a:pt x="164" y="331"/>
                </a:lnTo>
                <a:lnTo>
                  <a:pt x="164" y="299"/>
                </a:lnTo>
                <a:lnTo>
                  <a:pt x="164" y="210"/>
                </a:lnTo>
                <a:lnTo>
                  <a:pt x="164" y="167"/>
                </a:lnTo>
                <a:lnTo>
                  <a:pt x="165" y="191"/>
                </a:lnTo>
                <a:lnTo>
                  <a:pt x="165" y="167"/>
                </a:lnTo>
                <a:lnTo>
                  <a:pt x="166" y="179"/>
                </a:lnTo>
                <a:lnTo>
                  <a:pt x="166" y="179"/>
                </a:lnTo>
                <a:lnTo>
                  <a:pt x="166" y="136"/>
                </a:lnTo>
                <a:lnTo>
                  <a:pt x="166" y="145"/>
                </a:lnTo>
                <a:lnTo>
                  <a:pt x="167" y="157"/>
                </a:lnTo>
                <a:lnTo>
                  <a:pt x="167" y="153"/>
                </a:lnTo>
                <a:lnTo>
                  <a:pt x="167" y="144"/>
                </a:lnTo>
                <a:lnTo>
                  <a:pt x="168" y="140"/>
                </a:lnTo>
                <a:lnTo>
                  <a:pt x="168" y="137"/>
                </a:lnTo>
                <a:lnTo>
                  <a:pt x="168" y="142"/>
                </a:lnTo>
                <a:lnTo>
                  <a:pt x="169" y="135"/>
                </a:lnTo>
                <a:lnTo>
                  <a:pt x="169" y="131"/>
                </a:lnTo>
                <a:lnTo>
                  <a:pt x="169" y="124"/>
                </a:lnTo>
                <a:lnTo>
                  <a:pt x="170" y="126"/>
                </a:lnTo>
                <a:lnTo>
                  <a:pt x="170" y="125"/>
                </a:lnTo>
                <a:lnTo>
                  <a:pt x="170" y="145"/>
                </a:lnTo>
                <a:lnTo>
                  <a:pt x="170" y="136"/>
                </a:lnTo>
                <a:lnTo>
                  <a:pt x="171" y="132"/>
                </a:lnTo>
                <a:lnTo>
                  <a:pt x="171" y="121"/>
                </a:lnTo>
                <a:lnTo>
                  <a:pt x="171" y="125"/>
                </a:lnTo>
                <a:lnTo>
                  <a:pt x="171" y="115"/>
                </a:lnTo>
                <a:lnTo>
                  <a:pt x="172" y="162"/>
                </a:lnTo>
                <a:lnTo>
                  <a:pt x="172" y="189"/>
                </a:lnTo>
                <a:lnTo>
                  <a:pt x="173" y="197"/>
                </a:lnTo>
                <a:lnTo>
                  <a:pt x="173" y="151"/>
                </a:lnTo>
                <a:lnTo>
                  <a:pt x="173" y="97"/>
                </a:lnTo>
                <a:lnTo>
                  <a:pt x="173" y="98"/>
                </a:lnTo>
                <a:lnTo>
                  <a:pt x="174" y="109"/>
                </a:lnTo>
                <a:lnTo>
                  <a:pt x="174" y="119"/>
                </a:lnTo>
                <a:lnTo>
                  <a:pt x="174" y="120"/>
                </a:lnTo>
                <a:lnTo>
                  <a:pt x="175" y="113"/>
                </a:lnTo>
                <a:lnTo>
                  <a:pt x="175" y="102"/>
                </a:lnTo>
                <a:lnTo>
                  <a:pt x="175" y="113"/>
                </a:lnTo>
                <a:lnTo>
                  <a:pt x="175" y="105"/>
                </a:lnTo>
                <a:lnTo>
                  <a:pt x="176" y="105"/>
                </a:lnTo>
                <a:lnTo>
                  <a:pt x="176" y="125"/>
                </a:lnTo>
                <a:lnTo>
                  <a:pt x="177" y="122"/>
                </a:lnTo>
                <a:lnTo>
                  <a:pt x="177" y="108"/>
                </a:lnTo>
                <a:lnTo>
                  <a:pt x="177" y="115"/>
                </a:lnTo>
                <a:lnTo>
                  <a:pt x="177" y="115"/>
                </a:lnTo>
                <a:lnTo>
                  <a:pt x="178" y="106"/>
                </a:lnTo>
                <a:lnTo>
                  <a:pt x="178" y="99"/>
                </a:lnTo>
                <a:lnTo>
                  <a:pt x="178" y="77"/>
                </a:lnTo>
                <a:lnTo>
                  <a:pt x="179" y="76"/>
                </a:lnTo>
                <a:lnTo>
                  <a:pt x="179" y="99"/>
                </a:lnTo>
                <a:lnTo>
                  <a:pt x="179" y="124"/>
                </a:lnTo>
                <a:lnTo>
                  <a:pt x="180" y="210"/>
                </a:lnTo>
                <a:lnTo>
                  <a:pt x="180" y="299"/>
                </a:lnTo>
                <a:lnTo>
                  <a:pt x="180" y="384"/>
                </a:lnTo>
                <a:lnTo>
                  <a:pt x="181" y="356"/>
                </a:lnTo>
                <a:lnTo>
                  <a:pt x="181" y="316"/>
                </a:lnTo>
                <a:lnTo>
                  <a:pt x="181" y="268"/>
                </a:lnTo>
                <a:lnTo>
                  <a:pt x="181" y="266"/>
                </a:lnTo>
                <a:lnTo>
                  <a:pt x="182" y="264"/>
                </a:lnTo>
                <a:lnTo>
                  <a:pt x="182" y="262"/>
                </a:lnTo>
                <a:lnTo>
                  <a:pt x="182" y="236"/>
                </a:lnTo>
                <a:lnTo>
                  <a:pt x="182" y="245"/>
                </a:lnTo>
                <a:lnTo>
                  <a:pt x="183" y="243"/>
                </a:lnTo>
                <a:lnTo>
                  <a:pt x="183" y="222"/>
                </a:lnTo>
                <a:lnTo>
                  <a:pt x="184" y="229"/>
                </a:lnTo>
                <a:lnTo>
                  <a:pt x="184" y="227"/>
                </a:lnTo>
                <a:lnTo>
                  <a:pt x="184" y="220"/>
                </a:lnTo>
                <a:lnTo>
                  <a:pt x="184" y="199"/>
                </a:lnTo>
                <a:lnTo>
                  <a:pt x="185" y="194"/>
                </a:lnTo>
                <a:lnTo>
                  <a:pt x="185" y="192"/>
                </a:lnTo>
                <a:lnTo>
                  <a:pt x="185" y="174"/>
                </a:lnTo>
                <a:lnTo>
                  <a:pt x="186" y="169"/>
                </a:lnTo>
                <a:lnTo>
                  <a:pt x="186" y="188"/>
                </a:lnTo>
                <a:lnTo>
                  <a:pt x="186" y="171"/>
                </a:lnTo>
                <a:lnTo>
                  <a:pt x="186" y="180"/>
                </a:lnTo>
                <a:lnTo>
                  <a:pt x="187" y="185"/>
                </a:lnTo>
                <a:lnTo>
                  <a:pt x="187" y="183"/>
                </a:lnTo>
                <a:lnTo>
                  <a:pt x="188" y="169"/>
                </a:lnTo>
                <a:lnTo>
                  <a:pt x="188" y="177"/>
                </a:lnTo>
                <a:lnTo>
                  <a:pt x="188" y="175"/>
                </a:lnTo>
                <a:lnTo>
                  <a:pt x="188" y="202"/>
                </a:lnTo>
                <a:lnTo>
                  <a:pt x="189" y="189"/>
                </a:lnTo>
                <a:lnTo>
                  <a:pt x="189" y="145"/>
                </a:lnTo>
                <a:lnTo>
                  <a:pt x="189" y="123"/>
                </a:lnTo>
                <a:lnTo>
                  <a:pt x="190" y="123"/>
                </a:lnTo>
                <a:lnTo>
                  <a:pt x="190" y="129"/>
                </a:lnTo>
                <a:lnTo>
                  <a:pt x="190" y="132"/>
                </a:lnTo>
                <a:lnTo>
                  <a:pt x="191" y="143"/>
                </a:lnTo>
                <a:lnTo>
                  <a:pt x="191" y="150"/>
                </a:lnTo>
                <a:lnTo>
                  <a:pt x="191" y="150"/>
                </a:lnTo>
                <a:lnTo>
                  <a:pt x="192" y="184"/>
                </a:lnTo>
                <a:lnTo>
                  <a:pt x="192" y="203"/>
                </a:lnTo>
                <a:lnTo>
                  <a:pt x="192" y="200"/>
                </a:lnTo>
                <a:lnTo>
                  <a:pt x="192" y="179"/>
                </a:lnTo>
                <a:lnTo>
                  <a:pt x="193" y="134"/>
                </a:lnTo>
                <a:lnTo>
                  <a:pt x="193" y="143"/>
                </a:lnTo>
                <a:lnTo>
                  <a:pt x="193" y="128"/>
                </a:lnTo>
                <a:lnTo>
                  <a:pt x="194" y="123"/>
                </a:lnTo>
                <a:lnTo>
                  <a:pt x="194" y="130"/>
                </a:lnTo>
                <a:lnTo>
                  <a:pt x="194" y="121"/>
                </a:lnTo>
                <a:lnTo>
                  <a:pt x="195" y="130"/>
                </a:lnTo>
                <a:lnTo>
                  <a:pt x="195" y="121"/>
                </a:lnTo>
                <a:lnTo>
                  <a:pt x="195" y="117"/>
                </a:lnTo>
                <a:lnTo>
                  <a:pt x="196" y="132"/>
                </a:lnTo>
                <a:lnTo>
                  <a:pt x="196" y="172"/>
                </a:lnTo>
                <a:lnTo>
                  <a:pt x="196" y="205"/>
                </a:lnTo>
                <a:lnTo>
                  <a:pt x="196" y="176"/>
                </a:lnTo>
                <a:lnTo>
                  <a:pt x="197" y="153"/>
                </a:lnTo>
                <a:lnTo>
                  <a:pt x="197" y="143"/>
                </a:lnTo>
                <a:lnTo>
                  <a:pt x="197" y="128"/>
                </a:lnTo>
                <a:lnTo>
                  <a:pt x="197" y="120"/>
                </a:lnTo>
                <a:lnTo>
                  <a:pt x="198" y="120"/>
                </a:lnTo>
                <a:lnTo>
                  <a:pt x="198" y="131"/>
                </a:lnTo>
                <a:lnTo>
                  <a:pt x="199" y="121"/>
                </a:lnTo>
                <a:lnTo>
                  <a:pt x="199" y="111"/>
                </a:lnTo>
                <a:lnTo>
                  <a:pt x="199" y="109"/>
                </a:lnTo>
                <a:lnTo>
                  <a:pt x="199" y="112"/>
                </a:lnTo>
                <a:lnTo>
                  <a:pt x="200" y="96"/>
                </a:lnTo>
                <a:lnTo>
                  <a:pt x="200" y="101"/>
                </a:lnTo>
                <a:lnTo>
                  <a:pt x="200" y="98"/>
                </a:lnTo>
                <a:lnTo>
                  <a:pt x="201" y="97"/>
                </a:lnTo>
                <a:lnTo>
                  <a:pt x="201" y="95"/>
                </a:lnTo>
                <a:lnTo>
                  <a:pt x="201" y="81"/>
                </a:lnTo>
                <a:lnTo>
                  <a:pt x="202" y="83"/>
                </a:lnTo>
                <a:lnTo>
                  <a:pt x="202" y="88"/>
                </a:lnTo>
                <a:lnTo>
                  <a:pt x="202" y="89"/>
                </a:lnTo>
                <a:lnTo>
                  <a:pt x="203" y="84"/>
                </a:lnTo>
                <a:lnTo>
                  <a:pt x="203" y="87"/>
                </a:lnTo>
                <a:lnTo>
                  <a:pt x="203" y="74"/>
                </a:lnTo>
                <a:lnTo>
                  <a:pt x="203" y="83"/>
                </a:lnTo>
                <a:lnTo>
                  <a:pt x="204" y="115"/>
                </a:lnTo>
                <a:lnTo>
                  <a:pt x="204" y="120"/>
                </a:lnTo>
                <a:lnTo>
                  <a:pt x="204" y="135"/>
                </a:lnTo>
                <a:lnTo>
                  <a:pt x="205" y="148"/>
                </a:lnTo>
                <a:lnTo>
                  <a:pt x="205" y="228"/>
                </a:lnTo>
                <a:lnTo>
                  <a:pt x="205" y="199"/>
                </a:lnTo>
                <a:lnTo>
                  <a:pt x="206" y="89"/>
                </a:lnTo>
                <a:lnTo>
                  <a:pt x="206" y="95"/>
                </a:lnTo>
                <a:lnTo>
                  <a:pt x="206" y="111"/>
                </a:lnTo>
                <a:lnTo>
                  <a:pt x="207" y="107"/>
                </a:lnTo>
                <a:lnTo>
                  <a:pt x="207" y="104"/>
                </a:lnTo>
                <a:lnTo>
                  <a:pt x="207" y="83"/>
                </a:lnTo>
                <a:lnTo>
                  <a:pt x="207" y="97"/>
                </a:lnTo>
                <a:lnTo>
                  <a:pt x="208" y="100"/>
                </a:lnTo>
                <a:lnTo>
                  <a:pt x="208" y="98"/>
                </a:lnTo>
                <a:lnTo>
                  <a:pt x="208" y="78"/>
                </a:lnTo>
                <a:lnTo>
                  <a:pt x="209" y="76"/>
                </a:lnTo>
                <a:lnTo>
                  <a:pt x="209" y="83"/>
                </a:lnTo>
                <a:lnTo>
                  <a:pt x="209" y="89"/>
                </a:lnTo>
                <a:lnTo>
                  <a:pt x="210" y="93"/>
                </a:lnTo>
                <a:lnTo>
                  <a:pt x="210" y="90"/>
                </a:lnTo>
                <a:lnTo>
                  <a:pt x="210" y="96"/>
                </a:lnTo>
                <a:lnTo>
                  <a:pt x="211" y="110"/>
                </a:lnTo>
                <a:lnTo>
                  <a:pt x="211" y="107"/>
                </a:lnTo>
                <a:lnTo>
                  <a:pt x="211" y="119"/>
                </a:lnTo>
                <a:lnTo>
                  <a:pt x="211" y="134"/>
                </a:lnTo>
                <a:lnTo>
                  <a:pt x="212" y="143"/>
                </a:lnTo>
                <a:lnTo>
                  <a:pt x="212" y="246"/>
                </a:lnTo>
                <a:lnTo>
                  <a:pt x="213" y="366"/>
                </a:lnTo>
                <a:lnTo>
                  <a:pt x="213" y="381"/>
                </a:lnTo>
                <a:lnTo>
                  <a:pt x="213" y="445"/>
                </a:lnTo>
                <a:lnTo>
                  <a:pt x="213" y="467"/>
                </a:lnTo>
                <a:lnTo>
                  <a:pt x="214" y="474"/>
                </a:lnTo>
                <a:lnTo>
                  <a:pt x="214" y="472"/>
                </a:lnTo>
                <a:lnTo>
                  <a:pt x="214" y="440"/>
                </a:lnTo>
                <a:lnTo>
                  <a:pt x="214" y="425"/>
                </a:lnTo>
                <a:lnTo>
                  <a:pt x="215" y="437"/>
                </a:lnTo>
                <a:lnTo>
                  <a:pt x="215" y="402"/>
                </a:lnTo>
                <a:lnTo>
                  <a:pt x="215" y="434"/>
                </a:lnTo>
                <a:lnTo>
                  <a:pt x="216" y="435"/>
                </a:lnTo>
                <a:lnTo>
                  <a:pt x="216" y="407"/>
                </a:lnTo>
                <a:lnTo>
                  <a:pt x="216" y="417"/>
                </a:lnTo>
                <a:lnTo>
                  <a:pt x="217" y="400"/>
                </a:lnTo>
                <a:lnTo>
                  <a:pt x="217" y="394"/>
                </a:lnTo>
                <a:lnTo>
                  <a:pt x="217" y="374"/>
                </a:lnTo>
                <a:lnTo>
                  <a:pt x="218" y="398"/>
                </a:lnTo>
                <a:lnTo>
                  <a:pt x="218" y="400"/>
                </a:lnTo>
                <a:lnTo>
                  <a:pt x="218" y="351"/>
                </a:lnTo>
                <a:lnTo>
                  <a:pt x="218" y="340"/>
                </a:lnTo>
                <a:lnTo>
                  <a:pt x="219" y="361"/>
                </a:lnTo>
                <a:lnTo>
                  <a:pt x="219" y="368"/>
                </a:lnTo>
                <a:lnTo>
                  <a:pt x="219" y="370"/>
                </a:lnTo>
                <a:lnTo>
                  <a:pt x="220" y="380"/>
                </a:lnTo>
                <a:lnTo>
                  <a:pt x="220" y="357"/>
                </a:lnTo>
                <a:lnTo>
                  <a:pt x="220" y="355"/>
                </a:lnTo>
                <a:lnTo>
                  <a:pt x="221" y="382"/>
                </a:lnTo>
                <a:lnTo>
                  <a:pt x="221" y="391"/>
                </a:lnTo>
                <a:lnTo>
                  <a:pt x="221" y="366"/>
                </a:lnTo>
                <a:lnTo>
                  <a:pt x="222" y="345"/>
                </a:lnTo>
                <a:lnTo>
                  <a:pt x="222" y="317"/>
                </a:lnTo>
                <a:lnTo>
                  <a:pt x="222" y="346"/>
                </a:lnTo>
                <a:lnTo>
                  <a:pt x="222" y="326"/>
                </a:lnTo>
                <a:lnTo>
                  <a:pt x="223" y="327"/>
                </a:lnTo>
                <a:lnTo>
                  <a:pt x="223" y="327"/>
                </a:lnTo>
                <a:lnTo>
                  <a:pt x="224" y="328"/>
                </a:lnTo>
                <a:lnTo>
                  <a:pt x="224" y="338"/>
                </a:lnTo>
                <a:lnTo>
                  <a:pt x="224" y="325"/>
                </a:lnTo>
                <a:lnTo>
                  <a:pt x="224" y="319"/>
                </a:lnTo>
                <a:lnTo>
                  <a:pt x="225" y="311"/>
                </a:lnTo>
                <a:lnTo>
                  <a:pt x="225" y="303"/>
                </a:lnTo>
                <a:lnTo>
                  <a:pt x="225" y="303"/>
                </a:lnTo>
                <a:lnTo>
                  <a:pt x="225" y="311"/>
                </a:lnTo>
                <a:lnTo>
                  <a:pt x="226" y="303"/>
                </a:lnTo>
                <a:lnTo>
                  <a:pt x="226" y="313"/>
                </a:lnTo>
                <a:lnTo>
                  <a:pt x="226" y="318"/>
                </a:lnTo>
                <a:lnTo>
                  <a:pt x="227" y="274"/>
                </a:lnTo>
                <a:lnTo>
                  <a:pt x="227" y="277"/>
                </a:lnTo>
                <a:lnTo>
                  <a:pt x="227" y="278"/>
                </a:lnTo>
                <a:lnTo>
                  <a:pt x="228" y="216"/>
                </a:lnTo>
                <a:lnTo>
                  <a:pt x="228" y="191"/>
                </a:lnTo>
                <a:lnTo>
                  <a:pt x="228" y="207"/>
                </a:lnTo>
                <a:lnTo>
                  <a:pt x="229" y="205"/>
                </a:lnTo>
                <a:lnTo>
                  <a:pt x="229" y="214"/>
                </a:lnTo>
                <a:lnTo>
                  <a:pt x="229" y="236"/>
                </a:lnTo>
                <a:lnTo>
                  <a:pt x="229" y="217"/>
                </a:lnTo>
                <a:lnTo>
                  <a:pt x="230" y="155"/>
                </a:lnTo>
                <a:lnTo>
                  <a:pt x="230" y="83"/>
                </a:lnTo>
                <a:lnTo>
                  <a:pt x="231" y="93"/>
                </a:lnTo>
                <a:lnTo>
                  <a:pt x="231" y="84"/>
                </a:lnTo>
                <a:lnTo>
                  <a:pt x="231" y="103"/>
                </a:lnTo>
                <a:lnTo>
                  <a:pt x="231" y="94"/>
                </a:lnTo>
                <a:lnTo>
                  <a:pt x="232" y="86"/>
                </a:lnTo>
                <a:lnTo>
                  <a:pt x="232" y="68"/>
                </a:lnTo>
                <a:lnTo>
                  <a:pt x="232" y="73"/>
                </a:lnTo>
                <a:lnTo>
                  <a:pt x="233" y="75"/>
                </a:lnTo>
                <a:lnTo>
                  <a:pt x="233" y="62"/>
                </a:lnTo>
                <a:lnTo>
                  <a:pt x="233" y="72"/>
                </a:lnTo>
                <a:lnTo>
                  <a:pt x="233" y="67"/>
                </a:lnTo>
                <a:lnTo>
                  <a:pt x="234" y="54"/>
                </a:lnTo>
                <a:lnTo>
                  <a:pt x="234" y="56"/>
                </a:lnTo>
                <a:lnTo>
                  <a:pt x="235" y="52"/>
                </a:lnTo>
                <a:lnTo>
                  <a:pt x="235" y="56"/>
                </a:lnTo>
                <a:lnTo>
                  <a:pt x="235" y="72"/>
                </a:lnTo>
                <a:lnTo>
                  <a:pt x="235" y="57"/>
                </a:lnTo>
                <a:lnTo>
                  <a:pt x="236" y="70"/>
                </a:lnTo>
                <a:lnTo>
                  <a:pt x="236" y="50"/>
                </a:lnTo>
                <a:lnTo>
                  <a:pt x="236" y="59"/>
                </a:lnTo>
                <a:lnTo>
                  <a:pt x="237" y="81"/>
                </a:lnTo>
                <a:lnTo>
                  <a:pt x="237" y="81"/>
                </a:lnTo>
                <a:lnTo>
                  <a:pt x="237" y="112"/>
                </a:lnTo>
                <a:lnTo>
                  <a:pt x="237" y="162"/>
                </a:lnTo>
                <a:lnTo>
                  <a:pt x="238" y="146"/>
                </a:lnTo>
                <a:lnTo>
                  <a:pt x="238" y="200"/>
                </a:lnTo>
                <a:lnTo>
                  <a:pt x="239" y="164"/>
                </a:lnTo>
                <a:lnTo>
                  <a:pt x="239" y="61"/>
                </a:lnTo>
                <a:lnTo>
                  <a:pt x="239" y="54"/>
                </a:lnTo>
                <a:lnTo>
                  <a:pt x="239" y="34"/>
                </a:lnTo>
                <a:lnTo>
                  <a:pt x="240" y="28"/>
                </a:lnTo>
                <a:lnTo>
                  <a:pt x="240" y="16"/>
                </a:lnTo>
                <a:lnTo>
                  <a:pt x="240" y="7"/>
                </a:lnTo>
                <a:lnTo>
                  <a:pt x="240" y="22"/>
                </a:lnTo>
                <a:lnTo>
                  <a:pt x="241" y="22"/>
                </a:lnTo>
                <a:lnTo>
                  <a:pt x="241" y="23"/>
                </a:lnTo>
                <a:lnTo>
                  <a:pt x="242" y="15"/>
                </a:lnTo>
                <a:lnTo>
                  <a:pt x="242" y="10"/>
                </a:lnTo>
                <a:lnTo>
                  <a:pt x="242" y="17"/>
                </a:lnTo>
                <a:lnTo>
                  <a:pt x="242" y="0"/>
                </a:lnTo>
                <a:lnTo>
                  <a:pt x="243" y="3"/>
                </a:lnTo>
                <a:lnTo>
                  <a:pt x="243" y="7"/>
                </a:lnTo>
                <a:lnTo>
                  <a:pt x="243" y="13"/>
                </a:lnTo>
                <a:lnTo>
                  <a:pt x="244" y="18"/>
                </a:lnTo>
                <a:lnTo>
                  <a:pt x="244" y="2"/>
                </a:lnTo>
                <a:lnTo>
                  <a:pt x="244" y="4"/>
                </a:lnTo>
                <a:lnTo>
                  <a:pt x="244" y="27"/>
                </a:lnTo>
                <a:lnTo>
                  <a:pt x="245" y="200"/>
                </a:lnTo>
                <a:lnTo>
                  <a:pt x="245" y="249"/>
                </a:lnTo>
                <a:lnTo>
                  <a:pt x="246" y="323"/>
                </a:lnTo>
                <a:lnTo>
                  <a:pt x="246" y="369"/>
                </a:lnTo>
                <a:lnTo>
                  <a:pt x="246" y="357"/>
                </a:lnTo>
                <a:lnTo>
                  <a:pt x="246" y="302"/>
                </a:lnTo>
                <a:lnTo>
                  <a:pt x="247" y="292"/>
                </a:lnTo>
                <a:lnTo>
                  <a:pt x="247" y="289"/>
                </a:lnTo>
                <a:lnTo>
                  <a:pt x="247" y="272"/>
                </a:lnTo>
                <a:lnTo>
                  <a:pt x="248" y="282"/>
                </a:lnTo>
                <a:lnTo>
                  <a:pt x="248" y="269"/>
                </a:lnTo>
                <a:lnTo>
                  <a:pt x="248" y="259"/>
                </a:lnTo>
                <a:lnTo>
                  <a:pt x="248" y="239"/>
                </a:lnTo>
                <a:lnTo>
                  <a:pt x="249" y="242"/>
                </a:lnTo>
                <a:lnTo>
                  <a:pt x="249" y="232"/>
                </a:lnTo>
                <a:lnTo>
                  <a:pt x="250" y="238"/>
                </a:lnTo>
                <a:lnTo>
                  <a:pt x="250" y="235"/>
                </a:lnTo>
                <a:lnTo>
                  <a:pt x="250" y="226"/>
                </a:lnTo>
                <a:lnTo>
                  <a:pt x="250" y="220"/>
                </a:lnTo>
                <a:lnTo>
                  <a:pt x="251" y="202"/>
                </a:lnTo>
                <a:lnTo>
                  <a:pt x="251" y="189"/>
                </a:lnTo>
                <a:lnTo>
                  <a:pt x="251" y="196"/>
                </a:lnTo>
                <a:lnTo>
                  <a:pt x="252" y="194"/>
                </a:lnTo>
                <a:lnTo>
                  <a:pt x="252" y="196"/>
                </a:lnTo>
                <a:lnTo>
                  <a:pt x="252" y="192"/>
                </a:lnTo>
                <a:lnTo>
                  <a:pt x="253" y="181"/>
                </a:lnTo>
                <a:lnTo>
                  <a:pt x="253" y="201"/>
                </a:lnTo>
                <a:lnTo>
                  <a:pt x="253" y="185"/>
                </a:lnTo>
                <a:lnTo>
                  <a:pt x="254" y="177"/>
                </a:lnTo>
                <a:lnTo>
                  <a:pt x="254" y="210"/>
                </a:lnTo>
                <a:lnTo>
                  <a:pt x="254" y="227"/>
                </a:lnTo>
                <a:lnTo>
                  <a:pt x="254" y="217"/>
                </a:lnTo>
                <a:lnTo>
                  <a:pt x="255" y="180"/>
                </a:lnTo>
                <a:lnTo>
                  <a:pt x="255" y="156"/>
                </a:lnTo>
                <a:lnTo>
                  <a:pt x="255" y="150"/>
                </a:lnTo>
                <a:lnTo>
                  <a:pt x="255" y="149"/>
                </a:lnTo>
                <a:lnTo>
                  <a:pt x="256" y="145"/>
                </a:lnTo>
                <a:lnTo>
                  <a:pt x="256" y="149"/>
                </a:lnTo>
                <a:lnTo>
                  <a:pt x="257" y="155"/>
                </a:lnTo>
                <a:lnTo>
                  <a:pt x="257" y="147"/>
                </a:lnTo>
                <a:lnTo>
                  <a:pt x="257" y="163"/>
                </a:lnTo>
                <a:lnTo>
                  <a:pt x="257" y="181"/>
                </a:lnTo>
                <a:lnTo>
                  <a:pt x="258" y="210"/>
                </a:lnTo>
                <a:lnTo>
                  <a:pt x="258" y="177"/>
                </a:lnTo>
                <a:lnTo>
                  <a:pt x="258" y="128"/>
                </a:lnTo>
                <a:lnTo>
                  <a:pt x="259" y="119"/>
                </a:lnTo>
                <a:lnTo>
                  <a:pt x="259" y="106"/>
                </a:lnTo>
                <a:lnTo>
                  <a:pt x="259" y="102"/>
                </a:lnTo>
                <a:lnTo>
                  <a:pt x="259" y="100"/>
                </a:lnTo>
                <a:lnTo>
                  <a:pt x="260" y="105"/>
                </a:lnTo>
                <a:lnTo>
                  <a:pt x="260" y="123"/>
                </a:lnTo>
                <a:lnTo>
                  <a:pt x="261" y="114"/>
                </a:lnTo>
                <a:lnTo>
                  <a:pt x="261" y="125"/>
                </a:lnTo>
                <a:lnTo>
                  <a:pt x="261" y="141"/>
                </a:lnTo>
                <a:lnTo>
                  <a:pt x="261" y="160"/>
                </a:lnTo>
                <a:lnTo>
                  <a:pt x="262" y="182"/>
                </a:lnTo>
                <a:lnTo>
                  <a:pt x="262" y="180"/>
                </a:lnTo>
                <a:lnTo>
                  <a:pt x="262" y="165"/>
                </a:lnTo>
                <a:lnTo>
                  <a:pt x="263" y="144"/>
                </a:lnTo>
                <a:lnTo>
                  <a:pt x="263" y="149"/>
                </a:lnTo>
                <a:lnTo>
                  <a:pt x="263" y="129"/>
                </a:lnTo>
                <a:lnTo>
                  <a:pt x="264" y="127"/>
                </a:lnTo>
                <a:lnTo>
                  <a:pt x="264" y="122"/>
                </a:lnTo>
                <a:lnTo>
                  <a:pt x="264" y="119"/>
                </a:lnTo>
                <a:lnTo>
                  <a:pt x="265" y="126"/>
                </a:lnTo>
                <a:lnTo>
                  <a:pt x="265" y="124"/>
                </a:lnTo>
                <a:lnTo>
                  <a:pt x="265" y="117"/>
                </a:lnTo>
                <a:lnTo>
                  <a:pt x="265" y="119"/>
                </a:lnTo>
                <a:lnTo>
                  <a:pt x="266" y="107"/>
                </a:lnTo>
                <a:lnTo>
                  <a:pt x="266" y="113"/>
                </a:lnTo>
                <a:lnTo>
                  <a:pt x="266" y="112"/>
                </a:lnTo>
                <a:lnTo>
                  <a:pt x="266" y="110"/>
                </a:lnTo>
                <a:lnTo>
                  <a:pt x="267" y="116"/>
                </a:lnTo>
                <a:lnTo>
                  <a:pt x="267" y="121"/>
                </a:lnTo>
                <a:lnTo>
                  <a:pt x="268" y="119"/>
                </a:lnTo>
                <a:lnTo>
                  <a:pt x="268" y="131"/>
                </a:lnTo>
                <a:lnTo>
                  <a:pt x="268" y="107"/>
                </a:lnTo>
                <a:lnTo>
                  <a:pt x="269" y="110"/>
                </a:lnTo>
                <a:lnTo>
                  <a:pt x="269" y="119"/>
                </a:lnTo>
                <a:lnTo>
                  <a:pt x="269" y="114"/>
                </a:lnTo>
                <a:lnTo>
                  <a:pt x="269" y="133"/>
                </a:lnTo>
                <a:lnTo>
                  <a:pt x="270" y="153"/>
                </a:lnTo>
                <a:lnTo>
                  <a:pt x="270" y="177"/>
                </a:lnTo>
                <a:lnTo>
                  <a:pt x="270" y="206"/>
                </a:lnTo>
                <a:lnTo>
                  <a:pt x="270" y="159"/>
                </a:lnTo>
                <a:lnTo>
                  <a:pt x="271" y="101"/>
                </a:lnTo>
                <a:lnTo>
                  <a:pt x="271" y="115"/>
                </a:lnTo>
                <a:lnTo>
                  <a:pt x="272" y="132"/>
                </a:lnTo>
                <a:lnTo>
                  <a:pt x="272" y="161"/>
                </a:lnTo>
                <a:lnTo>
                  <a:pt x="272" y="147"/>
                </a:lnTo>
                <a:lnTo>
                  <a:pt x="272" y="151"/>
                </a:lnTo>
                <a:lnTo>
                  <a:pt x="273" y="174"/>
                </a:lnTo>
                <a:lnTo>
                  <a:pt x="273" y="150"/>
                </a:lnTo>
                <a:lnTo>
                  <a:pt x="273" y="143"/>
                </a:lnTo>
                <a:lnTo>
                  <a:pt x="274" y="133"/>
                </a:lnTo>
                <a:lnTo>
                  <a:pt x="274" y="121"/>
                </a:lnTo>
                <a:lnTo>
                  <a:pt x="274" y="119"/>
                </a:lnTo>
                <a:lnTo>
                  <a:pt x="275" y="109"/>
                </a:lnTo>
                <a:lnTo>
                  <a:pt x="275" y="101"/>
                </a:lnTo>
                <a:lnTo>
                  <a:pt x="275" y="92"/>
                </a:lnTo>
                <a:lnTo>
                  <a:pt x="276" y="100"/>
                </a:lnTo>
                <a:lnTo>
                  <a:pt x="276" y="133"/>
                </a:lnTo>
                <a:lnTo>
                  <a:pt x="276" y="122"/>
                </a:lnTo>
                <a:lnTo>
                  <a:pt x="276" y="138"/>
                </a:lnTo>
                <a:lnTo>
                  <a:pt x="277" y="179"/>
                </a:lnTo>
                <a:lnTo>
                  <a:pt x="277" y="294"/>
                </a:lnTo>
                <a:lnTo>
                  <a:pt x="277" y="360"/>
                </a:lnTo>
                <a:lnTo>
                  <a:pt x="278" y="371"/>
                </a:lnTo>
                <a:lnTo>
                  <a:pt x="278" y="368"/>
                </a:lnTo>
                <a:lnTo>
                  <a:pt x="278" y="386"/>
                </a:lnTo>
                <a:lnTo>
                  <a:pt x="279" y="385"/>
                </a:lnTo>
                <a:lnTo>
                  <a:pt x="279" y="387"/>
                </a:lnTo>
                <a:lnTo>
                  <a:pt x="279" y="399"/>
                </a:lnTo>
                <a:lnTo>
                  <a:pt x="280" y="388"/>
                </a:lnTo>
                <a:lnTo>
                  <a:pt x="280" y="388"/>
                </a:lnTo>
                <a:lnTo>
                  <a:pt x="280" y="371"/>
                </a:lnTo>
                <a:lnTo>
                  <a:pt x="280" y="355"/>
                </a:lnTo>
                <a:lnTo>
                  <a:pt x="281" y="362"/>
                </a:lnTo>
                <a:lnTo>
                  <a:pt x="281" y="351"/>
                </a:lnTo>
                <a:lnTo>
                  <a:pt x="281" y="354"/>
                </a:lnTo>
                <a:lnTo>
                  <a:pt x="281" y="365"/>
                </a:lnTo>
                <a:lnTo>
                  <a:pt x="282" y="367"/>
                </a:lnTo>
                <a:lnTo>
                  <a:pt x="282" y="372"/>
                </a:lnTo>
                <a:lnTo>
                  <a:pt x="283" y="365"/>
                </a:lnTo>
                <a:lnTo>
                  <a:pt x="283" y="361"/>
                </a:lnTo>
                <a:lnTo>
                  <a:pt x="283" y="350"/>
                </a:lnTo>
                <a:lnTo>
                  <a:pt x="283" y="345"/>
                </a:lnTo>
                <a:lnTo>
                  <a:pt x="284" y="363"/>
                </a:lnTo>
                <a:lnTo>
                  <a:pt x="284" y="357"/>
                </a:lnTo>
                <a:lnTo>
                  <a:pt x="284" y="349"/>
                </a:lnTo>
                <a:lnTo>
                  <a:pt x="285" y="354"/>
                </a:lnTo>
                <a:lnTo>
                  <a:pt x="285" y="353"/>
                </a:lnTo>
                <a:lnTo>
                  <a:pt x="285" y="374"/>
                </a:lnTo>
                <a:lnTo>
                  <a:pt x="286" y="410"/>
                </a:lnTo>
                <a:lnTo>
                  <a:pt x="286" y="424"/>
                </a:lnTo>
                <a:lnTo>
                  <a:pt x="286" y="449"/>
                </a:lnTo>
                <a:lnTo>
                  <a:pt x="287" y="405"/>
                </a:lnTo>
                <a:lnTo>
                  <a:pt x="287" y="416"/>
                </a:lnTo>
                <a:lnTo>
                  <a:pt x="287" y="403"/>
                </a:lnTo>
                <a:lnTo>
                  <a:pt x="287" y="414"/>
                </a:lnTo>
                <a:lnTo>
                  <a:pt x="288" y="407"/>
                </a:lnTo>
                <a:lnTo>
                  <a:pt x="288" y="416"/>
                </a:lnTo>
                <a:lnTo>
                  <a:pt x="288" y="411"/>
                </a:lnTo>
                <a:lnTo>
                  <a:pt x="289" y="402"/>
                </a:lnTo>
                <a:lnTo>
                  <a:pt x="289" y="415"/>
                </a:lnTo>
                <a:lnTo>
                  <a:pt x="289" y="401"/>
                </a:lnTo>
                <a:lnTo>
                  <a:pt x="290" y="378"/>
                </a:lnTo>
                <a:lnTo>
                  <a:pt x="290" y="383"/>
                </a:lnTo>
                <a:lnTo>
                  <a:pt x="290" y="390"/>
                </a:lnTo>
                <a:lnTo>
                  <a:pt x="291" y="401"/>
                </a:lnTo>
                <a:lnTo>
                  <a:pt x="291" y="389"/>
                </a:lnTo>
                <a:lnTo>
                  <a:pt x="291" y="372"/>
                </a:lnTo>
                <a:lnTo>
                  <a:pt x="291" y="373"/>
                </a:lnTo>
                <a:lnTo>
                  <a:pt x="292" y="396"/>
                </a:lnTo>
                <a:lnTo>
                  <a:pt x="292" y="379"/>
                </a:lnTo>
                <a:lnTo>
                  <a:pt x="292" y="377"/>
                </a:lnTo>
                <a:lnTo>
                  <a:pt x="293" y="344"/>
                </a:lnTo>
                <a:lnTo>
                  <a:pt x="293" y="354"/>
                </a:lnTo>
                <a:lnTo>
                  <a:pt x="293" y="361"/>
                </a:lnTo>
                <a:lnTo>
                  <a:pt x="294" y="325"/>
                </a:lnTo>
                <a:lnTo>
                  <a:pt x="294" y="315"/>
                </a:lnTo>
                <a:lnTo>
                  <a:pt x="294" y="333"/>
                </a:lnTo>
                <a:lnTo>
                  <a:pt x="295" y="326"/>
                </a:lnTo>
                <a:lnTo>
                  <a:pt x="295" y="231"/>
                </a:lnTo>
                <a:lnTo>
                  <a:pt x="295" y="200"/>
                </a:lnTo>
                <a:lnTo>
                  <a:pt x="295" y="187"/>
                </a:lnTo>
                <a:lnTo>
                  <a:pt x="296" y="174"/>
                </a:lnTo>
                <a:lnTo>
                  <a:pt x="296" y="172"/>
                </a:lnTo>
                <a:lnTo>
                  <a:pt x="297" y="188"/>
                </a:lnTo>
                <a:lnTo>
                  <a:pt x="297" y="187"/>
                </a:lnTo>
                <a:lnTo>
                  <a:pt x="297" y="175"/>
                </a:lnTo>
                <a:lnTo>
                  <a:pt x="297" y="179"/>
                </a:lnTo>
                <a:lnTo>
                  <a:pt x="298" y="163"/>
                </a:lnTo>
                <a:lnTo>
                  <a:pt x="298" y="152"/>
                </a:lnTo>
                <a:lnTo>
                  <a:pt x="298" y="140"/>
                </a:lnTo>
                <a:lnTo>
                  <a:pt x="298" y="153"/>
                </a:lnTo>
                <a:lnTo>
                  <a:pt x="299" y="149"/>
                </a:lnTo>
                <a:lnTo>
                  <a:pt x="299" y="159"/>
                </a:lnTo>
                <a:lnTo>
                  <a:pt x="299" y="152"/>
                </a:lnTo>
                <a:lnTo>
                  <a:pt x="300" y="146"/>
                </a:lnTo>
                <a:lnTo>
                  <a:pt x="300" y="153"/>
                </a:lnTo>
                <a:lnTo>
                  <a:pt x="300" y="158"/>
                </a:lnTo>
                <a:lnTo>
                  <a:pt x="301" y="157"/>
                </a:lnTo>
                <a:lnTo>
                  <a:pt x="301" y="156"/>
                </a:lnTo>
                <a:lnTo>
                  <a:pt x="301" y="152"/>
                </a:lnTo>
                <a:lnTo>
                  <a:pt x="302" y="139"/>
                </a:lnTo>
                <a:lnTo>
                  <a:pt x="302" y="153"/>
                </a:lnTo>
                <a:lnTo>
                  <a:pt x="302" y="170"/>
                </a:lnTo>
                <a:lnTo>
                  <a:pt x="302" y="190"/>
                </a:lnTo>
                <a:lnTo>
                  <a:pt x="303" y="213"/>
                </a:lnTo>
                <a:lnTo>
                  <a:pt x="303" y="232"/>
                </a:lnTo>
                <a:lnTo>
                  <a:pt x="304" y="211"/>
                </a:lnTo>
                <a:lnTo>
                  <a:pt x="304" y="163"/>
                </a:lnTo>
                <a:lnTo>
                  <a:pt x="304" y="104"/>
                </a:lnTo>
                <a:lnTo>
                  <a:pt x="304" y="110"/>
                </a:lnTo>
                <a:lnTo>
                  <a:pt x="305" y="106"/>
                </a:lnTo>
                <a:lnTo>
                  <a:pt x="305" y="121"/>
                </a:lnTo>
                <a:lnTo>
                  <a:pt x="305" y="131"/>
                </a:lnTo>
                <a:lnTo>
                  <a:pt x="306" y="132"/>
                </a:lnTo>
                <a:lnTo>
                  <a:pt x="306" y="139"/>
                </a:lnTo>
                <a:lnTo>
                  <a:pt x="306" y="137"/>
                </a:lnTo>
                <a:lnTo>
                  <a:pt x="306" y="138"/>
                </a:lnTo>
                <a:lnTo>
                  <a:pt x="307" y="135"/>
                </a:lnTo>
                <a:lnTo>
                  <a:pt x="307" y="131"/>
                </a:lnTo>
                <a:lnTo>
                  <a:pt x="308" y="137"/>
                </a:lnTo>
                <a:lnTo>
                  <a:pt x="308" y="127"/>
                </a:lnTo>
                <a:lnTo>
                  <a:pt x="308" y="125"/>
                </a:lnTo>
                <a:lnTo>
                  <a:pt x="308" y="123"/>
                </a:lnTo>
                <a:lnTo>
                  <a:pt x="309" y="129"/>
                </a:lnTo>
                <a:lnTo>
                  <a:pt x="309" y="136"/>
                </a:lnTo>
                <a:lnTo>
                  <a:pt x="309" y="129"/>
                </a:lnTo>
                <a:lnTo>
                  <a:pt x="310" y="127"/>
                </a:lnTo>
                <a:lnTo>
                  <a:pt x="310" y="182"/>
                </a:lnTo>
                <a:lnTo>
                  <a:pt x="310" y="243"/>
                </a:lnTo>
                <a:lnTo>
                  <a:pt x="310" y="319"/>
                </a:lnTo>
                <a:lnTo>
                  <a:pt x="311" y="352"/>
                </a:lnTo>
                <a:lnTo>
                  <a:pt x="311" y="333"/>
                </a:lnTo>
                <a:lnTo>
                  <a:pt x="312" y="281"/>
                </a:lnTo>
                <a:lnTo>
                  <a:pt x="312" y="275"/>
                </a:lnTo>
                <a:lnTo>
                  <a:pt x="312" y="268"/>
                </a:lnTo>
                <a:lnTo>
                  <a:pt x="312" y="270"/>
                </a:lnTo>
                <a:lnTo>
                  <a:pt x="313" y="251"/>
                </a:lnTo>
                <a:lnTo>
                  <a:pt x="313" y="250"/>
                </a:lnTo>
                <a:lnTo>
                  <a:pt x="313" y="237"/>
                </a:lnTo>
                <a:lnTo>
                  <a:pt x="313" y="261"/>
                </a:lnTo>
                <a:lnTo>
                  <a:pt x="314" y="247"/>
                </a:lnTo>
                <a:lnTo>
                  <a:pt x="314" y="238"/>
                </a:lnTo>
                <a:lnTo>
                  <a:pt x="315" y="222"/>
                </a:lnTo>
                <a:lnTo>
                  <a:pt x="315" y="210"/>
                </a:lnTo>
                <a:lnTo>
                  <a:pt x="315" y="194"/>
                </a:lnTo>
                <a:lnTo>
                  <a:pt x="315" y="198"/>
                </a:lnTo>
                <a:lnTo>
                  <a:pt x="316" y="178"/>
                </a:lnTo>
                <a:lnTo>
                  <a:pt x="316" y="179"/>
                </a:lnTo>
                <a:lnTo>
                  <a:pt x="316" y="184"/>
                </a:lnTo>
                <a:lnTo>
                  <a:pt x="317" y="169"/>
                </a:lnTo>
                <a:lnTo>
                  <a:pt x="317" y="169"/>
                </a:lnTo>
                <a:lnTo>
                  <a:pt x="317" y="174"/>
                </a:lnTo>
                <a:lnTo>
                  <a:pt x="317" y="177"/>
                </a:lnTo>
                <a:lnTo>
                  <a:pt x="318" y="169"/>
                </a:lnTo>
                <a:lnTo>
                  <a:pt x="318" y="167"/>
                </a:lnTo>
                <a:lnTo>
                  <a:pt x="319" y="185"/>
                </a:lnTo>
                <a:lnTo>
                  <a:pt x="319" y="196"/>
                </a:lnTo>
                <a:lnTo>
                  <a:pt x="319" y="189"/>
                </a:lnTo>
                <a:lnTo>
                  <a:pt x="319" y="147"/>
                </a:lnTo>
                <a:lnTo>
                  <a:pt x="320" y="113"/>
                </a:lnTo>
                <a:lnTo>
                  <a:pt x="320" y="118"/>
                </a:lnTo>
                <a:lnTo>
                  <a:pt x="320" y="125"/>
                </a:lnTo>
                <a:lnTo>
                  <a:pt x="321" y="133"/>
                </a:lnTo>
                <a:lnTo>
                  <a:pt x="321" y="127"/>
                </a:lnTo>
                <a:lnTo>
                  <a:pt x="321" y="122"/>
                </a:lnTo>
                <a:lnTo>
                  <a:pt x="321" y="127"/>
                </a:lnTo>
                <a:lnTo>
                  <a:pt x="322" y="138"/>
                </a:lnTo>
                <a:lnTo>
                  <a:pt x="322" y="152"/>
                </a:lnTo>
                <a:lnTo>
                  <a:pt x="323" y="173"/>
                </a:lnTo>
                <a:lnTo>
                  <a:pt x="323" y="198"/>
                </a:lnTo>
                <a:lnTo>
                  <a:pt x="323" y="165"/>
                </a:lnTo>
                <a:lnTo>
                  <a:pt x="323" y="123"/>
                </a:lnTo>
                <a:lnTo>
                  <a:pt x="324" y="105"/>
                </a:lnTo>
                <a:lnTo>
                  <a:pt x="324" y="100"/>
                </a:lnTo>
                <a:lnTo>
                  <a:pt x="324" y="100"/>
                </a:lnTo>
                <a:lnTo>
                  <a:pt x="324" y="116"/>
                </a:lnTo>
                <a:lnTo>
                  <a:pt x="325" y="111"/>
                </a:lnTo>
                <a:lnTo>
                  <a:pt x="325" y="99"/>
                </a:lnTo>
                <a:lnTo>
                  <a:pt x="326" y="114"/>
                </a:lnTo>
                <a:lnTo>
                  <a:pt x="326" y="117"/>
                </a:lnTo>
                <a:lnTo>
                  <a:pt x="326" y="137"/>
                </a:lnTo>
                <a:lnTo>
                  <a:pt x="326" y="189"/>
                </a:lnTo>
                <a:lnTo>
                  <a:pt x="327" y="215"/>
                </a:lnTo>
                <a:lnTo>
                  <a:pt x="327" y="215"/>
                </a:lnTo>
                <a:lnTo>
                  <a:pt x="327" y="169"/>
                </a:lnTo>
                <a:lnTo>
                  <a:pt x="328" y="131"/>
                </a:lnTo>
                <a:lnTo>
                  <a:pt x="328" y="140"/>
                </a:lnTo>
                <a:lnTo>
                  <a:pt x="328" y="132"/>
                </a:lnTo>
                <a:lnTo>
                  <a:pt x="328" y="121"/>
                </a:lnTo>
                <a:lnTo>
                  <a:pt x="329" y="131"/>
                </a:lnTo>
                <a:lnTo>
                  <a:pt x="329" y="117"/>
                </a:lnTo>
                <a:lnTo>
                  <a:pt x="330" y="109"/>
                </a:lnTo>
                <a:lnTo>
                  <a:pt x="330" y="117"/>
                </a:lnTo>
                <a:lnTo>
                  <a:pt x="330" y="109"/>
                </a:lnTo>
                <a:lnTo>
                  <a:pt x="330" y="91"/>
                </a:lnTo>
                <a:lnTo>
                  <a:pt x="331" y="93"/>
                </a:lnTo>
                <a:lnTo>
                  <a:pt x="331" y="100"/>
                </a:lnTo>
                <a:lnTo>
                  <a:pt x="331" y="92"/>
                </a:lnTo>
                <a:lnTo>
                  <a:pt x="332" y="97"/>
                </a:lnTo>
                <a:lnTo>
                  <a:pt x="332" y="96"/>
                </a:lnTo>
                <a:lnTo>
                  <a:pt x="332" y="95"/>
                </a:lnTo>
                <a:lnTo>
                  <a:pt x="332" y="82"/>
                </a:lnTo>
                <a:lnTo>
                  <a:pt x="333" y="84"/>
                </a:lnTo>
                <a:lnTo>
                  <a:pt x="333" y="88"/>
                </a:lnTo>
                <a:lnTo>
                  <a:pt x="334" y="87"/>
                </a:lnTo>
                <a:lnTo>
                  <a:pt x="334" y="76"/>
                </a:lnTo>
                <a:lnTo>
                  <a:pt x="334" y="83"/>
                </a:lnTo>
                <a:lnTo>
                  <a:pt x="334" y="95"/>
                </a:lnTo>
                <a:lnTo>
                  <a:pt x="335" y="98"/>
                </a:lnTo>
                <a:lnTo>
                  <a:pt x="335" y="147"/>
                </a:lnTo>
                <a:lnTo>
                  <a:pt x="335" y="195"/>
                </a:lnTo>
                <a:lnTo>
                  <a:pt x="336" y="241"/>
                </a:lnTo>
                <a:lnTo>
                  <a:pt x="336" y="220"/>
                </a:lnTo>
                <a:lnTo>
                  <a:pt x="336" y="88"/>
                </a:lnTo>
                <a:lnTo>
                  <a:pt x="337" y="106"/>
                </a:lnTo>
                <a:lnTo>
                  <a:pt x="337" y="124"/>
                </a:lnTo>
                <a:lnTo>
                  <a:pt x="337" y="110"/>
                </a:lnTo>
                <a:lnTo>
                  <a:pt x="338" y="124"/>
                </a:lnTo>
                <a:lnTo>
                  <a:pt x="338" y="110"/>
                </a:lnTo>
                <a:lnTo>
                  <a:pt x="338" y="120"/>
                </a:lnTo>
                <a:lnTo>
                  <a:pt x="338" y="111"/>
                </a:lnTo>
                <a:lnTo>
                  <a:pt x="339" y="119"/>
                </a:lnTo>
                <a:lnTo>
                  <a:pt x="339" y="98"/>
                </a:lnTo>
                <a:lnTo>
                  <a:pt x="339" y="101"/>
                </a:lnTo>
                <a:lnTo>
                  <a:pt x="339" y="88"/>
                </a:lnTo>
                <a:lnTo>
                  <a:pt x="340" y="103"/>
                </a:lnTo>
                <a:lnTo>
                  <a:pt x="340" y="102"/>
                </a:lnTo>
                <a:lnTo>
                  <a:pt x="341" y="96"/>
                </a:lnTo>
                <a:lnTo>
                  <a:pt x="341" y="99"/>
                </a:lnTo>
                <a:lnTo>
                  <a:pt x="341" y="96"/>
                </a:lnTo>
                <a:lnTo>
                  <a:pt x="341" y="110"/>
                </a:lnTo>
                <a:lnTo>
                  <a:pt x="342" y="135"/>
                </a:lnTo>
                <a:lnTo>
                  <a:pt x="342" y="126"/>
                </a:lnTo>
                <a:lnTo>
                  <a:pt x="342" y="129"/>
                </a:lnTo>
                <a:lnTo>
                  <a:pt x="343" y="247"/>
                </a:lnTo>
                <a:lnTo>
                  <a:pt x="343" y="390"/>
                </a:lnTo>
                <a:lnTo>
                  <a:pt x="343" y="388"/>
                </a:lnTo>
                <a:lnTo>
                  <a:pt x="343" y="434"/>
                </a:lnTo>
                <a:lnTo>
                  <a:pt x="344" y="454"/>
                </a:lnTo>
                <a:lnTo>
                  <a:pt x="344" y="441"/>
                </a:lnTo>
                <a:lnTo>
                  <a:pt x="345" y="434"/>
                </a:lnTo>
                <a:lnTo>
                  <a:pt x="345" y="419"/>
                </a:lnTo>
                <a:lnTo>
                  <a:pt x="345" y="434"/>
                </a:lnTo>
                <a:lnTo>
                  <a:pt x="345" y="426"/>
                </a:lnTo>
                <a:lnTo>
                  <a:pt x="346" y="438"/>
                </a:lnTo>
                <a:lnTo>
                  <a:pt x="346" y="402"/>
                </a:lnTo>
                <a:lnTo>
                  <a:pt x="346" y="385"/>
                </a:lnTo>
                <a:lnTo>
                  <a:pt x="347" y="403"/>
                </a:lnTo>
                <a:lnTo>
                  <a:pt x="347" y="409"/>
                </a:lnTo>
                <a:lnTo>
                  <a:pt x="347" y="372"/>
                </a:lnTo>
                <a:lnTo>
                  <a:pt x="348" y="359"/>
                </a:lnTo>
                <a:lnTo>
                  <a:pt x="348" y="372"/>
                </a:lnTo>
                <a:lnTo>
                  <a:pt x="348" y="388"/>
                </a:lnTo>
                <a:lnTo>
                  <a:pt x="349" y="361"/>
                </a:lnTo>
                <a:lnTo>
                  <a:pt x="349" y="364"/>
                </a:lnTo>
                <a:lnTo>
                  <a:pt x="349" y="355"/>
                </a:lnTo>
                <a:lnTo>
                  <a:pt x="349" y="365"/>
                </a:lnTo>
                <a:lnTo>
                  <a:pt x="350" y="356"/>
                </a:lnTo>
                <a:lnTo>
                  <a:pt x="350" y="347"/>
                </a:lnTo>
                <a:lnTo>
                  <a:pt x="350" y="372"/>
                </a:lnTo>
                <a:lnTo>
                  <a:pt x="351" y="368"/>
                </a:lnTo>
                <a:lnTo>
                  <a:pt x="351" y="353"/>
                </a:lnTo>
                <a:lnTo>
                  <a:pt x="351" y="348"/>
                </a:lnTo>
                <a:lnTo>
                  <a:pt x="352" y="341"/>
                </a:lnTo>
                <a:lnTo>
                  <a:pt x="352" y="340"/>
                </a:lnTo>
                <a:lnTo>
                  <a:pt x="352" y="312"/>
                </a:lnTo>
                <a:lnTo>
                  <a:pt x="353" y="321"/>
                </a:lnTo>
                <a:lnTo>
                  <a:pt x="353" y="329"/>
                </a:lnTo>
                <a:lnTo>
                  <a:pt x="353" y="334"/>
                </a:lnTo>
                <a:lnTo>
                  <a:pt x="353" y="334"/>
                </a:lnTo>
                <a:lnTo>
                  <a:pt x="354" y="321"/>
                </a:lnTo>
                <a:lnTo>
                  <a:pt x="354" y="348"/>
                </a:lnTo>
                <a:lnTo>
                  <a:pt x="354" y="351"/>
                </a:lnTo>
                <a:lnTo>
                  <a:pt x="354" y="335"/>
                </a:lnTo>
                <a:lnTo>
                  <a:pt x="355" y="335"/>
                </a:lnTo>
                <a:lnTo>
                  <a:pt x="355" y="333"/>
                </a:lnTo>
                <a:lnTo>
                  <a:pt x="356" y="329"/>
                </a:lnTo>
                <a:lnTo>
                  <a:pt x="356" y="322"/>
                </a:lnTo>
                <a:lnTo>
                  <a:pt x="356" y="303"/>
                </a:lnTo>
                <a:lnTo>
                  <a:pt x="356" y="296"/>
                </a:lnTo>
                <a:lnTo>
                  <a:pt x="357" y="275"/>
                </a:lnTo>
                <a:lnTo>
                  <a:pt x="357" y="262"/>
                </a:lnTo>
                <a:lnTo>
                  <a:pt x="357" y="263"/>
                </a:lnTo>
                <a:lnTo>
                  <a:pt x="358" y="200"/>
                </a:lnTo>
                <a:lnTo>
                  <a:pt x="358" y="200"/>
                </a:lnTo>
                <a:lnTo>
                  <a:pt x="358" y="212"/>
                </a:lnTo>
                <a:lnTo>
                  <a:pt x="359" y="225"/>
                </a:lnTo>
                <a:lnTo>
                  <a:pt x="359" y="211"/>
                </a:lnTo>
                <a:lnTo>
                  <a:pt x="359" y="200"/>
                </a:lnTo>
                <a:lnTo>
                  <a:pt x="360" y="213"/>
                </a:lnTo>
                <a:lnTo>
                  <a:pt x="360" y="164"/>
                </a:lnTo>
                <a:lnTo>
                  <a:pt x="360" y="115"/>
                </a:lnTo>
                <a:lnTo>
                  <a:pt x="360" y="113"/>
                </a:lnTo>
                <a:lnTo>
                  <a:pt x="361" y="124"/>
                </a:lnTo>
                <a:lnTo>
                  <a:pt x="361" y="109"/>
                </a:lnTo>
                <a:lnTo>
                  <a:pt x="361" y="94"/>
                </a:lnTo>
                <a:lnTo>
                  <a:pt x="362" y="94"/>
                </a:lnTo>
                <a:lnTo>
                  <a:pt x="362" y="77"/>
                </a:lnTo>
                <a:lnTo>
                  <a:pt x="362" y="66"/>
                </a:lnTo>
                <a:lnTo>
                  <a:pt x="363" y="81"/>
                </a:lnTo>
                <a:lnTo>
                  <a:pt x="363" y="75"/>
                </a:lnTo>
                <a:lnTo>
                  <a:pt x="363" y="70"/>
                </a:lnTo>
                <a:lnTo>
                  <a:pt x="364" y="68"/>
                </a:lnTo>
                <a:lnTo>
                  <a:pt x="364" y="55"/>
                </a:lnTo>
                <a:lnTo>
                  <a:pt x="364" y="49"/>
                </a:lnTo>
                <a:lnTo>
                  <a:pt x="364" y="51"/>
                </a:lnTo>
                <a:lnTo>
                  <a:pt x="365" y="26"/>
                </a:lnTo>
                <a:lnTo>
                  <a:pt x="365" y="54"/>
                </a:lnTo>
                <a:lnTo>
                  <a:pt x="366" y="42"/>
                </a:lnTo>
                <a:lnTo>
                  <a:pt x="366" y="38"/>
                </a:lnTo>
                <a:lnTo>
                  <a:pt x="366" y="29"/>
                </a:lnTo>
                <a:lnTo>
                  <a:pt x="366" y="45"/>
                </a:lnTo>
                <a:lnTo>
                  <a:pt x="367" y="63"/>
                </a:lnTo>
                <a:lnTo>
                  <a:pt x="367" y="84"/>
                </a:lnTo>
                <a:lnTo>
                  <a:pt x="367" y="135"/>
                </a:lnTo>
                <a:lnTo>
                  <a:pt x="367" y="174"/>
                </a:lnTo>
                <a:lnTo>
                  <a:pt x="368" y="180"/>
                </a:lnTo>
                <a:lnTo>
                  <a:pt x="368" y="223"/>
                </a:lnTo>
                <a:lnTo>
                  <a:pt x="368" y="193"/>
                </a:lnTo>
                <a:lnTo>
                  <a:pt x="369" y="65"/>
                </a:lnTo>
                <a:lnTo>
                  <a:pt x="369" y="40"/>
                </a:lnTo>
                <a:lnTo>
                  <a:pt x="369" y="42"/>
                </a:lnTo>
                <a:lnTo>
                  <a:pt x="370" y="33"/>
                </a:lnTo>
                <a:lnTo>
                  <a:pt x="370" y="30"/>
                </a:lnTo>
                <a:lnTo>
                  <a:pt x="370" y="25"/>
                </a:lnTo>
                <a:lnTo>
                  <a:pt x="371" y="12"/>
                </a:lnTo>
                <a:lnTo>
                  <a:pt x="371" y="21"/>
                </a:lnTo>
                <a:lnTo>
                  <a:pt x="371" y="18"/>
                </a:lnTo>
                <a:lnTo>
                  <a:pt x="371" y="17"/>
                </a:lnTo>
                <a:lnTo>
                  <a:pt x="372" y="16"/>
                </a:lnTo>
                <a:lnTo>
                  <a:pt x="372" y="10"/>
                </a:lnTo>
                <a:lnTo>
                  <a:pt x="372" y="7"/>
                </a:lnTo>
                <a:lnTo>
                  <a:pt x="373" y="15"/>
                </a:lnTo>
                <a:lnTo>
                  <a:pt x="373" y="3"/>
                </a:lnTo>
                <a:lnTo>
                  <a:pt x="373" y="11"/>
                </a:lnTo>
                <a:lnTo>
                  <a:pt x="374" y="22"/>
                </a:lnTo>
                <a:lnTo>
                  <a:pt x="374" y="22"/>
                </a:lnTo>
                <a:lnTo>
                  <a:pt x="374" y="77"/>
                </a:lnTo>
                <a:lnTo>
                  <a:pt x="375" y="122"/>
                </a:lnTo>
                <a:lnTo>
                  <a:pt x="375" y="108"/>
                </a:lnTo>
                <a:lnTo>
                  <a:pt x="375" y="154"/>
                </a:lnTo>
                <a:lnTo>
                  <a:pt x="375" y="282"/>
                </a:lnTo>
                <a:lnTo>
                  <a:pt x="376" y="332"/>
                </a:lnTo>
                <a:lnTo>
                  <a:pt x="376" y="309"/>
                </a:lnTo>
                <a:lnTo>
                  <a:pt x="377" y="316"/>
                </a:lnTo>
                <a:lnTo>
                  <a:pt x="377" y="321"/>
                </a:lnTo>
                <a:lnTo>
                  <a:pt x="377" y="291"/>
                </a:lnTo>
                <a:lnTo>
                  <a:pt x="377" y="312"/>
                </a:lnTo>
                <a:lnTo>
                  <a:pt x="378" y="298"/>
                </a:lnTo>
                <a:lnTo>
                  <a:pt x="378" y="293"/>
                </a:lnTo>
                <a:lnTo>
                  <a:pt x="378" y="285"/>
                </a:lnTo>
                <a:lnTo>
                  <a:pt x="379" y="270"/>
                </a:lnTo>
                <a:lnTo>
                  <a:pt x="379" y="262"/>
                </a:lnTo>
                <a:lnTo>
                  <a:pt x="379" y="253"/>
                </a:lnTo>
                <a:lnTo>
                  <a:pt x="379" y="235"/>
                </a:lnTo>
                <a:lnTo>
                  <a:pt x="380" y="237"/>
                </a:lnTo>
                <a:lnTo>
                  <a:pt x="380" y="231"/>
                </a:lnTo>
                <a:lnTo>
                  <a:pt x="381" y="232"/>
                </a:lnTo>
                <a:lnTo>
                  <a:pt x="381" y="208"/>
                </a:lnTo>
                <a:lnTo>
                  <a:pt x="381" y="213"/>
                </a:lnTo>
                <a:lnTo>
                  <a:pt x="381" y="201"/>
                </a:lnTo>
                <a:lnTo>
                  <a:pt x="382" y="196"/>
                </a:lnTo>
                <a:lnTo>
                  <a:pt x="382" y="189"/>
                </a:lnTo>
                <a:lnTo>
                  <a:pt x="382" y="199"/>
                </a:lnTo>
                <a:lnTo>
                  <a:pt x="382" y="196"/>
                </a:lnTo>
                <a:lnTo>
                  <a:pt x="383" y="192"/>
                </a:lnTo>
                <a:lnTo>
                  <a:pt x="383" y="198"/>
                </a:lnTo>
                <a:lnTo>
                  <a:pt x="383" y="225"/>
                </a:lnTo>
                <a:lnTo>
                  <a:pt x="384" y="258"/>
                </a:lnTo>
                <a:lnTo>
                  <a:pt x="384" y="206"/>
                </a:lnTo>
                <a:lnTo>
                  <a:pt x="384" y="173"/>
                </a:lnTo>
                <a:lnTo>
                  <a:pt x="385" y="132"/>
                </a:lnTo>
                <a:lnTo>
                  <a:pt x="385" y="128"/>
                </a:lnTo>
                <a:lnTo>
                  <a:pt x="385" y="144"/>
                </a:lnTo>
                <a:lnTo>
                  <a:pt x="386" y="176"/>
                </a:lnTo>
                <a:lnTo>
                  <a:pt x="386" y="176"/>
                </a:lnTo>
                <a:lnTo>
                  <a:pt x="386" y="195"/>
                </a:lnTo>
                <a:lnTo>
                  <a:pt x="386" y="227"/>
                </a:lnTo>
                <a:lnTo>
                  <a:pt x="387" y="236"/>
                </a:lnTo>
                <a:lnTo>
                  <a:pt x="387" y="251"/>
                </a:lnTo>
                <a:lnTo>
                  <a:pt x="388" y="224"/>
                </a:lnTo>
                <a:lnTo>
                  <a:pt x="388" y="199"/>
                </a:lnTo>
                <a:lnTo>
                  <a:pt x="388" y="110"/>
                </a:lnTo>
                <a:lnTo>
                  <a:pt x="388" y="111"/>
                </a:lnTo>
                <a:lnTo>
                  <a:pt x="389" y="105"/>
                </a:lnTo>
                <a:lnTo>
                  <a:pt x="389" y="107"/>
                </a:lnTo>
                <a:lnTo>
                  <a:pt x="389" y="113"/>
                </a:lnTo>
                <a:lnTo>
                  <a:pt x="390" y="103"/>
                </a:lnTo>
                <a:lnTo>
                  <a:pt x="390" y="107"/>
                </a:lnTo>
                <a:lnTo>
                  <a:pt x="390" y="132"/>
                </a:lnTo>
                <a:lnTo>
                  <a:pt x="390" y="128"/>
                </a:lnTo>
                <a:lnTo>
                  <a:pt x="391" y="154"/>
                </a:lnTo>
                <a:lnTo>
                  <a:pt x="391" y="196"/>
                </a:lnTo>
                <a:lnTo>
                  <a:pt x="392" y="205"/>
                </a:lnTo>
                <a:lnTo>
                  <a:pt x="392" y="187"/>
                </a:lnTo>
                <a:lnTo>
                  <a:pt x="392" y="139"/>
                </a:lnTo>
                <a:lnTo>
                  <a:pt x="392" y="148"/>
                </a:lnTo>
                <a:lnTo>
                  <a:pt x="393" y="130"/>
                </a:lnTo>
                <a:lnTo>
                  <a:pt x="393" y="139"/>
                </a:lnTo>
                <a:lnTo>
                  <a:pt x="393" y="141"/>
                </a:lnTo>
                <a:lnTo>
                  <a:pt x="394" y="137"/>
                </a:lnTo>
                <a:lnTo>
                  <a:pt x="394" y="132"/>
                </a:lnTo>
                <a:lnTo>
                  <a:pt x="394" y="142"/>
                </a:lnTo>
                <a:lnTo>
                  <a:pt x="394" y="121"/>
                </a:lnTo>
                <a:lnTo>
                  <a:pt x="395" y="102"/>
                </a:lnTo>
                <a:lnTo>
                  <a:pt x="395" y="106"/>
                </a:lnTo>
                <a:lnTo>
                  <a:pt x="396" y="105"/>
                </a:lnTo>
                <a:lnTo>
                  <a:pt x="396" y="111"/>
                </a:lnTo>
                <a:lnTo>
                  <a:pt x="396" y="97"/>
                </a:lnTo>
                <a:lnTo>
                  <a:pt x="396" y="97"/>
                </a:lnTo>
                <a:lnTo>
                  <a:pt x="397" y="89"/>
                </a:lnTo>
                <a:lnTo>
                  <a:pt x="397" y="83"/>
                </a:lnTo>
                <a:lnTo>
                  <a:pt x="397" y="97"/>
                </a:lnTo>
                <a:lnTo>
                  <a:pt x="397" y="95"/>
                </a:lnTo>
                <a:lnTo>
                  <a:pt x="398" y="92"/>
                </a:lnTo>
                <a:lnTo>
                  <a:pt x="398" y="100"/>
                </a:lnTo>
                <a:lnTo>
                  <a:pt x="399" y="89"/>
                </a:lnTo>
                <a:lnTo>
                  <a:pt x="399" y="94"/>
                </a:lnTo>
                <a:lnTo>
                  <a:pt x="399" y="107"/>
                </a:lnTo>
                <a:lnTo>
                  <a:pt x="399" y="148"/>
                </a:lnTo>
                <a:lnTo>
                  <a:pt x="400" y="230"/>
                </a:lnTo>
                <a:lnTo>
                  <a:pt x="400" y="219"/>
                </a:lnTo>
                <a:lnTo>
                  <a:pt x="400" y="157"/>
                </a:lnTo>
                <a:lnTo>
                  <a:pt x="401" y="98"/>
                </a:lnTo>
                <a:lnTo>
                  <a:pt x="401" y="119"/>
                </a:lnTo>
                <a:lnTo>
                  <a:pt x="401" y="115"/>
                </a:lnTo>
                <a:lnTo>
                  <a:pt x="401" y="124"/>
                </a:lnTo>
                <a:lnTo>
                  <a:pt x="402" y="127"/>
                </a:lnTo>
                <a:lnTo>
                  <a:pt x="402" y="134"/>
                </a:lnTo>
                <a:lnTo>
                  <a:pt x="403" y="140"/>
                </a:lnTo>
                <a:lnTo>
                  <a:pt x="403" y="117"/>
                </a:lnTo>
                <a:lnTo>
                  <a:pt x="403" y="119"/>
                </a:lnTo>
                <a:lnTo>
                  <a:pt x="403" y="127"/>
                </a:lnTo>
                <a:lnTo>
                  <a:pt x="404" y="128"/>
                </a:lnTo>
                <a:lnTo>
                  <a:pt x="404" y="129"/>
                </a:lnTo>
                <a:lnTo>
                  <a:pt x="404" y="132"/>
                </a:lnTo>
                <a:lnTo>
                  <a:pt x="405" y="126"/>
                </a:lnTo>
                <a:lnTo>
                  <a:pt x="405" y="109"/>
                </a:lnTo>
                <a:lnTo>
                  <a:pt x="405" y="117"/>
                </a:lnTo>
                <a:lnTo>
                  <a:pt x="405" y="111"/>
                </a:lnTo>
                <a:lnTo>
                  <a:pt x="406" y="106"/>
                </a:lnTo>
                <a:lnTo>
                  <a:pt x="406" y="103"/>
                </a:lnTo>
                <a:lnTo>
                  <a:pt x="407" y="135"/>
                </a:lnTo>
                <a:lnTo>
                  <a:pt x="407" y="131"/>
                </a:lnTo>
                <a:lnTo>
                  <a:pt x="407" y="230"/>
                </a:lnTo>
                <a:lnTo>
                  <a:pt x="407" y="358"/>
                </a:lnTo>
                <a:lnTo>
                  <a:pt x="408" y="426"/>
                </a:lnTo>
                <a:lnTo>
                  <a:pt x="408" y="455"/>
                </a:lnTo>
                <a:lnTo>
                  <a:pt x="408" y="436"/>
                </a:lnTo>
                <a:lnTo>
                  <a:pt x="408" y="407"/>
                </a:lnTo>
                <a:lnTo>
                  <a:pt x="409" y="362"/>
                </a:lnTo>
                <a:lnTo>
                  <a:pt x="409" y="367"/>
                </a:lnTo>
                <a:lnTo>
                  <a:pt x="410" y="347"/>
                </a:lnTo>
                <a:lnTo>
                  <a:pt x="410" y="333"/>
                </a:lnTo>
                <a:lnTo>
                  <a:pt x="410" y="327"/>
                </a:lnTo>
                <a:lnTo>
                  <a:pt x="410" y="308"/>
                </a:lnTo>
                <a:lnTo>
                  <a:pt x="411" y="325"/>
                </a:lnTo>
                <a:lnTo>
                  <a:pt x="411" y="329"/>
                </a:lnTo>
                <a:lnTo>
                  <a:pt x="411" y="323"/>
                </a:lnTo>
                <a:lnTo>
                  <a:pt x="412" y="330"/>
                </a:lnTo>
                <a:lnTo>
                  <a:pt x="412" y="306"/>
                </a:lnTo>
                <a:lnTo>
                  <a:pt x="412" y="337"/>
                </a:lnTo>
                <a:lnTo>
                  <a:pt x="412" y="348"/>
                </a:lnTo>
                <a:lnTo>
                  <a:pt x="413" y="336"/>
                </a:lnTo>
                <a:lnTo>
                  <a:pt x="413" y="341"/>
                </a:lnTo>
                <a:lnTo>
                  <a:pt x="414" y="314"/>
                </a:lnTo>
                <a:lnTo>
                  <a:pt x="414" y="335"/>
                </a:lnTo>
                <a:lnTo>
                  <a:pt x="414" y="363"/>
                </a:lnTo>
                <a:lnTo>
                  <a:pt x="414" y="364"/>
                </a:lnTo>
                <a:lnTo>
                  <a:pt x="415" y="380"/>
                </a:lnTo>
                <a:lnTo>
                  <a:pt x="415" y="362"/>
                </a:lnTo>
                <a:lnTo>
                  <a:pt x="415" y="330"/>
                </a:lnTo>
                <a:lnTo>
                  <a:pt x="416" y="372"/>
                </a:lnTo>
                <a:lnTo>
                  <a:pt x="416" y="357"/>
                </a:lnTo>
                <a:lnTo>
                  <a:pt x="416" y="360"/>
                </a:lnTo>
                <a:lnTo>
                  <a:pt x="416" y="368"/>
                </a:lnTo>
                <a:lnTo>
                  <a:pt x="417" y="380"/>
                </a:lnTo>
                <a:lnTo>
                  <a:pt x="417" y="353"/>
                </a:lnTo>
                <a:lnTo>
                  <a:pt x="418" y="366"/>
                </a:lnTo>
                <a:lnTo>
                  <a:pt x="418" y="357"/>
                </a:lnTo>
                <a:lnTo>
                  <a:pt x="418" y="345"/>
                </a:lnTo>
                <a:lnTo>
                  <a:pt x="418" y="361"/>
                </a:lnTo>
                <a:lnTo>
                  <a:pt x="419" y="374"/>
                </a:lnTo>
                <a:lnTo>
                  <a:pt x="419" y="375"/>
                </a:lnTo>
                <a:lnTo>
                  <a:pt x="419" y="370"/>
                </a:lnTo>
                <a:lnTo>
                  <a:pt x="420" y="362"/>
                </a:lnTo>
                <a:lnTo>
                  <a:pt x="420" y="384"/>
                </a:lnTo>
                <a:lnTo>
                  <a:pt x="420" y="376"/>
                </a:lnTo>
                <a:lnTo>
                  <a:pt x="421" y="332"/>
                </a:lnTo>
                <a:lnTo>
                  <a:pt x="421" y="363"/>
                </a:lnTo>
                <a:lnTo>
                  <a:pt x="421" y="353"/>
                </a:lnTo>
                <a:lnTo>
                  <a:pt x="422" y="369"/>
                </a:lnTo>
                <a:lnTo>
                  <a:pt x="422" y="379"/>
                </a:lnTo>
                <a:lnTo>
                  <a:pt x="422" y="362"/>
                </a:lnTo>
                <a:lnTo>
                  <a:pt x="422" y="349"/>
                </a:lnTo>
                <a:lnTo>
                  <a:pt x="423" y="323"/>
                </a:lnTo>
                <a:lnTo>
                  <a:pt x="423" y="313"/>
                </a:lnTo>
                <a:lnTo>
                  <a:pt x="423" y="339"/>
                </a:lnTo>
                <a:lnTo>
                  <a:pt x="423" y="318"/>
                </a:lnTo>
                <a:lnTo>
                  <a:pt x="424" y="314"/>
                </a:lnTo>
                <a:lnTo>
                  <a:pt x="424" y="262"/>
                </a:lnTo>
                <a:lnTo>
                  <a:pt x="425" y="223"/>
                </a:lnTo>
                <a:lnTo>
                  <a:pt x="425" y="195"/>
                </a:lnTo>
                <a:lnTo>
                  <a:pt x="425" y="182"/>
                </a:lnTo>
                <a:lnTo>
                  <a:pt x="425" y="187"/>
                </a:lnTo>
                <a:lnTo>
                  <a:pt x="426" y="208"/>
                </a:lnTo>
                <a:lnTo>
                  <a:pt x="426" y="185"/>
                </a:lnTo>
                <a:lnTo>
                  <a:pt x="426" y="202"/>
                </a:lnTo>
                <a:lnTo>
                  <a:pt x="427" y="202"/>
                </a:lnTo>
                <a:lnTo>
                  <a:pt x="427" y="188"/>
                </a:lnTo>
                <a:lnTo>
                  <a:pt x="427" y="190"/>
                </a:lnTo>
                <a:lnTo>
                  <a:pt x="427" y="206"/>
                </a:lnTo>
                <a:lnTo>
                  <a:pt x="428" y="185"/>
                </a:lnTo>
                <a:lnTo>
                  <a:pt x="428" y="168"/>
                </a:lnTo>
                <a:lnTo>
                  <a:pt x="429" y="183"/>
                </a:lnTo>
                <a:lnTo>
                  <a:pt x="429" y="181"/>
                </a:lnTo>
                <a:lnTo>
                  <a:pt x="429" y="177"/>
                </a:lnTo>
                <a:lnTo>
                  <a:pt x="429" y="184"/>
                </a:lnTo>
                <a:lnTo>
                  <a:pt x="430" y="187"/>
                </a:lnTo>
                <a:lnTo>
                  <a:pt x="430" y="185"/>
                </a:lnTo>
                <a:lnTo>
                  <a:pt x="430" y="165"/>
                </a:lnTo>
                <a:lnTo>
                  <a:pt x="431" y="171"/>
                </a:lnTo>
                <a:lnTo>
                  <a:pt x="431" y="178"/>
                </a:lnTo>
                <a:lnTo>
                  <a:pt x="431" y="178"/>
                </a:lnTo>
                <a:lnTo>
                  <a:pt x="432" y="179"/>
                </a:lnTo>
                <a:lnTo>
                  <a:pt x="432" y="231"/>
                </a:lnTo>
                <a:lnTo>
                  <a:pt x="432" y="253"/>
                </a:lnTo>
                <a:lnTo>
                  <a:pt x="433" y="283"/>
                </a:lnTo>
                <a:lnTo>
                  <a:pt x="433" y="239"/>
                </a:lnTo>
                <a:lnTo>
                  <a:pt x="433" y="193"/>
                </a:lnTo>
                <a:lnTo>
                  <a:pt x="433" y="146"/>
                </a:lnTo>
                <a:lnTo>
                  <a:pt x="434" y="149"/>
                </a:lnTo>
                <a:lnTo>
                  <a:pt x="434" y="159"/>
                </a:lnTo>
                <a:lnTo>
                  <a:pt x="434" y="154"/>
                </a:lnTo>
                <a:lnTo>
                  <a:pt x="435" y="177"/>
                </a:lnTo>
                <a:lnTo>
                  <a:pt x="435" y="186"/>
                </a:lnTo>
                <a:lnTo>
                  <a:pt x="435" y="175"/>
                </a:lnTo>
                <a:lnTo>
                  <a:pt x="436" y="175"/>
                </a:lnTo>
                <a:lnTo>
                  <a:pt x="436" y="186"/>
                </a:lnTo>
                <a:lnTo>
                  <a:pt x="436" y="204"/>
                </a:lnTo>
                <a:lnTo>
                  <a:pt x="437" y="198"/>
                </a:lnTo>
                <a:lnTo>
                  <a:pt x="437" y="179"/>
                </a:lnTo>
                <a:lnTo>
                  <a:pt x="437" y="175"/>
                </a:lnTo>
                <a:lnTo>
                  <a:pt x="437" y="189"/>
                </a:lnTo>
                <a:lnTo>
                  <a:pt x="438" y="195"/>
                </a:lnTo>
                <a:lnTo>
                  <a:pt x="438" y="195"/>
                </a:lnTo>
                <a:lnTo>
                  <a:pt x="439" y="187"/>
                </a:lnTo>
                <a:lnTo>
                  <a:pt x="439" y="179"/>
                </a:lnTo>
                <a:lnTo>
                  <a:pt x="439" y="190"/>
                </a:lnTo>
                <a:lnTo>
                  <a:pt x="439" y="191"/>
                </a:lnTo>
                <a:lnTo>
                  <a:pt x="440" y="184"/>
                </a:lnTo>
                <a:lnTo>
                  <a:pt x="440" y="193"/>
                </a:lnTo>
                <a:lnTo>
                  <a:pt x="440" y="263"/>
                </a:lnTo>
                <a:lnTo>
                  <a:pt x="440" y="305"/>
                </a:lnTo>
                <a:lnTo>
                  <a:pt x="441" y="359"/>
                </a:lnTo>
                <a:lnTo>
                  <a:pt x="441" y="306"/>
                </a:lnTo>
                <a:lnTo>
                  <a:pt x="441" y="284"/>
                </a:lnTo>
                <a:lnTo>
                  <a:pt x="442" y="279"/>
                </a:lnTo>
                <a:lnTo>
                  <a:pt x="442" y="275"/>
                </a:lnTo>
                <a:lnTo>
                  <a:pt x="442" y="290"/>
                </a:lnTo>
                <a:lnTo>
                  <a:pt x="443" y="282"/>
                </a:lnTo>
                <a:lnTo>
                  <a:pt x="443" y="256"/>
                </a:lnTo>
                <a:lnTo>
                  <a:pt x="443" y="261"/>
                </a:lnTo>
                <a:lnTo>
                  <a:pt x="444" y="255"/>
                </a:lnTo>
                <a:lnTo>
                  <a:pt x="444" y="230"/>
                </a:lnTo>
                <a:lnTo>
                  <a:pt x="444" y="210"/>
                </a:lnTo>
                <a:lnTo>
                  <a:pt x="444" y="216"/>
                </a:lnTo>
                <a:lnTo>
                  <a:pt x="445" y="228"/>
                </a:lnTo>
                <a:lnTo>
                  <a:pt x="445" y="203"/>
                </a:lnTo>
                <a:lnTo>
                  <a:pt x="445" y="185"/>
                </a:lnTo>
                <a:lnTo>
                  <a:pt x="446" y="174"/>
                </a:lnTo>
                <a:lnTo>
                  <a:pt x="446" y="170"/>
                </a:lnTo>
                <a:lnTo>
                  <a:pt x="446" y="173"/>
                </a:lnTo>
                <a:lnTo>
                  <a:pt x="447" y="179"/>
                </a:lnTo>
                <a:lnTo>
                  <a:pt x="447" y="161"/>
                </a:lnTo>
                <a:lnTo>
                  <a:pt x="447" y="173"/>
                </a:lnTo>
                <a:lnTo>
                  <a:pt x="448" y="152"/>
                </a:lnTo>
                <a:lnTo>
                  <a:pt x="448" y="143"/>
                </a:lnTo>
                <a:lnTo>
                  <a:pt x="448" y="137"/>
                </a:lnTo>
                <a:lnTo>
                  <a:pt x="448" y="222"/>
                </a:lnTo>
                <a:lnTo>
                  <a:pt x="449" y="242"/>
                </a:lnTo>
                <a:lnTo>
                  <a:pt x="449" y="204"/>
                </a:lnTo>
                <a:lnTo>
                  <a:pt x="450" y="164"/>
                </a:lnTo>
                <a:lnTo>
                  <a:pt x="450" y="173"/>
                </a:lnTo>
                <a:lnTo>
                  <a:pt x="450" y="180"/>
                </a:lnTo>
                <a:lnTo>
                  <a:pt x="450" y="185"/>
                </a:lnTo>
                <a:lnTo>
                  <a:pt x="451" y="187"/>
                </a:lnTo>
                <a:lnTo>
                  <a:pt x="451" y="202"/>
                </a:lnTo>
                <a:lnTo>
                  <a:pt x="451" y="212"/>
                </a:lnTo>
                <a:lnTo>
                  <a:pt x="451" y="224"/>
                </a:lnTo>
                <a:lnTo>
                  <a:pt x="452" y="217"/>
                </a:lnTo>
                <a:lnTo>
                  <a:pt x="452" y="242"/>
                </a:lnTo>
                <a:lnTo>
                  <a:pt x="452" y="234"/>
                </a:lnTo>
                <a:lnTo>
                  <a:pt x="453" y="219"/>
                </a:lnTo>
                <a:lnTo>
                  <a:pt x="453" y="203"/>
                </a:lnTo>
                <a:lnTo>
                  <a:pt x="454" y="198"/>
                </a:lnTo>
                <a:lnTo>
                  <a:pt x="454" y="195"/>
                </a:lnTo>
                <a:lnTo>
                  <a:pt x="454" y="202"/>
                </a:lnTo>
                <a:lnTo>
                  <a:pt x="454" y="212"/>
                </a:lnTo>
                <a:lnTo>
                  <a:pt x="455" y="217"/>
                </a:lnTo>
                <a:lnTo>
                  <a:pt x="455" y="218"/>
                </a:lnTo>
                <a:lnTo>
                  <a:pt x="455" y="232"/>
                </a:lnTo>
                <a:lnTo>
                  <a:pt x="455" y="249"/>
                </a:lnTo>
                <a:lnTo>
                  <a:pt x="456" y="283"/>
                </a:lnTo>
                <a:lnTo>
                  <a:pt x="456" y="293"/>
                </a:lnTo>
                <a:lnTo>
                  <a:pt x="456" y="231"/>
                </a:lnTo>
                <a:lnTo>
                  <a:pt x="457" y="220"/>
                </a:lnTo>
                <a:lnTo>
                  <a:pt x="457" y="217"/>
                </a:lnTo>
                <a:lnTo>
                  <a:pt x="457" y="215"/>
                </a:lnTo>
                <a:lnTo>
                  <a:pt x="458" y="218"/>
                </a:lnTo>
                <a:lnTo>
                  <a:pt x="458" y="201"/>
                </a:lnTo>
                <a:lnTo>
                  <a:pt x="458" y="200"/>
                </a:lnTo>
                <a:lnTo>
                  <a:pt x="459" y="202"/>
                </a:lnTo>
                <a:lnTo>
                  <a:pt x="459" y="210"/>
                </a:lnTo>
                <a:lnTo>
                  <a:pt x="459" y="212"/>
                </a:lnTo>
                <a:lnTo>
                  <a:pt x="459" y="200"/>
                </a:lnTo>
                <a:lnTo>
                  <a:pt x="460" y="179"/>
                </a:lnTo>
                <a:lnTo>
                  <a:pt x="460" y="174"/>
                </a:lnTo>
                <a:lnTo>
                  <a:pt x="461" y="191"/>
                </a:lnTo>
                <a:lnTo>
                  <a:pt x="461" y="187"/>
                </a:lnTo>
                <a:lnTo>
                  <a:pt x="461" y="183"/>
                </a:lnTo>
                <a:lnTo>
                  <a:pt x="461" y="175"/>
                </a:lnTo>
                <a:lnTo>
                  <a:pt x="462" y="180"/>
                </a:lnTo>
                <a:lnTo>
                  <a:pt x="462" y="183"/>
                </a:lnTo>
                <a:lnTo>
                  <a:pt x="462" y="187"/>
                </a:lnTo>
                <a:lnTo>
                  <a:pt x="463" y="178"/>
                </a:lnTo>
                <a:lnTo>
                  <a:pt x="463" y="183"/>
                </a:lnTo>
                <a:lnTo>
                  <a:pt x="463" y="188"/>
                </a:lnTo>
                <a:lnTo>
                  <a:pt x="463" y="173"/>
                </a:lnTo>
                <a:lnTo>
                  <a:pt x="464" y="189"/>
                </a:lnTo>
                <a:lnTo>
                  <a:pt x="464" y="175"/>
                </a:lnTo>
                <a:lnTo>
                  <a:pt x="465" y="189"/>
                </a:lnTo>
                <a:lnTo>
                  <a:pt x="465" y="204"/>
                </a:lnTo>
                <a:lnTo>
                  <a:pt x="465" y="221"/>
                </a:lnTo>
                <a:lnTo>
                  <a:pt x="465" y="179"/>
                </a:lnTo>
                <a:lnTo>
                  <a:pt x="466" y="150"/>
                </a:lnTo>
                <a:lnTo>
                  <a:pt x="466" y="162"/>
                </a:lnTo>
                <a:lnTo>
                  <a:pt x="466" y="181"/>
                </a:lnTo>
                <a:lnTo>
                  <a:pt x="466" y="187"/>
                </a:lnTo>
                <a:lnTo>
                  <a:pt x="467" y="200"/>
                </a:lnTo>
                <a:lnTo>
                  <a:pt x="467" y="207"/>
                </a:lnTo>
                <a:lnTo>
                  <a:pt x="467" y="218"/>
                </a:lnTo>
                <a:lnTo>
                  <a:pt x="468" y="205"/>
                </a:lnTo>
                <a:lnTo>
                  <a:pt x="468" y="205"/>
                </a:lnTo>
                <a:lnTo>
                  <a:pt x="468" y="216"/>
                </a:lnTo>
                <a:lnTo>
                  <a:pt x="469" y="212"/>
                </a:lnTo>
                <a:lnTo>
                  <a:pt x="469" y="203"/>
                </a:lnTo>
                <a:lnTo>
                  <a:pt x="469" y="210"/>
                </a:lnTo>
                <a:lnTo>
                  <a:pt x="470" y="209"/>
                </a:lnTo>
                <a:lnTo>
                  <a:pt x="470" y="209"/>
                </a:lnTo>
                <a:lnTo>
                  <a:pt x="470" y="200"/>
                </a:lnTo>
                <a:lnTo>
                  <a:pt x="470" y="202"/>
                </a:lnTo>
                <a:lnTo>
                  <a:pt x="471" y="193"/>
                </a:lnTo>
                <a:lnTo>
                  <a:pt x="471" y="190"/>
                </a:lnTo>
                <a:lnTo>
                  <a:pt x="472" y="195"/>
                </a:lnTo>
                <a:lnTo>
                  <a:pt x="472" y="204"/>
                </a:lnTo>
                <a:lnTo>
                  <a:pt x="472" y="222"/>
                </a:lnTo>
                <a:lnTo>
                  <a:pt x="472" y="282"/>
                </a:lnTo>
                <a:lnTo>
                  <a:pt x="473" y="331"/>
                </a:lnTo>
                <a:lnTo>
                  <a:pt x="473" y="374"/>
                </a:lnTo>
                <a:lnTo>
                  <a:pt x="473" y="359"/>
                </a:lnTo>
                <a:lnTo>
                  <a:pt x="474" y="390"/>
                </a:lnTo>
                <a:lnTo>
                  <a:pt x="474" y="403"/>
                </a:lnTo>
                <a:lnTo>
                  <a:pt x="474" y="374"/>
                </a:lnTo>
                <a:lnTo>
                  <a:pt x="474" y="348"/>
                </a:lnTo>
                <a:lnTo>
                  <a:pt x="475" y="341"/>
                </a:lnTo>
                <a:lnTo>
                  <a:pt x="475" y="333"/>
                </a:lnTo>
                <a:lnTo>
                  <a:pt x="476" y="337"/>
                </a:lnTo>
                <a:lnTo>
                  <a:pt x="476" y="327"/>
                </a:lnTo>
                <a:lnTo>
                  <a:pt x="476" y="314"/>
                </a:lnTo>
                <a:lnTo>
                  <a:pt x="476" y="314"/>
                </a:lnTo>
                <a:lnTo>
                  <a:pt x="477" y="317"/>
                </a:lnTo>
                <a:lnTo>
                  <a:pt x="477" y="305"/>
                </a:lnTo>
                <a:lnTo>
                  <a:pt x="477" y="308"/>
                </a:lnTo>
                <a:lnTo>
                  <a:pt x="478" y="317"/>
                </a:lnTo>
                <a:lnTo>
                  <a:pt x="478" y="312"/>
                </a:lnTo>
                <a:lnTo>
                  <a:pt x="478" y="298"/>
                </a:lnTo>
                <a:lnTo>
                  <a:pt x="478" y="295"/>
                </a:lnTo>
                <a:lnTo>
                  <a:pt x="479" y="304"/>
                </a:lnTo>
                <a:lnTo>
                  <a:pt x="479" y="309"/>
                </a:lnTo>
                <a:lnTo>
                  <a:pt x="480" y="298"/>
                </a:lnTo>
                <a:lnTo>
                  <a:pt x="480" y="305"/>
                </a:lnTo>
                <a:lnTo>
                  <a:pt x="480" y="290"/>
                </a:lnTo>
                <a:lnTo>
                  <a:pt x="480" y="303"/>
                </a:lnTo>
                <a:lnTo>
                  <a:pt x="481" y="333"/>
                </a:lnTo>
                <a:lnTo>
                  <a:pt x="481" y="324"/>
                </a:lnTo>
                <a:lnTo>
                  <a:pt x="481" y="309"/>
                </a:lnTo>
                <a:lnTo>
                  <a:pt x="481" y="285"/>
                </a:lnTo>
                <a:lnTo>
                  <a:pt x="482" y="283"/>
                </a:lnTo>
                <a:lnTo>
                  <a:pt x="482" y="283"/>
                </a:lnTo>
                <a:lnTo>
                  <a:pt x="483" y="303"/>
                </a:lnTo>
                <a:lnTo>
                  <a:pt x="483" y="293"/>
                </a:lnTo>
                <a:lnTo>
                  <a:pt x="483" y="321"/>
                </a:lnTo>
                <a:lnTo>
                  <a:pt x="483" y="311"/>
                </a:lnTo>
                <a:lnTo>
                  <a:pt x="484" y="305"/>
                </a:lnTo>
                <a:lnTo>
                  <a:pt x="484" y="307"/>
                </a:lnTo>
                <a:lnTo>
                  <a:pt x="484" y="284"/>
                </a:lnTo>
                <a:lnTo>
                  <a:pt x="485" y="279"/>
                </a:lnTo>
                <a:lnTo>
                  <a:pt x="485" y="291"/>
                </a:lnTo>
                <a:lnTo>
                  <a:pt x="485" y="301"/>
                </a:lnTo>
                <a:lnTo>
                  <a:pt x="485" y="287"/>
                </a:lnTo>
                <a:lnTo>
                  <a:pt x="486" y="283"/>
                </a:lnTo>
                <a:lnTo>
                  <a:pt x="486" y="296"/>
                </a:lnTo>
                <a:lnTo>
                  <a:pt x="487" y="306"/>
                </a:lnTo>
                <a:lnTo>
                  <a:pt x="487" y="291"/>
                </a:lnTo>
                <a:lnTo>
                  <a:pt x="487" y="291"/>
                </a:lnTo>
                <a:lnTo>
                  <a:pt x="487" y="282"/>
                </a:lnTo>
                <a:lnTo>
                  <a:pt x="488" y="285"/>
                </a:lnTo>
                <a:lnTo>
                  <a:pt x="488" y="263"/>
                </a:lnTo>
                <a:lnTo>
                  <a:pt x="488" y="273"/>
                </a:lnTo>
                <a:lnTo>
                  <a:pt x="489" y="261"/>
                </a:lnTo>
                <a:lnTo>
                  <a:pt x="489" y="239"/>
                </a:lnTo>
                <a:lnTo>
                  <a:pt x="489" y="194"/>
                </a:lnTo>
                <a:lnTo>
                  <a:pt x="489" y="178"/>
                </a:lnTo>
                <a:lnTo>
                  <a:pt x="490" y="201"/>
                </a:lnTo>
                <a:lnTo>
                  <a:pt x="490" y="212"/>
                </a:lnTo>
                <a:lnTo>
                  <a:pt x="491" y="212"/>
                </a:lnTo>
                <a:lnTo>
                  <a:pt x="491" y="216"/>
                </a:lnTo>
                <a:lnTo>
                  <a:pt x="491" y="209"/>
                </a:lnTo>
                <a:lnTo>
                  <a:pt x="491" y="206"/>
                </a:lnTo>
                <a:lnTo>
                  <a:pt x="492" y="228"/>
                </a:lnTo>
                <a:lnTo>
                  <a:pt x="492" y="241"/>
                </a:lnTo>
                <a:lnTo>
                  <a:pt x="492" y="227"/>
                </a:lnTo>
                <a:lnTo>
                  <a:pt x="492" y="210"/>
                </a:lnTo>
                <a:lnTo>
                  <a:pt x="493" y="221"/>
                </a:lnTo>
                <a:lnTo>
                  <a:pt x="493" y="225"/>
                </a:lnTo>
                <a:lnTo>
                  <a:pt x="494" y="221"/>
                </a:lnTo>
                <a:lnTo>
                  <a:pt x="494" y="220"/>
                </a:lnTo>
                <a:lnTo>
                  <a:pt x="494" y="224"/>
                </a:lnTo>
                <a:lnTo>
                  <a:pt x="495" y="213"/>
                </a:lnTo>
                <a:lnTo>
                  <a:pt x="495" y="216"/>
                </a:lnTo>
                <a:lnTo>
                  <a:pt x="495" y="214"/>
                </a:lnTo>
                <a:lnTo>
                  <a:pt x="495" y="218"/>
                </a:lnTo>
                <a:lnTo>
                  <a:pt x="496" y="216"/>
                </a:lnTo>
                <a:lnTo>
                  <a:pt x="496" y="214"/>
                </a:lnTo>
                <a:lnTo>
                  <a:pt x="496" y="209"/>
                </a:lnTo>
                <a:lnTo>
                  <a:pt x="496" y="203"/>
                </a:lnTo>
                <a:lnTo>
                  <a:pt x="497" y="241"/>
                </a:lnTo>
                <a:lnTo>
                  <a:pt x="497" y="281"/>
                </a:lnTo>
                <a:lnTo>
                  <a:pt x="498" y="318"/>
                </a:lnTo>
                <a:lnTo>
                  <a:pt x="498" y="300"/>
                </a:lnTo>
                <a:lnTo>
                  <a:pt x="498" y="267"/>
                </a:lnTo>
                <a:lnTo>
                  <a:pt x="498" y="225"/>
                </a:lnTo>
                <a:lnTo>
                  <a:pt x="499" y="208"/>
                </a:lnTo>
                <a:lnTo>
                  <a:pt x="499" y="228"/>
                </a:lnTo>
                <a:lnTo>
                  <a:pt x="499" y="217"/>
                </a:lnTo>
                <a:lnTo>
                  <a:pt x="500" y="209"/>
                </a:lnTo>
                <a:lnTo>
                  <a:pt x="500" y="216"/>
                </a:lnTo>
                <a:lnTo>
                  <a:pt x="500" y="199"/>
                </a:lnTo>
                <a:lnTo>
                  <a:pt x="500" y="205"/>
                </a:lnTo>
                <a:lnTo>
                  <a:pt x="501" y="202"/>
                </a:lnTo>
                <a:lnTo>
                  <a:pt x="501" y="200"/>
                </a:lnTo>
                <a:lnTo>
                  <a:pt x="502" y="207"/>
                </a:lnTo>
                <a:lnTo>
                  <a:pt x="502" y="200"/>
                </a:lnTo>
                <a:lnTo>
                  <a:pt x="502" y="200"/>
                </a:lnTo>
                <a:lnTo>
                  <a:pt x="502" y="191"/>
                </a:lnTo>
                <a:lnTo>
                  <a:pt x="503" y="184"/>
                </a:lnTo>
                <a:lnTo>
                  <a:pt x="503" y="180"/>
                </a:lnTo>
                <a:lnTo>
                  <a:pt x="503" y="188"/>
                </a:lnTo>
                <a:lnTo>
                  <a:pt x="504" y="190"/>
                </a:lnTo>
                <a:lnTo>
                  <a:pt x="504" y="181"/>
                </a:lnTo>
                <a:lnTo>
                  <a:pt x="504" y="206"/>
                </a:lnTo>
                <a:lnTo>
                  <a:pt x="505" y="201"/>
                </a:lnTo>
                <a:lnTo>
                  <a:pt x="505" y="263"/>
                </a:lnTo>
                <a:lnTo>
                  <a:pt x="505" y="297"/>
                </a:lnTo>
                <a:lnTo>
                  <a:pt x="506" y="325"/>
                </a:lnTo>
                <a:lnTo>
                  <a:pt x="506" y="313"/>
                </a:lnTo>
                <a:lnTo>
                  <a:pt x="506" y="271"/>
                </a:lnTo>
                <a:lnTo>
                  <a:pt x="506" y="248"/>
                </a:lnTo>
                <a:lnTo>
                  <a:pt x="507" y="258"/>
                </a:lnTo>
                <a:lnTo>
                  <a:pt x="507" y="253"/>
                </a:lnTo>
                <a:lnTo>
                  <a:pt x="507" y="267"/>
                </a:lnTo>
                <a:lnTo>
                  <a:pt x="507" y="247"/>
                </a:lnTo>
                <a:lnTo>
                  <a:pt x="508" y="243"/>
                </a:lnTo>
                <a:lnTo>
                  <a:pt x="508" y="255"/>
                </a:lnTo>
                <a:lnTo>
                  <a:pt x="509" y="252"/>
                </a:lnTo>
                <a:lnTo>
                  <a:pt x="509" y="230"/>
                </a:lnTo>
                <a:lnTo>
                  <a:pt x="509" y="230"/>
                </a:lnTo>
                <a:lnTo>
                  <a:pt x="509" y="236"/>
                </a:lnTo>
                <a:lnTo>
                  <a:pt x="510" y="230"/>
                </a:lnTo>
                <a:lnTo>
                  <a:pt x="510" y="225"/>
                </a:lnTo>
                <a:lnTo>
                  <a:pt x="510" y="225"/>
                </a:lnTo>
                <a:lnTo>
                  <a:pt x="511" y="222"/>
                </a:lnTo>
                <a:lnTo>
                  <a:pt x="511" y="220"/>
                </a:lnTo>
                <a:lnTo>
                  <a:pt x="511" y="216"/>
                </a:lnTo>
                <a:lnTo>
                  <a:pt x="512" y="210"/>
                </a:lnTo>
                <a:lnTo>
                  <a:pt x="512" y="197"/>
                </a:lnTo>
                <a:lnTo>
                  <a:pt x="512" y="203"/>
                </a:lnTo>
                <a:lnTo>
                  <a:pt x="513" y="198"/>
                </a:lnTo>
                <a:lnTo>
                  <a:pt x="513" y="207"/>
                </a:lnTo>
                <a:lnTo>
                  <a:pt x="513" y="215"/>
                </a:lnTo>
                <a:lnTo>
                  <a:pt x="513" y="247"/>
                </a:lnTo>
                <a:lnTo>
                  <a:pt x="514" y="265"/>
                </a:lnTo>
                <a:lnTo>
                  <a:pt x="514" y="233"/>
                </a:lnTo>
                <a:lnTo>
                  <a:pt x="514" y="205"/>
                </a:lnTo>
                <a:lnTo>
                  <a:pt x="515" y="204"/>
                </a:lnTo>
                <a:lnTo>
                  <a:pt x="515" y="221"/>
                </a:lnTo>
                <a:lnTo>
                  <a:pt x="515" y="256"/>
                </a:lnTo>
                <a:lnTo>
                  <a:pt x="516" y="274"/>
                </a:lnTo>
                <a:lnTo>
                  <a:pt x="516" y="279"/>
                </a:lnTo>
                <a:lnTo>
                  <a:pt x="516" y="271"/>
                </a:lnTo>
                <a:lnTo>
                  <a:pt x="517" y="285"/>
                </a:lnTo>
                <a:lnTo>
                  <a:pt x="517" y="305"/>
                </a:lnTo>
                <a:lnTo>
                  <a:pt x="517" y="296"/>
                </a:lnTo>
                <a:lnTo>
                  <a:pt x="517" y="270"/>
                </a:lnTo>
                <a:lnTo>
                  <a:pt x="518" y="252"/>
                </a:lnTo>
                <a:lnTo>
                  <a:pt x="518" y="250"/>
                </a:lnTo>
                <a:lnTo>
                  <a:pt x="518" y="254"/>
                </a:lnTo>
                <a:lnTo>
                  <a:pt x="519" y="251"/>
                </a:lnTo>
                <a:lnTo>
                  <a:pt x="519" y="258"/>
                </a:lnTo>
                <a:lnTo>
                  <a:pt x="519" y="252"/>
                </a:lnTo>
                <a:lnTo>
                  <a:pt x="520" y="246"/>
                </a:lnTo>
                <a:lnTo>
                  <a:pt x="520" y="253"/>
                </a:lnTo>
                <a:lnTo>
                  <a:pt x="520" y="251"/>
                </a:lnTo>
                <a:lnTo>
                  <a:pt x="521" y="266"/>
                </a:lnTo>
                <a:lnTo>
                  <a:pt x="521" y="306"/>
                </a:lnTo>
                <a:lnTo>
                  <a:pt x="521" y="311"/>
                </a:lnTo>
                <a:lnTo>
                  <a:pt x="521" y="272"/>
                </a:lnTo>
                <a:lnTo>
                  <a:pt x="522" y="236"/>
                </a:lnTo>
                <a:lnTo>
                  <a:pt x="522" y="216"/>
                </a:lnTo>
                <a:lnTo>
                  <a:pt x="523" y="218"/>
                </a:lnTo>
                <a:lnTo>
                  <a:pt x="523" y="217"/>
                </a:lnTo>
                <a:lnTo>
                  <a:pt x="523" y="218"/>
                </a:lnTo>
                <a:lnTo>
                  <a:pt x="523" y="219"/>
                </a:lnTo>
                <a:lnTo>
                  <a:pt x="524" y="237"/>
                </a:lnTo>
                <a:lnTo>
                  <a:pt x="524" y="242"/>
                </a:lnTo>
                <a:lnTo>
                  <a:pt x="524" y="254"/>
                </a:lnTo>
                <a:lnTo>
                  <a:pt x="524" y="242"/>
                </a:lnTo>
                <a:lnTo>
                  <a:pt x="525" y="236"/>
                </a:lnTo>
                <a:lnTo>
                  <a:pt x="525" y="234"/>
                </a:lnTo>
                <a:lnTo>
                  <a:pt x="525" y="232"/>
                </a:lnTo>
                <a:lnTo>
                  <a:pt x="526" y="224"/>
                </a:lnTo>
                <a:lnTo>
                  <a:pt x="526" y="214"/>
                </a:lnTo>
                <a:lnTo>
                  <a:pt x="526" y="213"/>
                </a:lnTo>
                <a:lnTo>
                  <a:pt x="527" y="222"/>
                </a:lnTo>
                <a:lnTo>
                  <a:pt x="527" y="223"/>
                </a:lnTo>
                <a:lnTo>
                  <a:pt x="527" y="226"/>
                </a:lnTo>
                <a:lnTo>
                  <a:pt x="528" y="222"/>
                </a:lnTo>
                <a:lnTo>
                  <a:pt x="528" y="218"/>
                </a:lnTo>
                <a:lnTo>
                  <a:pt x="528" y="208"/>
                </a:lnTo>
                <a:lnTo>
                  <a:pt x="528" y="219"/>
                </a:lnTo>
                <a:lnTo>
                  <a:pt x="529" y="217"/>
                </a:lnTo>
                <a:lnTo>
                  <a:pt x="529" y="224"/>
                </a:lnTo>
                <a:lnTo>
                  <a:pt x="529" y="226"/>
                </a:lnTo>
                <a:lnTo>
                  <a:pt x="530" y="262"/>
                </a:lnTo>
                <a:lnTo>
                  <a:pt x="530" y="252"/>
                </a:lnTo>
                <a:lnTo>
                  <a:pt x="530" y="222"/>
                </a:lnTo>
                <a:lnTo>
                  <a:pt x="531" y="204"/>
                </a:lnTo>
                <a:lnTo>
                  <a:pt x="531" y="204"/>
                </a:lnTo>
                <a:lnTo>
                  <a:pt x="531" y="234"/>
                </a:lnTo>
                <a:lnTo>
                  <a:pt x="532" y="227"/>
                </a:lnTo>
                <a:lnTo>
                  <a:pt x="532" y="242"/>
                </a:lnTo>
                <a:lnTo>
                  <a:pt x="532" y="254"/>
                </a:lnTo>
                <a:lnTo>
                  <a:pt x="532" y="264"/>
                </a:lnTo>
                <a:lnTo>
                  <a:pt x="533" y="273"/>
                </a:lnTo>
                <a:lnTo>
                  <a:pt x="533" y="266"/>
                </a:lnTo>
                <a:lnTo>
                  <a:pt x="534" y="273"/>
                </a:lnTo>
                <a:lnTo>
                  <a:pt x="534" y="275"/>
                </a:lnTo>
                <a:lnTo>
                  <a:pt x="534" y="275"/>
                </a:lnTo>
                <a:lnTo>
                  <a:pt x="534" y="272"/>
                </a:lnTo>
                <a:lnTo>
                  <a:pt x="535" y="274"/>
                </a:lnTo>
                <a:lnTo>
                  <a:pt x="535" y="271"/>
                </a:lnTo>
                <a:lnTo>
                  <a:pt x="535" y="262"/>
                </a:lnTo>
                <a:lnTo>
                  <a:pt x="536" y="268"/>
                </a:lnTo>
                <a:lnTo>
                  <a:pt x="536" y="274"/>
                </a:lnTo>
                <a:lnTo>
                  <a:pt x="536" y="277"/>
                </a:lnTo>
                <a:lnTo>
                  <a:pt x="536" y="280"/>
                </a:lnTo>
                <a:lnTo>
                  <a:pt x="537" y="333"/>
                </a:lnTo>
                <a:lnTo>
                  <a:pt x="537" y="381"/>
                </a:lnTo>
                <a:lnTo>
                  <a:pt x="538" y="422"/>
                </a:lnTo>
                <a:lnTo>
                  <a:pt x="538" y="402"/>
                </a:lnTo>
                <a:lnTo>
                  <a:pt x="538" y="407"/>
                </a:lnTo>
                <a:lnTo>
                  <a:pt x="538" y="418"/>
                </a:lnTo>
                <a:lnTo>
                  <a:pt x="539" y="446"/>
                </a:lnTo>
                <a:lnTo>
                  <a:pt x="539" y="455"/>
                </a:lnTo>
                <a:lnTo>
                  <a:pt x="539" y="450"/>
                </a:lnTo>
                <a:lnTo>
                  <a:pt x="539" y="441"/>
                </a:lnTo>
                <a:lnTo>
                  <a:pt x="540" y="424"/>
                </a:lnTo>
                <a:lnTo>
                  <a:pt x="540" y="421"/>
                </a:lnTo>
                <a:lnTo>
                  <a:pt x="540" y="409"/>
                </a:lnTo>
                <a:lnTo>
                  <a:pt x="541" y="400"/>
                </a:lnTo>
                <a:lnTo>
                  <a:pt x="541" y="412"/>
                </a:lnTo>
                <a:lnTo>
                  <a:pt x="541" y="425"/>
                </a:lnTo>
                <a:lnTo>
                  <a:pt x="542" y="401"/>
                </a:lnTo>
                <a:lnTo>
                  <a:pt x="542" y="380"/>
                </a:lnTo>
                <a:lnTo>
                  <a:pt x="542" y="387"/>
                </a:lnTo>
                <a:lnTo>
                  <a:pt x="543" y="400"/>
                </a:lnTo>
                <a:lnTo>
                  <a:pt x="543" y="403"/>
                </a:lnTo>
                <a:lnTo>
                  <a:pt x="543" y="406"/>
                </a:lnTo>
                <a:lnTo>
                  <a:pt x="543" y="394"/>
                </a:lnTo>
                <a:lnTo>
                  <a:pt x="544" y="394"/>
                </a:lnTo>
                <a:lnTo>
                  <a:pt x="544" y="395"/>
                </a:lnTo>
                <a:lnTo>
                  <a:pt x="545" y="402"/>
                </a:lnTo>
                <a:lnTo>
                  <a:pt x="545" y="390"/>
                </a:lnTo>
                <a:lnTo>
                  <a:pt x="545" y="357"/>
                </a:lnTo>
                <a:lnTo>
                  <a:pt x="545" y="408"/>
                </a:lnTo>
                <a:lnTo>
                  <a:pt x="546" y="435"/>
                </a:lnTo>
                <a:lnTo>
                  <a:pt x="546" y="412"/>
                </a:lnTo>
                <a:lnTo>
                  <a:pt x="546" y="449"/>
                </a:lnTo>
                <a:lnTo>
                  <a:pt x="547" y="441"/>
                </a:lnTo>
                <a:lnTo>
                  <a:pt x="547" y="438"/>
                </a:lnTo>
                <a:lnTo>
                  <a:pt x="547" y="475"/>
                </a:lnTo>
                <a:lnTo>
                  <a:pt x="547" y="463"/>
                </a:lnTo>
                <a:lnTo>
                  <a:pt x="548" y="478"/>
                </a:lnTo>
                <a:lnTo>
                  <a:pt x="548" y="473"/>
                </a:lnTo>
                <a:lnTo>
                  <a:pt x="549" y="450"/>
                </a:lnTo>
                <a:lnTo>
                  <a:pt x="549" y="446"/>
                </a:lnTo>
                <a:lnTo>
                  <a:pt x="549" y="458"/>
                </a:lnTo>
                <a:lnTo>
                  <a:pt x="549" y="433"/>
                </a:lnTo>
                <a:lnTo>
                  <a:pt x="550" y="409"/>
                </a:lnTo>
                <a:lnTo>
                  <a:pt x="550" y="406"/>
                </a:lnTo>
                <a:lnTo>
                  <a:pt x="550" y="399"/>
                </a:lnTo>
                <a:lnTo>
                  <a:pt x="550" y="402"/>
                </a:lnTo>
                <a:lnTo>
                  <a:pt x="551" y="410"/>
                </a:lnTo>
                <a:lnTo>
                  <a:pt x="551" y="385"/>
                </a:lnTo>
                <a:lnTo>
                  <a:pt x="551" y="382"/>
                </a:lnTo>
                <a:lnTo>
                  <a:pt x="552" y="357"/>
                </a:lnTo>
                <a:lnTo>
                  <a:pt x="552" y="362"/>
                </a:lnTo>
                <a:lnTo>
                  <a:pt x="552" y="372"/>
                </a:lnTo>
                <a:lnTo>
                  <a:pt x="553" y="350"/>
                </a:lnTo>
                <a:lnTo>
                  <a:pt x="553" y="365"/>
                </a:lnTo>
                <a:lnTo>
                  <a:pt x="553" y="372"/>
                </a:lnTo>
                <a:lnTo>
                  <a:pt x="554" y="339"/>
                </a:lnTo>
                <a:lnTo>
                  <a:pt x="554" y="335"/>
                </a:lnTo>
                <a:lnTo>
                  <a:pt x="554" y="333"/>
                </a:lnTo>
                <a:lnTo>
                  <a:pt x="554" y="239"/>
                </a:lnTo>
                <a:lnTo>
                  <a:pt x="555" y="211"/>
                </a:lnTo>
                <a:lnTo>
                  <a:pt x="555" y="204"/>
                </a:lnTo>
                <a:lnTo>
                  <a:pt x="556" y="216"/>
                </a:lnTo>
                <a:lnTo>
                  <a:pt x="556" y="235"/>
                </a:lnTo>
                <a:lnTo>
                  <a:pt x="556" y="244"/>
                </a:lnTo>
                <a:lnTo>
                  <a:pt x="556" y="258"/>
                </a:lnTo>
                <a:lnTo>
                  <a:pt x="557" y="247"/>
                </a:lnTo>
                <a:lnTo>
                  <a:pt x="557" y="248"/>
                </a:lnTo>
                <a:lnTo>
                  <a:pt x="557" y="267"/>
                </a:lnTo>
                <a:lnTo>
                  <a:pt x="558" y="252"/>
                </a:lnTo>
                <a:lnTo>
                  <a:pt x="558" y="249"/>
                </a:lnTo>
                <a:lnTo>
                  <a:pt x="558" y="250"/>
                </a:lnTo>
                <a:lnTo>
                  <a:pt x="558" y="255"/>
                </a:lnTo>
                <a:lnTo>
                  <a:pt x="559" y="249"/>
                </a:lnTo>
                <a:lnTo>
                  <a:pt x="559" y="230"/>
                </a:lnTo>
                <a:lnTo>
                  <a:pt x="560" y="223"/>
                </a:lnTo>
                <a:lnTo>
                  <a:pt x="560" y="255"/>
                </a:lnTo>
                <a:lnTo>
                  <a:pt x="560" y="248"/>
                </a:lnTo>
                <a:lnTo>
                  <a:pt x="560" y="264"/>
                </a:lnTo>
                <a:lnTo>
                  <a:pt x="561" y="259"/>
                </a:lnTo>
                <a:lnTo>
                  <a:pt x="561" y="270"/>
                </a:lnTo>
                <a:lnTo>
                  <a:pt x="561" y="256"/>
                </a:lnTo>
                <a:lnTo>
                  <a:pt x="562" y="242"/>
                </a:lnTo>
                <a:lnTo>
                  <a:pt x="562" y="256"/>
                </a:lnTo>
                <a:lnTo>
                  <a:pt x="562" y="291"/>
                </a:lnTo>
                <a:lnTo>
                  <a:pt x="562" y="331"/>
                </a:lnTo>
                <a:lnTo>
                  <a:pt x="563" y="352"/>
                </a:lnTo>
                <a:lnTo>
                  <a:pt x="563" y="344"/>
                </a:lnTo>
                <a:lnTo>
                  <a:pt x="564" y="321"/>
                </a:lnTo>
                <a:lnTo>
                  <a:pt x="564" y="261"/>
                </a:lnTo>
                <a:lnTo>
                  <a:pt x="564" y="238"/>
                </a:lnTo>
                <a:lnTo>
                  <a:pt x="564" y="240"/>
                </a:lnTo>
                <a:lnTo>
                  <a:pt x="565" y="244"/>
                </a:lnTo>
                <a:lnTo>
                  <a:pt x="565" y="265"/>
                </a:lnTo>
                <a:lnTo>
                  <a:pt x="565" y="267"/>
                </a:lnTo>
                <a:lnTo>
                  <a:pt x="565" y="266"/>
                </a:lnTo>
                <a:lnTo>
                  <a:pt x="566" y="274"/>
                </a:lnTo>
                <a:lnTo>
                  <a:pt x="566" y="275"/>
                </a:lnTo>
                <a:lnTo>
                  <a:pt x="567" y="275"/>
                </a:lnTo>
                <a:lnTo>
                  <a:pt x="567" y="285"/>
                </a:lnTo>
                <a:lnTo>
                  <a:pt x="567" y="272"/>
                </a:lnTo>
                <a:lnTo>
                  <a:pt x="567" y="264"/>
                </a:lnTo>
                <a:lnTo>
                  <a:pt x="568" y="278"/>
                </a:lnTo>
                <a:lnTo>
                  <a:pt x="568" y="268"/>
                </a:lnTo>
                <a:lnTo>
                  <a:pt x="568" y="262"/>
                </a:lnTo>
                <a:lnTo>
                  <a:pt x="569" y="270"/>
                </a:lnTo>
                <a:lnTo>
                  <a:pt x="569" y="270"/>
                </a:lnTo>
                <a:lnTo>
                  <a:pt x="569" y="265"/>
                </a:lnTo>
                <a:lnTo>
                  <a:pt x="569" y="279"/>
                </a:lnTo>
                <a:lnTo>
                  <a:pt x="570" y="290"/>
                </a:lnTo>
                <a:lnTo>
                  <a:pt x="570" y="327"/>
                </a:lnTo>
                <a:lnTo>
                  <a:pt x="571" y="343"/>
                </a:lnTo>
                <a:lnTo>
                  <a:pt x="571" y="373"/>
                </a:lnTo>
                <a:lnTo>
                  <a:pt x="571" y="358"/>
                </a:lnTo>
                <a:lnTo>
                  <a:pt x="571" y="323"/>
                </a:lnTo>
                <a:lnTo>
                  <a:pt x="572" y="316"/>
                </a:lnTo>
                <a:lnTo>
                  <a:pt x="572" y="307"/>
                </a:lnTo>
                <a:lnTo>
                  <a:pt x="572" y="332"/>
                </a:lnTo>
                <a:lnTo>
                  <a:pt x="573" y="315"/>
                </a:lnTo>
                <a:lnTo>
                  <a:pt x="573" y="300"/>
                </a:lnTo>
                <a:lnTo>
                  <a:pt x="573" y="324"/>
                </a:lnTo>
                <a:lnTo>
                  <a:pt x="573" y="313"/>
                </a:lnTo>
                <a:lnTo>
                  <a:pt x="574" y="292"/>
                </a:lnTo>
                <a:lnTo>
                  <a:pt x="574" y="285"/>
                </a:lnTo>
                <a:lnTo>
                  <a:pt x="575" y="297"/>
                </a:lnTo>
                <a:lnTo>
                  <a:pt x="575" y="314"/>
                </a:lnTo>
                <a:lnTo>
                  <a:pt x="575" y="283"/>
                </a:lnTo>
                <a:lnTo>
                  <a:pt x="575" y="281"/>
                </a:lnTo>
                <a:lnTo>
                  <a:pt x="576" y="288"/>
                </a:lnTo>
                <a:lnTo>
                  <a:pt x="576" y="287"/>
                </a:lnTo>
                <a:lnTo>
                  <a:pt x="576" y="272"/>
                </a:lnTo>
                <a:lnTo>
                  <a:pt x="577" y="285"/>
                </a:lnTo>
                <a:lnTo>
                  <a:pt x="577" y="271"/>
                </a:lnTo>
                <a:lnTo>
                  <a:pt x="577" y="257"/>
                </a:lnTo>
                <a:lnTo>
                  <a:pt x="578" y="260"/>
                </a:lnTo>
                <a:lnTo>
                  <a:pt x="578" y="276"/>
                </a:lnTo>
                <a:lnTo>
                  <a:pt x="578" y="284"/>
                </a:lnTo>
                <a:lnTo>
                  <a:pt x="579" y="327"/>
                </a:lnTo>
                <a:lnTo>
                  <a:pt x="579" y="332"/>
                </a:lnTo>
                <a:lnTo>
                  <a:pt x="579" y="286"/>
                </a:lnTo>
                <a:lnTo>
                  <a:pt x="579" y="273"/>
                </a:lnTo>
                <a:lnTo>
                  <a:pt x="580" y="268"/>
                </a:lnTo>
                <a:lnTo>
                  <a:pt x="580" y="278"/>
                </a:lnTo>
                <a:lnTo>
                  <a:pt x="580" y="303"/>
                </a:lnTo>
                <a:lnTo>
                  <a:pt x="580" y="337"/>
                </a:lnTo>
                <a:lnTo>
                  <a:pt x="581" y="347"/>
                </a:lnTo>
                <a:lnTo>
                  <a:pt x="581" y="363"/>
                </a:lnTo>
                <a:lnTo>
                  <a:pt x="582" y="372"/>
                </a:lnTo>
                <a:lnTo>
                  <a:pt x="582" y="368"/>
                </a:lnTo>
                <a:lnTo>
                  <a:pt x="582" y="347"/>
                </a:lnTo>
                <a:lnTo>
                  <a:pt x="582" y="302"/>
                </a:lnTo>
                <a:lnTo>
                  <a:pt x="583" y="262"/>
                </a:lnTo>
                <a:lnTo>
                  <a:pt x="583" y="227"/>
                </a:lnTo>
                <a:lnTo>
                  <a:pt x="583" y="238"/>
                </a:lnTo>
                <a:lnTo>
                  <a:pt x="584" y="250"/>
                </a:lnTo>
                <a:lnTo>
                  <a:pt x="584" y="252"/>
                </a:lnTo>
                <a:lnTo>
                  <a:pt x="584" y="258"/>
                </a:lnTo>
                <a:lnTo>
                  <a:pt x="585" y="269"/>
                </a:lnTo>
                <a:lnTo>
                  <a:pt x="585" y="268"/>
                </a:lnTo>
                <a:lnTo>
                  <a:pt x="585" y="270"/>
                </a:lnTo>
                <a:lnTo>
                  <a:pt x="586" y="264"/>
                </a:lnTo>
                <a:lnTo>
                  <a:pt x="586" y="308"/>
                </a:lnTo>
                <a:lnTo>
                  <a:pt x="586" y="262"/>
                </a:lnTo>
                <a:lnTo>
                  <a:pt x="586" y="223"/>
                </a:lnTo>
                <a:lnTo>
                  <a:pt x="587" y="230"/>
                </a:lnTo>
                <a:lnTo>
                  <a:pt x="587" y="252"/>
                </a:lnTo>
                <a:lnTo>
                  <a:pt x="587" y="260"/>
                </a:lnTo>
                <a:lnTo>
                  <a:pt x="588" y="269"/>
                </a:lnTo>
                <a:lnTo>
                  <a:pt x="588" y="263"/>
                </a:lnTo>
                <a:lnTo>
                  <a:pt x="588" y="265"/>
                </a:lnTo>
                <a:lnTo>
                  <a:pt x="589" y="273"/>
                </a:lnTo>
                <a:lnTo>
                  <a:pt x="589" y="293"/>
                </a:lnTo>
                <a:lnTo>
                  <a:pt x="589" y="276"/>
                </a:lnTo>
                <a:lnTo>
                  <a:pt x="590" y="269"/>
                </a:lnTo>
                <a:lnTo>
                  <a:pt x="590" y="280"/>
                </a:lnTo>
                <a:lnTo>
                  <a:pt x="590" y="277"/>
                </a:lnTo>
                <a:lnTo>
                  <a:pt x="590" y="263"/>
                </a:lnTo>
                <a:lnTo>
                  <a:pt x="591" y="275"/>
                </a:lnTo>
                <a:lnTo>
                  <a:pt x="591" y="265"/>
                </a:lnTo>
                <a:lnTo>
                  <a:pt x="591" y="275"/>
                </a:lnTo>
                <a:lnTo>
                  <a:pt x="591" y="262"/>
                </a:lnTo>
                <a:lnTo>
                  <a:pt x="592" y="279"/>
                </a:lnTo>
                <a:lnTo>
                  <a:pt x="592" y="268"/>
                </a:lnTo>
                <a:lnTo>
                  <a:pt x="593" y="267"/>
                </a:lnTo>
                <a:lnTo>
                  <a:pt x="593" y="274"/>
                </a:lnTo>
                <a:lnTo>
                  <a:pt x="593" y="277"/>
                </a:lnTo>
                <a:lnTo>
                  <a:pt x="593" y="292"/>
                </a:lnTo>
                <a:lnTo>
                  <a:pt x="594" y="303"/>
                </a:lnTo>
                <a:lnTo>
                  <a:pt x="594" y="284"/>
                </a:lnTo>
                <a:lnTo>
                  <a:pt x="594" y="291"/>
                </a:lnTo>
                <a:lnTo>
                  <a:pt x="595" y="257"/>
                </a:lnTo>
                <a:lnTo>
                  <a:pt x="595" y="231"/>
                </a:lnTo>
                <a:lnTo>
                  <a:pt x="596" y="255"/>
                </a:lnTo>
                <a:lnTo>
                  <a:pt x="596" y="278"/>
                </a:lnTo>
                <a:lnTo>
                  <a:pt x="596" y="279"/>
                </a:lnTo>
                <a:lnTo>
                  <a:pt x="596" y="315"/>
                </a:lnTo>
                <a:lnTo>
                  <a:pt x="597" y="316"/>
                </a:lnTo>
                <a:lnTo>
                  <a:pt x="597" y="330"/>
                </a:lnTo>
                <a:lnTo>
                  <a:pt x="597" y="317"/>
                </a:lnTo>
                <a:lnTo>
                  <a:pt x="597" y="323"/>
                </a:lnTo>
                <a:lnTo>
                  <a:pt x="598" y="317"/>
                </a:lnTo>
                <a:lnTo>
                  <a:pt x="598" y="316"/>
                </a:lnTo>
                <a:lnTo>
                  <a:pt x="598" y="320"/>
                </a:lnTo>
                <a:lnTo>
                  <a:pt x="599" y="311"/>
                </a:lnTo>
                <a:lnTo>
                  <a:pt x="599" y="315"/>
                </a:lnTo>
                <a:lnTo>
                  <a:pt x="599" y="314"/>
                </a:lnTo>
                <a:lnTo>
                  <a:pt x="600" y="312"/>
                </a:lnTo>
                <a:lnTo>
                  <a:pt x="600" y="313"/>
                </a:lnTo>
                <a:lnTo>
                  <a:pt x="600" y="306"/>
                </a:lnTo>
                <a:lnTo>
                  <a:pt x="601" y="328"/>
                </a:lnTo>
                <a:lnTo>
                  <a:pt x="601" y="336"/>
                </a:lnTo>
                <a:lnTo>
                  <a:pt x="601" y="340"/>
                </a:lnTo>
                <a:lnTo>
                  <a:pt x="601" y="323"/>
                </a:lnTo>
                <a:lnTo>
                  <a:pt x="602" y="351"/>
                </a:lnTo>
                <a:lnTo>
                  <a:pt x="602" y="406"/>
                </a:lnTo>
                <a:lnTo>
                  <a:pt x="602" y="448"/>
                </a:lnTo>
                <a:lnTo>
                  <a:pt x="603" y="444"/>
                </a:lnTo>
                <a:lnTo>
                  <a:pt x="603" y="440"/>
                </a:lnTo>
                <a:lnTo>
                  <a:pt x="603" y="444"/>
                </a:lnTo>
                <a:lnTo>
                  <a:pt x="604" y="444"/>
                </a:lnTo>
                <a:lnTo>
                  <a:pt x="604" y="449"/>
                </a:lnTo>
                <a:lnTo>
                  <a:pt x="604" y="450"/>
                </a:lnTo>
                <a:lnTo>
                  <a:pt x="605" y="432"/>
                </a:lnTo>
                <a:lnTo>
                  <a:pt x="605" y="440"/>
                </a:lnTo>
                <a:lnTo>
                  <a:pt x="605" y="453"/>
                </a:lnTo>
                <a:lnTo>
                  <a:pt x="605" y="418"/>
                </a:lnTo>
                <a:lnTo>
                  <a:pt x="606" y="403"/>
                </a:lnTo>
                <a:lnTo>
                  <a:pt x="606" y="414"/>
                </a:lnTo>
                <a:lnTo>
                  <a:pt x="607" y="414"/>
                </a:lnTo>
                <a:lnTo>
                  <a:pt x="607" y="422"/>
                </a:lnTo>
                <a:lnTo>
                  <a:pt x="607" y="414"/>
                </a:lnTo>
                <a:lnTo>
                  <a:pt x="607" y="419"/>
                </a:lnTo>
                <a:lnTo>
                  <a:pt x="608" y="448"/>
                </a:lnTo>
                <a:lnTo>
                  <a:pt x="608" y="456"/>
                </a:lnTo>
                <a:lnTo>
                  <a:pt x="608" y="455"/>
                </a:lnTo>
                <a:lnTo>
                  <a:pt x="608" y="459"/>
                </a:lnTo>
                <a:lnTo>
                  <a:pt x="609" y="472"/>
                </a:lnTo>
                <a:lnTo>
                  <a:pt x="609" y="454"/>
                </a:lnTo>
                <a:lnTo>
                  <a:pt x="609" y="444"/>
                </a:lnTo>
                <a:lnTo>
                  <a:pt x="610" y="432"/>
                </a:lnTo>
                <a:lnTo>
                  <a:pt x="610" y="454"/>
                </a:lnTo>
                <a:lnTo>
                  <a:pt x="610" y="438"/>
                </a:lnTo>
                <a:lnTo>
                  <a:pt x="611" y="421"/>
                </a:lnTo>
                <a:lnTo>
                  <a:pt x="611" y="415"/>
                </a:lnTo>
                <a:lnTo>
                  <a:pt x="611" y="410"/>
                </a:lnTo>
                <a:lnTo>
                  <a:pt x="612" y="418"/>
                </a:lnTo>
                <a:lnTo>
                  <a:pt x="612" y="413"/>
                </a:lnTo>
                <a:lnTo>
                  <a:pt x="612" y="393"/>
                </a:lnTo>
                <a:lnTo>
                  <a:pt x="612" y="415"/>
                </a:lnTo>
                <a:lnTo>
                  <a:pt x="613" y="422"/>
                </a:lnTo>
                <a:lnTo>
                  <a:pt x="613" y="409"/>
                </a:lnTo>
                <a:lnTo>
                  <a:pt x="613" y="405"/>
                </a:lnTo>
                <a:lnTo>
                  <a:pt x="614" y="422"/>
                </a:lnTo>
                <a:lnTo>
                  <a:pt x="614" y="423"/>
                </a:lnTo>
                <a:lnTo>
                  <a:pt x="614" y="420"/>
                </a:lnTo>
                <a:lnTo>
                  <a:pt x="615" y="422"/>
                </a:lnTo>
                <a:lnTo>
                  <a:pt x="615" y="417"/>
                </a:lnTo>
                <a:lnTo>
                  <a:pt x="615" y="422"/>
                </a:lnTo>
                <a:lnTo>
                  <a:pt x="616" y="417"/>
                </a:lnTo>
                <a:lnTo>
                  <a:pt x="616" y="409"/>
                </a:lnTo>
                <a:lnTo>
                  <a:pt x="616" y="428"/>
                </a:lnTo>
                <a:lnTo>
                  <a:pt x="616" y="408"/>
                </a:lnTo>
                <a:lnTo>
                  <a:pt x="617" y="404"/>
                </a:lnTo>
                <a:lnTo>
                  <a:pt x="617" y="401"/>
                </a:lnTo>
                <a:lnTo>
                  <a:pt x="618" y="406"/>
                </a:lnTo>
                <a:lnTo>
                  <a:pt x="618" y="391"/>
                </a:lnTo>
                <a:lnTo>
                  <a:pt x="618" y="377"/>
                </a:lnTo>
                <a:lnTo>
                  <a:pt x="618" y="359"/>
                </a:lnTo>
                <a:lnTo>
                  <a:pt x="619" y="349"/>
                </a:lnTo>
                <a:lnTo>
                  <a:pt x="619" y="338"/>
                </a:lnTo>
                <a:lnTo>
                  <a:pt x="619" y="248"/>
                </a:lnTo>
                <a:lnTo>
                  <a:pt x="620" y="218"/>
                </a:lnTo>
                <a:lnTo>
                  <a:pt x="620" y="196"/>
                </a:lnTo>
                <a:lnTo>
                  <a:pt x="620" y="229"/>
                </a:lnTo>
                <a:lnTo>
                  <a:pt x="620" y="236"/>
                </a:lnTo>
                <a:lnTo>
                  <a:pt x="621" y="254"/>
                </a:lnTo>
                <a:lnTo>
                  <a:pt x="621" y="270"/>
                </a:lnTo>
                <a:lnTo>
                  <a:pt x="622" y="270"/>
                </a:lnTo>
                <a:lnTo>
                  <a:pt x="622" y="261"/>
                </a:lnTo>
                <a:lnTo>
                  <a:pt x="622" y="279"/>
                </a:lnTo>
                <a:lnTo>
                  <a:pt x="622" y="268"/>
                </a:lnTo>
                <a:lnTo>
                  <a:pt x="623" y="267"/>
                </a:lnTo>
                <a:lnTo>
                  <a:pt x="623" y="264"/>
                </a:lnTo>
                <a:lnTo>
                  <a:pt x="623" y="272"/>
                </a:lnTo>
                <a:lnTo>
                  <a:pt x="623" y="265"/>
                </a:lnTo>
                <a:lnTo>
                  <a:pt x="624" y="263"/>
                </a:lnTo>
                <a:lnTo>
                  <a:pt x="624" y="261"/>
                </a:lnTo>
                <a:lnTo>
                  <a:pt x="624" y="256"/>
                </a:lnTo>
                <a:lnTo>
                  <a:pt x="625" y="265"/>
                </a:lnTo>
                <a:lnTo>
                  <a:pt x="625" y="252"/>
                </a:lnTo>
                <a:lnTo>
                  <a:pt x="625" y="240"/>
                </a:lnTo>
                <a:lnTo>
                  <a:pt x="626" y="246"/>
                </a:lnTo>
                <a:lnTo>
                  <a:pt x="626" y="248"/>
                </a:lnTo>
                <a:lnTo>
                  <a:pt x="626" y="253"/>
                </a:lnTo>
                <a:lnTo>
                  <a:pt x="627" y="248"/>
                </a:lnTo>
                <a:lnTo>
                  <a:pt x="627" y="311"/>
                </a:lnTo>
                <a:lnTo>
                  <a:pt x="627" y="361"/>
                </a:lnTo>
                <a:lnTo>
                  <a:pt x="627" y="353"/>
                </a:lnTo>
                <a:lnTo>
                  <a:pt x="628" y="256"/>
                </a:lnTo>
                <a:lnTo>
                  <a:pt x="628" y="230"/>
                </a:lnTo>
                <a:lnTo>
                  <a:pt x="629" y="236"/>
                </a:lnTo>
                <a:lnTo>
                  <a:pt x="629" y="250"/>
                </a:lnTo>
                <a:lnTo>
                  <a:pt x="629" y="262"/>
                </a:lnTo>
                <a:lnTo>
                  <a:pt x="629" y="259"/>
                </a:lnTo>
                <a:lnTo>
                  <a:pt x="630" y="281"/>
                </a:lnTo>
                <a:lnTo>
                  <a:pt x="630" y="283"/>
                </a:lnTo>
                <a:lnTo>
                  <a:pt x="630" y="284"/>
                </a:lnTo>
                <a:lnTo>
                  <a:pt x="631" y="269"/>
                </a:lnTo>
                <a:lnTo>
                  <a:pt x="631" y="273"/>
                </a:lnTo>
                <a:lnTo>
                  <a:pt x="631" y="277"/>
                </a:lnTo>
                <a:lnTo>
                  <a:pt x="631" y="284"/>
                </a:lnTo>
                <a:lnTo>
                  <a:pt x="632" y="286"/>
                </a:lnTo>
                <a:lnTo>
                  <a:pt x="632" y="280"/>
                </a:lnTo>
                <a:lnTo>
                  <a:pt x="633" y="274"/>
                </a:lnTo>
                <a:lnTo>
                  <a:pt x="633" y="261"/>
                </a:lnTo>
                <a:lnTo>
                  <a:pt x="633" y="262"/>
                </a:lnTo>
                <a:lnTo>
                  <a:pt x="633" y="256"/>
                </a:lnTo>
                <a:lnTo>
                  <a:pt x="634" y="258"/>
                </a:lnTo>
                <a:lnTo>
                  <a:pt x="634" y="257"/>
                </a:lnTo>
                <a:lnTo>
                  <a:pt x="634" y="250"/>
                </a:lnTo>
                <a:lnTo>
                  <a:pt x="634" y="294"/>
                </a:lnTo>
                <a:lnTo>
                  <a:pt x="635" y="299"/>
                </a:lnTo>
                <a:lnTo>
                  <a:pt x="635" y="307"/>
                </a:lnTo>
                <a:lnTo>
                  <a:pt x="635" y="345"/>
                </a:lnTo>
                <a:lnTo>
                  <a:pt x="636" y="309"/>
                </a:lnTo>
                <a:lnTo>
                  <a:pt x="636" y="298"/>
                </a:lnTo>
                <a:lnTo>
                  <a:pt x="637" y="310"/>
                </a:lnTo>
                <a:lnTo>
                  <a:pt x="637" y="313"/>
                </a:lnTo>
                <a:lnTo>
                  <a:pt x="637" y="296"/>
                </a:lnTo>
                <a:lnTo>
                  <a:pt x="637" y="310"/>
                </a:lnTo>
                <a:lnTo>
                  <a:pt x="638" y="308"/>
                </a:lnTo>
                <a:lnTo>
                  <a:pt x="638" y="304"/>
                </a:lnTo>
                <a:lnTo>
                  <a:pt x="638" y="304"/>
                </a:lnTo>
                <a:lnTo>
                  <a:pt x="638" y="294"/>
                </a:lnTo>
                <a:lnTo>
                  <a:pt x="639" y="296"/>
                </a:lnTo>
                <a:lnTo>
                  <a:pt x="639" y="287"/>
                </a:lnTo>
                <a:lnTo>
                  <a:pt x="640" y="283"/>
                </a:lnTo>
                <a:lnTo>
                  <a:pt x="640" y="247"/>
                </a:lnTo>
                <a:lnTo>
                  <a:pt x="640" y="267"/>
                </a:lnTo>
                <a:lnTo>
                  <a:pt x="640" y="264"/>
                </a:lnTo>
                <a:lnTo>
                  <a:pt x="641" y="269"/>
                </a:lnTo>
                <a:lnTo>
                  <a:pt x="641" y="257"/>
                </a:lnTo>
                <a:lnTo>
                  <a:pt x="641" y="257"/>
                </a:lnTo>
                <a:lnTo>
                  <a:pt x="642" y="262"/>
                </a:lnTo>
                <a:lnTo>
                  <a:pt x="642" y="253"/>
                </a:lnTo>
                <a:lnTo>
                  <a:pt x="642" y="256"/>
                </a:lnTo>
                <a:lnTo>
                  <a:pt x="642" y="249"/>
                </a:lnTo>
                <a:lnTo>
                  <a:pt x="643" y="238"/>
                </a:lnTo>
                <a:lnTo>
                  <a:pt x="643" y="238"/>
                </a:lnTo>
                <a:lnTo>
                  <a:pt x="644" y="355"/>
                </a:lnTo>
                <a:lnTo>
                  <a:pt x="644" y="331"/>
                </a:lnTo>
                <a:lnTo>
                  <a:pt x="644" y="285"/>
                </a:lnTo>
                <a:lnTo>
                  <a:pt x="644" y="293"/>
                </a:lnTo>
                <a:lnTo>
                  <a:pt x="645" y="297"/>
                </a:lnTo>
                <a:lnTo>
                  <a:pt x="645" y="305"/>
                </a:lnTo>
                <a:lnTo>
                  <a:pt x="645" y="336"/>
                </a:lnTo>
                <a:lnTo>
                  <a:pt x="646" y="336"/>
                </a:lnTo>
                <a:lnTo>
                  <a:pt x="646" y="339"/>
                </a:lnTo>
                <a:lnTo>
                  <a:pt x="646" y="346"/>
                </a:lnTo>
                <a:lnTo>
                  <a:pt x="646" y="356"/>
                </a:lnTo>
                <a:lnTo>
                  <a:pt x="647" y="359"/>
                </a:lnTo>
                <a:lnTo>
                  <a:pt x="647" y="367"/>
                </a:lnTo>
                <a:lnTo>
                  <a:pt x="648" y="324"/>
                </a:lnTo>
                <a:lnTo>
                  <a:pt x="648" y="313"/>
                </a:lnTo>
                <a:lnTo>
                  <a:pt x="648" y="314"/>
                </a:lnTo>
                <a:lnTo>
                  <a:pt x="648" y="320"/>
                </a:lnTo>
                <a:lnTo>
                  <a:pt x="649" y="315"/>
                </a:lnTo>
                <a:lnTo>
                  <a:pt x="649" y="320"/>
                </a:lnTo>
                <a:lnTo>
                  <a:pt x="649" y="330"/>
                </a:lnTo>
                <a:lnTo>
                  <a:pt x="649" y="330"/>
                </a:lnTo>
                <a:lnTo>
                  <a:pt x="650" y="329"/>
                </a:lnTo>
                <a:lnTo>
                  <a:pt x="650" y="313"/>
                </a:lnTo>
                <a:lnTo>
                  <a:pt x="651" y="365"/>
                </a:lnTo>
                <a:lnTo>
                  <a:pt x="651" y="415"/>
                </a:lnTo>
                <a:lnTo>
                  <a:pt x="651" y="329"/>
                </a:lnTo>
                <a:lnTo>
                  <a:pt x="651" y="287"/>
                </a:lnTo>
                <a:lnTo>
                  <a:pt x="652" y="300"/>
                </a:lnTo>
                <a:lnTo>
                  <a:pt x="652" y="305"/>
                </a:lnTo>
                <a:lnTo>
                  <a:pt x="652" y="316"/>
                </a:lnTo>
                <a:lnTo>
                  <a:pt x="653" y="319"/>
                </a:lnTo>
                <a:lnTo>
                  <a:pt x="653" y="324"/>
                </a:lnTo>
                <a:lnTo>
                  <a:pt x="653" y="337"/>
                </a:lnTo>
                <a:lnTo>
                  <a:pt x="653" y="333"/>
                </a:lnTo>
                <a:lnTo>
                  <a:pt x="654" y="325"/>
                </a:lnTo>
                <a:lnTo>
                  <a:pt x="654" y="320"/>
                </a:lnTo>
                <a:lnTo>
                  <a:pt x="655" y="310"/>
                </a:lnTo>
                <a:lnTo>
                  <a:pt x="655" y="320"/>
                </a:lnTo>
                <a:lnTo>
                  <a:pt x="655" y="335"/>
                </a:lnTo>
                <a:lnTo>
                  <a:pt x="655" y="335"/>
                </a:lnTo>
                <a:lnTo>
                  <a:pt x="656" y="337"/>
                </a:lnTo>
                <a:lnTo>
                  <a:pt x="656" y="334"/>
                </a:lnTo>
                <a:lnTo>
                  <a:pt x="656" y="332"/>
                </a:lnTo>
                <a:lnTo>
                  <a:pt x="657" y="317"/>
                </a:lnTo>
                <a:lnTo>
                  <a:pt x="657" y="331"/>
                </a:lnTo>
                <a:lnTo>
                  <a:pt x="657" y="330"/>
                </a:lnTo>
                <a:lnTo>
                  <a:pt x="658" y="323"/>
                </a:lnTo>
                <a:lnTo>
                  <a:pt x="658" y="317"/>
                </a:lnTo>
                <a:lnTo>
                  <a:pt x="658" y="333"/>
                </a:lnTo>
                <a:lnTo>
                  <a:pt x="659" y="327"/>
                </a:lnTo>
                <a:lnTo>
                  <a:pt x="659" y="303"/>
                </a:lnTo>
                <a:lnTo>
                  <a:pt x="659" y="297"/>
                </a:lnTo>
                <a:lnTo>
                  <a:pt x="659" y="361"/>
                </a:lnTo>
                <a:lnTo>
                  <a:pt x="660" y="372"/>
                </a:lnTo>
                <a:lnTo>
                  <a:pt x="660" y="275"/>
                </a:lnTo>
                <a:lnTo>
                  <a:pt x="660" y="273"/>
                </a:lnTo>
                <a:lnTo>
                  <a:pt x="661" y="290"/>
                </a:lnTo>
                <a:lnTo>
                  <a:pt x="661" y="317"/>
                </a:lnTo>
                <a:lnTo>
                  <a:pt x="661" y="317"/>
                </a:lnTo>
                <a:lnTo>
                  <a:pt x="662" y="347"/>
                </a:lnTo>
                <a:lnTo>
                  <a:pt x="662" y="351"/>
                </a:lnTo>
                <a:lnTo>
                  <a:pt x="662" y="355"/>
                </a:lnTo>
                <a:lnTo>
                  <a:pt x="663" y="334"/>
                </a:lnTo>
                <a:lnTo>
                  <a:pt x="663" y="344"/>
                </a:lnTo>
                <a:lnTo>
                  <a:pt x="663" y="343"/>
                </a:lnTo>
                <a:lnTo>
                  <a:pt x="663" y="357"/>
                </a:lnTo>
                <a:lnTo>
                  <a:pt x="664" y="368"/>
                </a:lnTo>
                <a:lnTo>
                  <a:pt x="664" y="374"/>
                </a:lnTo>
                <a:lnTo>
                  <a:pt x="664" y="373"/>
                </a:lnTo>
                <a:lnTo>
                  <a:pt x="664" y="366"/>
                </a:lnTo>
                <a:lnTo>
                  <a:pt x="665" y="367"/>
                </a:lnTo>
                <a:lnTo>
                  <a:pt x="665" y="364"/>
                </a:lnTo>
                <a:lnTo>
                  <a:pt x="666" y="333"/>
                </a:lnTo>
                <a:lnTo>
                  <a:pt x="666" y="338"/>
                </a:lnTo>
                <a:lnTo>
                  <a:pt x="666" y="351"/>
                </a:lnTo>
                <a:lnTo>
                  <a:pt x="666" y="349"/>
                </a:lnTo>
                <a:lnTo>
                  <a:pt x="667" y="356"/>
                </a:lnTo>
                <a:lnTo>
                  <a:pt x="667" y="385"/>
                </a:lnTo>
                <a:lnTo>
                  <a:pt x="667" y="393"/>
                </a:lnTo>
                <a:lnTo>
                  <a:pt x="668" y="391"/>
                </a:lnTo>
                <a:lnTo>
                  <a:pt x="668" y="374"/>
                </a:lnTo>
                <a:lnTo>
                  <a:pt x="668" y="390"/>
                </a:lnTo>
                <a:lnTo>
                  <a:pt x="669" y="392"/>
                </a:lnTo>
                <a:lnTo>
                  <a:pt x="669" y="404"/>
                </a:lnTo>
                <a:lnTo>
                  <a:pt x="669" y="382"/>
                </a:lnTo>
                <a:lnTo>
                  <a:pt x="670" y="382"/>
                </a:lnTo>
                <a:lnTo>
                  <a:pt x="670" y="385"/>
                </a:lnTo>
                <a:lnTo>
                  <a:pt x="670" y="374"/>
                </a:lnTo>
                <a:lnTo>
                  <a:pt x="670" y="375"/>
                </a:lnTo>
                <a:lnTo>
                  <a:pt x="671" y="383"/>
                </a:lnTo>
                <a:lnTo>
                  <a:pt x="671" y="380"/>
                </a:lnTo>
                <a:lnTo>
                  <a:pt x="671" y="400"/>
                </a:lnTo>
                <a:lnTo>
                  <a:pt x="672" y="409"/>
                </a:lnTo>
                <a:lnTo>
                  <a:pt x="672" y="400"/>
                </a:lnTo>
                <a:lnTo>
                  <a:pt x="672" y="407"/>
                </a:lnTo>
                <a:lnTo>
                  <a:pt x="673" y="423"/>
                </a:lnTo>
                <a:lnTo>
                  <a:pt x="673" y="412"/>
                </a:lnTo>
                <a:lnTo>
                  <a:pt x="673" y="394"/>
                </a:lnTo>
                <a:lnTo>
                  <a:pt x="674" y="397"/>
                </a:lnTo>
                <a:lnTo>
                  <a:pt x="674" y="411"/>
                </a:lnTo>
                <a:lnTo>
                  <a:pt x="674" y="419"/>
                </a:lnTo>
                <a:lnTo>
                  <a:pt x="674" y="421"/>
                </a:lnTo>
                <a:lnTo>
                  <a:pt x="675" y="386"/>
                </a:lnTo>
                <a:lnTo>
                  <a:pt x="675" y="380"/>
                </a:lnTo>
                <a:lnTo>
                  <a:pt x="675" y="385"/>
                </a:lnTo>
                <a:lnTo>
                  <a:pt x="675" y="415"/>
                </a:lnTo>
                <a:lnTo>
                  <a:pt x="676" y="426"/>
                </a:lnTo>
                <a:lnTo>
                  <a:pt x="676" y="432"/>
                </a:lnTo>
                <a:lnTo>
                  <a:pt x="677" y="415"/>
                </a:lnTo>
                <a:lnTo>
                  <a:pt x="677" y="434"/>
                </a:lnTo>
                <a:lnTo>
                  <a:pt x="677" y="423"/>
                </a:lnTo>
                <a:lnTo>
                  <a:pt x="678" y="425"/>
                </a:lnTo>
                <a:lnTo>
                  <a:pt x="678" y="428"/>
                </a:lnTo>
                <a:lnTo>
                  <a:pt x="678" y="401"/>
                </a:lnTo>
                <a:lnTo>
                  <a:pt x="678" y="422"/>
                </a:lnTo>
                <a:lnTo>
                  <a:pt x="679" y="410"/>
                </a:lnTo>
                <a:lnTo>
                  <a:pt x="679" y="412"/>
                </a:lnTo>
                <a:lnTo>
                  <a:pt x="680" y="405"/>
                </a:lnTo>
                <a:lnTo>
                  <a:pt x="680" y="389"/>
                </a:lnTo>
                <a:lnTo>
                  <a:pt x="680" y="392"/>
                </a:lnTo>
                <a:lnTo>
                  <a:pt x="680" y="381"/>
                </a:lnTo>
                <a:lnTo>
                  <a:pt x="681" y="407"/>
                </a:lnTo>
                <a:lnTo>
                  <a:pt x="681" y="387"/>
                </a:lnTo>
                <a:lnTo>
                  <a:pt x="681" y="398"/>
                </a:lnTo>
                <a:lnTo>
                  <a:pt x="681" y="374"/>
                </a:lnTo>
                <a:lnTo>
                  <a:pt x="682" y="393"/>
                </a:lnTo>
                <a:lnTo>
                  <a:pt x="682" y="414"/>
                </a:lnTo>
                <a:lnTo>
                  <a:pt x="682" y="400"/>
                </a:lnTo>
                <a:lnTo>
                  <a:pt x="683" y="389"/>
                </a:lnTo>
                <a:lnTo>
                  <a:pt x="683" y="395"/>
                </a:lnTo>
                <a:lnTo>
                  <a:pt x="683" y="374"/>
                </a:lnTo>
                <a:lnTo>
                  <a:pt x="684" y="345"/>
                </a:lnTo>
                <a:lnTo>
                  <a:pt x="684" y="369"/>
                </a:lnTo>
                <a:lnTo>
                  <a:pt x="684" y="283"/>
                </a:lnTo>
                <a:lnTo>
                  <a:pt x="685" y="238"/>
                </a:lnTo>
                <a:lnTo>
                  <a:pt x="685" y="252"/>
                </a:lnTo>
                <a:lnTo>
                  <a:pt x="685" y="254"/>
                </a:lnTo>
                <a:lnTo>
                  <a:pt x="685" y="241"/>
                </a:lnTo>
                <a:lnTo>
                  <a:pt x="686" y="262"/>
                </a:lnTo>
                <a:lnTo>
                  <a:pt x="686" y="273"/>
                </a:lnTo>
                <a:lnTo>
                  <a:pt x="686" y="275"/>
                </a:lnTo>
                <a:lnTo>
                  <a:pt x="687" y="267"/>
                </a:lnTo>
                <a:lnTo>
                  <a:pt x="687" y="264"/>
                </a:lnTo>
                <a:lnTo>
                  <a:pt x="687" y="272"/>
                </a:lnTo>
                <a:lnTo>
                  <a:pt x="688" y="290"/>
                </a:lnTo>
                <a:lnTo>
                  <a:pt x="688" y="284"/>
                </a:lnTo>
                <a:lnTo>
                  <a:pt x="688" y="285"/>
                </a:lnTo>
                <a:lnTo>
                  <a:pt x="689" y="283"/>
                </a:lnTo>
                <a:lnTo>
                  <a:pt x="689" y="282"/>
                </a:lnTo>
                <a:lnTo>
                  <a:pt x="689" y="279"/>
                </a:lnTo>
                <a:lnTo>
                  <a:pt x="689" y="268"/>
                </a:lnTo>
                <a:lnTo>
                  <a:pt x="690" y="295"/>
                </a:lnTo>
                <a:lnTo>
                  <a:pt x="690" y="287"/>
                </a:lnTo>
                <a:lnTo>
                  <a:pt x="691" y="292"/>
                </a:lnTo>
                <a:lnTo>
                  <a:pt x="691" y="304"/>
                </a:lnTo>
                <a:lnTo>
                  <a:pt x="691" y="301"/>
                </a:lnTo>
                <a:lnTo>
                  <a:pt x="691" y="294"/>
                </a:lnTo>
                <a:lnTo>
                  <a:pt x="692" y="317"/>
                </a:lnTo>
                <a:lnTo>
                  <a:pt x="692" y="341"/>
                </a:lnTo>
                <a:lnTo>
                  <a:pt x="692" y="328"/>
                </a:lnTo>
                <a:lnTo>
                  <a:pt x="692" y="339"/>
                </a:lnTo>
                <a:lnTo>
                  <a:pt x="693" y="340"/>
                </a:lnTo>
                <a:lnTo>
                  <a:pt x="693" y="321"/>
                </a:lnTo>
                <a:lnTo>
                  <a:pt x="693" y="280"/>
                </a:lnTo>
                <a:lnTo>
                  <a:pt x="694" y="256"/>
                </a:lnTo>
                <a:lnTo>
                  <a:pt x="694" y="277"/>
                </a:lnTo>
                <a:lnTo>
                  <a:pt x="694" y="282"/>
                </a:lnTo>
                <a:lnTo>
                  <a:pt x="695" y="286"/>
                </a:lnTo>
                <a:lnTo>
                  <a:pt x="695" y="289"/>
                </a:lnTo>
                <a:lnTo>
                  <a:pt x="695" y="296"/>
                </a:lnTo>
                <a:lnTo>
                  <a:pt x="696" y="294"/>
                </a:lnTo>
                <a:lnTo>
                  <a:pt x="696" y="289"/>
                </a:lnTo>
                <a:lnTo>
                  <a:pt x="696" y="286"/>
                </a:lnTo>
                <a:lnTo>
                  <a:pt x="696" y="285"/>
                </a:lnTo>
                <a:lnTo>
                  <a:pt x="697" y="283"/>
                </a:lnTo>
                <a:lnTo>
                  <a:pt x="697" y="272"/>
                </a:lnTo>
                <a:lnTo>
                  <a:pt x="697" y="274"/>
                </a:lnTo>
                <a:lnTo>
                  <a:pt x="698" y="259"/>
                </a:lnTo>
                <a:lnTo>
                  <a:pt x="698" y="261"/>
                </a:lnTo>
                <a:lnTo>
                  <a:pt x="698" y="254"/>
                </a:lnTo>
                <a:lnTo>
                  <a:pt x="699" y="266"/>
                </a:lnTo>
                <a:lnTo>
                  <a:pt x="699" y="271"/>
                </a:lnTo>
                <a:lnTo>
                  <a:pt x="699" y="261"/>
                </a:lnTo>
                <a:lnTo>
                  <a:pt x="700" y="268"/>
                </a:lnTo>
                <a:lnTo>
                  <a:pt x="700" y="270"/>
                </a:lnTo>
                <a:lnTo>
                  <a:pt x="700" y="276"/>
                </a:lnTo>
                <a:lnTo>
                  <a:pt x="700" y="311"/>
                </a:lnTo>
                <a:lnTo>
                  <a:pt x="701" y="354"/>
                </a:lnTo>
                <a:lnTo>
                  <a:pt x="701" y="334"/>
                </a:lnTo>
                <a:lnTo>
                  <a:pt x="702" y="312"/>
                </a:lnTo>
                <a:lnTo>
                  <a:pt x="702" y="302"/>
                </a:lnTo>
                <a:lnTo>
                  <a:pt x="702" y="293"/>
                </a:lnTo>
                <a:lnTo>
                  <a:pt x="702" y="297"/>
                </a:lnTo>
                <a:lnTo>
                  <a:pt x="703" y="288"/>
                </a:lnTo>
                <a:lnTo>
                  <a:pt x="703" y="315"/>
                </a:lnTo>
                <a:lnTo>
                  <a:pt x="703" y="305"/>
                </a:lnTo>
                <a:lnTo>
                  <a:pt x="704" y="296"/>
                </a:lnTo>
                <a:lnTo>
                  <a:pt x="704" y="284"/>
                </a:lnTo>
                <a:lnTo>
                  <a:pt x="704" y="292"/>
                </a:lnTo>
                <a:lnTo>
                  <a:pt x="704" y="306"/>
                </a:lnTo>
                <a:lnTo>
                  <a:pt x="705" y="281"/>
                </a:lnTo>
                <a:lnTo>
                  <a:pt x="705" y="278"/>
                </a:lnTo>
                <a:lnTo>
                  <a:pt x="706" y="256"/>
                </a:lnTo>
                <a:lnTo>
                  <a:pt x="706" y="272"/>
                </a:lnTo>
                <a:lnTo>
                  <a:pt x="706" y="264"/>
                </a:lnTo>
                <a:lnTo>
                  <a:pt x="706" y="260"/>
                </a:lnTo>
                <a:lnTo>
                  <a:pt x="707" y="275"/>
                </a:lnTo>
                <a:lnTo>
                  <a:pt x="707" y="285"/>
                </a:lnTo>
                <a:lnTo>
                  <a:pt x="707" y="244"/>
                </a:lnTo>
                <a:lnTo>
                  <a:pt x="707" y="270"/>
                </a:lnTo>
                <a:lnTo>
                  <a:pt x="708" y="294"/>
                </a:lnTo>
                <a:lnTo>
                  <a:pt x="708" y="285"/>
                </a:lnTo>
                <a:lnTo>
                  <a:pt x="708" y="316"/>
                </a:lnTo>
                <a:lnTo>
                  <a:pt x="709" y="301"/>
                </a:lnTo>
                <a:lnTo>
                  <a:pt x="709" y="281"/>
                </a:lnTo>
                <a:lnTo>
                  <a:pt x="709" y="278"/>
                </a:lnTo>
                <a:lnTo>
                  <a:pt x="710" y="243"/>
                </a:lnTo>
                <a:lnTo>
                  <a:pt x="710" y="250"/>
                </a:lnTo>
                <a:lnTo>
                  <a:pt x="710" y="259"/>
                </a:lnTo>
                <a:lnTo>
                  <a:pt x="711" y="283"/>
                </a:lnTo>
                <a:lnTo>
                  <a:pt x="711" y="296"/>
                </a:lnTo>
                <a:lnTo>
                  <a:pt x="711" y="316"/>
                </a:lnTo>
                <a:lnTo>
                  <a:pt x="711" y="305"/>
                </a:lnTo>
                <a:lnTo>
                  <a:pt x="712" y="311"/>
                </a:lnTo>
                <a:lnTo>
                  <a:pt x="712" y="313"/>
                </a:lnTo>
                <a:lnTo>
                  <a:pt x="713" y="318"/>
                </a:lnTo>
                <a:lnTo>
                  <a:pt x="713" y="261"/>
                </a:lnTo>
                <a:lnTo>
                  <a:pt x="713" y="244"/>
                </a:lnTo>
                <a:lnTo>
                  <a:pt x="713" y="265"/>
                </a:lnTo>
                <a:lnTo>
                  <a:pt x="714" y="262"/>
                </a:lnTo>
                <a:lnTo>
                  <a:pt x="714" y="260"/>
                </a:lnTo>
                <a:lnTo>
                  <a:pt x="714" y="258"/>
                </a:lnTo>
                <a:lnTo>
                  <a:pt x="715" y="285"/>
                </a:lnTo>
                <a:lnTo>
                  <a:pt x="715" y="279"/>
                </a:lnTo>
                <a:lnTo>
                  <a:pt x="715" y="291"/>
                </a:lnTo>
                <a:lnTo>
                  <a:pt x="715" y="305"/>
                </a:lnTo>
                <a:lnTo>
                  <a:pt x="716" y="305"/>
                </a:lnTo>
                <a:lnTo>
                  <a:pt x="716" y="318"/>
                </a:lnTo>
                <a:lnTo>
                  <a:pt x="717" y="319"/>
                </a:lnTo>
                <a:lnTo>
                  <a:pt x="717" y="271"/>
                </a:lnTo>
                <a:lnTo>
                  <a:pt x="717" y="248"/>
                </a:lnTo>
                <a:lnTo>
                  <a:pt x="717" y="257"/>
                </a:lnTo>
                <a:lnTo>
                  <a:pt x="718" y="258"/>
                </a:lnTo>
                <a:lnTo>
                  <a:pt x="718" y="239"/>
                </a:lnTo>
                <a:lnTo>
                  <a:pt x="718" y="251"/>
                </a:lnTo>
                <a:lnTo>
                  <a:pt x="719" y="255"/>
                </a:lnTo>
                <a:lnTo>
                  <a:pt x="719" y="244"/>
                </a:lnTo>
                <a:lnTo>
                  <a:pt x="719" y="259"/>
                </a:lnTo>
                <a:lnTo>
                  <a:pt x="719" y="233"/>
                </a:lnTo>
                <a:lnTo>
                  <a:pt x="720" y="240"/>
                </a:lnTo>
                <a:lnTo>
                  <a:pt x="720" y="249"/>
                </a:lnTo>
                <a:lnTo>
                  <a:pt x="721" y="237"/>
                </a:lnTo>
                <a:lnTo>
                  <a:pt x="721" y="227"/>
                </a:lnTo>
                <a:lnTo>
                  <a:pt x="721" y="235"/>
                </a:lnTo>
                <a:lnTo>
                  <a:pt x="721" y="232"/>
                </a:lnTo>
                <a:lnTo>
                  <a:pt x="722" y="248"/>
                </a:lnTo>
                <a:lnTo>
                  <a:pt x="722" y="261"/>
                </a:lnTo>
                <a:lnTo>
                  <a:pt x="722" y="255"/>
                </a:lnTo>
                <a:lnTo>
                  <a:pt x="722" y="259"/>
                </a:lnTo>
                <a:lnTo>
                  <a:pt x="723" y="255"/>
                </a:lnTo>
                <a:lnTo>
                  <a:pt x="723" y="269"/>
                </a:lnTo>
                <a:lnTo>
                  <a:pt x="724" y="272"/>
                </a:lnTo>
                <a:lnTo>
                  <a:pt x="724" y="272"/>
                </a:lnTo>
                <a:lnTo>
                  <a:pt x="724" y="266"/>
                </a:lnTo>
                <a:lnTo>
                  <a:pt x="724" y="285"/>
                </a:lnTo>
                <a:lnTo>
                  <a:pt x="725" y="306"/>
                </a:lnTo>
                <a:lnTo>
                  <a:pt x="725" y="281"/>
                </a:lnTo>
                <a:lnTo>
                  <a:pt x="725" y="307"/>
                </a:lnTo>
                <a:lnTo>
                  <a:pt x="726" y="318"/>
                </a:lnTo>
                <a:lnTo>
                  <a:pt x="726" y="325"/>
                </a:lnTo>
                <a:lnTo>
                  <a:pt x="726" y="314"/>
                </a:lnTo>
                <a:lnTo>
                  <a:pt x="726" y="329"/>
                </a:lnTo>
                <a:lnTo>
                  <a:pt x="727" y="329"/>
                </a:lnTo>
                <a:lnTo>
                  <a:pt x="727" y="319"/>
                </a:lnTo>
                <a:lnTo>
                  <a:pt x="728" y="307"/>
                </a:lnTo>
                <a:lnTo>
                  <a:pt x="728" y="308"/>
                </a:lnTo>
                <a:lnTo>
                  <a:pt x="728" y="311"/>
                </a:lnTo>
                <a:lnTo>
                  <a:pt x="728" y="293"/>
                </a:lnTo>
                <a:lnTo>
                  <a:pt x="729" y="299"/>
                </a:lnTo>
                <a:lnTo>
                  <a:pt x="729" y="297"/>
                </a:lnTo>
                <a:lnTo>
                  <a:pt x="729" y="314"/>
                </a:lnTo>
                <a:lnTo>
                  <a:pt x="730" y="302"/>
                </a:lnTo>
                <a:lnTo>
                  <a:pt x="730" y="298"/>
                </a:lnTo>
                <a:lnTo>
                  <a:pt x="730" y="299"/>
                </a:lnTo>
                <a:lnTo>
                  <a:pt x="731" y="313"/>
                </a:lnTo>
                <a:lnTo>
                  <a:pt x="731" y="321"/>
                </a:lnTo>
                <a:lnTo>
                  <a:pt x="731" y="337"/>
                </a:lnTo>
                <a:lnTo>
                  <a:pt x="732" y="323"/>
                </a:lnTo>
                <a:lnTo>
                  <a:pt x="732" y="325"/>
                </a:lnTo>
                <a:lnTo>
                  <a:pt x="732" y="312"/>
                </a:lnTo>
                <a:lnTo>
                  <a:pt x="732" y="343"/>
                </a:lnTo>
                <a:lnTo>
                  <a:pt x="733" y="399"/>
                </a:lnTo>
                <a:lnTo>
                  <a:pt x="733" y="410"/>
                </a:lnTo>
                <a:lnTo>
                  <a:pt x="733" y="442"/>
                </a:lnTo>
                <a:lnTo>
                  <a:pt x="733" y="442"/>
                </a:lnTo>
                <a:lnTo>
                  <a:pt x="734" y="448"/>
                </a:lnTo>
                <a:lnTo>
                  <a:pt x="734" y="449"/>
                </a:lnTo>
                <a:lnTo>
                  <a:pt x="735" y="450"/>
                </a:lnTo>
                <a:lnTo>
                  <a:pt x="735" y="437"/>
                </a:lnTo>
                <a:lnTo>
                  <a:pt x="735" y="436"/>
                </a:lnTo>
                <a:lnTo>
                  <a:pt x="735" y="437"/>
                </a:lnTo>
                <a:lnTo>
                  <a:pt x="736" y="439"/>
                </a:lnTo>
                <a:lnTo>
                  <a:pt x="736" y="438"/>
                </a:lnTo>
                <a:lnTo>
                  <a:pt x="736" y="457"/>
                </a:lnTo>
                <a:lnTo>
                  <a:pt x="737" y="469"/>
                </a:lnTo>
                <a:lnTo>
                  <a:pt x="737" y="471"/>
                </a:lnTo>
                <a:lnTo>
                  <a:pt x="737" y="467"/>
                </a:lnTo>
                <a:lnTo>
                  <a:pt x="737" y="461"/>
                </a:lnTo>
                <a:lnTo>
                  <a:pt x="738" y="448"/>
                </a:lnTo>
                <a:lnTo>
                  <a:pt x="738" y="461"/>
                </a:lnTo>
                <a:lnTo>
                  <a:pt x="739" y="436"/>
                </a:lnTo>
                <a:lnTo>
                  <a:pt x="739" y="431"/>
                </a:lnTo>
                <a:lnTo>
                  <a:pt x="739" y="427"/>
                </a:lnTo>
                <a:lnTo>
                  <a:pt x="739" y="427"/>
                </a:lnTo>
                <a:lnTo>
                  <a:pt x="740" y="432"/>
                </a:lnTo>
                <a:lnTo>
                  <a:pt x="740" y="406"/>
                </a:lnTo>
                <a:lnTo>
                  <a:pt x="740" y="421"/>
                </a:lnTo>
                <a:lnTo>
                  <a:pt x="741" y="411"/>
                </a:lnTo>
                <a:lnTo>
                  <a:pt x="741" y="420"/>
                </a:lnTo>
                <a:lnTo>
                  <a:pt x="741" y="444"/>
                </a:lnTo>
                <a:lnTo>
                  <a:pt x="742" y="413"/>
                </a:lnTo>
                <a:lnTo>
                  <a:pt x="742" y="409"/>
                </a:lnTo>
                <a:lnTo>
                  <a:pt x="742" y="408"/>
                </a:lnTo>
                <a:lnTo>
                  <a:pt x="743" y="405"/>
                </a:lnTo>
                <a:lnTo>
                  <a:pt x="743" y="415"/>
                </a:lnTo>
                <a:lnTo>
                  <a:pt x="743" y="394"/>
                </a:lnTo>
                <a:lnTo>
                  <a:pt x="743" y="378"/>
                </a:lnTo>
                <a:lnTo>
                  <a:pt x="744" y="378"/>
                </a:lnTo>
                <a:lnTo>
                  <a:pt x="744" y="393"/>
                </a:lnTo>
                <a:lnTo>
                  <a:pt x="744" y="391"/>
                </a:lnTo>
                <a:lnTo>
                  <a:pt x="745" y="388"/>
                </a:lnTo>
                <a:lnTo>
                  <a:pt x="745" y="367"/>
                </a:lnTo>
                <a:lnTo>
                  <a:pt x="745" y="394"/>
                </a:lnTo>
                <a:lnTo>
                  <a:pt x="746" y="379"/>
                </a:lnTo>
                <a:lnTo>
                  <a:pt x="746" y="390"/>
                </a:lnTo>
                <a:lnTo>
                  <a:pt x="746" y="377"/>
                </a:lnTo>
                <a:lnTo>
                  <a:pt x="747" y="383"/>
                </a:lnTo>
                <a:lnTo>
                  <a:pt x="747" y="388"/>
                </a:lnTo>
                <a:lnTo>
                  <a:pt x="747" y="366"/>
                </a:lnTo>
                <a:lnTo>
                  <a:pt x="747" y="363"/>
                </a:lnTo>
                <a:lnTo>
                  <a:pt x="748" y="370"/>
                </a:lnTo>
                <a:lnTo>
                  <a:pt x="748" y="361"/>
                </a:lnTo>
                <a:lnTo>
                  <a:pt x="748" y="340"/>
                </a:lnTo>
                <a:lnTo>
                  <a:pt x="748" y="384"/>
                </a:lnTo>
                <a:lnTo>
                  <a:pt x="749" y="385"/>
                </a:lnTo>
                <a:lnTo>
                  <a:pt x="749" y="299"/>
                </a:lnTo>
                <a:lnTo>
                  <a:pt x="750" y="302"/>
                </a:lnTo>
                <a:lnTo>
                  <a:pt x="750" y="291"/>
                </a:lnTo>
                <a:lnTo>
                  <a:pt x="750" y="286"/>
                </a:lnTo>
                <a:lnTo>
                  <a:pt x="750" y="291"/>
                </a:lnTo>
                <a:lnTo>
                  <a:pt x="751" y="299"/>
                </a:lnTo>
                <a:lnTo>
                  <a:pt x="751" y="301"/>
                </a:lnTo>
                <a:lnTo>
                  <a:pt x="751" y="293"/>
                </a:lnTo>
                <a:lnTo>
                  <a:pt x="752" y="290"/>
                </a:lnTo>
                <a:lnTo>
                  <a:pt x="752" y="272"/>
                </a:lnTo>
                <a:lnTo>
                  <a:pt x="752" y="285"/>
                </a:lnTo>
                <a:lnTo>
                  <a:pt x="753" y="281"/>
                </a:lnTo>
                <a:lnTo>
                  <a:pt x="753" y="270"/>
                </a:lnTo>
                <a:lnTo>
                  <a:pt x="753" y="288"/>
                </a:lnTo>
                <a:lnTo>
                  <a:pt x="754" y="278"/>
                </a:lnTo>
                <a:lnTo>
                  <a:pt x="754" y="290"/>
                </a:lnTo>
                <a:lnTo>
                  <a:pt x="754" y="286"/>
                </a:lnTo>
                <a:lnTo>
                  <a:pt x="754" y="280"/>
                </a:lnTo>
                <a:lnTo>
                  <a:pt x="755" y="289"/>
                </a:lnTo>
                <a:lnTo>
                  <a:pt x="755" y="279"/>
                </a:lnTo>
                <a:lnTo>
                  <a:pt x="755" y="285"/>
                </a:lnTo>
                <a:lnTo>
                  <a:pt x="756" y="295"/>
                </a:lnTo>
                <a:lnTo>
                  <a:pt x="756" y="299"/>
                </a:lnTo>
                <a:lnTo>
                  <a:pt x="756" y="281"/>
                </a:lnTo>
                <a:lnTo>
                  <a:pt x="757" y="280"/>
                </a:lnTo>
                <a:lnTo>
                  <a:pt x="757" y="306"/>
                </a:lnTo>
                <a:lnTo>
                  <a:pt x="757" y="327"/>
                </a:lnTo>
                <a:lnTo>
                  <a:pt x="758" y="325"/>
                </a:lnTo>
                <a:lnTo>
                  <a:pt x="758" y="305"/>
                </a:lnTo>
                <a:lnTo>
                  <a:pt x="758" y="266"/>
                </a:lnTo>
                <a:lnTo>
                  <a:pt x="758" y="253"/>
                </a:lnTo>
                <a:lnTo>
                  <a:pt x="759" y="243"/>
                </a:lnTo>
                <a:lnTo>
                  <a:pt x="759" y="236"/>
                </a:lnTo>
                <a:lnTo>
                  <a:pt x="759" y="248"/>
                </a:lnTo>
                <a:lnTo>
                  <a:pt x="760" y="269"/>
                </a:lnTo>
                <a:lnTo>
                  <a:pt x="760" y="275"/>
                </a:lnTo>
                <a:lnTo>
                  <a:pt x="760" y="262"/>
                </a:lnTo>
                <a:lnTo>
                  <a:pt x="761" y="282"/>
                </a:lnTo>
                <a:lnTo>
                  <a:pt x="761" y="282"/>
                </a:lnTo>
                <a:lnTo>
                  <a:pt x="761" y="265"/>
                </a:lnTo>
                <a:lnTo>
                  <a:pt x="762" y="273"/>
                </a:lnTo>
                <a:lnTo>
                  <a:pt x="762" y="275"/>
                </a:lnTo>
                <a:lnTo>
                  <a:pt x="762" y="267"/>
                </a:lnTo>
                <a:lnTo>
                  <a:pt x="762" y="290"/>
                </a:lnTo>
                <a:lnTo>
                  <a:pt x="763" y="266"/>
                </a:lnTo>
                <a:lnTo>
                  <a:pt x="763" y="272"/>
                </a:lnTo>
                <a:lnTo>
                  <a:pt x="764" y="284"/>
                </a:lnTo>
                <a:lnTo>
                  <a:pt x="764" y="283"/>
                </a:lnTo>
                <a:lnTo>
                  <a:pt x="764" y="272"/>
                </a:lnTo>
                <a:lnTo>
                  <a:pt x="764" y="267"/>
                </a:lnTo>
                <a:lnTo>
                  <a:pt x="765" y="280"/>
                </a:lnTo>
                <a:lnTo>
                  <a:pt x="765" y="290"/>
                </a:lnTo>
                <a:lnTo>
                  <a:pt x="765" y="331"/>
                </a:lnTo>
                <a:lnTo>
                  <a:pt x="765" y="359"/>
                </a:lnTo>
                <a:lnTo>
                  <a:pt x="766" y="327"/>
                </a:lnTo>
                <a:lnTo>
                  <a:pt x="766" y="296"/>
                </a:lnTo>
                <a:lnTo>
                  <a:pt x="766" y="284"/>
                </a:lnTo>
                <a:lnTo>
                  <a:pt x="767" y="281"/>
                </a:lnTo>
                <a:lnTo>
                  <a:pt x="767" y="290"/>
                </a:lnTo>
                <a:lnTo>
                  <a:pt x="767" y="288"/>
                </a:lnTo>
                <a:lnTo>
                  <a:pt x="768" y="270"/>
                </a:lnTo>
                <a:lnTo>
                  <a:pt x="768" y="269"/>
                </a:lnTo>
                <a:lnTo>
                  <a:pt x="768" y="263"/>
                </a:lnTo>
                <a:lnTo>
                  <a:pt x="769" y="253"/>
                </a:lnTo>
                <a:lnTo>
                  <a:pt x="769" y="252"/>
                </a:lnTo>
                <a:lnTo>
                  <a:pt x="769" y="248"/>
                </a:lnTo>
                <a:lnTo>
                  <a:pt x="769" y="232"/>
                </a:lnTo>
                <a:lnTo>
                  <a:pt x="770" y="222"/>
                </a:lnTo>
                <a:lnTo>
                  <a:pt x="770" y="238"/>
                </a:lnTo>
                <a:lnTo>
                  <a:pt x="770" y="242"/>
                </a:lnTo>
                <a:lnTo>
                  <a:pt x="771" y="249"/>
                </a:lnTo>
                <a:lnTo>
                  <a:pt x="771" y="245"/>
                </a:lnTo>
                <a:lnTo>
                  <a:pt x="771" y="244"/>
                </a:lnTo>
                <a:lnTo>
                  <a:pt x="772" y="228"/>
                </a:lnTo>
                <a:lnTo>
                  <a:pt x="772" y="250"/>
                </a:lnTo>
                <a:lnTo>
                  <a:pt x="772" y="255"/>
                </a:lnTo>
                <a:lnTo>
                  <a:pt x="773" y="233"/>
                </a:lnTo>
                <a:lnTo>
                  <a:pt x="773" y="249"/>
                </a:lnTo>
                <a:lnTo>
                  <a:pt x="773" y="245"/>
                </a:lnTo>
                <a:lnTo>
                  <a:pt x="773" y="258"/>
                </a:lnTo>
                <a:lnTo>
                  <a:pt x="774" y="240"/>
                </a:lnTo>
                <a:lnTo>
                  <a:pt x="774" y="208"/>
                </a:lnTo>
                <a:lnTo>
                  <a:pt x="775" y="208"/>
                </a:lnTo>
                <a:lnTo>
                  <a:pt x="775" y="200"/>
                </a:lnTo>
                <a:lnTo>
                  <a:pt x="775" y="224"/>
                </a:lnTo>
                <a:lnTo>
                  <a:pt x="775" y="239"/>
                </a:lnTo>
                <a:lnTo>
                  <a:pt x="776" y="224"/>
                </a:lnTo>
                <a:lnTo>
                  <a:pt x="776" y="220"/>
                </a:lnTo>
                <a:lnTo>
                  <a:pt x="776" y="230"/>
                </a:lnTo>
                <a:lnTo>
                  <a:pt x="776" y="245"/>
                </a:lnTo>
                <a:lnTo>
                  <a:pt x="777" y="250"/>
                </a:lnTo>
                <a:lnTo>
                  <a:pt x="777" y="258"/>
                </a:lnTo>
                <a:lnTo>
                  <a:pt x="777" y="246"/>
                </a:lnTo>
                <a:lnTo>
                  <a:pt x="778" y="208"/>
                </a:lnTo>
                <a:lnTo>
                  <a:pt x="778" y="228"/>
                </a:lnTo>
                <a:lnTo>
                  <a:pt x="779" y="219"/>
                </a:lnTo>
                <a:lnTo>
                  <a:pt x="779" y="243"/>
                </a:lnTo>
                <a:lnTo>
                  <a:pt x="779" y="261"/>
                </a:lnTo>
                <a:lnTo>
                  <a:pt x="779" y="281"/>
                </a:lnTo>
                <a:lnTo>
                  <a:pt x="780" y="263"/>
                </a:lnTo>
                <a:lnTo>
                  <a:pt x="780" y="259"/>
                </a:lnTo>
                <a:lnTo>
                  <a:pt x="780" y="266"/>
                </a:lnTo>
                <a:lnTo>
                  <a:pt x="780" y="281"/>
                </a:lnTo>
                <a:lnTo>
                  <a:pt x="781" y="279"/>
                </a:lnTo>
                <a:lnTo>
                  <a:pt x="781" y="244"/>
                </a:lnTo>
                <a:lnTo>
                  <a:pt x="781" y="218"/>
                </a:lnTo>
                <a:lnTo>
                  <a:pt x="782" y="213"/>
                </a:lnTo>
                <a:lnTo>
                  <a:pt x="782" y="210"/>
                </a:lnTo>
                <a:lnTo>
                  <a:pt x="782" y="199"/>
                </a:lnTo>
                <a:lnTo>
                  <a:pt x="783" y="202"/>
                </a:lnTo>
                <a:lnTo>
                  <a:pt x="783" y="213"/>
                </a:lnTo>
                <a:lnTo>
                  <a:pt x="783" y="203"/>
                </a:lnTo>
                <a:lnTo>
                  <a:pt x="784" y="206"/>
                </a:lnTo>
                <a:lnTo>
                  <a:pt x="784" y="181"/>
                </a:lnTo>
                <a:lnTo>
                  <a:pt x="784" y="181"/>
                </a:lnTo>
                <a:lnTo>
                  <a:pt x="784" y="200"/>
                </a:lnTo>
                <a:lnTo>
                  <a:pt x="785" y="193"/>
                </a:lnTo>
                <a:lnTo>
                  <a:pt x="785" y="192"/>
                </a:lnTo>
                <a:lnTo>
                  <a:pt x="786" y="202"/>
                </a:lnTo>
                <a:lnTo>
                  <a:pt x="786" y="194"/>
                </a:lnTo>
                <a:lnTo>
                  <a:pt x="786" y="209"/>
                </a:lnTo>
                <a:lnTo>
                  <a:pt x="786" y="217"/>
                </a:lnTo>
                <a:lnTo>
                  <a:pt x="787" y="221"/>
                </a:lnTo>
                <a:lnTo>
                  <a:pt x="787" y="227"/>
                </a:lnTo>
                <a:lnTo>
                  <a:pt x="787" y="211"/>
                </a:lnTo>
                <a:lnTo>
                  <a:pt x="788" y="215"/>
                </a:lnTo>
                <a:lnTo>
                  <a:pt x="788" y="220"/>
                </a:lnTo>
                <a:lnTo>
                  <a:pt x="788" y="236"/>
                </a:lnTo>
                <a:lnTo>
                  <a:pt x="788" y="246"/>
                </a:lnTo>
                <a:lnTo>
                  <a:pt x="789" y="247"/>
                </a:lnTo>
                <a:lnTo>
                  <a:pt x="789" y="296"/>
                </a:lnTo>
                <a:lnTo>
                  <a:pt x="790" y="313"/>
                </a:lnTo>
                <a:lnTo>
                  <a:pt x="790" y="269"/>
                </a:lnTo>
                <a:lnTo>
                  <a:pt x="790" y="258"/>
                </a:lnTo>
                <a:lnTo>
                  <a:pt x="790" y="269"/>
                </a:lnTo>
                <a:lnTo>
                  <a:pt x="791" y="288"/>
                </a:lnTo>
                <a:lnTo>
                  <a:pt x="791" y="292"/>
                </a:lnTo>
                <a:lnTo>
                  <a:pt x="791" y="287"/>
                </a:lnTo>
                <a:lnTo>
                  <a:pt x="791" y="297"/>
                </a:lnTo>
                <a:lnTo>
                  <a:pt x="792" y="277"/>
                </a:lnTo>
                <a:lnTo>
                  <a:pt x="792" y="292"/>
                </a:lnTo>
                <a:lnTo>
                  <a:pt x="792" y="300"/>
                </a:lnTo>
                <a:lnTo>
                  <a:pt x="793" y="319"/>
                </a:lnTo>
                <a:lnTo>
                  <a:pt x="793" y="303"/>
                </a:lnTo>
                <a:lnTo>
                  <a:pt x="793" y="300"/>
                </a:lnTo>
                <a:lnTo>
                  <a:pt x="794" y="289"/>
                </a:lnTo>
                <a:lnTo>
                  <a:pt x="794" y="301"/>
                </a:lnTo>
                <a:lnTo>
                  <a:pt x="794" y="297"/>
                </a:lnTo>
                <a:lnTo>
                  <a:pt x="795" y="296"/>
                </a:lnTo>
                <a:lnTo>
                  <a:pt x="795" y="306"/>
                </a:lnTo>
                <a:lnTo>
                  <a:pt x="795" y="303"/>
                </a:lnTo>
                <a:lnTo>
                  <a:pt x="795" y="318"/>
                </a:lnTo>
                <a:lnTo>
                  <a:pt x="796" y="330"/>
                </a:lnTo>
                <a:lnTo>
                  <a:pt x="796" y="311"/>
                </a:lnTo>
                <a:lnTo>
                  <a:pt x="797" y="316"/>
                </a:lnTo>
                <a:lnTo>
                  <a:pt x="797" y="361"/>
                </a:lnTo>
                <a:lnTo>
                  <a:pt x="797" y="402"/>
                </a:lnTo>
                <a:lnTo>
                  <a:pt x="797" y="421"/>
                </a:lnTo>
                <a:lnTo>
                  <a:pt x="798" y="420"/>
                </a:lnTo>
                <a:lnTo>
                  <a:pt x="798" y="442"/>
                </a:lnTo>
                <a:lnTo>
                  <a:pt x="798" y="448"/>
                </a:lnTo>
                <a:lnTo>
                  <a:pt x="799" y="452"/>
                </a:lnTo>
                <a:lnTo>
                  <a:pt x="799" y="450"/>
                </a:lnTo>
                <a:lnTo>
                  <a:pt x="799" y="445"/>
                </a:lnTo>
                <a:lnTo>
                  <a:pt x="799" y="443"/>
                </a:lnTo>
                <a:lnTo>
                  <a:pt x="800" y="446"/>
                </a:lnTo>
                <a:lnTo>
                  <a:pt x="800" y="443"/>
                </a:lnTo>
                <a:lnTo>
                  <a:pt x="801" y="416"/>
                </a:lnTo>
                <a:lnTo>
                  <a:pt x="801" y="418"/>
                </a:lnTo>
                <a:lnTo>
                  <a:pt x="801" y="407"/>
                </a:lnTo>
                <a:lnTo>
                  <a:pt x="801" y="412"/>
                </a:lnTo>
                <a:lnTo>
                  <a:pt x="802" y="415"/>
                </a:lnTo>
                <a:lnTo>
                  <a:pt x="802" y="407"/>
                </a:lnTo>
                <a:lnTo>
                  <a:pt x="802" y="407"/>
                </a:lnTo>
                <a:lnTo>
                  <a:pt x="803" y="398"/>
                </a:lnTo>
                <a:lnTo>
                  <a:pt x="803" y="363"/>
                </a:lnTo>
                <a:lnTo>
                  <a:pt x="803" y="356"/>
                </a:lnTo>
                <a:lnTo>
                  <a:pt x="804" y="360"/>
                </a:lnTo>
                <a:lnTo>
                  <a:pt x="804" y="359"/>
                </a:lnTo>
                <a:lnTo>
                  <a:pt x="804" y="362"/>
                </a:lnTo>
                <a:lnTo>
                  <a:pt x="805" y="379"/>
                </a:lnTo>
                <a:lnTo>
                  <a:pt x="805" y="371"/>
                </a:lnTo>
                <a:lnTo>
                  <a:pt x="805" y="356"/>
                </a:lnTo>
                <a:lnTo>
                  <a:pt x="805" y="357"/>
                </a:lnTo>
                <a:lnTo>
                  <a:pt x="806" y="386"/>
                </a:lnTo>
                <a:lnTo>
                  <a:pt x="806" y="379"/>
                </a:lnTo>
                <a:lnTo>
                  <a:pt x="806" y="353"/>
                </a:lnTo>
                <a:lnTo>
                  <a:pt x="806" y="378"/>
                </a:lnTo>
                <a:lnTo>
                  <a:pt x="807" y="384"/>
                </a:lnTo>
                <a:lnTo>
                  <a:pt x="807" y="370"/>
                </a:lnTo>
                <a:lnTo>
                  <a:pt x="808" y="379"/>
                </a:lnTo>
                <a:lnTo>
                  <a:pt x="808" y="388"/>
                </a:lnTo>
                <a:lnTo>
                  <a:pt x="808" y="362"/>
                </a:lnTo>
                <a:lnTo>
                  <a:pt x="808" y="365"/>
                </a:lnTo>
                <a:lnTo>
                  <a:pt x="809" y="388"/>
                </a:lnTo>
                <a:lnTo>
                  <a:pt x="809" y="360"/>
                </a:lnTo>
                <a:lnTo>
                  <a:pt x="809" y="377"/>
                </a:lnTo>
                <a:lnTo>
                  <a:pt x="810" y="359"/>
                </a:lnTo>
                <a:lnTo>
                  <a:pt x="810" y="385"/>
                </a:lnTo>
                <a:lnTo>
                  <a:pt x="810" y="386"/>
                </a:lnTo>
                <a:lnTo>
                  <a:pt x="810" y="370"/>
                </a:lnTo>
                <a:lnTo>
                  <a:pt x="811" y="362"/>
                </a:lnTo>
                <a:lnTo>
                  <a:pt x="811" y="361"/>
                </a:lnTo>
                <a:lnTo>
                  <a:pt x="812" y="389"/>
                </a:lnTo>
                <a:lnTo>
                  <a:pt x="812" y="395"/>
                </a:lnTo>
                <a:lnTo>
                  <a:pt x="812" y="364"/>
                </a:lnTo>
                <a:lnTo>
                  <a:pt x="812" y="343"/>
                </a:lnTo>
                <a:lnTo>
                  <a:pt x="813" y="351"/>
                </a:lnTo>
                <a:lnTo>
                  <a:pt x="813" y="347"/>
                </a:lnTo>
                <a:lnTo>
                  <a:pt x="813" y="337"/>
                </a:lnTo>
                <a:lnTo>
                  <a:pt x="814" y="326"/>
                </a:lnTo>
                <a:lnTo>
                  <a:pt x="814" y="246"/>
                </a:lnTo>
                <a:lnTo>
                  <a:pt x="814" y="234"/>
                </a:lnTo>
                <a:lnTo>
                  <a:pt x="815" y="249"/>
                </a:lnTo>
                <a:lnTo>
                  <a:pt x="815" y="253"/>
                </a:lnTo>
                <a:lnTo>
                  <a:pt x="815" y="292"/>
                </a:lnTo>
                <a:lnTo>
                  <a:pt x="816" y="278"/>
                </a:lnTo>
                <a:lnTo>
                  <a:pt x="816" y="274"/>
                </a:lnTo>
                <a:lnTo>
                  <a:pt x="816" y="271"/>
                </a:lnTo>
                <a:lnTo>
                  <a:pt x="816" y="287"/>
                </a:lnTo>
                <a:lnTo>
                  <a:pt x="817" y="307"/>
                </a:lnTo>
                <a:lnTo>
                  <a:pt x="817" y="305"/>
                </a:lnTo>
                <a:lnTo>
                  <a:pt x="817" y="307"/>
                </a:lnTo>
                <a:lnTo>
                  <a:pt x="817" y="300"/>
                </a:lnTo>
                <a:lnTo>
                  <a:pt x="818" y="280"/>
                </a:lnTo>
                <a:lnTo>
                  <a:pt x="818" y="302"/>
                </a:lnTo>
                <a:lnTo>
                  <a:pt x="819" y="300"/>
                </a:lnTo>
                <a:lnTo>
                  <a:pt x="819" y="315"/>
                </a:lnTo>
                <a:lnTo>
                  <a:pt x="819" y="316"/>
                </a:lnTo>
                <a:lnTo>
                  <a:pt x="820" y="327"/>
                </a:lnTo>
                <a:lnTo>
                  <a:pt x="820" y="318"/>
                </a:lnTo>
                <a:lnTo>
                  <a:pt x="820" y="315"/>
                </a:lnTo>
                <a:lnTo>
                  <a:pt x="820" y="300"/>
                </a:lnTo>
                <a:lnTo>
                  <a:pt x="821" y="301"/>
                </a:lnTo>
                <a:lnTo>
                  <a:pt x="821" y="301"/>
                </a:lnTo>
                <a:lnTo>
                  <a:pt x="821" y="291"/>
                </a:lnTo>
                <a:lnTo>
                  <a:pt x="821" y="266"/>
                </a:lnTo>
                <a:lnTo>
                  <a:pt x="822" y="287"/>
                </a:lnTo>
                <a:lnTo>
                  <a:pt x="822" y="343"/>
                </a:lnTo>
                <a:lnTo>
                  <a:pt x="823" y="326"/>
                </a:lnTo>
                <a:lnTo>
                  <a:pt x="823" y="267"/>
                </a:lnTo>
                <a:lnTo>
                  <a:pt x="823" y="240"/>
                </a:lnTo>
                <a:lnTo>
                  <a:pt x="823" y="259"/>
                </a:lnTo>
                <a:lnTo>
                  <a:pt x="824" y="261"/>
                </a:lnTo>
                <a:lnTo>
                  <a:pt x="824" y="282"/>
                </a:lnTo>
                <a:lnTo>
                  <a:pt x="824" y="295"/>
                </a:lnTo>
                <a:lnTo>
                  <a:pt x="825" y="286"/>
                </a:lnTo>
                <a:lnTo>
                  <a:pt x="825" y="302"/>
                </a:lnTo>
                <a:lnTo>
                  <a:pt x="825" y="291"/>
                </a:lnTo>
                <a:lnTo>
                  <a:pt x="826" y="300"/>
                </a:lnTo>
                <a:lnTo>
                  <a:pt x="826" y="298"/>
                </a:lnTo>
                <a:lnTo>
                  <a:pt x="826" y="277"/>
                </a:lnTo>
                <a:lnTo>
                  <a:pt x="827" y="272"/>
                </a:lnTo>
                <a:lnTo>
                  <a:pt x="827" y="262"/>
                </a:lnTo>
                <a:lnTo>
                  <a:pt x="827" y="257"/>
                </a:lnTo>
                <a:lnTo>
                  <a:pt x="827" y="270"/>
                </a:lnTo>
                <a:lnTo>
                  <a:pt x="828" y="262"/>
                </a:lnTo>
                <a:lnTo>
                  <a:pt x="828" y="259"/>
                </a:lnTo>
                <a:lnTo>
                  <a:pt x="828" y="270"/>
                </a:lnTo>
                <a:lnTo>
                  <a:pt x="829" y="269"/>
                </a:lnTo>
                <a:lnTo>
                  <a:pt x="829" y="283"/>
                </a:lnTo>
                <a:lnTo>
                  <a:pt x="829" y="258"/>
                </a:lnTo>
                <a:lnTo>
                  <a:pt x="830" y="256"/>
                </a:lnTo>
                <a:lnTo>
                  <a:pt x="830" y="333"/>
                </a:lnTo>
                <a:lnTo>
                  <a:pt x="830" y="378"/>
                </a:lnTo>
                <a:lnTo>
                  <a:pt x="831" y="347"/>
                </a:lnTo>
                <a:lnTo>
                  <a:pt x="831" y="307"/>
                </a:lnTo>
                <a:lnTo>
                  <a:pt x="831" y="284"/>
                </a:lnTo>
                <a:lnTo>
                  <a:pt x="831" y="298"/>
                </a:lnTo>
                <a:lnTo>
                  <a:pt x="832" y="299"/>
                </a:lnTo>
                <a:lnTo>
                  <a:pt x="832" y="281"/>
                </a:lnTo>
                <a:lnTo>
                  <a:pt x="832" y="298"/>
                </a:lnTo>
                <a:lnTo>
                  <a:pt x="832" y="282"/>
                </a:lnTo>
                <a:lnTo>
                  <a:pt x="833" y="276"/>
                </a:lnTo>
                <a:lnTo>
                  <a:pt x="833" y="286"/>
                </a:lnTo>
                <a:lnTo>
                  <a:pt x="834" y="296"/>
                </a:lnTo>
                <a:lnTo>
                  <a:pt x="834" y="270"/>
                </a:lnTo>
                <a:lnTo>
                  <a:pt x="834" y="250"/>
                </a:lnTo>
                <a:lnTo>
                  <a:pt x="834" y="262"/>
                </a:lnTo>
                <a:lnTo>
                  <a:pt x="835" y="258"/>
                </a:lnTo>
                <a:lnTo>
                  <a:pt x="835" y="251"/>
                </a:lnTo>
                <a:lnTo>
                  <a:pt x="835" y="259"/>
                </a:lnTo>
                <a:lnTo>
                  <a:pt x="836" y="233"/>
                </a:lnTo>
                <a:lnTo>
                  <a:pt x="836" y="234"/>
                </a:lnTo>
                <a:lnTo>
                  <a:pt x="836" y="243"/>
                </a:lnTo>
                <a:lnTo>
                  <a:pt x="837" y="241"/>
                </a:lnTo>
                <a:lnTo>
                  <a:pt x="837" y="235"/>
                </a:lnTo>
                <a:lnTo>
                  <a:pt x="837" y="227"/>
                </a:lnTo>
                <a:lnTo>
                  <a:pt x="838" y="251"/>
                </a:lnTo>
                <a:lnTo>
                  <a:pt x="838" y="254"/>
                </a:lnTo>
                <a:lnTo>
                  <a:pt x="838" y="213"/>
                </a:lnTo>
                <a:lnTo>
                  <a:pt x="838" y="237"/>
                </a:lnTo>
                <a:lnTo>
                  <a:pt x="839" y="244"/>
                </a:lnTo>
                <a:lnTo>
                  <a:pt x="839" y="247"/>
                </a:lnTo>
                <a:lnTo>
                  <a:pt x="839" y="211"/>
                </a:lnTo>
                <a:lnTo>
                  <a:pt x="840" y="204"/>
                </a:lnTo>
                <a:lnTo>
                  <a:pt x="840" y="197"/>
                </a:lnTo>
                <a:lnTo>
                  <a:pt x="840" y="219"/>
                </a:lnTo>
                <a:lnTo>
                  <a:pt x="841" y="236"/>
                </a:lnTo>
                <a:lnTo>
                  <a:pt x="841" y="240"/>
                </a:lnTo>
                <a:lnTo>
                  <a:pt x="841" y="243"/>
                </a:lnTo>
                <a:lnTo>
                  <a:pt x="842" y="247"/>
                </a:lnTo>
                <a:lnTo>
                  <a:pt x="842" y="266"/>
                </a:lnTo>
                <a:lnTo>
                  <a:pt x="842" y="263"/>
                </a:lnTo>
                <a:lnTo>
                  <a:pt x="842" y="234"/>
                </a:lnTo>
                <a:lnTo>
                  <a:pt x="843" y="220"/>
                </a:lnTo>
                <a:lnTo>
                  <a:pt x="843" y="214"/>
                </a:lnTo>
                <a:lnTo>
                  <a:pt x="843" y="214"/>
                </a:lnTo>
                <a:lnTo>
                  <a:pt x="844" y="219"/>
                </a:lnTo>
                <a:lnTo>
                  <a:pt x="844" y="233"/>
                </a:lnTo>
                <a:lnTo>
                  <a:pt x="844" y="241"/>
                </a:lnTo>
                <a:lnTo>
                  <a:pt x="845" y="249"/>
                </a:lnTo>
                <a:lnTo>
                  <a:pt x="845" y="261"/>
                </a:lnTo>
                <a:lnTo>
                  <a:pt x="845" y="278"/>
                </a:lnTo>
                <a:lnTo>
                  <a:pt x="846" y="256"/>
                </a:lnTo>
                <a:lnTo>
                  <a:pt x="846" y="268"/>
                </a:lnTo>
                <a:lnTo>
                  <a:pt x="846" y="248"/>
                </a:lnTo>
                <a:lnTo>
                  <a:pt x="846" y="201"/>
                </a:lnTo>
                <a:lnTo>
                  <a:pt x="847" y="177"/>
                </a:lnTo>
                <a:lnTo>
                  <a:pt x="847" y="192"/>
                </a:lnTo>
                <a:lnTo>
                  <a:pt x="848" y="213"/>
                </a:lnTo>
                <a:lnTo>
                  <a:pt x="848" y="214"/>
                </a:lnTo>
                <a:lnTo>
                  <a:pt x="848" y="207"/>
                </a:lnTo>
                <a:lnTo>
                  <a:pt x="848" y="216"/>
                </a:lnTo>
                <a:lnTo>
                  <a:pt x="849" y="224"/>
                </a:lnTo>
                <a:lnTo>
                  <a:pt x="849" y="223"/>
                </a:lnTo>
                <a:lnTo>
                  <a:pt x="849" y="212"/>
                </a:lnTo>
                <a:lnTo>
                  <a:pt x="849" y="209"/>
                </a:lnTo>
                <a:lnTo>
                  <a:pt x="850" y="198"/>
                </a:lnTo>
                <a:lnTo>
                  <a:pt x="850" y="199"/>
                </a:lnTo>
                <a:lnTo>
                  <a:pt x="850" y="211"/>
                </a:lnTo>
                <a:lnTo>
                  <a:pt x="851" y="202"/>
                </a:lnTo>
                <a:lnTo>
                  <a:pt x="851" y="199"/>
                </a:lnTo>
                <a:lnTo>
                  <a:pt x="851" y="209"/>
                </a:lnTo>
                <a:lnTo>
                  <a:pt x="852" y="211"/>
                </a:lnTo>
                <a:lnTo>
                  <a:pt x="852" y="210"/>
                </a:lnTo>
                <a:lnTo>
                  <a:pt x="852" y="226"/>
                </a:lnTo>
                <a:lnTo>
                  <a:pt x="853" y="231"/>
                </a:lnTo>
                <a:lnTo>
                  <a:pt x="853" y="229"/>
                </a:lnTo>
                <a:lnTo>
                  <a:pt x="853" y="231"/>
                </a:lnTo>
                <a:lnTo>
                  <a:pt x="853" y="220"/>
                </a:lnTo>
                <a:lnTo>
                  <a:pt x="854" y="220"/>
                </a:lnTo>
                <a:lnTo>
                  <a:pt x="854" y="213"/>
                </a:lnTo>
                <a:lnTo>
                  <a:pt x="854" y="190"/>
                </a:lnTo>
                <a:lnTo>
                  <a:pt x="855" y="187"/>
                </a:lnTo>
                <a:lnTo>
                  <a:pt x="855" y="198"/>
                </a:lnTo>
                <a:lnTo>
                  <a:pt x="855" y="228"/>
                </a:lnTo>
                <a:lnTo>
                  <a:pt x="856" y="224"/>
                </a:lnTo>
                <a:lnTo>
                  <a:pt x="856" y="219"/>
                </a:lnTo>
                <a:lnTo>
                  <a:pt x="856" y="240"/>
                </a:lnTo>
                <a:lnTo>
                  <a:pt x="857" y="236"/>
                </a:lnTo>
                <a:lnTo>
                  <a:pt x="857" y="249"/>
                </a:lnTo>
                <a:lnTo>
                  <a:pt x="857" y="247"/>
                </a:lnTo>
                <a:lnTo>
                  <a:pt x="857" y="238"/>
                </a:lnTo>
                <a:lnTo>
                  <a:pt x="858" y="249"/>
                </a:lnTo>
                <a:lnTo>
                  <a:pt x="858" y="260"/>
                </a:lnTo>
                <a:lnTo>
                  <a:pt x="859" y="269"/>
                </a:lnTo>
                <a:lnTo>
                  <a:pt x="859" y="274"/>
                </a:lnTo>
                <a:lnTo>
                  <a:pt x="859" y="277"/>
                </a:lnTo>
                <a:lnTo>
                  <a:pt x="859" y="277"/>
                </a:lnTo>
                <a:lnTo>
                  <a:pt x="860" y="269"/>
                </a:lnTo>
                <a:lnTo>
                  <a:pt x="860" y="261"/>
                </a:lnTo>
                <a:lnTo>
                  <a:pt x="860" y="279"/>
                </a:lnTo>
                <a:lnTo>
                  <a:pt x="861" y="287"/>
                </a:lnTo>
                <a:lnTo>
                  <a:pt x="861" y="305"/>
                </a:lnTo>
                <a:lnTo>
                  <a:pt x="861" y="293"/>
                </a:lnTo>
                <a:lnTo>
                  <a:pt x="861" y="299"/>
                </a:lnTo>
                <a:lnTo>
                  <a:pt x="862" y="379"/>
                </a:lnTo>
                <a:lnTo>
                  <a:pt x="862" y="399"/>
                </a:lnTo>
                <a:lnTo>
                  <a:pt x="863" y="410"/>
                </a:lnTo>
                <a:lnTo>
                  <a:pt x="863" y="370"/>
                </a:lnTo>
                <a:lnTo>
                  <a:pt x="863" y="365"/>
                </a:lnTo>
                <a:lnTo>
                  <a:pt x="863" y="388"/>
                </a:lnTo>
                <a:lnTo>
                  <a:pt x="864" y="380"/>
                </a:lnTo>
                <a:lnTo>
                  <a:pt x="864" y="364"/>
                </a:lnTo>
                <a:lnTo>
                  <a:pt x="864" y="344"/>
                </a:lnTo>
                <a:lnTo>
                  <a:pt x="864" y="377"/>
                </a:lnTo>
                <a:lnTo>
                  <a:pt x="865" y="378"/>
                </a:lnTo>
                <a:lnTo>
                  <a:pt x="865" y="358"/>
                </a:lnTo>
                <a:lnTo>
                  <a:pt x="865" y="356"/>
                </a:lnTo>
                <a:lnTo>
                  <a:pt x="866" y="348"/>
                </a:lnTo>
                <a:lnTo>
                  <a:pt x="866" y="339"/>
                </a:lnTo>
                <a:lnTo>
                  <a:pt x="866" y="350"/>
                </a:lnTo>
                <a:lnTo>
                  <a:pt x="867" y="362"/>
                </a:lnTo>
                <a:lnTo>
                  <a:pt x="867" y="346"/>
                </a:lnTo>
                <a:lnTo>
                  <a:pt x="867" y="353"/>
                </a:lnTo>
                <a:lnTo>
                  <a:pt x="868" y="362"/>
                </a:lnTo>
                <a:lnTo>
                  <a:pt x="868" y="345"/>
                </a:lnTo>
                <a:lnTo>
                  <a:pt x="868" y="349"/>
                </a:lnTo>
                <a:lnTo>
                  <a:pt x="868" y="344"/>
                </a:lnTo>
                <a:lnTo>
                  <a:pt x="869" y="341"/>
                </a:lnTo>
                <a:lnTo>
                  <a:pt x="869" y="336"/>
                </a:lnTo>
                <a:lnTo>
                  <a:pt x="870" y="327"/>
                </a:lnTo>
                <a:lnTo>
                  <a:pt x="870" y="357"/>
                </a:lnTo>
                <a:lnTo>
                  <a:pt x="870" y="369"/>
                </a:lnTo>
                <a:lnTo>
                  <a:pt x="870" y="365"/>
                </a:lnTo>
                <a:lnTo>
                  <a:pt x="871" y="400"/>
                </a:lnTo>
                <a:lnTo>
                  <a:pt x="871" y="384"/>
                </a:lnTo>
                <a:lnTo>
                  <a:pt x="871" y="399"/>
                </a:lnTo>
                <a:lnTo>
                  <a:pt x="872" y="382"/>
                </a:lnTo>
                <a:lnTo>
                  <a:pt x="872" y="382"/>
                </a:lnTo>
                <a:lnTo>
                  <a:pt x="872" y="377"/>
                </a:lnTo>
                <a:lnTo>
                  <a:pt x="872" y="381"/>
                </a:lnTo>
                <a:lnTo>
                  <a:pt x="873" y="387"/>
                </a:lnTo>
                <a:lnTo>
                  <a:pt x="873" y="406"/>
                </a:lnTo>
                <a:lnTo>
                  <a:pt x="874" y="387"/>
                </a:lnTo>
                <a:lnTo>
                  <a:pt x="874" y="383"/>
                </a:lnTo>
                <a:lnTo>
                  <a:pt x="874" y="382"/>
                </a:lnTo>
                <a:lnTo>
                  <a:pt x="874" y="390"/>
                </a:lnTo>
                <a:lnTo>
                  <a:pt x="875" y="396"/>
                </a:lnTo>
                <a:lnTo>
                  <a:pt x="875" y="385"/>
                </a:lnTo>
                <a:lnTo>
                  <a:pt x="875" y="379"/>
                </a:lnTo>
                <a:lnTo>
                  <a:pt x="875" y="396"/>
                </a:lnTo>
                <a:lnTo>
                  <a:pt x="876" y="385"/>
                </a:lnTo>
                <a:lnTo>
                  <a:pt x="876" y="386"/>
                </a:lnTo>
                <a:lnTo>
                  <a:pt x="877" y="380"/>
                </a:lnTo>
                <a:lnTo>
                  <a:pt x="877" y="379"/>
                </a:lnTo>
                <a:lnTo>
                  <a:pt x="877" y="386"/>
                </a:lnTo>
                <a:lnTo>
                  <a:pt x="877" y="397"/>
                </a:lnTo>
                <a:lnTo>
                  <a:pt x="878" y="353"/>
                </a:lnTo>
                <a:lnTo>
                  <a:pt x="878" y="344"/>
                </a:lnTo>
                <a:lnTo>
                  <a:pt x="878" y="329"/>
                </a:lnTo>
                <a:lnTo>
                  <a:pt x="879" y="248"/>
                </a:lnTo>
                <a:lnTo>
                  <a:pt x="879" y="252"/>
                </a:lnTo>
                <a:lnTo>
                  <a:pt x="879" y="253"/>
                </a:lnTo>
                <a:lnTo>
                  <a:pt x="879" y="266"/>
                </a:lnTo>
                <a:lnTo>
                  <a:pt x="880" y="268"/>
                </a:lnTo>
                <a:lnTo>
                  <a:pt x="880" y="280"/>
                </a:lnTo>
                <a:lnTo>
                  <a:pt x="881" y="265"/>
                </a:lnTo>
                <a:lnTo>
                  <a:pt x="881" y="268"/>
                </a:lnTo>
                <a:lnTo>
                  <a:pt x="881" y="266"/>
                </a:lnTo>
                <a:lnTo>
                  <a:pt x="881" y="251"/>
                </a:lnTo>
                <a:lnTo>
                  <a:pt x="882" y="272"/>
                </a:lnTo>
                <a:lnTo>
                  <a:pt x="882" y="292"/>
                </a:lnTo>
                <a:lnTo>
                  <a:pt x="882" y="295"/>
                </a:lnTo>
                <a:lnTo>
                  <a:pt x="883" y="286"/>
                </a:lnTo>
                <a:lnTo>
                  <a:pt x="883" y="295"/>
                </a:lnTo>
                <a:lnTo>
                  <a:pt x="883" y="294"/>
                </a:lnTo>
                <a:lnTo>
                  <a:pt x="883" y="285"/>
                </a:lnTo>
                <a:lnTo>
                  <a:pt x="884" y="314"/>
                </a:lnTo>
                <a:lnTo>
                  <a:pt x="884" y="299"/>
                </a:lnTo>
                <a:lnTo>
                  <a:pt x="885" y="298"/>
                </a:lnTo>
                <a:lnTo>
                  <a:pt x="885" y="289"/>
                </a:lnTo>
                <a:lnTo>
                  <a:pt x="885" y="281"/>
                </a:lnTo>
                <a:lnTo>
                  <a:pt x="885" y="274"/>
                </a:lnTo>
                <a:lnTo>
                  <a:pt x="886" y="278"/>
                </a:lnTo>
                <a:lnTo>
                  <a:pt x="886" y="252"/>
                </a:lnTo>
                <a:lnTo>
                  <a:pt x="886" y="252"/>
                </a:lnTo>
                <a:lnTo>
                  <a:pt x="887" y="310"/>
                </a:lnTo>
                <a:lnTo>
                  <a:pt x="887" y="333"/>
                </a:lnTo>
                <a:lnTo>
                  <a:pt x="887" y="342"/>
                </a:lnTo>
                <a:lnTo>
                  <a:pt x="888" y="305"/>
                </a:lnTo>
                <a:lnTo>
                  <a:pt x="888" y="266"/>
                </a:lnTo>
                <a:lnTo>
                  <a:pt x="888" y="250"/>
                </a:lnTo>
                <a:lnTo>
                  <a:pt x="889" y="261"/>
                </a:lnTo>
                <a:lnTo>
                  <a:pt x="889" y="275"/>
                </a:lnTo>
                <a:lnTo>
                  <a:pt x="889" y="277"/>
                </a:lnTo>
                <a:lnTo>
                  <a:pt x="889" y="295"/>
                </a:lnTo>
                <a:lnTo>
                  <a:pt x="890" y="298"/>
                </a:lnTo>
                <a:lnTo>
                  <a:pt x="890" y="298"/>
                </a:lnTo>
                <a:lnTo>
                  <a:pt x="890" y="296"/>
                </a:lnTo>
                <a:lnTo>
                  <a:pt x="890" y="310"/>
                </a:lnTo>
                <a:lnTo>
                  <a:pt x="891" y="311"/>
                </a:lnTo>
                <a:lnTo>
                  <a:pt x="891" y="298"/>
                </a:lnTo>
                <a:lnTo>
                  <a:pt x="892" y="298"/>
                </a:lnTo>
                <a:lnTo>
                  <a:pt x="892" y="306"/>
                </a:lnTo>
                <a:lnTo>
                  <a:pt x="892" y="309"/>
                </a:lnTo>
                <a:lnTo>
                  <a:pt x="892" y="298"/>
                </a:lnTo>
                <a:lnTo>
                  <a:pt x="893" y="279"/>
                </a:lnTo>
                <a:lnTo>
                  <a:pt x="893" y="285"/>
                </a:lnTo>
                <a:lnTo>
                  <a:pt x="893" y="281"/>
                </a:lnTo>
                <a:lnTo>
                  <a:pt x="894" y="276"/>
                </a:lnTo>
                <a:lnTo>
                  <a:pt x="894" y="285"/>
                </a:lnTo>
                <a:lnTo>
                  <a:pt x="894" y="314"/>
                </a:lnTo>
                <a:lnTo>
                  <a:pt x="894" y="322"/>
                </a:lnTo>
                <a:lnTo>
                  <a:pt x="895" y="302"/>
                </a:lnTo>
                <a:lnTo>
                  <a:pt x="895" y="302"/>
                </a:lnTo>
                <a:lnTo>
                  <a:pt x="896" y="313"/>
                </a:lnTo>
                <a:lnTo>
                  <a:pt x="896" y="293"/>
                </a:lnTo>
                <a:lnTo>
                  <a:pt x="896" y="303"/>
                </a:lnTo>
                <a:lnTo>
                  <a:pt x="896" y="294"/>
                </a:lnTo>
                <a:lnTo>
                  <a:pt x="897" y="277"/>
                </a:lnTo>
                <a:lnTo>
                  <a:pt x="897" y="270"/>
                </a:lnTo>
                <a:lnTo>
                  <a:pt x="897" y="301"/>
                </a:lnTo>
                <a:lnTo>
                  <a:pt x="898" y="274"/>
                </a:lnTo>
                <a:lnTo>
                  <a:pt x="898" y="254"/>
                </a:lnTo>
                <a:lnTo>
                  <a:pt x="898" y="272"/>
                </a:lnTo>
                <a:lnTo>
                  <a:pt x="899" y="284"/>
                </a:lnTo>
                <a:lnTo>
                  <a:pt x="899" y="266"/>
                </a:lnTo>
                <a:lnTo>
                  <a:pt x="899" y="282"/>
                </a:lnTo>
                <a:lnTo>
                  <a:pt x="900" y="268"/>
                </a:lnTo>
                <a:lnTo>
                  <a:pt x="900" y="264"/>
                </a:lnTo>
                <a:lnTo>
                  <a:pt x="900" y="244"/>
                </a:lnTo>
                <a:lnTo>
                  <a:pt x="900" y="242"/>
                </a:lnTo>
                <a:lnTo>
                  <a:pt x="901" y="255"/>
                </a:lnTo>
                <a:lnTo>
                  <a:pt x="901" y="255"/>
                </a:lnTo>
                <a:lnTo>
                  <a:pt x="901" y="267"/>
                </a:lnTo>
                <a:lnTo>
                  <a:pt x="902" y="234"/>
                </a:lnTo>
                <a:lnTo>
                  <a:pt x="902" y="251"/>
                </a:lnTo>
                <a:lnTo>
                  <a:pt x="902" y="296"/>
                </a:lnTo>
                <a:lnTo>
                  <a:pt x="903" y="330"/>
                </a:lnTo>
                <a:lnTo>
                  <a:pt x="903" y="311"/>
                </a:lnTo>
                <a:lnTo>
                  <a:pt x="903" y="292"/>
                </a:lnTo>
                <a:lnTo>
                  <a:pt x="904" y="293"/>
                </a:lnTo>
                <a:lnTo>
                  <a:pt x="904" y="305"/>
                </a:lnTo>
                <a:lnTo>
                  <a:pt x="904" y="325"/>
                </a:lnTo>
                <a:lnTo>
                  <a:pt x="904" y="340"/>
                </a:lnTo>
                <a:lnTo>
                  <a:pt x="905" y="349"/>
                </a:lnTo>
                <a:lnTo>
                  <a:pt x="905" y="359"/>
                </a:lnTo>
                <a:lnTo>
                  <a:pt x="905" y="363"/>
                </a:lnTo>
                <a:lnTo>
                  <a:pt x="905" y="366"/>
                </a:lnTo>
                <a:lnTo>
                  <a:pt x="906" y="372"/>
                </a:lnTo>
                <a:lnTo>
                  <a:pt x="906" y="385"/>
                </a:lnTo>
                <a:lnTo>
                  <a:pt x="907" y="343"/>
                </a:lnTo>
                <a:lnTo>
                  <a:pt x="907" y="292"/>
                </a:lnTo>
                <a:lnTo>
                  <a:pt x="907" y="275"/>
                </a:lnTo>
                <a:lnTo>
                  <a:pt x="907" y="289"/>
                </a:lnTo>
                <a:lnTo>
                  <a:pt x="908" y="303"/>
                </a:lnTo>
                <a:lnTo>
                  <a:pt x="908" y="303"/>
                </a:lnTo>
                <a:lnTo>
                  <a:pt x="908" y="308"/>
                </a:lnTo>
                <a:lnTo>
                  <a:pt x="909" y="313"/>
                </a:lnTo>
                <a:lnTo>
                  <a:pt x="909" y="314"/>
                </a:lnTo>
                <a:lnTo>
                  <a:pt x="909" y="317"/>
                </a:lnTo>
                <a:lnTo>
                  <a:pt x="910" y="316"/>
                </a:lnTo>
                <a:lnTo>
                  <a:pt x="910" y="343"/>
                </a:lnTo>
                <a:lnTo>
                  <a:pt x="910" y="358"/>
                </a:lnTo>
                <a:lnTo>
                  <a:pt x="911" y="301"/>
                </a:lnTo>
                <a:lnTo>
                  <a:pt x="911" y="289"/>
                </a:lnTo>
                <a:lnTo>
                  <a:pt x="911" y="290"/>
                </a:lnTo>
                <a:lnTo>
                  <a:pt x="911" y="302"/>
                </a:lnTo>
                <a:lnTo>
                  <a:pt x="912" y="310"/>
                </a:lnTo>
                <a:lnTo>
                  <a:pt x="912" y="313"/>
                </a:lnTo>
                <a:lnTo>
                  <a:pt x="912" y="309"/>
                </a:lnTo>
                <a:lnTo>
                  <a:pt x="913" y="316"/>
                </a:lnTo>
                <a:lnTo>
                  <a:pt x="913" y="321"/>
                </a:lnTo>
                <a:lnTo>
                  <a:pt x="913" y="320"/>
                </a:lnTo>
                <a:lnTo>
                  <a:pt x="914" y="310"/>
                </a:lnTo>
                <a:lnTo>
                  <a:pt x="914" y="307"/>
                </a:lnTo>
                <a:lnTo>
                  <a:pt x="914" y="316"/>
                </a:lnTo>
                <a:lnTo>
                  <a:pt x="915" y="325"/>
                </a:lnTo>
                <a:lnTo>
                  <a:pt x="915" y="323"/>
                </a:lnTo>
                <a:lnTo>
                  <a:pt x="915" y="325"/>
                </a:lnTo>
                <a:lnTo>
                  <a:pt x="915" y="320"/>
                </a:lnTo>
                <a:lnTo>
                  <a:pt x="916" y="326"/>
                </a:lnTo>
                <a:lnTo>
                  <a:pt x="916" y="331"/>
                </a:lnTo>
                <a:lnTo>
                  <a:pt x="916" y="329"/>
                </a:lnTo>
                <a:lnTo>
                  <a:pt x="916" y="310"/>
                </a:lnTo>
                <a:lnTo>
                  <a:pt x="917" y="314"/>
                </a:lnTo>
                <a:lnTo>
                  <a:pt x="917" y="297"/>
                </a:lnTo>
                <a:lnTo>
                  <a:pt x="918" y="284"/>
                </a:lnTo>
                <a:lnTo>
                  <a:pt x="918" y="284"/>
                </a:lnTo>
                <a:lnTo>
                  <a:pt x="918" y="297"/>
                </a:lnTo>
                <a:lnTo>
                  <a:pt x="918" y="321"/>
                </a:lnTo>
                <a:lnTo>
                  <a:pt x="919" y="267"/>
                </a:lnTo>
                <a:lnTo>
                  <a:pt x="919" y="287"/>
                </a:lnTo>
                <a:lnTo>
                  <a:pt x="919" y="317"/>
                </a:lnTo>
                <a:lnTo>
                  <a:pt x="920" y="334"/>
                </a:lnTo>
                <a:lnTo>
                  <a:pt x="920" y="345"/>
                </a:lnTo>
                <a:lnTo>
                  <a:pt x="920" y="344"/>
                </a:lnTo>
                <a:lnTo>
                  <a:pt x="921" y="348"/>
                </a:lnTo>
                <a:lnTo>
                  <a:pt x="921" y="309"/>
                </a:lnTo>
                <a:lnTo>
                  <a:pt x="921" y="300"/>
                </a:lnTo>
                <a:lnTo>
                  <a:pt x="922" y="324"/>
                </a:lnTo>
                <a:lnTo>
                  <a:pt x="922" y="324"/>
                </a:lnTo>
                <a:lnTo>
                  <a:pt x="922" y="324"/>
                </a:lnTo>
                <a:lnTo>
                  <a:pt x="922" y="322"/>
                </a:lnTo>
                <a:lnTo>
                  <a:pt x="923" y="306"/>
                </a:lnTo>
                <a:lnTo>
                  <a:pt x="923" y="329"/>
                </a:lnTo>
                <a:lnTo>
                  <a:pt x="923" y="333"/>
                </a:lnTo>
                <a:lnTo>
                  <a:pt x="924" y="341"/>
                </a:lnTo>
                <a:lnTo>
                  <a:pt x="924" y="339"/>
                </a:lnTo>
                <a:lnTo>
                  <a:pt x="924" y="353"/>
                </a:lnTo>
                <a:lnTo>
                  <a:pt x="925" y="365"/>
                </a:lnTo>
                <a:lnTo>
                  <a:pt x="925" y="360"/>
                </a:lnTo>
                <a:lnTo>
                  <a:pt x="925" y="366"/>
                </a:lnTo>
                <a:lnTo>
                  <a:pt x="926" y="348"/>
                </a:lnTo>
                <a:lnTo>
                  <a:pt x="926" y="310"/>
                </a:lnTo>
                <a:lnTo>
                  <a:pt x="926" y="302"/>
                </a:lnTo>
                <a:lnTo>
                  <a:pt x="926" y="276"/>
                </a:lnTo>
                <a:lnTo>
                  <a:pt x="927" y="248"/>
                </a:lnTo>
                <a:lnTo>
                  <a:pt x="927" y="235"/>
                </a:lnTo>
                <a:lnTo>
                  <a:pt x="927" y="263"/>
                </a:lnTo>
                <a:lnTo>
                  <a:pt x="928" y="294"/>
                </a:lnTo>
                <a:lnTo>
                  <a:pt x="928" y="318"/>
                </a:lnTo>
                <a:lnTo>
                  <a:pt x="928" y="327"/>
                </a:lnTo>
                <a:lnTo>
                  <a:pt x="929" y="334"/>
                </a:lnTo>
                <a:lnTo>
                  <a:pt x="929" y="320"/>
                </a:lnTo>
                <a:lnTo>
                  <a:pt x="929" y="307"/>
                </a:lnTo>
                <a:lnTo>
                  <a:pt x="930" y="336"/>
                </a:lnTo>
                <a:lnTo>
                  <a:pt x="930" y="321"/>
                </a:lnTo>
                <a:lnTo>
                  <a:pt x="930" y="340"/>
                </a:lnTo>
                <a:lnTo>
                  <a:pt x="930" y="338"/>
                </a:lnTo>
                <a:lnTo>
                  <a:pt x="931" y="326"/>
                </a:lnTo>
                <a:lnTo>
                  <a:pt x="931" y="350"/>
                </a:lnTo>
                <a:lnTo>
                  <a:pt x="932" y="333"/>
                </a:lnTo>
                <a:lnTo>
                  <a:pt x="932" y="338"/>
                </a:lnTo>
                <a:lnTo>
                  <a:pt x="932" y="319"/>
                </a:lnTo>
                <a:lnTo>
                  <a:pt x="932" y="327"/>
                </a:lnTo>
                <a:lnTo>
                  <a:pt x="933" y="329"/>
                </a:lnTo>
                <a:lnTo>
                  <a:pt x="933" y="324"/>
                </a:lnTo>
                <a:lnTo>
                  <a:pt x="933" y="347"/>
                </a:lnTo>
                <a:lnTo>
                  <a:pt x="933" y="331"/>
                </a:lnTo>
                <a:lnTo>
                  <a:pt x="934" y="320"/>
                </a:lnTo>
                <a:lnTo>
                  <a:pt x="934" y="319"/>
                </a:lnTo>
                <a:lnTo>
                  <a:pt x="934" y="342"/>
                </a:lnTo>
                <a:lnTo>
                  <a:pt x="935" y="365"/>
                </a:lnTo>
                <a:lnTo>
                  <a:pt x="935" y="373"/>
                </a:lnTo>
                <a:lnTo>
                  <a:pt x="935" y="388"/>
                </a:lnTo>
                <a:lnTo>
                  <a:pt x="936" y="371"/>
                </a:lnTo>
                <a:lnTo>
                  <a:pt x="936" y="387"/>
                </a:lnTo>
                <a:lnTo>
                  <a:pt x="936" y="369"/>
                </a:lnTo>
                <a:lnTo>
                  <a:pt x="937" y="368"/>
                </a:lnTo>
                <a:lnTo>
                  <a:pt x="937" y="357"/>
                </a:lnTo>
                <a:lnTo>
                  <a:pt x="937" y="380"/>
                </a:lnTo>
                <a:lnTo>
                  <a:pt x="937" y="367"/>
                </a:lnTo>
                <a:lnTo>
                  <a:pt x="938" y="335"/>
                </a:lnTo>
                <a:lnTo>
                  <a:pt x="938" y="357"/>
                </a:lnTo>
                <a:lnTo>
                  <a:pt x="938" y="353"/>
                </a:lnTo>
                <a:lnTo>
                  <a:pt x="939" y="327"/>
                </a:lnTo>
                <a:lnTo>
                  <a:pt x="939" y="327"/>
                </a:lnTo>
                <a:lnTo>
                  <a:pt x="939" y="319"/>
                </a:lnTo>
                <a:lnTo>
                  <a:pt x="940" y="324"/>
                </a:lnTo>
                <a:lnTo>
                  <a:pt x="940" y="303"/>
                </a:lnTo>
                <a:lnTo>
                  <a:pt x="940" y="301"/>
                </a:lnTo>
                <a:lnTo>
                  <a:pt x="941" y="295"/>
                </a:lnTo>
                <a:lnTo>
                  <a:pt x="941" y="280"/>
                </a:lnTo>
                <a:lnTo>
                  <a:pt x="941" y="272"/>
                </a:lnTo>
                <a:lnTo>
                  <a:pt x="941" y="236"/>
                </a:lnTo>
                <a:lnTo>
                  <a:pt x="942" y="228"/>
                </a:lnTo>
                <a:lnTo>
                  <a:pt x="942" y="241"/>
                </a:lnTo>
                <a:lnTo>
                  <a:pt x="943" y="249"/>
                </a:lnTo>
                <a:lnTo>
                  <a:pt x="943" y="240"/>
                </a:lnTo>
                <a:lnTo>
                  <a:pt x="943" y="244"/>
                </a:lnTo>
                <a:lnTo>
                  <a:pt x="943" y="250"/>
                </a:lnTo>
                <a:lnTo>
                  <a:pt x="944" y="253"/>
                </a:lnTo>
                <a:lnTo>
                  <a:pt x="944" y="237"/>
                </a:lnTo>
                <a:lnTo>
                  <a:pt x="944" y="261"/>
                </a:lnTo>
                <a:lnTo>
                  <a:pt x="945" y="283"/>
                </a:lnTo>
                <a:lnTo>
                  <a:pt x="945" y="294"/>
                </a:lnTo>
                <a:lnTo>
                  <a:pt x="945" y="304"/>
                </a:lnTo>
                <a:lnTo>
                  <a:pt x="945" y="304"/>
                </a:lnTo>
                <a:lnTo>
                  <a:pt x="946" y="311"/>
                </a:lnTo>
                <a:lnTo>
                  <a:pt x="946" y="309"/>
                </a:lnTo>
                <a:lnTo>
                  <a:pt x="947" y="294"/>
                </a:lnTo>
                <a:lnTo>
                  <a:pt x="947" y="291"/>
                </a:lnTo>
                <a:lnTo>
                  <a:pt x="947" y="295"/>
                </a:lnTo>
                <a:lnTo>
                  <a:pt x="947" y="309"/>
                </a:lnTo>
                <a:lnTo>
                  <a:pt x="948" y="276"/>
                </a:lnTo>
                <a:lnTo>
                  <a:pt x="948" y="274"/>
                </a:lnTo>
                <a:lnTo>
                  <a:pt x="948" y="268"/>
                </a:lnTo>
                <a:lnTo>
                  <a:pt x="948" y="270"/>
                </a:lnTo>
                <a:lnTo>
                  <a:pt x="949" y="293"/>
                </a:lnTo>
                <a:lnTo>
                  <a:pt x="949" y="278"/>
                </a:lnTo>
                <a:lnTo>
                  <a:pt x="950" y="285"/>
                </a:lnTo>
                <a:lnTo>
                  <a:pt x="950" y="289"/>
                </a:lnTo>
                <a:lnTo>
                  <a:pt x="950" y="267"/>
                </a:lnTo>
                <a:lnTo>
                  <a:pt x="950" y="276"/>
                </a:lnTo>
                <a:lnTo>
                  <a:pt x="951" y="291"/>
                </a:lnTo>
                <a:lnTo>
                  <a:pt x="951" y="297"/>
                </a:lnTo>
                <a:lnTo>
                  <a:pt x="951" y="293"/>
                </a:lnTo>
                <a:lnTo>
                  <a:pt x="952" y="283"/>
                </a:lnTo>
                <a:lnTo>
                  <a:pt x="952" y="238"/>
                </a:lnTo>
                <a:lnTo>
                  <a:pt x="952" y="234"/>
                </a:lnTo>
                <a:lnTo>
                  <a:pt x="952" y="254"/>
                </a:lnTo>
                <a:lnTo>
                  <a:pt x="953" y="268"/>
                </a:lnTo>
                <a:lnTo>
                  <a:pt x="953" y="266"/>
                </a:lnTo>
                <a:lnTo>
                  <a:pt x="954" y="272"/>
                </a:lnTo>
                <a:lnTo>
                  <a:pt x="954" y="269"/>
                </a:lnTo>
                <a:lnTo>
                  <a:pt x="954" y="284"/>
                </a:lnTo>
                <a:lnTo>
                  <a:pt x="954" y="315"/>
                </a:lnTo>
                <a:lnTo>
                  <a:pt x="955" y="299"/>
                </a:lnTo>
                <a:lnTo>
                  <a:pt x="955" y="278"/>
                </a:lnTo>
                <a:lnTo>
                  <a:pt x="955" y="294"/>
                </a:lnTo>
                <a:lnTo>
                  <a:pt x="956" y="277"/>
                </a:lnTo>
                <a:lnTo>
                  <a:pt x="956" y="280"/>
                </a:lnTo>
                <a:lnTo>
                  <a:pt x="956" y="287"/>
                </a:lnTo>
                <a:lnTo>
                  <a:pt x="956" y="306"/>
                </a:lnTo>
                <a:lnTo>
                  <a:pt x="957" y="303"/>
                </a:lnTo>
                <a:lnTo>
                  <a:pt x="957" y="290"/>
                </a:lnTo>
                <a:lnTo>
                  <a:pt x="958" y="264"/>
                </a:lnTo>
                <a:lnTo>
                  <a:pt x="958" y="277"/>
                </a:lnTo>
                <a:lnTo>
                  <a:pt x="958" y="263"/>
                </a:lnTo>
                <a:lnTo>
                  <a:pt x="958" y="265"/>
                </a:lnTo>
                <a:lnTo>
                  <a:pt x="959" y="275"/>
                </a:lnTo>
                <a:lnTo>
                  <a:pt x="959" y="308"/>
                </a:lnTo>
                <a:lnTo>
                  <a:pt x="959" y="340"/>
                </a:lnTo>
                <a:lnTo>
                  <a:pt x="959" y="349"/>
                </a:lnTo>
                <a:lnTo>
                  <a:pt x="960" y="324"/>
                </a:lnTo>
                <a:lnTo>
                  <a:pt x="960" y="275"/>
                </a:lnTo>
                <a:lnTo>
                  <a:pt x="961" y="273"/>
                </a:lnTo>
                <a:lnTo>
                  <a:pt x="961" y="282"/>
                </a:lnTo>
                <a:lnTo>
                  <a:pt x="961" y="287"/>
                </a:lnTo>
                <a:lnTo>
                  <a:pt x="961" y="304"/>
                </a:lnTo>
                <a:lnTo>
                  <a:pt x="962" y="297"/>
                </a:lnTo>
                <a:lnTo>
                  <a:pt x="962" y="305"/>
                </a:lnTo>
                <a:lnTo>
                  <a:pt x="962" y="306"/>
                </a:lnTo>
                <a:lnTo>
                  <a:pt x="963" y="297"/>
                </a:lnTo>
                <a:lnTo>
                  <a:pt x="963" y="306"/>
                </a:lnTo>
                <a:lnTo>
                  <a:pt x="963" y="283"/>
                </a:lnTo>
                <a:lnTo>
                  <a:pt x="963" y="305"/>
                </a:lnTo>
                <a:lnTo>
                  <a:pt x="964" y="318"/>
                </a:lnTo>
                <a:lnTo>
                  <a:pt x="964" y="301"/>
                </a:lnTo>
                <a:lnTo>
                  <a:pt x="965" y="286"/>
                </a:lnTo>
                <a:lnTo>
                  <a:pt x="965" y="269"/>
                </a:lnTo>
                <a:lnTo>
                  <a:pt x="965" y="250"/>
                </a:lnTo>
                <a:lnTo>
                  <a:pt x="965" y="267"/>
                </a:lnTo>
                <a:lnTo>
                  <a:pt x="966" y="258"/>
                </a:lnTo>
                <a:lnTo>
                  <a:pt x="966" y="264"/>
                </a:lnTo>
                <a:lnTo>
                  <a:pt x="966" y="264"/>
                </a:lnTo>
                <a:lnTo>
                  <a:pt x="967" y="262"/>
                </a:lnTo>
                <a:lnTo>
                  <a:pt x="967" y="261"/>
                </a:lnTo>
                <a:lnTo>
                  <a:pt x="967" y="281"/>
                </a:lnTo>
                <a:lnTo>
                  <a:pt x="967" y="297"/>
                </a:lnTo>
                <a:lnTo>
                  <a:pt x="968" y="295"/>
                </a:lnTo>
                <a:lnTo>
                  <a:pt x="968" y="289"/>
                </a:lnTo>
                <a:lnTo>
                  <a:pt x="969" y="310"/>
                </a:lnTo>
                <a:lnTo>
                  <a:pt x="969" y="301"/>
                </a:lnTo>
                <a:lnTo>
                  <a:pt x="969" y="292"/>
                </a:lnTo>
                <a:lnTo>
                  <a:pt x="969" y="305"/>
                </a:lnTo>
                <a:lnTo>
                  <a:pt x="970" y="305"/>
                </a:lnTo>
                <a:lnTo>
                  <a:pt x="970" y="308"/>
                </a:lnTo>
                <a:lnTo>
                  <a:pt x="970" y="292"/>
                </a:lnTo>
                <a:lnTo>
                  <a:pt x="971" y="307"/>
                </a:lnTo>
                <a:lnTo>
                  <a:pt x="971" y="332"/>
                </a:lnTo>
                <a:lnTo>
                  <a:pt x="971" y="317"/>
                </a:lnTo>
                <a:lnTo>
                  <a:pt x="972" y="341"/>
                </a:lnTo>
                <a:lnTo>
                  <a:pt x="972" y="338"/>
                </a:lnTo>
                <a:lnTo>
                  <a:pt x="972" y="336"/>
                </a:lnTo>
                <a:lnTo>
                  <a:pt x="973" y="299"/>
                </a:lnTo>
                <a:lnTo>
                  <a:pt x="973" y="263"/>
                </a:lnTo>
                <a:lnTo>
                  <a:pt x="973" y="243"/>
                </a:lnTo>
                <a:lnTo>
                  <a:pt x="973" y="261"/>
                </a:lnTo>
                <a:lnTo>
                  <a:pt x="974" y="254"/>
                </a:lnTo>
                <a:lnTo>
                  <a:pt x="974" y="256"/>
                </a:lnTo>
                <a:lnTo>
                  <a:pt x="974" y="252"/>
                </a:lnTo>
                <a:lnTo>
                  <a:pt x="974" y="256"/>
                </a:lnTo>
                <a:lnTo>
                  <a:pt x="975" y="255"/>
                </a:lnTo>
                <a:lnTo>
                  <a:pt x="975" y="254"/>
                </a:lnTo>
                <a:lnTo>
                  <a:pt x="976" y="304"/>
                </a:lnTo>
                <a:lnTo>
                  <a:pt x="976" y="327"/>
                </a:lnTo>
                <a:lnTo>
                  <a:pt x="976" y="330"/>
                </a:lnTo>
                <a:lnTo>
                  <a:pt x="976" y="307"/>
                </a:lnTo>
                <a:lnTo>
                  <a:pt x="977" y="288"/>
                </a:lnTo>
                <a:lnTo>
                  <a:pt x="977" y="293"/>
                </a:lnTo>
                <a:lnTo>
                  <a:pt x="977" y="303"/>
                </a:lnTo>
                <a:lnTo>
                  <a:pt x="978" y="303"/>
                </a:lnTo>
                <a:lnTo>
                  <a:pt x="978" y="280"/>
                </a:lnTo>
                <a:lnTo>
                  <a:pt x="978" y="297"/>
                </a:lnTo>
                <a:lnTo>
                  <a:pt x="978" y="289"/>
                </a:lnTo>
                <a:lnTo>
                  <a:pt x="979" y="260"/>
                </a:lnTo>
                <a:lnTo>
                  <a:pt x="979" y="250"/>
                </a:lnTo>
                <a:lnTo>
                  <a:pt x="980" y="241"/>
                </a:lnTo>
                <a:lnTo>
                  <a:pt x="980" y="240"/>
                </a:lnTo>
                <a:lnTo>
                  <a:pt x="980" y="236"/>
                </a:lnTo>
                <a:lnTo>
                  <a:pt x="980" y="251"/>
                </a:lnTo>
                <a:lnTo>
                  <a:pt x="981" y="247"/>
                </a:lnTo>
                <a:lnTo>
                  <a:pt x="981" y="246"/>
                </a:lnTo>
                <a:lnTo>
                  <a:pt x="981" y="253"/>
                </a:lnTo>
                <a:lnTo>
                  <a:pt x="982" y="244"/>
                </a:lnTo>
                <a:lnTo>
                  <a:pt x="982" y="247"/>
                </a:lnTo>
                <a:lnTo>
                  <a:pt x="982" y="242"/>
                </a:lnTo>
                <a:lnTo>
                  <a:pt x="983" y="262"/>
                </a:lnTo>
                <a:lnTo>
                  <a:pt x="983" y="263"/>
                </a:lnTo>
                <a:lnTo>
                  <a:pt x="983" y="281"/>
                </a:lnTo>
                <a:lnTo>
                  <a:pt x="984" y="271"/>
                </a:lnTo>
                <a:lnTo>
                  <a:pt x="984" y="266"/>
                </a:lnTo>
                <a:lnTo>
                  <a:pt x="984" y="231"/>
                </a:lnTo>
                <a:lnTo>
                  <a:pt x="984" y="261"/>
                </a:lnTo>
                <a:lnTo>
                  <a:pt x="985" y="267"/>
                </a:lnTo>
                <a:lnTo>
                  <a:pt x="985" y="276"/>
                </a:lnTo>
                <a:lnTo>
                  <a:pt x="985" y="266"/>
                </a:lnTo>
                <a:lnTo>
                  <a:pt x="986" y="256"/>
                </a:lnTo>
                <a:lnTo>
                  <a:pt x="986" y="287"/>
                </a:lnTo>
                <a:lnTo>
                  <a:pt x="986" y="282"/>
                </a:lnTo>
                <a:lnTo>
                  <a:pt x="987" y="279"/>
                </a:lnTo>
                <a:lnTo>
                  <a:pt x="987" y="282"/>
                </a:lnTo>
                <a:lnTo>
                  <a:pt x="987" y="273"/>
                </a:lnTo>
                <a:lnTo>
                  <a:pt x="988" y="269"/>
                </a:lnTo>
                <a:lnTo>
                  <a:pt x="988" y="292"/>
                </a:lnTo>
                <a:lnTo>
                  <a:pt x="988" y="278"/>
                </a:lnTo>
                <a:lnTo>
                  <a:pt x="988" y="264"/>
                </a:lnTo>
                <a:lnTo>
                  <a:pt x="989" y="291"/>
                </a:lnTo>
                <a:lnTo>
                  <a:pt x="989" y="289"/>
                </a:lnTo>
                <a:lnTo>
                  <a:pt x="989" y="283"/>
                </a:lnTo>
                <a:lnTo>
                  <a:pt x="989" y="299"/>
                </a:lnTo>
                <a:lnTo>
                  <a:pt x="990" y="291"/>
                </a:lnTo>
                <a:lnTo>
                  <a:pt x="990" y="295"/>
                </a:lnTo>
                <a:lnTo>
                  <a:pt x="991" y="307"/>
                </a:lnTo>
                <a:lnTo>
                  <a:pt x="991" y="289"/>
                </a:lnTo>
                <a:lnTo>
                  <a:pt x="991" y="228"/>
                </a:lnTo>
                <a:lnTo>
                  <a:pt x="991" y="284"/>
                </a:lnTo>
                <a:lnTo>
                  <a:pt x="992" y="308"/>
                </a:lnTo>
                <a:lnTo>
                  <a:pt x="992" y="291"/>
                </a:lnTo>
                <a:lnTo>
                  <a:pt x="992" y="277"/>
                </a:lnTo>
                <a:lnTo>
                  <a:pt x="993" y="263"/>
                </a:lnTo>
                <a:lnTo>
                  <a:pt x="993" y="262"/>
                </a:lnTo>
                <a:lnTo>
                  <a:pt x="993" y="263"/>
                </a:lnTo>
                <a:lnTo>
                  <a:pt x="994" y="304"/>
                </a:lnTo>
                <a:lnTo>
                  <a:pt x="994" y="298"/>
                </a:lnTo>
                <a:lnTo>
                  <a:pt x="994" y="315"/>
                </a:lnTo>
                <a:lnTo>
                  <a:pt x="995" y="297"/>
                </a:lnTo>
                <a:lnTo>
                  <a:pt x="995" y="315"/>
                </a:lnTo>
                <a:lnTo>
                  <a:pt x="995" y="317"/>
                </a:lnTo>
                <a:lnTo>
                  <a:pt x="995" y="322"/>
                </a:lnTo>
                <a:lnTo>
                  <a:pt x="996" y="309"/>
                </a:lnTo>
                <a:lnTo>
                  <a:pt x="996" y="335"/>
                </a:lnTo>
                <a:lnTo>
                  <a:pt x="996" y="344"/>
                </a:lnTo>
                <a:lnTo>
                  <a:pt x="997" y="334"/>
                </a:lnTo>
                <a:lnTo>
                  <a:pt x="997" y="330"/>
                </a:lnTo>
                <a:lnTo>
                  <a:pt x="997" y="328"/>
                </a:lnTo>
                <a:lnTo>
                  <a:pt x="998" y="325"/>
                </a:lnTo>
                <a:lnTo>
                  <a:pt x="998" y="352"/>
                </a:lnTo>
                <a:lnTo>
                  <a:pt x="998" y="345"/>
                </a:lnTo>
                <a:lnTo>
                  <a:pt x="999" y="339"/>
                </a:lnTo>
                <a:lnTo>
                  <a:pt x="999" y="344"/>
                </a:lnTo>
                <a:lnTo>
                  <a:pt x="999" y="355"/>
                </a:lnTo>
                <a:lnTo>
                  <a:pt x="999" y="355"/>
                </a:lnTo>
                <a:lnTo>
                  <a:pt x="1000" y="362"/>
                </a:lnTo>
                <a:lnTo>
                  <a:pt x="1000" y="378"/>
                </a:lnTo>
                <a:lnTo>
                  <a:pt x="1000" y="373"/>
                </a:lnTo>
                <a:lnTo>
                  <a:pt x="1000" y="378"/>
                </a:lnTo>
                <a:lnTo>
                  <a:pt x="1001" y="333"/>
                </a:lnTo>
                <a:lnTo>
                  <a:pt x="1001" y="347"/>
                </a:lnTo>
                <a:lnTo>
                  <a:pt x="1002" y="349"/>
                </a:lnTo>
                <a:lnTo>
                  <a:pt x="1002" y="351"/>
                </a:lnTo>
                <a:lnTo>
                  <a:pt x="1002" y="350"/>
                </a:lnTo>
                <a:lnTo>
                  <a:pt x="1003" y="339"/>
                </a:lnTo>
                <a:lnTo>
                  <a:pt x="1003" y="335"/>
                </a:lnTo>
                <a:lnTo>
                  <a:pt x="1003" y="335"/>
                </a:lnTo>
                <a:lnTo>
                  <a:pt x="1003" y="327"/>
                </a:lnTo>
                <a:lnTo>
                  <a:pt x="1004" y="324"/>
                </a:lnTo>
                <a:lnTo>
                  <a:pt x="1004" y="325"/>
                </a:lnTo>
                <a:lnTo>
                  <a:pt x="1005" y="311"/>
                </a:lnTo>
                <a:lnTo>
                  <a:pt x="1005" y="299"/>
                </a:lnTo>
                <a:lnTo>
                  <a:pt x="1005" y="314"/>
                </a:lnTo>
                <a:lnTo>
                  <a:pt x="1005" y="323"/>
                </a:lnTo>
                <a:lnTo>
                  <a:pt x="1006" y="304"/>
                </a:lnTo>
                <a:lnTo>
                  <a:pt x="1006" y="308"/>
                </a:lnTo>
                <a:lnTo>
                  <a:pt x="1006" y="316"/>
                </a:lnTo>
                <a:lnTo>
                  <a:pt x="1006" y="320"/>
                </a:lnTo>
                <a:lnTo>
                  <a:pt x="1007" y="354"/>
                </a:lnTo>
                <a:lnTo>
                  <a:pt x="1007" y="349"/>
                </a:lnTo>
                <a:lnTo>
                  <a:pt x="1007" y="336"/>
                </a:lnTo>
                <a:lnTo>
                  <a:pt x="1008" y="327"/>
                </a:lnTo>
                <a:lnTo>
                  <a:pt x="1008" y="364"/>
                </a:lnTo>
                <a:lnTo>
                  <a:pt x="1008" y="376"/>
                </a:lnTo>
                <a:lnTo>
                  <a:pt x="1009" y="312"/>
                </a:lnTo>
                <a:lnTo>
                  <a:pt x="1009" y="252"/>
                </a:lnTo>
                <a:lnTo>
                  <a:pt x="1009" y="253"/>
                </a:lnTo>
                <a:lnTo>
                  <a:pt x="1010" y="258"/>
                </a:lnTo>
                <a:lnTo>
                  <a:pt x="1010" y="240"/>
                </a:lnTo>
                <a:lnTo>
                  <a:pt x="1010" y="265"/>
                </a:lnTo>
                <a:lnTo>
                  <a:pt x="1010" y="270"/>
                </a:lnTo>
                <a:lnTo>
                  <a:pt x="1011" y="245"/>
                </a:lnTo>
                <a:lnTo>
                  <a:pt x="1011" y="283"/>
                </a:lnTo>
                <a:lnTo>
                  <a:pt x="1012" y="317"/>
                </a:lnTo>
                <a:lnTo>
                  <a:pt x="1012" y="302"/>
                </a:lnTo>
                <a:lnTo>
                  <a:pt x="1012" y="288"/>
                </a:lnTo>
                <a:lnTo>
                  <a:pt x="1012" y="291"/>
                </a:lnTo>
                <a:lnTo>
                  <a:pt x="1013" y="292"/>
                </a:lnTo>
                <a:lnTo>
                  <a:pt x="1013" y="290"/>
                </a:lnTo>
                <a:lnTo>
                  <a:pt x="1013" y="301"/>
                </a:lnTo>
                <a:lnTo>
                  <a:pt x="1014" y="325"/>
                </a:lnTo>
                <a:lnTo>
                  <a:pt x="1014" y="326"/>
                </a:lnTo>
                <a:lnTo>
                  <a:pt x="1014" y="312"/>
                </a:lnTo>
                <a:lnTo>
                  <a:pt x="1014" y="300"/>
                </a:lnTo>
                <a:lnTo>
                  <a:pt x="1015" y="317"/>
                </a:lnTo>
                <a:lnTo>
                  <a:pt x="1015" y="302"/>
                </a:lnTo>
                <a:lnTo>
                  <a:pt x="1016" y="307"/>
                </a:lnTo>
                <a:lnTo>
                  <a:pt x="1016" y="304"/>
                </a:lnTo>
                <a:lnTo>
                  <a:pt x="1016" y="304"/>
                </a:lnTo>
                <a:lnTo>
                  <a:pt x="1016" y="278"/>
                </a:lnTo>
                <a:lnTo>
                  <a:pt x="1017" y="292"/>
                </a:lnTo>
                <a:lnTo>
                  <a:pt x="1017" y="292"/>
                </a:lnTo>
                <a:lnTo>
                  <a:pt x="1017" y="304"/>
                </a:lnTo>
                <a:lnTo>
                  <a:pt x="1017" y="306"/>
                </a:lnTo>
                <a:lnTo>
                  <a:pt x="1018" y="285"/>
                </a:lnTo>
                <a:lnTo>
                  <a:pt x="1018" y="273"/>
                </a:lnTo>
                <a:lnTo>
                  <a:pt x="1018" y="289"/>
                </a:lnTo>
                <a:lnTo>
                  <a:pt x="1019" y="273"/>
                </a:lnTo>
                <a:lnTo>
                  <a:pt x="1019" y="270"/>
                </a:lnTo>
                <a:lnTo>
                  <a:pt x="1019" y="278"/>
                </a:lnTo>
                <a:lnTo>
                  <a:pt x="1020" y="267"/>
                </a:lnTo>
                <a:lnTo>
                  <a:pt x="1020" y="276"/>
                </a:lnTo>
                <a:lnTo>
                  <a:pt x="1020" y="280"/>
                </a:lnTo>
                <a:lnTo>
                  <a:pt x="1021" y="267"/>
                </a:lnTo>
                <a:lnTo>
                  <a:pt x="1021" y="268"/>
                </a:lnTo>
                <a:lnTo>
                  <a:pt x="1021" y="276"/>
                </a:lnTo>
                <a:lnTo>
                  <a:pt x="1021" y="274"/>
                </a:lnTo>
                <a:lnTo>
                  <a:pt x="1022" y="259"/>
                </a:lnTo>
                <a:lnTo>
                  <a:pt x="1022" y="239"/>
                </a:lnTo>
                <a:lnTo>
                  <a:pt x="1023" y="252"/>
                </a:lnTo>
                <a:lnTo>
                  <a:pt x="1023" y="242"/>
                </a:lnTo>
                <a:lnTo>
                  <a:pt x="1023" y="258"/>
                </a:lnTo>
                <a:lnTo>
                  <a:pt x="1023" y="252"/>
                </a:lnTo>
                <a:lnTo>
                  <a:pt x="1024" y="254"/>
                </a:lnTo>
                <a:lnTo>
                  <a:pt x="1024" y="252"/>
                </a:lnTo>
                <a:lnTo>
                  <a:pt x="1024" y="282"/>
                </a:lnTo>
                <a:lnTo>
                  <a:pt x="1025" y="286"/>
                </a:lnTo>
                <a:lnTo>
                  <a:pt x="1025" y="290"/>
                </a:lnTo>
                <a:lnTo>
                  <a:pt x="1025" y="307"/>
                </a:lnTo>
                <a:lnTo>
                  <a:pt x="1025" y="313"/>
                </a:lnTo>
                <a:lnTo>
                  <a:pt x="1026" y="295"/>
                </a:lnTo>
                <a:lnTo>
                  <a:pt x="1026" y="260"/>
                </a:lnTo>
                <a:lnTo>
                  <a:pt x="1027" y="274"/>
                </a:lnTo>
                <a:lnTo>
                  <a:pt x="1027" y="292"/>
                </a:lnTo>
                <a:lnTo>
                  <a:pt x="1027" y="293"/>
                </a:lnTo>
                <a:lnTo>
                  <a:pt x="1027" y="305"/>
                </a:lnTo>
                <a:lnTo>
                  <a:pt x="1028" y="305"/>
                </a:lnTo>
                <a:lnTo>
                  <a:pt x="1028" y="295"/>
                </a:lnTo>
                <a:lnTo>
                  <a:pt x="1028" y="313"/>
                </a:lnTo>
                <a:lnTo>
                  <a:pt x="1029" y="310"/>
                </a:lnTo>
                <a:lnTo>
                  <a:pt x="1029" y="286"/>
                </a:lnTo>
                <a:lnTo>
                  <a:pt x="1029" y="313"/>
                </a:lnTo>
                <a:lnTo>
                  <a:pt x="1029" y="294"/>
                </a:lnTo>
                <a:lnTo>
                  <a:pt x="1030" y="289"/>
                </a:lnTo>
                <a:lnTo>
                  <a:pt x="1030" y="294"/>
                </a:lnTo>
                <a:lnTo>
                  <a:pt x="1031" y="267"/>
                </a:lnTo>
                <a:lnTo>
                  <a:pt x="1031" y="252"/>
                </a:lnTo>
                <a:lnTo>
                  <a:pt x="1031" y="258"/>
                </a:lnTo>
                <a:lnTo>
                  <a:pt x="1031" y="259"/>
                </a:lnTo>
                <a:lnTo>
                  <a:pt x="1032" y="279"/>
                </a:lnTo>
                <a:lnTo>
                  <a:pt x="1032" y="254"/>
                </a:lnTo>
                <a:lnTo>
                  <a:pt x="1032" y="252"/>
                </a:lnTo>
                <a:lnTo>
                  <a:pt x="1032" y="256"/>
                </a:lnTo>
                <a:lnTo>
                  <a:pt x="1033" y="279"/>
                </a:lnTo>
                <a:lnTo>
                  <a:pt x="1033" y="287"/>
                </a:lnTo>
                <a:lnTo>
                  <a:pt x="1034" y="314"/>
                </a:lnTo>
                <a:lnTo>
                  <a:pt x="1034" y="333"/>
                </a:lnTo>
                <a:lnTo>
                  <a:pt x="1034" y="336"/>
                </a:lnTo>
                <a:lnTo>
                  <a:pt x="1034" y="322"/>
                </a:lnTo>
                <a:lnTo>
                  <a:pt x="1035" y="316"/>
                </a:lnTo>
                <a:lnTo>
                  <a:pt x="1035" y="316"/>
                </a:lnTo>
                <a:lnTo>
                  <a:pt x="1035" y="321"/>
                </a:lnTo>
                <a:lnTo>
                  <a:pt x="1036" y="321"/>
                </a:lnTo>
                <a:lnTo>
                  <a:pt x="1036" y="325"/>
                </a:lnTo>
                <a:lnTo>
                  <a:pt x="1036" y="334"/>
                </a:lnTo>
                <a:lnTo>
                  <a:pt x="1036" y="335"/>
                </a:lnTo>
                <a:lnTo>
                  <a:pt x="1037" y="333"/>
                </a:lnTo>
                <a:lnTo>
                  <a:pt x="1037" y="344"/>
                </a:lnTo>
                <a:lnTo>
                  <a:pt x="1038" y="327"/>
                </a:lnTo>
                <a:lnTo>
                  <a:pt x="1038" y="358"/>
                </a:lnTo>
                <a:lnTo>
                  <a:pt x="1038" y="362"/>
                </a:lnTo>
                <a:lnTo>
                  <a:pt x="1038" y="332"/>
                </a:lnTo>
                <a:lnTo>
                  <a:pt x="1039" y="318"/>
                </a:lnTo>
                <a:lnTo>
                  <a:pt x="1039" y="287"/>
                </a:lnTo>
                <a:lnTo>
                  <a:pt x="1039" y="308"/>
                </a:lnTo>
                <a:lnTo>
                  <a:pt x="1040" y="327"/>
                </a:lnTo>
                <a:lnTo>
                  <a:pt x="1040" y="318"/>
                </a:lnTo>
                <a:lnTo>
                  <a:pt x="1040" y="328"/>
                </a:lnTo>
                <a:lnTo>
                  <a:pt x="1040" y="324"/>
                </a:lnTo>
                <a:lnTo>
                  <a:pt x="1041" y="339"/>
                </a:lnTo>
                <a:lnTo>
                  <a:pt x="1041" y="353"/>
                </a:lnTo>
                <a:lnTo>
                  <a:pt x="1042" y="339"/>
                </a:lnTo>
                <a:lnTo>
                  <a:pt x="1042" y="332"/>
                </a:lnTo>
                <a:lnTo>
                  <a:pt x="1042" y="342"/>
                </a:lnTo>
                <a:lnTo>
                  <a:pt x="1042" y="324"/>
                </a:lnTo>
                <a:lnTo>
                  <a:pt x="1043" y="258"/>
                </a:lnTo>
                <a:lnTo>
                  <a:pt x="1043" y="265"/>
                </a:lnTo>
                <a:lnTo>
                  <a:pt x="1043" y="271"/>
                </a:lnTo>
                <a:lnTo>
                  <a:pt x="1044" y="271"/>
                </a:lnTo>
                <a:lnTo>
                  <a:pt x="1044" y="274"/>
                </a:lnTo>
                <a:lnTo>
                  <a:pt x="1044" y="277"/>
                </a:lnTo>
                <a:lnTo>
                  <a:pt x="1045" y="279"/>
                </a:lnTo>
                <a:lnTo>
                  <a:pt x="1045" y="265"/>
                </a:lnTo>
                <a:lnTo>
                  <a:pt x="1045" y="260"/>
                </a:lnTo>
                <a:lnTo>
                  <a:pt x="1046" y="260"/>
                </a:lnTo>
                <a:lnTo>
                  <a:pt x="1046" y="251"/>
                </a:lnTo>
                <a:lnTo>
                  <a:pt x="1046" y="278"/>
                </a:lnTo>
                <a:lnTo>
                  <a:pt x="1046" y="264"/>
                </a:lnTo>
                <a:lnTo>
                  <a:pt x="1047" y="250"/>
                </a:lnTo>
                <a:lnTo>
                  <a:pt x="1047" y="251"/>
                </a:lnTo>
                <a:lnTo>
                  <a:pt x="1047" y="266"/>
                </a:lnTo>
                <a:lnTo>
                  <a:pt x="1047" y="274"/>
                </a:lnTo>
                <a:lnTo>
                  <a:pt x="1048" y="268"/>
                </a:lnTo>
                <a:lnTo>
                  <a:pt x="1048" y="284"/>
                </a:lnTo>
                <a:lnTo>
                  <a:pt x="1049" y="268"/>
                </a:lnTo>
                <a:lnTo>
                  <a:pt x="1049" y="286"/>
                </a:lnTo>
                <a:lnTo>
                  <a:pt x="1049" y="251"/>
                </a:lnTo>
                <a:lnTo>
                  <a:pt x="1049" y="193"/>
                </a:lnTo>
                <a:lnTo>
                  <a:pt x="1050" y="207"/>
                </a:lnTo>
                <a:lnTo>
                  <a:pt x="1050" y="220"/>
                </a:lnTo>
                <a:lnTo>
                  <a:pt x="1050" y="226"/>
                </a:lnTo>
                <a:lnTo>
                  <a:pt x="1051" y="242"/>
                </a:lnTo>
                <a:lnTo>
                  <a:pt x="1051" y="224"/>
                </a:lnTo>
                <a:lnTo>
                  <a:pt x="1051" y="231"/>
                </a:lnTo>
                <a:lnTo>
                  <a:pt x="1051" y="272"/>
                </a:lnTo>
                <a:lnTo>
                  <a:pt x="1052" y="295"/>
                </a:lnTo>
                <a:lnTo>
                  <a:pt x="1052" y="274"/>
                </a:lnTo>
                <a:lnTo>
                  <a:pt x="1053" y="290"/>
                </a:lnTo>
                <a:lnTo>
                  <a:pt x="1053" y="270"/>
                </a:lnTo>
                <a:lnTo>
                  <a:pt x="1053" y="256"/>
                </a:lnTo>
                <a:lnTo>
                  <a:pt x="1053" y="272"/>
                </a:lnTo>
                <a:lnTo>
                  <a:pt x="1054" y="260"/>
                </a:lnTo>
                <a:lnTo>
                  <a:pt x="1054" y="264"/>
                </a:lnTo>
                <a:lnTo>
                  <a:pt x="1054" y="281"/>
                </a:lnTo>
                <a:lnTo>
                  <a:pt x="1055" y="292"/>
                </a:lnTo>
                <a:lnTo>
                  <a:pt x="1055" y="320"/>
                </a:lnTo>
                <a:lnTo>
                  <a:pt x="1055" y="285"/>
                </a:lnTo>
                <a:lnTo>
                  <a:pt x="1056" y="286"/>
                </a:lnTo>
                <a:lnTo>
                  <a:pt x="1056" y="288"/>
                </a:lnTo>
                <a:lnTo>
                  <a:pt x="1056" y="305"/>
                </a:lnTo>
                <a:lnTo>
                  <a:pt x="1057" y="321"/>
                </a:lnTo>
                <a:lnTo>
                  <a:pt x="1057" y="321"/>
                </a:lnTo>
                <a:lnTo>
                  <a:pt x="1057" y="276"/>
                </a:lnTo>
                <a:lnTo>
                  <a:pt x="1057" y="254"/>
                </a:lnTo>
                <a:lnTo>
                  <a:pt x="1058" y="281"/>
                </a:lnTo>
                <a:lnTo>
                  <a:pt x="1058" y="275"/>
                </a:lnTo>
                <a:lnTo>
                  <a:pt x="1058" y="268"/>
                </a:lnTo>
                <a:lnTo>
                  <a:pt x="1058" y="302"/>
                </a:lnTo>
                <a:lnTo>
                  <a:pt x="1059" y="302"/>
                </a:lnTo>
                <a:lnTo>
                  <a:pt x="1059" y="309"/>
                </a:lnTo>
                <a:lnTo>
                  <a:pt x="1060" y="327"/>
                </a:lnTo>
                <a:lnTo>
                  <a:pt x="1060" y="320"/>
                </a:lnTo>
                <a:lnTo>
                  <a:pt x="1060" y="310"/>
                </a:lnTo>
                <a:lnTo>
                  <a:pt x="1060" y="323"/>
                </a:lnTo>
                <a:lnTo>
                  <a:pt x="1061" y="299"/>
                </a:lnTo>
                <a:lnTo>
                  <a:pt x="1061" y="313"/>
                </a:lnTo>
                <a:lnTo>
                  <a:pt x="1061" y="329"/>
                </a:lnTo>
                <a:lnTo>
                  <a:pt x="1062" y="321"/>
                </a:lnTo>
                <a:lnTo>
                  <a:pt x="1062" y="298"/>
                </a:lnTo>
                <a:lnTo>
                  <a:pt x="1062" y="331"/>
                </a:lnTo>
                <a:lnTo>
                  <a:pt x="1062" y="343"/>
                </a:lnTo>
                <a:lnTo>
                  <a:pt x="1063" y="353"/>
                </a:lnTo>
                <a:lnTo>
                  <a:pt x="1063" y="335"/>
                </a:lnTo>
                <a:lnTo>
                  <a:pt x="1064" y="349"/>
                </a:lnTo>
                <a:lnTo>
                  <a:pt x="1064" y="338"/>
                </a:lnTo>
                <a:lnTo>
                  <a:pt x="1064" y="339"/>
                </a:lnTo>
                <a:lnTo>
                  <a:pt x="1064" y="400"/>
                </a:lnTo>
                <a:lnTo>
                  <a:pt x="1065" y="349"/>
                </a:lnTo>
                <a:lnTo>
                  <a:pt x="1065" y="347"/>
                </a:lnTo>
                <a:lnTo>
                  <a:pt x="1065" y="360"/>
                </a:lnTo>
                <a:lnTo>
                  <a:pt x="1066" y="266"/>
                </a:lnTo>
                <a:lnTo>
                  <a:pt x="1066" y="237"/>
                </a:lnTo>
                <a:lnTo>
                  <a:pt x="1066" y="257"/>
                </a:lnTo>
                <a:lnTo>
                  <a:pt x="1067" y="265"/>
                </a:lnTo>
                <a:lnTo>
                  <a:pt x="1067" y="250"/>
                </a:lnTo>
                <a:lnTo>
                  <a:pt x="1067" y="258"/>
                </a:lnTo>
                <a:lnTo>
                  <a:pt x="1068" y="251"/>
                </a:lnTo>
                <a:lnTo>
                  <a:pt x="1068" y="267"/>
                </a:lnTo>
                <a:lnTo>
                  <a:pt x="1068" y="272"/>
                </a:lnTo>
                <a:lnTo>
                  <a:pt x="1068" y="299"/>
                </a:lnTo>
                <a:lnTo>
                  <a:pt x="1069" y="266"/>
                </a:lnTo>
                <a:lnTo>
                  <a:pt x="1069" y="279"/>
                </a:lnTo>
                <a:lnTo>
                  <a:pt x="1069" y="275"/>
                </a:lnTo>
                <a:lnTo>
                  <a:pt x="1070" y="292"/>
                </a:lnTo>
                <a:lnTo>
                  <a:pt x="1070" y="305"/>
                </a:lnTo>
                <a:lnTo>
                  <a:pt x="1070" y="296"/>
                </a:lnTo>
                <a:lnTo>
                  <a:pt x="1071" y="266"/>
                </a:lnTo>
                <a:lnTo>
                  <a:pt x="1071" y="276"/>
                </a:lnTo>
                <a:lnTo>
                  <a:pt x="1071" y="272"/>
                </a:lnTo>
                <a:lnTo>
                  <a:pt x="1072" y="282"/>
                </a:lnTo>
                <a:lnTo>
                  <a:pt x="1072" y="299"/>
                </a:lnTo>
                <a:lnTo>
                  <a:pt x="1072" y="297"/>
                </a:lnTo>
                <a:lnTo>
                  <a:pt x="1072" y="289"/>
                </a:lnTo>
                <a:lnTo>
                  <a:pt x="1073" y="280"/>
                </a:lnTo>
                <a:lnTo>
                  <a:pt x="1073" y="288"/>
                </a:lnTo>
                <a:lnTo>
                  <a:pt x="1073" y="317"/>
                </a:lnTo>
                <a:lnTo>
                  <a:pt x="1073" y="295"/>
                </a:lnTo>
                <a:lnTo>
                  <a:pt x="1074" y="290"/>
                </a:lnTo>
                <a:lnTo>
                  <a:pt x="1074" y="251"/>
                </a:lnTo>
                <a:lnTo>
                  <a:pt x="1075" y="266"/>
                </a:lnTo>
                <a:lnTo>
                  <a:pt x="1075" y="272"/>
                </a:lnTo>
                <a:lnTo>
                  <a:pt x="1075" y="243"/>
                </a:lnTo>
                <a:lnTo>
                  <a:pt x="1075" y="263"/>
                </a:lnTo>
                <a:lnTo>
                  <a:pt x="1076" y="286"/>
                </a:lnTo>
                <a:lnTo>
                  <a:pt x="1076" y="282"/>
                </a:lnTo>
                <a:lnTo>
                  <a:pt x="1076" y="270"/>
                </a:lnTo>
                <a:lnTo>
                  <a:pt x="1077" y="275"/>
                </a:lnTo>
                <a:lnTo>
                  <a:pt x="1077" y="276"/>
                </a:lnTo>
                <a:lnTo>
                  <a:pt x="1077" y="287"/>
                </a:lnTo>
                <a:lnTo>
                  <a:pt x="1078" y="303"/>
                </a:lnTo>
                <a:lnTo>
                  <a:pt x="1078" y="283"/>
                </a:lnTo>
                <a:lnTo>
                  <a:pt x="1078" y="287"/>
                </a:lnTo>
                <a:lnTo>
                  <a:pt x="1079" y="277"/>
                </a:lnTo>
                <a:lnTo>
                  <a:pt x="1079" y="306"/>
                </a:lnTo>
                <a:lnTo>
                  <a:pt x="1079" y="315"/>
                </a:lnTo>
                <a:lnTo>
                  <a:pt x="1079" y="297"/>
                </a:lnTo>
                <a:lnTo>
                  <a:pt x="1080" y="288"/>
                </a:lnTo>
                <a:lnTo>
                  <a:pt x="1080" y="303"/>
                </a:lnTo>
                <a:lnTo>
                  <a:pt x="1080" y="319"/>
                </a:lnTo>
                <a:lnTo>
                  <a:pt x="1081" y="301"/>
                </a:lnTo>
                <a:lnTo>
                  <a:pt x="1081" y="298"/>
                </a:lnTo>
                <a:lnTo>
                  <a:pt x="1081" y="284"/>
                </a:lnTo>
                <a:lnTo>
                  <a:pt x="1082" y="278"/>
                </a:lnTo>
                <a:lnTo>
                  <a:pt x="1082" y="303"/>
                </a:lnTo>
                <a:lnTo>
                  <a:pt x="1082" y="304"/>
                </a:lnTo>
                <a:lnTo>
                  <a:pt x="1083" y="282"/>
                </a:lnTo>
                <a:lnTo>
                  <a:pt x="1083" y="317"/>
                </a:lnTo>
                <a:lnTo>
                  <a:pt x="1083" y="289"/>
                </a:lnTo>
                <a:lnTo>
                  <a:pt x="1083" y="258"/>
                </a:lnTo>
                <a:lnTo>
                  <a:pt x="1084" y="258"/>
                </a:lnTo>
                <a:lnTo>
                  <a:pt x="1084" y="292"/>
                </a:lnTo>
                <a:lnTo>
                  <a:pt x="1085" y="292"/>
                </a:lnTo>
                <a:lnTo>
                  <a:pt x="1085" y="269"/>
                </a:lnTo>
                <a:lnTo>
                  <a:pt x="1085" y="278"/>
                </a:lnTo>
                <a:lnTo>
                  <a:pt x="1085" y="263"/>
                </a:lnTo>
                <a:lnTo>
                  <a:pt x="1086" y="264"/>
                </a:lnTo>
                <a:lnTo>
                  <a:pt x="1086" y="273"/>
                </a:lnTo>
                <a:lnTo>
                  <a:pt x="1086" y="273"/>
                </a:lnTo>
                <a:lnTo>
                  <a:pt x="1087" y="265"/>
                </a:lnTo>
                <a:lnTo>
                  <a:pt x="1087" y="252"/>
                </a:lnTo>
                <a:lnTo>
                  <a:pt x="1087" y="266"/>
                </a:lnTo>
                <a:lnTo>
                  <a:pt x="1087" y="262"/>
                </a:lnTo>
                <a:lnTo>
                  <a:pt x="1088" y="259"/>
                </a:lnTo>
                <a:lnTo>
                  <a:pt x="1088" y="260"/>
                </a:lnTo>
                <a:lnTo>
                  <a:pt x="1089" y="254"/>
                </a:lnTo>
                <a:lnTo>
                  <a:pt x="1089" y="248"/>
                </a:lnTo>
                <a:lnTo>
                  <a:pt x="1089" y="235"/>
                </a:lnTo>
                <a:lnTo>
                  <a:pt x="1089" y="241"/>
                </a:lnTo>
                <a:lnTo>
                  <a:pt x="1090" y="246"/>
                </a:lnTo>
                <a:lnTo>
                  <a:pt x="1090" y="244"/>
                </a:lnTo>
                <a:lnTo>
                  <a:pt x="1090" y="279"/>
                </a:lnTo>
                <a:lnTo>
                  <a:pt x="1090" y="306"/>
                </a:lnTo>
                <a:lnTo>
                  <a:pt x="1091" y="264"/>
                </a:lnTo>
                <a:lnTo>
                  <a:pt x="1091" y="266"/>
                </a:lnTo>
                <a:lnTo>
                  <a:pt x="1091" y="284"/>
                </a:lnTo>
                <a:lnTo>
                  <a:pt x="1092" y="281"/>
                </a:lnTo>
                <a:lnTo>
                  <a:pt x="1092" y="287"/>
                </a:lnTo>
                <a:lnTo>
                  <a:pt x="1092" y="266"/>
                </a:lnTo>
                <a:lnTo>
                  <a:pt x="1093" y="269"/>
                </a:lnTo>
                <a:lnTo>
                  <a:pt x="1093" y="285"/>
                </a:lnTo>
                <a:lnTo>
                  <a:pt x="1093" y="285"/>
                </a:lnTo>
                <a:lnTo>
                  <a:pt x="1094" y="274"/>
                </a:lnTo>
                <a:lnTo>
                  <a:pt x="1094" y="285"/>
                </a:lnTo>
                <a:lnTo>
                  <a:pt x="1094" y="288"/>
                </a:lnTo>
                <a:lnTo>
                  <a:pt x="1094" y="295"/>
                </a:lnTo>
                <a:lnTo>
                  <a:pt x="1095" y="264"/>
                </a:lnTo>
                <a:lnTo>
                  <a:pt x="1095" y="261"/>
                </a:lnTo>
                <a:lnTo>
                  <a:pt x="1096" y="244"/>
                </a:lnTo>
                <a:lnTo>
                  <a:pt x="1096" y="266"/>
                </a:lnTo>
                <a:lnTo>
                  <a:pt x="1096" y="255"/>
                </a:lnTo>
                <a:lnTo>
                  <a:pt x="1096" y="251"/>
                </a:lnTo>
                <a:lnTo>
                  <a:pt x="1097" y="252"/>
                </a:lnTo>
                <a:lnTo>
                  <a:pt x="1097" y="254"/>
                </a:lnTo>
                <a:lnTo>
                  <a:pt x="1097" y="236"/>
                </a:lnTo>
                <a:lnTo>
                  <a:pt x="1098" y="222"/>
                </a:lnTo>
                <a:lnTo>
                  <a:pt x="1098" y="263"/>
                </a:lnTo>
                <a:lnTo>
                  <a:pt x="1098" y="285"/>
                </a:lnTo>
                <a:lnTo>
                  <a:pt x="1098" y="284"/>
                </a:lnTo>
                <a:lnTo>
                  <a:pt x="1099" y="319"/>
                </a:lnTo>
                <a:lnTo>
                  <a:pt x="1099" y="339"/>
                </a:lnTo>
                <a:lnTo>
                  <a:pt x="1100" y="349"/>
                </a:lnTo>
                <a:lnTo>
                  <a:pt x="1100" y="352"/>
                </a:lnTo>
                <a:lnTo>
                  <a:pt x="1100" y="308"/>
                </a:lnTo>
                <a:lnTo>
                  <a:pt x="1100" y="286"/>
                </a:lnTo>
                <a:lnTo>
                  <a:pt x="1101" y="284"/>
                </a:lnTo>
                <a:lnTo>
                  <a:pt x="1101" y="292"/>
                </a:lnTo>
                <a:lnTo>
                  <a:pt x="1101" y="302"/>
                </a:lnTo>
                <a:lnTo>
                  <a:pt x="1101" y="285"/>
                </a:lnTo>
                <a:lnTo>
                  <a:pt x="1102" y="270"/>
                </a:lnTo>
                <a:lnTo>
                  <a:pt x="1102" y="280"/>
                </a:lnTo>
                <a:lnTo>
                  <a:pt x="1102" y="293"/>
                </a:lnTo>
                <a:lnTo>
                  <a:pt x="1103" y="291"/>
                </a:lnTo>
                <a:lnTo>
                  <a:pt x="1103" y="299"/>
                </a:lnTo>
                <a:lnTo>
                  <a:pt x="1103" y="286"/>
                </a:lnTo>
                <a:lnTo>
                  <a:pt x="1104" y="275"/>
                </a:lnTo>
                <a:lnTo>
                  <a:pt x="1104" y="243"/>
                </a:lnTo>
                <a:lnTo>
                  <a:pt x="1104" y="228"/>
                </a:lnTo>
                <a:lnTo>
                  <a:pt x="1105" y="213"/>
                </a:lnTo>
                <a:lnTo>
                  <a:pt x="1105" y="224"/>
                </a:lnTo>
                <a:lnTo>
                  <a:pt x="1105" y="223"/>
                </a:lnTo>
                <a:lnTo>
                  <a:pt x="1105" y="248"/>
                </a:lnTo>
                <a:lnTo>
                  <a:pt x="1106" y="246"/>
                </a:lnTo>
                <a:lnTo>
                  <a:pt x="1106" y="231"/>
                </a:lnTo>
                <a:lnTo>
                  <a:pt x="1107" y="246"/>
                </a:lnTo>
                <a:lnTo>
                  <a:pt x="1107" y="255"/>
                </a:lnTo>
                <a:lnTo>
                  <a:pt x="1107" y="285"/>
                </a:lnTo>
                <a:lnTo>
                  <a:pt x="1107" y="273"/>
                </a:lnTo>
                <a:lnTo>
                  <a:pt x="1108" y="254"/>
                </a:lnTo>
                <a:lnTo>
                  <a:pt x="1108" y="240"/>
                </a:lnTo>
                <a:lnTo>
                  <a:pt x="1108" y="236"/>
                </a:lnTo>
                <a:lnTo>
                  <a:pt x="1109" y="234"/>
                </a:lnTo>
                <a:lnTo>
                  <a:pt x="1109" y="246"/>
                </a:lnTo>
                <a:lnTo>
                  <a:pt x="1109" y="243"/>
                </a:lnTo>
                <a:lnTo>
                  <a:pt x="1109" y="236"/>
                </a:lnTo>
                <a:lnTo>
                  <a:pt x="1110" y="230"/>
                </a:lnTo>
                <a:lnTo>
                  <a:pt x="1110" y="235"/>
                </a:lnTo>
                <a:lnTo>
                  <a:pt x="1111" y="223"/>
                </a:lnTo>
                <a:lnTo>
                  <a:pt x="1111" y="232"/>
                </a:lnTo>
                <a:lnTo>
                  <a:pt x="1111" y="221"/>
                </a:lnTo>
                <a:lnTo>
                  <a:pt x="1111" y="232"/>
                </a:lnTo>
                <a:lnTo>
                  <a:pt x="1112" y="231"/>
                </a:lnTo>
                <a:lnTo>
                  <a:pt x="1112" y="208"/>
                </a:lnTo>
                <a:lnTo>
                  <a:pt x="1112" y="215"/>
                </a:lnTo>
                <a:lnTo>
                  <a:pt x="1113" y="223"/>
                </a:lnTo>
                <a:lnTo>
                  <a:pt x="1113" y="203"/>
                </a:lnTo>
                <a:lnTo>
                  <a:pt x="1113" y="228"/>
                </a:lnTo>
                <a:lnTo>
                  <a:pt x="1113" y="227"/>
                </a:lnTo>
                <a:lnTo>
                  <a:pt x="1114" y="217"/>
                </a:lnTo>
                <a:lnTo>
                  <a:pt x="1114" y="213"/>
                </a:lnTo>
                <a:lnTo>
                  <a:pt x="1115" y="228"/>
                </a:lnTo>
                <a:lnTo>
                  <a:pt x="1115" y="228"/>
                </a:lnTo>
                <a:lnTo>
                  <a:pt x="1115" y="213"/>
                </a:lnTo>
                <a:lnTo>
                  <a:pt x="1115" y="238"/>
                </a:lnTo>
                <a:lnTo>
                  <a:pt x="1116" y="244"/>
                </a:lnTo>
                <a:lnTo>
                  <a:pt x="1116" y="234"/>
                </a:lnTo>
                <a:lnTo>
                  <a:pt x="1116" y="238"/>
                </a:lnTo>
                <a:lnTo>
                  <a:pt x="1116" y="250"/>
                </a:lnTo>
                <a:lnTo>
                  <a:pt x="1117" y="256"/>
                </a:lnTo>
                <a:lnTo>
                  <a:pt x="1117" y="262"/>
                </a:lnTo>
                <a:lnTo>
                  <a:pt x="1118" y="269"/>
                </a:lnTo>
                <a:lnTo>
                  <a:pt x="1118" y="272"/>
                </a:lnTo>
                <a:lnTo>
                  <a:pt x="1118" y="267"/>
                </a:lnTo>
                <a:lnTo>
                  <a:pt x="1118" y="256"/>
                </a:lnTo>
                <a:lnTo>
                  <a:pt x="1119" y="266"/>
                </a:lnTo>
                <a:lnTo>
                  <a:pt x="1119" y="272"/>
                </a:lnTo>
                <a:lnTo>
                  <a:pt x="1119" y="267"/>
                </a:lnTo>
                <a:lnTo>
                  <a:pt x="1120" y="236"/>
                </a:lnTo>
                <a:lnTo>
                  <a:pt x="1120" y="237"/>
                </a:lnTo>
                <a:lnTo>
                  <a:pt x="1120" y="224"/>
                </a:lnTo>
                <a:lnTo>
                  <a:pt x="1120" y="230"/>
                </a:lnTo>
                <a:lnTo>
                  <a:pt x="1121" y="247"/>
                </a:lnTo>
                <a:lnTo>
                  <a:pt x="1121" y="249"/>
                </a:lnTo>
                <a:lnTo>
                  <a:pt x="1122" y="240"/>
                </a:lnTo>
                <a:lnTo>
                  <a:pt x="1122" y="234"/>
                </a:lnTo>
                <a:lnTo>
                  <a:pt x="1122" y="257"/>
                </a:lnTo>
                <a:lnTo>
                  <a:pt x="1122" y="280"/>
                </a:lnTo>
                <a:lnTo>
                  <a:pt x="1123" y="285"/>
                </a:lnTo>
                <a:lnTo>
                  <a:pt x="1123" y="277"/>
                </a:lnTo>
                <a:lnTo>
                  <a:pt x="1123" y="258"/>
                </a:lnTo>
                <a:lnTo>
                  <a:pt x="1124" y="264"/>
                </a:lnTo>
                <a:lnTo>
                  <a:pt x="1124" y="267"/>
                </a:lnTo>
                <a:lnTo>
                  <a:pt x="1124" y="306"/>
                </a:lnTo>
                <a:lnTo>
                  <a:pt x="1124" y="319"/>
                </a:lnTo>
                <a:lnTo>
                  <a:pt x="1125" y="316"/>
                </a:lnTo>
                <a:lnTo>
                  <a:pt x="1125" y="319"/>
                </a:lnTo>
                <a:lnTo>
                  <a:pt x="1126" y="327"/>
                </a:lnTo>
                <a:lnTo>
                  <a:pt x="1126" y="324"/>
                </a:lnTo>
                <a:lnTo>
                  <a:pt x="1126" y="332"/>
                </a:lnTo>
                <a:lnTo>
                  <a:pt x="1126" y="307"/>
                </a:lnTo>
                <a:lnTo>
                  <a:pt x="1127" y="322"/>
                </a:lnTo>
                <a:lnTo>
                  <a:pt x="1127" y="313"/>
                </a:lnTo>
                <a:lnTo>
                  <a:pt x="1127" y="335"/>
                </a:lnTo>
                <a:lnTo>
                  <a:pt x="1128" y="336"/>
                </a:lnTo>
                <a:lnTo>
                  <a:pt x="1128" y="345"/>
                </a:lnTo>
                <a:lnTo>
                  <a:pt x="1128" y="343"/>
                </a:lnTo>
                <a:lnTo>
                  <a:pt x="1129" y="326"/>
                </a:lnTo>
                <a:lnTo>
                  <a:pt x="1129" y="303"/>
                </a:lnTo>
                <a:lnTo>
                  <a:pt x="1129" y="308"/>
                </a:lnTo>
                <a:lnTo>
                  <a:pt x="1130" y="299"/>
                </a:lnTo>
                <a:lnTo>
                  <a:pt x="1130" y="305"/>
                </a:lnTo>
                <a:lnTo>
                  <a:pt x="1130" y="300"/>
                </a:lnTo>
                <a:lnTo>
                  <a:pt x="1130" y="274"/>
                </a:lnTo>
                <a:lnTo>
                  <a:pt x="1131" y="285"/>
                </a:lnTo>
                <a:lnTo>
                  <a:pt x="1131" y="303"/>
                </a:lnTo>
                <a:lnTo>
                  <a:pt x="1131" y="327"/>
                </a:lnTo>
                <a:lnTo>
                  <a:pt x="1131" y="339"/>
                </a:lnTo>
                <a:lnTo>
                  <a:pt x="1132" y="338"/>
                </a:lnTo>
                <a:lnTo>
                  <a:pt x="1132" y="319"/>
                </a:lnTo>
                <a:lnTo>
                  <a:pt x="1133" y="305"/>
                </a:lnTo>
                <a:lnTo>
                  <a:pt x="1133" y="310"/>
                </a:lnTo>
                <a:lnTo>
                  <a:pt x="1133" y="307"/>
                </a:lnTo>
                <a:lnTo>
                  <a:pt x="1133" y="298"/>
                </a:lnTo>
                <a:lnTo>
                  <a:pt x="1134" y="295"/>
                </a:lnTo>
                <a:lnTo>
                  <a:pt x="1134" y="309"/>
                </a:lnTo>
                <a:lnTo>
                  <a:pt x="1134" y="295"/>
                </a:lnTo>
                <a:lnTo>
                  <a:pt x="1135" y="292"/>
                </a:lnTo>
                <a:lnTo>
                  <a:pt x="1135" y="274"/>
                </a:lnTo>
                <a:lnTo>
                  <a:pt x="1135" y="277"/>
                </a:lnTo>
                <a:lnTo>
                  <a:pt x="1135" y="282"/>
                </a:lnTo>
                <a:lnTo>
                  <a:pt x="1136" y="274"/>
                </a:lnTo>
                <a:lnTo>
                  <a:pt x="1136" y="291"/>
                </a:lnTo>
                <a:lnTo>
                  <a:pt x="1137" y="300"/>
                </a:lnTo>
                <a:lnTo>
                  <a:pt x="1137" y="315"/>
                </a:lnTo>
                <a:lnTo>
                  <a:pt x="1137" y="324"/>
                </a:lnTo>
                <a:lnTo>
                  <a:pt x="1137" y="351"/>
                </a:lnTo>
                <a:lnTo>
                  <a:pt x="1138" y="323"/>
                </a:lnTo>
                <a:lnTo>
                  <a:pt x="1138" y="301"/>
                </a:lnTo>
                <a:lnTo>
                  <a:pt x="1138" y="320"/>
                </a:lnTo>
                <a:lnTo>
                  <a:pt x="1139" y="338"/>
                </a:lnTo>
                <a:lnTo>
                  <a:pt x="1139" y="321"/>
                </a:lnTo>
                <a:lnTo>
                  <a:pt x="1139" y="244"/>
                </a:lnTo>
                <a:lnTo>
                  <a:pt x="1140" y="205"/>
                </a:lnTo>
                <a:lnTo>
                  <a:pt x="1140" y="188"/>
                </a:lnTo>
                <a:lnTo>
                  <a:pt x="1140" y="232"/>
                </a:lnTo>
                <a:lnTo>
                  <a:pt x="1141" y="224"/>
                </a:lnTo>
                <a:lnTo>
                  <a:pt x="1141" y="220"/>
                </a:lnTo>
                <a:lnTo>
                  <a:pt x="1141" y="229"/>
                </a:lnTo>
                <a:lnTo>
                  <a:pt x="1141" y="226"/>
                </a:lnTo>
                <a:lnTo>
                  <a:pt x="1142" y="223"/>
                </a:lnTo>
                <a:lnTo>
                  <a:pt x="1142" y="262"/>
                </a:lnTo>
                <a:lnTo>
                  <a:pt x="1142" y="241"/>
                </a:lnTo>
                <a:lnTo>
                  <a:pt x="1142" y="227"/>
                </a:lnTo>
                <a:lnTo>
                  <a:pt x="1143" y="226"/>
                </a:lnTo>
                <a:lnTo>
                  <a:pt x="1143" y="206"/>
                </a:lnTo>
                <a:lnTo>
                  <a:pt x="1144" y="204"/>
                </a:lnTo>
                <a:lnTo>
                  <a:pt x="1144" y="221"/>
                </a:lnTo>
                <a:lnTo>
                  <a:pt x="1144" y="218"/>
                </a:lnTo>
                <a:lnTo>
                  <a:pt x="1144" y="224"/>
                </a:lnTo>
                <a:lnTo>
                  <a:pt x="1145" y="226"/>
                </a:lnTo>
                <a:lnTo>
                  <a:pt x="1145" y="204"/>
                </a:lnTo>
                <a:lnTo>
                  <a:pt x="1145" y="210"/>
                </a:lnTo>
                <a:lnTo>
                  <a:pt x="1146" y="219"/>
                </a:lnTo>
                <a:lnTo>
                  <a:pt x="1146" y="218"/>
                </a:lnTo>
                <a:lnTo>
                  <a:pt x="1146" y="230"/>
                </a:lnTo>
                <a:lnTo>
                  <a:pt x="1146" y="216"/>
                </a:lnTo>
                <a:lnTo>
                  <a:pt x="1147" y="235"/>
                </a:lnTo>
                <a:lnTo>
                  <a:pt x="1147" y="264"/>
                </a:lnTo>
                <a:lnTo>
                  <a:pt x="1148" y="238"/>
                </a:lnTo>
                <a:lnTo>
                  <a:pt x="1148" y="248"/>
                </a:lnTo>
                <a:lnTo>
                  <a:pt x="1148" y="252"/>
                </a:lnTo>
                <a:lnTo>
                  <a:pt x="1148" y="259"/>
                </a:lnTo>
                <a:lnTo>
                  <a:pt x="1149" y="279"/>
                </a:lnTo>
                <a:lnTo>
                  <a:pt x="1149" y="275"/>
                </a:lnTo>
                <a:lnTo>
                  <a:pt x="1149" y="267"/>
                </a:lnTo>
                <a:lnTo>
                  <a:pt x="1150" y="254"/>
                </a:lnTo>
                <a:lnTo>
                  <a:pt x="1150" y="241"/>
                </a:lnTo>
                <a:lnTo>
                  <a:pt x="1150" y="245"/>
                </a:lnTo>
                <a:lnTo>
                  <a:pt x="1151" y="255"/>
                </a:lnTo>
                <a:lnTo>
                  <a:pt x="1151" y="254"/>
                </a:lnTo>
                <a:lnTo>
                  <a:pt x="1151" y="262"/>
                </a:lnTo>
                <a:lnTo>
                  <a:pt x="1152" y="262"/>
                </a:lnTo>
                <a:lnTo>
                  <a:pt x="1152" y="280"/>
                </a:lnTo>
                <a:lnTo>
                  <a:pt x="1152" y="271"/>
                </a:lnTo>
                <a:lnTo>
                  <a:pt x="1152" y="277"/>
                </a:lnTo>
                <a:lnTo>
                  <a:pt x="1153" y="286"/>
                </a:lnTo>
                <a:lnTo>
                  <a:pt x="1153" y="294"/>
                </a:lnTo>
                <a:lnTo>
                  <a:pt x="1153" y="288"/>
                </a:lnTo>
                <a:lnTo>
                  <a:pt x="1154" y="302"/>
                </a:lnTo>
                <a:lnTo>
                  <a:pt x="1154" y="287"/>
                </a:lnTo>
                <a:lnTo>
                  <a:pt x="1154" y="295"/>
                </a:lnTo>
                <a:lnTo>
                  <a:pt x="1155" y="288"/>
                </a:lnTo>
                <a:lnTo>
                  <a:pt x="1155" y="279"/>
                </a:lnTo>
                <a:lnTo>
                  <a:pt x="1155" y="287"/>
                </a:lnTo>
                <a:lnTo>
                  <a:pt x="1156" y="324"/>
                </a:lnTo>
                <a:lnTo>
                  <a:pt x="1156" y="325"/>
                </a:lnTo>
                <a:lnTo>
                  <a:pt x="1156" y="263"/>
                </a:lnTo>
                <a:lnTo>
                  <a:pt x="1156" y="258"/>
                </a:lnTo>
                <a:lnTo>
                  <a:pt x="1157" y="250"/>
                </a:lnTo>
                <a:lnTo>
                  <a:pt x="1157" y="280"/>
                </a:lnTo>
                <a:lnTo>
                  <a:pt x="1158" y="312"/>
                </a:lnTo>
                <a:lnTo>
                  <a:pt x="1158" y="308"/>
                </a:lnTo>
                <a:lnTo>
                  <a:pt x="1158" y="303"/>
                </a:lnTo>
                <a:lnTo>
                  <a:pt x="1158" y="338"/>
                </a:lnTo>
                <a:lnTo>
                  <a:pt x="1159" y="311"/>
                </a:lnTo>
                <a:lnTo>
                  <a:pt x="1159" y="309"/>
                </a:lnTo>
                <a:lnTo>
                  <a:pt x="1159" y="306"/>
                </a:lnTo>
                <a:lnTo>
                  <a:pt x="1159" y="279"/>
                </a:lnTo>
                <a:lnTo>
                  <a:pt x="1160" y="269"/>
                </a:lnTo>
                <a:lnTo>
                  <a:pt x="1160" y="265"/>
                </a:lnTo>
                <a:lnTo>
                  <a:pt x="1160" y="275"/>
                </a:lnTo>
                <a:lnTo>
                  <a:pt x="1161" y="262"/>
                </a:lnTo>
                <a:lnTo>
                  <a:pt x="1161" y="267"/>
                </a:lnTo>
                <a:lnTo>
                  <a:pt x="1161" y="238"/>
                </a:lnTo>
                <a:lnTo>
                  <a:pt x="1162" y="228"/>
                </a:lnTo>
                <a:lnTo>
                  <a:pt x="1162" y="240"/>
                </a:lnTo>
                <a:lnTo>
                  <a:pt x="1162" y="256"/>
                </a:lnTo>
                <a:lnTo>
                  <a:pt x="1163" y="252"/>
                </a:lnTo>
                <a:lnTo>
                  <a:pt x="1163" y="248"/>
                </a:lnTo>
                <a:lnTo>
                  <a:pt x="1163" y="243"/>
                </a:lnTo>
                <a:lnTo>
                  <a:pt x="1163" y="245"/>
                </a:lnTo>
                <a:lnTo>
                  <a:pt x="1164" y="268"/>
                </a:lnTo>
                <a:lnTo>
                  <a:pt x="1164" y="287"/>
                </a:lnTo>
                <a:lnTo>
                  <a:pt x="1164" y="257"/>
                </a:lnTo>
                <a:lnTo>
                  <a:pt x="1165" y="267"/>
                </a:lnTo>
                <a:lnTo>
                  <a:pt x="1165" y="295"/>
                </a:lnTo>
                <a:lnTo>
                  <a:pt x="1165" y="303"/>
                </a:lnTo>
                <a:lnTo>
                  <a:pt x="1166" y="297"/>
                </a:lnTo>
                <a:lnTo>
                  <a:pt x="1166" y="294"/>
                </a:lnTo>
                <a:lnTo>
                  <a:pt x="1166" y="284"/>
                </a:lnTo>
                <a:lnTo>
                  <a:pt x="1167" y="276"/>
                </a:lnTo>
                <a:lnTo>
                  <a:pt x="1167" y="302"/>
                </a:lnTo>
                <a:lnTo>
                  <a:pt x="1167" y="300"/>
                </a:lnTo>
                <a:lnTo>
                  <a:pt x="1167" y="297"/>
                </a:lnTo>
                <a:lnTo>
                  <a:pt x="1168" y="302"/>
                </a:lnTo>
                <a:lnTo>
                  <a:pt x="1168" y="326"/>
                </a:lnTo>
                <a:lnTo>
                  <a:pt x="1169" y="327"/>
                </a:lnTo>
                <a:lnTo>
                  <a:pt x="1169" y="281"/>
                </a:lnTo>
                <a:lnTo>
                  <a:pt x="1169" y="283"/>
                </a:lnTo>
                <a:lnTo>
                  <a:pt x="1169" y="295"/>
                </a:lnTo>
                <a:lnTo>
                  <a:pt x="1170" y="287"/>
                </a:lnTo>
                <a:lnTo>
                  <a:pt x="1170" y="276"/>
                </a:lnTo>
                <a:lnTo>
                  <a:pt x="1170" y="272"/>
                </a:lnTo>
                <a:lnTo>
                  <a:pt x="1171" y="281"/>
                </a:lnTo>
                <a:lnTo>
                  <a:pt x="1171" y="293"/>
                </a:lnTo>
                <a:lnTo>
                  <a:pt x="1171" y="309"/>
                </a:lnTo>
                <a:lnTo>
                  <a:pt x="1171" y="302"/>
                </a:lnTo>
                <a:lnTo>
                  <a:pt x="1172" y="337"/>
                </a:lnTo>
                <a:lnTo>
                  <a:pt x="1172" y="327"/>
                </a:lnTo>
                <a:lnTo>
                  <a:pt x="1173" y="276"/>
                </a:lnTo>
                <a:lnTo>
                  <a:pt x="1173" y="287"/>
                </a:lnTo>
                <a:lnTo>
                  <a:pt x="1173" y="276"/>
                </a:lnTo>
                <a:lnTo>
                  <a:pt x="1173" y="291"/>
                </a:lnTo>
                <a:lnTo>
                  <a:pt x="1174" y="307"/>
                </a:lnTo>
                <a:lnTo>
                  <a:pt x="1174" y="295"/>
                </a:lnTo>
                <a:lnTo>
                  <a:pt x="1174" y="286"/>
                </a:lnTo>
                <a:lnTo>
                  <a:pt x="1174" y="284"/>
                </a:lnTo>
                <a:lnTo>
                  <a:pt x="1175" y="268"/>
                </a:lnTo>
                <a:lnTo>
                  <a:pt x="1175" y="278"/>
                </a:lnTo>
                <a:lnTo>
                  <a:pt x="1175" y="294"/>
                </a:lnTo>
                <a:lnTo>
                  <a:pt x="1176" y="280"/>
                </a:lnTo>
                <a:lnTo>
                  <a:pt x="1176" y="270"/>
                </a:lnTo>
                <a:lnTo>
                  <a:pt x="1176" y="298"/>
                </a:lnTo>
                <a:lnTo>
                  <a:pt x="1177" y="292"/>
                </a:lnTo>
                <a:lnTo>
                  <a:pt x="1177" y="304"/>
                </a:lnTo>
                <a:lnTo>
                  <a:pt x="1177" y="293"/>
                </a:lnTo>
                <a:lnTo>
                  <a:pt x="1178" y="304"/>
                </a:lnTo>
                <a:lnTo>
                  <a:pt x="1178" y="299"/>
                </a:lnTo>
                <a:lnTo>
                  <a:pt x="1178" y="301"/>
                </a:lnTo>
                <a:lnTo>
                  <a:pt x="1178" y="279"/>
                </a:lnTo>
                <a:lnTo>
                  <a:pt x="1179" y="300"/>
                </a:lnTo>
                <a:lnTo>
                  <a:pt x="1179" y="305"/>
                </a:lnTo>
                <a:lnTo>
                  <a:pt x="1180" y="290"/>
                </a:lnTo>
                <a:lnTo>
                  <a:pt x="1180" y="303"/>
                </a:lnTo>
                <a:lnTo>
                  <a:pt x="1180" y="218"/>
                </a:lnTo>
                <a:lnTo>
                  <a:pt x="1180" y="201"/>
                </a:lnTo>
                <a:lnTo>
                  <a:pt x="1181" y="236"/>
                </a:lnTo>
                <a:lnTo>
                  <a:pt x="1181" y="261"/>
                </a:lnTo>
                <a:lnTo>
                  <a:pt x="1181" y="267"/>
                </a:lnTo>
                <a:lnTo>
                  <a:pt x="1182" y="270"/>
                </a:lnTo>
                <a:lnTo>
                  <a:pt x="1182" y="264"/>
                </a:lnTo>
                <a:lnTo>
                  <a:pt x="1182" y="252"/>
                </a:lnTo>
                <a:lnTo>
                  <a:pt x="1182" y="272"/>
                </a:lnTo>
                <a:lnTo>
                  <a:pt x="1183" y="264"/>
                </a:lnTo>
                <a:lnTo>
                  <a:pt x="1183" y="261"/>
                </a:lnTo>
                <a:lnTo>
                  <a:pt x="1184" y="266"/>
                </a:lnTo>
                <a:lnTo>
                  <a:pt x="1184" y="274"/>
                </a:lnTo>
                <a:lnTo>
                  <a:pt x="1184" y="299"/>
                </a:lnTo>
                <a:lnTo>
                  <a:pt x="1184" y="307"/>
                </a:lnTo>
                <a:lnTo>
                  <a:pt x="1185" y="301"/>
                </a:lnTo>
                <a:lnTo>
                  <a:pt x="1185" y="303"/>
                </a:lnTo>
                <a:lnTo>
                  <a:pt x="1185" y="311"/>
                </a:lnTo>
                <a:lnTo>
                  <a:pt x="1185" y="288"/>
                </a:lnTo>
                <a:lnTo>
                  <a:pt x="1186" y="303"/>
                </a:lnTo>
                <a:lnTo>
                  <a:pt x="1186" y="290"/>
                </a:lnTo>
                <a:lnTo>
                  <a:pt x="1186" y="293"/>
                </a:lnTo>
                <a:lnTo>
                  <a:pt x="1187" y="293"/>
                </a:lnTo>
                <a:lnTo>
                  <a:pt x="1187" y="276"/>
                </a:lnTo>
                <a:lnTo>
                  <a:pt x="1188" y="292"/>
                </a:lnTo>
                <a:lnTo>
                  <a:pt x="1188" y="307"/>
                </a:lnTo>
                <a:lnTo>
                  <a:pt x="1188" y="352"/>
                </a:lnTo>
                <a:lnTo>
                  <a:pt x="1188" y="337"/>
                </a:lnTo>
                <a:lnTo>
                  <a:pt x="1189" y="280"/>
                </a:lnTo>
                <a:lnTo>
                  <a:pt x="1189" y="280"/>
                </a:lnTo>
                <a:lnTo>
                  <a:pt x="1189" y="249"/>
                </a:lnTo>
                <a:lnTo>
                  <a:pt x="1189" y="298"/>
                </a:lnTo>
                <a:lnTo>
                  <a:pt x="1190" y="291"/>
                </a:lnTo>
                <a:lnTo>
                  <a:pt x="1190" y="299"/>
                </a:lnTo>
                <a:lnTo>
                  <a:pt x="1191" y="310"/>
                </a:lnTo>
                <a:lnTo>
                  <a:pt x="1191" y="323"/>
                </a:lnTo>
                <a:lnTo>
                  <a:pt x="1191" y="287"/>
                </a:lnTo>
                <a:lnTo>
                  <a:pt x="1191" y="297"/>
                </a:lnTo>
                <a:lnTo>
                  <a:pt x="1192" y="306"/>
                </a:lnTo>
                <a:lnTo>
                  <a:pt x="1192" y="283"/>
                </a:lnTo>
                <a:lnTo>
                  <a:pt x="1192" y="315"/>
                </a:lnTo>
                <a:lnTo>
                  <a:pt x="1193" y="293"/>
                </a:lnTo>
                <a:lnTo>
                  <a:pt x="1193" y="272"/>
                </a:lnTo>
                <a:lnTo>
                  <a:pt x="1193" y="280"/>
                </a:lnTo>
                <a:lnTo>
                  <a:pt x="1193" y="294"/>
                </a:lnTo>
                <a:lnTo>
                  <a:pt x="1194" y="288"/>
                </a:lnTo>
                <a:lnTo>
                  <a:pt x="1194" y="268"/>
                </a:lnTo>
                <a:lnTo>
                  <a:pt x="1195" y="277"/>
                </a:lnTo>
                <a:lnTo>
                  <a:pt x="1195" y="283"/>
                </a:lnTo>
                <a:lnTo>
                  <a:pt x="1195" y="299"/>
                </a:lnTo>
                <a:lnTo>
                  <a:pt x="1195" y="274"/>
                </a:lnTo>
                <a:lnTo>
                  <a:pt x="1196" y="264"/>
                </a:lnTo>
                <a:lnTo>
                  <a:pt x="1196" y="274"/>
                </a:lnTo>
                <a:lnTo>
                  <a:pt x="1196" y="264"/>
                </a:lnTo>
                <a:lnTo>
                  <a:pt x="1197" y="245"/>
                </a:lnTo>
                <a:lnTo>
                  <a:pt x="1197" y="255"/>
                </a:lnTo>
                <a:lnTo>
                  <a:pt x="1197" y="287"/>
                </a:lnTo>
                <a:lnTo>
                  <a:pt x="1197" y="293"/>
                </a:lnTo>
                <a:lnTo>
                  <a:pt x="1198" y="281"/>
                </a:lnTo>
                <a:lnTo>
                  <a:pt x="1198" y="290"/>
                </a:lnTo>
                <a:lnTo>
                  <a:pt x="1199" y="272"/>
                </a:lnTo>
                <a:lnTo>
                  <a:pt x="1199" y="280"/>
                </a:lnTo>
                <a:lnTo>
                  <a:pt x="1199" y="296"/>
                </a:lnTo>
                <a:lnTo>
                  <a:pt x="1199" y="277"/>
                </a:lnTo>
                <a:lnTo>
                  <a:pt x="1200" y="263"/>
                </a:lnTo>
                <a:lnTo>
                  <a:pt x="1200" y="271"/>
                </a:lnTo>
                <a:lnTo>
                  <a:pt x="1200" y="273"/>
                </a:lnTo>
                <a:lnTo>
                  <a:pt x="1200" y="285"/>
                </a:lnTo>
                <a:lnTo>
                  <a:pt x="1201" y="309"/>
                </a:lnTo>
                <a:lnTo>
                  <a:pt x="1201" y="291"/>
                </a:lnTo>
                <a:lnTo>
                  <a:pt x="1202" y="278"/>
                </a:lnTo>
                <a:lnTo>
                  <a:pt x="1202" y="273"/>
                </a:lnTo>
                <a:lnTo>
                  <a:pt x="1202" y="288"/>
                </a:lnTo>
                <a:lnTo>
                  <a:pt x="1202" y="282"/>
                </a:lnTo>
                <a:lnTo>
                  <a:pt x="1203" y="284"/>
                </a:lnTo>
                <a:lnTo>
                  <a:pt x="1203" y="266"/>
                </a:lnTo>
                <a:lnTo>
                  <a:pt x="1203" y="262"/>
                </a:lnTo>
                <a:lnTo>
                  <a:pt x="1204" y="214"/>
                </a:lnTo>
                <a:lnTo>
                  <a:pt x="1204" y="175"/>
                </a:lnTo>
                <a:lnTo>
                  <a:pt x="1204" y="171"/>
                </a:lnTo>
                <a:lnTo>
                  <a:pt x="1204" y="216"/>
                </a:lnTo>
                <a:lnTo>
                  <a:pt x="1205" y="272"/>
                </a:lnTo>
                <a:lnTo>
                  <a:pt x="1205" y="254"/>
                </a:lnTo>
                <a:lnTo>
                  <a:pt x="1206" y="250"/>
                </a:lnTo>
                <a:lnTo>
                  <a:pt x="1206" y="286"/>
                </a:lnTo>
                <a:lnTo>
                  <a:pt x="1206" y="271"/>
                </a:lnTo>
                <a:lnTo>
                  <a:pt x="1206" y="258"/>
                </a:lnTo>
                <a:lnTo>
                  <a:pt x="1207" y="252"/>
                </a:lnTo>
                <a:lnTo>
                  <a:pt x="1207" y="246"/>
                </a:lnTo>
                <a:lnTo>
                  <a:pt x="1207" y="266"/>
                </a:lnTo>
                <a:lnTo>
                  <a:pt x="1208" y="294"/>
                </a:lnTo>
                <a:lnTo>
                  <a:pt x="1208" y="310"/>
                </a:lnTo>
                <a:lnTo>
                  <a:pt x="1208" y="307"/>
                </a:lnTo>
                <a:lnTo>
                  <a:pt x="1208" y="280"/>
                </a:lnTo>
                <a:lnTo>
                  <a:pt x="1209" y="297"/>
                </a:lnTo>
                <a:lnTo>
                  <a:pt x="1209" y="284"/>
                </a:lnTo>
                <a:lnTo>
                  <a:pt x="1210" y="256"/>
                </a:lnTo>
                <a:lnTo>
                  <a:pt x="1210" y="265"/>
                </a:lnTo>
                <a:lnTo>
                  <a:pt x="1210" y="280"/>
                </a:lnTo>
                <a:lnTo>
                  <a:pt x="1210" y="281"/>
                </a:lnTo>
                <a:lnTo>
                  <a:pt x="1211" y="259"/>
                </a:lnTo>
                <a:lnTo>
                  <a:pt x="1211" y="271"/>
                </a:lnTo>
                <a:lnTo>
                  <a:pt x="1211" y="265"/>
                </a:lnTo>
                <a:lnTo>
                  <a:pt x="1212" y="288"/>
                </a:lnTo>
                <a:lnTo>
                  <a:pt x="1212" y="286"/>
                </a:lnTo>
                <a:lnTo>
                  <a:pt x="1212" y="271"/>
                </a:lnTo>
                <a:lnTo>
                  <a:pt x="1213" y="292"/>
                </a:lnTo>
                <a:lnTo>
                  <a:pt x="1213" y="300"/>
                </a:lnTo>
                <a:lnTo>
                  <a:pt x="1213" y="252"/>
                </a:lnTo>
                <a:lnTo>
                  <a:pt x="1214" y="254"/>
                </a:lnTo>
                <a:lnTo>
                  <a:pt x="1214" y="239"/>
                </a:lnTo>
                <a:lnTo>
                  <a:pt x="1214" y="245"/>
                </a:lnTo>
                <a:lnTo>
                  <a:pt x="1214" y="269"/>
                </a:lnTo>
                <a:lnTo>
                  <a:pt x="1215" y="284"/>
                </a:lnTo>
                <a:lnTo>
                  <a:pt x="1215" y="301"/>
                </a:lnTo>
                <a:lnTo>
                  <a:pt x="1215" y="292"/>
                </a:lnTo>
                <a:lnTo>
                  <a:pt x="1215" y="289"/>
                </a:lnTo>
                <a:lnTo>
                  <a:pt x="1216" y="277"/>
                </a:lnTo>
                <a:lnTo>
                  <a:pt x="1216" y="299"/>
                </a:lnTo>
                <a:lnTo>
                  <a:pt x="1217" y="288"/>
                </a:lnTo>
                <a:lnTo>
                  <a:pt x="1217" y="290"/>
                </a:lnTo>
                <a:lnTo>
                  <a:pt x="1217" y="302"/>
                </a:lnTo>
                <a:lnTo>
                  <a:pt x="1217" y="286"/>
                </a:lnTo>
                <a:lnTo>
                  <a:pt x="1218" y="273"/>
                </a:lnTo>
                <a:lnTo>
                  <a:pt x="1218" y="280"/>
                </a:lnTo>
                <a:lnTo>
                  <a:pt x="1218" y="275"/>
                </a:lnTo>
                <a:lnTo>
                  <a:pt x="1219" y="260"/>
                </a:lnTo>
                <a:lnTo>
                  <a:pt x="1219" y="278"/>
                </a:lnTo>
                <a:lnTo>
                  <a:pt x="1219" y="278"/>
                </a:lnTo>
                <a:lnTo>
                  <a:pt x="1219" y="262"/>
                </a:lnTo>
                <a:lnTo>
                  <a:pt x="1220" y="254"/>
                </a:lnTo>
                <a:lnTo>
                  <a:pt x="1220" y="272"/>
                </a:lnTo>
                <a:lnTo>
                  <a:pt x="1221" y="261"/>
                </a:lnTo>
                <a:lnTo>
                  <a:pt x="1221" y="270"/>
                </a:lnTo>
                <a:lnTo>
                  <a:pt x="1221" y="285"/>
                </a:lnTo>
                <a:lnTo>
                  <a:pt x="1221" y="273"/>
                </a:lnTo>
                <a:lnTo>
                  <a:pt x="1222" y="285"/>
                </a:lnTo>
                <a:lnTo>
                  <a:pt x="1222" y="307"/>
                </a:lnTo>
                <a:lnTo>
                  <a:pt x="1222" y="287"/>
                </a:lnTo>
                <a:lnTo>
                  <a:pt x="1223" y="297"/>
                </a:lnTo>
                <a:lnTo>
                  <a:pt x="1223" y="304"/>
                </a:lnTo>
                <a:lnTo>
                  <a:pt x="1223" y="311"/>
                </a:lnTo>
                <a:lnTo>
                  <a:pt x="1224" y="301"/>
                </a:lnTo>
                <a:lnTo>
                  <a:pt x="1224" y="306"/>
                </a:lnTo>
                <a:lnTo>
                  <a:pt x="1224" y="299"/>
                </a:lnTo>
                <a:lnTo>
                  <a:pt x="1225" y="278"/>
                </a:lnTo>
                <a:lnTo>
                  <a:pt x="1225" y="306"/>
                </a:lnTo>
                <a:lnTo>
                  <a:pt x="1225" y="278"/>
                </a:lnTo>
                <a:lnTo>
                  <a:pt x="1225" y="252"/>
                </a:lnTo>
                <a:lnTo>
                  <a:pt x="1226" y="250"/>
                </a:lnTo>
                <a:lnTo>
                  <a:pt x="1226" y="245"/>
                </a:lnTo>
                <a:lnTo>
                  <a:pt x="1226" y="237"/>
                </a:lnTo>
                <a:lnTo>
                  <a:pt x="1227" y="212"/>
                </a:lnTo>
                <a:lnTo>
                  <a:pt x="1227" y="219"/>
                </a:lnTo>
                <a:lnTo>
                  <a:pt x="1227" y="220"/>
                </a:lnTo>
                <a:lnTo>
                  <a:pt x="1228" y="231"/>
                </a:lnTo>
                <a:lnTo>
                  <a:pt x="1228" y="226"/>
                </a:lnTo>
                <a:lnTo>
                  <a:pt x="1228" y="213"/>
                </a:lnTo>
                <a:lnTo>
                  <a:pt x="1229" y="220"/>
                </a:lnTo>
                <a:lnTo>
                  <a:pt x="1229" y="209"/>
                </a:lnTo>
                <a:lnTo>
                  <a:pt x="1229" y="221"/>
                </a:lnTo>
                <a:lnTo>
                  <a:pt x="1229" y="227"/>
                </a:lnTo>
                <a:lnTo>
                  <a:pt x="1230" y="264"/>
                </a:lnTo>
                <a:lnTo>
                  <a:pt x="1230" y="269"/>
                </a:lnTo>
                <a:lnTo>
                  <a:pt x="1231" y="269"/>
                </a:lnTo>
                <a:lnTo>
                  <a:pt x="1231" y="273"/>
                </a:lnTo>
                <a:lnTo>
                  <a:pt x="1231" y="291"/>
                </a:lnTo>
                <a:lnTo>
                  <a:pt x="1231" y="270"/>
                </a:lnTo>
                <a:lnTo>
                  <a:pt x="1232" y="271"/>
                </a:lnTo>
                <a:lnTo>
                  <a:pt x="1232" y="282"/>
                </a:lnTo>
                <a:lnTo>
                  <a:pt x="1232" y="274"/>
                </a:lnTo>
                <a:lnTo>
                  <a:pt x="1232" y="264"/>
                </a:lnTo>
                <a:lnTo>
                  <a:pt x="1233" y="270"/>
                </a:lnTo>
                <a:lnTo>
                  <a:pt x="1233" y="272"/>
                </a:lnTo>
                <a:lnTo>
                  <a:pt x="1233" y="267"/>
                </a:lnTo>
                <a:lnTo>
                  <a:pt x="1234" y="266"/>
                </a:lnTo>
                <a:lnTo>
                  <a:pt x="1234" y="261"/>
                </a:lnTo>
                <a:lnTo>
                  <a:pt x="1234" y="255"/>
                </a:lnTo>
                <a:lnTo>
                  <a:pt x="1235" y="244"/>
                </a:lnTo>
                <a:lnTo>
                  <a:pt x="1235" y="243"/>
                </a:lnTo>
                <a:lnTo>
                  <a:pt x="1235" y="256"/>
                </a:lnTo>
                <a:lnTo>
                  <a:pt x="1236" y="268"/>
                </a:lnTo>
                <a:lnTo>
                  <a:pt x="1236" y="282"/>
                </a:lnTo>
                <a:lnTo>
                  <a:pt x="1236" y="285"/>
                </a:lnTo>
                <a:lnTo>
                  <a:pt x="1236" y="288"/>
                </a:lnTo>
                <a:lnTo>
                  <a:pt x="1237" y="289"/>
                </a:lnTo>
                <a:lnTo>
                  <a:pt x="1237" y="283"/>
                </a:lnTo>
                <a:lnTo>
                  <a:pt x="1237" y="260"/>
                </a:lnTo>
                <a:lnTo>
                  <a:pt x="1238" y="274"/>
                </a:lnTo>
                <a:lnTo>
                  <a:pt x="1238" y="255"/>
                </a:lnTo>
                <a:lnTo>
                  <a:pt x="1238" y="236"/>
                </a:lnTo>
                <a:lnTo>
                  <a:pt x="1239" y="242"/>
                </a:lnTo>
                <a:lnTo>
                  <a:pt x="1239" y="246"/>
                </a:lnTo>
                <a:lnTo>
                  <a:pt x="1239" y="246"/>
                </a:lnTo>
                <a:lnTo>
                  <a:pt x="1240" y="230"/>
                </a:lnTo>
                <a:lnTo>
                  <a:pt x="1240" y="224"/>
                </a:lnTo>
                <a:lnTo>
                  <a:pt x="1240" y="236"/>
                </a:lnTo>
                <a:lnTo>
                  <a:pt x="1240" y="220"/>
                </a:lnTo>
                <a:lnTo>
                  <a:pt x="1241" y="225"/>
                </a:lnTo>
                <a:lnTo>
                  <a:pt x="1241" y="229"/>
                </a:lnTo>
                <a:lnTo>
                  <a:pt x="1242" y="215"/>
                </a:lnTo>
                <a:lnTo>
                  <a:pt x="1242" y="208"/>
                </a:lnTo>
                <a:lnTo>
                  <a:pt x="1242" y="192"/>
                </a:lnTo>
                <a:lnTo>
                  <a:pt x="1242" y="185"/>
                </a:lnTo>
                <a:lnTo>
                  <a:pt x="1243" y="190"/>
                </a:lnTo>
                <a:lnTo>
                  <a:pt x="1243" y="184"/>
                </a:lnTo>
                <a:lnTo>
                  <a:pt x="1243" y="173"/>
                </a:lnTo>
                <a:lnTo>
                  <a:pt x="1243" y="172"/>
                </a:lnTo>
                <a:lnTo>
                  <a:pt x="1244" y="185"/>
                </a:lnTo>
                <a:lnTo>
                  <a:pt x="1244" y="186"/>
                </a:lnTo>
                <a:lnTo>
                  <a:pt x="1244" y="177"/>
                </a:lnTo>
                <a:lnTo>
                  <a:pt x="1245" y="179"/>
                </a:lnTo>
                <a:lnTo>
                  <a:pt x="1245" y="208"/>
                </a:lnTo>
                <a:lnTo>
                  <a:pt x="1245" y="225"/>
                </a:lnTo>
                <a:lnTo>
                  <a:pt x="1246" y="225"/>
                </a:lnTo>
                <a:lnTo>
                  <a:pt x="1246" y="219"/>
                </a:lnTo>
                <a:lnTo>
                  <a:pt x="1246" y="230"/>
                </a:lnTo>
                <a:lnTo>
                  <a:pt x="1247" y="249"/>
                </a:lnTo>
                <a:lnTo>
                  <a:pt x="1247" y="245"/>
                </a:lnTo>
                <a:lnTo>
                  <a:pt x="1247" y="238"/>
                </a:lnTo>
                <a:lnTo>
                  <a:pt x="1247" y="239"/>
                </a:lnTo>
                <a:lnTo>
                  <a:pt x="1248" y="233"/>
                </a:lnTo>
                <a:lnTo>
                  <a:pt x="1248" y="226"/>
                </a:lnTo>
                <a:lnTo>
                  <a:pt x="1248" y="228"/>
                </a:lnTo>
                <a:lnTo>
                  <a:pt x="1249" y="216"/>
                </a:lnTo>
                <a:lnTo>
                  <a:pt x="1249" y="219"/>
                </a:lnTo>
                <a:lnTo>
                  <a:pt x="1249" y="227"/>
                </a:lnTo>
                <a:lnTo>
                  <a:pt x="1250" y="240"/>
                </a:lnTo>
                <a:lnTo>
                  <a:pt x="1250" y="238"/>
                </a:lnTo>
                <a:lnTo>
                  <a:pt x="1250" y="252"/>
                </a:lnTo>
                <a:lnTo>
                  <a:pt x="1251" y="224"/>
                </a:lnTo>
                <a:lnTo>
                  <a:pt x="1251" y="242"/>
                </a:lnTo>
                <a:lnTo>
                  <a:pt x="1251" y="235"/>
                </a:lnTo>
                <a:lnTo>
                  <a:pt x="1251" y="233"/>
                </a:lnTo>
                <a:lnTo>
                  <a:pt x="1252" y="210"/>
                </a:lnTo>
                <a:lnTo>
                  <a:pt x="1252" y="220"/>
                </a:lnTo>
                <a:lnTo>
                  <a:pt x="1253" y="206"/>
                </a:lnTo>
                <a:lnTo>
                  <a:pt x="1253" y="177"/>
                </a:lnTo>
                <a:lnTo>
                  <a:pt x="1253" y="248"/>
                </a:lnTo>
                <a:lnTo>
                  <a:pt x="1253" y="282"/>
                </a:lnTo>
                <a:lnTo>
                  <a:pt x="1254" y="277"/>
                </a:lnTo>
                <a:lnTo>
                  <a:pt x="1254" y="275"/>
                </a:lnTo>
                <a:lnTo>
                  <a:pt x="1254" y="249"/>
                </a:lnTo>
                <a:lnTo>
                  <a:pt x="1255" y="251"/>
                </a:lnTo>
                <a:lnTo>
                  <a:pt x="1255" y="283"/>
                </a:lnTo>
                <a:lnTo>
                  <a:pt x="1255" y="278"/>
                </a:lnTo>
                <a:lnTo>
                  <a:pt x="1255" y="279"/>
                </a:lnTo>
                <a:lnTo>
                  <a:pt x="1256" y="288"/>
                </a:lnTo>
                <a:lnTo>
                  <a:pt x="1256" y="294"/>
                </a:lnTo>
                <a:lnTo>
                  <a:pt x="1257" y="289"/>
                </a:lnTo>
                <a:lnTo>
                  <a:pt x="1257" y="311"/>
                </a:lnTo>
                <a:lnTo>
                  <a:pt x="1257" y="329"/>
                </a:lnTo>
                <a:lnTo>
                  <a:pt x="1257" y="333"/>
                </a:lnTo>
                <a:lnTo>
                  <a:pt x="1258" y="338"/>
                </a:lnTo>
                <a:lnTo>
                  <a:pt x="1258" y="333"/>
                </a:lnTo>
                <a:lnTo>
                  <a:pt x="1258" y="330"/>
                </a:lnTo>
                <a:lnTo>
                  <a:pt x="1258" y="340"/>
                </a:lnTo>
                <a:lnTo>
                  <a:pt x="1259" y="303"/>
                </a:lnTo>
                <a:lnTo>
                  <a:pt x="1259" y="284"/>
                </a:lnTo>
                <a:lnTo>
                  <a:pt x="1259" y="295"/>
                </a:lnTo>
                <a:lnTo>
                  <a:pt x="1260" y="282"/>
                </a:lnTo>
                <a:lnTo>
                  <a:pt x="1260" y="274"/>
                </a:lnTo>
                <a:lnTo>
                  <a:pt x="1260" y="298"/>
                </a:lnTo>
                <a:lnTo>
                  <a:pt x="1261" y="287"/>
                </a:lnTo>
                <a:lnTo>
                  <a:pt x="1261" y="271"/>
                </a:lnTo>
                <a:lnTo>
                  <a:pt x="1261" y="283"/>
                </a:lnTo>
                <a:lnTo>
                  <a:pt x="1262" y="287"/>
                </a:lnTo>
                <a:lnTo>
                  <a:pt x="1262" y="305"/>
                </a:lnTo>
                <a:lnTo>
                  <a:pt x="1262" y="304"/>
                </a:lnTo>
                <a:lnTo>
                  <a:pt x="1262" y="291"/>
                </a:lnTo>
                <a:lnTo>
                  <a:pt x="1263" y="271"/>
                </a:lnTo>
                <a:lnTo>
                  <a:pt x="1263" y="279"/>
                </a:lnTo>
                <a:lnTo>
                  <a:pt x="1264" y="271"/>
                </a:lnTo>
                <a:lnTo>
                  <a:pt x="1264" y="253"/>
                </a:lnTo>
                <a:lnTo>
                  <a:pt x="1264" y="238"/>
                </a:lnTo>
                <a:lnTo>
                  <a:pt x="1264" y="251"/>
                </a:lnTo>
                <a:lnTo>
                  <a:pt x="1265" y="261"/>
                </a:lnTo>
                <a:lnTo>
                  <a:pt x="1265" y="258"/>
                </a:lnTo>
                <a:lnTo>
                  <a:pt x="1265" y="260"/>
                </a:lnTo>
                <a:lnTo>
                  <a:pt x="1266" y="266"/>
                </a:lnTo>
                <a:lnTo>
                  <a:pt x="1266" y="251"/>
                </a:lnTo>
                <a:lnTo>
                  <a:pt x="1266" y="256"/>
                </a:lnTo>
                <a:lnTo>
                  <a:pt x="1266" y="256"/>
                </a:lnTo>
                <a:lnTo>
                  <a:pt x="1267" y="242"/>
                </a:lnTo>
                <a:lnTo>
                  <a:pt x="1267" y="253"/>
                </a:lnTo>
                <a:lnTo>
                  <a:pt x="1268" y="252"/>
                </a:lnTo>
                <a:lnTo>
                  <a:pt x="1268" y="229"/>
                </a:lnTo>
                <a:lnTo>
                  <a:pt x="1268" y="225"/>
                </a:lnTo>
                <a:lnTo>
                  <a:pt x="1268" y="234"/>
                </a:lnTo>
                <a:lnTo>
                  <a:pt x="1269" y="220"/>
                </a:lnTo>
                <a:lnTo>
                  <a:pt x="1269" y="222"/>
                </a:lnTo>
                <a:lnTo>
                  <a:pt x="1269" y="231"/>
                </a:lnTo>
                <a:lnTo>
                  <a:pt x="1270" y="261"/>
                </a:lnTo>
                <a:lnTo>
                  <a:pt x="1270" y="280"/>
                </a:lnTo>
                <a:lnTo>
                  <a:pt x="1270" y="260"/>
                </a:lnTo>
                <a:lnTo>
                  <a:pt x="1270" y="237"/>
                </a:lnTo>
                <a:lnTo>
                  <a:pt x="1271" y="251"/>
                </a:lnTo>
                <a:lnTo>
                  <a:pt x="1271" y="258"/>
                </a:lnTo>
                <a:lnTo>
                  <a:pt x="1272" y="264"/>
                </a:lnTo>
                <a:lnTo>
                  <a:pt x="1272" y="288"/>
                </a:lnTo>
                <a:lnTo>
                  <a:pt x="1272" y="316"/>
                </a:lnTo>
                <a:lnTo>
                  <a:pt x="1272" y="302"/>
                </a:lnTo>
                <a:lnTo>
                  <a:pt x="1273" y="284"/>
                </a:lnTo>
                <a:lnTo>
                  <a:pt x="1273" y="290"/>
                </a:lnTo>
                <a:lnTo>
                  <a:pt x="1273" y="294"/>
                </a:lnTo>
                <a:lnTo>
                  <a:pt x="1273" y="299"/>
                </a:lnTo>
                <a:lnTo>
                  <a:pt x="1274" y="313"/>
                </a:lnTo>
                <a:lnTo>
                  <a:pt x="1274" y="317"/>
                </a:lnTo>
                <a:lnTo>
                  <a:pt x="1275" y="333"/>
                </a:lnTo>
                <a:lnTo>
                  <a:pt x="1275" y="346"/>
                </a:lnTo>
                <a:lnTo>
                  <a:pt x="1275" y="330"/>
                </a:lnTo>
                <a:lnTo>
                  <a:pt x="1275" y="328"/>
                </a:lnTo>
                <a:lnTo>
                  <a:pt x="1276" y="315"/>
                </a:lnTo>
                <a:lnTo>
                  <a:pt x="1276" y="309"/>
                </a:lnTo>
                <a:lnTo>
                  <a:pt x="1276" y="315"/>
                </a:lnTo>
                <a:lnTo>
                  <a:pt x="1277" y="312"/>
                </a:lnTo>
                <a:lnTo>
                  <a:pt x="1277" y="305"/>
                </a:lnTo>
                <a:lnTo>
                  <a:pt x="1277" y="308"/>
                </a:lnTo>
                <a:lnTo>
                  <a:pt x="1277" y="286"/>
                </a:lnTo>
                <a:lnTo>
                  <a:pt x="1278" y="275"/>
                </a:lnTo>
                <a:lnTo>
                  <a:pt x="1278" y="259"/>
                </a:lnTo>
                <a:lnTo>
                  <a:pt x="1279" y="259"/>
                </a:lnTo>
                <a:lnTo>
                  <a:pt x="1279" y="270"/>
                </a:lnTo>
                <a:lnTo>
                  <a:pt x="1279" y="246"/>
                </a:lnTo>
                <a:lnTo>
                  <a:pt x="1279" y="249"/>
                </a:lnTo>
                <a:lnTo>
                  <a:pt x="1280" y="267"/>
                </a:lnTo>
                <a:lnTo>
                  <a:pt x="1280" y="270"/>
                </a:lnTo>
                <a:lnTo>
                  <a:pt x="1280" y="259"/>
                </a:lnTo>
                <a:lnTo>
                  <a:pt x="1281" y="256"/>
                </a:lnTo>
                <a:lnTo>
                  <a:pt x="1281" y="240"/>
                </a:lnTo>
                <a:lnTo>
                  <a:pt x="1281" y="252"/>
                </a:lnTo>
                <a:lnTo>
                  <a:pt x="1281" y="240"/>
                </a:lnTo>
                <a:lnTo>
                  <a:pt x="1282" y="223"/>
                </a:lnTo>
                <a:lnTo>
                  <a:pt x="1282" y="215"/>
                </a:lnTo>
                <a:lnTo>
                  <a:pt x="1283" y="237"/>
                </a:lnTo>
                <a:lnTo>
                  <a:pt x="1283" y="238"/>
                </a:lnTo>
                <a:lnTo>
                  <a:pt x="1283" y="231"/>
                </a:lnTo>
                <a:lnTo>
                  <a:pt x="1283" y="229"/>
                </a:lnTo>
                <a:lnTo>
                  <a:pt x="1284" y="222"/>
                </a:lnTo>
                <a:lnTo>
                  <a:pt x="1284" y="230"/>
                </a:lnTo>
                <a:lnTo>
                  <a:pt x="1284" y="237"/>
                </a:lnTo>
                <a:lnTo>
                  <a:pt x="1284" y="237"/>
                </a:lnTo>
                <a:lnTo>
                  <a:pt x="1285" y="222"/>
                </a:lnTo>
                <a:lnTo>
                  <a:pt x="1285" y="235"/>
                </a:lnTo>
                <a:lnTo>
                  <a:pt x="1286" y="235"/>
                </a:lnTo>
                <a:lnTo>
                  <a:pt x="1286" y="251"/>
                </a:lnTo>
                <a:lnTo>
                  <a:pt x="1286" y="245"/>
                </a:lnTo>
                <a:lnTo>
                  <a:pt x="1286" y="292"/>
                </a:lnTo>
                <a:lnTo>
                  <a:pt x="1287" y="263"/>
                </a:lnTo>
                <a:lnTo>
                  <a:pt x="1287" y="251"/>
                </a:lnTo>
                <a:lnTo>
                  <a:pt x="1287" y="268"/>
                </a:lnTo>
                <a:lnTo>
                  <a:pt x="1288" y="288"/>
                </a:lnTo>
                <a:lnTo>
                  <a:pt x="1288" y="291"/>
                </a:lnTo>
                <a:lnTo>
                  <a:pt x="1288" y="299"/>
                </a:lnTo>
                <a:lnTo>
                  <a:pt x="1288" y="283"/>
                </a:lnTo>
                <a:lnTo>
                  <a:pt x="1289" y="270"/>
                </a:lnTo>
                <a:lnTo>
                  <a:pt x="1289" y="276"/>
                </a:lnTo>
                <a:lnTo>
                  <a:pt x="1290" y="287"/>
                </a:lnTo>
                <a:lnTo>
                  <a:pt x="1290" y="277"/>
                </a:lnTo>
                <a:lnTo>
                  <a:pt x="1290" y="260"/>
                </a:lnTo>
                <a:lnTo>
                  <a:pt x="1290" y="265"/>
                </a:lnTo>
                <a:lnTo>
                  <a:pt x="1291" y="244"/>
                </a:lnTo>
                <a:lnTo>
                  <a:pt x="1291" y="236"/>
                </a:lnTo>
                <a:lnTo>
                  <a:pt x="1291" y="232"/>
                </a:lnTo>
                <a:lnTo>
                  <a:pt x="1292" y="231"/>
                </a:lnTo>
                <a:lnTo>
                  <a:pt x="1292" y="240"/>
                </a:lnTo>
                <a:lnTo>
                  <a:pt x="1292" y="233"/>
                </a:lnTo>
                <a:lnTo>
                  <a:pt x="1292" y="243"/>
                </a:lnTo>
                <a:lnTo>
                  <a:pt x="1293" y="247"/>
                </a:lnTo>
                <a:lnTo>
                  <a:pt x="1293" y="245"/>
                </a:lnTo>
                <a:lnTo>
                  <a:pt x="1294" y="246"/>
                </a:lnTo>
                <a:lnTo>
                  <a:pt x="1294" y="263"/>
                </a:lnTo>
                <a:lnTo>
                  <a:pt x="1294" y="255"/>
                </a:lnTo>
                <a:lnTo>
                  <a:pt x="1294" y="268"/>
                </a:lnTo>
                <a:lnTo>
                  <a:pt x="1295" y="273"/>
                </a:lnTo>
                <a:lnTo>
                  <a:pt x="1295" y="257"/>
                </a:lnTo>
                <a:lnTo>
                  <a:pt x="1295" y="242"/>
                </a:lnTo>
                <a:lnTo>
                  <a:pt x="1296" y="261"/>
                </a:lnTo>
                <a:lnTo>
                  <a:pt x="1296" y="246"/>
                </a:lnTo>
                <a:lnTo>
                  <a:pt x="1296" y="257"/>
                </a:lnTo>
                <a:lnTo>
                  <a:pt x="1297" y="238"/>
                </a:lnTo>
                <a:lnTo>
                  <a:pt x="1297" y="242"/>
                </a:lnTo>
                <a:lnTo>
                  <a:pt x="1297" y="226"/>
                </a:lnTo>
                <a:lnTo>
                  <a:pt x="1298" y="252"/>
                </a:lnTo>
                <a:lnTo>
                  <a:pt x="1298" y="258"/>
                </a:lnTo>
                <a:lnTo>
                  <a:pt x="1298" y="265"/>
                </a:lnTo>
                <a:lnTo>
                  <a:pt x="1298" y="279"/>
                </a:lnTo>
                <a:lnTo>
                  <a:pt x="1299" y="265"/>
                </a:lnTo>
                <a:lnTo>
                  <a:pt x="1299" y="263"/>
                </a:lnTo>
                <a:lnTo>
                  <a:pt x="1299" y="268"/>
                </a:lnTo>
                <a:lnTo>
                  <a:pt x="1299" y="248"/>
                </a:lnTo>
                <a:lnTo>
                  <a:pt x="1300" y="245"/>
                </a:lnTo>
                <a:lnTo>
                  <a:pt x="1300" y="258"/>
                </a:lnTo>
                <a:lnTo>
                  <a:pt x="1301" y="236"/>
                </a:lnTo>
                <a:lnTo>
                  <a:pt x="1301" y="235"/>
                </a:lnTo>
                <a:lnTo>
                  <a:pt x="1301" y="244"/>
                </a:lnTo>
                <a:lnTo>
                  <a:pt x="1301" y="248"/>
                </a:lnTo>
                <a:lnTo>
                  <a:pt x="1302" y="228"/>
                </a:lnTo>
                <a:lnTo>
                  <a:pt x="1302" y="238"/>
                </a:lnTo>
                <a:lnTo>
                  <a:pt x="1302" y="231"/>
                </a:lnTo>
                <a:lnTo>
                  <a:pt x="1303" y="214"/>
                </a:lnTo>
                <a:lnTo>
                  <a:pt x="1303" y="218"/>
                </a:lnTo>
                <a:lnTo>
                  <a:pt x="1303" y="232"/>
                </a:lnTo>
                <a:lnTo>
                  <a:pt x="1304" y="224"/>
                </a:lnTo>
                <a:lnTo>
                  <a:pt x="1304" y="208"/>
                </a:lnTo>
                <a:lnTo>
                  <a:pt x="1304" y="226"/>
                </a:lnTo>
                <a:lnTo>
                  <a:pt x="1305" y="221"/>
                </a:lnTo>
                <a:lnTo>
                  <a:pt x="1305" y="228"/>
                </a:lnTo>
                <a:lnTo>
                  <a:pt x="1305" y="236"/>
                </a:lnTo>
                <a:lnTo>
                  <a:pt x="1305" y="228"/>
                </a:lnTo>
                <a:lnTo>
                  <a:pt x="1306" y="232"/>
                </a:lnTo>
                <a:lnTo>
                  <a:pt x="1306" y="229"/>
                </a:lnTo>
                <a:lnTo>
                  <a:pt x="1306" y="262"/>
                </a:lnTo>
                <a:lnTo>
                  <a:pt x="1307" y="243"/>
                </a:lnTo>
                <a:lnTo>
                  <a:pt x="1307" y="254"/>
                </a:lnTo>
                <a:lnTo>
                  <a:pt x="1307" y="270"/>
                </a:lnTo>
                <a:lnTo>
                  <a:pt x="1308" y="270"/>
                </a:lnTo>
                <a:lnTo>
                  <a:pt x="1308" y="266"/>
                </a:lnTo>
                <a:lnTo>
                  <a:pt x="1308" y="280"/>
                </a:lnTo>
                <a:lnTo>
                  <a:pt x="1309" y="274"/>
                </a:lnTo>
                <a:lnTo>
                  <a:pt x="1309" y="274"/>
                </a:lnTo>
                <a:lnTo>
                  <a:pt x="1309" y="289"/>
                </a:lnTo>
                <a:lnTo>
                  <a:pt x="1309" y="289"/>
                </a:lnTo>
                <a:lnTo>
                  <a:pt x="1310" y="280"/>
                </a:lnTo>
                <a:lnTo>
                  <a:pt x="1310" y="308"/>
                </a:lnTo>
                <a:lnTo>
                  <a:pt x="1310" y="287"/>
                </a:lnTo>
                <a:lnTo>
                  <a:pt x="1311" y="219"/>
                </a:lnTo>
                <a:lnTo>
                  <a:pt x="1311" y="211"/>
                </a:lnTo>
                <a:lnTo>
                  <a:pt x="1311" y="239"/>
                </a:lnTo>
                <a:lnTo>
                  <a:pt x="1312" y="253"/>
                </a:lnTo>
                <a:lnTo>
                  <a:pt x="1312" y="220"/>
                </a:lnTo>
                <a:lnTo>
                  <a:pt x="1312" y="256"/>
                </a:lnTo>
                <a:lnTo>
                  <a:pt x="1313" y="271"/>
                </a:lnTo>
                <a:lnTo>
                  <a:pt x="1313" y="266"/>
                </a:lnTo>
                <a:lnTo>
                  <a:pt x="1313" y="276"/>
                </a:lnTo>
                <a:lnTo>
                  <a:pt x="1313" y="275"/>
                </a:lnTo>
                <a:lnTo>
                  <a:pt x="1314" y="255"/>
                </a:lnTo>
                <a:lnTo>
                  <a:pt x="1314" y="264"/>
                </a:lnTo>
                <a:lnTo>
                  <a:pt x="1315" y="263"/>
                </a:lnTo>
                <a:lnTo>
                  <a:pt x="1315" y="274"/>
                </a:lnTo>
                <a:lnTo>
                  <a:pt x="1315" y="281"/>
                </a:lnTo>
                <a:lnTo>
                  <a:pt x="1315" y="258"/>
                </a:lnTo>
                <a:lnTo>
                  <a:pt x="1316" y="280"/>
                </a:lnTo>
                <a:lnTo>
                  <a:pt x="1316" y="263"/>
                </a:lnTo>
                <a:lnTo>
                  <a:pt x="1316" y="275"/>
                </a:lnTo>
                <a:lnTo>
                  <a:pt x="1316" y="250"/>
                </a:lnTo>
                <a:lnTo>
                  <a:pt x="1317" y="261"/>
                </a:lnTo>
                <a:lnTo>
                  <a:pt x="1317" y="264"/>
                </a:lnTo>
                <a:lnTo>
                  <a:pt x="1317" y="277"/>
                </a:lnTo>
                <a:lnTo>
                  <a:pt x="1318" y="277"/>
                </a:lnTo>
                <a:lnTo>
                  <a:pt x="1318" y="263"/>
                </a:lnTo>
                <a:lnTo>
                  <a:pt x="1318" y="287"/>
                </a:lnTo>
                <a:lnTo>
                  <a:pt x="1319" y="288"/>
                </a:lnTo>
                <a:lnTo>
                  <a:pt x="1319" y="312"/>
                </a:lnTo>
                <a:lnTo>
                  <a:pt x="1319" y="282"/>
                </a:lnTo>
                <a:lnTo>
                  <a:pt x="1320" y="262"/>
                </a:lnTo>
                <a:lnTo>
                  <a:pt x="1320" y="268"/>
                </a:lnTo>
                <a:lnTo>
                  <a:pt x="1320" y="285"/>
                </a:lnTo>
                <a:lnTo>
                  <a:pt x="1320" y="287"/>
                </a:lnTo>
                <a:lnTo>
                  <a:pt x="1321" y="314"/>
                </a:lnTo>
                <a:lnTo>
                  <a:pt x="1321" y="310"/>
                </a:lnTo>
                <a:lnTo>
                  <a:pt x="1321" y="314"/>
                </a:lnTo>
                <a:lnTo>
                  <a:pt x="1322" y="321"/>
                </a:lnTo>
                <a:lnTo>
                  <a:pt x="1322" y="318"/>
                </a:lnTo>
                <a:lnTo>
                  <a:pt x="1322" y="320"/>
                </a:lnTo>
                <a:lnTo>
                  <a:pt x="1323" y="307"/>
                </a:lnTo>
                <a:lnTo>
                  <a:pt x="1323" y="307"/>
                </a:lnTo>
                <a:lnTo>
                  <a:pt x="1323" y="324"/>
                </a:lnTo>
                <a:lnTo>
                  <a:pt x="1324" y="360"/>
                </a:lnTo>
                <a:lnTo>
                  <a:pt x="1324" y="341"/>
                </a:lnTo>
                <a:lnTo>
                  <a:pt x="1324" y="321"/>
                </a:lnTo>
                <a:lnTo>
                  <a:pt x="1324" y="290"/>
                </a:lnTo>
                <a:lnTo>
                  <a:pt x="1325" y="306"/>
                </a:lnTo>
                <a:lnTo>
                  <a:pt x="1325" y="334"/>
                </a:lnTo>
                <a:lnTo>
                  <a:pt x="1326" y="333"/>
                </a:lnTo>
                <a:lnTo>
                  <a:pt x="1326" y="344"/>
                </a:lnTo>
                <a:lnTo>
                  <a:pt x="1326" y="355"/>
                </a:lnTo>
                <a:lnTo>
                  <a:pt x="1326" y="340"/>
                </a:lnTo>
                <a:lnTo>
                  <a:pt x="1327" y="329"/>
                </a:lnTo>
                <a:lnTo>
                  <a:pt x="1327" y="337"/>
                </a:lnTo>
                <a:lnTo>
                  <a:pt x="1327" y="320"/>
                </a:lnTo>
                <a:lnTo>
                  <a:pt x="1327" y="292"/>
                </a:lnTo>
                <a:lnTo>
                  <a:pt x="1328" y="276"/>
                </a:lnTo>
                <a:lnTo>
                  <a:pt x="1328" y="271"/>
                </a:lnTo>
                <a:lnTo>
                  <a:pt x="1328" y="278"/>
                </a:lnTo>
                <a:lnTo>
                  <a:pt x="1329" y="246"/>
                </a:lnTo>
                <a:lnTo>
                  <a:pt x="1329" y="228"/>
                </a:lnTo>
                <a:lnTo>
                  <a:pt x="1330" y="208"/>
                </a:lnTo>
                <a:lnTo>
                  <a:pt x="1330" y="226"/>
                </a:lnTo>
                <a:lnTo>
                  <a:pt x="1330" y="228"/>
                </a:lnTo>
                <a:lnTo>
                  <a:pt x="1330" y="231"/>
                </a:lnTo>
                <a:lnTo>
                  <a:pt x="1331" y="224"/>
                </a:lnTo>
                <a:lnTo>
                  <a:pt x="1331" y="227"/>
                </a:lnTo>
                <a:lnTo>
                  <a:pt x="1331" y="250"/>
                </a:lnTo>
                <a:lnTo>
                  <a:pt x="1331" y="251"/>
                </a:lnTo>
                <a:lnTo>
                  <a:pt x="1332" y="249"/>
                </a:lnTo>
                <a:lnTo>
                  <a:pt x="1332" y="260"/>
                </a:lnTo>
                <a:lnTo>
                  <a:pt x="1332" y="262"/>
                </a:lnTo>
                <a:lnTo>
                  <a:pt x="1333" y="235"/>
                </a:lnTo>
                <a:lnTo>
                  <a:pt x="1333" y="240"/>
                </a:lnTo>
                <a:lnTo>
                  <a:pt x="1333" y="262"/>
                </a:lnTo>
                <a:lnTo>
                  <a:pt x="1334" y="266"/>
                </a:lnTo>
                <a:lnTo>
                  <a:pt x="1334" y="248"/>
                </a:lnTo>
                <a:lnTo>
                  <a:pt x="1334" y="242"/>
                </a:lnTo>
                <a:lnTo>
                  <a:pt x="1335" y="271"/>
                </a:lnTo>
                <a:lnTo>
                  <a:pt x="1335" y="272"/>
                </a:lnTo>
                <a:lnTo>
                  <a:pt x="1335" y="249"/>
                </a:lnTo>
                <a:lnTo>
                  <a:pt x="1335" y="230"/>
                </a:lnTo>
                <a:lnTo>
                  <a:pt x="1336" y="251"/>
                </a:lnTo>
                <a:lnTo>
                  <a:pt x="1336" y="238"/>
                </a:lnTo>
                <a:lnTo>
                  <a:pt x="1337" y="252"/>
                </a:lnTo>
                <a:lnTo>
                  <a:pt x="1337" y="224"/>
                </a:lnTo>
                <a:lnTo>
                  <a:pt x="1337" y="231"/>
                </a:lnTo>
                <a:lnTo>
                  <a:pt x="1337" y="233"/>
                </a:lnTo>
                <a:lnTo>
                  <a:pt x="1338" y="238"/>
                </a:lnTo>
                <a:lnTo>
                  <a:pt x="1338" y="252"/>
                </a:lnTo>
                <a:lnTo>
                  <a:pt x="1338" y="277"/>
                </a:lnTo>
                <a:lnTo>
                  <a:pt x="1339" y="279"/>
                </a:lnTo>
                <a:lnTo>
                  <a:pt x="1339" y="264"/>
                </a:lnTo>
                <a:lnTo>
                  <a:pt x="1339" y="277"/>
                </a:lnTo>
                <a:lnTo>
                  <a:pt x="1339" y="265"/>
                </a:lnTo>
                <a:lnTo>
                  <a:pt x="1340" y="271"/>
                </a:lnTo>
                <a:lnTo>
                  <a:pt x="1340" y="270"/>
                </a:lnTo>
                <a:lnTo>
                  <a:pt x="1341" y="267"/>
                </a:lnTo>
                <a:lnTo>
                  <a:pt x="1341" y="290"/>
                </a:lnTo>
                <a:lnTo>
                  <a:pt x="1341" y="270"/>
                </a:lnTo>
                <a:lnTo>
                  <a:pt x="1341" y="268"/>
                </a:lnTo>
                <a:lnTo>
                  <a:pt x="1342" y="266"/>
                </a:lnTo>
                <a:lnTo>
                  <a:pt x="1342" y="257"/>
                </a:lnTo>
                <a:lnTo>
                  <a:pt x="1342" y="262"/>
                </a:lnTo>
                <a:lnTo>
                  <a:pt x="1342" y="248"/>
                </a:lnTo>
                <a:lnTo>
                  <a:pt x="1343" y="266"/>
                </a:lnTo>
                <a:lnTo>
                  <a:pt x="1343" y="235"/>
                </a:lnTo>
                <a:lnTo>
                  <a:pt x="1343" y="236"/>
                </a:lnTo>
                <a:lnTo>
                  <a:pt x="1344" y="265"/>
                </a:lnTo>
                <a:lnTo>
                  <a:pt x="1344" y="278"/>
                </a:lnTo>
                <a:lnTo>
                  <a:pt x="1344" y="295"/>
                </a:lnTo>
                <a:lnTo>
                  <a:pt x="1345" y="270"/>
                </a:lnTo>
                <a:lnTo>
                  <a:pt x="1345" y="267"/>
                </a:lnTo>
                <a:lnTo>
                  <a:pt x="1345" y="275"/>
                </a:lnTo>
                <a:lnTo>
                  <a:pt x="1346" y="259"/>
                </a:lnTo>
                <a:lnTo>
                  <a:pt x="1346" y="262"/>
                </a:lnTo>
                <a:lnTo>
                  <a:pt x="1346" y="258"/>
                </a:lnTo>
                <a:lnTo>
                  <a:pt x="1346" y="289"/>
                </a:lnTo>
                <a:lnTo>
                  <a:pt x="1347" y="285"/>
                </a:lnTo>
                <a:lnTo>
                  <a:pt x="1347" y="285"/>
                </a:lnTo>
                <a:lnTo>
                  <a:pt x="1348" y="288"/>
                </a:lnTo>
                <a:lnTo>
                  <a:pt x="1348" y="293"/>
                </a:lnTo>
                <a:lnTo>
                  <a:pt x="1348" y="281"/>
                </a:lnTo>
                <a:lnTo>
                  <a:pt x="1348" y="255"/>
                </a:lnTo>
                <a:lnTo>
                  <a:pt x="1349" y="245"/>
                </a:lnTo>
                <a:lnTo>
                  <a:pt x="1349" y="235"/>
                </a:lnTo>
                <a:lnTo>
                  <a:pt x="1349" y="259"/>
                </a:lnTo>
                <a:lnTo>
                  <a:pt x="1350" y="263"/>
                </a:lnTo>
                <a:lnTo>
                  <a:pt x="1350" y="258"/>
                </a:lnTo>
                <a:lnTo>
                  <a:pt x="1350" y="264"/>
                </a:lnTo>
                <a:lnTo>
                  <a:pt x="1350" y="246"/>
                </a:lnTo>
                <a:lnTo>
                  <a:pt x="1351" y="265"/>
                </a:lnTo>
                <a:lnTo>
                  <a:pt x="1351" y="277"/>
                </a:lnTo>
                <a:lnTo>
                  <a:pt x="1352" y="259"/>
                </a:lnTo>
                <a:lnTo>
                  <a:pt x="1352" y="300"/>
                </a:lnTo>
                <a:lnTo>
                  <a:pt x="1352" y="282"/>
                </a:lnTo>
                <a:lnTo>
                  <a:pt x="1352" y="237"/>
                </a:lnTo>
                <a:lnTo>
                  <a:pt x="1353" y="241"/>
                </a:lnTo>
                <a:lnTo>
                  <a:pt x="1353" y="262"/>
                </a:lnTo>
                <a:lnTo>
                  <a:pt x="1353" y="265"/>
                </a:lnTo>
                <a:lnTo>
                  <a:pt x="1354" y="279"/>
                </a:lnTo>
                <a:lnTo>
                  <a:pt x="1354" y="279"/>
                </a:lnTo>
                <a:lnTo>
                  <a:pt x="1354" y="270"/>
                </a:lnTo>
                <a:lnTo>
                  <a:pt x="1354" y="247"/>
                </a:lnTo>
                <a:lnTo>
                  <a:pt x="1355" y="254"/>
                </a:lnTo>
                <a:lnTo>
                  <a:pt x="1355" y="264"/>
                </a:lnTo>
                <a:lnTo>
                  <a:pt x="1356" y="250"/>
                </a:lnTo>
                <a:lnTo>
                  <a:pt x="1356" y="249"/>
                </a:lnTo>
                <a:lnTo>
                  <a:pt x="1356" y="275"/>
                </a:lnTo>
                <a:lnTo>
                  <a:pt x="1356" y="269"/>
                </a:lnTo>
                <a:lnTo>
                  <a:pt x="1357" y="234"/>
                </a:lnTo>
                <a:lnTo>
                  <a:pt x="1357" y="232"/>
                </a:lnTo>
                <a:lnTo>
                  <a:pt x="1357" y="242"/>
                </a:lnTo>
                <a:lnTo>
                  <a:pt x="1357" y="247"/>
                </a:lnTo>
                <a:lnTo>
                  <a:pt x="1358" y="246"/>
                </a:lnTo>
                <a:lnTo>
                  <a:pt x="1358" y="261"/>
                </a:lnTo>
                <a:lnTo>
                  <a:pt x="1359" y="276"/>
                </a:lnTo>
                <a:lnTo>
                  <a:pt x="1359" y="285"/>
                </a:lnTo>
                <a:lnTo>
                  <a:pt x="1359" y="269"/>
                </a:lnTo>
                <a:lnTo>
                  <a:pt x="1359" y="260"/>
                </a:lnTo>
                <a:lnTo>
                  <a:pt x="1360" y="272"/>
                </a:lnTo>
                <a:lnTo>
                  <a:pt x="1360" y="263"/>
                </a:lnTo>
                <a:lnTo>
                  <a:pt x="1360" y="297"/>
                </a:lnTo>
                <a:lnTo>
                  <a:pt x="1361" y="270"/>
                </a:lnTo>
                <a:lnTo>
                  <a:pt x="1361" y="270"/>
                </a:lnTo>
                <a:lnTo>
                  <a:pt x="1361" y="268"/>
                </a:lnTo>
                <a:lnTo>
                  <a:pt x="1361" y="270"/>
                </a:lnTo>
                <a:lnTo>
                  <a:pt x="1362" y="258"/>
                </a:lnTo>
                <a:lnTo>
                  <a:pt x="1362" y="261"/>
                </a:lnTo>
                <a:lnTo>
                  <a:pt x="1363" y="251"/>
                </a:lnTo>
                <a:lnTo>
                  <a:pt x="1363" y="252"/>
                </a:lnTo>
                <a:lnTo>
                  <a:pt x="1363" y="239"/>
                </a:lnTo>
                <a:lnTo>
                  <a:pt x="1363" y="243"/>
                </a:lnTo>
                <a:lnTo>
                  <a:pt x="1364" y="279"/>
                </a:lnTo>
                <a:lnTo>
                  <a:pt x="1364" y="278"/>
                </a:lnTo>
                <a:lnTo>
                  <a:pt x="1364" y="277"/>
                </a:lnTo>
                <a:lnTo>
                  <a:pt x="1365" y="264"/>
                </a:lnTo>
                <a:lnTo>
                  <a:pt x="1365" y="279"/>
                </a:lnTo>
                <a:lnTo>
                  <a:pt x="1365" y="275"/>
                </a:lnTo>
                <a:lnTo>
                  <a:pt x="1365" y="270"/>
                </a:lnTo>
                <a:lnTo>
                  <a:pt x="1366" y="254"/>
                </a:lnTo>
                <a:lnTo>
                  <a:pt x="1366" y="252"/>
                </a:lnTo>
                <a:lnTo>
                  <a:pt x="1367" y="246"/>
                </a:lnTo>
                <a:lnTo>
                  <a:pt x="1367" y="248"/>
                </a:lnTo>
                <a:lnTo>
                  <a:pt x="1367" y="259"/>
                </a:lnTo>
                <a:lnTo>
                  <a:pt x="1367" y="239"/>
                </a:lnTo>
                <a:lnTo>
                  <a:pt x="1368" y="252"/>
                </a:lnTo>
                <a:lnTo>
                  <a:pt x="1368" y="260"/>
                </a:lnTo>
                <a:lnTo>
                  <a:pt x="1368" y="250"/>
                </a:lnTo>
                <a:lnTo>
                  <a:pt x="1368" y="234"/>
                </a:lnTo>
                <a:lnTo>
                  <a:pt x="1369" y="249"/>
                </a:lnTo>
                <a:lnTo>
                  <a:pt x="1369" y="240"/>
                </a:lnTo>
                <a:lnTo>
                  <a:pt x="1370" y="249"/>
                </a:lnTo>
                <a:lnTo>
                  <a:pt x="1370" y="268"/>
                </a:lnTo>
                <a:lnTo>
                  <a:pt x="1370" y="264"/>
                </a:lnTo>
                <a:lnTo>
                  <a:pt x="1371" y="270"/>
                </a:lnTo>
                <a:lnTo>
                  <a:pt x="1371" y="279"/>
                </a:lnTo>
                <a:lnTo>
                  <a:pt x="1371" y="269"/>
                </a:lnTo>
                <a:lnTo>
                  <a:pt x="1371" y="292"/>
                </a:lnTo>
                <a:lnTo>
                  <a:pt x="1372" y="293"/>
                </a:lnTo>
                <a:lnTo>
                  <a:pt x="1372" y="291"/>
                </a:lnTo>
                <a:lnTo>
                  <a:pt x="1372" y="293"/>
                </a:lnTo>
                <a:lnTo>
                  <a:pt x="1372" y="295"/>
                </a:lnTo>
                <a:lnTo>
                  <a:pt x="1373" y="309"/>
                </a:lnTo>
                <a:lnTo>
                  <a:pt x="1373" y="298"/>
                </a:lnTo>
                <a:lnTo>
                  <a:pt x="1374" y="304"/>
                </a:lnTo>
                <a:lnTo>
                  <a:pt x="1374" y="301"/>
                </a:lnTo>
                <a:lnTo>
                  <a:pt x="1374" y="272"/>
                </a:lnTo>
                <a:lnTo>
                  <a:pt x="1374" y="298"/>
                </a:lnTo>
                <a:lnTo>
                  <a:pt x="1375" y="301"/>
                </a:lnTo>
                <a:lnTo>
                  <a:pt x="1375" y="313"/>
                </a:lnTo>
                <a:lnTo>
                  <a:pt x="1375" y="321"/>
                </a:lnTo>
                <a:lnTo>
                  <a:pt x="1376" y="326"/>
                </a:lnTo>
                <a:lnTo>
                  <a:pt x="1376" y="326"/>
                </a:lnTo>
                <a:lnTo>
                  <a:pt x="1376" y="238"/>
                </a:lnTo>
                <a:lnTo>
                  <a:pt x="1377" y="199"/>
                </a:lnTo>
                <a:lnTo>
                  <a:pt x="1377" y="253"/>
                </a:lnTo>
                <a:lnTo>
                  <a:pt x="1377" y="252"/>
                </a:lnTo>
                <a:lnTo>
                  <a:pt x="1378" y="246"/>
                </a:lnTo>
                <a:lnTo>
                  <a:pt x="1378" y="237"/>
                </a:lnTo>
                <a:lnTo>
                  <a:pt x="1378" y="239"/>
                </a:lnTo>
                <a:lnTo>
                  <a:pt x="1378" y="242"/>
                </a:lnTo>
                <a:lnTo>
                  <a:pt x="1379" y="267"/>
                </a:lnTo>
                <a:lnTo>
                  <a:pt x="1379" y="260"/>
                </a:lnTo>
                <a:lnTo>
                  <a:pt x="1379" y="246"/>
                </a:lnTo>
                <a:lnTo>
                  <a:pt x="1380" y="254"/>
                </a:lnTo>
                <a:lnTo>
                  <a:pt x="1380" y="255"/>
                </a:lnTo>
                <a:lnTo>
                  <a:pt x="1380" y="265"/>
                </a:lnTo>
                <a:lnTo>
                  <a:pt x="1381" y="256"/>
                </a:lnTo>
                <a:lnTo>
                  <a:pt x="1381" y="254"/>
                </a:lnTo>
                <a:lnTo>
                  <a:pt x="1381" y="271"/>
                </a:lnTo>
                <a:lnTo>
                  <a:pt x="1382" y="260"/>
                </a:lnTo>
                <a:lnTo>
                  <a:pt x="1382" y="265"/>
                </a:lnTo>
                <a:lnTo>
                  <a:pt x="1382" y="260"/>
                </a:lnTo>
                <a:lnTo>
                  <a:pt x="1382" y="278"/>
                </a:lnTo>
                <a:lnTo>
                  <a:pt x="1383" y="274"/>
                </a:lnTo>
                <a:lnTo>
                  <a:pt x="1383" y="265"/>
                </a:lnTo>
                <a:lnTo>
                  <a:pt x="1383" y="246"/>
                </a:lnTo>
                <a:lnTo>
                  <a:pt x="1383" y="236"/>
                </a:lnTo>
                <a:lnTo>
                  <a:pt x="1384" y="258"/>
                </a:lnTo>
                <a:lnTo>
                  <a:pt x="1384" y="280"/>
                </a:lnTo>
                <a:lnTo>
                  <a:pt x="1385" y="282"/>
                </a:lnTo>
                <a:lnTo>
                  <a:pt x="1385" y="245"/>
                </a:lnTo>
                <a:lnTo>
                  <a:pt x="1385" y="262"/>
                </a:lnTo>
                <a:lnTo>
                  <a:pt x="1385" y="266"/>
                </a:lnTo>
                <a:lnTo>
                  <a:pt x="1386" y="293"/>
                </a:lnTo>
                <a:lnTo>
                  <a:pt x="1386" y="297"/>
                </a:lnTo>
                <a:lnTo>
                  <a:pt x="1386" y="297"/>
                </a:lnTo>
                <a:lnTo>
                  <a:pt x="1387" y="288"/>
                </a:lnTo>
                <a:lnTo>
                  <a:pt x="1387" y="322"/>
                </a:lnTo>
                <a:lnTo>
                  <a:pt x="1387" y="325"/>
                </a:lnTo>
                <a:lnTo>
                  <a:pt x="1388" y="298"/>
                </a:lnTo>
                <a:lnTo>
                  <a:pt x="1388" y="301"/>
                </a:lnTo>
                <a:lnTo>
                  <a:pt x="1388" y="303"/>
                </a:lnTo>
                <a:lnTo>
                  <a:pt x="1389" y="281"/>
                </a:lnTo>
                <a:lnTo>
                  <a:pt x="1389" y="320"/>
                </a:lnTo>
                <a:lnTo>
                  <a:pt x="1389" y="316"/>
                </a:lnTo>
                <a:lnTo>
                  <a:pt x="1389" y="303"/>
                </a:lnTo>
                <a:lnTo>
                  <a:pt x="1390" y="311"/>
                </a:lnTo>
                <a:lnTo>
                  <a:pt x="1390" y="314"/>
                </a:lnTo>
                <a:lnTo>
                  <a:pt x="1390" y="299"/>
                </a:lnTo>
                <a:lnTo>
                  <a:pt x="1391" y="303"/>
                </a:lnTo>
                <a:lnTo>
                  <a:pt x="1391" y="341"/>
                </a:lnTo>
                <a:lnTo>
                  <a:pt x="1391" y="345"/>
                </a:lnTo>
                <a:lnTo>
                  <a:pt x="1392" y="331"/>
                </a:lnTo>
                <a:lnTo>
                  <a:pt x="1392" y="341"/>
                </a:lnTo>
                <a:lnTo>
                  <a:pt x="1392" y="341"/>
                </a:lnTo>
                <a:lnTo>
                  <a:pt x="1393" y="301"/>
                </a:lnTo>
                <a:lnTo>
                  <a:pt x="1393" y="267"/>
                </a:lnTo>
                <a:lnTo>
                  <a:pt x="1393" y="255"/>
                </a:lnTo>
                <a:lnTo>
                  <a:pt x="1393" y="279"/>
                </a:lnTo>
                <a:lnTo>
                  <a:pt x="1394" y="289"/>
                </a:lnTo>
                <a:lnTo>
                  <a:pt x="1394" y="288"/>
                </a:lnTo>
                <a:lnTo>
                  <a:pt x="1394" y="276"/>
                </a:lnTo>
                <a:lnTo>
                  <a:pt x="1395" y="260"/>
                </a:lnTo>
                <a:lnTo>
                  <a:pt x="1395" y="256"/>
                </a:lnTo>
                <a:lnTo>
                  <a:pt x="1395" y="272"/>
                </a:lnTo>
                <a:lnTo>
                  <a:pt x="1396" y="296"/>
                </a:lnTo>
                <a:lnTo>
                  <a:pt x="1396" y="294"/>
                </a:lnTo>
                <a:lnTo>
                  <a:pt x="1396" y="297"/>
                </a:lnTo>
                <a:lnTo>
                  <a:pt x="1397" y="316"/>
                </a:lnTo>
                <a:lnTo>
                  <a:pt x="1397" y="340"/>
                </a:lnTo>
                <a:lnTo>
                  <a:pt x="1397" y="340"/>
                </a:lnTo>
                <a:lnTo>
                  <a:pt x="1397" y="340"/>
                </a:lnTo>
                <a:lnTo>
                  <a:pt x="1398" y="366"/>
                </a:lnTo>
                <a:lnTo>
                  <a:pt x="1398" y="374"/>
                </a:lnTo>
                <a:lnTo>
                  <a:pt x="1399" y="334"/>
                </a:lnTo>
                <a:lnTo>
                  <a:pt x="1399" y="352"/>
                </a:lnTo>
                <a:lnTo>
                  <a:pt x="1399" y="332"/>
                </a:lnTo>
                <a:lnTo>
                  <a:pt x="1399" y="331"/>
                </a:lnTo>
                <a:lnTo>
                  <a:pt x="1400" y="312"/>
                </a:lnTo>
                <a:lnTo>
                  <a:pt x="1400" y="313"/>
                </a:lnTo>
                <a:lnTo>
                  <a:pt x="1400" y="315"/>
                </a:lnTo>
                <a:lnTo>
                  <a:pt x="1400" y="242"/>
                </a:lnTo>
                <a:lnTo>
                  <a:pt x="1401" y="226"/>
                </a:lnTo>
                <a:lnTo>
                  <a:pt x="1401" y="223"/>
                </a:lnTo>
                <a:lnTo>
                  <a:pt x="1401" y="260"/>
                </a:lnTo>
                <a:lnTo>
                  <a:pt x="1402" y="254"/>
                </a:lnTo>
                <a:lnTo>
                  <a:pt x="1402" y="287"/>
                </a:lnTo>
                <a:lnTo>
                  <a:pt x="1402" y="306"/>
                </a:lnTo>
                <a:lnTo>
                  <a:pt x="1403" y="300"/>
                </a:lnTo>
                <a:lnTo>
                  <a:pt x="1403" y="307"/>
                </a:lnTo>
                <a:lnTo>
                  <a:pt x="1403" y="283"/>
                </a:lnTo>
                <a:lnTo>
                  <a:pt x="1404" y="270"/>
                </a:lnTo>
                <a:lnTo>
                  <a:pt x="1404" y="266"/>
                </a:lnTo>
                <a:lnTo>
                  <a:pt x="1404" y="252"/>
                </a:lnTo>
                <a:lnTo>
                  <a:pt x="1404" y="245"/>
                </a:lnTo>
                <a:lnTo>
                  <a:pt x="1405" y="269"/>
                </a:lnTo>
                <a:lnTo>
                  <a:pt x="1405" y="240"/>
                </a:lnTo>
                <a:lnTo>
                  <a:pt x="1405" y="262"/>
                </a:lnTo>
                <a:lnTo>
                  <a:pt x="1406" y="248"/>
                </a:lnTo>
                <a:lnTo>
                  <a:pt x="1406" y="253"/>
                </a:lnTo>
                <a:lnTo>
                  <a:pt x="1406" y="256"/>
                </a:lnTo>
                <a:lnTo>
                  <a:pt x="1407" y="258"/>
                </a:lnTo>
                <a:lnTo>
                  <a:pt x="1407" y="247"/>
                </a:lnTo>
                <a:lnTo>
                  <a:pt x="1407" y="244"/>
                </a:lnTo>
                <a:lnTo>
                  <a:pt x="1408" y="260"/>
                </a:lnTo>
                <a:lnTo>
                  <a:pt x="1408" y="261"/>
                </a:lnTo>
                <a:lnTo>
                  <a:pt x="1408" y="269"/>
                </a:lnTo>
                <a:lnTo>
                  <a:pt x="1408" y="232"/>
                </a:lnTo>
                <a:lnTo>
                  <a:pt x="1409" y="189"/>
                </a:lnTo>
                <a:lnTo>
                  <a:pt x="1409" y="204"/>
                </a:lnTo>
                <a:lnTo>
                  <a:pt x="1410" y="235"/>
                </a:lnTo>
                <a:lnTo>
                  <a:pt x="1410" y="251"/>
                </a:lnTo>
                <a:lnTo>
                  <a:pt x="1410" y="260"/>
                </a:lnTo>
                <a:lnTo>
                  <a:pt x="1410" y="268"/>
                </a:lnTo>
                <a:lnTo>
                  <a:pt x="1411" y="262"/>
                </a:lnTo>
                <a:lnTo>
                  <a:pt x="1411" y="265"/>
                </a:lnTo>
                <a:lnTo>
                  <a:pt x="1411" y="250"/>
                </a:lnTo>
                <a:lnTo>
                  <a:pt x="1412" y="253"/>
                </a:lnTo>
                <a:lnTo>
                  <a:pt x="1412" y="252"/>
                </a:lnTo>
                <a:lnTo>
                  <a:pt x="1412" y="254"/>
                </a:lnTo>
                <a:lnTo>
                  <a:pt x="1412" y="255"/>
                </a:lnTo>
                <a:lnTo>
                  <a:pt x="1413" y="264"/>
                </a:lnTo>
                <a:lnTo>
                  <a:pt x="1413" y="245"/>
                </a:lnTo>
                <a:lnTo>
                  <a:pt x="1414" y="246"/>
                </a:lnTo>
                <a:lnTo>
                  <a:pt x="1414" y="225"/>
                </a:lnTo>
                <a:lnTo>
                  <a:pt x="1414" y="237"/>
                </a:lnTo>
                <a:lnTo>
                  <a:pt x="1414" y="238"/>
                </a:lnTo>
                <a:lnTo>
                  <a:pt x="1415" y="242"/>
                </a:lnTo>
                <a:lnTo>
                  <a:pt x="1415" y="234"/>
                </a:lnTo>
                <a:lnTo>
                  <a:pt x="1415" y="230"/>
                </a:lnTo>
                <a:lnTo>
                  <a:pt x="1415" y="208"/>
                </a:lnTo>
                <a:lnTo>
                  <a:pt x="1416" y="207"/>
                </a:lnTo>
                <a:lnTo>
                  <a:pt x="1416" y="235"/>
                </a:lnTo>
                <a:lnTo>
                  <a:pt x="1416" y="207"/>
                </a:lnTo>
                <a:lnTo>
                  <a:pt x="1417" y="240"/>
                </a:lnTo>
                <a:lnTo>
                  <a:pt x="1417" y="301"/>
                </a:lnTo>
                <a:lnTo>
                  <a:pt x="1417" y="265"/>
                </a:lnTo>
                <a:lnTo>
                  <a:pt x="1418" y="234"/>
                </a:lnTo>
                <a:lnTo>
                  <a:pt x="1418" y="260"/>
                </a:lnTo>
                <a:lnTo>
                  <a:pt x="1418" y="248"/>
                </a:lnTo>
                <a:lnTo>
                  <a:pt x="1419" y="263"/>
                </a:lnTo>
                <a:lnTo>
                  <a:pt x="1419" y="248"/>
                </a:lnTo>
                <a:lnTo>
                  <a:pt x="1419" y="275"/>
                </a:lnTo>
                <a:lnTo>
                  <a:pt x="1419" y="276"/>
                </a:lnTo>
                <a:lnTo>
                  <a:pt x="1420" y="270"/>
                </a:lnTo>
                <a:lnTo>
                  <a:pt x="1420" y="283"/>
                </a:lnTo>
                <a:lnTo>
                  <a:pt x="1421" y="269"/>
                </a:lnTo>
                <a:lnTo>
                  <a:pt x="1421" y="268"/>
                </a:lnTo>
                <a:lnTo>
                  <a:pt x="1421" y="257"/>
                </a:lnTo>
                <a:lnTo>
                  <a:pt x="1421" y="281"/>
                </a:lnTo>
                <a:lnTo>
                  <a:pt x="1422" y="299"/>
                </a:lnTo>
                <a:lnTo>
                  <a:pt x="1422" y="295"/>
                </a:lnTo>
                <a:lnTo>
                  <a:pt x="1422" y="284"/>
                </a:lnTo>
                <a:lnTo>
                  <a:pt x="1423" y="264"/>
                </a:lnTo>
                <a:lnTo>
                  <a:pt x="1423" y="275"/>
                </a:lnTo>
                <a:lnTo>
                  <a:pt x="1423" y="253"/>
                </a:lnTo>
                <a:lnTo>
                  <a:pt x="1423" y="283"/>
                </a:lnTo>
                <a:lnTo>
                  <a:pt x="1424" y="283"/>
                </a:lnTo>
                <a:lnTo>
                  <a:pt x="1424" y="257"/>
                </a:lnTo>
                <a:lnTo>
                  <a:pt x="1425" y="253"/>
                </a:lnTo>
                <a:lnTo>
                  <a:pt x="1425" y="264"/>
                </a:lnTo>
                <a:lnTo>
                  <a:pt x="1425" y="264"/>
                </a:lnTo>
                <a:lnTo>
                  <a:pt x="1425" y="303"/>
                </a:lnTo>
                <a:lnTo>
                  <a:pt x="1426" y="291"/>
                </a:lnTo>
                <a:lnTo>
                  <a:pt x="1426" y="293"/>
                </a:lnTo>
                <a:lnTo>
                  <a:pt x="1426" y="305"/>
                </a:lnTo>
                <a:lnTo>
                  <a:pt x="1426" y="268"/>
                </a:lnTo>
                <a:lnTo>
                  <a:pt x="1427" y="276"/>
                </a:lnTo>
                <a:lnTo>
                  <a:pt x="1427" y="284"/>
                </a:lnTo>
                <a:lnTo>
                  <a:pt x="1427" y="289"/>
                </a:lnTo>
                <a:lnTo>
                  <a:pt x="1428" y="285"/>
                </a:lnTo>
                <a:lnTo>
                  <a:pt x="1428" y="311"/>
                </a:lnTo>
                <a:lnTo>
                  <a:pt x="1428" y="293"/>
                </a:lnTo>
                <a:lnTo>
                  <a:pt x="1429" y="315"/>
                </a:lnTo>
                <a:lnTo>
                  <a:pt x="1429" y="324"/>
                </a:lnTo>
                <a:lnTo>
                  <a:pt x="1429" y="331"/>
                </a:lnTo>
                <a:lnTo>
                  <a:pt x="1430" y="340"/>
                </a:lnTo>
                <a:lnTo>
                  <a:pt x="1430" y="327"/>
                </a:lnTo>
                <a:lnTo>
                  <a:pt x="1430" y="346"/>
                </a:lnTo>
                <a:lnTo>
                  <a:pt x="1430" y="302"/>
                </a:lnTo>
                <a:lnTo>
                  <a:pt x="1431" y="319"/>
                </a:lnTo>
                <a:lnTo>
                  <a:pt x="1431" y="310"/>
                </a:lnTo>
                <a:lnTo>
                  <a:pt x="1432" y="317"/>
                </a:lnTo>
                <a:lnTo>
                  <a:pt x="1432" y="321"/>
                </a:lnTo>
                <a:lnTo>
                  <a:pt x="1432" y="332"/>
                </a:lnTo>
                <a:lnTo>
                  <a:pt x="1432" y="321"/>
                </a:lnTo>
                <a:lnTo>
                  <a:pt x="1433" y="335"/>
                </a:lnTo>
                <a:lnTo>
                  <a:pt x="1433" y="338"/>
                </a:lnTo>
                <a:lnTo>
                  <a:pt x="1433" y="307"/>
                </a:lnTo>
                <a:lnTo>
                  <a:pt x="1434" y="248"/>
                </a:lnTo>
                <a:lnTo>
                  <a:pt x="1434" y="267"/>
                </a:lnTo>
                <a:lnTo>
                  <a:pt x="1434" y="259"/>
                </a:lnTo>
                <a:lnTo>
                  <a:pt x="1434" y="266"/>
                </a:lnTo>
                <a:lnTo>
                  <a:pt x="1435" y="297"/>
                </a:lnTo>
                <a:lnTo>
                  <a:pt x="1435" y="308"/>
                </a:lnTo>
                <a:lnTo>
                  <a:pt x="1436" y="293"/>
                </a:lnTo>
                <a:lnTo>
                  <a:pt x="1436" y="295"/>
                </a:lnTo>
                <a:lnTo>
                  <a:pt x="1436" y="282"/>
                </a:lnTo>
                <a:lnTo>
                  <a:pt x="1436" y="297"/>
                </a:lnTo>
                <a:lnTo>
                  <a:pt x="1437" y="294"/>
                </a:lnTo>
                <a:lnTo>
                  <a:pt x="1437" y="289"/>
                </a:lnTo>
                <a:lnTo>
                  <a:pt x="1437" y="296"/>
                </a:lnTo>
                <a:lnTo>
                  <a:pt x="1438" y="297"/>
                </a:lnTo>
                <a:lnTo>
                  <a:pt x="1438" y="314"/>
                </a:lnTo>
                <a:lnTo>
                  <a:pt x="1438" y="297"/>
                </a:lnTo>
                <a:lnTo>
                  <a:pt x="1438" y="296"/>
                </a:lnTo>
                <a:lnTo>
                  <a:pt x="1439" y="291"/>
                </a:lnTo>
                <a:lnTo>
                  <a:pt x="1439" y="293"/>
                </a:lnTo>
                <a:lnTo>
                  <a:pt x="1440" y="309"/>
                </a:lnTo>
                <a:lnTo>
                  <a:pt x="1440" y="311"/>
                </a:lnTo>
                <a:lnTo>
                  <a:pt x="1440" y="331"/>
                </a:lnTo>
                <a:lnTo>
                  <a:pt x="1440" y="331"/>
                </a:lnTo>
                <a:lnTo>
                  <a:pt x="1441" y="318"/>
                </a:lnTo>
                <a:lnTo>
                  <a:pt x="1441" y="308"/>
                </a:lnTo>
                <a:lnTo>
                  <a:pt x="1441" y="269"/>
                </a:lnTo>
                <a:lnTo>
                  <a:pt x="1441" y="205"/>
                </a:lnTo>
                <a:lnTo>
                  <a:pt x="1442" y="243"/>
                </a:lnTo>
                <a:lnTo>
                  <a:pt x="1442" y="298"/>
                </a:lnTo>
                <a:lnTo>
                  <a:pt x="1443" y="257"/>
                </a:lnTo>
                <a:lnTo>
                  <a:pt x="1443" y="249"/>
                </a:lnTo>
                <a:lnTo>
                  <a:pt x="1443" y="248"/>
                </a:lnTo>
                <a:lnTo>
                  <a:pt x="1443" y="267"/>
                </a:lnTo>
                <a:lnTo>
                  <a:pt x="1444" y="252"/>
                </a:lnTo>
                <a:lnTo>
                  <a:pt x="1444" y="254"/>
                </a:lnTo>
                <a:lnTo>
                  <a:pt x="1444" y="241"/>
                </a:lnTo>
                <a:lnTo>
                  <a:pt x="1445" y="236"/>
                </a:lnTo>
                <a:lnTo>
                  <a:pt x="1445" y="239"/>
                </a:lnTo>
                <a:lnTo>
                  <a:pt x="1445" y="276"/>
                </a:lnTo>
                <a:lnTo>
                  <a:pt x="1445" y="259"/>
                </a:lnTo>
                <a:lnTo>
                  <a:pt x="1446" y="278"/>
                </a:lnTo>
                <a:lnTo>
                  <a:pt x="1446" y="263"/>
                </a:lnTo>
                <a:lnTo>
                  <a:pt x="1447" y="272"/>
                </a:lnTo>
                <a:lnTo>
                  <a:pt x="1447" y="268"/>
                </a:lnTo>
                <a:lnTo>
                  <a:pt x="1447" y="266"/>
                </a:lnTo>
                <a:lnTo>
                  <a:pt x="1447" y="259"/>
                </a:lnTo>
                <a:lnTo>
                  <a:pt x="1448" y="264"/>
                </a:lnTo>
                <a:lnTo>
                  <a:pt x="1448" y="271"/>
                </a:lnTo>
                <a:lnTo>
                  <a:pt x="1448" y="263"/>
                </a:lnTo>
                <a:lnTo>
                  <a:pt x="1449" y="247"/>
                </a:lnTo>
                <a:lnTo>
                  <a:pt x="1449" y="234"/>
                </a:lnTo>
                <a:lnTo>
                  <a:pt x="1449" y="243"/>
                </a:lnTo>
                <a:lnTo>
                  <a:pt x="1450" y="303"/>
                </a:lnTo>
                <a:lnTo>
                  <a:pt x="1450" y="293"/>
                </a:lnTo>
                <a:lnTo>
                  <a:pt x="1450" y="247"/>
                </a:lnTo>
                <a:lnTo>
                  <a:pt x="1451" y="256"/>
                </a:lnTo>
                <a:lnTo>
                  <a:pt x="1451" y="254"/>
                </a:lnTo>
                <a:lnTo>
                  <a:pt x="1451" y="256"/>
                </a:lnTo>
                <a:lnTo>
                  <a:pt x="1451" y="270"/>
                </a:lnTo>
                <a:lnTo>
                  <a:pt x="1452" y="261"/>
                </a:lnTo>
                <a:lnTo>
                  <a:pt x="1452" y="270"/>
                </a:lnTo>
                <a:lnTo>
                  <a:pt x="1452" y="281"/>
                </a:lnTo>
                <a:lnTo>
                  <a:pt x="1453" y="285"/>
                </a:lnTo>
                <a:lnTo>
                  <a:pt x="1453" y="284"/>
                </a:lnTo>
                <a:lnTo>
                  <a:pt x="1453" y="278"/>
                </a:lnTo>
                <a:lnTo>
                  <a:pt x="1454" y="285"/>
                </a:lnTo>
                <a:lnTo>
                  <a:pt x="1454" y="281"/>
                </a:lnTo>
                <a:lnTo>
                  <a:pt x="1454" y="294"/>
                </a:lnTo>
                <a:lnTo>
                  <a:pt x="1455" y="280"/>
                </a:lnTo>
                <a:lnTo>
                  <a:pt x="1455" y="280"/>
                </a:lnTo>
                <a:lnTo>
                  <a:pt x="1455" y="268"/>
                </a:lnTo>
                <a:lnTo>
                  <a:pt x="1455" y="282"/>
                </a:lnTo>
                <a:lnTo>
                  <a:pt x="1456" y="286"/>
                </a:lnTo>
                <a:lnTo>
                  <a:pt x="1456" y="287"/>
                </a:lnTo>
                <a:lnTo>
                  <a:pt x="1456" y="324"/>
                </a:lnTo>
                <a:lnTo>
                  <a:pt x="1456" y="298"/>
                </a:lnTo>
                <a:lnTo>
                  <a:pt x="1457" y="324"/>
                </a:lnTo>
                <a:lnTo>
                  <a:pt x="1457" y="325"/>
                </a:lnTo>
                <a:lnTo>
                  <a:pt x="1458" y="341"/>
                </a:lnTo>
                <a:lnTo>
                  <a:pt x="1458" y="301"/>
                </a:lnTo>
                <a:lnTo>
                  <a:pt x="1458" y="229"/>
                </a:lnTo>
                <a:lnTo>
                  <a:pt x="1458" y="214"/>
                </a:lnTo>
                <a:lnTo>
                  <a:pt x="1459" y="246"/>
                </a:lnTo>
                <a:lnTo>
                  <a:pt x="1459" y="252"/>
                </a:lnTo>
                <a:lnTo>
                  <a:pt x="1459" y="238"/>
                </a:lnTo>
                <a:lnTo>
                  <a:pt x="1460" y="256"/>
                </a:lnTo>
                <a:lnTo>
                  <a:pt x="1460" y="257"/>
                </a:lnTo>
                <a:lnTo>
                  <a:pt x="1460" y="240"/>
                </a:lnTo>
                <a:lnTo>
                  <a:pt x="1461" y="254"/>
                </a:lnTo>
                <a:lnTo>
                  <a:pt x="1461" y="250"/>
                </a:lnTo>
                <a:lnTo>
                  <a:pt x="1461" y="267"/>
                </a:lnTo>
                <a:lnTo>
                  <a:pt x="1462" y="276"/>
                </a:lnTo>
                <a:lnTo>
                  <a:pt x="1462" y="266"/>
                </a:lnTo>
                <a:lnTo>
                  <a:pt x="1462" y="285"/>
                </a:lnTo>
                <a:lnTo>
                  <a:pt x="1462" y="276"/>
                </a:lnTo>
                <a:lnTo>
                  <a:pt x="1463" y="280"/>
                </a:lnTo>
                <a:lnTo>
                  <a:pt x="1463" y="254"/>
                </a:lnTo>
                <a:lnTo>
                  <a:pt x="1463" y="256"/>
                </a:lnTo>
                <a:lnTo>
                  <a:pt x="1464" y="257"/>
                </a:lnTo>
                <a:lnTo>
                  <a:pt x="1464" y="271"/>
                </a:lnTo>
                <a:lnTo>
                  <a:pt x="1464" y="273"/>
                </a:lnTo>
                <a:lnTo>
                  <a:pt x="1465" y="259"/>
                </a:lnTo>
                <a:lnTo>
                  <a:pt x="1465" y="260"/>
                </a:lnTo>
                <a:lnTo>
                  <a:pt x="1465" y="259"/>
                </a:lnTo>
                <a:lnTo>
                  <a:pt x="1466" y="264"/>
                </a:lnTo>
                <a:lnTo>
                  <a:pt x="1466" y="275"/>
                </a:lnTo>
                <a:lnTo>
                  <a:pt x="1466" y="274"/>
                </a:lnTo>
                <a:lnTo>
                  <a:pt x="1466" y="244"/>
                </a:lnTo>
                <a:lnTo>
                  <a:pt x="1467" y="218"/>
                </a:lnTo>
                <a:lnTo>
                  <a:pt x="1467" y="252"/>
                </a:lnTo>
                <a:lnTo>
                  <a:pt x="1467" y="226"/>
                </a:lnTo>
                <a:lnTo>
                  <a:pt x="1467" y="224"/>
                </a:lnTo>
                <a:lnTo>
                  <a:pt x="1468" y="237"/>
                </a:lnTo>
                <a:lnTo>
                  <a:pt x="1468" y="253"/>
                </a:lnTo>
                <a:lnTo>
                  <a:pt x="1469" y="257"/>
                </a:lnTo>
                <a:lnTo>
                  <a:pt x="1469" y="282"/>
                </a:lnTo>
                <a:lnTo>
                  <a:pt x="1469" y="262"/>
                </a:lnTo>
                <a:lnTo>
                  <a:pt x="1469" y="284"/>
                </a:lnTo>
                <a:lnTo>
                  <a:pt x="1470" y="264"/>
                </a:lnTo>
                <a:lnTo>
                  <a:pt x="1470" y="262"/>
                </a:lnTo>
                <a:lnTo>
                  <a:pt x="1470" y="241"/>
                </a:lnTo>
                <a:lnTo>
                  <a:pt x="1471" y="238"/>
                </a:lnTo>
                <a:lnTo>
                  <a:pt x="1471" y="232"/>
                </a:lnTo>
                <a:lnTo>
                  <a:pt x="1472" y="231"/>
                </a:lnTo>
                <a:lnTo>
                  <a:pt x="1472" y="222"/>
                </a:lnTo>
                <a:lnTo>
                  <a:pt x="1472" y="214"/>
                </a:lnTo>
                <a:lnTo>
                  <a:pt x="1472" y="233"/>
                </a:lnTo>
                <a:lnTo>
                  <a:pt x="1473" y="238"/>
                </a:lnTo>
                <a:lnTo>
                  <a:pt x="1473" y="233"/>
                </a:lnTo>
                <a:lnTo>
                  <a:pt x="1473" y="241"/>
                </a:lnTo>
                <a:lnTo>
                  <a:pt x="1473" y="231"/>
                </a:lnTo>
                <a:lnTo>
                  <a:pt x="1474" y="246"/>
                </a:lnTo>
                <a:lnTo>
                  <a:pt x="1474" y="237"/>
                </a:lnTo>
                <a:lnTo>
                  <a:pt x="1474" y="221"/>
                </a:lnTo>
                <a:lnTo>
                  <a:pt x="1475" y="207"/>
                </a:lnTo>
                <a:lnTo>
                  <a:pt x="1475" y="234"/>
                </a:lnTo>
                <a:lnTo>
                  <a:pt x="1475" y="229"/>
                </a:lnTo>
                <a:lnTo>
                  <a:pt x="1476" y="218"/>
                </a:lnTo>
                <a:lnTo>
                  <a:pt x="1476" y="219"/>
                </a:lnTo>
                <a:lnTo>
                  <a:pt x="1476" y="220"/>
                </a:lnTo>
                <a:lnTo>
                  <a:pt x="1477" y="217"/>
                </a:lnTo>
                <a:lnTo>
                  <a:pt x="1477" y="205"/>
                </a:lnTo>
                <a:lnTo>
                  <a:pt x="1477" y="204"/>
                </a:lnTo>
                <a:lnTo>
                  <a:pt x="1477" y="218"/>
                </a:lnTo>
                <a:lnTo>
                  <a:pt x="1478" y="184"/>
                </a:lnTo>
                <a:lnTo>
                  <a:pt x="1478" y="185"/>
                </a:lnTo>
                <a:lnTo>
                  <a:pt x="1478" y="179"/>
                </a:lnTo>
                <a:lnTo>
                  <a:pt x="1479" y="178"/>
                </a:lnTo>
                <a:lnTo>
                  <a:pt x="1479" y="175"/>
                </a:lnTo>
                <a:lnTo>
                  <a:pt x="1479" y="193"/>
                </a:lnTo>
                <a:lnTo>
                  <a:pt x="1480" y="194"/>
                </a:lnTo>
                <a:lnTo>
                  <a:pt x="1480" y="200"/>
                </a:lnTo>
                <a:lnTo>
                  <a:pt x="1480" y="206"/>
                </a:lnTo>
                <a:lnTo>
                  <a:pt x="1481" y="220"/>
                </a:lnTo>
                <a:lnTo>
                  <a:pt x="1481" y="207"/>
                </a:lnTo>
                <a:lnTo>
                  <a:pt x="1481" y="202"/>
                </a:lnTo>
                <a:lnTo>
                  <a:pt x="1481" y="171"/>
                </a:lnTo>
                <a:lnTo>
                  <a:pt x="1482" y="209"/>
                </a:lnTo>
                <a:lnTo>
                  <a:pt x="1482" y="249"/>
                </a:lnTo>
                <a:lnTo>
                  <a:pt x="1483" y="255"/>
                </a:lnTo>
                <a:lnTo>
                  <a:pt x="1483" y="262"/>
                </a:lnTo>
                <a:lnTo>
                  <a:pt x="1483" y="244"/>
                </a:lnTo>
                <a:lnTo>
                  <a:pt x="1483" y="283"/>
                </a:lnTo>
                <a:lnTo>
                  <a:pt x="1484" y="279"/>
                </a:lnTo>
                <a:lnTo>
                  <a:pt x="1484" y="284"/>
                </a:lnTo>
                <a:lnTo>
                  <a:pt x="1484" y="266"/>
                </a:lnTo>
                <a:lnTo>
                  <a:pt x="1484" y="268"/>
                </a:lnTo>
                <a:lnTo>
                  <a:pt x="1485" y="241"/>
                </a:lnTo>
                <a:lnTo>
                  <a:pt x="1485" y="258"/>
                </a:lnTo>
                <a:lnTo>
                  <a:pt x="1485" y="229"/>
                </a:lnTo>
                <a:lnTo>
                  <a:pt x="1486" y="242"/>
                </a:lnTo>
                <a:lnTo>
                  <a:pt x="1486" y="237"/>
                </a:lnTo>
                <a:lnTo>
                  <a:pt x="1486" y="240"/>
                </a:lnTo>
                <a:lnTo>
                  <a:pt x="1487" y="244"/>
                </a:lnTo>
                <a:lnTo>
                  <a:pt x="1487" y="250"/>
                </a:lnTo>
                <a:lnTo>
                  <a:pt x="1487" y="239"/>
                </a:lnTo>
                <a:lnTo>
                  <a:pt x="1488" y="225"/>
                </a:lnTo>
                <a:lnTo>
                  <a:pt x="1488" y="228"/>
                </a:lnTo>
                <a:lnTo>
                  <a:pt x="1488" y="222"/>
                </a:lnTo>
                <a:lnTo>
                  <a:pt x="1488" y="205"/>
                </a:lnTo>
                <a:lnTo>
                  <a:pt x="1489" y="228"/>
                </a:lnTo>
                <a:lnTo>
                  <a:pt x="1489" y="247"/>
                </a:lnTo>
                <a:lnTo>
                  <a:pt x="1489" y="242"/>
                </a:lnTo>
                <a:lnTo>
                  <a:pt x="1490" y="252"/>
                </a:lnTo>
                <a:lnTo>
                  <a:pt x="1490" y="263"/>
                </a:lnTo>
                <a:lnTo>
                  <a:pt x="1490" y="244"/>
                </a:lnTo>
                <a:lnTo>
                  <a:pt x="1491" y="252"/>
                </a:lnTo>
                <a:lnTo>
                  <a:pt x="1491" y="259"/>
                </a:lnTo>
                <a:lnTo>
                  <a:pt x="1491" y="274"/>
                </a:lnTo>
                <a:lnTo>
                  <a:pt x="1492" y="267"/>
                </a:lnTo>
                <a:lnTo>
                  <a:pt x="1492" y="258"/>
                </a:lnTo>
                <a:lnTo>
                  <a:pt x="1492" y="262"/>
                </a:lnTo>
                <a:lnTo>
                  <a:pt x="1492" y="256"/>
                </a:lnTo>
                <a:lnTo>
                  <a:pt x="1493" y="260"/>
                </a:lnTo>
                <a:lnTo>
                  <a:pt x="1493" y="276"/>
                </a:lnTo>
                <a:lnTo>
                  <a:pt x="1494" y="279"/>
                </a:lnTo>
                <a:lnTo>
                  <a:pt x="1494" y="281"/>
                </a:lnTo>
                <a:lnTo>
                  <a:pt x="1494" y="269"/>
                </a:lnTo>
                <a:lnTo>
                  <a:pt x="1494" y="277"/>
                </a:lnTo>
                <a:lnTo>
                  <a:pt x="1495" y="276"/>
                </a:lnTo>
                <a:lnTo>
                  <a:pt x="1495" y="290"/>
                </a:lnTo>
                <a:lnTo>
                  <a:pt x="1495" y="266"/>
                </a:lnTo>
                <a:lnTo>
                  <a:pt x="1496" y="273"/>
                </a:lnTo>
                <a:lnTo>
                  <a:pt x="1496" y="249"/>
                </a:lnTo>
                <a:lnTo>
                  <a:pt x="1496" y="259"/>
                </a:lnTo>
                <a:lnTo>
                  <a:pt x="1496" y="261"/>
                </a:lnTo>
                <a:lnTo>
                  <a:pt x="1497" y="260"/>
                </a:lnTo>
                <a:lnTo>
                  <a:pt x="1497" y="246"/>
                </a:lnTo>
                <a:lnTo>
                  <a:pt x="1498" y="228"/>
                </a:lnTo>
                <a:lnTo>
                  <a:pt x="1498" y="250"/>
                </a:lnTo>
                <a:lnTo>
                  <a:pt x="1498" y="256"/>
                </a:lnTo>
                <a:lnTo>
                  <a:pt x="1498" y="245"/>
                </a:lnTo>
                <a:lnTo>
                  <a:pt x="1499" y="221"/>
                </a:lnTo>
                <a:lnTo>
                  <a:pt x="1499" y="240"/>
                </a:lnTo>
                <a:lnTo>
                  <a:pt x="1499" y="244"/>
                </a:lnTo>
                <a:lnTo>
                  <a:pt x="1499" y="239"/>
                </a:lnTo>
                <a:lnTo>
                  <a:pt x="1500" y="259"/>
                </a:lnTo>
                <a:lnTo>
                  <a:pt x="1500" y="262"/>
                </a:lnTo>
                <a:lnTo>
                  <a:pt x="1500" y="259"/>
                </a:lnTo>
                <a:lnTo>
                  <a:pt x="1501" y="257"/>
                </a:lnTo>
                <a:lnTo>
                  <a:pt x="1501" y="253"/>
                </a:lnTo>
                <a:lnTo>
                  <a:pt x="1501" y="260"/>
                </a:lnTo>
                <a:lnTo>
                  <a:pt x="1502" y="266"/>
                </a:lnTo>
                <a:lnTo>
                  <a:pt x="1502" y="271"/>
                </a:lnTo>
                <a:lnTo>
                  <a:pt x="1502" y="268"/>
                </a:lnTo>
                <a:lnTo>
                  <a:pt x="1503" y="276"/>
                </a:lnTo>
                <a:lnTo>
                  <a:pt x="1503" y="287"/>
                </a:lnTo>
                <a:lnTo>
                  <a:pt x="1503" y="275"/>
                </a:lnTo>
                <a:lnTo>
                  <a:pt x="1503" y="275"/>
                </a:lnTo>
                <a:lnTo>
                  <a:pt x="1504" y="273"/>
                </a:lnTo>
                <a:lnTo>
                  <a:pt x="1504" y="287"/>
                </a:lnTo>
                <a:lnTo>
                  <a:pt x="1505" y="282"/>
                </a:lnTo>
                <a:lnTo>
                  <a:pt x="1505" y="287"/>
                </a:lnTo>
                <a:lnTo>
                  <a:pt x="1505" y="285"/>
                </a:lnTo>
                <a:lnTo>
                  <a:pt x="1505" y="299"/>
                </a:lnTo>
                <a:lnTo>
                  <a:pt x="1506" y="311"/>
                </a:lnTo>
                <a:lnTo>
                  <a:pt x="1506" y="308"/>
                </a:lnTo>
                <a:lnTo>
                  <a:pt x="1506" y="312"/>
                </a:lnTo>
                <a:lnTo>
                  <a:pt x="1507" y="268"/>
                </a:lnTo>
                <a:lnTo>
                  <a:pt x="1507" y="230"/>
                </a:lnTo>
                <a:lnTo>
                  <a:pt x="1507" y="260"/>
                </a:lnTo>
                <a:lnTo>
                  <a:pt x="1507" y="262"/>
                </a:lnTo>
                <a:lnTo>
                  <a:pt x="1508" y="232"/>
                </a:lnTo>
                <a:lnTo>
                  <a:pt x="1508" y="250"/>
                </a:lnTo>
                <a:lnTo>
                  <a:pt x="1509" y="236"/>
                </a:lnTo>
                <a:lnTo>
                  <a:pt x="1509" y="238"/>
                </a:lnTo>
                <a:lnTo>
                  <a:pt x="1509" y="248"/>
                </a:lnTo>
                <a:lnTo>
                  <a:pt x="1509" y="259"/>
                </a:lnTo>
                <a:lnTo>
                  <a:pt x="1510" y="272"/>
                </a:lnTo>
                <a:lnTo>
                  <a:pt x="1510" y="253"/>
                </a:lnTo>
                <a:lnTo>
                  <a:pt x="1510" y="245"/>
                </a:lnTo>
                <a:lnTo>
                  <a:pt x="1510" y="241"/>
                </a:lnTo>
                <a:lnTo>
                  <a:pt x="1511" y="252"/>
                </a:lnTo>
                <a:lnTo>
                  <a:pt x="1511" y="231"/>
                </a:lnTo>
                <a:lnTo>
                  <a:pt x="1511" y="251"/>
                </a:lnTo>
                <a:lnTo>
                  <a:pt x="1512" y="215"/>
                </a:lnTo>
                <a:lnTo>
                  <a:pt x="1512" y="229"/>
                </a:lnTo>
                <a:lnTo>
                  <a:pt x="1513" y="224"/>
                </a:lnTo>
                <a:lnTo>
                  <a:pt x="1513" y="241"/>
                </a:lnTo>
                <a:lnTo>
                  <a:pt x="1513" y="256"/>
                </a:lnTo>
                <a:lnTo>
                  <a:pt x="1513" y="244"/>
                </a:lnTo>
                <a:lnTo>
                  <a:pt x="1514" y="240"/>
                </a:lnTo>
                <a:lnTo>
                  <a:pt x="1514" y="233"/>
                </a:lnTo>
                <a:lnTo>
                  <a:pt x="1514" y="242"/>
                </a:lnTo>
                <a:lnTo>
                  <a:pt x="1514" y="253"/>
                </a:lnTo>
                <a:lnTo>
                  <a:pt x="1515" y="247"/>
                </a:lnTo>
                <a:lnTo>
                  <a:pt x="1515" y="271"/>
                </a:lnTo>
                <a:lnTo>
                  <a:pt x="1516" y="300"/>
                </a:lnTo>
                <a:lnTo>
                  <a:pt x="1516" y="290"/>
                </a:lnTo>
                <a:lnTo>
                  <a:pt x="1516" y="301"/>
                </a:lnTo>
                <a:lnTo>
                  <a:pt x="1516" y="314"/>
                </a:lnTo>
                <a:lnTo>
                  <a:pt x="1517" y="323"/>
                </a:lnTo>
                <a:lnTo>
                  <a:pt x="1517" y="339"/>
                </a:lnTo>
                <a:lnTo>
                  <a:pt x="1517" y="331"/>
                </a:lnTo>
                <a:lnTo>
                  <a:pt x="1518" y="344"/>
                </a:lnTo>
                <a:lnTo>
                  <a:pt x="1518" y="304"/>
                </a:lnTo>
                <a:lnTo>
                  <a:pt x="1518" y="302"/>
                </a:lnTo>
                <a:lnTo>
                  <a:pt x="1518" y="303"/>
                </a:lnTo>
                <a:lnTo>
                  <a:pt x="1519" y="306"/>
                </a:lnTo>
                <a:lnTo>
                  <a:pt x="1519" y="336"/>
                </a:lnTo>
                <a:lnTo>
                  <a:pt x="1520" y="324"/>
                </a:lnTo>
                <a:lnTo>
                  <a:pt x="1520" y="330"/>
                </a:lnTo>
                <a:lnTo>
                  <a:pt x="1520" y="324"/>
                </a:lnTo>
                <a:lnTo>
                  <a:pt x="1520" y="333"/>
                </a:lnTo>
                <a:lnTo>
                  <a:pt x="1521" y="329"/>
                </a:lnTo>
                <a:lnTo>
                  <a:pt x="1521" y="322"/>
                </a:lnTo>
                <a:lnTo>
                  <a:pt x="1521" y="322"/>
                </a:lnTo>
                <a:lnTo>
                  <a:pt x="1522" y="344"/>
                </a:lnTo>
                <a:lnTo>
                  <a:pt x="1522" y="346"/>
                </a:lnTo>
                <a:lnTo>
                  <a:pt x="1522" y="315"/>
                </a:lnTo>
                <a:lnTo>
                  <a:pt x="1523" y="305"/>
                </a:lnTo>
                <a:lnTo>
                  <a:pt x="1523" y="290"/>
                </a:lnTo>
                <a:lnTo>
                  <a:pt x="1523" y="302"/>
                </a:lnTo>
                <a:lnTo>
                  <a:pt x="1524" y="336"/>
                </a:lnTo>
                <a:lnTo>
                  <a:pt x="1524" y="315"/>
                </a:lnTo>
                <a:lnTo>
                  <a:pt x="1524" y="321"/>
                </a:lnTo>
                <a:lnTo>
                  <a:pt x="1524" y="308"/>
                </a:lnTo>
                <a:lnTo>
                  <a:pt x="1525" y="313"/>
                </a:lnTo>
                <a:lnTo>
                  <a:pt x="1525" y="273"/>
                </a:lnTo>
                <a:lnTo>
                  <a:pt x="1525" y="266"/>
                </a:lnTo>
                <a:lnTo>
                  <a:pt x="1525" y="276"/>
                </a:lnTo>
                <a:lnTo>
                  <a:pt x="1526" y="269"/>
                </a:lnTo>
                <a:lnTo>
                  <a:pt x="1526" y="276"/>
                </a:lnTo>
                <a:lnTo>
                  <a:pt x="1527" y="274"/>
                </a:lnTo>
                <a:lnTo>
                  <a:pt x="1527" y="264"/>
                </a:lnTo>
                <a:lnTo>
                  <a:pt x="1527" y="259"/>
                </a:lnTo>
                <a:lnTo>
                  <a:pt x="1527" y="255"/>
                </a:lnTo>
                <a:lnTo>
                  <a:pt x="1528" y="257"/>
                </a:lnTo>
                <a:lnTo>
                  <a:pt x="1528" y="279"/>
                </a:lnTo>
                <a:lnTo>
                  <a:pt x="1528" y="270"/>
                </a:lnTo>
                <a:lnTo>
                  <a:pt x="1529" y="264"/>
                </a:lnTo>
                <a:lnTo>
                  <a:pt x="1529" y="285"/>
                </a:lnTo>
                <a:lnTo>
                  <a:pt x="1529" y="279"/>
                </a:lnTo>
                <a:lnTo>
                  <a:pt x="1529" y="276"/>
                </a:lnTo>
                <a:lnTo>
                  <a:pt x="1530" y="255"/>
                </a:lnTo>
                <a:lnTo>
                  <a:pt x="1530" y="264"/>
                </a:lnTo>
                <a:lnTo>
                  <a:pt x="1531" y="249"/>
                </a:lnTo>
                <a:lnTo>
                  <a:pt x="1531" y="225"/>
                </a:lnTo>
                <a:lnTo>
                  <a:pt x="1531" y="222"/>
                </a:lnTo>
                <a:lnTo>
                  <a:pt x="1531" y="207"/>
                </a:lnTo>
                <a:lnTo>
                  <a:pt x="1532" y="218"/>
                </a:lnTo>
                <a:lnTo>
                  <a:pt x="1532" y="256"/>
                </a:lnTo>
                <a:lnTo>
                  <a:pt x="1532" y="283"/>
                </a:lnTo>
                <a:lnTo>
                  <a:pt x="1533" y="299"/>
                </a:lnTo>
                <a:lnTo>
                  <a:pt x="1533" y="268"/>
                </a:lnTo>
                <a:lnTo>
                  <a:pt x="1533" y="267"/>
                </a:lnTo>
                <a:lnTo>
                  <a:pt x="1534" y="263"/>
                </a:lnTo>
                <a:lnTo>
                  <a:pt x="1534" y="242"/>
                </a:lnTo>
                <a:lnTo>
                  <a:pt x="1534" y="268"/>
                </a:lnTo>
                <a:lnTo>
                  <a:pt x="1535" y="258"/>
                </a:lnTo>
                <a:lnTo>
                  <a:pt x="1535" y="279"/>
                </a:lnTo>
                <a:lnTo>
                  <a:pt x="1535" y="245"/>
                </a:lnTo>
                <a:lnTo>
                  <a:pt x="1535" y="268"/>
                </a:lnTo>
                <a:lnTo>
                  <a:pt x="1536" y="274"/>
                </a:lnTo>
                <a:lnTo>
                  <a:pt x="1536" y="239"/>
                </a:lnTo>
                <a:lnTo>
                  <a:pt x="1536" y="260"/>
                </a:lnTo>
                <a:lnTo>
                  <a:pt x="1537" y="238"/>
                </a:lnTo>
                <a:lnTo>
                  <a:pt x="1537" y="212"/>
                </a:lnTo>
                <a:lnTo>
                  <a:pt x="1537" y="215"/>
                </a:lnTo>
                <a:lnTo>
                  <a:pt x="1538" y="211"/>
                </a:lnTo>
                <a:lnTo>
                  <a:pt x="1538" y="224"/>
                </a:lnTo>
                <a:lnTo>
                  <a:pt x="1538" y="237"/>
                </a:lnTo>
                <a:lnTo>
                  <a:pt x="1539" y="236"/>
                </a:lnTo>
                <a:lnTo>
                  <a:pt x="1539" y="212"/>
                </a:lnTo>
                <a:lnTo>
                  <a:pt x="1539" y="239"/>
                </a:lnTo>
                <a:lnTo>
                  <a:pt x="1539" y="230"/>
                </a:lnTo>
                <a:lnTo>
                  <a:pt x="1540" y="246"/>
                </a:lnTo>
                <a:lnTo>
                  <a:pt x="1540" y="255"/>
                </a:lnTo>
                <a:lnTo>
                  <a:pt x="1540" y="261"/>
                </a:lnTo>
                <a:lnTo>
                  <a:pt x="1540" y="267"/>
                </a:lnTo>
                <a:lnTo>
                  <a:pt x="1541" y="253"/>
                </a:lnTo>
                <a:lnTo>
                  <a:pt x="1541" y="252"/>
                </a:lnTo>
                <a:lnTo>
                  <a:pt x="1542" y="243"/>
                </a:lnTo>
                <a:lnTo>
                  <a:pt x="1542" y="219"/>
                </a:lnTo>
                <a:lnTo>
                  <a:pt x="1542" y="225"/>
                </a:lnTo>
                <a:lnTo>
                  <a:pt x="1542" y="223"/>
                </a:lnTo>
                <a:lnTo>
                  <a:pt x="1543" y="220"/>
                </a:lnTo>
                <a:lnTo>
                  <a:pt x="1543" y="218"/>
                </a:lnTo>
                <a:lnTo>
                  <a:pt x="1543" y="218"/>
                </a:lnTo>
                <a:lnTo>
                  <a:pt x="1544" y="218"/>
                </a:lnTo>
                <a:lnTo>
                  <a:pt x="1544" y="211"/>
                </a:lnTo>
                <a:lnTo>
                  <a:pt x="1544" y="229"/>
                </a:lnTo>
                <a:lnTo>
                  <a:pt x="1545" y="223"/>
                </a:lnTo>
                <a:lnTo>
                  <a:pt x="1545" y="225"/>
                </a:lnTo>
                <a:lnTo>
                  <a:pt x="1545" y="213"/>
                </a:lnTo>
                <a:lnTo>
                  <a:pt x="1546" y="212"/>
                </a:lnTo>
                <a:lnTo>
                  <a:pt x="1546" y="226"/>
                </a:lnTo>
                <a:lnTo>
                  <a:pt x="1546" y="220"/>
                </a:lnTo>
                <a:lnTo>
                  <a:pt x="1546" y="228"/>
                </a:lnTo>
                <a:lnTo>
                  <a:pt x="1547" y="242"/>
                </a:lnTo>
                <a:lnTo>
                  <a:pt x="1547" y="295"/>
                </a:lnTo>
                <a:lnTo>
                  <a:pt x="1547" y="290"/>
                </a:lnTo>
                <a:lnTo>
                  <a:pt x="1548" y="255"/>
                </a:lnTo>
                <a:lnTo>
                  <a:pt x="1548" y="273"/>
                </a:lnTo>
                <a:lnTo>
                  <a:pt x="1548" y="299"/>
                </a:lnTo>
                <a:lnTo>
                  <a:pt x="1549" y="293"/>
                </a:lnTo>
                <a:lnTo>
                  <a:pt x="1549" y="295"/>
                </a:lnTo>
                <a:lnTo>
                  <a:pt x="1549" y="291"/>
                </a:lnTo>
                <a:lnTo>
                  <a:pt x="1550" y="284"/>
                </a:lnTo>
                <a:lnTo>
                  <a:pt x="1550" y="285"/>
                </a:lnTo>
                <a:lnTo>
                  <a:pt x="1550" y="280"/>
                </a:lnTo>
                <a:lnTo>
                  <a:pt x="1550" y="260"/>
                </a:lnTo>
                <a:lnTo>
                  <a:pt x="1551" y="274"/>
                </a:lnTo>
                <a:lnTo>
                  <a:pt x="1551" y="256"/>
                </a:lnTo>
                <a:lnTo>
                  <a:pt x="1551" y="260"/>
                </a:lnTo>
                <a:lnTo>
                  <a:pt x="1551" y="249"/>
                </a:lnTo>
                <a:lnTo>
                  <a:pt x="1552" y="241"/>
                </a:lnTo>
                <a:lnTo>
                  <a:pt x="1552" y="241"/>
                </a:lnTo>
                <a:lnTo>
                  <a:pt x="1553" y="250"/>
                </a:lnTo>
                <a:lnTo>
                  <a:pt x="1553" y="244"/>
                </a:lnTo>
                <a:lnTo>
                  <a:pt x="1553" y="234"/>
                </a:lnTo>
                <a:lnTo>
                  <a:pt x="1554" y="234"/>
                </a:lnTo>
                <a:lnTo>
                  <a:pt x="1554" y="280"/>
                </a:lnTo>
                <a:lnTo>
                  <a:pt x="1554" y="266"/>
                </a:lnTo>
                <a:lnTo>
                  <a:pt x="1554" y="263"/>
                </a:lnTo>
                <a:lnTo>
                  <a:pt x="1555" y="272"/>
                </a:lnTo>
                <a:lnTo>
                  <a:pt x="1555" y="241"/>
                </a:lnTo>
                <a:lnTo>
                  <a:pt x="1556" y="194"/>
                </a:lnTo>
                <a:lnTo>
                  <a:pt x="1556" y="238"/>
                </a:lnTo>
                <a:lnTo>
                  <a:pt x="1556" y="265"/>
                </a:lnTo>
                <a:lnTo>
                  <a:pt x="1556" y="282"/>
                </a:lnTo>
                <a:lnTo>
                  <a:pt x="1557" y="290"/>
                </a:lnTo>
                <a:lnTo>
                  <a:pt x="1557" y="279"/>
                </a:lnTo>
                <a:lnTo>
                  <a:pt x="1557" y="289"/>
                </a:lnTo>
                <a:lnTo>
                  <a:pt x="1557" y="290"/>
                </a:lnTo>
                <a:lnTo>
                  <a:pt x="1558" y="272"/>
                </a:lnTo>
                <a:lnTo>
                  <a:pt x="1558" y="273"/>
                </a:lnTo>
                <a:lnTo>
                  <a:pt x="1558" y="282"/>
                </a:lnTo>
                <a:lnTo>
                  <a:pt x="1559" y="258"/>
                </a:lnTo>
                <a:lnTo>
                  <a:pt x="1559" y="253"/>
                </a:lnTo>
                <a:lnTo>
                  <a:pt x="1559" y="255"/>
                </a:lnTo>
                <a:lnTo>
                  <a:pt x="1560" y="264"/>
                </a:lnTo>
                <a:lnTo>
                  <a:pt x="1560" y="274"/>
                </a:lnTo>
                <a:lnTo>
                  <a:pt x="1560" y="286"/>
                </a:lnTo>
                <a:lnTo>
                  <a:pt x="1561" y="266"/>
                </a:lnTo>
                <a:lnTo>
                  <a:pt x="1561" y="271"/>
                </a:lnTo>
                <a:lnTo>
                  <a:pt x="1561" y="269"/>
                </a:lnTo>
                <a:lnTo>
                  <a:pt x="1561" y="248"/>
                </a:lnTo>
                <a:lnTo>
                  <a:pt x="1562" y="276"/>
                </a:lnTo>
                <a:lnTo>
                  <a:pt x="1562" y="272"/>
                </a:lnTo>
                <a:lnTo>
                  <a:pt x="1562" y="285"/>
                </a:lnTo>
                <a:lnTo>
                  <a:pt x="1563" y="264"/>
                </a:lnTo>
                <a:lnTo>
                  <a:pt x="1563" y="261"/>
                </a:lnTo>
                <a:lnTo>
                  <a:pt x="1563" y="267"/>
                </a:lnTo>
                <a:lnTo>
                  <a:pt x="1564" y="296"/>
                </a:lnTo>
                <a:lnTo>
                  <a:pt x="1564" y="242"/>
                </a:lnTo>
                <a:lnTo>
                  <a:pt x="1564" y="263"/>
                </a:lnTo>
                <a:lnTo>
                  <a:pt x="1565" y="266"/>
                </a:lnTo>
                <a:lnTo>
                  <a:pt x="1565" y="247"/>
                </a:lnTo>
                <a:lnTo>
                  <a:pt x="1565" y="248"/>
                </a:lnTo>
                <a:lnTo>
                  <a:pt x="1565" y="263"/>
                </a:lnTo>
                <a:lnTo>
                  <a:pt x="1566" y="264"/>
                </a:lnTo>
                <a:lnTo>
                  <a:pt x="1566" y="241"/>
                </a:lnTo>
                <a:lnTo>
                  <a:pt x="1567" y="238"/>
                </a:lnTo>
                <a:lnTo>
                  <a:pt x="1567" y="251"/>
                </a:lnTo>
                <a:lnTo>
                  <a:pt x="1567" y="258"/>
                </a:lnTo>
                <a:lnTo>
                  <a:pt x="1567" y="234"/>
                </a:lnTo>
                <a:lnTo>
                  <a:pt x="1568" y="220"/>
                </a:lnTo>
                <a:lnTo>
                  <a:pt x="1568" y="222"/>
                </a:lnTo>
                <a:lnTo>
                  <a:pt x="1568" y="233"/>
                </a:lnTo>
                <a:lnTo>
                  <a:pt x="1568" y="244"/>
                </a:lnTo>
                <a:lnTo>
                  <a:pt x="1569" y="223"/>
                </a:lnTo>
                <a:lnTo>
                  <a:pt x="1569" y="217"/>
                </a:lnTo>
                <a:lnTo>
                  <a:pt x="1569" y="237"/>
                </a:lnTo>
                <a:lnTo>
                  <a:pt x="1570" y="238"/>
                </a:lnTo>
                <a:lnTo>
                  <a:pt x="1570" y="237"/>
                </a:lnTo>
                <a:lnTo>
                  <a:pt x="1570" y="268"/>
                </a:lnTo>
                <a:lnTo>
                  <a:pt x="1571" y="251"/>
                </a:lnTo>
                <a:lnTo>
                  <a:pt x="1571" y="265"/>
                </a:lnTo>
                <a:lnTo>
                  <a:pt x="1571" y="270"/>
                </a:lnTo>
                <a:lnTo>
                  <a:pt x="1572" y="227"/>
                </a:lnTo>
                <a:lnTo>
                  <a:pt x="1572" y="231"/>
                </a:lnTo>
                <a:lnTo>
                  <a:pt x="1572" y="233"/>
                </a:lnTo>
                <a:lnTo>
                  <a:pt x="1572" y="244"/>
                </a:lnTo>
                <a:lnTo>
                  <a:pt x="1573" y="234"/>
                </a:lnTo>
                <a:lnTo>
                  <a:pt x="1573" y="225"/>
                </a:lnTo>
                <a:lnTo>
                  <a:pt x="1573" y="224"/>
                </a:lnTo>
                <a:lnTo>
                  <a:pt x="1574" y="257"/>
                </a:lnTo>
                <a:lnTo>
                  <a:pt x="1574" y="250"/>
                </a:lnTo>
                <a:lnTo>
                  <a:pt x="1574" y="257"/>
                </a:lnTo>
                <a:lnTo>
                  <a:pt x="1575" y="249"/>
                </a:lnTo>
                <a:lnTo>
                  <a:pt x="1575" y="245"/>
                </a:lnTo>
                <a:lnTo>
                  <a:pt x="1575" y="245"/>
                </a:lnTo>
                <a:lnTo>
                  <a:pt x="1576" y="256"/>
                </a:lnTo>
                <a:lnTo>
                  <a:pt x="1576" y="267"/>
                </a:lnTo>
                <a:lnTo>
                  <a:pt x="1576" y="242"/>
                </a:lnTo>
                <a:lnTo>
                  <a:pt x="1576" y="244"/>
                </a:lnTo>
                <a:lnTo>
                  <a:pt x="1577" y="270"/>
                </a:lnTo>
                <a:lnTo>
                  <a:pt x="1577" y="250"/>
                </a:lnTo>
                <a:lnTo>
                  <a:pt x="1578" y="263"/>
                </a:lnTo>
                <a:lnTo>
                  <a:pt x="1578" y="248"/>
                </a:lnTo>
                <a:lnTo>
                  <a:pt x="1578" y="277"/>
                </a:lnTo>
                <a:lnTo>
                  <a:pt x="1578" y="263"/>
                </a:lnTo>
                <a:lnTo>
                  <a:pt x="1579" y="260"/>
                </a:lnTo>
                <a:lnTo>
                  <a:pt x="1579" y="259"/>
                </a:lnTo>
                <a:lnTo>
                  <a:pt x="1579" y="285"/>
                </a:lnTo>
                <a:lnTo>
                  <a:pt x="1580" y="285"/>
                </a:lnTo>
                <a:lnTo>
                  <a:pt x="1580" y="302"/>
                </a:lnTo>
                <a:lnTo>
                  <a:pt x="1580" y="256"/>
                </a:lnTo>
                <a:lnTo>
                  <a:pt x="1580" y="246"/>
                </a:lnTo>
                <a:lnTo>
                  <a:pt x="1581" y="280"/>
                </a:lnTo>
                <a:lnTo>
                  <a:pt x="1581" y="274"/>
                </a:lnTo>
                <a:lnTo>
                  <a:pt x="1582" y="288"/>
                </a:lnTo>
                <a:lnTo>
                  <a:pt x="1582" y="297"/>
                </a:lnTo>
                <a:lnTo>
                  <a:pt x="1582" y="314"/>
                </a:lnTo>
                <a:lnTo>
                  <a:pt x="1582" y="323"/>
                </a:lnTo>
                <a:lnTo>
                  <a:pt x="1583" y="297"/>
                </a:lnTo>
                <a:lnTo>
                  <a:pt x="1583" y="316"/>
                </a:lnTo>
                <a:lnTo>
                  <a:pt x="1583" y="287"/>
                </a:lnTo>
                <a:lnTo>
                  <a:pt x="1583" y="332"/>
                </a:lnTo>
                <a:lnTo>
                  <a:pt x="1584" y="311"/>
                </a:lnTo>
                <a:lnTo>
                  <a:pt x="1584" y="339"/>
                </a:lnTo>
                <a:lnTo>
                  <a:pt x="1584" y="324"/>
                </a:lnTo>
                <a:lnTo>
                  <a:pt x="1585" y="315"/>
                </a:lnTo>
                <a:lnTo>
                  <a:pt x="1585" y="309"/>
                </a:lnTo>
                <a:lnTo>
                  <a:pt x="1585" y="316"/>
                </a:lnTo>
                <a:lnTo>
                  <a:pt x="1586" y="295"/>
                </a:lnTo>
                <a:lnTo>
                  <a:pt x="1586" y="327"/>
                </a:lnTo>
                <a:lnTo>
                  <a:pt x="1586" y="326"/>
                </a:lnTo>
                <a:lnTo>
                  <a:pt x="1587" y="311"/>
                </a:lnTo>
                <a:lnTo>
                  <a:pt x="1587" y="332"/>
                </a:lnTo>
                <a:lnTo>
                  <a:pt x="1587" y="327"/>
                </a:lnTo>
                <a:lnTo>
                  <a:pt x="1587" y="322"/>
                </a:lnTo>
                <a:lnTo>
                  <a:pt x="1588" y="322"/>
                </a:lnTo>
                <a:lnTo>
                  <a:pt x="1588" y="334"/>
                </a:lnTo>
                <a:lnTo>
                  <a:pt x="1589" y="336"/>
                </a:lnTo>
                <a:lnTo>
                  <a:pt x="1589" y="328"/>
                </a:lnTo>
                <a:lnTo>
                  <a:pt x="1589" y="332"/>
                </a:lnTo>
                <a:lnTo>
                  <a:pt x="1589" y="326"/>
                </a:lnTo>
                <a:lnTo>
                  <a:pt x="1590" y="329"/>
                </a:lnTo>
                <a:lnTo>
                  <a:pt x="1590" y="348"/>
                </a:lnTo>
                <a:lnTo>
                  <a:pt x="1590" y="339"/>
                </a:lnTo>
                <a:lnTo>
                  <a:pt x="1591" y="309"/>
                </a:lnTo>
                <a:lnTo>
                  <a:pt x="1591" y="315"/>
                </a:lnTo>
                <a:lnTo>
                  <a:pt x="1591" y="319"/>
                </a:lnTo>
                <a:lnTo>
                  <a:pt x="1591" y="325"/>
                </a:lnTo>
                <a:lnTo>
                  <a:pt x="1592" y="321"/>
                </a:lnTo>
                <a:lnTo>
                  <a:pt x="1592" y="324"/>
                </a:lnTo>
                <a:lnTo>
                  <a:pt x="1593" y="342"/>
                </a:lnTo>
                <a:lnTo>
                  <a:pt x="1593" y="346"/>
                </a:lnTo>
                <a:lnTo>
                  <a:pt x="1593" y="346"/>
                </a:lnTo>
                <a:lnTo>
                  <a:pt x="1593" y="339"/>
                </a:lnTo>
                <a:lnTo>
                  <a:pt x="1594" y="341"/>
                </a:lnTo>
                <a:lnTo>
                  <a:pt x="1594" y="339"/>
                </a:lnTo>
                <a:lnTo>
                  <a:pt x="1594" y="345"/>
                </a:lnTo>
                <a:lnTo>
                  <a:pt x="1595" y="320"/>
                </a:lnTo>
                <a:lnTo>
                  <a:pt x="1595" y="342"/>
                </a:lnTo>
                <a:lnTo>
                  <a:pt x="1595" y="331"/>
                </a:lnTo>
                <a:lnTo>
                  <a:pt x="1596" y="321"/>
                </a:lnTo>
                <a:lnTo>
                  <a:pt x="1596" y="344"/>
                </a:lnTo>
                <a:lnTo>
                  <a:pt x="1596" y="295"/>
                </a:lnTo>
                <a:lnTo>
                  <a:pt x="1597" y="239"/>
                </a:lnTo>
                <a:lnTo>
                  <a:pt x="1597" y="228"/>
                </a:lnTo>
                <a:lnTo>
                  <a:pt x="1597" y="236"/>
                </a:lnTo>
                <a:lnTo>
                  <a:pt x="1597" y="222"/>
                </a:lnTo>
                <a:lnTo>
                  <a:pt x="1598" y="252"/>
                </a:lnTo>
                <a:lnTo>
                  <a:pt x="1598" y="248"/>
                </a:lnTo>
                <a:lnTo>
                  <a:pt x="1598" y="263"/>
                </a:lnTo>
                <a:lnTo>
                  <a:pt x="1598" y="278"/>
                </a:lnTo>
                <a:lnTo>
                  <a:pt x="1599" y="261"/>
                </a:lnTo>
                <a:lnTo>
                  <a:pt x="1599" y="266"/>
                </a:lnTo>
                <a:lnTo>
                  <a:pt x="1600" y="263"/>
                </a:lnTo>
                <a:lnTo>
                  <a:pt x="1600" y="264"/>
                </a:lnTo>
                <a:lnTo>
                  <a:pt x="1600" y="262"/>
                </a:lnTo>
                <a:lnTo>
                  <a:pt x="1600" y="254"/>
                </a:lnTo>
                <a:lnTo>
                  <a:pt x="1601" y="229"/>
                </a:lnTo>
                <a:lnTo>
                  <a:pt x="1601" y="244"/>
                </a:lnTo>
                <a:lnTo>
                  <a:pt x="1601" y="253"/>
                </a:lnTo>
                <a:lnTo>
                  <a:pt x="1602" y="272"/>
                </a:lnTo>
                <a:lnTo>
                  <a:pt x="1602" y="287"/>
                </a:lnTo>
                <a:lnTo>
                  <a:pt x="1602" y="267"/>
                </a:lnTo>
                <a:lnTo>
                  <a:pt x="1602" y="246"/>
                </a:lnTo>
                <a:lnTo>
                  <a:pt x="1603" y="240"/>
                </a:lnTo>
                <a:lnTo>
                  <a:pt x="1603" y="245"/>
                </a:lnTo>
                <a:lnTo>
                  <a:pt x="1604" y="233"/>
                </a:lnTo>
                <a:lnTo>
                  <a:pt x="1604" y="216"/>
                </a:lnTo>
                <a:lnTo>
                  <a:pt x="1604" y="233"/>
                </a:lnTo>
                <a:lnTo>
                  <a:pt x="1604" y="268"/>
                </a:lnTo>
                <a:lnTo>
                  <a:pt x="1605" y="256"/>
                </a:lnTo>
                <a:lnTo>
                  <a:pt x="1605" y="247"/>
                </a:lnTo>
                <a:lnTo>
                  <a:pt x="1605" y="240"/>
                </a:lnTo>
                <a:lnTo>
                  <a:pt x="1606" y="249"/>
                </a:lnTo>
                <a:lnTo>
                  <a:pt x="1606" y="267"/>
                </a:lnTo>
                <a:lnTo>
                  <a:pt x="1606" y="257"/>
                </a:lnTo>
                <a:lnTo>
                  <a:pt x="1607" y="251"/>
                </a:lnTo>
                <a:lnTo>
                  <a:pt x="1607" y="256"/>
                </a:lnTo>
                <a:lnTo>
                  <a:pt x="1607" y="250"/>
                </a:lnTo>
                <a:lnTo>
                  <a:pt x="1608" y="249"/>
                </a:lnTo>
                <a:lnTo>
                  <a:pt x="1608" y="258"/>
                </a:lnTo>
                <a:lnTo>
                  <a:pt x="1608" y="216"/>
                </a:lnTo>
                <a:lnTo>
                  <a:pt x="1608" y="230"/>
                </a:lnTo>
                <a:lnTo>
                  <a:pt x="1609" y="220"/>
                </a:lnTo>
                <a:lnTo>
                  <a:pt x="1609" y="238"/>
                </a:lnTo>
                <a:lnTo>
                  <a:pt x="1609" y="281"/>
                </a:lnTo>
                <a:lnTo>
                  <a:pt x="1609" y="268"/>
                </a:lnTo>
                <a:lnTo>
                  <a:pt x="1610" y="260"/>
                </a:lnTo>
                <a:lnTo>
                  <a:pt x="1610" y="266"/>
                </a:lnTo>
                <a:lnTo>
                  <a:pt x="1611" y="222"/>
                </a:lnTo>
                <a:lnTo>
                  <a:pt x="1611" y="226"/>
                </a:lnTo>
                <a:lnTo>
                  <a:pt x="1611" y="211"/>
                </a:lnTo>
                <a:lnTo>
                  <a:pt x="1611" y="218"/>
                </a:lnTo>
                <a:lnTo>
                  <a:pt x="1612" y="216"/>
                </a:lnTo>
                <a:lnTo>
                  <a:pt x="1612" y="222"/>
                </a:lnTo>
                <a:lnTo>
                  <a:pt x="1612" y="229"/>
                </a:lnTo>
                <a:lnTo>
                  <a:pt x="1613" y="264"/>
                </a:lnTo>
                <a:lnTo>
                  <a:pt x="1613" y="265"/>
                </a:lnTo>
                <a:lnTo>
                  <a:pt x="1613" y="260"/>
                </a:lnTo>
                <a:lnTo>
                  <a:pt x="1613" y="256"/>
                </a:lnTo>
                <a:lnTo>
                  <a:pt x="1614" y="285"/>
                </a:lnTo>
                <a:lnTo>
                  <a:pt x="1614" y="291"/>
                </a:lnTo>
                <a:lnTo>
                  <a:pt x="1615" y="286"/>
                </a:lnTo>
                <a:lnTo>
                  <a:pt x="1615" y="290"/>
                </a:lnTo>
                <a:lnTo>
                  <a:pt x="1615" y="284"/>
                </a:lnTo>
                <a:lnTo>
                  <a:pt x="1615" y="266"/>
                </a:lnTo>
                <a:lnTo>
                  <a:pt x="1616" y="262"/>
                </a:lnTo>
                <a:lnTo>
                  <a:pt x="1616" y="228"/>
                </a:lnTo>
                <a:lnTo>
                  <a:pt x="1616" y="277"/>
                </a:lnTo>
                <a:lnTo>
                  <a:pt x="1617" y="248"/>
                </a:lnTo>
                <a:lnTo>
                  <a:pt x="1617" y="243"/>
                </a:lnTo>
                <a:lnTo>
                  <a:pt x="1617" y="243"/>
                </a:lnTo>
                <a:lnTo>
                  <a:pt x="1618" y="247"/>
                </a:lnTo>
                <a:lnTo>
                  <a:pt x="1618" y="252"/>
                </a:lnTo>
                <a:lnTo>
                  <a:pt x="1618" y="244"/>
                </a:lnTo>
                <a:lnTo>
                  <a:pt x="1619" y="234"/>
                </a:lnTo>
                <a:lnTo>
                  <a:pt x="1619" y="248"/>
                </a:lnTo>
                <a:lnTo>
                  <a:pt x="1619" y="250"/>
                </a:lnTo>
                <a:lnTo>
                  <a:pt x="1619" y="247"/>
                </a:lnTo>
                <a:lnTo>
                  <a:pt x="1620" y="249"/>
                </a:lnTo>
                <a:lnTo>
                  <a:pt x="1620" y="239"/>
                </a:lnTo>
                <a:lnTo>
                  <a:pt x="1620" y="266"/>
                </a:lnTo>
                <a:lnTo>
                  <a:pt x="1621" y="275"/>
                </a:lnTo>
                <a:lnTo>
                  <a:pt x="1621" y="270"/>
                </a:lnTo>
                <a:lnTo>
                  <a:pt x="1621" y="273"/>
                </a:lnTo>
                <a:lnTo>
                  <a:pt x="1622" y="246"/>
                </a:lnTo>
                <a:lnTo>
                  <a:pt x="1622" y="277"/>
                </a:lnTo>
                <a:lnTo>
                  <a:pt x="1622" y="283"/>
                </a:lnTo>
                <a:lnTo>
                  <a:pt x="1623" y="280"/>
                </a:lnTo>
                <a:lnTo>
                  <a:pt x="1623" y="269"/>
                </a:lnTo>
                <a:lnTo>
                  <a:pt x="1623" y="272"/>
                </a:lnTo>
                <a:lnTo>
                  <a:pt x="1623" y="273"/>
                </a:lnTo>
                <a:lnTo>
                  <a:pt x="1624" y="292"/>
                </a:lnTo>
                <a:lnTo>
                  <a:pt x="1624" y="277"/>
                </a:lnTo>
                <a:lnTo>
                  <a:pt x="1624" y="282"/>
                </a:lnTo>
                <a:lnTo>
                  <a:pt x="1624" y="288"/>
                </a:lnTo>
                <a:lnTo>
                  <a:pt x="1625" y="285"/>
                </a:lnTo>
                <a:lnTo>
                  <a:pt x="1625" y="289"/>
                </a:lnTo>
                <a:lnTo>
                  <a:pt x="1626" y="295"/>
                </a:lnTo>
                <a:lnTo>
                  <a:pt x="1626" y="280"/>
                </a:lnTo>
                <a:lnTo>
                  <a:pt x="1626" y="293"/>
                </a:lnTo>
                <a:lnTo>
                  <a:pt x="1626" y="274"/>
                </a:lnTo>
                <a:lnTo>
                  <a:pt x="1627" y="283"/>
                </a:lnTo>
                <a:lnTo>
                  <a:pt x="1627" y="295"/>
                </a:lnTo>
                <a:lnTo>
                  <a:pt x="1627" y="290"/>
                </a:lnTo>
                <a:lnTo>
                  <a:pt x="1628" y="289"/>
                </a:lnTo>
                <a:lnTo>
                  <a:pt x="1628" y="291"/>
                </a:lnTo>
                <a:lnTo>
                  <a:pt x="1628" y="283"/>
                </a:lnTo>
                <a:lnTo>
                  <a:pt x="1629" y="284"/>
                </a:lnTo>
                <a:lnTo>
                  <a:pt x="1629" y="307"/>
                </a:lnTo>
                <a:lnTo>
                  <a:pt x="1629" y="273"/>
                </a:lnTo>
                <a:lnTo>
                  <a:pt x="1630" y="281"/>
                </a:lnTo>
                <a:lnTo>
                  <a:pt x="1630" y="270"/>
                </a:lnTo>
                <a:lnTo>
                  <a:pt x="1630" y="266"/>
                </a:lnTo>
                <a:lnTo>
                  <a:pt x="1630" y="265"/>
                </a:lnTo>
                <a:lnTo>
                  <a:pt x="1631" y="249"/>
                </a:lnTo>
                <a:lnTo>
                  <a:pt x="1631" y="231"/>
                </a:lnTo>
                <a:lnTo>
                  <a:pt x="1631" y="280"/>
                </a:lnTo>
                <a:lnTo>
                  <a:pt x="1632" y="256"/>
                </a:lnTo>
                <a:lnTo>
                  <a:pt x="1632" y="268"/>
                </a:lnTo>
                <a:lnTo>
                  <a:pt x="1632" y="276"/>
                </a:lnTo>
                <a:lnTo>
                  <a:pt x="1633" y="276"/>
                </a:lnTo>
                <a:lnTo>
                  <a:pt x="1633" y="278"/>
                </a:lnTo>
                <a:lnTo>
                  <a:pt x="1633" y="277"/>
                </a:lnTo>
                <a:lnTo>
                  <a:pt x="1634" y="263"/>
                </a:lnTo>
                <a:lnTo>
                  <a:pt x="1634" y="254"/>
                </a:lnTo>
                <a:lnTo>
                  <a:pt x="1634" y="244"/>
                </a:lnTo>
                <a:lnTo>
                  <a:pt x="1634" y="259"/>
                </a:lnTo>
                <a:lnTo>
                  <a:pt x="1635" y="263"/>
                </a:lnTo>
                <a:lnTo>
                  <a:pt x="1635" y="261"/>
                </a:lnTo>
                <a:lnTo>
                  <a:pt x="1635" y="273"/>
                </a:lnTo>
                <a:lnTo>
                  <a:pt x="1636" y="299"/>
                </a:lnTo>
                <a:lnTo>
                  <a:pt x="1636" y="297"/>
                </a:lnTo>
                <a:lnTo>
                  <a:pt x="1636" y="320"/>
                </a:lnTo>
                <a:lnTo>
                  <a:pt x="1637" y="293"/>
                </a:lnTo>
                <a:lnTo>
                  <a:pt x="1637" y="248"/>
                </a:lnTo>
                <a:lnTo>
                  <a:pt x="1637" y="292"/>
                </a:lnTo>
                <a:lnTo>
                  <a:pt x="1638" y="319"/>
                </a:lnTo>
                <a:lnTo>
                  <a:pt x="1638" y="318"/>
                </a:lnTo>
                <a:lnTo>
                  <a:pt x="1638" y="294"/>
                </a:lnTo>
                <a:lnTo>
                  <a:pt x="1638" y="281"/>
                </a:lnTo>
                <a:lnTo>
                  <a:pt x="1639" y="292"/>
                </a:lnTo>
                <a:lnTo>
                  <a:pt x="1639" y="300"/>
                </a:lnTo>
                <a:lnTo>
                  <a:pt x="1640" y="315"/>
                </a:lnTo>
                <a:lnTo>
                  <a:pt x="1640" y="342"/>
                </a:lnTo>
                <a:lnTo>
                  <a:pt x="1640" y="331"/>
                </a:lnTo>
                <a:lnTo>
                  <a:pt x="1640" y="317"/>
                </a:lnTo>
                <a:lnTo>
                  <a:pt x="1641" y="355"/>
                </a:lnTo>
                <a:lnTo>
                  <a:pt x="1641" y="359"/>
                </a:lnTo>
                <a:lnTo>
                  <a:pt x="1641" y="365"/>
                </a:lnTo>
                <a:lnTo>
                  <a:pt x="1641" y="353"/>
                </a:lnTo>
                <a:lnTo>
                  <a:pt x="1642" y="351"/>
                </a:lnTo>
                <a:lnTo>
                  <a:pt x="1642" y="351"/>
                </a:lnTo>
                <a:lnTo>
                  <a:pt x="1642" y="359"/>
                </a:lnTo>
                <a:lnTo>
                  <a:pt x="1643" y="344"/>
                </a:lnTo>
                <a:lnTo>
                  <a:pt x="1643" y="358"/>
                </a:lnTo>
                <a:lnTo>
                  <a:pt x="1643" y="349"/>
                </a:lnTo>
                <a:lnTo>
                  <a:pt x="1644" y="334"/>
                </a:lnTo>
                <a:lnTo>
                  <a:pt x="1644" y="345"/>
                </a:lnTo>
                <a:lnTo>
                  <a:pt x="1644" y="338"/>
                </a:lnTo>
                <a:lnTo>
                  <a:pt x="1645" y="334"/>
                </a:lnTo>
                <a:lnTo>
                  <a:pt x="1645" y="334"/>
                </a:lnTo>
                <a:lnTo>
                  <a:pt x="1645" y="276"/>
                </a:lnTo>
                <a:lnTo>
                  <a:pt x="1645" y="272"/>
                </a:lnTo>
                <a:lnTo>
                  <a:pt x="1646" y="256"/>
                </a:lnTo>
                <a:lnTo>
                  <a:pt x="1646" y="256"/>
                </a:lnTo>
                <a:lnTo>
                  <a:pt x="1646" y="282"/>
                </a:lnTo>
                <a:lnTo>
                  <a:pt x="1647" y="277"/>
                </a:lnTo>
                <a:lnTo>
                  <a:pt x="1647" y="273"/>
                </a:lnTo>
                <a:lnTo>
                  <a:pt x="1647" y="265"/>
                </a:lnTo>
                <a:lnTo>
                  <a:pt x="1648" y="265"/>
                </a:lnTo>
                <a:lnTo>
                  <a:pt x="1648" y="273"/>
                </a:lnTo>
                <a:lnTo>
                  <a:pt x="1648" y="282"/>
                </a:lnTo>
                <a:lnTo>
                  <a:pt x="1649" y="273"/>
                </a:lnTo>
                <a:lnTo>
                  <a:pt x="1649" y="279"/>
                </a:lnTo>
                <a:lnTo>
                  <a:pt x="1649" y="275"/>
                </a:lnTo>
                <a:lnTo>
                  <a:pt x="1649" y="285"/>
                </a:lnTo>
                <a:lnTo>
                  <a:pt x="1650" y="274"/>
                </a:lnTo>
                <a:lnTo>
                  <a:pt x="1650" y="289"/>
                </a:lnTo>
                <a:lnTo>
                  <a:pt x="1651" y="297"/>
                </a:lnTo>
                <a:lnTo>
                  <a:pt x="1651" y="293"/>
                </a:lnTo>
                <a:lnTo>
                  <a:pt x="1651" y="264"/>
                </a:lnTo>
                <a:lnTo>
                  <a:pt x="1651" y="257"/>
                </a:lnTo>
                <a:lnTo>
                  <a:pt x="1652" y="277"/>
                </a:lnTo>
                <a:lnTo>
                  <a:pt x="1652" y="268"/>
                </a:lnTo>
                <a:lnTo>
                  <a:pt x="1652" y="257"/>
                </a:lnTo>
                <a:lnTo>
                  <a:pt x="1652" y="284"/>
                </a:lnTo>
                <a:lnTo>
                  <a:pt x="1653" y="247"/>
                </a:lnTo>
                <a:lnTo>
                  <a:pt x="1653" y="256"/>
                </a:lnTo>
                <a:lnTo>
                  <a:pt x="1653" y="255"/>
                </a:lnTo>
                <a:lnTo>
                  <a:pt x="1654" y="254"/>
                </a:lnTo>
                <a:lnTo>
                  <a:pt x="1654" y="259"/>
                </a:lnTo>
                <a:lnTo>
                  <a:pt x="1654" y="262"/>
                </a:lnTo>
                <a:lnTo>
                  <a:pt x="1655" y="286"/>
                </a:lnTo>
                <a:lnTo>
                  <a:pt x="1655" y="246"/>
                </a:lnTo>
                <a:lnTo>
                  <a:pt x="1655" y="244"/>
                </a:lnTo>
                <a:lnTo>
                  <a:pt x="1656" y="226"/>
                </a:lnTo>
                <a:lnTo>
                  <a:pt x="1656" y="226"/>
                </a:lnTo>
                <a:lnTo>
                  <a:pt x="1656" y="220"/>
                </a:lnTo>
                <a:lnTo>
                  <a:pt x="1656" y="218"/>
                </a:lnTo>
                <a:lnTo>
                  <a:pt x="1657" y="209"/>
                </a:lnTo>
                <a:lnTo>
                  <a:pt x="1657" y="233"/>
                </a:lnTo>
                <a:lnTo>
                  <a:pt x="1657" y="224"/>
                </a:lnTo>
                <a:lnTo>
                  <a:pt x="1658" y="236"/>
                </a:lnTo>
                <a:lnTo>
                  <a:pt x="1658" y="236"/>
                </a:lnTo>
                <a:lnTo>
                  <a:pt x="1658" y="220"/>
                </a:lnTo>
                <a:lnTo>
                  <a:pt x="1659" y="246"/>
                </a:lnTo>
                <a:lnTo>
                  <a:pt x="1659" y="243"/>
                </a:lnTo>
                <a:lnTo>
                  <a:pt x="1659" y="252"/>
                </a:lnTo>
                <a:lnTo>
                  <a:pt x="1660" y="255"/>
                </a:lnTo>
                <a:lnTo>
                  <a:pt x="1660" y="249"/>
                </a:lnTo>
                <a:lnTo>
                  <a:pt x="1660" y="232"/>
                </a:lnTo>
                <a:lnTo>
                  <a:pt x="1660" y="250"/>
                </a:lnTo>
                <a:lnTo>
                  <a:pt x="1661" y="258"/>
                </a:lnTo>
                <a:lnTo>
                  <a:pt x="1661" y="248"/>
                </a:lnTo>
                <a:lnTo>
                  <a:pt x="1662" y="242"/>
                </a:lnTo>
                <a:lnTo>
                  <a:pt x="1662" y="263"/>
                </a:lnTo>
                <a:lnTo>
                  <a:pt x="1662" y="232"/>
                </a:lnTo>
                <a:lnTo>
                  <a:pt x="1662" y="230"/>
                </a:lnTo>
                <a:lnTo>
                  <a:pt x="1663" y="240"/>
                </a:lnTo>
                <a:lnTo>
                  <a:pt x="1663" y="266"/>
                </a:lnTo>
                <a:lnTo>
                  <a:pt x="1663" y="274"/>
                </a:lnTo>
                <a:lnTo>
                  <a:pt x="1664" y="262"/>
                </a:lnTo>
                <a:lnTo>
                  <a:pt x="1664" y="295"/>
                </a:lnTo>
                <a:lnTo>
                  <a:pt x="1664" y="260"/>
                </a:lnTo>
                <a:lnTo>
                  <a:pt x="1664" y="260"/>
                </a:lnTo>
                <a:lnTo>
                  <a:pt x="1665" y="257"/>
                </a:lnTo>
                <a:lnTo>
                  <a:pt x="1665" y="280"/>
                </a:lnTo>
                <a:lnTo>
                  <a:pt x="1666" y="267"/>
                </a:lnTo>
                <a:lnTo>
                  <a:pt x="1666" y="269"/>
                </a:lnTo>
                <a:lnTo>
                  <a:pt x="1666" y="261"/>
                </a:lnTo>
                <a:lnTo>
                  <a:pt x="1666" y="278"/>
                </a:lnTo>
                <a:lnTo>
                  <a:pt x="1667" y="298"/>
                </a:lnTo>
                <a:lnTo>
                  <a:pt x="1667" y="284"/>
                </a:lnTo>
                <a:lnTo>
                  <a:pt x="1667" y="303"/>
                </a:lnTo>
                <a:lnTo>
                  <a:pt x="1667" y="280"/>
                </a:lnTo>
                <a:lnTo>
                  <a:pt x="1668" y="309"/>
                </a:lnTo>
                <a:lnTo>
                  <a:pt x="1668" y="292"/>
                </a:lnTo>
                <a:lnTo>
                  <a:pt x="1669" y="288"/>
                </a:lnTo>
                <a:lnTo>
                  <a:pt x="1669" y="312"/>
                </a:lnTo>
                <a:lnTo>
                  <a:pt x="1669" y="301"/>
                </a:lnTo>
                <a:lnTo>
                  <a:pt x="1669" y="278"/>
                </a:lnTo>
                <a:lnTo>
                  <a:pt x="1670" y="261"/>
                </a:lnTo>
                <a:lnTo>
                  <a:pt x="1670" y="259"/>
                </a:lnTo>
                <a:lnTo>
                  <a:pt x="1670" y="274"/>
                </a:lnTo>
                <a:lnTo>
                  <a:pt x="1671" y="279"/>
                </a:lnTo>
                <a:lnTo>
                  <a:pt x="1671" y="253"/>
                </a:lnTo>
                <a:lnTo>
                  <a:pt x="1671" y="252"/>
                </a:lnTo>
                <a:lnTo>
                  <a:pt x="1671" y="277"/>
                </a:lnTo>
                <a:lnTo>
                  <a:pt x="1672" y="267"/>
                </a:lnTo>
                <a:lnTo>
                  <a:pt x="1672" y="261"/>
                </a:lnTo>
                <a:lnTo>
                  <a:pt x="1673" y="252"/>
                </a:lnTo>
                <a:lnTo>
                  <a:pt x="1673" y="272"/>
                </a:lnTo>
                <a:lnTo>
                  <a:pt x="1673" y="263"/>
                </a:lnTo>
                <a:lnTo>
                  <a:pt x="1673" y="255"/>
                </a:lnTo>
                <a:lnTo>
                  <a:pt x="1674" y="262"/>
                </a:lnTo>
                <a:lnTo>
                  <a:pt x="1674" y="253"/>
                </a:lnTo>
                <a:lnTo>
                  <a:pt x="1674" y="277"/>
                </a:lnTo>
                <a:lnTo>
                  <a:pt x="1675" y="242"/>
                </a:lnTo>
                <a:lnTo>
                  <a:pt x="1675" y="282"/>
                </a:lnTo>
                <a:lnTo>
                  <a:pt x="1675" y="240"/>
                </a:lnTo>
                <a:lnTo>
                  <a:pt x="1675" y="281"/>
                </a:lnTo>
                <a:lnTo>
                  <a:pt x="1676" y="240"/>
                </a:lnTo>
                <a:lnTo>
                  <a:pt x="1676" y="277"/>
                </a:lnTo>
                <a:lnTo>
                  <a:pt x="1677" y="256"/>
                </a:lnTo>
                <a:lnTo>
                  <a:pt x="1677" y="254"/>
                </a:lnTo>
                <a:lnTo>
                  <a:pt x="1677" y="260"/>
                </a:lnTo>
                <a:lnTo>
                  <a:pt x="1677" y="250"/>
                </a:lnTo>
                <a:lnTo>
                  <a:pt x="1678" y="294"/>
                </a:lnTo>
                <a:lnTo>
                  <a:pt x="1678" y="254"/>
                </a:lnTo>
                <a:lnTo>
                  <a:pt x="1678" y="246"/>
                </a:lnTo>
                <a:lnTo>
                  <a:pt x="1679" y="275"/>
                </a:lnTo>
                <a:lnTo>
                  <a:pt x="1679" y="287"/>
                </a:lnTo>
                <a:lnTo>
                  <a:pt x="1679" y="283"/>
                </a:lnTo>
                <a:lnTo>
                  <a:pt x="1680" y="281"/>
                </a:lnTo>
                <a:lnTo>
                  <a:pt x="1680" y="284"/>
                </a:lnTo>
                <a:lnTo>
                  <a:pt x="1680" y="257"/>
                </a:lnTo>
                <a:lnTo>
                  <a:pt x="1681" y="268"/>
                </a:lnTo>
                <a:lnTo>
                  <a:pt x="1681" y="265"/>
                </a:lnTo>
                <a:lnTo>
                  <a:pt x="1681" y="263"/>
                </a:lnTo>
                <a:lnTo>
                  <a:pt x="1681" y="275"/>
                </a:lnTo>
                <a:lnTo>
                  <a:pt x="1682" y="261"/>
                </a:lnTo>
                <a:lnTo>
                  <a:pt x="1682" y="274"/>
                </a:lnTo>
                <a:lnTo>
                  <a:pt x="1682" y="251"/>
                </a:lnTo>
                <a:lnTo>
                  <a:pt x="1682" y="254"/>
                </a:lnTo>
                <a:lnTo>
                  <a:pt x="1683" y="248"/>
                </a:lnTo>
                <a:lnTo>
                  <a:pt x="1683" y="235"/>
                </a:lnTo>
                <a:lnTo>
                  <a:pt x="1684" y="249"/>
                </a:lnTo>
                <a:lnTo>
                  <a:pt x="1684" y="252"/>
                </a:lnTo>
                <a:lnTo>
                  <a:pt x="1684" y="262"/>
                </a:lnTo>
                <a:lnTo>
                  <a:pt x="1684" y="250"/>
                </a:lnTo>
                <a:lnTo>
                  <a:pt x="1685" y="260"/>
                </a:lnTo>
                <a:lnTo>
                  <a:pt x="1685" y="235"/>
                </a:lnTo>
                <a:lnTo>
                  <a:pt x="1685" y="246"/>
                </a:lnTo>
                <a:lnTo>
                  <a:pt x="1686" y="284"/>
                </a:lnTo>
                <a:lnTo>
                  <a:pt x="1686" y="294"/>
                </a:lnTo>
                <a:lnTo>
                  <a:pt x="1686" y="295"/>
                </a:lnTo>
                <a:lnTo>
                  <a:pt x="1686" y="319"/>
                </a:lnTo>
                <a:lnTo>
                  <a:pt x="1687" y="341"/>
                </a:lnTo>
                <a:lnTo>
                  <a:pt x="1687" y="303"/>
                </a:lnTo>
                <a:lnTo>
                  <a:pt x="1688" y="325"/>
                </a:lnTo>
                <a:lnTo>
                  <a:pt x="1688" y="321"/>
                </a:lnTo>
                <a:lnTo>
                  <a:pt x="1688" y="337"/>
                </a:lnTo>
                <a:lnTo>
                  <a:pt x="1688" y="333"/>
                </a:lnTo>
                <a:lnTo>
                  <a:pt x="1689" y="323"/>
                </a:lnTo>
                <a:lnTo>
                  <a:pt x="1689" y="321"/>
                </a:lnTo>
                <a:lnTo>
                  <a:pt x="1689" y="293"/>
                </a:lnTo>
                <a:lnTo>
                  <a:pt x="1690" y="295"/>
                </a:lnTo>
                <a:lnTo>
                  <a:pt x="1690" y="283"/>
                </a:lnTo>
                <a:lnTo>
                  <a:pt x="1690" y="286"/>
                </a:lnTo>
                <a:lnTo>
                  <a:pt x="1691" y="286"/>
                </a:lnTo>
                <a:lnTo>
                  <a:pt x="1691" y="278"/>
                </a:lnTo>
                <a:lnTo>
                  <a:pt x="1691" y="279"/>
                </a:lnTo>
                <a:lnTo>
                  <a:pt x="1692" y="285"/>
                </a:lnTo>
                <a:lnTo>
                  <a:pt x="1692" y="283"/>
                </a:lnTo>
                <a:lnTo>
                  <a:pt x="1692" y="300"/>
                </a:lnTo>
                <a:lnTo>
                  <a:pt x="1692" y="328"/>
                </a:lnTo>
                <a:lnTo>
                  <a:pt x="1693" y="308"/>
                </a:lnTo>
                <a:lnTo>
                  <a:pt x="1693" y="321"/>
                </a:lnTo>
                <a:lnTo>
                  <a:pt x="1693" y="284"/>
                </a:lnTo>
                <a:lnTo>
                  <a:pt x="1693" y="271"/>
                </a:lnTo>
                <a:lnTo>
                  <a:pt x="1694" y="254"/>
                </a:lnTo>
                <a:lnTo>
                  <a:pt x="1694" y="275"/>
                </a:lnTo>
                <a:lnTo>
                  <a:pt x="1695" y="260"/>
                </a:lnTo>
                <a:lnTo>
                  <a:pt x="1695" y="281"/>
                </a:lnTo>
                <a:lnTo>
                  <a:pt x="1695" y="280"/>
                </a:lnTo>
                <a:lnTo>
                  <a:pt x="1696" y="295"/>
                </a:lnTo>
                <a:lnTo>
                  <a:pt x="1696" y="276"/>
                </a:lnTo>
                <a:lnTo>
                  <a:pt x="1696" y="280"/>
                </a:lnTo>
                <a:lnTo>
                  <a:pt x="1696" y="285"/>
                </a:lnTo>
                <a:lnTo>
                  <a:pt x="1697" y="253"/>
                </a:lnTo>
                <a:lnTo>
                  <a:pt x="1697" y="258"/>
                </a:lnTo>
                <a:lnTo>
                  <a:pt x="1697" y="248"/>
                </a:lnTo>
                <a:lnTo>
                  <a:pt x="1697" y="237"/>
                </a:lnTo>
                <a:lnTo>
                  <a:pt x="1698" y="252"/>
                </a:lnTo>
                <a:lnTo>
                  <a:pt x="1698" y="247"/>
                </a:lnTo>
                <a:lnTo>
                  <a:pt x="1699" y="260"/>
                </a:lnTo>
                <a:lnTo>
                  <a:pt x="1699" y="281"/>
                </a:lnTo>
                <a:lnTo>
                  <a:pt x="1699" y="322"/>
                </a:lnTo>
                <a:lnTo>
                  <a:pt x="1699" y="299"/>
                </a:lnTo>
                <a:lnTo>
                  <a:pt x="1700" y="303"/>
                </a:lnTo>
                <a:lnTo>
                  <a:pt x="1700" y="311"/>
                </a:lnTo>
                <a:lnTo>
                  <a:pt x="1700" y="309"/>
                </a:lnTo>
                <a:lnTo>
                  <a:pt x="1701" y="279"/>
                </a:lnTo>
                <a:lnTo>
                  <a:pt x="1701" y="281"/>
                </a:lnTo>
                <a:lnTo>
                  <a:pt x="1701" y="270"/>
                </a:lnTo>
                <a:lnTo>
                  <a:pt x="1702" y="267"/>
                </a:lnTo>
                <a:lnTo>
                  <a:pt x="1702" y="242"/>
                </a:lnTo>
                <a:lnTo>
                  <a:pt x="1702" y="264"/>
                </a:lnTo>
                <a:lnTo>
                  <a:pt x="1703" y="315"/>
                </a:lnTo>
                <a:lnTo>
                  <a:pt x="1703" y="270"/>
                </a:lnTo>
                <a:lnTo>
                  <a:pt x="1703" y="279"/>
                </a:lnTo>
                <a:lnTo>
                  <a:pt x="1703" y="277"/>
                </a:lnTo>
                <a:lnTo>
                  <a:pt x="1704" y="269"/>
                </a:lnTo>
                <a:lnTo>
                  <a:pt x="1704" y="284"/>
                </a:lnTo>
                <a:lnTo>
                  <a:pt x="1704" y="305"/>
                </a:lnTo>
                <a:lnTo>
                  <a:pt x="1705" y="278"/>
                </a:lnTo>
                <a:lnTo>
                  <a:pt x="1705" y="282"/>
                </a:lnTo>
                <a:lnTo>
                  <a:pt x="1705" y="281"/>
                </a:lnTo>
                <a:lnTo>
                  <a:pt x="1706" y="272"/>
                </a:lnTo>
                <a:lnTo>
                  <a:pt x="1706" y="272"/>
                </a:lnTo>
                <a:lnTo>
                  <a:pt x="1706" y="264"/>
                </a:lnTo>
                <a:lnTo>
                  <a:pt x="1707" y="308"/>
                </a:lnTo>
                <a:lnTo>
                  <a:pt x="1707" y="303"/>
                </a:lnTo>
                <a:lnTo>
                  <a:pt x="1707" y="292"/>
                </a:lnTo>
                <a:lnTo>
                  <a:pt x="1707" y="277"/>
                </a:lnTo>
                <a:lnTo>
                  <a:pt x="1708" y="274"/>
                </a:lnTo>
                <a:lnTo>
                  <a:pt x="1708" y="291"/>
                </a:lnTo>
                <a:lnTo>
                  <a:pt x="1708" y="287"/>
                </a:lnTo>
                <a:lnTo>
                  <a:pt x="1708" y="287"/>
                </a:lnTo>
                <a:lnTo>
                  <a:pt x="1709" y="302"/>
                </a:lnTo>
                <a:lnTo>
                  <a:pt x="1709" y="286"/>
                </a:lnTo>
                <a:lnTo>
                  <a:pt x="1710" y="256"/>
                </a:lnTo>
                <a:lnTo>
                  <a:pt x="1710" y="244"/>
                </a:lnTo>
                <a:lnTo>
                  <a:pt x="1710" y="220"/>
                </a:lnTo>
                <a:lnTo>
                  <a:pt x="1710" y="244"/>
                </a:lnTo>
                <a:lnTo>
                  <a:pt x="1711" y="279"/>
                </a:lnTo>
                <a:lnTo>
                  <a:pt x="1711" y="275"/>
                </a:lnTo>
                <a:lnTo>
                  <a:pt x="1711" y="259"/>
                </a:lnTo>
                <a:lnTo>
                  <a:pt x="1712" y="279"/>
                </a:lnTo>
                <a:lnTo>
                  <a:pt x="1712" y="311"/>
                </a:lnTo>
                <a:lnTo>
                  <a:pt x="1712" y="294"/>
                </a:lnTo>
                <a:lnTo>
                  <a:pt x="1713" y="286"/>
                </a:lnTo>
                <a:lnTo>
                  <a:pt x="1713" y="285"/>
                </a:lnTo>
                <a:lnTo>
                  <a:pt x="1713" y="298"/>
                </a:lnTo>
                <a:lnTo>
                  <a:pt x="1714" y="302"/>
                </a:lnTo>
                <a:lnTo>
                  <a:pt x="1714" y="275"/>
                </a:lnTo>
                <a:lnTo>
                  <a:pt x="1714" y="279"/>
                </a:lnTo>
                <a:lnTo>
                  <a:pt x="1714" y="254"/>
                </a:lnTo>
                <a:lnTo>
                  <a:pt x="1715" y="250"/>
                </a:lnTo>
                <a:lnTo>
                  <a:pt x="1715" y="245"/>
                </a:lnTo>
                <a:lnTo>
                  <a:pt x="1715" y="257"/>
                </a:lnTo>
                <a:lnTo>
                  <a:pt x="1716" y="250"/>
                </a:lnTo>
                <a:lnTo>
                  <a:pt x="1716" y="245"/>
                </a:lnTo>
                <a:lnTo>
                  <a:pt x="1716" y="272"/>
                </a:lnTo>
                <a:lnTo>
                  <a:pt x="1717" y="232"/>
                </a:lnTo>
                <a:lnTo>
                  <a:pt x="1717" y="233"/>
                </a:lnTo>
                <a:lnTo>
                  <a:pt x="1717" y="226"/>
                </a:lnTo>
                <a:lnTo>
                  <a:pt x="1718" y="232"/>
                </a:lnTo>
                <a:lnTo>
                  <a:pt x="1718" y="216"/>
                </a:lnTo>
                <a:lnTo>
                  <a:pt x="1718" y="226"/>
                </a:lnTo>
                <a:lnTo>
                  <a:pt x="1718" y="212"/>
                </a:lnTo>
                <a:lnTo>
                  <a:pt x="1719" y="219"/>
                </a:lnTo>
                <a:lnTo>
                  <a:pt x="1719" y="221"/>
                </a:lnTo>
                <a:lnTo>
                  <a:pt x="1719" y="190"/>
                </a:lnTo>
                <a:lnTo>
                  <a:pt x="1720" y="221"/>
                </a:lnTo>
                <a:lnTo>
                  <a:pt x="1720" y="244"/>
                </a:lnTo>
                <a:lnTo>
                  <a:pt x="1720" y="238"/>
                </a:lnTo>
                <a:lnTo>
                  <a:pt x="1721" y="242"/>
                </a:lnTo>
                <a:lnTo>
                  <a:pt x="1721" y="263"/>
                </a:lnTo>
                <a:lnTo>
                  <a:pt x="1721" y="260"/>
                </a:lnTo>
                <a:lnTo>
                  <a:pt x="1722" y="231"/>
                </a:lnTo>
                <a:lnTo>
                  <a:pt x="1722" y="222"/>
                </a:lnTo>
                <a:lnTo>
                  <a:pt x="1722" y="238"/>
                </a:lnTo>
                <a:lnTo>
                  <a:pt x="1722" y="238"/>
                </a:lnTo>
                <a:lnTo>
                  <a:pt x="1723" y="234"/>
                </a:lnTo>
                <a:lnTo>
                  <a:pt x="1723" y="233"/>
                </a:lnTo>
                <a:lnTo>
                  <a:pt x="1724" y="234"/>
                </a:lnTo>
                <a:lnTo>
                  <a:pt x="1724" y="211"/>
                </a:lnTo>
                <a:lnTo>
                  <a:pt x="1724" y="238"/>
                </a:lnTo>
                <a:lnTo>
                  <a:pt x="1724" y="237"/>
                </a:lnTo>
                <a:lnTo>
                  <a:pt x="1725" y="220"/>
                </a:lnTo>
                <a:lnTo>
                  <a:pt x="1725" y="228"/>
                </a:lnTo>
                <a:lnTo>
                  <a:pt x="1725" y="229"/>
                </a:lnTo>
                <a:lnTo>
                  <a:pt x="1725" y="212"/>
                </a:lnTo>
                <a:lnTo>
                  <a:pt x="1726" y="234"/>
                </a:lnTo>
                <a:lnTo>
                  <a:pt x="1726" y="244"/>
                </a:lnTo>
                <a:lnTo>
                  <a:pt x="1726" y="246"/>
                </a:lnTo>
                <a:lnTo>
                  <a:pt x="1727" y="234"/>
                </a:lnTo>
                <a:lnTo>
                  <a:pt x="1727" y="242"/>
                </a:lnTo>
                <a:lnTo>
                  <a:pt x="1727" y="266"/>
                </a:lnTo>
                <a:lnTo>
                  <a:pt x="1728" y="275"/>
                </a:lnTo>
                <a:lnTo>
                  <a:pt x="1728" y="284"/>
                </a:lnTo>
                <a:lnTo>
                  <a:pt x="1728" y="277"/>
                </a:lnTo>
                <a:lnTo>
                  <a:pt x="1729" y="312"/>
                </a:lnTo>
                <a:lnTo>
                  <a:pt x="1729" y="300"/>
                </a:lnTo>
                <a:lnTo>
                  <a:pt x="1729" y="307"/>
                </a:lnTo>
                <a:lnTo>
                  <a:pt x="1729" y="299"/>
                </a:lnTo>
                <a:lnTo>
                  <a:pt x="1730" y="305"/>
                </a:lnTo>
                <a:lnTo>
                  <a:pt x="1730" y="301"/>
                </a:lnTo>
                <a:lnTo>
                  <a:pt x="1731" y="289"/>
                </a:lnTo>
                <a:lnTo>
                  <a:pt x="1731" y="266"/>
                </a:lnTo>
                <a:lnTo>
                  <a:pt x="1731" y="288"/>
                </a:lnTo>
                <a:lnTo>
                  <a:pt x="1731" y="288"/>
                </a:lnTo>
                <a:lnTo>
                  <a:pt x="1732" y="290"/>
                </a:lnTo>
                <a:lnTo>
                  <a:pt x="1732" y="295"/>
                </a:lnTo>
                <a:lnTo>
                  <a:pt x="1732" y="287"/>
                </a:lnTo>
                <a:lnTo>
                  <a:pt x="1733" y="294"/>
                </a:lnTo>
                <a:lnTo>
                  <a:pt x="1733" y="288"/>
                </a:lnTo>
                <a:lnTo>
                  <a:pt x="1733" y="276"/>
                </a:lnTo>
                <a:lnTo>
                  <a:pt x="1733" y="290"/>
                </a:lnTo>
                <a:lnTo>
                  <a:pt x="1734" y="291"/>
                </a:lnTo>
                <a:lnTo>
                  <a:pt x="1734" y="263"/>
                </a:lnTo>
                <a:lnTo>
                  <a:pt x="1735" y="244"/>
                </a:lnTo>
                <a:lnTo>
                  <a:pt x="1735" y="223"/>
                </a:lnTo>
                <a:lnTo>
                  <a:pt x="1735" y="228"/>
                </a:lnTo>
                <a:lnTo>
                  <a:pt x="1735" y="235"/>
                </a:lnTo>
                <a:lnTo>
                  <a:pt x="1736" y="247"/>
                </a:lnTo>
                <a:lnTo>
                  <a:pt x="1736" y="240"/>
                </a:lnTo>
                <a:lnTo>
                  <a:pt x="1736" y="251"/>
                </a:lnTo>
                <a:lnTo>
                  <a:pt x="1737" y="260"/>
                </a:lnTo>
                <a:lnTo>
                  <a:pt x="1737" y="265"/>
                </a:lnTo>
                <a:lnTo>
                  <a:pt x="1737" y="250"/>
                </a:lnTo>
                <a:lnTo>
                  <a:pt x="1737" y="242"/>
                </a:lnTo>
                <a:lnTo>
                  <a:pt x="1738" y="239"/>
                </a:lnTo>
                <a:lnTo>
                  <a:pt x="1738" y="230"/>
                </a:lnTo>
                <a:lnTo>
                  <a:pt x="1739" y="234"/>
                </a:lnTo>
                <a:lnTo>
                  <a:pt x="1739" y="237"/>
                </a:lnTo>
                <a:lnTo>
                  <a:pt x="1739" y="241"/>
                </a:lnTo>
                <a:lnTo>
                  <a:pt x="1739" y="244"/>
                </a:lnTo>
                <a:lnTo>
                  <a:pt x="1740" y="238"/>
                </a:lnTo>
                <a:lnTo>
                  <a:pt x="1740" y="226"/>
                </a:lnTo>
                <a:lnTo>
                  <a:pt x="1740" y="217"/>
                </a:lnTo>
                <a:lnTo>
                  <a:pt x="1740" y="270"/>
                </a:lnTo>
                <a:lnTo>
                  <a:pt x="1741" y="239"/>
                </a:lnTo>
                <a:lnTo>
                  <a:pt x="1741" y="243"/>
                </a:lnTo>
                <a:lnTo>
                  <a:pt x="1742" y="227"/>
                </a:lnTo>
                <a:lnTo>
                  <a:pt x="1742" y="238"/>
                </a:lnTo>
                <a:lnTo>
                  <a:pt x="1742" y="248"/>
                </a:lnTo>
                <a:lnTo>
                  <a:pt x="1742" y="246"/>
                </a:lnTo>
                <a:lnTo>
                  <a:pt x="1743" y="223"/>
                </a:lnTo>
                <a:lnTo>
                  <a:pt x="1743" y="230"/>
                </a:lnTo>
                <a:lnTo>
                  <a:pt x="1743" y="240"/>
                </a:lnTo>
                <a:lnTo>
                  <a:pt x="1744" y="253"/>
                </a:lnTo>
                <a:lnTo>
                  <a:pt x="1744" y="214"/>
                </a:lnTo>
                <a:lnTo>
                  <a:pt x="1744" y="242"/>
                </a:lnTo>
                <a:lnTo>
                  <a:pt x="1744" y="263"/>
                </a:lnTo>
                <a:lnTo>
                  <a:pt x="1745" y="246"/>
                </a:lnTo>
                <a:lnTo>
                  <a:pt x="1745" y="235"/>
                </a:lnTo>
                <a:lnTo>
                  <a:pt x="1746" y="233"/>
                </a:lnTo>
                <a:lnTo>
                  <a:pt x="1746" y="236"/>
                </a:lnTo>
                <a:lnTo>
                  <a:pt x="1746" y="258"/>
                </a:lnTo>
                <a:lnTo>
                  <a:pt x="1746" y="250"/>
                </a:lnTo>
                <a:lnTo>
                  <a:pt x="1747" y="251"/>
                </a:lnTo>
                <a:lnTo>
                  <a:pt x="1747" y="224"/>
                </a:lnTo>
                <a:lnTo>
                  <a:pt x="1747" y="238"/>
                </a:lnTo>
                <a:lnTo>
                  <a:pt x="1748" y="224"/>
                </a:lnTo>
                <a:lnTo>
                  <a:pt x="1748" y="224"/>
                </a:lnTo>
                <a:lnTo>
                  <a:pt x="1748" y="219"/>
                </a:lnTo>
                <a:lnTo>
                  <a:pt x="1748" y="230"/>
                </a:lnTo>
                <a:lnTo>
                  <a:pt x="1749" y="222"/>
                </a:lnTo>
                <a:lnTo>
                  <a:pt x="1749" y="224"/>
                </a:lnTo>
                <a:lnTo>
                  <a:pt x="1750" y="218"/>
                </a:lnTo>
                <a:lnTo>
                  <a:pt x="1750" y="230"/>
                </a:lnTo>
                <a:lnTo>
                  <a:pt x="1750" y="235"/>
                </a:lnTo>
                <a:lnTo>
                  <a:pt x="1750" y="246"/>
                </a:lnTo>
                <a:lnTo>
                  <a:pt x="1751" y="213"/>
                </a:lnTo>
                <a:lnTo>
                  <a:pt x="1751" y="258"/>
                </a:lnTo>
                <a:lnTo>
                  <a:pt x="1751" y="260"/>
                </a:lnTo>
                <a:lnTo>
                  <a:pt x="1751" y="234"/>
                </a:lnTo>
                <a:lnTo>
                  <a:pt x="1752" y="232"/>
                </a:lnTo>
                <a:lnTo>
                  <a:pt x="1752" y="262"/>
                </a:lnTo>
                <a:lnTo>
                  <a:pt x="1753" y="250"/>
                </a:lnTo>
                <a:lnTo>
                  <a:pt x="1753" y="247"/>
                </a:lnTo>
                <a:lnTo>
                  <a:pt x="1753" y="263"/>
                </a:lnTo>
                <a:lnTo>
                  <a:pt x="1753" y="275"/>
                </a:lnTo>
                <a:lnTo>
                  <a:pt x="1754" y="270"/>
                </a:lnTo>
                <a:lnTo>
                  <a:pt x="1754" y="257"/>
                </a:lnTo>
                <a:lnTo>
                  <a:pt x="1754" y="252"/>
                </a:lnTo>
                <a:lnTo>
                  <a:pt x="1755" y="251"/>
                </a:lnTo>
                <a:lnTo>
                  <a:pt x="1755" y="259"/>
                </a:lnTo>
                <a:lnTo>
                  <a:pt x="1755" y="260"/>
                </a:lnTo>
                <a:lnTo>
                  <a:pt x="1755" y="260"/>
                </a:lnTo>
                <a:lnTo>
                  <a:pt x="1756" y="258"/>
                </a:lnTo>
                <a:lnTo>
                  <a:pt x="1756" y="254"/>
                </a:lnTo>
                <a:lnTo>
                  <a:pt x="1757" y="255"/>
                </a:lnTo>
                <a:lnTo>
                  <a:pt x="1757" y="244"/>
                </a:lnTo>
                <a:lnTo>
                  <a:pt x="1757" y="232"/>
                </a:lnTo>
                <a:lnTo>
                  <a:pt x="1757" y="246"/>
                </a:lnTo>
                <a:lnTo>
                  <a:pt x="1758" y="251"/>
                </a:lnTo>
                <a:lnTo>
                  <a:pt x="1758" y="249"/>
                </a:lnTo>
                <a:lnTo>
                  <a:pt x="1758" y="238"/>
                </a:lnTo>
                <a:lnTo>
                  <a:pt x="1759" y="255"/>
                </a:lnTo>
                <a:lnTo>
                  <a:pt x="1759" y="278"/>
                </a:lnTo>
                <a:lnTo>
                  <a:pt x="1759" y="280"/>
                </a:lnTo>
                <a:lnTo>
                  <a:pt x="1759" y="263"/>
                </a:lnTo>
                <a:lnTo>
                  <a:pt x="1760" y="252"/>
                </a:lnTo>
                <a:lnTo>
                  <a:pt x="1760" y="226"/>
                </a:lnTo>
                <a:lnTo>
                  <a:pt x="1761" y="251"/>
                </a:lnTo>
                <a:lnTo>
                  <a:pt x="1761" y="249"/>
                </a:lnTo>
                <a:lnTo>
                  <a:pt x="1761" y="226"/>
                </a:lnTo>
                <a:lnTo>
                  <a:pt x="1761" y="265"/>
                </a:lnTo>
                <a:lnTo>
                  <a:pt x="1762" y="261"/>
                </a:lnTo>
                <a:lnTo>
                  <a:pt x="1762" y="263"/>
                </a:lnTo>
                <a:lnTo>
                  <a:pt x="1762" y="244"/>
                </a:lnTo>
                <a:lnTo>
                  <a:pt x="1763" y="235"/>
                </a:lnTo>
                <a:lnTo>
                  <a:pt x="1763" y="235"/>
                </a:lnTo>
                <a:lnTo>
                  <a:pt x="1763" y="230"/>
                </a:lnTo>
                <a:lnTo>
                  <a:pt x="1764" y="229"/>
                </a:lnTo>
                <a:lnTo>
                  <a:pt x="1764" y="258"/>
                </a:lnTo>
                <a:lnTo>
                  <a:pt x="1764" y="264"/>
                </a:lnTo>
                <a:lnTo>
                  <a:pt x="1765" y="258"/>
                </a:lnTo>
                <a:lnTo>
                  <a:pt x="1765" y="279"/>
                </a:lnTo>
                <a:lnTo>
                  <a:pt x="1765" y="277"/>
                </a:lnTo>
                <a:lnTo>
                  <a:pt x="1765" y="252"/>
                </a:lnTo>
                <a:lnTo>
                  <a:pt x="1766" y="283"/>
                </a:lnTo>
                <a:lnTo>
                  <a:pt x="1766" y="256"/>
                </a:lnTo>
                <a:lnTo>
                  <a:pt x="1766" y="250"/>
                </a:lnTo>
                <a:lnTo>
                  <a:pt x="1766" y="237"/>
                </a:lnTo>
                <a:lnTo>
                  <a:pt x="1767" y="208"/>
                </a:lnTo>
                <a:lnTo>
                  <a:pt x="1767" y="220"/>
                </a:lnTo>
                <a:lnTo>
                  <a:pt x="1768" y="207"/>
                </a:lnTo>
                <a:lnTo>
                  <a:pt x="1768" y="200"/>
                </a:lnTo>
                <a:lnTo>
                  <a:pt x="1768" y="262"/>
                </a:lnTo>
                <a:lnTo>
                  <a:pt x="1768" y="232"/>
                </a:lnTo>
                <a:lnTo>
                  <a:pt x="1769" y="249"/>
                </a:lnTo>
                <a:lnTo>
                  <a:pt x="1769" y="242"/>
                </a:lnTo>
                <a:lnTo>
                  <a:pt x="1769" y="243"/>
                </a:lnTo>
                <a:lnTo>
                  <a:pt x="1770" y="248"/>
                </a:lnTo>
                <a:lnTo>
                  <a:pt x="1770" y="238"/>
                </a:lnTo>
                <a:lnTo>
                  <a:pt x="1770" y="250"/>
                </a:lnTo>
                <a:lnTo>
                  <a:pt x="1770" y="279"/>
                </a:lnTo>
                <a:lnTo>
                  <a:pt x="1771" y="275"/>
                </a:lnTo>
                <a:lnTo>
                  <a:pt x="1771" y="261"/>
                </a:lnTo>
                <a:lnTo>
                  <a:pt x="1772" y="255"/>
                </a:lnTo>
                <a:lnTo>
                  <a:pt x="1772" y="269"/>
                </a:lnTo>
                <a:lnTo>
                  <a:pt x="1772" y="250"/>
                </a:lnTo>
                <a:lnTo>
                  <a:pt x="1772" y="248"/>
                </a:lnTo>
                <a:lnTo>
                  <a:pt x="1773" y="219"/>
                </a:lnTo>
                <a:lnTo>
                  <a:pt x="1773" y="208"/>
                </a:lnTo>
                <a:lnTo>
                  <a:pt x="1773" y="206"/>
                </a:lnTo>
                <a:lnTo>
                  <a:pt x="1774" y="222"/>
                </a:lnTo>
                <a:lnTo>
                  <a:pt x="1774" y="227"/>
                </a:lnTo>
                <a:lnTo>
                  <a:pt x="1774" y="235"/>
                </a:lnTo>
                <a:lnTo>
                  <a:pt x="1775" y="222"/>
                </a:lnTo>
                <a:lnTo>
                  <a:pt x="1775" y="238"/>
                </a:lnTo>
                <a:lnTo>
                  <a:pt x="1775" y="228"/>
                </a:lnTo>
                <a:lnTo>
                  <a:pt x="1776" y="226"/>
                </a:lnTo>
                <a:lnTo>
                  <a:pt x="1776" y="230"/>
                </a:lnTo>
                <a:lnTo>
                  <a:pt x="1776" y="281"/>
                </a:lnTo>
                <a:lnTo>
                  <a:pt x="1776" y="263"/>
                </a:lnTo>
                <a:lnTo>
                  <a:pt x="1777" y="244"/>
                </a:lnTo>
                <a:lnTo>
                  <a:pt x="1777" y="264"/>
                </a:lnTo>
                <a:lnTo>
                  <a:pt x="1777" y="255"/>
                </a:lnTo>
                <a:lnTo>
                  <a:pt x="1778" y="236"/>
                </a:lnTo>
                <a:lnTo>
                  <a:pt x="1778" y="232"/>
                </a:lnTo>
                <a:lnTo>
                  <a:pt x="1778" y="263"/>
                </a:lnTo>
                <a:lnTo>
                  <a:pt x="1779" y="272"/>
                </a:lnTo>
                <a:lnTo>
                  <a:pt x="1779" y="263"/>
                </a:lnTo>
                <a:lnTo>
                  <a:pt x="1779" y="245"/>
                </a:lnTo>
                <a:lnTo>
                  <a:pt x="1780" y="271"/>
                </a:lnTo>
                <a:lnTo>
                  <a:pt x="1780" y="276"/>
                </a:lnTo>
                <a:lnTo>
                  <a:pt x="1780" y="252"/>
                </a:lnTo>
                <a:lnTo>
                  <a:pt x="1780" y="250"/>
                </a:lnTo>
                <a:lnTo>
                  <a:pt x="1781" y="276"/>
                </a:lnTo>
                <a:lnTo>
                  <a:pt x="1781" y="279"/>
                </a:lnTo>
                <a:lnTo>
                  <a:pt x="1781" y="255"/>
                </a:lnTo>
                <a:lnTo>
                  <a:pt x="1781" y="243"/>
                </a:lnTo>
                <a:lnTo>
                  <a:pt x="1782" y="233"/>
                </a:lnTo>
                <a:lnTo>
                  <a:pt x="1782" y="245"/>
                </a:lnTo>
                <a:lnTo>
                  <a:pt x="1783" y="225"/>
                </a:lnTo>
                <a:lnTo>
                  <a:pt x="1783" y="243"/>
                </a:lnTo>
                <a:lnTo>
                  <a:pt x="1783" y="258"/>
                </a:lnTo>
                <a:lnTo>
                  <a:pt x="1783" y="290"/>
                </a:lnTo>
                <a:lnTo>
                  <a:pt x="1784" y="258"/>
                </a:lnTo>
                <a:lnTo>
                  <a:pt x="1784" y="251"/>
                </a:lnTo>
                <a:lnTo>
                  <a:pt x="1784" y="237"/>
                </a:lnTo>
                <a:lnTo>
                  <a:pt x="1785" y="226"/>
                </a:lnTo>
                <a:lnTo>
                  <a:pt x="1785" y="226"/>
                </a:lnTo>
                <a:lnTo>
                  <a:pt x="1785" y="232"/>
                </a:lnTo>
                <a:lnTo>
                  <a:pt x="1786" y="229"/>
                </a:lnTo>
                <a:lnTo>
                  <a:pt x="1786" y="255"/>
                </a:lnTo>
                <a:lnTo>
                  <a:pt x="1786" y="226"/>
                </a:lnTo>
                <a:lnTo>
                  <a:pt x="1787" y="225"/>
                </a:lnTo>
                <a:lnTo>
                  <a:pt x="1787" y="234"/>
                </a:lnTo>
                <a:lnTo>
                  <a:pt x="1787" y="228"/>
                </a:lnTo>
                <a:lnTo>
                  <a:pt x="1787" y="226"/>
                </a:lnTo>
                <a:lnTo>
                  <a:pt x="1788" y="237"/>
                </a:lnTo>
                <a:lnTo>
                  <a:pt x="1788" y="230"/>
                </a:lnTo>
                <a:lnTo>
                  <a:pt x="1788" y="207"/>
                </a:lnTo>
                <a:lnTo>
                  <a:pt x="1789" y="242"/>
                </a:lnTo>
                <a:lnTo>
                  <a:pt x="1789" y="225"/>
                </a:lnTo>
                <a:lnTo>
                  <a:pt x="1789" y="233"/>
                </a:lnTo>
                <a:lnTo>
                  <a:pt x="1790" y="256"/>
                </a:lnTo>
                <a:lnTo>
                  <a:pt x="1790" y="248"/>
                </a:lnTo>
                <a:lnTo>
                  <a:pt x="1790" y="257"/>
                </a:lnTo>
                <a:lnTo>
                  <a:pt x="1791" y="260"/>
                </a:lnTo>
                <a:lnTo>
                  <a:pt x="1791" y="260"/>
                </a:lnTo>
                <a:lnTo>
                  <a:pt x="1791" y="224"/>
                </a:lnTo>
                <a:lnTo>
                  <a:pt x="1791" y="217"/>
                </a:lnTo>
                <a:lnTo>
                  <a:pt x="1792" y="220"/>
                </a:lnTo>
                <a:lnTo>
                  <a:pt x="1792" y="230"/>
                </a:lnTo>
                <a:lnTo>
                  <a:pt x="1792" y="240"/>
                </a:lnTo>
                <a:lnTo>
                  <a:pt x="1792" y="242"/>
                </a:lnTo>
                <a:lnTo>
                  <a:pt x="1793" y="246"/>
                </a:lnTo>
                <a:lnTo>
                  <a:pt x="1793" y="241"/>
                </a:lnTo>
                <a:lnTo>
                  <a:pt x="1794" y="243"/>
                </a:lnTo>
                <a:lnTo>
                  <a:pt x="1794" y="236"/>
                </a:lnTo>
                <a:lnTo>
                  <a:pt x="1794" y="256"/>
                </a:lnTo>
                <a:lnTo>
                  <a:pt x="1794" y="256"/>
                </a:lnTo>
                <a:lnTo>
                  <a:pt x="1795" y="267"/>
                </a:lnTo>
                <a:lnTo>
                  <a:pt x="1795" y="280"/>
                </a:lnTo>
                <a:lnTo>
                  <a:pt x="1795" y="250"/>
                </a:lnTo>
                <a:lnTo>
                  <a:pt x="1796" y="256"/>
                </a:lnTo>
                <a:lnTo>
                  <a:pt x="1796" y="263"/>
                </a:lnTo>
                <a:lnTo>
                  <a:pt x="1796" y="255"/>
                </a:lnTo>
                <a:lnTo>
                  <a:pt x="1797" y="254"/>
                </a:lnTo>
                <a:lnTo>
                  <a:pt x="1797" y="269"/>
                </a:lnTo>
                <a:lnTo>
                  <a:pt x="1797" y="268"/>
                </a:lnTo>
                <a:lnTo>
                  <a:pt x="1798" y="278"/>
                </a:lnTo>
                <a:lnTo>
                  <a:pt x="1798" y="264"/>
                </a:lnTo>
                <a:lnTo>
                  <a:pt x="1798" y="281"/>
                </a:lnTo>
                <a:lnTo>
                  <a:pt x="1798" y="267"/>
                </a:lnTo>
                <a:lnTo>
                  <a:pt x="1799" y="247"/>
                </a:lnTo>
                <a:lnTo>
                  <a:pt x="1799" y="246"/>
                </a:lnTo>
                <a:lnTo>
                  <a:pt x="1799" y="250"/>
                </a:lnTo>
                <a:lnTo>
                  <a:pt x="1800" y="268"/>
                </a:lnTo>
                <a:lnTo>
                  <a:pt x="1800" y="250"/>
                </a:lnTo>
                <a:lnTo>
                  <a:pt x="1800" y="233"/>
                </a:lnTo>
                <a:lnTo>
                  <a:pt x="1801" y="230"/>
                </a:lnTo>
                <a:lnTo>
                  <a:pt x="1801" y="227"/>
                </a:lnTo>
                <a:lnTo>
                  <a:pt x="1801" y="217"/>
                </a:lnTo>
                <a:lnTo>
                  <a:pt x="1802" y="232"/>
                </a:lnTo>
                <a:lnTo>
                  <a:pt x="1802" y="236"/>
                </a:lnTo>
                <a:lnTo>
                  <a:pt x="1802" y="240"/>
                </a:lnTo>
                <a:lnTo>
                  <a:pt x="1802" y="245"/>
                </a:lnTo>
                <a:lnTo>
                  <a:pt x="1803" y="252"/>
                </a:lnTo>
                <a:lnTo>
                  <a:pt x="1803" y="240"/>
                </a:lnTo>
                <a:lnTo>
                  <a:pt x="1804" y="224"/>
                </a:lnTo>
                <a:lnTo>
                  <a:pt x="1804" y="228"/>
                </a:lnTo>
                <a:lnTo>
                  <a:pt x="1804" y="226"/>
                </a:lnTo>
                <a:lnTo>
                  <a:pt x="1804" y="226"/>
                </a:lnTo>
                <a:lnTo>
                  <a:pt x="1805" y="228"/>
                </a:lnTo>
                <a:lnTo>
                  <a:pt x="1805" y="235"/>
                </a:lnTo>
                <a:lnTo>
                  <a:pt x="1805" y="222"/>
                </a:lnTo>
                <a:lnTo>
                  <a:pt x="1806" y="240"/>
                </a:lnTo>
                <a:lnTo>
                  <a:pt x="1806" y="231"/>
                </a:lnTo>
                <a:lnTo>
                  <a:pt x="1806" y="211"/>
                </a:lnTo>
                <a:lnTo>
                  <a:pt x="1806" y="222"/>
                </a:lnTo>
                <a:lnTo>
                  <a:pt x="1807" y="225"/>
                </a:lnTo>
                <a:lnTo>
                  <a:pt x="1807" y="195"/>
                </a:lnTo>
                <a:lnTo>
                  <a:pt x="1808" y="208"/>
                </a:lnTo>
                <a:lnTo>
                  <a:pt x="1808" y="219"/>
                </a:lnTo>
                <a:lnTo>
                  <a:pt x="1808" y="234"/>
                </a:lnTo>
                <a:lnTo>
                  <a:pt x="1808" y="228"/>
                </a:lnTo>
                <a:lnTo>
                  <a:pt x="1809" y="279"/>
                </a:lnTo>
                <a:lnTo>
                  <a:pt x="1809" y="267"/>
                </a:lnTo>
                <a:lnTo>
                  <a:pt x="1809" y="234"/>
                </a:lnTo>
                <a:lnTo>
                  <a:pt x="1809" y="263"/>
                </a:lnTo>
                <a:lnTo>
                  <a:pt x="1810" y="276"/>
                </a:lnTo>
                <a:lnTo>
                  <a:pt x="1810" y="237"/>
                </a:lnTo>
                <a:lnTo>
                  <a:pt x="1810" y="240"/>
                </a:lnTo>
                <a:lnTo>
                  <a:pt x="1811" y="263"/>
                </a:lnTo>
                <a:lnTo>
                  <a:pt x="1811" y="261"/>
                </a:lnTo>
                <a:lnTo>
                  <a:pt x="1811" y="254"/>
                </a:lnTo>
                <a:lnTo>
                  <a:pt x="1812" y="260"/>
                </a:lnTo>
                <a:lnTo>
                  <a:pt x="1812" y="264"/>
                </a:lnTo>
                <a:lnTo>
                  <a:pt x="1812" y="260"/>
                </a:lnTo>
                <a:lnTo>
                  <a:pt x="1813" y="273"/>
                </a:lnTo>
                <a:lnTo>
                  <a:pt x="1813" y="255"/>
                </a:lnTo>
                <a:lnTo>
                  <a:pt x="1813" y="250"/>
                </a:lnTo>
                <a:lnTo>
                  <a:pt x="1813" y="236"/>
                </a:lnTo>
                <a:lnTo>
                  <a:pt x="1814" y="241"/>
                </a:lnTo>
                <a:lnTo>
                  <a:pt x="1814" y="251"/>
                </a:lnTo>
                <a:lnTo>
                  <a:pt x="1815" y="224"/>
                </a:lnTo>
                <a:lnTo>
                  <a:pt x="1815" y="226"/>
                </a:lnTo>
                <a:lnTo>
                  <a:pt x="1815" y="245"/>
                </a:lnTo>
                <a:lnTo>
                  <a:pt x="1815" y="253"/>
                </a:lnTo>
                <a:lnTo>
                  <a:pt x="1816" y="249"/>
                </a:lnTo>
                <a:lnTo>
                  <a:pt x="1816" y="264"/>
                </a:lnTo>
                <a:lnTo>
                  <a:pt x="1816" y="249"/>
                </a:lnTo>
                <a:lnTo>
                  <a:pt x="1817" y="219"/>
                </a:lnTo>
                <a:lnTo>
                  <a:pt x="1817" y="219"/>
                </a:lnTo>
                <a:lnTo>
                  <a:pt x="1817" y="203"/>
                </a:lnTo>
                <a:lnTo>
                  <a:pt x="1817" y="232"/>
                </a:lnTo>
                <a:lnTo>
                  <a:pt x="1818" y="196"/>
                </a:lnTo>
                <a:lnTo>
                  <a:pt x="1818" y="203"/>
                </a:lnTo>
                <a:lnTo>
                  <a:pt x="1819" y="245"/>
                </a:lnTo>
                <a:lnTo>
                  <a:pt x="1819" y="235"/>
                </a:lnTo>
                <a:lnTo>
                  <a:pt x="1819" y="257"/>
                </a:lnTo>
                <a:lnTo>
                  <a:pt x="1819" y="247"/>
                </a:lnTo>
                <a:lnTo>
                  <a:pt x="1820" y="241"/>
                </a:lnTo>
                <a:lnTo>
                  <a:pt x="1820" y="246"/>
                </a:lnTo>
                <a:lnTo>
                  <a:pt x="1820" y="263"/>
                </a:lnTo>
                <a:lnTo>
                  <a:pt x="1821" y="260"/>
                </a:lnTo>
                <a:lnTo>
                  <a:pt x="1821" y="244"/>
                </a:lnTo>
                <a:lnTo>
                  <a:pt x="1821" y="251"/>
                </a:lnTo>
                <a:lnTo>
                  <a:pt x="1821" y="208"/>
                </a:lnTo>
                <a:lnTo>
                  <a:pt x="1822" y="222"/>
                </a:lnTo>
                <a:lnTo>
                  <a:pt x="1822" y="225"/>
                </a:lnTo>
                <a:lnTo>
                  <a:pt x="1823" y="231"/>
                </a:lnTo>
                <a:lnTo>
                  <a:pt x="1823" y="241"/>
                </a:lnTo>
                <a:lnTo>
                  <a:pt x="1823" y="253"/>
                </a:lnTo>
                <a:lnTo>
                  <a:pt x="1823" y="260"/>
                </a:lnTo>
                <a:lnTo>
                  <a:pt x="1824" y="266"/>
                </a:lnTo>
                <a:lnTo>
                  <a:pt x="1824" y="268"/>
                </a:lnTo>
                <a:lnTo>
                  <a:pt x="1824" y="286"/>
                </a:lnTo>
                <a:lnTo>
                  <a:pt x="1824" y="287"/>
                </a:lnTo>
                <a:lnTo>
                  <a:pt x="1825" y="284"/>
                </a:lnTo>
                <a:lnTo>
                  <a:pt x="1825" y="241"/>
                </a:lnTo>
                <a:lnTo>
                  <a:pt x="1826" y="235"/>
                </a:lnTo>
                <a:lnTo>
                  <a:pt x="1826" y="260"/>
                </a:lnTo>
                <a:lnTo>
                  <a:pt x="1826" y="278"/>
                </a:lnTo>
                <a:lnTo>
                  <a:pt x="1826" y="281"/>
                </a:lnTo>
                <a:lnTo>
                  <a:pt x="1827" y="285"/>
                </a:lnTo>
                <a:lnTo>
                  <a:pt x="1827" y="284"/>
                </a:lnTo>
                <a:lnTo>
                  <a:pt x="1827" y="272"/>
                </a:lnTo>
                <a:lnTo>
                  <a:pt x="1828" y="265"/>
                </a:lnTo>
                <a:lnTo>
                  <a:pt x="1828" y="258"/>
                </a:lnTo>
                <a:lnTo>
                  <a:pt x="1828" y="252"/>
                </a:lnTo>
                <a:lnTo>
                  <a:pt x="1828" y="267"/>
                </a:lnTo>
                <a:lnTo>
                  <a:pt x="1829" y="271"/>
                </a:lnTo>
                <a:lnTo>
                  <a:pt x="1829" y="258"/>
                </a:lnTo>
                <a:lnTo>
                  <a:pt x="1830" y="264"/>
                </a:lnTo>
                <a:lnTo>
                  <a:pt x="1830" y="250"/>
                </a:lnTo>
                <a:lnTo>
                  <a:pt x="1830" y="229"/>
                </a:lnTo>
                <a:lnTo>
                  <a:pt x="1830" y="248"/>
                </a:lnTo>
                <a:lnTo>
                  <a:pt x="1831" y="255"/>
                </a:lnTo>
                <a:lnTo>
                  <a:pt x="1831" y="248"/>
                </a:lnTo>
                <a:lnTo>
                  <a:pt x="1831" y="258"/>
                </a:lnTo>
                <a:lnTo>
                  <a:pt x="1832" y="266"/>
                </a:lnTo>
                <a:lnTo>
                  <a:pt x="1832" y="231"/>
                </a:lnTo>
                <a:lnTo>
                  <a:pt x="1832" y="248"/>
                </a:lnTo>
                <a:lnTo>
                  <a:pt x="1832" y="247"/>
                </a:lnTo>
                <a:lnTo>
                  <a:pt x="1833" y="242"/>
                </a:lnTo>
                <a:lnTo>
                  <a:pt x="1833" y="206"/>
                </a:lnTo>
                <a:lnTo>
                  <a:pt x="1834" y="216"/>
                </a:lnTo>
                <a:lnTo>
                  <a:pt x="1834" y="256"/>
                </a:lnTo>
                <a:lnTo>
                  <a:pt x="1834" y="250"/>
                </a:lnTo>
                <a:lnTo>
                  <a:pt x="1834" y="244"/>
                </a:lnTo>
                <a:lnTo>
                  <a:pt x="1835" y="253"/>
                </a:lnTo>
                <a:lnTo>
                  <a:pt x="1835" y="258"/>
                </a:lnTo>
                <a:lnTo>
                  <a:pt x="1835" y="276"/>
                </a:lnTo>
                <a:lnTo>
                  <a:pt x="1835" y="238"/>
                </a:lnTo>
                <a:lnTo>
                  <a:pt x="1836" y="240"/>
                </a:lnTo>
                <a:lnTo>
                  <a:pt x="1836" y="252"/>
                </a:lnTo>
                <a:lnTo>
                  <a:pt x="1837" y="274"/>
                </a:lnTo>
                <a:lnTo>
                  <a:pt x="1837" y="249"/>
                </a:lnTo>
                <a:lnTo>
                  <a:pt x="1837" y="234"/>
                </a:lnTo>
                <a:lnTo>
                  <a:pt x="1837" y="230"/>
                </a:lnTo>
                <a:lnTo>
                  <a:pt x="1838" y="219"/>
                </a:lnTo>
                <a:lnTo>
                  <a:pt x="1838" y="220"/>
                </a:lnTo>
                <a:lnTo>
                  <a:pt x="1838" y="224"/>
                </a:lnTo>
                <a:lnTo>
                  <a:pt x="1839" y="204"/>
                </a:lnTo>
                <a:lnTo>
                  <a:pt x="1839" y="227"/>
                </a:lnTo>
                <a:lnTo>
                  <a:pt x="1839" y="230"/>
                </a:lnTo>
                <a:lnTo>
                  <a:pt x="1839" y="222"/>
                </a:lnTo>
                <a:lnTo>
                  <a:pt x="1840" y="235"/>
                </a:lnTo>
                <a:lnTo>
                  <a:pt x="1840" y="228"/>
                </a:lnTo>
                <a:lnTo>
                  <a:pt x="1841" y="222"/>
                </a:lnTo>
                <a:lnTo>
                  <a:pt x="1841" y="254"/>
                </a:lnTo>
                <a:lnTo>
                  <a:pt x="1841" y="265"/>
                </a:lnTo>
                <a:lnTo>
                  <a:pt x="1841" y="305"/>
                </a:lnTo>
                <a:lnTo>
                  <a:pt x="1842" y="294"/>
                </a:lnTo>
                <a:lnTo>
                  <a:pt x="1842" y="248"/>
                </a:lnTo>
                <a:lnTo>
                  <a:pt x="1842" y="244"/>
                </a:lnTo>
                <a:lnTo>
                  <a:pt x="1843" y="251"/>
                </a:lnTo>
                <a:lnTo>
                  <a:pt x="1843" y="240"/>
                </a:lnTo>
                <a:lnTo>
                  <a:pt x="1843" y="227"/>
                </a:lnTo>
                <a:lnTo>
                  <a:pt x="1843" y="247"/>
                </a:lnTo>
                <a:lnTo>
                  <a:pt x="1844" y="245"/>
                </a:lnTo>
                <a:lnTo>
                  <a:pt x="1844" y="267"/>
                </a:lnTo>
                <a:lnTo>
                  <a:pt x="1845" y="272"/>
                </a:lnTo>
                <a:lnTo>
                  <a:pt x="1845" y="259"/>
                </a:lnTo>
                <a:lnTo>
                  <a:pt x="1845" y="265"/>
                </a:lnTo>
                <a:lnTo>
                  <a:pt x="1845" y="265"/>
                </a:lnTo>
                <a:lnTo>
                  <a:pt x="1846" y="261"/>
                </a:lnTo>
                <a:lnTo>
                  <a:pt x="1846" y="276"/>
                </a:lnTo>
                <a:lnTo>
                  <a:pt x="1846" y="251"/>
                </a:lnTo>
                <a:lnTo>
                  <a:pt x="1847" y="254"/>
                </a:lnTo>
                <a:lnTo>
                  <a:pt x="1847" y="283"/>
                </a:lnTo>
                <a:lnTo>
                  <a:pt x="1847" y="273"/>
                </a:lnTo>
                <a:lnTo>
                  <a:pt x="1848" y="256"/>
                </a:lnTo>
                <a:lnTo>
                  <a:pt x="1848" y="273"/>
                </a:lnTo>
                <a:lnTo>
                  <a:pt x="1848" y="262"/>
                </a:lnTo>
                <a:lnTo>
                  <a:pt x="1849" y="262"/>
                </a:lnTo>
                <a:lnTo>
                  <a:pt x="1849" y="222"/>
                </a:lnTo>
                <a:lnTo>
                  <a:pt x="1849" y="226"/>
                </a:lnTo>
                <a:lnTo>
                  <a:pt x="1849" y="237"/>
                </a:lnTo>
                <a:lnTo>
                  <a:pt x="1850" y="220"/>
                </a:lnTo>
                <a:lnTo>
                  <a:pt x="1850" y="187"/>
                </a:lnTo>
                <a:lnTo>
                  <a:pt x="1850" y="206"/>
                </a:lnTo>
                <a:lnTo>
                  <a:pt x="1850" y="235"/>
                </a:lnTo>
                <a:lnTo>
                  <a:pt x="1851" y="210"/>
                </a:lnTo>
                <a:lnTo>
                  <a:pt x="1851" y="236"/>
                </a:lnTo>
                <a:lnTo>
                  <a:pt x="1852" y="227"/>
                </a:lnTo>
                <a:lnTo>
                  <a:pt x="1852" y="218"/>
                </a:lnTo>
                <a:lnTo>
                  <a:pt x="1852" y="215"/>
                </a:lnTo>
                <a:lnTo>
                  <a:pt x="1852" y="250"/>
                </a:lnTo>
                <a:lnTo>
                  <a:pt x="1853" y="253"/>
                </a:lnTo>
                <a:lnTo>
                  <a:pt x="1853" y="275"/>
                </a:lnTo>
                <a:lnTo>
                  <a:pt x="1853" y="262"/>
                </a:lnTo>
                <a:lnTo>
                  <a:pt x="1854" y="239"/>
                </a:lnTo>
                <a:lnTo>
                  <a:pt x="1854" y="246"/>
                </a:lnTo>
                <a:lnTo>
                  <a:pt x="1854" y="236"/>
                </a:lnTo>
                <a:lnTo>
                  <a:pt x="1854" y="253"/>
                </a:lnTo>
                <a:lnTo>
                  <a:pt x="1855" y="248"/>
                </a:lnTo>
                <a:lnTo>
                  <a:pt x="1855" y="246"/>
                </a:lnTo>
                <a:lnTo>
                  <a:pt x="1856" y="248"/>
                </a:lnTo>
                <a:lnTo>
                  <a:pt x="1856" y="256"/>
                </a:lnTo>
                <a:lnTo>
                  <a:pt x="1856" y="271"/>
                </a:lnTo>
                <a:lnTo>
                  <a:pt x="1856" y="260"/>
                </a:lnTo>
                <a:lnTo>
                  <a:pt x="1857" y="257"/>
                </a:lnTo>
                <a:lnTo>
                  <a:pt x="1857" y="254"/>
                </a:lnTo>
                <a:lnTo>
                  <a:pt x="1857" y="247"/>
                </a:lnTo>
                <a:lnTo>
                  <a:pt x="1858" y="235"/>
                </a:lnTo>
                <a:lnTo>
                  <a:pt x="1858" y="218"/>
                </a:lnTo>
                <a:lnTo>
                  <a:pt x="1858" y="237"/>
                </a:lnTo>
                <a:lnTo>
                  <a:pt x="1859" y="233"/>
                </a:lnTo>
                <a:lnTo>
                  <a:pt x="1859" y="279"/>
                </a:lnTo>
                <a:lnTo>
                  <a:pt x="1859" y="249"/>
                </a:lnTo>
                <a:lnTo>
                  <a:pt x="1860" y="254"/>
                </a:lnTo>
                <a:lnTo>
                  <a:pt x="1860" y="261"/>
                </a:lnTo>
                <a:lnTo>
                  <a:pt x="1860" y="268"/>
                </a:lnTo>
                <a:lnTo>
                  <a:pt x="1860" y="266"/>
                </a:lnTo>
                <a:lnTo>
                  <a:pt x="1861" y="276"/>
                </a:lnTo>
                <a:lnTo>
                  <a:pt x="1861" y="283"/>
                </a:lnTo>
                <a:lnTo>
                  <a:pt x="1861" y="282"/>
                </a:lnTo>
                <a:lnTo>
                  <a:pt x="1862" y="291"/>
                </a:lnTo>
                <a:lnTo>
                  <a:pt x="1862" y="286"/>
                </a:lnTo>
                <a:lnTo>
                  <a:pt x="1862" y="301"/>
                </a:lnTo>
                <a:lnTo>
                  <a:pt x="1863" y="279"/>
                </a:lnTo>
                <a:lnTo>
                  <a:pt x="1863" y="275"/>
                </a:lnTo>
                <a:lnTo>
                  <a:pt x="1863" y="285"/>
                </a:lnTo>
                <a:lnTo>
                  <a:pt x="1864" y="300"/>
                </a:lnTo>
                <a:lnTo>
                  <a:pt x="1864" y="304"/>
                </a:lnTo>
                <a:lnTo>
                  <a:pt x="1864" y="279"/>
                </a:lnTo>
                <a:lnTo>
                  <a:pt x="1864" y="286"/>
                </a:lnTo>
                <a:lnTo>
                  <a:pt x="1865" y="307"/>
                </a:lnTo>
                <a:lnTo>
                  <a:pt x="1865" y="293"/>
                </a:lnTo>
                <a:lnTo>
                  <a:pt x="1865" y="297"/>
                </a:lnTo>
                <a:lnTo>
                  <a:pt x="1865" y="280"/>
                </a:lnTo>
                <a:lnTo>
                  <a:pt x="1866" y="272"/>
                </a:lnTo>
                <a:lnTo>
                  <a:pt x="1866" y="276"/>
                </a:lnTo>
                <a:lnTo>
                  <a:pt x="1867" y="283"/>
                </a:lnTo>
                <a:lnTo>
                  <a:pt x="1867" y="282"/>
                </a:lnTo>
                <a:lnTo>
                  <a:pt x="1867" y="292"/>
                </a:lnTo>
                <a:lnTo>
                  <a:pt x="1867" y="301"/>
                </a:lnTo>
                <a:lnTo>
                  <a:pt x="1868" y="278"/>
                </a:lnTo>
                <a:lnTo>
                  <a:pt x="1868" y="275"/>
                </a:lnTo>
                <a:lnTo>
                  <a:pt x="1868" y="290"/>
                </a:lnTo>
                <a:lnTo>
                  <a:pt x="1869" y="280"/>
                </a:lnTo>
                <a:lnTo>
                  <a:pt x="1869" y="307"/>
                </a:lnTo>
                <a:lnTo>
                  <a:pt x="1869" y="305"/>
                </a:lnTo>
                <a:lnTo>
                  <a:pt x="1870" y="286"/>
                </a:lnTo>
                <a:lnTo>
                  <a:pt x="1870" y="268"/>
                </a:lnTo>
                <a:lnTo>
                  <a:pt x="1870" y="262"/>
                </a:lnTo>
                <a:lnTo>
                  <a:pt x="1871" y="265"/>
                </a:lnTo>
                <a:lnTo>
                  <a:pt x="1871" y="266"/>
                </a:lnTo>
                <a:lnTo>
                  <a:pt x="1871" y="267"/>
                </a:lnTo>
                <a:lnTo>
                  <a:pt x="1871" y="253"/>
                </a:lnTo>
                <a:lnTo>
                  <a:pt x="1872" y="272"/>
                </a:lnTo>
                <a:lnTo>
                  <a:pt x="1872" y="260"/>
                </a:lnTo>
                <a:lnTo>
                  <a:pt x="1872" y="255"/>
                </a:lnTo>
                <a:lnTo>
                  <a:pt x="1873" y="251"/>
                </a:lnTo>
                <a:lnTo>
                  <a:pt x="1873" y="254"/>
                </a:lnTo>
                <a:lnTo>
                  <a:pt x="1873" y="240"/>
                </a:lnTo>
                <a:lnTo>
                  <a:pt x="1874" y="270"/>
                </a:lnTo>
                <a:lnTo>
                  <a:pt x="1874" y="282"/>
                </a:lnTo>
                <a:lnTo>
                  <a:pt x="1874" y="272"/>
                </a:lnTo>
                <a:lnTo>
                  <a:pt x="1875" y="251"/>
                </a:lnTo>
                <a:lnTo>
                  <a:pt x="1875" y="256"/>
                </a:lnTo>
                <a:lnTo>
                  <a:pt x="1875" y="242"/>
                </a:lnTo>
                <a:lnTo>
                  <a:pt x="1875" y="252"/>
                </a:lnTo>
                <a:lnTo>
                  <a:pt x="1876" y="253"/>
                </a:lnTo>
                <a:lnTo>
                  <a:pt x="1876" y="263"/>
                </a:lnTo>
                <a:lnTo>
                  <a:pt x="1877" y="269"/>
                </a:lnTo>
                <a:lnTo>
                  <a:pt x="1877" y="283"/>
                </a:lnTo>
                <a:lnTo>
                  <a:pt x="1877" y="280"/>
                </a:lnTo>
                <a:lnTo>
                  <a:pt x="1877" y="265"/>
                </a:lnTo>
                <a:lnTo>
                  <a:pt x="1878" y="283"/>
                </a:lnTo>
                <a:lnTo>
                  <a:pt x="1878" y="289"/>
                </a:lnTo>
                <a:lnTo>
                  <a:pt x="1878" y="300"/>
                </a:lnTo>
                <a:lnTo>
                  <a:pt x="1878" y="292"/>
                </a:lnTo>
                <a:lnTo>
                  <a:pt x="1879" y="259"/>
                </a:lnTo>
                <a:lnTo>
                  <a:pt x="1879" y="243"/>
                </a:lnTo>
                <a:lnTo>
                  <a:pt x="1879" y="256"/>
                </a:lnTo>
                <a:lnTo>
                  <a:pt x="1880" y="262"/>
                </a:lnTo>
                <a:lnTo>
                  <a:pt x="1880" y="270"/>
                </a:lnTo>
                <a:lnTo>
                  <a:pt x="1881" y="253"/>
                </a:lnTo>
                <a:lnTo>
                  <a:pt x="1881" y="242"/>
                </a:lnTo>
                <a:lnTo>
                  <a:pt x="1881" y="242"/>
                </a:lnTo>
                <a:lnTo>
                  <a:pt x="1881" y="254"/>
                </a:lnTo>
                <a:lnTo>
                  <a:pt x="1882" y="283"/>
                </a:lnTo>
                <a:lnTo>
                  <a:pt x="1882" y="276"/>
                </a:lnTo>
                <a:lnTo>
                  <a:pt x="1882" y="262"/>
                </a:lnTo>
                <a:lnTo>
                  <a:pt x="1882" y="244"/>
                </a:lnTo>
                <a:lnTo>
                  <a:pt x="1883" y="233"/>
                </a:lnTo>
                <a:lnTo>
                  <a:pt x="1883" y="250"/>
                </a:lnTo>
                <a:lnTo>
                  <a:pt x="1883" y="229"/>
                </a:lnTo>
                <a:lnTo>
                  <a:pt x="1884" y="239"/>
                </a:lnTo>
                <a:lnTo>
                  <a:pt x="1884" y="235"/>
                </a:lnTo>
                <a:lnTo>
                  <a:pt x="1884" y="236"/>
                </a:lnTo>
                <a:lnTo>
                  <a:pt x="1885" y="221"/>
                </a:lnTo>
                <a:lnTo>
                  <a:pt x="1885" y="228"/>
                </a:lnTo>
                <a:lnTo>
                  <a:pt x="1885" y="221"/>
                </a:lnTo>
                <a:lnTo>
                  <a:pt x="1886" y="252"/>
                </a:lnTo>
                <a:lnTo>
                  <a:pt x="1886" y="256"/>
                </a:lnTo>
                <a:lnTo>
                  <a:pt x="1886" y="280"/>
                </a:lnTo>
                <a:lnTo>
                  <a:pt x="1886" y="272"/>
                </a:lnTo>
                <a:lnTo>
                  <a:pt x="1887" y="278"/>
                </a:lnTo>
                <a:lnTo>
                  <a:pt x="1887" y="265"/>
                </a:lnTo>
                <a:lnTo>
                  <a:pt x="1888" y="271"/>
                </a:lnTo>
                <a:lnTo>
                  <a:pt x="1888" y="249"/>
                </a:lnTo>
                <a:lnTo>
                  <a:pt x="1888" y="273"/>
                </a:lnTo>
                <a:lnTo>
                  <a:pt x="1888" y="279"/>
                </a:lnTo>
                <a:lnTo>
                  <a:pt x="1889" y="286"/>
                </a:lnTo>
                <a:lnTo>
                  <a:pt x="1889" y="286"/>
                </a:lnTo>
                <a:lnTo>
                  <a:pt x="1889" y="300"/>
                </a:lnTo>
                <a:lnTo>
                  <a:pt x="1890" y="285"/>
                </a:lnTo>
                <a:lnTo>
                  <a:pt x="1890" y="314"/>
                </a:lnTo>
                <a:lnTo>
                  <a:pt x="1890" y="292"/>
                </a:lnTo>
                <a:lnTo>
                  <a:pt x="1890" y="280"/>
                </a:lnTo>
                <a:lnTo>
                  <a:pt x="1891" y="259"/>
                </a:lnTo>
                <a:lnTo>
                  <a:pt x="1891" y="249"/>
                </a:lnTo>
                <a:lnTo>
                  <a:pt x="1892" y="245"/>
                </a:lnTo>
                <a:lnTo>
                  <a:pt x="1892" y="272"/>
                </a:lnTo>
                <a:lnTo>
                  <a:pt x="1892" y="257"/>
                </a:lnTo>
                <a:lnTo>
                  <a:pt x="1892" y="242"/>
                </a:lnTo>
                <a:lnTo>
                  <a:pt x="1893" y="280"/>
                </a:lnTo>
                <a:lnTo>
                  <a:pt x="1893" y="281"/>
                </a:lnTo>
                <a:lnTo>
                  <a:pt x="1893" y="298"/>
                </a:lnTo>
                <a:lnTo>
                  <a:pt x="1893" y="274"/>
                </a:lnTo>
                <a:lnTo>
                  <a:pt x="1894" y="268"/>
                </a:lnTo>
                <a:lnTo>
                  <a:pt x="1894" y="278"/>
                </a:lnTo>
                <a:lnTo>
                  <a:pt x="1894" y="302"/>
                </a:lnTo>
                <a:lnTo>
                  <a:pt x="1895" y="231"/>
                </a:lnTo>
                <a:lnTo>
                  <a:pt x="1895" y="218"/>
                </a:lnTo>
                <a:lnTo>
                  <a:pt x="1895" y="256"/>
                </a:lnTo>
                <a:lnTo>
                  <a:pt x="1896" y="270"/>
                </a:lnTo>
                <a:lnTo>
                  <a:pt x="1896" y="257"/>
                </a:lnTo>
                <a:lnTo>
                  <a:pt x="1896" y="241"/>
                </a:lnTo>
                <a:lnTo>
                  <a:pt x="1897" y="253"/>
                </a:lnTo>
                <a:lnTo>
                  <a:pt x="1897" y="280"/>
                </a:lnTo>
                <a:lnTo>
                  <a:pt x="1897" y="277"/>
                </a:lnTo>
                <a:lnTo>
                  <a:pt x="1897" y="294"/>
                </a:lnTo>
                <a:lnTo>
                  <a:pt x="1898" y="273"/>
                </a:lnTo>
                <a:lnTo>
                  <a:pt x="1898" y="295"/>
                </a:lnTo>
                <a:lnTo>
                  <a:pt x="1899" y="285"/>
                </a:lnTo>
                <a:lnTo>
                  <a:pt x="1899" y="249"/>
                </a:lnTo>
                <a:lnTo>
                  <a:pt x="1899" y="303"/>
                </a:lnTo>
                <a:lnTo>
                  <a:pt x="1899" y="298"/>
                </a:lnTo>
                <a:lnTo>
                  <a:pt x="1900" y="267"/>
                </a:lnTo>
                <a:lnTo>
                  <a:pt x="1900" y="276"/>
                </a:lnTo>
                <a:lnTo>
                  <a:pt x="1900" y="273"/>
                </a:lnTo>
                <a:lnTo>
                  <a:pt x="1901" y="274"/>
                </a:lnTo>
                <a:lnTo>
                  <a:pt x="1901" y="279"/>
                </a:lnTo>
                <a:lnTo>
                  <a:pt x="1901" y="281"/>
                </a:lnTo>
                <a:lnTo>
                  <a:pt x="1901" y="285"/>
                </a:lnTo>
                <a:lnTo>
                  <a:pt x="1902" y="295"/>
                </a:lnTo>
                <a:lnTo>
                  <a:pt x="1902" y="295"/>
                </a:lnTo>
                <a:lnTo>
                  <a:pt x="1903" y="290"/>
                </a:lnTo>
                <a:lnTo>
                  <a:pt x="1903" y="276"/>
                </a:lnTo>
                <a:lnTo>
                  <a:pt x="1903" y="265"/>
                </a:lnTo>
                <a:lnTo>
                  <a:pt x="1903" y="276"/>
                </a:lnTo>
                <a:lnTo>
                  <a:pt x="1904" y="265"/>
                </a:lnTo>
                <a:lnTo>
                  <a:pt x="1904" y="229"/>
                </a:lnTo>
                <a:lnTo>
                  <a:pt x="1904" y="250"/>
                </a:lnTo>
                <a:lnTo>
                  <a:pt x="1905" y="250"/>
                </a:lnTo>
                <a:lnTo>
                  <a:pt x="1905" y="244"/>
                </a:lnTo>
                <a:lnTo>
                  <a:pt x="1905" y="244"/>
                </a:lnTo>
                <a:lnTo>
                  <a:pt x="1905" y="227"/>
                </a:lnTo>
                <a:lnTo>
                  <a:pt x="1906" y="229"/>
                </a:lnTo>
                <a:lnTo>
                  <a:pt x="1906" y="226"/>
                </a:lnTo>
                <a:lnTo>
                  <a:pt x="1907" y="258"/>
                </a:lnTo>
                <a:lnTo>
                  <a:pt x="1907" y="264"/>
                </a:lnTo>
                <a:lnTo>
                  <a:pt x="1907" y="251"/>
                </a:lnTo>
                <a:lnTo>
                  <a:pt x="1907" y="214"/>
                </a:lnTo>
                <a:lnTo>
                  <a:pt x="1908" y="255"/>
                </a:lnTo>
                <a:lnTo>
                  <a:pt x="1908" y="219"/>
                </a:lnTo>
                <a:lnTo>
                  <a:pt x="1908" y="230"/>
                </a:lnTo>
                <a:lnTo>
                  <a:pt x="1908" y="258"/>
                </a:lnTo>
                <a:lnTo>
                  <a:pt x="1909" y="267"/>
                </a:lnTo>
                <a:lnTo>
                  <a:pt x="1909" y="266"/>
                </a:lnTo>
                <a:lnTo>
                  <a:pt x="1910" y="270"/>
                </a:lnTo>
                <a:lnTo>
                  <a:pt x="1910" y="299"/>
                </a:lnTo>
                <a:lnTo>
                  <a:pt x="1910" y="300"/>
                </a:lnTo>
                <a:lnTo>
                  <a:pt x="1910" y="301"/>
                </a:lnTo>
                <a:lnTo>
                  <a:pt x="1911" y="295"/>
                </a:lnTo>
                <a:lnTo>
                  <a:pt x="1911" y="289"/>
                </a:lnTo>
                <a:lnTo>
                  <a:pt x="1911" y="273"/>
                </a:lnTo>
                <a:lnTo>
                  <a:pt x="1912" y="290"/>
                </a:lnTo>
                <a:lnTo>
                  <a:pt x="1912" y="282"/>
                </a:lnTo>
                <a:lnTo>
                  <a:pt x="1912" y="291"/>
                </a:lnTo>
                <a:lnTo>
                  <a:pt x="1912" y="278"/>
                </a:lnTo>
                <a:lnTo>
                  <a:pt x="1913" y="279"/>
                </a:lnTo>
                <a:lnTo>
                  <a:pt x="1913" y="289"/>
                </a:lnTo>
                <a:lnTo>
                  <a:pt x="1914" y="310"/>
                </a:lnTo>
                <a:lnTo>
                  <a:pt x="1914" y="288"/>
                </a:lnTo>
                <a:lnTo>
                  <a:pt x="1914" y="275"/>
                </a:lnTo>
                <a:lnTo>
                  <a:pt x="1914" y="276"/>
                </a:lnTo>
                <a:lnTo>
                  <a:pt x="1915" y="247"/>
                </a:lnTo>
                <a:lnTo>
                  <a:pt x="1915" y="210"/>
                </a:lnTo>
                <a:lnTo>
                  <a:pt x="1915" y="212"/>
                </a:lnTo>
                <a:lnTo>
                  <a:pt x="1916" y="223"/>
                </a:lnTo>
                <a:lnTo>
                  <a:pt x="1916" y="204"/>
                </a:lnTo>
                <a:lnTo>
                  <a:pt x="1916" y="206"/>
                </a:lnTo>
                <a:lnTo>
                  <a:pt x="1916" y="182"/>
                </a:lnTo>
                <a:lnTo>
                  <a:pt x="1917" y="218"/>
                </a:lnTo>
                <a:lnTo>
                  <a:pt x="1917" y="223"/>
                </a:lnTo>
                <a:lnTo>
                  <a:pt x="1918" y="250"/>
                </a:lnTo>
                <a:lnTo>
                  <a:pt x="1918" y="261"/>
                </a:lnTo>
                <a:lnTo>
                  <a:pt x="1918" y="251"/>
                </a:lnTo>
                <a:lnTo>
                  <a:pt x="1918" y="251"/>
                </a:lnTo>
                <a:lnTo>
                  <a:pt x="1919" y="244"/>
                </a:lnTo>
                <a:lnTo>
                  <a:pt x="1919" y="264"/>
                </a:lnTo>
                <a:lnTo>
                  <a:pt x="1919" y="252"/>
                </a:lnTo>
                <a:lnTo>
                  <a:pt x="1919" y="250"/>
                </a:lnTo>
                <a:lnTo>
                  <a:pt x="1920" y="280"/>
                </a:lnTo>
                <a:lnTo>
                  <a:pt x="1920" y="271"/>
                </a:lnTo>
                <a:lnTo>
                  <a:pt x="1921" y="271"/>
                </a:lnTo>
                <a:lnTo>
                  <a:pt x="1921" y="262"/>
                </a:lnTo>
                <a:lnTo>
                  <a:pt x="1921" y="259"/>
                </a:lnTo>
                <a:lnTo>
                  <a:pt x="1922" y="257"/>
                </a:lnTo>
                <a:lnTo>
                  <a:pt x="1922" y="273"/>
                </a:lnTo>
                <a:lnTo>
                  <a:pt x="1922" y="275"/>
                </a:lnTo>
                <a:lnTo>
                  <a:pt x="1922" y="252"/>
                </a:lnTo>
                <a:lnTo>
                  <a:pt x="1923" y="255"/>
                </a:lnTo>
                <a:lnTo>
                  <a:pt x="1923" y="237"/>
                </a:lnTo>
                <a:lnTo>
                  <a:pt x="1923" y="238"/>
                </a:lnTo>
                <a:lnTo>
                  <a:pt x="1923" y="239"/>
                </a:lnTo>
                <a:lnTo>
                  <a:pt x="1924" y="254"/>
                </a:lnTo>
                <a:lnTo>
                  <a:pt x="1924" y="258"/>
                </a:lnTo>
                <a:lnTo>
                  <a:pt x="1925" y="265"/>
                </a:lnTo>
                <a:lnTo>
                  <a:pt x="1925" y="283"/>
                </a:lnTo>
                <a:lnTo>
                  <a:pt x="1925" y="277"/>
                </a:lnTo>
                <a:lnTo>
                  <a:pt x="1925" y="281"/>
                </a:lnTo>
                <a:lnTo>
                  <a:pt x="1926" y="268"/>
                </a:lnTo>
                <a:lnTo>
                  <a:pt x="1926" y="280"/>
                </a:lnTo>
                <a:lnTo>
                  <a:pt x="1926" y="279"/>
                </a:lnTo>
                <a:lnTo>
                  <a:pt x="1927" y="272"/>
                </a:lnTo>
                <a:lnTo>
                  <a:pt x="1927" y="249"/>
                </a:lnTo>
                <a:lnTo>
                  <a:pt x="1927" y="231"/>
                </a:lnTo>
                <a:lnTo>
                  <a:pt x="1927" y="270"/>
                </a:lnTo>
                <a:lnTo>
                  <a:pt x="1928" y="258"/>
                </a:lnTo>
                <a:lnTo>
                  <a:pt x="1928" y="269"/>
                </a:lnTo>
                <a:lnTo>
                  <a:pt x="1929" y="241"/>
                </a:lnTo>
                <a:lnTo>
                  <a:pt x="1929" y="233"/>
                </a:lnTo>
                <a:lnTo>
                  <a:pt x="1929" y="238"/>
                </a:lnTo>
                <a:lnTo>
                  <a:pt x="1929" y="248"/>
                </a:lnTo>
                <a:lnTo>
                  <a:pt x="1930" y="261"/>
                </a:lnTo>
                <a:lnTo>
                  <a:pt x="1930" y="283"/>
                </a:lnTo>
                <a:lnTo>
                  <a:pt x="1930" y="275"/>
                </a:lnTo>
                <a:lnTo>
                  <a:pt x="1931" y="265"/>
                </a:lnTo>
                <a:lnTo>
                  <a:pt x="1931" y="235"/>
                </a:lnTo>
                <a:lnTo>
                  <a:pt x="1931" y="220"/>
                </a:lnTo>
                <a:lnTo>
                  <a:pt x="1932" y="250"/>
                </a:lnTo>
                <a:lnTo>
                  <a:pt x="1932" y="256"/>
                </a:lnTo>
                <a:lnTo>
                  <a:pt x="1932" y="255"/>
                </a:lnTo>
                <a:lnTo>
                  <a:pt x="1933" y="279"/>
                </a:lnTo>
                <a:lnTo>
                  <a:pt x="1933" y="277"/>
                </a:lnTo>
                <a:lnTo>
                  <a:pt x="1933" y="297"/>
                </a:lnTo>
                <a:lnTo>
                  <a:pt x="1933" y="290"/>
                </a:lnTo>
                <a:lnTo>
                  <a:pt x="1934" y="290"/>
                </a:lnTo>
                <a:lnTo>
                  <a:pt x="1934" y="302"/>
                </a:lnTo>
                <a:lnTo>
                  <a:pt x="1934" y="268"/>
                </a:lnTo>
                <a:lnTo>
                  <a:pt x="1934" y="293"/>
                </a:lnTo>
                <a:lnTo>
                  <a:pt x="1935" y="280"/>
                </a:lnTo>
                <a:lnTo>
                  <a:pt x="1935" y="276"/>
                </a:lnTo>
                <a:lnTo>
                  <a:pt x="1936" y="275"/>
                </a:lnTo>
                <a:lnTo>
                  <a:pt x="1936" y="285"/>
                </a:lnTo>
                <a:lnTo>
                  <a:pt x="1936" y="262"/>
                </a:lnTo>
                <a:lnTo>
                  <a:pt x="1936" y="273"/>
                </a:lnTo>
                <a:lnTo>
                  <a:pt x="1937" y="259"/>
                </a:lnTo>
                <a:lnTo>
                  <a:pt x="1937" y="284"/>
                </a:lnTo>
                <a:lnTo>
                  <a:pt x="1937" y="262"/>
                </a:lnTo>
                <a:lnTo>
                  <a:pt x="1938" y="250"/>
                </a:lnTo>
                <a:lnTo>
                  <a:pt x="1938" y="241"/>
                </a:lnTo>
                <a:lnTo>
                  <a:pt x="1938" y="263"/>
                </a:lnTo>
                <a:lnTo>
                  <a:pt x="1938" y="278"/>
                </a:lnTo>
                <a:lnTo>
                  <a:pt x="1939" y="297"/>
                </a:lnTo>
                <a:lnTo>
                  <a:pt x="1939" y="297"/>
                </a:lnTo>
                <a:lnTo>
                  <a:pt x="1940" y="273"/>
                </a:lnTo>
                <a:lnTo>
                  <a:pt x="1940" y="230"/>
                </a:lnTo>
                <a:lnTo>
                  <a:pt x="1940" y="258"/>
                </a:lnTo>
                <a:lnTo>
                  <a:pt x="1940" y="243"/>
                </a:lnTo>
                <a:lnTo>
                  <a:pt x="1941" y="243"/>
                </a:lnTo>
                <a:lnTo>
                  <a:pt x="1941" y="283"/>
                </a:lnTo>
                <a:lnTo>
                  <a:pt x="1941" y="305"/>
                </a:lnTo>
                <a:lnTo>
                  <a:pt x="1942" y="294"/>
                </a:lnTo>
                <a:lnTo>
                  <a:pt x="1942" y="294"/>
                </a:lnTo>
                <a:lnTo>
                  <a:pt x="1942" y="291"/>
                </a:lnTo>
                <a:lnTo>
                  <a:pt x="1943" y="286"/>
                </a:lnTo>
                <a:lnTo>
                  <a:pt x="1943" y="302"/>
                </a:lnTo>
                <a:lnTo>
                  <a:pt x="1943" y="283"/>
                </a:lnTo>
                <a:lnTo>
                  <a:pt x="1944" y="295"/>
                </a:lnTo>
                <a:lnTo>
                  <a:pt x="1944" y="312"/>
                </a:lnTo>
                <a:lnTo>
                  <a:pt x="1944" y="306"/>
                </a:lnTo>
                <a:lnTo>
                  <a:pt x="1944" y="295"/>
                </a:lnTo>
                <a:lnTo>
                  <a:pt x="1945" y="308"/>
                </a:lnTo>
                <a:lnTo>
                  <a:pt x="1945" y="315"/>
                </a:lnTo>
                <a:lnTo>
                  <a:pt x="1945" y="305"/>
                </a:lnTo>
                <a:lnTo>
                  <a:pt x="1946" y="313"/>
                </a:lnTo>
                <a:lnTo>
                  <a:pt x="1946" y="313"/>
                </a:lnTo>
                <a:lnTo>
                  <a:pt x="1946" y="323"/>
                </a:lnTo>
                <a:lnTo>
                  <a:pt x="1947" y="297"/>
                </a:lnTo>
                <a:lnTo>
                  <a:pt x="1947" y="317"/>
                </a:lnTo>
                <a:lnTo>
                  <a:pt x="1947" y="306"/>
                </a:lnTo>
                <a:lnTo>
                  <a:pt x="1948" y="262"/>
                </a:lnTo>
                <a:lnTo>
                  <a:pt x="1948" y="287"/>
                </a:lnTo>
                <a:lnTo>
                  <a:pt x="1948" y="289"/>
                </a:lnTo>
                <a:lnTo>
                  <a:pt x="1948" y="293"/>
                </a:lnTo>
                <a:lnTo>
                  <a:pt x="1949" y="299"/>
                </a:lnTo>
                <a:lnTo>
                  <a:pt x="1949" y="294"/>
                </a:lnTo>
                <a:lnTo>
                  <a:pt x="1950" y="291"/>
                </a:lnTo>
                <a:lnTo>
                  <a:pt x="1950" y="298"/>
                </a:lnTo>
                <a:lnTo>
                  <a:pt x="1950" y="328"/>
                </a:lnTo>
                <a:lnTo>
                  <a:pt x="1950" y="299"/>
                </a:lnTo>
                <a:lnTo>
                  <a:pt x="1951" y="301"/>
                </a:lnTo>
                <a:lnTo>
                  <a:pt x="1951" y="298"/>
                </a:lnTo>
                <a:lnTo>
                  <a:pt x="1951" y="305"/>
                </a:lnTo>
                <a:lnTo>
                  <a:pt x="1951" y="315"/>
                </a:lnTo>
                <a:lnTo>
                  <a:pt x="1952" y="319"/>
                </a:lnTo>
                <a:lnTo>
                  <a:pt x="1952" y="294"/>
                </a:lnTo>
                <a:lnTo>
                  <a:pt x="1952" y="300"/>
                </a:lnTo>
                <a:lnTo>
                  <a:pt x="1953" y="290"/>
                </a:lnTo>
                <a:lnTo>
                  <a:pt x="1953" y="299"/>
                </a:lnTo>
                <a:lnTo>
                  <a:pt x="1953" y="295"/>
                </a:lnTo>
                <a:lnTo>
                  <a:pt x="1954" y="293"/>
                </a:lnTo>
                <a:lnTo>
                  <a:pt x="1954" y="294"/>
                </a:lnTo>
                <a:lnTo>
                  <a:pt x="1954" y="315"/>
                </a:lnTo>
                <a:lnTo>
                  <a:pt x="1955" y="313"/>
                </a:lnTo>
                <a:lnTo>
                  <a:pt x="1955" y="314"/>
                </a:lnTo>
                <a:lnTo>
                  <a:pt x="1955" y="272"/>
                </a:lnTo>
                <a:lnTo>
                  <a:pt x="1955" y="246"/>
                </a:lnTo>
                <a:lnTo>
                  <a:pt x="1956" y="252"/>
                </a:lnTo>
                <a:lnTo>
                  <a:pt x="1956" y="270"/>
                </a:lnTo>
                <a:lnTo>
                  <a:pt x="1956" y="250"/>
                </a:lnTo>
                <a:lnTo>
                  <a:pt x="1957" y="245"/>
                </a:lnTo>
                <a:lnTo>
                  <a:pt x="1957" y="249"/>
                </a:lnTo>
                <a:lnTo>
                  <a:pt x="1957" y="258"/>
                </a:lnTo>
                <a:lnTo>
                  <a:pt x="1958" y="277"/>
                </a:lnTo>
                <a:lnTo>
                  <a:pt x="1958" y="294"/>
                </a:lnTo>
                <a:lnTo>
                  <a:pt x="1958" y="257"/>
                </a:lnTo>
                <a:lnTo>
                  <a:pt x="1959" y="258"/>
                </a:lnTo>
                <a:lnTo>
                  <a:pt x="1959" y="271"/>
                </a:lnTo>
                <a:lnTo>
                  <a:pt x="1959" y="262"/>
                </a:lnTo>
                <a:lnTo>
                  <a:pt x="1959" y="255"/>
                </a:lnTo>
                <a:lnTo>
                  <a:pt x="1960" y="269"/>
                </a:lnTo>
                <a:lnTo>
                  <a:pt x="1960" y="280"/>
                </a:lnTo>
                <a:lnTo>
                  <a:pt x="1961" y="264"/>
                </a:lnTo>
                <a:lnTo>
                  <a:pt x="1961" y="256"/>
                </a:lnTo>
                <a:lnTo>
                  <a:pt x="1961" y="265"/>
                </a:lnTo>
                <a:lnTo>
                  <a:pt x="1961" y="269"/>
                </a:lnTo>
                <a:lnTo>
                  <a:pt x="1962" y="262"/>
                </a:lnTo>
                <a:lnTo>
                  <a:pt x="1962" y="280"/>
                </a:lnTo>
                <a:lnTo>
                  <a:pt x="1962" y="250"/>
                </a:lnTo>
                <a:lnTo>
                  <a:pt x="1963" y="236"/>
                </a:lnTo>
                <a:lnTo>
                  <a:pt x="1963" y="250"/>
                </a:lnTo>
                <a:lnTo>
                  <a:pt x="1963" y="268"/>
                </a:lnTo>
                <a:lnTo>
                  <a:pt x="1963" y="225"/>
                </a:lnTo>
                <a:lnTo>
                  <a:pt x="1964" y="237"/>
                </a:lnTo>
                <a:lnTo>
                  <a:pt x="1964" y="244"/>
                </a:lnTo>
                <a:lnTo>
                  <a:pt x="1965" y="247"/>
                </a:lnTo>
                <a:lnTo>
                  <a:pt x="1965" y="245"/>
                </a:lnTo>
                <a:lnTo>
                  <a:pt x="1965" y="260"/>
                </a:lnTo>
                <a:lnTo>
                  <a:pt x="1965" y="270"/>
                </a:lnTo>
                <a:lnTo>
                  <a:pt x="1966" y="266"/>
                </a:lnTo>
                <a:lnTo>
                  <a:pt x="1966" y="262"/>
                </a:lnTo>
                <a:lnTo>
                  <a:pt x="1966" y="271"/>
                </a:lnTo>
                <a:lnTo>
                  <a:pt x="1966" y="274"/>
                </a:lnTo>
                <a:lnTo>
                  <a:pt x="1967" y="251"/>
                </a:lnTo>
                <a:lnTo>
                  <a:pt x="1967" y="241"/>
                </a:lnTo>
                <a:lnTo>
                  <a:pt x="1967" y="231"/>
                </a:lnTo>
                <a:lnTo>
                  <a:pt x="1968" y="222"/>
                </a:lnTo>
                <a:lnTo>
                  <a:pt x="1968" y="230"/>
                </a:lnTo>
                <a:lnTo>
                  <a:pt x="1968" y="224"/>
                </a:lnTo>
                <a:lnTo>
                  <a:pt x="1969" y="226"/>
                </a:lnTo>
                <a:lnTo>
                  <a:pt x="1969" y="214"/>
                </a:lnTo>
                <a:lnTo>
                  <a:pt x="1969" y="208"/>
                </a:lnTo>
                <a:lnTo>
                  <a:pt x="1970" y="209"/>
                </a:lnTo>
                <a:lnTo>
                  <a:pt x="1970" y="220"/>
                </a:lnTo>
                <a:lnTo>
                  <a:pt x="1970" y="221"/>
                </a:lnTo>
                <a:lnTo>
                  <a:pt x="1970" y="233"/>
                </a:lnTo>
                <a:lnTo>
                  <a:pt x="1971" y="230"/>
                </a:lnTo>
                <a:lnTo>
                  <a:pt x="1971" y="232"/>
                </a:lnTo>
                <a:lnTo>
                  <a:pt x="1972" y="260"/>
                </a:lnTo>
                <a:lnTo>
                  <a:pt x="1972" y="260"/>
                </a:lnTo>
                <a:lnTo>
                  <a:pt x="1972" y="237"/>
                </a:lnTo>
                <a:lnTo>
                  <a:pt x="1972" y="275"/>
                </a:lnTo>
                <a:lnTo>
                  <a:pt x="1973" y="254"/>
                </a:lnTo>
                <a:lnTo>
                  <a:pt x="1973" y="243"/>
                </a:lnTo>
                <a:lnTo>
                  <a:pt x="1973" y="259"/>
                </a:lnTo>
                <a:lnTo>
                  <a:pt x="1974" y="242"/>
                </a:lnTo>
                <a:lnTo>
                  <a:pt x="1974" y="255"/>
                </a:lnTo>
                <a:lnTo>
                  <a:pt x="1974" y="244"/>
                </a:lnTo>
                <a:lnTo>
                  <a:pt x="1974" y="257"/>
                </a:lnTo>
                <a:lnTo>
                  <a:pt x="1975" y="231"/>
                </a:lnTo>
                <a:lnTo>
                  <a:pt x="1975" y="242"/>
                </a:lnTo>
                <a:lnTo>
                  <a:pt x="1976" y="261"/>
                </a:lnTo>
                <a:lnTo>
                  <a:pt x="1976" y="250"/>
                </a:lnTo>
                <a:lnTo>
                  <a:pt x="1976" y="252"/>
                </a:lnTo>
                <a:lnTo>
                  <a:pt x="1976" y="274"/>
                </a:lnTo>
                <a:lnTo>
                  <a:pt x="1977" y="252"/>
                </a:lnTo>
                <a:lnTo>
                  <a:pt x="1977" y="224"/>
                </a:lnTo>
                <a:lnTo>
                  <a:pt x="1977" y="221"/>
                </a:lnTo>
                <a:lnTo>
                  <a:pt x="1977" y="220"/>
                </a:lnTo>
                <a:lnTo>
                  <a:pt x="1978" y="223"/>
                </a:lnTo>
                <a:lnTo>
                  <a:pt x="1978" y="239"/>
                </a:lnTo>
                <a:lnTo>
                  <a:pt x="1978" y="235"/>
                </a:lnTo>
                <a:lnTo>
                  <a:pt x="1979" y="223"/>
                </a:lnTo>
                <a:lnTo>
                  <a:pt x="1979" y="214"/>
                </a:lnTo>
                <a:lnTo>
                  <a:pt x="1979" y="230"/>
                </a:lnTo>
                <a:lnTo>
                  <a:pt x="1980" y="226"/>
                </a:lnTo>
                <a:lnTo>
                  <a:pt x="1980" y="231"/>
                </a:lnTo>
                <a:lnTo>
                  <a:pt x="1980" y="232"/>
                </a:lnTo>
                <a:lnTo>
                  <a:pt x="1981" y="221"/>
                </a:lnTo>
                <a:lnTo>
                  <a:pt x="1981" y="213"/>
                </a:lnTo>
                <a:lnTo>
                  <a:pt x="1981" y="208"/>
                </a:lnTo>
                <a:lnTo>
                  <a:pt x="1981" y="218"/>
                </a:lnTo>
                <a:lnTo>
                  <a:pt x="1982" y="238"/>
                </a:lnTo>
                <a:lnTo>
                  <a:pt x="1982" y="226"/>
                </a:lnTo>
                <a:lnTo>
                  <a:pt x="1983" y="231"/>
                </a:lnTo>
                <a:lnTo>
                  <a:pt x="1983" y="232"/>
                </a:lnTo>
                <a:lnTo>
                  <a:pt x="1983" y="224"/>
                </a:lnTo>
                <a:lnTo>
                  <a:pt x="1983" y="226"/>
                </a:lnTo>
                <a:lnTo>
                  <a:pt x="1984" y="241"/>
                </a:lnTo>
                <a:lnTo>
                  <a:pt x="1984" y="247"/>
                </a:lnTo>
                <a:lnTo>
                  <a:pt x="1984" y="232"/>
                </a:lnTo>
                <a:lnTo>
                  <a:pt x="1985" y="228"/>
                </a:lnTo>
                <a:lnTo>
                  <a:pt x="1985" y="245"/>
                </a:lnTo>
                <a:lnTo>
                  <a:pt x="1985" y="245"/>
                </a:lnTo>
                <a:lnTo>
                  <a:pt x="1985" y="244"/>
                </a:lnTo>
                <a:lnTo>
                  <a:pt x="1986" y="281"/>
                </a:lnTo>
                <a:lnTo>
                  <a:pt x="1986" y="278"/>
                </a:lnTo>
                <a:lnTo>
                  <a:pt x="1987" y="272"/>
                </a:lnTo>
                <a:lnTo>
                  <a:pt x="1987" y="270"/>
                </a:lnTo>
                <a:lnTo>
                  <a:pt x="1987" y="241"/>
                </a:lnTo>
                <a:lnTo>
                  <a:pt x="1987" y="248"/>
                </a:lnTo>
                <a:lnTo>
                  <a:pt x="1988" y="247"/>
                </a:lnTo>
                <a:lnTo>
                  <a:pt x="1988" y="238"/>
                </a:lnTo>
                <a:lnTo>
                  <a:pt x="1988" y="233"/>
                </a:lnTo>
                <a:lnTo>
                  <a:pt x="1989" y="230"/>
                </a:lnTo>
                <a:lnTo>
                  <a:pt x="1989" y="251"/>
                </a:lnTo>
                <a:lnTo>
                  <a:pt x="1989" y="247"/>
                </a:lnTo>
                <a:lnTo>
                  <a:pt x="1989" y="245"/>
                </a:lnTo>
                <a:lnTo>
                  <a:pt x="1990" y="281"/>
                </a:lnTo>
                <a:lnTo>
                  <a:pt x="1990" y="272"/>
                </a:lnTo>
                <a:lnTo>
                  <a:pt x="1991" y="270"/>
                </a:lnTo>
                <a:lnTo>
                  <a:pt x="1991" y="293"/>
                </a:lnTo>
                <a:lnTo>
                  <a:pt x="1991" y="293"/>
                </a:lnTo>
                <a:lnTo>
                  <a:pt x="1991" y="270"/>
                </a:lnTo>
                <a:lnTo>
                  <a:pt x="1992" y="247"/>
                </a:lnTo>
                <a:lnTo>
                  <a:pt x="1992" y="257"/>
                </a:lnTo>
                <a:lnTo>
                  <a:pt x="1992" y="257"/>
                </a:lnTo>
                <a:lnTo>
                  <a:pt x="1992" y="255"/>
                </a:lnTo>
                <a:lnTo>
                  <a:pt x="1993" y="250"/>
                </a:lnTo>
                <a:lnTo>
                  <a:pt x="1993" y="252"/>
                </a:lnTo>
                <a:lnTo>
                  <a:pt x="1994" y="243"/>
                </a:lnTo>
                <a:lnTo>
                  <a:pt x="1994" y="241"/>
                </a:lnTo>
                <a:lnTo>
                  <a:pt x="1994" y="226"/>
                </a:lnTo>
                <a:lnTo>
                  <a:pt x="1994" y="246"/>
                </a:lnTo>
                <a:lnTo>
                  <a:pt x="1995" y="249"/>
                </a:lnTo>
                <a:lnTo>
                  <a:pt x="1995" y="243"/>
                </a:lnTo>
                <a:lnTo>
                  <a:pt x="1995" y="265"/>
                </a:lnTo>
                <a:lnTo>
                  <a:pt x="1996" y="247"/>
                </a:lnTo>
                <a:lnTo>
                  <a:pt x="1996" y="247"/>
                </a:lnTo>
                <a:lnTo>
                  <a:pt x="1996" y="249"/>
                </a:lnTo>
                <a:lnTo>
                  <a:pt x="1996" y="242"/>
                </a:lnTo>
                <a:lnTo>
                  <a:pt x="1997" y="242"/>
                </a:lnTo>
                <a:lnTo>
                  <a:pt x="1997" y="246"/>
                </a:lnTo>
                <a:lnTo>
                  <a:pt x="1998" y="218"/>
                </a:lnTo>
                <a:lnTo>
                  <a:pt x="1998" y="234"/>
                </a:lnTo>
                <a:lnTo>
                  <a:pt x="1998" y="235"/>
                </a:lnTo>
                <a:lnTo>
                  <a:pt x="1998" y="262"/>
                </a:lnTo>
                <a:lnTo>
                  <a:pt x="1999" y="253"/>
                </a:lnTo>
                <a:lnTo>
                  <a:pt x="1999" y="254"/>
                </a:lnTo>
                <a:lnTo>
                  <a:pt x="1999" y="267"/>
                </a:lnTo>
                <a:lnTo>
                  <a:pt x="2000" y="277"/>
                </a:lnTo>
                <a:lnTo>
                  <a:pt x="2000" y="242"/>
                </a:lnTo>
                <a:lnTo>
                  <a:pt x="2000" y="247"/>
                </a:lnTo>
                <a:lnTo>
                  <a:pt x="2000" y="246"/>
                </a:lnTo>
                <a:lnTo>
                  <a:pt x="2001" y="263"/>
                </a:lnTo>
                <a:lnTo>
                  <a:pt x="2001" y="256"/>
                </a:lnTo>
                <a:lnTo>
                  <a:pt x="2002" y="244"/>
                </a:lnTo>
                <a:lnTo>
                  <a:pt x="2002" y="239"/>
                </a:lnTo>
                <a:lnTo>
                  <a:pt x="2002" y="249"/>
                </a:lnTo>
                <a:lnTo>
                  <a:pt x="2002" y="226"/>
                </a:lnTo>
                <a:lnTo>
                  <a:pt x="2003" y="261"/>
                </a:lnTo>
                <a:lnTo>
                  <a:pt x="2003" y="263"/>
                </a:lnTo>
                <a:lnTo>
                  <a:pt x="2003" y="279"/>
                </a:lnTo>
                <a:lnTo>
                  <a:pt x="2004" y="265"/>
                </a:lnTo>
                <a:lnTo>
                  <a:pt x="2004" y="294"/>
                </a:lnTo>
                <a:lnTo>
                  <a:pt x="2004" y="259"/>
                </a:lnTo>
                <a:lnTo>
                  <a:pt x="2005" y="247"/>
                </a:lnTo>
                <a:lnTo>
                  <a:pt x="2005" y="238"/>
                </a:lnTo>
                <a:lnTo>
                  <a:pt x="2005" y="247"/>
                </a:lnTo>
                <a:lnTo>
                  <a:pt x="2006" y="245"/>
                </a:lnTo>
                <a:lnTo>
                  <a:pt x="2006" y="244"/>
                </a:lnTo>
                <a:lnTo>
                  <a:pt x="2006" y="262"/>
                </a:lnTo>
                <a:lnTo>
                  <a:pt x="2006" y="252"/>
                </a:lnTo>
                <a:lnTo>
                  <a:pt x="2007" y="239"/>
                </a:lnTo>
                <a:lnTo>
                  <a:pt x="2007" y="244"/>
                </a:lnTo>
                <a:lnTo>
                  <a:pt x="2007" y="230"/>
                </a:lnTo>
                <a:lnTo>
                  <a:pt x="2007" y="222"/>
                </a:lnTo>
                <a:lnTo>
                  <a:pt x="2008" y="238"/>
                </a:lnTo>
                <a:lnTo>
                  <a:pt x="2008" y="228"/>
                </a:lnTo>
                <a:lnTo>
                  <a:pt x="2009" y="221"/>
                </a:lnTo>
                <a:lnTo>
                  <a:pt x="2009" y="256"/>
                </a:lnTo>
                <a:lnTo>
                  <a:pt x="2009" y="233"/>
                </a:lnTo>
                <a:lnTo>
                  <a:pt x="2009" y="229"/>
                </a:lnTo>
                <a:lnTo>
                  <a:pt x="2010" y="227"/>
                </a:lnTo>
                <a:lnTo>
                  <a:pt x="2010" y="239"/>
                </a:lnTo>
                <a:lnTo>
                  <a:pt x="2010" y="222"/>
                </a:lnTo>
                <a:lnTo>
                  <a:pt x="2011" y="230"/>
                </a:lnTo>
                <a:lnTo>
                  <a:pt x="2011" y="218"/>
                </a:lnTo>
                <a:lnTo>
                  <a:pt x="2011" y="232"/>
                </a:lnTo>
                <a:lnTo>
                  <a:pt x="2011" y="234"/>
                </a:lnTo>
                <a:lnTo>
                  <a:pt x="2012" y="234"/>
                </a:lnTo>
                <a:lnTo>
                  <a:pt x="2012" y="221"/>
                </a:lnTo>
                <a:lnTo>
                  <a:pt x="2013" y="211"/>
                </a:lnTo>
                <a:lnTo>
                  <a:pt x="2013" y="209"/>
                </a:lnTo>
                <a:lnTo>
                  <a:pt x="2013" y="228"/>
                </a:lnTo>
                <a:lnTo>
                  <a:pt x="2013" y="218"/>
                </a:lnTo>
                <a:lnTo>
                  <a:pt x="2014" y="218"/>
                </a:lnTo>
                <a:lnTo>
                  <a:pt x="2014" y="198"/>
                </a:lnTo>
                <a:lnTo>
                  <a:pt x="2014" y="214"/>
                </a:lnTo>
                <a:lnTo>
                  <a:pt x="2015" y="220"/>
                </a:lnTo>
                <a:lnTo>
                  <a:pt x="2015" y="207"/>
                </a:lnTo>
                <a:lnTo>
                  <a:pt x="2015" y="188"/>
                </a:lnTo>
                <a:lnTo>
                  <a:pt x="2016" y="218"/>
                </a:lnTo>
                <a:lnTo>
                  <a:pt x="2016" y="188"/>
                </a:lnTo>
                <a:lnTo>
                  <a:pt x="2016" y="206"/>
                </a:lnTo>
                <a:lnTo>
                  <a:pt x="2017" y="224"/>
                </a:lnTo>
                <a:lnTo>
                  <a:pt x="2017" y="217"/>
                </a:lnTo>
                <a:lnTo>
                  <a:pt x="2017" y="206"/>
                </a:lnTo>
                <a:lnTo>
                  <a:pt x="2017" y="218"/>
                </a:lnTo>
                <a:lnTo>
                  <a:pt x="2018" y="222"/>
                </a:lnTo>
                <a:lnTo>
                  <a:pt x="2018" y="244"/>
                </a:lnTo>
                <a:lnTo>
                  <a:pt x="2018" y="245"/>
                </a:lnTo>
                <a:lnTo>
                  <a:pt x="2018" y="232"/>
                </a:lnTo>
                <a:lnTo>
                  <a:pt x="2019" y="225"/>
                </a:lnTo>
                <a:lnTo>
                  <a:pt x="2019" y="202"/>
                </a:lnTo>
                <a:lnTo>
                  <a:pt x="2020" y="209"/>
                </a:lnTo>
                <a:lnTo>
                  <a:pt x="2020" y="187"/>
                </a:lnTo>
                <a:lnTo>
                  <a:pt x="2020" y="208"/>
                </a:lnTo>
                <a:lnTo>
                  <a:pt x="2020" y="218"/>
                </a:lnTo>
                <a:lnTo>
                  <a:pt x="2021" y="218"/>
                </a:lnTo>
                <a:lnTo>
                  <a:pt x="2021" y="235"/>
                </a:lnTo>
                <a:lnTo>
                  <a:pt x="2021" y="219"/>
                </a:lnTo>
                <a:lnTo>
                  <a:pt x="2022" y="254"/>
                </a:lnTo>
                <a:lnTo>
                  <a:pt x="2022" y="232"/>
                </a:lnTo>
                <a:lnTo>
                  <a:pt x="2023" y="239"/>
                </a:lnTo>
                <a:lnTo>
                  <a:pt x="2023" y="260"/>
                </a:lnTo>
                <a:lnTo>
                  <a:pt x="2023" y="232"/>
                </a:lnTo>
                <a:lnTo>
                  <a:pt x="2023" y="213"/>
                </a:lnTo>
                <a:lnTo>
                  <a:pt x="2024" y="218"/>
                </a:lnTo>
                <a:lnTo>
                  <a:pt x="2024" y="229"/>
                </a:lnTo>
                <a:lnTo>
                  <a:pt x="2024" y="219"/>
                </a:lnTo>
                <a:lnTo>
                  <a:pt x="2024" y="225"/>
                </a:lnTo>
                <a:lnTo>
                  <a:pt x="2025" y="237"/>
                </a:lnTo>
                <a:lnTo>
                  <a:pt x="2025" y="229"/>
                </a:lnTo>
                <a:lnTo>
                  <a:pt x="2025" y="210"/>
                </a:lnTo>
                <a:lnTo>
                  <a:pt x="2026" y="208"/>
                </a:lnTo>
                <a:lnTo>
                  <a:pt x="2026" y="211"/>
                </a:lnTo>
                <a:lnTo>
                  <a:pt x="2026" y="214"/>
                </a:lnTo>
                <a:lnTo>
                  <a:pt x="2027" y="195"/>
                </a:lnTo>
                <a:lnTo>
                  <a:pt x="2027" y="214"/>
                </a:lnTo>
                <a:lnTo>
                  <a:pt x="2027" y="214"/>
                </a:lnTo>
                <a:lnTo>
                  <a:pt x="2028" y="213"/>
                </a:lnTo>
                <a:lnTo>
                  <a:pt x="2028" y="209"/>
                </a:lnTo>
                <a:lnTo>
                  <a:pt x="2028" y="228"/>
                </a:lnTo>
                <a:lnTo>
                  <a:pt x="2028" y="224"/>
                </a:lnTo>
                <a:lnTo>
                  <a:pt x="2029" y="230"/>
                </a:lnTo>
                <a:lnTo>
                  <a:pt x="2029" y="232"/>
                </a:lnTo>
                <a:lnTo>
                  <a:pt x="2029" y="238"/>
                </a:lnTo>
                <a:lnTo>
                  <a:pt x="2030" y="231"/>
                </a:lnTo>
                <a:lnTo>
                  <a:pt x="2030" y="234"/>
                </a:lnTo>
                <a:lnTo>
                  <a:pt x="2030" y="234"/>
                </a:lnTo>
                <a:lnTo>
                  <a:pt x="2031" y="260"/>
                </a:lnTo>
                <a:lnTo>
                  <a:pt x="2031" y="239"/>
                </a:lnTo>
                <a:lnTo>
                  <a:pt x="2031" y="250"/>
                </a:lnTo>
                <a:lnTo>
                  <a:pt x="2032" y="252"/>
                </a:lnTo>
                <a:lnTo>
                  <a:pt x="2032" y="267"/>
                </a:lnTo>
                <a:lnTo>
                  <a:pt x="2032" y="256"/>
                </a:lnTo>
                <a:lnTo>
                  <a:pt x="2032" y="257"/>
                </a:lnTo>
                <a:lnTo>
                  <a:pt x="2033" y="251"/>
                </a:lnTo>
                <a:lnTo>
                  <a:pt x="2033" y="249"/>
                </a:lnTo>
                <a:lnTo>
                  <a:pt x="2034" y="253"/>
                </a:lnTo>
                <a:lnTo>
                  <a:pt x="2034" y="246"/>
                </a:lnTo>
                <a:lnTo>
                  <a:pt x="2034" y="238"/>
                </a:lnTo>
                <a:lnTo>
                  <a:pt x="2034" y="243"/>
                </a:lnTo>
                <a:lnTo>
                  <a:pt x="2035" y="246"/>
                </a:lnTo>
                <a:lnTo>
                  <a:pt x="2035" y="236"/>
                </a:lnTo>
                <a:lnTo>
                  <a:pt x="2035" y="248"/>
                </a:lnTo>
                <a:lnTo>
                  <a:pt x="2035" y="248"/>
                </a:lnTo>
                <a:lnTo>
                  <a:pt x="2036" y="267"/>
                </a:lnTo>
                <a:lnTo>
                  <a:pt x="2036" y="283"/>
                </a:lnTo>
                <a:lnTo>
                  <a:pt x="2036" y="289"/>
                </a:lnTo>
                <a:lnTo>
                  <a:pt x="2037" y="274"/>
                </a:lnTo>
                <a:lnTo>
                  <a:pt x="2037" y="231"/>
                </a:lnTo>
                <a:lnTo>
                  <a:pt x="2037" y="249"/>
                </a:lnTo>
                <a:lnTo>
                  <a:pt x="2038" y="259"/>
                </a:lnTo>
                <a:lnTo>
                  <a:pt x="2038" y="247"/>
                </a:lnTo>
                <a:lnTo>
                  <a:pt x="2038" y="275"/>
                </a:lnTo>
                <a:lnTo>
                  <a:pt x="2039" y="273"/>
                </a:lnTo>
                <a:lnTo>
                  <a:pt x="2039" y="259"/>
                </a:lnTo>
                <a:lnTo>
                  <a:pt x="2039" y="256"/>
                </a:lnTo>
                <a:lnTo>
                  <a:pt x="2039" y="301"/>
                </a:lnTo>
                <a:lnTo>
                  <a:pt x="2040" y="252"/>
                </a:lnTo>
                <a:lnTo>
                  <a:pt x="2040" y="280"/>
                </a:lnTo>
                <a:lnTo>
                  <a:pt x="2040" y="279"/>
                </a:lnTo>
                <a:lnTo>
                  <a:pt x="2041" y="294"/>
                </a:lnTo>
                <a:lnTo>
                  <a:pt x="2041" y="266"/>
                </a:lnTo>
                <a:lnTo>
                  <a:pt x="2041" y="264"/>
                </a:lnTo>
                <a:lnTo>
                  <a:pt x="2042" y="249"/>
                </a:lnTo>
                <a:lnTo>
                  <a:pt x="2042" y="242"/>
                </a:lnTo>
                <a:lnTo>
                  <a:pt x="2042" y="259"/>
                </a:lnTo>
                <a:lnTo>
                  <a:pt x="2043" y="267"/>
                </a:lnTo>
                <a:lnTo>
                  <a:pt x="2043" y="258"/>
                </a:lnTo>
                <a:lnTo>
                  <a:pt x="2043" y="243"/>
                </a:lnTo>
                <a:lnTo>
                  <a:pt x="2043" y="254"/>
                </a:lnTo>
                <a:lnTo>
                  <a:pt x="2044" y="234"/>
                </a:lnTo>
                <a:lnTo>
                  <a:pt x="2044" y="219"/>
                </a:lnTo>
                <a:lnTo>
                  <a:pt x="2045" y="246"/>
                </a:lnTo>
                <a:lnTo>
                  <a:pt x="2045" y="272"/>
                </a:lnTo>
                <a:lnTo>
                  <a:pt x="2045" y="230"/>
                </a:lnTo>
                <a:lnTo>
                  <a:pt x="2045" y="238"/>
                </a:lnTo>
                <a:lnTo>
                  <a:pt x="2046" y="248"/>
                </a:lnTo>
                <a:lnTo>
                  <a:pt x="2046" y="231"/>
                </a:lnTo>
                <a:lnTo>
                  <a:pt x="2046" y="199"/>
                </a:lnTo>
                <a:lnTo>
                  <a:pt x="2047" y="210"/>
                </a:lnTo>
                <a:lnTo>
                  <a:pt x="2047" y="237"/>
                </a:lnTo>
                <a:lnTo>
                  <a:pt x="2047" y="232"/>
                </a:lnTo>
                <a:lnTo>
                  <a:pt x="2047" y="246"/>
                </a:lnTo>
                <a:lnTo>
                  <a:pt x="2048" y="208"/>
                </a:lnTo>
                <a:lnTo>
                  <a:pt x="2048" y="219"/>
                </a:lnTo>
                <a:lnTo>
                  <a:pt x="2049" y="216"/>
                </a:lnTo>
                <a:lnTo>
                  <a:pt x="2049" y="231"/>
                </a:lnTo>
                <a:lnTo>
                  <a:pt x="2049" y="236"/>
                </a:lnTo>
                <a:lnTo>
                  <a:pt x="2049" y="235"/>
                </a:lnTo>
                <a:lnTo>
                  <a:pt x="2050" y="246"/>
                </a:lnTo>
                <a:lnTo>
                  <a:pt x="2050" y="228"/>
                </a:lnTo>
                <a:lnTo>
                  <a:pt x="2050" y="251"/>
                </a:lnTo>
                <a:lnTo>
                  <a:pt x="2050" y="268"/>
                </a:lnTo>
                <a:lnTo>
                  <a:pt x="2051" y="265"/>
                </a:lnTo>
                <a:lnTo>
                  <a:pt x="2051" y="262"/>
                </a:lnTo>
                <a:lnTo>
                  <a:pt x="2051" y="274"/>
                </a:lnTo>
                <a:lnTo>
                  <a:pt x="2052" y="278"/>
                </a:lnTo>
                <a:lnTo>
                  <a:pt x="2052" y="264"/>
                </a:lnTo>
                <a:lnTo>
                  <a:pt x="2052" y="267"/>
                </a:lnTo>
                <a:lnTo>
                  <a:pt x="2053" y="258"/>
                </a:lnTo>
                <a:lnTo>
                  <a:pt x="2053" y="250"/>
                </a:lnTo>
                <a:lnTo>
                  <a:pt x="2053" y="243"/>
                </a:lnTo>
                <a:lnTo>
                  <a:pt x="2054" y="243"/>
                </a:lnTo>
                <a:lnTo>
                  <a:pt x="2054" y="256"/>
                </a:lnTo>
                <a:lnTo>
                  <a:pt x="2054" y="235"/>
                </a:lnTo>
                <a:lnTo>
                  <a:pt x="2054" y="236"/>
                </a:lnTo>
                <a:lnTo>
                  <a:pt x="2055" y="228"/>
                </a:lnTo>
                <a:lnTo>
                  <a:pt x="2055" y="269"/>
                </a:lnTo>
                <a:lnTo>
                  <a:pt x="2056" y="253"/>
                </a:lnTo>
                <a:lnTo>
                  <a:pt x="2056" y="234"/>
                </a:lnTo>
                <a:lnTo>
                  <a:pt x="2056" y="248"/>
                </a:lnTo>
                <a:lnTo>
                  <a:pt x="2056" y="258"/>
                </a:lnTo>
                <a:lnTo>
                  <a:pt x="2057" y="258"/>
                </a:lnTo>
                <a:lnTo>
                  <a:pt x="2057" y="263"/>
                </a:lnTo>
                <a:lnTo>
                  <a:pt x="2057" y="252"/>
                </a:lnTo>
                <a:lnTo>
                  <a:pt x="2058" y="264"/>
                </a:lnTo>
                <a:lnTo>
                  <a:pt x="2058" y="252"/>
                </a:lnTo>
                <a:lnTo>
                  <a:pt x="2058" y="302"/>
                </a:lnTo>
                <a:lnTo>
                  <a:pt x="2058" y="288"/>
                </a:lnTo>
                <a:lnTo>
                  <a:pt x="2059" y="280"/>
                </a:lnTo>
                <a:lnTo>
                  <a:pt x="2059" y="300"/>
                </a:lnTo>
                <a:lnTo>
                  <a:pt x="2060" y="299"/>
                </a:lnTo>
                <a:lnTo>
                  <a:pt x="2060" y="357"/>
                </a:lnTo>
                <a:lnTo>
                  <a:pt x="2060" y="320"/>
                </a:lnTo>
                <a:lnTo>
                  <a:pt x="2060" y="295"/>
                </a:lnTo>
                <a:lnTo>
                  <a:pt x="2061" y="285"/>
                </a:lnTo>
                <a:lnTo>
                  <a:pt x="2061" y="246"/>
                </a:lnTo>
                <a:lnTo>
                  <a:pt x="2061" y="313"/>
                </a:lnTo>
                <a:lnTo>
                  <a:pt x="2061" y="302"/>
                </a:lnTo>
                <a:lnTo>
                  <a:pt x="2062" y="303"/>
                </a:lnTo>
                <a:lnTo>
                  <a:pt x="2062" y="267"/>
                </a:lnTo>
                <a:lnTo>
                  <a:pt x="2062" y="250"/>
                </a:lnTo>
                <a:lnTo>
                  <a:pt x="2063" y="230"/>
                </a:lnTo>
                <a:lnTo>
                  <a:pt x="2063" y="246"/>
                </a:lnTo>
                <a:lnTo>
                  <a:pt x="2064" y="270"/>
                </a:lnTo>
                <a:lnTo>
                  <a:pt x="2064" y="259"/>
                </a:lnTo>
                <a:lnTo>
                  <a:pt x="2064" y="259"/>
                </a:lnTo>
                <a:lnTo>
                  <a:pt x="2064" y="270"/>
                </a:lnTo>
                <a:lnTo>
                  <a:pt x="2065" y="263"/>
                </a:lnTo>
                <a:lnTo>
                  <a:pt x="2065" y="264"/>
                </a:lnTo>
                <a:lnTo>
                  <a:pt x="2065" y="257"/>
                </a:lnTo>
                <a:lnTo>
                  <a:pt x="2065" y="273"/>
                </a:lnTo>
                <a:lnTo>
                  <a:pt x="2066" y="276"/>
                </a:lnTo>
                <a:lnTo>
                  <a:pt x="2066" y="267"/>
                </a:lnTo>
                <a:lnTo>
                  <a:pt x="2067" y="288"/>
                </a:lnTo>
                <a:lnTo>
                  <a:pt x="2067" y="280"/>
                </a:lnTo>
                <a:lnTo>
                  <a:pt x="2067" y="268"/>
                </a:lnTo>
                <a:lnTo>
                  <a:pt x="2067" y="289"/>
                </a:lnTo>
                <a:lnTo>
                  <a:pt x="2068" y="270"/>
                </a:lnTo>
                <a:lnTo>
                  <a:pt x="2068" y="279"/>
                </a:lnTo>
                <a:lnTo>
                  <a:pt x="2068" y="278"/>
                </a:lnTo>
                <a:lnTo>
                  <a:pt x="2069" y="288"/>
                </a:lnTo>
                <a:lnTo>
                  <a:pt x="2069" y="294"/>
                </a:lnTo>
                <a:lnTo>
                  <a:pt x="2069" y="268"/>
                </a:lnTo>
                <a:lnTo>
                  <a:pt x="2069" y="239"/>
                </a:lnTo>
                <a:lnTo>
                  <a:pt x="2070" y="253"/>
                </a:lnTo>
                <a:lnTo>
                  <a:pt x="2070" y="266"/>
                </a:lnTo>
                <a:lnTo>
                  <a:pt x="2071" y="254"/>
                </a:lnTo>
                <a:lnTo>
                  <a:pt x="2071" y="260"/>
                </a:lnTo>
                <a:lnTo>
                  <a:pt x="2071" y="281"/>
                </a:lnTo>
                <a:lnTo>
                  <a:pt x="2071" y="290"/>
                </a:lnTo>
                <a:lnTo>
                  <a:pt x="2072" y="295"/>
                </a:lnTo>
                <a:lnTo>
                  <a:pt x="2072" y="268"/>
                </a:lnTo>
                <a:lnTo>
                  <a:pt x="2072" y="273"/>
                </a:lnTo>
                <a:lnTo>
                  <a:pt x="2073" y="284"/>
                </a:lnTo>
                <a:lnTo>
                  <a:pt x="2073" y="291"/>
                </a:lnTo>
                <a:lnTo>
                  <a:pt x="2073" y="286"/>
                </a:lnTo>
                <a:lnTo>
                  <a:pt x="2073" y="282"/>
                </a:lnTo>
                <a:lnTo>
                  <a:pt x="2074" y="269"/>
                </a:lnTo>
                <a:lnTo>
                  <a:pt x="2074" y="267"/>
                </a:lnTo>
                <a:lnTo>
                  <a:pt x="2075" y="277"/>
                </a:lnTo>
                <a:lnTo>
                  <a:pt x="2075" y="263"/>
                </a:lnTo>
                <a:lnTo>
                  <a:pt x="2075" y="275"/>
                </a:lnTo>
                <a:lnTo>
                  <a:pt x="2075" y="245"/>
                </a:lnTo>
                <a:lnTo>
                  <a:pt x="2076" y="260"/>
                </a:lnTo>
                <a:lnTo>
                  <a:pt x="2076" y="272"/>
                </a:lnTo>
                <a:lnTo>
                  <a:pt x="2076" y="270"/>
                </a:lnTo>
                <a:lnTo>
                  <a:pt x="2076" y="243"/>
                </a:lnTo>
                <a:lnTo>
                  <a:pt x="2077" y="282"/>
                </a:lnTo>
                <a:lnTo>
                  <a:pt x="2077" y="228"/>
                </a:lnTo>
                <a:lnTo>
                  <a:pt x="2078" y="236"/>
                </a:lnTo>
                <a:lnTo>
                  <a:pt x="2078" y="251"/>
                </a:lnTo>
                <a:lnTo>
                  <a:pt x="2078" y="222"/>
                </a:lnTo>
                <a:lnTo>
                  <a:pt x="2078" y="263"/>
                </a:lnTo>
                <a:lnTo>
                  <a:pt x="2079" y="279"/>
                </a:lnTo>
                <a:lnTo>
                  <a:pt x="2079" y="276"/>
                </a:lnTo>
                <a:lnTo>
                  <a:pt x="2079" y="284"/>
                </a:lnTo>
                <a:lnTo>
                  <a:pt x="2080" y="265"/>
                </a:lnTo>
                <a:lnTo>
                  <a:pt x="2080" y="259"/>
                </a:lnTo>
                <a:lnTo>
                  <a:pt x="2080" y="301"/>
                </a:lnTo>
                <a:lnTo>
                  <a:pt x="2080" y="269"/>
                </a:lnTo>
                <a:lnTo>
                  <a:pt x="2081" y="281"/>
                </a:lnTo>
                <a:lnTo>
                  <a:pt x="2081" y="281"/>
                </a:lnTo>
                <a:lnTo>
                  <a:pt x="2082" y="296"/>
                </a:lnTo>
                <a:lnTo>
                  <a:pt x="2082" y="274"/>
                </a:lnTo>
                <a:lnTo>
                  <a:pt x="2082" y="278"/>
                </a:lnTo>
                <a:lnTo>
                  <a:pt x="2082" y="296"/>
                </a:lnTo>
                <a:lnTo>
                  <a:pt x="2083" y="297"/>
                </a:lnTo>
                <a:lnTo>
                  <a:pt x="2083" y="286"/>
                </a:lnTo>
                <a:lnTo>
                  <a:pt x="2083" y="285"/>
                </a:lnTo>
                <a:lnTo>
                  <a:pt x="2084" y="261"/>
                </a:lnTo>
                <a:lnTo>
                  <a:pt x="2084" y="260"/>
                </a:lnTo>
                <a:lnTo>
                  <a:pt x="2084" y="251"/>
                </a:lnTo>
                <a:lnTo>
                  <a:pt x="2084" y="253"/>
                </a:lnTo>
                <a:lnTo>
                  <a:pt x="2085" y="236"/>
                </a:lnTo>
                <a:lnTo>
                  <a:pt x="2085" y="236"/>
                </a:lnTo>
                <a:lnTo>
                  <a:pt x="2086" y="217"/>
                </a:lnTo>
                <a:lnTo>
                  <a:pt x="2086" y="229"/>
                </a:lnTo>
                <a:lnTo>
                  <a:pt x="2086" y="266"/>
                </a:lnTo>
                <a:lnTo>
                  <a:pt x="2086" y="236"/>
                </a:lnTo>
                <a:lnTo>
                  <a:pt x="2087" y="263"/>
                </a:lnTo>
                <a:lnTo>
                  <a:pt x="2087" y="216"/>
                </a:lnTo>
                <a:lnTo>
                  <a:pt x="2087" y="241"/>
                </a:lnTo>
                <a:lnTo>
                  <a:pt x="2088" y="246"/>
                </a:lnTo>
                <a:lnTo>
                  <a:pt x="2088" y="237"/>
                </a:lnTo>
                <a:lnTo>
                  <a:pt x="2088" y="249"/>
                </a:lnTo>
                <a:lnTo>
                  <a:pt x="2089" y="221"/>
                </a:lnTo>
                <a:lnTo>
                  <a:pt x="2089" y="248"/>
                </a:lnTo>
                <a:lnTo>
                  <a:pt x="2089" y="232"/>
                </a:lnTo>
                <a:lnTo>
                  <a:pt x="2090" y="232"/>
                </a:lnTo>
                <a:lnTo>
                  <a:pt x="2090" y="211"/>
                </a:lnTo>
                <a:lnTo>
                  <a:pt x="2090" y="232"/>
                </a:lnTo>
                <a:lnTo>
                  <a:pt x="2090" y="236"/>
                </a:lnTo>
                <a:lnTo>
                  <a:pt x="2091" y="242"/>
                </a:lnTo>
                <a:lnTo>
                  <a:pt x="2091" y="233"/>
                </a:lnTo>
                <a:lnTo>
                  <a:pt x="2091" y="237"/>
                </a:lnTo>
                <a:lnTo>
                  <a:pt x="2091" y="225"/>
                </a:lnTo>
                <a:lnTo>
                  <a:pt x="2092" y="232"/>
                </a:lnTo>
                <a:lnTo>
                  <a:pt x="2092" y="226"/>
                </a:lnTo>
                <a:lnTo>
                  <a:pt x="2093" y="232"/>
                </a:lnTo>
                <a:lnTo>
                  <a:pt x="2093" y="211"/>
                </a:lnTo>
                <a:lnTo>
                  <a:pt x="2093" y="213"/>
                </a:lnTo>
                <a:lnTo>
                  <a:pt x="2093" y="214"/>
                </a:lnTo>
                <a:lnTo>
                  <a:pt x="2094" y="212"/>
                </a:lnTo>
                <a:lnTo>
                  <a:pt x="2094" y="235"/>
                </a:lnTo>
                <a:lnTo>
                  <a:pt x="2094" y="245"/>
                </a:lnTo>
                <a:lnTo>
                  <a:pt x="2095" y="196"/>
                </a:lnTo>
                <a:lnTo>
                  <a:pt x="2095" y="211"/>
                </a:lnTo>
                <a:lnTo>
                  <a:pt x="2095" y="221"/>
                </a:lnTo>
                <a:lnTo>
                  <a:pt x="2096" y="249"/>
                </a:lnTo>
                <a:lnTo>
                  <a:pt x="2096" y="264"/>
                </a:lnTo>
                <a:lnTo>
                  <a:pt x="2096" y="238"/>
                </a:lnTo>
                <a:lnTo>
                  <a:pt x="2097" y="257"/>
                </a:lnTo>
                <a:lnTo>
                  <a:pt x="2097" y="266"/>
                </a:lnTo>
                <a:lnTo>
                  <a:pt x="2097" y="296"/>
                </a:lnTo>
                <a:lnTo>
                  <a:pt x="2097" y="240"/>
                </a:lnTo>
                <a:lnTo>
                  <a:pt x="2098" y="238"/>
                </a:lnTo>
                <a:lnTo>
                  <a:pt x="2098" y="230"/>
                </a:lnTo>
                <a:lnTo>
                  <a:pt x="2098" y="228"/>
                </a:lnTo>
                <a:lnTo>
                  <a:pt x="2099" y="232"/>
                </a:lnTo>
                <a:lnTo>
                  <a:pt x="2099" y="223"/>
                </a:lnTo>
                <a:lnTo>
                  <a:pt x="2099" y="220"/>
                </a:lnTo>
                <a:lnTo>
                  <a:pt x="2100" y="223"/>
                </a:lnTo>
                <a:lnTo>
                  <a:pt x="2100" y="230"/>
                </a:lnTo>
                <a:lnTo>
                  <a:pt x="2100" y="231"/>
                </a:lnTo>
                <a:lnTo>
                  <a:pt x="2101" y="259"/>
                </a:lnTo>
                <a:lnTo>
                  <a:pt x="2101" y="248"/>
                </a:lnTo>
                <a:lnTo>
                  <a:pt x="2101" y="260"/>
                </a:lnTo>
                <a:lnTo>
                  <a:pt x="2101" y="262"/>
                </a:lnTo>
                <a:lnTo>
                  <a:pt x="2102" y="252"/>
                </a:lnTo>
                <a:lnTo>
                  <a:pt x="2102" y="286"/>
                </a:lnTo>
                <a:lnTo>
                  <a:pt x="2102" y="264"/>
                </a:lnTo>
                <a:lnTo>
                  <a:pt x="2102" y="283"/>
                </a:lnTo>
                <a:lnTo>
                  <a:pt x="2103" y="298"/>
                </a:lnTo>
                <a:lnTo>
                  <a:pt x="2103" y="277"/>
                </a:lnTo>
                <a:lnTo>
                  <a:pt x="2104" y="299"/>
                </a:lnTo>
                <a:lnTo>
                  <a:pt x="2104" y="298"/>
                </a:lnTo>
                <a:lnTo>
                  <a:pt x="2104" y="282"/>
                </a:lnTo>
                <a:lnTo>
                  <a:pt x="2105" y="272"/>
                </a:lnTo>
                <a:lnTo>
                  <a:pt x="2105" y="256"/>
                </a:lnTo>
                <a:lnTo>
                  <a:pt x="2105" y="272"/>
                </a:lnTo>
                <a:lnTo>
                  <a:pt x="2105" y="258"/>
                </a:lnTo>
                <a:lnTo>
                  <a:pt x="2106" y="247"/>
                </a:lnTo>
                <a:lnTo>
                  <a:pt x="2106" y="249"/>
                </a:lnTo>
                <a:lnTo>
                  <a:pt x="2107" y="227"/>
                </a:lnTo>
                <a:lnTo>
                  <a:pt x="2107" y="242"/>
                </a:lnTo>
                <a:lnTo>
                  <a:pt x="2107" y="250"/>
                </a:lnTo>
                <a:lnTo>
                  <a:pt x="2107" y="240"/>
                </a:lnTo>
                <a:lnTo>
                  <a:pt x="2108" y="233"/>
                </a:lnTo>
                <a:lnTo>
                  <a:pt x="2108" y="232"/>
                </a:lnTo>
                <a:lnTo>
                  <a:pt x="2108" y="234"/>
                </a:lnTo>
                <a:lnTo>
                  <a:pt x="2108" y="232"/>
                </a:lnTo>
                <a:lnTo>
                  <a:pt x="2109" y="221"/>
                </a:lnTo>
                <a:lnTo>
                  <a:pt x="2109" y="205"/>
                </a:lnTo>
                <a:lnTo>
                  <a:pt x="2109" y="235"/>
                </a:lnTo>
                <a:lnTo>
                  <a:pt x="2110" y="226"/>
                </a:lnTo>
                <a:lnTo>
                  <a:pt x="2110" y="212"/>
                </a:lnTo>
                <a:lnTo>
                  <a:pt x="2110" y="220"/>
                </a:lnTo>
                <a:lnTo>
                  <a:pt x="2111" y="204"/>
                </a:lnTo>
                <a:lnTo>
                  <a:pt x="2111" y="193"/>
                </a:lnTo>
                <a:lnTo>
                  <a:pt x="2111" y="226"/>
                </a:lnTo>
                <a:lnTo>
                  <a:pt x="2112" y="267"/>
                </a:lnTo>
                <a:lnTo>
                  <a:pt x="2112" y="293"/>
                </a:lnTo>
                <a:lnTo>
                  <a:pt x="2112" y="307"/>
                </a:lnTo>
                <a:lnTo>
                  <a:pt x="2112" y="293"/>
                </a:lnTo>
                <a:lnTo>
                  <a:pt x="2113" y="300"/>
                </a:lnTo>
                <a:lnTo>
                  <a:pt x="2113" y="301"/>
                </a:lnTo>
                <a:lnTo>
                  <a:pt x="2113" y="287"/>
                </a:lnTo>
                <a:lnTo>
                  <a:pt x="2114" y="317"/>
                </a:lnTo>
                <a:lnTo>
                  <a:pt x="2114" y="292"/>
                </a:lnTo>
                <a:lnTo>
                  <a:pt x="2114" y="268"/>
                </a:lnTo>
                <a:lnTo>
                  <a:pt x="2115" y="260"/>
                </a:lnTo>
                <a:lnTo>
                  <a:pt x="2115" y="248"/>
                </a:lnTo>
                <a:lnTo>
                  <a:pt x="2115" y="224"/>
                </a:lnTo>
                <a:lnTo>
                  <a:pt x="2116" y="216"/>
                </a:lnTo>
                <a:lnTo>
                  <a:pt x="2116" y="201"/>
                </a:lnTo>
                <a:lnTo>
                  <a:pt x="2116" y="216"/>
                </a:lnTo>
                <a:lnTo>
                  <a:pt x="2116" y="202"/>
                </a:lnTo>
                <a:lnTo>
                  <a:pt x="2117" y="222"/>
                </a:lnTo>
                <a:lnTo>
                  <a:pt x="2117" y="232"/>
                </a:lnTo>
                <a:lnTo>
                  <a:pt x="2118" y="247"/>
                </a:lnTo>
                <a:lnTo>
                  <a:pt x="2118" y="243"/>
                </a:lnTo>
                <a:lnTo>
                  <a:pt x="2118" y="234"/>
                </a:lnTo>
                <a:lnTo>
                  <a:pt x="2118" y="225"/>
                </a:lnTo>
                <a:lnTo>
                  <a:pt x="2119" y="243"/>
                </a:lnTo>
                <a:lnTo>
                  <a:pt x="2119" y="242"/>
                </a:lnTo>
                <a:lnTo>
                  <a:pt x="2119" y="260"/>
                </a:lnTo>
                <a:lnTo>
                  <a:pt x="2119" y="248"/>
                </a:lnTo>
                <a:lnTo>
                  <a:pt x="2120" y="255"/>
                </a:lnTo>
                <a:lnTo>
                  <a:pt x="2120" y="254"/>
                </a:lnTo>
                <a:lnTo>
                  <a:pt x="2120" y="242"/>
                </a:lnTo>
                <a:lnTo>
                  <a:pt x="2121" y="234"/>
                </a:lnTo>
                <a:lnTo>
                  <a:pt x="2121" y="266"/>
                </a:lnTo>
                <a:lnTo>
                  <a:pt x="2121" y="243"/>
                </a:lnTo>
                <a:lnTo>
                  <a:pt x="2122" y="258"/>
                </a:lnTo>
                <a:lnTo>
                  <a:pt x="2122" y="247"/>
                </a:lnTo>
                <a:lnTo>
                  <a:pt x="2122" y="251"/>
                </a:lnTo>
                <a:lnTo>
                  <a:pt x="2123" y="263"/>
                </a:lnTo>
                <a:lnTo>
                  <a:pt x="2123" y="278"/>
                </a:lnTo>
                <a:lnTo>
                  <a:pt x="2123" y="269"/>
                </a:lnTo>
                <a:lnTo>
                  <a:pt x="2123" y="261"/>
                </a:lnTo>
                <a:lnTo>
                  <a:pt x="2124" y="270"/>
                </a:lnTo>
                <a:lnTo>
                  <a:pt x="2124" y="301"/>
                </a:lnTo>
                <a:lnTo>
                  <a:pt x="2124" y="293"/>
                </a:lnTo>
                <a:lnTo>
                  <a:pt x="2125" y="279"/>
                </a:lnTo>
                <a:lnTo>
                  <a:pt x="2125" y="282"/>
                </a:lnTo>
                <a:lnTo>
                  <a:pt x="2125" y="262"/>
                </a:lnTo>
                <a:lnTo>
                  <a:pt x="2126" y="289"/>
                </a:lnTo>
                <a:lnTo>
                  <a:pt x="2126" y="277"/>
                </a:lnTo>
                <a:lnTo>
                  <a:pt x="2126" y="280"/>
                </a:lnTo>
                <a:lnTo>
                  <a:pt x="2127" y="294"/>
                </a:lnTo>
                <a:lnTo>
                  <a:pt x="2127" y="295"/>
                </a:lnTo>
                <a:lnTo>
                  <a:pt x="2127" y="286"/>
                </a:lnTo>
                <a:lnTo>
                  <a:pt x="2127" y="279"/>
                </a:lnTo>
                <a:lnTo>
                  <a:pt x="2128" y="295"/>
                </a:lnTo>
                <a:lnTo>
                  <a:pt x="2128" y="294"/>
                </a:lnTo>
                <a:lnTo>
                  <a:pt x="2129" y="285"/>
                </a:lnTo>
                <a:lnTo>
                  <a:pt x="2129" y="283"/>
                </a:lnTo>
                <a:lnTo>
                  <a:pt x="2129" y="289"/>
                </a:lnTo>
                <a:lnTo>
                  <a:pt x="2129" y="298"/>
                </a:lnTo>
                <a:lnTo>
                  <a:pt x="2130" y="299"/>
                </a:lnTo>
                <a:lnTo>
                  <a:pt x="2130" y="305"/>
                </a:lnTo>
                <a:lnTo>
                  <a:pt x="2130" y="301"/>
                </a:lnTo>
                <a:lnTo>
                  <a:pt x="2131" y="296"/>
                </a:lnTo>
                <a:lnTo>
                  <a:pt x="2131" y="295"/>
                </a:lnTo>
                <a:lnTo>
                  <a:pt x="2131" y="285"/>
                </a:lnTo>
                <a:lnTo>
                  <a:pt x="2131" y="277"/>
                </a:lnTo>
                <a:lnTo>
                  <a:pt x="2132" y="262"/>
                </a:lnTo>
                <a:lnTo>
                  <a:pt x="2132" y="268"/>
                </a:lnTo>
                <a:lnTo>
                  <a:pt x="2133" y="280"/>
                </a:lnTo>
                <a:lnTo>
                  <a:pt x="2133" y="274"/>
                </a:lnTo>
                <a:lnTo>
                  <a:pt x="2133" y="305"/>
                </a:lnTo>
                <a:lnTo>
                  <a:pt x="2133" y="298"/>
                </a:lnTo>
                <a:lnTo>
                  <a:pt x="2134" y="305"/>
                </a:lnTo>
                <a:lnTo>
                  <a:pt x="2134" y="301"/>
                </a:lnTo>
                <a:lnTo>
                  <a:pt x="2134" y="289"/>
                </a:lnTo>
                <a:lnTo>
                  <a:pt x="2134" y="305"/>
                </a:lnTo>
                <a:lnTo>
                  <a:pt x="2135" y="331"/>
                </a:lnTo>
                <a:lnTo>
                  <a:pt x="2135" y="326"/>
                </a:lnTo>
                <a:lnTo>
                  <a:pt x="2135" y="339"/>
                </a:lnTo>
                <a:lnTo>
                  <a:pt x="2136" y="340"/>
                </a:lnTo>
                <a:lnTo>
                  <a:pt x="2136" y="338"/>
                </a:lnTo>
                <a:lnTo>
                  <a:pt x="2136" y="333"/>
                </a:lnTo>
                <a:lnTo>
                  <a:pt x="2137" y="309"/>
                </a:lnTo>
                <a:lnTo>
                  <a:pt x="2137" y="317"/>
                </a:lnTo>
                <a:lnTo>
                  <a:pt x="2137" y="318"/>
                </a:lnTo>
                <a:lnTo>
                  <a:pt x="2138" y="333"/>
                </a:lnTo>
                <a:lnTo>
                  <a:pt x="2138" y="313"/>
                </a:lnTo>
                <a:lnTo>
                  <a:pt x="2138" y="327"/>
                </a:lnTo>
                <a:lnTo>
                  <a:pt x="2138" y="313"/>
                </a:lnTo>
                <a:lnTo>
                  <a:pt x="2139" y="327"/>
                </a:lnTo>
                <a:lnTo>
                  <a:pt x="2139" y="309"/>
                </a:lnTo>
                <a:lnTo>
                  <a:pt x="2140" y="316"/>
                </a:lnTo>
                <a:lnTo>
                  <a:pt x="2140" y="308"/>
                </a:lnTo>
                <a:lnTo>
                  <a:pt x="2140" y="318"/>
                </a:lnTo>
                <a:lnTo>
                  <a:pt x="2140" y="305"/>
                </a:lnTo>
                <a:lnTo>
                  <a:pt x="2141" y="307"/>
                </a:lnTo>
                <a:lnTo>
                  <a:pt x="2141" y="311"/>
                </a:lnTo>
                <a:lnTo>
                  <a:pt x="2141" y="292"/>
                </a:lnTo>
                <a:lnTo>
                  <a:pt x="2142" y="295"/>
                </a:lnTo>
                <a:lnTo>
                  <a:pt x="2142" y="281"/>
                </a:lnTo>
                <a:lnTo>
                  <a:pt x="2142" y="277"/>
                </a:lnTo>
                <a:lnTo>
                  <a:pt x="2142" y="262"/>
                </a:lnTo>
                <a:lnTo>
                  <a:pt x="2143" y="281"/>
                </a:lnTo>
                <a:lnTo>
                  <a:pt x="2143" y="310"/>
                </a:lnTo>
                <a:lnTo>
                  <a:pt x="2144" y="315"/>
                </a:lnTo>
                <a:lnTo>
                  <a:pt x="2144" y="322"/>
                </a:lnTo>
                <a:lnTo>
                  <a:pt x="2144" y="321"/>
                </a:lnTo>
                <a:lnTo>
                  <a:pt x="2144" y="310"/>
                </a:lnTo>
                <a:lnTo>
                  <a:pt x="2145" y="287"/>
                </a:lnTo>
                <a:lnTo>
                  <a:pt x="2145" y="279"/>
                </a:lnTo>
                <a:lnTo>
                  <a:pt x="2145" y="277"/>
                </a:lnTo>
                <a:lnTo>
                  <a:pt x="2146" y="291"/>
                </a:lnTo>
                <a:lnTo>
                  <a:pt x="2146" y="293"/>
                </a:lnTo>
                <a:lnTo>
                  <a:pt x="2146" y="277"/>
                </a:lnTo>
                <a:lnTo>
                  <a:pt x="2146" y="283"/>
                </a:lnTo>
                <a:lnTo>
                  <a:pt x="2147" y="272"/>
                </a:lnTo>
                <a:lnTo>
                  <a:pt x="2147" y="273"/>
                </a:lnTo>
                <a:lnTo>
                  <a:pt x="2148" y="287"/>
                </a:lnTo>
                <a:lnTo>
                  <a:pt x="2148" y="290"/>
                </a:lnTo>
                <a:lnTo>
                  <a:pt x="2148" y="287"/>
                </a:lnTo>
                <a:lnTo>
                  <a:pt x="2148" y="293"/>
                </a:lnTo>
                <a:lnTo>
                  <a:pt x="2149" y="311"/>
                </a:lnTo>
                <a:lnTo>
                  <a:pt x="2149" y="321"/>
                </a:lnTo>
                <a:lnTo>
                  <a:pt x="2149" y="305"/>
                </a:lnTo>
                <a:lnTo>
                  <a:pt x="2149" y="310"/>
                </a:lnTo>
                <a:lnTo>
                  <a:pt x="2150" y="311"/>
                </a:lnTo>
                <a:lnTo>
                  <a:pt x="2150" y="305"/>
                </a:lnTo>
                <a:lnTo>
                  <a:pt x="2151" y="304"/>
                </a:lnTo>
                <a:lnTo>
                  <a:pt x="2151" y="298"/>
                </a:lnTo>
                <a:lnTo>
                  <a:pt x="2151" y="306"/>
                </a:lnTo>
                <a:lnTo>
                  <a:pt x="2151" y="300"/>
                </a:lnTo>
                <a:lnTo>
                  <a:pt x="2152" y="305"/>
                </a:lnTo>
                <a:lnTo>
                  <a:pt x="2152" y="296"/>
                </a:lnTo>
                <a:lnTo>
                  <a:pt x="2152" y="301"/>
                </a:lnTo>
                <a:lnTo>
                  <a:pt x="2153" y="284"/>
                </a:lnTo>
                <a:lnTo>
                  <a:pt x="2153" y="284"/>
                </a:lnTo>
                <a:lnTo>
                  <a:pt x="2153" y="266"/>
                </a:lnTo>
                <a:lnTo>
                  <a:pt x="2153" y="276"/>
                </a:lnTo>
                <a:lnTo>
                  <a:pt x="2154" y="279"/>
                </a:lnTo>
                <a:lnTo>
                  <a:pt x="2154" y="278"/>
                </a:lnTo>
                <a:lnTo>
                  <a:pt x="2155" y="292"/>
                </a:lnTo>
                <a:lnTo>
                  <a:pt x="2155" y="277"/>
                </a:lnTo>
                <a:lnTo>
                  <a:pt x="2155" y="264"/>
                </a:lnTo>
                <a:lnTo>
                  <a:pt x="2155" y="275"/>
                </a:lnTo>
                <a:lnTo>
                  <a:pt x="2156" y="277"/>
                </a:lnTo>
                <a:lnTo>
                  <a:pt x="2156" y="260"/>
                </a:lnTo>
                <a:lnTo>
                  <a:pt x="2156" y="240"/>
                </a:lnTo>
                <a:lnTo>
                  <a:pt x="2157" y="228"/>
                </a:lnTo>
                <a:lnTo>
                  <a:pt x="2157" y="198"/>
                </a:lnTo>
                <a:lnTo>
                  <a:pt x="2157" y="179"/>
                </a:lnTo>
                <a:lnTo>
                  <a:pt x="2157" y="205"/>
                </a:lnTo>
                <a:lnTo>
                  <a:pt x="2158" y="204"/>
                </a:lnTo>
                <a:lnTo>
                  <a:pt x="2158" y="171"/>
                </a:lnTo>
                <a:lnTo>
                  <a:pt x="2159" y="174"/>
                </a:lnTo>
                <a:lnTo>
                  <a:pt x="2159" y="205"/>
                </a:lnTo>
                <a:lnTo>
                  <a:pt x="2159" y="218"/>
                </a:lnTo>
                <a:lnTo>
                  <a:pt x="2159" y="210"/>
                </a:lnTo>
                <a:lnTo>
                  <a:pt x="2160" y="211"/>
                </a:lnTo>
                <a:lnTo>
                  <a:pt x="2160" y="229"/>
                </a:lnTo>
                <a:lnTo>
                  <a:pt x="2160" y="256"/>
                </a:lnTo>
                <a:lnTo>
                  <a:pt x="2160" y="247"/>
                </a:lnTo>
                <a:lnTo>
                  <a:pt x="2161" y="242"/>
                </a:lnTo>
                <a:lnTo>
                  <a:pt x="2161" y="244"/>
                </a:lnTo>
                <a:lnTo>
                  <a:pt x="2162" y="254"/>
                </a:lnTo>
                <a:lnTo>
                  <a:pt x="2162" y="259"/>
                </a:lnTo>
                <a:lnTo>
                  <a:pt x="2162" y="264"/>
                </a:lnTo>
                <a:lnTo>
                  <a:pt x="2162" y="268"/>
                </a:lnTo>
                <a:lnTo>
                  <a:pt x="2163" y="288"/>
                </a:lnTo>
                <a:lnTo>
                  <a:pt x="2163" y="291"/>
                </a:lnTo>
                <a:lnTo>
                  <a:pt x="2163" y="277"/>
                </a:lnTo>
                <a:lnTo>
                  <a:pt x="2164" y="291"/>
                </a:lnTo>
                <a:lnTo>
                  <a:pt x="2164" y="297"/>
                </a:lnTo>
                <a:lnTo>
                  <a:pt x="2164" y="288"/>
                </a:lnTo>
                <a:lnTo>
                  <a:pt x="2164" y="288"/>
                </a:lnTo>
                <a:lnTo>
                  <a:pt x="2165" y="302"/>
                </a:lnTo>
                <a:lnTo>
                  <a:pt x="2165" y="283"/>
                </a:lnTo>
                <a:lnTo>
                  <a:pt x="2166" y="295"/>
                </a:lnTo>
                <a:lnTo>
                  <a:pt x="2166" y="300"/>
                </a:lnTo>
                <a:lnTo>
                  <a:pt x="2166" y="291"/>
                </a:lnTo>
                <a:lnTo>
                  <a:pt x="2166" y="291"/>
                </a:lnTo>
                <a:lnTo>
                  <a:pt x="2167" y="288"/>
                </a:lnTo>
                <a:lnTo>
                  <a:pt x="2167" y="229"/>
                </a:lnTo>
                <a:lnTo>
                  <a:pt x="2167" y="216"/>
                </a:lnTo>
                <a:lnTo>
                  <a:pt x="2168" y="256"/>
                </a:lnTo>
                <a:lnTo>
                  <a:pt x="2168" y="279"/>
                </a:lnTo>
                <a:lnTo>
                  <a:pt x="2168" y="313"/>
                </a:lnTo>
                <a:lnTo>
                  <a:pt x="2169" y="301"/>
                </a:lnTo>
                <a:lnTo>
                  <a:pt x="2169" y="329"/>
                </a:lnTo>
                <a:lnTo>
                  <a:pt x="2169" y="345"/>
                </a:lnTo>
                <a:lnTo>
                  <a:pt x="2170" y="322"/>
                </a:lnTo>
                <a:lnTo>
                  <a:pt x="2170" y="333"/>
                </a:lnTo>
                <a:lnTo>
                  <a:pt x="2170" y="318"/>
                </a:lnTo>
                <a:lnTo>
                  <a:pt x="2170" y="337"/>
                </a:lnTo>
                <a:lnTo>
                  <a:pt x="2171" y="340"/>
                </a:lnTo>
                <a:lnTo>
                  <a:pt x="2171" y="336"/>
                </a:lnTo>
                <a:lnTo>
                  <a:pt x="2171" y="338"/>
                </a:lnTo>
                <a:lnTo>
                  <a:pt x="2172" y="305"/>
                </a:lnTo>
                <a:lnTo>
                  <a:pt x="2172" y="309"/>
                </a:lnTo>
                <a:lnTo>
                  <a:pt x="2172" y="307"/>
                </a:lnTo>
                <a:lnTo>
                  <a:pt x="2173" y="314"/>
                </a:lnTo>
                <a:lnTo>
                  <a:pt x="2173" y="308"/>
                </a:lnTo>
                <a:lnTo>
                  <a:pt x="2173" y="283"/>
                </a:lnTo>
                <a:lnTo>
                  <a:pt x="2174" y="279"/>
                </a:lnTo>
                <a:lnTo>
                  <a:pt x="2174" y="290"/>
                </a:lnTo>
                <a:lnTo>
                  <a:pt x="2174" y="280"/>
                </a:lnTo>
                <a:lnTo>
                  <a:pt x="2174" y="267"/>
                </a:lnTo>
                <a:lnTo>
                  <a:pt x="2175" y="284"/>
                </a:lnTo>
                <a:lnTo>
                  <a:pt x="2175" y="269"/>
                </a:lnTo>
                <a:lnTo>
                  <a:pt x="2175" y="284"/>
                </a:lnTo>
                <a:lnTo>
                  <a:pt x="2175" y="278"/>
                </a:lnTo>
                <a:lnTo>
                  <a:pt x="2176" y="291"/>
                </a:lnTo>
                <a:lnTo>
                  <a:pt x="2176" y="278"/>
                </a:lnTo>
                <a:lnTo>
                  <a:pt x="2177" y="279"/>
                </a:lnTo>
                <a:lnTo>
                  <a:pt x="2177" y="295"/>
                </a:lnTo>
                <a:lnTo>
                  <a:pt x="2177" y="291"/>
                </a:lnTo>
                <a:lnTo>
                  <a:pt x="2177" y="288"/>
                </a:lnTo>
                <a:lnTo>
                  <a:pt x="2178" y="283"/>
                </a:lnTo>
                <a:lnTo>
                  <a:pt x="2178" y="303"/>
                </a:lnTo>
                <a:lnTo>
                  <a:pt x="2178" y="292"/>
                </a:lnTo>
                <a:lnTo>
                  <a:pt x="2179" y="266"/>
                </a:lnTo>
                <a:lnTo>
                  <a:pt x="2179" y="266"/>
                </a:lnTo>
                <a:lnTo>
                  <a:pt x="2179" y="270"/>
                </a:lnTo>
                <a:lnTo>
                  <a:pt x="2180" y="255"/>
                </a:lnTo>
                <a:lnTo>
                  <a:pt x="2180" y="254"/>
                </a:lnTo>
                <a:lnTo>
                  <a:pt x="2180" y="233"/>
                </a:lnTo>
                <a:lnTo>
                  <a:pt x="2181" y="242"/>
                </a:lnTo>
                <a:lnTo>
                  <a:pt x="2181" y="247"/>
                </a:lnTo>
                <a:lnTo>
                  <a:pt x="2181" y="272"/>
                </a:lnTo>
                <a:lnTo>
                  <a:pt x="2181" y="274"/>
                </a:lnTo>
                <a:lnTo>
                  <a:pt x="2182" y="259"/>
                </a:lnTo>
                <a:lnTo>
                  <a:pt x="2182" y="249"/>
                </a:lnTo>
                <a:lnTo>
                  <a:pt x="2182" y="241"/>
                </a:lnTo>
                <a:lnTo>
                  <a:pt x="2183" y="232"/>
                </a:lnTo>
                <a:lnTo>
                  <a:pt x="2183" y="265"/>
                </a:lnTo>
                <a:lnTo>
                  <a:pt x="2183" y="241"/>
                </a:lnTo>
                <a:lnTo>
                  <a:pt x="2184" y="251"/>
                </a:lnTo>
                <a:lnTo>
                  <a:pt x="2184" y="248"/>
                </a:lnTo>
                <a:lnTo>
                  <a:pt x="2184" y="238"/>
                </a:lnTo>
                <a:lnTo>
                  <a:pt x="2185" y="243"/>
                </a:lnTo>
                <a:lnTo>
                  <a:pt x="2185" y="265"/>
                </a:lnTo>
                <a:lnTo>
                  <a:pt x="2185" y="276"/>
                </a:lnTo>
                <a:lnTo>
                  <a:pt x="2185" y="270"/>
                </a:lnTo>
                <a:lnTo>
                  <a:pt x="2186" y="270"/>
                </a:lnTo>
                <a:lnTo>
                  <a:pt x="2186" y="283"/>
                </a:lnTo>
                <a:lnTo>
                  <a:pt x="2186" y="266"/>
                </a:lnTo>
                <a:lnTo>
                  <a:pt x="2187" y="277"/>
                </a:lnTo>
                <a:lnTo>
                  <a:pt x="2187" y="252"/>
                </a:lnTo>
                <a:lnTo>
                  <a:pt x="2187" y="271"/>
                </a:lnTo>
                <a:lnTo>
                  <a:pt x="2188" y="292"/>
                </a:lnTo>
                <a:lnTo>
                  <a:pt x="2188" y="274"/>
                </a:lnTo>
                <a:lnTo>
                  <a:pt x="2188" y="275"/>
                </a:lnTo>
                <a:lnTo>
                  <a:pt x="2189" y="293"/>
                </a:lnTo>
                <a:lnTo>
                  <a:pt x="2189" y="299"/>
                </a:lnTo>
                <a:lnTo>
                  <a:pt x="2189" y="290"/>
                </a:lnTo>
                <a:lnTo>
                  <a:pt x="2189" y="291"/>
                </a:lnTo>
                <a:lnTo>
                  <a:pt x="2190" y="307"/>
                </a:lnTo>
                <a:lnTo>
                  <a:pt x="2190" y="291"/>
                </a:lnTo>
                <a:lnTo>
                  <a:pt x="2191" y="272"/>
                </a:lnTo>
                <a:lnTo>
                  <a:pt x="2191" y="263"/>
                </a:lnTo>
                <a:lnTo>
                  <a:pt x="2191" y="298"/>
                </a:lnTo>
                <a:lnTo>
                  <a:pt x="2191" y="274"/>
                </a:lnTo>
                <a:lnTo>
                  <a:pt x="2192" y="300"/>
                </a:lnTo>
                <a:lnTo>
                  <a:pt x="2192" y="296"/>
                </a:lnTo>
                <a:lnTo>
                  <a:pt x="2192" y="300"/>
                </a:lnTo>
                <a:lnTo>
                  <a:pt x="2192" y="312"/>
                </a:lnTo>
                <a:lnTo>
                  <a:pt x="2193" y="314"/>
                </a:lnTo>
                <a:lnTo>
                  <a:pt x="2193" y="325"/>
                </a:lnTo>
                <a:lnTo>
                  <a:pt x="2193" y="323"/>
                </a:lnTo>
                <a:lnTo>
                  <a:pt x="2194" y="334"/>
                </a:lnTo>
                <a:lnTo>
                  <a:pt x="2194" y="317"/>
                </a:lnTo>
                <a:lnTo>
                  <a:pt x="2194" y="331"/>
                </a:lnTo>
                <a:lnTo>
                  <a:pt x="2195" y="332"/>
                </a:lnTo>
                <a:lnTo>
                  <a:pt x="2195" y="317"/>
                </a:lnTo>
                <a:lnTo>
                  <a:pt x="2195" y="306"/>
                </a:lnTo>
                <a:lnTo>
                  <a:pt x="2196" y="303"/>
                </a:lnTo>
                <a:lnTo>
                  <a:pt x="2196" y="315"/>
                </a:lnTo>
                <a:lnTo>
                  <a:pt x="2196" y="321"/>
                </a:lnTo>
                <a:lnTo>
                  <a:pt x="2196" y="298"/>
                </a:lnTo>
                <a:lnTo>
                  <a:pt x="2197" y="309"/>
                </a:lnTo>
                <a:lnTo>
                  <a:pt x="2197" y="297"/>
                </a:lnTo>
                <a:lnTo>
                  <a:pt x="2197" y="299"/>
                </a:lnTo>
                <a:lnTo>
                  <a:pt x="2198" y="281"/>
                </a:lnTo>
                <a:lnTo>
                  <a:pt x="2198" y="305"/>
                </a:lnTo>
                <a:lnTo>
                  <a:pt x="2198" y="313"/>
                </a:lnTo>
                <a:lnTo>
                  <a:pt x="2199" y="293"/>
                </a:lnTo>
                <a:lnTo>
                  <a:pt x="2199" y="289"/>
                </a:lnTo>
                <a:lnTo>
                  <a:pt x="2199" y="286"/>
                </a:lnTo>
                <a:lnTo>
                  <a:pt x="2200" y="289"/>
                </a:lnTo>
                <a:lnTo>
                  <a:pt x="2200" y="297"/>
                </a:lnTo>
                <a:lnTo>
                  <a:pt x="2200" y="296"/>
                </a:lnTo>
                <a:lnTo>
                  <a:pt x="2200" y="309"/>
                </a:lnTo>
                <a:lnTo>
                  <a:pt x="2201" y="320"/>
                </a:lnTo>
                <a:lnTo>
                  <a:pt x="2201" y="316"/>
                </a:lnTo>
                <a:lnTo>
                  <a:pt x="2202" y="331"/>
                </a:lnTo>
                <a:lnTo>
                  <a:pt x="2202" y="326"/>
                </a:lnTo>
                <a:lnTo>
                  <a:pt x="2202" y="323"/>
                </a:lnTo>
                <a:lnTo>
                  <a:pt x="2202" y="307"/>
                </a:lnTo>
                <a:lnTo>
                  <a:pt x="2203" y="309"/>
                </a:lnTo>
                <a:lnTo>
                  <a:pt x="2203" y="340"/>
                </a:lnTo>
                <a:lnTo>
                  <a:pt x="2203" y="340"/>
                </a:lnTo>
                <a:lnTo>
                  <a:pt x="2203" y="347"/>
                </a:lnTo>
                <a:lnTo>
                  <a:pt x="2204" y="353"/>
                </a:lnTo>
                <a:lnTo>
                  <a:pt x="2204" y="360"/>
                </a:lnTo>
                <a:lnTo>
                  <a:pt x="2204" y="347"/>
                </a:lnTo>
                <a:lnTo>
                  <a:pt x="2205" y="352"/>
                </a:lnTo>
                <a:lnTo>
                  <a:pt x="2205" y="351"/>
                </a:lnTo>
                <a:lnTo>
                  <a:pt x="2206" y="345"/>
                </a:lnTo>
                <a:lnTo>
                  <a:pt x="2206" y="336"/>
                </a:lnTo>
                <a:lnTo>
                  <a:pt x="2206" y="330"/>
                </a:lnTo>
                <a:lnTo>
                  <a:pt x="2206" y="313"/>
                </a:lnTo>
                <a:lnTo>
                  <a:pt x="2207" y="299"/>
                </a:lnTo>
                <a:lnTo>
                  <a:pt x="2207" y="264"/>
                </a:lnTo>
                <a:lnTo>
                  <a:pt x="2207" y="244"/>
                </a:lnTo>
                <a:lnTo>
                  <a:pt x="2207" y="240"/>
                </a:lnTo>
                <a:lnTo>
                  <a:pt x="2208" y="273"/>
                </a:lnTo>
                <a:lnTo>
                  <a:pt x="2208" y="273"/>
                </a:lnTo>
                <a:lnTo>
                  <a:pt x="2208" y="289"/>
                </a:lnTo>
                <a:lnTo>
                  <a:pt x="2209" y="291"/>
                </a:lnTo>
                <a:lnTo>
                  <a:pt x="2209" y="334"/>
                </a:lnTo>
                <a:lnTo>
                  <a:pt x="2209" y="330"/>
                </a:lnTo>
                <a:lnTo>
                  <a:pt x="2210" y="334"/>
                </a:lnTo>
                <a:lnTo>
                  <a:pt x="2210" y="361"/>
                </a:lnTo>
                <a:lnTo>
                  <a:pt x="2210" y="368"/>
                </a:lnTo>
                <a:lnTo>
                  <a:pt x="2211" y="371"/>
                </a:lnTo>
                <a:lnTo>
                  <a:pt x="2211" y="342"/>
                </a:lnTo>
                <a:lnTo>
                  <a:pt x="2211" y="344"/>
                </a:lnTo>
                <a:lnTo>
                  <a:pt x="2211" y="352"/>
                </a:lnTo>
                <a:lnTo>
                  <a:pt x="2212" y="357"/>
                </a:lnTo>
                <a:lnTo>
                  <a:pt x="2212" y="333"/>
                </a:lnTo>
                <a:lnTo>
                  <a:pt x="2213" y="305"/>
                </a:lnTo>
                <a:lnTo>
                  <a:pt x="2213" y="318"/>
                </a:lnTo>
                <a:lnTo>
                  <a:pt x="2213" y="321"/>
                </a:lnTo>
                <a:lnTo>
                  <a:pt x="2213" y="305"/>
                </a:lnTo>
                <a:lnTo>
                  <a:pt x="2214" y="297"/>
                </a:lnTo>
                <a:lnTo>
                  <a:pt x="2214" y="291"/>
                </a:lnTo>
                <a:lnTo>
                  <a:pt x="2214" y="290"/>
                </a:lnTo>
                <a:lnTo>
                  <a:pt x="2215" y="316"/>
                </a:lnTo>
                <a:lnTo>
                  <a:pt x="2215" y="295"/>
                </a:lnTo>
                <a:lnTo>
                  <a:pt x="2215" y="297"/>
                </a:lnTo>
                <a:lnTo>
                  <a:pt x="2215" y="313"/>
                </a:lnTo>
                <a:lnTo>
                  <a:pt x="2216" y="312"/>
                </a:lnTo>
                <a:lnTo>
                  <a:pt x="2216" y="323"/>
                </a:lnTo>
                <a:lnTo>
                  <a:pt x="2217" y="327"/>
                </a:lnTo>
                <a:lnTo>
                  <a:pt x="2217" y="318"/>
                </a:lnTo>
                <a:lnTo>
                  <a:pt x="2217" y="318"/>
                </a:lnTo>
                <a:lnTo>
                  <a:pt x="2217" y="322"/>
                </a:lnTo>
                <a:lnTo>
                  <a:pt x="2218" y="305"/>
                </a:lnTo>
                <a:lnTo>
                  <a:pt x="2218" y="300"/>
                </a:lnTo>
                <a:lnTo>
                  <a:pt x="2218" y="291"/>
                </a:lnTo>
                <a:lnTo>
                  <a:pt x="2218" y="291"/>
                </a:lnTo>
                <a:lnTo>
                  <a:pt x="2219" y="281"/>
                </a:lnTo>
                <a:lnTo>
                  <a:pt x="2219" y="290"/>
                </a:lnTo>
                <a:lnTo>
                  <a:pt x="2219" y="285"/>
                </a:lnTo>
                <a:lnTo>
                  <a:pt x="2220" y="301"/>
                </a:lnTo>
                <a:lnTo>
                  <a:pt x="2220" y="277"/>
                </a:lnTo>
                <a:lnTo>
                  <a:pt x="2220" y="289"/>
                </a:lnTo>
                <a:lnTo>
                  <a:pt x="2221" y="268"/>
                </a:lnTo>
                <a:lnTo>
                  <a:pt x="2221" y="303"/>
                </a:lnTo>
                <a:lnTo>
                  <a:pt x="2221" y="296"/>
                </a:lnTo>
                <a:lnTo>
                  <a:pt x="2222" y="298"/>
                </a:lnTo>
                <a:lnTo>
                  <a:pt x="2222" y="275"/>
                </a:lnTo>
                <a:lnTo>
                  <a:pt x="2222" y="271"/>
                </a:lnTo>
                <a:lnTo>
                  <a:pt x="2222" y="302"/>
                </a:lnTo>
                <a:lnTo>
                  <a:pt x="2223" y="319"/>
                </a:lnTo>
                <a:lnTo>
                  <a:pt x="2223" y="318"/>
                </a:lnTo>
                <a:lnTo>
                  <a:pt x="2224" y="301"/>
                </a:lnTo>
                <a:lnTo>
                  <a:pt x="2224" y="294"/>
                </a:lnTo>
                <a:lnTo>
                  <a:pt x="2224" y="277"/>
                </a:lnTo>
                <a:lnTo>
                  <a:pt x="2224" y="269"/>
                </a:lnTo>
                <a:lnTo>
                  <a:pt x="2225" y="276"/>
                </a:lnTo>
                <a:lnTo>
                  <a:pt x="2225" y="285"/>
                </a:lnTo>
                <a:lnTo>
                  <a:pt x="2225" y="282"/>
                </a:lnTo>
                <a:lnTo>
                  <a:pt x="2226" y="286"/>
                </a:lnTo>
                <a:lnTo>
                  <a:pt x="2226" y="275"/>
                </a:lnTo>
                <a:lnTo>
                  <a:pt x="2226" y="298"/>
                </a:lnTo>
                <a:lnTo>
                  <a:pt x="2226" y="282"/>
                </a:lnTo>
                <a:lnTo>
                  <a:pt x="2227" y="265"/>
                </a:lnTo>
                <a:lnTo>
                  <a:pt x="2227" y="272"/>
                </a:lnTo>
                <a:lnTo>
                  <a:pt x="2228" y="261"/>
                </a:lnTo>
                <a:lnTo>
                  <a:pt x="2228" y="255"/>
                </a:lnTo>
                <a:lnTo>
                  <a:pt x="2228" y="244"/>
                </a:lnTo>
                <a:lnTo>
                  <a:pt x="2228" y="261"/>
                </a:lnTo>
                <a:lnTo>
                  <a:pt x="2229" y="259"/>
                </a:lnTo>
                <a:lnTo>
                  <a:pt x="2229" y="265"/>
                </a:lnTo>
                <a:lnTo>
                  <a:pt x="2229" y="276"/>
                </a:lnTo>
                <a:lnTo>
                  <a:pt x="2230" y="251"/>
                </a:lnTo>
                <a:lnTo>
                  <a:pt x="2230" y="270"/>
                </a:lnTo>
                <a:lnTo>
                  <a:pt x="2230" y="264"/>
                </a:lnTo>
                <a:lnTo>
                  <a:pt x="2230" y="255"/>
                </a:lnTo>
                <a:lnTo>
                  <a:pt x="2231" y="275"/>
                </a:lnTo>
                <a:lnTo>
                  <a:pt x="2231" y="240"/>
                </a:lnTo>
                <a:lnTo>
                  <a:pt x="2232" y="276"/>
                </a:lnTo>
                <a:lnTo>
                  <a:pt x="2232" y="263"/>
                </a:lnTo>
                <a:lnTo>
                  <a:pt x="2232" y="288"/>
                </a:lnTo>
                <a:lnTo>
                  <a:pt x="2232" y="273"/>
                </a:lnTo>
                <a:lnTo>
                  <a:pt x="2233" y="265"/>
                </a:lnTo>
                <a:lnTo>
                  <a:pt x="2233" y="280"/>
                </a:lnTo>
                <a:lnTo>
                  <a:pt x="2233" y="274"/>
                </a:lnTo>
                <a:lnTo>
                  <a:pt x="2233" y="242"/>
                </a:lnTo>
                <a:lnTo>
                  <a:pt x="2234" y="281"/>
                </a:lnTo>
                <a:lnTo>
                  <a:pt x="2234" y="293"/>
                </a:lnTo>
                <a:lnTo>
                  <a:pt x="2235" y="290"/>
                </a:lnTo>
                <a:lnTo>
                  <a:pt x="2235" y="298"/>
                </a:lnTo>
                <a:lnTo>
                  <a:pt x="2235" y="288"/>
                </a:lnTo>
                <a:lnTo>
                  <a:pt x="2235" y="297"/>
                </a:lnTo>
                <a:lnTo>
                  <a:pt x="2236" y="305"/>
                </a:lnTo>
                <a:lnTo>
                  <a:pt x="2236" y="302"/>
                </a:lnTo>
                <a:lnTo>
                  <a:pt x="2236" y="287"/>
                </a:lnTo>
                <a:lnTo>
                  <a:pt x="2237" y="288"/>
                </a:lnTo>
                <a:lnTo>
                  <a:pt x="2237" y="277"/>
                </a:lnTo>
                <a:lnTo>
                  <a:pt x="2237" y="294"/>
                </a:lnTo>
                <a:lnTo>
                  <a:pt x="2237" y="274"/>
                </a:lnTo>
                <a:lnTo>
                  <a:pt x="2238" y="297"/>
                </a:lnTo>
                <a:lnTo>
                  <a:pt x="2238" y="292"/>
                </a:lnTo>
                <a:lnTo>
                  <a:pt x="2239" y="286"/>
                </a:lnTo>
                <a:lnTo>
                  <a:pt x="2239" y="292"/>
                </a:lnTo>
                <a:lnTo>
                  <a:pt x="2239" y="285"/>
                </a:lnTo>
                <a:lnTo>
                  <a:pt x="2239" y="281"/>
                </a:lnTo>
                <a:lnTo>
                  <a:pt x="2240" y="276"/>
                </a:lnTo>
                <a:lnTo>
                  <a:pt x="2240" y="292"/>
                </a:lnTo>
                <a:lnTo>
                  <a:pt x="2240" y="308"/>
                </a:lnTo>
                <a:lnTo>
                  <a:pt x="2241" y="293"/>
                </a:lnTo>
                <a:lnTo>
                  <a:pt x="2241" y="299"/>
                </a:lnTo>
                <a:lnTo>
                  <a:pt x="2241" y="317"/>
                </a:lnTo>
                <a:lnTo>
                  <a:pt x="2242" y="301"/>
                </a:lnTo>
                <a:lnTo>
                  <a:pt x="2242" y="301"/>
                </a:lnTo>
                <a:lnTo>
                  <a:pt x="2242" y="301"/>
                </a:lnTo>
                <a:lnTo>
                  <a:pt x="2243" y="277"/>
                </a:lnTo>
                <a:lnTo>
                  <a:pt x="2243" y="278"/>
                </a:lnTo>
                <a:lnTo>
                  <a:pt x="2243" y="274"/>
                </a:lnTo>
                <a:lnTo>
                  <a:pt x="2243" y="290"/>
                </a:lnTo>
                <a:lnTo>
                  <a:pt x="2244" y="285"/>
                </a:lnTo>
                <a:lnTo>
                  <a:pt x="2244" y="292"/>
                </a:lnTo>
                <a:lnTo>
                  <a:pt x="2244" y="301"/>
                </a:lnTo>
                <a:lnTo>
                  <a:pt x="2244" y="284"/>
                </a:lnTo>
                <a:lnTo>
                  <a:pt x="2245" y="279"/>
                </a:lnTo>
                <a:lnTo>
                  <a:pt x="2245" y="274"/>
                </a:lnTo>
                <a:lnTo>
                  <a:pt x="2246" y="295"/>
                </a:lnTo>
                <a:lnTo>
                  <a:pt x="2246" y="296"/>
                </a:lnTo>
                <a:lnTo>
                  <a:pt x="2246" y="303"/>
                </a:lnTo>
                <a:lnTo>
                  <a:pt x="2247" y="281"/>
                </a:lnTo>
                <a:lnTo>
                  <a:pt x="2247" y="293"/>
                </a:lnTo>
                <a:lnTo>
                  <a:pt x="2247" y="264"/>
                </a:lnTo>
                <a:lnTo>
                  <a:pt x="2247" y="279"/>
                </a:lnTo>
                <a:lnTo>
                  <a:pt x="2248" y="268"/>
                </a:lnTo>
                <a:lnTo>
                  <a:pt x="2248" y="279"/>
                </a:lnTo>
                <a:lnTo>
                  <a:pt x="2248" y="267"/>
                </a:lnTo>
                <a:lnTo>
                  <a:pt x="2248" y="283"/>
                </a:lnTo>
                <a:lnTo>
                  <a:pt x="2249" y="266"/>
                </a:lnTo>
                <a:lnTo>
                  <a:pt x="2249" y="286"/>
                </a:lnTo>
                <a:lnTo>
                  <a:pt x="2250" y="259"/>
                </a:lnTo>
                <a:lnTo>
                  <a:pt x="2250" y="260"/>
                </a:lnTo>
                <a:lnTo>
                  <a:pt x="2250" y="294"/>
                </a:lnTo>
                <a:lnTo>
                  <a:pt x="2250" y="311"/>
                </a:lnTo>
                <a:lnTo>
                  <a:pt x="2251" y="332"/>
                </a:lnTo>
                <a:lnTo>
                  <a:pt x="2251" y="329"/>
                </a:lnTo>
                <a:lnTo>
                  <a:pt x="2251" y="330"/>
                </a:lnTo>
                <a:lnTo>
                  <a:pt x="2252" y="315"/>
                </a:lnTo>
                <a:lnTo>
                  <a:pt x="2252" y="320"/>
                </a:lnTo>
                <a:lnTo>
                  <a:pt x="2252" y="315"/>
                </a:lnTo>
                <a:lnTo>
                  <a:pt x="2253" y="310"/>
                </a:lnTo>
                <a:lnTo>
                  <a:pt x="2253" y="307"/>
                </a:lnTo>
                <a:lnTo>
                  <a:pt x="2253" y="312"/>
                </a:lnTo>
                <a:lnTo>
                  <a:pt x="2254" y="324"/>
                </a:lnTo>
                <a:lnTo>
                  <a:pt x="2254" y="304"/>
                </a:lnTo>
                <a:lnTo>
                  <a:pt x="2254" y="313"/>
                </a:lnTo>
                <a:lnTo>
                  <a:pt x="2254" y="309"/>
                </a:lnTo>
                <a:lnTo>
                  <a:pt x="2255" y="313"/>
                </a:lnTo>
                <a:lnTo>
                  <a:pt x="2255" y="308"/>
                </a:lnTo>
                <a:lnTo>
                  <a:pt x="2255" y="306"/>
                </a:lnTo>
                <a:lnTo>
                  <a:pt x="2256" y="321"/>
                </a:lnTo>
                <a:lnTo>
                  <a:pt x="2256" y="318"/>
                </a:lnTo>
                <a:lnTo>
                  <a:pt x="2256" y="320"/>
                </a:lnTo>
                <a:lnTo>
                  <a:pt x="2257" y="298"/>
                </a:lnTo>
                <a:lnTo>
                  <a:pt x="2257" y="267"/>
                </a:lnTo>
                <a:lnTo>
                  <a:pt x="2257" y="260"/>
                </a:lnTo>
                <a:lnTo>
                  <a:pt x="2258" y="285"/>
                </a:lnTo>
                <a:lnTo>
                  <a:pt x="2258" y="309"/>
                </a:lnTo>
                <a:lnTo>
                  <a:pt x="2258" y="324"/>
                </a:lnTo>
                <a:lnTo>
                  <a:pt x="2258" y="319"/>
                </a:lnTo>
                <a:lnTo>
                  <a:pt x="2259" y="289"/>
                </a:lnTo>
                <a:lnTo>
                  <a:pt x="2259" y="274"/>
                </a:lnTo>
                <a:lnTo>
                  <a:pt x="2259" y="299"/>
                </a:lnTo>
                <a:lnTo>
                  <a:pt x="2259" y="292"/>
                </a:lnTo>
                <a:lnTo>
                  <a:pt x="2260" y="291"/>
                </a:lnTo>
                <a:lnTo>
                  <a:pt x="2260" y="296"/>
                </a:lnTo>
                <a:lnTo>
                  <a:pt x="2261" y="286"/>
                </a:lnTo>
                <a:lnTo>
                  <a:pt x="2261" y="301"/>
                </a:lnTo>
                <a:lnTo>
                  <a:pt x="2261" y="298"/>
                </a:lnTo>
                <a:lnTo>
                  <a:pt x="2261" y="299"/>
                </a:lnTo>
                <a:lnTo>
                  <a:pt x="2262" y="281"/>
                </a:lnTo>
                <a:lnTo>
                  <a:pt x="2262" y="293"/>
                </a:lnTo>
                <a:lnTo>
                  <a:pt x="2262" y="301"/>
                </a:lnTo>
                <a:lnTo>
                  <a:pt x="2263" y="304"/>
                </a:lnTo>
                <a:lnTo>
                  <a:pt x="2263" y="303"/>
                </a:lnTo>
                <a:lnTo>
                  <a:pt x="2263" y="291"/>
                </a:lnTo>
                <a:lnTo>
                  <a:pt x="2264" y="306"/>
                </a:lnTo>
                <a:lnTo>
                  <a:pt x="2264" y="297"/>
                </a:lnTo>
                <a:lnTo>
                  <a:pt x="2264" y="299"/>
                </a:lnTo>
                <a:lnTo>
                  <a:pt x="2265" y="273"/>
                </a:lnTo>
                <a:lnTo>
                  <a:pt x="2265" y="235"/>
                </a:lnTo>
                <a:lnTo>
                  <a:pt x="2265" y="255"/>
                </a:lnTo>
                <a:lnTo>
                  <a:pt x="2265" y="258"/>
                </a:lnTo>
                <a:lnTo>
                  <a:pt x="2266" y="258"/>
                </a:lnTo>
                <a:lnTo>
                  <a:pt x="2266" y="272"/>
                </a:lnTo>
                <a:lnTo>
                  <a:pt x="2266" y="298"/>
                </a:lnTo>
                <a:lnTo>
                  <a:pt x="2267" y="303"/>
                </a:lnTo>
                <a:lnTo>
                  <a:pt x="2267" y="274"/>
                </a:lnTo>
                <a:lnTo>
                  <a:pt x="2267" y="283"/>
                </a:lnTo>
                <a:lnTo>
                  <a:pt x="2268" y="288"/>
                </a:lnTo>
                <a:lnTo>
                  <a:pt x="2268" y="284"/>
                </a:lnTo>
                <a:lnTo>
                  <a:pt x="2268" y="296"/>
                </a:lnTo>
                <a:lnTo>
                  <a:pt x="2269" y="289"/>
                </a:lnTo>
                <a:lnTo>
                  <a:pt x="2269" y="286"/>
                </a:lnTo>
                <a:lnTo>
                  <a:pt x="2269" y="266"/>
                </a:lnTo>
                <a:lnTo>
                  <a:pt x="2269" y="242"/>
                </a:lnTo>
                <a:lnTo>
                  <a:pt x="2270" y="264"/>
                </a:lnTo>
                <a:lnTo>
                  <a:pt x="2270" y="246"/>
                </a:lnTo>
                <a:lnTo>
                  <a:pt x="2270" y="234"/>
                </a:lnTo>
                <a:lnTo>
                  <a:pt x="2271" y="252"/>
                </a:lnTo>
                <a:lnTo>
                  <a:pt x="2271" y="227"/>
                </a:lnTo>
                <a:lnTo>
                  <a:pt x="2271" y="219"/>
                </a:lnTo>
                <a:lnTo>
                  <a:pt x="2272" y="223"/>
                </a:lnTo>
                <a:lnTo>
                  <a:pt x="2272" y="214"/>
                </a:lnTo>
                <a:lnTo>
                  <a:pt x="2272" y="214"/>
                </a:lnTo>
                <a:lnTo>
                  <a:pt x="2273" y="210"/>
                </a:lnTo>
                <a:lnTo>
                  <a:pt x="2273" y="199"/>
                </a:lnTo>
                <a:lnTo>
                  <a:pt x="2273" y="206"/>
                </a:lnTo>
                <a:lnTo>
                  <a:pt x="2273" y="218"/>
                </a:lnTo>
                <a:lnTo>
                  <a:pt x="2274" y="206"/>
                </a:lnTo>
                <a:lnTo>
                  <a:pt x="2274" y="207"/>
                </a:lnTo>
                <a:lnTo>
                  <a:pt x="2275" y="237"/>
                </a:lnTo>
                <a:lnTo>
                  <a:pt x="2275" y="274"/>
                </a:lnTo>
                <a:lnTo>
                  <a:pt x="2275" y="224"/>
                </a:lnTo>
                <a:lnTo>
                  <a:pt x="2275" y="179"/>
                </a:lnTo>
                <a:lnTo>
                  <a:pt x="2276" y="166"/>
                </a:lnTo>
                <a:lnTo>
                  <a:pt x="2276" y="170"/>
                </a:lnTo>
                <a:lnTo>
                  <a:pt x="2276" y="184"/>
                </a:lnTo>
                <a:lnTo>
                  <a:pt x="2276" y="172"/>
                </a:lnTo>
                <a:lnTo>
                  <a:pt x="2277" y="182"/>
                </a:lnTo>
                <a:lnTo>
                  <a:pt x="2277" y="179"/>
                </a:lnTo>
                <a:lnTo>
                  <a:pt x="2277" y="178"/>
                </a:lnTo>
                <a:lnTo>
                  <a:pt x="2278" y="194"/>
                </a:lnTo>
                <a:lnTo>
                  <a:pt x="2278" y="216"/>
                </a:lnTo>
                <a:lnTo>
                  <a:pt x="2278" y="223"/>
                </a:lnTo>
                <a:lnTo>
                  <a:pt x="2279" y="196"/>
                </a:lnTo>
                <a:lnTo>
                  <a:pt x="2279" y="161"/>
                </a:lnTo>
                <a:lnTo>
                  <a:pt x="2279" y="157"/>
                </a:lnTo>
                <a:lnTo>
                  <a:pt x="2280" y="175"/>
                </a:lnTo>
                <a:lnTo>
                  <a:pt x="2280" y="155"/>
                </a:lnTo>
                <a:lnTo>
                  <a:pt x="2280" y="171"/>
                </a:lnTo>
                <a:lnTo>
                  <a:pt x="2280" y="169"/>
                </a:lnTo>
                <a:lnTo>
                  <a:pt x="2281" y="155"/>
                </a:lnTo>
                <a:lnTo>
                  <a:pt x="2281" y="153"/>
                </a:lnTo>
                <a:lnTo>
                  <a:pt x="2281" y="177"/>
                </a:lnTo>
                <a:lnTo>
                  <a:pt x="2282" y="217"/>
                </a:lnTo>
                <a:lnTo>
                  <a:pt x="2282" y="230"/>
                </a:lnTo>
                <a:lnTo>
                  <a:pt x="2282" y="256"/>
                </a:lnTo>
                <a:lnTo>
                  <a:pt x="2283" y="194"/>
                </a:lnTo>
                <a:lnTo>
                  <a:pt x="2283" y="167"/>
                </a:lnTo>
                <a:lnTo>
                  <a:pt x="2283" y="137"/>
                </a:lnTo>
                <a:lnTo>
                  <a:pt x="2284" y="132"/>
                </a:lnTo>
                <a:lnTo>
                  <a:pt x="2284" y="138"/>
                </a:lnTo>
                <a:lnTo>
                  <a:pt x="2284" y="149"/>
                </a:lnTo>
                <a:lnTo>
                  <a:pt x="2284" y="177"/>
                </a:lnTo>
                <a:lnTo>
                  <a:pt x="2285" y="161"/>
                </a:lnTo>
                <a:lnTo>
                  <a:pt x="2285" y="133"/>
                </a:lnTo>
                <a:lnTo>
                  <a:pt x="2286" y="154"/>
                </a:lnTo>
                <a:lnTo>
                  <a:pt x="2286" y="156"/>
                </a:lnTo>
                <a:lnTo>
                  <a:pt x="2286" y="157"/>
                </a:lnTo>
                <a:lnTo>
                  <a:pt x="2286" y="139"/>
                </a:lnTo>
                <a:lnTo>
                  <a:pt x="2287" y="151"/>
                </a:lnTo>
                <a:lnTo>
                  <a:pt x="2287" y="137"/>
                </a:lnTo>
                <a:lnTo>
                  <a:pt x="2287" y="140"/>
                </a:lnTo>
                <a:lnTo>
                  <a:pt x="2288" y="132"/>
                </a:lnTo>
                <a:lnTo>
                  <a:pt x="2288" y="118"/>
                </a:lnTo>
                <a:lnTo>
                  <a:pt x="2288" y="125"/>
                </a:lnTo>
                <a:lnTo>
                  <a:pt x="2288" y="129"/>
                </a:lnTo>
                <a:lnTo>
                  <a:pt x="2289" y="121"/>
                </a:lnTo>
                <a:lnTo>
                  <a:pt x="2289" y="120"/>
                </a:lnTo>
                <a:lnTo>
                  <a:pt x="2290" y="138"/>
                </a:lnTo>
                <a:lnTo>
                  <a:pt x="2290" y="149"/>
                </a:lnTo>
                <a:lnTo>
                  <a:pt x="2290" y="129"/>
                </a:lnTo>
                <a:lnTo>
                  <a:pt x="2290" y="167"/>
                </a:lnTo>
                <a:lnTo>
                  <a:pt x="2291" y="191"/>
                </a:lnTo>
                <a:lnTo>
                  <a:pt x="2291" y="202"/>
                </a:lnTo>
                <a:lnTo>
                  <a:pt x="2291" y="215"/>
                </a:lnTo>
                <a:lnTo>
                  <a:pt x="2291" y="205"/>
                </a:lnTo>
                <a:lnTo>
                  <a:pt x="2292" y="149"/>
                </a:lnTo>
                <a:lnTo>
                  <a:pt x="2292" y="159"/>
                </a:lnTo>
                <a:lnTo>
                  <a:pt x="2292" y="160"/>
                </a:lnTo>
                <a:lnTo>
                  <a:pt x="2293" y="155"/>
                </a:lnTo>
                <a:lnTo>
                  <a:pt x="2293" y="166"/>
                </a:lnTo>
                <a:lnTo>
                  <a:pt x="2293" y="144"/>
                </a:lnTo>
                <a:lnTo>
                  <a:pt x="2294" y="167"/>
                </a:lnTo>
                <a:lnTo>
                  <a:pt x="2294" y="174"/>
                </a:lnTo>
                <a:lnTo>
                  <a:pt x="2294" y="171"/>
                </a:lnTo>
                <a:lnTo>
                  <a:pt x="2295" y="179"/>
                </a:lnTo>
                <a:lnTo>
                  <a:pt x="2295" y="173"/>
                </a:lnTo>
                <a:lnTo>
                  <a:pt x="2295" y="173"/>
                </a:lnTo>
                <a:lnTo>
                  <a:pt x="2295" y="171"/>
                </a:lnTo>
                <a:lnTo>
                  <a:pt x="2296" y="172"/>
                </a:lnTo>
                <a:lnTo>
                  <a:pt x="2296" y="133"/>
                </a:lnTo>
                <a:lnTo>
                  <a:pt x="2297" y="166"/>
                </a:lnTo>
                <a:lnTo>
                  <a:pt x="2297" y="160"/>
                </a:lnTo>
                <a:lnTo>
                  <a:pt x="2297" y="157"/>
                </a:lnTo>
                <a:lnTo>
                  <a:pt x="2297" y="164"/>
                </a:lnTo>
                <a:lnTo>
                  <a:pt x="2298" y="177"/>
                </a:lnTo>
                <a:lnTo>
                  <a:pt x="2298" y="184"/>
                </a:lnTo>
                <a:lnTo>
                  <a:pt x="2298" y="199"/>
                </a:lnTo>
                <a:lnTo>
                  <a:pt x="2299" y="259"/>
                </a:lnTo>
                <a:lnTo>
                  <a:pt x="2299" y="349"/>
                </a:lnTo>
                <a:lnTo>
                  <a:pt x="2299" y="401"/>
                </a:lnTo>
                <a:lnTo>
                  <a:pt x="2299" y="412"/>
                </a:lnTo>
                <a:lnTo>
                  <a:pt x="2300" y="404"/>
                </a:lnTo>
                <a:lnTo>
                  <a:pt x="2300" y="379"/>
                </a:lnTo>
                <a:lnTo>
                  <a:pt x="2301" y="418"/>
                </a:lnTo>
                <a:lnTo>
                  <a:pt x="2301" y="431"/>
                </a:lnTo>
                <a:lnTo>
                  <a:pt x="2301" y="442"/>
                </a:lnTo>
                <a:lnTo>
                  <a:pt x="2301" y="406"/>
                </a:lnTo>
                <a:lnTo>
                  <a:pt x="2302" y="380"/>
                </a:lnTo>
                <a:lnTo>
                  <a:pt x="2302" y="372"/>
                </a:lnTo>
                <a:lnTo>
                  <a:pt x="2302" y="355"/>
                </a:lnTo>
                <a:lnTo>
                  <a:pt x="2302" y="325"/>
                </a:lnTo>
                <a:lnTo>
                  <a:pt x="2303" y="314"/>
                </a:lnTo>
                <a:lnTo>
                  <a:pt x="2303" y="304"/>
                </a:lnTo>
                <a:lnTo>
                  <a:pt x="2303" y="286"/>
                </a:lnTo>
                <a:lnTo>
                  <a:pt x="2304" y="297"/>
                </a:lnTo>
                <a:lnTo>
                  <a:pt x="2304" y="291"/>
                </a:lnTo>
                <a:lnTo>
                  <a:pt x="2304" y="251"/>
                </a:lnTo>
                <a:lnTo>
                  <a:pt x="2305" y="270"/>
                </a:lnTo>
                <a:lnTo>
                  <a:pt x="2305" y="268"/>
                </a:lnTo>
                <a:lnTo>
                  <a:pt x="2305" y="248"/>
                </a:lnTo>
                <a:lnTo>
                  <a:pt x="2306" y="258"/>
                </a:lnTo>
                <a:lnTo>
                  <a:pt x="2306" y="268"/>
                </a:lnTo>
                <a:lnTo>
                  <a:pt x="2306" y="241"/>
                </a:lnTo>
                <a:lnTo>
                  <a:pt x="2306" y="252"/>
                </a:lnTo>
                <a:lnTo>
                  <a:pt x="2307" y="254"/>
                </a:lnTo>
                <a:lnTo>
                  <a:pt x="2307" y="223"/>
                </a:lnTo>
                <a:lnTo>
                  <a:pt x="2308" y="226"/>
                </a:lnTo>
                <a:lnTo>
                  <a:pt x="2308" y="219"/>
                </a:lnTo>
                <a:lnTo>
                  <a:pt x="2308" y="230"/>
                </a:lnTo>
                <a:lnTo>
                  <a:pt x="2308" y="227"/>
                </a:lnTo>
                <a:lnTo>
                  <a:pt x="2309" y="217"/>
                </a:lnTo>
                <a:lnTo>
                  <a:pt x="2309" y="234"/>
                </a:lnTo>
                <a:lnTo>
                  <a:pt x="2309" y="213"/>
                </a:lnTo>
                <a:lnTo>
                  <a:pt x="2310" y="227"/>
                </a:lnTo>
                <a:lnTo>
                  <a:pt x="2310" y="240"/>
                </a:lnTo>
                <a:lnTo>
                  <a:pt x="2310" y="233"/>
                </a:lnTo>
                <a:lnTo>
                  <a:pt x="2310" y="253"/>
                </a:lnTo>
                <a:lnTo>
                  <a:pt x="2311" y="220"/>
                </a:lnTo>
                <a:lnTo>
                  <a:pt x="2311" y="197"/>
                </a:lnTo>
                <a:lnTo>
                  <a:pt x="2312" y="216"/>
                </a:lnTo>
                <a:lnTo>
                  <a:pt x="2312" y="239"/>
                </a:lnTo>
                <a:lnTo>
                  <a:pt x="2312" y="247"/>
                </a:lnTo>
                <a:lnTo>
                  <a:pt x="2312" y="257"/>
                </a:lnTo>
                <a:lnTo>
                  <a:pt x="2313" y="224"/>
                </a:lnTo>
                <a:lnTo>
                  <a:pt x="2313" y="236"/>
                </a:lnTo>
                <a:lnTo>
                  <a:pt x="2313" y="242"/>
                </a:lnTo>
                <a:lnTo>
                  <a:pt x="2314" y="252"/>
                </a:lnTo>
                <a:lnTo>
                  <a:pt x="2314" y="269"/>
                </a:lnTo>
                <a:lnTo>
                  <a:pt x="2314" y="258"/>
                </a:lnTo>
                <a:lnTo>
                  <a:pt x="2315" y="241"/>
                </a:lnTo>
                <a:lnTo>
                  <a:pt x="2315" y="246"/>
                </a:lnTo>
                <a:lnTo>
                  <a:pt x="2315" y="208"/>
                </a:lnTo>
                <a:lnTo>
                  <a:pt x="2316" y="171"/>
                </a:lnTo>
                <a:lnTo>
                  <a:pt x="2316" y="168"/>
                </a:lnTo>
                <a:lnTo>
                  <a:pt x="2316" y="185"/>
                </a:lnTo>
                <a:lnTo>
                  <a:pt x="2316" y="159"/>
                </a:lnTo>
                <a:lnTo>
                  <a:pt x="2317" y="143"/>
                </a:lnTo>
                <a:lnTo>
                  <a:pt x="2317" y="144"/>
                </a:lnTo>
                <a:lnTo>
                  <a:pt x="2317" y="130"/>
                </a:lnTo>
                <a:lnTo>
                  <a:pt x="2317" y="124"/>
                </a:lnTo>
                <a:lnTo>
                  <a:pt x="2318" y="108"/>
                </a:lnTo>
                <a:lnTo>
                  <a:pt x="2318" y="104"/>
                </a:lnTo>
                <a:lnTo>
                  <a:pt x="2319" y="107"/>
                </a:lnTo>
                <a:lnTo>
                  <a:pt x="2319" y="98"/>
                </a:lnTo>
                <a:lnTo>
                  <a:pt x="2319" y="105"/>
                </a:lnTo>
                <a:lnTo>
                  <a:pt x="2319" y="94"/>
                </a:lnTo>
                <a:lnTo>
                  <a:pt x="2320" y="90"/>
                </a:lnTo>
                <a:lnTo>
                  <a:pt x="2320" y="107"/>
                </a:lnTo>
                <a:lnTo>
                  <a:pt x="2320" y="89"/>
                </a:lnTo>
                <a:lnTo>
                  <a:pt x="2321" y="99"/>
                </a:lnTo>
                <a:lnTo>
                  <a:pt x="2321" y="113"/>
                </a:lnTo>
                <a:lnTo>
                  <a:pt x="2321" y="103"/>
                </a:lnTo>
                <a:lnTo>
                  <a:pt x="2321" y="117"/>
                </a:lnTo>
                <a:lnTo>
                  <a:pt x="2322" y="113"/>
                </a:lnTo>
                <a:lnTo>
                  <a:pt x="2322" y="141"/>
                </a:lnTo>
                <a:lnTo>
                  <a:pt x="2323" y="147"/>
                </a:lnTo>
                <a:lnTo>
                  <a:pt x="2323" y="152"/>
                </a:lnTo>
                <a:lnTo>
                  <a:pt x="2323" y="198"/>
                </a:lnTo>
                <a:lnTo>
                  <a:pt x="2323" y="224"/>
                </a:lnTo>
                <a:lnTo>
                  <a:pt x="2324" y="224"/>
                </a:lnTo>
                <a:lnTo>
                  <a:pt x="2324" y="178"/>
                </a:lnTo>
                <a:lnTo>
                  <a:pt x="2324" y="134"/>
                </a:lnTo>
                <a:lnTo>
                  <a:pt x="2325" y="109"/>
                </a:lnTo>
                <a:lnTo>
                  <a:pt x="2325" y="98"/>
                </a:lnTo>
                <a:lnTo>
                  <a:pt x="2325" y="84"/>
                </a:lnTo>
                <a:lnTo>
                  <a:pt x="2326" y="87"/>
                </a:lnTo>
                <a:lnTo>
                  <a:pt x="2326" y="80"/>
                </a:lnTo>
                <a:lnTo>
                  <a:pt x="2326" y="62"/>
                </a:lnTo>
                <a:lnTo>
                  <a:pt x="2327" y="67"/>
                </a:lnTo>
                <a:lnTo>
                  <a:pt x="2327" y="64"/>
                </a:lnTo>
                <a:lnTo>
                  <a:pt x="2327" y="63"/>
                </a:lnTo>
                <a:lnTo>
                  <a:pt x="2327" y="66"/>
                </a:lnTo>
                <a:lnTo>
                  <a:pt x="2328" y="83"/>
                </a:lnTo>
                <a:lnTo>
                  <a:pt x="2328" y="78"/>
                </a:lnTo>
                <a:lnTo>
                  <a:pt x="2328" y="78"/>
                </a:lnTo>
                <a:lnTo>
                  <a:pt x="2329" y="66"/>
                </a:lnTo>
                <a:lnTo>
                  <a:pt x="2329" y="60"/>
                </a:lnTo>
                <a:lnTo>
                  <a:pt x="2329" y="76"/>
                </a:lnTo>
                <a:lnTo>
                  <a:pt x="2330" y="79"/>
                </a:lnTo>
                <a:lnTo>
                  <a:pt x="2330" y="92"/>
                </a:lnTo>
                <a:lnTo>
                  <a:pt x="2330" y="101"/>
                </a:lnTo>
                <a:lnTo>
                  <a:pt x="2331" y="141"/>
                </a:lnTo>
                <a:lnTo>
                  <a:pt x="2331" y="230"/>
                </a:lnTo>
                <a:lnTo>
                  <a:pt x="2331" y="303"/>
                </a:lnTo>
                <a:lnTo>
                  <a:pt x="2331" y="314"/>
                </a:lnTo>
                <a:lnTo>
                  <a:pt x="2332" y="314"/>
                </a:lnTo>
                <a:lnTo>
                  <a:pt x="2332" y="284"/>
                </a:lnTo>
                <a:lnTo>
                  <a:pt x="2332" y="267"/>
                </a:lnTo>
                <a:lnTo>
                  <a:pt x="2332" y="258"/>
                </a:lnTo>
                <a:lnTo>
                  <a:pt x="2333" y="280"/>
                </a:lnTo>
                <a:lnTo>
                  <a:pt x="2333" y="278"/>
                </a:lnTo>
                <a:lnTo>
                  <a:pt x="2334" y="258"/>
                </a:lnTo>
                <a:lnTo>
                  <a:pt x="2334" y="275"/>
                </a:lnTo>
                <a:lnTo>
                  <a:pt x="2334" y="269"/>
                </a:lnTo>
                <a:lnTo>
                  <a:pt x="2334" y="258"/>
                </a:lnTo>
                <a:lnTo>
                  <a:pt x="2335" y="272"/>
                </a:lnTo>
                <a:lnTo>
                  <a:pt x="2335" y="266"/>
                </a:lnTo>
                <a:lnTo>
                  <a:pt x="2335" y="260"/>
                </a:lnTo>
                <a:lnTo>
                  <a:pt x="2336" y="240"/>
                </a:lnTo>
                <a:lnTo>
                  <a:pt x="2336" y="220"/>
                </a:lnTo>
                <a:lnTo>
                  <a:pt x="2336" y="238"/>
                </a:lnTo>
                <a:lnTo>
                  <a:pt x="2337" y="215"/>
                </a:lnTo>
                <a:lnTo>
                  <a:pt x="2337" y="203"/>
                </a:lnTo>
                <a:lnTo>
                  <a:pt x="2337" y="178"/>
                </a:lnTo>
                <a:lnTo>
                  <a:pt x="2338" y="176"/>
                </a:lnTo>
                <a:lnTo>
                  <a:pt x="2338" y="182"/>
                </a:lnTo>
                <a:lnTo>
                  <a:pt x="2338" y="189"/>
                </a:lnTo>
                <a:lnTo>
                  <a:pt x="2338" y="169"/>
                </a:lnTo>
                <a:lnTo>
                  <a:pt x="2339" y="175"/>
                </a:lnTo>
                <a:lnTo>
                  <a:pt x="2339" y="177"/>
                </a:lnTo>
                <a:lnTo>
                  <a:pt x="2339" y="211"/>
                </a:lnTo>
                <a:lnTo>
                  <a:pt x="2340" y="258"/>
                </a:lnTo>
                <a:lnTo>
                  <a:pt x="2340" y="211"/>
                </a:lnTo>
                <a:lnTo>
                  <a:pt x="2340" y="167"/>
                </a:lnTo>
                <a:lnTo>
                  <a:pt x="2341" y="129"/>
                </a:lnTo>
                <a:lnTo>
                  <a:pt x="2341" y="128"/>
                </a:lnTo>
                <a:lnTo>
                  <a:pt x="2341" y="120"/>
                </a:lnTo>
                <a:lnTo>
                  <a:pt x="2342" y="132"/>
                </a:lnTo>
                <a:lnTo>
                  <a:pt x="2342" y="127"/>
                </a:lnTo>
                <a:lnTo>
                  <a:pt x="2342" y="152"/>
                </a:lnTo>
                <a:lnTo>
                  <a:pt x="2342" y="130"/>
                </a:lnTo>
                <a:lnTo>
                  <a:pt x="2343" y="139"/>
                </a:lnTo>
                <a:lnTo>
                  <a:pt x="2343" y="173"/>
                </a:lnTo>
                <a:lnTo>
                  <a:pt x="2343" y="208"/>
                </a:lnTo>
                <a:lnTo>
                  <a:pt x="2343" y="206"/>
                </a:lnTo>
                <a:lnTo>
                  <a:pt x="2344" y="140"/>
                </a:lnTo>
                <a:lnTo>
                  <a:pt x="2344" y="119"/>
                </a:lnTo>
                <a:lnTo>
                  <a:pt x="2345" y="107"/>
                </a:lnTo>
                <a:lnTo>
                  <a:pt x="2345" y="109"/>
                </a:lnTo>
                <a:lnTo>
                  <a:pt x="2345" y="108"/>
                </a:lnTo>
                <a:lnTo>
                  <a:pt x="2345" y="100"/>
                </a:lnTo>
                <a:lnTo>
                  <a:pt x="2346" y="102"/>
                </a:lnTo>
                <a:lnTo>
                  <a:pt x="2346" y="116"/>
                </a:lnTo>
                <a:lnTo>
                  <a:pt x="2346" y="142"/>
                </a:lnTo>
                <a:lnTo>
                  <a:pt x="2347" y="173"/>
                </a:lnTo>
                <a:lnTo>
                  <a:pt x="2347" y="191"/>
                </a:lnTo>
                <a:lnTo>
                  <a:pt x="2347" y="244"/>
                </a:lnTo>
                <a:lnTo>
                  <a:pt x="2348" y="199"/>
                </a:lnTo>
                <a:lnTo>
                  <a:pt x="2348" y="150"/>
                </a:lnTo>
                <a:lnTo>
                  <a:pt x="2348" y="128"/>
                </a:lnTo>
                <a:lnTo>
                  <a:pt x="2349" y="128"/>
                </a:lnTo>
                <a:lnTo>
                  <a:pt x="2349" y="100"/>
                </a:lnTo>
                <a:lnTo>
                  <a:pt x="2349" y="98"/>
                </a:lnTo>
                <a:lnTo>
                  <a:pt x="2349" y="90"/>
                </a:lnTo>
                <a:lnTo>
                  <a:pt x="2350" y="83"/>
                </a:lnTo>
                <a:lnTo>
                  <a:pt x="2350" y="91"/>
                </a:lnTo>
                <a:lnTo>
                  <a:pt x="2350" y="74"/>
                </a:lnTo>
                <a:lnTo>
                  <a:pt x="2351" y="80"/>
                </a:lnTo>
                <a:lnTo>
                  <a:pt x="2351" y="62"/>
                </a:lnTo>
                <a:lnTo>
                  <a:pt x="2351" y="71"/>
                </a:lnTo>
                <a:lnTo>
                  <a:pt x="2352" y="84"/>
                </a:lnTo>
                <a:lnTo>
                  <a:pt x="2352" y="59"/>
                </a:lnTo>
                <a:lnTo>
                  <a:pt x="2352" y="50"/>
                </a:lnTo>
                <a:lnTo>
                  <a:pt x="2353" y="66"/>
                </a:lnTo>
                <a:lnTo>
                  <a:pt x="2353" y="62"/>
                </a:lnTo>
                <a:lnTo>
                  <a:pt x="2353" y="44"/>
                </a:lnTo>
                <a:lnTo>
                  <a:pt x="2353" y="53"/>
                </a:lnTo>
                <a:lnTo>
                  <a:pt x="2354" y="59"/>
                </a:lnTo>
                <a:lnTo>
                  <a:pt x="2354" y="64"/>
                </a:lnTo>
                <a:lnTo>
                  <a:pt x="2354" y="92"/>
                </a:lnTo>
                <a:lnTo>
                  <a:pt x="2355" y="125"/>
                </a:lnTo>
                <a:lnTo>
                  <a:pt x="2355" y="122"/>
                </a:lnTo>
                <a:lnTo>
                  <a:pt x="2355" y="168"/>
                </a:lnTo>
                <a:lnTo>
                  <a:pt x="2356" y="197"/>
                </a:lnTo>
                <a:lnTo>
                  <a:pt x="2356" y="195"/>
                </a:lnTo>
                <a:lnTo>
                  <a:pt x="2356" y="105"/>
                </a:lnTo>
                <a:lnTo>
                  <a:pt x="2357" y="128"/>
                </a:lnTo>
                <a:lnTo>
                  <a:pt x="2357" y="112"/>
                </a:lnTo>
                <a:lnTo>
                  <a:pt x="2357" y="135"/>
                </a:lnTo>
                <a:lnTo>
                  <a:pt x="2357" y="125"/>
                </a:lnTo>
                <a:lnTo>
                  <a:pt x="2358" y="149"/>
                </a:lnTo>
                <a:lnTo>
                  <a:pt x="2358" y="138"/>
                </a:lnTo>
                <a:lnTo>
                  <a:pt x="2359" y="139"/>
                </a:lnTo>
                <a:lnTo>
                  <a:pt x="2359" y="132"/>
                </a:lnTo>
                <a:lnTo>
                  <a:pt x="2359" y="114"/>
                </a:lnTo>
                <a:lnTo>
                  <a:pt x="2359" y="118"/>
                </a:lnTo>
                <a:lnTo>
                  <a:pt x="2360" y="107"/>
                </a:lnTo>
                <a:lnTo>
                  <a:pt x="2360" y="130"/>
                </a:lnTo>
                <a:lnTo>
                  <a:pt x="2360" y="141"/>
                </a:lnTo>
                <a:lnTo>
                  <a:pt x="2360" y="130"/>
                </a:lnTo>
                <a:lnTo>
                  <a:pt x="2361" y="143"/>
                </a:lnTo>
                <a:lnTo>
                  <a:pt x="2361" y="135"/>
                </a:lnTo>
                <a:lnTo>
                  <a:pt x="2361" y="119"/>
                </a:lnTo>
                <a:lnTo>
                  <a:pt x="2362" y="101"/>
                </a:lnTo>
                <a:lnTo>
                  <a:pt x="2362" y="130"/>
                </a:lnTo>
                <a:lnTo>
                  <a:pt x="2362" y="137"/>
                </a:lnTo>
                <a:lnTo>
                  <a:pt x="2363" y="129"/>
                </a:lnTo>
                <a:lnTo>
                  <a:pt x="2363" y="111"/>
                </a:lnTo>
                <a:lnTo>
                  <a:pt x="2363" y="205"/>
                </a:lnTo>
                <a:lnTo>
                  <a:pt x="2364" y="282"/>
                </a:lnTo>
                <a:lnTo>
                  <a:pt x="2364" y="325"/>
                </a:lnTo>
                <a:lnTo>
                  <a:pt x="2364" y="361"/>
                </a:lnTo>
                <a:lnTo>
                  <a:pt x="2364" y="335"/>
                </a:lnTo>
                <a:lnTo>
                  <a:pt x="2365" y="333"/>
                </a:lnTo>
                <a:lnTo>
                  <a:pt x="2365" y="305"/>
                </a:lnTo>
                <a:lnTo>
                  <a:pt x="2365" y="295"/>
                </a:lnTo>
                <a:lnTo>
                  <a:pt x="2366" y="293"/>
                </a:lnTo>
                <a:lnTo>
                  <a:pt x="2366" y="310"/>
                </a:lnTo>
                <a:lnTo>
                  <a:pt x="2366" y="297"/>
                </a:lnTo>
                <a:lnTo>
                  <a:pt x="2367" y="294"/>
                </a:lnTo>
                <a:lnTo>
                  <a:pt x="2367" y="279"/>
                </a:lnTo>
                <a:lnTo>
                  <a:pt x="2367" y="250"/>
                </a:lnTo>
                <a:lnTo>
                  <a:pt x="2368" y="256"/>
                </a:lnTo>
                <a:lnTo>
                  <a:pt x="2368" y="246"/>
                </a:lnTo>
                <a:lnTo>
                  <a:pt x="2368" y="250"/>
                </a:lnTo>
                <a:lnTo>
                  <a:pt x="2368" y="204"/>
                </a:lnTo>
                <a:lnTo>
                  <a:pt x="2369" y="147"/>
                </a:lnTo>
                <a:lnTo>
                  <a:pt x="2369" y="152"/>
                </a:lnTo>
                <a:lnTo>
                  <a:pt x="2370" y="136"/>
                </a:lnTo>
                <a:lnTo>
                  <a:pt x="2370" y="141"/>
                </a:lnTo>
                <a:lnTo>
                  <a:pt x="2370" y="156"/>
                </a:lnTo>
                <a:lnTo>
                  <a:pt x="2370" y="159"/>
                </a:lnTo>
                <a:lnTo>
                  <a:pt x="2371" y="153"/>
                </a:lnTo>
                <a:lnTo>
                  <a:pt x="2371" y="170"/>
                </a:lnTo>
                <a:lnTo>
                  <a:pt x="2371" y="228"/>
                </a:lnTo>
                <a:lnTo>
                  <a:pt x="2372" y="272"/>
                </a:lnTo>
                <a:lnTo>
                  <a:pt x="2372" y="260"/>
                </a:lnTo>
                <a:lnTo>
                  <a:pt x="2372" y="283"/>
                </a:lnTo>
                <a:lnTo>
                  <a:pt x="2372" y="298"/>
                </a:lnTo>
                <a:lnTo>
                  <a:pt x="2373" y="307"/>
                </a:lnTo>
                <a:lnTo>
                  <a:pt x="2373" y="287"/>
                </a:lnTo>
                <a:lnTo>
                  <a:pt x="2374" y="307"/>
                </a:lnTo>
                <a:lnTo>
                  <a:pt x="2374" y="291"/>
                </a:lnTo>
                <a:lnTo>
                  <a:pt x="2374" y="272"/>
                </a:lnTo>
                <a:lnTo>
                  <a:pt x="2374" y="303"/>
                </a:lnTo>
                <a:lnTo>
                  <a:pt x="2375" y="287"/>
                </a:lnTo>
                <a:lnTo>
                  <a:pt x="2375" y="281"/>
                </a:lnTo>
                <a:lnTo>
                  <a:pt x="2375" y="286"/>
                </a:lnTo>
                <a:lnTo>
                  <a:pt x="2375" y="269"/>
                </a:lnTo>
                <a:lnTo>
                  <a:pt x="2376" y="273"/>
                </a:lnTo>
                <a:lnTo>
                  <a:pt x="2376" y="218"/>
                </a:lnTo>
                <a:lnTo>
                  <a:pt x="2377" y="204"/>
                </a:lnTo>
                <a:lnTo>
                  <a:pt x="2377" y="194"/>
                </a:lnTo>
                <a:lnTo>
                  <a:pt x="2377" y="191"/>
                </a:lnTo>
                <a:lnTo>
                  <a:pt x="2377" y="195"/>
                </a:lnTo>
                <a:lnTo>
                  <a:pt x="2378" y="202"/>
                </a:lnTo>
                <a:lnTo>
                  <a:pt x="2378" y="216"/>
                </a:lnTo>
                <a:lnTo>
                  <a:pt x="2378" y="218"/>
                </a:lnTo>
                <a:lnTo>
                  <a:pt x="2379" y="227"/>
                </a:lnTo>
                <a:lnTo>
                  <a:pt x="2379" y="209"/>
                </a:lnTo>
                <a:lnTo>
                  <a:pt x="2379" y="210"/>
                </a:lnTo>
                <a:lnTo>
                  <a:pt x="2379" y="178"/>
                </a:lnTo>
                <a:lnTo>
                  <a:pt x="2380" y="155"/>
                </a:lnTo>
                <a:lnTo>
                  <a:pt x="2380" y="199"/>
                </a:lnTo>
                <a:lnTo>
                  <a:pt x="2381" y="222"/>
                </a:lnTo>
                <a:lnTo>
                  <a:pt x="2381" y="219"/>
                </a:lnTo>
                <a:lnTo>
                  <a:pt x="2381" y="225"/>
                </a:lnTo>
                <a:lnTo>
                  <a:pt x="2381" y="242"/>
                </a:lnTo>
                <a:lnTo>
                  <a:pt x="2382" y="223"/>
                </a:lnTo>
                <a:lnTo>
                  <a:pt x="2382" y="226"/>
                </a:lnTo>
                <a:lnTo>
                  <a:pt x="2382" y="224"/>
                </a:lnTo>
                <a:lnTo>
                  <a:pt x="2383" y="230"/>
                </a:lnTo>
                <a:lnTo>
                  <a:pt x="2383" y="215"/>
                </a:lnTo>
                <a:lnTo>
                  <a:pt x="2383" y="212"/>
                </a:lnTo>
                <a:lnTo>
                  <a:pt x="2383" y="250"/>
                </a:lnTo>
                <a:lnTo>
                  <a:pt x="2384" y="274"/>
                </a:lnTo>
                <a:lnTo>
                  <a:pt x="2384" y="262"/>
                </a:lnTo>
                <a:lnTo>
                  <a:pt x="2385" y="273"/>
                </a:lnTo>
                <a:lnTo>
                  <a:pt x="2385" y="266"/>
                </a:lnTo>
                <a:lnTo>
                  <a:pt x="2385" y="269"/>
                </a:lnTo>
                <a:lnTo>
                  <a:pt x="2385" y="272"/>
                </a:lnTo>
                <a:lnTo>
                  <a:pt x="2386" y="268"/>
                </a:lnTo>
                <a:lnTo>
                  <a:pt x="2386" y="268"/>
                </a:lnTo>
                <a:lnTo>
                  <a:pt x="2386" y="276"/>
                </a:lnTo>
                <a:lnTo>
                  <a:pt x="2386" y="267"/>
                </a:lnTo>
                <a:lnTo>
                  <a:pt x="2387" y="268"/>
                </a:lnTo>
                <a:lnTo>
                  <a:pt x="2387" y="262"/>
                </a:lnTo>
                <a:lnTo>
                  <a:pt x="2388" y="262"/>
                </a:lnTo>
                <a:lnTo>
                  <a:pt x="2388" y="285"/>
                </a:lnTo>
                <a:lnTo>
                  <a:pt x="2388" y="302"/>
                </a:lnTo>
                <a:lnTo>
                  <a:pt x="2388" y="251"/>
                </a:lnTo>
                <a:lnTo>
                  <a:pt x="2389" y="231"/>
                </a:lnTo>
                <a:lnTo>
                  <a:pt x="2389" y="253"/>
                </a:lnTo>
                <a:lnTo>
                  <a:pt x="2389" y="247"/>
                </a:lnTo>
                <a:lnTo>
                  <a:pt x="2390" y="239"/>
                </a:lnTo>
                <a:lnTo>
                  <a:pt x="2390" y="250"/>
                </a:lnTo>
                <a:lnTo>
                  <a:pt x="2390" y="250"/>
                </a:lnTo>
                <a:lnTo>
                  <a:pt x="2390" y="260"/>
                </a:lnTo>
                <a:lnTo>
                  <a:pt x="2391" y="252"/>
                </a:lnTo>
                <a:lnTo>
                  <a:pt x="2391" y="246"/>
                </a:lnTo>
                <a:lnTo>
                  <a:pt x="2392" y="239"/>
                </a:lnTo>
                <a:lnTo>
                  <a:pt x="2392" y="225"/>
                </a:lnTo>
                <a:lnTo>
                  <a:pt x="2392" y="237"/>
                </a:lnTo>
                <a:lnTo>
                  <a:pt x="2392" y="239"/>
                </a:lnTo>
                <a:lnTo>
                  <a:pt x="2393" y="234"/>
                </a:lnTo>
                <a:lnTo>
                  <a:pt x="2393" y="248"/>
                </a:lnTo>
                <a:lnTo>
                  <a:pt x="2393" y="240"/>
                </a:lnTo>
                <a:lnTo>
                  <a:pt x="2394" y="244"/>
                </a:lnTo>
                <a:lnTo>
                  <a:pt x="2394" y="234"/>
                </a:lnTo>
                <a:lnTo>
                  <a:pt x="2394" y="229"/>
                </a:lnTo>
                <a:lnTo>
                  <a:pt x="2394" y="221"/>
                </a:lnTo>
                <a:lnTo>
                  <a:pt x="2395" y="230"/>
                </a:lnTo>
                <a:lnTo>
                  <a:pt x="2395" y="235"/>
                </a:lnTo>
                <a:lnTo>
                  <a:pt x="2396" y="277"/>
                </a:lnTo>
                <a:lnTo>
                  <a:pt x="2396" y="349"/>
                </a:lnTo>
                <a:lnTo>
                  <a:pt x="2396" y="384"/>
                </a:lnTo>
                <a:lnTo>
                  <a:pt x="2396" y="326"/>
                </a:lnTo>
                <a:lnTo>
                  <a:pt x="2397" y="283"/>
                </a:lnTo>
                <a:lnTo>
                  <a:pt x="2397" y="270"/>
                </a:lnTo>
                <a:lnTo>
                  <a:pt x="2397" y="276"/>
                </a:lnTo>
                <a:lnTo>
                  <a:pt x="2398" y="278"/>
                </a:lnTo>
                <a:lnTo>
                  <a:pt x="2398" y="279"/>
                </a:lnTo>
                <a:lnTo>
                  <a:pt x="2398" y="255"/>
                </a:lnTo>
                <a:lnTo>
                  <a:pt x="2399" y="262"/>
                </a:lnTo>
                <a:lnTo>
                  <a:pt x="2399" y="270"/>
                </a:lnTo>
                <a:lnTo>
                  <a:pt x="2399" y="271"/>
                </a:lnTo>
                <a:lnTo>
                  <a:pt x="2400" y="259"/>
                </a:lnTo>
                <a:lnTo>
                  <a:pt x="2400" y="253"/>
                </a:lnTo>
                <a:lnTo>
                  <a:pt x="2400" y="255"/>
                </a:lnTo>
                <a:lnTo>
                  <a:pt x="2400" y="258"/>
                </a:lnTo>
                <a:lnTo>
                  <a:pt x="2401" y="237"/>
                </a:lnTo>
                <a:lnTo>
                  <a:pt x="2401" y="240"/>
                </a:lnTo>
                <a:lnTo>
                  <a:pt x="2401" y="235"/>
                </a:lnTo>
                <a:lnTo>
                  <a:pt x="2401" y="232"/>
                </a:lnTo>
                <a:lnTo>
                  <a:pt x="2402" y="229"/>
                </a:lnTo>
                <a:lnTo>
                  <a:pt x="2402" y="231"/>
                </a:lnTo>
                <a:lnTo>
                  <a:pt x="2403" y="232"/>
                </a:lnTo>
                <a:lnTo>
                  <a:pt x="2403" y="215"/>
                </a:lnTo>
                <a:lnTo>
                  <a:pt x="2403" y="211"/>
                </a:lnTo>
                <a:lnTo>
                  <a:pt x="2403" y="218"/>
                </a:lnTo>
                <a:lnTo>
                  <a:pt x="2404" y="237"/>
                </a:lnTo>
                <a:lnTo>
                  <a:pt x="2404" y="269"/>
                </a:lnTo>
                <a:lnTo>
                  <a:pt x="2404" y="290"/>
                </a:lnTo>
                <a:lnTo>
                  <a:pt x="2405" y="268"/>
                </a:lnTo>
                <a:lnTo>
                  <a:pt x="2405" y="199"/>
                </a:lnTo>
                <a:lnTo>
                  <a:pt x="2405" y="184"/>
                </a:lnTo>
                <a:lnTo>
                  <a:pt x="2405" y="194"/>
                </a:lnTo>
                <a:lnTo>
                  <a:pt x="2406" y="196"/>
                </a:lnTo>
                <a:lnTo>
                  <a:pt x="2406" y="202"/>
                </a:lnTo>
                <a:lnTo>
                  <a:pt x="2407" y="200"/>
                </a:lnTo>
                <a:lnTo>
                  <a:pt x="2407" y="194"/>
                </a:lnTo>
                <a:lnTo>
                  <a:pt x="2407" y="208"/>
                </a:lnTo>
                <a:lnTo>
                  <a:pt x="2407" y="212"/>
                </a:lnTo>
                <a:lnTo>
                  <a:pt x="2408" y="206"/>
                </a:lnTo>
                <a:lnTo>
                  <a:pt x="2408" y="207"/>
                </a:lnTo>
                <a:lnTo>
                  <a:pt x="2408" y="227"/>
                </a:lnTo>
                <a:lnTo>
                  <a:pt x="2409" y="203"/>
                </a:lnTo>
                <a:lnTo>
                  <a:pt x="2409" y="180"/>
                </a:lnTo>
                <a:lnTo>
                  <a:pt x="2409" y="168"/>
                </a:lnTo>
                <a:lnTo>
                  <a:pt x="2410" y="154"/>
                </a:lnTo>
                <a:lnTo>
                  <a:pt x="2410" y="159"/>
                </a:lnTo>
                <a:lnTo>
                  <a:pt x="2410" y="165"/>
                </a:lnTo>
                <a:lnTo>
                  <a:pt x="2411" y="171"/>
                </a:lnTo>
                <a:lnTo>
                  <a:pt x="2411" y="178"/>
                </a:lnTo>
                <a:lnTo>
                  <a:pt x="2411" y="218"/>
                </a:lnTo>
                <a:lnTo>
                  <a:pt x="2411" y="245"/>
                </a:lnTo>
                <a:lnTo>
                  <a:pt x="2412" y="248"/>
                </a:lnTo>
                <a:lnTo>
                  <a:pt x="2412" y="267"/>
                </a:lnTo>
                <a:lnTo>
                  <a:pt x="2412" y="214"/>
                </a:lnTo>
                <a:lnTo>
                  <a:pt x="2413" y="167"/>
                </a:lnTo>
                <a:lnTo>
                  <a:pt x="2413" y="148"/>
                </a:lnTo>
                <a:lnTo>
                  <a:pt x="2413" y="151"/>
                </a:lnTo>
                <a:lnTo>
                  <a:pt x="2414" y="169"/>
                </a:lnTo>
                <a:lnTo>
                  <a:pt x="2414" y="164"/>
                </a:lnTo>
                <a:lnTo>
                  <a:pt x="2414" y="173"/>
                </a:lnTo>
                <a:lnTo>
                  <a:pt x="2415" y="152"/>
                </a:lnTo>
                <a:lnTo>
                  <a:pt x="2415" y="155"/>
                </a:lnTo>
                <a:lnTo>
                  <a:pt x="2415" y="161"/>
                </a:lnTo>
                <a:lnTo>
                  <a:pt x="2415" y="163"/>
                </a:lnTo>
                <a:lnTo>
                  <a:pt x="2416" y="144"/>
                </a:lnTo>
                <a:lnTo>
                  <a:pt x="2416" y="147"/>
                </a:lnTo>
                <a:lnTo>
                  <a:pt x="2416" y="157"/>
                </a:lnTo>
                <a:lnTo>
                  <a:pt x="2416" y="144"/>
                </a:lnTo>
                <a:lnTo>
                  <a:pt x="2417" y="143"/>
                </a:lnTo>
                <a:lnTo>
                  <a:pt x="2417" y="141"/>
                </a:lnTo>
                <a:lnTo>
                  <a:pt x="2418" y="141"/>
                </a:lnTo>
                <a:lnTo>
                  <a:pt x="2418" y="143"/>
                </a:lnTo>
                <a:lnTo>
                  <a:pt x="2418" y="138"/>
                </a:lnTo>
                <a:lnTo>
                  <a:pt x="2418" y="129"/>
                </a:lnTo>
                <a:lnTo>
                  <a:pt x="2419" y="126"/>
                </a:lnTo>
                <a:lnTo>
                  <a:pt x="2419" y="134"/>
                </a:lnTo>
                <a:lnTo>
                  <a:pt x="2419" y="171"/>
                </a:lnTo>
                <a:lnTo>
                  <a:pt x="2420" y="188"/>
                </a:lnTo>
                <a:lnTo>
                  <a:pt x="2420" y="249"/>
                </a:lnTo>
                <a:lnTo>
                  <a:pt x="2420" y="311"/>
                </a:lnTo>
                <a:lnTo>
                  <a:pt x="2421" y="284"/>
                </a:lnTo>
                <a:lnTo>
                  <a:pt x="2421" y="259"/>
                </a:lnTo>
                <a:lnTo>
                  <a:pt x="2421" y="259"/>
                </a:lnTo>
                <a:lnTo>
                  <a:pt x="2422" y="239"/>
                </a:lnTo>
                <a:lnTo>
                  <a:pt x="2422" y="254"/>
                </a:lnTo>
                <a:lnTo>
                  <a:pt x="2422" y="221"/>
                </a:lnTo>
                <a:lnTo>
                  <a:pt x="2422" y="236"/>
                </a:lnTo>
                <a:lnTo>
                  <a:pt x="2423" y="242"/>
                </a:lnTo>
                <a:lnTo>
                  <a:pt x="2423" y="210"/>
                </a:lnTo>
                <a:lnTo>
                  <a:pt x="2423" y="219"/>
                </a:lnTo>
                <a:lnTo>
                  <a:pt x="2424" y="212"/>
                </a:lnTo>
                <a:lnTo>
                  <a:pt x="2424" y="209"/>
                </a:lnTo>
                <a:lnTo>
                  <a:pt x="2424" y="204"/>
                </a:lnTo>
                <a:lnTo>
                  <a:pt x="2425" y="191"/>
                </a:lnTo>
                <a:lnTo>
                  <a:pt x="2425" y="184"/>
                </a:lnTo>
                <a:lnTo>
                  <a:pt x="2425" y="210"/>
                </a:lnTo>
                <a:lnTo>
                  <a:pt x="2426" y="208"/>
                </a:lnTo>
                <a:lnTo>
                  <a:pt x="2426" y="200"/>
                </a:lnTo>
                <a:lnTo>
                  <a:pt x="2426" y="205"/>
                </a:lnTo>
                <a:lnTo>
                  <a:pt x="2426" y="198"/>
                </a:lnTo>
                <a:lnTo>
                  <a:pt x="2427" y="214"/>
                </a:lnTo>
                <a:lnTo>
                  <a:pt x="2427" y="224"/>
                </a:lnTo>
                <a:lnTo>
                  <a:pt x="2427" y="214"/>
                </a:lnTo>
                <a:lnTo>
                  <a:pt x="2427" y="269"/>
                </a:lnTo>
                <a:lnTo>
                  <a:pt x="2428" y="352"/>
                </a:lnTo>
                <a:lnTo>
                  <a:pt x="2428" y="302"/>
                </a:lnTo>
                <a:lnTo>
                  <a:pt x="2429" y="351"/>
                </a:lnTo>
                <a:lnTo>
                  <a:pt x="2429" y="383"/>
                </a:lnTo>
                <a:lnTo>
                  <a:pt x="2429" y="410"/>
                </a:lnTo>
                <a:lnTo>
                  <a:pt x="2430" y="401"/>
                </a:lnTo>
                <a:lnTo>
                  <a:pt x="2430" y="376"/>
                </a:lnTo>
                <a:lnTo>
                  <a:pt x="2430" y="382"/>
                </a:lnTo>
                <a:lnTo>
                  <a:pt x="2430" y="387"/>
                </a:lnTo>
                <a:lnTo>
                  <a:pt x="2431" y="368"/>
                </a:lnTo>
                <a:lnTo>
                  <a:pt x="2431" y="374"/>
                </a:lnTo>
                <a:lnTo>
                  <a:pt x="2432" y="375"/>
                </a:lnTo>
                <a:lnTo>
                  <a:pt x="2432" y="396"/>
                </a:lnTo>
                <a:lnTo>
                  <a:pt x="2432" y="396"/>
                </a:lnTo>
                <a:lnTo>
                  <a:pt x="2432" y="367"/>
                </a:lnTo>
                <a:lnTo>
                  <a:pt x="2433" y="358"/>
                </a:lnTo>
                <a:lnTo>
                  <a:pt x="2433" y="376"/>
                </a:lnTo>
                <a:lnTo>
                  <a:pt x="2433" y="361"/>
                </a:lnTo>
                <a:lnTo>
                  <a:pt x="2433" y="319"/>
                </a:lnTo>
                <a:lnTo>
                  <a:pt x="2434" y="308"/>
                </a:lnTo>
                <a:lnTo>
                  <a:pt x="2434" y="304"/>
                </a:lnTo>
                <a:lnTo>
                  <a:pt x="2434" y="285"/>
                </a:lnTo>
                <a:lnTo>
                  <a:pt x="2435" y="295"/>
                </a:lnTo>
                <a:lnTo>
                  <a:pt x="2435" y="301"/>
                </a:lnTo>
                <a:lnTo>
                  <a:pt x="2435" y="293"/>
                </a:lnTo>
                <a:lnTo>
                  <a:pt x="2436" y="296"/>
                </a:lnTo>
                <a:lnTo>
                  <a:pt x="2436" y="277"/>
                </a:lnTo>
                <a:lnTo>
                  <a:pt x="2436" y="305"/>
                </a:lnTo>
                <a:lnTo>
                  <a:pt x="2437" y="288"/>
                </a:lnTo>
                <a:lnTo>
                  <a:pt x="2437" y="281"/>
                </a:lnTo>
                <a:lnTo>
                  <a:pt x="2437" y="301"/>
                </a:lnTo>
                <a:lnTo>
                  <a:pt x="2437" y="284"/>
                </a:lnTo>
                <a:lnTo>
                  <a:pt x="2438" y="295"/>
                </a:lnTo>
                <a:lnTo>
                  <a:pt x="2438" y="261"/>
                </a:lnTo>
                <a:lnTo>
                  <a:pt x="2438" y="250"/>
                </a:lnTo>
                <a:lnTo>
                  <a:pt x="2439" y="270"/>
                </a:lnTo>
                <a:lnTo>
                  <a:pt x="2439" y="266"/>
                </a:lnTo>
                <a:lnTo>
                  <a:pt x="2439" y="279"/>
                </a:lnTo>
                <a:lnTo>
                  <a:pt x="2440" y="274"/>
                </a:lnTo>
                <a:lnTo>
                  <a:pt x="2440" y="277"/>
                </a:lnTo>
                <a:lnTo>
                  <a:pt x="2440" y="306"/>
                </a:lnTo>
                <a:lnTo>
                  <a:pt x="2441" y="318"/>
                </a:lnTo>
                <a:lnTo>
                  <a:pt x="2441" y="305"/>
                </a:lnTo>
                <a:lnTo>
                  <a:pt x="2441" y="306"/>
                </a:lnTo>
                <a:lnTo>
                  <a:pt x="2441" y="296"/>
                </a:lnTo>
                <a:lnTo>
                  <a:pt x="2442" y="288"/>
                </a:lnTo>
                <a:lnTo>
                  <a:pt x="2442" y="290"/>
                </a:lnTo>
                <a:lnTo>
                  <a:pt x="2443" y="323"/>
                </a:lnTo>
                <a:lnTo>
                  <a:pt x="2443" y="316"/>
                </a:lnTo>
                <a:lnTo>
                  <a:pt x="2443" y="305"/>
                </a:lnTo>
                <a:lnTo>
                  <a:pt x="2443" y="309"/>
                </a:lnTo>
                <a:lnTo>
                  <a:pt x="2444" y="313"/>
                </a:lnTo>
                <a:lnTo>
                  <a:pt x="2444" y="299"/>
                </a:lnTo>
                <a:lnTo>
                  <a:pt x="2444" y="274"/>
                </a:lnTo>
                <a:lnTo>
                  <a:pt x="2444" y="276"/>
                </a:lnTo>
                <a:lnTo>
                  <a:pt x="2445" y="200"/>
                </a:lnTo>
                <a:lnTo>
                  <a:pt x="2445" y="161"/>
                </a:lnTo>
                <a:lnTo>
                  <a:pt x="2445" y="171"/>
                </a:lnTo>
                <a:lnTo>
                  <a:pt x="2446" y="155"/>
                </a:lnTo>
                <a:lnTo>
                  <a:pt x="2446" y="167"/>
                </a:lnTo>
                <a:lnTo>
                  <a:pt x="2446" y="151"/>
                </a:lnTo>
                <a:lnTo>
                  <a:pt x="2447" y="154"/>
                </a:lnTo>
                <a:lnTo>
                  <a:pt x="2447" y="154"/>
                </a:lnTo>
                <a:lnTo>
                  <a:pt x="2447" y="164"/>
                </a:lnTo>
                <a:lnTo>
                  <a:pt x="2448" y="160"/>
                </a:lnTo>
                <a:lnTo>
                  <a:pt x="2448" y="141"/>
                </a:lnTo>
                <a:lnTo>
                  <a:pt x="2448" y="139"/>
                </a:lnTo>
                <a:lnTo>
                  <a:pt x="2448" y="130"/>
                </a:lnTo>
                <a:lnTo>
                  <a:pt x="2449" y="137"/>
                </a:lnTo>
                <a:lnTo>
                  <a:pt x="2449" y="138"/>
                </a:lnTo>
                <a:lnTo>
                  <a:pt x="2450" y="124"/>
                </a:lnTo>
                <a:lnTo>
                  <a:pt x="2450" y="117"/>
                </a:lnTo>
                <a:lnTo>
                  <a:pt x="2450" y="129"/>
                </a:lnTo>
                <a:lnTo>
                  <a:pt x="2450" y="132"/>
                </a:lnTo>
                <a:lnTo>
                  <a:pt x="2451" y="122"/>
                </a:lnTo>
                <a:lnTo>
                  <a:pt x="2451" y="119"/>
                </a:lnTo>
                <a:lnTo>
                  <a:pt x="2451" y="141"/>
                </a:lnTo>
                <a:lnTo>
                  <a:pt x="2452" y="126"/>
                </a:lnTo>
                <a:lnTo>
                  <a:pt x="2452" y="124"/>
                </a:lnTo>
                <a:lnTo>
                  <a:pt x="2452" y="156"/>
                </a:lnTo>
                <a:lnTo>
                  <a:pt x="2452" y="221"/>
                </a:lnTo>
                <a:lnTo>
                  <a:pt x="2453" y="254"/>
                </a:lnTo>
                <a:lnTo>
                  <a:pt x="2453" y="217"/>
                </a:lnTo>
                <a:lnTo>
                  <a:pt x="2454" y="170"/>
                </a:lnTo>
                <a:lnTo>
                  <a:pt x="2454" y="112"/>
                </a:lnTo>
                <a:lnTo>
                  <a:pt x="2454" y="112"/>
                </a:lnTo>
                <a:lnTo>
                  <a:pt x="2454" y="108"/>
                </a:lnTo>
                <a:lnTo>
                  <a:pt x="2455" y="101"/>
                </a:lnTo>
                <a:lnTo>
                  <a:pt x="2455" y="105"/>
                </a:lnTo>
                <a:lnTo>
                  <a:pt x="2455" y="88"/>
                </a:lnTo>
                <a:lnTo>
                  <a:pt x="2456" y="67"/>
                </a:lnTo>
                <a:lnTo>
                  <a:pt x="2456" y="66"/>
                </a:lnTo>
                <a:lnTo>
                  <a:pt x="2456" y="78"/>
                </a:lnTo>
                <a:lnTo>
                  <a:pt x="2456" y="77"/>
                </a:lnTo>
                <a:lnTo>
                  <a:pt x="2457" y="78"/>
                </a:lnTo>
                <a:lnTo>
                  <a:pt x="2457" y="87"/>
                </a:lnTo>
                <a:lnTo>
                  <a:pt x="2458" y="88"/>
                </a:lnTo>
                <a:lnTo>
                  <a:pt x="2458" y="72"/>
                </a:lnTo>
                <a:lnTo>
                  <a:pt x="2458" y="77"/>
                </a:lnTo>
                <a:lnTo>
                  <a:pt x="2458" y="83"/>
                </a:lnTo>
                <a:lnTo>
                  <a:pt x="2459" y="56"/>
                </a:lnTo>
                <a:lnTo>
                  <a:pt x="2459" y="79"/>
                </a:lnTo>
                <a:lnTo>
                  <a:pt x="2459" y="82"/>
                </a:lnTo>
                <a:lnTo>
                  <a:pt x="2459" y="93"/>
                </a:lnTo>
                <a:lnTo>
                  <a:pt x="2460" y="104"/>
                </a:lnTo>
                <a:lnTo>
                  <a:pt x="2460" y="134"/>
                </a:lnTo>
                <a:lnTo>
                  <a:pt x="2461" y="251"/>
                </a:lnTo>
                <a:lnTo>
                  <a:pt x="2461" y="287"/>
                </a:lnTo>
                <a:lnTo>
                  <a:pt x="2461" y="285"/>
                </a:lnTo>
                <a:lnTo>
                  <a:pt x="2461" y="301"/>
                </a:lnTo>
                <a:lnTo>
                  <a:pt x="2462" y="312"/>
                </a:lnTo>
                <a:lnTo>
                  <a:pt x="2462" y="308"/>
                </a:lnTo>
                <a:lnTo>
                  <a:pt x="2462" y="290"/>
                </a:lnTo>
                <a:lnTo>
                  <a:pt x="2463" y="292"/>
                </a:lnTo>
                <a:lnTo>
                  <a:pt x="2463" y="302"/>
                </a:lnTo>
                <a:lnTo>
                  <a:pt x="2463" y="291"/>
                </a:lnTo>
                <a:lnTo>
                  <a:pt x="2463" y="290"/>
                </a:lnTo>
                <a:lnTo>
                  <a:pt x="2464" y="293"/>
                </a:lnTo>
                <a:lnTo>
                  <a:pt x="2464" y="284"/>
                </a:lnTo>
                <a:lnTo>
                  <a:pt x="2465" y="273"/>
                </a:lnTo>
                <a:lnTo>
                  <a:pt x="2465" y="272"/>
                </a:lnTo>
                <a:lnTo>
                  <a:pt x="2465" y="247"/>
                </a:lnTo>
                <a:lnTo>
                  <a:pt x="2465" y="262"/>
                </a:lnTo>
                <a:lnTo>
                  <a:pt x="2466" y="241"/>
                </a:lnTo>
                <a:lnTo>
                  <a:pt x="2466" y="214"/>
                </a:lnTo>
                <a:lnTo>
                  <a:pt x="2466" y="230"/>
                </a:lnTo>
                <a:lnTo>
                  <a:pt x="2467" y="205"/>
                </a:lnTo>
                <a:lnTo>
                  <a:pt x="2467" y="202"/>
                </a:lnTo>
                <a:lnTo>
                  <a:pt x="2467" y="195"/>
                </a:lnTo>
                <a:lnTo>
                  <a:pt x="2467" y="200"/>
                </a:lnTo>
                <a:lnTo>
                  <a:pt x="2468" y="186"/>
                </a:lnTo>
                <a:lnTo>
                  <a:pt x="2468" y="177"/>
                </a:lnTo>
                <a:lnTo>
                  <a:pt x="2469" y="224"/>
                </a:lnTo>
                <a:lnTo>
                  <a:pt x="2469" y="261"/>
                </a:lnTo>
                <a:lnTo>
                  <a:pt x="2469" y="275"/>
                </a:lnTo>
                <a:lnTo>
                  <a:pt x="2469" y="222"/>
                </a:lnTo>
                <a:lnTo>
                  <a:pt x="2470" y="175"/>
                </a:lnTo>
                <a:lnTo>
                  <a:pt x="2470" y="139"/>
                </a:lnTo>
                <a:lnTo>
                  <a:pt x="2470" y="138"/>
                </a:lnTo>
                <a:lnTo>
                  <a:pt x="2471" y="139"/>
                </a:lnTo>
                <a:lnTo>
                  <a:pt x="2471" y="146"/>
                </a:lnTo>
                <a:lnTo>
                  <a:pt x="2471" y="140"/>
                </a:lnTo>
                <a:lnTo>
                  <a:pt x="2472" y="152"/>
                </a:lnTo>
                <a:lnTo>
                  <a:pt x="2472" y="145"/>
                </a:lnTo>
                <a:lnTo>
                  <a:pt x="2472" y="162"/>
                </a:lnTo>
                <a:lnTo>
                  <a:pt x="2473" y="182"/>
                </a:lnTo>
                <a:lnTo>
                  <a:pt x="2473" y="198"/>
                </a:lnTo>
                <a:lnTo>
                  <a:pt x="2473" y="211"/>
                </a:lnTo>
                <a:lnTo>
                  <a:pt x="2473" y="185"/>
                </a:lnTo>
                <a:lnTo>
                  <a:pt x="2474" y="138"/>
                </a:lnTo>
                <a:lnTo>
                  <a:pt x="2474" y="116"/>
                </a:lnTo>
                <a:lnTo>
                  <a:pt x="2474" y="106"/>
                </a:lnTo>
                <a:lnTo>
                  <a:pt x="2474" y="107"/>
                </a:lnTo>
                <a:lnTo>
                  <a:pt x="2475" y="101"/>
                </a:lnTo>
                <a:lnTo>
                  <a:pt x="2475" y="115"/>
                </a:lnTo>
                <a:lnTo>
                  <a:pt x="2476" y="161"/>
                </a:lnTo>
                <a:lnTo>
                  <a:pt x="2476" y="159"/>
                </a:lnTo>
                <a:lnTo>
                  <a:pt x="2476" y="181"/>
                </a:lnTo>
                <a:lnTo>
                  <a:pt x="2476" y="211"/>
                </a:lnTo>
                <a:lnTo>
                  <a:pt x="2477" y="206"/>
                </a:lnTo>
                <a:lnTo>
                  <a:pt x="2477" y="185"/>
                </a:lnTo>
                <a:lnTo>
                  <a:pt x="2477" y="153"/>
                </a:lnTo>
                <a:lnTo>
                  <a:pt x="2478" y="141"/>
                </a:lnTo>
                <a:lnTo>
                  <a:pt x="2478" y="129"/>
                </a:lnTo>
                <a:lnTo>
                  <a:pt x="2478" y="129"/>
                </a:lnTo>
                <a:lnTo>
                  <a:pt x="2478" y="116"/>
                </a:lnTo>
                <a:lnTo>
                  <a:pt x="2479" y="99"/>
                </a:lnTo>
                <a:lnTo>
                  <a:pt x="2479" y="87"/>
                </a:lnTo>
                <a:lnTo>
                  <a:pt x="2480" y="103"/>
                </a:lnTo>
                <a:lnTo>
                  <a:pt x="2480" y="113"/>
                </a:lnTo>
                <a:lnTo>
                  <a:pt x="2480" y="99"/>
                </a:lnTo>
                <a:lnTo>
                  <a:pt x="2480" y="105"/>
                </a:lnTo>
                <a:lnTo>
                  <a:pt x="2481" y="92"/>
                </a:lnTo>
                <a:lnTo>
                  <a:pt x="2481" y="96"/>
                </a:lnTo>
                <a:lnTo>
                  <a:pt x="2481" y="102"/>
                </a:lnTo>
                <a:lnTo>
                  <a:pt x="2482" y="89"/>
                </a:lnTo>
                <a:lnTo>
                  <a:pt x="2482" y="88"/>
                </a:lnTo>
                <a:lnTo>
                  <a:pt x="2482" y="83"/>
                </a:lnTo>
                <a:lnTo>
                  <a:pt x="2483" y="83"/>
                </a:lnTo>
                <a:lnTo>
                  <a:pt x="2483" y="85"/>
                </a:lnTo>
                <a:lnTo>
                  <a:pt x="2483" y="80"/>
                </a:lnTo>
                <a:lnTo>
                  <a:pt x="2484" y="101"/>
                </a:lnTo>
                <a:lnTo>
                  <a:pt x="2484" y="112"/>
                </a:lnTo>
                <a:lnTo>
                  <a:pt x="2484" y="113"/>
                </a:lnTo>
                <a:lnTo>
                  <a:pt x="2484" y="116"/>
                </a:lnTo>
                <a:lnTo>
                  <a:pt x="2485" y="185"/>
                </a:lnTo>
                <a:lnTo>
                  <a:pt x="2485" y="227"/>
                </a:lnTo>
                <a:lnTo>
                  <a:pt x="2485" y="193"/>
                </a:lnTo>
                <a:lnTo>
                  <a:pt x="2485" y="144"/>
                </a:lnTo>
                <a:lnTo>
                  <a:pt x="2486" y="130"/>
                </a:lnTo>
                <a:lnTo>
                  <a:pt x="2486" y="150"/>
                </a:lnTo>
                <a:lnTo>
                  <a:pt x="2487" y="144"/>
                </a:lnTo>
                <a:lnTo>
                  <a:pt x="2487" y="144"/>
                </a:lnTo>
                <a:lnTo>
                  <a:pt x="2487" y="138"/>
                </a:lnTo>
                <a:lnTo>
                  <a:pt x="2487" y="152"/>
                </a:lnTo>
                <a:lnTo>
                  <a:pt x="2488" y="165"/>
                </a:lnTo>
                <a:lnTo>
                  <a:pt x="2488" y="158"/>
                </a:lnTo>
                <a:lnTo>
                  <a:pt x="2488" y="170"/>
                </a:lnTo>
                <a:lnTo>
                  <a:pt x="2489" y="163"/>
                </a:lnTo>
                <a:lnTo>
                  <a:pt x="2489" y="146"/>
                </a:lnTo>
                <a:lnTo>
                  <a:pt x="2489" y="133"/>
                </a:lnTo>
                <a:lnTo>
                  <a:pt x="2489" y="137"/>
                </a:lnTo>
                <a:lnTo>
                  <a:pt x="2490" y="127"/>
                </a:lnTo>
                <a:lnTo>
                  <a:pt x="2490" y="140"/>
                </a:lnTo>
                <a:lnTo>
                  <a:pt x="2491" y="149"/>
                </a:lnTo>
                <a:lnTo>
                  <a:pt x="2491" y="171"/>
                </a:lnTo>
                <a:lnTo>
                  <a:pt x="2491" y="169"/>
                </a:lnTo>
                <a:lnTo>
                  <a:pt x="2491" y="192"/>
                </a:lnTo>
                <a:lnTo>
                  <a:pt x="2492" y="167"/>
                </a:lnTo>
                <a:lnTo>
                  <a:pt x="2492" y="256"/>
                </a:lnTo>
                <a:lnTo>
                  <a:pt x="2492" y="386"/>
                </a:lnTo>
                <a:lnTo>
                  <a:pt x="2493" y="421"/>
                </a:lnTo>
                <a:lnTo>
                  <a:pt x="2493" y="358"/>
                </a:lnTo>
                <a:lnTo>
                  <a:pt x="2493" y="270"/>
                </a:lnTo>
                <a:lnTo>
                  <a:pt x="2494" y="252"/>
                </a:lnTo>
                <a:lnTo>
                  <a:pt x="2494" y="249"/>
                </a:lnTo>
                <a:lnTo>
                  <a:pt x="2494" y="272"/>
                </a:lnTo>
                <a:lnTo>
                  <a:pt x="2495" y="275"/>
                </a:lnTo>
                <a:lnTo>
                  <a:pt x="2495" y="274"/>
                </a:lnTo>
                <a:lnTo>
                  <a:pt x="2495" y="301"/>
                </a:lnTo>
                <a:lnTo>
                  <a:pt x="2495" y="311"/>
                </a:lnTo>
                <a:lnTo>
                  <a:pt x="2496" y="288"/>
                </a:lnTo>
                <a:lnTo>
                  <a:pt x="2496" y="309"/>
                </a:lnTo>
                <a:lnTo>
                  <a:pt x="2496" y="327"/>
                </a:lnTo>
                <a:lnTo>
                  <a:pt x="2497" y="321"/>
                </a:lnTo>
                <a:lnTo>
                  <a:pt x="2497" y="338"/>
                </a:lnTo>
                <a:lnTo>
                  <a:pt x="2497" y="298"/>
                </a:lnTo>
                <a:lnTo>
                  <a:pt x="2498" y="297"/>
                </a:lnTo>
                <a:lnTo>
                  <a:pt x="2498" y="296"/>
                </a:lnTo>
                <a:lnTo>
                  <a:pt x="2498" y="279"/>
                </a:lnTo>
                <a:lnTo>
                  <a:pt x="2499" y="278"/>
                </a:lnTo>
                <a:lnTo>
                  <a:pt x="2499" y="274"/>
                </a:lnTo>
                <a:lnTo>
                  <a:pt x="2499" y="252"/>
                </a:lnTo>
                <a:lnTo>
                  <a:pt x="2499" y="288"/>
                </a:lnTo>
                <a:lnTo>
                  <a:pt x="2500" y="284"/>
                </a:lnTo>
                <a:lnTo>
                  <a:pt x="2500" y="278"/>
                </a:lnTo>
                <a:lnTo>
                  <a:pt x="2500" y="268"/>
                </a:lnTo>
                <a:lnTo>
                  <a:pt x="2500" y="296"/>
                </a:lnTo>
                <a:lnTo>
                  <a:pt x="2501" y="391"/>
                </a:lnTo>
                <a:lnTo>
                  <a:pt x="2501" y="396"/>
                </a:lnTo>
                <a:lnTo>
                  <a:pt x="2502" y="384"/>
                </a:lnTo>
                <a:lnTo>
                  <a:pt x="2502" y="398"/>
                </a:lnTo>
                <a:lnTo>
                  <a:pt x="2502" y="389"/>
                </a:lnTo>
                <a:lnTo>
                  <a:pt x="2502" y="372"/>
                </a:lnTo>
                <a:lnTo>
                  <a:pt x="2503" y="380"/>
                </a:lnTo>
                <a:lnTo>
                  <a:pt x="2503" y="373"/>
                </a:lnTo>
                <a:lnTo>
                  <a:pt x="2503" y="346"/>
                </a:lnTo>
                <a:lnTo>
                  <a:pt x="2504" y="353"/>
                </a:lnTo>
                <a:lnTo>
                  <a:pt x="2504" y="346"/>
                </a:lnTo>
                <a:lnTo>
                  <a:pt x="2504" y="327"/>
                </a:lnTo>
                <a:lnTo>
                  <a:pt x="2505" y="324"/>
                </a:lnTo>
                <a:lnTo>
                  <a:pt x="2505" y="328"/>
                </a:lnTo>
                <a:lnTo>
                  <a:pt x="2505" y="314"/>
                </a:lnTo>
                <a:lnTo>
                  <a:pt x="2506" y="309"/>
                </a:lnTo>
                <a:lnTo>
                  <a:pt x="2506" y="324"/>
                </a:lnTo>
                <a:lnTo>
                  <a:pt x="2506" y="293"/>
                </a:lnTo>
                <a:lnTo>
                  <a:pt x="2506" y="305"/>
                </a:lnTo>
                <a:lnTo>
                  <a:pt x="2507" y="299"/>
                </a:lnTo>
                <a:lnTo>
                  <a:pt x="2507" y="298"/>
                </a:lnTo>
                <a:lnTo>
                  <a:pt x="2507" y="291"/>
                </a:lnTo>
                <a:lnTo>
                  <a:pt x="2508" y="302"/>
                </a:lnTo>
                <a:lnTo>
                  <a:pt x="2508" y="301"/>
                </a:lnTo>
                <a:lnTo>
                  <a:pt x="2508" y="283"/>
                </a:lnTo>
                <a:lnTo>
                  <a:pt x="2509" y="291"/>
                </a:lnTo>
                <a:lnTo>
                  <a:pt x="2509" y="276"/>
                </a:lnTo>
                <a:lnTo>
                  <a:pt x="2509" y="273"/>
                </a:lnTo>
                <a:lnTo>
                  <a:pt x="2510" y="264"/>
                </a:lnTo>
                <a:lnTo>
                  <a:pt x="2510" y="208"/>
                </a:lnTo>
                <a:lnTo>
                  <a:pt x="2510" y="230"/>
                </a:lnTo>
                <a:lnTo>
                  <a:pt x="2510" y="210"/>
                </a:lnTo>
                <a:lnTo>
                  <a:pt x="2511" y="226"/>
                </a:lnTo>
                <a:lnTo>
                  <a:pt x="2511" y="250"/>
                </a:lnTo>
                <a:lnTo>
                  <a:pt x="2511" y="238"/>
                </a:lnTo>
                <a:lnTo>
                  <a:pt x="2512" y="208"/>
                </a:lnTo>
                <a:lnTo>
                  <a:pt x="2512" y="214"/>
                </a:lnTo>
                <a:lnTo>
                  <a:pt x="2512" y="243"/>
                </a:lnTo>
                <a:lnTo>
                  <a:pt x="2513" y="243"/>
                </a:lnTo>
                <a:lnTo>
                  <a:pt x="2513" y="251"/>
                </a:lnTo>
                <a:lnTo>
                  <a:pt x="2513" y="239"/>
                </a:lnTo>
                <a:lnTo>
                  <a:pt x="2514" y="247"/>
                </a:lnTo>
                <a:lnTo>
                  <a:pt x="2514" y="241"/>
                </a:lnTo>
                <a:lnTo>
                  <a:pt x="2514" y="235"/>
                </a:lnTo>
                <a:lnTo>
                  <a:pt x="2514" y="236"/>
                </a:lnTo>
                <a:lnTo>
                  <a:pt x="2515" y="240"/>
                </a:lnTo>
                <a:lnTo>
                  <a:pt x="2515" y="226"/>
                </a:lnTo>
                <a:lnTo>
                  <a:pt x="2516" y="206"/>
                </a:lnTo>
                <a:lnTo>
                  <a:pt x="2516" y="192"/>
                </a:lnTo>
                <a:lnTo>
                  <a:pt x="2516" y="179"/>
                </a:lnTo>
                <a:lnTo>
                  <a:pt x="2516" y="182"/>
                </a:lnTo>
                <a:lnTo>
                  <a:pt x="2517" y="176"/>
                </a:lnTo>
                <a:lnTo>
                  <a:pt x="2517" y="196"/>
                </a:lnTo>
                <a:lnTo>
                  <a:pt x="2517" y="198"/>
                </a:lnTo>
                <a:lnTo>
                  <a:pt x="2517" y="225"/>
                </a:lnTo>
                <a:lnTo>
                  <a:pt x="2518" y="255"/>
                </a:lnTo>
                <a:lnTo>
                  <a:pt x="2518" y="257"/>
                </a:lnTo>
                <a:lnTo>
                  <a:pt x="2518" y="247"/>
                </a:lnTo>
                <a:lnTo>
                  <a:pt x="2519" y="214"/>
                </a:lnTo>
                <a:lnTo>
                  <a:pt x="2519" y="208"/>
                </a:lnTo>
                <a:lnTo>
                  <a:pt x="2519" y="224"/>
                </a:lnTo>
                <a:lnTo>
                  <a:pt x="2520" y="224"/>
                </a:lnTo>
                <a:lnTo>
                  <a:pt x="2520" y="230"/>
                </a:lnTo>
                <a:lnTo>
                  <a:pt x="2520" y="215"/>
                </a:lnTo>
                <a:lnTo>
                  <a:pt x="2521" y="231"/>
                </a:lnTo>
                <a:lnTo>
                  <a:pt x="2521" y="210"/>
                </a:lnTo>
                <a:lnTo>
                  <a:pt x="2521" y="236"/>
                </a:lnTo>
                <a:lnTo>
                  <a:pt x="2521" y="211"/>
                </a:lnTo>
                <a:lnTo>
                  <a:pt x="2522" y="214"/>
                </a:lnTo>
                <a:lnTo>
                  <a:pt x="2522" y="211"/>
                </a:lnTo>
                <a:lnTo>
                  <a:pt x="2523" y="214"/>
                </a:lnTo>
                <a:lnTo>
                  <a:pt x="2523" y="201"/>
                </a:lnTo>
                <a:lnTo>
                  <a:pt x="2523" y="179"/>
                </a:lnTo>
                <a:lnTo>
                  <a:pt x="2523" y="172"/>
                </a:lnTo>
                <a:lnTo>
                  <a:pt x="2524" y="196"/>
                </a:lnTo>
                <a:lnTo>
                  <a:pt x="2524" y="200"/>
                </a:lnTo>
                <a:lnTo>
                  <a:pt x="2524" y="193"/>
                </a:lnTo>
                <a:lnTo>
                  <a:pt x="2525" y="179"/>
                </a:lnTo>
                <a:lnTo>
                  <a:pt x="2525" y="182"/>
                </a:lnTo>
                <a:lnTo>
                  <a:pt x="2525" y="205"/>
                </a:lnTo>
                <a:lnTo>
                  <a:pt x="2525" y="199"/>
                </a:lnTo>
                <a:lnTo>
                  <a:pt x="2526" y="249"/>
                </a:lnTo>
                <a:lnTo>
                  <a:pt x="2526" y="309"/>
                </a:lnTo>
                <a:lnTo>
                  <a:pt x="2527" y="288"/>
                </a:lnTo>
                <a:lnTo>
                  <a:pt x="2527" y="267"/>
                </a:lnTo>
                <a:lnTo>
                  <a:pt x="2527" y="268"/>
                </a:lnTo>
                <a:lnTo>
                  <a:pt x="2527" y="266"/>
                </a:lnTo>
                <a:lnTo>
                  <a:pt x="2528" y="289"/>
                </a:lnTo>
                <a:lnTo>
                  <a:pt x="2528" y="285"/>
                </a:lnTo>
                <a:lnTo>
                  <a:pt x="2528" y="281"/>
                </a:lnTo>
                <a:lnTo>
                  <a:pt x="2528" y="315"/>
                </a:lnTo>
                <a:lnTo>
                  <a:pt x="2529" y="298"/>
                </a:lnTo>
                <a:lnTo>
                  <a:pt x="2529" y="274"/>
                </a:lnTo>
                <a:lnTo>
                  <a:pt x="2529" y="281"/>
                </a:lnTo>
                <a:lnTo>
                  <a:pt x="2530" y="271"/>
                </a:lnTo>
                <a:lnTo>
                  <a:pt x="2530" y="261"/>
                </a:lnTo>
                <a:lnTo>
                  <a:pt x="2530" y="283"/>
                </a:lnTo>
                <a:lnTo>
                  <a:pt x="2531" y="270"/>
                </a:lnTo>
                <a:lnTo>
                  <a:pt x="2531" y="257"/>
                </a:lnTo>
                <a:lnTo>
                  <a:pt x="2531" y="238"/>
                </a:lnTo>
                <a:lnTo>
                  <a:pt x="2532" y="220"/>
                </a:lnTo>
                <a:lnTo>
                  <a:pt x="2532" y="224"/>
                </a:lnTo>
                <a:lnTo>
                  <a:pt x="2532" y="220"/>
                </a:lnTo>
                <a:lnTo>
                  <a:pt x="2532" y="240"/>
                </a:lnTo>
                <a:lnTo>
                  <a:pt x="2533" y="238"/>
                </a:lnTo>
                <a:lnTo>
                  <a:pt x="2533" y="231"/>
                </a:lnTo>
                <a:lnTo>
                  <a:pt x="2534" y="223"/>
                </a:lnTo>
                <a:lnTo>
                  <a:pt x="2534" y="230"/>
                </a:lnTo>
                <a:lnTo>
                  <a:pt x="2534" y="227"/>
                </a:lnTo>
                <a:lnTo>
                  <a:pt x="2534" y="231"/>
                </a:lnTo>
                <a:lnTo>
                  <a:pt x="2535" y="283"/>
                </a:lnTo>
                <a:lnTo>
                  <a:pt x="2535" y="301"/>
                </a:lnTo>
                <a:lnTo>
                  <a:pt x="2535" y="304"/>
                </a:lnTo>
                <a:lnTo>
                  <a:pt x="2536" y="264"/>
                </a:lnTo>
                <a:lnTo>
                  <a:pt x="2536" y="262"/>
                </a:lnTo>
                <a:lnTo>
                  <a:pt x="2536" y="266"/>
                </a:lnTo>
                <a:lnTo>
                  <a:pt x="2536" y="282"/>
                </a:lnTo>
                <a:lnTo>
                  <a:pt x="2537" y="316"/>
                </a:lnTo>
                <a:lnTo>
                  <a:pt x="2537" y="308"/>
                </a:lnTo>
                <a:lnTo>
                  <a:pt x="2538" y="308"/>
                </a:lnTo>
                <a:lnTo>
                  <a:pt x="2538" y="275"/>
                </a:lnTo>
                <a:lnTo>
                  <a:pt x="2538" y="256"/>
                </a:lnTo>
                <a:lnTo>
                  <a:pt x="2538" y="238"/>
                </a:lnTo>
                <a:lnTo>
                  <a:pt x="2539" y="272"/>
                </a:lnTo>
                <a:lnTo>
                  <a:pt x="2539" y="274"/>
                </a:lnTo>
                <a:lnTo>
                  <a:pt x="2539" y="256"/>
                </a:lnTo>
                <a:lnTo>
                  <a:pt x="2540" y="232"/>
                </a:lnTo>
                <a:lnTo>
                  <a:pt x="2540" y="248"/>
                </a:lnTo>
                <a:lnTo>
                  <a:pt x="2540" y="258"/>
                </a:lnTo>
                <a:lnTo>
                  <a:pt x="2540" y="264"/>
                </a:lnTo>
                <a:lnTo>
                  <a:pt x="2541" y="268"/>
                </a:lnTo>
                <a:lnTo>
                  <a:pt x="2541" y="282"/>
                </a:lnTo>
                <a:lnTo>
                  <a:pt x="2542" y="250"/>
                </a:lnTo>
                <a:lnTo>
                  <a:pt x="2542" y="279"/>
                </a:lnTo>
                <a:lnTo>
                  <a:pt x="2542" y="291"/>
                </a:lnTo>
                <a:lnTo>
                  <a:pt x="2542" y="282"/>
                </a:lnTo>
                <a:lnTo>
                  <a:pt x="2543" y="233"/>
                </a:lnTo>
                <a:lnTo>
                  <a:pt x="2543" y="221"/>
                </a:lnTo>
                <a:lnTo>
                  <a:pt x="2543" y="253"/>
                </a:lnTo>
                <a:lnTo>
                  <a:pt x="2543" y="243"/>
                </a:lnTo>
                <a:lnTo>
                  <a:pt x="2544" y="256"/>
                </a:lnTo>
                <a:lnTo>
                  <a:pt x="2544" y="259"/>
                </a:lnTo>
                <a:lnTo>
                  <a:pt x="2545" y="254"/>
                </a:lnTo>
                <a:lnTo>
                  <a:pt x="2545" y="219"/>
                </a:lnTo>
                <a:lnTo>
                  <a:pt x="2545" y="236"/>
                </a:lnTo>
                <a:lnTo>
                  <a:pt x="2545" y="244"/>
                </a:lnTo>
                <a:lnTo>
                  <a:pt x="2546" y="239"/>
                </a:lnTo>
                <a:lnTo>
                  <a:pt x="2546" y="250"/>
                </a:lnTo>
                <a:lnTo>
                  <a:pt x="2546" y="242"/>
                </a:lnTo>
                <a:lnTo>
                  <a:pt x="2547" y="233"/>
                </a:lnTo>
                <a:lnTo>
                  <a:pt x="2547" y="222"/>
                </a:lnTo>
                <a:lnTo>
                  <a:pt x="2547" y="218"/>
                </a:lnTo>
                <a:lnTo>
                  <a:pt x="2547" y="219"/>
                </a:lnTo>
                <a:lnTo>
                  <a:pt x="2548" y="215"/>
                </a:lnTo>
                <a:lnTo>
                  <a:pt x="2548" y="218"/>
                </a:lnTo>
                <a:lnTo>
                  <a:pt x="2549" y="206"/>
                </a:lnTo>
                <a:lnTo>
                  <a:pt x="2549" y="222"/>
                </a:lnTo>
                <a:lnTo>
                  <a:pt x="2549" y="218"/>
                </a:lnTo>
                <a:lnTo>
                  <a:pt x="2549" y="216"/>
                </a:lnTo>
                <a:lnTo>
                  <a:pt x="2550" y="220"/>
                </a:lnTo>
                <a:lnTo>
                  <a:pt x="2550" y="211"/>
                </a:lnTo>
                <a:lnTo>
                  <a:pt x="2550" y="221"/>
                </a:lnTo>
                <a:lnTo>
                  <a:pt x="2551" y="198"/>
                </a:lnTo>
                <a:lnTo>
                  <a:pt x="2551" y="187"/>
                </a:lnTo>
                <a:lnTo>
                  <a:pt x="2551" y="196"/>
                </a:lnTo>
                <a:lnTo>
                  <a:pt x="2551" y="198"/>
                </a:lnTo>
                <a:lnTo>
                  <a:pt x="2552" y="221"/>
                </a:lnTo>
                <a:lnTo>
                  <a:pt x="2552" y="240"/>
                </a:lnTo>
                <a:lnTo>
                  <a:pt x="2553" y="242"/>
                </a:lnTo>
                <a:lnTo>
                  <a:pt x="2553" y="238"/>
                </a:lnTo>
                <a:lnTo>
                  <a:pt x="2553" y="252"/>
                </a:lnTo>
                <a:lnTo>
                  <a:pt x="2553" y="252"/>
                </a:lnTo>
                <a:lnTo>
                  <a:pt x="2554" y="239"/>
                </a:lnTo>
                <a:lnTo>
                  <a:pt x="2554" y="230"/>
                </a:lnTo>
                <a:lnTo>
                  <a:pt x="2554" y="238"/>
                </a:lnTo>
                <a:lnTo>
                  <a:pt x="2555" y="217"/>
                </a:lnTo>
                <a:lnTo>
                  <a:pt x="2555" y="204"/>
                </a:lnTo>
                <a:lnTo>
                  <a:pt x="2555" y="229"/>
                </a:lnTo>
                <a:lnTo>
                  <a:pt x="2556" y="200"/>
                </a:lnTo>
                <a:lnTo>
                  <a:pt x="2556" y="205"/>
                </a:lnTo>
                <a:lnTo>
                  <a:pt x="2556" y="196"/>
                </a:lnTo>
                <a:lnTo>
                  <a:pt x="2557" y="222"/>
                </a:lnTo>
                <a:lnTo>
                  <a:pt x="2557" y="200"/>
                </a:lnTo>
                <a:lnTo>
                  <a:pt x="2557" y="190"/>
                </a:lnTo>
                <a:lnTo>
                  <a:pt x="2557" y="241"/>
                </a:lnTo>
                <a:lnTo>
                  <a:pt x="2558" y="235"/>
                </a:lnTo>
                <a:lnTo>
                  <a:pt x="2558" y="254"/>
                </a:lnTo>
                <a:lnTo>
                  <a:pt x="2558" y="273"/>
                </a:lnTo>
                <a:lnTo>
                  <a:pt x="2558" y="308"/>
                </a:lnTo>
                <a:lnTo>
                  <a:pt x="2559" y="308"/>
                </a:lnTo>
                <a:lnTo>
                  <a:pt x="2559" y="283"/>
                </a:lnTo>
                <a:lnTo>
                  <a:pt x="2560" y="279"/>
                </a:lnTo>
                <a:lnTo>
                  <a:pt x="2560" y="321"/>
                </a:lnTo>
                <a:lnTo>
                  <a:pt x="2560" y="357"/>
                </a:lnTo>
                <a:lnTo>
                  <a:pt x="2560" y="341"/>
                </a:lnTo>
                <a:lnTo>
                  <a:pt x="2561" y="317"/>
                </a:lnTo>
                <a:lnTo>
                  <a:pt x="2561" y="325"/>
                </a:lnTo>
                <a:lnTo>
                  <a:pt x="2561" y="338"/>
                </a:lnTo>
                <a:lnTo>
                  <a:pt x="2562" y="333"/>
                </a:lnTo>
                <a:lnTo>
                  <a:pt x="2562" y="316"/>
                </a:lnTo>
                <a:lnTo>
                  <a:pt x="2562" y="317"/>
                </a:lnTo>
                <a:lnTo>
                  <a:pt x="2562" y="317"/>
                </a:lnTo>
                <a:lnTo>
                  <a:pt x="2563" y="352"/>
                </a:lnTo>
                <a:lnTo>
                  <a:pt x="2563" y="334"/>
                </a:lnTo>
                <a:lnTo>
                  <a:pt x="2564" y="321"/>
                </a:lnTo>
                <a:lnTo>
                  <a:pt x="2564" y="307"/>
                </a:lnTo>
                <a:lnTo>
                  <a:pt x="2564" y="317"/>
                </a:lnTo>
                <a:lnTo>
                  <a:pt x="2564" y="335"/>
                </a:lnTo>
                <a:lnTo>
                  <a:pt x="2565" y="335"/>
                </a:lnTo>
                <a:lnTo>
                  <a:pt x="2565" y="341"/>
                </a:lnTo>
                <a:lnTo>
                  <a:pt x="2565" y="342"/>
                </a:lnTo>
                <a:lnTo>
                  <a:pt x="2566" y="329"/>
                </a:lnTo>
                <a:lnTo>
                  <a:pt x="2566" y="330"/>
                </a:lnTo>
                <a:lnTo>
                  <a:pt x="2566" y="345"/>
                </a:lnTo>
                <a:lnTo>
                  <a:pt x="2567" y="321"/>
                </a:lnTo>
                <a:lnTo>
                  <a:pt x="2567" y="336"/>
                </a:lnTo>
                <a:lnTo>
                  <a:pt x="2567" y="323"/>
                </a:lnTo>
                <a:lnTo>
                  <a:pt x="2568" y="317"/>
                </a:lnTo>
                <a:lnTo>
                  <a:pt x="2568" y="324"/>
                </a:lnTo>
                <a:lnTo>
                  <a:pt x="2568" y="343"/>
                </a:lnTo>
                <a:lnTo>
                  <a:pt x="2568" y="363"/>
                </a:lnTo>
                <a:lnTo>
                  <a:pt x="2569" y="360"/>
                </a:lnTo>
                <a:lnTo>
                  <a:pt x="2569" y="343"/>
                </a:lnTo>
                <a:lnTo>
                  <a:pt x="2569" y="343"/>
                </a:lnTo>
                <a:lnTo>
                  <a:pt x="2569" y="329"/>
                </a:lnTo>
                <a:lnTo>
                  <a:pt x="2570" y="327"/>
                </a:lnTo>
                <a:lnTo>
                  <a:pt x="2570" y="329"/>
                </a:lnTo>
                <a:lnTo>
                  <a:pt x="2571" y="337"/>
                </a:lnTo>
                <a:lnTo>
                  <a:pt x="2571" y="319"/>
                </a:lnTo>
                <a:lnTo>
                  <a:pt x="2571" y="335"/>
                </a:lnTo>
                <a:lnTo>
                  <a:pt x="2571" y="333"/>
                </a:lnTo>
                <a:lnTo>
                  <a:pt x="2572" y="335"/>
                </a:lnTo>
                <a:lnTo>
                  <a:pt x="2572" y="336"/>
                </a:lnTo>
                <a:lnTo>
                  <a:pt x="2572" y="328"/>
                </a:lnTo>
                <a:lnTo>
                  <a:pt x="2573" y="336"/>
                </a:lnTo>
                <a:lnTo>
                  <a:pt x="2573" y="333"/>
                </a:lnTo>
                <a:lnTo>
                  <a:pt x="2573" y="331"/>
                </a:lnTo>
                <a:lnTo>
                  <a:pt x="2573" y="334"/>
                </a:lnTo>
                <a:lnTo>
                  <a:pt x="2574" y="339"/>
                </a:lnTo>
                <a:lnTo>
                  <a:pt x="2574" y="336"/>
                </a:lnTo>
                <a:lnTo>
                  <a:pt x="2575" y="329"/>
                </a:lnTo>
                <a:lnTo>
                  <a:pt x="2575" y="316"/>
                </a:lnTo>
                <a:lnTo>
                  <a:pt x="2575" y="318"/>
                </a:lnTo>
                <a:lnTo>
                  <a:pt x="2575" y="242"/>
                </a:lnTo>
                <a:lnTo>
                  <a:pt x="2576" y="233"/>
                </a:lnTo>
                <a:lnTo>
                  <a:pt x="2576" y="250"/>
                </a:lnTo>
                <a:lnTo>
                  <a:pt x="2576" y="254"/>
                </a:lnTo>
                <a:lnTo>
                  <a:pt x="2577" y="232"/>
                </a:lnTo>
                <a:lnTo>
                  <a:pt x="2577" y="229"/>
                </a:lnTo>
                <a:lnTo>
                  <a:pt x="2577" y="254"/>
                </a:lnTo>
                <a:lnTo>
                  <a:pt x="2578" y="260"/>
                </a:lnTo>
                <a:lnTo>
                  <a:pt x="2578" y="263"/>
                </a:lnTo>
                <a:lnTo>
                  <a:pt x="2578" y="281"/>
                </a:lnTo>
                <a:lnTo>
                  <a:pt x="2579" y="253"/>
                </a:lnTo>
                <a:lnTo>
                  <a:pt x="2579" y="246"/>
                </a:lnTo>
                <a:lnTo>
                  <a:pt x="2579" y="248"/>
                </a:lnTo>
                <a:lnTo>
                  <a:pt x="2579" y="251"/>
                </a:lnTo>
                <a:lnTo>
                  <a:pt x="2580" y="264"/>
                </a:lnTo>
                <a:lnTo>
                  <a:pt x="2580" y="246"/>
                </a:lnTo>
                <a:lnTo>
                  <a:pt x="2580" y="248"/>
                </a:lnTo>
                <a:lnTo>
                  <a:pt x="2581" y="241"/>
                </a:lnTo>
                <a:lnTo>
                  <a:pt x="2581" y="240"/>
                </a:lnTo>
                <a:lnTo>
                  <a:pt x="2581" y="243"/>
                </a:lnTo>
                <a:lnTo>
                  <a:pt x="2582" y="237"/>
                </a:lnTo>
                <a:lnTo>
                  <a:pt x="2582" y="236"/>
                </a:lnTo>
                <a:lnTo>
                  <a:pt x="2582" y="243"/>
                </a:lnTo>
                <a:lnTo>
                  <a:pt x="2583" y="229"/>
                </a:lnTo>
                <a:lnTo>
                  <a:pt x="2583" y="240"/>
                </a:lnTo>
                <a:lnTo>
                  <a:pt x="2583" y="268"/>
                </a:lnTo>
                <a:lnTo>
                  <a:pt x="2583" y="260"/>
                </a:lnTo>
                <a:lnTo>
                  <a:pt x="2584" y="277"/>
                </a:lnTo>
                <a:lnTo>
                  <a:pt x="2584" y="287"/>
                </a:lnTo>
                <a:lnTo>
                  <a:pt x="2584" y="281"/>
                </a:lnTo>
                <a:lnTo>
                  <a:pt x="2584" y="250"/>
                </a:lnTo>
                <a:lnTo>
                  <a:pt x="2585" y="242"/>
                </a:lnTo>
                <a:lnTo>
                  <a:pt x="2585" y="243"/>
                </a:lnTo>
                <a:lnTo>
                  <a:pt x="2586" y="240"/>
                </a:lnTo>
                <a:lnTo>
                  <a:pt x="2586" y="251"/>
                </a:lnTo>
                <a:lnTo>
                  <a:pt x="2586" y="223"/>
                </a:lnTo>
                <a:lnTo>
                  <a:pt x="2586" y="230"/>
                </a:lnTo>
                <a:lnTo>
                  <a:pt x="2587" y="257"/>
                </a:lnTo>
                <a:lnTo>
                  <a:pt x="2587" y="240"/>
                </a:lnTo>
                <a:lnTo>
                  <a:pt x="2587" y="238"/>
                </a:lnTo>
                <a:lnTo>
                  <a:pt x="2588" y="225"/>
                </a:lnTo>
                <a:lnTo>
                  <a:pt x="2588" y="232"/>
                </a:lnTo>
                <a:lnTo>
                  <a:pt x="2588" y="238"/>
                </a:lnTo>
                <a:lnTo>
                  <a:pt x="2589" y="223"/>
                </a:lnTo>
                <a:lnTo>
                  <a:pt x="2589" y="221"/>
                </a:lnTo>
                <a:lnTo>
                  <a:pt x="2589" y="230"/>
                </a:lnTo>
                <a:lnTo>
                  <a:pt x="2590" y="245"/>
                </a:lnTo>
                <a:lnTo>
                  <a:pt x="2590" y="244"/>
                </a:lnTo>
                <a:lnTo>
                  <a:pt x="2590" y="236"/>
                </a:lnTo>
                <a:lnTo>
                  <a:pt x="2590" y="245"/>
                </a:lnTo>
                <a:lnTo>
                  <a:pt x="2591" y="244"/>
                </a:lnTo>
                <a:lnTo>
                  <a:pt x="2591" y="240"/>
                </a:lnTo>
                <a:lnTo>
                  <a:pt x="2591" y="254"/>
                </a:lnTo>
                <a:lnTo>
                  <a:pt x="2592" y="286"/>
                </a:lnTo>
                <a:lnTo>
                  <a:pt x="2592" y="274"/>
                </a:lnTo>
                <a:lnTo>
                  <a:pt x="2592" y="275"/>
                </a:lnTo>
                <a:lnTo>
                  <a:pt x="2593" y="264"/>
                </a:lnTo>
                <a:lnTo>
                  <a:pt x="2593" y="283"/>
                </a:lnTo>
                <a:lnTo>
                  <a:pt x="2593" y="271"/>
                </a:lnTo>
                <a:lnTo>
                  <a:pt x="2594" y="259"/>
                </a:lnTo>
                <a:lnTo>
                  <a:pt x="2594" y="256"/>
                </a:lnTo>
                <a:lnTo>
                  <a:pt x="2594" y="282"/>
                </a:lnTo>
                <a:lnTo>
                  <a:pt x="2594" y="281"/>
                </a:lnTo>
                <a:lnTo>
                  <a:pt x="2595" y="266"/>
                </a:lnTo>
                <a:lnTo>
                  <a:pt x="2595" y="258"/>
                </a:lnTo>
                <a:lnTo>
                  <a:pt x="2596" y="256"/>
                </a:lnTo>
                <a:lnTo>
                  <a:pt x="2596" y="253"/>
                </a:lnTo>
                <a:lnTo>
                  <a:pt x="2596" y="262"/>
                </a:lnTo>
                <a:lnTo>
                  <a:pt x="2596" y="268"/>
                </a:lnTo>
                <a:lnTo>
                  <a:pt x="2597" y="250"/>
                </a:lnTo>
                <a:lnTo>
                  <a:pt x="2597" y="236"/>
                </a:lnTo>
                <a:lnTo>
                  <a:pt x="2597" y="224"/>
                </a:lnTo>
                <a:lnTo>
                  <a:pt x="2598" y="221"/>
                </a:lnTo>
                <a:lnTo>
                  <a:pt x="2598" y="227"/>
                </a:lnTo>
                <a:lnTo>
                  <a:pt x="2598" y="240"/>
                </a:lnTo>
                <a:lnTo>
                  <a:pt x="2598" y="232"/>
                </a:lnTo>
                <a:lnTo>
                  <a:pt x="2599" y="212"/>
                </a:lnTo>
                <a:lnTo>
                  <a:pt x="2599" y="209"/>
                </a:lnTo>
                <a:lnTo>
                  <a:pt x="2600" y="211"/>
                </a:lnTo>
                <a:lnTo>
                  <a:pt x="2600" y="244"/>
                </a:lnTo>
                <a:lnTo>
                  <a:pt x="2600" y="220"/>
                </a:lnTo>
                <a:lnTo>
                  <a:pt x="2600" y="234"/>
                </a:lnTo>
                <a:lnTo>
                  <a:pt x="2601" y="245"/>
                </a:lnTo>
                <a:lnTo>
                  <a:pt x="2601" y="233"/>
                </a:lnTo>
                <a:lnTo>
                  <a:pt x="2601" y="212"/>
                </a:lnTo>
                <a:lnTo>
                  <a:pt x="2601" y="241"/>
                </a:lnTo>
                <a:lnTo>
                  <a:pt x="2602" y="234"/>
                </a:lnTo>
                <a:lnTo>
                  <a:pt x="2602" y="218"/>
                </a:lnTo>
                <a:lnTo>
                  <a:pt x="2602" y="232"/>
                </a:lnTo>
                <a:lnTo>
                  <a:pt x="2603" y="214"/>
                </a:lnTo>
                <a:lnTo>
                  <a:pt x="2603" y="216"/>
                </a:lnTo>
                <a:lnTo>
                  <a:pt x="2603" y="234"/>
                </a:lnTo>
                <a:lnTo>
                  <a:pt x="2604" y="215"/>
                </a:lnTo>
                <a:lnTo>
                  <a:pt x="2604" y="219"/>
                </a:lnTo>
                <a:lnTo>
                  <a:pt x="2604" y="228"/>
                </a:lnTo>
                <a:lnTo>
                  <a:pt x="2605" y="242"/>
                </a:lnTo>
                <a:lnTo>
                  <a:pt x="2605" y="234"/>
                </a:lnTo>
                <a:lnTo>
                  <a:pt x="2605" y="212"/>
                </a:lnTo>
                <a:lnTo>
                  <a:pt x="2605" y="217"/>
                </a:lnTo>
                <a:lnTo>
                  <a:pt x="2606" y="201"/>
                </a:lnTo>
                <a:lnTo>
                  <a:pt x="2606" y="206"/>
                </a:lnTo>
                <a:lnTo>
                  <a:pt x="2607" y="219"/>
                </a:lnTo>
                <a:lnTo>
                  <a:pt x="2607" y="230"/>
                </a:lnTo>
                <a:lnTo>
                  <a:pt x="2607" y="250"/>
                </a:lnTo>
                <a:lnTo>
                  <a:pt x="2607" y="258"/>
                </a:lnTo>
                <a:lnTo>
                  <a:pt x="2608" y="276"/>
                </a:lnTo>
                <a:lnTo>
                  <a:pt x="2608" y="277"/>
                </a:lnTo>
                <a:lnTo>
                  <a:pt x="2608" y="270"/>
                </a:lnTo>
                <a:lnTo>
                  <a:pt x="2609" y="254"/>
                </a:lnTo>
                <a:lnTo>
                  <a:pt x="2609" y="210"/>
                </a:lnTo>
                <a:lnTo>
                  <a:pt x="2609" y="182"/>
                </a:lnTo>
                <a:lnTo>
                  <a:pt x="2609" y="163"/>
                </a:lnTo>
                <a:lnTo>
                  <a:pt x="2610" y="169"/>
                </a:lnTo>
                <a:lnTo>
                  <a:pt x="2610" y="170"/>
                </a:lnTo>
                <a:lnTo>
                  <a:pt x="2611" y="164"/>
                </a:lnTo>
                <a:lnTo>
                  <a:pt x="2611" y="188"/>
                </a:lnTo>
                <a:lnTo>
                  <a:pt x="2611" y="174"/>
                </a:lnTo>
                <a:lnTo>
                  <a:pt x="2611" y="182"/>
                </a:lnTo>
                <a:lnTo>
                  <a:pt x="2612" y="182"/>
                </a:lnTo>
                <a:lnTo>
                  <a:pt x="2612" y="190"/>
                </a:lnTo>
                <a:lnTo>
                  <a:pt x="2612" y="223"/>
                </a:lnTo>
                <a:lnTo>
                  <a:pt x="2612" y="236"/>
                </a:lnTo>
                <a:lnTo>
                  <a:pt x="2613" y="228"/>
                </a:lnTo>
                <a:lnTo>
                  <a:pt x="2613" y="224"/>
                </a:lnTo>
                <a:lnTo>
                  <a:pt x="2613" y="227"/>
                </a:lnTo>
                <a:lnTo>
                  <a:pt x="2614" y="248"/>
                </a:lnTo>
                <a:lnTo>
                  <a:pt x="2614" y="231"/>
                </a:lnTo>
                <a:lnTo>
                  <a:pt x="2615" y="234"/>
                </a:lnTo>
                <a:lnTo>
                  <a:pt x="2615" y="230"/>
                </a:lnTo>
                <a:lnTo>
                  <a:pt x="2615" y="233"/>
                </a:lnTo>
                <a:lnTo>
                  <a:pt x="2615" y="238"/>
                </a:lnTo>
                <a:lnTo>
                  <a:pt x="2616" y="242"/>
                </a:lnTo>
                <a:lnTo>
                  <a:pt x="2616" y="262"/>
                </a:lnTo>
                <a:lnTo>
                  <a:pt x="2616" y="242"/>
                </a:lnTo>
                <a:lnTo>
                  <a:pt x="2616" y="195"/>
                </a:lnTo>
                <a:lnTo>
                  <a:pt x="2617" y="202"/>
                </a:lnTo>
                <a:lnTo>
                  <a:pt x="2617" y="218"/>
                </a:lnTo>
                <a:lnTo>
                  <a:pt x="2618" y="204"/>
                </a:lnTo>
                <a:lnTo>
                  <a:pt x="2618" y="187"/>
                </a:lnTo>
                <a:lnTo>
                  <a:pt x="2618" y="209"/>
                </a:lnTo>
                <a:lnTo>
                  <a:pt x="2618" y="205"/>
                </a:lnTo>
                <a:lnTo>
                  <a:pt x="2619" y="210"/>
                </a:lnTo>
                <a:lnTo>
                  <a:pt x="2619" y="221"/>
                </a:lnTo>
                <a:lnTo>
                  <a:pt x="2619" y="241"/>
                </a:lnTo>
                <a:lnTo>
                  <a:pt x="2620" y="249"/>
                </a:lnTo>
                <a:lnTo>
                  <a:pt x="2620" y="258"/>
                </a:lnTo>
                <a:lnTo>
                  <a:pt x="2620" y="227"/>
                </a:lnTo>
                <a:lnTo>
                  <a:pt x="2620" y="244"/>
                </a:lnTo>
                <a:lnTo>
                  <a:pt x="2621" y="228"/>
                </a:lnTo>
                <a:lnTo>
                  <a:pt x="2621" y="228"/>
                </a:lnTo>
                <a:lnTo>
                  <a:pt x="2622" y="248"/>
                </a:lnTo>
                <a:lnTo>
                  <a:pt x="2622" y="216"/>
                </a:lnTo>
                <a:lnTo>
                  <a:pt x="2622" y="204"/>
                </a:lnTo>
                <a:lnTo>
                  <a:pt x="2622" y="207"/>
                </a:lnTo>
                <a:lnTo>
                  <a:pt x="2623" y="190"/>
                </a:lnTo>
                <a:lnTo>
                  <a:pt x="2623" y="204"/>
                </a:lnTo>
                <a:lnTo>
                  <a:pt x="2623" y="203"/>
                </a:lnTo>
                <a:lnTo>
                  <a:pt x="2624" y="208"/>
                </a:lnTo>
                <a:lnTo>
                  <a:pt x="2624" y="257"/>
                </a:lnTo>
                <a:lnTo>
                  <a:pt x="2624" y="263"/>
                </a:lnTo>
                <a:lnTo>
                  <a:pt x="2624" y="271"/>
                </a:lnTo>
                <a:lnTo>
                  <a:pt x="2625" y="246"/>
                </a:lnTo>
                <a:lnTo>
                  <a:pt x="2625" y="264"/>
                </a:lnTo>
                <a:lnTo>
                  <a:pt x="2626" y="274"/>
                </a:lnTo>
                <a:lnTo>
                  <a:pt x="2626" y="300"/>
                </a:lnTo>
                <a:lnTo>
                  <a:pt x="2626" y="264"/>
                </a:lnTo>
                <a:lnTo>
                  <a:pt x="2626" y="285"/>
                </a:lnTo>
                <a:lnTo>
                  <a:pt x="2627" y="282"/>
                </a:lnTo>
                <a:lnTo>
                  <a:pt x="2627" y="295"/>
                </a:lnTo>
                <a:lnTo>
                  <a:pt x="2627" y="301"/>
                </a:lnTo>
                <a:lnTo>
                  <a:pt x="2627" y="289"/>
                </a:lnTo>
                <a:lnTo>
                  <a:pt x="2628" y="290"/>
                </a:lnTo>
                <a:lnTo>
                  <a:pt x="2628" y="289"/>
                </a:lnTo>
                <a:lnTo>
                  <a:pt x="2629" y="258"/>
                </a:lnTo>
                <a:lnTo>
                  <a:pt x="2629" y="259"/>
                </a:lnTo>
                <a:lnTo>
                  <a:pt x="2629" y="240"/>
                </a:lnTo>
                <a:lnTo>
                  <a:pt x="2629" y="241"/>
                </a:lnTo>
                <a:lnTo>
                  <a:pt x="2630" y="226"/>
                </a:lnTo>
                <a:lnTo>
                  <a:pt x="2630" y="232"/>
                </a:lnTo>
                <a:lnTo>
                  <a:pt x="2630" y="243"/>
                </a:lnTo>
                <a:lnTo>
                  <a:pt x="2631" y="236"/>
                </a:lnTo>
                <a:lnTo>
                  <a:pt x="2631" y="228"/>
                </a:lnTo>
                <a:lnTo>
                  <a:pt x="2631" y="238"/>
                </a:lnTo>
                <a:lnTo>
                  <a:pt x="2631" y="255"/>
                </a:lnTo>
                <a:lnTo>
                  <a:pt x="2632" y="263"/>
                </a:lnTo>
                <a:lnTo>
                  <a:pt x="2632" y="238"/>
                </a:lnTo>
                <a:lnTo>
                  <a:pt x="2633" y="282"/>
                </a:lnTo>
                <a:lnTo>
                  <a:pt x="2633" y="291"/>
                </a:lnTo>
                <a:lnTo>
                  <a:pt x="2633" y="291"/>
                </a:lnTo>
                <a:lnTo>
                  <a:pt x="2633" y="295"/>
                </a:lnTo>
                <a:lnTo>
                  <a:pt x="2634" y="285"/>
                </a:lnTo>
                <a:lnTo>
                  <a:pt x="2634" y="286"/>
                </a:lnTo>
                <a:lnTo>
                  <a:pt x="2634" y="279"/>
                </a:lnTo>
                <a:lnTo>
                  <a:pt x="2635" y="265"/>
                </a:lnTo>
                <a:lnTo>
                  <a:pt x="2635" y="243"/>
                </a:lnTo>
                <a:lnTo>
                  <a:pt x="2635" y="254"/>
                </a:lnTo>
                <a:lnTo>
                  <a:pt x="2635" y="247"/>
                </a:lnTo>
                <a:lnTo>
                  <a:pt x="2636" y="225"/>
                </a:lnTo>
                <a:lnTo>
                  <a:pt x="2636" y="179"/>
                </a:lnTo>
                <a:lnTo>
                  <a:pt x="2637" y="194"/>
                </a:lnTo>
                <a:lnTo>
                  <a:pt x="2637" y="194"/>
                </a:lnTo>
                <a:lnTo>
                  <a:pt x="2637" y="183"/>
                </a:lnTo>
                <a:lnTo>
                  <a:pt x="2637" y="186"/>
                </a:lnTo>
                <a:lnTo>
                  <a:pt x="2638" y="175"/>
                </a:lnTo>
                <a:lnTo>
                  <a:pt x="2638" y="177"/>
                </a:lnTo>
                <a:lnTo>
                  <a:pt x="2638" y="184"/>
                </a:lnTo>
                <a:lnTo>
                  <a:pt x="2639" y="175"/>
                </a:lnTo>
                <a:lnTo>
                  <a:pt x="2639" y="173"/>
                </a:lnTo>
                <a:lnTo>
                  <a:pt x="2639" y="170"/>
                </a:lnTo>
                <a:lnTo>
                  <a:pt x="2640" y="161"/>
                </a:lnTo>
                <a:lnTo>
                  <a:pt x="2640" y="172"/>
                </a:lnTo>
                <a:lnTo>
                  <a:pt x="2640" y="196"/>
                </a:lnTo>
                <a:lnTo>
                  <a:pt x="2641" y="216"/>
                </a:lnTo>
                <a:lnTo>
                  <a:pt x="2641" y="252"/>
                </a:lnTo>
                <a:lnTo>
                  <a:pt x="2641" y="243"/>
                </a:lnTo>
                <a:lnTo>
                  <a:pt x="2641" y="233"/>
                </a:lnTo>
                <a:lnTo>
                  <a:pt x="2642" y="219"/>
                </a:lnTo>
                <a:lnTo>
                  <a:pt x="2642" y="221"/>
                </a:lnTo>
                <a:lnTo>
                  <a:pt x="2642" y="204"/>
                </a:lnTo>
                <a:lnTo>
                  <a:pt x="2642" y="204"/>
                </a:lnTo>
                <a:lnTo>
                  <a:pt x="2643" y="224"/>
                </a:lnTo>
                <a:lnTo>
                  <a:pt x="2643" y="213"/>
                </a:lnTo>
                <a:lnTo>
                  <a:pt x="2644" y="213"/>
                </a:lnTo>
                <a:lnTo>
                  <a:pt x="2644" y="206"/>
                </a:lnTo>
                <a:lnTo>
                  <a:pt x="2644" y="214"/>
                </a:lnTo>
                <a:lnTo>
                  <a:pt x="2644" y="214"/>
                </a:lnTo>
                <a:lnTo>
                  <a:pt x="2645" y="217"/>
                </a:lnTo>
                <a:lnTo>
                  <a:pt x="2645" y="215"/>
                </a:lnTo>
                <a:lnTo>
                  <a:pt x="2645" y="225"/>
                </a:lnTo>
                <a:lnTo>
                  <a:pt x="2646" y="228"/>
                </a:lnTo>
                <a:lnTo>
                  <a:pt x="2646" y="240"/>
                </a:lnTo>
                <a:lnTo>
                  <a:pt x="2646" y="230"/>
                </a:lnTo>
                <a:lnTo>
                  <a:pt x="2646" y="225"/>
                </a:lnTo>
                <a:lnTo>
                  <a:pt x="2647" y="202"/>
                </a:lnTo>
                <a:lnTo>
                  <a:pt x="2647" y="221"/>
                </a:lnTo>
                <a:lnTo>
                  <a:pt x="2648" y="230"/>
                </a:lnTo>
                <a:lnTo>
                  <a:pt x="2648" y="228"/>
                </a:lnTo>
                <a:lnTo>
                  <a:pt x="2648" y="206"/>
                </a:lnTo>
                <a:lnTo>
                  <a:pt x="2648" y="196"/>
                </a:lnTo>
                <a:lnTo>
                  <a:pt x="2649" y="224"/>
                </a:lnTo>
                <a:lnTo>
                  <a:pt x="2649" y="238"/>
                </a:lnTo>
                <a:lnTo>
                  <a:pt x="2649" y="255"/>
                </a:lnTo>
                <a:lnTo>
                  <a:pt x="2650" y="265"/>
                </a:lnTo>
                <a:lnTo>
                  <a:pt x="2650" y="253"/>
                </a:lnTo>
                <a:lnTo>
                  <a:pt x="2650" y="218"/>
                </a:lnTo>
                <a:lnTo>
                  <a:pt x="2651" y="240"/>
                </a:lnTo>
                <a:lnTo>
                  <a:pt x="2651" y="241"/>
                </a:lnTo>
                <a:lnTo>
                  <a:pt x="2651" y="241"/>
                </a:lnTo>
                <a:lnTo>
                  <a:pt x="2652" y="253"/>
                </a:lnTo>
                <a:lnTo>
                  <a:pt x="2652" y="234"/>
                </a:lnTo>
                <a:lnTo>
                  <a:pt x="2652" y="243"/>
                </a:lnTo>
                <a:lnTo>
                  <a:pt x="2652" y="238"/>
                </a:lnTo>
                <a:lnTo>
                  <a:pt x="2653" y="228"/>
                </a:lnTo>
                <a:lnTo>
                  <a:pt x="2653" y="230"/>
                </a:lnTo>
                <a:lnTo>
                  <a:pt x="2653" y="238"/>
                </a:lnTo>
                <a:lnTo>
                  <a:pt x="2654" y="236"/>
                </a:lnTo>
                <a:lnTo>
                  <a:pt x="2654" y="236"/>
                </a:lnTo>
                <a:lnTo>
                  <a:pt x="2654" y="228"/>
                </a:lnTo>
                <a:lnTo>
                  <a:pt x="2655" y="226"/>
                </a:lnTo>
                <a:lnTo>
                  <a:pt x="2655" y="235"/>
                </a:lnTo>
                <a:lnTo>
                  <a:pt x="2655" y="243"/>
                </a:lnTo>
                <a:lnTo>
                  <a:pt x="2656" y="235"/>
                </a:lnTo>
                <a:lnTo>
                  <a:pt x="2656" y="253"/>
                </a:lnTo>
                <a:lnTo>
                  <a:pt x="2656" y="246"/>
                </a:lnTo>
                <a:lnTo>
                  <a:pt x="2656" y="236"/>
                </a:lnTo>
                <a:lnTo>
                  <a:pt x="2657" y="250"/>
                </a:lnTo>
                <a:lnTo>
                  <a:pt x="2657" y="256"/>
                </a:lnTo>
                <a:lnTo>
                  <a:pt x="2657" y="290"/>
                </a:lnTo>
                <a:lnTo>
                  <a:pt x="2657" y="331"/>
                </a:lnTo>
                <a:lnTo>
                  <a:pt x="2658" y="274"/>
                </a:lnTo>
                <a:lnTo>
                  <a:pt x="2658" y="269"/>
                </a:lnTo>
                <a:lnTo>
                  <a:pt x="2659" y="255"/>
                </a:lnTo>
                <a:lnTo>
                  <a:pt x="2659" y="239"/>
                </a:lnTo>
                <a:lnTo>
                  <a:pt x="2659" y="262"/>
                </a:lnTo>
                <a:lnTo>
                  <a:pt x="2659" y="278"/>
                </a:lnTo>
                <a:lnTo>
                  <a:pt x="2660" y="276"/>
                </a:lnTo>
                <a:lnTo>
                  <a:pt x="2660" y="279"/>
                </a:lnTo>
                <a:lnTo>
                  <a:pt x="2660" y="272"/>
                </a:lnTo>
                <a:lnTo>
                  <a:pt x="2661" y="282"/>
                </a:lnTo>
                <a:lnTo>
                  <a:pt x="2661" y="272"/>
                </a:lnTo>
                <a:lnTo>
                  <a:pt x="2661" y="284"/>
                </a:lnTo>
                <a:lnTo>
                  <a:pt x="2662" y="287"/>
                </a:lnTo>
                <a:lnTo>
                  <a:pt x="2662" y="304"/>
                </a:lnTo>
                <a:lnTo>
                  <a:pt x="2662" y="297"/>
                </a:lnTo>
                <a:lnTo>
                  <a:pt x="2663" y="283"/>
                </a:lnTo>
                <a:lnTo>
                  <a:pt x="2663" y="260"/>
                </a:lnTo>
                <a:lnTo>
                  <a:pt x="2663" y="249"/>
                </a:lnTo>
                <a:lnTo>
                  <a:pt x="2663" y="233"/>
                </a:lnTo>
                <a:lnTo>
                  <a:pt x="2664" y="225"/>
                </a:lnTo>
                <a:lnTo>
                  <a:pt x="2664" y="234"/>
                </a:lnTo>
                <a:lnTo>
                  <a:pt x="2664" y="233"/>
                </a:lnTo>
                <a:lnTo>
                  <a:pt x="2665" y="216"/>
                </a:lnTo>
                <a:lnTo>
                  <a:pt x="2665" y="217"/>
                </a:lnTo>
                <a:lnTo>
                  <a:pt x="2665" y="222"/>
                </a:lnTo>
                <a:lnTo>
                  <a:pt x="2666" y="245"/>
                </a:lnTo>
                <a:lnTo>
                  <a:pt x="2666" y="233"/>
                </a:lnTo>
                <a:lnTo>
                  <a:pt x="2666" y="255"/>
                </a:lnTo>
                <a:lnTo>
                  <a:pt x="2667" y="273"/>
                </a:lnTo>
                <a:lnTo>
                  <a:pt x="2667" y="247"/>
                </a:lnTo>
                <a:lnTo>
                  <a:pt x="2667" y="245"/>
                </a:lnTo>
                <a:lnTo>
                  <a:pt x="2667" y="254"/>
                </a:lnTo>
                <a:lnTo>
                  <a:pt x="2668" y="245"/>
                </a:lnTo>
                <a:lnTo>
                  <a:pt x="2668" y="226"/>
                </a:lnTo>
                <a:lnTo>
                  <a:pt x="2669" y="219"/>
                </a:lnTo>
                <a:lnTo>
                  <a:pt x="2669" y="232"/>
                </a:lnTo>
                <a:lnTo>
                  <a:pt x="2669" y="219"/>
                </a:lnTo>
                <a:lnTo>
                  <a:pt x="2669" y="219"/>
                </a:lnTo>
                <a:lnTo>
                  <a:pt x="2670" y="218"/>
                </a:lnTo>
                <a:lnTo>
                  <a:pt x="2670" y="234"/>
                </a:lnTo>
                <a:lnTo>
                  <a:pt x="2670" y="237"/>
                </a:lnTo>
                <a:lnTo>
                  <a:pt x="2670" y="231"/>
                </a:lnTo>
                <a:lnTo>
                  <a:pt x="2671" y="227"/>
                </a:lnTo>
                <a:lnTo>
                  <a:pt x="2671" y="224"/>
                </a:lnTo>
                <a:lnTo>
                  <a:pt x="2671" y="223"/>
                </a:lnTo>
                <a:lnTo>
                  <a:pt x="2672" y="240"/>
                </a:lnTo>
                <a:lnTo>
                  <a:pt x="2672" y="238"/>
                </a:lnTo>
                <a:lnTo>
                  <a:pt x="2672" y="209"/>
                </a:lnTo>
                <a:lnTo>
                  <a:pt x="2673" y="184"/>
                </a:lnTo>
                <a:lnTo>
                  <a:pt x="2673" y="211"/>
                </a:lnTo>
                <a:lnTo>
                  <a:pt x="2673" y="244"/>
                </a:lnTo>
                <a:lnTo>
                  <a:pt x="2674" y="278"/>
                </a:lnTo>
                <a:lnTo>
                  <a:pt x="2674" y="270"/>
                </a:lnTo>
                <a:lnTo>
                  <a:pt x="2674" y="277"/>
                </a:lnTo>
                <a:lnTo>
                  <a:pt x="2674" y="265"/>
                </a:lnTo>
                <a:lnTo>
                  <a:pt x="2675" y="251"/>
                </a:lnTo>
                <a:lnTo>
                  <a:pt x="2675" y="244"/>
                </a:lnTo>
                <a:lnTo>
                  <a:pt x="2675" y="254"/>
                </a:lnTo>
                <a:lnTo>
                  <a:pt x="2676" y="248"/>
                </a:lnTo>
                <a:lnTo>
                  <a:pt x="2676" y="240"/>
                </a:lnTo>
                <a:lnTo>
                  <a:pt x="2676" y="228"/>
                </a:lnTo>
                <a:lnTo>
                  <a:pt x="2677" y="224"/>
                </a:lnTo>
                <a:lnTo>
                  <a:pt x="2677" y="218"/>
                </a:lnTo>
                <a:lnTo>
                  <a:pt x="2677" y="214"/>
                </a:lnTo>
                <a:lnTo>
                  <a:pt x="2678" y="226"/>
                </a:lnTo>
                <a:lnTo>
                  <a:pt x="2678" y="220"/>
                </a:lnTo>
                <a:lnTo>
                  <a:pt x="2678" y="220"/>
                </a:lnTo>
                <a:lnTo>
                  <a:pt x="2678" y="256"/>
                </a:lnTo>
                <a:lnTo>
                  <a:pt x="2679" y="253"/>
                </a:lnTo>
                <a:lnTo>
                  <a:pt x="2679" y="272"/>
                </a:lnTo>
                <a:lnTo>
                  <a:pt x="2680" y="264"/>
                </a:lnTo>
                <a:lnTo>
                  <a:pt x="2680" y="244"/>
                </a:lnTo>
                <a:lnTo>
                  <a:pt x="2680" y="215"/>
                </a:lnTo>
                <a:lnTo>
                  <a:pt x="2680" y="231"/>
                </a:lnTo>
                <a:lnTo>
                  <a:pt x="2681" y="241"/>
                </a:lnTo>
                <a:lnTo>
                  <a:pt x="2681" y="242"/>
                </a:lnTo>
                <a:lnTo>
                  <a:pt x="2681" y="235"/>
                </a:lnTo>
                <a:lnTo>
                  <a:pt x="2682" y="238"/>
                </a:lnTo>
                <a:lnTo>
                  <a:pt x="2682" y="258"/>
                </a:lnTo>
                <a:lnTo>
                  <a:pt x="2682" y="216"/>
                </a:lnTo>
                <a:lnTo>
                  <a:pt x="2682" y="228"/>
                </a:lnTo>
                <a:lnTo>
                  <a:pt x="2683" y="225"/>
                </a:lnTo>
                <a:lnTo>
                  <a:pt x="2683" y="206"/>
                </a:lnTo>
                <a:lnTo>
                  <a:pt x="2684" y="187"/>
                </a:lnTo>
                <a:lnTo>
                  <a:pt x="2684" y="226"/>
                </a:lnTo>
                <a:lnTo>
                  <a:pt x="2684" y="224"/>
                </a:lnTo>
                <a:lnTo>
                  <a:pt x="2684" y="194"/>
                </a:lnTo>
                <a:lnTo>
                  <a:pt x="2685" y="249"/>
                </a:lnTo>
                <a:lnTo>
                  <a:pt x="2685" y="256"/>
                </a:lnTo>
                <a:lnTo>
                  <a:pt x="2685" y="267"/>
                </a:lnTo>
                <a:lnTo>
                  <a:pt x="2685" y="288"/>
                </a:lnTo>
                <a:lnTo>
                  <a:pt x="2686" y="279"/>
                </a:lnTo>
                <a:lnTo>
                  <a:pt x="2686" y="286"/>
                </a:lnTo>
                <a:lnTo>
                  <a:pt x="2686" y="295"/>
                </a:lnTo>
                <a:lnTo>
                  <a:pt x="2687" y="294"/>
                </a:lnTo>
                <a:lnTo>
                  <a:pt x="2687" y="305"/>
                </a:lnTo>
                <a:lnTo>
                  <a:pt x="2687" y="286"/>
                </a:lnTo>
                <a:lnTo>
                  <a:pt x="2688" y="292"/>
                </a:lnTo>
                <a:lnTo>
                  <a:pt x="2688" y="272"/>
                </a:lnTo>
                <a:lnTo>
                  <a:pt x="2688" y="265"/>
                </a:lnTo>
                <a:lnTo>
                  <a:pt x="2689" y="268"/>
                </a:lnTo>
                <a:lnTo>
                  <a:pt x="2689" y="277"/>
                </a:lnTo>
                <a:lnTo>
                  <a:pt x="2689" y="312"/>
                </a:lnTo>
                <a:lnTo>
                  <a:pt x="2689" y="326"/>
                </a:lnTo>
                <a:lnTo>
                  <a:pt x="2690" y="306"/>
                </a:lnTo>
                <a:lnTo>
                  <a:pt x="2690" y="281"/>
                </a:lnTo>
                <a:lnTo>
                  <a:pt x="2691" y="262"/>
                </a:lnTo>
                <a:lnTo>
                  <a:pt x="2691" y="280"/>
                </a:lnTo>
                <a:lnTo>
                  <a:pt x="2691" y="311"/>
                </a:lnTo>
                <a:lnTo>
                  <a:pt x="2691" y="313"/>
                </a:lnTo>
                <a:lnTo>
                  <a:pt x="2692" y="336"/>
                </a:lnTo>
                <a:lnTo>
                  <a:pt x="2692" y="316"/>
                </a:lnTo>
                <a:lnTo>
                  <a:pt x="2692" y="333"/>
                </a:lnTo>
                <a:lnTo>
                  <a:pt x="2693" y="313"/>
                </a:lnTo>
                <a:lnTo>
                  <a:pt x="2693" y="331"/>
                </a:lnTo>
                <a:lnTo>
                  <a:pt x="2693" y="318"/>
                </a:lnTo>
                <a:lnTo>
                  <a:pt x="2693" y="335"/>
                </a:lnTo>
                <a:lnTo>
                  <a:pt x="2694" y="335"/>
                </a:lnTo>
                <a:lnTo>
                  <a:pt x="2694" y="333"/>
                </a:lnTo>
                <a:lnTo>
                  <a:pt x="2695" y="328"/>
                </a:lnTo>
                <a:lnTo>
                  <a:pt x="2695" y="340"/>
                </a:lnTo>
                <a:lnTo>
                  <a:pt x="2695" y="347"/>
                </a:lnTo>
                <a:lnTo>
                  <a:pt x="2695" y="345"/>
                </a:lnTo>
                <a:lnTo>
                  <a:pt x="2696" y="324"/>
                </a:lnTo>
                <a:lnTo>
                  <a:pt x="2696" y="315"/>
                </a:lnTo>
                <a:lnTo>
                  <a:pt x="2696" y="314"/>
                </a:lnTo>
                <a:lnTo>
                  <a:pt x="2697" y="329"/>
                </a:lnTo>
                <a:lnTo>
                  <a:pt x="2697" y="351"/>
                </a:lnTo>
                <a:lnTo>
                  <a:pt x="2697" y="345"/>
                </a:lnTo>
                <a:lnTo>
                  <a:pt x="2697" y="345"/>
                </a:lnTo>
                <a:lnTo>
                  <a:pt x="2698" y="326"/>
                </a:lnTo>
                <a:lnTo>
                  <a:pt x="2698" y="309"/>
                </a:lnTo>
                <a:lnTo>
                  <a:pt x="2699" y="316"/>
                </a:lnTo>
                <a:lnTo>
                  <a:pt x="2699" y="328"/>
                </a:lnTo>
                <a:lnTo>
                  <a:pt x="2699" y="347"/>
                </a:lnTo>
                <a:lnTo>
                  <a:pt x="2699" y="333"/>
                </a:lnTo>
                <a:lnTo>
                  <a:pt x="2700" y="322"/>
                </a:lnTo>
                <a:lnTo>
                  <a:pt x="2700" y="307"/>
                </a:lnTo>
                <a:lnTo>
                  <a:pt x="2700" y="294"/>
                </a:lnTo>
                <a:lnTo>
                  <a:pt x="2700" y="292"/>
                </a:lnTo>
                <a:lnTo>
                  <a:pt x="2701" y="298"/>
                </a:lnTo>
                <a:lnTo>
                  <a:pt x="2701" y="300"/>
                </a:lnTo>
                <a:lnTo>
                  <a:pt x="2702" y="294"/>
                </a:lnTo>
                <a:lnTo>
                  <a:pt x="2702" y="287"/>
                </a:lnTo>
                <a:lnTo>
                  <a:pt x="2702" y="303"/>
                </a:lnTo>
                <a:lnTo>
                  <a:pt x="2702" y="319"/>
                </a:lnTo>
                <a:lnTo>
                  <a:pt x="2703" y="319"/>
                </a:lnTo>
                <a:lnTo>
                  <a:pt x="2703" y="332"/>
                </a:lnTo>
                <a:lnTo>
                  <a:pt x="2703" y="317"/>
                </a:lnTo>
                <a:lnTo>
                  <a:pt x="2704" y="351"/>
                </a:lnTo>
                <a:lnTo>
                  <a:pt x="2704" y="355"/>
                </a:lnTo>
                <a:lnTo>
                  <a:pt x="2704" y="333"/>
                </a:lnTo>
                <a:lnTo>
                  <a:pt x="2704" y="326"/>
                </a:lnTo>
                <a:lnTo>
                  <a:pt x="2705" y="324"/>
                </a:lnTo>
                <a:lnTo>
                  <a:pt x="2705" y="321"/>
                </a:lnTo>
                <a:lnTo>
                  <a:pt x="2706" y="315"/>
                </a:lnTo>
                <a:lnTo>
                  <a:pt x="2706" y="304"/>
                </a:lnTo>
                <a:lnTo>
                  <a:pt x="2706" y="311"/>
                </a:lnTo>
                <a:lnTo>
                  <a:pt x="2706" y="325"/>
                </a:lnTo>
                <a:lnTo>
                  <a:pt x="2707" y="272"/>
                </a:lnTo>
                <a:lnTo>
                  <a:pt x="2707" y="243"/>
                </a:lnTo>
                <a:lnTo>
                  <a:pt x="2707" y="275"/>
                </a:lnTo>
                <a:lnTo>
                  <a:pt x="2708" y="266"/>
                </a:lnTo>
                <a:lnTo>
                  <a:pt x="2708" y="241"/>
                </a:lnTo>
                <a:lnTo>
                  <a:pt x="2708" y="232"/>
                </a:lnTo>
                <a:lnTo>
                  <a:pt x="2708" y="256"/>
                </a:lnTo>
                <a:lnTo>
                  <a:pt x="2709" y="263"/>
                </a:lnTo>
                <a:lnTo>
                  <a:pt x="2709" y="278"/>
                </a:lnTo>
                <a:lnTo>
                  <a:pt x="2710" y="262"/>
                </a:lnTo>
                <a:lnTo>
                  <a:pt x="2710" y="281"/>
                </a:lnTo>
                <a:lnTo>
                  <a:pt x="2710" y="259"/>
                </a:lnTo>
                <a:lnTo>
                  <a:pt x="2710" y="281"/>
                </a:lnTo>
                <a:lnTo>
                  <a:pt x="2711" y="283"/>
                </a:lnTo>
                <a:lnTo>
                  <a:pt x="2711" y="294"/>
                </a:lnTo>
                <a:lnTo>
                  <a:pt x="2711" y="294"/>
                </a:lnTo>
                <a:lnTo>
                  <a:pt x="2711" y="282"/>
                </a:lnTo>
                <a:lnTo>
                  <a:pt x="2712" y="273"/>
                </a:lnTo>
                <a:lnTo>
                  <a:pt x="2712" y="268"/>
                </a:lnTo>
                <a:lnTo>
                  <a:pt x="2713" y="267"/>
                </a:lnTo>
                <a:lnTo>
                  <a:pt x="2713" y="259"/>
                </a:lnTo>
                <a:lnTo>
                  <a:pt x="2713" y="261"/>
                </a:lnTo>
                <a:lnTo>
                  <a:pt x="2713" y="285"/>
                </a:lnTo>
                <a:lnTo>
                  <a:pt x="2714" y="270"/>
                </a:lnTo>
                <a:lnTo>
                  <a:pt x="2714" y="276"/>
                </a:lnTo>
                <a:lnTo>
                  <a:pt x="2714" y="272"/>
                </a:lnTo>
                <a:lnTo>
                  <a:pt x="2715" y="254"/>
                </a:lnTo>
                <a:lnTo>
                  <a:pt x="2715" y="289"/>
                </a:lnTo>
                <a:lnTo>
                  <a:pt x="2715" y="291"/>
                </a:lnTo>
                <a:lnTo>
                  <a:pt x="2715" y="301"/>
                </a:lnTo>
                <a:lnTo>
                  <a:pt x="2716" y="292"/>
                </a:lnTo>
                <a:lnTo>
                  <a:pt x="2716" y="290"/>
                </a:lnTo>
                <a:lnTo>
                  <a:pt x="2717" y="287"/>
                </a:lnTo>
                <a:lnTo>
                  <a:pt x="2717" y="276"/>
                </a:lnTo>
                <a:lnTo>
                  <a:pt x="2717" y="242"/>
                </a:lnTo>
                <a:lnTo>
                  <a:pt x="2717" y="252"/>
                </a:lnTo>
                <a:lnTo>
                  <a:pt x="2718" y="280"/>
                </a:lnTo>
                <a:lnTo>
                  <a:pt x="2718" y="264"/>
                </a:lnTo>
                <a:lnTo>
                  <a:pt x="2718" y="282"/>
                </a:lnTo>
                <a:lnTo>
                  <a:pt x="2719" y="266"/>
                </a:lnTo>
                <a:lnTo>
                  <a:pt x="2719" y="262"/>
                </a:lnTo>
                <a:lnTo>
                  <a:pt x="2719" y="260"/>
                </a:lnTo>
                <a:lnTo>
                  <a:pt x="2719" y="251"/>
                </a:lnTo>
                <a:lnTo>
                  <a:pt x="2720" y="244"/>
                </a:lnTo>
                <a:lnTo>
                  <a:pt x="2720" y="246"/>
                </a:lnTo>
                <a:lnTo>
                  <a:pt x="2721" y="222"/>
                </a:lnTo>
                <a:lnTo>
                  <a:pt x="2721" y="251"/>
                </a:lnTo>
                <a:lnTo>
                  <a:pt x="2721" y="217"/>
                </a:lnTo>
                <a:lnTo>
                  <a:pt x="2721" y="231"/>
                </a:lnTo>
                <a:lnTo>
                  <a:pt x="2722" y="257"/>
                </a:lnTo>
                <a:lnTo>
                  <a:pt x="2722" y="284"/>
                </a:lnTo>
                <a:lnTo>
                  <a:pt x="2722" y="291"/>
                </a:lnTo>
                <a:lnTo>
                  <a:pt x="2723" y="302"/>
                </a:lnTo>
                <a:lnTo>
                  <a:pt x="2723" y="290"/>
                </a:lnTo>
                <a:lnTo>
                  <a:pt x="2723" y="271"/>
                </a:lnTo>
                <a:lnTo>
                  <a:pt x="2724" y="238"/>
                </a:lnTo>
                <a:lnTo>
                  <a:pt x="2724" y="240"/>
                </a:lnTo>
                <a:lnTo>
                  <a:pt x="2724" y="287"/>
                </a:lnTo>
                <a:lnTo>
                  <a:pt x="2725" y="297"/>
                </a:lnTo>
                <a:lnTo>
                  <a:pt x="2725" y="273"/>
                </a:lnTo>
                <a:lnTo>
                  <a:pt x="2725" y="262"/>
                </a:lnTo>
                <a:lnTo>
                  <a:pt x="2725" y="279"/>
                </a:lnTo>
                <a:lnTo>
                  <a:pt x="2726" y="280"/>
                </a:lnTo>
                <a:lnTo>
                  <a:pt x="2726" y="282"/>
                </a:lnTo>
                <a:lnTo>
                  <a:pt x="2726" y="260"/>
                </a:lnTo>
                <a:lnTo>
                  <a:pt x="2726" y="246"/>
                </a:lnTo>
                <a:lnTo>
                  <a:pt x="2727" y="231"/>
                </a:lnTo>
                <a:lnTo>
                  <a:pt x="2727" y="230"/>
                </a:lnTo>
                <a:lnTo>
                  <a:pt x="2728" y="230"/>
                </a:lnTo>
                <a:lnTo>
                  <a:pt x="2728" y="226"/>
                </a:lnTo>
                <a:lnTo>
                  <a:pt x="2728" y="240"/>
                </a:lnTo>
                <a:lnTo>
                  <a:pt x="2728" y="225"/>
                </a:lnTo>
                <a:lnTo>
                  <a:pt x="2729" y="218"/>
                </a:lnTo>
                <a:lnTo>
                  <a:pt x="2729" y="220"/>
                </a:lnTo>
                <a:lnTo>
                  <a:pt x="2729" y="213"/>
                </a:lnTo>
                <a:lnTo>
                  <a:pt x="2730" y="218"/>
                </a:lnTo>
                <a:lnTo>
                  <a:pt x="2730" y="217"/>
                </a:lnTo>
                <a:lnTo>
                  <a:pt x="2730" y="186"/>
                </a:lnTo>
                <a:lnTo>
                  <a:pt x="2730" y="181"/>
                </a:lnTo>
                <a:lnTo>
                  <a:pt x="2731" y="211"/>
                </a:lnTo>
                <a:lnTo>
                  <a:pt x="2731" y="215"/>
                </a:lnTo>
                <a:lnTo>
                  <a:pt x="2732" y="242"/>
                </a:lnTo>
                <a:lnTo>
                  <a:pt x="2732" y="256"/>
                </a:lnTo>
                <a:lnTo>
                  <a:pt x="2732" y="241"/>
                </a:lnTo>
                <a:lnTo>
                  <a:pt x="2732" y="204"/>
                </a:lnTo>
                <a:lnTo>
                  <a:pt x="2733" y="198"/>
                </a:lnTo>
                <a:lnTo>
                  <a:pt x="2733" y="187"/>
                </a:lnTo>
                <a:lnTo>
                  <a:pt x="2733" y="224"/>
                </a:lnTo>
                <a:lnTo>
                  <a:pt x="2734" y="223"/>
                </a:lnTo>
                <a:lnTo>
                  <a:pt x="2734" y="223"/>
                </a:lnTo>
                <a:lnTo>
                  <a:pt x="2734" y="225"/>
                </a:lnTo>
                <a:lnTo>
                  <a:pt x="2735" y="234"/>
                </a:lnTo>
                <a:lnTo>
                  <a:pt x="2735" y="252"/>
                </a:lnTo>
                <a:lnTo>
                  <a:pt x="2735" y="230"/>
                </a:lnTo>
                <a:lnTo>
                  <a:pt x="2736" y="236"/>
                </a:lnTo>
                <a:lnTo>
                  <a:pt x="2736" y="227"/>
                </a:lnTo>
                <a:lnTo>
                  <a:pt x="2736" y="221"/>
                </a:lnTo>
                <a:lnTo>
                  <a:pt x="2736" y="197"/>
                </a:lnTo>
                <a:lnTo>
                  <a:pt x="2737" y="217"/>
                </a:lnTo>
                <a:lnTo>
                  <a:pt x="2737" y="230"/>
                </a:lnTo>
                <a:lnTo>
                  <a:pt x="2737" y="237"/>
                </a:lnTo>
                <a:lnTo>
                  <a:pt x="2738" y="225"/>
                </a:lnTo>
                <a:lnTo>
                  <a:pt x="2738" y="260"/>
                </a:lnTo>
                <a:lnTo>
                  <a:pt x="2738" y="246"/>
                </a:lnTo>
                <a:lnTo>
                  <a:pt x="2739" y="231"/>
                </a:lnTo>
                <a:lnTo>
                  <a:pt x="2739" y="214"/>
                </a:lnTo>
                <a:lnTo>
                  <a:pt x="2739" y="248"/>
                </a:lnTo>
                <a:lnTo>
                  <a:pt x="2740" y="264"/>
                </a:lnTo>
                <a:lnTo>
                  <a:pt x="2740" y="242"/>
                </a:lnTo>
                <a:lnTo>
                  <a:pt x="2740" y="257"/>
                </a:lnTo>
                <a:lnTo>
                  <a:pt x="2740" y="277"/>
                </a:lnTo>
                <a:lnTo>
                  <a:pt x="2741" y="258"/>
                </a:lnTo>
                <a:lnTo>
                  <a:pt x="2741" y="281"/>
                </a:lnTo>
                <a:lnTo>
                  <a:pt x="2742" y="281"/>
                </a:lnTo>
                <a:lnTo>
                  <a:pt x="2742" y="261"/>
                </a:lnTo>
                <a:lnTo>
                  <a:pt x="2742" y="226"/>
                </a:lnTo>
                <a:lnTo>
                  <a:pt x="2742" y="244"/>
                </a:lnTo>
                <a:lnTo>
                  <a:pt x="2743" y="254"/>
                </a:lnTo>
                <a:lnTo>
                  <a:pt x="2743" y="254"/>
                </a:lnTo>
                <a:lnTo>
                  <a:pt x="2743" y="257"/>
                </a:lnTo>
                <a:lnTo>
                  <a:pt x="2743" y="260"/>
                </a:lnTo>
                <a:lnTo>
                  <a:pt x="2744" y="250"/>
                </a:lnTo>
                <a:lnTo>
                  <a:pt x="2744" y="293"/>
                </a:lnTo>
                <a:lnTo>
                  <a:pt x="2744" y="287"/>
                </a:lnTo>
                <a:lnTo>
                  <a:pt x="2745" y="242"/>
                </a:lnTo>
                <a:lnTo>
                  <a:pt x="2745" y="240"/>
                </a:lnTo>
                <a:lnTo>
                  <a:pt x="2745" y="241"/>
                </a:lnTo>
                <a:lnTo>
                  <a:pt x="2746" y="250"/>
                </a:lnTo>
                <a:lnTo>
                  <a:pt x="2746" y="231"/>
                </a:lnTo>
                <a:lnTo>
                  <a:pt x="2746" y="224"/>
                </a:lnTo>
                <a:lnTo>
                  <a:pt x="2747" y="219"/>
                </a:lnTo>
                <a:lnTo>
                  <a:pt x="2747" y="221"/>
                </a:lnTo>
                <a:lnTo>
                  <a:pt x="2747" y="209"/>
                </a:lnTo>
                <a:lnTo>
                  <a:pt x="2747" y="222"/>
                </a:lnTo>
                <a:lnTo>
                  <a:pt x="2748" y="196"/>
                </a:lnTo>
                <a:lnTo>
                  <a:pt x="2748" y="213"/>
                </a:lnTo>
                <a:lnTo>
                  <a:pt x="2748" y="214"/>
                </a:lnTo>
                <a:lnTo>
                  <a:pt x="2749" y="222"/>
                </a:lnTo>
                <a:lnTo>
                  <a:pt x="2749" y="227"/>
                </a:lnTo>
                <a:lnTo>
                  <a:pt x="2749" y="250"/>
                </a:lnTo>
                <a:lnTo>
                  <a:pt x="2750" y="245"/>
                </a:lnTo>
                <a:lnTo>
                  <a:pt x="2750" y="271"/>
                </a:lnTo>
                <a:lnTo>
                  <a:pt x="2750" y="267"/>
                </a:lnTo>
                <a:lnTo>
                  <a:pt x="2751" y="270"/>
                </a:lnTo>
                <a:lnTo>
                  <a:pt x="2751" y="269"/>
                </a:lnTo>
                <a:lnTo>
                  <a:pt x="2751" y="262"/>
                </a:lnTo>
                <a:lnTo>
                  <a:pt x="2751" y="274"/>
                </a:lnTo>
                <a:lnTo>
                  <a:pt x="2752" y="294"/>
                </a:lnTo>
                <a:lnTo>
                  <a:pt x="2752" y="288"/>
                </a:lnTo>
                <a:lnTo>
                  <a:pt x="2753" y="283"/>
                </a:lnTo>
                <a:lnTo>
                  <a:pt x="2753" y="275"/>
                </a:lnTo>
                <a:lnTo>
                  <a:pt x="2753" y="277"/>
                </a:lnTo>
                <a:lnTo>
                  <a:pt x="2753" y="269"/>
                </a:lnTo>
                <a:lnTo>
                  <a:pt x="2754" y="285"/>
                </a:lnTo>
                <a:lnTo>
                  <a:pt x="2754" y="282"/>
                </a:lnTo>
                <a:lnTo>
                  <a:pt x="2754" y="279"/>
                </a:lnTo>
                <a:lnTo>
                  <a:pt x="2754" y="265"/>
                </a:lnTo>
                <a:lnTo>
                  <a:pt x="2755" y="256"/>
                </a:lnTo>
                <a:lnTo>
                  <a:pt x="2755" y="285"/>
                </a:lnTo>
                <a:lnTo>
                  <a:pt x="2755" y="285"/>
                </a:lnTo>
                <a:lnTo>
                  <a:pt x="2756" y="286"/>
                </a:lnTo>
                <a:lnTo>
                  <a:pt x="2756" y="243"/>
                </a:lnTo>
                <a:lnTo>
                  <a:pt x="2757" y="242"/>
                </a:lnTo>
                <a:lnTo>
                  <a:pt x="2757" y="278"/>
                </a:lnTo>
                <a:lnTo>
                  <a:pt x="2757" y="273"/>
                </a:lnTo>
                <a:lnTo>
                  <a:pt x="2757" y="313"/>
                </a:lnTo>
                <a:lnTo>
                  <a:pt x="2758" y="286"/>
                </a:lnTo>
                <a:lnTo>
                  <a:pt x="2758" y="297"/>
                </a:lnTo>
                <a:lnTo>
                  <a:pt x="2758" y="286"/>
                </a:lnTo>
                <a:lnTo>
                  <a:pt x="2758" y="312"/>
                </a:lnTo>
                <a:lnTo>
                  <a:pt x="2759" y="299"/>
                </a:lnTo>
                <a:lnTo>
                  <a:pt x="2759" y="290"/>
                </a:lnTo>
                <a:lnTo>
                  <a:pt x="2759" y="266"/>
                </a:lnTo>
                <a:lnTo>
                  <a:pt x="2760" y="281"/>
                </a:lnTo>
                <a:lnTo>
                  <a:pt x="2760" y="250"/>
                </a:lnTo>
                <a:lnTo>
                  <a:pt x="2760" y="266"/>
                </a:lnTo>
                <a:lnTo>
                  <a:pt x="2761" y="256"/>
                </a:lnTo>
                <a:lnTo>
                  <a:pt x="2761" y="258"/>
                </a:lnTo>
                <a:lnTo>
                  <a:pt x="2761" y="272"/>
                </a:lnTo>
                <a:lnTo>
                  <a:pt x="2762" y="262"/>
                </a:lnTo>
                <a:lnTo>
                  <a:pt x="2762" y="237"/>
                </a:lnTo>
                <a:lnTo>
                  <a:pt x="2762" y="208"/>
                </a:lnTo>
                <a:lnTo>
                  <a:pt x="2762" y="206"/>
                </a:lnTo>
                <a:lnTo>
                  <a:pt x="2763" y="206"/>
                </a:lnTo>
                <a:lnTo>
                  <a:pt x="2763" y="213"/>
                </a:lnTo>
                <a:lnTo>
                  <a:pt x="2764" y="218"/>
                </a:lnTo>
                <a:lnTo>
                  <a:pt x="2764" y="218"/>
                </a:lnTo>
                <a:lnTo>
                  <a:pt x="2764" y="207"/>
                </a:lnTo>
                <a:lnTo>
                  <a:pt x="2764" y="230"/>
                </a:lnTo>
                <a:lnTo>
                  <a:pt x="2765" y="242"/>
                </a:lnTo>
                <a:lnTo>
                  <a:pt x="2765" y="226"/>
                </a:lnTo>
                <a:lnTo>
                  <a:pt x="2765" y="224"/>
                </a:lnTo>
                <a:lnTo>
                  <a:pt x="2766" y="240"/>
                </a:lnTo>
                <a:lnTo>
                  <a:pt x="2766" y="268"/>
                </a:lnTo>
                <a:lnTo>
                  <a:pt x="2766" y="259"/>
                </a:lnTo>
                <a:lnTo>
                  <a:pt x="2766" y="246"/>
                </a:lnTo>
                <a:lnTo>
                  <a:pt x="2767" y="250"/>
                </a:lnTo>
                <a:lnTo>
                  <a:pt x="2767" y="254"/>
                </a:lnTo>
                <a:lnTo>
                  <a:pt x="2768" y="230"/>
                </a:lnTo>
                <a:lnTo>
                  <a:pt x="2768" y="215"/>
                </a:lnTo>
                <a:lnTo>
                  <a:pt x="2768" y="218"/>
                </a:lnTo>
                <a:lnTo>
                  <a:pt x="2768" y="207"/>
                </a:lnTo>
                <a:lnTo>
                  <a:pt x="2769" y="207"/>
                </a:lnTo>
                <a:lnTo>
                  <a:pt x="2769" y="212"/>
                </a:lnTo>
                <a:lnTo>
                  <a:pt x="2769" y="229"/>
                </a:lnTo>
                <a:lnTo>
                  <a:pt x="2769" y="234"/>
                </a:lnTo>
                <a:lnTo>
                  <a:pt x="2770" y="215"/>
                </a:lnTo>
                <a:lnTo>
                  <a:pt x="2770" y="228"/>
                </a:lnTo>
                <a:lnTo>
                  <a:pt x="2770" y="233"/>
                </a:lnTo>
                <a:lnTo>
                  <a:pt x="2771" y="219"/>
                </a:lnTo>
                <a:lnTo>
                  <a:pt x="2771" y="226"/>
                </a:lnTo>
                <a:lnTo>
                  <a:pt x="2771" y="200"/>
                </a:lnTo>
                <a:lnTo>
                  <a:pt x="2772" y="201"/>
                </a:lnTo>
                <a:lnTo>
                  <a:pt x="2772" y="233"/>
                </a:lnTo>
                <a:lnTo>
                  <a:pt x="2772" y="238"/>
                </a:lnTo>
                <a:lnTo>
                  <a:pt x="2773" y="241"/>
                </a:lnTo>
                <a:lnTo>
                  <a:pt x="2773" y="227"/>
                </a:lnTo>
                <a:lnTo>
                  <a:pt x="2773" y="258"/>
                </a:lnTo>
                <a:lnTo>
                  <a:pt x="2773" y="265"/>
                </a:lnTo>
                <a:lnTo>
                  <a:pt x="2774" y="229"/>
                </a:lnTo>
                <a:lnTo>
                  <a:pt x="2774" y="227"/>
                </a:lnTo>
                <a:lnTo>
                  <a:pt x="2775" y="240"/>
                </a:lnTo>
                <a:lnTo>
                  <a:pt x="2775" y="256"/>
                </a:lnTo>
                <a:lnTo>
                  <a:pt x="2775" y="218"/>
                </a:lnTo>
                <a:lnTo>
                  <a:pt x="2775" y="252"/>
                </a:lnTo>
                <a:lnTo>
                  <a:pt x="2776" y="228"/>
                </a:lnTo>
                <a:lnTo>
                  <a:pt x="2776" y="258"/>
                </a:lnTo>
                <a:lnTo>
                  <a:pt x="2776" y="245"/>
                </a:lnTo>
                <a:lnTo>
                  <a:pt x="2777" y="224"/>
                </a:lnTo>
                <a:lnTo>
                  <a:pt x="2777" y="221"/>
                </a:lnTo>
                <a:lnTo>
                  <a:pt x="2777" y="217"/>
                </a:lnTo>
                <a:lnTo>
                  <a:pt x="2777" y="217"/>
                </a:lnTo>
                <a:lnTo>
                  <a:pt x="2778" y="246"/>
                </a:lnTo>
                <a:lnTo>
                  <a:pt x="2778" y="218"/>
                </a:lnTo>
                <a:lnTo>
                  <a:pt x="2779" y="223"/>
                </a:lnTo>
                <a:lnTo>
                  <a:pt x="2779" y="216"/>
                </a:lnTo>
                <a:lnTo>
                  <a:pt x="2779" y="208"/>
                </a:lnTo>
                <a:lnTo>
                  <a:pt x="2779" y="223"/>
                </a:lnTo>
                <a:lnTo>
                  <a:pt x="2780" y="216"/>
                </a:lnTo>
                <a:lnTo>
                  <a:pt x="2780" y="234"/>
                </a:lnTo>
                <a:lnTo>
                  <a:pt x="2780" y="237"/>
                </a:lnTo>
                <a:lnTo>
                  <a:pt x="2781" y="279"/>
                </a:lnTo>
                <a:lnTo>
                  <a:pt x="2781" y="296"/>
                </a:lnTo>
                <a:lnTo>
                  <a:pt x="2781" y="293"/>
                </a:lnTo>
                <a:lnTo>
                  <a:pt x="2781" y="300"/>
                </a:lnTo>
                <a:lnTo>
                  <a:pt x="2782" y="304"/>
                </a:lnTo>
                <a:lnTo>
                  <a:pt x="2782" y="276"/>
                </a:lnTo>
                <a:lnTo>
                  <a:pt x="2783" y="272"/>
                </a:lnTo>
                <a:lnTo>
                  <a:pt x="2783" y="279"/>
                </a:lnTo>
                <a:lnTo>
                  <a:pt x="2783" y="290"/>
                </a:lnTo>
                <a:lnTo>
                  <a:pt x="2783" y="281"/>
                </a:lnTo>
                <a:lnTo>
                  <a:pt x="2784" y="287"/>
                </a:lnTo>
                <a:lnTo>
                  <a:pt x="2784" y="292"/>
                </a:lnTo>
                <a:lnTo>
                  <a:pt x="2784" y="284"/>
                </a:lnTo>
                <a:lnTo>
                  <a:pt x="2784" y="303"/>
                </a:lnTo>
                <a:lnTo>
                  <a:pt x="2785" y="296"/>
                </a:lnTo>
                <a:lnTo>
                  <a:pt x="2785" y="302"/>
                </a:lnTo>
                <a:lnTo>
                  <a:pt x="2786" y="295"/>
                </a:lnTo>
                <a:lnTo>
                  <a:pt x="2786" y="296"/>
                </a:lnTo>
                <a:lnTo>
                  <a:pt x="2786" y="310"/>
                </a:lnTo>
                <a:lnTo>
                  <a:pt x="2786" y="326"/>
                </a:lnTo>
                <a:lnTo>
                  <a:pt x="2787" y="308"/>
                </a:lnTo>
                <a:lnTo>
                  <a:pt x="2787" y="310"/>
                </a:lnTo>
                <a:lnTo>
                  <a:pt x="2787" y="276"/>
                </a:lnTo>
                <a:lnTo>
                  <a:pt x="2788" y="276"/>
                </a:lnTo>
                <a:lnTo>
                  <a:pt x="2788" y="256"/>
                </a:lnTo>
                <a:lnTo>
                  <a:pt x="2788" y="268"/>
                </a:lnTo>
                <a:lnTo>
                  <a:pt x="2788" y="292"/>
                </a:lnTo>
                <a:lnTo>
                  <a:pt x="2789" y="273"/>
                </a:lnTo>
                <a:lnTo>
                  <a:pt x="2789" y="271"/>
                </a:lnTo>
                <a:lnTo>
                  <a:pt x="2790" y="260"/>
                </a:lnTo>
                <a:lnTo>
                  <a:pt x="2790" y="280"/>
                </a:lnTo>
                <a:lnTo>
                  <a:pt x="2790" y="287"/>
                </a:lnTo>
                <a:lnTo>
                  <a:pt x="2790" y="298"/>
                </a:lnTo>
                <a:lnTo>
                  <a:pt x="2791" y="281"/>
                </a:lnTo>
                <a:lnTo>
                  <a:pt x="2791" y="285"/>
                </a:lnTo>
                <a:lnTo>
                  <a:pt x="2791" y="274"/>
                </a:lnTo>
                <a:lnTo>
                  <a:pt x="2792" y="296"/>
                </a:lnTo>
                <a:lnTo>
                  <a:pt x="2792" y="265"/>
                </a:lnTo>
                <a:lnTo>
                  <a:pt x="2792" y="284"/>
                </a:lnTo>
                <a:lnTo>
                  <a:pt x="2792" y="286"/>
                </a:lnTo>
                <a:lnTo>
                  <a:pt x="2793" y="270"/>
                </a:lnTo>
                <a:lnTo>
                  <a:pt x="2793" y="265"/>
                </a:lnTo>
                <a:lnTo>
                  <a:pt x="2794" y="254"/>
                </a:lnTo>
                <a:lnTo>
                  <a:pt x="2794" y="242"/>
                </a:lnTo>
                <a:lnTo>
                  <a:pt x="2794" y="262"/>
                </a:lnTo>
                <a:lnTo>
                  <a:pt x="2794" y="254"/>
                </a:lnTo>
                <a:lnTo>
                  <a:pt x="2795" y="234"/>
                </a:lnTo>
                <a:lnTo>
                  <a:pt x="2795" y="225"/>
                </a:lnTo>
                <a:lnTo>
                  <a:pt x="2795" y="232"/>
                </a:lnTo>
                <a:lnTo>
                  <a:pt x="2795" y="230"/>
                </a:lnTo>
                <a:lnTo>
                  <a:pt x="2796" y="208"/>
                </a:lnTo>
                <a:lnTo>
                  <a:pt x="2796" y="215"/>
                </a:lnTo>
                <a:lnTo>
                  <a:pt x="2797" y="234"/>
                </a:lnTo>
                <a:lnTo>
                  <a:pt x="2797" y="244"/>
                </a:lnTo>
                <a:lnTo>
                  <a:pt x="2797" y="278"/>
                </a:lnTo>
                <a:lnTo>
                  <a:pt x="2798" y="275"/>
                </a:lnTo>
                <a:lnTo>
                  <a:pt x="2798" y="287"/>
                </a:lnTo>
                <a:lnTo>
                  <a:pt x="2798" y="297"/>
                </a:lnTo>
                <a:lnTo>
                  <a:pt x="2798" y="327"/>
                </a:lnTo>
                <a:lnTo>
                  <a:pt x="2799" y="296"/>
                </a:lnTo>
                <a:lnTo>
                  <a:pt x="2799" y="289"/>
                </a:lnTo>
                <a:lnTo>
                  <a:pt x="2799" y="305"/>
                </a:lnTo>
                <a:lnTo>
                  <a:pt x="2799" y="309"/>
                </a:lnTo>
                <a:lnTo>
                  <a:pt x="2800" y="304"/>
                </a:lnTo>
                <a:lnTo>
                  <a:pt x="2800" y="297"/>
                </a:lnTo>
                <a:lnTo>
                  <a:pt x="2801" y="274"/>
                </a:lnTo>
                <a:lnTo>
                  <a:pt x="2801" y="294"/>
                </a:lnTo>
                <a:lnTo>
                  <a:pt x="2801" y="295"/>
                </a:lnTo>
                <a:lnTo>
                  <a:pt x="2801" y="298"/>
                </a:lnTo>
                <a:lnTo>
                  <a:pt x="2802" y="285"/>
                </a:lnTo>
                <a:lnTo>
                  <a:pt x="2802" y="289"/>
                </a:lnTo>
                <a:lnTo>
                  <a:pt x="2802" y="272"/>
                </a:lnTo>
                <a:lnTo>
                  <a:pt x="2803" y="256"/>
                </a:lnTo>
                <a:lnTo>
                  <a:pt x="2803" y="239"/>
                </a:lnTo>
                <a:lnTo>
                  <a:pt x="2803" y="252"/>
                </a:lnTo>
                <a:lnTo>
                  <a:pt x="2803" y="251"/>
                </a:lnTo>
                <a:lnTo>
                  <a:pt x="2804" y="256"/>
                </a:lnTo>
                <a:lnTo>
                  <a:pt x="2804" y="252"/>
                </a:lnTo>
                <a:lnTo>
                  <a:pt x="2805" y="260"/>
                </a:lnTo>
                <a:lnTo>
                  <a:pt x="2805" y="250"/>
                </a:lnTo>
                <a:lnTo>
                  <a:pt x="2805" y="256"/>
                </a:lnTo>
                <a:lnTo>
                  <a:pt x="2805" y="270"/>
                </a:lnTo>
                <a:lnTo>
                  <a:pt x="2806" y="292"/>
                </a:lnTo>
                <a:lnTo>
                  <a:pt x="2806" y="282"/>
                </a:lnTo>
                <a:lnTo>
                  <a:pt x="2806" y="281"/>
                </a:lnTo>
                <a:lnTo>
                  <a:pt x="2807" y="265"/>
                </a:lnTo>
                <a:lnTo>
                  <a:pt x="2807" y="278"/>
                </a:lnTo>
                <a:lnTo>
                  <a:pt x="2807" y="276"/>
                </a:lnTo>
                <a:lnTo>
                  <a:pt x="2808" y="274"/>
                </a:lnTo>
                <a:lnTo>
                  <a:pt x="2808" y="266"/>
                </a:lnTo>
                <a:lnTo>
                  <a:pt x="2808" y="255"/>
                </a:lnTo>
                <a:lnTo>
                  <a:pt x="2809" y="273"/>
                </a:lnTo>
                <a:lnTo>
                  <a:pt x="2809" y="252"/>
                </a:lnTo>
                <a:lnTo>
                  <a:pt x="2809" y="249"/>
                </a:lnTo>
                <a:lnTo>
                  <a:pt x="2809" y="268"/>
                </a:lnTo>
                <a:lnTo>
                  <a:pt x="2810" y="268"/>
                </a:lnTo>
                <a:lnTo>
                  <a:pt x="2810" y="248"/>
                </a:lnTo>
                <a:lnTo>
                  <a:pt x="2810" y="244"/>
                </a:lnTo>
                <a:lnTo>
                  <a:pt x="2810" y="250"/>
                </a:lnTo>
                <a:lnTo>
                  <a:pt x="2811" y="234"/>
                </a:lnTo>
                <a:lnTo>
                  <a:pt x="2811" y="235"/>
                </a:lnTo>
                <a:lnTo>
                  <a:pt x="2812" y="213"/>
                </a:lnTo>
                <a:lnTo>
                  <a:pt x="2812" y="202"/>
                </a:lnTo>
                <a:lnTo>
                  <a:pt x="2812" y="205"/>
                </a:lnTo>
                <a:lnTo>
                  <a:pt x="2812" y="215"/>
                </a:lnTo>
                <a:lnTo>
                  <a:pt x="2813" y="204"/>
                </a:lnTo>
                <a:lnTo>
                  <a:pt x="2813" y="205"/>
                </a:lnTo>
                <a:lnTo>
                  <a:pt x="2813" y="205"/>
                </a:lnTo>
                <a:lnTo>
                  <a:pt x="2814" y="206"/>
                </a:lnTo>
                <a:lnTo>
                  <a:pt x="2814" y="207"/>
                </a:lnTo>
                <a:lnTo>
                  <a:pt x="2814" y="219"/>
                </a:lnTo>
                <a:lnTo>
                  <a:pt x="2815" y="212"/>
                </a:lnTo>
                <a:lnTo>
                  <a:pt x="2815" y="203"/>
                </a:lnTo>
                <a:lnTo>
                  <a:pt x="2815" y="235"/>
                </a:lnTo>
                <a:lnTo>
                  <a:pt x="2816" y="243"/>
                </a:lnTo>
                <a:lnTo>
                  <a:pt x="2816" y="234"/>
                </a:lnTo>
                <a:lnTo>
                  <a:pt x="2816" y="227"/>
                </a:lnTo>
                <a:lnTo>
                  <a:pt x="2816" y="232"/>
                </a:lnTo>
                <a:lnTo>
                  <a:pt x="2817" y="231"/>
                </a:lnTo>
                <a:lnTo>
                  <a:pt x="2817" y="234"/>
                </a:lnTo>
                <a:lnTo>
                  <a:pt x="2817" y="211"/>
                </a:lnTo>
                <a:lnTo>
                  <a:pt x="2818" y="214"/>
                </a:lnTo>
                <a:lnTo>
                  <a:pt x="2818" y="228"/>
                </a:lnTo>
                <a:lnTo>
                  <a:pt x="2818" y="232"/>
                </a:lnTo>
                <a:lnTo>
                  <a:pt x="2819" y="242"/>
                </a:lnTo>
                <a:lnTo>
                  <a:pt x="2819" y="239"/>
                </a:lnTo>
                <a:lnTo>
                  <a:pt x="2819" y="236"/>
                </a:lnTo>
                <a:lnTo>
                  <a:pt x="2820" y="233"/>
                </a:lnTo>
                <a:lnTo>
                  <a:pt x="2820" y="218"/>
                </a:lnTo>
                <a:lnTo>
                  <a:pt x="2820" y="226"/>
                </a:lnTo>
                <a:lnTo>
                  <a:pt x="2820" y="223"/>
                </a:lnTo>
                <a:lnTo>
                  <a:pt x="2821" y="240"/>
                </a:lnTo>
                <a:lnTo>
                  <a:pt x="2821" y="264"/>
                </a:lnTo>
                <a:lnTo>
                  <a:pt x="2821" y="271"/>
                </a:lnTo>
                <a:lnTo>
                  <a:pt x="2822" y="264"/>
                </a:lnTo>
                <a:lnTo>
                  <a:pt x="2822" y="278"/>
                </a:lnTo>
                <a:lnTo>
                  <a:pt x="2822" y="281"/>
                </a:lnTo>
                <a:lnTo>
                  <a:pt x="2823" y="278"/>
                </a:lnTo>
                <a:lnTo>
                  <a:pt x="2823" y="300"/>
                </a:lnTo>
                <a:lnTo>
                  <a:pt x="2823" y="292"/>
                </a:lnTo>
                <a:lnTo>
                  <a:pt x="2824" y="296"/>
                </a:lnTo>
                <a:lnTo>
                  <a:pt x="2824" y="295"/>
                </a:lnTo>
                <a:lnTo>
                  <a:pt x="2824" y="279"/>
                </a:lnTo>
                <a:lnTo>
                  <a:pt x="2824" y="266"/>
                </a:lnTo>
                <a:lnTo>
                  <a:pt x="2825" y="283"/>
                </a:lnTo>
                <a:lnTo>
                  <a:pt x="2825" y="274"/>
                </a:lnTo>
                <a:lnTo>
                  <a:pt x="2826" y="290"/>
                </a:lnTo>
                <a:lnTo>
                  <a:pt x="2826" y="299"/>
                </a:lnTo>
                <a:lnTo>
                  <a:pt x="2826" y="330"/>
                </a:lnTo>
                <a:lnTo>
                  <a:pt x="2826" y="324"/>
                </a:lnTo>
                <a:lnTo>
                  <a:pt x="2827" y="325"/>
                </a:lnTo>
                <a:lnTo>
                  <a:pt x="2827" y="291"/>
                </a:lnTo>
                <a:lnTo>
                  <a:pt x="2827" y="294"/>
                </a:lnTo>
                <a:lnTo>
                  <a:pt x="2827" y="271"/>
                </a:lnTo>
                <a:lnTo>
                  <a:pt x="2828" y="263"/>
                </a:lnTo>
                <a:lnTo>
                  <a:pt x="2828" y="256"/>
                </a:lnTo>
                <a:lnTo>
                  <a:pt x="2828" y="250"/>
                </a:lnTo>
                <a:lnTo>
                  <a:pt x="2829" y="225"/>
                </a:lnTo>
                <a:lnTo>
                  <a:pt x="2829" y="232"/>
                </a:lnTo>
                <a:lnTo>
                  <a:pt x="2829" y="230"/>
                </a:lnTo>
                <a:lnTo>
                  <a:pt x="2830" y="258"/>
                </a:lnTo>
                <a:lnTo>
                  <a:pt x="2830" y="232"/>
                </a:lnTo>
                <a:lnTo>
                  <a:pt x="2830" y="204"/>
                </a:lnTo>
                <a:lnTo>
                  <a:pt x="2831" y="220"/>
                </a:lnTo>
                <a:lnTo>
                  <a:pt x="2831" y="223"/>
                </a:lnTo>
                <a:lnTo>
                  <a:pt x="2831" y="202"/>
                </a:lnTo>
                <a:lnTo>
                  <a:pt x="2831" y="230"/>
                </a:lnTo>
                <a:lnTo>
                  <a:pt x="2832" y="226"/>
                </a:lnTo>
                <a:lnTo>
                  <a:pt x="2832" y="234"/>
                </a:lnTo>
                <a:lnTo>
                  <a:pt x="2832" y="245"/>
                </a:lnTo>
                <a:lnTo>
                  <a:pt x="2833" y="239"/>
                </a:lnTo>
                <a:lnTo>
                  <a:pt x="2833" y="230"/>
                </a:lnTo>
                <a:lnTo>
                  <a:pt x="2833" y="228"/>
                </a:lnTo>
                <a:lnTo>
                  <a:pt x="2834" y="220"/>
                </a:lnTo>
                <a:lnTo>
                  <a:pt x="2834" y="227"/>
                </a:lnTo>
                <a:lnTo>
                  <a:pt x="2834" y="221"/>
                </a:lnTo>
                <a:lnTo>
                  <a:pt x="2835" y="210"/>
                </a:lnTo>
                <a:lnTo>
                  <a:pt x="2835" y="206"/>
                </a:lnTo>
                <a:lnTo>
                  <a:pt x="2835" y="205"/>
                </a:lnTo>
                <a:lnTo>
                  <a:pt x="2835" y="202"/>
                </a:lnTo>
                <a:lnTo>
                  <a:pt x="2836" y="192"/>
                </a:lnTo>
                <a:lnTo>
                  <a:pt x="2836" y="185"/>
                </a:lnTo>
                <a:lnTo>
                  <a:pt x="2837" y="192"/>
                </a:lnTo>
                <a:lnTo>
                  <a:pt x="2837" y="190"/>
                </a:lnTo>
                <a:lnTo>
                  <a:pt x="2837" y="179"/>
                </a:lnTo>
                <a:lnTo>
                  <a:pt x="2837" y="235"/>
                </a:lnTo>
                <a:lnTo>
                  <a:pt x="2838" y="224"/>
                </a:lnTo>
                <a:lnTo>
                  <a:pt x="2838" y="235"/>
                </a:lnTo>
                <a:lnTo>
                  <a:pt x="2838" y="233"/>
                </a:lnTo>
                <a:lnTo>
                  <a:pt x="2839" y="221"/>
                </a:lnTo>
                <a:lnTo>
                  <a:pt x="2839" y="245"/>
                </a:lnTo>
                <a:lnTo>
                  <a:pt x="2839" y="240"/>
                </a:lnTo>
                <a:lnTo>
                  <a:pt x="2839" y="224"/>
                </a:lnTo>
                <a:lnTo>
                  <a:pt x="2840" y="229"/>
                </a:lnTo>
                <a:lnTo>
                  <a:pt x="2840" y="247"/>
                </a:lnTo>
                <a:lnTo>
                  <a:pt x="2841" y="242"/>
                </a:lnTo>
                <a:lnTo>
                  <a:pt x="2841" y="251"/>
                </a:lnTo>
                <a:lnTo>
                  <a:pt x="2841" y="247"/>
                </a:lnTo>
                <a:lnTo>
                  <a:pt x="2841" y="233"/>
                </a:lnTo>
                <a:lnTo>
                  <a:pt x="2842" y="248"/>
                </a:lnTo>
                <a:lnTo>
                  <a:pt x="2842" y="218"/>
                </a:lnTo>
                <a:lnTo>
                  <a:pt x="2842" y="211"/>
                </a:lnTo>
                <a:lnTo>
                  <a:pt x="2842" y="242"/>
                </a:lnTo>
                <a:lnTo>
                  <a:pt x="2843" y="249"/>
                </a:lnTo>
                <a:lnTo>
                  <a:pt x="2843" y="244"/>
                </a:lnTo>
                <a:lnTo>
                  <a:pt x="2843" y="232"/>
                </a:lnTo>
                <a:lnTo>
                  <a:pt x="2844" y="219"/>
                </a:lnTo>
                <a:lnTo>
                  <a:pt x="2844" y="244"/>
                </a:lnTo>
                <a:lnTo>
                  <a:pt x="2844" y="245"/>
                </a:lnTo>
                <a:lnTo>
                  <a:pt x="2845" y="245"/>
                </a:lnTo>
                <a:lnTo>
                  <a:pt x="2845" y="229"/>
                </a:lnTo>
                <a:lnTo>
                  <a:pt x="2845" y="207"/>
                </a:lnTo>
                <a:lnTo>
                  <a:pt x="2846" y="254"/>
                </a:lnTo>
                <a:lnTo>
                  <a:pt x="2846" y="246"/>
                </a:lnTo>
                <a:lnTo>
                  <a:pt x="2846" y="264"/>
                </a:lnTo>
                <a:lnTo>
                  <a:pt x="2846" y="262"/>
                </a:lnTo>
                <a:lnTo>
                  <a:pt x="2847" y="279"/>
                </a:lnTo>
                <a:lnTo>
                  <a:pt x="2847" y="290"/>
                </a:lnTo>
                <a:lnTo>
                  <a:pt x="2848" y="302"/>
                </a:lnTo>
                <a:lnTo>
                  <a:pt x="2848" y="301"/>
                </a:lnTo>
                <a:lnTo>
                  <a:pt x="2848" y="299"/>
                </a:lnTo>
                <a:lnTo>
                  <a:pt x="2848" y="305"/>
                </a:lnTo>
                <a:lnTo>
                  <a:pt x="2849" y="298"/>
                </a:lnTo>
                <a:lnTo>
                  <a:pt x="2849" y="263"/>
                </a:lnTo>
                <a:lnTo>
                  <a:pt x="2849" y="254"/>
                </a:lnTo>
                <a:lnTo>
                  <a:pt x="2850" y="259"/>
                </a:lnTo>
                <a:lnTo>
                  <a:pt x="2850" y="296"/>
                </a:lnTo>
                <a:lnTo>
                  <a:pt x="2850" y="297"/>
                </a:lnTo>
                <a:lnTo>
                  <a:pt x="2850" y="289"/>
                </a:lnTo>
                <a:lnTo>
                  <a:pt x="2851" y="301"/>
                </a:lnTo>
                <a:lnTo>
                  <a:pt x="2851" y="274"/>
                </a:lnTo>
                <a:lnTo>
                  <a:pt x="2852" y="267"/>
                </a:lnTo>
                <a:lnTo>
                  <a:pt x="2852" y="237"/>
                </a:lnTo>
                <a:lnTo>
                  <a:pt x="2852" y="222"/>
                </a:lnTo>
                <a:lnTo>
                  <a:pt x="2852" y="231"/>
                </a:lnTo>
                <a:lnTo>
                  <a:pt x="2853" y="252"/>
                </a:lnTo>
                <a:lnTo>
                  <a:pt x="2853" y="254"/>
                </a:lnTo>
                <a:lnTo>
                  <a:pt x="2853" y="248"/>
                </a:lnTo>
                <a:lnTo>
                  <a:pt x="2853" y="252"/>
                </a:lnTo>
                <a:lnTo>
                  <a:pt x="2854" y="252"/>
                </a:lnTo>
                <a:lnTo>
                  <a:pt x="2854" y="244"/>
                </a:lnTo>
                <a:lnTo>
                  <a:pt x="2854" y="284"/>
                </a:lnTo>
                <a:lnTo>
                  <a:pt x="2855" y="320"/>
                </a:lnTo>
                <a:lnTo>
                  <a:pt x="2855" y="312"/>
                </a:lnTo>
                <a:lnTo>
                  <a:pt x="2855" y="288"/>
                </a:lnTo>
                <a:lnTo>
                  <a:pt x="2856" y="285"/>
                </a:lnTo>
                <a:lnTo>
                  <a:pt x="2856" y="291"/>
                </a:lnTo>
                <a:lnTo>
                  <a:pt x="2856" y="280"/>
                </a:lnTo>
                <a:lnTo>
                  <a:pt x="2857" y="273"/>
                </a:lnTo>
                <a:lnTo>
                  <a:pt x="2857" y="272"/>
                </a:lnTo>
                <a:lnTo>
                  <a:pt x="2857" y="268"/>
                </a:lnTo>
                <a:lnTo>
                  <a:pt x="2857" y="276"/>
                </a:lnTo>
                <a:lnTo>
                  <a:pt x="2858" y="273"/>
                </a:lnTo>
                <a:lnTo>
                  <a:pt x="2858" y="246"/>
                </a:lnTo>
                <a:lnTo>
                  <a:pt x="2859" y="237"/>
                </a:lnTo>
                <a:lnTo>
                  <a:pt x="2859" y="267"/>
                </a:lnTo>
                <a:lnTo>
                  <a:pt x="2859" y="306"/>
                </a:lnTo>
                <a:lnTo>
                  <a:pt x="2859" y="296"/>
                </a:lnTo>
                <a:lnTo>
                  <a:pt x="2860" y="282"/>
                </a:lnTo>
                <a:lnTo>
                  <a:pt x="2860" y="290"/>
                </a:lnTo>
                <a:lnTo>
                  <a:pt x="2860" y="286"/>
                </a:lnTo>
                <a:lnTo>
                  <a:pt x="2861" y="266"/>
                </a:lnTo>
                <a:lnTo>
                  <a:pt x="2861" y="236"/>
                </a:lnTo>
                <a:lnTo>
                  <a:pt x="2861" y="253"/>
                </a:lnTo>
                <a:lnTo>
                  <a:pt x="2861" y="273"/>
                </a:lnTo>
                <a:lnTo>
                  <a:pt x="2862" y="250"/>
                </a:lnTo>
                <a:lnTo>
                  <a:pt x="2862" y="252"/>
                </a:lnTo>
                <a:lnTo>
                  <a:pt x="2863" y="275"/>
                </a:lnTo>
                <a:lnTo>
                  <a:pt x="2863" y="288"/>
                </a:lnTo>
                <a:lnTo>
                  <a:pt x="2863" y="278"/>
                </a:lnTo>
                <a:lnTo>
                  <a:pt x="2863" y="291"/>
                </a:lnTo>
                <a:lnTo>
                  <a:pt x="2864" y="276"/>
                </a:lnTo>
                <a:lnTo>
                  <a:pt x="2864" y="270"/>
                </a:lnTo>
                <a:lnTo>
                  <a:pt x="2864" y="289"/>
                </a:lnTo>
                <a:lnTo>
                  <a:pt x="2865" y="301"/>
                </a:lnTo>
                <a:lnTo>
                  <a:pt x="2865" y="289"/>
                </a:lnTo>
                <a:lnTo>
                  <a:pt x="2865" y="283"/>
                </a:lnTo>
                <a:lnTo>
                  <a:pt x="2865" y="294"/>
                </a:lnTo>
                <a:lnTo>
                  <a:pt x="2866" y="280"/>
                </a:lnTo>
                <a:lnTo>
                  <a:pt x="2866" y="279"/>
                </a:lnTo>
                <a:lnTo>
                  <a:pt x="2867" y="252"/>
                </a:lnTo>
                <a:lnTo>
                  <a:pt x="2867" y="254"/>
                </a:lnTo>
                <a:lnTo>
                  <a:pt x="2867" y="240"/>
                </a:lnTo>
                <a:lnTo>
                  <a:pt x="2867" y="263"/>
                </a:lnTo>
                <a:lnTo>
                  <a:pt x="2868" y="234"/>
                </a:lnTo>
                <a:lnTo>
                  <a:pt x="2868" y="243"/>
                </a:lnTo>
                <a:lnTo>
                  <a:pt x="2868" y="246"/>
                </a:lnTo>
                <a:lnTo>
                  <a:pt x="2868" y="239"/>
                </a:lnTo>
                <a:lnTo>
                  <a:pt x="2869" y="224"/>
                </a:lnTo>
                <a:lnTo>
                  <a:pt x="2869" y="250"/>
                </a:lnTo>
                <a:lnTo>
                  <a:pt x="2870" y="260"/>
                </a:lnTo>
                <a:lnTo>
                  <a:pt x="2870" y="264"/>
                </a:lnTo>
                <a:lnTo>
                  <a:pt x="2870" y="252"/>
                </a:lnTo>
                <a:lnTo>
                  <a:pt x="2870" y="242"/>
                </a:lnTo>
                <a:lnTo>
                  <a:pt x="2871" y="245"/>
                </a:lnTo>
                <a:lnTo>
                  <a:pt x="2871" y="231"/>
                </a:lnTo>
                <a:lnTo>
                  <a:pt x="2871" y="226"/>
                </a:lnTo>
                <a:lnTo>
                  <a:pt x="2872" y="238"/>
                </a:lnTo>
                <a:lnTo>
                  <a:pt x="2872" y="234"/>
                </a:lnTo>
                <a:lnTo>
                  <a:pt x="2872" y="235"/>
                </a:lnTo>
                <a:lnTo>
                  <a:pt x="2872" y="221"/>
                </a:lnTo>
                <a:lnTo>
                  <a:pt x="2873" y="242"/>
                </a:lnTo>
                <a:lnTo>
                  <a:pt x="2873" y="246"/>
                </a:lnTo>
                <a:lnTo>
                  <a:pt x="2874" y="243"/>
                </a:lnTo>
                <a:lnTo>
                  <a:pt x="2874" y="230"/>
                </a:lnTo>
                <a:lnTo>
                  <a:pt x="2874" y="231"/>
                </a:lnTo>
                <a:lnTo>
                  <a:pt x="2874" y="238"/>
                </a:lnTo>
                <a:lnTo>
                  <a:pt x="2875" y="228"/>
                </a:lnTo>
                <a:lnTo>
                  <a:pt x="2875" y="228"/>
                </a:lnTo>
                <a:lnTo>
                  <a:pt x="2875" y="216"/>
                </a:lnTo>
                <a:lnTo>
                  <a:pt x="2876" y="217"/>
                </a:lnTo>
                <a:lnTo>
                  <a:pt x="2876" y="226"/>
                </a:lnTo>
                <a:lnTo>
                  <a:pt x="2876" y="229"/>
                </a:lnTo>
                <a:lnTo>
                  <a:pt x="2876" y="239"/>
                </a:lnTo>
                <a:lnTo>
                  <a:pt x="2877" y="251"/>
                </a:lnTo>
                <a:lnTo>
                  <a:pt x="2877" y="210"/>
                </a:lnTo>
                <a:lnTo>
                  <a:pt x="2878" y="213"/>
                </a:lnTo>
                <a:lnTo>
                  <a:pt x="2878" y="225"/>
                </a:lnTo>
                <a:lnTo>
                  <a:pt x="2878" y="218"/>
                </a:lnTo>
                <a:lnTo>
                  <a:pt x="2878" y="200"/>
                </a:lnTo>
                <a:lnTo>
                  <a:pt x="2879" y="215"/>
                </a:lnTo>
                <a:lnTo>
                  <a:pt x="2879" y="223"/>
                </a:lnTo>
                <a:lnTo>
                  <a:pt x="2879" y="230"/>
                </a:lnTo>
                <a:lnTo>
                  <a:pt x="2880" y="240"/>
                </a:lnTo>
                <a:lnTo>
                  <a:pt x="2880" y="245"/>
                </a:lnTo>
                <a:lnTo>
                  <a:pt x="2880" y="239"/>
                </a:lnTo>
                <a:lnTo>
                  <a:pt x="2881" y="250"/>
                </a:lnTo>
                <a:lnTo>
                  <a:pt x="2881" y="232"/>
                </a:lnTo>
                <a:lnTo>
                  <a:pt x="2881" y="250"/>
                </a:lnTo>
                <a:lnTo>
                  <a:pt x="2882" y="234"/>
                </a:lnTo>
                <a:lnTo>
                  <a:pt x="2882" y="228"/>
                </a:lnTo>
                <a:lnTo>
                  <a:pt x="2882" y="205"/>
                </a:lnTo>
                <a:lnTo>
                  <a:pt x="2882" y="218"/>
                </a:lnTo>
                <a:lnTo>
                  <a:pt x="2883" y="228"/>
                </a:lnTo>
                <a:lnTo>
                  <a:pt x="2883" y="236"/>
                </a:lnTo>
                <a:lnTo>
                  <a:pt x="2883" y="228"/>
                </a:lnTo>
                <a:lnTo>
                  <a:pt x="2883" y="228"/>
                </a:lnTo>
                <a:lnTo>
                  <a:pt x="2884" y="243"/>
                </a:lnTo>
                <a:lnTo>
                  <a:pt x="2884" y="247"/>
                </a:lnTo>
                <a:lnTo>
                  <a:pt x="2885" y="237"/>
                </a:lnTo>
                <a:lnTo>
                  <a:pt x="2885" y="241"/>
                </a:lnTo>
                <a:lnTo>
                  <a:pt x="2885" y="264"/>
                </a:lnTo>
                <a:lnTo>
                  <a:pt x="2885" y="230"/>
                </a:lnTo>
                <a:lnTo>
                  <a:pt x="2886" y="234"/>
                </a:lnTo>
                <a:lnTo>
                  <a:pt x="2886" y="254"/>
                </a:lnTo>
                <a:lnTo>
                  <a:pt x="2886" y="259"/>
                </a:lnTo>
                <a:lnTo>
                  <a:pt x="2887" y="287"/>
                </a:lnTo>
                <a:lnTo>
                  <a:pt x="2887" y="314"/>
                </a:lnTo>
                <a:lnTo>
                  <a:pt x="2887" y="323"/>
                </a:lnTo>
                <a:lnTo>
                  <a:pt x="2888" y="322"/>
                </a:lnTo>
                <a:lnTo>
                  <a:pt x="2888" y="301"/>
                </a:lnTo>
                <a:lnTo>
                  <a:pt x="2888" y="281"/>
                </a:lnTo>
                <a:lnTo>
                  <a:pt x="2889" y="275"/>
                </a:lnTo>
                <a:lnTo>
                  <a:pt x="2889" y="283"/>
                </a:lnTo>
                <a:lnTo>
                  <a:pt x="2889" y="288"/>
                </a:lnTo>
                <a:lnTo>
                  <a:pt x="2889" y="270"/>
                </a:lnTo>
                <a:lnTo>
                  <a:pt x="2890" y="261"/>
                </a:lnTo>
                <a:lnTo>
                  <a:pt x="2890" y="272"/>
                </a:lnTo>
                <a:lnTo>
                  <a:pt x="2890" y="275"/>
                </a:lnTo>
                <a:lnTo>
                  <a:pt x="2891" y="272"/>
                </a:lnTo>
                <a:lnTo>
                  <a:pt x="2891" y="255"/>
                </a:lnTo>
                <a:lnTo>
                  <a:pt x="2891" y="255"/>
                </a:lnTo>
                <a:lnTo>
                  <a:pt x="2892" y="281"/>
                </a:lnTo>
                <a:lnTo>
                  <a:pt x="2892" y="274"/>
                </a:lnTo>
                <a:lnTo>
                  <a:pt x="2892" y="269"/>
                </a:lnTo>
                <a:lnTo>
                  <a:pt x="2893" y="240"/>
                </a:lnTo>
                <a:lnTo>
                  <a:pt x="2893" y="234"/>
                </a:lnTo>
                <a:lnTo>
                  <a:pt x="2893" y="221"/>
                </a:lnTo>
                <a:lnTo>
                  <a:pt x="2893" y="236"/>
                </a:lnTo>
                <a:lnTo>
                  <a:pt x="2894" y="252"/>
                </a:lnTo>
                <a:lnTo>
                  <a:pt x="2894" y="257"/>
                </a:lnTo>
                <a:lnTo>
                  <a:pt x="2894" y="271"/>
                </a:lnTo>
                <a:lnTo>
                  <a:pt x="2894" y="264"/>
                </a:lnTo>
                <a:lnTo>
                  <a:pt x="2895" y="254"/>
                </a:lnTo>
                <a:lnTo>
                  <a:pt x="2895" y="276"/>
                </a:lnTo>
                <a:lnTo>
                  <a:pt x="2896" y="274"/>
                </a:lnTo>
                <a:lnTo>
                  <a:pt x="2896" y="270"/>
                </a:lnTo>
                <a:lnTo>
                  <a:pt x="2896" y="289"/>
                </a:lnTo>
                <a:lnTo>
                  <a:pt x="2896" y="269"/>
                </a:lnTo>
                <a:lnTo>
                  <a:pt x="2897" y="270"/>
                </a:lnTo>
                <a:lnTo>
                  <a:pt x="2897" y="263"/>
                </a:lnTo>
                <a:lnTo>
                  <a:pt x="2897" y="264"/>
                </a:lnTo>
                <a:lnTo>
                  <a:pt x="2898" y="254"/>
                </a:lnTo>
                <a:lnTo>
                  <a:pt x="2898" y="256"/>
                </a:lnTo>
                <a:lnTo>
                  <a:pt x="2899" y="252"/>
                </a:lnTo>
                <a:lnTo>
                  <a:pt x="2899" y="270"/>
                </a:lnTo>
                <a:lnTo>
                  <a:pt x="2899" y="244"/>
                </a:lnTo>
                <a:lnTo>
                  <a:pt x="2899" y="244"/>
                </a:lnTo>
                <a:lnTo>
                  <a:pt x="2900" y="238"/>
                </a:lnTo>
                <a:lnTo>
                  <a:pt x="2900" y="242"/>
                </a:lnTo>
                <a:lnTo>
                  <a:pt x="2900" y="238"/>
                </a:lnTo>
                <a:lnTo>
                  <a:pt x="2900" y="252"/>
                </a:lnTo>
                <a:lnTo>
                  <a:pt x="2901" y="222"/>
                </a:lnTo>
                <a:lnTo>
                  <a:pt x="2901" y="188"/>
                </a:lnTo>
                <a:lnTo>
                  <a:pt x="2901" y="187"/>
                </a:lnTo>
                <a:lnTo>
                  <a:pt x="2902" y="229"/>
                </a:lnTo>
                <a:lnTo>
                  <a:pt x="2902" y="215"/>
                </a:lnTo>
                <a:lnTo>
                  <a:pt x="2902" y="247"/>
                </a:lnTo>
                <a:lnTo>
                  <a:pt x="2903" y="266"/>
                </a:lnTo>
                <a:lnTo>
                  <a:pt x="2903" y="223"/>
                </a:lnTo>
                <a:lnTo>
                  <a:pt x="2903" y="222"/>
                </a:lnTo>
                <a:lnTo>
                  <a:pt x="2904" y="270"/>
                </a:lnTo>
                <a:lnTo>
                  <a:pt x="2904" y="258"/>
                </a:lnTo>
                <a:lnTo>
                  <a:pt x="2904" y="260"/>
                </a:lnTo>
                <a:lnTo>
                  <a:pt x="2904" y="274"/>
                </a:lnTo>
                <a:lnTo>
                  <a:pt x="2905" y="268"/>
                </a:lnTo>
                <a:lnTo>
                  <a:pt x="2905" y="264"/>
                </a:lnTo>
                <a:lnTo>
                  <a:pt x="2905" y="270"/>
                </a:lnTo>
                <a:lnTo>
                  <a:pt x="2906" y="264"/>
                </a:lnTo>
                <a:lnTo>
                  <a:pt x="2906" y="265"/>
                </a:lnTo>
                <a:lnTo>
                  <a:pt x="2906" y="274"/>
                </a:lnTo>
                <a:lnTo>
                  <a:pt x="2907" y="287"/>
                </a:lnTo>
                <a:lnTo>
                  <a:pt x="2907" y="278"/>
                </a:lnTo>
                <a:lnTo>
                  <a:pt x="2907" y="284"/>
                </a:lnTo>
                <a:lnTo>
                  <a:pt x="2908" y="263"/>
                </a:lnTo>
                <a:lnTo>
                  <a:pt x="2908" y="262"/>
                </a:lnTo>
                <a:lnTo>
                  <a:pt x="2908" y="257"/>
                </a:lnTo>
                <a:lnTo>
                  <a:pt x="2908" y="273"/>
                </a:lnTo>
                <a:lnTo>
                  <a:pt x="2909" y="276"/>
                </a:lnTo>
                <a:lnTo>
                  <a:pt x="2909" y="287"/>
                </a:lnTo>
                <a:lnTo>
                  <a:pt x="2910" y="255"/>
                </a:lnTo>
                <a:lnTo>
                  <a:pt x="2910" y="255"/>
                </a:lnTo>
                <a:lnTo>
                  <a:pt x="2910" y="250"/>
                </a:lnTo>
                <a:lnTo>
                  <a:pt x="2910" y="265"/>
                </a:lnTo>
                <a:lnTo>
                  <a:pt x="2911" y="273"/>
                </a:lnTo>
                <a:lnTo>
                  <a:pt x="2911" y="261"/>
                </a:lnTo>
                <a:lnTo>
                  <a:pt x="2911" y="261"/>
                </a:lnTo>
                <a:lnTo>
                  <a:pt x="2911" y="242"/>
                </a:lnTo>
                <a:lnTo>
                  <a:pt x="2912" y="236"/>
                </a:lnTo>
                <a:lnTo>
                  <a:pt x="2912" y="244"/>
                </a:lnTo>
                <a:lnTo>
                  <a:pt x="2912" y="240"/>
                </a:lnTo>
                <a:lnTo>
                  <a:pt x="2913" y="244"/>
                </a:lnTo>
                <a:lnTo>
                  <a:pt x="2913" y="224"/>
                </a:lnTo>
                <a:lnTo>
                  <a:pt x="2913" y="238"/>
                </a:lnTo>
                <a:lnTo>
                  <a:pt x="2914" y="249"/>
                </a:lnTo>
                <a:lnTo>
                  <a:pt x="2914" y="253"/>
                </a:lnTo>
                <a:lnTo>
                  <a:pt x="2914" y="237"/>
                </a:lnTo>
                <a:lnTo>
                  <a:pt x="2915" y="246"/>
                </a:lnTo>
                <a:lnTo>
                  <a:pt x="2915" y="238"/>
                </a:lnTo>
                <a:lnTo>
                  <a:pt x="2915" y="240"/>
                </a:lnTo>
                <a:lnTo>
                  <a:pt x="2915" y="252"/>
                </a:lnTo>
                <a:lnTo>
                  <a:pt x="2916" y="234"/>
                </a:lnTo>
                <a:lnTo>
                  <a:pt x="2916" y="214"/>
                </a:lnTo>
                <a:lnTo>
                  <a:pt x="2916" y="227"/>
                </a:lnTo>
                <a:lnTo>
                  <a:pt x="2917" y="239"/>
                </a:lnTo>
                <a:lnTo>
                  <a:pt x="2917" y="246"/>
                </a:lnTo>
                <a:lnTo>
                  <a:pt x="2917" y="260"/>
                </a:lnTo>
                <a:lnTo>
                  <a:pt x="2918" y="249"/>
                </a:lnTo>
                <a:lnTo>
                  <a:pt x="2918" y="257"/>
                </a:lnTo>
                <a:lnTo>
                  <a:pt x="2918" y="281"/>
                </a:lnTo>
                <a:lnTo>
                  <a:pt x="2919" y="279"/>
                </a:lnTo>
                <a:lnTo>
                  <a:pt x="2919" y="270"/>
                </a:lnTo>
                <a:lnTo>
                  <a:pt x="2919" y="251"/>
                </a:lnTo>
                <a:lnTo>
                  <a:pt x="2919" y="269"/>
                </a:lnTo>
                <a:lnTo>
                  <a:pt x="2920" y="251"/>
                </a:lnTo>
                <a:lnTo>
                  <a:pt x="2920" y="253"/>
                </a:lnTo>
                <a:lnTo>
                  <a:pt x="2921" y="297"/>
                </a:lnTo>
                <a:lnTo>
                  <a:pt x="2921" y="264"/>
                </a:lnTo>
                <a:lnTo>
                  <a:pt x="2921" y="268"/>
                </a:lnTo>
                <a:lnTo>
                  <a:pt x="2921" y="258"/>
                </a:lnTo>
                <a:lnTo>
                  <a:pt x="2922" y="244"/>
                </a:lnTo>
                <a:lnTo>
                  <a:pt x="2922" y="248"/>
                </a:lnTo>
                <a:lnTo>
                  <a:pt x="2922" y="247"/>
                </a:lnTo>
                <a:lnTo>
                  <a:pt x="2923" y="257"/>
                </a:lnTo>
                <a:lnTo>
                  <a:pt x="2923" y="242"/>
                </a:lnTo>
                <a:lnTo>
                  <a:pt x="2923" y="238"/>
                </a:lnTo>
                <a:lnTo>
                  <a:pt x="2923" y="224"/>
                </a:lnTo>
                <a:lnTo>
                  <a:pt x="2924" y="202"/>
                </a:lnTo>
                <a:lnTo>
                  <a:pt x="2924" y="176"/>
                </a:lnTo>
                <a:lnTo>
                  <a:pt x="2925" y="216"/>
                </a:lnTo>
                <a:lnTo>
                  <a:pt x="2925" y="216"/>
                </a:lnTo>
                <a:lnTo>
                  <a:pt x="2925" y="234"/>
                </a:lnTo>
                <a:lnTo>
                  <a:pt x="2925" y="233"/>
                </a:lnTo>
                <a:lnTo>
                  <a:pt x="2926" y="243"/>
                </a:lnTo>
                <a:lnTo>
                  <a:pt x="2926" y="223"/>
                </a:lnTo>
                <a:lnTo>
                  <a:pt x="2926" y="233"/>
                </a:lnTo>
                <a:lnTo>
                  <a:pt x="2926" y="241"/>
                </a:lnTo>
                <a:lnTo>
                  <a:pt x="2927" y="287"/>
                </a:lnTo>
                <a:lnTo>
                  <a:pt x="2927" y="278"/>
                </a:lnTo>
                <a:lnTo>
                  <a:pt x="2927" y="277"/>
                </a:lnTo>
                <a:lnTo>
                  <a:pt x="2928" y="272"/>
                </a:lnTo>
                <a:lnTo>
                  <a:pt x="2928" y="289"/>
                </a:lnTo>
                <a:lnTo>
                  <a:pt x="2928" y="274"/>
                </a:lnTo>
                <a:lnTo>
                  <a:pt x="2929" y="277"/>
                </a:lnTo>
                <a:lnTo>
                  <a:pt x="2929" y="264"/>
                </a:lnTo>
                <a:lnTo>
                  <a:pt x="2929" y="271"/>
                </a:lnTo>
                <a:lnTo>
                  <a:pt x="2930" y="269"/>
                </a:lnTo>
                <a:lnTo>
                  <a:pt x="2930" y="254"/>
                </a:lnTo>
                <a:lnTo>
                  <a:pt x="2930" y="272"/>
                </a:lnTo>
                <a:lnTo>
                  <a:pt x="2930" y="276"/>
                </a:lnTo>
                <a:lnTo>
                  <a:pt x="2931" y="272"/>
                </a:lnTo>
                <a:lnTo>
                  <a:pt x="2931" y="253"/>
                </a:lnTo>
                <a:lnTo>
                  <a:pt x="2932" y="267"/>
                </a:lnTo>
                <a:lnTo>
                  <a:pt x="2932" y="287"/>
                </a:lnTo>
                <a:lnTo>
                  <a:pt x="2932" y="268"/>
                </a:lnTo>
                <a:lnTo>
                  <a:pt x="2932" y="265"/>
                </a:lnTo>
                <a:lnTo>
                  <a:pt x="2933" y="280"/>
                </a:lnTo>
                <a:lnTo>
                  <a:pt x="2933" y="276"/>
                </a:lnTo>
                <a:lnTo>
                  <a:pt x="2933" y="264"/>
                </a:lnTo>
                <a:lnTo>
                  <a:pt x="2934" y="281"/>
                </a:lnTo>
                <a:lnTo>
                  <a:pt x="2934" y="259"/>
                </a:lnTo>
                <a:lnTo>
                  <a:pt x="2934" y="253"/>
                </a:lnTo>
                <a:lnTo>
                  <a:pt x="2934" y="273"/>
                </a:lnTo>
                <a:lnTo>
                  <a:pt x="2935" y="276"/>
                </a:lnTo>
                <a:lnTo>
                  <a:pt x="2935" y="268"/>
                </a:lnTo>
                <a:lnTo>
                  <a:pt x="2936" y="269"/>
                </a:lnTo>
                <a:lnTo>
                  <a:pt x="2936" y="280"/>
                </a:lnTo>
                <a:lnTo>
                  <a:pt x="2936" y="269"/>
                </a:lnTo>
                <a:lnTo>
                  <a:pt x="2936" y="252"/>
                </a:lnTo>
                <a:lnTo>
                  <a:pt x="2937" y="231"/>
                </a:lnTo>
                <a:lnTo>
                  <a:pt x="2937" y="238"/>
                </a:lnTo>
                <a:lnTo>
                  <a:pt x="2937" y="226"/>
                </a:lnTo>
                <a:lnTo>
                  <a:pt x="2937" y="257"/>
                </a:lnTo>
                <a:lnTo>
                  <a:pt x="2938" y="240"/>
                </a:lnTo>
                <a:lnTo>
                  <a:pt x="2938" y="249"/>
                </a:lnTo>
                <a:lnTo>
                  <a:pt x="2938" y="264"/>
                </a:lnTo>
                <a:lnTo>
                  <a:pt x="2939" y="252"/>
                </a:lnTo>
                <a:lnTo>
                  <a:pt x="2939" y="262"/>
                </a:lnTo>
                <a:lnTo>
                  <a:pt x="2940" y="248"/>
                </a:lnTo>
                <a:lnTo>
                  <a:pt x="2940" y="247"/>
                </a:lnTo>
                <a:lnTo>
                  <a:pt x="2940" y="259"/>
                </a:lnTo>
                <a:lnTo>
                  <a:pt x="2940" y="257"/>
                </a:lnTo>
                <a:lnTo>
                  <a:pt x="2941" y="257"/>
                </a:lnTo>
                <a:lnTo>
                  <a:pt x="2941" y="251"/>
                </a:lnTo>
                <a:lnTo>
                  <a:pt x="2941" y="257"/>
                </a:lnTo>
                <a:lnTo>
                  <a:pt x="2941" y="243"/>
                </a:lnTo>
                <a:lnTo>
                  <a:pt x="2942" y="227"/>
                </a:lnTo>
                <a:lnTo>
                  <a:pt x="2942" y="219"/>
                </a:lnTo>
                <a:lnTo>
                  <a:pt x="2943" y="243"/>
                </a:lnTo>
                <a:lnTo>
                  <a:pt x="2943" y="240"/>
                </a:lnTo>
                <a:lnTo>
                  <a:pt x="2943" y="206"/>
                </a:lnTo>
                <a:lnTo>
                  <a:pt x="2943" y="215"/>
                </a:lnTo>
                <a:lnTo>
                  <a:pt x="2944" y="235"/>
                </a:lnTo>
                <a:lnTo>
                  <a:pt x="2944" y="238"/>
                </a:lnTo>
                <a:lnTo>
                  <a:pt x="2944" y="244"/>
                </a:lnTo>
                <a:lnTo>
                  <a:pt x="2945" y="260"/>
                </a:lnTo>
                <a:lnTo>
                  <a:pt x="2945" y="267"/>
                </a:lnTo>
                <a:lnTo>
                  <a:pt x="2945" y="271"/>
                </a:lnTo>
                <a:lnTo>
                  <a:pt x="2945" y="266"/>
                </a:lnTo>
                <a:lnTo>
                  <a:pt x="2946" y="262"/>
                </a:lnTo>
                <a:lnTo>
                  <a:pt x="2946" y="275"/>
                </a:lnTo>
                <a:lnTo>
                  <a:pt x="2947" y="285"/>
                </a:lnTo>
                <a:lnTo>
                  <a:pt x="2947" y="273"/>
                </a:lnTo>
                <a:lnTo>
                  <a:pt x="2947" y="285"/>
                </a:lnTo>
                <a:lnTo>
                  <a:pt x="2947" y="246"/>
                </a:lnTo>
                <a:lnTo>
                  <a:pt x="2948" y="256"/>
                </a:lnTo>
                <a:lnTo>
                  <a:pt x="2948" y="255"/>
                </a:lnTo>
                <a:lnTo>
                  <a:pt x="2948" y="266"/>
                </a:lnTo>
                <a:lnTo>
                  <a:pt x="2949" y="251"/>
                </a:lnTo>
                <a:lnTo>
                  <a:pt x="2949" y="263"/>
                </a:lnTo>
                <a:lnTo>
                  <a:pt x="2949" y="271"/>
                </a:lnTo>
                <a:lnTo>
                  <a:pt x="2949" y="290"/>
                </a:lnTo>
                <a:lnTo>
                  <a:pt x="2950" y="299"/>
                </a:lnTo>
                <a:lnTo>
                  <a:pt x="2950" y="285"/>
                </a:lnTo>
                <a:lnTo>
                  <a:pt x="2951" y="269"/>
                </a:lnTo>
                <a:lnTo>
                  <a:pt x="2951" y="266"/>
                </a:lnTo>
                <a:lnTo>
                  <a:pt x="2951" y="267"/>
                </a:lnTo>
                <a:lnTo>
                  <a:pt x="2951" y="289"/>
                </a:lnTo>
                <a:lnTo>
                  <a:pt x="2952" y="312"/>
                </a:lnTo>
                <a:lnTo>
                  <a:pt x="2952" y="308"/>
                </a:lnTo>
                <a:lnTo>
                  <a:pt x="2952" y="326"/>
                </a:lnTo>
                <a:lnTo>
                  <a:pt x="2952" y="339"/>
                </a:lnTo>
                <a:lnTo>
                  <a:pt x="2953" y="327"/>
                </a:lnTo>
                <a:lnTo>
                  <a:pt x="2953" y="305"/>
                </a:lnTo>
                <a:lnTo>
                  <a:pt x="2954" y="320"/>
                </a:lnTo>
                <a:lnTo>
                  <a:pt x="2954" y="298"/>
                </a:lnTo>
                <a:lnTo>
                  <a:pt x="2954" y="313"/>
                </a:lnTo>
                <a:lnTo>
                  <a:pt x="2954" y="313"/>
                </a:lnTo>
                <a:lnTo>
                  <a:pt x="2955" y="302"/>
                </a:lnTo>
                <a:lnTo>
                  <a:pt x="2955" y="287"/>
                </a:lnTo>
                <a:lnTo>
                  <a:pt x="2955" y="279"/>
                </a:lnTo>
                <a:lnTo>
                  <a:pt x="2956" y="284"/>
                </a:lnTo>
                <a:lnTo>
                  <a:pt x="2956" y="290"/>
                </a:lnTo>
                <a:lnTo>
                  <a:pt x="2956" y="269"/>
                </a:lnTo>
                <a:lnTo>
                  <a:pt x="2956" y="298"/>
                </a:lnTo>
                <a:lnTo>
                  <a:pt x="2957" y="252"/>
                </a:lnTo>
                <a:lnTo>
                  <a:pt x="2957" y="278"/>
                </a:lnTo>
                <a:lnTo>
                  <a:pt x="2958" y="256"/>
                </a:lnTo>
                <a:lnTo>
                  <a:pt x="2958" y="268"/>
                </a:lnTo>
                <a:lnTo>
                  <a:pt x="2958" y="249"/>
                </a:lnTo>
                <a:lnTo>
                  <a:pt x="2958" y="225"/>
                </a:lnTo>
                <a:lnTo>
                  <a:pt x="2959" y="208"/>
                </a:lnTo>
                <a:lnTo>
                  <a:pt x="2959" y="198"/>
                </a:lnTo>
                <a:lnTo>
                  <a:pt x="2959" y="221"/>
                </a:lnTo>
                <a:lnTo>
                  <a:pt x="2960" y="244"/>
                </a:lnTo>
                <a:lnTo>
                  <a:pt x="2960" y="229"/>
                </a:lnTo>
                <a:lnTo>
                  <a:pt x="2960" y="234"/>
                </a:lnTo>
                <a:lnTo>
                  <a:pt x="2961" y="245"/>
                </a:lnTo>
                <a:lnTo>
                  <a:pt x="2961" y="233"/>
                </a:lnTo>
                <a:lnTo>
                  <a:pt x="2961" y="236"/>
                </a:lnTo>
                <a:lnTo>
                  <a:pt x="2962" y="223"/>
                </a:lnTo>
                <a:lnTo>
                  <a:pt x="2962" y="217"/>
                </a:lnTo>
                <a:lnTo>
                  <a:pt x="2962" y="227"/>
                </a:lnTo>
                <a:lnTo>
                  <a:pt x="2962" y="216"/>
                </a:lnTo>
                <a:lnTo>
                  <a:pt x="2963" y="217"/>
                </a:lnTo>
                <a:lnTo>
                  <a:pt x="2963" y="221"/>
                </a:lnTo>
                <a:lnTo>
                  <a:pt x="2963" y="204"/>
                </a:lnTo>
                <a:lnTo>
                  <a:pt x="2964" y="216"/>
                </a:lnTo>
                <a:lnTo>
                  <a:pt x="2964" y="236"/>
                </a:lnTo>
                <a:lnTo>
                  <a:pt x="2964" y="220"/>
                </a:lnTo>
                <a:lnTo>
                  <a:pt x="2965" y="207"/>
                </a:lnTo>
                <a:lnTo>
                  <a:pt x="2965" y="222"/>
                </a:lnTo>
                <a:lnTo>
                  <a:pt x="2965" y="230"/>
                </a:lnTo>
                <a:lnTo>
                  <a:pt x="2966" y="220"/>
                </a:lnTo>
                <a:lnTo>
                  <a:pt x="2966" y="233"/>
                </a:lnTo>
                <a:lnTo>
                  <a:pt x="2966" y="273"/>
                </a:lnTo>
                <a:lnTo>
                  <a:pt x="2966" y="243"/>
                </a:lnTo>
                <a:lnTo>
                  <a:pt x="2967" y="220"/>
                </a:lnTo>
                <a:lnTo>
                  <a:pt x="2967" y="265"/>
                </a:lnTo>
                <a:lnTo>
                  <a:pt x="2967" y="307"/>
                </a:lnTo>
                <a:lnTo>
                  <a:pt x="2967" y="290"/>
                </a:lnTo>
                <a:lnTo>
                  <a:pt x="2968" y="291"/>
                </a:lnTo>
                <a:lnTo>
                  <a:pt x="2968" y="304"/>
                </a:lnTo>
                <a:lnTo>
                  <a:pt x="2969" y="307"/>
                </a:lnTo>
                <a:lnTo>
                  <a:pt x="2969" y="308"/>
                </a:lnTo>
                <a:lnTo>
                  <a:pt x="2969" y="309"/>
                </a:lnTo>
                <a:lnTo>
                  <a:pt x="2969" y="319"/>
                </a:lnTo>
                <a:lnTo>
                  <a:pt x="2970" y="315"/>
                </a:lnTo>
                <a:lnTo>
                  <a:pt x="2970" y="318"/>
                </a:lnTo>
                <a:lnTo>
                  <a:pt x="2970" y="324"/>
                </a:lnTo>
                <a:lnTo>
                  <a:pt x="2971" y="319"/>
                </a:lnTo>
                <a:lnTo>
                  <a:pt x="2971" y="320"/>
                </a:lnTo>
                <a:lnTo>
                  <a:pt x="2971" y="293"/>
                </a:lnTo>
                <a:lnTo>
                  <a:pt x="2972" y="307"/>
                </a:lnTo>
                <a:lnTo>
                  <a:pt x="2972" y="324"/>
                </a:lnTo>
                <a:lnTo>
                  <a:pt x="2972" y="324"/>
                </a:lnTo>
                <a:lnTo>
                  <a:pt x="2973" y="334"/>
                </a:lnTo>
                <a:lnTo>
                  <a:pt x="2973" y="335"/>
                </a:lnTo>
                <a:lnTo>
                  <a:pt x="2973" y="327"/>
                </a:lnTo>
                <a:lnTo>
                  <a:pt x="2973" y="320"/>
                </a:lnTo>
                <a:lnTo>
                  <a:pt x="2974" y="343"/>
                </a:lnTo>
                <a:lnTo>
                  <a:pt x="2974" y="291"/>
                </a:lnTo>
                <a:lnTo>
                  <a:pt x="2974" y="312"/>
                </a:lnTo>
                <a:lnTo>
                  <a:pt x="2975" y="283"/>
                </a:lnTo>
                <a:lnTo>
                  <a:pt x="2975" y="302"/>
                </a:lnTo>
                <a:lnTo>
                  <a:pt x="2975" y="281"/>
                </a:lnTo>
                <a:lnTo>
                  <a:pt x="2976" y="302"/>
                </a:lnTo>
                <a:lnTo>
                  <a:pt x="2976" y="274"/>
                </a:lnTo>
                <a:lnTo>
                  <a:pt x="2976" y="261"/>
                </a:lnTo>
                <a:lnTo>
                  <a:pt x="2977" y="285"/>
                </a:lnTo>
                <a:lnTo>
                  <a:pt x="2977" y="305"/>
                </a:lnTo>
                <a:lnTo>
                  <a:pt x="2977" y="305"/>
                </a:lnTo>
                <a:lnTo>
                  <a:pt x="2977" y="299"/>
                </a:lnTo>
                <a:lnTo>
                  <a:pt x="2978" y="311"/>
                </a:lnTo>
                <a:lnTo>
                  <a:pt x="2978" y="301"/>
                </a:lnTo>
                <a:lnTo>
                  <a:pt x="2978" y="293"/>
                </a:lnTo>
                <a:lnTo>
                  <a:pt x="2978" y="311"/>
                </a:lnTo>
                <a:lnTo>
                  <a:pt x="2979" y="291"/>
                </a:lnTo>
                <a:lnTo>
                  <a:pt x="2979" y="297"/>
                </a:lnTo>
                <a:lnTo>
                  <a:pt x="2980" y="303"/>
                </a:lnTo>
                <a:lnTo>
                  <a:pt x="2980" y="331"/>
                </a:lnTo>
                <a:lnTo>
                  <a:pt x="2980" y="290"/>
                </a:lnTo>
                <a:lnTo>
                  <a:pt x="2981" y="291"/>
                </a:lnTo>
                <a:lnTo>
                  <a:pt x="2981" y="277"/>
                </a:lnTo>
                <a:lnTo>
                  <a:pt x="2981" y="286"/>
                </a:lnTo>
                <a:lnTo>
                  <a:pt x="2981" y="277"/>
                </a:lnTo>
                <a:lnTo>
                  <a:pt x="2982" y="289"/>
                </a:lnTo>
                <a:lnTo>
                  <a:pt x="2982" y="285"/>
                </a:lnTo>
                <a:lnTo>
                  <a:pt x="2983" y="284"/>
                </a:lnTo>
                <a:lnTo>
                  <a:pt x="2983" y="345"/>
                </a:lnTo>
                <a:lnTo>
                  <a:pt x="2983" y="280"/>
                </a:lnTo>
                <a:lnTo>
                  <a:pt x="2983" y="252"/>
                </a:lnTo>
                <a:lnTo>
                  <a:pt x="2984" y="241"/>
                </a:lnTo>
                <a:lnTo>
                  <a:pt x="2984" y="278"/>
                </a:lnTo>
                <a:lnTo>
                  <a:pt x="2984" y="289"/>
                </a:lnTo>
                <a:lnTo>
                  <a:pt x="2984" y="291"/>
                </a:lnTo>
                <a:lnTo>
                  <a:pt x="2985" y="321"/>
                </a:lnTo>
                <a:lnTo>
                  <a:pt x="2985" y="304"/>
                </a:lnTo>
                <a:lnTo>
                  <a:pt x="2985" y="318"/>
                </a:lnTo>
                <a:lnTo>
                  <a:pt x="2986" y="298"/>
                </a:lnTo>
                <a:lnTo>
                  <a:pt x="2986" y="297"/>
                </a:lnTo>
                <a:lnTo>
                  <a:pt x="2986" y="291"/>
                </a:lnTo>
                <a:lnTo>
                  <a:pt x="2987" y="283"/>
                </a:lnTo>
                <a:lnTo>
                  <a:pt x="2987" y="287"/>
                </a:lnTo>
                <a:lnTo>
                  <a:pt x="2987" y="289"/>
                </a:lnTo>
                <a:lnTo>
                  <a:pt x="2988" y="296"/>
                </a:lnTo>
                <a:lnTo>
                  <a:pt x="2988" y="272"/>
                </a:lnTo>
                <a:lnTo>
                  <a:pt x="2988" y="280"/>
                </a:lnTo>
                <a:lnTo>
                  <a:pt x="2988" y="263"/>
                </a:lnTo>
                <a:lnTo>
                  <a:pt x="2989" y="253"/>
                </a:lnTo>
                <a:lnTo>
                  <a:pt x="2989" y="273"/>
                </a:lnTo>
                <a:lnTo>
                  <a:pt x="2989" y="274"/>
                </a:lnTo>
                <a:lnTo>
                  <a:pt x="2990" y="260"/>
                </a:lnTo>
                <a:lnTo>
                  <a:pt x="2990" y="288"/>
                </a:lnTo>
                <a:lnTo>
                  <a:pt x="2990" y="262"/>
                </a:lnTo>
                <a:lnTo>
                  <a:pt x="2991" y="274"/>
                </a:lnTo>
                <a:lnTo>
                  <a:pt x="2991" y="284"/>
                </a:lnTo>
                <a:lnTo>
                  <a:pt x="2991" y="292"/>
                </a:lnTo>
                <a:lnTo>
                  <a:pt x="2992" y="290"/>
                </a:lnTo>
                <a:lnTo>
                  <a:pt x="2992" y="316"/>
                </a:lnTo>
                <a:lnTo>
                  <a:pt x="2992" y="284"/>
                </a:lnTo>
                <a:lnTo>
                  <a:pt x="2992" y="284"/>
                </a:lnTo>
                <a:lnTo>
                  <a:pt x="2993" y="278"/>
                </a:lnTo>
                <a:lnTo>
                  <a:pt x="2993" y="281"/>
                </a:lnTo>
                <a:lnTo>
                  <a:pt x="2994" y="280"/>
                </a:lnTo>
                <a:lnTo>
                  <a:pt x="2994" y="271"/>
                </a:lnTo>
                <a:lnTo>
                  <a:pt x="2994" y="273"/>
                </a:lnTo>
                <a:lnTo>
                  <a:pt x="2994" y="281"/>
                </a:lnTo>
                <a:lnTo>
                  <a:pt x="2995" y="307"/>
                </a:lnTo>
                <a:lnTo>
                  <a:pt x="2995" y="289"/>
                </a:lnTo>
                <a:lnTo>
                  <a:pt x="2995" y="314"/>
                </a:lnTo>
                <a:lnTo>
                  <a:pt x="2995" y="301"/>
                </a:lnTo>
                <a:lnTo>
                  <a:pt x="2996" y="308"/>
                </a:lnTo>
                <a:lnTo>
                  <a:pt x="2996" y="283"/>
                </a:lnTo>
                <a:lnTo>
                  <a:pt x="2996" y="288"/>
                </a:lnTo>
                <a:lnTo>
                  <a:pt x="2997" y="287"/>
                </a:lnTo>
                <a:lnTo>
                  <a:pt x="2997" y="265"/>
                </a:lnTo>
                <a:lnTo>
                  <a:pt x="2997" y="270"/>
                </a:lnTo>
                <a:lnTo>
                  <a:pt x="2998" y="257"/>
                </a:lnTo>
                <a:lnTo>
                  <a:pt x="2998" y="284"/>
                </a:lnTo>
                <a:lnTo>
                  <a:pt x="2998" y="276"/>
                </a:lnTo>
                <a:lnTo>
                  <a:pt x="2999" y="272"/>
                </a:lnTo>
                <a:lnTo>
                  <a:pt x="2999" y="276"/>
                </a:lnTo>
                <a:lnTo>
                  <a:pt x="2999" y="279"/>
                </a:lnTo>
                <a:lnTo>
                  <a:pt x="2999" y="281"/>
                </a:lnTo>
                <a:lnTo>
                  <a:pt x="3000" y="274"/>
                </a:lnTo>
                <a:lnTo>
                  <a:pt x="3000" y="276"/>
                </a:lnTo>
                <a:lnTo>
                  <a:pt x="3000" y="299"/>
                </a:lnTo>
                <a:lnTo>
                  <a:pt x="3001" y="289"/>
                </a:lnTo>
                <a:lnTo>
                  <a:pt x="3001" y="270"/>
                </a:lnTo>
                <a:lnTo>
                  <a:pt x="3001" y="274"/>
                </a:lnTo>
                <a:lnTo>
                  <a:pt x="3002" y="273"/>
                </a:lnTo>
                <a:lnTo>
                  <a:pt x="3002" y="287"/>
                </a:lnTo>
                <a:lnTo>
                  <a:pt x="3002" y="278"/>
                </a:lnTo>
                <a:lnTo>
                  <a:pt x="3003" y="288"/>
                </a:lnTo>
                <a:lnTo>
                  <a:pt x="3003" y="297"/>
                </a:lnTo>
                <a:lnTo>
                  <a:pt x="3003" y="283"/>
                </a:lnTo>
                <a:lnTo>
                  <a:pt x="3003" y="276"/>
                </a:lnTo>
                <a:lnTo>
                  <a:pt x="3004" y="271"/>
                </a:lnTo>
                <a:lnTo>
                  <a:pt x="3004" y="254"/>
                </a:lnTo>
                <a:lnTo>
                  <a:pt x="3005" y="311"/>
                </a:lnTo>
                <a:lnTo>
                  <a:pt x="3005" y="290"/>
                </a:lnTo>
                <a:lnTo>
                  <a:pt x="3005" y="305"/>
                </a:lnTo>
                <a:lnTo>
                  <a:pt x="3005" y="311"/>
                </a:lnTo>
                <a:lnTo>
                  <a:pt x="3006" y="316"/>
                </a:lnTo>
                <a:lnTo>
                  <a:pt x="3006" y="323"/>
                </a:lnTo>
                <a:lnTo>
                  <a:pt x="3006" y="287"/>
                </a:lnTo>
                <a:lnTo>
                  <a:pt x="3007" y="251"/>
                </a:lnTo>
                <a:lnTo>
                  <a:pt x="3007" y="192"/>
                </a:lnTo>
                <a:lnTo>
                  <a:pt x="3007" y="214"/>
                </a:lnTo>
                <a:lnTo>
                  <a:pt x="3007" y="236"/>
                </a:lnTo>
                <a:lnTo>
                  <a:pt x="3008" y="231"/>
                </a:lnTo>
                <a:lnTo>
                  <a:pt x="3008" y="245"/>
                </a:lnTo>
                <a:lnTo>
                  <a:pt x="3009" y="274"/>
                </a:lnTo>
                <a:lnTo>
                  <a:pt x="3009" y="250"/>
                </a:lnTo>
                <a:lnTo>
                  <a:pt x="3009" y="263"/>
                </a:lnTo>
                <a:lnTo>
                  <a:pt x="3009" y="278"/>
                </a:lnTo>
                <a:lnTo>
                  <a:pt x="3010" y="292"/>
                </a:lnTo>
                <a:lnTo>
                  <a:pt x="3010" y="285"/>
                </a:lnTo>
                <a:lnTo>
                  <a:pt x="3010" y="282"/>
                </a:lnTo>
                <a:lnTo>
                  <a:pt x="3010" y="283"/>
                </a:lnTo>
                <a:lnTo>
                  <a:pt x="3011" y="288"/>
                </a:lnTo>
                <a:lnTo>
                  <a:pt x="3011" y="289"/>
                </a:lnTo>
                <a:lnTo>
                  <a:pt x="3011" y="306"/>
                </a:lnTo>
                <a:lnTo>
                  <a:pt x="3012" y="289"/>
                </a:lnTo>
                <a:lnTo>
                  <a:pt x="3012" y="318"/>
                </a:lnTo>
                <a:lnTo>
                  <a:pt x="3012" y="311"/>
                </a:lnTo>
                <a:lnTo>
                  <a:pt x="3013" y="299"/>
                </a:lnTo>
                <a:lnTo>
                  <a:pt x="3013" y="309"/>
                </a:lnTo>
                <a:lnTo>
                  <a:pt x="3013" y="279"/>
                </a:lnTo>
                <a:lnTo>
                  <a:pt x="3014" y="300"/>
                </a:lnTo>
                <a:lnTo>
                  <a:pt x="3014" y="290"/>
                </a:lnTo>
                <a:lnTo>
                  <a:pt x="3014" y="282"/>
                </a:lnTo>
                <a:lnTo>
                  <a:pt x="3014" y="283"/>
                </a:lnTo>
                <a:lnTo>
                  <a:pt x="3015" y="265"/>
                </a:lnTo>
                <a:lnTo>
                  <a:pt x="3015" y="225"/>
                </a:lnTo>
                <a:lnTo>
                  <a:pt x="3016" y="218"/>
                </a:lnTo>
                <a:lnTo>
                  <a:pt x="3016" y="251"/>
                </a:lnTo>
                <a:lnTo>
                  <a:pt x="3016" y="276"/>
                </a:lnTo>
                <a:lnTo>
                  <a:pt x="3016" y="278"/>
                </a:lnTo>
                <a:lnTo>
                  <a:pt x="3017" y="268"/>
                </a:lnTo>
                <a:lnTo>
                  <a:pt x="3017" y="261"/>
                </a:lnTo>
                <a:lnTo>
                  <a:pt x="3017" y="276"/>
                </a:lnTo>
                <a:lnTo>
                  <a:pt x="3018" y="289"/>
                </a:lnTo>
                <a:lnTo>
                  <a:pt x="3018" y="284"/>
                </a:lnTo>
                <a:lnTo>
                  <a:pt x="3018" y="277"/>
                </a:lnTo>
                <a:lnTo>
                  <a:pt x="3018" y="284"/>
                </a:lnTo>
                <a:lnTo>
                  <a:pt x="3019" y="279"/>
                </a:lnTo>
                <a:lnTo>
                  <a:pt x="3019" y="253"/>
                </a:lnTo>
                <a:lnTo>
                  <a:pt x="3020" y="285"/>
                </a:lnTo>
                <a:lnTo>
                  <a:pt x="3020" y="278"/>
                </a:lnTo>
                <a:lnTo>
                  <a:pt x="3020" y="268"/>
                </a:lnTo>
                <a:lnTo>
                  <a:pt x="3020" y="280"/>
                </a:lnTo>
                <a:lnTo>
                  <a:pt x="3021" y="283"/>
                </a:lnTo>
                <a:lnTo>
                  <a:pt x="3021" y="266"/>
                </a:lnTo>
                <a:lnTo>
                  <a:pt x="3021" y="276"/>
                </a:lnTo>
                <a:lnTo>
                  <a:pt x="3022" y="284"/>
                </a:lnTo>
                <a:lnTo>
                  <a:pt x="3022" y="296"/>
                </a:lnTo>
                <a:lnTo>
                  <a:pt x="3022" y="282"/>
                </a:lnTo>
                <a:lnTo>
                  <a:pt x="3023" y="280"/>
                </a:lnTo>
                <a:lnTo>
                  <a:pt x="3023" y="246"/>
                </a:lnTo>
                <a:lnTo>
                  <a:pt x="3023" y="216"/>
                </a:lnTo>
                <a:lnTo>
                  <a:pt x="3024" y="231"/>
                </a:lnTo>
                <a:lnTo>
                  <a:pt x="3024" y="227"/>
                </a:lnTo>
                <a:lnTo>
                  <a:pt x="3024" y="219"/>
                </a:lnTo>
                <a:lnTo>
                  <a:pt x="3024" y="228"/>
                </a:lnTo>
                <a:lnTo>
                  <a:pt x="3025" y="248"/>
                </a:lnTo>
                <a:lnTo>
                  <a:pt x="3025" y="247"/>
                </a:lnTo>
                <a:lnTo>
                  <a:pt x="3025" y="240"/>
                </a:lnTo>
                <a:lnTo>
                  <a:pt x="3025" y="228"/>
                </a:lnTo>
                <a:lnTo>
                  <a:pt x="3026" y="243"/>
                </a:lnTo>
                <a:lnTo>
                  <a:pt x="3026" y="242"/>
                </a:lnTo>
                <a:lnTo>
                  <a:pt x="3027" y="245"/>
                </a:lnTo>
                <a:lnTo>
                  <a:pt x="3027" y="262"/>
                </a:lnTo>
                <a:lnTo>
                  <a:pt x="3027" y="254"/>
                </a:lnTo>
                <a:lnTo>
                  <a:pt x="3027" y="240"/>
                </a:lnTo>
                <a:lnTo>
                  <a:pt x="3028" y="242"/>
                </a:lnTo>
                <a:lnTo>
                  <a:pt x="3028" y="233"/>
                </a:lnTo>
                <a:lnTo>
                  <a:pt x="3028" y="238"/>
                </a:lnTo>
                <a:lnTo>
                  <a:pt x="3029" y="239"/>
                </a:lnTo>
                <a:lnTo>
                  <a:pt x="3029" y="268"/>
                </a:lnTo>
                <a:lnTo>
                  <a:pt x="3029" y="260"/>
                </a:lnTo>
                <a:lnTo>
                  <a:pt x="3029" y="243"/>
                </a:lnTo>
                <a:lnTo>
                  <a:pt x="3030" y="259"/>
                </a:lnTo>
                <a:lnTo>
                  <a:pt x="3030" y="269"/>
                </a:lnTo>
                <a:lnTo>
                  <a:pt x="3031" y="260"/>
                </a:lnTo>
                <a:lnTo>
                  <a:pt x="3031" y="280"/>
                </a:lnTo>
                <a:lnTo>
                  <a:pt x="3031" y="329"/>
                </a:lnTo>
                <a:lnTo>
                  <a:pt x="3031" y="293"/>
                </a:lnTo>
                <a:lnTo>
                  <a:pt x="3032" y="264"/>
                </a:lnTo>
                <a:lnTo>
                  <a:pt x="3032" y="286"/>
                </a:lnTo>
                <a:lnTo>
                  <a:pt x="3032" y="282"/>
                </a:lnTo>
                <a:lnTo>
                  <a:pt x="3033" y="303"/>
                </a:lnTo>
                <a:lnTo>
                  <a:pt x="3033" y="309"/>
                </a:lnTo>
                <a:lnTo>
                  <a:pt x="3033" y="321"/>
                </a:lnTo>
                <a:lnTo>
                  <a:pt x="3034" y="299"/>
                </a:lnTo>
                <a:lnTo>
                  <a:pt x="3034" y="291"/>
                </a:lnTo>
                <a:lnTo>
                  <a:pt x="3034" y="273"/>
                </a:lnTo>
                <a:lnTo>
                  <a:pt x="3035" y="282"/>
                </a:lnTo>
                <a:lnTo>
                  <a:pt x="3035" y="284"/>
                </a:lnTo>
                <a:lnTo>
                  <a:pt x="3035" y="279"/>
                </a:lnTo>
                <a:lnTo>
                  <a:pt x="3035" y="295"/>
                </a:lnTo>
                <a:lnTo>
                  <a:pt x="3036" y="284"/>
                </a:lnTo>
                <a:lnTo>
                  <a:pt x="3036" y="292"/>
                </a:lnTo>
                <a:lnTo>
                  <a:pt x="3036" y="295"/>
                </a:lnTo>
                <a:lnTo>
                  <a:pt x="3036" y="301"/>
                </a:lnTo>
                <a:lnTo>
                  <a:pt x="3037" y="295"/>
                </a:lnTo>
                <a:lnTo>
                  <a:pt x="3037" y="293"/>
                </a:lnTo>
                <a:lnTo>
                  <a:pt x="3038" y="277"/>
                </a:lnTo>
                <a:lnTo>
                  <a:pt x="3038" y="299"/>
                </a:lnTo>
                <a:lnTo>
                  <a:pt x="3038" y="281"/>
                </a:lnTo>
                <a:lnTo>
                  <a:pt x="3038" y="273"/>
                </a:lnTo>
                <a:lnTo>
                  <a:pt x="3039" y="285"/>
                </a:lnTo>
                <a:lnTo>
                  <a:pt x="3039" y="295"/>
                </a:lnTo>
                <a:lnTo>
                  <a:pt x="3039" y="274"/>
                </a:lnTo>
                <a:lnTo>
                  <a:pt x="3040" y="290"/>
                </a:lnTo>
                <a:lnTo>
                  <a:pt x="3040" y="307"/>
                </a:lnTo>
                <a:lnTo>
                  <a:pt x="3040" y="297"/>
                </a:lnTo>
                <a:lnTo>
                  <a:pt x="3040" y="291"/>
                </a:lnTo>
                <a:lnTo>
                  <a:pt x="3041" y="277"/>
                </a:lnTo>
                <a:lnTo>
                  <a:pt x="3041" y="299"/>
                </a:lnTo>
                <a:lnTo>
                  <a:pt x="3042" y="268"/>
                </a:lnTo>
                <a:lnTo>
                  <a:pt x="3042" y="275"/>
                </a:lnTo>
                <a:lnTo>
                  <a:pt x="3042" y="286"/>
                </a:lnTo>
                <a:lnTo>
                  <a:pt x="3042" y="280"/>
                </a:lnTo>
                <a:lnTo>
                  <a:pt x="3043" y="267"/>
                </a:lnTo>
                <a:lnTo>
                  <a:pt x="3043" y="258"/>
                </a:lnTo>
                <a:lnTo>
                  <a:pt x="3043" y="256"/>
                </a:lnTo>
                <a:lnTo>
                  <a:pt x="3044" y="257"/>
                </a:lnTo>
                <a:lnTo>
                  <a:pt x="3044" y="257"/>
                </a:lnTo>
                <a:lnTo>
                  <a:pt x="3044" y="286"/>
                </a:lnTo>
                <a:lnTo>
                  <a:pt x="3045" y="282"/>
                </a:lnTo>
                <a:lnTo>
                  <a:pt x="3045" y="263"/>
                </a:lnTo>
                <a:lnTo>
                  <a:pt x="3045" y="259"/>
                </a:lnTo>
                <a:lnTo>
                  <a:pt x="3046" y="247"/>
                </a:lnTo>
                <a:lnTo>
                  <a:pt x="3046" y="239"/>
                </a:lnTo>
                <a:lnTo>
                  <a:pt x="3046" y="268"/>
                </a:lnTo>
                <a:lnTo>
                  <a:pt x="3046" y="260"/>
                </a:lnTo>
                <a:lnTo>
                  <a:pt x="3047" y="280"/>
                </a:lnTo>
                <a:lnTo>
                  <a:pt x="3047" y="272"/>
                </a:lnTo>
                <a:lnTo>
                  <a:pt x="3047" y="264"/>
                </a:lnTo>
                <a:lnTo>
                  <a:pt x="3048" y="262"/>
                </a:lnTo>
                <a:lnTo>
                  <a:pt x="3048" y="261"/>
                </a:lnTo>
                <a:lnTo>
                  <a:pt x="3048" y="280"/>
                </a:lnTo>
                <a:lnTo>
                  <a:pt x="3049" y="297"/>
                </a:lnTo>
                <a:lnTo>
                  <a:pt x="3049" y="317"/>
                </a:lnTo>
                <a:lnTo>
                  <a:pt x="3049" y="274"/>
                </a:lnTo>
                <a:lnTo>
                  <a:pt x="3050" y="295"/>
                </a:lnTo>
                <a:lnTo>
                  <a:pt x="3050" y="327"/>
                </a:lnTo>
                <a:lnTo>
                  <a:pt x="3050" y="306"/>
                </a:lnTo>
                <a:lnTo>
                  <a:pt x="3050" y="315"/>
                </a:lnTo>
                <a:lnTo>
                  <a:pt x="3051" y="343"/>
                </a:lnTo>
                <a:lnTo>
                  <a:pt x="3051" y="335"/>
                </a:lnTo>
                <a:lnTo>
                  <a:pt x="3051" y="311"/>
                </a:lnTo>
                <a:lnTo>
                  <a:pt x="3051" y="311"/>
                </a:lnTo>
                <a:lnTo>
                  <a:pt x="3052" y="299"/>
                </a:lnTo>
                <a:lnTo>
                  <a:pt x="3052" y="310"/>
                </a:lnTo>
                <a:lnTo>
                  <a:pt x="3053" y="328"/>
                </a:lnTo>
                <a:lnTo>
                  <a:pt x="3053" y="280"/>
                </a:lnTo>
                <a:lnTo>
                  <a:pt x="3053" y="290"/>
                </a:lnTo>
                <a:lnTo>
                  <a:pt x="3053" y="265"/>
                </a:lnTo>
                <a:lnTo>
                  <a:pt x="3054" y="295"/>
                </a:lnTo>
                <a:lnTo>
                  <a:pt x="3054" y="269"/>
                </a:lnTo>
                <a:lnTo>
                  <a:pt x="3054" y="265"/>
                </a:lnTo>
                <a:lnTo>
                  <a:pt x="3055" y="234"/>
                </a:lnTo>
                <a:lnTo>
                  <a:pt x="3055" y="241"/>
                </a:lnTo>
                <a:lnTo>
                  <a:pt x="3055" y="251"/>
                </a:lnTo>
                <a:lnTo>
                  <a:pt x="3056" y="270"/>
                </a:lnTo>
                <a:lnTo>
                  <a:pt x="3056" y="270"/>
                </a:lnTo>
                <a:lnTo>
                  <a:pt x="3056" y="270"/>
                </a:lnTo>
                <a:lnTo>
                  <a:pt x="3057" y="274"/>
                </a:lnTo>
                <a:lnTo>
                  <a:pt x="3057" y="263"/>
                </a:lnTo>
                <a:lnTo>
                  <a:pt x="3057" y="261"/>
                </a:lnTo>
                <a:lnTo>
                  <a:pt x="3057" y="263"/>
                </a:lnTo>
                <a:lnTo>
                  <a:pt x="3058" y="272"/>
                </a:lnTo>
                <a:lnTo>
                  <a:pt x="3058" y="275"/>
                </a:lnTo>
                <a:lnTo>
                  <a:pt x="3058" y="248"/>
                </a:lnTo>
                <a:lnTo>
                  <a:pt x="3059" y="287"/>
                </a:lnTo>
                <a:lnTo>
                  <a:pt x="3059" y="285"/>
                </a:lnTo>
                <a:lnTo>
                  <a:pt x="3059" y="292"/>
                </a:lnTo>
                <a:lnTo>
                  <a:pt x="3060" y="274"/>
                </a:lnTo>
                <a:lnTo>
                  <a:pt x="3060" y="267"/>
                </a:lnTo>
                <a:lnTo>
                  <a:pt x="3060" y="269"/>
                </a:lnTo>
                <a:lnTo>
                  <a:pt x="3061" y="266"/>
                </a:lnTo>
                <a:lnTo>
                  <a:pt x="3061" y="252"/>
                </a:lnTo>
                <a:lnTo>
                  <a:pt x="3061" y="245"/>
                </a:lnTo>
                <a:lnTo>
                  <a:pt x="3061" y="259"/>
                </a:lnTo>
                <a:lnTo>
                  <a:pt x="3062" y="258"/>
                </a:lnTo>
                <a:lnTo>
                  <a:pt x="3062" y="270"/>
                </a:lnTo>
                <a:lnTo>
                  <a:pt x="3062" y="268"/>
                </a:lnTo>
                <a:lnTo>
                  <a:pt x="3063" y="282"/>
                </a:lnTo>
                <a:lnTo>
                  <a:pt x="3063" y="255"/>
                </a:lnTo>
                <a:lnTo>
                  <a:pt x="3063" y="279"/>
                </a:lnTo>
                <a:lnTo>
                  <a:pt x="3064" y="262"/>
                </a:lnTo>
                <a:lnTo>
                  <a:pt x="3064" y="274"/>
                </a:lnTo>
                <a:lnTo>
                  <a:pt x="3064" y="268"/>
                </a:lnTo>
                <a:lnTo>
                  <a:pt x="3065" y="257"/>
                </a:lnTo>
                <a:lnTo>
                  <a:pt x="3065" y="252"/>
                </a:lnTo>
                <a:lnTo>
                  <a:pt x="3065" y="239"/>
                </a:lnTo>
                <a:lnTo>
                  <a:pt x="3065" y="240"/>
                </a:lnTo>
                <a:lnTo>
                  <a:pt x="3066" y="256"/>
                </a:lnTo>
                <a:lnTo>
                  <a:pt x="3066" y="262"/>
                </a:lnTo>
                <a:lnTo>
                  <a:pt x="3067" y="254"/>
                </a:lnTo>
                <a:lnTo>
                  <a:pt x="3067" y="252"/>
                </a:lnTo>
                <a:lnTo>
                  <a:pt x="3067" y="247"/>
                </a:lnTo>
                <a:lnTo>
                  <a:pt x="3067" y="263"/>
                </a:lnTo>
                <a:lnTo>
                  <a:pt x="3068" y="247"/>
                </a:lnTo>
                <a:lnTo>
                  <a:pt x="3068" y="230"/>
                </a:lnTo>
                <a:lnTo>
                  <a:pt x="3068" y="222"/>
                </a:lnTo>
                <a:lnTo>
                  <a:pt x="3068" y="230"/>
                </a:lnTo>
                <a:lnTo>
                  <a:pt x="3069" y="230"/>
                </a:lnTo>
                <a:lnTo>
                  <a:pt x="3069" y="228"/>
                </a:lnTo>
                <a:lnTo>
                  <a:pt x="3069" y="227"/>
                </a:lnTo>
                <a:lnTo>
                  <a:pt x="3070" y="241"/>
                </a:lnTo>
                <a:lnTo>
                  <a:pt x="3070" y="236"/>
                </a:lnTo>
                <a:lnTo>
                  <a:pt x="3070" y="228"/>
                </a:lnTo>
                <a:lnTo>
                  <a:pt x="3071" y="240"/>
                </a:lnTo>
                <a:lnTo>
                  <a:pt x="3071" y="243"/>
                </a:lnTo>
                <a:lnTo>
                  <a:pt x="3071" y="219"/>
                </a:lnTo>
                <a:lnTo>
                  <a:pt x="3072" y="218"/>
                </a:lnTo>
                <a:lnTo>
                  <a:pt x="3072" y="258"/>
                </a:lnTo>
                <a:lnTo>
                  <a:pt x="3072" y="237"/>
                </a:lnTo>
                <a:lnTo>
                  <a:pt x="3072" y="244"/>
                </a:lnTo>
                <a:lnTo>
                  <a:pt x="3073" y="257"/>
                </a:lnTo>
                <a:lnTo>
                  <a:pt x="3073" y="282"/>
                </a:lnTo>
                <a:lnTo>
                  <a:pt x="3073" y="260"/>
                </a:lnTo>
                <a:lnTo>
                  <a:pt x="3074" y="272"/>
                </a:lnTo>
                <a:lnTo>
                  <a:pt x="3074" y="253"/>
                </a:lnTo>
                <a:lnTo>
                  <a:pt x="3074" y="251"/>
                </a:lnTo>
                <a:lnTo>
                  <a:pt x="3075" y="236"/>
                </a:lnTo>
                <a:lnTo>
                  <a:pt x="3075" y="229"/>
                </a:lnTo>
                <a:lnTo>
                  <a:pt x="3075" y="208"/>
                </a:lnTo>
                <a:lnTo>
                  <a:pt x="3076" y="236"/>
                </a:lnTo>
                <a:lnTo>
                  <a:pt x="3076" y="235"/>
                </a:lnTo>
                <a:lnTo>
                  <a:pt x="3076" y="263"/>
                </a:lnTo>
                <a:lnTo>
                  <a:pt x="3076" y="228"/>
                </a:lnTo>
                <a:lnTo>
                  <a:pt x="3077" y="230"/>
                </a:lnTo>
                <a:lnTo>
                  <a:pt x="3077" y="221"/>
                </a:lnTo>
                <a:lnTo>
                  <a:pt x="3078" y="211"/>
                </a:lnTo>
                <a:lnTo>
                  <a:pt x="3078" y="206"/>
                </a:lnTo>
                <a:lnTo>
                  <a:pt x="3078" y="208"/>
                </a:lnTo>
                <a:lnTo>
                  <a:pt x="3078" y="226"/>
                </a:lnTo>
                <a:lnTo>
                  <a:pt x="3079" y="254"/>
                </a:lnTo>
                <a:lnTo>
                  <a:pt x="3079" y="221"/>
                </a:lnTo>
                <a:lnTo>
                  <a:pt x="3079" y="242"/>
                </a:lnTo>
                <a:lnTo>
                  <a:pt x="3079" y="287"/>
                </a:lnTo>
                <a:lnTo>
                  <a:pt x="3080" y="272"/>
                </a:lnTo>
                <a:lnTo>
                  <a:pt x="3080" y="279"/>
                </a:lnTo>
                <a:lnTo>
                  <a:pt x="3080" y="265"/>
                </a:lnTo>
                <a:lnTo>
                  <a:pt x="3081" y="294"/>
                </a:lnTo>
                <a:lnTo>
                  <a:pt x="3081" y="299"/>
                </a:lnTo>
                <a:lnTo>
                  <a:pt x="3081" y="320"/>
                </a:lnTo>
                <a:lnTo>
                  <a:pt x="3082" y="307"/>
                </a:lnTo>
                <a:lnTo>
                  <a:pt x="3082" y="293"/>
                </a:lnTo>
                <a:lnTo>
                  <a:pt x="3082" y="284"/>
                </a:lnTo>
                <a:lnTo>
                  <a:pt x="3083" y="281"/>
                </a:lnTo>
                <a:lnTo>
                  <a:pt x="3083" y="297"/>
                </a:lnTo>
                <a:lnTo>
                  <a:pt x="3083" y="287"/>
                </a:lnTo>
                <a:lnTo>
                  <a:pt x="3083" y="287"/>
                </a:lnTo>
                <a:lnTo>
                  <a:pt x="3084" y="291"/>
                </a:lnTo>
                <a:lnTo>
                  <a:pt x="3084" y="289"/>
                </a:lnTo>
                <a:lnTo>
                  <a:pt x="3084" y="277"/>
                </a:lnTo>
                <a:lnTo>
                  <a:pt x="3085" y="235"/>
                </a:lnTo>
                <a:lnTo>
                  <a:pt x="3085" y="237"/>
                </a:lnTo>
                <a:lnTo>
                  <a:pt x="3085" y="239"/>
                </a:lnTo>
                <a:lnTo>
                  <a:pt x="3086" y="252"/>
                </a:lnTo>
                <a:lnTo>
                  <a:pt x="3086" y="269"/>
                </a:lnTo>
                <a:lnTo>
                  <a:pt x="3086" y="260"/>
                </a:lnTo>
                <a:lnTo>
                  <a:pt x="3087" y="231"/>
                </a:lnTo>
                <a:lnTo>
                  <a:pt x="3087" y="221"/>
                </a:lnTo>
                <a:lnTo>
                  <a:pt x="3087" y="227"/>
                </a:lnTo>
                <a:lnTo>
                  <a:pt x="3087" y="217"/>
                </a:lnTo>
                <a:lnTo>
                  <a:pt x="3088" y="232"/>
                </a:lnTo>
                <a:lnTo>
                  <a:pt x="3088" y="266"/>
                </a:lnTo>
                <a:lnTo>
                  <a:pt x="3089" y="282"/>
                </a:lnTo>
                <a:lnTo>
                  <a:pt x="3089" y="277"/>
                </a:lnTo>
                <a:lnTo>
                  <a:pt x="3089" y="279"/>
                </a:lnTo>
                <a:lnTo>
                  <a:pt x="3089" y="270"/>
                </a:lnTo>
                <a:lnTo>
                  <a:pt x="3090" y="285"/>
                </a:lnTo>
                <a:lnTo>
                  <a:pt x="3090" y="274"/>
                </a:lnTo>
                <a:lnTo>
                  <a:pt x="3090" y="250"/>
                </a:lnTo>
                <a:lnTo>
                  <a:pt x="3091" y="260"/>
                </a:lnTo>
                <a:lnTo>
                  <a:pt x="3091" y="259"/>
                </a:lnTo>
                <a:lnTo>
                  <a:pt x="3091" y="259"/>
                </a:lnTo>
                <a:lnTo>
                  <a:pt x="3091" y="271"/>
                </a:lnTo>
                <a:lnTo>
                  <a:pt x="3092" y="306"/>
                </a:lnTo>
                <a:lnTo>
                  <a:pt x="3092" y="276"/>
                </a:lnTo>
                <a:lnTo>
                  <a:pt x="3093" y="307"/>
                </a:lnTo>
                <a:lnTo>
                  <a:pt x="3093" y="307"/>
                </a:lnTo>
                <a:lnTo>
                  <a:pt x="3093" y="315"/>
                </a:lnTo>
                <a:lnTo>
                  <a:pt x="3093" y="331"/>
                </a:lnTo>
                <a:lnTo>
                  <a:pt x="3094" y="343"/>
                </a:lnTo>
                <a:lnTo>
                  <a:pt x="3094" y="314"/>
                </a:lnTo>
                <a:lnTo>
                  <a:pt x="3094" y="317"/>
                </a:lnTo>
                <a:lnTo>
                  <a:pt x="3094" y="315"/>
                </a:lnTo>
                <a:lnTo>
                  <a:pt x="3095" y="288"/>
                </a:lnTo>
                <a:lnTo>
                  <a:pt x="3095" y="274"/>
                </a:lnTo>
                <a:lnTo>
                  <a:pt x="3096" y="275"/>
                </a:lnTo>
                <a:lnTo>
                  <a:pt x="3096" y="336"/>
                </a:lnTo>
                <a:lnTo>
                  <a:pt x="3096" y="296"/>
                </a:lnTo>
                <a:lnTo>
                  <a:pt x="3096" y="265"/>
                </a:lnTo>
                <a:lnTo>
                  <a:pt x="3097" y="274"/>
                </a:lnTo>
                <a:lnTo>
                  <a:pt x="3097" y="283"/>
                </a:lnTo>
                <a:lnTo>
                  <a:pt x="3097" y="291"/>
                </a:lnTo>
                <a:lnTo>
                  <a:pt x="3098" y="286"/>
                </a:lnTo>
                <a:lnTo>
                  <a:pt x="3098" y="301"/>
                </a:lnTo>
                <a:lnTo>
                  <a:pt x="3098" y="297"/>
                </a:lnTo>
                <a:lnTo>
                  <a:pt x="3098" y="283"/>
                </a:lnTo>
                <a:lnTo>
                  <a:pt x="3099" y="296"/>
                </a:lnTo>
                <a:lnTo>
                  <a:pt x="3099" y="303"/>
                </a:lnTo>
                <a:lnTo>
                  <a:pt x="3100" y="289"/>
                </a:lnTo>
                <a:lnTo>
                  <a:pt x="3100" y="305"/>
                </a:lnTo>
                <a:lnTo>
                  <a:pt x="3100" y="310"/>
                </a:lnTo>
                <a:lnTo>
                  <a:pt x="3100" y="313"/>
                </a:lnTo>
                <a:lnTo>
                  <a:pt x="3101" y="312"/>
                </a:lnTo>
                <a:lnTo>
                  <a:pt x="3101" y="300"/>
                </a:lnTo>
                <a:lnTo>
                  <a:pt x="3101" y="300"/>
                </a:lnTo>
                <a:lnTo>
                  <a:pt x="3102" y="311"/>
                </a:lnTo>
                <a:lnTo>
                  <a:pt x="3102" y="291"/>
                </a:lnTo>
                <a:lnTo>
                  <a:pt x="3102" y="278"/>
                </a:lnTo>
                <a:lnTo>
                  <a:pt x="3102" y="279"/>
                </a:lnTo>
                <a:lnTo>
                  <a:pt x="3103" y="272"/>
                </a:lnTo>
                <a:lnTo>
                  <a:pt x="3103" y="259"/>
                </a:lnTo>
                <a:lnTo>
                  <a:pt x="3104" y="253"/>
                </a:lnTo>
                <a:lnTo>
                  <a:pt x="3104" y="273"/>
                </a:lnTo>
                <a:lnTo>
                  <a:pt x="3104" y="271"/>
                </a:lnTo>
                <a:lnTo>
                  <a:pt x="3104" y="275"/>
                </a:lnTo>
                <a:lnTo>
                  <a:pt x="3105" y="290"/>
                </a:lnTo>
                <a:lnTo>
                  <a:pt x="3105" y="317"/>
                </a:lnTo>
                <a:lnTo>
                  <a:pt x="3105" y="315"/>
                </a:lnTo>
                <a:lnTo>
                  <a:pt x="3106" y="303"/>
                </a:lnTo>
                <a:lnTo>
                  <a:pt x="3106" y="279"/>
                </a:lnTo>
                <a:lnTo>
                  <a:pt x="3106" y="275"/>
                </a:lnTo>
                <a:lnTo>
                  <a:pt x="3107" y="304"/>
                </a:lnTo>
                <a:lnTo>
                  <a:pt x="3107" y="302"/>
                </a:lnTo>
                <a:lnTo>
                  <a:pt x="3107" y="272"/>
                </a:lnTo>
                <a:lnTo>
                  <a:pt x="3108" y="274"/>
                </a:lnTo>
                <a:lnTo>
                  <a:pt x="3108" y="279"/>
                </a:lnTo>
                <a:lnTo>
                  <a:pt x="3108" y="283"/>
                </a:lnTo>
                <a:lnTo>
                  <a:pt x="3108" y="312"/>
                </a:lnTo>
                <a:lnTo>
                  <a:pt x="3109" y="285"/>
                </a:lnTo>
                <a:lnTo>
                  <a:pt x="3109" y="275"/>
                </a:lnTo>
                <a:lnTo>
                  <a:pt x="3109" y="263"/>
                </a:lnTo>
                <a:lnTo>
                  <a:pt x="3109" y="272"/>
                </a:lnTo>
                <a:lnTo>
                  <a:pt x="3110" y="281"/>
                </a:lnTo>
                <a:lnTo>
                  <a:pt x="3110" y="283"/>
                </a:lnTo>
                <a:lnTo>
                  <a:pt x="3111" y="264"/>
                </a:lnTo>
                <a:lnTo>
                  <a:pt x="3111" y="267"/>
                </a:lnTo>
                <a:lnTo>
                  <a:pt x="3111" y="275"/>
                </a:lnTo>
                <a:lnTo>
                  <a:pt x="3111" y="271"/>
                </a:lnTo>
                <a:lnTo>
                  <a:pt x="3112" y="281"/>
                </a:lnTo>
                <a:lnTo>
                  <a:pt x="3112" y="300"/>
                </a:lnTo>
                <a:lnTo>
                  <a:pt x="3112" y="275"/>
                </a:lnTo>
                <a:lnTo>
                  <a:pt x="3113" y="254"/>
                </a:lnTo>
                <a:lnTo>
                  <a:pt x="3113" y="270"/>
                </a:lnTo>
                <a:lnTo>
                  <a:pt x="3113" y="276"/>
                </a:lnTo>
                <a:lnTo>
                  <a:pt x="3113" y="301"/>
                </a:lnTo>
                <a:lnTo>
                  <a:pt x="3114" y="272"/>
                </a:lnTo>
                <a:lnTo>
                  <a:pt x="3114" y="279"/>
                </a:lnTo>
                <a:lnTo>
                  <a:pt x="3115" y="284"/>
                </a:lnTo>
                <a:lnTo>
                  <a:pt x="3115" y="281"/>
                </a:lnTo>
                <a:lnTo>
                  <a:pt x="3115" y="296"/>
                </a:lnTo>
                <a:lnTo>
                  <a:pt x="3115" y="326"/>
                </a:lnTo>
                <a:lnTo>
                  <a:pt x="3116" y="301"/>
                </a:lnTo>
                <a:lnTo>
                  <a:pt x="3116" y="298"/>
                </a:lnTo>
                <a:lnTo>
                  <a:pt x="3116" y="284"/>
                </a:lnTo>
                <a:lnTo>
                  <a:pt x="3117" y="292"/>
                </a:lnTo>
                <a:lnTo>
                  <a:pt x="3117" y="270"/>
                </a:lnTo>
                <a:lnTo>
                  <a:pt x="3117" y="253"/>
                </a:lnTo>
                <a:lnTo>
                  <a:pt x="3118" y="251"/>
                </a:lnTo>
                <a:lnTo>
                  <a:pt x="3118" y="236"/>
                </a:lnTo>
                <a:lnTo>
                  <a:pt x="3118" y="254"/>
                </a:lnTo>
                <a:lnTo>
                  <a:pt x="3119" y="238"/>
                </a:lnTo>
                <a:lnTo>
                  <a:pt x="3119" y="224"/>
                </a:lnTo>
                <a:lnTo>
                  <a:pt x="3119" y="221"/>
                </a:lnTo>
                <a:lnTo>
                  <a:pt x="3119" y="224"/>
                </a:lnTo>
                <a:lnTo>
                  <a:pt x="3120" y="224"/>
                </a:lnTo>
                <a:lnTo>
                  <a:pt x="3120" y="224"/>
                </a:lnTo>
                <a:lnTo>
                  <a:pt x="3120" y="252"/>
                </a:lnTo>
                <a:lnTo>
                  <a:pt x="3120" y="230"/>
                </a:lnTo>
                <a:lnTo>
                  <a:pt x="3121" y="228"/>
                </a:lnTo>
                <a:lnTo>
                  <a:pt x="3121" y="262"/>
                </a:lnTo>
                <a:lnTo>
                  <a:pt x="3122" y="269"/>
                </a:lnTo>
                <a:lnTo>
                  <a:pt x="3122" y="261"/>
                </a:lnTo>
                <a:lnTo>
                  <a:pt x="3122" y="264"/>
                </a:lnTo>
                <a:lnTo>
                  <a:pt x="3122" y="256"/>
                </a:lnTo>
                <a:lnTo>
                  <a:pt x="3123" y="244"/>
                </a:lnTo>
                <a:lnTo>
                  <a:pt x="3123" y="220"/>
                </a:lnTo>
                <a:lnTo>
                  <a:pt x="3123" y="220"/>
                </a:lnTo>
                <a:lnTo>
                  <a:pt x="3124" y="242"/>
                </a:lnTo>
                <a:lnTo>
                  <a:pt x="3124" y="264"/>
                </a:lnTo>
                <a:lnTo>
                  <a:pt x="3124" y="291"/>
                </a:lnTo>
                <a:lnTo>
                  <a:pt x="3124" y="258"/>
                </a:lnTo>
                <a:lnTo>
                  <a:pt x="3125" y="252"/>
                </a:lnTo>
                <a:lnTo>
                  <a:pt x="3125" y="234"/>
                </a:lnTo>
                <a:lnTo>
                  <a:pt x="3126" y="231"/>
                </a:lnTo>
                <a:lnTo>
                  <a:pt x="3126" y="233"/>
                </a:lnTo>
                <a:lnTo>
                  <a:pt x="3126" y="226"/>
                </a:lnTo>
                <a:lnTo>
                  <a:pt x="3126" y="220"/>
                </a:lnTo>
                <a:lnTo>
                  <a:pt x="3127" y="226"/>
                </a:lnTo>
                <a:lnTo>
                  <a:pt x="3127" y="213"/>
                </a:lnTo>
                <a:lnTo>
                  <a:pt x="3127" y="243"/>
                </a:lnTo>
                <a:lnTo>
                  <a:pt x="3128" y="268"/>
                </a:lnTo>
                <a:lnTo>
                  <a:pt x="3128" y="269"/>
                </a:lnTo>
                <a:lnTo>
                  <a:pt x="3128" y="249"/>
                </a:lnTo>
                <a:lnTo>
                  <a:pt x="3129" y="262"/>
                </a:lnTo>
                <a:lnTo>
                  <a:pt x="3129" y="240"/>
                </a:lnTo>
                <a:lnTo>
                  <a:pt x="3129" y="266"/>
                </a:lnTo>
                <a:lnTo>
                  <a:pt x="3130" y="264"/>
                </a:lnTo>
                <a:lnTo>
                  <a:pt x="3130" y="263"/>
                </a:lnTo>
                <a:lnTo>
                  <a:pt x="3130" y="264"/>
                </a:lnTo>
                <a:lnTo>
                  <a:pt x="3130" y="251"/>
                </a:lnTo>
                <a:lnTo>
                  <a:pt x="3131" y="250"/>
                </a:lnTo>
                <a:lnTo>
                  <a:pt x="3131" y="237"/>
                </a:lnTo>
                <a:lnTo>
                  <a:pt x="3131" y="220"/>
                </a:lnTo>
                <a:lnTo>
                  <a:pt x="3132" y="252"/>
                </a:lnTo>
                <a:lnTo>
                  <a:pt x="3132" y="242"/>
                </a:lnTo>
                <a:lnTo>
                  <a:pt x="3132" y="227"/>
                </a:lnTo>
                <a:lnTo>
                  <a:pt x="3133" y="245"/>
                </a:lnTo>
                <a:lnTo>
                  <a:pt x="3133" y="218"/>
                </a:lnTo>
                <a:lnTo>
                  <a:pt x="3133" y="217"/>
                </a:lnTo>
                <a:lnTo>
                  <a:pt x="3134" y="223"/>
                </a:lnTo>
                <a:lnTo>
                  <a:pt x="3134" y="213"/>
                </a:lnTo>
                <a:lnTo>
                  <a:pt x="3134" y="214"/>
                </a:lnTo>
                <a:lnTo>
                  <a:pt x="3134" y="212"/>
                </a:lnTo>
                <a:lnTo>
                  <a:pt x="3135" y="228"/>
                </a:lnTo>
                <a:lnTo>
                  <a:pt x="3135" y="208"/>
                </a:lnTo>
                <a:lnTo>
                  <a:pt x="3135" y="192"/>
                </a:lnTo>
                <a:lnTo>
                  <a:pt x="3135" y="206"/>
                </a:lnTo>
                <a:lnTo>
                  <a:pt x="3136" y="216"/>
                </a:lnTo>
                <a:lnTo>
                  <a:pt x="3136" y="221"/>
                </a:lnTo>
                <a:lnTo>
                  <a:pt x="3137" y="258"/>
                </a:lnTo>
                <a:lnTo>
                  <a:pt x="3137" y="232"/>
                </a:lnTo>
                <a:lnTo>
                  <a:pt x="3137" y="229"/>
                </a:lnTo>
                <a:lnTo>
                  <a:pt x="3137" y="208"/>
                </a:lnTo>
                <a:lnTo>
                  <a:pt x="3138" y="206"/>
                </a:lnTo>
                <a:lnTo>
                  <a:pt x="3138" y="233"/>
                </a:lnTo>
                <a:lnTo>
                  <a:pt x="3138" y="248"/>
                </a:lnTo>
                <a:lnTo>
                  <a:pt x="3139" y="236"/>
                </a:lnTo>
                <a:lnTo>
                  <a:pt x="3139" y="233"/>
                </a:lnTo>
                <a:lnTo>
                  <a:pt x="3139" y="246"/>
                </a:lnTo>
                <a:lnTo>
                  <a:pt x="3140" y="226"/>
                </a:lnTo>
                <a:lnTo>
                  <a:pt x="3140" y="222"/>
                </a:lnTo>
                <a:lnTo>
                  <a:pt x="3140" y="236"/>
                </a:lnTo>
                <a:lnTo>
                  <a:pt x="3141" y="243"/>
                </a:lnTo>
                <a:lnTo>
                  <a:pt x="3141" y="260"/>
                </a:lnTo>
                <a:lnTo>
                  <a:pt x="3141" y="220"/>
                </a:lnTo>
                <a:lnTo>
                  <a:pt x="3141" y="225"/>
                </a:lnTo>
                <a:lnTo>
                  <a:pt x="3142" y="212"/>
                </a:lnTo>
                <a:lnTo>
                  <a:pt x="3142" y="223"/>
                </a:lnTo>
                <a:lnTo>
                  <a:pt x="3142" y="238"/>
                </a:lnTo>
                <a:lnTo>
                  <a:pt x="3143" y="252"/>
                </a:lnTo>
                <a:lnTo>
                  <a:pt x="3143" y="263"/>
                </a:lnTo>
                <a:lnTo>
                  <a:pt x="3143" y="262"/>
                </a:lnTo>
                <a:lnTo>
                  <a:pt x="3144" y="246"/>
                </a:lnTo>
                <a:lnTo>
                  <a:pt x="3144" y="269"/>
                </a:lnTo>
                <a:lnTo>
                  <a:pt x="3144" y="273"/>
                </a:lnTo>
                <a:lnTo>
                  <a:pt x="3145" y="271"/>
                </a:lnTo>
                <a:lnTo>
                  <a:pt x="3145" y="295"/>
                </a:lnTo>
                <a:lnTo>
                  <a:pt x="3145" y="298"/>
                </a:lnTo>
                <a:lnTo>
                  <a:pt x="3145" y="276"/>
                </a:lnTo>
                <a:lnTo>
                  <a:pt x="3146" y="257"/>
                </a:lnTo>
                <a:lnTo>
                  <a:pt x="3146" y="256"/>
                </a:lnTo>
                <a:lnTo>
                  <a:pt x="3146" y="271"/>
                </a:lnTo>
                <a:lnTo>
                  <a:pt x="3147" y="282"/>
                </a:lnTo>
                <a:lnTo>
                  <a:pt x="3147" y="255"/>
                </a:lnTo>
                <a:lnTo>
                  <a:pt x="3147" y="285"/>
                </a:lnTo>
                <a:lnTo>
                  <a:pt x="3148" y="283"/>
                </a:lnTo>
                <a:lnTo>
                  <a:pt x="3148" y="289"/>
                </a:lnTo>
                <a:lnTo>
                  <a:pt x="3148" y="305"/>
                </a:lnTo>
                <a:lnTo>
                  <a:pt x="3149" y="276"/>
                </a:lnTo>
                <a:lnTo>
                  <a:pt x="3149" y="262"/>
                </a:lnTo>
                <a:lnTo>
                  <a:pt x="3149" y="301"/>
                </a:lnTo>
                <a:lnTo>
                  <a:pt x="3149" y="276"/>
                </a:lnTo>
                <a:lnTo>
                  <a:pt x="3150" y="289"/>
                </a:lnTo>
                <a:lnTo>
                  <a:pt x="3150" y="274"/>
                </a:lnTo>
                <a:lnTo>
                  <a:pt x="3151" y="274"/>
                </a:lnTo>
                <a:lnTo>
                  <a:pt x="3151" y="279"/>
                </a:lnTo>
                <a:lnTo>
                  <a:pt x="3151" y="282"/>
                </a:lnTo>
                <a:lnTo>
                  <a:pt x="3151" y="273"/>
                </a:lnTo>
                <a:lnTo>
                  <a:pt x="3152" y="296"/>
                </a:lnTo>
                <a:lnTo>
                  <a:pt x="3152" y="302"/>
                </a:lnTo>
                <a:lnTo>
                  <a:pt x="3152" y="275"/>
                </a:lnTo>
                <a:lnTo>
                  <a:pt x="3152" y="286"/>
                </a:lnTo>
                <a:lnTo>
                  <a:pt x="3153" y="288"/>
                </a:lnTo>
                <a:lnTo>
                  <a:pt x="3153" y="274"/>
                </a:lnTo>
                <a:lnTo>
                  <a:pt x="3153" y="271"/>
                </a:lnTo>
                <a:lnTo>
                  <a:pt x="3154" y="265"/>
                </a:lnTo>
                <a:lnTo>
                  <a:pt x="3154" y="271"/>
                </a:lnTo>
                <a:lnTo>
                  <a:pt x="3154" y="240"/>
                </a:lnTo>
                <a:lnTo>
                  <a:pt x="3155" y="240"/>
                </a:lnTo>
                <a:lnTo>
                  <a:pt x="3155" y="238"/>
                </a:lnTo>
                <a:lnTo>
                  <a:pt x="3155" y="250"/>
                </a:lnTo>
                <a:lnTo>
                  <a:pt x="3156" y="238"/>
                </a:lnTo>
                <a:lnTo>
                  <a:pt x="3156" y="234"/>
                </a:lnTo>
                <a:lnTo>
                  <a:pt x="3156" y="244"/>
                </a:lnTo>
                <a:lnTo>
                  <a:pt x="3156" y="244"/>
                </a:lnTo>
                <a:lnTo>
                  <a:pt x="3157" y="247"/>
                </a:lnTo>
                <a:lnTo>
                  <a:pt x="3157" y="225"/>
                </a:lnTo>
                <a:lnTo>
                  <a:pt x="3157" y="246"/>
                </a:lnTo>
                <a:lnTo>
                  <a:pt x="3158" y="248"/>
                </a:lnTo>
                <a:lnTo>
                  <a:pt x="3158" y="250"/>
                </a:lnTo>
                <a:lnTo>
                  <a:pt x="3158" y="274"/>
                </a:lnTo>
                <a:lnTo>
                  <a:pt x="3159" y="255"/>
                </a:lnTo>
                <a:lnTo>
                  <a:pt x="3159" y="262"/>
                </a:lnTo>
                <a:lnTo>
                  <a:pt x="3159" y="259"/>
                </a:lnTo>
                <a:lnTo>
                  <a:pt x="3160" y="257"/>
                </a:lnTo>
                <a:lnTo>
                  <a:pt x="3160" y="273"/>
                </a:lnTo>
                <a:lnTo>
                  <a:pt x="3160" y="286"/>
                </a:lnTo>
                <a:lnTo>
                  <a:pt x="3160" y="294"/>
                </a:lnTo>
                <a:lnTo>
                  <a:pt x="3161" y="285"/>
                </a:lnTo>
                <a:lnTo>
                  <a:pt x="3161" y="274"/>
                </a:lnTo>
                <a:lnTo>
                  <a:pt x="3162" y="268"/>
                </a:lnTo>
                <a:lnTo>
                  <a:pt x="3162" y="274"/>
                </a:lnTo>
                <a:lnTo>
                  <a:pt x="3162" y="259"/>
                </a:lnTo>
                <a:lnTo>
                  <a:pt x="3162" y="287"/>
                </a:lnTo>
                <a:lnTo>
                  <a:pt x="3163" y="273"/>
                </a:lnTo>
                <a:lnTo>
                  <a:pt x="3163" y="285"/>
                </a:lnTo>
                <a:lnTo>
                  <a:pt x="3163" y="288"/>
                </a:lnTo>
                <a:lnTo>
                  <a:pt x="3164" y="288"/>
                </a:lnTo>
                <a:lnTo>
                  <a:pt x="3164" y="281"/>
                </a:lnTo>
                <a:lnTo>
                  <a:pt x="3164" y="299"/>
                </a:lnTo>
                <a:lnTo>
                  <a:pt x="3164" y="295"/>
                </a:lnTo>
                <a:lnTo>
                  <a:pt x="3165" y="284"/>
                </a:lnTo>
                <a:lnTo>
                  <a:pt x="3165" y="284"/>
                </a:lnTo>
                <a:lnTo>
                  <a:pt x="3166" y="286"/>
                </a:lnTo>
                <a:lnTo>
                  <a:pt x="3166" y="286"/>
                </a:lnTo>
                <a:lnTo>
                  <a:pt x="3166" y="258"/>
                </a:lnTo>
                <a:lnTo>
                  <a:pt x="3166" y="245"/>
                </a:lnTo>
                <a:lnTo>
                  <a:pt x="3167" y="255"/>
                </a:lnTo>
                <a:lnTo>
                  <a:pt x="3167" y="277"/>
                </a:lnTo>
                <a:lnTo>
                  <a:pt x="3167" y="261"/>
                </a:lnTo>
                <a:lnTo>
                  <a:pt x="3167" y="268"/>
                </a:lnTo>
                <a:lnTo>
                  <a:pt x="3168" y="260"/>
                </a:lnTo>
                <a:lnTo>
                  <a:pt x="3168" y="262"/>
                </a:lnTo>
                <a:lnTo>
                  <a:pt x="3169" y="268"/>
                </a:lnTo>
                <a:lnTo>
                  <a:pt x="3169" y="260"/>
                </a:lnTo>
                <a:lnTo>
                  <a:pt x="3169" y="261"/>
                </a:lnTo>
                <a:lnTo>
                  <a:pt x="3169" y="263"/>
                </a:lnTo>
                <a:lnTo>
                  <a:pt x="3170" y="256"/>
                </a:lnTo>
                <a:lnTo>
                  <a:pt x="3170" y="277"/>
                </a:lnTo>
                <a:lnTo>
                  <a:pt x="3170" y="278"/>
                </a:lnTo>
                <a:lnTo>
                  <a:pt x="3171" y="281"/>
                </a:lnTo>
                <a:lnTo>
                  <a:pt x="3171" y="282"/>
                </a:lnTo>
                <a:lnTo>
                  <a:pt x="3171" y="248"/>
                </a:lnTo>
                <a:lnTo>
                  <a:pt x="3171" y="254"/>
                </a:lnTo>
                <a:lnTo>
                  <a:pt x="3172" y="239"/>
                </a:lnTo>
                <a:lnTo>
                  <a:pt x="3172" y="244"/>
                </a:lnTo>
                <a:lnTo>
                  <a:pt x="3173" y="270"/>
                </a:lnTo>
                <a:lnTo>
                  <a:pt x="3173" y="247"/>
                </a:lnTo>
                <a:lnTo>
                  <a:pt x="3173" y="253"/>
                </a:lnTo>
                <a:lnTo>
                  <a:pt x="3173" y="244"/>
                </a:lnTo>
                <a:lnTo>
                  <a:pt x="3174" y="239"/>
                </a:lnTo>
                <a:lnTo>
                  <a:pt x="3174" y="241"/>
                </a:lnTo>
                <a:lnTo>
                  <a:pt x="3174" y="243"/>
                </a:lnTo>
                <a:lnTo>
                  <a:pt x="3175" y="259"/>
                </a:lnTo>
                <a:lnTo>
                  <a:pt x="3175" y="272"/>
                </a:lnTo>
                <a:lnTo>
                  <a:pt x="3175" y="247"/>
                </a:lnTo>
                <a:lnTo>
                  <a:pt x="3175" y="224"/>
                </a:lnTo>
                <a:lnTo>
                  <a:pt x="3176" y="255"/>
                </a:lnTo>
                <a:lnTo>
                  <a:pt x="3176" y="242"/>
                </a:lnTo>
                <a:lnTo>
                  <a:pt x="3177" y="262"/>
                </a:lnTo>
                <a:lnTo>
                  <a:pt x="3177" y="266"/>
                </a:lnTo>
                <a:lnTo>
                  <a:pt x="3177" y="255"/>
                </a:lnTo>
                <a:lnTo>
                  <a:pt x="3177" y="256"/>
                </a:lnTo>
                <a:lnTo>
                  <a:pt x="3178" y="254"/>
                </a:lnTo>
                <a:lnTo>
                  <a:pt x="3178" y="237"/>
                </a:lnTo>
                <a:lnTo>
                  <a:pt x="3178" y="252"/>
                </a:lnTo>
                <a:lnTo>
                  <a:pt x="3178" y="259"/>
                </a:lnTo>
                <a:lnTo>
                  <a:pt x="3179" y="279"/>
                </a:lnTo>
                <a:lnTo>
                  <a:pt x="3179" y="292"/>
                </a:lnTo>
                <a:lnTo>
                  <a:pt x="3180" y="288"/>
                </a:lnTo>
                <a:lnTo>
                  <a:pt x="3180" y="296"/>
                </a:lnTo>
                <a:lnTo>
                  <a:pt x="3180" y="301"/>
                </a:lnTo>
                <a:lnTo>
                  <a:pt x="3180" y="325"/>
                </a:lnTo>
                <a:lnTo>
                  <a:pt x="3181" y="314"/>
                </a:lnTo>
                <a:lnTo>
                  <a:pt x="3181" y="315"/>
                </a:lnTo>
                <a:lnTo>
                  <a:pt x="3181" y="318"/>
                </a:lnTo>
                <a:lnTo>
                  <a:pt x="3182" y="321"/>
                </a:lnTo>
                <a:lnTo>
                  <a:pt x="3182" y="336"/>
                </a:lnTo>
                <a:lnTo>
                  <a:pt x="3182" y="337"/>
                </a:lnTo>
                <a:lnTo>
                  <a:pt x="3182" y="321"/>
                </a:lnTo>
                <a:lnTo>
                  <a:pt x="3183" y="307"/>
                </a:lnTo>
                <a:lnTo>
                  <a:pt x="3183" y="297"/>
                </a:lnTo>
                <a:lnTo>
                  <a:pt x="3184" y="275"/>
                </a:lnTo>
                <a:lnTo>
                  <a:pt x="3184" y="248"/>
                </a:lnTo>
                <a:lnTo>
                  <a:pt x="3184" y="252"/>
                </a:lnTo>
                <a:lnTo>
                  <a:pt x="3184" y="244"/>
                </a:lnTo>
                <a:lnTo>
                  <a:pt x="3185" y="246"/>
                </a:lnTo>
                <a:lnTo>
                  <a:pt x="3185" y="252"/>
                </a:lnTo>
                <a:lnTo>
                  <a:pt x="3185" y="256"/>
                </a:lnTo>
                <a:lnTo>
                  <a:pt x="3186" y="252"/>
                </a:lnTo>
                <a:lnTo>
                  <a:pt x="3186" y="255"/>
                </a:lnTo>
                <a:lnTo>
                  <a:pt x="3186" y="271"/>
                </a:lnTo>
                <a:lnTo>
                  <a:pt x="3186" y="256"/>
                </a:lnTo>
                <a:lnTo>
                  <a:pt x="3187" y="241"/>
                </a:lnTo>
                <a:lnTo>
                  <a:pt x="3187" y="256"/>
                </a:lnTo>
                <a:lnTo>
                  <a:pt x="3188" y="238"/>
                </a:lnTo>
                <a:lnTo>
                  <a:pt x="3188" y="244"/>
                </a:lnTo>
                <a:lnTo>
                  <a:pt x="3188" y="259"/>
                </a:lnTo>
                <a:lnTo>
                  <a:pt x="3188" y="277"/>
                </a:lnTo>
                <a:lnTo>
                  <a:pt x="3189" y="268"/>
                </a:lnTo>
                <a:lnTo>
                  <a:pt x="3189" y="285"/>
                </a:lnTo>
                <a:lnTo>
                  <a:pt x="3189" y="267"/>
                </a:lnTo>
                <a:lnTo>
                  <a:pt x="3190" y="268"/>
                </a:lnTo>
                <a:lnTo>
                  <a:pt x="3190" y="270"/>
                </a:lnTo>
                <a:lnTo>
                  <a:pt x="3190" y="254"/>
                </a:lnTo>
                <a:lnTo>
                  <a:pt x="3191" y="241"/>
                </a:lnTo>
                <a:lnTo>
                  <a:pt x="3191" y="244"/>
                </a:lnTo>
                <a:lnTo>
                  <a:pt x="3191" y="241"/>
                </a:lnTo>
                <a:lnTo>
                  <a:pt x="3192" y="226"/>
                </a:lnTo>
                <a:lnTo>
                  <a:pt x="3192" y="229"/>
                </a:lnTo>
                <a:lnTo>
                  <a:pt x="3192" y="254"/>
                </a:lnTo>
                <a:lnTo>
                  <a:pt x="3192" y="241"/>
                </a:lnTo>
                <a:lnTo>
                  <a:pt x="3193" y="248"/>
                </a:lnTo>
                <a:lnTo>
                  <a:pt x="3193" y="231"/>
                </a:lnTo>
                <a:lnTo>
                  <a:pt x="3193" y="238"/>
                </a:lnTo>
                <a:lnTo>
                  <a:pt x="3193" y="263"/>
                </a:lnTo>
                <a:lnTo>
                  <a:pt x="3194" y="250"/>
                </a:lnTo>
                <a:lnTo>
                  <a:pt x="3194" y="258"/>
                </a:lnTo>
                <a:lnTo>
                  <a:pt x="3195" y="256"/>
                </a:lnTo>
                <a:lnTo>
                  <a:pt x="3195" y="249"/>
                </a:lnTo>
                <a:lnTo>
                  <a:pt x="3195" y="232"/>
                </a:lnTo>
                <a:lnTo>
                  <a:pt x="3195" y="249"/>
                </a:lnTo>
                <a:lnTo>
                  <a:pt x="3196" y="240"/>
                </a:lnTo>
                <a:lnTo>
                  <a:pt x="3196" y="247"/>
                </a:lnTo>
                <a:lnTo>
                  <a:pt x="3196" y="245"/>
                </a:lnTo>
                <a:lnTo>
                  <a:pt x="3197" y="240"/>
                </a:lnTo>
                <a:lnTo>
                  <a:pt x="3197" y="229"/>
                </a:lnTo>
                <a:lnTo>
                  <a:pt x="3197" y="224"/>
                </a:lnTo>
                <a:lnTo>
                  <a:pt x="3197" y="234"/>
                </a:lnTo>
                <a:lnTo>
                  <a:pt x="3198" y="222"/>
                </a:lnTo>
                <a:lnTo>
                  <a:pt x="3198" y="230"/>
                </a:lnTo>
                <a:lnTo>
                  <a:pt x="3199" y="238"/>
                </a:lnTo>
                <a:lnTo>
                  <a:pt x="3199" y="214"/>
                </a:lnTo>
                <a:lnTo>
                  <a:pt x="3199" y="231"/>
                </a:lnTo>
                <a:lnTo>
                  <a:pt x="3199" y="236"/>
                </a:lnTo>
                <a:lnTo>
                  <a:pt x="3200" y="232"/>
                </a:lnTo>
                <a:lnTo>
                  <a:pt x="3200" y="231"/>
                </a:lnTo>
                <a:lnTo>
                  <a:pt x="3200" y="212"/>
                </a:lnTo>
                <a:lnTo>
                  <a:pt x="3201" y="222"/>
                </a:lnTo>
                <a:lnTo>
                  <a:pt x="3201" y="212"/>
                </a:lnTo>
                <a:lnTo>
                  <a:pt x="3201" y="229"/>
                </a:lnTo>
                <a:lnTo>
                  <a:pt x="3202" y="255"/>
                </a:lnTo>
                <a:lnTo>
                  <a:pt x="3202" y="231"/>
                </a:lnTo>
                <a:lnTo>
                  <a:pt x="3202" y="244"/>
                </a:lnTo>
                <a:lnTo>
                  <a:pt x="3203" y="227"/>
                </a:lnTo>
                <a:lnTo>
                  <a:pt x="3203" y="226"/>
                </a:lnTo>
                <a:lnTo>
                  <a:pt x="3203" y="248"/>
                </a:lnTo>
                <a:lnTo>
                  <a:pt x="3203" y="239"/>
                </a:lnTo>
                <a:lnTo>
                  <a:pt x="3204" y="230"/>
                </a:lnTo>
                <a:lnTo>
                  <a:pt x="3204" y="221"/>
                </a:lnTo>
                <a:lnTo>
                  <a:pt x="3204" y="234"/>
                </a:lnTo>
                <a:lnTo>
                  <a:pt x="3205" y="231"/>
                </a:lnTo>
                <a:lnTo>
                  <a:pt x="3205" y="240"/>
                </a:lnTo>
                <a:lnTo>
                  <a:pt x="3205" y="226"/>
                </a:lnTo>
                <a:lnTo>
                  <a:pt x="3206" y="243"/>
                </a:lnTo>
                <a:lnTo>
                  <a:pt x="3206" y="235"/>
                </a:lnTo>
                <a:lnTo>
                  <a:pt x="3206" y="214"/>
                </a:lnTo>
                <a:lnTo>
                  <a:pt x="3207" y="211"/>
                </a:lnTo>
                <a:lnTo>
                  <a:pt x="3207" y="236"/>
                </a:lnTo>
                <a:lnTo>
                  <a:pt x="3207" y="240"/>
                </a:lnTo>
                <a:lnTo>
                  <a:pt x="3207" y="219"/>
                </a:lnTo>
                <a:lnTo>
                  <a:pt x="3208" y="220"/>
                </a:lnTo>
                <a:lnTo>
                  <a:pt x="3208" y="220"/>
                </a:lnTo>
                <a:lnTo>
                  <a:pt x="3208" y="242"/>
                </a:lnTo>
                <a:lnTo>
                  <a:pt x="3208" y="222"/>
                </a:lnTo>
                <a:lnTo>
                  <a:pt x="3209" y="223"/>
                </a:lnTo>
                <a:lnTo>
                  <a:pt x="3209" y="233"/>
                </a:lnTo>
                <a:lnTo>
                  <a:pt x="3210" y="254"/>
                </a:lnTo>
                <a:lnTo>
                  <a:pt x="3210" y="268"/>
                </a:lnTo>
                <a:lnTo>
                  <a:pt x="3210" y="257"/>
                </a:lnTo>
                <a:lnTo>
                  <a:pt x="3210" y="273"/>
                </a:lnTo>
                <a:lnTo>
                  <a:pt x="3211" y="297"/>
                </a:lnTo>
                <a:lnTo>
                  <a:pt x="3211" y="310"/>
                </a:lnTo>
                <a:lnTo>
                  <a:pt x="3211" y="285"/>
                </a:lnTo>
                <a:lnTo>
                  <a:pt x="3212" y="295"/>
                </a:lnTo>
                <a:lnTo>
                  <a:pt x="3212" y="288"/>
                </a:lnTo>
                <a:lnTo>
                  <a:pt x="3212" y="292"/>
                </a:lnTo>
                <a:lnTo>
                  <a:pt x="3213" y="280"/>
                </a:lnTo>
                <a:lnTo>
                  <a:pt x="3213" y="285"/>
                </a:lnTo>
                <a:lnTo>
                  <a:pt x="3213" y="266"/>
                </a:lnTo>
                <a:lnTo>
                  <a:pt x="3214" y="262"/>
                </a:lnTo>
                <a:lnTo>
                  <a:pt x="3214" y="264"/>
                </a:lnTo>
                <a:lnTo>
                  <a:pt x="3214" y="282"/>
                </a:lnTo>
                <a:lnTo>
                  <a:pt x="3214" y="299"/>
                </a:lnTo>
                <a:lnTo>
                  <a:pt x="3215" y="266"/>
                </a:lnTo>
                <a:lnTo>
                  <a:pt x="3215" y="258"/>
                </a:lnTo>
                <a:lnTo>
                  <a:pt x="3215" y="242"/>
                </a:lnTo>
                <a:lnTo>
                  <a:pt x="3216" y="238"/>
                </a:lnTo>
                <a:lnTo>
                  <a:pt x="3216" y="269"/>
                </a:lnTo>
                <a:lnTo>
                  <a:pt x="3216" y="248"/>
                </a:lnTo>
                <a:lnTo>
                  <a:pt x="3217" y="256"/>
                </a:lnTo>
                <a:lnTo>
                  <a:pt x="3217" y="263"/>
                </a:lnTo>
                <a:lnTo>
                  <a:pt x="3217" y="260"/>
                </a:lnTo>
                <a:lnTo>
                  <a:pt x="3218" y="261"/>
                </a:lnTo>
                <a:lnTo>
                  <a:pt x="3218" y="262"/>
                </a:lnTo>
                <a:lnTo>
                  <a:pt x="3218" y="228"/>
                </a:lnTo>
                <a:lnTo>
                  <a:pt x="3218" y="240"/>
                </a:lnTo>
                <a:lnTo>
                  <a:pt x="3219" y="267"/>
                </a:lnTo>
                <a:lnTo>
                  <a:pt x="3219" y="279"/>
                </a:lnTo>
                <a:lnTo>
                  <a:pt x="3219" y="287"/>
                </a:lnTo>
                <a:lnTo>
                  <a:pt x="3219" y="285"/>
                </a:lnTo>
                <a:lnTo>
                  <a:pt x="3220" y="280"/>
                </a:lnTo>
                <a:lnTo>
                  <a:pt x="3220" y="270"/>
                </a:lnTo>
                <a:lnTo>
                  <a:pt x="3221" y="243"/>
                </a:lnTo>
                <a:lnTo>
                  <a:pt x="3221" y="256"/>
                </a:lnTo>
                <a:lnTo>
                  <a:pt x="3221" y="266"/>
                </a:lnTo>
                <a:lnTo>
                  <a:pt x="3221" y="236"/>
                </a:lnTo>
                <a:lnTo>
                  <a:pt x="3222" y="250"/>
                </a:lnTo>
                <a:lnTo>
                  <a:pt x="3222" y="264"/>
                </a:lnTo>
                <a:lnTo>
                  <a:pt x="3222" y="269"/>
                </a:lnTo>
                <a:lnTo>
                  <a:pt x="3223" y="267"/>
                </a:lnTo>
                <a:lnTo>
                  <a:pt x="3223" y="287"/>
                </a:lnTo>
                <a:lnTo>
                  <a:pt x="3223" y="278"/>
                </a:lnTo>
                <a:lnTo>
                  <a:pt x="3224" y="289"/>
                </a:lnTo>
                <a:lnTo>
                  <a:pt x="3224" y="280"/>
                </a:lnTo>
                <a:lnTo>
                  <a:pt x="3224" y="261"/>
                </a:lnTo>
                <a:lnTo>
                  <a:pt x="3225" y="262"/>
                </a:lnTo>
                <a:lnTo>
                  <a:pt x="3225" y="256"/>
                </a:lnTo>
                <a:lnTo>
                  <a:pt x="3225" y="229"/>
                </a:lnTo>
                <a:lnTo>
                  <a:pt x="3225" y="249"/>
                </a:lnTo>
                <a:lnTo>
                  <a:pt x="3226" y="283"/>
                </a:lnTo>
                <a:lnTo>
                  <a:pt x="3226" y="306"/>
                </a:lnTo>
                <a:lnTo>
                  <a:pt x="3226" y="255"/>
                </a:lnTo>
                <a:lnTo>
                  <a:pt x="3227" y="262"/>
                </a:lnTo>
                <a:lnTo>
                  <a:pt x="3227" y="269"/>
                </a:lnTo>
                <a:lnTo>
                  <a:pt x="3227" y="294"/>
                </a:lnTo>
                <a:lnTo>
                  <a:pt x="3228" y="296"/>
                </a:lnTo>
                <a:lnTo>
                  <a:pt x="3228" y="283"/>
                </a:lnTo>
                <a:lnTo>
                  <a:pt x="3228" y="291"/>
                </a:lnTo>
                <a:lnTo>
                  <a:pt x="3229" y="299"/>
                </a:lnTo>
                <a:lnTo>
                  <a:pt x="3229" y="313"/>
                </a:lnTo>
                <a:lnTo>
                  <a:pt x="3229" y="299"/>
                </a:lnTo>
                <a:lnTo>
                  <a:pt x="3229" y="298"/>
                </a:lnTo>
                <a:lnTo>
                  <a:pt x="3230" y="306"/>
                </a:lnTo>
                <a:lnTo>
                  <a:pt x="3230" y="299"/>
                </a:lnTo>
                <a:lnTo>
                  <a:pt x="3230" y="291"/>
                </a:lnTo>
                <a:lnTo>
                  <a:pt x="3231" y="305"/>
                </a:lnTo>
                <a:lnTo>
                  <a:pt x="3231" y="301"/>
                </a:lnTo>
                <a:lnTo>
                  <a:pt x="3231" y="291"/>
                </a:lnTo>
                <a:lnTo>
                  <a:pt x="3232" y="275"/>
                </a:lnTo>
                <a:lnTo>
                  <a:pt x="3232" y="285"/>
                </a:lnTo>
                <a:lnTo>
                  <a:pt x="3232" y="294"/>
                </a:lnTo>
                <a:lnTo>
                  <a:pt x="3233" y="292"/>
                </a:lnTo>
                <a:lnTo>
                  <a:pt x="3233" y="292"/>
                </a:lnTo>
                <a:lnTo>
                  <a:pt x="3233" y="280"/>
                </a:lnTo>
                <a:lnTo>
                  <a:pt x="3233" y="265"/>
                </a:lnTo>
                <a:lnTo>
                  <a:pt x="3234" y="264"/>
                </a:lnTo>
                <a:lnTo>
                  <a:pt x="3234" y="290"/>
                </a:lnTo>
                <a:lnTo>
                  <a:pt x="3235" y="307"/>
                </a:lnTo>
                <a:lnTo>
                  <a:pt x="3235" y="336"/>
                </a:lnTo>
                <a:lnTo>
                  <a:pt x="3235" y="271"/>
                </a:lnTo>
                <a:lnTo>
                  <a:pt x="3235" y="259"/>
                </a:lnTo>
                <a:lnTo>
                  <a:pt x="3236" y="274"/>
                </a:lnTo>
                <a:lnTo>
                  <a:pt x="3236" y="278"/>
                </a:lnTo>
                <a:lnTo>
                  <a:pt x="3236" y="242"/>
                </a:lnTo>
                <a:lnTo>
                  <a:pt x="3236" y="256"/>
                </a:lnTo>
                <a:lnTo>
                  <a:pt x="3237" y="252"/>
                </a:lnTo>
                <a:lnTo>
                  <a:pt x="3237" y="271"/>
                </a:lnTo>
                <a:lnTo>
                  <a:pt x="3237" y="256"/>
                </a:lnTo>
                <a:lnTo>
                  <a:pt x="3238" y="261"/>
                </a:lnTo>
                <a:lnTo>
                  <a:pt x="3238" y="259"/>
                </a:lnTo>
                <a:lnTo>
                  <a:pt x="3238" y="263"/>
                </a:lnTo>
                <a:lnTo>
                  <a:pt x="3239" y="258"/>
                </a:lnTo>
                <a:lnTo>
                  <a:pt x="3239" y="238"/>
                </a:lnTo>
                <a:lnTo>
                  <a:pt x="3239" y="239"/>
                </a:lnTo>
                <a:lnTo>
                  <a:pt x="3240" y="260"/>
                </a:lnTo>
                <a:lnTo>
                  <a:pt x="3240" y="244"/>
                </a:lnTo>
                <a:lnTo>
                  <a:pt x="3240" y="264"/>
                </a:lnTo>
                <a:lnTo>
                  <a:pt x="3240" y="233"/>
                </a:lnTo>
                <a:lnTo>
                  <a:pt x="3241" y="238"/>
                </a:lnTo>
                <a:lnTo>
                  <a:pt x="3241" y="221"/>
                </a:lnTo>
                <a:lnTo>
                  <a:pt x="3242" y="228"/>
                </a:lnTo>
                <a:lnTo>
                  <a:pt x="3242" y="229"/>
                </a:lnTo>
                <a:lnTo>
                  <a:pt x="3242" y="235"/>
                </a:lnTo>
                <a:lnTo>
                  <a:pt x="3242" y="279"/>
                </a:lnTo>
                <a:lnTo>
                  <a:pt x="3243" y="272"/>
                </a:lnTo>
                <a:lnTo>
                  <a:pt x="3243" y="277"/>
                </a:lnTo>
                <a:lnTo>
                  <a:pt x="3243" y="283"/>
                </a:lnTo>
                <a:lnTo>
                  <a:pt x="3244" y="298"/>
                </a:lnTo>
                <a:lnTo>
                  <a:pt x="3244" y="302"/>
                </a:lnTo>
                <a:lnTo>
                  <a:pt x="3244" y="286"/>
                </a:lnTo>
                <a:lnTo>
                  <a:pt x="3244" y="298"/>
                </a:lnTo>
                <a:lnTo>
                  <a:pt x="3245" y="284"/>
                </a:lnTo>
                <a:lnTo>
                  <a:pt x="3245" y="280"/>
                </a:lnTo>
                <a:lnTo>
                  <a:pt x="3246" y="288"/>
                </a:lnTo>
                <a:lnTo>
                  <a:pt x="3246" y="311"/>
                </a:lnTo>
                <a:lnTo>
                  <a:pt x="3246" y="287"/>
                </a:lnTo>
                <a:lnTo>
                  <a:pt x="3246" y="307"/>
                </a:lnTo>
                <a:lnTo>
                  <a:pt x="3247" y="324"/>
                </a:lnTo>
                <a:lnTo>
                  <a:pt x="3247" y="325"/>
                </a:lnTo>
                <a:lnTo>
                  <a:pt x="3247" y="303"/>
                </a:lnTo>
                <a:lnTo>
                  <a:pt x="3248" y="320"/>
                </a:lnTo>
                <a:lnTo>
                  <a:pt x="3248" y="318"/>
                </a:lnTo>
                <a:lnTo>
                  <a:pt x="3248" y="293"/>
                </a:lnTo>
                <a:lnTo>
                  <a:pt x="3248" y="293"/>
                </a:lnTo>
                <a:lnTo>
                  <a:pt x="3249" y="285"/>
                </a:lnTo>
                <a:lnTo>
                  <a:pt x="3249" y="264"/>
                </a:lnTo>
                <a:lnTo>
                  <a:pt x="3250" y="250"/>
                </a:lnTo>
                <a:lnTo>
                  <a:pt x="3250" y="273"/>
                </a:lnTo>
                <a:lnTo>
                  <a:pt x="3250" y="267"/>
                </a:lnTo>
                <a:lnTo>
                  <a:pt x="3250" y="296"/>
                </a:lnTo>
                <a:lnTo>
                  <a:pt x="3251" y="302"/>
                </a:lnTo>
                <a:lnTo>
                  <a:pt x="3251" y="302"/>
                </a:lnTo>
                <a:lnTo>
                  <a:pt x="3251" y="263"/>
                </a:lnTo>
                <a:lnTo>
                  <a:pt x="3251" y="268"/>
                </a:lnTo>
                <a:lnTo>
                  <a:pt x="3252" y="285"/>
                </a:lnTo>
                <a:lnTo>
                  <a:pt x="3252" y="272"/>
                </a:lnTo>
                <a:lnTo>
                  <a:pt x="3253" y="268"/>
                </a:lnTo>
                <a:lnTo>
                  <a:pt x="3253" y="264"/>
                </a:lnTo>
                <a:lnTo>
                  <a:pt x="3253" y="301"/>
                </a:lnTo>
                <a:lnTo>
                  <a:pt x="3253" y="300"/>
                </a:lnTo>
                <a:lnTo>
                  <a:pt x="3254" y="283"/>
                </a:lnTo>
                <a:lnTo>
                  <a:pt x="3254" y="264"/>
                </a:lnTo>
                <a:lnTo>
                  <a:pt x="3254" y="259"/>
                </a:lnTo>
                <a:lnTo>
                  <a:pt x="3255" y="237"/>
                </a:lnTo>
                <a:lnTo>
                  <a:pt x="3255" y="250"/>
                </a:lnTo>
                <a:lnTo>
                  <a:pt x="3255" y="242"/>
                </a:lnTo>
                <a:lnTo>
                  <a:pt x="3255" y="253"/>
                </a:lnTo>
                <a:lnTo>
                  <a:pt x="3256" y="261"/>
                </a:lnTo>
                <a:lnTo>
                  <a:pt x="3256" y="237"/>
                </a:lnTo>
                <a:lnTo>
                  <a:pt x="3257" y="238"/>
                </a:lnTo>
                <a:lnTo>
                  <a:pt x="3257" y="241"/>
                </a:lnTo>
                <a:lnTo>
                  <a:pt x="3257" y="240"/>
                </a:lnTo>
                <a:lnTo>
                  <a:pt x="3257" y="235"/>
                </a:lnTo>
                <a:lnTo>
                  <a:pt x="3258" y="216"/>
                </a:lnTo>
                <a:lnTo>
                  <a:pt x="3258" y="226"/>
                </a:lnTo>
                <a:lnTo>
                  <a:pt x="3258" y="254"/>
                </a:lnTo>
                <a:lnTo>
                  <a:pt x="3259" y="270"/>
                </a:lnTo>
                <a:lnTo>
                  <a:pt x="3259" y="318"/>
                </a:lnTo>
                <a:lnTo>
                  <a:pt x="3259" y="325"/>
                </a:lnTo>
                <a:lnTo>
                  <a:pt x="3259" y="310"/>
                </a:lnTo>
                <a:lnTo>
                  <a:pt x="3260" y="298"/>
                </a:lnTo>
                <a:lnTo>
                  <a:pt x="3260" y="273"/>
                </a:lnTo>
                <a:lnTo>
                  <a:pt x="3261" y="279"/>
                </a:lnTo>
                <a:lnTo>
                  <a:pt x="3261" y="291"/>
                </a:lnTo>
                <a:lnTo>
                  <a:pt x="3261" y="277"/>
                </a:lnTo>
                <a:lnTo>
                  <a:pt x="3261" y="303"/>
                </a:lnTo>
                <a:lnTo>
                  <a:pt x="3262" y="298"/>
                </a:lnTo>
                <a:lnTo>
                  <a:pt x="3262" y="295"/>
                </a:lnTo>
                <a:lnTo>
                  <a:pt x="3262" y="283"/>
                </a:lnTo>
                <a:lnTo>
                  <a:pt x="3262" y="283"/>
                </a:lnTo>
                <a:lnTo>
                  <a:pt x="3263" y="293"/>
                </a:lnTo>
                <a:lnTo>
                  <a:pt x="3263" y="307"/>
                </a:lnTo>
                <a:lnTo>
                  <a:pt x="3264" y="296"/>
                </a:lnTo>
                <a:lnTo>
                  <a:pt x="3264" y="290"/>
                </a:lnTo>
                <a:lnTo>
                  <a:pt x="3264" y="293"/>
                </a:lnTo>
                <a:lnTo>
                  <a:pt x="3264" y="270"/>
                </a:lnTo>
                <a:lnTo>
                  <a:pt x="3265" y="303"/>
                </a:lnTo>
                <a:lnTo>
                  <a:pt x="3265" y="282"/>
                </a:lnTo>
                <a:lnTo>
                  <a:pt x="3265" y="271"/>
                </a:lnTo>
                <a:lnTo>
                  <a:pt x="3266" y="248"/>
                </a:lnTo>
                <a:lnTo>
                  <a:pt x="3266" y="254"/>
                </a:lnTo>
                <a:lnTo>
                  <a:pt x="3266" y="270"/>
                </a:lnTo>
                <a:lnTo>
                  <a:pt x="3266" y="295"/>
                </a:lnTo>
                <a:lnTo>
                  <a:pt x="3267" y="293"/>
                </a:lnTo>
                <a:lnTo>
                  <a:pt x="3267" y="309"/>
                </a:lnTo>
                <a:lnTo>
                  <a:pt x="3268" y="288"/>
                </a:lnTo>
                <a:lnTo>
                  <a:pt x="3268" y="273"/>
                </a:lnTo>
                <a:lnTo>
                  <a:pt x="3268" y="256"/>
                </a:lnTo>
                <a:lnTo>
                  <a:pt x="3268" y="263"/>
                </a:lnTo>
                <a:lnTo>
                  <a:pt x="3269" y="270"/>
                </a:lnTo>
                <a:lnTo>
                  <a:pt x="3269" y="276"/>
                </a:lnTo>
                <a:lnTo>
                  <a:pt x="3269" y="292"/>
                </a:lnTo>
                <a:lnTo>
                  <a:pt x="3270" y="289"/>
                </a:lnTo>
                <a:lnTo>
                  <a:pt x="3270" y="279"/>
                </a:lnTo>
                <a:lnTo>
                  <a:pt x="3270" y="269"/>
                </a:lnTo>
                <a:lnTo>
                  <a:pt x="3270" y="256"/>
                </a:lnTo>
                <a:lnTo>
                  <a:pt x="3271" y="262"/>
                </a:lnTo>
                <a:lnTo>
                  <a:pt x="3271" y="252"/>
                </a:lnTo>
                <a:lnTo>
                  <a:pt x="3272" y="244"/>
                </a:lnTo>
                <a:lnTo>
                  <a:pt x="3272" y="250"/>
                </a:lnTo>
                <a:lnTo>
                  <a:pt x="3272" y="255"/>
                </a:lnTo>
                <a:lnTo>
                  <a:pt x="3272" y="264"/>
                </a:lnTo>
                <a:lnTo>
                  <a:pt x="3273" y="250"/>
                </a:lnTo>
                <a:lnTo>
                  <a:pt x="3273" y="255"/>
                </a:lnTo>
                <a:lnTo>
                  <a:pt x="3273" y="270"/>
                </a:lnTo>
                <a:lnTo>
                  <a:pt x="3274" y="257"/>
                </a:lnTo>
                <a:lnTo>
                  <a:pt x="3274" y="227"/>
                </a:lnTo>
                <a:lnTo>
                  <a:pt x="3274" y="240"/>
                </a:lnTo>
                <a:lnTo>
                  <a:pt x="3275" y="220"/>
                </a:lnTo>
                <a:lnTo>
                  <a:pt x="3275" y="247"/>
                </a:lnTo>
                <a:lnTo>
                  <a:pt x="3275" y="279"/>
                </a:lnTo>
                <a:lnTo>
                  <a:pt x="3276" y="288"/>
                </a:lnTo>
                <a:lnTo>
                  <a:pt x="3276" y="277"/>
                </a:lnTo>
                <a:lnTo>
                  <a:pt x="3276" y="282"/>
                </a:lnTo>
                <a:lnTo>
                  <a:pt x="3276" y="291"/>
                </a:lnTo>
                <a:lnTo>
                  <a:pt x="3277" y="310"/>
                </a:lnTo>
                <a:lnTo>
                  <a:pt x="3277" y="322"/>
                </a:lnTo>
                <a:lnTo>
                  <a:pt x="3277" y="294"/>
                </a:lnTo>
                <a:lnTo>
                  <a:pt x="3277" y="297"/>
                </a:lnTo>
                <a:lnTo>
                  <a:pt x="3278" y="289"/>
                </a:lnTo>
                <a:lnTo>
                  <a:pt x="3278" y="269"/>
                </a:lnTo>
                <a:lnTo>
                  <a:pt x="3279" y="270"/>
                </a:lnTo>
                <a:lnTo>
                  <a:pt x="3279" y="286"/>
                </a:lnTo>
                <a:lnTo>
                  <a:pt x="3279" y="248"/>
                </a:lnTo>
                <a:lnTo>
                  <a:pt x="3279" y="256"/>
                </a:lnTo>
                <a:lnTo>
                  <a:pt x="3280" y="258"/>
                </a:lnTo>
                <a:lnTo>
                  <a:pt x="3280" y="258"/>
                </a:lnTo>
                <a:lnTo>
                  <a:pt x="3280" y="234"/>
                </a:lnTo>
                <a:lnTo>
                  <a:pt x="3281" y="258"/>
                </a:lnTo>
                <a:lnTo>
                  <a:pt x="3281" y="255"/>
                </a:lnTo>
                <a:lnTo>
                  <a:pt x="3281" y="255"/>
                </a:lnTo>
                <a:lnTo>
                  <a:pt x="3281" y="248"/>
                </a:lnTo>
                <a:lnTo>
                  <a:pt x="3282" y="250"/>
                </a:lnTo>
                <a:lnTo>
                  <a:pt x="3282" y="249"/>
                </a:lnTo>
                <a:lnTo>
                  <a:pt x="3283" y="251"/>
                </a:lnTo>
                <a:lnTo>
                  <a:pt x="3283" y="277"/>
                </a:lnTo>
                <a:lnTo>
                  <a:pt x="3283" y="266"/>
                </a:lnTo>
                <a:lnTo>
                  <a:pt x="3283" y="247"/>
                </a:lnTo>
                <a:lnTo>
                  <a:pt x="3284" y="231"/>
                </a:lnTo>
                <a:lnTo>
                  <a:pt x="3284" y="218"/>
                </a:lnTo>
                <a:lnTo>
                  <a:pt x="3284" y="229"/>
                </a:lnTo>
                <a:lnTo>
                  <a:pt x="3285" y="240"/>
                </a:lnTo>
                <a:lnTo>
                  <a:pt x="3285" y="251"/>
                </a:lnTo>
                <a:lnTo>
                  <a:pt x="3285" y="263"/>
                </a:lnTo>
                <a:lnTo>
                  <a:pt x="3286" y="265"/>
                </a:lnTo>
                <a:lnTo>
                  <a:pt x="3286" y="276"/>
                </a:lnTo>
                <a:lnTo>
                  <a:pt x="3286" y="260"/>
                </a:lnTo>
                <a:lnTo>
                  <a:pt x="3287" y="223"/>
                </a:lnTo>
                <a:lnTo>
                  <a:pt x="3287" y="231"/>
                </a:lnTo>
                <a:lnTo>
                  <a:pt x="3287" y="201"/>
                </a:lnTo>
                <a:lnTo>
                  <a:pt x="3287" y="208"/>
                </a:lnTo>
                <a:lnTo>
                  <a:pt x="3288" y="185"/>
                </a:lnTo>
                <a:lnTo>
                  <a:pt x="3288" y="198"/>
                </a:lnTo>
                <a:lnTo>
                  <a:pt x="3288" y="216"/>
                </a:lnTo>
                <a:lnTo>
                  <a:pt x="3289" y="212"/>
                </a:lnTo>
                <a:lnTo>
                  <a:pt x="3289" y="200"/>
                </a:lnTo>
                <a:lnTo>
                  <a:pt x="3289" y="224"/>
                </a:lnTo>
                <a:lnTo>
                  <a:pt x="3290" y="206"/>
                </a:lnTo>
                <a:lnTo>
                  <a:pt x="3290" y="220"/>
                </a:lnTo>
                <a:lnTo>
                  <a:pt x="3290" y="231"/>
                </a:lnTo>
                <a:lnTo>
                  <a:pt x="3291" y="255"/>
                </a:lnTo>
                <a:lnTo>
                  <a:pt x="3291" y="262"/>
                </a:lnTo>
                <a:lnTo>
                  <a:pt x="3291" y="271"/>
                </a:lnTo>
                <a:lnTo>
                  <a:pt x="3291" y="240"/>
                </a:lnTo>
                <a:lnTo>
                  <a:pt x="3292" y="246"/>
                </a:lnTo>
                <a:lnTo>
                  <a:pt x="3292" y="279"/>
                </a:lnTo>
                <a:lnTo>
                  <a:pt x="3292" y="290"/>
                </a:lnTo>
                <a:lnTo>
                  <a:pt x="3292" y="303"/>
                </a:lnTo>
                <a:lnTo>
                  <a:pt x="3293" y="305"/>
                </a:lnTo>
                <a:lnTo>
                  <a:pt x="3293" y="292"/>
                </a:lnTo>
                <a:lnTo>
                  <a:pt x="3294" y="287"/>
                </a:lnTo>
                <a:lnTo>
                  <a:pt x="3294" y="281"/>
                </a:lnTo>
                <a:lnTo>
                  <a:pt x="3294" y="302"/>
                </a:lnTo>
                <a:lnTo>
                  <a:pt x="3294" y="298"/>
                </a:lnTo>
                <a:lnTo>
                  <a:pt x="3295" y="296"/>
                </a:lnTo>
                <a:lnTo>
                  <a:pt x="3295" y="293"/>
                </a:lnTo>
                <a:lnTo>
                  <a:pt x="3295" y="297"/>
                </a:lnTo>
                <a:lnTo>
                  <a:pt x="3296" y="278"/>
                </a:lnTo>
                <a:lnTo>
                  <a:pt x="3296" y="279"/>
                </a:lnTo>
                <a:lnTo>
                  <a:pt x="3296" y="293"/>
                </a:lnTo>
                <a:lnTo>
                  <a:pt x="3297" y="291"/>
                </a:lnTo>
                <a:lnTo>
                  <a:pt x="3297" y="299"/>
                </a:lnTo>
                <a:lnTo>
                  <a:pt x="3297" y="294"/>
                </a:lnTo>
                <a:lnTo>
                  <a:pt x="3298" y="307"/>
                </a:lnTo>
                <a:lnTo>
                  <a:pt x="3298" y="287"/>
                </a:lnTo>
                <a:lnTo>
                  <a:pt x="3298" y="283"/>
                </a:lnTo>
                <a:lnTo>
                  <a:pt x="3298" y="269"/>
                </a:lnTo>
                <a:lnTo>
                  <a:pt x="3299" y="256"/>
                </a:lnTo>
                <a:lnTo>
                  <a:pt x="3299" y="238"/>
                </a:lnTo>
                <a:lnTo>
                  <a:pt x="3299" y="252"/>
                </a:lnTo>
                <a:lnTo>
                  <a:pt x="3300" y="253"/>
                </a:lnTo>
                <a:lnTo>
                  <a:pt x="3300" y="254"/>
                </a:lnTo>
                <a:lnTo>
                  <a:pt x="3300" y="269"/>
                </a:lnTo>
                <a:lnTo>
                  <a:pt x="3301" y="284"/>
                </a:lnTo>
                <a:lnTo>
                  <a:pt x="3301" y="287"/>
                </a:lnTo>
                <a:lnTo>
                  <a:pt x="3301" y="267"/>
                </a:lnTo>
                <a:lnTo>
                  <a:pt x="3302" y="277"/>
                </a:lnTo>
                <a:lnTo>
                  <a:pt x="3302" y="254"/>
                </a:lnTo>
                <a:lnTo>
                  <a:pt x="3302" y="270"/>
                </a:lnTo>
                <a:lnTo>
                  <a:pt x="3302" y="275"/>
                </a:lnTo>
                <a:lnTo>
                  <a:pt x="3303" y="283"/>
                </a:lnTo>
                <a:lnTo>
                  <a:pt x="3303" y="287"/>
                </a:lnTo>
                <a:lnTo>
                  <a:pt x="3303" y="259"/>
                </a:lnTo>
                <a:lnTo>
                  <a:pt x="3303" y="262"/>
                </a:lnTo>
                <a:lnTo>
                  <a:pt x="3304" y="271"/>
                </a:lnTo>
                <a:lnTo>
                  <a:pt x="3304" y="298"/>
                </a:lnTo>
                <a:lnTo>
                  <a:pt x="3305" y="289"/>
                </a:lnTo>
                <a:lnTo>
                  <a:pt x="3305" y="298"/>
                </a:lnTo>
                <a:lnTo>
                  <a:pt x="3305" y="299"/>
                </a:lnTo>
                <a:lnTo>
                  <a:pt x="3305" y="297"/>
                </a:lnTo>
                <a:lnTo>
                  <a:pt x="3306" y="278"/>
                </a:lnTo>
                <a:lnTo>
                  <a:pt x="3306" y="295"/>
                </a:lnTo>
                <a:lnTo>
                  <a:pt x="3306" y="294"/>
                </a:lnTo>
                <a:lnTo>
                  <a:pt x="3307" y="317"/>
                </a:lnTo>
                <a:lnTo>
                  <a:pt x="3307" y="279"/>
                </a:lnTo>
                <a:lnTo>
                  <a:pt x="3308" y="277"/>
                </a:lnTo>
                <a:lnTo>
                  <a:pt x="3308" y="252"/>
                </a:lnTo>
                <a:lnTo>
                  <a:pt x="3308" y="229"/>
                </a:lnTo>
                <a:lnTo>
                  <a:pt x="3308" y="269"/>
                </a:lnTo>
                <a:lnTo>
                  <a:pt x="3309" y="276"/>
                </a:lnTo>
                <a:lnTo>
                  <a:pt x="3309" y="255"/>
                </a:lnTo>
                <a:lnTo>
                  <a:pt x="3309" y="252"/>
                </a:lnTo>
                <a:lnTo>
                  <a:pt x="3309" y="283"/>
                </a:lnTo>
                <a:lnTo>
                  <a:pt x="3310" y="268"/>
                </a:lnTo>
                <a:lnTo>
                  <a:pt x="3310" y="278"/>
                </a:lnTo>
                <a:lnTo>
                  <a:pt x="3310" y="281"/>
                </a:lnTo>
                <a:lnTo>
                  <a:pt x="3311" y="283"/>
                </a:lnTo>
                <a:lnTo>
                  <a:pt x="3311" y="262"/>
                </a:lnTo>
                <a:lnTo>
                  <a:pt x="3311" y="289"/>
                </a:lnTo>
                <a:lnTo>
                  <a:pt x="3312" y="266"/>
                </a:lnTo>
                <a:lnTo>
                  <a:pt x="3312" y="287"/>
                </a:lnTo>
                <a:lnTo>
                  <a:pt x="3312" y="267"/>
                </a:lnTo>
                <a:lnTo>
                  <a:pt x="3313" y="278"/>
                </a:lnTo>
                <a:lnTo>
                  <a:pt x="3313" y="275"/>
                </a:lnTo>
                <a:lnTo>
                  <a:pt x="3313" y="277"/>
                </a:lnTo>
                <a:lnTo>
                  <a:pt x="3313" y="286"/>
                </a:lnTo>
                <a:lnTo>
                  <a:pt x="3314" y="286"/>
                </a:lnTo>
                <a:lnTo>
                  <a:pt x="3314" y="274"/>
                </a:lnTo>
                <a:lnTo>
                  <a:pt x="3315" y="244"/>
                </a:lnTo>
                <a:lnTo>
                  <a:pt x="3315" y="243"/>
                </a:lnTo>
                <a:lnTo>
                  <a:pt x="3315" y="234"/>
                </a:lnTo>
                <a:lnTo>
                  <a:pt x="3315" y="261"/>
                </a:lnTo>
                <a:lnTo>
                  <a:pt x="3316" y="239"/>
                </a:lnTo>
                <a:lnTo>
                  <a:pt x="3316" y="231"/>
                </a:lnTo>
                <a:lnTo>
                  <a:pt x="3316" y="247"/>
                </a:lnTo>
                <a:lnTo>
                  <a:pt x="3317" y="254"/>
                </a:lnTo>
                <a:lnTo>
                  <a:pt x="3317" y="246"/>
                </a:lnTo>
                <a:lnTo>
                  <a:pt x="3317" y="258"/>
                </a:lnTo>
                <a:lnTo>
                  <a:pt x="3317" y="267"/>
                </a:lnTo>
                <a:lnTo>
                  <a:pt x="3318" y="277"/>
                </a:lnTo>
                <a:lnTo>
                  <a:pt x="3318" y="293"/>
                </a:lnTo>
                <a:lnTo>
                  <a:pt x="3319" y="289"/>
                </a:lnTo>
                <a:lnTo>
                  <a:pt x="3319" y="298"/>
                </a:lnTo>
                <a:lnTo>
                  <a:pt x="3319" y="285"/>
                </a:lnTo>
                <a:lnTo>
                  <a:pt x="3319" y="321"/>
                </a:lnTo>
                <a:lnTo>
                  <a:pt x="3320" y="307"/>
                </a:lnTo>
                <a:lnTo>
                  <a:pt x="3320" y="303"/>
                </a:lnTo>
                <a:lnTo>
                  <a:pt x="3320" y="295"/>
                </a:lnTo>
                <a:lnTo>
                  <a:pt x="3320" y="286"/>
                </a:lnTo>
                <a:lnTo>
                  <a:pt x="3321" y="289"/>
                </a:lnTo>
                <a:lnTo>
                  <a:pt x="3321" y="295"/>
                </a:lnTo>
                <a:lnTo>
                  <a:pt x="3321" y="267"/>
                </a:lnTo>
                <a:lnTo>
                  <a:pt x="3322" y="288"/>
                </a:lnTo>
                <a:lnTo>
                  <a:pt x="3322" y="286"/>
                </a:lnTo>
                <a:lnTo>
                  <a:pt x="3322" y="292"/>
                </a:lnTo>
                <a:lnTo>
                  <a:pt x="3323" y="299"/>
                </a:lnTo>
                <a:lnTo>
                  <a:pt x="3323" y="303"/>
                </a:lnTo>
                <a:lnTo>
                  <a:pt x="3323" y="290"/>
                </a:lnTo>
                <a:lnTo>
                  <a:pt x="3324" y="273"/>
                </a:lnTo>
                <a:lnTo>
                  <a:pt x="3324" y="225"/>
                </a:lnTo>
                <a:lnTo>
                  <a:pt x="3324" y="226"/>
                </a:lnTo>
                <a:lnTo>
                  <a:pt x="3324" y="218"/>
                </a:lnTo>
                <a:lnTo>
                  <a:pt x="3325" y="257"/>
                </a:lnTo>
                <a:lnTo>
                  <a:pt x="3325" y="250"/>
                </a:lnTo>
                <a:lnTo>
                  <a:pt x="3326" y="256"/>
                </a:lnTo>
                <a:lnTo>
                  <a:pt x="3326" y="250"/>
                </a:lnTo>
                <a:lnTo>
                  <a:pt x="3326" y="229"/>
                </a:lnTo>
                <a:lnTo>
                  <a:pt x="3326" y="246"/>
                </a:lnTo>
                <a:lnTo>
                  <a:pt x="3327" y="271"/>
                </a:lnTo>
                <a:lnTo>
                  <a:pt x="3327" y="263"/>
                </a:lnTo>
                <a:lnTo>
                  <a:pt x="3327" y="225"/>
                </a:lnTo>
                <a:lnTo>
                  <a:pt x="3328" y="232"/>
                </a:lnTo>
                <a:lnTo>
                  <a:pt x="3328" y="246"/>
                </a:lnTo>
                <a:lnTo>
                  <a:pt x="3328" y="242"/>
                </a:lnTo>
                <a:lnTo>
                  <a:pt x="3328" y="220"/>
                </a:lnTo>
                <a:lnTo>
                  <a:pt x="3329" y="240"/>
                </a:lnTo>
                <a:lnTo>
                  <a:pt x="3329" y="238"/>
                </a:lnTo>
                <a:lnTo>
                  <a:pt x="3330" y="254"/>
                </a:lnTo>
                <a:lnTo>
                  <a:pt x="3330" y="215"/>
                </a:lnTo>
                <a:lnTo>
                  <a:pt x="3330" y="227"/>
                </a:lnTo>
                <a:lnTo>
                  <a:pt x="3330" y="223"/>
                </a:lnTo>
                <a:lnTo>
                  <a:pt x="3331" y="262"/>
                </a:lnTo>
                <a:lnTo>
                  <a:pt x="3331" y="227"/>
                </a:lnTo>
                <a:lnTo>
                  <a:pt x="3331" y="251"/>
                </a:lnTo>
                <a:lnTo>
                  <a:pt x="3332" y="208"/>
                </a:lnTo>
                <a:lnTo>
                  <a:pt x="3332" y="242"/>
                </a:lnTo>
                <a:lnTo>
                  <a:pt x="3332" y="239"/>
                </a:lnTo>
                <a:lnTo>
                  <a:pt x="3332" y="248"/>
                </a:lnTo>
                <a:lnTo>
                  <a:pt x="3333" y="267"/>
                </a:lnTo>
                <a:lnTo>
                  <a:pt x="3333" y="255"/>
                </a:lnTo>
                <a:lnTo>
                  <a:pt x="3334" y="270"/>
                </a:lnTo>
                <a:lnTo>
                  <a:pt x="3334" y="302"/>
                </a:lnTo>
                <a:lnTo>
                  <a:pt x="3334" y="301"/>
                </a:lnTo>
                <a:lnTo>
                  <a:pt x="3334" y="290"/>
                </a:lnTo>
                <a:lnTo>
                  <a:pt x="3335" y="287"/>
                </a:lnTo>
                <a:lnTo>
                  <a:pt x="3335" y="287"/>
                </a:lnTo>
                <a:lnTo>
                  <a:pt x="3335" y="280"/>
                </a:lnTo>
                <a:lnTo>
                  <a:pt x="3335" y="271"/>
                </a:lnTo>
                <a:lnTo>
                  <a:pt x="3336" y="258"/>
                </a:lnTo>
                <a:lnTo>
                  <a:pt x="3336" y="233"/>
                </a:lnTo>
                <a:lnTo>
                  <a:pt x="3337" y="242"/>
                </a:lnTo>
                <a:lnTo>
                  <a:pt x="3337" y="252"/>
                </a:lnTo>
                <a:lnTo>
                  <a:pt x="3337" y="234"/>
                </a:lnTo>
                <a:lnTo>
                  <a:pt x="3337" y="236"/>
                </a:lnTo>
                <a:lnTo>
                  <a:pt x="3338" y="240"/>
                </a:lnTo>
                <a:lnTo>
                  <a:pt x="3338" y="220"/>
                </a:lnTo>
                <a:lnTo>
                  <a:pt x="3338" y="245"/>
                </a:lnTo>
                <a:lnTo>
                  <a:pt x="3339" y="230"/>
                </a:lnTo>
                <a:lnTo>
                  <a:pt x="3339" y="233"/>
                </a:lnTo>
                <a:lnTo>
                  <a:pt x="3339" y="253"/>
                </a:lnTo>
                <a:lnTo>
                  <a:pt x="3339" y="262"/>
                </a:lnTo>
                <a:lnTo>
                  <a:pt x="3340" y="268"/>
                </a:lnTo>
                <a:lnTo>
                  <a:pt x="3340" y="273"/>
                </a:lnTo>
                <a:lnTo>
                  <a:pt x="3341" y="247"/>
                </a:lnTo>
                <a:lnTo>
                  <a:pt x="3341" y="239"/>
                </a:lnTo>
                <a:lnTo>
                  <a:pt x="3341" y="243"/>
                </a:lnTo>
                <a:lnTo>
                  <a:pt x="3341" y="237"/>
                </a:lnTo>
                <a:lnTo>
                  <a:pt x="3342" y="224"/>
                </a:lnTo>
                <a:lnTo>
                  <a:pt x="3342" y="251"/>
                </a:lnTo>
                <a:lnTo>
                  <a:pt x="3342" y="258"/>
                </a:lnTo>
                <a:lnTo>
                  <a:pt x="3343" y="266"/>
                </a:lnTo>
                <a:lnTo>
                  <a:pt x="3343" y="270"/>
                </a:lnTo>
                <a:lnTo>
                  <a:pt x="3343" y="258"/>
                </a:lnTo>
                <a:lnTo>
                  <a:pt x="3343" y="256"/>
                </a:lnTo>
                <a:lnTo>
                  <a:pt x="3344" y="246"/>
                </a:lnTo>
                <a:lnTo>
                  <a:pt x="3344" y="248"/>
                </a:lnTo>
                <a:lnTo>
                  <a:pt x="3345" y="246"/>
                </a:lnTo>
                <a:lnTo>
                  <a:pt x="3345" y="240"/>
                </a:lnTo>
                <a:lnTo>
                  <a:pt x="3345" y="247"/>
                </a:lnTo>
                <a:lnTo>
                  <a:pt x="3345" y="261"/>
                </a:lnTo>
                <a:lnTo>
                  <a:pt x="3346" y="252"/>
                </a:lnTo>
                <a:lnTo>
                  <a:pt x="3346" y="254"/>
                </a:lnTo>
                <a:lnTo>
                  <a:pt x="3346" y="255"/>
                </a:lnTo>
                <a:lnTo>
                  <a:pt x="3346" y="266"/>
                </a:lnTo>
                <a:lnTo>
                  <a:pt x="3347" y="256"/>
                </a:lnTo>
                <a:lnTo>
                  <a:pt x="3347" y="242"/>
                </a:lnTo>
                <a:lnTo>
                  <a:pt x="3348" y="255"/>
                </a:lnTo>
                <a:lnTo>
                  <a:pt x="3348" y="252"/>
                </a:lnTo>
                <a:lnTo>
                  <a:pt x="3348" y="242"/>
                </a:lnTo>
                <a:lnTo>
                  <a:pt x="3349" y="252"/>
                </a:lnTo>
                <a:lnTo>
                  <a:pt x="3349" y="276"/>
                </a:lnTo>
                <a:lnTo>
                  <a:pt x="3349" y="305"/>
                </a:lnTo>
                <a:lnTo>
                  <a:pt x="3349" y="308"/>
                </a:lnTo>
                <a:lnTo>
                  <a:pt x="3350" y="304"/>
                </a:lnTo>
                <a:lnTo>
                  <a:pt x="3350" y="307"/>
                </a:lnTo>
                <a:lnTo>
                  <a:pt x="3350" y="312"/>
                </a:lnTo>
                <a:lnTo>
                  <a:pt x="3350" y="305"/>
                </a:lnTo>
                <a:lnTo>
                  <a:pt x="3351" y="288"/>
                </a:lnTo>
                <a:lnTo>
                  <a:pt x="3351" y="282"/>
                </a:lnTo>
                <a:lnTo>
                  <a:pt x="3352" y="273"/>
                </a:lnTo>
                <a:lnTo>
                  <a:pt x="3352" y="281"/>
                </a:lnTo>
                <a:lnTo>
                  <a:pt x="3352" y="267"/>
                </a:lnTo>
                <a:lnTo>
                  <a:pt x="3352" y="279"/>
                </a:lnTo>
                <a:lnTo>
                  <a:pt x="3353" y="275"/>
                </a:lnTo>
                <a:lnTo>
                  <a:pt x="3353" y="256"/>
                </a:lnTo>
                <a:lnTo>
                  <a:pt x="3353" y="266"/>
                </a:lnTo>
                <a:lnTo>
                  <a:pt x="3354" y="273"/>
                </a:lnTo>
                <a:lnTo>
                  <a:pt x="3354" y="264"/>
                </a:lnTo>
                <a:lnTo>
                  <a:pt x="3354" y="289"/>
                </a:lnTo>
                <a:lnTo>
                  <a:pt x="3354" y="273"/>
                </a:lnTo>
                <a:lnTo>
                  <a:pt x="3355" y="272"/>
                </a:lnTo>
                <a:lnTo>
                  <a:pt x="3355" y="270"/>
                </a:lnTo>
                <a:lnTo>
                  <a:pt x="3356" y="277"/>
                </a:lnTo>
                <a:lnTo>
                  <a:pt x="3356" y="293"/>
                </a:lnTo>
                <a:lnTo>
                  <a:pt x="3356" y="293"/>
                </a:lnTo>
                <a:lnTo>
                  <a:pt x="3356" y="291"/>
                </a:lnTo>
                <a:lnTo>
                  <a:pt x="3357" y="235"/>
                </a:lnTo>
                <a:lnTo>
                  <a:pt x="3357" y="226"/>
                </a:lnTo>
                <a:lnTo>
                  <a:pt x="3357" y="245"/>
                </a:lnTo>
                <a:lnTo>
                  <a:pt x="3358" y="206"/>
                </a:lnTo>
                <a:lnTo>
                  <a:pt x="3358" y="254"/>
                </a:lnTo>
                <a:lnTo>
                  <a:pt x="3358" y="258"/>
                </a:lnTo>
                <a:lnTo>
                  <a:pt x="3359" y="270"/>
                </a:lnTo>
                <a:lnTo>
                  <a:pt x="3359" y="275"/>
                </a:lnTo>
                <a:lnTo>
                  <a:pt x="3359" y="291"/>
                </a:lnTo>
                <a:lnTo>
                  <a:pt x="3360" y="284"/>
                </a:lnTo>
                <a:lnTo>
                  <a:pt x="3360" y="276"/>
                </a:lnTo>
                <a:lnTo>
                  <a:pt x="3360" y="278"/>
                </a:lnTo>
                <a:lnTo>
                  <a:pt x="3360" y="272"/>
                </a:lnTo>
                <a:lnTo>
                  <a:pt x="3361" y="284"/>
                </a:lnTo>
                <a:lnTo>
                  <a:pt x="3361" y="275"/>
                </a:lnTo>
                <a:lnTo>
                  <a:pt x="3361" y="304"/>
                </a:lnTo>
                <a:lnTo>
                  <a:pt x="3361" y="303"/>
                </a:lnTo>
                <a:lnTo>
                  <a:pt x="3362" y="284"/>
                </a:lnTo>
                <a:lnTo>
                  <a:pt x="3362" y="288"/>
                </a:lnTo>
                <a:lnTo>
                  <a:pt x="3363" y="284"/>
                </a:lnTo>
                <a:lnTo>
                  <a:pt x="3363" y="288"/>
                </a:lnTo>
                <a:lnTo>
                  <a:pt x="3363" y="295"/>
                </a:lnTo>
                <a:lnTo>
                  <a:pt x="3363" y="281"/>
                </a:lnTo>
                <a:lnTo>
                  <a:pt x="3364" y="272"/>
                </a:lnTo>
                <a:lnTo>
                  <a:pt x="3364" y="284"/>
                </a:lnTo>
                <a:lnTo>
                  <a:pt x="3364" y="248"/>
                </a:lnTo>
                <a:lnTo>
                  <a:pt x="3365" y="220"/>
                </a:lnTo>
                <a:lnTo>
                  <a:pt x="3365" y="229"/>
                </a:lnTo>
                <a:lnTo>
                  <a:pt x="3365" y="238"/>
                </a:lnTo>
                <a:lnTo>
                  <a:pt x="3365" y="272"/>
                </a:lnTo>
                <a:lnTo>
                  <a:pt x="3366" y="272"/>
                </a:lnTo>
                <a:lnTo>
                  <a:pt x="3366" y="259"/>
                </a:lnTo>
                <a:lnTo>
                  <a:pt x="3367" y="252"/>
                </a:lnTo>
                <a:lnTo>
                  <a:pt x="3367" y="264"/>
                </a:lnTo>
                <a:lnTo>
                  <a:pt x="3367" y="265"/>
                </a:lnTo>
                <a:lnTo>
                  <a:pt x="3367" y="289"/>
                </a:lnTo>
                <a:lnTo>
                  <a:pt x="3368" y="259"/>
                </a:lnTo>
                <a:lnTo>
                  <a:pt x="3368" y="267"/>
                </a:lnTo>
                <a:lnTo>
                  <a:pt x="3368" y="284"/>
                </a:lnTo>
                <a:lnTo>
                  <a:pt x="3369" y="272"/>
                </a:lnTo>
                <a:lnTo>
                  <a:pt x="3369" y="262"/>
                </a:lnTo>
                <a:lnTo>
                  <a:pt x="3369" y="275"/>
                </a:lnTo>
                <a:lnTo>
                  <a:pt x="3370" y="271"/>
                </a:lnTo>
                <a:lnTo>
                  <a:pt x="3370" y="294"/>
                </a:lnTo>
                <a:lnTo>
                  <a:pt x="3370" y="275"/>
                </a:lnTo>
                <a:lnTo>
                  <a:pt x="3371" y="276"/>
                </a:lnTo>
                <a:lnTo>
                  <a:pt x="3371" y="309"/>
                </a:lnTo>
                <a:lnTo>
                  <a:pt x="3371" y="316"/>
                </a:lnTo>
                <a:lnTo>
                  <a:pt x="3371" y="320"/>
                </a:lnTo>
                <a:lnTo>
                  <a:pt x="3372" y="315"/>
                </a:lnTo>
                <a:lnTo>
                  <a:pt x="3372" y="305"/>
                </a:lnTo>
                <a:lnTo>
                  <a:pt x="3372" y="287"/>
                </a:lnTo>
                <a:lnTo>
                  <a:pt x="3373" y="294"/>
                </a:lnTo>
                <a:lnTo>
                  <a:pt x="3373" y="272"/>
                </a:lnTo>
                <a:lnTo>
                  <a:pt x="3373" y="262"/>
                </a:lnTo>
                <a:lnTo>
                  <a:pt x="3374" y="275"/>
                </a:lnTo>
                <a:lnTo>
                  <a:pt x="3374" y="266"/>
                </a:lnTo>
                <a:lnTo>
                  <a:pt x="3374" y="272"/>
                </a:lnTo>
                <a:lnTo>
                  <a:pt x="3375" y="293"/>
                </a:lnTo>
                <a:lnTo>
                  <a:pt x="3375" y="288"/>
                </a:lnTo>
                <a:lnTo>
                  <a:pt x="3375" y="297"/>
                </a:lnTo>
                <a:lnTo>
                  <a:pt x="3375" y="291"/>
                </a:lnTo>
                <a:lnTo>
                  <a:pt x="3376" y="286"/>
                </a:lnTo>
                <a:lnTo>
                  <a:pt x="3376" y="266"/>
                </a:lnTo>
                <a:lnTo>
                  <a:pt x="3376" y="240"/>
                </a:lnTo>
                <a:lnTo>
                  <a:pt x="3376" y="258"/>
                </a:lnTo>
                <a:lnTo>
                  <a:pt x="3377" y="266"/>
                </a:lnTo>
                <a:lnTo>
                  <a:pt x="3377" y="254"/>
                </a:lnTo>
                <a:lnTo>
                  <a:pt x="3378" y="271"/>
                </a:lnTo>
                <a:lnTo>
                  <a:pt x="3378" y="232"/>
                </a:lnTo>
                <a:lnTo>
                  <a:pt x="3378" y="278"/>
                </a:lnTo>
                <a:lnTo>
                  <a:pt x="3378" y="280"/>
                </a:lnTo>
                <a:lnTo>
                  <a:pt x="3379" y="277"/>
                </a:lnTo>
                <a:lnTo>
                  <a:pt x="3379" y="248"/>
                </a:lnTo>
                <a:lnTo>
                  <a:pt x="3379" y="256"/>
                </a:lnTo>
                <a:lnTo>
                  <a:pt x="3380" y="245"/>
                </a:lnTo>
                <a:lnTo>
                  <a:pt x="3380" y="241"/>
                </a:lnTo>
                <a:lnTo>
                  <a:pt x="3380" y="227"/>
                </a:lnTo>
                <a:lnTo>
                  <a:pt x="3381" y="222"/>
                </a:lnTo>
                <a:lnTo>
                  <a:pt x="3381" y="237"/>
                </a:lnTo>
                <a:lnTo>
                  <a:pt x="3381" y="241"/>
                </a:lnTo>
                <a:lnTo>
                  <a:pt x="3382" y="252"/>
                </a:lnTo>
                <a:lnTo>
                  <a:pt x="3382" y="264"/>
                </a:lnTo>
                <a:lnTo>
                  <a:pt x="3382" y="266"/>
                </a:lnTo>
                <a:lnTo>
                  <a:pt x="3382" y="266"/>
                </a:lnTo>
                <a:lnTo>
                  <a:pt x="3383" y="272"/>
                </a:lnTo>
                <a:lnTo>
                  <a:pt x="3383" y="255"/>
                </a:lnTo>
                <a:lnTo>
                  <a:pt x="3383" y="281"/>
                </a:lnTo>
                <a:lnTo>
                  <a:pt x="3384" y="274"/>
                </a:lnTo>
                <a:lnTo>
                  <a:pt x="3384" y="310"/>
                </a:lnTo>
                <a:lnTo>
                  <a:pt x="3384" y="287"/>
                </a:lnTo>
                <a:lnTo>
                  <a:pt x="3385" y="289"/>
                </a:lnTo>
                <a:lnTo>
                  <a:pt x="3385" y="287"/>
                </a:lnTo>
                <a:lnTo>
                  <a:pt x="3385" y="268"/>
                </a:lnTo>
                <a:lnTo>
                  <a:pt x="3386" y="279"/>
                </a:lnTo>
                <a:lnTo>
                  <a:pt x="3386" y="308"/>
                </a:lnTo>
                <a:lnTo>
                  <a:pt x="3386" y="272"/>
                </a:lnTo>
                <a:lnTo>
                  <a:pt x="3386" y="294"/>
                </a:lnTo>
                <a:lnTo>
                  <a:pt x="3387" y="290"/>
                </a:lnTo>
                <a:lnTo>
                  <a:pt x="3387" y="308"/>
                </a:lnTo>
                <a:lnTo>
                  <a:pt x="3388" y="295"/>
                </a:lnTo>
                <a:lnTo>
                  <a:pt x="3388" y="318"/>
                </a:lnTo>
                <a:lnTo>
                  <a:pt x="3388" y="293"/>
                </a:lnTo>
                <a:lnTo>
                  <a:pt x="3388" y="316"/>
                </a:lnTo>
                <a:lnTo>
                  <a:pt x="3389" y="315"/>
                </a:lnTo>
                <a:lnTo>
                  <a:pt x="3389" y="314"/>
                </a:lnTo>
                <a:lnTo>
                  <a:pt x="3389" y="256"/>
                </a:lnTo>
                <a:lnTo>
                  <a:pt x="3390" y="236"/>
                </a:lnTo>
                <a:lnTo>
                  <a:pt x="3390" y="268"/>
                </a:lnTo>
                <a:lnTo>
                  <a:pt x="3390" y="273"/>
                </a:lnTo>
                <a:lnTo>
                  <a:pt x="3390" y="276"/>
                </a:lnTo>
                <a:lnTo>
                  <a:pt x="3391" y="297"/>
                </a:lnTo>
                <a:lnTo>
                  <a:pt x="3391" y="275"/>
                </a:lnTo>
                <a:lnTo>
                  <a:pt x="3392" y="272"/>
                </a:lnTo>
                <a:lnTo>
                  <a:pt x="3392" y="259"/>
                </a:lnTo>
                <a:lnTo>
                  <a:pt x="3392" y="261"/>
                </a:lnTo>
                <a:lnTo>
                  <a:pt x="3392" y="269"/>
                </a:lnTo>
                <a:lnTo>
                  <a:pt x="3393" y="261"/>
                </a:lnTo>
                <a:lnTo>
                  <a:pt x="3393" y="252"/>
                </a:lnTo>
                <a:lnTo>
                  <a:pt x="3393" y="254"/>
                </a:lnTo>
                <a:lnTo>
                  <a:pt x="3393" y="226"/>
                </a:lnTo>
                <a:lnTo>
                  <a:pt x="3394" y="215"/>
                </a:lnTo>
                <a:lnTo>
                  <a:pt x="3394" y="220"/>
                </a:lnTo>
                <a:lnTo>
                  <a:pt x="3394" y="226"/>
                </a:lnTo>
                <a:lnTo>
                  <a:pt x="3395" y="219"/>
                </a:lnTo>
                <a:lnTo>
                  <a:pt x="3395" y="265"/>
                </a:lnTo>
                <a:lnTo>
                  <a:pt x="3395" y="235"/>
                </a:lnTo>
                <a:lnTo>
                  <a:pt x="3396" y="254"/>
                </a:lnTo>
                <a:lnTo>
                  <a:pt x="3396" y="241"/>
                </a:lnTo>
                <a:lnTo>
                  <a:pt x="3396" y="261"/>
                </a:lnTo>
                <a:lnTo>
                  <a:pt x="3397" y="270"/>
                </a:lnTo>
                <a:lnTo>
                  <a:pt x="3397" y="264"/>
                </a:lnTo>
                <a:lnTo>
                  <a:pt x="3397" y="227"/>
                </a:lnTo>
                <a:lnTo>
                  <a:pt x="3397" y="248"/>
                </a:lnTo>
                <a:lnTo>
                  <a:pt x="3398" y="253"/>
                </a:lnTo>
                <a:lnTo>
                  <a:pt x="3398" y="267"/>
                </a:lnTo>
                <a:lnTo>
                  <a:pt x="3399" y="271"/>
                </a:lnTo>
                <a:lnTo>
                  <a:pt x="3399" y="274"/>
                </a:lnTo>
                <a:lnTo>
                  <a:pt x="3399" y="270"/>
                </a:lnTo>
                <a:lnTo>
                  <a:pt x="3399" y="249"/>
                </a:lnTo>
                <a:lnTo>
                  <a:pt x="3400" y="270"/>
                </a:lnTo>
                <a:lnTo>
                  <a:pt x="3400" y="251"/>
                </a:lnTo>
                <a:lnTo>
                  <a:pt x="3400" y="255"/>
                </a:lnTo>
                <a:lnTo>
                  <a:pt x="3401" y="287"/>
                </a:lnTo>
                <a:lnTo>
                  <a:pt x="3401" y="277"/>
                </a:lnTo>
                <a:lnTo>
                  <a:pt x="3401" y="263"/>
                </a:lnTo>
                <a:lnTo>
                  <a:pt x="3401" y="268"/>
                </a:lnTo>
                <a:lnTo>
                  <a:pt x="3402" y="275"/>
                </a:lnTo>
                <a:lnTo>
                  <a:pt x="3402" y="287"/>
                </a:lnTo>
                <a:lnTo>
                  <a:pt x="3403" y="284"/>
                </a:lnTo>
                <a:lnTo>
                  <a:pt x="3403" y="269"/>
                </a:lnTo>
                <a:lnTo>
                  <a:pt x="3403" y="280"/>
                </a:lnTo>
                <a:lnTo>
                  <a:pt x="3403" y="266"/>
                </a:lnTo>
                <a:lnTo>
                  <a:pt x="3404" y="258"/>
                </a:lnTo>
                <a:lnTo>
                  <a:pt x="3404" y="259"/>
                </a:lnTo>
                <a:lnTo>
                  <a:pt x="3404" y="272"/>
                </a:lnTo>
                <a:lnTo>
                  <a:pt x="3404" y="272"/>
                </a:lnTo>
                <a:lnTo>
                  <a:pt x="3405" y="273"/>
                </a:lnTo>
                <a:lnTo>
                  <a:pt x="3405" y="274"/>
                </a:lnTo>
                <a:lnTo>
                  <a:pt x="3405" y="256"/>
                </a:lnTo>
                <a:lnTo>
                  <a:pt x="3406" y="248"/>
                </a:lnTo>
                <a:lnTo>
                  <a:pt x="3406" y="261"/>
                </a:lnTo>
                <a:lnTo>
                  <a:pt x="3406" y="257"/>
                </a:lnTo>
                <a:lnTo>
                  <a:pt x="3407" y="263"/>
                </a:lnTo>
                <a:lnTo>
                  <a:pt x="3407" y="261"/>
                </a:lnTo>
                <a:lnTo>
                  <a:pt x="3407" y="272"/>
                </a:lnTo>
                <a:lnTo>
                  <a:pt x="3408" y="265"/>
                </a:lnTo>
                <a:lnTo>
                  <a:pt x="3408" y="252"/>
                </a:lnTo>
                <a:lnTo>
                  <a:pt x="3408" y="250"/>
                </a:lnTo>
                <a:lnTo>
                  <a:pt x="3408" y="265"/>
                </a:lnTo>
                <a:lnTo>
                  <a:pt x="3409" y="250"/>
                </a:lnTo>
                <a:lnTo>
                  <a:pt x="3409" y="256"/>
                </a:lnTo>
                <a:lnTo>
                  <a:pt x="3410" y="260"/>
                </a:lnTo>
                <a:lnTo>
                  <a:pt x="3410" y="260"/>
                </a:lnTo>
                <a:lnTo>
                  <a:pt x="3410" y="237"/>
                </a:lnTo>
                <a:lnTo>
                  <a:pt x="3410" y="237"/>
                </a:lnTo>
                <a:lnTo>
                  <a:pt x="3411" y="247"/>
                </a:lnTo>
                <a:lnTo>
                  <a:pt x="3411" y="256"/>
                </a:lnTo>
                <a:lnTo>
                  <a:pt x="3411" y="248"/>
                </a:lnTo>
                <a:lnTo>
                  <a:pt x="3412" y="258"/>
                </a:lnTo>
                <a:lnTo>
                  <a:pt x="3412" y="233"/>
                </a:lnTo>
                <a:lnTo>
                  <a:pt x="3412" y="252"/>
                </a:lnTo>
                <a:lnTo>
                  <a:pt x="3412" y="245"/>
                </a:lnTo>
                <a:lnTo>
                  <a:pt x="3413" y="251"/>
                </a:lnTo>
                <a:lnTo>
                  <a:pt x="3413" y="246"/>
                </a:lnTo>
                <a:lnTo>
                  <a:pt x="3414" y="237"/>
                </a:lnTo>
                <a:lnTo>
                  <a:pt x="3414" y="232"/>
                </a:lnTo>
                <a:lnTo>
                  <a:pt x="3414" y="233"/>
                </a:lnTo>
                <a:lnTo>
                  <a:pt x="3414" y="234"/>
                </a:lnTo>
                <a:lnTo>
                  <a:pt x="3415" y="217"/>
                </a:lnTo>
                <a:lnTo>
                  <a:pt x="3415" y="240"/>
                </a:lnTo>
                <a:lnTo>
                  <a:pt x="3415" y="256"/>
                </a:lnTo>
                <a:lnTo>
                  <a:pt x="3416" y="244"/>
                </a:lnTo>
                <a:lnTo>
                  <a:pt x="3416" y="240"/>
                </a:lnTo>
                <a:lnTo>
                  <a:pt x="3416" y="254"/>
                </a:lnTo>
                <a:lnTo>
                  <a:pt x="3416" y="247"/>
                </a:lnTo>
                <a:lnTo>
                  <a:pt x="3417" y="239"/>
                </a:lnTo>
                <a:lnTo>
                  <a:pt x="3417" y="256"/>
                </a:lnTo>
                <a:lnTo>
                  <a:pt x="3418" y="256"/>
                </a:lnTo>
                <a:lnTo>
                  <a:pt x="3418" y="264"/>
                </a:lnTo>
                <a:lnTo>
                  <a:pt x="3418" y="278"/>
                </a:lnTo>
                <a:lnTo>
                  <a:pt x="3418" y="269"/>
                </a:lnTo>
                <a:lnTo>
                  <a:pt x="3419" y="284"/>
                </a:lnTo>
                <a:lnTo>
                  <a:pt x="3419" y="299"/>
                </a:lnTo>
                <a:lnTo>
                  <a:pt x="3419" y="316"/>
                </a:lnTo>
                <a:lnTo>
                  <a:pt x="3419" y="303"/>
                </a:lnTo>
                <a:lnTo>
                  <a:pt x="3420" y="309"/>
                </a:lnTo>
                <a:lnTo>
                  <a:pt x="3420" y="317"/>
                </a:lnTo>
                <a:lnTo>
                  <a:pt x="3421" y="323"/>
                </a:lnTo>
                <a:lnTo>
                  <a:pt x="3421" y="326"/>
                </a:lnTo>
                <a:lnTo>
                  <a:pt x="3421" y="316"/>
                </a:lnTo>
                <a:lnTo>
                  <a:pt x="3421" y="294"/>
                </a:lnTo>
                <a:lnTo>
                  <a:pt x="3422" y="291"/>
                </a:lnTo>
                <a:lnTo>
                  <a:pt x="3422" y="236"/>
                </a:lnTo>
                <a:lnTo>
                  <a:pt x="3422" y="214"/>
                </a:lnTo>
                <a:lnTo>
                  <a:pt x="3423" y="254"/>
                </a:lnTo>
                <a:lnTo>
                  <a:pt x="3423" y="238"/>
                </a:lnTo>
                <a:lnTo>
                  <a:pt x="3423" y="249"/>
                </a:lnTo>
                <a:lnTo>
                  <a:pt x="3423" y="271"/>
                </a:lnTo>
                <a:lnTo>
                  <a:pt x="3424" y="290"/>
                </a:lnTo>
                <a:lnTo>
                  <a:pt x="3424" y="306"/>
                </a:lnTo>
                <a:lnTo>
                  <a:pt x="3425" y="294"/>
                </a:lnTo>
                <a:lnTo>
                  <a:pt x="3425" y="290"/>
                </a:lnTo>
                <a:lnTo>
                  <a:pt x="3425" y="308"/>
                </a:lnTo>
                <a:lnTo>
                  <a:pt x="3425" y="299"/>
                </a:lnTo>
                <a:lnTo>
                  <a:pt x="3426" y="290"/>
                </a:lnTo>
                <a:lnTo>
                  <a:pt x="3426" y="295"/>
                </a:lnTo>
                <a:lnTo>
                  <a:pt x="3426" y="304"/>
                </a:lnTo>
                <a:lnTo>
                  <a:pt x="3427" y="289"/>
                </a:lnTo>
                <a:lnTo>
                  <a:pt x="3427" y="294"/>
                </a:lnTo>
                <a:lnTo>
                  <a:pt x="3427" y="287"/>
                </a:lnTo>
                <a:lnTo>
                  <a:pt x="3427" y="284"/>
                </a:lnTo>
                <a:lnTo>
                  <a:pt x="3428" y="287"/>
                </a:lnTo>
                <a:lnTo>
                  <a:pt x="3428" y="291"/>
                </a:lnTo>
                <a:lnTo>
                  <a:pt x="3429" y="295"/>
                </a:lnTo>
                <a:lnTo>
                  <a:pt x="3429" y="284"/>
                </a:lnTo>
                <a:lnTo>
                  <a:pt x="3429" y="286"/>
                </a:lnTo>
                <a:lnTo>
                  <a:pt x="3429" y="266"/>
                </a:lnTo>
                <a:lnTo>
                  <a:pt x="3430" y="273"/>
                </a:lnTo>
                <a:lnTo>
                  <a:pt x="3430" y="295"/>
                </a:lnTo>
                <a:lnTo>
                  <a:pt x="3430" y="288"/>
                </a:lnTo>
                <a:lnTo>
                  <a:pt x="3431" y="312"/>
                </a:lnTo>
                <a:lnTo>
                  <a:pt x="3431" y="303"/>
                </a:lnTo>
                <a:lnTo>
                  <a:pt x="3431" y="313"/>
                </a:lnTo>
                <a:lnTo>
                  <a:pt x="3432" y="299"/>
                </a:lnTo>
                <a:lnTo>
                  <a:pt x="3432" y="311"/>
                </a:lnTo>
                <a:lnTo>
                  <a:pt x="3432" y="305"/>
                </a:lnTo>
                <a:lnTo>
                  <a:pt x="3433" y="294"/>
                </a:lnTo>
                <a:lnTo>
                  <a:pt x="3433" y="311"/>
                </a:lnTo>
                <a:lnTo>
                  <a:pt x="3433" y="337"/>
                </a:lnTo>
                <a:lnTo>
                  <a:pt x="3433" y="333"/>
                </a:lnTo>
                <a:lnTo>
                  <a:pt x="3434" y="337"/>
                </a:lnTo>
                <a:lnTo>
                  <a:pt x="3434" y="326"/>
                </a:lnTo>
                <a:lnTo>
                  <a:pt x="3434" y="325"/>
                </a:lnTo>
                <a:lnTo>
                  <a:pt x="3434" y="337"/>
                </a:lnTo>
                <a:lnTo>
                  <a:pt x="3435" y="330"/>
                </a:lnTo>
                <a:lnTo>
                  <a:pt x="3435" y="316"/>
                </a:lnTo>
                <a:lnTo>
                  <a:pt x="3436" y="311"/>
                </a:lnTo>
                <a:lnTo>
                  <a:pt x="3436" y="311"/>
                </a:lnTo>
                <a:lnTo>
                  <a:pt x="3436" y="302"/>
                </a:lnTo>
                <a:lnTo>
                  <a:pt x="3436" y="302"/>
                </a:lnTo>
                <a:lnTo>
                  <a:pt x="3437" y="307"/>
                </a:lnTo>
                <a:lnTo>
                  <a:pt x="3437" y="304"/>
                </a:lnTo>
                <a:lnTo>
                  <a:pt x="3437" y="299"/>
                </a:lnTo>
                <a:lnTo>
                  <a:pt x="3438" y="272"/>
                </a:lnTo>
                <a:lnTo>
                  <a:pt x="3438" y="250"/>
                </a:lnTo>
                <a:lnTo>
                  <a:pt x="3438" y="244"/>
                </a:lnTo>
                <a:lnTo>
                  <a:pt x="3438" y="256"/>
                </a:lnTo>
                <a:lnTo>
                  <a:pt x="3439" y="265"/>
                </a:lnTo>
                <a:lnTo>
                  <a:pt x="3439" y="269"/>
                </a:lnTo>
                <a:lnTo>
                  <a:pt x="3440" y="279"/>
                </a:lnTo>
                <a:lnTo>
                  <a:pt x="3440" y="285"/>
                </a:lnTo>
                <a:lnTo>
                  <a:pt x="3440" y="311"/>
                </a:lnTo>
                <a:lnTo>
                  <a:pt x="3440" y="289"/>
                </a:lnTo>
                <a:lnTo>
                  <a:pt x="3441" y="283"/>
                </a:lnTo>
                <a:lnTo>
                  <a:pt x="3441" y="287"/>
                </a:lnTo>
                <a:lnTo>
                  <a:pt x="3441" y="263"/>
                </a:lnTo>
                <a:lnTo>
                  <a:pt x="3442" y="280"/>
                </a:lnTo>
                <a:lnTo>
                  <a:pt x="3442" y="310"/>
                </a:lnTo>
                <a:lnTo>
                  <a:pt x="3442" y="295"/>
                </a:lnTo>
                <a:lnTo>
                  <a:pt x="3443" y="271"/>
                </a:lnTo>
                <a:lnTo>
                  <a:pt x="3443" y="243"/>
                </a:lnTo>
                <a:lnTo>
                  <a:pt x="3443" y="271"/>
                </a:lnTo>
                <a:lnTo>
                  <a:pt x="3444" y="271"/>
                </a:lnTo>
                <a:lnTo>
                  <a:pt x="3444" y="283"/>
                </a:lnTo>
                <a:lnTo>
                  <a:pt x="3444" y="287"/>
                </a:lnTo>
                <a:lnTo>
                  <a:pt x="3444" y="295"/>
                </a:lnTo>
                <a:lnTo>
                  <a:pt x="3445" y="303"/>
                </a:lnTo>
                <a:lnTo>
                  <a:pt x="3445" y="309"/>
                </a:lnTo>
                <a:lnTo>
                  <a:pt x="3445" y="309"/>
                </a:lnTo>
                <a:lnTo>
                  <a:pt x="3445" y="276"/>
                </a:lnTo>
                <a:lnTo>
                  <a:pt x="3446" y="267"/>
                </a:lnTo>
                <a:lnTo>
                  <a:pt x="3446" y="279"/>
                </a:lnTo>
                <a:lnTo>
                  <a:pt x="3447" y="288"/>
                </a:lnTo>
                <a:lnTo>
                  <a:pt x="3447" y="263"/>
                </a:lnTo>
                <a:lnTo>
                  <a:pt x="3447" y="283"/>
                </a:lnTo>
                <a:lnTo>
                  <a:pt x="3447" y="274"/>
                </a:lnTo>
                <a:lnTo>
                  <a:pt x="3448" y="274"/>
                </a:lnTo>
                <a:lnTo>
                  <a:pt x="3448" y="270"/>
                </a:lnTo>
                <a:lnTo>
                  <a:pt x="3448" y="289"/>
                </a:lnTo>
                <a:lnTo>
                  <a:pt x="3449" y="285"/>
                </a:lnTo>
                <a:lnTo>
                  <a:pt x="3449" y="254"/>
                </a:lnTo>
                <a:lnTo>
                  <a:pt x="3449" y="268"/>
                </a:lnTo>
                <a:lnTo>
                  <a:pt x="3449" y="261"/>
                </a:lnTo>
                <a:lnTo>
                  <a:pt x="3450" y="283"/>
                </a:lnTo>
                <a:lnTo>
                  <a:pt x="3450" y="264"/>
                </a:lnTo>
                <a:lnTo>
                  <a:pt x="3451" y="256"/>
                </a:lnTo>
                <a:lnTo>
                  <a:pt x="3451" y="262"/>
                </a:lnTo>
                <a:lnTo>
                  <a:pt x="3451" y="258"/>
                </a:lnTo>
                <a:lnTo>
                  <a:pt x="3451" y="257"/>
                </a:lnTo>
                <a:lnTo>
                  <a:pt x="3452" y="265"/>
                </a:lnTo>
                <a:lnTo>
                  <a:pt x="3452" y="254"/>
                </a:lnTo>
                <a:lnTo>
                  <a:pt x="3452" y="267"/>
                </a:lnTo>
                <a:lnTo>
                  <a:pt x="3453" y="260"/>
                </a:lnTo>
                <a:lnTo>
                  <a:pt x="3453" y="242"/>
                </a:lnTo>
                <a:lnTo>
                  <a:pt x="3453" y="254"/>
                </a:lnTo>
                <a:lnTo>
                  <a:pt x="3454" y="257"/>
                </a:lnTo>
                <a:lnTo>
                  <a:pt x="3454" y="263"/>
                </a:lnTo>
                <a:lnTo>
                  <a:pt x="3454" y="234"/>
                </a:lnTo>
                <a:lnTo>
                  <a:pt x="3455" y="239"/>
                </a:lnTo>
                <a:lnTo>
                  <a:pt x="3455" y="279"/>
                </a:lnTo>
                <a:lnTo>
                  <a:pt x="3455" y="274"/>
                </a:lnTo>
                <a:lnTo>
                  <a:pt x="3455" y="281"/>
                </a:lnTo>
                <a:lnTo>
                  <a:pt x="3456" y="270"/>
                </a:lnTo>
                <a:lnTo>
                  <a:pt x="3456" y="271"/>
                </a:lnTo>
                <a:lnTo>
                  <a:pt x="3456" y="297"/>
                </a:lnTo>
                <a:lnTo>
                  <a:pt x="3457" y="274"/>
                </a:lnTo>
                <a:lnTo>
                  <a:pt x="3457" y="301"/>
                </a:lnTo>
                <a:lnTo>
                  <a:pt x="3457" y="274"/>
                </a:lnTo>
                <a:lnTo>
                  <a:pt x="3458" y="295"/>
                </a:lnTo>
                <a:lnTo>
                  <a:pt x="3458" y="278"/>
                </a:lnTo>
                <a:lnTo>
                  <a:pt x="3458" y="257"/>
                </a:lnTo>
                <a:lnTo>
                  <a:pt x="3459" y="258"/>
                </a:lnTo>
                <a:lnTo>
                  <a:pt x="3459" y="261"/>
                </a:lnTo>
                <a:lnTo>
                  <a:pt x="3459" y="256"/>
                </a:lnTo>
                <a:lnTo>
                  <a:pt x="3459" y="250"/>
                </a:lnTo>
                <a:lnTo>
                  <a:pt x="3460" y="242"/>
                </a:lnTo>
                <a:lnTo>
                  <a:pt x="3460" y="232"/>
                </a:lnTo>
                <a:lnTo>
                  <a:pt x="3461" y="228"/>
                </a:lnTo>
                <a:lnTo>
                  <a:pt x="3461" y="243"/>
                </a:lnTo>
                <a:lnTo>
                  <a:pt x="3461" y="223"/>
                </a:lnTo>
                <a:lnTo>
                  <a:pt x="3461" y="222"/>
                </a:lnTo>
                <a:lnTo>
                  <a:pt x="3462" y="231"/>
                </a:lnTo>
                <a:lnTo>
                  <a:pt x="3462" y="220"/>
                </a:lnTo>
                <a:lnTo>
                  <a:pt x="3462" y="221"/>
                </a:lnTo>
                <a:lnTo>
                  <a:pt x="3462" y="243"/>
                </a:lnTo>
                <a:lnTo>
                  <a:pt x="3463" y="269"/>
                </a:lnTo>
                <a:lnTo>
                  <a:pt x="3463" y="268"/>
                </a:lnTo>
                <a:lnTo>
                  <a:pt x="3463" y="284"/>
                </a:lnTo>
                <a:lnTo>
                  <a:pt x="3464" y="279"/>
                </a:lnTo>
                <a:lnTo>
                  <a:pt x="3464" y="289"/>
                </a:lnTo>
                <a:lnTo>
                  <a:pt x="3464" y="297"/>
                </a:lnTo>
                <a:lnTo>
                  <a:pt x="3465" y="311"/>
                </a:lnTo>
                <a:lnTo>
                  <a:pt x="3465" y="322"/>
                </a:lnTo>
                <a:lnTo>
                  <a:pt x="3465" y="321"/>
                </a:lnTo>
                <a:lnTo>
                  <a:pt x="3466" y="300"/>
                </a:lnTo>
                <a:lnTo>
                  <a:pt x="3466" y="298"/>
                </a:lnTo>
                <a:lnTo>
                  <a:pt x="3466" y="292"/>
                </a:lnTo>
                <a:lnTo>
                  <a:pt x="3466" y="290"/>
                </a:lnTo>
                <a:lnTo>
                  <a:pt x="3467" y="271"/>
                </a:lnTo>
                <a:lnTo>
                  <a:pt x="3467" y="288"/>
                </a:lnTo>
                <a:lnTo>
                  <a:pt x="3467" y="284"/>
                </a:lnTo>
                <a:lnTo>
                  <a:pt x="3468" y="285"/>
                </a:lnTo>
                <a:lnTo>
                  <a:pt x="3468" y="279"/>
                </a:lnTo>
                <a:lnTo>
                  <a:pt x="3468" y="279"/>
                </a:lnTo>
                <a:lnTo>
                  <a:pt x="3469" y="285"/>
                </a:lnTo>
                <a:lnTo>
                  <a:pt x="3469" y="278"/>
                </a:lnTo>
                <a:lnTo>
                  <a:pt x="3469" y="290"/>
                </a:lnTo>
                <a:lnTo>
                  <a:pt x="3470" y="270"/>
                </a:lnTo>
                <a:lnTo>
                  <a:pt x="3470" y="265"/>
                </a:lnTo>
                <a:lnTo>
                  <a:pt x="3470" y="262"/>
                </a:lnTo>
                <a:lnTo>
                  <a:pt x="3470" y="267"/>
                </a:lnTo>
                <a:lnTo>
                  <a:pt x="3471" y="254"/>
                </a:lnTo>
                <a:lnTo>
                  <a:pt x="3471" y="243"/>
                </a:lnTo>
                <a:lnTo>
                  <a:pt x="3472" y="252"/>
                </a:lnTo>
                <a:lnTo>
                  <a:pt x="3472" y="267"/>
                </a:lnTo>
                <a:lnTo>
                  <a:pt x="3472" y="260"/>
                </a:lnTo>
                <a:lnTo>
                  <a:pt x="3472" y="284"/>
                </a:lnTo>
                <a:lnTo>
                  <a:pt x="3473" y="258"/>
                </a:lnTo>
                <a:lnTo>
                  <a:pt x="3473" y="282"/>
                </a:lnTo>
                <a:lnTo>
                  <a:pt x="3473" y="278"/>
                </a:lnTo>
                <a:lnTo>
                  <a:pt x="3474" y="270"/>
                </a:lnTo>
                <a:lnTo>
                  <a:pt x="3474" y="285"/>
                </a:lnTo>
                <a:lnTo>
                  <a:pt x="3474" y="289"/>
                </a:lnTo>
                <a:lnTo>
                  <a:pt x="3474" y="282"/>
                </a:lnTo>
                <a:lnTo>
                  <a:pt x="3475" y="297"/>
                </a:lnTo>
                <a:lnTo>
                  <a:pt x="3475" y="278"/>
                </a:lnTo>
                <a:lnTo>
                  <a:pt x="3476" y="276"/>
                </a:lnTo>
                <a:lnTo>
                  <a:pt x="3476" y="280"/>
                </a:lnTo>
                <a:lnTo>
                  <a:pt x="3476" y="248"/>
                </a:lnTo>
                <a:lnTo>
                  <a:pt x="3476" y="234"/>
                </a:lnTo>
                <a:lnTo>
                  <a:pt x="3477" y="262"/>
                </a:lnTo>
                <a:lnTo>
                  <a:pt x="3477" y="219"/>
                </a:lnTo>
                <a:lnTo>
                  <a:pt x="3477" y="224"/>
                </a:lnTo>
                <a:lnTo>
                  <a:pt x="3477" y="218"/>
                </a:lnTo>
                <a:lnTo>
                  <a:pt x="3478" y="215"/>
                </a:lnTo>
                <a:lnTo>
                  <a:pt x="3478" y="218"/>
                </a:lnTo>
                <a:lnTo>
                  <a:pt x="3478" y="233"/>
                </a:lnTo>
                <a:lnTo>
                  <a:pt x="3479" y="208"/>
                </a:lnTo>
                <a:lnTo>
                  <a:pt x="3479" y="225"/>
                </a:lnTo>
                <a:lnTo>
                  <a:pt x="3479" y="270"/>
                </a:lnTo>
                <a:lnTo>
                  <a:pt x="3480" y="254"/>
                </a:lnTo>
                <a:lnTo>
                  <a:pt x="3480" y="259"/>
                </a:lnTo>
                <a:lnTo>
                  <a:pt x="3480" y="288"/>
                </a:lnTo>
                <a:lnTo>
                  <a:pt x="3481" y="284"/>
                </a:lnTo>
                <a:lnTo>
                  <a:pt x="3481" y="305"/>
                </a:lnTo>
                <a:lnTo>
                  <a:pt x="3481" y="328"/>
                </a:lnTo>
                <a:lnTo>
                  <a:pt x="3481" y="340"/>
                </a:lnTo>
                <a:lnTo>
                  <a:pt x="3482" y="320"/>
                </a:lnTo>
                <a:lnTo>
                  <a:pt x="3482" y="329"/>
                </a:lnTo>
                <a:lnTo>
                  <a:pt x="3483" y="327"/>
                </a:lnTo>
                <a:lnTo>
                  <a:pt x="3483" y="321"/>
                </a:lnTo>
                <a:lnTo>
                  <a:pt x="3483" y="321"/>
                </a:lnTo>
                <a:lnTo>
                  <a:pt x="3483" y="311"/>
                </a:lnTo>
                <a:lnTo>
                  <a:pt x="3484" y="305"/>
                </a:lnTo>
                <a:lnTo>
                  <a:pt x="3484" y="329"/>
                </a:lnTo>
                <a:lnTo>
                  <a:pt x="3484" y="326"/>
                </a:lnTo>
                <a:lnTo>
                  <a:pt x="3485" y="333"/>
                </a:lnTo>
                <a:lnTo>
                  <a:pt x="3485" y="311"/>
                </a:lnTo>
                <a:lnTo>
                  <a:pt x="3485" y="285"/>
                </a:lnTo>
                <a:lnTo>
                  <a:pt x="3485" y="281"/>
                </a:lnTo>
                <a:lnTo>
                  <a:pt x="3486" y="267"/>
                </a:lnTo>
                <a:lnTo>
                  <a:pt x="3486" y="259"/>
                </a:lnTo>
                <a:lnTo>
                  <a:pt x="3487" y="280"/>
                </a:lnTo>
                <a:lnTo>
                  <a:pt x="3487" y="276"/>
                </a:lnTo>
                <a:lnTo>
                  <a:pt x="3487" y="268"/>
                </a:lnTo>
                <a:lnTo>
                  <a:pt x="3487" y="258"/>
                </a:lnTo>
                <a:lnTo>
                  <a:pt x="3488" y="244"/>
                </a:lnTo>
                <a:lnTo>
                  <a:pt x="3488" y="279"/>
                </a:lnTo>
                <a:lnTo>
                  <a:pt x="3488" y="265"/>
                </a:lnTo>
                <a:lnTo>
                  <a:pt x="3488" y="272"/>
                </a:lnTo>
                <a:lnTo>
                  <a:pt x="3489" y="268"/>
                </a:lnTo>
                <a:lnTo>
                  <a:pt x="3489" y="264"/>
                </a:lnTo>
                <a:lnTo>
                  <a:pt x="3489" y="281"/>
                </a:lnTo>
                <a:lnTo>
                  <a:pt x="3490" y="262"/>
                </a:lnTo>
                <a:lnTo>
                  <a:pt x="3490" y="277"/>
                </a:lnTo>
                <a:lnTo>
                  <a:pt x="3491" y="283"/>
                </a:lnTo>
                <a:lnTo>
                  <a:pt x="3491" y="277"/>
                </a:lnTo>
                <a:lnTo>
                  <a:pt x="3491" y="257"/>
                </a:lnTo>
                <a:lnTo>
                  <a:pt x="3491" y="274"/>
                </a:lnTo>
                <a:lnTo>
                  <a:pt x="3492" y="261"/>
                </a:lnTo>
                <a:lnTo>
                  <a:pt x="3492" y="254"/>
                </a:lnTo>
                <a:lnTo>
                  <a:pt x="3492" y="282"/>
                </a:lnTo>
                <a:lnTo>
                  <a:pt x="3492" y="259"/>
                </a:lnTo>
                <a:lnTo>
                  <a:pt x="3493" y="265"/>
                </a:lnTo>
                <a:lnTo>
                  <a:pt x="3493" y="280"/>
                </a:lnTo>
                <a:lnTo>
                  <a:pt x="3494" y="268"/>
                </a:lnTo>
                <a:lnTo>
                  <a:pt x="3494" y="276"/>
                </a:lnTo>
                <a:lnTo>
                  <a:pt x="3494" y="285"/>
                </a:lnTo>
                <a:lnTo>
                  <a:pt x="3494" y="277"/>
                </a:lnTo>
                <a:lnTo>
                  <a:pt x="3495" y="253"/>
                </a:lnTo>
                <a:lnTo>
                  <a:pt x="3495" y="240"/>
                </a:lnTo>
                <a:lnTo>
                  <a:pt x="3495" y="244"/>
                </a:lnTo>
                <a:lnTo>
                  <a:pt x="3496" y="234"/>
                </a:lnTo>
                <a:lnTo>
                  <a:pt x="3496" y="248"/>
                </a:lnTo>
                <a:lnTo>
                  <a:pt x="3496" y="255"/>
                </a:lnTo>
                <a:lnTo>
                  <a:pt x="3496" y="235"/>
                </a:lnTo>
                <a:lnTo>
                  <a:pt x="3497" y="252"/>
                </a:lnTo>
                <a:lnTo>
                  <a:pt x="3497" y="252"/>
                </a:lnTo>
                <a:lnTo>
                  <a:pt x="3498" y="269"/>
                </a:lnTo>
                <a:lnTo>
                  <a:pt x="3498" y="296"/>
                </a:lnTo>
                <a:lnTo>
                  <a:pt x="3498" y="265"/>
                </a:lnTo>
                <a:lnTo>
                  <a:pt x="3498" y="272"/>
                </a:lnTo>
                <a:lnTo>
                  <a:pt x="3499" y="257"/>
                </a:lnTo>
                <a:lnTo>
                  <a:pt x="3499" y="256"/>
                </a:lnTo>
                <a:lnTo>
                  <a:pt x="3499" y="240"/>
                </a:lnTo>
                <a:lnTo>
                  <a:pt x="3500" y="268"/>
                </a:lnTo>
                <a:lnTo>
                  <a:pt x="3500" y="254"/>
                </a:lnTo>
                <a:lnTo>
                  <a:pt x="3500" y="274"/>
                </a:lnTo>
                <a:lnTo>
                  <a:pt x="3500" y="296"/>
                </a:lnTo>
                <a:lnTo>
                  <a:pt x="3501" y="299"/>
                </a:lnTo>
                <a:lnTo>
                  <a:pt x="3501" y="292"/>
                </a:lnTo>
                <a:lnTo>
                  <a:pt x="3502" y="301"/>
                </a:lnTo>
                <a:lnTo>
                  <a:pt x="3502" y="324"/>
                </a:lnTo>
                <a:lnTo>
                  <a:pt x="3502" y="315"/>
                </a:lnTo>
                <a:lnTo>
                  <a:pt x="3502" y="297"/>
                </a:lnTo>
                <a:lnTo>
                  <a:pt x="3503" y="290"/>
                </a:lnTo>
                <a:lnTo>
                  <a:pt x="3503" y="292"/>
                </a:lnTo>
                <a:lnTo>
                  <a:pt x="3503" y="279"/>
                </a:lnTo>
                <a:lnTo>
                  <a:pt x="3503" y="259"/>
                </a:lnTo>
                <a:lnTo>
                  <a:pt x="3504" y="293"/>
                </a:lnTo>
                <a:lnTo>
                  <a:pt x="3504" y="303"/>
                </a:lnTo>
                <a:lnTo>
                  <a:pt x="3505" y="284"/>
                </a:lnTo>
                <a:lnTo>
                  <a:pt x="3505" y="285"/>
                </a:lnTo>
                <a:lnTo>
                  <a:pt x="3505" y="304"/>
                </a:lnTo>
                <a:lnTo>
                  <a:pt x="3505" y="287"/>
                </a:lnTo>
                <a:lnTo>
                  <a:pt x="3506" y="269"/>
                </a:lnTo>
                <a:lnTo>
                  <a:pt x="3506" y="291"/>
                </a:lnTo>
                <a:lnTo>
                  <a:pt x="3506" y="278"/>
                </a:lnTo>
                <a:lnTo>
                  <a:pt x="3507" y="285"/>
                </a:lnTo>
                <a:lnTo>
                  <a:pt x="3507" y="284"/>
                </a:lnTo>
                <a:lnTo>
                  <a:pt x="3507" y="296"/>
                </a:lnTo>
                <a:lnTo>
                  <a:pt x="3507" y="281"/>
                </a:lnTo>
                <a:lnTo>
                  <a:pt x="3508" y="284"/>
                </a:lnTo>
                <a:lnTo>
                  <a:pt x="3508" y="274"/>
                </a:lnTo>
                <a:lnTo>
                  <a:pt x="3509" y="282"/>
                </a:lnTo>
                <a:lnTo>
                  <a:pt x="3509" y="331"/>
                </a:lnTo>
                <a:lnTo>
                  <a:pt x="3509" y="318"/>
                </a:lnTo>
                <a:lnTo>
                  <a:pt x="3509" y="302"/>
                </a:lnTo>
                <a:lnTo>
                  <a:pt x="3510" y="311"/>
                </a:lnTo>
                <a:lnTo>
                  <a:pt x="3510" y="321"/>
                </a:lnTo>
                <a:lnTo>
                  <a:pt x="3510" y="335"/>
                </a:lnTo>
                <a:lnTo>
                  <a:pt x="3511" y="331"/>
                </a:lnTo>
                <a:lnTo>
                  <a:pt x="3511" y="319"/>
                </a:lnTo>
                <a:lnTo>
                  <a:pt x="3511" y="305"/>
                </a:lnTo>
                <a:lnTo>
                  <a:pt x="3511" y="327"/>
                </a:lnTo>
                <a:lnTo>
                  <a:pt x="3512" y="324"/>
                </a:lnTo>
                <a:lnTo>
                  <a:pt x="3512" y="295"/>
                </a:lnTo>
                <a:lnTo>
                  <a:pt x="3513" y="296"/>
                </a:lnTo>
                <a:lnTo>
                  <a:pt x="3513" y="330"/>
                </a:lnTo>
                <a:lnTo>
                  <a:pt x="3513" y="317"/>
                </a:lnTo>
                <a:lnTo>
                  <a:pt x="3513" y="334"/>
                </a:lnTo>
                <a:lnTo>
                  <a:pt x="3514" y="322"/>
                </a:lnTo>
                <a:lnTo>
                  <a:pt x="3514" y="324"/>
                </a:lnTo>
                <a:lnTo>
                  <a:pt x="3514" y="336"/>
                </a:lnTo>
                <a:lnTo>
                  <a:pt x="3515" y="323"/>
                </a:lnTo>
                <a:lnTo>
                  <a:pt x="3515" y="310"/>
                </a:lnTo>
                <a:lnTo>
                  <a:pt x="3515" y="332"/>
                </a:lnTo>
                <a:lnTo>
                  <a:pt x="3516" y="304"/>
                </a:lnTo>
                <a:lnTo>
                  <a:pt x="3516" y="316"/>
                </a:lnTo>
                <a:lnTo>
                  <a:pt x="3516" y="319"/>
                </a:lnTo>
                <a:lnTo>
                  <a:pt x="3517" y="311"/>
                </a:lnTo>
                <a:lnTo>
                  <a:pt x="3517" y="317"/>
                </a:lnTo>
                <a:lnTo>
                  <a:pt x="3517" y="319"/>
                </a:lnTo>
                <a:lnTo>
                  <a:pt x="3517" y="309"/>
                </a:lnTo>
                <a:lnTo>
                  <a:pt x="3518" y="294"/>
                </a:lnTo>
                <a:lnTo>
                  <a:pt x="3518" y="302"/>
                </a:lnTo>
                <a:lnTo>
                  <a:pt x="3518" y="305"/>
                </a:lnTo>
                <a:lnTo>
                  <a:pt x="3518" y="307"/>
                </a:lnTo>
                <a:lnTo>
                  <a:pt x="3519" y="286"/>
                </a:lnTo>
                <a:lnTo>
                  <a:pt x="3519" y="337"/>
                </a:lnTo>
                <a:lnTo>
                  <a:pt x="3520" y="281"/>
                </a:lnTo>
                <a:lnTo>
                  <a:pt x="3520" y="228"/>
                </a:lnTo>
                <a:lnTo>
                  <a:pt x="3520" y="246"/>
                </a:lnTo>
                <a:lnTo>
                  <a:pt x="3520" y="260"/>
                </a:lnTo>
                <a:lnTo>
                  <a:pt x="3521" y="304"/>
                </a:lnTo>
                <a:lnTo>
                  <a:pt x="3521" y="283"/>
                </a:lnTo>
                <a:lnTo>
                  <a:pt x="3521" y="297"/>
                </a:lnTo>
                <a:lnTo>
                  <a:pt x="3522" y="333"/>
                </a:lnTo>
                <a:lnTo>
                  <a:pt x="3522" y="310"/>
                </a:lnTo>
                <a:lnTo>
                  <a:pt x="3522" y="316"/>
                </a:lnTo>
                <a:lnTo>
                  <a:pt x="3522" y="281"/>
                </a:lnTo>
                <a:lnTo>
                  <a:pt x="3523" y="330"/>
                </a:lnTo>
                <a:lnTo>
                  <a:pt x="3523" y="324"/>
                </a:lnTo>
                <a:lnTo>
                  <a:pt x="3524" y="312"/>
                </a:lnTo>
                <a:lnTo>
                  <a:pt x="3524" y="292"/>
                </a:lnTo>
                <a:lnTo>
                  <a:pt x="3524" y="301"/>
                </a:lnTo>
                <a:lnTo>
                  <a:pt x="3524" y="274"/>
                </a:lnTo>
                <a:lnTo>
                  <a:pt x="3525" y="285"/>
                </a:lnTo>
                <a:lnTo>
                  <a:pt x="3525" y="252"/>
                </a:lnTo>
                <a:lnTo>
                  <a:pt x="3525" y="267"/>
                </a:lnTo>
                <a:lnTo>
                  <a:pt x="3526" y="246"/>
                </a:lnTo>
                <a:lnTo>
                  <a:pt x="3526" y="257"/>
                </a:lnTo>
                <a:lnTo>
                  <a:pt x="3526" y="252"/>
                </a:lnTo>
                <a:lnTo>
                  <a:pt x="3527" y="280"/>
                </a:lnTo>
                <a:lnTo>
                  <a:pt x="3527" y="290"/>
                </a:lnTo>
                <a:lnTo>
                  <a:pt x="3527" y="271"/>
                </a:lnTo>
                <a:lnTo>
                  <a:pt x="3528" y="227"/>
                </a:lnTo>
                <a:lnTo>
                  <a:pt x="3528" y="249"/>
                </a:lnTo>
                <a:lnTo>
                  <a:pt x="3528" y="266"/>
                </a:lnTo>
                <a:lnTo>
                  <a:pt x="3528" y="223"/>
                </a:lnTo>
                <a:lnTo>
                  <a:pt x="3529" y="236"/>
                </a:lnTo>
                <a:lnTo>
                  <a:pt x="3529" y="236"/>
                </a:lnTo>
                <a:lnTo>
                  <a:pt x="3529" y="240"/>
                </a:lnTo>
                <a:lnTo>
                  <a:pt x="3529" y="233"/>
                </a:lnTo>
                <a:lnTo>
                  <a:pt x="3530" y="240"/>
                </a:lnTo>
                <a:lnTo>
                  <a:pt x="3530" y="243"/>
                </a:lnTo>
                <a:lnTo>
                  <a:pt x="3531" y="236"/>
                </a:lnTo>
                <a:lnTo>
                  <a:pt x="3531" y="231"/>
                </a:lnTo>
                <a:lnTo>
                  <a:pt x="3531" y="232"/>
                </a:lnTo>
                <a:lnTo>
                  <a:pt x="3532" y="246"/>
                </a:lnTo>
                <a:lnTo>
                  <a:pt x="3532" y="237"/>
                </a:lnTo>
                <a:lnTo>
                  <a:pt x="3532" y="259"/>
                </a:lnTo>
                <a:lnTo>
                  <a:pt x="3532" y="254"/>
                </a:lnTo>
                <a:lnTo>
                  <a:pt x="3533" y="255"/>
                </a:lnTo>
                <a:lnTo>
                  <a:pt x="3533" y="261"/>
                </a:lnTo>
                <a:lnTo>
                  <a:pt x="3534" y="264"/>
                </a:lnTo>
                <a:lnTo>
                  <a:pt x="3534" y="253"/>
                </a:lnTo>
                <a:lnTo>
                  <a:pt x="3534" y="244"/>
                </a:lnTo>
                <a:lnTo>
                  <a:pt x="3534" y="236"/>
                </a:lnTo>
                <a:lnTo>
                  <a:pt x="3535" y="240"/>
                </a:lnTo>
                <a:lnTo>
                  <a:pt x="3535" y="263"/>
                </a:lnTo>
                <a:lnTo>
                  <a:pt x="3535" y="268"/>
                </a:lnTo>
                <a:lnTo>
                  <a:pt x="3535" y="281"/>
                </a:lnTo>
                <a:lnTo>
                  <a:pt x="3536" y="278"/>
                </a:lnTo>
                <a:lnTo>
                  <a:pt x="3536" y="255"/>
                </a:lnTo>
                <a:lnTo>
                  <a:pt x="3536" y="229"/>
                </a:lnTo>
                <a:lnTo>
                  <a:pt x="3537" y="249"/>
                </a:lnTo>
                <a:lnTo>
                  <a:pt x="3537" y="242"/>
                </a:lnTo>
                <a:lnTo>
                  <a:pt x="3537" y="270"/>
                </a:lnTo>
                <a:lnTo>
                  <a:pt x="3538" y="260"/>
                </a:lnTo>
                <a:lnTo>
                  <a:pt x="3538" y="270"/>
                </a:lnTo>
                <a:lnTo>
                  <a:pt x="3538" y="267"/>
                </a:lnTo>
                <a:lnTo>
                  <a:pt x="3539" y="268"/>
                </a:lnTo>
                <a:lnTo>
                  <a:pt x="3539" y="280"/>
                </a:lnTo>
                <a:lnTo>
                  <a:pt x="3539" y="276"/>
                </a:lnTo>
                <a:lnTo>
                  <a:pt x="3539" y="261"/>
                </a:lnTo>
                <a:lnTo>
                  <a:pt x="3540" y="271"/>
                </a:lnTo>
                <a:lnTo>
                  <a:pt x="3540" y="277"/>
                </a:lnTo>
                <a:lnTo>
                  <a:pt x="3540" y="295"/>
                </a:lnTo>
                <a:lnTo>
                  <a:pt x="3541" y="275"/>
                </a:lnTo>
                <a:lnTo>
                  <a:pt x="3541" y="290"/>
                </a:lnTo>
                <a:lnTo>
                  <a:pt x="3541" y="241"/>
                </a:lnTo>
                <a:lnTo>
                  <a:pt x="3542" y="242"/>
                </a:lnTo>
                <a:lnTo>
                  <a:pt x="3542" y="244"/>
                </a:lnTo>
                <a:lnTo>
                  <a:pt x="3542" y="291"/>
                </a:lnTo>
                <a:lnTo>
                  <a:pt x="3543" y="264"/>
                </a:lnTo>
                <a:lnTo>
                  <a:pt x="3543" y="253"/>
                </a:lnTo>
                <a:lnTo>
                  <a:pt x="3543" y="250"/>
                </a:lnTo>
                <a:lnTo>
                  <a:pt x="3543" y="259"/>
                </a:lnTo>
                <a:lnTo>
                  <a:pt x="3544" y="254"/>
                </a:lnTo>
                <a:lnTo>
                  <a:pt x="3544" y="262"/>
                </a:lnTo>
                <a:lnTo>
                  <a:pt x="3545" y="222"/>
                </a:lnTo>
                <a:lnTo>
                  <a:pt x="3545" y="252"/>
                </a:lnTo>
                <a:lnTo>
                  <a:pt x="3545" y="256"/>
                </a:lnTo>
                <a:lnTo>
                  <a:pt x="3545" y="223"/>
                </a:lnTo>
                <a:lnTo>
                  <a:pt x="3546" y="215"/>
                </a:lnTo>
                <a:lnTo>
                  <a:pt x="3546" y="230"/>
                </a:lnTo>
                <a:lnTo>
                  <a:pt x="3546" y="221"/>
                </a:lnTo>
                <a:lnTo>
                  <a:pt x="3546" y="240"/>
                </a:lnTo>
                <a:lnTo>
                  <a:pt x="3547" y="259"/>
                </a:lnTo>
                <a:lnTo>
                  <a:pt x="3547" y="242"/>
                </a:lnTo>
                <a:lnTo>
                  <a:pt x="3547" y="232"/>
                </a:lnTo>
                <a:lnTo>
                  <a:pt x="3548" y="240"/>
                </a:lnTo>
                <a:lnTo>
                  <a:pt x="3548" y="246"/>
                </a:lnTo>
                <a:lnTo>
                  <a:pt x="3548" y="237"/>
                </a:lnTo>
                <a:lnTo>
                  <a:pt x="3549" y="254"/>
                </a:lnTo>
                <a:lnTo>
                  <a:pt x="3549" y="251"/>
                </a:lnTo>
                <a:lnTo>
                  <a:pt x="3549" y="272"/>
                </a:lnTo>
                <a:lnTo>
                  <a:pt x="3550" y="266"/>
                </a:lnTo>
                <a:lnTo>
                  <a:pt x="3550" y="283"/>
                </a:lnTo>
                <a:lnTo>
                  <a:pt x="3550" y="260"/>
                </a:lnTo>
                <a:lnTo>
                  <a:pt x="3550" y="276"/>
                </a:lnTo>
                <a:lnTo>
                  <a:pt x="3551" y="281"/>
                </a:lnTo>
                <a:lnTo>
                  <a:pt x="3551" y="258"/>
                </a:lnTo>
                <a:lnTo>
                  <a:pt x="3551" y="276"/>
                </a:lnTo>
                <a:lnTo>
                  <a:pt x="3552" y="289"/>
                </a:lnTo>
                <a:lnTo>
                  <a:pt x="3552" y="273"/>
                </a:lnTo>
                <a:lnTo>
                  <a:pt x="3552" y="220"/>
                </a:lnTo>
                <a:lnTo>
                  <a:pt x="3553" y="220"/>
                </a:lnTo>
                <a:lnTo>
                  <a:pt x="3553" y="237"/>
                </a:lnTo>
                <a:lnTo>
                  <a:pt x="3553" y="262"/>
                </a:lnTo>
                <a:lnTo>
                  <a:pt x="3554" y="250"/>
                </a:lnTo>
                <a:lnTo>
                  <a:pt x="3554" y="238"/>
                </a:lnTo>
                <a:lnTo>
                  <a:pt x="3554" y="250"/>
                </a:lnTo>
                <a:lnTo>
                  <a:pt x="3554" y="260"/>
                </a:lnTo>
                <a:lnTo>
                  <a:pt x="3555" y="254"/>
                </a:lnTo>
                <a:lnTo>
                  <a:pt x="3555" y="262"/>
                </a:lnTo>
                <a:lnTo>
                  <a:pt x="3556" y="273"/>
                </a:lnTo>
                <a:lnTo>
                  <a:pt x="3556" y="285"/>
                </a:lnTo>
                <a:lnTo>
                  <a:pt x="3556" y="271"/>
                </a:lnTo>
                <a:lnTo>
                  <a:pt x="3556" y="268"/>
                </a:lnTo>
                <a:lnTo>
                  <a:pt x="3557" y="267"/>
                </a:lnTo>
                <a:lnTo>
                  <a:pt x="3557" y="255"/>
                </a:lnTo>
                <a:lnTo>
                  <a:pt x="3557" y="264"/>
                </a:lnTo>
                <a:lnTo>
                  <a:pt x="3558" y="267"/>
                </a:lnTo>
                <a:lnTo>
                  <a:pt x="3558" y="264"/>
                </a:lnTo>
                <a:lnTo>
                  <a:pt x="3558" y="243"/>
                </a:lnTo>
                <a:lnTo>
                  <a:pt x="3558" y="248"/>
                </a:lnTo>
                <a:lnTo>
                  <a:pt x="3559" y="262"/>
                </a:lnTo>
                <a:lnTo>
                  <a:pt x="3559" y="279"/>
                </a:lnTo>
                <a:lnTo>
                  <a:pt x="3560" y="283"/>
                </a:lnTo>
                <a:lnTo>
                  <a:pt x="3560" y="272"/>
                </a:lnTo>
                <a:lnTo>
                  <a:pt x="3560" y="253"/>
                </a:lnTo>
                <a:lnTo>
                  <a:pt x="3560" y="231"/>
                </a:lnTo>
                <a:lnTo>
                  <a:pt x="3561" y="234"/>
                </a:lnTo>
                <a:lnTo>
                  <a:pt x="3561" y="223"/>
                </a:lnTo>
                <a:lnTo>
                  <a:pt x="3561" y="222"/>
                </a:lnTo>
                <a:lnTo>
                  <a:pt x="3561" y="221"/>
                </a:lnTo>
                <a:lnTo>
                  <a:pt x="3562" y="254"/>
                </a:lnTo>
                <a:lnTo>
                  <a:pt x="3562" y="250"/>
                </a:lnTo>
                <a:lnTo>
                  <a:pt x="3562" y="269"/>
                </a:lnTo>
                <a:lnTo>
                  <a:pt x="3563" y="239"/>
                </a:lnTo>
                <a:lnTo>
                  <a:pt x="3563" y="246"/>
                </a:lnTo>
                <a:lnTo>
                  <a:pt x="3563" y="262"/>
                </a:lnTo>
                <a:lnTo>
                  <a:pt x="3564" y="254"/>
                </a:lnTo>
                <a:lnTo>
                  <a:pt x="3564" y="259"/>
                </a:lnTo>
                <a:lnTo>
                  <a:pt x="3564" y="252"/>
                </a:lnTo>
                <a:lnTo>
                  <a:pt x="3565" y="258"/>
                </a:lnTo>
                <a:lnTo>
                  <a:pt x="3565" y="261"/>
                </a:lnTo>
                <a:lnTo>
                  <a:pt x="3565" y="270"/>
                </a:lnTo>
                <a:lnTo>
                  <a:pt x="3565" y="271"/>
                </a:lnTo>
                <a:lnTo>
                  <a:pt x="3566" y="240"/>
                </a:lnTo>
                <a:lnTo>
                  <a:pt x="3566" y="247"/>
                </a:lnTo>
                <a:lnTo>
                  <a:pt x="3567" y="243"/>
                </a:lnTo>
                <a:lnTo>
                  <a:pt x="3567" y="258"/>
                </a:lnTo>
                <a:lnTo>
                  <a:pt x="3567" y="257"/>
                </a:lnTo>
                <a:lnTo>
                  <a:pt x="3567" y="256"/>
                </a:lnTo>
                <a:lnTo>
                  <a:pt x="3568" y="270"/>
                </a:lnTo>
                <a:lnTo>
                  <a:pt x="3568" y="268"/>
                </a:lnTo>
                <a:lnTo>
                  <a:pt x="3568" y="244"/>
                </a:lnTo>
                <a:lnTo>
                  <a:pt x="3569" y="255"/>
                </a:lnTo>
                <a:lnTo>
                  <a:pt x="3569" y="231"/>
                </a:lnTo>
                <a:lnTo>
                  <a:pt x="3569" y="235"/>
                </a:lnTo>
                <a:lnTo>
                  <a:pt x="3569" y="238"/>
                </a:lnTo>
                <a:lnTo>
                  <a:pt x="3570" y="232"/>
                </a:lnTo>
                <a:lnTo>
                  <a:pt x="3570" y="261"/>
                </a:lnTo>
                <a:lnTo>
                  <a:pt x="3571" y="245"/>
                </a:lnTo>
                <a:lnTo>
                  <a:pt x="3571" y="260"/>
                </a:lnTo>
                <a:lnTo>
                  <a:pt x="3571" y="279"/>
                </a:lnTo>
                <a:lnTo>
                  <a:pt x="3571" y="269"/>
                </a:lnTo>
                <a:lnTo>
                  <a:pt x="3572" y="248"/>
                </a:lnTo>
                <a:lnTo>
                  <a:pt x="3572" y="236"/>
                </a:lnTo>
                <a:lnTo>
                  <a:pt x="3572" y="263"/>
                </a:lnTo>
                <a:lnTo>
                  <a:pt x="3573" y="239"/>
                </a:lnTo>
                <a:lnTo>
                  <a:pt x="3573" y="263"/>
                </a:lnTo>
                <a:lnTo>
                  <a:pt x="3573" y="250"/>
                </a:lnTo>
                <a:lnTo>
                  <a:pt x="3573" y="262"/>
                </a:lnTo>
                <a:lnTo>
                  <a:pt x="3574" y="234"/>
                </a:lnTo>
                <a:lnTo>
                  <a:pt x="3574" y="260"/>
                </a:lnTo>
                <a:lnTo>
                  <a:pt x="3575" y="245"/>
                </a:lnTo>
                <a:lnTo>
                  <a:pt x="3575" y="246"/>
                </a:lnTo>
                <a:lnTo>
                  <a:pt x="3575" y="226"/>
                </a:lnTo>
                <a:lnTo>
                  <a:pt x="3575" y="233"/>
                </a:lnTo>
                <a:lnTo>
                  <a:pt x="3576" y="252"/>
                </a:lnTo>
                <a:lnTo>
                  <a:pt x="3576" y="260"/>
                </a:lnTo>
                <a:lnTo>
                  <a:pt x="3576" y="264"/>
                </a:lnTo>
                <a:lnTo>
                  <a:pt x="3576" y="249"/>
                </a:lnTo>
                <a:lnTo>
                  <a:pt x="3577" y="244"/>
                </a:lnTo>
                <a:lnTo>
                  <a:pt x="3577" y="276"/>
                </a:lnTo>
                <a:lnTo>
                  <a:pt x="3578" y="277"/>
                </a:lnTo>
                <a:lnTo>
                  <a:pt x="3578" y="274"/>
                </a:lnTo>
                <a:lnTo>
                  <a:pt x="3578" y="239"/>
                </a:lnTo>
                <a:lnTo>
                  <a:pt x="3578" y="256"/>
                </a:lnTo>
                <a:lnTo>
                  <a:pt x="3579" y="258"/>
                </a:lnTo>
                <a:lnTo>
                  <a:pt x="3579" y="258"/>
                </a:lnTo>
                <a:lnTo>
                  <a:pt x="3579" y="255"/>
                </a:lnTo>
                <a:lnTo>
                  <a:pt x="3580" y="281"/>
                </a:lnTo>
                <a:lnTo>
                  <a:pt x="3580" y="298"/>
                </a:lnTo>
                <a:lnTo>
                  <a:pt x="3580" y="279"/>
                </a:lnTo>
                <a:lnTo>
                  <a:pt x="3580" y="249"/>
                </a:lnTo>
                <a:lnTo>
                  <a:pt x="3581" y="242"/>
                </a:lnTo>
                <a:lnTo>
                  <a:pt x="3581" y="230"/>
                </a:lnTo>
                <a:lnTo>
                  <a:pt x="3582" y="258"/>
                </a:lnTo>
                <a:lnTo>
                  <a:pt x="3582" y="254"/>
                </a:lnTo>
                <a:lnTo>
                  <a:pt x="3582" y="242"/>
                </a:lnTo>
                <a:lnTo>
                  <a:pt x="3582" y="243"/>
                </a:lnTo>
                <a:lnTo>
                  <a:pt x="3583" y="232"/>
                </a:lnTo>
                <a:lnTo>
                  <a:pt x="3583" y="227"/>
                </a:lnTo>
                <a:lnTo>
                  <a:pt x="3583" y="224"/>
                </a:lnTo>
                <a:lnTo>
                  <a:pt x="3584" y="236"/>
                </a:lnTo>
                <a:lnTo>
                  <a:pt x="3584" y="236"/>
                </a:lnTo>
                <a:lnTo>
                  <a:pt x="3584" y="227"/>
                </a:lnTo>
                <a:lnTo>
                  <a:pt x="3584" y="234"/>
                </a:lnTo>
                <a:lnTo>
                  <a:pt x="3585" y="252"/>
                </a:lnTo>
                <a:lnTo>
                  <a:pt x="3585" y="232"/>
                </a:lnTo>
                <a:lnTo>
                  <a:pt x="3586" y="210"/>
                </a:lnTo>
                <a:lnTo>
                  <a:pt x="3586" y="224"/>
                </a:lnTo>
                <a:lnTo>
                  <a:pt x="3586" y="216"/>
                </a:lnTo>
                <a:lnTo>
                  <a:pt x="3586" y="211"/>
                </a:lnTo>
                <a:lnTo>
                  <a:pt x="3587" y="214"/>
                </a:lnTo>
                <a:lnTo>
                  <a:pt x="3587" y="247"/>
                </a:lnTo>
                <a:lnTo>
                  <a:pt x="3587" y="245"/>
                </a:lnTo>
                <a:lnTo>
                  <a:pt x="3587" y="219"/>
                </a:lnTo>
                <a:lnTo>
                  <a:pt x="3588" y="244"/>
                </a:lnTo>
                <a:lnTo>
                  <a:pt x="3588" y="224"/>
                </a:lnTo>
                <a:lnTo>
                  <a:pt x="3589" y="198"/>
                </a:lnTo>
                <a:lnTo>
                  <a:pt x="3589" y="193"/>
                </a:lnTo>
                <a:lnTo>
                  <a:pt x="3589" y="216"/>
                </a:lnTo>
                <a:lnTo>
                  <a:pt x="3589" y="207"/>
                </a:lnTo>
                <a:lnTo>
                  <a:pt x="3590" y="222"/>
                </a:lnTo>
                <a:lnTo>
                  <a:pt x="3590" y="228"/>
                </a:lnTo>
                <a:lnTo>
                  <a:pt x="3590" y="226"/>
                </a:lnTo>
                <a:lnTo>
                  <a:pt x="3591" y="219"/>
                </a:lnTo>
                <a:lnTo>
                  <a:pt x="3591" y="215"/>
                </a:lnTo>
                <a:lnTo>
                  <a:pt x="3591" y="213"/>
                </a:lnTo>
                <a:lnTo>
                  <a:pt x="3591" y="203"/>
                </a:lnTo>
                <a:lnTo>
                  <a:pt x="3592" y="208"/>
                </a:lnTo>
                <a:lnTo>
                  <a:pt x="3592" y="230"/>
                </a:lnTo>
                <a:lnTo>
                  <a:pt x="3593" y="219"/>
                </a:lnTo>
                <a:lnTo>
                  <a:pt x="3593" y="211"/>
                </a:lnTo>
                <a:lnTo>
                  <a:pt x="3593" y="190"/>
                </a:lnTo>
                <a:lnTo>
                  <a:pt x="3593" y="222"/>
                </a:lnTo>
                <a:lnTo>
                  <a:pt x="3594" y="231"/>
                </a:lnTo>
                <a:lnTo>
                  <a:pt x="3594" y="204"/>
                </a:lnTo>
                <a:lnTo>
                  <a:pt x="3594" y="209"/>
                </a:lnTo>
                <a:lnTo>
                  <a:pt x="3595" y="229"/>
                </a:lnTo>
                <a:lnTo>
                  <a:pt x="3595" y="256"/>
                </a:lnTo>
                <a:lnTo>
                  <a:pt x="3595" y="246"/>
                </a:lnTo>
                <a:lnTo>
                  <a:pt x="3595" y="244"/>
                </a:lnTo>
                <a:lnTo>
                  <a:pt x="3596" y="239"/>
                </a:lnTo>
                <a:lnTo>
                  <a:pt x="3596" y="231"/>
                </a:lnTo>
                <a:lnTo>
                  <a:pt x="3597" y="234"/>
                </a:lnTo>
                <a:lnTo>
                  <a:pt x="3597" y="268"/>
                </a:lnTo>
                <a:lnTo>
                  <a:pt x="3597" y="250"/>
                </a:lnTo>
                <a:lnTo>
                  <a:pt x="3597" y="260"/>
                </a:lnTo>
                <a:lnTo>
                  <a:pt x="3598" y="247"/>
                </a:lnTo>
                <a:lnTo>
                  <a:pt x="3598" y="255"/>
                </a:lnTo>
                <a:lnTo>
                  <a:pt x="3598" y="259"/>
                </a:lnTo>
                <a:lnTo>
                  <a:pt x="3599" y="260"/>
                </a:lnTo>
                <a:lnTo>
                  <a:pt x="3599" y="254"/>
                </a:lnTo>
                <a:lnTo>
                  <a:pt x="3599" y="240"/>
                </a:lnTo>
                <a:lnTo>
                  <a:pt x="3600" y="239"/>
                </a:lnTo>
                <a:lnTo>
                  <a:pt x="3600" y="218"/>
                </a:lnTo>
                <a:lnTo>
                  <a:pt x="3600" y="234"/>
                </a:lnTo>
                <a:lnTo>
                  <a:pt x="3601" y="225"/>
                </a:lnTo>
                <a:lnTo>
                  <a:pt x="3601" y="249"/>
                </a:lnTo>
                <a:lnTo>
                  <a:pt x="3601" y="257"/>
                </a:lnTo>
                <a:lnTo>
                  <a:pt x="3601" y="230"/>
                </a:lnTo>
                <a:lnTo>
                  <a:pt x="3602" y="216"/>
                </a:lnTo>
                <a:lnTo>
                  <a:pt x="3602" y="232"/>
                </a:lnTo>
                <a:lnTo>
                  <a:pt x="3602" y="256"/>
                </a:lnTo>
                <a:lnTo>
                  <a:pt x="3602" y="236"/>
                </a:lnTo>
                <a:lnTo>
                  <a:pt x="3603" y="269"/>
                </a:lnTo>
                <a:lnTo>
                  <a:pt x="3603" y="271"/>
                </a:lnTo>
                <a:lnTo>
                  <a:pt x="3604" y="262"/>
                </a:lnTo>
                <a:lnTo>
                  <a:pt x="3604" y="284"/>
                </a:lnTo>
                <a:lnTo>
                  <a:pt x="3604" y="290"/>
                </a:lnTo>
                <a:lnTo>
                  <a:pt x="3604" y="278"/>
                </a:lnTo>
                <a:lnTo>
                  <a:pt x="3605" y="262"/>
                </a:lnTo>
                <a:lnTo>
                  <a:pt x="3605" y="258"/>
                </a:lnTo>
                <a:lnTo>
                  <a:pt x="3605" y="243"/>
                </a:lnTo>
                <a:lnTo>
                  <a:pt x="3606" y="259"/>
                </a:lnTo>
                <a:lnTo>
                  <a:pt x="3606" y="248"/>
                </a:lnTo>
                <a:lnTo>
                  <a:pt x="3606" y="250"/>
                </a:lnTo>
                <a:lnTo>
                  <a:pt x="3607" y="246"/>
                </a:lnTo>
                <a:lnTo>
                  <a:pt x="3607" y="250"/>
                </a:lnTo>
                <a:lnTo>
                  <a:pt x="3607" y="240"/>
                </a:lnTo>
                <a:lnTo>
                  <a:pt x="3608" y="272"/>
                </a:lnTo>
                <a:lnTo>
                  <a:pt x="3608" y="267"/>
                </a:lnTo>
                <a:lnTo>
                  <a:pt x="3608" y="274"/>
                </a:lnTo>
                <a:lnTo>
                  <a:pt x="3608" y="264"/>
                </a:lnTo>
                <a:lnTo>
                  <a:pt x="3609" y="276"/>
                </a:lnTo>
                <a:lnTo>
                  <a:pt x="3609" y="242"/>
                </a:lnTo>
                <a:lnTo>
                  <a:pt x="3609" y="236"/>
                </a:lnTo>
                <a:lnTo>
                  <a:pt x="3610" y="234"/>
                </a:lnTo>
                <a:lnTo>
                  <a:pt x="3610" y="238"/>
                </a:lnTo>
                <a:lnTo>
                  <a:pt x="3610" y="224"/>
                </a:lnTo>
                <a:lnTo>
                  <a:pt x="3611" y="226"/>
                </a:lnTo>
                <a:lnTo>
                  <a:pt x="3611" y="238"/>
                </a:lnTo>
                <a:lnTo>
                  <a:pt x="3611" y="238"/>
                </a:lnTo>
                <a:lnTo>
                  <a:pt x="3612" y="232"/>
                </a:lnTo>
                <a:lnTo>
                  <a:pt x="3612" y="224"/>
                </a:lnTo>
                <a:lnTo>
                  <a:pt x="3612" y="233"/>
                </a:lnTo>
                <a:lnTo>
                  <a:pt x="3612" y="226"/>
                </a:lnTo>
                <a:lnTo>
                  <a:pt x="3613" y="241"/>
                </a:lnTo>
                <a:lnTo>
                  <a:pt x="3613" y="223"/>
                </a:lnTo>
                <a:lnTo>
                  <a:pt x="3613" y="203"/>
                </a:lnTo>
                <a:lnTo>
                  <a:pt x="3614" y="185"/>
                </a:lnTo>
                <a:lnTo>
                  <a:pt x="3614" y="199"/>
                </a:lnTo>
                <a:lnTo>
                  <a:pt x="3614" y="201"/>
                </a:lnTo>
                <a:lnTo>
                  <a:pt x="3615" y="215"/>
                </a:lnTo>
                <a:lnTo>
                  <a:pt x="3615" y="220"/>
                </a:lnTo>
                <a:lnTo>
                  <a:pt x="3615" y="245"/>
                </a:lnTo>
                <a:lnTo>
                  <a:pt x="3616" y="248"/>
                </a:lnTo>
                <a:lnTo>
                  <a:pt x="3616" y="256"/>
                </a:lnTo>
                <a:lnTo>
                  <a:pt x="3616" y="260"/>
                </a:lnTo>
                <a:lnTo>
                  <a:pt x="3616" y="247"/>
                </a:lnTo>
                <a:lnTo>
                  <a:pt x="3617" y="231"/>
                </a:lnTo>
                <a:lnTo>
                  <a:pt x="3617" y="263"/>
                </a:lnTo>
                <a:lnTo>
                  <a:pt x="3618" y="252"/>
                </a:lnTo>
                <a:lnTo>
                  <a:pt x="3618" y="242"/>
                </a:lnTo>
                <a:lnTo>
                  <a:pt x="3618" y="229"/>
                </a:lnTo>
                <a:lnTo>
                  <a:pt x="3618" y="237"/>
                </a:lnTo>
                <a:lnTo>
                  <a:pt x="3619" y="215"/>
                </a:lnTo>
                <a:lnTo>
                  <a:pt x="3619" y="236"/>
                </a:lnTo>
                <a:lnTo>
                  <a:pt x="3619" y="253"/>
                </a:lnTo>
                <a:lnTo>
                  <a:pt x="3619" y="248"/>
                </a:lnTo>
                <a:lnTo>
                  <a:pt x="3620" y="242"/>
                </a:lnTo>
                <a:lnTo>
                  <a:pt x="3620" y="249"/>
                </a:lnTo>
                <a:lnTo>
                  <a:pt x="3620" y="247"/>
                </a:lnTo>
                <a:lnTo>
                  <a:pt x="3621" y="254"/>
                </a:lnTo>
                <a:lnTo>
                  <a:pt x="3621" y="268"/>
                </a:lnTo>
                <a:lnTo>
                  <a:pt x="3621" y="239"/>
                </a:lnTo>
                <a:lnTo>
                  <a:pt x="3622" y="256"/>
                </a:lnTo>
                <a:lnTo>
                  <a:pt x="3622" y="222"/>
                </a:lnTo>
                <a:lnTo>
                  <a:pt x="3622" y="233"/>
                </a:lnTo>
                <a:lnTo>
                  <a:pt x="3623" y="219"/>
                </a:lnTo>
                <a:lnTo>
                  <a:pt x="3623" y="219"/>
                </a:lnTo>
                <a:lnTo>
                  <a:pt x="3623" y="244"/>
                </a:lnTo>
                <a:lnTo>
                  <a:pt x="3623" y="265"/>
                </a:lnTo>
                <a:lnTo>
                  <a:pt x="3624" y="261"/>
                </a:lnTo>
                <a:lnTo>
                  <a:pt x="3624" y="253"/>
                </a:lnTo>
                <a:lnTo>
                  <a:pt x="3624" y="241"/>
                </a:lnTo>
                <a:lnTo>
                  <a:pt x="3625" y="239"/>
                </a:lnTo>
                <a:lnTo>
                  <a:pt x="3625" y="251"/>
                </a:lnTo>
                <a:lnTo>
                  <a:pt x="3625" y="264"/>
                </a:lnTo>
                <a:lnTo>
                  <a:pt x="3626" y="264"/>
                </a:lnTo>
                <a:lnTo>
                  <a:pt x="3626" y="269"/>
                </a:lnTo>
                <a:lnTo>
                  <a:pt x="3626" y="269"/>
                </a:lnTo>
                <a:lnTo>
                  <a:pt x="3627" y="255"/>
                </a:lnTo>
                <a:lnTo>
                  <a:pt x="3627" y="277"/>
                </a:lnTo>
                <a:lnTo>
                  <a:pt x="3627" y="289"/>
                </a:lnTo>
                <a:lnTo>
                  <a:pt x="3627" y="301"/>
                </a:lnTo>
                <a:lnTo>
                  <a:pt x="3628" y="313"/>
                </a:lnTo>
                <a:lnTo>
                  <a:pt x="3628" y="312"/>
                </a:lnTo>
                <a:lnTo>
                  <a:pt x="3629" y="290"/>
                </a:lnTo>
                <a:lnTo>
                  <a:pt x="3629" y="291"/>
                </a:lnTo>
                <a:lnTo>
                  <a:pt x="3629" y="297"/>
                </a:lnTo>
                <a:lnTo>
                  <a:pt x="3629" y="306"/>
                </a:lnTo>
                <a:lnTo>
                  <a:pt x="3630" y="291"/>
                </a:lnTo>
                <a:lnTo>
                  <a:pt x="3630" y="262"/>
                </a:lnTo>
                <a:lnTo>
                  <a:pt x="3630" y="258"/>
                </a:lnTo>
                <a:lnTo>
                  <a:pt x="3630" y="276"/>
                </a:lnTo>
                <a:lnTo>
                  <a:pt x="3631" y="263"/>
                </a:lnTo>
                <a:lnTo>
                  <a:pt x="3631" y="248"/>
                </a:lnTo>
                <a:lnTo>
                  <a:pt x="3631" y="240"/>
                </a:lnTo>
                <a:lnTo>
                  <a:pt x="3632" y="254"/>
                </a:lnTo>
                <a:lnTo>
                  <a:pt x="3632" y="258"/>
                </a:lnTo>
                <a:lnTo>
                  <a:pt x="3633" y="282"/>
                </a:lnTo>
                <a:lnTo>
                  <a:pt x="3633" y="263"/>
                </a:lnTo>
                <a:lnTo>
                  <a:pt x="3633" y="258"/>
                </a:lnTo>
                <a:lnTo>
                  <a:pt x="3633" y="272"/>
                </a:lnTo>
                <a:lnTo>
                  <a:pt x="3634" y="281"/>
                </a:lnTo>
                <a:lnTo>
                  <a:pt x="3634" y="242"/>
                </a:lnTo>
                <a:lnTo>
                  <a:pt x="3634" y="252"/>
                </a:lnTo>
                <a:lnTo>
                  <a:pt x="3634" y="292"/>
                </a:lnTo>
                <a:lnTo>
                  <a:pt x="3635" y="287"/>
                </a:lnTo>
                <a:lnTo>
                  <a:pt x="3635" y="276"/>
                </a:lnTo>
                <a:lnTo>
                  <a:pt x="3635" y="260"/>
                </a:lnTo>
                <a:lnTo>
                  <a:pt x="3636" y="269"/>
                </a:lnTo>
                <a:lnTo>
                  <a:pt x="3636" y="281"/>
                </a:lnTo>
                <a:lnTo>
                  <a:pt x="3636" y="276"/>
                </a:lnTo>
                <a:lnTo>
                  <a:pt x="3637" y="300"/>
                </a:lnTo>
                <a:lnTo>
                  <a:pt x="3637" y="293"/>
                </a:lnTo>
                <a:lnTo>
                  <a:pt x="3637" y="293"/>
                </a:lnTo>
                <a:lnTo>
                  <a:pt x="3638" y="282"/>
                </a:lnTo>
                <a:lnTo>
                  <a:pt x="3638" y="283"/>
                </a:lnTo>
                <a:lnTo>
                  <a:pt x="3638" y="285"/>
                </a:lnTo>
                <a:lnTo>
                  <a:pt x="3638" y="282"/>
                </a:lnTo>
                <a:lnTo>
                  <a:pt x="3639" y="285"/>
                </a:lnTo>
                <a:lnTo>
                  <a:pt x="3639" y="284"/>
                </a:lnTo>
                <a:lnTo>
                  <a:pt x="3640" y="265"/>
                </a:lnTo>
                <a:lnTo>
                  <a:pt x="3640" y="256"/>
                </a:lnTo>
                <a:lnTo>
                  <a:pt x="3640" y="254"/>
                </a:lnTo>
                <a:lnTo>
                  <a:pt x="3640" y="272"/>
                </a:lnTo>
                <a:lnTo>
                  <a:pt x="3641" y="285"/>
                </a:lnTo>
                <a:lnTo>
                  <a:pt x="3641" y="284"/>
                </a:lnTo>
                <a:lnTo>
                  <a:pt x="3641" y="248"/>
                </a:lnTo>
                <a:lnTo>
                  <a:pt x="3642" y="272"/>
                </a:lnTo>
                <a:lnTo>
                  <a:pt x="3642" y="270"/>
                </a:lnTo>
                <a:lnTo>
                  <a:pt x="3642" y="251"/>
                </a:lnTo>
                <a:lnTo>
                  <a:pt x="3642" y="244"/>
                </a:lnTo>
                <a:lnTo>
                  <a:pt x="3643" y="256"/>
                </a:lnTo>
                <a:lnTo>
                  <a:pt x="3643" y="274"/>
                </a:lnTo>
                <a:lnTo>
                  <a:pt x="3644" y="283"/>
                </a:lnTo>
                <a:lnTo>
                  <a:pt x="3644" y="250"/>
                </a:lnTo>
                <a:lnTo>
                  <a:pt x="3644" y="240"/>
                </a:lnTo>
                <a:lnTo>
                  <a:pt x="3644" y="256"/>
                </a:lnTo>
                <a:lnTo>
                  <a:pt x="3645" y="258"/>
                </a:lnTo>
                <a:lnTo>
                  <a:pt x="3645" y="236"/>
                </a:lnTo>
                <a:lnTo>
                  <a:pt x="3645" y="230"/>
                </a:lnTo>
                <a:lnTo>
                  <a:pt x="3645" y="244"/>
                </a:lnTo>
                <a:lnTo>
                  <a:pt x="3646" y="234"/>
                </a:lnTo>
                <a:lnTo>
                  <a:pt x="3646" y="258"/>
                </a:lnTo>
                <a:lnTo>
                  <a:pt x="3646" y="251"/>
                </a:lnTo>
                <a:lnTo>
                  <a:pt x="3647" y="249"/>
                </a:lnTo>
                <a:lnTo>
                  <a:pt x="3647" y="262"/>
                </a:lnTo>
                <a:lnTo>
                  <a:pt x="3647" y="253"/>
                </a:lnTo>
                <a:lnTo>
                  <a:pt x="3648" y="261"/>
                </a:lnTo>
                <a:lnTo>
                  <a:pt x="3648" y="262"/>
                </a:lnTo>
                <a:lnTo>
                  <a:pt x="3648" y="261"/>
                </a:lnTo>
                <a:lnTo>
                  <a:pt x="3649" y="265"/>
                </a:lnTo>
                <a:lnTo>
                  <a:pt x="3649" y="285"/>
                </a:lnTo>
                <a:lnTo>
                  <a:pt x="3649" y="293"/>
                </a:lnTo>
                <a:lnTo>
                  <a:pt x="3649" y="273"/>
                </a:lnTo>
                <a:lnTo>
                  <a:pt x="3650" y="236"/>
                </a:lnTo>
                <a:lnTo>
                  <a:pt x="3650" y="240"/>
                </a:lnTo>
                <a:lnTo>
                  <a:pt x="3651" y="256"/>
                </a:lnTo>
                <a:lnTo>
                  <a:pt x="3651" y="275"/>
                </a:lnTo>
                <a:lnTo>
                  <a:pt x="3651" y="299"/>
                </a:lnTo>
                <a:lnTo>
                  <a:pt x="3651" y="275"/>
                </a:lnTo>
                <a:lnTo>
                  <a:pt x="3652" y="290"/>
                </a:lnTo>
                <a:lnTo>
                  <a:pt x="3652" y="294"/>
                </a:lnTo>
                <a:lnTo>
                  <a:pt x="3652" y="315"/>
                </a:lnTo>
                <a:lnTo>
                  <a:pt x="3653" y="320"/>
                </a:lnTo>
                <a:lnTo>
                  <a:pt x="3653" y="336"/>
                </a:lnTo>
                <a:lnTo>
                  <a:pt x="3653" y="317"/>
                </a:lnTo>
                <a:lnTo>
                  <a:pt x="3653" y="308"/>
                </a:lnTo>
                <a:lnTo>
                  <a:pt x="3654" y="289"/>
                </a:lnTo>
                <a:lnTo>
                  <a:pt x="3654" y="290"/>
                </a:lnTo>
                <a:lnTo>
                  <a:pt x="3655" y="278"/>
                </a:lnTo>
                <a:lnTo>
                  <a:pt x="3655" y="281"/>
                </a:lnTo>
                <a:lnTo>
                  <a:pt x="3655" y="270"/>
                </a:lnTo>
                <a:lnTo>
                  <a:pt x="3655" y="272"/>
                </a:lnTo>
                <a:lnTo>
                  <a:pt x="3656" y="292"/>
                </a:lnTo>
                <a:lnTo>
                  <a:pt x="3656" y="265"/>
                </a:lnTo>
                <a:lnTo>
                  <a:pt x="3656" y="281"/>
                </a:lnTo>
                <a:lnTo>
                  <a:pt x="3657" y="269"/>
                </a:lnTo>
                <a:lnTo>
                  <a:pt x="3657" y="279"/>
                </a:lnTo>
                <a:lnTo>
                  <a:pt x="3657" y="285"/>
                </a:lnTo>
                <a:lnTo>
                  <a:pt x="3657" y="269"/>
                </a:lnTo>
                <a:lnTo>
                  <a:pt x="3658" y="267"/>
                </a:lnTo>
                <a:lnTo>
                  <a:pt x="3658" y="293"/>
                </a:lnTo>
                <a:lnTo>
                  <a:pt x="3659" y="286"/>
                </a:lnTo>
                <a:lnTo>
                  <a:pt x="3659" y="309"/>
                </a:lnTo>
                <a:lnTo>
                  <a:pt x="3659" y="305"/>
                </a:lnTo>
                <a:lnTo>
                  <a:pt x="3659" y="305"/>
                </a:lnTo>
                <a:lnTo>
                  <a:pt x="3660" y="300"/>
                </a:lnTo>
                <a:lnTo>
                  <a:pt x="3660" y="309"/>
                </a:lnTo>
                <a:lnTo>
                  <a:pt x="3660" y="310"/>
                </a:lnTo>
                <a:lnTo>
                  <a:pt x="3660" y="313"/>
                </a:lnTo>
                <a:lnTo>
                  <a:pt x="3661" y="278"/>
                </a:lnTo>
                <a:lnTo>
                  <a:pt x="3661" y="281"/>
                </a:lnTo>
                <a:lnTo>
                  <a:pt x="3662" y="283"/>
                </a:lnTo>
                <a:lnTo>
                  <a:pt x="3662" y="292"/>
                </a:lnTo>
                <a:lnTo>
                  <a:pt x="3662" y="297"/>
                </a:lnTo>
                <a:lnTo>
                  <a:pt x="3662" y="303"/>
                </a:lnTo>
                <a:lnTo>
                  <a:pt x="3663" y="281"/>
                </a:lnTo>
                <a:lnTo>
                  <a:pt x="3663" y="304"/>
                </a:lnTo>
                <a:lnTo>
                  <a:pt x="3663" y="308"/>
                </a:lnTo>
                <a:lnTo>
                  <a:pt x="3664" y="307"/>
                </a:lnTo>
                <a:lnTo>
                  <a:pt x="3664" y="309"/>
                </a:lnTo>
                <a:lnTo>
                  <a:pt x="3664" y="304"/>
                </a:lnTo>
                <a:lnTo>
                  <a:pt x="3664" y="319"/>
                </a:lnTo>
                <a:lnTo>
                  <a:pt x="3665" y="297"/>
                </a:lnTo>
                <a:lnTo>
                  <a:pt x="3665" y="275"/>
                </a:lnTo>
                <a:lnTo>
                  <a:pt x="3666" y="278"/>
                </a:lnTo>
                <a:lnTo>
                  <a:pt x="3666" y="279"/>
                </a:lnTo>
                <a:lnTo>
                  <a:pt x="3666" y="288"/>
                </a:lnTo>
                <a:lnTo>
                  <a:pt x="3666" y="321"/>
                </a:lnTo>
                <a:lnTo>
                  <a:pt x="3667" y="284"/>
                </a:lnTo>
                <a:lnTo>
                  <a:pt x="3667" y="276"/>
                </a:lnTo>
                <a:lnTo>
                  <a:pt x="3667" y="287"/>
                </a:lnTo>
                <a:lnTo>
                  <a:pt x="3668" y="298"/>
                </a:lnTo>
                <a:lnTo>
                  <a:pt x="3668" y="296"/>
                </a:lnTo>
                <a:lnTo>
                  <a:pt x="3668" y="276"/>
                </a:lnTo>
                <a:lnTo>
                  <a:pt x="3669" y="271"/>
                </a:lnTo>
                <a:lnTo>
                  <a:pt x="3669" y="265"/>
                </a:lnTo>
                <a:lnTo>
                  <a:pt x="3669" y="292"/>
                </a:lnTo>
                <a:lnTo>
                  <a:pt x="3670" y="287"/>
                </a:lnTo>
                <a:lnTo>
                  <a:pt x="3670" y="280"/>
                </a:lnTo>
                <a:lnTo>
                  <a:pt x="3670" y="267"/>
                </a:lnTo>
                <a:lnTo>
                  <a:pt x="3670" y="260"/>
                </a:lnTo>
                <a:lnTo>
                  <a:pt x="3671" y="267"/>
                </a:lnTo>
                <a:lnTo>
                  <a:pt x="3671" y="273"/>
                </a:lnTo>
                <a:lnTo>
                  <a:pt x="3671" y="300"/>
                </a:lnTo>
                <a:lnTo>
                  <a:pt x="3671" y="286"/>
                </a:lnTo>
                <a:lnTo>
                  <a:pt x="3672" y="268"/>
                </a:lnTo>
                <a:lnTo>
                  <a:pt x="3672" y="251"/>
                </a:lnTo>
                <a:lnTo>
                  <a:pt x="3673" y="251"/>
                </a:lnTo>
                <a:lnTo>
                  <a:pt x="3673" y="241"/>
                </a:lnTo>
                <a:lnTo>
                  <a:pt x="3673" y="244"/>
                </a:lnTo>
                <a:lnTo>
                  <a:pt x="3674" y="277"/>
                </a:lnTo>
                <a:lnTo>
                  <a:pt x="3674" y="263"/>
                </a:lnTo>
                <a:lnTo>
                  <a:pt x="3674" y="234"/>
                </a:lnTo>
                <a:lnTo>
                  <a:pt x="3674" y="239"/>
                </a:lnTo>
                <a:lnTo>
                  <a:pt x="3675" y="236"/>
                </a:lnTo>
                <a:lnTo>
                  <a:pt x="3675" y="252"/>
                </a:lnTo>
                <a:lnTo>
                  <a:pt x="3675" y="295"/>
                </a:lnTo>
                <a:lnTo>
                  <a:pt x="3675" y="296"/>
                </a:lnTo>
                <a:lnTo>
                  <a:pt x="3676" y="299"/>
                </a:lnTo>
                <a:lnTo>
                  <a:pt x="3676" y="314"/>
                </a:lnTo>
                <a:lnTo>
                  <a:pt x="3677" y="289"/>
                </a:lnTo>
                <a:lnTo>
                  <a:pt x="3677" y="287"/>
                </a:lnTo>
                <a:lnTo>
                  <a:pt x="3677" y="299"/>
                </a:lnTo>
                <a:lnTo>
                  <a:pt x="3677" y="287"/>
                </a:lnTo>
                <a:lnTo>
                  <a:pt x="3678" y="265"/>
                </a:lnTo>
                <a:lnTo>
                  <a:pt x="3678" y="252"/>
                </a:lnTo>
                <a:lnTo>
                  <a:pt x="3678" y="238"/>
                </a:lnTo>
                <a:lnTo>
                  <a:pt x="3679" y="241"/>
                </a:lnTo>
                <a:lnTo>
                  <a:pt x="3679" y="250"/>
                </a:lnTo>
                <a:lnTo>
                  <a:pt x="3679" y="260"/>
                </a:lnTo>
                <a:lnTo>
                  <a:pt x="3680" y="273"/>
                </a:lnTo>
                <a:lnTo>
                  <a:pt x="3680" y="291"/>
                </a:lnTo>
                <a:lnTo>
                  <a:pt x="3680" y="289"/>
                </a:lnTo>
                <a:lnTo>
                  <a:pt x="3681" y="274"/>
                </a:lnTo>
                <a:lnTo>
                  <a:pt x="3681" y="281"/>
                </a:lnTo>
                <a:lnTo>
                  <a:pt x="3681" y="286"/>
                </a:lnTo>
                <a:lnTo>
                  <a:pt x="3681" y="289"/>
                </a:lnTo>
                <a:lnTo>
                  <a:pt x="3682" y="277"/>
                </a:lnTo>
                <a:lnTo>
                  <a:pt x="3682" y="256"/>
                </a:lnTo>
                <a:lnTo>
                  <a:pt x="3682" y="254"/>
                </a:lnTo>
                <a:lnTo>
                  <a:pt x="3683" y="263"/>
                </a:lnTo>
                <a:lnTo>
                  <a:pt x="3683" y="254"/>
                </a:lnTo>
                <a:lnTo>
                  <a:pt x="3683" y="285"/>
                </a:lnTo>
                <a:lnTo>
                  <a:pt x="3684" y="307"/>
                </a:lnTo>
                <a:lnTo>
                  <a:pt x="3684" y="309"/>
                </a:lnTo>
                <a:lnTo>
                  <a:pt x="3684" y="310"/>
                </a:lnTo>
                <a:lnTo>
                  <a:pt x="3685" y="305"/>
                </a:lnTo>
                <a:lnTo>
                  <a:pt x="3685" y="316"/>
                </a:lnTo>
                <a:lnTo>
                  <a:pt x="3685" y="306"/>
                </a:lnTo>
                <a:lnTo>
                  <a:pt x="3685" y="307"/>
                </a:lnTo>
                <a:lnTo>
                  <a:pt x="3686" y="322"/>
                </a:lnTo>
                <a:lnTo>
                  <a:pt x="3686" y="302"/>
                </a:lnTo>
                <a:lnTo>
                  <a:pt x="3686" y="307"/>
                </a:lnTo>
                <a:lnTo>
                  <a:pt x="3686" y="327"/>
                </a:lnTo>
                <a:lnTo>
                  <a:pt x="3687" y="326"/>
                </a:lnTo>
                <a:lnTo>
                  <a:pt x="3687" y="335"/>
                </a:lnTo>
                <a:lnTo>
                  <a:pt x="3688" y="333"/>
                </a:lnTo>
                <a:lnTo>
                  <a:pt x="3688" y="328"/>
                </a:lnTo>
                <a:lnTo>
                  <a:pt x="3688" y="334"/>
                </a:lnTo>
                <a:lnTo>
                  <a:pt x="3688" y="337"/>
                </a:lnTo>
                <a:lnTo>
                  <a:pt x="3689" y="323"/>
                </a:lnTo>
                <a:lnTo>
                  <a:pt x="3689" y="350"/>
                </a:lnTo>
                <a:lnTo>
                  <a:pt x="3689" y="347"/>
                </a:lnTo>
                <a:lnTo>
                  <a:pt x="3690" y="344"/>
                </a:lnTo>
                <a:lnTo>
                  <a:pt x="3690" y="326"/>
                </a:lnTo>
                <a:lnTo>
                  <a:pt x="3690" y="327"/>
                </a:lnTo>
                <a:lnTo>
                  <a:pt x="3691" y="332"/>
                </a:lnTo>
                <a:lnTo>
                  <a:pt x="3691" y="333"/>
                </a:lnTo>
                <a:lnTo>
                  <a:pt x="3691" y="350"/>
                </a:lnTo>
                <a:lnTo>
                  <a:pt x="3692" y="348"/>
                </a:lnTo>
                <a:lnTo>
                  <a:pt x="3692" y="332"/>
                </a:lnTo>
                <a:lnTo>
                  <a:pt x="3692" y="325"/>
                </a:lnTo>
                <a:lnTo>
                  <a:pt x="3692" y="321"/>
                </a:lnTo>
                <a:lnTo>
                  <a:pt x="3693" y="299"/>
                </a:lnTo>
                <a:lnTo>
                  <a:pt x="3693" y="321"/>
                </a:lnTo>
                <a:lnTo>
                  <a:pt x="3693" y="319"/>
                </a:lnTo>
                <a:lnTo>
                  <a:pt x="3694" y="336"/>
                </a:lnTo>
                <a:lnTo>
                  <a:pt x="3694" y="331"/>
                </a:lnTo>
                <a:lnTo>
                  <a:pt x="3694" y="343"/>
                </a:lnTo>
                <a:lnTo>
                  <a:pt x="3695" y="364"/>
                </a:lnTo>
                <a:lnTo>
                  <a:pt x="3695" y="353"/>
                </a:lnTo>
                <a:lnTo>
                  <a:pt x="3695" y="365"/>
                </a:lnTo>
                <a:lnTo>
                  <a:pt x="3696" y="337"/>
                </a:lnTo>
                <a:lnTo>
                  <a:pt x="3696" y="317"/>
                </a:lnTo>
                <a:lnTo>
                  <a:pt x="3696" y="313"/>
                </a:lnTo>
                <a:lnTo>
                  <a:pt x="3696" y="326"/>
                </a:lnTo>
                <a:lnTo>
                  <a:pt x="3697" y="304"/>
                </a:lnTo>
                <a:lnTo>
                  <a:pt x="3697" y="317"/>
                </a:lnTo>
                <a:lnTo>
                  <a:pt x="3697" y="332"/>
                </a:lnTo>
                <a:lnTo>
                  <a:pt x="3698" y="351"/>
                </a:lnTo>
                <a:lnTo>
                  <a:pt x="3698" y="333"/>
                </a:lnTo>
                <a:lnTo>
                  <a:pt x="3698" y="327"/>
                </a:lnTo>
                <a:lnTo>
                  <a:pt x="3699" y="315"/>
                </a:lnTo>
                <a:lnTo>
                  <a:pt x="3699" y="324"/>
                </a:lnTo>
                <a:lnTo>
                  <a:pt x="3699" y="347"/>
                </a:lnTo>
                <a:lnTo>
                  <a:pt x="3700" y="344"/>
                </a:lnTo>
                <a:lnTo>
                  <a:pt x="3700" y="345"/>
                </a:lnTo>
                <a:lnTo>
                  <a:pt x="3700" y="330"/>
                </a:lnTo>
                <a:lnTo>
                  <a:pt x="3700" y="331"/>
                </a:lnTo>
                <a:lnTo>
                  <a:pt x="3701" y="329"/>
                </a:lnTo>
                <a:lnTo>
                  <a:pt x="3701" y="323"/>
                </a:lnTo>
                <a:lnTo>
                  <a:pt x="3702" y="337"/>
                </a:lnTo>
                <a:lnTo>
                  <a:pt x="3702" y="331"/>
                </a:lnTo>
                <a:lnTo>
                  <a:pt x="3702" y="335"/>
                </a:lnTo>
                <a:lnTo>
                  <a:pt x="3702" y="359"/>
                </a:lnTo>
                <a:lnTo>
                  <a:pt x="3703" y="343"/>
                </a:lnTo>
                <a:lnTo>
                  <a:pt x="3703" y="351"/>
                </a:lnTo>
                <a:lnTo>
                  <a:pt x="3703" y="340"/>
                </a:lnTo>
                <a:lnTo>
                  <a:pt x="3703" y="320"/>
                </a:lnTo>
                <a:lnTo>
                  <a:pt x="3704" y="336"/>
                </a:lnTo>
                <a:lnTo>
                  <a:pt x="3704" y="339"/>
                </a:lnTo>
                <a:lnTo>
                  <a:pt x="3704" y="343"/>
                </a:lnTo>
                <a:lnTo>
                  <a:pt x="3705" y="356"/>
                </a:lnTo>
                <a:lnTo>
                  <a:pt x="3705" y="358"/>
                </a:lnTo>
                <a:lnTo>
                  <a:pt x="3705" y="313"/>
                </a:lnTo>
                <a:lnTo>
                  <a:pt x="3706" y="304"/>
                </a:lnTo>
                <a:lnTo>
                  <a:pt x="3706" y="328"/>
                </a:lnTo>
                <a:lnTo>
                  <a:pt x="3706" y="339"/>
                </a:lnTo>
                <a:lnTo>
                  <a:pt x="3707" y="325"/>
                </a:lnTo>
                <a:lnTo>
                  <a:pt x="3707" y="289"/>
                </a:lnTo>
                <a:lnTo>
                  <a:pt x="3707" y="308"/>
                </a:lnTo>
                <a:lnTo>
                  <a:pt x="3707" y="316"/>
                </a:lnTo>
                <a:lnTo>
                  <a:pt x="3708" y="321"/>
                </a:lnTo>
                <a:lnTo>
                  <a:pt x="3708" y="325"/>
                </a:lnTo>
                <a:lnTo>
                  <a:pt x="3708" y="347"/>
                </a:lnTo>
                <a:lnTo>
                  <a:pt x="3709" y="337"/>
                </a:lnTo>
                <a:lnTo>
                  <a:pt x="3709" y="352"/>
                </a:lnTo>
                <a:lnTo>
                  <a:pt x="3709" y="323"/>
                </a:lnTo>
                <a:lnTo>
                  <a:pt x="3710" y="318"/>
                </a:lnTo>
                <a:lnTo>
                  <a:pt x="3710" y="317"/>
                </a:lnTo>
                <a:lnTo>
                  <a:pt x="3710" y="368"/>
                </a:lnTo>
                <a:lnTo>
                  <a:pt x="3711" y="372"/>
                </a:lnTo>
                <a:lnTo>
                  <a:pt x="3711" y="387"/>
                </a:lnTo>
                <a:lnTo>
                  <a:pt x="3711" y="343"/>
                </a:lnTo>
                <a:lnTo>
                  <a:pt x="3711" y="338"/>
                </a:lnTo>
                <a:lnTo>
                  <a:pt x="3712" y="359"/>
                </a:lnTo>
                <a:lnTo>
                  <a:pt x="3712" y="340"/>
                </a:lnTo>
                <a:lnTo>
                  <a:pt x="3713" y="352"/>
                </a:lnTo>
                <a:lnTo>
                  <a:pt x="3713" y="347"/>
                </a:lnTo>
                <a:lnTo>
                  <a:pt x="3713" y="343"/>
                </a:lnTo>
                <a:lnTo>
                  <a:pt x="3713" y="351"/>
                </a:lnTo>
                <a:lnTo>
                  <a:pt x="3714" y="351"/>
                </a:lnTo>
                <a:lnTo>
                  <a:pt x="3714" y="337"/>
                </a:lnTo>
                <a:lnTo>
                  <a:pt x="3714" y="363"/>
                </a:lnTo>
                <a:lnTo>
                  <a:pt x="3715" y="369"/>
                </a:lnTo>
                <a:lnTo>
                  <a:pt x="3715" y="356"/>
                </a:lnTo>
                <a:lnTo>
                  <a:pt x="3715" y="363"/>
                </a:lnTo>
                <a:lnTo>
                  <a:pt x="3715" y="372"/>
                </a:lnTo>
                <a:lnTo>
                  <a:pt x="3716" y="369"/>
                </a:lnTo>
                <a:lnTo>
                  <a:pt x="3716" y="357"/>
                </a:lnTo>
                <a:lnTo>
                  <a:pt x="3717" y="361"/>
                </a:lnTo>
                <a:lnTo>
                  <a:pt x="3717" y="363"/>
                </a:lnTo>
                <a:lnTo>
                  <a:pt x="3717" y="364"/>
                </a:lnTo>
                <a:lnTo>
                  <a:pt x="3717" y="368"/>
                </a:lnTo>
                <a:lnTo>
                  <a:pt x="3718" y="373"/>
                </a:lnTo>
                <a:lnTo>
                  <a:pt x="3718" y="379"/>
                </a:lnTo>
                <a:lnTo>
                  <a:pt x="3718" y="381"/>
                </a:lnTo>
                <a:lnTo>
                  <a:pt x="3718" y="371"/>
                </a:lnTo>
                <a:lnTo>
                  <a:pt x="3719" y="369"/>
                </a:lnTo>
                <a:lnTo>
                  <a:pt x="3719" y="371"/>
                </a:lnTo>
                <a:lnTo>
                  <a:pt x="3719" y="400"/>
                </a:lnTo>
                <a:lnTo>
                  <a:pt x="3720" y="401"/>
                </a:lnTo>
                <a:lnTo>
                  <a:pt x="3720" y="382"/>
                </a:lnTo>
                <a:lnTo>
                  <a:pt x="3720" y="380"/>
                </a:lnTo>
                <a:lnTo>
                  <a:pt x="3721" y="366"/>
                </a:lnTo>
                <a:lnTo>
                  <a:pt x="3721" y="343"/>
                </a:lnTo>
                <a:lnTo>
                  <a:pt x="3721" y="279"/>
                </a:lnTo>
                <a:lnTo>
                  <a:pt x="3722" y="255"/>
                </a:lnTo>
                <a:lnTo>
                  <a:pt x="3722" y="262"/>
                </a:lnTo>
                <a:lnTo>
                  <a:pt x="3722" y="291"/>
                </a:lnTo>
                <a:lnTo>
                  <a:pt x="3722" y="298"/>
                </a:lnTo>
                <a:lnTo>
                  <a:pt x="3723" y="277"/>
                </a:lnTo>
                <a:lnTo>
                  <a:pt x="3723" y="301"/>
                </a:lnTo>
                <a:lnTo>
                  <a:pt x="3724" y="309"/>
                </a:lnTo>
                <a:lnTo>
                  <a:pt x="3724" y="318"/>
                </a:lnTo>
                <a:lnTo>
                  <a:pt x="3724" y="310"/>
                </a:lnTo>
                <a:lnTo>
                  <a:pt x="3724" y="318"/>
                </a:lnTo>
                <a:lnTo>
                  <a:pt x="3725" y="312"/>
                </a:lnTo>
                <a:lnTo>
                  <a:pt x="3725" y="321"/>
                </a:lnTo>
                <a:lnTo>
                  <a:pt x="3725" y="309"/>
                </a:lnTo>
                <a:lnTo>
                  <a:pt x="3726" y="296"/>
                </a:lnTo>
                <a:lnTo>
                  <a:pt x="3726" y="295"/>
                </a:lnTo>
                <a:lnTo>
                  <a:pt x="3726" y="312"/>
                </a:lnTo>
                <a:lnTo>
                  <a:pt x="3726" y="340"/>
                </a:lnTo>
                <a:lnTo>
                  <a:pt x="3727" y="346"/>
                </a:lnTo>
                <a:lnTo>
                  <a:pt x="3727" y="341"/>
                </a:lnTo>
                <a:lnTo>
                  <a:pt x="3728" y="335"/>
                </a:lnTo>
                <a:lnTo>
                  <a:pt x="3728" y="340"/>
                </a:lnTo>
                <a:lnTo>
                  <a:pt x="3728" y="361"/>
                </a:lnTo>
                <a:lnTo>
                  <a:pt x="3728" y="366"/>
                </a:lnTo>
                <a:lnTo>
                  <a:pt x="3729" y="369"/>
                </a:lnTo>
                <a:lnTo>
                  <a:pt x="3729" y="383"/>
                </a:lnTo>
                <a:lnTo>
                  <a:pt x="3729" y="357"/>
                </a:lnTo>
                <a:lnTo>
                  <a:pt x="3729" y="374"/>
                </a:lnTo>
                <a:lnTo>
                  <a:pt x="3730" y="347"/>
                </a:lnTo>
                <a:lnTo>
                  <a:pt x="3730" y="358"/>
                </a:lnTo>
                <a:lnTo>
                  <a:pt x="3730" y="380"/>
                </a:lnTo>
                <a:lnTo>
                  <a:pt x="3731" y="368"/>
                </a:lnTo>
                <a:lnTo>
                  <a:pt x="3731" y="352"/>
                </a:lnTo>
                <a:lnTo>
                  <a:pt x="3731" y="361"/>
                </a:lnTo>
                <a:lnTo>
                  <a:pt x="3732" y="350"/>
                </a:lnTo>
                <a:lnTo>
                  <a:pt x="3732" y="283"/>
                </a:lnTo>
                <a:lnTo>
                  <a:pt x="3732" y="271"/>
                </a:lnTo>
                <a:lnTo>
                  <a:pt x="3733" y="286"/>
                </a:lnTo>
                <a:lnTo>
                  <a:pt x="3733" y="291"/>
                </a:lnTo>
                <a:lnTo>
                  <a:pt x="3733" y="301"/>
                </a:lnTo>
                <a:lnTo>
                  <a:pt x="3733" y="325"/>
                </a:lnTo>
                <a:lnTo>
                  <a:pt x="3734" y="349"/>
                </a:lnTo>
                <a:lnTo>
                  <a:pt x="3734" y="367"/>
                </a:lnTo>
                <a:lnTo>
                  <a:pt x="3735" y="401"/>
                </a:lnTo>
                <a:lnTo>
                  <a:pt x="3735" y="372"/>
                </a:lnTo>
                <a:lnTo>
                  <a:pt x="3735" y="379"/>
                </a:lnTo>
                <a:lnTo>
                  <a:pt x="3735" y="382"/>
                </a:lnTo>
                <a:lnTo>
                  <a:pt x="3736" y="400"/>
                </a:lnTo>
                <a:lnTo>
                  <a:pt x="3736" y="375"/>
                </a:lnTo>
                <a:lnTo>
                  <a:pt x="3736" y="368"/>
                </a:lnTo>
                <a:lnTo>
                  <a:pt x="3737" y="357"/>
                </a:lnTo>
                <a:lnTo>
                  <a:pt x="3737" y="361"/>
                </a:lnTo>
                <a:lnTo>
                  <a:pt x="3737" y="363"/>
                </a:lnTo>
                <a:lnTo>
                  <a:pt x="3737" y="405"/>
                </a:lnTo>
                <a:lnTo>
                  <a:pt x="3738" y="405"/>
                </a:lnTo>
                <a:lnTo>
                  <a:pt x="3738" y="390"/>
                </a:lnTo>
                <a:lnTo>
                  <a:pt x="3739" y="391"/>
                </a:lnTo>
                <a:lnTo>
                  <a:pt x="3739" y="388"/>
                </a:lnTo>
                <a:lnTo>
                  <a:pt x="3739" y="385"/>
                </a:lnTo>
                <a:lnTo>
                  <a:pt x="3739" y="343"/>
                </a:lnTo>
                <a:lnTo>
                  <a:pt x="3740" y="369"/>
                </a:lnTo>
                <a:lnTo>
                  <a:pt x="3740" y="367"/>
                </a:lnTo>
                <a:lnTo>
                  <a:pt x="3740" y="325"/>
                </a:lnTo>
                <a:lnTo>
                  <a:pt x="3741" y="343"/>
                </a:lnTo>
                <a:lnTo>
                  <a:pt x="3741" y="336"/>
                </a:lnTo>
                <a:lnTo>
                  <a:pt x="3741" y="361"/>
                </a:lnTo>
                <a:lnTo>
                  <a:pt x="3742" y="361"/>
                </a:lnTo>
                <a:lnTo>
                  <a:pt x="3742" y="340"/>
                </a:lnTo>
                <a:lnTo>
                  <a:pt x="3742" y="364"/>
                </a:lnTo>
                <a:lnTo>
                  <a:pt x="3743" y="346"/>
                </a:lnTo>
                <a:lnTo>
                  <a:pt x="3743" y="361"/>
                </a:lnTo>
                <a:lnTo>
                  <a:pt x="3743" y="357"/>
                </a:lnTo>
                <a:lnTo>
                  <a:pt x="3743" y="339"/>
                </a:lnTo>
                <a:lnTo>
                  <a:pt x="3744" y="366"/>
                </a:lnTo>
                <a:lnTo>
                  <a:pt x="3744" y="329"/>
                </a:lnTo>
                <a:lnTo>
                  <a:pt x="3744" y="311"/>
                </a:lnTo>
                <a:lnTo>
                  <a:pt x="3744" y="330"/>
                </a:lnTo>
                <a:lnTo>
                  <a:pt x="3745" y="343"/>
                </a:lnTo>
                <a:lnTo>
                  <a:pt x="3745" y="348"/>
                </a:lnTo>
                <a:lnTo>
                  <a:pt x="3746" y="325"/>
                </a:lnTo>
                <a:lnTo>
                  <a:pt x="3746" y="309"/>
                </a:lnTo>
                <a:lnTo>
                  <a:pt x="3746" y="295"/>
                </a:lnTo>
                <a:lnTo>
                  <a:pt x="3746" y="285"/>
                </a:lnTo>
                <a:lnTo>
                  <a:pt x="3747" y="333"/>
                </a:lnTo>
                <a:lnTo>
                  <a:pt x="3747" y="342"/>
                </a:lnTo>
                <a:lnTo>
                  <a:pt x="3747" y="344"/>
                </a:lnTo>
                <a:lnTo>
                  <a:pt x="3748" y="336"/>
                </a:lnTo>
                <a:lnTo>
                  <a:pt x="3748" y="320"/>
                </a:lnTo>
                <a:lnTo>
                  <a:pt x="3748" y="260"/>
                </a:lnTo>
                <a:lnTo>
                  <a:pt x="3748" y="261"/>
                </a:lnTo>
                <a:lnTo>
                  <a:pt x="3749" y="254"/>
                </a:lnTo>
                <a:lnTo>
                  <a:pt x="3749" y="241"/>
                </a:lnTo>
                <a:lnTo>
                  <a:pt x="3750" y="272"/>
                </a:lnTo>
                <a:lnTo>
                  <a:pt x="3750" y="282"/>
                </a:lnTo>
                <a:lnTo>
                  <a:pt x="3750" y="272"/>
                </a:lnTo>
                <a:lnTo>
                  <a:pt x="3750" y="281"/>
                </a:lnTo>
                <a:lnTo>
                  <a:pt x="3751" y="285"/>
                </a:lnTo>
                <a:lnTo>
                  <a:pt x="3751" y="278"/>
                </a:lnTo>
                <a:lnTo>
                  <a:pt x="3751" y="310"/>
                </a:lnTo>
                <a:lnTo>
                  <a:pt x="3752" y="300"/>
                </a:lnTo>
                <a:lnTo>
                  <a:pt x="3752" y="293"/>
                </a:lnTo>
                <a:lnTo>
                  <a:pt x="3752" y="303"/>
                </a:lnTo>
                <a:lnTo>
                  <a:pt x="3753" y="333"/>
                </a:lnTo>
                <a:lnTo>
                  <a:pt x="3753" y="324"/>
                </a:lnTo>
                <a:lnTo>
                  <a:pt x="3753" y="334"/>
                </a:lnTo>
                <a:lnTo>
                  <a:pt x="3754" y="327"/>
                </a:lnTo>
                <a:lnTo>
                  <a:pt x="3754" y="321"/>
                </a:lnTo>
                <a:lnTo>
                  <a:pt x="3754" y="318"/>
                </a:lnTo>
                <a:lnTo>
                  <a:pt x="3754" y="323"/>
                </a:lnTo>
                <a:lnTo>
                  <a:pt x="3755" y="336"/>
                </a:lnTo>
                <a:lnTo>
                  <a:pt x="3755" y="344"/>
                </a:lnTo>
                <a:lnTo>
                  <a:pt x="3755" y="305"/>
                </a:lnTo>
                <a:lnTo>
                  <a:pt x="3756" y="319"/>
                </a:lnTo>
                <a:lnTo>
                  <a:pt x="3756" y="302"/>
                </a:lnTo>
                <a:lnTo>
                  <a:pt x="3756" y="322"/>
                </a:lnTo>
                <a:lnTo>
                  <a:pt x="3757" y="308"/>
                </a:lnTo>
                <a:lnTo>
                  <a:pt x="3757" y="313"/>
                </a:lnTo>
                <a:lnTo>
                  <a:pt x="3757" y="293"/>
                </a:lnTo>
                <a:lnTo>
                  <a:pt x="3758" y="307"/>
                </a:lnTo>
                <a:lnTo>
                  <a:pt x="3758" y="297"/>
                </a:lnTo>
                <a:lnTo>
                  <a:pt x="3758" y="335"/>
                </a:lnTo>
                <a:lnTo>
                  <a:pt x="3758" y="306"/>
                </a:lnTo>
                <a:lnTo>
                  <a:pt x="3759" y="338"/>
                </a:lnTo>
                <a:lnTo>
                  <a:pt x="3759" y="308"/>
                </a:lnTo>
                <a:lnTo>
                  <a:pt x="3759" y="319"/>
                </a:lnTo>
                <a:lnTo>
                  <a:pt x="3759" y="319"/>
                </a:lnTo>
                <a:lnTo>
                  <a:pt x="3760" y="342"/>
                </a:lnTo>
                <a:lnTo>
                  <a:pt x="3760" y="333"/>
                </a:lnTo>
                <a:lnTo>
                  <a:pt x="3761" y="347"/>
                </a:lnTo>
                <a:lnTo>
                  <a:pt x="3761" y="354"/>
                </a:lnTo>
                <a:lnTo>
                  <a:pt x="3761" y="343"/>
                </a:lnTo>
                <a:lnTo>
                  <a:pt x="3761" y="321"/>
                </a:lnTo>
                <a:lnTo>
                  <a:pt x="3762" y="335"/>
                </a:lnTo>
                <a:lnTo>
                  <a:pt x="3762" y="347"/>
                </a:lnTo>
                <a:lnTo>
                  <a:pt x="3762" y="352"/>
                </a:lnTo>
                <a:lnTo>
                  <a:pt x="3763" y="345"/>
                </a:lnTo>
                <a:lnTo>
                  <a:pt x="3763" y="315"/>
                </a:lnTo>
                <a:lnTo>
                  <a:pt x="3763" y="316"/>
                </a:lnTo>
                <a:lnTo>
                  <a:pt x="3764" y="314"/>
                </a:lnTo>
                <a:lnTo>
                  <a:pt x="3764" y="318"/>
                </a:lnTo>
                <a:lnTo>
                  <a:pt x="3764" y="301"/>
                </a:lnTo>
                <a:lnTo>
                  <a:pt x="3765" y="312"/>
                </a:lnTo>
                <a:lnTo>
                  <a:pt x="3765" y="304"/>
                </a:lnTo>
                <a:lnTo>
                  <a:pt x="3765" y="323"/>
                </a:lnTo>
                <a:lnTo>
                  <a:pt x="3765" y="321"/>
                </a:lnTo>
                <a:lnTo>
                  <a:pt x="3766" y="324"/>
                </a:lnTo>
                <a:lnTo>
                  <a:pt x="3766" y="326"/>
                </a:lnTo>
                <a:lnTo>
                  <a:pt x="3766" y="335"/>
                </a:lnTo>
                <a:lnTo>
                  <a:pt x="3767" y="329"/>
                </a:lnTo>
                <a:lnTo>
                  <a:pt x="3767" y="316"/>
                </a:lnTo>
                <a:lnTo>
                  <a:pt x="3767" y="315"/>
                </a:lnTo>
                <a:lnTo>
                  <a:pt x="3768" y="347"/>
                </a:lnTo>
                <a:lnTo>
                  <a:pt x="3768" y="361"/>
                </a:lnTo>
                <a:lnTo>
                  <a:pt x="3768" y="366"/>
                </a:lnTo>
                <a:lnTo>
                  <a:pt x="3769" y="358"/>
                </a:lnTo>
                <a:lnTo>
                  <a:pt x="3769" y="369"/>
                </a:lnTo>
                <a:lnTo>
                  <a:pt x="3769" y="361"/>
                </a:lnTo>
                <a:lnTo>
                  <a:pt x="3769" y="350"/>
                </a:lnTo>
                <a:lnTo>
                  <a:pt x="3770" y="365"/>
                </a:lnTo>
                <a:lnTo>
                  <a:pt x="3770" y="375"/>
                </a:lnTo>
                <a:lnTo>
                  <a:pt x="3770" y="339"/>
                </a:lnTo>
                <a:lnTo>
                  <a:pt x="3770" y="343"/>
                </a:lnTo>
                <a:lnTo>
                  <a:pt x="3771" y="333"/>
                </a:lnTo>
                <a:lnTo>
                  <a:pt x="3771" y="355"/>
                </a:lnTo>
                <a:lnTo>
                  <a:pt x="3772" y="330"/>
                </a:lnTo>
                <a:lnTo>
                  <a:pt x="3772" y="349"/>
                </a:lnTo>
                <a:lnTo>
                  <a:pt x="3772" y="325"/>
                </a:lnTo>
                <a:lnTo>
                  <a:pt x="3772" y="270"/>
                </a:lnTo>
                <a:lnTo>
                  <a:pt x="3773" y="271"/>
                </a:lnTo>
                <a:lnTo>
                  <a:pt x="3773" y="286"/>
                </a:lnTo>
                <a:lnTo>
                  <a:pt x="3773" y="302"/>
                </a:lnTo>
                <a:lnTo>
                  <a:pt x="3774" y="299"/>
                </a:lnTo>
                <a:lnTo>
                  <a:pt x="3774" y="314"/>
                </a:lnTo>
                <a:lnTo>
                  <a:pt x="3774" y="353"/>
                </a:lnTo>
                <a:lnTo>
                  <a:pt x="3775" y="370"/>
                </a:lnTo>
                <a:lnTo>
                  <a:pt x="3775" y="360"/>
                </a:lnTo>
                <a:lnTo>
                  <a:pt x="3775" y="345"/>
                </a:lnTo>
                <a:lnTo>
                  <a:pt x="3776" y="349"/>
                </a:lnTo>
                <a:lnTo>
                  <a:pt x="3776" y="343"/>
                </a:lnTo>
                <a:lnTo>
                  <a:pt x="3776" y="356"/>
                </a:lnTo>
                <a:lnTo>
                  <a:pt x="3776" y="348"/>
                </a:lnTo>
                <a:lnTo>
                  <a:pt x="3777" y="349"/>
                </a:lnTo>
                <a:lnTo>
                  <a:pt x="3777" y="338"/>
                </a:lnTo>
                <a:lnTo>
                  <a:pt x="3777" y="337"/>
                </a:lnTo>
                <a:lnTo>
                  <a:pt x="3778" y="349"/>
                </a:lnTo>
                <a:lnTo>
                  <a:pt x="3778" y="337"/>
                </a:lnTo>
                <a:lnTo>
                  <a:pt x="3778" y="329"/>
                </a:lnTo>
                <a:lnTo>
                  <a:pt x="3779" y="319"/>
                </a:lnTo>
                <a:lnTo>
                  <a:pt x="3779" y="337"/>
                </a:lnTo>
                <a:lnTo>
                  <a:pt x="3779" y="332"/>
                </a:lnTo>
                <a:lnTo>
                  <a:pt x="3780" y="331"/>
                </a:lnTo>
                <a:lnTo>
                  <a:pt x="3780" y="333"/>
                </a:lnTo>
                <a:lnTo>
                  <a:pt x="3780" y="343"/>
                </a:lnTo>
                <a:lnTo>
                  <a:pt x="3780" y="320"/>
                </a:lnTo>
                <a:lnTo>
                  <a:pt x="3781" y="315"/>
                </a:lnTo>
                <a:lnTo>
                  <a:pt x="3781" y="314"/>
                </a:lnTo>
                <a:lnTo>
                  <a:pt x="3781" y="308"/>
                </a:lnTo>
                <a:lnTo>
                  <a:pt x="3782" y="318"/>
                </a:lnTo>
                <a:lnTo>
                  <a:pt x="3782" y="297"/>
                </a:lnTo>
                <a:lnTo>
                  <a:pt x="3782" y="325"/>
                </a:lnTo>
                <a:lnTo>
                  <a:pt x="3783" y="314"/>
                </a:lnTo>
                <a:lnTo>
                  <a:pt x="3783" y="328"/>
                </a:lnTo>
                <a:lnTo>
                  <a:pt x="3783" y="306"/>
                </a:lnTo>
                <a:lnTo>
                  <a:pt x="3784" y="330"/>
                </a:lnTo>
                <a:lnTo>
                  <a:pt x="3784" y="323"/>
                </a:lnTo>
                <a:lnTo>
                  <a:pt x="3784" y="324"/>
                </a:lnTo>
                <a:lnTo>
                  <a:pt x="3784" y="310"/>
                </a:lnTo>
                <a:lnTo>
                  <a:pt x="3785" y="321"/>
                </a:lnTo>
                <a:lnTo>
                  <a:pt x="3785" y="331"/>
                </a:lnTo>
                <a:lnTo>
                  <a:pt x="3786" y="330"/>
                </a:lnTo>
                <a:lnTo>
                  <a:pt x="3786" y="328"/>
                </a:lnTo>
                <a:lnTo>
                  <a:pt x="3786" y="330"/>
                </a:lnTo>
                <a:lnTo>
                  <a:pt x="3786" y="330"/>
                </a:lnTo>
                <a:lnTo>
                  <a:pt x="3787" y="302"/>
                </a:lnTo>
                <a:lnTo>
                  <a:pt x="3787" y="347"/>
                </a:lnTo>
                <a:lnTo>
                  <a:pt x="3787" y="339"/>
                </a:lnTo>
                <a:lnTo>
                  <a:pt x="3787" y="324"/>
                </a:lnTo>
                <a:lnTo>
                  <a:pt x="3788" y="295"/>
                </a:lnTo>
                <a:lnTo>
                  <a:pt x="3788" y="308"/>
                </a:lnTo>
                <a:lnTo>
                  <a:pt x="3788" y="295"/>
                </a:lnTo>
                <a:lnTo>
                  <a:pt x="3789" y="303"/>
                </a:lnTo>
                <a:lnTo>
                  <a:pt x="3789" y="297"/>
                </a:lnTo>
                <a:lnTo>
                  <a:pt x="3789" y="301"/>
                </a:lnTo>
                <a:lnTo>
                  <a:pt x="3790" y="310"/>
                </a:lnTo>
                <a:lnTo>
                  <a:pt x="3790" y="287"/>
                </a:lnTo>
                <a:lnTo>
                  <a:pt x="3790" y="309"/>
                </a:lnTo>
                <a:lnTo>
                  <a:pt x="3791" y="308"/>
                </a:lnTo>
                <a:lnTo>
                  <a:pt x="3791" y="295"/>
                </a:lnTo>
                <a:lnTo>
                  <a:pt x="3791" y="307"/>
                </a:lnTo>
                <a:lnTo>
                  <a:pt x="3791" y="313"/>
                </a:lnTo>
                <a:lnTo>
                  <a:pt x="3792" y="313"/>
                </a:lnTo>
                <a:lnTo>
                  <a:pt x="3792" y="294"/>
                </a:lnTo>
                <a:lnTo>
                  <a:pt x="3792" y="302"/>
                </a:lnTo>
                <a:lnTo>
                  <a:pt x="3793" y="278"/>
                </a:lnTo>
                <a:lnTo>
                  <a:pt x="3793" y="297"/>
                </a:lnTo>
                <a:lnTo>
                  <a:pt x="3793" y="301"/>
                </a:lnTo>
                <a:lnTo>
                  <a:pt x="3794" y="291"/>
                </a:lnTo>
                <a:lnTo>
                  <a:pt x="3794" y="286"/>
                </a:lnTo>
                <a:lnTo>
                  <a:pt x="3794" y="293"/>
                </a:lnTo>
                <a:lnTo>
                  <a:pt x="3795" y="311"/>
                </a:lnTo>
                <a:lnTo>
                  <a:pt x="3795" y="297"/>
                </a:lnTo>
                <a:lnTo>
                  <a:pt x="3795" y="280"/>
                </a:lnTo>
                <a:lnTo>
                  <a:pt x="3795" y="276"/>
                </a:lnTo>
                <a:lnTo>
                  <a:pt x="3796" y="278"/>
                </a:lnTo>
                <a:lnTo>
                  <a:pt x="3796" y="278"/>
                </a:lnTo>
                <a:lnTo>
                  <a:pt x="3797" y="296"/>
                </a:lnTo>
                <a:lnTo>
                  <a:pt x="3797" y="270"/>
                </a:lnTo>
                <a:lnTo>
                  <a:pt x="3797" y="281"/>
                </a:lnTo>
                <a:lnTo>
                  <a:pt x="3797" y="284"/>
                </a:lnTo>
                <a:lnTo>
                  <a:pt x="3798" y="273"/>
                </a:lnTo>
                <a:lnTo>
                  <a:pt x="3798" y="268"/>
                </a:lnTo>
                <a:lnTo>
                  <a:pt x="3798" y="271"/>
                </a:lnTo>
                <a:lnTo>
                  <a:pt x="3799" y="255"/>
                </a:lnTo>
                <a:lnTo>
                  <a:pt x="3799" y="266"/>
                </a:lnTo>
                <a:lnTo>
                  <a:pt x="3799" y="277"/>
                </a:lnTo>
                <a:lnTo>
                  <a:pt x="3799" y="274"/>
                </a:lnTo>
                <a:lnTo>
                  <a:pt x="3800" y="288"/>
                </a:lnTo>
                <a:lnTo>
                  <a:pt x="3800" y="279"/>
                </a:lnTo>
                <a:lnTo>
                  <a:pt x="3801" y="286"/>
                </a:lnTo>
                <a:lnTo>
                  <a:pt x="3801" y="267"/>
                </a:lnTo>
                <a:lnTo>
                  <a:pt x="3801" y="283"/>
                </a:lnTo>
                <a:lnTo>
                  <a:pt x="3801" y="279"/>
                </a:lnTo>
                <a:lnTo>
                  <a:pt x="3802" y="281"/>
                </a:lnTo>
                <a:lnTo>
                  <a:pt x="3802" y="283"/>
                </a:lnTo>
                <a:lnTo>
                  <a:pt x="3802" y="269"/>
                </a:lnTo>
                <a:lnTo>
                  <a:pt x="3802" y="275"/>
                </a:lnTo>
                <a:lnTo>
                  <a:pt x="3803" y="287"/>
                </a:lnTo>
                <a:lnTo>
                  <a:pt x="3803" y="284"/>
                </a:lnTo>
                <a:lnTo>
                  <a:pt x="3803" y="285"/>
                </a:lnTo>
                <a:lnTo>
                  <a:pt x="3804" y="287"/>
                </a:lnTo>
                <a:lnTo>
                  <a:pt x="3804" y="278"/>
                </a:lnTo>
                <a:lnTo>
                  <a:pt x="3804" y="285"/>
                </a:lnTo>
                <a:lnTo>
                  <a:pt x="3805" y="287"/>
                </a:lnTo>
                <a:lnTo>
                  <a:pt x="3805" y="283"/>
                </a:lnTo>
                <a:lnTo>
                  <a:pt x="3805" y="255"/>
                </a:lnTo>
                <a:lnTo>
                  <a:pt x="3806" y="262"/>
                </a:lnTo>
                <a:lnTo>
                  <a:pt x="3806" y="262"/>
                </a:lnTo>
                <a:lnTo>
                  <a:pt x="3806" y="262"/>
                </a:lnTo>
                <a:lnTo>
                  <a:pt x="3806" y="279"/>
                </a:lnTo>
                <a:lnTo>
                  <a:pt x="3807" y="277"/>
                </a:lnTo>
                <a:lnTo>
                  <a:pt x="3807" y="297"/>
                </a:lnTo>
                <a:lnTo>
                  <a:pt x="3808" y="268"/>
                </a:lnTo>
                <a:lnTo>
                  <a:pt x="3808" y="281"/>
                </a:lnTo>
                <a:lnTo>
                  <a:pt x="3808" y="269"/>
                </a:lnTo>
                <a:lnTo>
                  <a:pt x="3808" y="277"/>
                </a:lnTo>
                <a:lnTo>
                  <a:pt x="3809" y="305"/>
                </a:lnTo>
                <a:lnTo>
                  <a:pt x="3809" y="268"/>
                </a:lnTo>
                <a:lnTo>
                  <a:pt x="3809" y="283"/>
                </a:lnTo>
                <a:lnTo>
                  <a:pt x="3810" y="291"/>
                </a:lnTo>
                <a:lnTo>
                  <a:pt x="3810" y="282"/>
                </a:lnTo>
                <a:lnTo>
                  <a:pt x="3810" y="290"/>
                </a:lnTo>
                <a:lnTo>
                  <a:pt x="3810" y="278"/>
                </a:lnTo>
                <a:lnTo>
                  <a:pt x="3811" y="294"/>
                </a:lnTo>
                <a:lnTo>
                  <a:pt x="3811" y="278"/>
                </a:lnTo>
                <a:lnTo>
                  <a:pt x="3812" y="274"/>
                </a:lnTo>
                <a:lnTo>
                  <a:pt x="3812" y="258"/>
                </a:lnTo>
                <a:lnTo>
                  <a:pt x="3812" y="270"/>
                </a:lnTo>
                <a:lnTo>
                  <a:pt x="3812" y="276"/>
                </a:lnTo>
                <a:lnTo>
                  <a:pt x="3813" y="271"/>
                </a:lnTo>
                <a:lnTo>
                  <a:pt x="3813" y="281"/>
                </a:lnTo>
                <a:lnTo>
                  <a:pt x="3813" y="258"/>
                </a:lnTo>
                <a:lnTo>
                  <a:pt x="3813" y="300"/>
                </a:lnTo>
                <a:lnTo>
                  <a:pt x="3814" y="270"/>
                </a:lnTo>
                <a:lnTo>
                  <a:pt x="3814" y="268"/>
                </a:lnTo>
                <a:lnTo>
                  <a:pt x="3815" y="269"/>
                </a:lnTo>
                <a:lnTo>
                  <a:pt x="3815" y="268"/>
                </a:lnTo>
                <a:lnTo>
                  <a:pt x="3815" y="272"/>
                </a:lnTo>
                <a:lnTo>
                  <a:pt x="3815" y="289"/>
                </a:lnTo>
                <a:lnTo>
                  <a:pt x="3816" y="277"/>
                </a:lnTo>
                <a:lnTo>
                  <a:pt x="3816" y="276"/>
                </a:lnTo>
                <a:lnTo>
                  <a:pt x="3816" y="275"/>
                </a:lnTo>
                <a:lnTo>
                  <a:pt x="3817" y="275"/>
                </a:lnTo>
                <a:lnTo>
                  <a:pt x="3817" y="284"/>
                </a:lnTo>
                <a:lnTo>
                  <a:pt x="3817" y="264"/>
                </a:lnTo>
                <a:lnTo>
                  <a:pt x="3817" y="267"/>
                </a:lnTo>
                <a:lnTo>
                  <a:pt x="3818" y="248"/>
                </a:lnTo>
                <a:lnTo>
                  <a:pt x="3818" y="266"/>
                </a:lnTo>
                <a:lnTo>
                  <a:pt x="3819" y="254"/>
                </a:lnTo>
                <a:lnTo>
                  <a:pt x="3819" y="252"/>
                </a:lnTo>
                <a:lnTo>
                  <a:pt x="3819" y="244"/>
                </a:lnTo>
                <a:lnTo>
                  <a:pt x="3819" y="246"/>
                </a:lnTo>
                <a:lnTo>
                  <a:pt x="3820" y="263"/>
                </a:lnTo>
                <a:lnTo>
                  <a:pt x="3820" y="243"/>
                </a:lnTo>
                <a:lnTo>
                  <a:pt x="3820" y="268"/>
                </a:lnTo>
                <a:lnTo>
                  <a:pt x="3821" y="252"/>
                </a:lnTo>
                <a:lnTo>
                  <a:pt x="3821" y="276"/>
                </a:lnTo>
                <a:lnTo>
                  <a:pt x="3821" y="262"/>
                </a:lnTo>
                <a:lnTo>
                  <a:pt x="3821" y="257"/>
                </a:lnTo>
                <a:lnTo>
                  <a:pt x="3822" y="254"/>
                </a:lnTo>
                <a:lnTo>
                  <a:pt x="3822" y="251"/>
                </a:lnTo>
                <a:lnTo>
                  <a:pt x="3823" y="255"/>
                </a:lnTo>
                <a:lnTo>
                  <a:pt x="3823" y="252"/>
                </a:lnTo>
                <a:lnTo>
                  <a:pt x="3823" y="246"/>
                </a:lnTo>
                <a:lnTo>
                  <a:pt x="3823" y="265"/>
                </a:lnTo>
                <a:lnTo>
                  <a:pt x="3824" y="261"/>
                </a:lnTo>
                <a:lnTo>
                  <a:pt x="3824" y="260"/>
                </a:lnTo>
                <a:lnTo>
                  <a:pt x="3824" y="256"/>
                </a:lnTo>
                <a:lnTo>
                  <a:pt x="3825" y="259"/>
                </a:lnTo>
                <a:lnTo>
                  <a:pt x="3825" y="250"/>
                </a:lnTo>
                <a:lnTo>
                  <a:pt x="3825" y="258"/>
                </a:lnTo>
                <a:lnTo>
                  <a:pt x="3826" y="264"/>
                </a:lnTo>
                <a:lnTo>
                  <a:pt x="3826" y="262"/>
                </a:lnTo>
                <a:lnTo>
                  <a:pt x="3826" y="258"/>
                </a:lnTo>
                <a:lnTo>
                  <a:pt x="3827" y="264"/>
                </a:lnTo>
                <a:lnTo>
                  <a:pt x="3827" y="258"/>
                </a:lnTo>
                <a:lnTo>
                  <a:pt x="3827" y="271"/>
                </a:lnTo>
                <a:lnTo>
                  <a:pt x="3827" y="254"/>
                </a:lnTo>
                <a:lnTo>
                  <a:pt x="3828" y="252"/>
                </a:lnTo>
                <a:lnTo>
                  <a:pt x="3828" y="230"/>
                </a:lnTo>
                <a:lnTo>
                  <a:pt x="3828" y="250"/>
                </a:lnTo>
                <a:lnTo>
                  <a:pt x="3828" y="246"/>
                </a:lnTo>
                <a:lnTo>
                  <a:pt x="3829" y="239"/>
                </a:lnTo>
                <a:lnTo>
                  <a:pt x="3829" y="262"/>
                </a:lnTo>
                <a:lnTo>
                  <a:pt x="3830" y="248"/>
                </a:lnTo>
                <a:lnTo>
                  <a:pt x="3830" y="262"/>
                </a:lnTo>
                <a:lnTo>
                  <a:pt x="3830" y="259"/>
                </a:lnTo>
                <a:lnTo>
                  <a:pt x="3830" y="284"/>
                </a:lnTo>
                <a:lnTo>
                  <a:pt x="3831" y="302"/>
                </a:lnTo>
                <a:lnTo>
                  <a:pt x="3831" y="325"/>
                </a:lnTo>
                <a:lnTo>
                  <a:pt x="3831" y="317"/>
                </a:lnTo>
                <a:lnTo>
                  <a:pt x="3832" y="306"/>
                </a:lnTo>
                <a:lnTo>
                  <a:pt x="3832" y="307"/>
                </a:lnTo>
                <a:lnTo>
                  <a:pt x="3832" y="276"/>
                </a:lnTo>
                <a:lnTo>
                  <a:pt x="3832" y="286"/>
                </a:lnTo>
                <a:lnTo>
                  <a:pt x="3833" y="272"/>
                </a:lnTo>
                <a:lnTo>
                  <a:pt x="3833" y="255"/>
                </a:lnTo>
                <a:lnTo>
                  <a:pt x="3834" y="240"/>
                </a:lnTo>
                <a:lnTo>
                  <a:pt x="3834" y="257"/>
                </a:lnTo>
                <a:lnTo>
                  <a:pt x="3834" y="230"/>
                </a:lnTo>
                <a:lnTo>
                  <a:pt x="3834" y="248"/>
                </a:lnTo>
                <a:lnTo>
                  <a:pt x="3835" y="249"/>
                </a:lnTo>
                <a:lnTo>
                  <a:pt x="3835" y="252"/>
                </a:lnTo>
                <a:lnTo>
                  <a:pt x="3835" y="237"/>
                </a:lnTo>
                <a:lnTo>
                  <a:pt x="3836" y="237"/>
                </a:lnTo>
                <a:lnTo>
                  <a:pt x="3836" y="255"/>
                </a:lnTo>
                <a:lnTo>
                  <a:pt x="3836" y="224"/>
                </a:lnTo>
                <a:lnTo>
                  <a:pt x="3837" y="234"/>
                </a:lnTo>
                <a:lnTo>
                  <a:pt x="3837" y="223"/>
                </a:lnTo>
                <a:lnTo>
                  <a:pt x="3837" y="247"/>
                </a:lnTo>
                <a:lnTo>
                  <a:pt x="3838" y="237"/>
                </a:lnTo>
                <a:lnTo>
                  <a:pt x="3838" y="248"/>
                </a:lnTo>
                <a:lnTo>
                  <a:pt x="3838" y="244"/>
                </a:lnTo>
                <a:lnTo>
                  <a:pt x="3838" y="251"/>
                </a:lnTo>
                <a:lnTo>
                  <a:pt x="3839" y="248"/>
                </a:lnTo>
                <a:lnTo>
                  <a:pt x="3839" y="240"/>
                </a:lnTo>
                <a:lnTo>
                  <a:pt x="3839" y="264"/>
                </a:lnTo>
                <a:lnTo>
                  <a:pt x="3840" y="242"/>
                </a:lnTo>
                <a:lnTo>
                  <a:pt x="3840" y="251"/>
                </a:lnTo>
                <a:lnTo>
                  <a:pt x="3840" y="245"/>
                </a:lnTo>
                <a:lnTo>
                  <a:pt x="3841" y="258"/>
                </a:lnTo>
                <a:lnTo>
                  <a:pt x="3841" y="268"/>
                </a:lnTo>
                <a:lnTo>
                  <a:pt x="3841" y="275"/>
                </a:lnTo>
                <a:lnTo>
                  <a:pt x="3842" y="275"/>
                </a:lnTo>
                <a:lnTo>
                  <a:pt x="3842" y="264"/>
                </a:lnTo>
                <a:lnTo>
                  <a:pt x="3842" y="257"/>
                </a:lnTo>
                <a:lnTo>
                  <a:pt x="3842" y="253"/>
                </a:lnTo>
                <a:lnTo>
                  <a:pt x="3843" y="252"/>
                </a:lnTo>
                <a:lnTo>
                  <a:pt x="3843" y="262"/>
                </a:lnTo>
                <a:lnTo>
                  <a:pt x="3843" y="261"/>
                </a:lnTo>
                <a:lnTo>
                  <a:pt x="3843" y="249"/>
                </a:lnTo>
                <a:lnTo>
                  <a:pt x="3844" y="265"/>
                </a:lnTo>
                <a:lnTo>
                  <a:pt x="3844" y="295"/>
                </a:lnTo>
                <a:lnTo>
                  <a:pt x="3845" y="271"/>
                </a:lnTo>
                <a:lnTo>
                  <a:pt x="3845" y="266"/>
                </a:lnTo>
                <a:lnTo>
                  <a:pt x="3845" y="242"/>
                </a:lnTo>
                <a:lnTo>
                  <a:pt x="3845" y="250"/>
                </a:lnTo>
                <a:lnTo>
                  <a:pt x="3846" y="239"/>
                </a:lnTo>
                <a:lnTo>
                  <a:pt x="3846" y="244"/>
                </a:lnTo>
                <a:lnTo>
                  <a:pt x="3846" y="246"/>
                </a:lnTo>
                <a:lnTo>
                  <a:pt x="3847" y="285"/>
                </a:lnTo>
                <a:lnTo>
                  <a:pt x="3847" y="263"/>
                </a:lnTo>
                <a:lnTo>
                  <a:pt x="3847" y="272"/>
                </a:lnTo>
                <a:lnTo>
                  <a:pt x="3848" y="271"/>
                </a:lnTo>
                <a:lnTo>
                  <a:pt x="3848" y="262"/>
                </a:lnTo>
                <a:lnTo>
                  <a:pt x="3848" y="244"/>
                </a:lnTo>
                <a:lnTo>
                  <a:pt x="3849" y="245"/>
                </a:lnTo>
                <a:lnTo>
                  <a:pt x="3849" y="252"/>
                </a:lnTo>
                <a:lnTo>
                  <a:pt x="3849" y="241"/>
                </a:lnTo>
                <a:lnTo>
                  <a:pt x="3849" y="267"/>
                </a:lnTo>
                <a:lnTo>
                  <a:pt x="3850" y="264"/>
                </a:lnTo>
                <a:lnTo>
                  <a:pt x="3850" y="245"/>
                </a:lnTo>
                <a:lnTo>
                  <a:pt x="3850" y="246"/>
                </a:lnTo>
                <a:lnTo>
                  <a:pt x="3851" y="248"/>
                </a:lnTo>
                <a:lnTo>
                  <a:pt x="3851" y="248"/>
                </a:lnTo>
                <a:lnTo>
                  <a:pt x="3851" y="226"/>
                </a:lnTo>
                <a:lnTo>
                  <a:pt x="3852" y="238"/>
                </a:lnTo>
                <a:lnTo>
                  <a:pt x="3852" y="234"/>
                </a:lnTo>
                <a:lnTo>
                  <a:pt x="3852" y="242"/>
                </a:lnTo>
                <a:lnTo>
                  <a:pt x="3853" y="231"/>
                </a:lnTo>
                <a:lnTo>
                  <a:pt x="3853" y="250"/>
                </a:lnTo>
                <a:lnTo>
                  <a:pt x="3853" y="240"/>
                </a:lnTo>
                <a:lnTo>
                  <a:pt x="3853" y="246"/>
                </a:lnTo>
                <a:lnTo>
                  <a:pt x="3854" y="248"/>
                </a:lnTo>
                <a:lnTo>
                  <a:pt x="3854" y="254"/>
                </a:lnTo>
                <a:lnTo>
                  <a:pt x="3854" y="259"/>
                </a:lnTo>
                <a:lnTo>
                  <a:pt x="3854" y="253"/>
                </a:lnTo>
                <a:lnTo>
                  <a:pt x="3855" y="278"/>
                </a:lnTo>
                <a:lnTo>
                  <a:pt x="3855" y="269"/>
                </a:lnTo>
                <a:lnTo>
                  <a:pt x="3856" y="256"/>
                </a:lnTo>
                <a:lnTo>
                  <a:pt x="3856" y="257"/>
                </a:lnTo>
                <a:lnTo>
                  <a:pt x="3856" y="257"/>
                </a:lnTo>
                <a:lnTo>
                  <a:pt x="3857" y="262"/>
                </a:lnTo>
                <a:lnTo>
                  <a:pt x="3857" y="269"/>
                </a:lnTo>
                <a:lnTo>
                  <a:pt x="3857" y="267"/>
                </a:lnTo>
                <a:lnTo>
                  <a:pt x="3857" y="259"/>
                </a:lnTo>
                <a:lnTo>
                  <a:pt x="3858" y="256"/>
                </a:lnTo>
                <a:lnTo>
                  <a:pt x="3858" y="259"/>
                </a:lnTo>
                <a:lnTo>
                  <a:pt x="3859" y="248"/>
                </a:lnTo>
                <a:lnTo>
                  <a:pt x="3859" y="245"/>
                </a:lnTo>
                <a:lnTo>
                  <a:pt x="3859" y="259"/>
                </a:lnTo>
                <a:lnTo>
                  <a:pt x="3859" y="272"/>
                </a:lnTo>
                <a:lnTo>
                  <a:pt x="3860" y="255"/>
                </a:lnTo>
                <a:lnTo>
                  <a:pt x="3860" y="278"/>
                </a:lnTo>
                <a:lnTo>
                  <a:pt x="3860" y="265"/>
                </a:lnTo>
                <a:lnTo>
                  <a:pt x="3860" y="291"/>
                </a:lnTo>
                <a:lnTo>
                  <a:pt x="3861" y="277"/>
                </a:lnTo>
                <a:lnTo>
                  <a:pt x="3861" y="280"/>
                </a:lnTo>
                <a:lnTo>
                  <a:pt x="3861" y="276"/>
                </a:lnTo>
                <a:lnTo>
                  <a:pt x="3862" y="268"/>
                </a:lnTo>
                <a:lnTo>
                  <a:pt x="3862" y="287"/>
                </a:lnTo>
                <a:lnTo>
                  <a:pt x="3862" y="274"/>
                </a:lnTo>
                <a:lnTo>
                  <a:pt x="3863" y="274"/>
                </a:lnTo>
                <a:lnTo>
                  <a:pt x="3863" y="375"/>
                </a:lnTo>
                <a:lnTo>
                  <a:pt x="3863" y="422"/>
                </a:lnTo>
                <a:lnTo>
                  <a:pt x="3864" y="424"/>
                </a:lnTo>
                <a:lnTo>
                  <a:pt x="3864" y="396"/>
                </a:lnTo>
                <a:lnTo>
                  <a:pt x="3864" y="397"/>
                </a:lnTo>
                <a:lnTo>
                  <a:pt x="3864" y="388"/>
                </a:lnTo>
                <a:lnTo>
                  <a:pt x="3865" y="394"/>
                </a:lnTo>
                <a:lnTo>
                  <a:pt x="3865" y="411"/>
                </a:lnTo>
                <a:lnTo>
                  <a:pt x="3865" y="385"/>
                </a:lnTo>
                <a:lnTo>
                  <a:pt x="3866" y="397"/>
                </a:lnTo>
                <a:lnTo>
                  <a:pt x="3866" y="401"/>
                </a:lnTo>
                <a:lnTo>
                  <a:pt x="3866" y="398"/>
                </a:lnTo>
                <a:lnTo>
                  <a:pt x="3867" y="334"/>
                </a:lnTo>
                <a:lnTo>
                  <a:pt x="3867" y="340"/>
                </a:lnTo>
                <a:lnTo>
                  <a:pt x="3867" y="328"/>
                </a:lnTo>
                <a:lnTo>
                  <a:pt x="3868" y="316"/>
                </a:lnTo>
                <a:lnTo>
                  <a:pt x="3868" y="296"/>
                </a:lnTo>
                <a:lnTo>
                  <a:pt x="3868" y="294"/>
                </a:lnTo>
                <a:lnTo>
                  <a:pt x="3868" y="312"/>
                </a:lnTo>
                <a:lnTo>
                  <a:pt x="3869" y="293"/>
                </a:lnTo>
                <a:lnTo>
                  <a:pt x="3869" y="287"/>
                </a:lnTo>
                <a:lnTo>
                  <a:pt x="3870" y="312"/>
                </a:lnTo>
                <a:lnTo>
                  <a:pt x="3870" y="316"/>
                </a:lnTo>
                <a:lnTo>
                  <a:pt x="3870" y="302"/>
                </a:lnTo>
                <a:lnTo>
                  <a:pt x="3870" y="318"/>
                </a:lnTo>
                <a:lnTo>
                  <a:pt x="3871" y="337"/>
                </a:lnTo>
                <a:lnTo>
                  <a:pt x="3871" y="363"/>
                </a:lnTo>
                <a:lnTo>
                  <a:pt x="3871" y="353"/>
                </a:lnTo>
                <a:lnTo>
                  <a:pt x="3871" y="355"/>
                </a:lnTo>
                <a:lnTo>
                  <a:pt x="3872" y="349"/>
                </a:lnTo>
                <a:lnTo>
                  <a:pt x="3872" y="269"/>
                </a:lnTo>
                <a:lnTo>
                  <a:pt x="3872" y="269"/>
                </a:lnTo>
                <a:lnTo>
                  <a:pt x="3873" y="289"/>
                </a:lnTo>
                <a:lnTo>
                  <a:pt x="3873" y="276"/>
                </a:lnTo>
                <a:lnTo>
                  <a:pt x="3873" y="274"/>
                </a:lnTo>
                <a:lnTo>
                  <a:pt x="3874" y="263"/>
                </a:lnTo>
                <a:lnTo>
                  <a:pt x="3874" y="261"/>
                </a:lnTo>
                <a:lnTo>
                  <a:pt x="3874" y="274"/>
                </a:lnTo>
                <a:lnTo>
                  <a:pt x="3875" y="274"/>
                </a:lnTo>
                <a:lnTo>
                  <a:pt x="3875" y="276"/>
                </a:lnTo>
                <a:lnTo>
                  <a:pt x="3875" y="257"/>
                </a:lnTo>
                <a:lnTo>
                  <a:pt x="3875" y="256"/>
                </a:lnTo>
                <a:lnTo>
                  <a:pt x="3876" y="242"/>
                </a:lnTo>
                <a:lnTo>
                  <a:pt x="3876" y="242"/>
                </a:lnTo>
                <a:lnTo>
                  <a:pt x="3876" y="264"/>
                </a:lnTo>
                <a:lnTo>
                  <a:pt x="3877" y="246"/>
                </a:lnTo>
                <a:lnTo>
                  <a:pt x="3877" y="253"/>
                </a:lnTo>
                <a:lnTo>
                  <a:pt x="3877" y="265"/>
                </a:lnTo>
                <a:lnTo>
                  <a:pt x="3878" y="262"/>
                </a:lnTo>
                <a:lnTo>
                  <a:pt x="3878" y="282"/>
                </a:lnTo>
                <a:lnTo>
                  <a:pt x="3878" y="261"/>
                </a:lnTo>
                <a:lnTo>
                  <a:pt x="3879" y="227"/>
                </a:lnTo>
                <a:lnTo>
                  <a:pt x="3879" y="245"/>
                </a:lnTo>
                <a:lnTo>
                  <a:pt x="3879" y="245"/>
                </a:lnTo>
                <a:lnTo>
                  <a:pt x="3879" y="219"/>
                </a:lnTo>
                <a:lnTo>
                  <a:pt x="3880" y="208"/>
                </a:lnTo>
                <a:lnTo>
                  <a:pt x="3880" y="213"/>
                </a:lnTo>
                <a:lnTo>
                  <a:pt x="3881" y="213"/>
                </a:lnTo>
                <a:lnTo>
                  <a:pt x="3881" y="198"/>
                </a:lnTo>
                <a:lnTo>
                  <a:pt x="3881" y="220"/>
                </a:lnTo>
                <a:lnTo>
                  <a:pt x="3881" y="226"/>
                </a:lnTo>
                <a:lnTo>
                  <a:pt x="3882" y="218"/>
                </a:lnTo>
                <a:lnTo>
                  <a:pt x="3882" y="196"/>
                </a:lnTo>
                <a:lnTo>
                  <a:pt x="3882" y="189"/>
                </a:lnTo>
                <a:lnTo>
                  <a:pt x="3883" y="189"/>
                </a:lnTo>
                <a:lnTo>
                  <a:pt x="3883" y="180"/>
                </a:lnTo>
                <a:lnTo>
                  <a:pt x="3883" y="166"/>
                </a:lnTo>
                <a:lnTo>
                  <a:pt x="3883" y="165"/>
                </a:lnTo>
                <a:lnTo>
                  <a:pt x="3884" y="166"/>
                </a:lnTo>
                <a:lnTo>
                  <a:pt x="3884" y="182"/>
                </a:lnTo>
                <a:lnTo>
                  <a:pt x="3885" y="186"/>
                </a:lnTo>
                <a:lnTo>
                  <a:pt x="3885" y="204"/>
                </a:lnTo>
                <a:lnTo>
                  <a:pt x="3885" y="221"/>
                </a:lnTo>
                <a:lnTo>
                  <a:pt x="3885" y="233"/>
                </a:lnTo>
                <a:lnTo>
                  <a:pt x="3886" y="219"/>
                </a:lnTo>
                <a:lnTo>
                  <a:pt x="3886" y="232"/>
                </a:lnTo>
                <a:lnTo>
                  <a:pt x="3886" y="235"/>
                </a:lnTo>
                <a:lnTo>
                  <a:pt x="3886" y="243"/>
                </a:lnTo>
                <a:lnTo>
                  <a:pt x="3887" y="262"/>
                </a:lnTo>
                <a:lnTo>
                  <a:pt x="3887" y="246"/>
                </a:lnTo>
                <a:lnTo>
                  <a:pt x="3888" y="240"/>
                </a:lnTo>
                <a:lnTo>
                  <a:pt x="3888" y="238"/>
                </a:lnTo>
                <a:lnTo>
                  <a:pt x="3888" y="240"/>
                </a:lnTo>
                <a:lnTo>
                  <a:pt x="3888" y="241"/>
                </a:lnTo>
                <a:lnTo>
                  <a:pt x="3889" y="229"/>
                </a:lnTo>
                <a:lnTo>
                  <a:pt x="3889" y="230"/>
                </a:lnTo>
                <a:lnTo>
                  <a:pt x="3889" y="223"/>
                </a:lnTo>
                <a:lnTo>
                  <a:pt x="3890" y="238"/>
                </a:lnTo>
                <a:lnTo>
                  <a:pt x="3890" y="240"/>
                </a:lnTo>
                <a:lnTo>
                  <a:pt x="3890" y="213"/>
                </a:lnTo>
                <a:lnTo>
                  <a:pt x="3890" y="220"/>
                </a:lnTo>
                <a:lnTo>
                  <a:pt x="3891" y="204"/>
                </a:lnTo>
                <a:lnTo>
                  <a:pt x="3891" y="204"/>
                </a:lnTo>
                <a:lnTo>
                  <a:pt x="3892" y="209"/>
                </a:lnTo>
                <a:lnTo>
                  <a:pt x="3892" y="200"/>
                </a:lnTo>
                <a:lnTo>
                  <a:pt x="3892" y="189"/>
                </a:lnTo>
                <a:lnTo>
                  <a:pt x="3892" y="205"/>
                </a:lnTo>
                <a:lnTo>
                  <a:pt x="3893" y="207"/>
                </a:lnTo>
                <a:lnTo>
                  <a:pt x="3893" y="194"/>
                </a:lnTo>
                <a:lnTo>
                  <a:pt x="3893" y="202"/>
                </a:lnTo>
                <a:lnTo>
                  <a:pt x="3894" y="196"/>
                </a:lnTo>
                <a:lnTo>
                  <a:pt x="3894" y="171"/>
                </a:lnTo>
                <a:lnTo>
                  <a:pt x="3894" y="176"/>
                </a:lnTo>
                <a:lnTo>
                  <a:pt x="3894" y="186"/>
                </a:lnTo>
                <a:lnTo>
                  <a:pt x="3895" y="197"/>
                </a:lnTo>
                <a:lnTo>
                  <a:pt x="3895" y="196"/>
                </a:lnTo>
                <a:lnTo>
                  <a:pt x="3896" y="185"/>
                </a:lnTo>
                <a:lnTo>
                  <a:pt x="3896" y="183"/>
                </a:lnTo>
                <a:lnTo>
                  <a:pt x="3896" y="187"/>
                </a:lnTo>
                <a:lnTo>
                  <a:pt x="3896" y="183"/>
                </a:lnTo>
                <a:lnTo>
                  <a:pt x="3897" y="233"/>
                </a:lnTo>
                <a:lnTo>
                  <a:pt x="3897" y="333"/>
                </a:lnTo>
                <a:lnTo>
                  <a:pt x="3897" y="375"/>
                </a:lnTo>
                <a:lnTo>
                  <a:pt x="3898" y="359"/>
                </a:lnTo>
                <a:lnTo>
                  <a:pt x="3898" y="390"/>
                </a:lnTo>
                <a:lnTo>
                  <a:pt x="3898" y="385"/>
                </a:lnTo>
                <a:lnTo>
                  <a:pt x="3899" y="364"/>
                </a:lnTo>
                <a:lnTo>
                  <a:pt x="3899" y="340"/>
                </a:lnTo>
                <a:lnTo>
                  <a:pt x="3899" y="345"/>
                </a:lnTo>
                <a:lnTo>
                  <a:pt x="3900" y="355"/>
                </a:lnTo>
                <a:lnTo>
                  <a:pt x="3900" y="333"/>
                </a:lnTo>
                <a:lnTo>
                  <a:pt x="3900" y="312"/>
                </a:lnTo>
                <a:lnTo>
                  <a:pt x="3900" y="284"/>
                </a:lnTo>
                <a:lnTo>
                  <a:pt x="3901" y="256"/>
                </a:lnTo>
                <a:lnTo>
                  <a:pt x="3901" y="259"/>
                </a:lnTo>
                <a:lnTo>
                  <a:pt x="3901" y="232"/>
                </a:lnTo>
                <a:lnTo>
                  <a:pt x="3901" y="246"/>
                </a:lnTo>
                <a:lnTo>
                  <a:pt x="3902" y="237"/>
                </a:lnTo>
                <a:lnTo>
                  <a:pt x="3902" y="228"/>
                </a:lnTo>
                <a:lnTo>
                  <a:pt x="3903" y="231"/>
                </a:lnTo>
                <a:lnTo>
                  <a:pt x="3903" y="221"/>
                </a:lnTo>
                <a:lnTo>
                  <a:pt x="3903" y="218"/>
                </a:lnTo>
                <a:lnTo>
                  <a:pt x="3903" y="215"/>
                </a:lnTo>
                <a:lnTo>
                  <a:pt x="3904" y="211"/>
                </a:lnTo>
                <a:lnTo>
                  <a:pt x="3904" y="223"/>
                </a:lnTo>
                <a:lnTo>
                  <a:pt x="3904" y="214"/>
                </a:lnTo>
                <a:lnTo>
                  <a:pt x="3905" y="228"/>
                </a:lnTo>
                <a:lnTo>
                  <a:pt x="3905" y="210"/>
                </a:lnTo>
                <a:lnTo>
                  <a:pt x="3905" y="240"/>
                </a:lnTo>
                <a:lnTo>
                  <a:pt x="3905" y="232"/>
                </a:lnTo>
                <a:lnTo>
                  <a:pt x="3906" y="242"/>
                </a:lnTo>
                <a:lnTo>
                  <a:pt x="3906" y="223"/>
                </a:lnTo>
                <a:lnTo>
                  <a:pt x="3907" y="230"/>
                </a:lnTo>
                <a:lnTo>
                  <a:pt x="3907" y="228"/>
                </a:lnTo>
                <a:lnTo>
                  <a:pt x="3907" y="186"/>
                </a:lnTo>
                <a:lnTo>
                  <a:pt x="3907" y="173"/>
                </a:lnTo>
                <a:lnTo>
                  <a:pt x="3908" y="176"/>
                </a:lnTo>
                <a:lnTo>
                  <a:pt x="3908" y="188"/>
                </a:lnTo>
                <a:lnTo>
                  <a:pt x="3908" y="187"/>
                </a:lnTo>
                <a:lnTo>
                  <a:pt x="3909" y="177"/>
                </a:lnTo>
                <a:lnTo>
                  <a:pt x="3909" y="192"/>
                </a:lnTo>
                <a:lnTo>
                  <a:pt x="3909" y="193"/>
                </a:lnTo>
                <a:lnTo>
                  <a:pt x="3910" y="207"/>
                </a:lnTo>
                <a:lnTo>
                  <a:pt x="3910" y="200"/>
                </a:lnTo>
                <a:lnTo>
                  <a:pt x="3910" y="193"/>
                </a:lnTo>
                <a:lnTo>
                  <a:pt x="3911" y="203"/>
                </a:lnTo>
                <a:lnTo>
                  <a:pt x="3911" y="196"/>
                </a:lnTo>
                <a:lnTo>
                  <a:pt x="3911" y="194"/>
                </a:lnTo>
                <a:lnTo>
                  <a:pt x="3911" y="177"/>
                </a:lnTo>
                <a:lnTo>
                  <a:pt x="3912" y="192"/>
                </a:lnTo>
                <a:lnTo>
                  <a:pt x="3912" y="188"/>
                </a:lnTo>
                <a:lnTo>
                  <a:pt x="3912" y="190"/>
                </a:lnTo>
                <a:lnTo>
                  <a:pt x="3912" y="189"/>
                </a:lnTo>
                <a:lnTo>
                  <a:pt x="3913" y="218"/>
                </a:lnTo>
                <a:lnTo>
                  <a:pt x="3913" y="226"/>
                </a:lnTo>
                <a:lnTo>
                  <a:pt x="3914" y="232"/>
                </a:lnTo>
                <a:lnTo>
                  <a:pt x="3914" y="244"/>
                </a:lnTo>
                <a:lnTo>
                  <a:pt x="3914" y="240"/>
                </a:lnTo>
                <a:lnTo>
                  <a:pt x="3914" y="223"/>
                </a:lnTo>
                <a:lnTo>
                  <a:pt x="3915" y="213"/>
                </a:lnTo>
                <a:lnTo>
                  <a:pt x="3915" y="198"/>
                </a:lnTo>
                <a:lnTo>
                  <a:pt x="3915" y="215"/>
                </a:lnTo>
                <a:lnTo>
                  <a:pt x="3916" y="207"/>
                </a:lnTo>
                <a:lnTo>
                  <a:pt x="3916" y="232"/>
                </a:lnTo>
                <a:lnTo>
                  <a:pt x="3916" y="256"/>
                </a:lnTo>
                <a:lnTo>
                  <a:pt x="3916" y="231"/>
                </a:lnTo>
                <a:lnTo>
                  <a:pt x="3917" y="201"/>
                </a:lnTo>
                <a:lnTo>
                  <a:pt x="3917" y="208"/>
                </a:lnTo>
                <a:lnTo>
                  <a:pt x="3918" y="197"/>
                </a:lnTo>
                <a:lnTo>
                  <a:pt x="3918" y="221"/>
                </a:lnTo>
                <a:lnTo>
                  <a:pt x="3918" y="243"/>
                </a:lnTo>
                <a:lnTo>
                  <a:pt x="3918" y="257"/>
                </a:lnTo>
                <a:lnTo>
                  <a:pt x="3919" y="254"/>
                </a:lnTo>
                <a:lnTo>
                  <a:pt x="3919" y="250"/>
                </a:lnTo>
                <a:lnTo>
                  <a:pt x="3919" y="240"/>
                </a:lnTo>
                <a:lnTo>
                  <a:pt x="3920" y="223"/>
                </a:lnTo>
                <a:lnTo>
                  <a:pt x="3920" y="230"/>
                </a:lnTo>
                <a:lnTo>
                  <a:pt x="3920" y="232"/>
                </a:lnTo>
                <a:lnTo>
                  <a:pt x="3921" y="202"/>
                </a:lnTo>
                <a:lnTo>
                  <a:pt x="3921" y="206"/>
                </a:lnTo>
                <a:lnTo>
                  <a:pt x="3921" y="209"/>
                </a:lnTo>
                <a:lnTo>
                  <a:pt x="3922" y="206"/>
                </a:lnTo>
                <a:lnTo>
                  <a:pt x="3922" y="212"/>
                </a:lnTo>
                <a:lnTo>
                  <a:pt x="3922" y="218"/>
                </a:lnTo>
                <a:lnTo>
                  <a:pt x="3922" y="210"/>
                </a:lnTo>
                <a:lnTo>
                  <a:pt x="3923" y="221"/>
                </a:lnTo>
                <a:lnTo>
                  <a:pt x="3923" y="233"/>
                </a:lnTo>
                <a:lnTo>
                  <a:pt x="3923" y="221"/>
                </a:lnTo>
                <a:lnTo>
                  <a:pt x="3924" y="227"/>
                </a:lnTo>
                <a:lnTo>
                  <a:pt x="3924" y="218"/>
                </a:lnTo>
                <a:lnTo>
                  <a:pt x="3924" y="235"/>
                </a:lnTo>
                <a:lnTo>
                  <a:pt x="3925" y="249"/>
                </a:lnTo>
                <a:lnTo>
                  <a:pt x="3925" y="255"/>
                </a:lnTo>
                <a:lnTo>
                  <a:pt x="3925" y="256"/>
                </a:lnTo>
                <a:lnTo>
                  <a:pt x="3926" y="264"/>
                </a:lnTo>
                <a:lnTo>
                  <a:pt x="3926" y="242"/>
                </a:lnTo>
                <a:lnTo>
                  <a:pt x="3926" y="252"/>
                </a:lnTo>
                <a:lnTo>
                  <a:pt x="3926" y="263"/>
                </a:lnTo>
                <a:lnTo>
                  <a:pt x="3927" y="270"/>
                </a:lnTo>
                <a:lnTo>
                  <a:pt x="3927" y="272"/>
                </a:lnTo>
                <a:lnTo>
                  <a:pt x="3927" y="250"/>
                </a:lnTo>
                <a:lnTo>
                  <a:pt x="3927" y="255"/>
                </a:lnTo>
                <a:lnTo>
                  <a:pt x="3928" y="255"/>
                </a:lnTo>
                <a:lnTo>
                  <a:pt x="3928" y="265"/>
                </a:lnTo>
                <a:lnTo>
                  <a:pt x="3929" y="242"/>
                </a:lnTo>
                <a:lnTo>
                  <a:pt x="3929" y="244"/>
                </a:lnTo>
                <a:lnTo>
                  <a:pt x="3929" y="233"/>
                </a:lnTo>
                <a:lnTo>
                  <a:pt x="3929" y="247"/>
                </a:lnTo>
                <a:lnTo>
                  <a:pt x="3930" y="244"/>
                </a:lnTo>
                <a:lnTo>
                  <a:pt x="3930" y="248"/>
                </a:lnTo>
                <a:lnTo>
                  <a:pt x="3930" y="259"/>
                </a:lnTo>
                <a:lnTo>
                  <a:pt x="3931" y="253"/>
                </a:lnTo>
                <a:lnTo>
                  <a:pt x="3931" y="337"/>
                </a:lnTo>
                <a:lnTo>
                  <a:pt x="3931" y="394"/>
                </a:lnTo>
                <a:lnTo>
                  <a:pt x="3932" y="428"/>
                </a:lnTo>
                <a:lnTo>
                  <a:pt x="3932" y="418"/>
                </a:lnTo>
                <a:lnTo>
                  <a:pt x="3932" y="408"/>
                </a:lnTo>
                <a:lnTo>
                  <a:pt x="3933" y="437"/>
                </a:lnTo>
                <a:lnTo>
                  <a:pt x="3933" y="428"/>
                </a:lnTo>
                <a:lnTo>
                  <a:pt x="3933" y="414"/>
                </a:lnTo>
                <a:lnTo>
                  <a:pt x="3933" y="403"/>
                </a:lnTo>
                <a:lnTo>
                  <a:pt x="3934" y="390"/>
                </a:lnTo>
                <a:lnTo>
                  <a:pt x="3934" y="364"/>
                </a:lnTo>
                <a:lnTo>
                  <a:pt x="3934" y="347"/>
                </a:lnTo>
                <a:lnTo>
                  <a:pt x="3935" y="338"/>
                </a:lnTo>
                <a:lnTo>
                  <a:pt x="3935" y="357"/>
                </a:lnTo>
                <a:lnTo>
                  <a:pt x="3935" y="341"/>
                </a:lnTo>
                <a:lnTo>
                  <a:pt x="3936" y="332"/>
                </a:lnTo>
                <a:lnTo>
                  <a:pt x="3936" y="323"/>
                </a:lnTo>
                <a:lnTo>
                  <a:pt x="3936" y="312"/>
                </a:lnTo>
                <a:lnTo>
                  <a:pt x="3937" y="324"/>
                </a:lnTo>
                <a:lnTo>
                  <a:pt x="3937" y="313"/>
                </a:lnTo>
                <a:lnTo>
                  <a:pt x="3937" y="323"/>
                </a:lnTo>
                <a:lnTo>
                  <a:pt x="3937" y="306"/>
                </a:lnTo>
                <a:lnTo>
                  <a:pt x="3938" y="319"/>
                </a:lnTo>
                <a:lnTo>
                  <a:pt x="3938" y="317"/>
                </a:lnTo>
                <a:lnTo>
                  <a:pt x="3938" y="294"/>
                </a:lnTo>
                <a:lnTo>
                  <a:pt x="3939" y="288"/>
                </a:lnTo>
                <a:lnTo>
                  <a:pt x="3939" y="297"/>
                </a:lnTo>
                <a:lnTo>
                  <a:pt x="3939" y="294"/>
                </a:lnTo>
                <a:lnTo>
                  <a:pt x="3940" y="301"/>
                </a:lnTo>
                <a:lnTo>
                  <a:pt x="3940" y="293"/>
                </a:lnTo>
                <a:lnTo>
                  <a:pt x="3940" y="287"/>
                </a:lnTo>
                <a:lnTo>
                  <a:pt x="3941" y="290"/>
                </a:lnTo>
                <a:lnTo>
                  <a:pt x="3941" y="299"/>
                </a:lnTo>
                <a:lnTo>
                  <a:pt x="3941" y="287"/>
                </a:lnTo>
                <a:lnTo>
                  <a:pt x="3941" y="321"/>
                </a:lnTo>
                <a:lnTo>
                  <a:pt x="3942" y="290"/>
                </a:lnTo>
                <a:lnTo>
                  <a:pt x="3942" y="283"/>
                </a:lnTo>
                <a:lnTo>
                  <a:pt x="3943" y="278"/>
                </a:lnTo>
                <a:lnTo>
                  <a:pt x="3943" y="290"/>
                </a:lnTo>
                <a:lnTo>
                  <a:pt x="3943" y="281"/>
                </a:lnTo>
                <a:lnTo>
                  <a:pt x="3943" y="287"/>
                </a:lnTo>
                <a:lnTo>
                  <a:pt x="3944" y="289"/>
                </a:lnTo>
                <a:lnTo>
                  <a:pt x="3944" y="299"/>
                </a:lnTo>
                <a:lnTo>
                  <a:pt x="3944" y="322"/>
                </a:lnTo>
                <a:lnTo>
                  <a:pt x="3944" y="310"/>
                </a:lnTo>
                <a:lnTo>
                  <a:pt x="3945" y="297"/>
                </a:lnTo>
                <a:lnTo>
                  <a:pt x="3945" y="262"/>
                </a:lnTo>
                <a:lnTo>
                  <a:pt x="3945" y="265"/>
                </a:lnTo>
                <a:lnTo>
                  <a:pt x="3946" y="279"/>
                </a:lnTo>
                <a:lnTo>
                  <a:pt x="3946" y="302"/>
                </a:lnTo>
                <a:lnTo>
                  <a:pt x="3946" y="278"/>
                </a:lnTo>
                <a:lnTo>
                  <a:pt x="3947" y="268"/>
                </a:lnTo>
                <a:lnTo>
                  <a:pt x="3947" y="268"/>
                </a:lnTo>
                <a:lnTo>
                  <a:pt x="3947" y="250"/>
                </a:lnTo>
                <a:lnTo>
                  <a:pt x="3948" y="240"/>
                </a:lnTo>
                <a:lnTo>
                  <a:pt x="3948" y="217"/>
                </a:lnTo>
                <a:lnTo>
                  <a:pt x="3948" y="225"/>
                </a:lnTo>
                <a:lnTo>
                  <a:pt x="3948" y="191"/>
                </a:lnTo>
                <a:lnTo>
                  <a:pt x="3949" y="207"/>
                </a:lnTo>
                <a:lnTo>
                  <a:pt x="3949" y="218"/>
                </a:lnTo>
                <a:lnTo>
                  <a:pt x="3949" y="211"/>
                </a:lnTo>
                <a:lnTo>
                  <a:pt x="3950" y="217"/>
                </a:lnTo>
                <a:lnTo>
                  <a:pt x="3950" y="204"/>
                </a:lnTo>
                <a:lnTo>
                  <a:pt x="3950" y="241"/>
                </a:lnTo>
                <a:lnTo>
                  <a:pt x="3951" y="228"/>
                </a:lnTo>
                <a:lnTo>
                  <a:pt x="3951" y="216"/>
                </a:lnTo>
                <a:lnTo>
                  <a:pt x="3951" y="212"/>
                </a:lnTo>
                <a:lnTo>
                  <a:pt x="3952" y="189"/>
                </a:lnTo>
                <a:lnTo>
                  <a:pt x="3952" y="178"/>
                </a:lnTo>
                <a:lnTo>
                  <a:pt x="3952" y="167"/>
                </a:lnTo>
                <a:lnTo>
                  <a:pt x="3952" y="159"/>
                </a:lnTo>
                <a:lnTo>
                  <a:pt x="3953" y="157"/>
                </a:lnTo>
                <a:lnTo>
                  <a:pt x="3953" y="177"/>
                </a:lnTo>
                <a:lnTo>
                  <a:pt x="3954" y="187"/>
                </a:lnTo>
                <a:lnTo>
                  <a:pt x="3954" y="196"/>
                </a:lnTo>
                <a:lnTo>
                  <a:pt x="3954" y="222"/>
                </a:lnTo>
                <a:lnTo>
                  <a:pt x="3954" y="225"/>
                </a:lnTo>
                <a:lnTo>
                  <a:pt x="3955" y="240"/>
                </a:lnTo>
                <a:lnTo>
                  <a:pt x="3955" y="221"/>
                </a:lnTo>
                <a:lnTo>
                  <a:pt x="3955" y="238"/>
                </a:lnTo>
                <a:lnTo>
                  <a:pt x="3955" y="231"/>
                </a:lnTo>
                <a:lnTo>
                  <a:pt x="3956" y="250"/>
                </a:lnTo>
                <a:lnTo>
                  <a:pt x="3956" y="244"/>
                </a:lnTo>
                <a:lnTo>
                  <a:pt x="3956" y="243"/>
                </a:lnTo>
                <a:lnTo>
                  <a:pt x="3957" y="262"/>
                </a:lnTo>
                <a:lnTo>
                  <a:pt x="3957" y="270"/>
                </a:lnTo>
                <a:lnTo>
                  <a:pt x="3957" y="293"/>
                </a:lnTo>
                <a:lnTo>
                  <a:pt x="3958" y="303"/>
                </a:lnTo>
                <a:lnTo>
                  <a:pt x="3958" y="290"/>
                </a:lnTo>
                <a:lnTo>
                  <a:pt x="3958" y="308"/>
                </a:lnTo>
                <a:lnTo>
                  <a:pt x="3959" y="289"/>
                </a:lnTo>
                <a:lnTo>
                  <a:pt x="3959" y="293"/>
                </a:lnTo>
                <a:lnTo>
                  <a:pt x="3959" y="276"/>
                </a:lnTo>
                <a:lnTo>
                  <a:pt x="3959" y="255"/>
                </a:lnTo>
                <a:lnTo>
                  <a:pt x="3960" y="239"/>
                </a:lnTo>
                <a:lnTo>
                  <a:pt x="3960" y="208"/>
                </a:lnTo>
                <a:lnTo>
                  <a:pt x="3961" y="206"/>
                </a:lnTo>
                <a:lnTo>
                  <a:pt x="3961" y="201"/>
                </a:lnTo>
                <a:lnTo>
                  <a:pt x="3961" y="184"/>
                </a:lnTo>
                <a:lnTo>
                  <a:pt x="3961" y="199"/>
                </a:lnTo>
                <a:lnTo>
                  <a:pt x="3962" y="168"/>
                </a:lnTo>
                <a:lnTo>
                  <a:pt x="3962" y="176"/>
                </a:lnTo>
                <a:lnTo>
                  <a:pt x="3962" y="187"/>
                </a:lnTo>
                <a:lnTo>
                  <a:pt x="3963" y="203"/>
                </a:lnTo>
                <a:lnTo>
                  <a:pt x="3963" y="213"/>
                </a:lnTo>
                <a:lnTo>
                  <a:pt x="3963" y="198"/>
                </a:lnTo>
                <a:lnTo>
                  <a:pt x="3963" y="196"/>
                </a:lnTo>
                <a:lnTo>
                  <a:pt x="3964" y="209"/>
                </a:lnTo>
                <a:lnTo>
                  <a:pt x="3964" y="191"/>
                </a:lnTo>
                <a:lnTo>
                  <a:pt x="3965" y="266"/>
                </a:lnTo>
                <a:lnTo>
                  <a:pt x="3965" y="322"/>
                </a:lnTo>
                <a:lnTo>
                  <a:pt x="3965" y="332"/>
                </a:lnTo>
                <a:lnTo>
                  <a:pt x="3965" y="323"/>
                </a:lnTo>
                <a:lnTo>
                  <a:pt x="3966" y="346"/>
                </a:lnTo>
                <a:lnTo>
                  <a:pt x="3966" y="343"/>
                </a:lnTo>
                <a:lnTo>
                  <a:pt x="3966" y="333"/>
                </a:lnTo>
                <a:lnTo>
                  <a:pt x="3967" y="334"/>
                </a:lnTo>
                <a:lnTo>
                  <a:pt x="3967" y="343"/>
                </a:lnTo>
                <a:lnTo>
                  <a:pt x="3967" y="321"/>
                </a:lnTo>
                <a:lnTo>
                  <a:pt x="3967" y="302"/>
                </a:lnTo>
                <a:lnTo>
                  <a:pt x="3968" y="285"/>
                </a:lnTo>
                <a:lnTo>
                  <a:pt x="3968" y="265"/>
                </a:lnTo>
                <a:lnTo>
                  <a:pt x="3969" y="243"/>
                </a:lnTo>
                <a:lnTo>
                  <a:pt x="3969" y="248"/>
                </a:lnTo>
                <a:lnTo>
                  <a:pt x="3969" y="267"/>
                </a:lnTo>
                <a:lnTo>
                  <a:pt x="3969" y="281"/>
                </a:lnTo>
                <a:lnTo>
                  <a:pt x="3970" y="273"/>
                </a:lnTo>
                <a:lnTo>
                  <a:pt x="3970" y="293"/>
                </a:lnTo>
                <a:lnTo>
                  <a:pt x="3970" y="280"/>
                </a:lnTo>
                <a:lnTo>
                  <a:pt x="3970" y="293"/>
                </a:lnTo>
                <a:lnTo>
                  <a:pt x="3971" y="296"/>
                </a:lnTo>
                <a:lnTo>
                  <a:pt x="3971" y="306"/>
                </a:lnTo>
                <a:lnTo>
                  <a:pt x="3972" y="291"/>
                </a:lnTo>
                <a:lnTo>
                  <a:pt x="3972" y="295"/>
                </a:lnTo>
                <a:lnTo>
                  <a:pt x="3972" y="289"/>
                </a:lnTo>
                <a:lnTo>
                  <a:pt x="3972" y="275"/>
                </a:lnTo>
                <a:lnTo>
                  <a:pt x="3973" y="265"/>
                </a:lnTo>
                <a:lnTo>
                  <a:pt x="3973" y="258"/>
                </a:lnTo>
                <a:lnTo>
                  <a:pt x="3973" y="260"/>
                </a:lnTo>
                <a:lnTo>
                  <a:pt x="3974" y="260"/>
                </a:lnTo>
                <a:lnTo>
                  <a:pt x="3974" y="224"/>
                </a:lnTo>
                <a:lnTo>
                  <a:pt x="3974" y="224"/>
                </a:lnTo>
                <a:lnTo>
                  <a:pt x="3974" y="242"/>
                </a:lnTo>
                <a:lnTo>
                  <a:pt x="3975" y="240"/>
                </a:lnTo>
                <a:lnTo>
                  <a:pt x="3975" y="230"/>
                </a:lnTo>
                <a:lnTo>
                  <a:pt x="3976" y="236"/>
                </a:lnTo>
                <a:lnTo>
                  <a:pt x="3976" y="235"/>
                </a:lnTo>
                <a:lnTo>
                  <a:pt x="3976" y="230"/>
                </a:lnTo>
                <a:lnTo>
                  <a:pt x="3976" y="229"/>
                </a:lnTo>
                <a:lnTo>
                  <a:pt x="3977" y="258"/>
                </a:lnTo>
                <a:lnTo>
                  <a:pt x="3977" y="238"/>
                </a:lnTo>
                <a:lnTo>
                  <a:pt x="3977" y="248"/>
                </a:lnTo>
                <a:lnTo>
                  <a:pt x="3978" y="243"/>
                </a:lnTo>
                <a:lnTo>
                  <a:pt x="3978" y="246"/>
                </a:lnTo>
                <a:lnTo>
                  <a:pt x="3978" y="248"/>
                </a:lnTo>
                <a:lnTo>
                  <a:pt x="3978" y="255"/>
                </a:lnTo>
                <a:lnTo>
                  <a:pt x="3979" y="255"/>
                </a:lnTo>
                <a:lnTo>
                  <a:pt x="3979" y="249"/>
                </a:lnTo>
                <a:lnTo>
                  <a:pt x="3980" y="248"/>
                </a:lnTo>
                <a:lnTo>
                  <a:pt x="3980" y="249"/>
                </a:lnTo>
                <a:lnTo>
                  <a:pt x="3980" y="248"/>
                </a:lnTo>
                <a:lnTo>
                  <a:pt x="3980" y="231"/>
                </a:lnTo>
                <a:lnTo>
                  <a:pt x="3981" y="234"/>
                </a:lnTo>
                <a:lnTo>
                  <a:pt x="3981" y="266"/>
                </a:lnTo>
                <a:lnTo>
                  <a:pt x="3981" y="260"/>
                </a:lnTo>
                <a:lnTo>
                  <a:pt x="3982" y="242"/>
                </a:lnTo>
                <a:lnTo>
                  <a:pt x="3982" y="244"/>
                </a:lnTo>
                <a:lnTo>
                  <a:pt x="3982" y="273"/>
                </a:lnTo>
                <a:lnTo>
                  <a:pt x="3983" y="265"/>
                </a:lnTo>
                <a:lnTo>
                  <a:pt x="3983" y="258"/>
                </a:lnTo>
                <a:lnTo>
                  <a:pt x="3983" y="261"/>
                </a:lnTo>
                <a:lnTo>
                  <a:pt x="3984" y="248"/>
                </a:lnTo>
                <a:lnTo>
                  <a:pt x="3984" y="244"/>
                </a:lnTo>
                <a:lnTo>
                  <a:pt x="3984" y="253"/>
                </a:lnTo>
                <a:lnTo>
                  <a:pt x="3984" y="249"/>
                </a:lnTo>
                <a:lnTo>
                  <a:pt x="3985" y="238"/>
                </a:lnTo>
                <a:lnTo>
                  <a:pt x="3985" y="259"/>
                </a:lnTo>
                <a:lnTo>
                  <a:pt x="3985" y="243"/>
                </a:lnTo>
                <a:lnTo>
                  <a:pt x="3985" y="256"/>
                </a:lnTo>
                <a:lnTo>
                  <a:pt x="3986" y="256"/>
                </a:lnTo>
                <a:lnTo>
                  <a:pt x="3986" y="236"/>
                </a:lnTo>
                <a:lnTo>
                  <a:pt x="3987" y="244"/>
                </a:lnTo>
                <a:lnTo>
                  <a:pt x="3987" y="248"/>
                </a:lnTo>
                <a:lnTo>
                  <a:pt x="3987" y="229"/>
                </a:lnTo>
                <a:lnTo>
                  <a:pt x="3987" y="252"/>
                </a:lnTo>
                <a:lnTo>
                  <a:pt x="3988" y="254"/>
                </a:lnTo>
                <a:lnTo>
                  <a:pt x="3988" y="253"/>
                </a:lnTo>
                <a:lnTo>
                  <a:pt x="3988" y="231"/>
                </a:lnTo>
                <a:lnTo>
                  <a:pt x="3989" y="235"/>
                </a:lnTo>
                <a:lnTo>
                  <a:pt x="3989" y="264"/>
                </a:lnTo>
                <a:lnTo>
                  <a:pt x="3989" y="231"/>
                </a:lnTo>
                <a:lnTo>
                  <a:pt x="3989" y="245"/>
                </a:lnTo>
                <a:lnTo>
                  <a:pt x="3990" y="250"/>
                </a:lnTo>
                <a:lnTo>
                  <a:pt x="3990" y="239"/>
                </a:lnTo>
                <a:lnTo>
                  <a:pt x="3991" y="245"/>
                </a:lnTo>
                <a:lnTo>
                  <a:pt x="3991" y="248"/>
                </a:lnTo>
                <a:lnTo>
                  <a:pt x="3991" y="248"/>
                </a:lnTo>
                <a:lnTo>
                  <a:pt x="3991" y="241"/>
                </a:lnTo>
                <a:lnTo>
                  <a:pt x="3992" y="242"/>
                </a:lnTo>
                <a:lnTo>
                  <a:pt x="3992" y="255"/>
                </a:lnTo>
                <a:lnTo>
                  <a:pt x="3992" y="240"/>
                </a:lnTo>
                <a:lnTo>
                  <a:pt x="3993" y="269"/>
                </a:lnTo>
                <a:lnTo>
                  <a:pt x="3993" y="256"/>
                </a:lnTo>
                <a:lnTo>
                  <a:pt x="3993" y="242"/>
                </a:lnTo>
                <a:lnTo>
                  <a:pt x="3994" y="258"/>
                </a:lnTo>
                <a:lnTo>
                  <a:pt x="3994" y="271"/>
                </a:lnTo>
                <a:lnTo>
                  <a:pt x="3994" y="249"/>
                </a:lnTo>
                <a:lnTo>
                  <a:pt x="3995" y="247"/>
                </a:lnTo>
                <a:lnTo>
                  <a:pt x="3995" y="241"/>
                </a:lnTo>
                <a:lnTo>
                  <a:pt x="3995" y="244"/>
                </a:lnTo>
                <a:lnTo>
                  <a:pt x="3995" y="236"/>
                </a:lnTo>
                <a:lnTo>
                  <a:pt x="3996" y="248"/>
                </a:lnTo>
                <a:lnTo>
                  <a:pt x="3996" y="247"/>
                </a:lnTo>
                <a:lnTo>
                  <a:pt x="3996" y="247"/>
                </a:lnTo>
                <a:lnTo>
                  <a:pt x="3996" y="231"/>
                </a:lnTo>
                <a:lnTo>
                  <a:pt x="3997" y="237"/>
                </a:lnTo>
                <a:lnTo>
                  <a:pt x="3997" y="249"/>
                </a:lnTo>
                <a:lnTo>
                  <a:pt x="3998" y="230"/>
                </a:lnTo>
                <a:lnTo>
                  <a:pt x="3998" y="233"/>
                </a:lnTo>
                <a:lnTo>
                  <a:pt x="3998" y="238"/>
                </a:lnTo>
                <a:lnTo>
                  <a:pt x="3998" y="296"/>
                </a:lnTo>
                <a:lnTo>
                  <a:pt x="3999" y="403"/>
                </a:lnTo>
                <a:lnTo>
                  <a:pt x="3999" y="441"/>
                </a:lnTo>
                <a:lnTo>
                  <a:pt x="3999" y="432"/>
                </a:lnTo>
                <a:lnTo>
                  <a:pt x="4000" y="442"/>
                </a:lnTo>
                <a:lnTo>
                  <a:pt x="4000" y="440"/>
                </a:lnTo>
                <a:lnTo>
                  <a:pt x="4000" y="398"/>
                </a:lnTo>
                <a:lnTo>
                  <a:pt x="4000" y="372"/>
                </a:lnTo>
                <a:lnTo>
                  <a:pt x="4001" y="354"/>
                </a:lnTo>
                <a:lnTo>
                  <a:pt x="4001" y="346"/>
                </a:lnTo>
                <a:lnTo>
                  <a:pt x="4002" y="332"/>
                </a:lnTo>
                <a:lnTo>
                  <a:pt x="4002" y="312"/>
                </a:lnTo>
                <a:lnTo>
                  <a:pt x="4002" y="303"/>
                </a:lnTo>
                <a:lnTo>
                  <a:pt x="4002" y="300"/>
                </a:lnTo>
                <a:lnTo>
                  <a:pt x="4003" y="307"/>
                </a:lnTo>
                <a:lnTo>
                  <a:pt x="4003" y="299"/>
                </a:lnTo>
                <a:lnTo>
                  <a:pt x="4003" y="292"/>
                </a:lnTo>
                <a:lnTo>
                  <a:pt x="4004" y="298"/>
                </a:lnTo>
                <a:lnTo>
                  <a:pt x="4004" y="283"/>
                </a:lnTo>
                <a:lnTo>
                  <a:pt x="4004" y="297"/>
                </a:lnTo>
                <a:lnTo>
                  <a:pt x="4005" y="303"/>
                </a:lnTo>
                <a:lnTo>
                  <a:pt x="4005" y="284"/>
                </a:lnTo>
                <a:lnTo>
                  <a:pt x="4005" y="293"/>
                </a:lnTo>
                <a:lnTo>
                  <a:pt x="4006" y="293"/>
                </a:lnTo>
                <a:lnTo>
                  <a:pt x="4006" y="298"/>
                </a:lnTo>
                <a:lnTo>
                  <a:pt x="4006" y="316"/>
                </a:lnTo>
                <a:lnTo>
                  <a:pt x="4006" y="295"/>
                </a:lnTo>
                <a:lnTo>
                  <a:pt x="4007" y="296"/>
                </a:lnTo>
                <a:lnTo>
                  <a:pt x="4007" y="291"/>
                </a:lnTo>
                <a:lnTo>
                  <a:pt x="4007" y="295"/>
                </a:lnTo>
                <a:lnTo>
                  <a:pt x="4008" y="290"/>
                </a:lnTo>
                <a:lnTo>
                  <a:pt x="4008" y="292"/>
                </a:lnTo>
                <a:lnTo>
                  <a:pt x="4008" y="312"/>
                </a:lnTo>
                <a:lnTo>
                  <a:pt x="4009" y="286"/>
                </a:lnTo>
                <a:lnTo>
                  <a:pt x="4009" y="297"/>
                </a:lnTo>
                <a:lnTo>
                  <a:pt x="4009" y="310"/>
                </a:lnTo>
                <a:lnTo>
                  <a:pt x="4010" y="305"/>
                </a:lnTo>
                <a:lnTo>
                  <a:pt x="4010" y="319"/>
                </a:lnTo>
                <a:lnTo>
                  <a:pt x="4010" y="323"/>
                </a:lnTo>
                <a:lnTo>
                  <a:pt x="4010" y="293"/>
                </a:lnTo>
                <a:lnTo>
                  <a:pt x="4011" y="294"/>
                </a:lnTo>
                <a:lnTo>
                  <a:pt x="4011" y="298"/>
                </a:lnTo>
                <a:lnTo>
                  <a:pt x="4011" y="285"/>
                </a:lnTo>
                <a:lnTo>
                  <a:pt x="4011" y="297"/>
                </a:lnTo>
                <a:lnTo>
                  <a:pt x="4012" y="273"/>
                </a:lnTo>
                <a:lnTo>
                  <a:pt x="4012" y="272"/>
                </a:lnTo>
                <a:lnTo>
                  <a:pt x="4013" y="296"/>
                </a:lnTo>
                <a:lnTo>
                  <a:pt x="4013" y="270"/>
                </a:lnTo>
                <a:lnTo>
                  <a:pt x="4013" y="280"/>
                </a:lnTo>
                <a:lnTo>
                  <a:pt x="4013" y="292"/>
                </a:lnTo>
                <a:lnTo>
                  <a:pt x="4014" y="260"/>
                </a:lnTo>
                <a:lnTo>
                  <a:pt x="4014" y="253"/>
                </a:lnTo>
                <a:lnTo>
                  <a:pt x="4014" y="262"/>
                </a:lnTo>
                <a:lnTo>
                  <a:pt x="4015" y="243"/>
                </a:lnTo>
                <a:lnTo>
                  <a:pt x="4015" y="249"/>
                </a:lnTo>
                <a:lnTo>
                  <a:pt x="4015" y="265"/>
                </a:lnTo>
                <a:lnTo>
                  <a:pt x="4016" y="254"/>
                </a:lnTo>
                <a:lnTo>
                  <a:pt x="4016" y="246"/>
                </a:lnTo>
                <a:lnTo>
                  <a:pt x="4016" y="242"/>
                </a:lnTo>
                <a:lnTo>
                  <a:pt x="4017" y="229"/>
                </a:lnTo>
                <a:lnTo>
                  <a:pt x="4017" y="196"/>
                </a:lnTo>
                <a:lnTo>
                  <a:pt x="4017" y="197"/>
                </a:lnTo>
                <a:lnTo>
                  <a:pt x="4017" y="204"/>
                </a:lnTo>
                <a:lnTo>
                  <a:pt x="4018" y="214"/>
                </a:lnTo>
                <a:lnTo>
                  <a:pt x="4018" y="202"/>
                </a:lnTo>
                <a:lnTo>
                  <a:pt x="4018" y="204"/>
                </a:lnTo>
                <a:lnTo>
                  <a:pt x="4019" y="208"/>
                </a:lnTo>
                <a:lnTo>
                  <a:pt x="4019" y="204"/>
                </a:lnTo>
                <a:lnTo>
                  <a:pt x="4019" y="203"/>
                </a:lnTo>
                <a:lnTo>
                  <a:pt x="4020" y="219"/>
                </a:lnTo>
                <a:lnTo>
                  <a:pt x="4020" y="218"/>
                </a:lnTo>
                <a:lnTo>
                  <a:pt x="4020" y="204"/>
                </a:lnTo>
                <a:lnTo>
                  <a:pt x="4021" y="216"/>
                </a:lnTo>
                <a:lnTo>
                  <a:pt x="4021" y="218"/>
                </a:lnTo>
                <a:lnTo>
                  <a:pt x="4021" y="211"/>
                </a:lnTo>
                <a:lnTo>
                  <a:pt x="4021" y="211"/>
                </a:lnTo>
                <a:lnTo>
                  <a:pt x="4022" y="210"/>
                </a:lnTo>
                <a:lnTo>
                  <a:pt x="4022" y="224"/>
                </a:lnTo>
                <a:lnTo>
                  <a:pt x="4022" y="231"/>
                </a:lnTo>
                <a:lnTo>
                  <a:pt x="4023" y="230"/>
                </a:lnTo>
                <a:lnTo>
                  <a:pt x="4023" y="221"/>
                </a:lnTo>
                <a:lnTo>
                  <a:pt x="4023" y="234"/>
                </a:lnTo>
                <a:lnTo>
                  <a:pt x="4024" y="218"/>
                </a:lnTo>
                <a:lnTo>
                  <a:pt x="4024" y="216"/>
                </a:lnTo>
                <a:lnTo>
                  <a:pt x="4024" y="202"/>
                </a:lnTo>
                <a:lnTo>
                  <a:pt x="4025" y="184"/>
                </a:lnTo>
                <a:lnTo>
                  <a:pt x="4025" y="219"/>
                </a:lnTo>
                <a:lnTo>
                  <a:pt x="4025" y="232"/>
                </a:lnTo>
                <a:lnTo>
                  <a:pt x="4025" y="235"/>
                </a:lnTo>
                <a:lnTo>
                  <a:pt x="4026" y="236"/>
                </a:lnTo>
                <a:lnTo>
                  <a:pt x="4026" y="234"/>
                </a:lnTo>
                <a:lnTo>
                  <a:pt x="4027" y="243"/>
                </a:lnTo>
                <a:lnTo>
                  <a:pt x="4027" y="263"/>
                </a:lnTo>
                <a:lnTo>
                  <a:pt x="4027" y="261"/>
                </a:lnTo>
                <a:lnTo>
                  <a:pt x="4027" y="263"/>
                </a:lnTo>
                <a:lnTo>
                  <a:pt x="4028" y="241"/>
                </a:lnTo>
                <a:lnTo>
                  <a:pt x="4028" y="253"/>
                </a:lnTo>
                <a:lnTo>
                  <a:pt x="4028" y="266"/>
                </a:lnTo>
                <a:lnTo>
                  <a:pt x="4028" y="262"/>
                </a:lnTo>
                <a:lnTo>
                  <a:pt x="4029" y="268"/>
                </a:lnTo>
                <a:lnTo>
                  <a:pt x="4029" y="258"/>
                </a:lnTo>
                <a:lnTo>
                  <a:pt x="4029" y="229"/>
                </a:lnTo>
                <a:lnTo>
                  <a:pt x="4030" y="240"/>
                </a:lnTo>
                <a:lnTo>
                  <a:pt x="4030" y="248"/>
                </a:lnTo>
                <a:lnTo>
                  <a:pt x="4030" y="252"/>
                </a:lnTo>
                <a:lnTo>
                  <a:pt x="4031" y="271"/>
                </a:lnTo>
                <a:lnTo>
                  <a:pt x="4031" y="272"/>
                </a:lnTo>
                <a:lnTo>
                  <a:pt x="4031" y="285"/>
                </a:lnTo>
                <a:lnTo>
                  <a:pt x="4032" y="310"/>
                </a:lnTo>
                <a:lnTo>
                  <a:pt x="4032" y="328"/>
                </a:lnTo>
                <a:lnTo>
                  <a:pt x="4032" y="346"/>
                </a:lnTo>
                <a:lnTo>
                  <a:pt x="4032" y="333"/>
                </a:lnTo>
                <a:lnTo>
                  <a:pt x="4033" y="330"/>
                </a:lnTo>
                <a:lnTo>
                  <a:pt x="4033" y="352"/>
                </a:lnTo>
                <a:lnTo>
                  <a:pt x="4034" y="328"/>
                </a:lnTo>
                <a:lnTo>
                  <a:pt x="4034" y="317"/>
                </a:lnTo>
                <a:lnTo>
                  <a:pt x="4034" y="309"/>
                </a:lnTo>
                <a:lnTo>
                  <a:pt x="4034" y="309"/>
                </a:lnTo>
                <a:lnTo>
                  <a:pt x="4035" y="283"/>
                </a:lnTo>
                <a:lnTo>
                  <a:pt x="4035" y="295"/>
                </a:lnTo>
                <a:lnTo>
                  <a:pt x="4035" y="279"/>
                </a:lnTo>
                <a:lnTo>
                  <a:pt x="4036" y="258"/>
                </a:lnTo>
                <a:lnTo>
                  <a:pt x="4036" y="242"/>
                </a:lnTo>
                <a:lnTo>
                  <a:pt x="4036" y="231"/>
                </a:lnTo>
                <a:lnTo>
                  <a:pt x="4036" y="228"/>
                </a:lnTo>
                <a:lnTo>
                  <a:pt x="4037" y="230"/>
                </a:lnTo>
                <a:lnTo>
                  <a:pt x="4037" y="233"/>
                </a:lnTo>
                <a:lnTo>
                  <a:pt x="4038" y="235"/>
                </a:lnTo>
                <a:lnTo>
                  <a:pt x="4038" y="226"/>
                </a:lnTo>
                <a:lnTo>
                  <a:pt x="4038" y="224"/>
                </a:lnTo>
                <a:lnTo>
                  <a:pt x="4038" y="231"/>
                </a:lnTo>
                <a:lnTo>
                  <a:pt x="4039" y="236"/>
                </a:lnTo>
                <a:lnTo>
                  <a:pt x="4039" y="237"/>
                </a:lnTo>
                <a:lnTo>
                  <a:pt x="4039" y="222"/>
                </a:lnTo>
                <a:lnTo>
                  <a:pt x="4039" y="213"/>
                </a:lnTo>
                <a:lnTo>
                  <a:pt x="4040" y="223"/>
                </a:lnTo>
                <a:lnTo>
                  <a:pt x="4040" y="233"/>
                </a:lnTo>
                <a:lnTo>
                  <a:pt x="4040" y="212"/>
                </a:lnTo>
                <a:lnTo>
                  <a:pt x="4041" y="215"/>
                </a:lnTo>
                <a:lnTo>
                  <a:pt x="4041" y="229"/>
                </a:lnTo>
                <a:lnTo>
                  <a:pt x="4042" y="235"/>
                </a:lnTo>
                <a:lnTo>
                  <a:pt x="4042" y="248"/>
                </a:lnTo>
                <a:lnTo>
                  <a:pt x="4042" y="261"/>
                </a:lnTo>
                <a:lnTo>
                  <a:pt x="4042" y="274"/>
                </a:lnTo>
                <a:lnTo>
                  <a:pt x="4043" y="285"/>
                </a:lnTo>
                <a:lnTo>
                  <a:pt x="4043" y="280"/>
                </a:lnTo>
                <a:lnTo>
                  <a:pt x="4043" y="295"/>
                </a:lnTo>
                <a:lnTo>
                  <a:pt x="4043" y="279"/>
                </a:lnTo>
                <a:lnTo>
                  <a:pt x="4044" y="290"/>
                </a:lnTo>
                <a:lnTo>
                  <a:pt x="4044" y="291"/>
                </a:lnTo>
                <a:lnTo>
                  <a:pt x="4045" y="265"/>
                </a:lnTo>
                <a:lnTo>
                  <a:pt x="4045" y="293"/>
                </a:lnTo>
                <a:lnTo>
                  <a:pt x="4045" y="254"/>
                </a:lnTo>
                <a:lnTo>
                  <a:pt x="4045" y="274"/>
                </a:lnTo>
                <a:lnTo>
                  <a:pt x="4046" y="280"/>
                </a:lnTo>
                <a:lnTo>
                  <a:pt x="4046" y="226"/>
                </a:lnTo>
                <a:lnTo>
                  <a:pt x="4046" y="218"/>
                </a:lnTo>
                <a:lnTo>
                  <a:pt x="4047" y="236"/>
                </a:lnTo>
                <a:lnTo>
                  <a:pt x="4047" y="259"/>
                </a:lnTo>
                <a:lnTo>
                  <a:pt x="4047" y="241"/>
                </a:lnTo>
                <a:lnTo>
                  <a:pt x="4047" y="226"/>
                </a:lnTo>
                <a:lnTo>
                  <a:pt x="4048" y="241"/>
                </a:lnTo>
                <a:lnTo>
                  <a:pt x="4048" y="249"/>
                </a:lnTo>
                <a:lnTo>
                  <a:pt x="4049" y="251"/>
                </a:lnTo>
                <a:lnTo>
                  <a:pt x="4049" y="256"/>
                </a:lnTo>
                <a:lnTo>
                  <a:pt x="4049" y="272"/>
                </a:lnTo>
                <a:lnTo>
                  <a:pt x="4049" y="250"/>
                </a:lnTo>
                <a:lnTo>
                  <a:pt x="4050" y="238"/>
                </a:lnTo>
                <a:lnTo>
                  <a:pt x="4050" y="257"/>
                </a:lnTo>
                <a:lnTo>
                  <a:pt x="4050" y="269"/>
                </a:lnTo>
                <a:lnTo>
                  <a:pt x="4051" y="272"/>
                </a:lnTo>
                <a:lnTo>
                  <a:pt x="4051" y="268"/>
                </a:lnTo>
                <a:lnTo>
                  <a:pt x="4051" y="286"/>
                </a:lnTo>
                <a:lnTo>
                  <a:pt x="4051" y="282"/>
                </a:lnTo>
                <a:lnTo>
                  <a:pt x="4052" y="274"/>
                </a:lnTo>
                <a:lnTo>
                  <a:pt x="4052" y="274"/>
                </a:lnTo>
                <a:lnTo>
                  <a:pt x="4053" y="276"/>
                </a:lnTo>
                <a:lnTo>
                  <a:pt x="4053" y="289"/>
                </a:lnTo>
                <a:lnTo>
                  <a:pt x="4053" y="288"/>
                </a:lnTo>
                <a:lnTo>
                  <a:pt x="4053" y="281"/>
                </a:lnTo>
                <a:lnTo>
                  <a:pt x="4054" y="302"/>
                </a:lnTo>
                <a:lnTo>
                  <a:pt x="4054" y="289"/>
                </a:lnTo>
                <a:lnTo>
                  <a:pt x="4054" y="311"/>
                </a:lnTo>
                <a:lnTo>
                  <a:pt x="4054" y="315"/>
                </a:lnTo>
                <a:lnTo>
                  <a:pt x="4055" y="312"/>
                </a:lnTo>
                <a:lnTo>
                  <a:pt x="4055" y="307"/>
                </a:lnTo>
                <a:lnTo>
                  <a:pt x="4056" y="317"/>
                </a:lnTo>
                <a:lnTo>
                  <a:pt x="4056" y="313"/>
                </a:lnTo>
                <a:lnTo>
                  <a:pt x="4056" y="309"/>
                </a:lnTo>
                <a:lnTo>
                  <a:pt x="4056" y="290"/>
                </a:lnTo>
                <a:lnTo>
                  <a:pt x="4057" y="281"/>
                </a:lnTo>
                <a:lnTo>
                  <a:pt x="4057" y="284"/>
                </a:lnTo>
                <a:lnTo>
                  <a:pt x="4057" y="275"/>
                </a:lnTo>
                <a:lnTo>
                  <a:pt x="4058" y="265"/>
                </a:lnTo>
                <a:lnTo>
                  <a:pt x="4058" y="257"/>
                </a:lnTo>
                <a:lnTo>
                  <a:pt x="4058" y="244"/>
                </a:lnTo>
                <a:lnTo>
                  <a:pt x="4058" y="242"/>
                </a:lnTo>
                <a:lnTo>
                  <a:pt x="4059" y="228"/>
                </a:lnTo>
                <a:lnTo>
                  <a:pt x="4059" y="265"/>
                </a:lnTo>
                <a:lnTo>
                  <a:pt x="4060" y="254"/>
                </a:lnTo>
                <a:lnTo>
                  <a:pt x="4060" y="253"/>
                </a:lnTo>
                <a:lnTo>
                  <a:pt x="4060" y="261"/>
                </a:lnTo>
                <a:lnTo>
                  <a:pt x="4060" y="265"/>
                </a:lnTo>
                <a:lnTo>
                  <a:pt x="4061" y="251"/>
                </a:lnTo>
                <a:lnTo>
                  <a:pt x="4061" y="268"/>
                </a:lnTo>
                <a:lnTo>
                  <a:pt x="4061" y="245"/>
                </a:lnTo>
                <a:lnTo>
                  <a:pt x="4062" y="269"/>
                </a:lnTo>
                <a:lnTo>
                  <a:pt x="4062" y="254"/>
                </a:lnTo>
                <a:lnTo>
                  <a:pt x="4062" y="262"/>
                </a:lnTo>
                <a:lnTo>
                  <a:pt x="4062" y="240"/>
                </a:lnTo>
                <a:lnTo>
                  <a:pt x="4063" y="260"/>
                </a:lnTo>
                <a:lnTo>
                  <a:pt x="4063" y="254"/>
                </a:lnTo>
                <a:lnTo>
                  <a:pt x="4064" y="240"/>
                </a:lnTo>
                <a:lnTo>
                  <a:pt x="4064" y="258"/>
                </a:lnTo>
                <a:lnTo>
                  <a:pt x="4064" y="236"/>
                </a:lnTo>
                <a:lnTo>
                  <a:pt x="4064" y="238"/>
                </a:lnTo>
                <a:lnTo>
                  <a:pt x="4065" y="243"/>
                </a:lnTo>
                <a:lnTo>
                  <a:pt x="4065" y="298"/>
                </a:lnTo>
                <a:lnTo>
                  <a:pt x="4065" y="402"/>
                </a:lnTo>
                <a:lnTo>
                  <a:pt x="4066" y="465"/>
                </a:lnTo>
                <a:lnTo>
                  <a:pt x="4066" y="439"/>
                </a:lnTo>
                <a:lnTo>
                  <a:pt x="4066" y="438"/>
                </a:lnTo>
                <a:lnTo>
                  <a:pt x="4067" y="426"/>
                </a:lnTo>
                <a:lnTo>
                  <a:pt x="4067" y="406"/>
                </a:lnTo>
                <a:lnTo>
                  <a:pt x="4067" y="425"/>
                </a:lnTo>
                <a:lnTo>
                  <a:pt x="4068" y="403"/>
                </a:lnTo>
                <a:lnTo>
                  <a:pt x="4068" y="382"/>
                </a:lnTo>
                <a:lnTo>
                  <a:pt x="4068" y="378"/>
                </a:lnTo>
                <a:lnTo>
                  <a:pt x="4068" y="358"/>
                </a:lnTo>
                <a:lnTo>
                  <a:pt x="4069" y="353"/>
                </a:lnTo>
                <a:lnTo>
                  <a:pt x="4069" y="353"/>
                </a:lnTo>
                <a:lnTo>
                  <a:pt x="4069" y="354"/>
                </a:lnTo>
                <a:lnTo>
                  <a:pt x="4069" y="323"/>
                </a:lnTo>
                <a:lnTo>
                  <a:pt x="4070" y="348"/>
                </a:lnTo>
                <a:lnTo>
                  <a:pt x="4070" y="339"/>
                </a:lnTo>
                <a:lnTo>
                  <a:pt x="4071" y="326"/>
                </a:lnTo>
                <a:lnTo>
                  <a:pt x="4071" y="306"/>
                </a:lnTo>
                <a:lnTo>
                  <a:pt x="4071" y="301"/>
                </a:lnTo>
                <a:lnTo>
                  <a:pt x="4071" y="308"/>
                </a:lnTo>
                <a:lnTo>
                  <a:pt x="4072" y="297"/>
                </a:lnTo>
                <a:lnTo>
                  <a:pt x="4072" y="241"/>
                </a:lnTo>
                <a:lnTo>
                  <a:pt x="4072" y="230"/>
                </a:lnTo>
                <a:lnTo>
                  <a:pt x="4073" y="221"/>
                </a:lnTo>
                <a:lnTo>
                  <a:pt x="4073" y="213"/>
                </a:lnTo>
                <a:lnTo>
                  <a:pt x="4073" y="206"/>
                </a:lnTo>
                <a:lnTo>
                  <a:pt x="4073" y="230"/>
                </a:lnTo>
                <a:lnTo>
                  <a:pt x="4074" y="239"/>
                </a:lnTo>
                <a:lnTo>
                  <a:pt x="4074" y="249"/>
                </a:lnTo>
                <a:lnTo>
                  <a:pt x="4075" y="247"/>
                </a:lnTo>
                <a:lnTo>
                  <a:pt x="4075" y="228"/>
                </a:lnTo>
                <a:lnTo>
                  <a:pt x="4075" y="240"/>
                </a:lnTo>
                <a:lnTo>
                  <a:pt x="4075" y="227"/>
                </a:lnTo>
                <a:lnTo>
                  <a:pt x="4076" y="232"/>
                </a:lnTo>
                <a:lnTo>
                  <a:pt x="4076" y="238"/>
                </a:lnTo>
                <a:lnTo>
                  <a:pt x="4076" y="222"/>
                </a:lnTo>
                <a:lnTo>
                  <a:pt x="4077" y="242"/>
                </a:lnTo>
                <a:lnTo>
                  <a:pt x="4077" y="223"/>
                </a:lnTo>
                <a:lnTo>
                  <a:pt x="4077" y="232"/>
                </a:lnTo>
                <a:lnTo>
                  <a:pt x="4078" y="236"/>
                </a:lnTo>
                <a:lnTo>
                  <a:pt x="4078" y="243"/>
                </a:lnTo>
                <a:lnTo>
                  <a:pt x="4078" y="234"/>
                </a:lnTo>
                <a:lnTo>
                  <a:pt x="4079" y="236"/>
                </a:lnTo>
                <a:lnTo>
                  <a:pt x="4079" y="238"/>
                </a:lnTo>
                <a:lnTo>
                  <a:pt x="4079" y="244"/>
                </a:lnTo>
                <a:lnTo>
                  <a:pt x="4079" y="262"/>
                </a:lnTo>
                <a:lnTo>
                  <a:pt x="4080" y="271"/>
                </a:lnTo>
                <a:lnTo>
                  <a:pt x="4080" y="285"/>
                </a:lnTo>
                <a:lnTo>
                  <a:pt x="4080" y="281"/>
                </a:lnTo>
                <a:lnTo>
                  <a:pt x="4080" y="290"/>
                </a:lnTo>
                <a:lnTo>
                  <a:pt x="4081" y="275"/>
                </a:lnTo>
                <a:lnTo>
                  <a:pt x="4081" y="295"/>
                </a:lnTo>
                <a:lnTo>
                  <a:pt x="4082" y="265"/>
                </a:lnTo>
                <a:lnTo>
                  <a:pt x="4082" y="297"/>
                </a:lnTo>
                <a:lnTo>
                  <a:pt x="4082" y="348"/>
                </a:lnTo>
                <a:lnTo>
                  <a:pt x="4083" y="276"/>
                </a:lnTo>
                <a:lnTo>
                  <a:pt x="4083" y="257"/>
                </a:lnTo>
                <a:lnTo>
                  <a:pt x="4083" y="241"/>
                </a:lnTo>
                <a:lnTo>
                  <a:pt x="4083" y="258"/>
                </a:lnTo>
                <a:lnTo>
                  <a:pt x="4084" y="260"/>
                </a:lnTo>
                <a:lnTo>
                  <a:pt x="4084" y="268"/>
                </a:lnTo>
                <a:lnTo>
                  <a:pt x="4084" y="257"/>
                </a:lnTo>
                <a:lnTo>
                  <a:pt x="4084" y="224"/>
                </a:lnTo>
                <a:lnTo>
                  <a:pt x="4085" y="233"/>
                </a:lnTo>
                <a:lnTo>
                  <a:pt x="4085" y="233"/>
                </a:lnTo>
                <a:lnTo>
                  <a:pt x="4086" y="221"/>
                </a:lnTo>
                <a:lnTo>
                  <a:pt x="4086" y="197"/>
                </a:lnTo>
                <a:lnTo>
                  <a:pt x="4086" y="199"/>
                </a:lnTo>
                <a:lnTo>
                  <a:pt x="4086" y="183"/>
                </a:lnTo>
                <a:lnTo>
                  <a:pt x="4087" y="194"/>
                </a:lnTo>
                <a:lnTo>
                  <a:pt x="4087" y="185"/>
                </a:lnTo>
                <a:lnTo>
                  <a:pt x="4087" y="195"/>
                </a:lnTo>
                <a:lnTo>
                  <a:pt x="4088" y="202"/>
                </a:lnTo>
                <a:lnTo>
                  <a:pt x="4088" y="199"/>
                </a:lnTo>
                <a:lnTo>
                  <a:pt x="4088" y="205"/>
                </a:lnTo>
                <a:lnTo>
                  <a:pt x="4089" y="206"/>
                </a:lnTo>
                <a:lnTo>
                  <a:pt x="4089" y="200"/>
                </a:lnTo>
                <a:lnTo>
                  <a:pt x="4089" y="192"/>
                </a:lnTo>
                <a:lnTo>
                  <a:pt x="4090" y="184"/>
                </a:lnTo>
                <a:lnTo>
                  <a:pt x="4090" y="200"/>
                </a:lnTo>
                <a:lnTo>
                  <a:pt x="4090" y="200"/>
                </a:lnTo>
                <a:lnTo>
                  <a:pt x="4090" y="202"/>
                </a:lnTo>
                <a:lnTo>
                  <a:pt x="4091" y="213"/>
                </a:lnTo>
                <a:lnTo>
                  <a:pt x="4091" y="205"/>
                </a:lnTo>
                <a:lnTo>
                  <a:pt x="4091" y="209"/>
                </a:lnTo>
                <a:lnTo>
                  <a:pt x="4092" y="207"/>
                </a:lnTo>
                <a:lnTo>
                  <a:pt x="4092" y="213"/>
                </a:lnTo>
                <a:lnTo>
                  <a:pt x="4092" y="216"/>
                </a:lnTo>
                <a:lnTo>
                  <a:pt x="4093" y="181"/>
                </a:lnTo>
                <a:lnTo>
                  <a:pt x="4093" y="158"/>
                </a:lnTo>
                <a:lnTo>
                  <a:pt x="4093" y="162"/>
                </a:lnTo>
                <a:lnTo>
                  <a:pt x="4094" y="159"/>
                </a:lnTo>
                <a:lnTo>
                  <a:pt x="4094" y="160"/>
                </a:lnTo>
                <a:lnTo>
                  <a:pt x="4094" y="176"/>
                </a:lnTo>
                <a:lnTo>
                  <a:pt x="4094" y="179"/>
                </a:lnTo>
                <a:lnTo>
                  <a:pt x="4095" y="187"/>
                </a:lnTo>
                <a:lnTo>
                  <a:pt x="4095" y="184"/>
                </a:lnTo>
                <a:lnTo>
                  <a:pt x="4095" y="208"/>
                </a:lnTo>
                <a:lnTo>
                  <a:pt x="4095" y="205"/>
                </a:lnTo>
                <a:lnTo>
                  <a:pt x="4096" y="207"/>
                </a:lnTo>
                <a:lnTo>
                  <a:pt x="4096" y="216"/>
                </a:lnTo>
                <a:lnTo>
                  <a:pt x="4097" y="220"/>
                </a:lnTo>
                <a:lnTo>
                  <a:pt x="4097" y="226"/>
                </a:lnTo>
                <a:lnTo>
                  <a:pt x="4097" y="235"/>
                </a:lnTo>
                <a:lnTo>
                  <a:pt x="4097" y="238"/>
                </a:lnTo>
                <a:lnTo>
                  <a:pt x="4098" y="229"/>
                </a:lnTo>
                <a:lnTo>
                  <a:pt x="4098" y="232"/>
                </a:lnTo>
                <a:lnTo>
                  <a:pt x="4098" y="262"/>
                </a:lnTo>
                <a:lnTo>
                  <a:pt x="4099" y="306"/>
                </a:lnTo>
                <a:lnTo>
                  <a:pt x="4099" y="335"/>
                </a:lnTo>
                <a:lnTo>
                  <a:pt x="4099" y="330"/>
                </a:lnTo>
                <a:lnTo>
                  <a:pt x="4100" y="318"/>
                </a:lnTo>
                <a:lnTo>
                  <a:pt x="4100" y="315"/>
                </a:lnTo>
                <a:lnTo>
                  <a:pt x="4100" y="304"/>
                </a:lnTo>
                <a:lnTo>
                  <a:pt x="4101" y="312"/>
                </a:lnTo>
                <a:lnTo>
                  <a:pt x="4101" y="328"/>
                </a:lnTo>
                <a:lnTo>
                  <a:pt x="4101" y="326"/>
                </a:lnTo>
                <a:lnTo>
                  <a:pt x="4101" y="300"/>
                </a:lnTo>
                <a:lnTo>
                  <a:pt x="4102" y="288"/>
                </a:lnTo>
                <a:lnTo>
                  <a:pt x="4102" y="296"/>
                </a:lnTo>
                <a:lnTo>
                  <a:pt x="4102" y="278"/>
                </a:lnTo>
                <a:lnTo>
                  <a:pt x="4103" y="274"/>
                </a:lnTo>
                <a:lnTo>
                  <a:pt x="4103" y="268"/>
                </a:lnTo>
                <a:lnTo>
                  <a:pt x="4103" y="259"/>
                </a:lnTo>
                <a:lnTo>
                  <a:pt x="4104" y="267"/>
                </a:lnTo>
                <a:lnTo>
                  <a:pt x="4104" y="265"/>
                </a:lnTo>
                <a:lnTo>
                  <a:pt x="4104" y="252"/>
                </a:lnTo>
                <a:lnTo>
                  <a:pt x="4105" y="256"/>
                </a:lnTo>
                <a:lnTo>
                  <a:pt x="4105" y="288"/>
                </a:lnTo>
                <a:lnTo>
                  <a:pt x="4105" y="267"/>
                </a:lnTo>
                <a:lnTo>
                  <a:pt x="4105" y="256"/>
                </a:lnTo>
                <a:lnTo>
                  <a:pt x="4106" y="297"/>
                </a:lnTo>
                <a:lnTo>
                  <a:pt x="4106" y="277"/>
                </a:lnTo>
                <a:lnTo>
                  <a:pt x="4107" y="299"/>
                </a:lnTo>
                <a:lnTo>
                  <a:pt x="4107" y="289"/>
                </a:lnTo>
                <a:lnTo>
                  <a:pt x="4107" y="273"/>
                </a:lnTo>
                <a:lnTo>
                  <a:pt x="4107" y="274"/>
                </a:lnTo>
                <a:lnTo>
                  <a:pt x="4108" y="266"/>
                </a:lnTo>
                <a:lnTo>
                  <a:pt x="4108" y="276"/>
                </a:lnTo>
                <a:lnTo>
                  <a:pt x="4108" y="258"/>
                </a:lnTo>
                <a:lnTo>
                  <a:pt x="4109" y="268"/>
                </a:lnTo>
                <a:lnTo>
                  <a:pt x="4109" y="268"/>
                </a:lnTo>
                <a:lnTo>
                  <a:pt x="4109" y="261"/>
                </a:lnTo>
                <a:lnTo>
                  <a:pt x="4109" y="268"/>
                </a:lnTo>
                <a:lnTo>
                  <a:pt x="4110" y="259"/>
                </a:lnTo>
                <a:lnTo>
                  <a:pt x="4110" y="269"/>
                </a:lnTo>
                <a:lnTo>
                  <a:pt x="4111" y="274"/>
                </a:lnTo>
                <a:lnTo>
                  <a:pt x="4111" y="256"/>
                </a:lnTo>
                <a:lnTo>
                  <a:pt x="4111" y="250"/>
                </a:lnTo>
                <a:lnTo>
                  <a:pt x="4111" y="265"/>
                </a:lnTo>
                <a:lnTo>
                  <a:pt x="4112" y="258"/>
                </a:lnTo>
                <a:lnTo>
                  <a:pt x="4112" y="251"/>
                </a:lnTo>
                <a:lnTo>
                  <a:pt x="4112" y="252"/>
                </a:lnTo>
                <a:lnTo>
                  <a:pt x="4112" y="238"/>
                </a:lnTo>
                <a:lnTo>
                  <a:pt x="4113" y="249"/>
                </a:lnTo>
                <a:lnTo>
                  <a:pt x="4113" y="252"/>
                </a:lnTo>
                <a:lnTo>
                  <a:pt x="4113" y="253"/>
                </a:lnTo>
                <a:lnTo>
                  <a:pt x="4114" y="252"/>
                </a:lnTo>
                <a:lnTo>
                  <a:pt x="4114" y="254"/>
                </a:lnTo>
                <a:lnTo>
                  <a:pt x="4114" y="260"/>
                </a:lnTo>
                <a:lnTo>
                  <a:pt x="4115" y="260"/>
                </a:lnTo>
                <a:lnTo>
                  <a:pt x="4115" y="233"/>
                </a:lnTo>
                <a:lnTo>
                  <a:pt x="4115" y="248"/>
                </a:lnTo>
                <a:lnTo>
                  <a:pt x="4116" y="283"/>
                </a:lnTo>
                <a:lnTo>
                  <a:pt x="4116" y="281"/>
                </a:lnTo>
                <a:lnTo>
                  <a:pt x="4116" y="273"/>
                </a:lnTo>
                <a:lnTo>
                  <a:pt x="4116" y="274"/>
                </a:lnTo>
                <a:lnTo>
                  <a:pt x="4117" y="254"/>
                </a:lnTo>
                <a:lnTo>
                  <a:pt x="4117" y="277"/>
                </a:lnTo>
                <a:lnTo>
                  <a:pt x="4118" y="263"/>
                </a:lnTo>
                <a:lnTo>
                  <a:pt x="4118" y="251"/>
                </a:lnTo>
                <a:lnTo>
                  <a:pt x="4118" y="274"/>
                </a:lnTo>
                <a:lnTo>
                  <a:pt x="4118" y="270"/>
                </a:lnTo>
                <a:lnTo>
                  <a:pt x="4119" y="272"/>
                </a:lnTo>
                <a:lnTo>
                  <a:pt x="4119" y="259"/>
                </a:lnTo>
                <a:lnTo>
                  <a:pt x="4119" y="253"/>
                </a:lnTo>
                <a:lnTo>
                  <a:pt x="4120" y="253"/>
                </a:lnTo>
                <a:lnTo>
                  <a:pt x="4120" y="240"/>
                </a:lnTo>
                <a:lnTo>
                  <a:pt x="4120" y="237"/>
                </a:lnTo>
                <a:lnTo>
                  <a:pt x="4120" y="247"/>
                </a:lnTo>
                <a:lnTo>
                  <a:pt x="4121" y="233"/>
                </a:lnTo>
                <a:lnTo>
                  <a:pt x="4121" y="257"/>
                </a:lnTo>
                <a:lnTo>
                  <a:pt x="4122" y="272"/>
                </a:lnTo>
                <a:lnTo>
                  <a:pt x="4122" y="245"/>
                </a:lnTo>
                <a:lnTo>
                  <a:pt x="4122" y="267"/>
                </a:lnTo>
                <a:lnTo>
                  <a:pt x="4122" y="258"/>
                </a:lnTo>
                <a:lnTo>
                  <a:pt x="4123" y="247"/>
                </a:lnTo>
                <a:lnTo>
                  <a:pt x="4123" y="266"/>
                </a:lnTo>
                <a:lnTo>
                  <a:pt x="4123" y="256"/>
                </a:lnTo>
                <a:lnTo>
                  <a:pt x="4124" y="241"/>
                </a:lnTo>
                <a:lnTo>
                  <a:pt x="4124" y="237"/>
                </a:lnTo>
                <a:lnTo>
                  <a:pt x="4124" y="239"/>
                </a:lnTo>
                <a:lnTo>
                  <a:pt x="4124" y="239"/>
                </a:lnTo>
                <a:lnTo>
                  <a:pt x="4125" y="235"/>
                </a:lnTo>
                <a:lnTo>
                  <a:pt x="4125" y="244"/>
                </a:lnTo>
                <a:lnTo>
                  <a:pt x="4126" y="230"/>
                </a:lnTo>
                <a:lnTo>
                  <a:pt x="4126" y="241"/>
                </a:lnTo>
                <a:lnTo>
                  <a:pt x="4126" y="273"/>
                </a:lnTo>
                <a:lnTo>
                  <a:pt x="4126" y="272"/>
                </a:lnTo>
                <a:lnTo>
                  <a:pt x="4127" y="244"/>
                </a:lnTo>
                <a:lnTo>
                  <a:pt x="4127" y="257"/>
                </a:lnTo>
                <a:lnTo>
                  <a:pt x="4127" y="253"/>
                </a:lnTo>
                <a:lnTo>
                  <a:pt x="4127" y="233"/>
                </a:lnTo>
                <a:lnTo>
                  <a:pt x="4128" y="260"/>
                </a:lnTo>
                <a:lnTo>
                  <a:pt x="4128" y="260"/>
                </a:lnTo>
                <a:lnTo>
                  <a:pt x="4129" y="246"/>
                </a:lnTo>
                <a:lnTo>
                  <a:pt x="4129" y="243"/>
                </a:lnTo>
                <a:lnTo>
                  <a:pt x="4129" y="252"/>
                </a:lnTo>
                <a:lnTo>
                  <a:pt x="4129" y="244"/>
                </a:lnTo>
                <a:lnTo>
                  <a:pt x="4130" y="226"/>
                </a:lnTo>
                <a:lnTo>
                  <a:pt x="4130" y="248"/>
                </a:lnTo>
                <a:lnTo>
                  <a:pt x="4130" y="247"/>
                </a:lnTo>
                <a:lnTo>
                  <a:pt x="4131" y="258"/>
                </a:lnTo>
                <a:lnTo>
                  <a:pt x="4131" y="273"/>
                </a:lnTo>
                <a:lnTo>
                  <a:pt x="4131" y="240"/>
                </a:lnTo>
                <a:lnTo>
                  <a:pt x="4131" y="248"/>
                </a:lnTo>
                <a:lnTo>
                  <a:pt x="4132" y="272"/>
                </a:lnTo>
                <a:lnTo>
                  <a:pt x="4132" y="281"/>
                </a:lnTo>
                <a:lnTo>
                  <a:pt x="4133" y="263"/>
                </a:lnTo>
                <a:lnTo>
                  <a:pt x="4133" y="383"/>
                </a:lnTo>
                <a:lnTo>
                  <a:pt x="4133" y="441"/>
                </a:lnTo>
                <a:lnTo>
                  <a:pt x="4133" y="474"/>
                </a:lnTo>
                <a:lnTo>
                  <a:pt x="4134" y="446"/>
                </a:lnTo>
                <a:lnTo>
                  <a:pt x="4134" y="442"/>
                </a:lnTo>
                <a:lnTo>
                  <a:pt x="4134" y="431"/>
                </a:lnTo>
                <a:lnTo>
                  <a:pt x="4135" y="400"/>
                </a:lnTo>
                <a:lnTo>
                  <a:pt x="4135" y="383"/>
                </a:lnTo>
                <a:lnTo>
                  <a:pt x="4135" y="386"/>
                </a:lnTo>
                <a:lnTo>
                  <a:pt x="4135" y="373"/>
                </a:lnTo>
                <a:lnTo>
                  <a:pt x="4136" y="349"/>
                </a:lnTo>
                <a:lnTo>
                  <a:pt x="4136" y="336"/>
                </a:lnTo>
                <a:lnTo>
                  <a:pt x="4137" y="312"/>
                </a:lnTo>
                <a:lnTo>
                  <a:pt x="4137" y="303"/>
                </a:lnTo>
                <a:lnTo>
                  <a:pt x="4137" y="306"/>
                </a:lnTo>
                <a:lnTo>
                  <a:pt x="4137" y="311"/>
                </a:lnTo>
                <a:lnTo>
                  <a:pt x="4138" y="292"/>
                </a:lnTo>
                <a:lnTo>
                  <a:pt x="4138" y="314"/>
                </a:lnTo>
                <a:lnTo>
                  <a:pt x="4138" y="318"/>
                </a:lnTo>
                <a:lnTo>
                  <a:pt x="4138" y="311"/>
                </a:lnTo>
                <a:lnTo>
                  <a:pt x="4139" y="315"/>
                </a:lnTo>
                <a:lnTo>
                  <a:pt x="4139" y="321"/>
                </a:lnTo>
                <a:lnTo>
                  <a:pt x="4140" y="331"/>
                </a:lnTo>
                <a:lnTo>
                  <a:pt x="4140" y="316"/>
                </a:lnTo>
                <a:lnTo>
                  <a:pt x="4140" y="298"/>
                </a:lnTo>
                <a:lnTo>
                  <a:pt x="4140" y="296"/>
                </a:lnTo>
                <a:lnTo>
                  <a:pt x="4141" y="309"/>
                </a:lnTo>
                <a:lnTo>
                  <a:pt x="4141" y="365"/>
                </a:lnTo>
                <a:lnTo>
                  <a:pt x="4141" y="393"/>
                </a:lnTo>
                <a:lnTo>
                  <a:pt x="4142" y="382"/>
                </a:lnTo>
                <a:lnTo>
                  <a:pt x="4142" y="420"/>
                </a:lnTo>
                <a:lnTo>
                  <a:pt x="4142" y="416"/>
                </a:lnTo>
                <a:lnTo>
                  <a:pt x="4142" y="400"/>
                </a:lnTo>
                <a:lnTo>
                  <a:pt x="4143" y="384"/>
                </a:lnTo>
                <a:lnTo>
                  <a:pt x="4143" y="359"/>
                </a:lnTo>
                <a:lnTo>
                  <a:pt x="4144" y="328"/>
                </a:lnTo>
                <a:lnTo>
                  <a:pt x="4144" y="274"/>
                </a:lnTo>
                <a:lnTo>
                  <a:pt x="4144" y="283"/>
                </a:lnTo>
                <a:lnTo>
                  <a:pt x="4144" y="269"/>
                </a:lnTo>
                <a:lnTo>
                  <a:pt x="4145" y="244"/>
                </a:lnTo>
                <a:lnTo>
                  <a:pt x="4145" y="248"/>
                </a:lnTo>
                <a:lnTo>
                  <a:pt x="4145" y="277"/>
                </a:lnTo>
                <a:lnTo>
                  <a:pt x="4146" y="294"/>
                </a:lnTo>
                <a:lnTo>
                  <a:pt x="4146" y="309"/>
                </a:lnTo>
                <a:lnTo>
                  <a:pt x="4146" y="289"/>
                </a:lnTo>
                <a:lnTo>
                  <a:pt x="4146" y="269"/>
                </a:lnTo>
                <a:lnTo>
                  <a:pt x="4147" y="272"/>
                </a:lnTo>
                <a:lnTo>
                  <a:pt x="4147" y="279"/>
                </a:lnTo>
                <a:lnTo>
                  <a:pt x="4148" y="284"/>
                </a:lnTo>
                <a:lnTo>
                  <a:pt x="4148" y="276"/>
                </a:lnTo>
                <a:lnTo>
                  <a:pt x="4148" y="263"/>
                </a:lnTo>
                <a:lnTo>
                  <a:pt x="4148" y="263"/>
                </a:lnTo>
                <a:lnTo>
                  <a:pt x="4149" y="246"/>
                </a:lnTo>
                <a:lnTo>
                  <a:pt x="4149" y="270"/>
                </a:lnTo>
                <a:lnTo>
                  <a:pt x="4149" y="287"/>
                </a:lnTo>
                <a:lnTo>
                  <a:pt x="4150" y="281"/>
                </a:lnTo>
                <a:lnTo>
                  <a:pt x="4150" y="313"/>
                </a:lnTo>
                <a:lnTo>
                  <a:pt x="4150" y="318"/>
                </a:lnTo>
                <a:lnTo>
                  <a:pt x="4151" y="318"/>
                </a:lnTo>
                <a:lnTo>
                  <a:pt x="4151" y="217"/>
                </a:lnTo>
                <a:lnTo>
                  <a:pt x="4151" y="195"/>
                </a:lnTo>
                <a:lnTo>
                  <a:pt x="4152" y="180"/>
                </a:lnTo>
                <a:lnTo>
                  <a:pt x="4152" y="192"/>
                </a:lnTo>
                <a:lnTo>
                  <a:pt x="4152" y="190"/>
                </a:lnTo>
                <a:lnTo>
                  <a:pt x="4152" y="190"/>
                </a:lnTo>
                <a:lnTo>
                  <a:pt x="4153" y="190"/>
                </a:lnTo>
                <a:lnTo>
                  <a:pt x="4153" y="192"/>
                </a:lnTo>
                <a:lnTo>
                  <a:pt x="4153" y="203"/>
                </a:lnTo>
                <a:lnTo>
                  <a:pt x="4153" y="198"/>
                </a:lnTo>
                <a:lnTo>
                  <a:pt x="4154" y="178"/>
                </a:lnTo>
                <a:lnTo>
                  <a:pt x="4154" y="169"/>
                </a:lnTo>
                <a:lnTo>
                  <a:pt x="4155" y="151"/>
                </a:lnTo>
                <a:lnTo>
                  <a:pt x="4155" y="164"/>
                </a:lnTo>
                <a:lnTo>
                  <a:pt x="4155" y="176"/>
                </a:lnTo>
                <a:lnTo>
                  <a:pt x="4155" y="163"/>
                </a:lnTo>
                <a:lnTo>
                  <a:pt x="4156" y="163"/>
                </a:lnTo>
                <a:lnTo>
                  <a:pt x="4156" y="171"/>
                </a:lnTo>
                <a:lnTo>
                  <a:pt x="4156" y="152"/>
                </a:lnTo>
                <a:lnTo>
                  <a:pt x="4157" y="165"/>
                </a:lnTo>
                <a:lnTo>
                  <a:pt x="4157" y="157"/>
                </a:lnTo>
                <a:lnTo>
                  <a:pt x="4157" y="169"/>
                </a:lnTo>
                <a:lnTo>
                  <a:pt x="4157" y="166"/>
                </a:lnTo>
                <a:lnTo>
                  <a:pt x="4158" y="167"/>
                </a:lnTo>
                <a:lnTo>
                  <a:pt x="4158" y="149"/>
                </a:lnTo>
                <a:lnTo>
                  <a:pt x="4159" y="152"/>
                </a:lnTo>
                <a:lnTo>
                  <a:pt x="4159" y="158"/>
                </a:lnTo>
                <a:lnTo>
                  <a:pt x="4159" y="153"/>
                </a:lnTo>
                <a:lnTo>
                  <a:pt x="4159" y="149"/>
                </a:lnTo>
                <a:lnTo>
                  <a:pt x="4160" y="153"/>
                </a:lnTo>
                <a:lnTo>
                  <a:pt x="4160" y="140"/>
                </a:lnTo>
                <a:lnTo>
                  <a:pt x="4160" y="149"/>
                </a:lnTo>
                <a:lnTo>
                  <a:pt x="4161" y="167"/>
                </a:lnTo>
                <a:lnTo>
                  <a:pt x="4161" y="147"/>
                </a:lnTo>
                <a:lnTo>
                  <a:pt x="4161" y="170"/>
                </a:lnTo>
                <a:lnTo>
                  <a:pt x="4162" y="156"/>
                </a:lnTo>
                <a:lnTo>
                  <a:pt x="4162" y="161"/>
                </a:lnTo>
                <a:lnTo>
                  <a:pt x="4162" y="163"/>
                </a:lnTo>
                <a:lnTo>
                  <a:pt x="4163" y="157"/>
                </a:lnTo>
                <a:lnTo>
                  <a:pt x="4163" y="139"/>
                </a:lnTo>
                <a:lnTo>
                  <a:pt x="4163" y="141"/>
                </a:lnTo>
                <a:lnTo>
                  <a:pt x="4163" y="148"/>
                </a:lnTo>
                <a:lnTo>
                  <a:pt x="4164" y="160"/>
                </a:lnTo>
                <a:lnTo>
                  <a:pt x="4164" y="136"/>
                </a:lnTo>
                <a:lnTo>
                  <a:pt x="4164" y="149"/>
                </a:lnTo>
                <a:lnTo>
                  <a:pt x="4165" y="170"/>
                </a:lnTo>
                <a:lnTo>
                  <a:pt x="4165" y="175"/>
                </a:lnTo>
                <a:lnTo>
                  <a:pt x="4165" y="192"/>
                </a:lnTo>
                <a:lnTo>
                  <a:pt x="4166" y="199"/>
                </a:lnTo>
                <a:lnTo>
                  <a:pt x="4166" y="252"/>
                </a:lnTo>
                <a:lnTo>
                  <a:pt x="4166" y="317"/>
                </a:lnTo>
                <a:lnTo>
                  <a:pt x="4167" y="355"/>
                </a:lnTo>
                <a:lnTo>
                  <a:pt x="4167" y="330"/>
                </a:lnTo>
                <a:lnTo>
                  <a:pt x="4167" y="335"/>
                </a:lnTo>
                <a:lnTo>
                  <a:pt x="4167" y="335"/>
                </a:lnTo>
                <a:lnTo>
                  <a:pt x="4168" y="350"/>
                </a:lnTo>
                <a:lnTo>
                  <a:pt x="4168" y="312"/>
                </a:lnTo>
                <a:lnTo>
                  <a:pt x="4168" y="337"/>
                </a:lnTo>
                <a:lnTo>
                  <a:pt x="4168" y="303"/>
                </a:lnTo>
                <a:lnTo>
                  <a:pt x="4169" y="295"/>
                </a:lnTo>
                <a:lnTo>
                  <a:pt x="4169" y="265"/>
                </a:lnTo>
                <a:lnTo>
                  <a:pt x="4170" y="250"/>
                </a:lnTo>
                <a:lnTo>
                  <a:pt x="4170" y="216"/>
                </a:lnTo>
                <a:lnTo>
                  <a:pt x="4170" y="217"/>
                </a:lnTo>
                <a:lnTo>
                  <a:pt x="4170" y="227"/>
                </a:lnTo>
                <a:lnTo>
                  <a:pt x="4171" y="222"/>
                </a:lnTo>
                <a:lnTo>
                  <a:pt x="4171" y="232"/>
                </a:lnTo>
                <a:lnTo>
                  <a:pt x="4171" y="214"/>
                </a:lnTo>
                <a:lnTo>
                  <a:pt x="4172" y="237"/>
                </a:lnTo>
                <a:lnTo>
                  <a:pt x="4172" y="222"/>
                </a:lnTo>
                <a:lnTo>
                  <a:pt x="4172" y="244"/>
                </a:lnTo>
                <a:lnTo>
                  <a:pt x="4173" y="227"/>
                </a:lnTo>
                <a:lnTo>
                  <a:pt x="4173" y="249"/>
                </a:lnTo>
                <a:lnTo>
                  <a:pt x="4173" y="248"/>
                </a:lnTo>
                <a:lnTo>
                  <a:pt x="4174" y="260"/>
                </a:lnTo>
                <a:lnTo>
                  <a:pt x="4174" y="246"/>
                </a:lnTo>
                <a:lnTo>
                  <a:pt x="4174" y="240"/>
                </a:lnTo>
                <a:lnTo>
                  <a:pt x="4174" y="249"/>
                </a:lnTo>
                <a:lnTo>
                  <a:pt x="4175" y="251"/>
                </a:lnTo>
                <a:lnTo>
                  <a:pt x="4175" y="231"/>
                </a:lnTo>
                <a:lnTo>
                  <a:pt x="4175" y="243"/>
                </a:lnTo>
                <a:lnTo>
                  <a:pt x="4176" y="258"/>
                </a:lnTo>
                <a:lnTo>
                  <a:pt x="4176" y="274"/>
                </a:lnTo>
                <a:lnTo>
                  <a:pt x="4176" y="254"/>
                </a:lnTo>
                <a:lnTo>
                  <a:pt x="4177" y="245"/>
                </a:lnTo>
                <a:lnTo>
                  <a:pt x="4177" y="229"/>
                </a:lnTo>
                <a:lnTo>
                  <a:pt x="4177" y="240"/>
                </a:lnTo>
                <a:lnTo>
                  <a:pt x="4178" y="244"/>
                </a:lnTo>
                <a:lnTo>
                  <a:pt x="4178" y="236"/>
                </a:lnTo>
                <a:lnTo>
                  <a:pt x="4178" y="189"/>
                </a:lnTo>
                <a:lnTo>
                  <a:pt x="4178" y="195"/>
                </a:lnTo>
                <a:lnTo>
                  <a:pt x="4179" y="194"/>
                </a:lnTo>
                <a:lnTo>
                  <a:pt x="4179" y="208"/>
                </a:lnTo>
                <a:lnTo>
                  <a:pt x="4180" y="217"/>
                </a:lnTo>
                <a:lnTo>
                  <a:pt x="4180" y="228"/>
                </a:lnTo>
                <a:lnTo>
                  <a:pt x="4180" y="227"/>
                </a:lnTo>
                <a:lnTo>
                  <a:pt x="4180" y="216"/>
                </a:lnTo>
                <a:lnTo>
                  <a:pt x="4181" y="220"/>
                </a:lnTo>
                <a:lnTo>
                  <a:pt x="4181" y="238"/>
                </a:lnTo>
                <a:lnTo>
                  <a:pt x="4181" y="251"/>
                </a:lnTo>
                <a:lnTo>
                  <a:pt x="4181" y="262"/>
                </a:lnTo>
                <a:lnTo>
                  <a:pt x="4182" y="250"/>
                </a:lnTo>
                <a:lnTo>
                  <a:pt x="4182" y="266"/>
                </a:lnTo>
                <a:lnTo>
                  <a:pt x="4182" y="240"/>
                </a:lnTo>
                <a:lnTo>
                  <a:pt x="4183" y="247"/>
                </a:lnTo>
                <a:lnTo>
                  <a:pt x="4183" y="250"/>
                </a:lnTo>
                <a:lnTo>
                  <a:pt x="4184" y="245"/>
                </a:lnTo>
                <a:lnTo>
                  <a:pt x="4184" y="242"/>
                </a:lnTo>
                <a:lnTo>
                  <a:pt x="4184" y="260"/>
                </a:lnTo>
                <a:lnTo>
                  <a:pt x="4184" y="275"/>
                </a:lnTo>
                <a:lnTo>
                  <a:pt x="4185" y="281"/>
                </a:lnTo>
                <a:lnTo>
                  <a:pt x="4185" y="289"/>
                </a:lnTo>
                <a:lnTo>
                  <a:pt x="4185" y="264"/>
                </a:lnTo>
                <a:lnTo>
                  <a:pt x="4185" y="232"/>
                </a:lnTo>
                <a:lnTo>
                  <a:pt x="4186" y="229"/>
                </a:lnTo>
                <a:lnTo>
                  <a:pt x="4186" y="235"/>
                </a:lnTo>
                <a:lnTo>
                  <a:pt x="4186" y="224"/>
                </a:lnTo>
                <a:lnTo>
                  <a:pt x="4187" y="216"/>
                </a:lnTo>
                <a:lnTo>
                  <a:pt x="4187" y="218"/>
                </a:lnTo>
                <a:lnTo>
                  <a:pt x="4187" y="246"/>
                </a:lnTo>
                <a:lnTo>
                  <a:pt x="4188" y="240"/>
                </a:lnTo>
                <a:lnTo>
                  <a:pt x="4188" y="247"/>
                </a:lnTo>
                <a:lnTo>
                  <a:pt x="4188" y="246"/>
                </a:lnTo>
                <a:lnTo>
                  <a:pt x="4189" y="241"/>
                </a:lnTo>
                <a:lnTo>
                  <a:pt x="4189" y="248"/>
                </a:lnTo>
                <a:lnTo>
                  <a:pt x="4189" y="256"/>
                </a:lnTo>
                <a:lnTo>
                  <a:pt x="4189" y="255"/>
                </a:lnTo>
                <a:lnTo>
                  <a:pt x="4190" y="260"/>
                </a:lnTo>
                <a:lnTo>
                  <a:pt x="4190" y="270"/>
                </a:lnTo>
                <a:lnTo>
                  <a:pt x="4191" y="249"/>
                </a:lnTo>
                <a:lnTo>
                  <a:pt x="4191" y="232"/>
                </a:lnTo>
                <a:lnTo>
                  <a:pt x="4191" y="228"/>
                </a:lnTo>
                <a:lnTo>
                  <a:pt x="4191" y="214"/>
                </a:lnTo>
                <a:lnTo>
                  <a:pt x="4192" y="218"/>
                </a:lnTo>
                <a:lnTo>
                  <a:pt x="4192" y="235"/>
                </a:lnTo>
                <a:lnTo>
                  <a:pt x="4192" y="254"/>
                </a:lnTo>
                <a:lnTo>
                  <a:pt x="4193" y="239"/>
                </a:lnTo>
                <a:lnTo>
                  <a:pt x="4193" y="250"/>
                </a:lnTo>
                <a:lnTo>
                  <a:pt x="4193" y="249"/>
                </a:lnTo>
                <a:lnTo>
                  <a:pt x="4193" y="258"/>
                </a:lnTo>
                <a:lnTo>
                  <a:pt x="4194" y="222"/>
                </a:lnTo>
                <a:lnTo>
                  <a:pt x="4194" y="218"/>
                </a:lnTo>
                <a:lnTo>
                  <a:pt x="4195" y="224"/>
                </a:lnTo>
                <a:lnTo>
                  <a:pt x="4195" y="248"/>
                </a:lnTo>
                <a:lnTo>
                  <a:pt x="4195" y="259"/>
                </a:lnTo>
                <a:lnTo>
                  <a:pt x="4195" y="241"/>
                </a:lnTo>
                <a:lnTo>
                  <a:pt x="4196" y="223"/>
                </a:lnTo>
                <a:lnTo>
                  <a:pt x="4196" y="180"/>
                </a:lnTo>
                <a:lnTo>
                  <a:pt x="4196" y="186"/>
                </a:lnTo>
                <a:lnTo>
                  <a:pt x="4196" y="174"/>
                </a:lnTo>
                <a:lnTo>
                  <a:pt x="4197" y="177"/>
                </a:lnTo>
                <a:lnTo>
                  <a:pt x="4197" y="182"/>
                </a:lnTo>
                <a:lnTo>
                  <a:pt x="4197" y="172"/>
                </a:lnTo>
                <a:lnTo>
                  <a:pt x="4198" y="174"/>
                </a:lnTo>
                <a:lnTo>
                  <a:pt x="4198" y="184"/>
                </a:lnTo>
                <a:lnTo>
                  <a:pt x="4198" y="196"/>
                </a:lnTo>
                <a:lnTo>
                  <a:pt x="4199" y="188"/>
                </a:lnTo>
                <a:lnTo>
                  <a:pt x="4199" y="180"/>
                </a:lnTo>
                <a:lnTo>
                  <a:pt x="4199" y="180"/>
                </a:lnTo>
                <a:lnTo>
                  <a:pt x="4200" y="195"/>
                </a:lnTo>
                <a:lnTo>
                  <a:pt x="4200" y="203"/>
                </a:lnTo>
                <a:lnTo>
                  <a:pt x="4200" y="223"/>
                </a:lnTo>
                <a:lnTo>
                  <a:pt x="4200" y="219"/>
                </a:lnTo>
                <a:lnTo>
                  <a:pt x="4201" y="254"/>
                </a:lnTo>
                <a:lnTo>
                  <a:pt x="4201" y="300"/>
                </a:lnTo>
                <a:lnTo>
                  <a:pt x="4202" y="311"/>
                </a:lnTo>
                <a:lnTo>
                  <a:pt x="4202" y="304"/>
                </a:lnTo>
                <a:lnTo>
                  <a:pt x="4202" y="311"/>
                </a:lnTo>
                <a:lnTo>
                  <a:pt x="4202" y="313"/>
                </a:lnTo>
                <a:lnTo>
                  <a:pt x="4203" y="305"/>
                </a:lnTo>
                <a:lnTo>
                  <a:pt x="4203" y="264"/>
                </a:lnTo>
                <a:lnTo>
                  <a:pt x="4203" y="264"/>
                </a:lnTo>
                <a:lnTo>
                  <a:pt x="4204" y="270"/>
                </a:lnTo>
                <a:lnTo>
                  <a:pt x="4204" y="235"/>
                </a:lnTo>
                <a:lnTo>
                  <a:pt x="4204" y="217"/>
                </a:lnTo>
                <a:lnTo>
                  <a:pt x="4204" y="203"/>
                </a:lnTo>
                <a:lnTo>
                  <a:pt x="4205" y="204"/>
                </a:lnTo>
                <a:lnTo>
                  <a:pt x="4205" y="204"/>
                </a:lnTo>
                <a:lnTo>
                  <a:pt x="4206" y="205"/>
                </a:lnTo>
                <a:lnTo>
                  <a:pt x="4206" y="226"/>
                </a:lnTo>
                <a:lnTo>
                  <a:pt x="4206" y="226"/>
                </a:lnTo>
                <a:lnTo>
                  <a:pt x="4206" y="229"/>
                </a:lnTo>
                <a:lnTo>
                  <a:pt x="4207" y="250"/>
                </a:lnTo>
                <a:lnTo>
                  <a:pt x="4207" y="236"/>
                </a:lnTo>
                <a:lnTo>
                  <a:pt x="4207" y="242"/>
                </a:lnTo>
                <a:lnTo>
                  <a:pt x="4208" y="229"/>
                </a:lnTo>
                <a:lnTo>
                  <a:pt x="4208" y="278"/>
                </a:lnTo>
                <a:lnTo>
                  <a:pt x="4208" y="274"/>
                </a:lnTo>
                <a:lnTo>
                  <a:pt x="4208" y="281"/>
                </a:lnTo>
                <a:lnTo>
                  <a:pt x="4209" y="272"/>
                </a:lnTo>
                <a:lnTo>
                  <a:pt x="4209" y="300"/>
                </a:lnTo>
                <a:lnTo>
                  <a:pt x="4210" y="311"/>
                </a:lnTo>
                <a:lnTo>
                  <a:pt x="4210" y="338"/>
                </a:lnTo>
                <a:lnTo>
                  <a:pt x="4210" y="348"/>
                </a:lnTo>
                <a:lnTo>
                  <a:pt x="4210" y="338"/>
                </a:lnTo>
                <a:lnTo>
                  <a:pt x="4211" y="329"/>
                </a:lnTo>
                <a:lnTo>
                  <a:pt x="4211" y="369"/>
                </a:lnTo>
                <a:lnTo>
                  <a:pt x="4211" y="352"/>
                </a:lnTo>
                <a:lnTo>
                  <a:pt x="4211" y="364"/>
                </a:lnTo>
                <a:lnTo>
                  <a:pt x="4212" y="375"/>
                </a:lnTo>
                <a:lnTo>
                  <a:pt x="4212" y="364"/>
                </a:lnTo>
                <a:lnTo>
                  <a:pt x="4213" y="289"/>
                </a:lnTo>
                <a:lnTo>
                  <a:pt x="4213" y="184"/>
                </a:lnTo>
                <a:lnTo>
                  <a:pt x="4213" y="147"/>
                </a:lnTo>
                <a:lnTo>
                  <a:pt x="4213" y="157"/>
                </a:lnTo>
                <a:lnTo>
                  <a:pt x="4214" y="158"/>
                </a:lnTo>
                <a:lnTo>
                  <a:pt x="4214" y="152"/>
                </a:lnTo>
                <a:lnTo>
                  <a:pt x="4214" y="129"/>
                </a:lnTo>
                <a:lnTo>
                  <a:pt x="4215" y="128"/>
                </a:lnTo>
                <a:lnTo>
                  <a:pt x="4215" y="113"/>
                </a:lnTo>
                <a:lnTo>
                  <a:pt x="4215" y="139"/>
                </a:lnTo>
                <a:lnTo>
                  <a:pt x="4215" y="152"/>
                </a:lnTo>
                <a:lnTo>
                  <a:pt x="4216" y="169"/>
                </a:lnTo>
                <a:lnTo>
                  <a:pt x="4216" y="214"/>
                </a:lnTo>
                <a:lnTo>
                  <a:pt x="4217" y="278"/>
                </a:lnTo>
                <a:lnTo>
                  <a:pt x="4217" y="318"/>
                </a:lnTo>
                <a:lnTo>
                  <a:pt x="4217" y="313"/>
                </a:lnTo>
                <a:lnTo>
                  <a:pt x="4217" y="331"/>
                </a:lnTo>
                <a:lnTo>
                  <a:pt x="4218" y="323"/>
                </a:lnTo>
                <a:lnTo>
                  <a:pt x="4218" y="291"/>
                </a:lnTo>
                <a:lnTo>
                  <a:pt x="4218" y="293"/>
                </a:lnTo>
                <a:lnTo>
                  <a:pt x="4219" y="299"/>
                </a:lnTo>
                <a:lnTo>
                  <a:pt x="4219" y="291"/>
                </a:lnTo>
                <a:lnTo>
                  <a:pt x="4219" y="291"/>
                </a:lnTo>
                <a:lnTo>
                  <a:pt x="4219" y="305"/>
                </a:lnTo>
                <a:lnTo>
                  <a:pt x="4220" y="303"/>
                </a:lnTo>
                <a:lnTo>
                  <a:pt x="4220" y="306"/>
                </a:lnTo>
                <a:lnTo>
                  <a:pt x="4221" y="305"/>
                </a:lnTo>
                <a:lnTo>
                  <a:pt x="4221" y="275"/>
                </a:lnTo>
                <a:lnTo>
                  <a:pt x="4221" y="237"/>
                </a:lnTo>
                <a:lnTo>
                  <a:pt x="4221" y="220"/>
                </a:lnTo>
                <a:lnTo>
                  <a:pt x="4222" y="214"/>
                </a:lnTo>
                <a:lnTo>
                  <a:pt x="4222" y="188"/>
                </a:lnTo>
                <a:lnTo>
                  <a:pt x="4222" y="180"/>
                </a:lnTo>
                <a:lnTo>
                  <a:pt x="4222" y="195"/>
                </a:lnTo>
                <a:lnTo>
                  <a:pt x="4223" y="197"/>
                </a:lnTo>
                <a:lnTo>
                  <a:pt x="4223" y="210"/>
                </a:lnTo>
                <a:lnTo>
                  <a:pt x="4224" y="215"/>
                </a:lnTo>
                <a:lnTo>
                  <a:pt x="4224" y="225"/>
                </a:lnTo>
                <a:lnTo>
                  <a:pt x="4224" y="239"/>
                </a:lnTo>
                <a:lnTo>
                  <a:pt x="4225" y="225"/>
                </a:lnTo>
                <a:lnTo>
                  <a:pt x="4225" y="237"/>
                </a:lnTo>
                <a:lnTo>
                  <a:pt x="4225" y="240"/>
                </a:lnTo>
                <a:lnTo>
                  <a:pt x="4225" y="241"/>
                </a:lnTo>
                <a:lnTo>
                  <a:pt x="4226" y="263"/>
                </a:lnTo>
                <a:lnTo>
                  <a:pt x="4226" y="242"/>
                </a:lnTo>
                <a:lnTo>
                  <a:pt x="4226" y="243"/>
                </a:lnTo>
                <a:lnTo>
                  <a:pt x="4226" y="247"/>
                </a:lnTo>
                <a:lnTo>
                  <a:pt x="4227" y="225"/>
                </a:lnTo>
                <a:lnTo>
                  <a:pt x="4227" y="208"/>
                </a:lnTo>
                <a:lnTo>
                  <a:pt x="4228" y="190"/>
                </a:lnTo>
                <a:lnTo>
                  <a:pt x="4228" y="216"/>
                </a:lnTo>
                <a:lnTo>
                  <a:pt x="4228" y="220"/>
                </a:lnTo>
                <a:lnTo>
                  <a:pt x="4228" y="262"/>
                </a:lnTo>
                <a:lnTo>
                  <a:pt x="4229" y="298"/>
                </a:lnTo>
                <a:lnTo>
                  <a:pt x="4229" y="322"/>
                </a:lnTo>
                <a:lnTo>
                  <a:pt x="4229" y="337"/>
                </a:lnTo>
                <a:lnTo>
                  <a:pt x="4230" y="364"/>
                </a:lnTo>
                <a:lnTo>
                  <a:pt x="4230" y="361"/>
                </a:lnTo>
                <a:lnTo>
                  <a:pt x="4230" y="362"/>
                </a:lnTo>
                <a:lnTo>
                  <a:pt x="4230" y="398"/>
                </a:lnTo>
                <a:lnTo>
                  <a:pt x="4231" y="395"/>
                </a:lnTo>
                <a:lnTo>
                  <a:pt x="4231" y="388"/>
                </a:lnTo>
                <a:lnTo>
                  <a:pt x="4232" y="399"/>
                </a:lnTo>
                <a:lnTo>
                  <a:pt x="4232" y="394"/>
                </a:lnTo>
                <a:lnTo>
                  <a:pt x="4232" y="386"/>
                </a:lnTo>
                <a:lnTo>
                  <a:pt x="4232" y="384"/>
                </a:lnTo>
                <a:lnTo>
                  <a:pt x="4233" y="372"/>
                </a:lnTo>
                <a:lnTo>
                  <a:pt x="4233" y="385"/>
                </a:lnTo>
                <a:lnTo>
                  <a:pt x="4233" y="363"/>
                </a:lnTo>
                <a:lnTo>
                  <a:pt x="4234" y="367"/>
                </a:lnTo>
                <a:lnTo>
                  <a:pt x="4234" y="366"/>
                </a:lnTo>
                <a:lnTo>
                  <a:pt x="4234" y="339"/>
                </a:lnTo>
                <a:lnTo>
                  <a:pt x="4235" y="351"/>
                </a:lnTo>
                <a:lnTo>
                  <a:pt x="4235" y="386"/>
                </a:lnTo>
                <a:lnTo>
                  <a:pt x="4235" y="390"/>
                </a:lnTo>
                <a:lnTo>
                  <a:pt x="4236" y="392"/>
                </a:lnTo>
                <a:lnTo>
                  <a:pt x="4236" y="384"/>
                </a:lnTo>
                <a:lnTo>
                  <a:pt x="4236" y="384"/>
                </a:lnTo>
                <a:lnTo>
                  <a:pt x="4236" y="382"/>
                </a:lnTo>
                <a:lnTo>
                  <a:pt x="4237" y="380"/>
                </a:lnTo>
                <a:lnTo>
                  <a:pt x="4237" y="353"/>
                </a:lnTo>
                <a:lnTo>
                  <a:pt x="4237" y="334"/>
                </a:lnTo>
                <a:lnTo>
                  <a:pt x="4237" y="273"/>
                </a:lnTo>
                <a:lnTo>
                  <a:pt x="4238" y="241"/>
                </a:lnTo>
                <a:lnTo>
                  <a:pt x="4238" y="228"/>
                </a:lnTo>
                <a:lnTo>
                  <a:pt x="4239" y="227"/>
                </a:lnTo>
                <a:lnTo>
                  <a:pt x="4239" y="221"/>
                </a:lnTo>
                <a:lnTo>
                  <a:pt x="4239" y="211"/>
                </a:lnTo>
                <a:lnTo>
                  <a:pt x="4239" y="228"/>
                </a:lnTo>
                <a:lnTo>
                  <a:pt x="4240" y="224"/>
                </a:lnTo>
                <a:lnTo>
                  <a:pt x="4240" y="215"/>
                </a:lnTo>
                <a:lnTo>
                  <a:pt x="4240" y="226"/>
                </a:lnTo>
                <a:lnTo>
                  <a:pt x="4241" y="202"/>
                </a:lnTo>
                <a:lnTo>
                  <a:pt x="4241" y="236"/>
                </a:lnTo>
                <a:lnTo>
                  <a:pt x="4241" y="215"/>
                </a:lnTo>
                <a:lnTo>
                  <a:pt x="4241" y="221"/>
                </a:lnTo>
                <a:lnTo>
                  <a:pt x="4242" y="228"/>
                </a:lnTo>
                <a:lnTo>
                  <a:pt x="4242" y="242"/>
                </a:lnTo>
                <a:lnTo>
                  <a:pt x="4243" y="221"/>
                </a:lnTo>
                <a:lnTo>
                  <a:pt x="4243" y="211"/>
                </a:lnTo>
                <a:lnTo>
                  <a:pt x="4243" y="212"/>
                </a:lnTo>
                <a:lnTo>
                  <a:pt x="4243" y="210"/>
                </a:lnTo>
                <a:lnTo>
                  <a:pt x="4244" y="190"/>
                </a:lnTo>
                <a:lnTo>
                  <a:pt x="4244" y="239"/>
                </a:lnTo>
                <a:lnTo>
                  <a:pt x="4244" y="276"/>
                </a:lnTo>
                <a:lnTo>
                  <a:pt x="4245" y="311"/>
                </a:lnTo>
                <a:lnTo>
                  <a:pt x="4245" y="344"/>
                </a:lnTo>
                <a:lnTo>
                  <a:pt x="4245" y="342"/>
                </a:lnTo>
                <a:lnTo>
                  <a:pt x="4246" y="345"/>
                </a:lnTo>
                <a:lnTo>
                  <a:pt x="4246" y="351"/>
                </a:lnTo>
                <a:lnTo>
                  <a:pt x="4246" y="377"/>
                </a:lnTo>
                <a:lnTo>
                  <a:pt x="4247" y="376"/>
                </a:lnTo>
                <a:lnTo>
                  <a:pt x="4247" y="358"/>
                </a:lnTo>
                <a:lnTo>
                  <a:pt x="4247" y="280"/>
                </a:lnTo>
                <a:lnTo>
                  <a:pt x="4247" y="258"/>
                </a:lnTo>
                <a:lnTo>
                  <a:pt x="4248" y="246"/>
                </a:lnTo>
                <a:lnTo>
                  <a:pt x="4248" y="259"/>
                </a:lnTo>
                <a:lnTo>
                  <a:pt x="4248" y="267"/>
                </a:lnTo>
                <a:lnTo>
                  <a:pt x="4249" y="254"/>
                </a:lnTo>
                <a:lnTo>
                  <a:pt x="4249" y="275"/>
                </a:lnTo>
                <a:lnTo>
                  <a:pt x="4249" y="266"/>
                </a:lnTo>
                <a:lnTo>
                  <a:pt x="4250" y="258"/>
                </a:lnTo>
                <a:lnTo>
                  <a:pt x="4250" y="262"/>
                </a:lnTo>
                <a:lnTo>
                  <a:pt x="4250" y="269"/>
                </a:lnTo>
                <a:lnTo>
                  <a:pt x="4251" y="271"/>
                </a:lnTo>
                <a:lnTo>
                  <a:pt x="4251" y="281"/>
                </a:lnTo>
                <a:lnTo>
                  <a:pt x="4251" y="277"/>
                </a:lnTo>
                <a:lnTo>
                  <a:pt x="4251" y="286"/>
                </a:lnTo>
                <a:lnTo>
                  <a:pt x="4252" y="264"/>
                </a:lnTo>
                <a:lnTo>
                  <a:pt x="4252" y="249"/>
                </a:lnTo>
                <a:lnTo>
                  <a:pt x="4253" y="255"/>
                </a:lnTo>
                <a:lnTo>
                  <a:pt x="4253" y="270"/>
                </a:lnTo>
                <a:lnTo>
                  <a:pt x="4253" y="312"/>
                </a:lnTo>
                <a:lnTo>
                  <a:pt x="4253" y="299"/>
                </a:lnTo>
                <a:lnTo>
                  <a:pt x="4254" y="272"/>
                </a:lnTo>
                <a:lnTo>
                  <a:pt x="4254" y="281"/>
                </a:lnTo>
                <a:lnTo>
                  <a:pt x="4254" y="278"/>
                </a:lnTo>
                <a:lnTo>
                  <a:pt x="4254" y="274"/>
                </a:lnTo>
                <a:lnTo>
                  <a:pt x="4255" y="262"/>
                </a:lnTo>
                <a:lnTo>
                  <a:pt x="4255" y="268"/>
                </a:lnTo>
                <a:lnTo>
                  <a:pt x="4255" y="271"/>
                </a:lnTo>
                <a:lnTo>
                  <a:pt x="4256" y="239"/>
                </a:lnTo>
                <a:lnTo>
                  <a:pt x="4256" y="244"/>
                </a:lnTo>
                <a:lnTo>
                  <a:pt x="4256" y="254"/>
                </a:lnTo>
                <a:lnTo>
                  <a:pt x="4257" y="240"/>
                </a:lnTo>
                <a:lnTo>
                  <a:pt x="4257" y="222"/>
                </a:lnTo>
                <a:lnTo>
                  <a:pt x="4257" y="198"/>
                </a:lnTo>
                <a:lnTo>
                  <a:pt x="4258" y="234"/>
                </a:lnTo>
                <a:lnTo>
                  <a:pt x="4258" y="225"/>
                </a:lnTo>
                <a:lnTo>
                  <a:pt x="4258" y="216"/>
                </a:lnTo>
                <a:lnTo>
                  <a:pt x="4258" y="197"/>
                </a:lnTo>
                <a:lnTo>
                  <a:pt x="4259" y="186"/>
                </a:lnTo>
                <a:lnTo>
                  <a:pt x="4259" y="165"/>
                </a:lnTo>
                <a:lnTo>
                  <a:pt x="4259" y="175"/>
                </a:lnTo>
                <a:lnTo>
                  <a:pt x="4260" y="187"/>
                </a:lnTo>
                <a:lnTo>
                  <a:pt x="4260" y="185"/>
                </a:lnTo>
                <a:lnTo>
                  <a:pt x="4260" y="208"/>
                </a:lnTo>
                <a:lnTo>
                  <a:pt x="4261" y="221"/>
                </a:lnTo>
                <a:lnTo>
                  <a:pt x="4261" y="258"/>
                </a:lnTo>
                <a:lnTo>
                  <a:pt x="4261" y="266"/>
                </a:lnTo>
                <a:lnTo>
                  <a:pt x="4262" y="264"/>
                </a:lnTo>
                <a:lnTo>
                  <a:pt x="4262" y="276"/>
                </a:lnTo>
                <a:lnTo>
                  <a:pt x="4262" y="277"/>
                </a:lnTo>
                <a:lnTo>
                  <a:pt x="4262" y="295"/>
                </a:lnTo>
                <a:lnTo>
                  <a:pt x="4263" y="297"/>
                </a:lnTo>
                <a:lnTo>
                  <a:pt x="4263" y="344"/>
                </a:lnTo>
                <a:lnTo>
                  <a:pt x="4264" y="342"/>
                </a:lnTo>
                <a:lnTo>
                  <a:pt x="4264" y="350"/>
                </a:lnTo>
                <a:lnTo>
                  <a:pt x="4264" y="344"/>
                </a:lnTo>
                <a:lnTo>
                  <a:pt x="4264" y="345"/>
                </a:lnTo>
                <a:lnTo>
                  <a:pt x="4265" y="345"/>
                </a:lnTo>
                <a:lnTo>
                  <a:pt x="4265" y="344"/>
                </a:lnTo>
                <a:lnTo>
                  <a:pt x="4265" y="350"/>
                </a:lnTo>
                <a:lnTo>
                  <a:pt x="4266" y="368"/>
                </a:lnTo>
                <a:lnTo>
                  <a:pt x="4266" y="336"/>
                </a:lnTo>
                <a:lnTo>
                  <a:pt x="4266" y="344"/>
                </a:lnTo>
                <a:lnTo>
                  <a:pt x="4266" y="347"/>
                </a:lnTo>
                <a:lnTo>
                  <a:pt x="4267" y="357"/>
                </a:lnTo>
                <a:lnTo>
                  <a:pt x="4267" y="369"/>
                </a:lnTo>
                <a:lnTo>
                  <a:pt x="4268" y="345"/>
                </a:lnTo>
                <a:lnTo>
                  <a:pt x="4268" y="371"/>
                </a:lnTo>
                <a:lnTo>
                  <a:pt x="4268" y="346"/>
                </a:lnTo>
                <a:lnTo>
                  <a:pt x="4268" y="336"/>
                </a:lnTo>
                <a:lnTo>
                  <a:pt x="4269" y="293"/>
                </a:lnTo>
                <a:lnTo>
                  <a:pt x="4269" y="290"/>
                </a:lnTo>
                <a:lnTo>
                  <a:pt x="4269" y="312"/>
                </a:lnTo>
                <a:lnTo>
                  <a:pt x="4269" y="314"/>
                </a:lnTo>
                <a:lnTo>
                  <a:pt x="4270" y="316"/>
                </a:lnTo>
                <a:lnTo>
                  <a:pt x="4270" y="328"/>
                </a:lnTo>
                <a:lnTo>
                  <a:pt x="4270" y="319"/>
                </a:lnTo>
                <a:lnTo>
                  <a:pt x="4271" y="318"/>
                </a:lnTo>
                <a:lnTo>
                  <a:pt x="4271" y="329"/>
                </a:lnTo>
                <a:lnTo>
                  <a:pt x="4271" y="317"/>
                </a:lnTo>
                <a:lnTo>
                  <a:pt x="4272" y="300"/>
                </a:lnTo>
                <a:lnTo>
                  <a:pt x="4272" y="292"/>
                </a:lnTo>
                <a:lnTo>
                  <a:pt x="4272" y="312"/>
                </a:lnTo>
                <a:lnTo>
                  <a:pt x="4273" y="301"/>
                </a:lnTo>
                <a:lnTo>
                  <a:pt x="4273" y="303"/>
                </a:lnTo>
                <a:lnTo>
                  <a:pt x="4273" y="327"/>
                </a:lnTo>
                <a:lnTo>
                  <a:pt x="4273" y="309"/>
                </a:lnTo>
                <a:lnTo>
                  <a:pt x="4274" y="312"/>
                </a:lnTo>
                <a:lnTo>
                  <a:pt x="4274" y="309"/>
                </a:lnTo>
                <a:lnTo>
                  <a:pt x="4275" y="305"/>
                </a:lnTo>
                <a:lnTo>
                  <a:pt x="4275" y="323"/>
                </a:lnTo>
                <a:lnTo>
                  <a:pt x="4275" y="303"/>
                </a:lnTo>
                <a:lnTo>
                  <a:pt x="4275" y="301"/>
                </a:lnTo>
                <a:lnTo>
                  <a:pt x="4276" y="287"/>
                </a:lnTo>
                <a:lnTo>
                  <a:pt x="4276" y="282"/>
                </a:lnTo>
                <a:lnTo>
                  <a:pt x="4276" y="266"/>
                </a:lnTo>
                <a:lnTo>
                  <a:pt x="4277" y="277"/>
                </a:lnTo>
                <a:lnTo>
                  <a:pt x="4277" y="270"/>
                </a:lnTo>
                <a:lnTo>
                  <a:pt x="4277" y="255"/>
                </a:lnTo>
                <a:lnTo>
                  <a:pt x="4277" y="274"/>
                </a:lnTo>
                <a:lnTo>
                  <a:pt x="4278" y="256"/>
                </a:lnTo>
                <a:lnTo>
                  <a:pt x="4278" y="266"/>
                </a:lnTo>
                <a:lnTo>
                  <a:pt x="4279" y="255"/>
                </a:lnTo>
                <a:lnTo>
                  <a:pt x="4279" y="244"/>
                </a:lnTo>
                <a:lnTo>
                  <a:pt x="4279" y="260"/>
                </a:lnTo>
                <a:lnTo>
                  <a:pt x="4279" y="247"/>
                </a:lnTo>
                <a:lnTo>
                  <a:pt x="4280" y="256"/>
                </a:lnTo>
                <a:lnTo>
                  <a:pt x="4280" y="249"/>
                </a:lnTo>
                <a:lnTo>
                  <a:pt x="4280" y="261"/>
                </a:lnTo>
                <a:lnTo>
                  <a:pt x="4280" y="254"/>
                </a:lnTo>
                <a:lnTo>
                  <a:pt x="4281" y="266"/>
                </a:lnTo>
                <a:lnTo>
                  <a:pt x="4281" y="254"/>
                </a:lnTo>
                <a:lnTo>
                  <a:pt x="4281" y="265"/>
                </a:lnTo>
                <a:lnTo>
                  <a:pt x="4282" y="236"/>
                </a:lnTo>
                <a:lnTo>
                  <a:pt x="4282" y="230"/>
                </a:lnTo>
                <a:lnTo>
                  <a:pt x="4282" y="227"/>
                </a:lnTo>
                <a:lnTo>
                  <a:pt x="4283" y="246"/>
                </a:lnTo>
                <a:lnTo>
                  <a:pt x="4283" y="247"/>
                </a:lnTo>
                <a:lnTo>
                  <a:pt x="4283" y="238"/>
                </a:lnTo>
                <a:lnTo>
                  <a:pt x="4284" y="236"/>
                </a:lnTo>
                <a:lnTo>
                  <a:pt x="4284" y="217"/>
                </a:lnTo>
                <a:lnTo>
                  <a:pt x="4284" y="254"/>
                </a:lnTo>
                <a:lnTo>
                  <a:pt x="4284" y="270"/>
                </a:lnTo>
                <a:lnTo>
                  <a:pt x="4285" y="263"/>
                </a:lnTo>
                <a:lnTo>
                  <a:pt x="4285" y="289"/>
                </a:lnTo>
                <a:lnTo>
                  <a:pt x="4286" y="309"/>
                </a:lnTo>
                <a:lnTo>
                  <a:pt x="4286" y="325"/>
                </a:lnTo>
                <a:lnTo>
                  <a:pt x="4286" y="315"/>
                </a:lnTo>
                <a:lnTo>
                  <a:pt x="4286" y="309"/>
                </a:lnTo>
                <a:lnTo>
                  <a:pt x="4287" y="308"/>
                </a:lnTo>
                <a:lnTo>
                  <a:pt x="4287" y="286"/>
                </a:lnTo>
                <a:lnTo>
                  <a:pt x="4287" y="289"/>
                </a:lnTo>
                <a:lnTo>
                  <a:pt x="4288" y="295"/>
                </a:lnTo>
                <a:lnTo>
                  <a:pt x="4288" y="295"/>
                </a:lnTo>
                <a:lnTo>
                  <a:pt x="4288" y="286"/>
                </a:lnTo>
                <a:lnTo>
                  <a:pt x="4288" y="285"/>
                </a:lnTo>
                <a:lnTo>
                  <a:pt x="4289" y="287"/>
                </a:lnTo>
                <a:lnTo>
                  <a:pt x="4289" y="295"/>
                </a:lnTo>
                <a:lnTo>
                  <a:pt x="4290" y="289"/>
                </a:lnTo>
                <a:lnTo>
                  <a:pt x="4290" y="283"/>
                </a:lnTo>
                <a:lnTo>
                  <a:pt x="4290" y="290"/>
                </a:lnTo>
                <a:lnTo>
                  <a:pt x="4290" y="264"/>
                </a:lnTo>
                <a:lnTo>
                  <a:pt x="4291" y="290"/>
                </a:lnTo>
                <a:lnTo>
                  <a:pt x="4291" y="265"/>
                </a:lnTo>
                <a:lnTo>
                  <a:pt x="4291" y="270"/>
                </a:lnTo>
                <a:lnTo>
                  <a:pt x="4292" y="261"/>
                </a:lnTo>
                <a:lnTo>
                  <a:pt x="4292" y="267"/>
                </a:lnTo>
                <a:lnTo>
                  <a:pt x="4292" y="246"/>
                </a:lnTo>
                <a:lnTo>
                  <a:pt x="4292" y="238"/>
                </a:lnTo>
                <a:lnTo>
                  <a:pt x="4293" y="246"/>
                </a:lnTo>
                <a:lnTo>
                  <a:pt x="4293" y="251"/>
                </a:lnTo>
                <a:lnTo>
                  <a:pt x="4294" y="264"/>
                </a:lnTo>
                <a:lnTo>
                  <a:pt x="4294" y="263"/>
                </a:lnTo>
                <a:lnTo>
                  <a:pt x="4294" y="263"/>
                </a:lnTo>
                <a:lnTo>
                  <a:pt x="4294" y="275"/>
                </a:lnTo>
                <a:lnTo>
                  <a:pt x="4295" y="285"/>
                </a:lnTo>
                <a:lnTo>
                  <a:pt x="4295" y="285"/>
                </a:lnTo>
                <a:lnTo>
                  <a:pt x="4295" y="271"/>
                </a:lnTo>
                <a:lnTo>
                  <a:pt x="4295" y="262"/>
                </a:lnTo>
                <a:lnTo>
                  <a:pt x="4296" y="265"/>
                </a:lnTo>
                <a:lnTo>
                  <a:pt x="4296" y="301"/>
                </a:lnTo>
                <a:lnTo>
                  <a:pt x="4297" y="281"/>
                </a:lnTo>
                <a:lnTo>
                  <a:pt x="4297" y="270"/>
                </a:lnTo>
                <a:lnTo>
                  <a:pt x="4297" y="284"/>
                </a:lnTo>
                <a:lnTo>
                  <a:pt x="4297" y="280"/>
                </a:lnTo>
                <a:lnTo>
                  <a:pt x="4298" y="285"/>
                </a:lnTo>
                <a:lnTo>
                  <a:pt x="4298" y="280"/>
                </a:lnTo>
                <a:lnTo>
                  <a:pt x="4298" y="254"/>
                </a:lnTo>
                <a:lnTo>
                  <a:pt x="4299" y="267"/>
                </a:lnTo>
                <a:lnTo>
                  <a:pt x="4299" y="268"/>
                </a:lnTo>
                <a:lnTo>
                  <a:pt x="4299" y="269"/>
                </a:lnTo>
                <a:lnTo>
                  <a:pt x="4299" y="278"/>
                </a:lnTo>
                <a:lnTo>
                  <a:pt x="4300" y="253"/>
                </a:lnTo>
                <a:lnTo>
                  <a:pt x="4300" y="269"/>
                </a:lnTo>
                <a:lnTo>
                  <a:pt x="4301" y="266"/>
                </a:lnTo>
                <a:lnTo>
                  <a:pt x="4301" y="266"/>
                </a:lnTo>
                <a:lnTo>
                  <a:pt x="4301" y="281"/>
                </a:lnTo>
                <a:lnTo>
                  <a:pt x="4301" y="283"/>
                </a:lnTo>
                <a:lnTo>
                  <a:pt x="4302" y="259"/>
                </a:lnTo>
                <a:lnTo>
                  <a:pt x="4302" y="267"/>
                </a:lnTo>
                <a:lnTo>
                  <a:pt x="4302" y="265"/>
                </a:lnTo>
                <a:lnTo>
                  <a:pt x="4303" y="255"/>
                </a:lnTo>
                <a:lnTo>
                  <a:pt x="4303" y="266"/>
                </a:lnTo>
                <a:lnTo>
                  <a:pt x="4303" y="261"/>
                </a:lnTo>
                <a:lnTo>
                  <a:pt x="4303" y="284"/>
                </a:lnTo>
                <a:lnTo>
                  <a:pt x="4304" y="261"/>
                </a:lnTo>
                <a:lnTo>
                  <a:pt x="4304" y="271"/>
                </a:lnTo>
                <a:lnTo>
                  <a:pt x="4305" y="252"/>
                </a:lnTo>
                <a:lnTo>
                  <a:pt x="4305" y="260"/>
                </a:lnTo>
                <a:lnTo>
                  <a:pt x="4305" y="242"/>
                </a:lnTo>
                <a:lnTo>
                  <a:pt x="4305" y="251"/>
                </a:lnTo>
                <a:lnTo>
                  <a:pt x="4306" y="239"/>
                </a:lnTo>
                <a:lnTo>
                  <a:pt x="4306" y="245"/>
                </a:lnTo>
                <a:lnTo>
                  <a:pt x="4306" y="245"/>
                </a:lnTo>
                <a:lnTo>
                  <a:pt x="4307" y="252"/>
                </a:lnTo>
                <a:lnTo>
                  <a:pt x="4307" y="259"/>
                </a:lnTo>
                <a:lnTo>
                  <a:pt x="4307" y="236"/>
                </a:lnTo>
                <a:lnTo>
                  <a:pt x="4308" y="244"/>
                </a:lnTo>
                <a:lnTo>
                  <a:pt x="4308" y="241"/>
                </a:lnTo>
                <a:lnTo>
                  <a:pt x="4308" y="255"/>
                </a:lnTo>
                <a:lnTo>
                  <a:pt x="4309" y="246"/>
                </a:lnTo>
                <a:lnTo>
                  <a:pt x="4309" y="259"/>
                </a:lnTo>
                <a:lnTo>
                  <a:pt x="4309" y="248"/>
                </a:lnTo>
                <a:lnTo>
                  <a:pt x="4309" y="236"/>
                </a:lnTo>
                <a:lnTo>
                  <a:pt x="4310" y="232"/>
                </a:lnTo>
                <a:lnTo>
                  <a:pt x="4310" y="254"/>
                </a:lnTo>
                <a:lnTo>
                  <a:pt x="4310" y="290"/>
                </a:lnTo>
                <a:lnTo>
                  <a:pt x="4310" y="291"/>
                </a:lnTo>
                <a:lnTo>
                  <a:pt x="4311" y="321"/>
                </a:lnTo>
                <a:lnTo>
                  <a:pt x="4311" y="349"/>
                </a:lnTo>
                <a:lnTo>
                  <a:pt x="4312" y="342"/>
                </a:lnTo>
                <a:lnTo>
                  <a:pt x="4312" y="322"/>
                </a:lnTo>
                <a:lnTo>
                  <a:pt x="4312" y="328"/>
                </a:lnTo>
                <a:lnTo>
                  <a:pt x="4312" y="324"/>
                </a:lnTo>
                <a:lnTo>
                  <a:pt x="4313" y="323"/>
                </a:lnTo>
                <a:lnTo>
                  <a:pt x="4313" y="344"/>
                </a:lnTo>
                <a:lnTo>
                  <a:pt x="4313" y="332"/>
                </a:lnTo>
                <a:lnTo>
                  <a:pt x="4314" y="312"/>
                </a:lnTo>
                <a:lnTo>
                  <a:pt x="4314" y="328"/>
                </a:lnTo>
                <a:lnTo>
                  <a:pt x="4314" y="311"/>
                </a:lnTo>
                <a:lnTo>
                  <a:pt x="4315" y="302"/>
                </a:lnTo>
                <a:lnTo>
                  <a:pt x="4315" y="320"/>
                </a:lnTo>
                <a:lnTo>
                  <a:pt x="4315" y="319"/>
                </a:lnTo>
                <a:lnTo>
                  <a:pt x="4316" y="331"/>
                </a:lnTo>
                <a:lnTo>
                  <a:pt x="4316" y="309"/>
                </a:lnTo>
                <a:lnTo>
                  <a:pt x="4316" y="319"/>
                </a:lnTo>
                <a:lnTo>
                  <a:pt x="4316" y="319"/>
                </a:lnTo>
                <a:lnTo>
                  <a:pt x="4317" y="304"/>
                </a:lnTo>
                <a:lnTo>
                  <a:pt x="4317" y="322"/>
                </a:lnTo>
                <a:lnTo>
                  <a:pt x="4317" y="312"/>
                </a:lnTo>
                <a:lnTo>
                  <a:pt x="4318" y="319"/>
                </a:lnTo>
                <a:lnTo>
                  <a:pt x="4318" y="304"/>
                </a:lnTo>
                <a:lnTo>
                  <a:pt x="4318" y="323"/>
                </a:lnTo>
                <a:lnTo>
                  <a:pt x="4319" y="329"/>
                </a:lnTo>
                <a:lnTo>
                  <a:pt x="4319" y="314"/>
                </a:lnTo>
                <a:lnTo>
                  <a:pt x="4319" y="331"/>
                </a:lnTo>
                <a:lnTo>
                  <a:pt x="4320" y="325"/>
                </a:lnTo>
                <a:lnTo>
                  <a:pt x="4320" y="331"/>
                </a:lnTo>
                <a:lnTo>
                  <a:pt x="4320" y="318"/>
                </a:lnTo>
                <a:lnTo>
                  <a:pt x="4320" y="311"/>
                </a:lnTo>
                <a:lnTo>
                  <a:pt x="4321" y="297"/>
                </a:lnTo>
                <a:lnTo>
                  <a:pt x="4321" y="305"/>
                </a:lnTo>
                <a:lnTo>
                  <a:pt x="4321" y="285"/>
                </a:lnTo>
                <a:lnTo>
                  <a:pt x="4321" y="269"/>
                </a:lnTo>
                <a:lnTo>
                  <a:pt x="4322" y="273"/>
                </a:lnTo>
                <a:lnTo>
                  <a:pt x="4322" y="270"/>
                </a:lnTo>
                <a:lnTo>
                  <a:pt x="4323" y="270"/>
                </a:lnTo>
                <a:lnTo>
                  <a:pt x="4323" y="265"/>
                </a:lnTo>
                <a:lnTo>
                  <a:pt x="4323" y="270"/>
                </a:lnTo>
                <a:lnTo>
                  <a:pt x="4323" y="280"/>
                </a:lnTo>
                <a:lnTo>
                  <a:pt x="4324" y="283"/>
                </a:lnTo>
                <a:lnTo>
                  <a:pt x="4324" y="264"/>
                </a:lnTo>
                <a:lnTo>
                  <a:pt x="4324" y="282"/>
                </a:lnTo>
                <a:lnTo>
                  <a:pt x="4325" y="266"/>
                </a:lnTo>
                <a:lnTo>
                  <a:pt x="4325" y="265"/>
                </a:lnTo>
                <a:lnTo>
                  <a:pt x="4325" y="266"/>
                </a:lnTo>
                <a:lnTo>
                  <a:pt x="4326" y="280"/>
                </a:lnTo>
                <a:lnTo>
                  <a:pt x="4326" y="269"/>
                </a:lnTo>
                <a:lnTo>
                  <a:pt x="4326" y="264"/>
                </a:lnTo>
                <a:lnTo>
                  <a:pt x="4327" y="275"/>
                </a:lnTo>
                <a:lnTo>
                  <a:pt x="4327" y="276"/>
                </a:lnTo>
                <a:lnTo>
                  <a:pt x="4327" y="260"/>
                </a:lnTo>
                <a:lnTo>
                  <a:pt x="4327" y="271"/>
                </a:lnTo>
                <a:lnTo>
                  <a:pt x="4328" y="281"/>
                </a:lnTo>
                <a:lnTo>
                  <a:pt x="4328" y="284"/>
                </a:lnTo>
                <a:lnTo>
                  <a:pt x="4328" y="291"/>
                </a:lnTo>
                <a:lnTo>
                  <a:pt x="4329" y="287"/>
                </a:lnTo>
                <a:lnTo>
                  <a:pt x="4329" y="295"/>
                </a:lnTo>
                <a:lnTo>
                  <a:pt x="4329" y="309"/>
                </a:lnTo>
                <a:lnTo>
                  <a:pt x="4330" y="323"/>
                </a:lnTo>
                <a:lnTo>
                  <a:pt x="4330" y="315"/>
                </a:lnTo>
                <a:lnTo>
                  <a:pt x="4330" y="329"/>
                </a:lnTo>
                <a:lnTo>
                  <a:pt x="4331" y="326"/>
                </a:lnTo>
                <a:lnTo>
                  <a:pt x="4331" y="310"/>
                </a:lnTo>
                <a:lnTo>
                  <a:pt x="4331" y="292"/>
                </a:lnTo>
                <a:lnTo>
                  <a:pt x="4331" y="325"/>
                </a:lnTo>
                <a:lnTo>
                  <a:pt x="4332" y="325"/>
                </a:lnTo>
                <a:lnTo>
                  <a:pt x="4332" y="313"/>
                </a:lnTo>
                <a:lnTo>
                  <a:pt x="4332" y="326"/>
                </a:lnTo>
                <a:lnTo>
                  <a:pt x="4333" y="324"/>
                </a:lnTo>
                <a:lnTo>
                  <a:pt x="4333" y="309"/>
                </a:lnTo>
                <a:lnTo>
                  <a:pt x="4333" y="300"/>
                </a:lnTo>
                <a:lnTo>
                  <a:pt x="4334" y="311"/>
                </a:lnTo>
                <a:lnTo>
                  <a:pt x="4334" y="309"/>
                </a:lnTo>
                <a:lnTo>
                  <a:pt x="4334" y="295"/>
                </a:lnTo>
                <a:lnTo>
                  <a:pt x="4335" y="291"/>
                </a:lnTo>
                <a:lnTo>
                  <a:pt x="4335" y="311"/>
                </a:lnTo>
                <a:lnTo>
                  <a:pt x="4335" y="295"/>
                </a:lnTo>
                <a:lnTo>
                  <a:pt x="4335" y="298"/>
                </a:lnTo>
                <a:lnTo>
                  <a:pt x="4336" y="303"/>
                </a:lnTo>
                <a:lnTo>
                  <a:pt x="4336" y="309"/>
                </a:lnTo>
                <a:lnTo>
                  <a:pt x="4337" y="318"/>
                </a:lnTo>
                <a:lnTo>
                  <a:pt x="4337" y="340"/>
                </a:lnTo>
                <a:lnTo>
                  <a:pt x="4337" y="334"/>
                </a:lnTo>
                <a:lnTo>
                  <a:pt x="4337" y="316"/>
                </a:lnTo>
                <a:lnTo>
                  <a:pt x="4338" y="318"/>
                </a:lnTo>
                <a:lnTo>
                  <a:pt x="4338" y="303"/>
                </a:lnTo>
                <a:lnTo>
                  <a:pt x="4338" y="294"/>
                </a:lnTo>
                <a:lnTo>
                  <a:pt x="4338" y="287"/>
                </a:lnTo>
                <a:lnTo>
                  <a:pt x="4339" y="286"/>
                </a:lnTo>
                <a:lnTo>
                  <a:pt x="4339" y="263"/>
                </a:lnTo>
                <a:lnTo>
                  <a:pt x="4339" y="262"/>
                </a:lnTo>
                <a:lnTo>
                  <a:pt x="4340" y="264"/>
                </a:lnTo>
                <a:lnTo>
                  <a:pt x="4340" y="269"/>
                </a:lnTo>
                <a:lnTo>
                  <a:pt x="4340" y="263"/>
                </a:lnTo>
                <a:lnTo>
                  <a:pt x="4341" y="258"/>
                </a:lnTo>
                <a:lnTo>
                  <a:pt x="4341" y="260"/>
                </a:lnTo>
                <a:lnTo>
                  <a:pt x="4341" y="270"/>
                </a:lnTo>
                <a:lnTo>
                  <a:pt x="4342" y="272"/>
                </a:lnTo>
                <a:lnTo>
                  <a:pt x="4342" y="246"/>
                </a:lnTo>
                <a:lnTo>
                  <a:pt x="4342" y="272"/>
                </a:lnTo>
                <a:lnTo>
                  <a:pt x="4342" y="257"/>
                </a:lnTo>
                <a:lnTo>
                  <a:pt x="4343" y="278"/>
                </a:lnTo>
                <a:lnTo>
                  <a:pt x="4343" y="264"/>
                </a:lnTo>
                <a:lnTo>
                  <a:pt x="4343" y="286"/>
                </a:lnTo>
                <a:lnTo>
                  <a:pt x="4344" y="294"/>
                </a:lnTo>
                <a:lnTo>
                  <a:pt x="4344" y="280"/>
                </a:lnTo>
                <a:lnTo>
                  <a:pt x="4344" y="266"/>
                </a:lnTo>
                <a:lnTo>
                  <a:pt x="4345" y="258"/>
                </a:lnTo>
                <a:lnTo>
                  <a:pt x="4345" y="270"/>
                </a:lnTo>
                <a:lnTo>
                  <a:pt x="4345" y="289"/>
                </a:lnTo>
                <a:lnTo>
                  <a:pt x="4346" y="300"/>
                </a:lnTo>
                <a:lnTo>
                  <a:pt x="4346" y="271"/>
                </a:lnTo>
                <a:lnTo>
                  <a:pt x="4346" y="262"/>
                </a:lnTo>
                <a:lnTo>
                  <a:pt x="4346" y="262"/>
                </a:lnTo>
                <a:lnTo>
                  <a:pt x="4347" y="273"/>
                </a:lnTo>
                <a:lnTo>
                  <a:pt x="4347" y="278"/>
                </a:lnTo>
                <a:lnTo>
                  <a:pt x="4348" y="296"/>
                </a:lnTo>
                <a:lnTo>
                  <a:pt x="4348" y="301"/>
                </a:lnTo>
                <a:lnTo>
                  <a:pt x="4348" y="291"/>
                </a:lnTo>
                <a:lnTo>
                  <a:pt x="4348" y="271"/>
                </a:lnTo>
                <a:lnTo>
                  <a:pt x="4349" y="278"/>
                </a:lnTo>
                <a:lnTo>
                  <a:pt x="4349" y="277"/>
                </a:lnTo>
                <a:lnTo>
                  <a:pt x="4349" y="264"/>
                </a:lnTo>
                <a:lnTo>
                  <a:pt x="4350" y="277"/>
                </a:lnTo>
                <a:lnTo>
                  <a:pt x="4350" y="261"/>
                </a:lnTo>
                <a:lnTo>
                  <a:pt x="4350" y="295"/>
                </a:lnTo>
                <a:lnTo>
                  <a:pt x="4350" y="270"/>
                </a:lnTo>
                <a:lnTo>
                  <a:pt x="4351" y="282"/>
                </a:lnTo>
                <a:lnTo>
                  <a:pt x="4351" y="272"/>
                </a:lnTo>
                <a:lnTo>
                  <a:pt x="4352" y="285"/>
                </a:lnTo>
                <a:lnTo>
                  <a:pt x="4352" y="291"/>
                </a:lnTo>
                <a:lnTo>
                  <a:pt x="4352" y="298"/>
                </a:lnTo>
                <a:lnTo>
                  <a:pt x="4352" y="245"/>
                </a:lnTo>
                <a:lnTo>
                  <a:pt x="4353" y="250"/>
                </a:lnTo>
                <a:lnTo>
                  <a:pt x="4353" y="266"/>
                </a:lnTo>
                <a:lnTo>
                  <a:pt x="4353" y="271"/>
                </a:lnTo>
                <a:lnTo>
                  <a:pt x="4353" y="233"/>
                </a:lnTo>
                <a:lnTo>
                  <a:pt x="4354" y="260"/>
                </a:lnTo>
                <a:lnTo>
                  <a:pt x="4354" y="283"/>
                </a:lnTo>
                <a:lnTo>
                  <a:pt x="4354" y="297"/>
                </a:lnTo>
                <a:lnTo>
                  <a:pt x="4355" y="301"/>
                </a:lnTo>
                <a:lnTo>
                  <a:pt x="4355" y="285"/>
                </a:lnTo>
                <a:lnTo>
                  <a:pt x="4355" y="312"/>
                </a:lnTo>
                <a:lnTo>
                  <a:pt x="4356" y="320"/>
                </a:lnTo>
                <a:lnTo>
                  <a:pt x="4356" y="312"/>
                </a:lnTo>
                <a:lnTo>
                  <a:pt x="4356" y="297"/>
                </a:lnTo>
                <a:lnTo>
                  <a:pt x="4357" y="288"/>
                </a:lnTo>
                <a:lnTo>
                  <a:pt x="4357" y="302"/>
                </a:lnTo>
                <a:lnTo>
                  <a:pt x="4357" y="283"/>
                </a:lnTo>
                <a:lnTo>
                  <a:pt x="4357" y="270"/>
                </a:lnTo>
                <a:lnTo>
                  <a:pt x="4358" y="289"/>
                </a:lnTo>
                <a:lnTo>
                  <a:pt x="4358" y="285"/>
                </a:lnTo>
                <a:lnTo>
                  <a:pt x="4359" y="286"/>
                </a:lnTo>
                <a:lnTo>
                  <a:pt x="4359" y="264"/>
                </a:lnTo>
                <a:lnTo>
                  <a:pt x="4359" y="302"/>
                </a:lnTo>
                <a:lnTo>
                  <a:pt x="4359" y="293"/>
                </a:lnTo>
                <a:lnTo>
                  <a:pt x="4360" y="306"/>
                </a:lnTo>
                <a:lnTo>
                  <a:pt x="4360" y="310"/>
                </a:lnTo>
                <a:lnTo>
                  <a:pt x="4360" y="302"/>
                </a:lnTo>
                <a:lnTo>
                  <a:pt x="4361" y="307"/>
                </a:lnTo>
                <a:lnTo>
                  <a:pt x="4361" y="321"/>
                </a:lnTo>
                <a:lnTo>
                  <a:pt x="4361" y="318"/>
                </a:lnTo>
                <a:lnTo>
                  <a:pt x="4361" y="310"/>
                </a:lnTo>
                <a:lnTo>
                  <a:pt x="4362" y="315"/>
                </a:lnTo>
                <a:lnTo>
                  <a:pt x="4362" y="291"/>
                </a:lnTo>
                <a:lnTo>
                  <a:pt x="4363" y="314"/>
                </a:lnTo>
                <a:lnTo>
                  <a:pt x="4363" y="297"/>
                </a:lnTo>
                <a:lnTo>
                  <a:pt x="4363" y="299"/>
                </a:lnTo>
                <a:lnTo>
                  <a:pt x="4363" y="288"/>
                </a:lnTo>
                <a:lnTo>
                  <a:pt x="4364" y="281"/>
                </a:lnTo>
                <a:lnTo>
                  <a:pt x="4364" y="283"/>
                </a:lnTo>
                <a:lnTo>
                  <a:pt x="4364" y="288"/>
                </a:lnTo>
                <a:lnTo>
                  <a:pt x="4364" y="268"/>
                </a:lnTo>
                <a:lnTo>
                  <a:pt x="4365" y="246"/>
                </a:lnTo>
                <a:lnTo>
                  <a:pt x="4365" y="283"/>
                </a:lnTo>
                <a:lnTo>
                  <a:pt x="4365" y="274"/>
                </a:lnTo>
                <a:lnTo>
                  <a:pt x="4366" y="277"/>
                </a:lnTo>
                <a:lnTo>
                  <a:pt x="4366" y="245"/>
                </a:lnTo>
                <a:lnTo>
                  <a:pt x="4367" y="283"/>
                </a:lnTo>
                <a:lnTo>
                  <a:pt x="4367" y="259"/>
                </a:lnTo>
                <a:lnTo>
                  <a:pt x="4367" y="259"/>
                </a:lnTo>
                <a:lnTo>
                  <a:pt x="4367" y="271"/>
                </a:lnTo>
                <a:lnTo>
                  <a:pt x="4368" y="250"/>
                </a:lnTo>
                <a:lnTo>
                  <a:pt x="4368" y="269"/>
                </a:lnTo>
                <a:lnTo>
                  <a:pt x="4368" y="262"/>
                </a:lnTo>
                <a:lnTo>
                  <a:pt x="4368" y="266"/>
                </a:lnTo>
                <a:lnTo>
                  <a:pt x="4369" y="275"/>
                </a:lnTo>
                <a:lnTo>
                  <a:pt x="4369" y="266"/>
                </a:lnTo>
                <a:lnTo>
                  <a:pt x="4370" y="266"/>
                </a:lnTo>
                <a:lnTo>
                  <a:pt x="4370" y="268"/>
                </a:lnTo>
                <a:lnTo>
                  <a:pt x="4370" y="271"/>
                </a:lnTo>
                <a:lnTo>
                  <a:pt x="4370" y="261"/>
                </a:lnTo>
                <a:lnTo>
                  <a:pt x="4371" y="276"/>
                </a:lnTo>
                <a:lnTo>
                  <a:pt x="4371" y="292"/>
                </a:lnTo>
                <a:lnTo>
                  <a:pt x="4371" y="284"/>
                </a:lnTo>
                <a:lnTo>
                  <a:pt x="4372" y="304"/>
                </a:lnTo>
                <a:lnTo>
                  <a:pt x="4372" y="282"/>
                </a:lnTo>
                <a:lnTo>
                  <a:pt x="4372" y="289"/>
                </a:lnTo>
                <a:lnTo>
                  <a:pt x="4372" y="296"/>
                </a:lnTo>
                <a:lnTo>
                  <a:pt x="4373" y="286"/>
                </a:lnTo>
                <a:lnTo>
                  <a:pt x="4373" y="293"/>
                </a:lnTo>
                <a:lnTo>
                  <a:pt x="4374" y="281"/>
                </a:lnTo>
                <a:lnTo>
                  <a:pt x="4374" y="264"/>
                </a:lnTo>
                <a:lnTo>
                  <a:pt x="4374" y="278"/>
                </a:lnTo>
                <a:lnTo>
                  <a:pt x="4374" y="267"/>
                </a:lnTo>
                <a:lnTo>
                  <a:pt x="4375" y="294"/>
                </a:lnTo>
                <a:lnTo>
                  <a:pt x="4375" y="277"/>
                </a:lnTo>
                <a:lnTo>
                  <a:pt x="4375" y="272"/>
                </a:lnTo>
                <a:lnTo>
                  <a:pt x="4376" y="293"/>
                </a:lnTo>
                <a:lnTo>
                  <a:pt x="4376" y="265"/>
                </a:lnTo>
                <a:lnTo>
                  <a:pt x="4376" y="265"/>
                </a:lnTo>
                <a:lnTo>
                  <a:pt x="4376" y="275"/>
                </a:lnTo>
                <a:lnTo>
                  <a:pt x="4377" y="257"/>
                </a:lnTo>
                <a:lnTo>
                  <a:pt x="4377" y="265"/>
                </a:lnTo>
                <a:lnTo>
                  <a:pt x="4378" y="271"/>
                </a:lnTo>
                <a:lnTo>
                  <a:pt x="4378" y="266"/>
                </a:lnTo>
                <a:lnTo>
                  <a:pt x="4378" y="275"/>
                </a:lnTo>
                <a:lnTo>
                  <a:pt x="4378" y="270"/>
                </a:lnTo>
                <a:lnTo>
                  <a:pt x="4379" y="284"/>
                </a:lnTo>
                <a:lnTo>
                  <a:pt x="4379" y="270"/>
                </a:lnTo>
                <a:lnTo>
                  <a:pt x="4379" y="284"/>
                </a:lnTo>
                <a:lnTo>
                  <a:pt x="4379" y="272"/>
                </a:lnTo>
                <a:lnTo>
                  <a:pt x="4380" y="286"/>
                </a:lnTo>
                <a:lnTo>
                  <a:pt x="4380" y="289"/>
                </a:lnTo>
                <a:lnTo>
                  <a:pt x="4381" y="273"/>
                </a:lnTo>
                <a:lnTo>
                  <a:pt x="4381" y="275"/>
                </a:lnTo>
                <a:lnTo>
                  <a:pt x="4381" y="279"/>
                </a:lnTo>
                <a:lnTo>
                  <a:pt x="4381" y="265"/>
                </a:lnTo>
                <a:lnTo>
                  <a:pt x="4382" y="252"/>
                </a:lnTo>
                <a:lnTo>
                  <a:pt x="4382" y="275"/>
                </a:lnTo>
                <a:lnTo>
                  <a:pt x="4382" y="272"/>
                </a:lnTo>
                <a:lnTo>
                  <a:pt x="4383" y="272"/>
                </a:lnTo>
                <a:lnTo>
                  <a:pt x="4383" y="291"/>
                </a:lnTo>
                <a:lnTo>
                  <a:pt x="4383" y="282"/>
                </a:lnTo>
                <a:lnTo>
                  <a:pt x="4383" y="280"/>
                </a:lnTo>
                <a:lnTo>
                  <a:pt x="4384" y="274"/>
                </a:lnTo>
                <a:lnTo>
                  <a:pt x="4384" y="281"/>
                </a:lnTo>
                <a:lnTo>
                  <a:pt x="4385" y="270"/>
                </a:lnTo>
                <a:lnTo>
                  <a:pt x="4385" y="266"/>
                </a:lnTo>
                <a:lnTo>
                  <a:pt x="4385" y="272"/>
                </a:lnTo>
                <a:lnTo>
                  <a:pt x="4385" y="282"/>
                </a:lnTo>
                <a:lnTo>
                  <a:pt x="4386" y="291"/>
                </a:lnTo>
                <a:lnTo>
                  <a:pt x="4386" y="264"/>
                </a:lnTo>
                <a:lnTo>
                  <a:pt x="4386" y="270"/>
                </a:lnTo>
                <a:lnTo>
                  <a:pt x="4387" y="293"/>
                </a:lnTo>
                <a:lnTo>
                  <a:pt x="4387" y="291"/>
                </a:lnTo>
                <a:lnTo>
                  <a:pt x="4387" y="281"/>
                </a:lnTo>
                <a:lnTo>
                  <a:pt x="4388" y="268"/>
                </a:lnTo>
                <a:lnTo>
                  <a:pt x="4388" y="267"/>
                </a:lnTo>
                <a:lnTo>
                  <a:pt x="4388" y="252"/>
                </a:lnTo>
                <a:lnTo>
                  <a:pt x="4389" y="263"/>
                </a:lnTo>
                <a:lnTo>
                  <a:pt x="4389" y="267"/>
                </a:lnTo>
                <a:lnTo>
                  <a:pt x="4389" y="255"/>
                </a:lnTo>
                <a:lnTo>
                  <a:pt x="4389" y="270"/>
                </a:lnTo>
                <a:lnTo>
                  <a:pt x="4390" y="264"/>
                </a:lnTo>
                <a:lnTo>
                  <a:pt x="4390" y="278"/>
                </a:lnTo>
                <a:lnTo>
                  <a:pt x="4390" y="256"/>
                </a:lnTo>
                <a:lnTo>
                  <a:pt x="4391" y="263"/>
                </a:lnTo>
                <a:lnTo>
                  <a:pt x="4391" y="267"/>
                </a:lnTo>
                <a:lnTo>
                  <a:pt x="4391" y="278"/>
                </a:lnTo>
                <a:lnTo>
                  <a:pt x="4392" y="281"/>
                </a:lnTo>
                <a:lnTo>
                  <a:pt x="4392" y="272"/>
                </a:lnTo>
                <a:lnTo>
                  <a:pt x="4392" y="276"/>
                </a:lnTo>
                <a:lnTo>
                  <a:pt x="4393" y="268"/>
                </a:lnTo>
                <a:lnTo>
                  <a:pt x="4393" y="293"/>
                </a:lnTo>
                <a:lnTo>
                  <a:pt x="4393" y="268"/>
                </a:lnTo>
                <a:lnTo>
                  <a:pt x="4393" y="297"/>
                </a:lnTo>
                <a:lnTo>
                  <a:pt x="4394" y="286"/>
                </a:lnTo>
                <a:lnTo>
                  <a:pt x="4394" y="276"/>
                </a:lnTo>
                <a:lnTo>
                  <a:pt x="4394" y="285"/>
                </a:lnTo>
                <a:lnTo>
                  <a:pt x="4394" y="265"/>
                </a:lnTo>
                <a:lnTo>
                  <a:pt x="4395" y="260"/>
                </a:lnTo>
                <a:lnTo>
                  <a:pt x="4395" y="258"/>
                </a:lnTo>
                <a:lnTo>
                  <a:pt x="4396" y="269"/>
                </a:lnTo>
                <a:lnTo>
                  <a:pt x="4396" y="251"/>
                </a:lnTo>
                <a:lnTo>
                  <a:pt x="4396" y="235"/>
                </a:lnTo>
                <a:lnTo>
                  <a:pt x="4396" y="249"/>
                </a:lnTo>
                <a:lnTo>
                  <a:pt x="4397" y="226"/>
                </a:lnTo>
                <a:lnTo>
                  <a:pt x="4397" y="250"/>
                </a:lnTo>
                <a:lnTo>
                  <a:pt x="4397" y="263"/>
                </a:lnTo>
                <a:lnTo>
                  <a:pt x="4398" y="265"/>
                </a:lnTo>
                <a:lnTo>
                  <a:pt x="4398" y="266"/>
                </a:lnTo>
                <a:lnTo>
                  <a:pt x="4398" y="283"/>
                </a:lnTo>
                <a:lnTo>
                  <a:pt x="4399" y="275"/>
                </a:lnTo>
                <a:lnTo>
                  <a:pt x="4399" y="294"/>
                </a:lnTo>
                <a:lnTo>
                  <a:pt x="4399" y="297"/>
                </a:lnTo>
                <a:lnTo>
                  <a:pt x="4400" y="265"/>
                </a:lnTo>
                <a:lnTo>
                  <a:pt x="4400" y="271"/>
                </a:lnTo>
                <a:lnTo>
                  <a:pt x="4400" y="261"/>
                </a:lnTo>
                <a:lnTo>
                  <a:pt x="4400" y="257"/>
                </a:lnTo>
                <a:lnTo>
                  <a:pt x="4401" y="265"/>
                </a:lnTo>
                <a:lnTo>
                  <a:pt x="4401" y="282"/>
                </a:lnTo>
                <a:lnTo>
                  <a:pt x="4401" y="288"/>
                </a:lnTo>
                <a:lnTo>
                  <a:pt x="4402" y="306"/>
                </a:lnTo>
                <a:lnTo>
                  <a:pt x="4402" y="288"/>
                </a:lnTo>
                <a:lnTo>
                  <a:pt x="4402" y="284"/>
                </a:lnTo>
                <a:lnTo>
                  <a:pt x="4403" y="267"/>
                </a:lnTo>
                <a:lnTo>
                  <a:pt x="4403" y="248"/>
                </a:lnTo>
                <a:lnTo>
                  <a:pt x="4403" y="278"/>
                </a:lnTo>
                <a:lnTo>
                  <a:pt x="4404" y="263"/>
                </a:lnTo>
                <a:lnTo>
                  <a:pt x="4404" y="258"/>
                </a:lnTo>
                <a:lnTo>
                  <a:pt x="4404" y="268"/>
                </a:lnTo>
                <a:lnTo>
                  <a:pt x="4404" y="275"/>
                </a:lnTo>
                <a:lnTo>
                  <a:pt x="4405" y="273"/>
                </a:lnTo>
                <a:lnTo>
                  <a:pt x="4405" y="272"/>
                </a:lnTo>
                <a:lnTo>
                  <a:pt x="4405" y="268"/>
                </a:lnTo>
                <a:lnTo>
                  <a:pt x="4405" y="276"/>
                </a:lnTo>
                <a:lnTo>
                  <a:pt x="4406" y="291"/>
                </a:lnTo>
                <a:lnTo>
                  <a:pt x="4406" y="247"/>
                </a:lnTo>
                <a:lnTo>
                  <a:pt x="4407" y="255"/>
                </a:lnTo>
                <a:lnTo>
                  <a:pt x="4407" y="302"/>
                </a:lnTo>
                <a:lnTo>
                  <a:pt x="4407" y="279"/>
                </a:lnTo>
                <a:lnTo>
                  <a:pt x="4408" y="264"/>
                </a:lnTo>
                <a:lnTo>
                  <a:pt x="4408" y="269"/>
                </a:lnTo>
                <a:lnTo>
                  <a:pt x="4408" y="276"/>
                </a:lnTo>
                <a:lnTo>
                  <a:pt x="4408" y="305"/>
                </a:lnTo>
                <a:lnTo>
                  <a:pt x="4409" y="306"/>
                </a:lnTo>
                <a:lnTo>
                  <a:pt x="4409" y="258"/>
                </a:lnTo>
                <a:lnTo>
                  <a:pt x="4410" y="252"/>
                </a:lnTo>
                <a:lnTo>
                  <a:pt x="4410" y="289"/>
                </a:lnTo>
                <a:lnTo>
                  <a:pt x="4410" y="276"/>
                </a:lnTo>
                <a:lnTo>
                  <a:pt x="4410" y="278"/>
                </a:lnTo>
                <a:lnTo>
                  <a:pt x="4411" y="283"/>
                </a:lnTo>
                <a:lnTo>
                  <a:pt x="4411" y="283"/>
                </a:lnTo>
                <a:lnTo>
                  <a:pt x="4411" y="283"/>
                </a:lnTo>
                <a:lnTo>
                  <a:pt x="4411" y="281"/>
                </a:lnTo>
                <a:lnTo>
                  <a:pt x="4412" y="252"/>
                </a:lnTo>
                <a:lnTo>
                  <a:pt x="4412" y="276"/>
                </a:lnTo>
                <a:lnTo>
                  <a:pt x="4412" y="264"/>
                </a:lnTo>
                <a:lnTo>
                  <a:pt x="4413" y="264"/>
                </a:lnTo>
                <a:lnTo>
                  <a:pt x="4413" y="278"/>
                </a:lnTo>
                <a:lnTo>
                  <a:pt x="4413" y="280"/>
                </a:lnTo>
                <a:lnTo>
                  <a:pt x="4414" y="266"/>
                </a:lnTo>
                <a:lnTo>
                  <a:pt x="4414" y="293"/>
                </a:lnTo>
                <a:lnTo>
                  <a:pt x="4414" y="270"/>
                </a:lnTo>
                <a:lnTo>
                  <a:pt x="4415" y="271"/>
                </a:lnTo>
                <a:lnTo>
                  <a:pt x="4415" y="273"/>
                </a:lnTo>
                <a:lnTo>
                  <a:pt x="4415" y="287"/>
                </a:lnTo>
                <a:lnTo>
                  <a:pt x="4415" y="284"/>
                </a:lnTo>
                <a:lnTo>
                  <a:pt x="4416" y="259"/>
                </a:lnTo>
                <a:lnTo>
                  <a:pt x="4416" y="286"/>
                </a:lnTo>
                <a:lnTo>
                  <a:pt x="4416" y="274"/>
                </a:lnTo>
                <a:lnTo>
                  <a:pt x="4417" y="269"/>
                </a:lnTo>
                <a:lnTo>
                  <a:pt x="4417" y="271"/>
                </a:lnTo>
                <a:lnTo>
                  <a:pt x="4417" y="285"/>
                </a:lnTo>
                <a:lnTo>
                  <a:pt x="4418" y="262"/>
                </a:lnTo>
                <a:lnTo>
                  <a:pt x="4418" y="278"/>
                </a:lnTo>
                <a:lnTo>
                  <a:pt x="4418" y="272"/>
                </a:lnTo>
                <a:lnTo>
                  <a:pt x="4419" y="264"/>
                </a:lnTo>
                <a:lnTo>
                  <a:pt x="4419" y="259"/>
                </a:lnTo>
                <a:lnTo>
                  <a:pt x="4419" y="281"/>
                </a:lnTo>
                <a:lnTo>
                  <a:pt x="4419" y="309"/>
                </a:lnTo>
                <a:lnTo>
                  <a:pt x="4420" y="306"/>
                </a:lnTo>
                <a:lnTo>
                  <a:pt x="4420" y="317"/>
                </a:lnTo>
                <a:lnTo>
                  <a:pt x="4421" y="319"/>
                </a:lnTo>
                <a:lnTo>
                  <a:pt x="4421" y="321"/>
                </a:lnTo>
                <a:lnTo>
                  <a:pt x="4421" y="333"/>
                </a:lnTo>
                <a:lnTo>
                  <a:pt x="4421" y="333"/>
                </a:lnTo>
                <a:lnTo>
                  <a:pt x="4422" y="329"/>
                </a:lnTo>
                <a:lnTo>
                  <a:pt x="4422" y="302"/>
                </a:lnTo>
                <a:lnTo>
                  <a:pt x="4422" y="319"/>
                </a:lnTo>
                <a:lnTo>
                  <a:pt x="4422" y="312"/>
                </a:lnTo>
                <a:lnTo>
                  <a:pt x="4423" y="313"/>
                </a:lnTo>
                <a:lnTo>
                  <a:pt x="4423" y="292"/>
                </a:lnTo>
                <a:lnTo>
                  <a:pt x="4423" y="287"/>
                </a:lnTo>
                <a:lnTo>
                  <a:pt x="4424" y="294"/>
                </a:lnTo>
                <a:lnTo>
                  <a:pt x="4424" y="310"/>
                </a:lnTo>
                <a:lnTo>
                  <a:pt x="4424" y="320"/>
                </a:lnTo>
                <a:lnTo>
                  <a:pt x="4425" y="302"/>
                </a:lnTo>
                <a:lnTo>
                  <a:pt x="4425" y="313"/>
                </a:lnTo>
                <a:lnTo>
                  <a:pt x="4425" y="313"/>
                </a:lnTo>
                <a:lnTo>
                  <a:pt x="4426" y="313"/>
                </a:lnTo>
                <a:lnTo>
                  <a:pt x="4426" y="329"/>
                </a:lnTo>
                <a:lnTo>
                  <a:pt x="4426" y="335"/>
                </a:lnTo>
                <a:lnTo>
                  <a:pt x="4426" y="335"/>
                </a:lnTo>
                <a:lnTo>
                  <a:pt x="4427" y="322"/>
                </a:lnTo>
                <a:lnTo>
                  <a:pt x="4427" y="323"/>
                </a:lnTo>
                <a:lnTo>
                  <a:pt x="4427" y="317"/>
                </a:lnTo>
                <a:lnTo>
                  <a:pt x="4428" y="316"/>
                </a:lnTo>
                <a:lnTo>
                  <a:pt x="4428" y="330"/>
                </a:lnTo>
                <a:lnTo>
                  <a:pt x="4428" y="307"/>
                </a:lnTo>
                <a:lnTo>
                  <a:pt x="4429" y="294"/>
                </a:lnTo>
                <a:lnTo>
                  <a:pt x="4429" y="309"/>
                </a:lnTo>
                <a:lnTo>
                  <a:pt x="4429" y="321"/>
                </a:lnTo>
                <a:lnTo>
                  <a:pt x="4430" y="287"/>
                </a:lnTo>
                <a:lnTo>
                  <a:pt x="4430" y="302"/>
                </a:lnTo>
                <a:lnTo>
                  <a:pt x="4430" y="292"/>
                </a:lnTo>
                <a:lnTo>
                  <a:pt x="4430" y="301"/>
                </a:lnTo>
                <a:lnTo>
                  <a:pt x="4431" y="294"/>
                </a:lnTo>
                <a:lnTo>
                  <a:pt x="4431" y="297"/>
                </a:lnTo>
                <a:lnTo>
                  <a:pt x="4432" y="289"/>
                </a:lnTo>
                <a:lnTo>
                  <a:pt x="4432" y="288"/>
                </a:lnTo>
                <a:lnTo>
                  <a:pt x="4432" y="352"/>
                </a:lnTo>
                <a:lnTo>
                  <a:pt x="4432" y="308"/>
                </a:lnTo>
                <a:lnTo>
                  <a:pt x="4433" y="345"/>
                </a:lnTo>
                <a:lnTo>
                  <a:pt x="4433" y="353"/>
                </a:lnTo>
                <a:lnTo>
                  <a:pt x="4433" y="339"/>
                </a:lnTo>
                <a:lnTo>
                  <a:pt x="4434" y="330"/>
                </a:lnTo>
                <a:lnTo>
                  <a:pt x="4434" y="308"/>
                </a:lnTo>
                <a:lnTo>
                  <a:pt x="4434" y="337"/>
                </a:lnTo>
                <a:lnTo>
                  <a:pt x="4434" y="322"/>
                </a:lnTo>
                <a:lnTo>
                  <a:pt x="4435" y="310"/>
                </a:lnTo>
                <a:lnTo>
                  <a:pt x="4435" y="302"/>
                </a:lnTo>
                <a:lnTo>
                  <a:pt x="4436" y="309"/>
                </a:lnTo>
                <a:lnTo>
                  <a:pt x="4436" y="308"/>
                </a:lnTo>
                <a:lnTo>
                  <a:pt x="4436" y="274"/>
                </a:lnTo>
                <a:lnTo>
                  <a:pt x="4436" y="279"/>
                </a:lnTo>
                <a:lnTo>
                  <a:pt x="4437" y="310"/>
                </a:lnTo>
                <a:lnTo>
                  <a:pt x="4437" y="293"/>
                </a:lnTo>
                <a:lnTo>
                  <a:pt x="4437" y="275"/>
                </a:lnTo>
                <a:lnTo>
                  <a:pt x="4437" y="290"/>
                </a:lnTo>
                <a:lnTo>
                  <a:pt x="4438" y="290"/>
                </a:lnTo>
                <a:lnTo>
                  <a:pt x="4438" y="281"/>
                </a:lnTo>
                <a:lnTo>
                  <a:pt x="4438" y="308"/>
                </a:lnTo>
                <a:lnTo>
                  <a:pt x="4439" y="302"/>
                </a:lnTo>
                <a:lnTo>
                  <a:pt x="4439" y="309"/>
                </a:lnTo>
                <a:lnTo>
                  <a:pt x="4439" y="297"/>
                </a:lnTo>
                <a:lnTo>
                  <a:pt x="4440" y="303"/>
                </a:lnTo>
                <a:lnTo>
                  <a:pt x="4440" y="284"/>
                </a:lnTo>
                <a:lnTo>
                  <a:pt x="4440" y="291"/>
                </a:lnTo>
                <a:lnTo>
                  <a:pt x="4441" y="312"/>
                </a:lnTo>
                <a:lnTo>
                  <a:pt x="4441" y="307"/>
                </a:lnTo>
                <a:lnTo>
                  <a:pt x="4441" y="298"/>
                </a:lnTo>
                <a:lnTo>
                  <a:pt x="4441" y="299"/>
                </a:lnTo>
                <a:lnTo>
                  <a:pt x="4442" y="299"/>
                </a:lnTo>
                <a:lnTo>
                  <a:pt x="4442" y="310"/>
                </a:lnTo>
                <a:lnTo>
                  <a:pt x="4443" y="312"/>
                </a:lnTo>
                <a:lnTo>
                  <a:pt x="4443" y="325"/>
                </a:lnTo>
                <a:lnTo>
                  <a:pt x="4443" y="319"/>
                </a:lnTo>
                <a:lnTo>
                  <a:pt x="4443" y="302"/>
                </a:lnTo>
                <a:lnTo>
                  <a:pt x="4444" y="304"/>
                </a:lnTo>
                <a:lnTo>
                  <a:pt x="4444" y="300"/>
                </a:lnTo>
                <a:lnTo>
                  <a:pt x="4444" y="325"/>
                </a:lnTo>
                <a:lnTo>
                  <a:pt x="4445" y="306"/>
                </a:lnTo>
                <a:lnTo>
                  <a:pt x="4445" y="317"/>
                </a:lnTo>
                <a:lnTo>
                  <a:pt x="4445" y="319"/>
                </a:lnTo>
                <a:lnTo>
                  <a:pt x="4445" y="307"/>
                </a:lnTo>
                <a:lnTo>
                  <a:pt x="4446" y="305"/>
                </a:lnTo>
                <a:lnTo>
                  <a:pt x="4446" y="324"/>
                </a:lnTo>
                <a:lnTo>
                  <a:pt x="4447" y="313"/>
                </a:lnTo>
                <a:lnTo>
                  <a:pt x="4447" y="327"/>
                </a:lnTo>
                <a:lnTo>
                  <a:pt x="4447" y="321"/>
                </a:lnTo>
                <a:lnTo>
                  <a:pt x="4447" y="318"/>
                </a:lnTo>
                <a:lnTo>
                  <a:pt x="4448" y="308"/>
                </a:lnTo>
                <a:lnTo>
                  <a:pt x="4448" y="331"/>
                </a:lnTo>
                <a:lnTo>
                  <a:pt x="4448" y="303"/>
                </a:lnTo>
                <a:lnTo>
                  <a:pt x="4449" y="269"/>
                </a:lnTo>
                <a:lnTo>
                  <a:pt x="4449" y="278"/>
                </a:lnTo>
                <a:lnTo>
                  <a:pt x="4449" y="314"/>
                </a:lnTo>
                <a:lnTo>
                  <a:pt x="4449" y="282"/>
                </a:lnTo>
                <a:lnTo>
                  <a:pt x="4450" y="284"/>
                </a:lnTo>
                <a:lnTo>
                  <a:pt x="4450" y="294"/>
                </a:lnTo>
                <a:lnTo>
                  <a:pt x="4451" y="329"/>
                </a:lnTo>
                <a:lnTo>
                  <a:pt x="4451" y="310"/>
                </a:lnTo>
                <a:lnTo>
                  <a:pt x="4451" y="323"/>
                </a:lnTo>
                <a:lnTo>
                  <a:pt x="4451" y="333"/>
                </a:lnTo>
                <a:lnTo>
                  <a:pt x="4452" y="330"/>
                </a:lnTo>
                <a:lnTo>
                  <a:pt x="4452" y="329"/>
                </a:lnTo>
                <a:lnTo>
                  <a:pt x="4452" y="313"/>
                </a:lnTo>
                <a:lnTo>
                  <a:pt x="4452" y="321"/>
                </a:lnTo>
                <a:lnTo>
                  <a:pt x="4453" y="301"/>
                </a:lnTo>
                <a:lnTo>
                  <a:pt x="4453" y="310"/>
                </a:lnTo>
                <a:lnTo>
                  <a:pt x="4454" y="315"/>
                </a:lnTo>
                <a:lnTo>
                  <a:pt x="4454" y="298"/>
                </a:lnTo>
                <a:lnTo>
                  <a:pt x="4454" y="287"/>
                </a:lnTo>
                <a:lnTo>
                  <a:pt x="4454" y="281"/>
                </a:lnTo>
                <a:lnTo>
                  <a:pt x="4455" y="309"/>
                </a:lnTo>
                <a:lnTo>
                  <a:pt x="4455" y="294"/>
                </a:lnTo>
                <a:lnTo>
                  <a:pt x="4455" y="304"/>
                </a:lnTo>
                <a:lnTo>
                  <a:pt x="4456" y="315"/>
                </a:lnTo>
                <a:lnTo>
                  <a:pt x="4456" y="327"/>
                </a:lnTo>
                <a:lnTo>
                  <a:pt x="4456" y="341"/>
                </a:lnTo>
                <a:lnTo>
                  <a:pt x="4456" y="344"/>
                </a:lnTo>
                <a:lnTo>
                  <a:pt x="4457" y="306"/>
                </a:lnTo>
                <a:lnTo>
                  <a:pt x="4457" y="276"/>
                </a:lnTo>
                <a:lnTo>
                  <a:pt x="4458" y="300"/>
                </a:lnTo>
                <a:lnTo>
                  <a:pt x="4458" y="317"/>
                </a:lnTo>
                <a:lnTo>
                  <a:pt x="4458" y="315"/>
                </a:lnTo>
                <a:lnTo>
                  <a:pt x="4458" y="300"/>
                </a:lnTo>
                <a:lnTo>
                  <a:pt x="4459" y="306"/>
                </a:lnTo>
                <a:lnTo>
                  <a:pt x="4459" y="311"/>
                </a:lnTo>
                <a:lnTo>
                  <a:pt x="4459" y="307"/>
                </a:lnTo>
                <a:lnTo>
                  <a:pt x="4460" y="289"/>
                </a:lnTo>
                <a:lnTo>
                  <a:pt x="4460" y="284"/>
                </a:lnTo>
                <a:lnTo>
                  <a:pt x="4460" y="287"/>
                </a:lnTo>
                <a:lnTo>
                  <a:pt x="4461" y="301"/>
                </a:lnTo>
                <a:lnTo>
                  <a:pt x="4461" y="308"/>
                </a:lnTo>
                <a:lnTo>
                  <a:pt x="4461" y="310"/>
                </a:lnTo>
                <a:lnTo>
                  <a:pt x="4462" y="306"/>
                </a:lnTo>
                <a:lnTo>
                  <a:pt x="4462" y="307"/>
                </a:lnTo>
                <a:lnTo>
                  <a:pt x="4462" y="329"/>
                </a:lnTo>
                <a:lnTo>
                  <a:pt x="4462" y="329"/>
                </a:lnTo>
                <a:lnTo>
                  <a:pt x="4463" y="308"/>
                </a:lnTo>
                <a:lnTo>
                  <a:pt x="4463" y="314"/>
                </a:lnTo>
                <a:lnTo>
                  <a:pt x="4463" y="301"/>
                </a:lnTo>
                <a:lnTo>
                  <a:pt x="4463" y="312"/>
                </a:lnTo>
                <a:lnTo>
                  <a:pt x="4464" y="277"/>
                </a:lnTo>
                <a:lnTo>
                  <a:pt x="4464" y="305"/>
                </a:lnTo>
                <a:lnTo>
                  <a:pt x="4465" y="287"/>
                </a:lnTo>
                <a:lnTo>
                  <a:pt x="4465" y="280"/>
                </a:lnTo>
                <a:lnTo>
                  <a:pt x="4465" y="275"/>
                </a:lnTo>
                <a:lnTo>
                  <a:pt x="4465" y="298"/>
                </a:lnTo>
                <a:lnTo>
                  <a:pt x="4466" y="286"/>
                </a:lnTo>
                <a:lnTo>
                  <a:pt x="4466" y="297"/>
                </a:lnTo>
                <a:lnTo>
                  <a:pt x="4466" y="300"/>
                </a:lnTo>
                <a:lnTo>
                  <a:pt x="4467" y="301"/>
                </a:lnTo>
                <a:lnTo>
                  <a:pt x="4467" y="292"/>
                </a:lnTo>
                <a:lnTo>
                  <a:pt x="4467" y="299"/>
                </a:lnTo>
                <a:lnTo>
                  <a:pt x="4467" y="297"/>
                </a:lnTo>
                <a:lnTo>
                  <a:pt x="4468" y="293"/>
                </a:lnTo>
                <a:lnTo>
                  <a:pt x="4468" y="293"/>
                </a:lnTo>
                <a:lnTo>
                  <a:pt x="4469" y="301"/>
                </a:lnTo>
                <a:lnTo>
                  <a:pt x="4469" y="303"/>
                </a:lnTo>
                <a:lnTo>
                  <a:pt x="4469" y="300"/>
                </a:lnTo>
                <a:lnTo>
                  <a:pt x="4469" y="304"/>
                </a:lnTo>
                <a:lnTo>
                  <a:pt x="4470" y="308"/>
                </a:lnTo>
                <a:lnTo>
                  <a:pt x="4470" y="301"/>
                </a:lnTo>
                <a:lnTo>
                  <a:pt x="4470" y="304"/>
                </a:lnTo>
                <a:lnTo>
                  <a:pt x="4471" y="293"/>
                </a:lnTo>
                <a:lnTo>
                  <a:pt x="4471" y="282"/>
                </a:lnTo>
                <a:lnTo>
                  <a:pt x="4471" y="295"/>
                </a:lnTo>
                <a:lnTo>
                  <a:pt x="4472" y="292"/>
                </a:lnTo>
                <a:lnTo>
                  <a:pt x="4472" y="310"/>
                </a:lnTo>
                <a:lnTo>
                  <a:pt x="4472" y="295"/>
                </a:lnTo>
                <a:lnTo>
                  <a:pt x="4473" y="283"/>
                </a:lnTo>
                <a:lnTo>
                  <a:pt x="4473" y="287"/>
                </a:lnTo>
                <a:lnTo>
                  <a:pt x="4473" y="277"/>
                </a:lnTo>
                <a:lnTo>
                  <a:pt x="4473" y="313"/>
                </a:lnTo>
                <a:lnTo>
                  <a:pt x="4474" y="295"/>
                </a:lnTo>
                <a:lnTo>
                  <a:pt x="4474" y="288"/>
                </a:lnTo>
                <a:lnTo>
                  <a:pt x="4474" y="276"/>
                </a:lnTo>
                <a:lnTo>
                  <a:pt x="4475" y="264"/>
                </a:lnTo>
                <a:lnTo>
                  <a:pt x="4475" y="276"/>
                </a:lnTo>
                <a:lnTo>
                  <a:pt x="4475" y="270"/>
                </a:lnTo>
                <a:lnTo>
                  <a:pt x="4476" y="262"/>
                </a:lnTo>
                <a:lnTo>
                  <a:pt x="4476" y="274"/>
                </a:lnTo>
                <a:lnTo>
                  <a:pt x="4476" y="275"/>
                </a:lnTo>
                <a:lnTo>
                  <a:pt x="4477" y="283"/>
                </a:lnTo>
                <a:lnTo>
                  <a:pt x="4477" y="284"/>
                </a:lnTo>
                <a:lnTo>
                  <a:pt x="4477" y="295"/>
                </a:lnTo>
                <a:lnTo>
                  <a:pt x="4477" y="280"/>
                </a:lnTo>
                <a:lnTo>
                  <a:pt x="4478" y="283"/>
                </a:lnTo>
                <a:lnTo>
                  <a:pt x="4478" y="261"/>
                </a:lnTo>
                <a:lnTo>
                  <a:pt x="4478" y="276"/>
                </a:lnTo>
                <a:lnTo>
                  <a:pt x="4478" y="284"/>
                </a:lnTo>
                <a:lnTo>
                  <a:pt x="4479" y="281"/>
                </a:lnTo>
                <a:lnTo>
                  <a:pt x="4479" y="271"/>
                </a:lnTo>
                <a:lnTo>
                  <a:pt x="4480" y="297"/>
                </a:lnTo>
                <a:lnTo>
                  <a:pt x="4480" y="297"/>
                </a:lnTo>
                <a:lnTo>
                  <a:pt x="4480" y="287"/>
                </a:lnTo>
                <a:lnTo>
                  <a:pt x="4480" y="276"/>
                </a:lnTo>
                <a:lnTo>
                  <a:pt x="4481" y="261"/>
                </a:lnTo>
                <a:lnTo>
                  <a:pt x="4481" y="273"/>
                </a:lnTo>
                <a:lnTo>
                  <a:pt x="4481" y="271"/>
                </a:lnTo>
                <a:lnTo>
                  <a:pt x="4482" y="280"/>
                </a:lnTo>
                <a:lnTo>
                  <a:pt x="4482" y="283"/>
                </a:lnTo>
                <a:lnTo>
                  <a:pt x="4482" y="278"/>
                </a:lnTo>
                <a:lnTo>
                  <a:pt x="4483" y="293"/>
                </a:lnTo>
                <a:lnTo>
                  <a:pt x="4483" y="283"/>
                </a:lnTo>
                <a:lnTo>
                  <a:pt x="4483" y="290"/>
                </a:lnTo>
                <a:lnTo>
                  <a:pt x="4484" y="331"/>
                </a:lnTo>
                <a:lnTo>
                  <a:pt x="4484" y="334"/>
                </a:lnTo>
                <a:lnTo>
                  <a:pt x="4484" y="322"/>
                </a:lnTo>
                <a:lnTo>
                  <a:pt x="4484" y="324"/>
                </a:lnTo>
                <a:lnTo>
                  <a:pt x="4485" y="302"/>
                </a:lnTo>
                <a:lnTo>
                  <a:pt x="4485" y="321"/>
                </a:lnTo>
                <a:lnTo>
                  <a:pt x="4485" y="316"/>
                </a:lnTo>
                <a:lnTo>
                  <a:pt x="4486" y="319"/>
                </a:lnTo>
                <a:lnTo>
                  <a:pt x="4486" y="315"/>
                </a:lnTo>
                <a:lnTo>
                  <a:pt x="4486" y="323"/>
                </a:lnTo>
                <a:lnTo>
                  <a:pt x="4487" y="325"/>
                </a:lnTo>
                <a:lnTo>
                  <a:pt x="4487" y="315"/>
                </a:lnTo>
                <a:lnTo>
                  <a:pt x="4487" y="322"/>
                </a:lnTo>
                <a:lnTo>
                  <a:pt x="4488" y="306"/>
                </a:lnTo>
                <a:lnTo>
                  <a:pt x="4488" y="318"/>
                </a:lnTo>
                <a:lnTo>
                  <a:pt x="4488" y="346"/>
                </a:lnTo>
                <a:lnTo>
                  <a:pt x="4488" y="338"/>
                </a:lnTo>
                <a:lnTo>
                  <a:pt x="4489" y="348"/>
                </a:lnTo>
                <a:lnTo>
                  <a:pt x="4489" y="337"/>
                </a:lnTo>
                <a:lnTo>
                  <a:pt x="4489" y="345"/>
                </a:lnTo>
                <a:lnTo>
                  <a:pt x="4490" y="342"/>
                </a:lnTo>
                <a:lnTo>
                  <a:pt x="4490" y="342"/>
                </a:lnTo>
                <a:lnTo>
                  <a:pt x="4490" y="359"/>
                </a:lnTo>
                <a:lnTo>
                  <a:pt x="4491" y="348"/>
                </a:lnTo>
                <a:lnTo>
                  <a:pt x="4491" y="333"/>
                </a:lnTo>
                <a:lnTo>
                  <a:pt x="4491" y="333"/>
                </a:lnTo>
                <a:lnTo>
                  <a:pt x="4492" y="337"/>
                </a:lnTo>
                <a:lnTo>
                  <a:pt x="4492" y="356"/>
                </a:lnTo>
                <a:lnTo>
                  <a:pt x="4492" y="328"/>
                </a:lnTo>
                <a:lnTo>
                  <a:pt x="4492" y="325"/>
                </a:lnTo>
                <a:lnTo>
                  <a:pt x="4493" y="301"/>
                </a:lnTo>
                <a:lnTo>
                  <a:pt x="4493" y="297"/>
                </a:lnTo>
                <a:lnTo>
                  <a:pt x="4494" y="308"/>
                </a:lnTo>
                <a:lnTo>
                  <a:pt x="4494" y="304"/>
                </a:lnTo>
                <a:lnTo>
                  <a:pt x="4494" y="324"/>
                </a:lnTo>
                <a:lnTo>
                  <a:pt x="4494" y="300"/>
                </a:lnTo>
                <a:lnTo>
                  <a:pt x="4495" y="286"/>
                </a:lnTo>
                <a:lnTo>
                  <a:pt x="4495" y="287"/>
                </a:lnTo>
                <a:lnTo>
                  <a:pt x="4495" y="301"/>
                </a:lnTo>
                <a:lnTo>
                  <a:pt x="4495" y="312"/>
                </a:lnTo>
                <a:lnTo>
                  <a:pt x="4496" y="319"/>
                </a:lnTo>
                <a:lnTo>
                  <a:pt x="4496" y="336"/>
                </a:lnTo>
                <a:lnTo>
                  <a:pt x="4496" y="318"/>
                </a:lnTo>
                <a:lnTo>
                  <a:pt x="4497" y="310"/>
                </a:lnTo>
                <a:lnTo>
                  <a:pt x="4497" y="322"/>
                </a:lnTo>
                <a:lnTo>
                  <a:pt x="4497" y="309"/>
                </a:lnTo>
                <a:lnTo>
                  <a:pt x="4498" y="335"/>
                </a:lnTo>
                <a:lnTo>
                  <a:pt x="4498" y="343"/>
                </a:lnTo>
                <a:lnTo>
                  <a:pt x="4498" y="334"/>
                </a:lnTo>
                <a:lnTo>
                  <a:pt x="4499" y="313"/>
                </a:lnTo>
                <a:lnTo>
                  <a:pt x="4499" y="313"/>
                </a:lnTo>
                <a:lnTo>
                  <a:pt x="4499" y="325"/>
                </a:lnTo>
                <a:lnTo>
                  <a:pt x="4499" y="303"/>
                </a:lnTo>
                <a:lnTo>
                  <a:pt x="4500" y="301"/>
                </a:lnTo>
                <a:lnTo>
                  <a:pt x="4500" y="307"/>
                </a:lnTo>
                <a:lnTo>
                  <a:pt x="4500" y="299"/>
                </a:lnTo>
                <a:lnTo>
                  <a:pt x="4501" y="297"/>
                </a:lnTo>
                <a:lnTo>
                  <a:pt x="4501" y="306"/>
                </a:lnTo>
                <a:lnTo>
                  <a:pt x="4501" y="310"/>
                </a:lnTo>
                <a:lnTo>
                  <a:pt x="4502" y="315"/>
                </a:lnTo>
                <a:lnTo>
                  <a:pt x="4502" y="319"/>
                </a:lnTo>
                <a:lnTo>
                  <a:pt x="4502" y="314"/>
                </a:lnTo>
                <a:lnTo>
                  <a:pt x="4503" y="311"/>
                </a:lnTo>
                <a:lnTo>
                  <a:pt x="4503" y="307"/>
                </a:lnTo>
                <a:lnTo>
                  <a:pt x="4503" y="308"/>
                </a:lnTo>
                <a:lnTo>
                  <a:pt x="4503" y="329"/>
                </a:lnTo>
                <a:lnTo>
                  <a:pt x="4504" y="321"/>
                </a:lnTo>
                <a:lnTo>
                  <a:pt x="4504" y="322"/>
                </a:lnTo>
                <a:lnTo>
                  <a:pt x="4505" y="307"/>
                </a:lnTo>
                <a:lnTo>
                  <a:pt x="4505" y="317"/>
                </a:lnTo>
                <a:lnTo>
                  <a:pt x="4505" y="325"/>
                </a:lnTo>
                <a:lnTo>
                  <a:pt x="4505" y="314"/>
                </a:lnTo>
                <a:lnTo>
                  <a:pt x="4506" y="315"/>
                </a:lnTo>
                <a:lnTo>
                  <a:pt x="4506" y="293"/>
                </a:lnTo>
                <a:lnTo>
                  <a:pt x="4506" y="302"/>
                </a:lnTo>
                <a:lnTo>
                  <a:pt x="4506" y="309"/>
                </a:lnTo>
                <a:lnTo>
                  <a:pt x="4507" y="325"/>
                </a:lnTo>
                <a:lnTo>
                  <a:pt x="4507" y="310"/>
                </a:lnTo>
                <a:lnTo>
                  <a:pt x="4507" y="301"/>
                </a:lnTo>
                <a:lnTo>
                  <a:pt x="4508" y="320"/>
                </a:lnTo>
                <a:lnTo>
                  <a:pt x="4508" y="309"/>
                </a:lnTo>
                <a:lnTo>
                  <a:pt x="4508" y="321"/>
                </a:lnTo>
                <a:lnTo>
                  <a:pt x="4509" y="312"/>
                </a:lnTo>
                <a:lnTo>
                  <a:pt x="4509" y="341"/>
                </a:lnTo>
                <a:lnTo>
                  <a:pt x="4509" y="331"/>
                </a:lnTo>
                <a:lnTo>
                  <a:pt x="4510" y="326"/>
                </a:lnTo>
                <a:lnTo>
                  <a:pt x="4510" y="314"/>
                </a:lnTo>
                <a:lnTo>
                  <a:pt x="4510" y="314"/>
                </a:lnTo>
                <a:lnTo>
                  <a:pt x="4510" y="314"/>
                </a:lnTo>
                <a:lnTo>
                  <a:pt x="4511" y="334"/>
                </a:lnTo>
                <a:lnTo>
                  <a:pt x="4511" y="314"/>
                </a:lnTo>
                <a:lnTo>
                  <a:pt x="4511" y="322"/>
                </a:lnTo>
                <a:lnTo>
                  <a:pt x="4512" y="294"/>
                </a:lnTo>
                <a:lnTo>
                  <a:pt x="4512" y="314"/>
                </a:lnTo>
                <a:lnTo>
                  <a:pt x="4512" y="286"/>
                </a:lnTo>
                <a:lnTo>
                  <a:pt x="4513" y="315"/>
                </a:lnTo>
                <a:lnTo>
                  <a:pt x="4513" y="318"/>
                </a:lnTo>
                <a:lnTo>
                  <a:pt x="4513" y="322"/>
                </a:lnTo>
                <a:lnTo>
                  <a:pt x="4514" y="337"/>
                </a:lnTo>
                <a:lnTo>
                  <a:pt x="4514" y="324"/>
                </a:lnTo>
                <a:lnTo>
                  <a:pt x="4514" y="307"/>
                </a:lnTo>
                <a:lnTo>
                  <a:pt x="4514" y="343"/>
                </a:lnTo>
                <a:lnTo>
                  <a:pt x="4515" y="332"/>
                </a:lnTo>
                <a:lnTo>
                  <a:pt x="4515" y="321"/>
                </a:lnTo>
                <a:lnTo>
                  <a:pt x="4516" y="316"/>
                </a:lnTo>
                <a:lnTo>
                  <a:pt x="4516" y="308"/>
                </a:lnTo>
                <a:lnTo>
                  <a:pt x="4516" y="310"/>
                </a:lnTo>
                <a:lnTo>
                  <a:pt x="4516" y="317"/>
                </a:lnTo>
                <a:lnTo>
                  <a:pt x="4517" y="313"/>
                </a:lnTo>
                <a:lnTo>
                  <a:pt x="4517" y="332"/>
                </a:lnTo>
                <a:lnTo>
                  <a:pt x="4517" y="322"/>
                </a:lnTo>
                <a:lnTo>
                  <a:pt x="4518" y="331"/>
                </a:lnTo>
                <a:lnTo>
                  <a:pt x="4518" y="333"/>
                </a:lnTo>
                <a:lnTo>
                  <a:pt x="4518" y="319"/>
                </a:lnTo>
                <a:lnTo>
                  <a:pt x="4518" y="334"/>
                </a:lnTo>
                <a:lnTo>
                  <a:pt x="4519" y="340"/>
                </a:lnTo>
                <a:lnTo>
                  <a:pt x="4519" y="319"/>
                </a:lnTo>
                <a:lnTo>
                  <a:pt x="4520" y="311"/>
                </a:lnTo>
                <a:lnTo>
                  <a:pt x="4520" y="327"/>
                </a:lnTo>
                <a:lnTo>
                  <a:pt x="4520" y="315"/>
                </a:lnTo>
                <a:lnTo>
                  <a:pt x="4520" y="305"/>
                </a:lnTo>
                <a:lnTo>
                  <a:pt x="4521" y="284"/>
                </a:lnTo>
                <a:lnTo>
                  <a:pt x="4521" y="325"/>
                </a:lnTo>
                <a:lnTo>
                  <a:pt x="4521" y="315"/>
                </a:lnTo>
                <a:lnTo>
                  <a:pt x="4521" y="293"/>
                </a:lnTo>
                <a:lnTo>
                  <a:pt x="4522" y="302"/>
                </a:lnTo>
                <a:lnTo>
                  <a:pt x="4522" y="285"/>
                </a:lnTo>
                <a:lnTo>
                  <a:pt x="4522" y="331"/>
                </a:lnTo>
                <a:lnTo>
                  <a:pt x="4523" y="292"/>
                </a:lnTo>
                <a:lnTo>
                  <a:pt x="4523" y="310"/>
                </a:lnTo>
                <a:lnTo>
                  <a:pt x="4523" y="299"/>
                </a:lnTo>
                <a:lnTo>
                  <a:pt x="4524" y="317"/>
                </a:lnTo>
                <a:lnTo>
                  <a:pt x="4524" y="286"/>
                </a:lnTo>
                <a:lnTo>
                  <a:pt x="4524" y="296"/>
                </a:lnTo>
                <a:lnTo>
                  <a:pt x="4525" y="323"/>
                </a:lnTo>
                <a:lnTo>
                  <a:pt x="4525" y="285"/>
                </a:lnTo>
                <a:lnTo>
                  <a:pt x="4525" y="302"/>
                </a:lnTo>
                <a:lnTo>
                  <a:pt x="4525" y="288"/>
                </a:lnTo>
                <a:lnTo>
                  <a:pt x="4526" y="309"/>
                </a:lnTo>
                <a:lnTo>
                  <a:pt x="4526" y="294"/>
                </a:lnTo>
                <a:lnTo>
                  <a:pt x="4527" y="284"/>
                </a:lnTo>
                <a:lnTo>
                  <a:pt x="4527" y="290"/>
                </a:lnTo>
                <a:lnTo>
                  <a:pt x="4527" y="285"/>
                </a:lnTo>
                <a:lnTo>
                  <a:pt x="4527" y="304"/>
                </a:lnTo>
                <a:lnTo>
                  <a:pt x="4528" y="285"/>
                </a:lnTo>
                <a:lnTo>
                  <a:pt x="4528" y="307"/>
                </a:lnTo>
                <a:lnTo>
                  <a:pt x="4528" y="297"/>
                </a:lnTo>
                <a:lnTo>
                  <a:pt x="4529" y="305"/>
                </a:lnTo>
                <a:lnTo>
                  <a:pt x="4529" y="315"/>
                </a:lnTo>
                <a:lnTo>
                  <a:pt x="4529" y="323"/>
                </a:lnTo>
                <a:lnTo>
                  <a:pt x="4529" y="333"/>
                </a:lnTo>
                <a:lnTo>
                  <a:pt x="4530" y="326"/>
                </a:lnTo>
                <a:lnTo>
                  <a:pt x="4530" y="329"/>
                </a:lnTo>
                <a:lnTo>
                  <a:pt x="4531" y="316"/>
                </a:lnTo>
                <a:lnTo>
                  <a:pt x="4531" y="307"/>
                </a:lnTo>
                <a:lnTo>
                  <a:pt x="4531" y="305"/>
                </a:lnTo>
                <a:lnTo>
                  <a:pt x="4531" y="298"/>
                </a:lnTo>
                <a:lnTo>
                  <a:pt x="4532" y="292"/>
                </a:lnTo>
                <a:lnTo>
                  <a:pt x="4532" y="303"/>
                </a:lnTo>
                <a:lnTo>
                  <a:pt x="4532" y="313"/>
                </a:lnTo>
                <a:lnTo>
                  <a:pt x="4533" y="272"/>
                </a:lnTo>
                <a:lnTo>
                  <a:pt x="4533" y="281"/>
                </a:lnTo>
                <a:lnTo>
                  <a:pt x="4533" y="301"/>
                </a:lnTo>
                <a:lnTo>
                  <a:pt x="4534" y="300"/>
                </a:lnTo>
                <a:lnTo>
                  <a:pt x="4534" y="307"/>
                </a:lnTo>
                <a:lnTo>
                  <a:pt x="4534" y="303"/>
                </a:lnTo>
                <a:lnTo>
                  <a:pt x="4535" y="300"/>
                </a:lnTo>
                <a:lnTo>
                  <a:pt x="4535" y="290"/>
                </a:lnTo>
                <a:lnTo>
                  <a:pt x="4535" y="323"/>
                </a:lnTo>
                <a:lnTo>
                  <a:pt x="4535" y="294"/>
                </a:lnTo>
                <a:lnTo>
                  <a:pt x="4536" y="277"/>
                </a:lnTo>
                <a:lnTo>
                  <a:pt x="4536" y="266"/>
                </a:lnTo>
                <a:lnTo>
                  <a:pt x="4536" y="258"/>
                </a:lnTo>
                <a:lnTo>
                  <a:pt x="4536" y="292"/>
                </a:lnTo>
                <a:lnTo>
                  <a:pt x="4537" y="290"/>
                </a:lnTo>
                <a:lnTo>
                  <a:pt x="4537" y="286"/>
                </a:lnTo>
                <a:lnTo>
                  <a:pt x="4538" y="280"/>
                </a:lnTo>
                <a:lnTo>
                  <a:pt x="4538" y="279"/>
                </a:lnTo>
                <a:lnTo>
                  <a:pt x="4538" y="262"/>
                </a:lnTo>
                <a:lnTo>
                  <a:pt x="4538" y="275"/>
                </a:lnTo>
                <a:lnTo>
                  <a:pt x="4539" y="288"/>
                </a:lnTo>
                <a:lnTo>
                  <a:pt x="4539" y="267"/>
                </a:lnTo>
                <a:lnTo>
                  <a:pt x="4539" y="282"/>
                </a:lnTo>
                <a:lnTo>
                  <a:pt x="4540" y="270"/>
                </a:lnTo>
                <a:lnTo>
                  <a:pt x="4540" y="280"/>
                </a:lnTo>
                <a:lnTo>
                  <a:pt x="4540" y="281"/>
                </a:lnTo>
                <a:lnTo>
                  <a:pt x="4540" y="282"/>
                </a:lnTo>
                <a:lnTo>
                  <a:pt x="4541" y="270"/>
                </a:lnTo>
                <a:lnTo>
                  <a:pt x="4541" y="235"/>
                </a:lnTo>
                <a:lnTo>
                  <a:pt x="4542" y="269"/>
                </a:lnTo>
                <a:lnTo>
                  <a:pt x="4542" y="266"/>
                </a:lnTo>
                <a:lnTo>
                  <a:pt x="4542" y="312"/>
                </a:lnTo>
                <a:lnTo>
                  <a:pt x="4542" y="287"/>
                </a:lnTo>
                <a:lnTo>
                  <a:pt x="4543" y="290"/>
                </a:lnTo>
                <a:lnTo>
                  <a:pt x="4543" y="274"/>
                </a:lnTo>
                <a:lnTo>
                  <a:pt x="4543" y="310"/>
                </a:lnTo>
                <a:lnTo>
                  <a:pt x="4544" y="334"/>
                </a:lnTo>
                <a:lnTo>
                  <a:pt x="4544" y="317"/>
                </a:lnTo>
                <a:lnTo>
                  <a:pt x="4544" y="305"/>
                </a:lnTo>
                <a:lnTo>
                  <a:pt x="4545" y="296"/>
                </a:lnTo>
                <a:lnTo>
                  <a:pt x="4545" y="295"/>
                </a:lnTo>
                <a:lnTo>
                  <a:pt x="4545" y="294"/>
                </a:lnTo>
                <a:lnTo>
                  <a:pt x="4546" y="305"/>
                </a:lnTo>
                <a:lnTo>
                  <a:pt x="4546" y="309"/>
                </a:lnTo>
                <a:lnTo>
                  <a:pt x="4546" y="310"/>
                </a:lnTo>
                <a:lnTo>
                  <a:pt x="4546" y="319"/>
                </a:lnTo>
                <a:lnTo>
                  <a:pt x="4547" y="309"/>
                </a:lnTo>
                <a:lnTo>
                  <a:pt x="4547" y="288"/>
                </a:lnTo>
                <a:lnTo>
                  <a:pt x="4547" y="325"/>
                </a:lnTo>
                <a:lnTo>
                  <a:pt x="4547" y="311"/>
                </a:lnTo>
                <a:lnTo>
                  <a:pt x="4548" y="326"/>
                </a:lnTo>
                <a:lnTo>
                  <a:pt x="4548" y="309"/>
                </a:lnTo>
                <a:lnTo>
                  <a:pt x="4549" y="309"/>
                </a:lnTo>
                <a:lnTo>
                  <a:pt x="4549" y="333"/>
                </a:lnTo>
                <a:lnTo>
                  <a:pt x="4549" y="315"/>
                </a:lnTo>
                <a:lnTo>
                  <a:pt x="4549" y="341"/>
                </a:lnTo>
                <a:lnTo>
                  <a:pt x="4550" y="311"/>
                </a:lnTo>
                <a:lnTo>
                  <a:pt x="4550" y="330"/>
                </a:lnTo>
                <a:lnTo>
                  <a:pt x="4550" y="339"/>
                </a:lnTo>
                <a:lnTo>
                  <a:pt x="4551" y="345"/>
                </a:lnTo>
                <a:lnTo>
                  <a:pt x="4551" y="359"/>
                </a:lnTo>
                <a:lnTo>
                  <a:pt x="4551" y="343"/>
                </a:lnTo>
                <a:lnTo>
                  <a:pt x="4551" y="334"/>
                </a:lnTo>
                <a:lnTo>
                  <a:pt x="4552" y="343"/>
                </a:lnTo>
                <a:lnTo>
                  <a:pt x="4552" y="346"/>
                </a:lnTo>
                <a:lnTo>
                  <a:pt x="4553" y="356"/>
                </a:lnTo>
                <a:lnTo>
                  <a:pt x="4553" y="338"/>
                </a:lnTo>
                <a:lnTo>
                  <a:pt x="4553" y="335"/>
                </a:lnTo>
                <a:lnTo>
                  <a:pt x="4553" y="323"/>
                </a:lnTo>
                <a:lnTo>
                  <a:pt x="4554" y="317"/>
                </a:lnTo>
                <a:lnTo>
                  <a:pt x="4554" y="327"/>
                </a:lnTo>
                <a:lnTo>
                  <a:pt x="4554" y="315"/>
                </a:lnTo>
                <a:lnTo>
                  <a:pt x="4555" y="342"/>
                </a:lnTo>
                <a:lnTo>
                  <a:pt x="4555" y="327"/>
                </a:lnTo>
                <a:lnTo>
                  <a:pt x="4555" y="332"/>
                </a:lnTo>
                <a:lnTo>
                  <a:pt x="4556" y="326"/>
                </a:lnTo>
                <a:lnTo>
                  <a:pt x="4556" y="330"/>
                </a:lnTo>
                <a:lnTo>
                  <a:pt x="4556" y="297"/>
                </a:lnTo>
                <a:lnTo>
                  <a:pt x="4557" y="293"/>
                </a:lnTo>
                <a:lnTo>
                  <a:pt x="4557" y="327"/>
                </a:lnTo>
                <a:lnTo>
                  <a:pt x="4557" y="335"/>
                </a:lnTo>
                <a:lnTo>
                  <a:pt x="4557" y="299"/>
                </a:lnTo>
                <a:lnTo>
                  <a:pt x="4558" y="305"/>
                </a:lnTo>
                <a:lnTo>
                  <a:pt x="4558" y="321"/>
                </a:lnTo>
                <a:lnTo>
                  <a:pt x="4558" y="327"/>
                </a:lnTo>
                <a:lnTo>
                  <a:pt x="4559" y="315"/>
                </a:lnTo>
                <a:lnTo>
                  <a:pt x="4559" y="299"/>
                </a:lnTo>
                <a:lnTo>
                  <a:pt x="4559" y="300"/>
                </a:lnTo>
                <a:lnTo>
                  <a:pt x="4560" y="312"/>
                </a:lnTo>
                <a:lnTo>
                  <a:pt x="4560" y="303"/>
                </a:lnTo>
                <a:lnTo>
                  <a:pt x="4560" y="302"/>
                </a:lnTo>
                <a:lnTo>
                  <a:pt x="4561" y="306"/>
                </a:lnTo>
                <a:lnTo>
                  <a:pt x="4561" y="327"/>
                </a:lnTo>
                <a:lnTo>
                  <a:pt x="4561" y="342"/>
                </a:lnTo>
                <a:lnTo>
                  <a:pt x="4561" y="350"/>
                </a:lnTo>
                <a:lnTo>
                  <a:pt x="4562" y="322"/>
                </a:lnTo>
                <a:lnTo>
                  <a:pt x="4562" y="325"/>
                </a:lnTo>
                <a:lnTo>
                  <a:pt x="4562" y="331"/>
                </a:lnTo>
                <a:lnTo>
                  <a:pt x="4562" y="327"/>
                </a:lnTo>
                <a:lnTo>
                  <a:pt x="4563" y="313"/>
                </a:lnTo>
                <a:lnTo>
                  <a:pt x="4563" y="344"/>
                </a:lnTo>
                <a:lnTo>
                  <a:pt x="4564" y="316"/>
                </a:lnTo>
                <a:lnTo>
                  <a:pt x="4564" y="323"/>
                </a:lnTo>
                <a:lnTo>
                  <a:pt x="4564" y="282"/>
                </a:lnTo>
                <a:lnTo>
                  <a:pt x="4564" y="280"/>
                </a:lnTo>
                <a:lnTo>
                  <a:pt x="4565" y="289"/>
                </a:lnTo>
                <a:lnTo>
                  <a:pt x="4565" y="298"/>
                </a:lnTo>
                <a:lnTo>
                  <a:pt x="4565" y="301"/>
                </a:lnTo>
                <a:lnTo>
                  <a:pt x="4566" y="319"/>
                </a:lnTo>
                <a:lnTo>
                  <a:pt x="4566" y="298"/>
                </a:lnTo>
                <a:lnTo>
                  <a:pt x="4566" y="301"/>
                </a:lnTo>
                <a:lnTo>
                  <a:pt x="4567" y="301"/>
                </a:lnTo>
                <a:lnTo>
                  <a:pt x="4567" y="303"/>
                </a:lnTo>
                <a:lnTo>
                  <a:pt x="4567" y="313"/>
                </a:lnTo>
                <a:lnTo>
                  <a:pt x="4568" y="303"/>
                </a:lnTo>
                <a:lnTo>
                  <a:pt x="4568" y="301"/>
                </a:lnTo>
                <a:lnTo>
                  <a:pt x="4568" y="313"/>
                </a:lnTo>
                <a:lnTo>
                  <a:pt x="4568" y="324"/>
                </a:lnTo>
                <a:lnTo>
                  <a:pt x="4569" y="301"/>
                </a:lnTo>
                <a:lnTo>
                  <a:pt x="4569" y="307"/>
                </a:lnTo>
                <a:lnTo>
                  <a:pt x="4569" y="313"/>
                </a:lnTo>
                <a:lnTo>
                  <a:pt x="4570" y="324"/>
                </a:lnTo>
                <a:lnTo>
                  <a:pt x="4570" y="331"/>
                </a:lnTo>
                <a:lnTo>
                  <a:pt x="4570" y="290"/>
                </a:lnTo>
                <a:lnTo>
                  <a:pt x="4571" y="345"/>
                </a:lnTo>
                <a:lnTo>
                  <a:pt x="4571" y="322"/>
                </a:lnTo>
                <a:lnTo>
                  <a:pt x="4571" y="309"/>
                </a:lnTo>
                <a:lnTo>
                  <a:pt x="4572" y="296"/>
                </a:lnTo>
                <a:lnTo>
                  <a:pt x="4572" y="301"/>
                </a:lnTo>
                <a:lnTo>
                  <a:pt x="4572" y="302"/>
                </a:lnTo>
                <a:lnTo>
                  <a:pt x="4572" y="289"/>
                </a:lnTo>
                <a:lnTo>
                  <a:pt x="4573" y="315"/>
                </a:lnTo>
                <a:lnTo>
                  <a:pt x="4573" y="324"/>
                </a:lnTo>
                <a:lnTo>
                  <a:pt x="4573" y="289"/>
                </a:lnTo>
                <a:lnTo>
                  <a:pt x="4574" y="303"/>
                </a:lnTo>
                <a:lnTo>
                  <a:pt x="4574" y="303"/>
                </a:lnTo>
                <a:lnTo>
                  <a:pt x="4574" y="331"/>
                </a:lnTo>
                <a:lnTo>
                  <a:pt x="4575" y="317"/>
                </a:lnTo>
                <a:lnTo>
                  <a:pt x="4575" y="317"/>
                </a:lnTo>
                <a:lnTo>
                  <a:pt x="4575" y="320"/>
                </a:lnTo>
                <a:lnTo>
                  <a:pt x="4576" y="299"/>
                </a:lnTo>
                <a:lnTo>
                  <a:pt x="4576" y="276"/>
                </a:lnTo>
                <a:lnTo>
                  <a:pt x="4576" y="278"/>
                </a:lnTo>
                <a:lnTo>
                  <a:pt x="4576" y="278"/>
                </a:lnTo>
                <a:lnTo>
                  <a:pt x="4577" y="283"/>
                </a:lnTo>
                <a:lnTo>
                  <a:pt x="4577" y="289"/>
                </a:lnTo>
                <a:lnTo>
                  <a:pt x="4578" y="291"/>
                </a:lnTo>
                <a:lnTo>
                  <a:pt x="4578" y="285"/>
                </a:lnTo>
                <a:lnTo>
                  <a:pt x="4578" y="299"/>
                </a:lnTo>
                <a:lnTo>
                  <a:pt x="4578" y="317"/>
                </a:lnTo>
                <a:lnTo>
                  <a:pt x="4579" y="326"/>
                </a:lnTo>
                <a:lnTo>
                  <a:pt x="4579" y="312"/>
                </a:lnTo>
                <a:lnTo>
                  <a:pt x="4579" y="302"/>
                </a:lnTo>
                <a:lnTo>
                  <a:pt x="4579" y="299"/>
                </a:lnTo>
                <a:lnTo>
                  <a:pt x="4580" y="317"/>
                </a:lnTo>
                <a:lnTo>
                  <a:pt x="4580" y="322"/>
                </a:lnTo>
                <a:lnTo>
                  <a:pt x="4580" y="326"/>
                </a:lnTo>
                <a:lnTo>
                  <a:pt x="4581" y="323"/>
                </a:lnTo>
                <a:lnTo>
                  <a:pt x="4581" y="301"/>
                </a:lnTo>
                <a:lnTo>
                  <a:pt x="4581" y="313"/>
                </a:lnTo>
                <a:lnTo>
                  <a:pt x="4582" y="314"/>
                </a:lnTo>
                <a:lnTo>
                  <a:pt x="4582" y="314"/>
                </a:lnTo>
                <a:lnTo>
                  <a:pt x="4582" y="312"/>
                </a:lnTo>
                <a:lnTo>
                  <a:pt x="4583" y="335"/>
                </a:lnTo>
                <a:lnTo>
                  <a:pt x="4583" y="302"/>
                </a:lnTo>
                <a:lnTo>
                  <a:pt x="4583" y="283"/>
                </a:lnTo>
                <a:lnTo>
                  <a:pt x="4583" y="283"/>
                </a:lnTo>
                <a:lnTo>
                  <a:pt x="4584" y="276"/>
                </a:lnTo>
                <a:lnTo>
                  <a:pt x="4584" y="294"/>
                </a:lnTo>
                <a:lnTo>
                  <a:pt x="4584" y="306"/>
                </a:lnTo>
                <a:lnTo>
                  <a:pt x="4585" y="301"/>
                </a:lnTo>
                <a:lnTo>
                  <a:pt x="4585" y="295"/>
                </a:lnTo>
                <a:lnTo>
                  <a:pt x="4585" y="295"/>
                </a:lnTo>
                <a:lnTo>
                  <a:pt x="4586" y="309"/>
                </a:lnTo>
                <a:lnTo>
                  <a:pt x="4586" y="310"/>
                </a:lnTo>
                <a:lnTo>
                  <a:pt x="4586" y="309"/>
                </a:lnTo>
                <a:lnTo>
                  <a:pt x="4587" y="334"/>
                </a:lnTo>
                <a:lnTo>
                  <a:pt x="4587" y="337"/>
                </a:lnTo>
                <a:lnTo>
                  <a:pt x="4587" y="290"/>
                </a:lnTo>
                <a:lnTo>
                  <a:pt x="4587" y="285"/>
                </a:lnTo>
                <a:lnTo>
                  <a:pt x="4588" y="303"/>
                </a:lnTo>
                <a:lnTo>
                  <a:pt x="4588" y="307"/>
                </a:lnTo>
                <a:lnTo>
                  <a:pt x="4589" y="313"/>
                </a:lnTo>
                <a:lnTo>
                  <a:pt x="4589" y="318"/>
                </a:lnTo>
                <a:lnTo>
                  <a:pt x="4589" y="303"/>
                </a:lnTo>
                <a:lnTo>
                  <a:pt x="4589" y="313"/>
                </a:lnTo>
                <a:lnTo>
                  <a:pt x="4590" y="305"/>
                </a:lnTo>
                <a:lnTo>
                  <a:pt x="4590" y="303"/>
                </a:lnTo>
                <a:lnTo>
                  <a:pt x="4590" y="307"/>
                </a:lnTo>
                <a:lnTo>
                  <a:pt x="4591" y="307"/>
                </a:lnTo>
                <a:lnTo>
                  <a:pt x="4591" y="278"/>
                </a:lnTo>
                <a:lnTo>
                  <a:pt x="4591" y="270"/>
                </a:lnTo>
                <a:lnTo>
                  <a:pt x="4591" y="269"/>
                </a:lnTo>
                <a:lnTo>
                  <a:pt x="4592" y="305"/>
                </a:lnTo>
                <a:lnTo>
                  <a:pt x="4592" y="317"/>
                </a:lnTo>
                <a:lnTo>
                  <a:pt x="4593" y="293"/>
                </a:lnTo>
                <a:lnTo>
                  <a:pt x="4593" y="294"/>
                </a:lnTo>
                <a:lnTo>
                  <a:pt x="4593" y="290"/>
                </a:lnTo>
                <a:lnTo>
                  <a:pt x="4593" y="287"/>
                </a:lnTo>
                <a:lnTo>
                  <a:pt x="4594" y="308"/>
                </a:lnTo>
                <a:lnTo>
                  <a:pt x="4594" y="295"/>
                </a:lnTo>
                <a:lnTo>
                  <a:pt x="4594" y="295"/>
                </a:lnTo>
                <a:lnTo>
                  <a:pt x="4594" y="287"/>
                </a:lnTo>
                <a:lnTo>
                  <a:pt x="4595" y="298"/>
                </a:lnTo>
                <a:lnTo>
                  <a:pt x="4595" y="293"/>
                </a:lnTo>
                <a:lnTo>
                  <a:pt x="4595" y="259"/>
                </a:lnTo>
                <a:lnTo>
                  <a:pt x="4596" y="250"/>
                </a:lnTo>
                <a:lnTo>
                  <a:pt x="4596" y="276"/>
                </a:lnTo>
                <a:lnTo>
                  <a:pt x="4596" y="323"/>
                </a:lnTo>
                <a:lnTo>
                  <a:pt x="4597" y="294"/>
                </a:lnTo>
                <a:lnTo>
                  <a:pt x="4597" y="276"/>
                </a:lnTo>
                <a:lnTo>
                  <a:pt x="4597" y="297"/>
                </a:lnTo>
                <a:lnTo>
                  <a:pt x="4598" y="284"/>
                </a:lnTo>
                <a:lnTo>
                  <a:pt x="4598" y="295"/>
                </a:lnTo>
                <a:lnTo>
                  <a:pt x="4598" y="285"/>
                </a:lnTo>
                <a:lnTo>
                  <a:pt x="4598" y="291"/>
                </a:lnTo>
                <a:lnTo>
                  <a:pt x="4599" y="295"/>
                </a:lnTo>
                <a:lnTo>
                  <a:pt x="4599" y="292"/>
                </a:lnTo>
                <a:lnTo>
                  <a:pt x="4600" y="340"/>
                </a:lnTo>
                <a:lnTo>
                  <a:pt x="4600" y="315"/>
                </a:lnTo>
                <a:lnTo>
                  <a:pt x="4600" y="282"/>
                </a:lnTo>
                <a:lnTo>
                  <a:pt x="4600" y="271"/>
                </a:lnTo>
                <a:lnTo>
                  <a:pt x="4601" y="321"/>
                </a:lnTo>
                <a:lnTo>
                  <a:pt x="4601" y="317"/>
                </a:lnTo>
                <a:lnTo>
                  <a:pt x="4601" y="293"/>
                </a:lnTo>
                <a:lnTo>
                  <a:pt x="4602" y="293"/>
                </a:lnTo>
                <a:lnTo>
                  <a:pt x="4602" y="293"/>
                </a:lnTo>
                <a:lnTo>
                  <a:pt x="4602" y="289"/>
                </a:lnTo>
                <a:lnTo>
                  <a:pt x="4602" y="303"/>
                </a:lnTo>
                <a:lnTo>
                  <a:pt x="4603" y="294"/>
                </a:lnTo>
                <a:lnTo>
                  <a:pt x="4603" y="300"/>
                </a:lnTo>
                <a:lnTo>
                  <a:pt x="4604" y="311"/>
                </a:lnTo>
                <a:lnTo>
                  <a:pt x="4604" y="271"/>
                </a:lnTo>
                <a:lnTo>
                  <a:pt x="4604" y="264"/>
                </a:lnTo>
                <a:lnTo>
                  <a:pt x="4604" y="278"/>
                </a:lnTo>
                <a:lnTo>
                  <a:pt x="4605" y="272"/>
                </a:lnTo>
                <a:lnTo>
                  <a:pt x="4605" y="273"/>
                </a:lnTo>
                <a:lnTo>
                  <a:pt x="4605" y="270"/>
                </a:lnTo>
                <a:lnTo>
                  <a:pt x="4605" y="274"/>
                </a:lnTo>
                <a:lnTo>
                  <a:pt x="4606" y="293"/>
                </a:lnTo>
                <a:lnTo>
                  <a:pt x="4606" y="292"/>
                </a:lnTo>
                <a:lnTo>
                  <a:pt x="4607" y="262"/>
                </a:lnTo>
                <a:lnTo>
                  <a:pt x="4607" y="271"/>
                </a:lnTo>
                <a:lnTo>
                  <a:pt x="4607" y="268"/>
                </a:lnTo>
                <a:lnTo>
                  <a:pt x="4607" y="275"/>
                </a:lnTo>
                <a:lnTo>
                  <a:pt x="4608" y="277"/>
                </a:lnTo>
                <a:lnTo>
                  <a:pt x="4608" y="284"/>
                </a:lnTo>
                <a:lnTo>
                  <a:pt x="4608" y="300"/>
                </a:lnTo>
                <a:lnTo>
                  <a:pt x="4609" y="296"/>
                </a:lnTo>
                <a:lnTo>
                  <a:pt x="4609" y="319"/>
                </a:lnTo>
                <a:lnTo>
                  <a:pt x="4609" y="322"/>
                </a:lnTo>
                <a:lnTo>
                  <a:pt x="4609" y="297"/>
                </a:lnTo>
                <a:lnTo>
                  <a:pt x="4610" y="314"/>
                </a:lnTo>
                <a:lnTo>
                  <a:pt x="4610" y="330"/>
                </a:lnTo>
                <a:lnTo>
                  <a:pt x="4611" y="328"/>
                </a:lnTo>
                <a:lnTo>
                  <a:pt x="4611" y="321"/>
                </a:lnTo>
                <a:lnTo>
                  <a:pt x="4611" y="337"/>
                </a:lnTo>
                <a:lnTo>
                  <a:pt x="4611" y="304"/>
                </a:lnTo>
                <a:lnTo>
                  <a:pt x="4612" y="332"/>
                </a:lnTo>
                <a:lnTo>
                  <a:pt x="4612" y="337"/>
                </a:lnTo>
                <a:lnTo>
                  <a:pt x="4612" y="314"/>
                </a:lnTo>
                <a:lnTo>
                  <a:pt x="4613" y="326"/>
                </a:lnTo>
                <a:lnTo>
                  <a:pt x="4613" y="340"/>
                </a:lnTo>
                <a:lnTo>
                  <a:pt x="4613" y="335"/>
                </a:lnTo>
                <a:lnTo>
                  <a:pt x="4613" y="333"/>
                </a:lnTo>
                <a:lnTo>
                  <a:pt x="4614" y="319"/>
                </a:lnTo>
                <a:lnTo>
                  <a:pt x="4614" y="308"/>
                </a:lnTo>
                <a:lnTo>
                  <a:pt x="4615" y="322"/>
                </a:lnTo>
                <a:lnTo>
                  <a:pt x="4615" y="325"/>
                </a:lnTo>
                <a:lnTo>
                  <a:pt x="4615" y="321"/>
                </a:lnTo>
                <a:lnTo>
                  <a:pt x="4615" y="326"/>
                </a:lnTo>
                <a:lnTo>
                  <a:pt x="4616" y="339"/>
                </a:lnTo>
                <a:lnTo>
                  <a:pt x="4616" y="329"/>
                </a:lnTo>
                <a:lnTo>
                  <a:pt x="4616" y="309"/>
                </a:lnTo>
                <a:lnTo>
                  <a:pt x="4617" y="325"/>
                </a:lnTo>
                <a:lnTo>
                  <a:pt x="4617" y="313"/>
                </a:lnTo>
                <a:lnTo>
                  <a:pt x="4617" y="304"/>
                </a:lnTo>
                <a:lnTo>
                  <a:pt x="4618" y="301"/>
                </a:lnTo>
                <a:lnTo>
                  <a:pt x="4618" y="303"/>
                </a:lnTo>
                <a:lnTo>
                  <a:pt x="4618" y="293"/>
                </a:lnTo>
                <a:lnTo>
                  <a:pt x="4619" y="281"/>
                </a:lnTo>
                <a:lnTo>
                  <a:pt x="4619" y="298"/>
                </a:lnTo>
                <a:lnTo>
                  <a:pt x="4619" y="286"/>
                </a:lnTo>
                <a:lnTo>
                  <a:pt x="4619" y="288"/>
                </a:lnTo>
                <a:lnTo>
                  <a:pt x="4620" y="297"/>
                </a:lnTo>
                <a:lnTo>
                  <a:pt x="4620" y="318"/>
                </a:lnTo>
                <a:lnTo>
                  <a:pt x="4620" y="315"/>
                </a:lnTo>
                <a:lnTo>
                  <a:pt x="4620" y="322"/>
                </a:lnTo>
                <a:lnTo>
                  <a:pt x="4621" y="314"/>
                </a:lnTo>
                <a:lnTo>
                  <a:pt x="4621" y="289"/>
                </a:lnTo>
                <a:lnTo>
                  <a:pt x="4622" y="281"/>
                </a:lnTo>
                <a:lnTo>
                  <a:pt x="4622" y="285"/>
                </a:lnTo>
                <a:lnTo>
                  <a:pt x="4622" y="256"/>
                </a:lnTo>
                <a:lnTo>
                  <a:pt x="4622" y="267"/>
                </a:lnTo>
                <a:lnTo>
                  <a:pt x="4623" y="265"/>
                </a:lnTo>
                <a:lnTo>
                  <a:pt x="4623" y="263"/>
                </a:lnTo>
                <a:lnTo>
                  <a:pt x="4623" y="280"/>
                </a:lnTo>
                <a:lnTo>
                  <a:pt x="4624" y="267"/>
                </a:lnTo>
                <a:lnTo>
                  <a:pt x="4624" y="274"/>
                </a:lnTo>
                <a:lnTo>
                  <a:pt x="4624" y="290"/>
                </a:lnTo>
                <a:lnTo>
                  <a:pt x="4624" y="298"/>
                </a:lnTo>
                <a:lnTo>
                  <a:pt x="4625" y="289"/>
                </a:lnTo>
                <a:lnTo>
                  <a:pt x="4625" y="304"/>
                </a:lnTo>
                <a:lnTo>
                  <a:pt x="4626" y="292"/>
                </a:lnTo>
                <a:lnTo>
                  <a:pt x="4626" y="316"/>
                </a:lnTo>
                <a:lnTo>
                  <a:pt x="4626" y="279"/>
                </a:lnTo>
                <a:lnTo>
                  <a:pt x="4626" y="270"/>
                </a:lnTo>
                <a:lnTo>
                  <a:pt x="4627" y="274"/>
                </a:lnTo>
                <a:lnTo>
                  <a:pt x="4627" y="302"/>
                </a:lnTo>
                <a:lnTo>
                  <a:pt x="4627" y="283"/>
                </a:lnTo>
                <a:lnTo>
                  <a:pt x="4628" y="278"/>
                </a:lnTo>
                <a:lnTo>
                  <a:pt x="4628" y="279"/>
                </a:lnTo>
                <a:lnTo>
                  <a:pt x="4628" y="288"/>
                </a:lnTo>
                <a:lnTo>
                  <a:pt x="4629" y="286"/>
                </a:lnTo>
                <a:lnTo>
                  <a:pt x="4629" y="293"/>
                </a:lnTo>
                <a:lnTo>
                  <a:pt x="4629" y="276"/>
                </a:lnTo>
                <a:lnTo>
                  <a:pt x="4630" y="279"/>
                </a:lnTo>
                <a:lnTo>
                  <a:pt x="4630" y="281"/>
                </a:lnTo>
                <a:lnTo>
                  <a:pt x="4630" y="272"/>
                </a:lnTo>
                <a:lnTo>
                  <a:pt x="4630" y="286"/>
                </a:lnTo>
                <a:lnTo>
                  <a:pt x="4631" y="291"/>
                </a:lnTo>
                <a:lnTo>
                  <a:pt x="4631" y="282"/>
                </a:lnTo>
                <a:lnTo>
                  <a:pt x="4631" y="279"/>
                </a:lnTo>
                <a:lnTo>
                  <a:pt x="4632" y="273"/>
                </a:lnTo>
                <a:lnTo>
                  <a:pt x="4632" y="277"/>
                </a:lnTo>
                <a:lnTo>
                  <a:pt x="4632" y="270"/>
                </a:lnTo>
                <a:lnTo>
                  <a:pt x="4633" y="291"/>
                </a:lnTo>
                <a:lnTo>
                  <a:pt x="4633" y="305"/>
                </a:lnTo>
                <a:lnTo>
                  <a:pt x="4633" y="286"/>
                </a:lnTo>
                <a:lnTo>
                  <a:pt x="4634" y="298"/>
                </a:lnTo>
                <a:lnTo>
                  <a:pt x="4634" y="278"/>
                </a:lnTo>
                <a:lnTo>
                  <a:pt x="4634" y="301"/>
                </a:lnTo>
                <a:lnTo>
                  <a:pt x="4634" y="311"/>
                </a:lnTo>
                <a:lnTo>
                  <a:pt x="4635" y="304"/>
                </a:lnTo>
                <a:lnTo>
                  <a:pt x="4635" y="300"/>
                </a:lnTo>
                <a:lnTo>
                  <a:pt x="4635" y="288"/>
                </a:lnTo>
                <a:lnTo>
                  <a:pt x="4635" y="305"/>
                </a:lnTo>
                <a:lnTo>
                  <a:pt x="4636" y="300"/>
                </a:lnTo>
                <a:lnTo>
                  <a:pt x="4636" y="312"/>
                </a:lnTo>
                <a:lnTo>
                  <a:pt x="4637" y="296"/>
                </a:lnTo>
                <a:lnTo>
                  <a:pt x="4637" y="284"/>
                </a:lnTo>
                <a:lnTo>
                  <a:pt x="4637" y="280"/>
                </a:lnTo>
                <a:lnTo>
                  <a:pt x="4637" y="275"/>
                </a:lnTo>
                <a:lnTo>
                  <a:pt x="4638" y="289"/>
                </a:lnTo>
                <a:lnTo>
                  <a:pt x="4638" y="256"/>
                </a:lnTo>
                <a:lnTo>
                  <a:pt x="4638" y="265"/>
                </a:lnTo>
                <a:lnTo>
                  <a:pt x="4639" y="271"/>
                </a:lnTo>
                <a:lnTo>
                  <a:pt x="4639" y="278"/>
                </a:lnTo>
                <a:lnTo>
                  <a:pt x="4639" y="273"/>
                </a:lnTo>
                <a:lnTo>
                  <a:pt x="4640" y="282"/>
                </a:lnTo>
                <a:lnTo>
                  <a:pt x="4640" y="251"/>
                </a:lnTo>
                <a:lnTo>
                  <a:pt x="4640" y="262"/>
                </a:lnTo>
                <a:lnTo>
                  <a:pt x="4641" y="245"/>
                </a:lnTo>
                <a:lnTo>
                  <a:pt x="4641" y="246"/>
                </a:lnTo>
                <a:lnTo>
                  <a:pt x="4641" y="267"/>
                </a:lnTo>
                <a:lnTo>
                  <a:pt x="4641" y="269"/>
                </a:lnTo>
                <a:lnTo>
                  <a:pt x="4642" y="262"/>
                </a:lnTo>
                <a:lnTo>
                  <a:pt x="4642" y="262"/>
                </a:lnTo>
                <a:lnTo>
                  <a:pt x="4642" y="296"/>
                </a:lnTo>
                <a:lnTo>
                  <a:pt x="4643" y="260"/>
                </a:lnTo>
                <a:lnTo>
                  <a:pt x="4643" y="278"/>
                </a:lnTo>
                <a:lnTo>
                  <a:pt x="4643" y="284"/>
                </a:lnTo>
                <a:lnTo>
                  <a:pt x="4644" y="266"/>
                </a:lnTo>
                <a:lnTo>
                  <a:pt x="4644" y="248"/>
                </a:lnTo>
                <a:lnTo>
                  <a:pt x="4644" y="278"/>
                </a:lnTo>
                <a:lnTo>
                  <a:pt x="4645" y="276"/>
                </a:lnTo>
                <a:lnTo>
                  <a:pt x="4645" y="270"/>
                </a:lnTo>
                <a:lnTo>
                  <a:pt x="4645" y="257"/>
                </a:lnTo>
                <a:lnTo>
                  <a:pt x="4645" y="252"/>
                </a:lnTo>
                <a:lnTo>
                  <a:pt x="4646" y="243"/>
                </a:lnTo>
                <a:lnTo>
                  <a:pt x="4646" y="246"/>
                </a:lnTo>
                <a:lnTo>
                  <a:pt x="4646" y="266"/>
                </a:lnTo>
                <a:lnTo>
                  <a:pt x="4646" y="254"/>
                </a:lnTo>
                <a:lnTo>
                  <a:pt x="4647" y="277"/>
                </a:lnTo>
                <a:lnTo>
                  <a:pt x="4647" y="290"/>
                </a:lnTo>
                <a:lnTo>
                  <a:pt x="4648" y="271"/>
                </a:lnTo>
                <a:lnTo>
                  <a:pt x="4648" y="279"/>
                </a:lnTo>
                <a:lnTo>
                  <a:pt x="4648" y="283"/>
                </a:lnTo>
                <a:lnTo>
                  <a:pt x="4648" y="269"/>
                </a:lnTo>
                <a:lnTo>
                  <a:pt x="4649" y="260"/>
                </a:lnTo>
                <a:lnTo>
                  <a:pt x="4649" y="258"/>
                </a:lnTo>
                <a:lnTo>
                  <a:pt x="4649" y="244"/>
                </a:lnTo>
                <a:lnTo>
                  <a:pt x="4650" y="236"/>
                </a:lnTo>
                <a:lnTo>
                  <a:pt x="4650" y="260"/>
                </a:lnTo>
                <a:lnTo>
                  <a:pt x="4650" y="252"/>
                </a:lnTo>
                <a:lnTo>
                  <a:pt x="4651" y="260"/>
                </a:lnTo>
                <a:lnTo>
                  <a:pt x="4651" y="271"/>
                </a:lnTo>
                <a:lnTo>
                  <a:pt x="4651" y="285"/>
                </a:lnTo>
                <a:lnTo>
                  <a:pt x="4652" y="276"/>
                </a:lnTo>
                <a:lnTo>
                  <a:pt x="4652" y="280"/>
                </a:lnTo>
                <a:lnTo>
                  <a:pt x="4652" y="268"/>
                </a:lnTo>
                <a:lnTo>
                  <a:pt x="4652" y="233"/>
                </a:lnTo>
                <a:lnTo>
                  <a:pt x="4653" y="242"/>
                </a:lnTo>
                <a:lnTo>
                  <a:pt x="4653" y="252"/>
                </a:lnTo>
                <a:lnTo>
                  <a:pt x="4653" y="266"/>
                </a:lnTo>
                <a:lnTo>
                  <a:pt x="4654" y="263"/>
                </a:lnTo>
                <a:lnTo>
                  <a:pt x="4654" y="269"/>
                </a:lnTo>
                <a:lnTo>
                  <a:pt x="4654" y="273"/>
                </a:lnTo>
                <a:lnTo>
                  <a:pt x="4655" y="267"/>
                </a:lnTo>
                <a:lnTo>
                  <a:pt x="4655" y="267"/>
                </a:lnTo>
                <a:lnTo>
                  <a:pt x="4655" y="253"/>
                </a:lnTo>
                <a:lnTo>
                  <a:pt x="4656" y="241"/>
                </a:lnTo>
                <a:lnTo>
                  <a:pt x="4656" y="258"/>
                </a:lnTo>
                <a:lnTo>
                  <a:pt x="4656" y="253"/>
                </a:lnTo>
                <a:lnTo>
                  <a:pt x="4656" y="258"/>
                </a:lnTo>
                <a:lnTo>
                  <a:pt x="4657" y="242"/>
                </a:lnTo>
                <a:lnTo>
                  <a:pt x="4657" y="252"/>
                </a:lnTo>
                <a:lnTo>
                  <a:pt x="4657" y="239"/>
                </a:lnTo>
                <a:lnTo>
                  <a:pt x="4658" y="236"/>
                </a:lnTo>
                <a:lnTo>
                  <a:pt x="4658" y="262"/>
                </a:lnTo>
                <a:lnTo>
                  <a:pt x="4658" y="280"/>
                </a:lnTo>
                <a:lnTo>
                  <a:pt x="4659" y="258"/>
                </a:lnTo>
                <a:lnTo>
                  <a:pt x="4659" y="264"/>
                </a:lnTo>
                <a:lnTo>
                  <a:pt x="4659" y="273"/>
                </a:lnTo>
                <a:lnTo>
                  <a:pt x="4660" y="269"/>
                </a:lnTo>
                <a:lnTo>
                  <a:pt x="4660" y="275"/>
                </a:lnTo>
                <a:lnTo>
                  <a:pt x="4660" y="270"/>
                </a:lnTo>
                <a:lnTo>
                  <a:pt x="4660" y="269"/>
                </a:lnTo>
                <a:lnTo>
                  <a:pt x="4661" y="250"/>
                </a:lnTo>
                <a:lnTo>
                  <a:pt x="4661" y="261"/>
                </a:lnTo>
                <a:lnTo>
                  <a:pt x="4662" y="263"/>
                </a:lnTo>
                <a:lnTo>
                  <a:pt x="4662" y="246"/>
                </a:lnTo>
                <a:lnTo>
                  <a:pt x="4662" y="268"/>
                </a:lnTo>
                <a:lnTo>
                  <a:pt x="4662" y="284"/>
                </a:lnTo>
                <a:lnTo>
                  <a:pt x="4663" y="274"/>
                </a:lnTo>
                <a:lnTo>
                  <a:pt x="4663" y="274"/>
                </a:lnTo>
                <a:lnTo>
                  <a:pt x="4663" y="235"/>
                </a:lnTo>
                <a:lnTo>
                  <a:pt x="4663" y="247"/>
                </a:lnTo>
                <a:lnTo>
                  <a:pt x="4664" y="248"/>
                </a:lnTo>
                <a:lnTo>
                  <a:pt x="4664" y="235"/>
                </a:lnTo>
                <a:lnTo>
                  <a:pt x="4664" y="266"/>
                </a:lnTo>
                <a:lnTo>
                  <a:pt x="4665" y="248"/>
                </a:lnTo>
                <a:lnTo>
                  <a:pt x="4665" y="259"/>
                </a:lnTo>
                <a:lnTo>
                  <a:pt x="4665" y="254"/>
                </a:lnTo>
                <a:lnTo>
                  <a:pt x="4666" y="261"/>
                </a:lnTo>
                <a:lnTo>
                  <a:pt x="4666" y="258"/>
                </a:lnTo>
                <a:lnTo>
                  <a:pt x="4666" y="280"/>
                </a:lnTo>
                <a:lnTo>
                  <a:pt x="4667" y="271"/>
                </a:lnTo>
                <a:lnTo>
                  <a:pt x="4667" y="276"/>
                </a:lnTo>
                <a:lnTo>
                  <a:pt x="4667" y="265"/>
                </a:lnTo>
                <a:lnTo>
                  <a:pt x="4667" y="266"/>
                </a:lnTo>
                <a:lnTo>
                  <a:pt x="4668" y="284"/>
                </a:lnTo>
                <a:lnTo>
                  <a:pt x="4668" y="319"/>
                </a:lnTo>
                <a:lnTo>
                  <a:pt x="4668" y="313"/>
                </a:lnTo>
                <a:lnTo>
                  <a:pt x="4669" y="283"/>
                </a:lnTo>
                <a:lnTo>
                  <a:pt x="4669" y="264"/>
                </a:lnTo>
                <a:lnTo>
                  <a:pt x="4669" y="277"/>
                </a:lnTo>
                <a:lnTo>
                  <a:pt x="4670" y="304"/>
                </a:lnTo>
                <a:lnTo>
                  <a:pt x="4670" y="258"/>
                </a:lnTo>
                <a:lnTo>
                  <a:pt x="4670" y="288"/>
                </a:lnTo>
                <a:lnTo>
                  <a:pt x="4671" y="268"/>
                </a:lnTo>
                <a:lnTo>
                  <a:pt x="4671" y="272"/>
                </a:lnTo>
                <a:lnTo>
                  <a:pt x="4671" y="302"/>
                </a:lnTo>
                <a:lnTo>
                  <a:pt x="4671" y="295"/>
                </a:lnTo>
                <a:lnTo>
                  <a:pt x="4672" y="294"/>
                </a:lnTo>
                <a:lnTo>
                  <a:pt x="4672" y="289"/>
                </a:lnTo>
                <a:lnTo>
                  <a:pt x="4673" y="295"/>
                </a:lnTo>
                <a:lnTo>
                  <a:pt x="4673" y="287"/>
                </a:lnTo>
                <a:lnTo>
                  <a:pt x="4673" y="309"/>
                </a:lnTo>
                <a:lnTo>
                  <a:pt x="4673" y="310"/>
                </a:lnTo>
                <a:lnTo>
                  <a:pt x="4674" y="283"/>
                </a:lnTo>
                <a:lnTo>
                  <a:pt x="4674" y="292"/>
                </a:lnTo>
                <a:lnTo>
                  <a:pt x="4674" y="294"/>
                </a:lnTo>
                <a:lnTo>
                  <a:pt x="4675" y="301"/>
                </a:lnTo>
                <a:lnTo>
                  <a:pt x="4675" y="291"/>
                </a:lnTo>
                <a:lnTo>
                  <a:pt x="4675" y="294"/>
                </a:lnTo>
                <a:lnTo>
                  <a:pt x="4675" y="288"/>
                </a:lnTo>
                <a:lnTo>
                  <a:pt x="4676" y="271"/>
                </a:lnTo>
                <a:lnTo>
                  <a:pt x="4676" y="273"/>
                </a:lnTo>
                <a:lnTo>
                  <a:pt x="4677" y="291"/>
                </a:lnTo>
                <a:lnTo>
                  <a:pt x="4677" y="283"/>
                </a:lnTo>
                <a:lnTo>
                  <a:pt x="4677" y="283"/>
                </a:lnTo>
                <a:lnTo>
                  <a:pt x="4677" y="278"/>
                </a:lnTo>
                <a:lnTo>
                  <a:pt x="4678" y="276"/>
                </a:lnTo>
                <a:lnTo>
                  <a:pt x="4678" y="289"/>
                </a:lnTo>
                <a:lnTo>
                  <a:pt x="4678" y="289"/>
                </a:lnTo>
                <a:lnTo>
                  <a:pt x="4678" y="282"/>
                </a:lnTo>
                <a:lnTo>
                  <a:pt x="4679" y="276"/>
                </a:lnTo>
                <a:lnTo>
                  <a:pt x="4679" y="297"/>
                </a:lnTo>
                <a:lnTo>
                  <a:pt x="4680" y="304"/>
                </a:lnTo>
                <a:lnTo>
                  <a:pt x="4680" y="317"/>
                </a:lnTo>
                <a:lnTo>
                  <a:pt x="4680" y="299"/>
                </a:lnTo>
                <a:lnTo>
                  <a:pt x="4680" y="305"/>
                </a:lnTo>
                <a:lnTo>
                  <a:pt x="4681" y="301"/>
                </a:lnTo>
                <a:lnTo>
                  <a:pt x="4681" y="288"/>
                </a:lnTo>
                <a:lnTo>
                  <a:pt x="4681" y="297"/>
                </a:lnTo>
                <a:lnTo>
                  <a:pt x="4682" y="305"/>
                </a:lnTo>
                <a:lnTo>
                  <a:pt x="4682" y="279"/>
                </a:lnTo>
                <a:lnTo>
                  <a:pt x="4682" y="289"/>
                </a:lnTo>
                <a:lnTo>
                  <a:pt x="4682" y="281"/>
                </a:lnTo>
                <a:lnTo>
                  <a:pt x="4683" y="281"/>
                </a:lnTo>
                <a:lnTo>
                  <a:pt x="4683" y="265"/>
                </a:lnTo>
                <a:lnTo>
                  <a:pt x="4684" y="272"/>
                </a:lnTo>
                <a:lnTo>
                  <a:pt x="4684" y="276"/>
                </a:lnTo>
                <a:lnTo>
                  <a:pt x="4684" y="282"/>
                </a:lnTo>
                <a:lnTo>
                  <a:pt x="4684" y="290"/>
                </a:lnTo>
                <a:lnTo>
                  <a:pt x="4685" y="281"/>
                </a:lnTo>
                <a:lnTo>
                  <a:pt x="4685" y="289"/>
                </a:lnTo>
                <a:lnTo>
                  <a:pt x="4685" y="297"/>
                </a:lnTo>
                <a:lnTo>
                  <a:pt x="4686" y="299"/>
                </a:lnTo>
                <a:lnTo>
                  <a:pt x="4686" y="299"/>
                </a:lnTo>
                <a:lnTo>
                  <a:pt x="4686" y="291"/>
                </a:lnTo>
                <a:lnTo>
                  <a:pt x="4686" y="306"/>
                </a:lnTo>
                <a:lnTo>
                  <a:pt x="4687" y="293"/>
                </a:lnTo>
                <a:lnTo>
                  <a:pt x="4687" y="297"/>
                </a:lnTo>
                <a:lnTo>
                  <a:pt x="4688" y="296"/>
                </a:lnTo>
                <a:lnTo>
                  <a:pt x="4688" y="313"/>
                </a:lnTo>
                <a:lnTo>
                  <a:pt x="4688" y="303"/>
                </a:lnTo>
                <a:lnTo>
                  <a:pt x="4688" y="283"/>
                </a:lnTo>
                <a:lnTo>
                  <a:pt x="4689" y="262"/>
                </a:lnTo>
                <a:lnTo>
                  <a:pt x="4689" y="295"/>
                </a:lnTo>
                <a:lnTo>
                  <a:pt x="4689" y="293"/>
                </a:lnTo>
                <a:lnTo>
                  <a:pt x="4689" y="291"/>
                </a:lnTo>
                <a:lnTo>
                  <a:pt x="4690" y="271"/>
                </a:lnTo>
                <a:lnTo>
                  <a:pt x="4690" y="281"/>
                </a:lnTo>
                <a:lnTo>
                  <a:pt x="4691" y="282"/>
                </a:lnTo>
                <a:lnTo>
                  <a:pt x="4691" y="297"/>
                </a:lnTo>
                <a:lnTo>
                  <a:pt x="4691" y="289"/>
                </a:lnTo>
                <a:lnTo>
                  <a:pt x="4691" y="284"/>
                </a:lnTo>
                <a:lnTo>
                  <a:pt x="4692" y="294"/>
                </a:lnTo>
                <a:lnTo>
                  <a:pt x="4692" y="244"/>
                </a:lnTo>
                <a:lnTo>
                  <a:pt x="4692" y="231"/>
                </a:lnTo>
                <a:lnTo>
                  <a:pt x="4693" y="230"/>
                </a:lnTo>
                <a:lnTo>
                  <a:pt x="4693" y="264"/>
                </a:lnTo>
                <a:lnTo>
                  <a:pt x="4693" y="258"/>
                </a:lnTo>
                <a:lnTo>
                  <a:pt x="4693" y="249"/>
                </a:lnTo>
                <a:lnTo>
                  <a:pt x="4694" y="268"/>
                </a:lnTo>
                <a:lnTo>
                  <a:pt x="4694" y="275"/>
                </a:lnTo>
                <a:lnTo>
                  <a:pt x="4695" y="261"/>
                </a:lnTo>
                <a:lnTo>
                  <a:pt x="4695" y="272"/>
                </a:lnTo>
                <a:lnTo>
                  <a:pt x="4695" y="258"/>
                </a:lnTo>
                <a:lnTo>
                  <a:pt x="4695" y="267"/>
                </a:lnTo>
                <a:lnTo>
                  <a:pt x="4696" y="257"/>
                </a:lnTo>
                <a:lnTo>
                  <a:pt x="4696" y="270"/>
                </a:lnTo>
                <a:lnTo>
                  <a:pt x="4696" y="270"/>
                </a:lnTo>
                <a:lnTo>
                  <a:pt x="4697" y="256"/>
                </a:lnTo>
                <a:lnTo>
                  <a:pt x="4697" y="255"/>
                </a:lnTo>
                <a:lnTo>
                  <a:pt x="4697" y="269"/>
                </a:lnTo>
                <a:lnTo>
                  <a:pt x="4697" y="277"/>
                </a:lnTo>
                <a:lnTo>
                  <a:pt x="4698" y="283"/>
                </a:lnTo>
                <a:lnTo>
                  <a:pt x="4698" y="283"/>
                </a:lnTo>
                <a:lnTo>
                  <a:pt x="4699" y="286"/>
                </a:lnTo>
                <a:lnTo>
                  <a:pt x="4699" y="288"/>
                </a:lnTo>
                <a:lnTo>
                  <a:pt x="4699" y="282"/>
                </a:lnTo>
                <a:lnTo>
                  <a:pt x="4699" y="276"/>
                </a:lnTo>
                <a:lnTo>
                  <a:pt x="4700" y="260"/>
                </a:lnTo>
                <a:lnTo>
                  <a:pt x="4700" y="289"/>
                </a:lnTo>
                <a:lnTo>
                  <a:pt x="4700" y="281"/>
                </a:lnTo>
                <a:lnTo>
                  <a:pt x="4701" y="284"/>
                </a:lnTo>
                <a:lnTo>
                  <a:pt x="4701" y="303"/>
                </a:lnTo>
                <a:lnTo>
                  <a:pt x="4701" y="301"/>
                </a:lnTo>
                <a:lnTo>
                  <a:pt x="4702" y="274"/>
                </a:lnTo>
                <a:lnTo>
                  <a:pt x="4702" y="277"/>
                </a:lnTo>
                <a:lnTo>
                  <a:pt x="4702" y="279"/>
                </a:lnTo>
                <a:lnTo>
                  <a:pt x="4703" y="260"/>
                </a:lnTo>
                <a:lnTo>
                  <a:pt x="4703" y="264"/>
                </a:lnTo>
                <a:lnTo>
                  <a:pt x="4703" y="263"/>
                </a:lnTo>
                <a:lnTo>
                  <a:pt x="4703" y="272"/>
                </a:lnTo>
                <a:lnTo>
                  <a:pt x="4704" y="270"/>
                </a:lnTo>
                <a:lnTo>
                  <a:pt x="4704" y="262"/>
                </a:lnTo>
                <a:lnTo>
                  <a:pt x="4704" y="252"/>
                </a:lnTo>
                <a:lnTo>
                  <a:pt x="4704" y="254"/>
                </a:lnTo>
                <a:lnTo>
                  <a:pt x="4705" y="273"/>
                </a:lnTo>
                <a:lnTo>
                  <a:pt x="4705" y="265"/>
                </a:lnTo>
                <a:lnTo>
                  <a:pt x="4706" y="270"/>
                </a:lnTo>
                <a:lnTo>
                  <a:pt x="4706" y="271"/>
                </a:lnTo>
                <a:lnTo>
                  <a:pt x="4706" y="258"/>
                </a:lnTo>
                <a:lnTo>
                  <a:pt x="4706" y="241"/>
                </a:lnTo>
                <a:lnTo>
                  <a:pt x="4707" y="227"/>
                </a:lnTo>
                <a:lnTo>
                  <a:pt x="4707" y="243"/>
                </a:lnTo>
                <a:lnTo>
                  <a:pt x="4707" y="254"/>
                </a:lnTo>
                <a:lnTo>
                  <a:pt x="4708" y="238"/>
                </a:lnTo>
                <a:lnTo>
                  <a:pt x="4708" y="253"/>
                </a:lnTo>
                <a:lnTo>
                  <a:pt x="4708" y="271"/>
                </a:lnTo>
                <a:lnTo>
                  <a:pt x="4708" y="254"/>
                </a:lnTo>
                <a:lnTo>
                  <a:pt x="4709" y="250"/>
                </a:lnTo>
                <a:lnTo>
                  <a:pt x="4709" y="244"/>
                </a:lnTo>
                <a:lnTo>
                  <a:pt x="4710" y="268"/>
                </a:lnTo>
                <a:lnTo>
                  <a:pt x="4710" y="244"/>
                </a:lnTo>
                <a:lnTo>
                  <a:pt x="4710" y="271"/>
                </a:lnTo>
                <a:lnTo>
                  <a:pt x="4710" y="260"/>
                </a:lnTo>
                <a:lnTo>
                  <a:pt x="4711" y="256"/>
                </a:lnTo>
                <a:lnTo>
                  <a:pt x="4711" y="258"/>
                </a:lnTo>
                <a:lnTo>
                  <a:pt x="4711" y="260"/>
                </a:lnTo>
                <a:lnTo>
                  <a:pt x="4712" y="268"/>
                </a:lnTo>
                <a:lnTo>
                  <a:pt x="4712" y="262"/>
                </a:lnTo>
                <a:lnTo>
                  <a:pt x="4712" y="260"/>
                </a:lnTo>
                <a:lnTo>
                  <a:pt x="4713" y="258"/>
                </a:lnTo>
                <a:lnTo>
                  <a:pt x="4713" y="254"/>
                </a:lnTo>
                <a:lnTo>
                  <a:pt x="4713" y="247"/>
                </a:lnTo>
                <a:lnTo>
                  <a:pt x="4714" y="259"/>
                </a:lnTo>
                <a:lnTo>
                  <a:pt x="4714" y="257"/>
                </a:lnTo>
                <a:lnTo>
                  <a:pt x="4714" y="236"/>
                </a:lnTo>
                <a:lnTo>
                  <a:pt x="4714" y="253"/>
                </a:lnTo>
                <a:lnTo>
                  <a:pt x="4715" y="261"/>
                </a:lnTo>
                <a:lnTo>
                  <a:pt x="4715" y="239"/>
                </a:lnTo>
                <a:lnTo>
                  <a:pt x="4715" y="244"/>
                </a:lnTo>
                <a:lnTo>
                  <a:pt x="4716" y="258"/>
                </a:lnTo>
                <a:lnTo>
                  <a:pt x="4716" y="243"/>
                </a:lnTo>
                <a:lnTo>
                  <a:pt x="4716" y="267"/>
                </a:lnTo>
                <a:lnTo>
                  <a:pt x="4717" y="237"/>
                </a:lnTo>
                <a:lnTo>
                  <a:pt x="4717" y="241"/>
                </a:lnTo>
                <a:lnTo>
                  <a:pt x="4717" y="289"/>
                </a:lnTo>
                <a:lnTo>
                  <a:pt x="4718" y="237"/>
                </a:lnTo>
                <a:lnTo>
                  <a:pt x="4718" y="234"/>
                </a:lnTo>
                <a:lnTo>
                  <a:pt x="4718" y="242"/>
                </a:lnTo>
                <a:lnTo>
                  <a:pt x="4718" y="248"/>
                </a:lnTo>
                <a:lnTo>
                  <a:pt x="4719" y="256"/>
                </a:lnTo>
                <a:lnTo>
                  <a:pt x="4719" y="254"/>
                </a:lnTo>
                <a:lnTo>
                  <a:pt x="4719" y="242"/>
                </a:lnTo>
                <a:lnTo>
                  <a:pt x="4719" y="254"/>
                </a:lnTo>
                <a:lnTo>
                  <a:pt x="4720" y="256"/>
                </a:lnTo>
                <a:lnTo>
                  <a:pt x="4720" y="248"/>
                </a:lnTo>
                <a:lnTo>
                  <a:pt x="4721" y="246"/>
                </a:lnTo>
                <a:lnTo>
                  <a:pt x="4721" y="231"/>
                </a:lnTo>
                <a:lnTo>
                  <a:pt x="4721" y="228"/>
                </a:lnTo>
                <a:lnTo>
                  <a:pt x="4721" y="256"/>
                </a:lnTo>
                <a:lnTo>
                  <a:pt x="4722" y="244"/>
                </a:lnTo>
                <a:lnTo>
                  <a:pt x="4722" y="281"/>
                </a:lnTo>
                <a:lnTo>
                  <a:pt x="4722" y="251"/>
                </a:lnTo>
                <a:lnTo>
                  <a:pt x="4723" y="249"/>
                </a:lnTo>
                <a:lnTo>
                  <a:pt x="4723" y="267"/>
                </a:lnTo>
                <a:lnTo>
                  <a:pt x="4723" y="279"/>
                </a:lnTo>
                <a:lnTo>
                  <a:pt x="4724" y="259"/>
                </a:lnTo>
                <a:lnTo>
                  <a:pt x="4724" y="274"/>
                </a:lnTo>
                <a:lnTo>
                  <a:pt x="4724" y="284"/>
                </a:lnTo>
                <a:lnTo>
                  <a:pt x="4725" y="266"/>
                </a:lnTo>
                <a:lnTo>
                  <a:pt x="4725" y="287"/>
                </a:lnTo>
                <a:lnTo>
                  <a:pt x="4725" y="266"/>
                </a:lnTo>
                <a:lnTo>
                  <a:pt x="4725" y="265"/>
                </a:lnTo>
                <a:lnTo>
                  <a:pt x="4726" y="273"/>
                </a:lnTo>
                <a:lnTo>
                  <a:pt x="4726" y="264"/>
                </a:lnTo>
                <a:lnTo>
                  <a:pt x="4726" y="274"/>
                </a:lnTo>
                <a:lnTo>
                  <a:pt x="4727" y="276"/>
                </a:lnTo>
                <a:lnTo>
                  <a:pt x="4727" y="281"/>
                </a:lnTo>
                <a:lnTo>
                  <a:pt x="4727" y="276"/>
                </a:lnTo>
                <a:lnTo>
                  <a:pt x="4728" y="276"/>
                </a:lnTo>
                <a:lnTo>
                  <a:pt x="4728" y="266"/>
                </a:lnTo>
                <a:lnTo>
                  <a:pt x="4728" y="272"/>
                </a:lnTo>
                <a:lnTo>
                  <a:pt x="4729" y="303"/>
                </a:lnTo>
                <a:lnTo>
                  <a:pt x="4729" y="270"/>
                </a:lnTo>
                <a:lnTo>
                  <a:pt x="4729" y="259"/>
                </a:lnTo>
                <a:lnTo>
                  <a:pt x="4729" y="260"/>
                </a:lnTo>
                <a:lnTo>
                  <a:pt x="4730" y="291"/>
                </a:lnTo>
                <a:lnTo>
                  <a:pt x="4730" y="281"/>
                </a:lnTo>
                <a:lnTo>
                  <a:pt x="4730" y="260"/>
                </a:lnTo>
                <a:lnTo>
                  <a:pt x="4730" y="265"/>
                </a:lnTo>
                <a:lnTo>
                  <a:pt x="4731" y="275"/>
                </a:lnTo>
                <a:lnTo>
                  <a:pt x="4731" y="278"/>
                </a:lnTo>
                <a:lnTo>
                  <a:pt x="4732" y="279"/>
                </a:lnTo>
                <a:lnTo>
                  <a:pt x="4732" y="295"/>
                </a:lnTo>
                <a:lnTo>
                  <a:pt x="4732" y="341"/>
                </a:lnTo>
                <a:lnTo>
                  <a:pt x="4732" y="339"/>
                </a:lnTo>
                <a:lnTo>
                  <a:pt x="4733" y="339"/>
                </a:lnTo>
                <a:lnTo>
                  <a:pt x="4733" y="306"/>
                </a:lnTo>
                <a:lnTo>
                  <a:pt x="4733" y="325"/>
                </a:lnTo>
                <a:lnTo>
                  <a:pt x="4734" y="330"/>
                </a:lnTo>
                <a:lnTo>
                  <a:pt x="4734" y="343"/>
                </a:lnTo>
                <a:lnTo>
                  <a:pt x="4735" y="370"/>
                </a:lnTo>
                <a:lnTo>
                  <a:pt x="4735" y="371"/>
                </a:lnTo>
                <a:lnTo>
                  <a:pt x="4735" y="351"/>
                </a:lnTo>
                <a:lnTo>
                  <a:pt x="4735" y="329"/>
                </a:lnTo>
                <a:lnTo>
                  <a:pt x="4736" y="319"/>
                </a:lnTo>
                <a:lnTo>
                  <a:pt x="4736" y="315"/>
                </a:lnTo>
                <a:lnTo>
                  <a:pt x="4736" y="310"/>
                </a:lnTo>
                <a:lnTo>
                  <a:pt x="4736" y="317"/>
                </a:lnTo>
                <a:lnTo>
                  <a:pt x="4737" y="319"/>
                </a:lnTo>
                <a:lnTo>
                  <a:pt x="4737" y="320"/>
                </a:lnTo>
                <a:lnTo>
                  <a:pt x="4737" y="327"/>
                </a:lnTo>
                <a:lnTo>
                  <a:pt x="4738" y="319"/>
                </a:lnTo>
                <a:lnTo>
                  <a:pt x="4738" y="313"/>
                </a:lnTo>
                <a:lnTo>
                  <a:pt x="4738" y="274"/>
                </a:lnTo>
                <a:lnTo>
                  <a:pt x="4739" y="263"/>
                </a:lnTo>
                <a:lnTo>
                  <a:pt x="4739" y="272"/>
                </a:lnTo>
                <a:lnTo>
                  <a:pt x="4739" y="319"/>
                </a:lnTo>
                <a:lnTo>
                  <a:pt x="4740" y="323"/>
                </a:lnTo>
                <a:lnTo>
                  <a:pt x="4740" y="325"/>
                </a:lnTo>
                <a:lnTo>
                  <a:pt x="4740" y="327"/>
                </a:lnTo>
                <a:lnTo>
                  <a:pt x="4740" y="317"/>
                </a:lnTo>
                <a:lnTo>
                  <a:pt x="4741" y="308"/>
                </a:lnTo>
                <a:lnTo>
                  <a:pt x="4741" y="311"/>
                </a:lnTo>
                <a:lnTo>
                  <a:pt x="4741" y="310"/>
                </a:lnTo>
                <a:lnTo>
                  <a:pt x="4742" y="309"/>
                </a:lnTo>
                <a:lnTo>
                  <a:pt x="4742" y="310"/>
                </a:lnTo>
                <a:lnTo>
                  <a:pt x="4742" y="321"/>
                </a:lnTo>
                <a:lnTo>
                  <a:pt x="4743" y="331"/>
                </a:lnTo>
                <a:lnTo>
                  <a:pt x="4743" y="308"/>
                </a:lnTo>
                <a:lnTo>
                  <a:pt x="4743" y="301"/>
                </a:lnTo>
                <a:lnTo>
                  <a:pt x="4744" y="325"/>
                </a:lnTo>
                <a:lnTo>
                  <a:pt x="4744" y="297"/>
                </a:lnTo>
                <a:lnTo>
                  <a:pt x="4744" y="294"/>
                </a:lnTo>
                <a:lnTo>
                  <a:pt x="4744" y="313"/>
                </a:lnTo>
                <a:lnTo>
                  <a:pt x="4745" y="282"/>
                </a:lnTo>
                <a:lnTo>
                  <a:pt x="4745" y="289"/>
                </a:lnTo>
                <a:lnTo>
                  <a:pt x="4746" y="284"/>
                </a:lnTo>
                <a:lnTo>
                  <a:pt x="4746" y="322"/>
                </a:lnTo>
                <a:lnTo>
                  <a:pt x="4746" y="339"/>
                </a:lnTo>
                <a:lnTo>
                  <a:pt x="4746" y="318"/>
                </a:lnTo>
                <a:lnTo>
                  <a:pt x="4747" y="301"/>
                </a:lnTo>
                <a:lnTo>
                  <a:pt x="4747" y="311"/>
                </a:lnTo>
                <a:lnTo>
                  <a:pt x="4747" y="310"/>
                </a:lnTo>
                <a:lnTo>
                  <a:pt x="4747" y="310"/>
                </a:lnTo>
                <a:lnTo>
                  <a:pt x="4748" y="316"/>
                </a:lnTo>
                <a:lnTo>
                  <a:pt x="4748" y="337"/>
                </a:lnTo>
                <a:lnTo>
                  <a:pt x="4748" y="336"/>
                </a:lnTo>
                <a:lnTo>
                  <a:pt x="4749" y="332"/>
                </a:lnTo>
                <a:lnTo>
                  <a:pt x="4749" y="355"/>
                </a:lnTo>
                <a:lnTo>
                  <a:pt x="4749" y="351"/>
                </a:lnTo>
                <a:lnTo>
                  <a:pt x="4750" y="335"/>
                </a:lnTo>
                <a:lnTo>
                  <a:pt x="4750" y="316"/>
                </a:lnTo>
                <a:lnTo>
                  <a:pt x="4750" y="311"/>
                </a:lnTo>
                <a:lnTo>
                  <a:pt x="4751" y="308"/>
                </a:lnTo>
                <a:lnTo>
                  <a:pt x="4751" y="317"/>
                </a:lnTo>
                <a:lnTo>
                  <a:pt x="4751" y="318"/>
                </a:lnTo>
                <a:lnTo>
                  <a:pt x="4751" y="315"/>
                </a:lnTo>
                <a:lnTo>
                  <a:pt x="4752" y="296"/>
                </a:lnTo>
                <a:lnTo>
                  <a:pt x="4752" y="289"/>
                </a:lnTo>
                <a:lnTo>
                  <a:pt x="4753" y="291"/>
                </a:lnTo>
                <a:lnTo>
                  <a:pt x="4753" y="301"/>
                </a:lnTo>
                <a:lnTo>
                  <a:pt x="4753" y="300"/>
                </a:lnTo>
                <a:lnTo>
                  <a:pt x="4753" y="293"/>
                </a:lnTo>
                <a:lnTo>
                  <a:pt x="4754" y="287"/>
                </a:lnTo>
                <a:lnTo>
                  <a:pt x="4754" y="301"/>
                </a:lnTo>
                <a:lnTo>
                  <a:pt x="4754" y="260"/>
                </a:lnTo>
                <a:lnTo>
                  <a:pt x="4755" y="256"/>
                </a:lnTo>
                <a:lnTo>
                  <a:pt x="4755" y="276"/>
                </a:lnTo>
                <a:lnTo>
                  <a:pt x="4755" y="281"/>
                </a:lnTo>
                <a:lnTo>
                  <a:pt x="4755" y="258"/>
                </a:lnTo>
                <a:lnTo>
                  <a:pt x="4756" y="270"/>
                </a:lnTo>
                <a:lnTo>
                  <a:pt x="4756" y="277"/>
                </a:lnTo>
                <a:lnTo>
                  <a:pt x="4757" y="282"/>
                </a:lnTo>
                <a:lnTo>
                  <a:pt x="4757" y="327"/>
                </a:lnTo>
                <a:lnTo>
                  <a:pt x="4757" y="302"/>
                </a:lnTo>
                <a:lnTo>
                  <a:pt x="4757" y="298"/>
                </a:lnTo>
                <a:lnTo>
                  <a:pt x="4758" y="302"/>
                </a:lnTo>
                <a:lnTo>
                  <a:pt x="4758" y="312"/>
                </a:lnTo>
                <a:lnTo>
                  <a:pt x="4758" y="303"/>
                </a:lnTo>
                <a:lnTo>
                  <a:pt x="4759" y="296"/>
                </a:lnTo>
                <a:lnTo>
                  <a:pt x="4759" y="295"/>
                </a:lnTo>
                <a:lnTo>
                  <a:pt x="4759" y="290"/>
                </a:lnTo>
                <a:lnTo>
                  <a:pt x="4759" y="309"/>
                </a:lnTo>
                <a:lnTo>
                  <a:pt x="4760" y="317"/>
                </a:lnTo>
                <a:lnTo>
                  <a:pt x="4760" y="292"/>
                </a:lnTo>
                <a:lnTo>
                  <a:pt x="4761" y="300"/>
                </a:lnTo>
                <a:lnTo>
                  <a:pt x="4761" y="284"/>
                </a:lnTo>
                <a:lnTo>
                  <a:pt x="4761" y="313"/>
                </a:lnTo>
                <a:lnTo>
                  <a:pt x="4761" y="310"/>
                </a:lnTo>
                <a:lnTo>
                  <a:pt x="4762" y="327"/>
                </a:lnTo>
                <a:lnTo>
                  <a:pt x="4762" y="316"/>
                </a:lnTo>
                <a:lnTo>
                  <a:pt x="4762" y="298"/>
                </a:lnTo>
                <a:lnTo>
                  <a:pt x="4762" y="289"/>
                </a:lnTo>
                <a:lnTo>
                  <a:pt x="4763" y="251"/>
                </a:lnTo>
                <a:lnTo>
                  <a:pt x="4763" y="273"/>
                </a:lnTo>
                <a:lnTo>
                  <a:pt x="4764" y="274"/>
                </a:lnTo>
                <a:lnTo>
                  <a:pt x="4764" y="257"/>
                </a:lnTo>
                <a:lnTo>
                  <a:pt x="4764" y="260"/>
                </a:lnTo>
                <a:lnTo>
                  <a:pt x="4764" y="296"/>
                </a:lnTo>
                <a:lnTo>
                  <a:pt x="4765" y="288"/>
                </a:lnTo>
                <a:lnTo>
                  <a:pt x="4765" y="327"/>
                </a:lnTo>
                <a:lnTo>
                  <a:pt x="4765" y="315"/>
                </a:lnTo>
                <a:lnTo>
                  <a:pt x="4766" y="291"/>
                </a:lnTo>
                <a:lnTo>
                  <a:pt x="4766" y="305"/>
                </a:lnTo>
                <a:lnTo>
                  <a:pt x="4766" y="293"/>
                </a:lnTo>
                <a:lnTo>
                  <a:pt x="4766" y="311"/>
                </a:lnTo>
                <a:lnTo>
                  <a:pt x="4767" y="298"/>
                </a:lnTo>
                <a:lnTo>
                  <a:pt x="4767" y="300"/>
                </a:lnTo>
                <a:lnTo>
                  <a:pt x="4768" y="302"/>
                </a:lnTo>
                <a:lnTo>
                  <a:pt x="4768" y="317"/>
                </a:lnTo>
                <a:lnTo>
                  <a:pt x="4768" y="305"/>
                </a:lnTo>
                <a:lnTo>
                  <a:pt x="4768" y="303"/>
                </a:lnTo>
                <a:lnTo>
                  <a:pt x="4769" y="296"/>
                </a:lnTo>
                <a:lnTo>
                  <a:pt x="4769" y="304"/>
                </a:lnTo>
                <a:lnTo>
                  <a:pt x="4769" y="303"/>
                </a:lnTo>
                <a:lnTo>
                  <a:pt x="4770" y="308"/>
                </a:lnTo>
                <a:lnTo>
                  <a:pt x="4770" y="276"/>
                </a:lnTo>
                <a:lnTo>
                  <a:pt x="4770" y="281"/>
                </a:lnTo>
                <a:lnTo>
                  <a:pt x="4770" y="263"/>
                </a:lnTo>
                <a:lnTo>
                  <a:pt x="4771" y="283"/>
                </a:lnTo>
                <a:lnTo>
                  <a:pt x="4771" y="285"/>
                </a:lnTo>
                <a:lnTo>
                  <a:pt x="4772" y="270"/>
                </a:lnTo>
                <a:lnTo>
                  <a:pt x="4772" y="276"/>
                </a:lnTo>
                <a:lnTo>
                  <a:pt x="4772" y="289"/>
                </a:lnTo>
                <a:lnTo>
                  <a:pt x="4772" y="293"/>
                </a:lnTo>
                <a:lnTo>
                  <a:pt x="4773" y="302"/>
                </a:lnTo>
                <a:lnTo>
                  <a:pt x="4773" y="309"/>
                </a:lnTo>
                <a:lnTo>
                  <a:pt x="4773" y="298"/>
                </a:lnTo>
                <a:lnTo>
                  <a:pt x="4773" y="305"/>
                </a:lnTo>
                <a:lnTo>
                  <a:pt x="4774" y="294"/>
                </a:lnTo>
                <a:lnTo>
                  <a:pt x="4774" y="289"/>
                </a:lnTo>
                <a:lnTo>
                  <a:pt x="4775" y="305"/>
                </a:lnTo>
                <a:lnTo>
                  <a:pt x="4775" y="305"/>
                </a:lnTo>
                <a:lnTo>
                  <a:pt x="4775" y="311"/>
                </a:lnTo>
                <a:lnTo>
                  <a:pt x="4776" y="306"/>
                </a:lnTo>
                <a:lnTo>
                  <a:pt x="4776" y="308"/>
                </a:lnTo>
                <a:lnTo>
                  <a:pt x="4776" y="293"/>
                </a:lnTo>
                <a:lnTo>
                  <a:pt x="4776" y="289"/>
                </a:lnTo>
                <a:lnTo>
                  <a:pt x="4777" y="320"/>
                </a:lnTo>
                <a:lnTo>
                  <a:pt x="4777" y="311"/>
                </a:lnTo>
                <a:lnTo>
                  <a:pt x="4777" y="311"/>
                </a:lnTo>
                <a:lnTo>
                  <a:pt x="4777" y="289"/>
                </a:lnTo>
                <a:lnTo>
                  <a:pt x="4778" y="301"/>
                </a:lnTo>
                <a:lnTo>
                  <a:pt x="4778" y="269"/>
                </a:lnTo>
                <a:lnTo>
                  <a:pt x="4779" y="269"/>
                </a:lnTo>
                <a:lnTo>
                  <a:pt x="4779" y="267"/>
                </a:lnTo>
                <a:lnTo>
                  <a:pt x="4779" y="283"/>
                </a:lnTo>
                <a:lnTo>
                  <a:pt x="4779" y="295"/>
                </a:lnTo>
                <a:lnTo>
                  <a:pt x="4780" y="285"/>
                </a:lnTo>
                <a:lnTo>
                  <a:pt x="4780" y="284"/>
                </a:lnTo>
                <a:lnTo>
                  <a:pt x="4780" y="276"/>
                </a:lnTo>
                <a:lnTo>
                  <a:pt x="4781" y="301"/>
                </a:lnTo>
                <a:lnTo>
                  <a:pt x="4781" y="292"/>
                </a:lnTo>
                <a:lnTo>
                  <a:pt x="4781" y="293"/>
                </a:lnTo>
                <a:lnTo>
                  <a:pt x="4781" y="277"/>
                </a:lnTo>
                <a:lnTo>
                  <a:pt x="4782" y="267"/>
                </a:lnTo>
                <a:lnTo>
                  <a:pt x="4782" y="257"/>
                </a:lnTo>
                <a:lnTo>
                  <a:pt x="4783" y="279"/>
                </a:lnTo>
                <a:lnTo>
                  <a:pt x="4783" y="277"/>
                </a:lnTo>
                <a:lnTo>
                  <a:pt x="4783" y="290"/>
                </a:lnTo>
                <a:lnTo>
                  <a:pt x="4783" y="269"/>
                </a:lnTo>
                <a:lnTo>
                  <a:pt x="4784" y="264"/>
                </a:lnTo>
                <a:lnTo>
                  <a:pt x="4784" y="268"/>
                </a:lnTo>
                <a:lnTo>
                  <a:pt x="4784" y="286"/>
                </a:lnTo>
                <a:lnTo>
                  <a:pt x="4785" y="301"/>
                </a:lnTo>
                <a:lnTo>
                  <a:pt x="4785" y="295"/>
                </a:lnTo>
                <a:lnTo>
                  <a:pt x="4785" y="307"/>
                </a:lnTo>
                <a:lnTo>
                  <a:pt x="4786" y="292"/>
                </a:lnTo>
                <a:lnTo>
                  <a:pt x="4786" y="304"/>
                </a:lnTo>
                <a:lnTo>
                  <a:pt x="4786" y="297"/>
                </a:lnTo>
                <a:lnTo>
                  <a:pt x="4787" y="281"/>
                </a:lnTo>
                <a:lnTo>
                  <a:pt x="4787" y="259"/>
                </a:lnTo>
                <a:lnTo>
                  <a:pt x="4787" y="278"/>
                </a:lnTo>
                <a:lnTo>
                  <a:pt x="4787" y="298"/>
                </a:lnTo>
                <a:lnTo>
                  <a:pt x="4788" y="297"/>
                </a:lnTo>
                <a:lnTo>
                  <a:pt x="4788" y="297"/>
                </a:lnTo>
                <a:lnTo>
                  <a:pt x="4788" y="276"/>
                </a:lnTo>
                <a:lnTo>
                  <a:pt x="4788" y="283"/>
                </a:lnTo>
                <a:lnTo>
                  <a:pt x="4789" y="333"/>
                </a:lnTo>
                <a:lnTo>
                  <a:pt x="4789" y="331"/>
                </a:lnTo>
                <a:lnTo>
                  <a:pt x="4790" y="327"/>
                </a:lnTo>
                <a:lnTo>
                  <a:pt x="4790" y="307"/>
                </a:lnTo>
                <a:lnTo>
                  <a:pt x="4790" y="298"/>
                </a:lnTo>
                <a:lnTo>
                  <a:pt x="4790" y="315"/>
                </a:lnTo>
                <a:lnTo>
                  <a:pt x="4791" y="308"/>
                </a:lnTo>
                <a:lnTo>
                  <a:pt x="4791" y="311"/>
                </a:lnTo>
                <a:lnTo>
                  <a:pt x="4791" y="327"/>
                </a:lnTo>
                <a:lnTo>
                  <a:pt x="4792" y="320"/>
                </a:lnTo>
                <a:lnTo>
                  <a:pt x="4792" y="311"/>
                </a:lnTo>
                <a:lnTo>
                  <a:pt x="4792" y="294"/>
                </a:lnTo>
                <a:lnTo>
                  <a:pt x="4792" y="316"/>
                </a:lnTo>
                <a:lnTo>
                  <a:pt x="4793" y="318"/>
                </a:lnTo>
                <a:lnTo>
                  <a:pt x="4793" y="324"/>
                </a:lnTo>
                <a:lnTo>
                  <a:pt x="4794" y="341"/>
                </a:lnTo>
                <a:lnTo>
                  <a:pt x="4794" y="309"/>
                </a:lnTo>
                <a:lnTo>
                  <a:pt x="4794" y="266"/>
                </a:lnTo>
                <a:lnTo>
                  <a:pt x="4794" y="293"/>
                </a:lnTo>
                <a:lnTo>
                  <a:pt x="4795" y="285"/>
                </a:lnTo>
                <a:lnTo>
                  <a:pt x="4795" y="288"/>
                </a:lnTo>
                <a:lnTo>
                  <a:pt x="4795" y="306"/>
                </a:lnTo>
                <a:lnTo>
                  <a:pt x="4796" y="299"/>
                </a:lnTo>
                <a:lnTo>
                  <a:pt x="4796" y="299"/>
                </a:lnTo>
                <a:lnTo>
                  <a:pt x="4796" y="279"/>
                </a:lnTo>
                <a:lnTo>
                  <a:pt x="4797" y="312"/>
                </a:lnTo>
                <a:lnTo>
                  <a:pt x="4797" y="291"/>
                </a:lnTo>
                <a:lnTo>
                  <a:pt x="4797" y="280"/>
                </a:lnTo>
                <a:lnTo>
                  <a:pt x="4798" y="287"/>
                </a:lnTo>
                <a:lnTo>
                  <a:pt x="4798" y="328"/>
                </a:lnTo>
                <a:lnTo>
                  <a:pt x="4798" y="319"/>
                </a:lnTo>
                <a:lnTo>
                  <a:pt x="4798" y="306"/>
                </a:lnTo>
                <a:lnTo>
                  <a:pt x="4799" y="291"/>
                </a:lnTo>
                <a:lnTo>
                  <a:pt x="4799" y="305"/>
                </a:lnTo>
                <a:lnTo>
                  <a:pt x="4799" y="282"/>
                </a:lnTo>
                <a:lnTo>
                  <a:pt x="4800" y="287"/>
                </a:lnTo>
                <a:lnTo>
                  <a:pt x="4800" y="298"/>
                </a:lnTo>
                <a:lnTo>
                  <a:pt x="4800" y="317"/>
                </a:lnTo>
                <a:lnTo>
                  <a:pt x="4801" y="304"/>
                </a:lnTo>
                <a:lnTo>
                  <a:pt x="4801" y="315"/>
                </a:lnTo>
                <a:lnTo>
                  <a:pt x="4801" y="303"/>
                </a:lnTo>
                <a:lnTo>
                  <a:pt x="4802" y="308"/>
                </a:lnTo>
                <a:lnTo>
                  <a:pt x="4802" y="271"/>
                </a:lnTo>
                <a:lnTo>
                  <a:pt x="4802" y="281"/>
                </a:lnTo>
                <a:lnTo>
                  <a:pt x="4802" y="284"/>
                </a:lnTo>
                <a:lnTo>
                  <a:pt x="4803" y="287"/>
                </a:lnTo>
                <a:lnTo>
                  <a:pt x="4803" y="282"/>
                </a:lnTo>
                <a:lnTo>
                  <a:pt x="4803" y="278"/>
                </a:lnTo>
                <a:lnTo>
                  <a:pt x="4803" y="247"/>
                </a:lnTo>
                <a:lnTo>
                  <a:pt x="4804" y="288"/>
                </a:lnTo>
                <a:lnTo>
                  <a:pt x="4804" y="283"/>
                </a:lnTo>
                <a:lnTo>
                  <a:pt x="4805" y="301"/>
                </a:lnTo>
                <a:lnTo>
                  <a:pt x="4805" y="287"/>
                </a:lnTo>
                <a:lnTo>
                  <a:pt x="4805" y="307"/>
                </a:lnTo>
                <a:lnTo>
                  <a:pt x="4805" y="280"/>
                </a:lnTo>
                <a:lnTo>
                  <a:pt x="4806" y="265"/>
                </a:lnTo>
                <a:lnTo>
                  <a:pt x="4806" y="273"/>
                </a:lnTo>
                <a:lnTo>
                  <a:pt x="4806" y="267"/>
                </a:lnTo>
                <a:lnTo>
                  <a:pt x="4807" y="283"/>
                </a:lnTo>
                <a:lnTo>
                  <a:pt x="4807" y="264"/>
                </a:lnTo>
                <a:lnTo>
                  <a:pt x="4807" y="279"/>
                </a:lnTo>
                <a:lnTo>
                  <a:pt x="4808" y="275"/>
                </a:lnTo>
                <a:lnTo>
                  <a:pt x="4808" y="245"/>
                </a:lnTo>
                <a:lnTo>
                  <a:pt x="4808" y="250"/>
                </a:lnTo>
                <a:lnTo>
                  <a:pt x="4809" y="265"/>
                </a:lnTo>
                <a:lnTo>
                  <a:pt x="4809" y="289"/>
                </a:lnTo>
                <a:lnTo>
                  <a:pt x="4809" y="262"/>
                </a:lnTo>
                <a:lnTo>
                  <a:pt x="4809" y="255"/>
                </a:lnTo>
                <a:lnTo>
                  <a:pt x="4810" y="264"/>
                </a:lnTo>
                <a:lnTo>
                  <a:pt x="4810" y="256"/>
                </a:lnTo>
                <a:lnTo>
                  <a:pt x="4810" y="253"/>
                </a:lnTo>
                <a:lnTo>
                  <a:pt x="4811" y="260"/>
                </a:lnTo>
                <a:lnTo>
                  <a:pt x="4811" y="247"/>
                </a:lnTo>
                <a:lnTo>
                  <a:pt x="4811" y="272"/>
                </a:lnTo>
                <a:lnTo>
                  <a:pt x="4812" y="276"/>
                </a:lnTo>
                <a:lnTo>
                  <a:pt x="4812" y="307"/>
                </a:lnTo>
                <a:lnTo>
                  <a:pt x="4812" y="287"/>
                </a:lnTo>
                <a:lnTo>
                  <a:pt x="4813" y="278"/>
                </a:lnTo>
                <a:lnTo>
                  <a:pt x="4813" y="287"/>
                </a:lnTo>
                <a:lnTo>
                  <a:pt x="4813" y="293"/>
                </a:lnTo>
                <a:lnTo>
                  <a:pt x="4813" y="294"/>
                </a:lnTo>
                <a:lnTo>
                  <a:pt x="4814" y="289"/>
                </a:lnTo>
                <a:lnTo>
                  <a:pt x="4814" y="323"/>
                </a:lnTo>
                <a:lnTo>
                  <a:pt x="4814" y="302"/>
                </a:lnTo>
                <a:lnTo>
                  <a:pt x="4815" y="311"/>
                </a:lnTo>
                <a:lnTo>
                  <a:pt x="4815" y="307"/>
                </a:lnTo>
                <a:lnTo>
                  <a:pt x="4815" y="300"/>
                </a:lnTo>
                <a:lnTo>
                  <a:pt x="4816" y="303"/>
                </a:lnTo>
                <a:lnTo>
                  <a:pt x="4816" y="274"/>
                </a:lnTo>
                <a:lnTo>
                  <a:pt x="4816" y="264"/>
                </a:lnTo>
                <a:lnTo>
                  <a:pt x="4817" y="283"/>
                </a:lnTo>
                <a:lnTo>
                  <a:pt x="4817" y="286"/>
                </a:lnTo>
                <a:lnTo>
                  <a:pt x="4817" y="277"/>
                </a:lnTo>
                <a:lnTo>
                  <a:pt x="4817" y="256"/>
                </a:lnTo>
                <a:lnTo>
                  <a:pt x="4818" y="267"/>
                </a:lnTo>
                <a:lnTo>
                  <a:pt x="4818" y="266"/>
                </a:lnTo>
                <a:lnTo>
                  <a:pt x="4819" y="263"/>
                </a:lnTo>
                <a:lnTo>
                  <a:pt x="4819" y="272"/>
                </a:lnTo>
                <a:lnTo>
                  <a:pt x="4819" y="269"/>
                </a:lnTo>
                <a:lnTo>
                  <a:pt x="4819" y="278"/>
                </a:lnTo>
                <a:lnTo>
                  <a:pt x="4820" y="267"/>
                </a:lnTo>
                <a:lnTo>
                  <a:pt x="4820" y="268"/>
                </a:lnTo>
                <a:lnTo>
                  <a:pt x="4820" y="289"/>
                </a:lnTo>
                <a:lnTo>
                  <a:pt x="4820" y="270"/>
                </a:lnTo>
                <a:lnTo>
                  <a:pt x="4821" y="272"/>
                </a:lnTo>
                <a:lnTo>
                  <a:pt x="4821" y="284"/>
                </a:lnTo>
                <a:lnTo>
                  <a:pt x="4821" y="288"/>
                </a:lnTo>
                <a:lnTo>
                  <a:pt x="4822" y="303"/>
                </a:lnTo>
                <a:lnTo>
                  <a:pt x="4822" y="301"/>
                </a:lnTo>
                <a:lnTo>
                  <a:pt x="4822" y="281"/>
                </a:lnTo>
                <a:lnTo>
                  <a:pt x="4823" y="263"/>
                </a:lnTo>
                <a:lnTo>
                  <a:pt x="4823" y="299"/>
                </a:lnTo>
                <a:lnTo>
                  <a:pt x="4823" y="268"/>
                </a:lnTo>
                <a:lnTo>
                  <a:pt x="4824" y="266"/>
                </a:lnTo>
                <a:lnTo>
                  <a:pt x="4824" y="302"/>
                </a:lnTo>
                <a:lnTo>
                  <a:pt x="4824" y="295"/>
                </a:lnTo>
                <a:lnTo>
                  <a:pt x="4824" y="295"/>
                </a:lnTo>
                <a:lnTo>
                  <a:pt x="4825" y="303"/>
                </a:lnTo>
                <a:lnTo>
                  <a:pt x="4825" y="301"/>
                </a:lnTo>
                <a:lnTo>
                  <a:pt x="4826" y="299"/>
                </a:lnTo>
                <a:lnTo>
                  <a:pt x="4826" y="330"/>
                </a:lnTo>
                <a:lnTo>
                  <a:pt x="4826" y="301"/>
                </a:lnTo>
                <a:lnTo>
                  <a:pt x="4826" y="307"/>
                </a:lnTo>
                <a:lnTo>
                  <a:pt x="4827" y="289"/>
                </a:lnTo>
                <a:lnTo>
                  <a:pt x="4827" y="310"/>
                </a:lnTo>
                <a:lnTo>
                  <a:pt x="4827" y="321"/>
                </a:lnTo>
                <a:lnTo>
                  <a:pt x="4828" y="308"/>
                </a:lnTo>
                <a:lnTo>
                  <a:pt x="4828" y="296"/>
                </a:lnTo>
                <a:lnTo>
                  <a:pt x="4828" y="286"/>
                </a:lnTo>
                <a:lnTo>
                  <a:pt x="4828" y="296"/>
                </a:lnTo>
                <a:lnTo>
                  <a:pt x="4829" y="295"/>
                </a:lnTo>
                <a:lnTo>
                  <a:pt x="4829" y="312"/>
                </a:lnTo>
                <a:lnTo>
                  <a:pt x="4830" y="305"/>
                </a:lnTo>
                <a:lnTo>
                  <a:pt x="4830" y="268"/>
                </a:lnTo>
                <a:lnTo>
                  <a:pt x="4830" y="260"/>
                </a:lnTo>
                <a:lnTo>
                  <a:pt x="4830" y="262"/>
                </a:lnTo>
                <a:lnTo>
                  <a:pt x="4831" y="278"/>
                </a:lnTo>
                <a:lnTo>
                  <a:pt x="4831" y="316"/>
                </a:lnTo>
                <a:lnTo>
                  <a:pt x="4831" y="333"/>
                </a:lnTo>
                <a:lnTo>
                  <a:pt x="4831" y="314"/>
                </a:lnTo>
                <a:lnTo>
                  <a:pt x="4832" y="296"/>
                </a:lnTo>
                <a:lnTo>
                  <a:pt x="4832" y="282"/>
                </a:lnTo>
                <a:lnTo>
                  <a:pt x="4832" y="298"/>
                </a:lnTo>
                <a:lnTo>
                  <a:pt x="4833" y="323"/>
                </a:lnTo>
                <a:lnTo>
                  <a:pt x="4833" y="315"/>
                </a:lnTo>
                <a:lnTo>
                  <a:pt x="4833" y="328"/>
                </a:lnTo>
                <a:lnTo>
                  <a:pt x="4834" y="338"/>
                </a:lnTo>
                <a:lnTo>
                  <a:pt x="4834" y="300"/>
                </a:lnTo>
                <a:lnTo>
                  <a:pt x="4834" y="322"/>
                </a:lnTo>
                <a:lnTo>
                  <a:pt x="4835" y="335"/>
                </a:lnTo>
                <a:lnTo>
                  <a:pt x="4835" y="311"/>
                </a:lnTo>
                <a:lnTo>
                  <a:pt x="4835" y="327"/>
                </a:lnTo>
                <a:lnTo>
                  <a:pt x="4835" y="317"/>
                </a:lnTo>
                <a:lnTo>
                  <a:pt x="4836" y="313"/>
                </a:lnTo>
                <a:lnTo>
                  <a:pt x="4836" y="350"/>
                </a:lnTo>
                <a:lnTo>
                  <a:pt x="4837" y="344"/>
                </a:lnTo>
                <a:lnTo>
                  <a:pt x="4837" y="346"/>
                </a:lnTo>
                <a:lnTo>
                  <a:pt x="4837" y="339"/>
                </a:lnTo>
                <a:lnTo>
                  <a:pt x="4837" y="327"/>
                </a:lnTo>
                <a:lnTo>
                  <a:pt x="4838" y="328"/>
                </a:lnTo>
                <a:lnTo>
                  <a:pt x="4838" y="344"/>
                </a:lnTo>
                <a:lnTo>
                  <a:pt x="4838" y="335"/>
                </a:lnTo>
                <a:lnTo>
                  <a:pt x="4839" y="321"/>
                </a:lnTo>
                <a:lnTo>
                  <a:pt x="4839" y="334"/>
                </a:lnTo>
                <a:lnTo>
                  <a:pt x="4839" y="343"/>
                </a:lnTo>
                <a:lnTo>
                  <a:pt x="4839" y="342"/>
                </a:lnTo>
                <a:lnTo>
                  <a:pt x="4840" y="333"/>
                </a:lnTo>
                <a:lnTo>
                  <a:pt x="4840" y="364"/>
                </a:lnTo>
                <a:lnTo>
                  <a:pt x="4841" y="354"/>
                </a:lnTo>
                <a:lnTo>
                  <a:pt x="4841" y="361"/>
                </a:lnTo>
                <a:lnTo>
                  <a:pt x="4841" y="339"/>
                </a:lnTo>
                <a:lnTo>
                  <a:pt x="4841" y="326"/>
                </a:lnTo>
                <a:lnTo>
                  <a:pt x="4842" y="306"/>
                </a:lnTo>
                <a:lnTo>
                  <a:pt x="4842" y="283"/>
                </a:lnTo>
                <a:lnTo>
                  <a:pt x="4842" y="286"/>
                </a:lnTo>
                <a:lnTo>
                  <a:pt x="4843" y="295"/>
                </a:lnTo>
                <a:lnTo>
                  <a:pt x="4843" y="317"/>
                </a:lnTo>
                <a:lnTo>
                  <a:pt x="4843" y="316"/>
                </a:lnTo>
                <a:lnTo>
                  <a:pt x="4843" y="305"/>
                </a:lnTo>
                <a:lnTo>
                  <a:pt x="4844" y="322"/>
                </a:lnTo>
                <a:lnTo>
                  <a:pt x="4844" y="337"/>
                </a:lnTo>
                <a:lnTo>
                  <a:pt x="4845" y="323"/>
                </a:lnTo>
                <a:lnTo>
                  <a:pt x="4845" y="320"/>
                </a:lnTo>
                <a:lnTo>
                  <a:pt x="4845" y="328"/>
                </a:lnTo>
                <a:lnTo>
                  <a:pt x="4845" y="337"/>
                </a:lnTo>
                <a:lnTo>
                  <a:pt x="4846" y="334"/>
                </a:lnTo>
                <a:lnTo>
                  <a:pt x="4846" y="331"/>
                </a:lnTo>
                <a:lnTo>
                  <a:pt x="4846" y="331"/>
                </a:lnTo>
                <a:lnTo>
                  <a:pt x="4846" y="327"/>
                </a:lnTo>
                <a:lnTo>
                  <a:pt x="4847" y="316"/>
                </a:lnTo>
                <a:lnTo>
                  <a:pt x="4847" y="325"/>
                </a:lnTo>
                <a:lnTo>
                  <a:pt x="4848" y="322"/>
                </a:lnTo>
                <a:lnTo>
                  <a:pt x="4848" y="291"/>
                </a:lnTo>
                <a:lnTo>
                  <a:pt x="4848" y="309"/>
                </a:lnTo>
                <a:lnTo>
                  <a:pt x="4848" y="303"/>
                </a:lnTo>
                <a:lnTo>
                  <a:pt x="4849" y="286"/>
                </a:lnTo>
                <a:lnTo>
                  <a:pt x="4849" y="285"/>
                </a:lnTo>
                <a:lnTo>
                  <a:pt x="4849" y="283"/>
                </a:lnTo>
                <a:lnTo>
                  <a:pt x="4850" y="316"/>
                </a:lnTo>
                <a:lnTo>
                  <a:pt x="4850" y="277"/>
                </a:lnTo>
                <a:lnTo>
                  <a:pt x="4850" y="284"/>
                </a:lnTo>
                <a:lnTo>
                  <a:pt x="4850" y="253"/>
                </a:lnTo>
                <a:lnTo>
                  <a:pt x="4851" y="286"/>
                </a:lnTo>
                <a:lnTo>
                  <a:pt x="4851" y="300"/>
                </a:lnTo>
                <a:lnTo>
                  <a:pt x="4852" y="295"/>
                </a:lnTo>
                <a:lnTo>
                  <a:pt x="4852" y="326"/>
                </a:lnTo>
                <a:lnTo>
                  <a:pt x="4852" y="346"/>
                </a:lnTo>
                <a:lnTo>
                  <a:pt x="4852" y="341"/>
                </a:lnTo>
                <a:lnTo>
                  <a:pt x="4853" y="352"/>
                </a:lnTo>
                <a:lnTo>
                  <a:pt x="4853" y="355"/>
                </a:lnTo>
                <a:lnTo>
                  <a:pt x="4853" y="356"/>
                </a:lnTo>
                <a:lnTo>
                  <a:pt x="4854" y="362"/>
                </a:lnTo>
                <a:lnTo>
                  <a:pt x="4854" y="379"/>
                </a:lnTo>
                <a:lnTo>
                  <a:pt x="4854" y="371"/>
                </a:lnTo>
                <a:lnTo>
                  <a:pt x="4854" y="364"/>
                </a:lnTo>
                <a:lnTo>
                  <a:pt x="4855" y="352"/>
                </a:lnTo>
                <a:lnTo>
                  <a:pt x="4855" y="349"/>
                </a:lnTo>
                <a:lnTo>
                  <a:pt x="4856" y="340"/>
                </a:lnTo>
                <a:lnTo>
                  <a:pt x="4856" y="346"/>
                </a:lnTo>
                <a:lnTo>
                  <a:pt x="4856" y="357"/>
                </a:lnTo>
                <a:lnTo>
                  <a:pt x="4856" y="334"/>
                </a:lnTo>
                <a:lnTo>
                  <a:pt x="4857" y="345"/>
                </a:lnTo>
                <a:lnTo>
                  <a:pt x="4857" y="325"/>
                </a:lnTo>
                <a:lnTo>
                  <a:pt x="4857" y="337"/>
                </a:lnTo>
                <a:lnTo>
                  <a:pt x="4858" y="306"/>
                </a:lnTo>
                <a:lnTo>
                  <a:pt x="4858" y="310"/>
                </a:lnTo>
                <a:lnTo>
                  <a:pt x="4858" y="343"/>
                </a:lnTo>
                <a:lnTo>
                  <a:pt x="4859" y="338"/>
                </a:lnTo>
                <a:lnTo>
                  <a:pt x="4859" y="285"/>
                </a:lnTo>
                <a:lnTo>
                  <a:pt x="4859" y="295"/>
                </a:lnTo>
                <a:lnTo>
                  <a:pt x="4860" y="315"/>
                </a:lnTo>
                <a:lnTo>
                  <a:pt x="4860" y="324"/>
                </a:lnTo>
                <a:lnTo>
                  <a:pt x="4860" y="314"/>
                </a:lnTo>
                <a:lnTo>
                  <a:pt x="4860" y="329"/>
                </a:lnTo>
                <a:lnTo>
                  <a:pt x="4861" y="313"/>
                </a:lnTo>
                <a:lnTo>
                  <a:pt x="4861" y="358"/>
                </a:lnTo>
                <a:lnTo>
                  <a:pt x="4861" y="366"/>
                </a:lnTo>
                <a:lnTo>
                  <a:pt x="4861" y="331"/>
                </a:lnTo>
                <a:lnTo>
                  <a:pt x="4862" y="309"/>
                </a:lnTo>
                <a:lnTo>
                  <a:pt x="4862" y="303"/>
                </a:lnTo>
                <a:lnTo>
                  <a:pt x="4863" y="319"/>
                </a:lnTo>
                <a:lnTo>
                  <a:pt x="4863" y="305"/>
                </a:lnTo>
                <a:lnTo>
                  <a:pt x="4863" y="325"/>
                </a:lnTo>
                <a:lnTo>
                  <a:pt x="4863" y="331"/>
                </a:lnTo>
                <a:lnTo>
                  <a:pt x="4864" y="303"/>
                </a:lnTo>
                <a:lnTo>
                  <a:pt x="4864" y="319"/>
                </a:lnTo>
                <a:lnTo>
                  <a:pt x="4864" y="317"/>
                </a:lnTo>
                <a:lnTo>
                  <a:pt x="4865" y="330"/>
                </a:lnTo>
                <a:lnTo>
                  <a:pt x="4865" y="335"/>
                </a:lnTo>
                <a:lnTo>
                  <a:pt x="4865" y="334"/>
                </a:lnTo>
                <a:lnTo>
                  <a:pt x="4865" y="331"/>
                </a:lnTo>
                <a:lnTo>
                  <a:pt x="4866" y="316"/>
                </a:lnTo>
                <a:lnTo>
                  <a:pt x="4866" y="319"/>
                </a:lnTo>
                <a:lnTo>
                  <a:pt x="4867" y="321"/>
                </a:lnTo>
                <a:lnTo>
                  <a:pt x="4867" y="309"/>
                </a:lnTo>
                <a:lnTo>
                  <a:pt x="4867" y="309"/>
                </a:lnTo>
                <a:lnTo>
                  <a:pt x="4867" y="320"/>
                </a:lnTo>
                <a:lnTo>
                  <a:pt x="4868" y="328"/>
                </a:lnTo>
                <a:lnTo>
                  <a:pt x="4868" y="322"/>
                </a:lnTo>
                <a:lnTo>
                  <a:pt x="4868" y="313"/>
                </a:lnTo>
                <a:lnTo>
                  <a:pt x="4869" y="299"/>
                </a:lnTo>
                <a:lnTo>
                  <a:pt x="4869" y="313"/>
                </a:lnTo>
                <a:lnTo>
                  <a:pt x="4869" y="327"/>
                </a:lnTo>
                <a:lnTo>
                  <a:pt x="4870" y="309"/>
                </a:lnTo>
                <a:lnTo>
                  <a:pt x="4870" y="319"/>
                </a:lnTo>
                <a:lnTo>
                  <a:pt x="4870" y="329"/>
                </a:lnTo>
                <a:lnTo>
                  <a:pt x="4871" y="324"/>
                </a:lnTo>
                <a:lnTo>
                  <a:pt x="4871" y="308"/>
                </a:lnTo>
                <a:lnTo>
                  <a:pt x="4871" y="303"/>
                </a:lnTo>
                <a:lnTo>
                  <a:pt x="4871" y="297"/>
                </a:lnTo>
                <a:lnTo>
                  <a:pt x="4872" y="289"/>
                </a:lnTo>
                <a:lnTo>
                  <a:pt x="4872" y="285"/>
                </a:lnTo>
                <a:lnTo>
                  <a:pt x="4872" y="256"/>
                </a:lnTo>
                <a:lnTo>
                  <a:pt x="4872" y="245"/>
                </a:lnTo>
                <a:lnTo>
                  <a:pt x="4873" y="273"/>
                </a:lnTo>
                <a:lnTo>
                  <a:pt x="4873" y="294"/>
                </a:lnTo>
                <a:lnTo>
                  <a:pt x="4874" y="315"/>
                </a:lnTo>
                <a:lnTo>
                  <a:pt x="4874" y="302"/>
                </a:lnTo>
                <a:lnTo>
                  <a:pt x="4874" y="318"/>
                </a:lnTo>
                <a:lnTo>
                  <a:pt x="4874" y="315"/>
                </a:lnTo>
                <a:lnTo>
                  <a:pt x="4875" y="312"/>
                </a:lnTo>
                <a:lnTo>
                  <a:pt x="4875" y="307"/>
                </a:lnTo>
                <a:lnTo>
                  <a:pt x="4875" y="308"/>
                </a:lnTo>
                <a:lnTo>
                  <a:pt x="4876" y="276"/>
                </a:lnTo>
                <a:lnTo>
                  <a:pt x="4876" y="281"/>
                </a:lnTo>
                <a:lnTo>
                  <a:pt x="4876" y="286"/>
                </a:lnTo>
                <a:lnTo>
                  <a:pt x="4876" y="297"/>
                </a:lnTo>
                <a:lnTo>
                  <a:pt x="4877" y="308"/>
                </a:lnTo>
                <a:lnTo>
                  <a:pt x="4877" y="324"/>
                </a:lnTo>
                <a:lnTo>
                  <a:pt x="4878" y="310"/>
                </a:lnTo>
                <a:lnTo>
                  <a:pt x="4878" y="332"/>
                </a:lnTo>
                <a:lnTo>
                  <a:pt x="4878" y="308"/>
                </a:lnTo>
                <a:lnTo>
                  <a:pt x="4878" y="320"/>
                </a:lnTo>
                <a:lnTo>
                  <a:pt x="4879" y="321"/>
                </a:lnTo>
                <a:lnTo>
                  <a:pt x="4879" y="305"/>
                </a:lnTo>
                <a:lnTo>
                  <a:pt x="4879" y="311"/>
                </a:lnTo>
                <a:lnTo>
                  <a:pt x="4880" y="316"/>
                </a:lnTo>
                <a:lnTo>
                  <a:pt x="4880" y="320"/>
                </a:lnTo>
                <a:lnTo>
                  <a:pt x="4880" y="336"/>
                </a:lnTo>
                <a:lnTo>
                  <a:pt x="4881" y="309"/>
                </a:lnTo>
                <a:lnTo>
                  <a:pt x="4881" y="325"/>
                </a:lnTo>
                <a:lnTo>
                  <a:pt x="4881" y="324"/>
                </a:lnTo>
                <a:lnTo>
                  <a:pt x="4882" y="319"/>
                </a:lnTo>
                <a:lnTo>
                  <a:pt x="4882" y="322"/>
                </a:lnTo>
                <a:lnTo>
                  <a:pt x="4882" y="323"/>
                </a:lnTo>
                <a:lnTo>
                  <a:pt x="4882" y="316"/>
                </a:lnTo>
                <a:lnTo>
                  <a:pt x="4883" y="311"/>
                </a:lnTo>
                <a:lnTo>
                  <a:pt x="4883" y="306"/>
                </a:lnTo>
                <a:lnTo>
                  <a:pt x="4883" y="302"/>
                </a:lnTo>
                <a:lnTo>
                  <a:pt x="4884" y="310"/>
                </a:lnTo>
                <a:lnTo>
                  <a:pt x="4884" y="325"/>
                </a:lnTo>
                <a:lnTo>
                  <a:pt x="4884" y="308"/>
                </a:lnTo>
                <a:lnTo>
                  <a:pt x="4885" y="302"/>
                </a:lnTo>
                <a:lnTo>
                  <a:pt x="4885" y="309"/>
                </a:lnTo>
                <a:lnTo>
                  <a:pt x="4885" y="287"/>
                </a:lnTo>
                <a:lnTo>
                  <a:pt x="4886" y="299"/>
                </a:lnTo>
                <a:lnTo>
                  <a:pt x="4886" y="306"/>
                </a:lnTo>
                <a:lnTo>
                  <a:pt x="4886" y="292"/>
                </a:lnTo>
                <a:lnTo>
                  <a:pt x="4886" y="301"/>
                </a:lnTo>
                <a:lnTo>
                  <a:pt x="4887" y="288"/>
                </a:lnTo>
                <a:lnTo>
                  <a:pt x="4887" y="260"/>
                </a:lnTo>
                <a:lnTo>
                  <a:pt x="4887" y="250"/>
                </a:lnTo>
                <a:lnTo>
                  <a:pt x="4887" y="246"/>
                </a:lnTo>
                <a:lnTo>
                  <a:pt x="4888" y="238"/>
                </a:lnTo>
                <a:lnTo>
                  <a:pt x="4888" y="251"/>
                </a:lnTo>
                <a:lnTo>
                  <a:pt x="4889" y="250"/>
                </a:lnTo>
                <a:lnTo>
                  <a:pt x="4889" y="260"/>
                </a:lnTo>
                <a:lnTo>
                  <a:pt x="4889" y="249"/>
                </a:lnTo>
                <a:lnTo>
                  <a:pt x="4889" y="248"/>
                </a:lnTo>
                <a:lnTo>
                  <a:pt x="4890" y="249"/>
                </a:lnTo>
                <a:lnTo>
                  <a:pt x="4890" y="243"/>
                </a:lnTo>
                <a:lnTo>
                  <a:pt x="4890" y="247"/>
                </a:lnTo>
                <a:lnTo>
                  <a:pt x="4891" y="223"/>
                </a:lnTo>
                <a:lnTo>
                  <a:pt x="4891" y="262"/>
                </a:lnTo>
                <a:lnTo>
                  <a:pt x="4891" y="255"/>
                </a:lnTo>
                <a:lnTo>
                  <a:pt x="4892" y="251"/>
                </a:lnTo>
                <a:lnTo>
                  <a:pt x="4892" y="280"/>
                </a:lnTo>
                <a:lnTo>
                  <a:pt x="4892" y="272"/>
                </a:lnTo>
                <a:lnTo>
                  <a:pt x="4893" y="290"/>
                </a:lnTo>
                <a:lnTo>
                  <a:pt x="4893" y="279"/>
                </a:lnTo>
                <a:lnTo>
                  <a:pt x="4893" y="262"/>
                </a:lnTo>
                <a:lnTo>
                  <a:pt x="4893" y="266"/>
                </a:lnTo>
                <a:lnTo>
                  <a:pt x="4894" y="282"/>
                </a:lnTo>
                <a:lnTo>
                  <a:pt x="4894" y="289"/>
                </a:lnTo>
                <a:lnTo>
                  <a:pt x="4894" y="277"/>
                </a:lnTo>
                <a:lnTo>
                  <a:pt x="4895" y="263"/>
                </a:lnTo>
                <a:lnTo>
                  <a:pt x="4895" y="264"/>
                </a:lnTo>
                <a:lnTo>
                  <a:pt x="4895" y="287"/>
                </a:lnTo>
                <a:lnTo>
                  <a:pt x="4896" y="274"/>
                </a:lnTo>
                <a:lnTo>
                  <a:pt x="4896" y="271"/>
                </a:lnTo>
                <a:lnTo>
                  <a:pt x="4896" y="280"/>
                </a:lnTo>
                <a:lnTo>
                  <a:pt x="4897" y="288"/>
                </a:lnTo>
                <a:lnTo>
                  <a:pt x="4897" y="289"/>
                </a:lnTo>
                <a:lnTo>
                  <a:pt x="4897" y="290"/>
                </a:lnTo>
                <a:lnTo>
                  <a:pt x="4897" y="301"/>
                </a:lnTo>
                <a:lnTo>
                  <a:pt x="4898" y="296"/>
                </a:lnTo>
                <a:lnTo>
                  <a:pt x="4898" y="267"/>
                </a:lnTo>
                <a:lnTo>
                  <a:pt x="4899" y="239"/>
                </a:lnTo>
                <a:lnTo>
                  <a:pt x="4899" y="256"/>
                </a:lnTo>
                <a:lnTo>
                  <a:pt x="4899" y="276"/>
                </a:lnTo>
                <a:lnTo>
                  <a:pt x="4899" y="241"/>
                </a:lnTo>
                <a:lnTo>
                  <a:pt x="4900" y="250"/>
                </a:lnTo>
                <a:lnTo>
                  <a:pt x="4900" y="251"/>
                </a:lnTo>
                <a:lnTo>
                  <a:pt x="4900" y="281"/>
                </a:lnTo>
                <a:lnTo>
                  <a:pt x="4901" y="275"/>
                </a:lnTo>
                <a:lnTo>
                  <a:pt x="4901" y="253"/>
                </a:lnTo>
                <a:lnTo>
                  <a:pt x="4901" y="231"/>
                </a:lnTo>
                <a:lnTo>
                  <a:pt x="4901" y="222"/>
                </a:lnTo>
                <a:lnTo>
                  <a:pt x="4902" y="250"/>
                </a:lnTo>
                <a:lnTo>
                  <a:pt x="4902" y="274"/>
                </a:lnTo>
                <a:lnTo>
                  <a:pt x="4903" y="276"/>
                </a:lnTo>
                <a:lnTo>
                  <a:pt x="4903" y="253"/>
                </a:lnTo>
                <a:lnTo>
                  <a:pt x="4903" y="266"/>
                </a:lnTo>
                <a:lnTo>
                  <a:pt x="4903" y="239"/>
                </a:lnTo>
                <a:lnTo>
                  <a:pt x="4904" y="244"/>
                </a:lnTo>
                <a:lnTo>
                  <a:pt x="4904" y="270"/>
                </a:lnTo>
                <a:lnTo>
                  <a:pt x="4904" y="274"/>
                </a:lnTo>
                <a:lnTo>
                  <a:pt x="4904" y="272"/>
                </a:lnTo>
                <a:lnTo>
                  <a:pt x="4905" y="265"/>
                </a:lnTo>
                <a:lnTo>
                  <a:pt x="4905" y="263"/>
                </a:lnTo>
                <a:lnTo>
                  <a:pt x="4905" y="275"/>
                </a:lnTo>
                <a:lnTo>
                  <a:pt x="4906" y="268"/>
                </a:lnTo>
                <a:lnTo>
                  <a:pt x="4906" y="277"/>
                </a:lnTo>
                <a:lnTo>
                  <a:pt x="4906" y="251"/>
                </a:lnTo>
                <a:lnTo>
                  <a:pt x="4907" y="258"/>
                </a:lnTo>
                <a:lnTo>
                  <a:pt x="4907" y="280"/>
                </a:lnTo>
                <a:lnTo>
                  <a:pt x="4907" y="273"/>
                </a:lnTo>
                <a:lnTo>
                  <a:pt x="4908" y="298"/>
                </a:lnTo>
                <a:lnTo>
                  <a:pt x="4908" y="310"/>
                </a:lnTo>
                <a:lnTo>
                  <a:pt x="4908" y="296"/>
                </a:lnTo>
                <a:lnTo>
                  <a:pt x="4908" y="299"/>
                </a:lnTo>
                <a:lnTo>
                  <a:pt x="4909" y="296"/>
                </a:lnTo>
                <a:lnTo>
                  <a:pt x="4909" y="307"/>
                </a:lnTo>
                <a:lnTo>
                  <a:pt x="4910" y="283"/>
                </a:lnTo>
                <a:lnTo>
                  <a:pt x="4910" y="290"/>
                </a:lnTo>
                <a:lnTo>
                  <a:pt x="4910" y="280"/>
                </a:lnTo>
                <a:lnTo>
                  <a:pt x="4910" y="281"/>
                </a:lnTo>
                <a:lnTo>
                  <a:pt x="4911" y="283"/>
                </a:lnTo>
                <a:lnTo>
                  <a:pt x="4911" y="297"/>
                </a:lnTo>
                <a:lnTo>
                  <a:pt x="4911" y="305"/>
                </a:lnTo>
                <a:lnTo>
                  <a:pt x="4912" y="287"/>
                </a:lnTo>
                <a:lnTo>
                  <a:pt x="4912" y="273"/>
                </a:lnTo>
                <a:lnTo>
                  <a:pt x="4912" y="281"/>
                </a:lnTo>
                <a:lnTo>
                  <a:pt x="4912" y="297"/>
                </a:lnTo>
                <a:lnTo>
                  <a:pt x="4913" y="260"/>
                </a:lnTo>
                <a:lnTo>
                  <a:pt x="4913" y="269"/>
                </a:lnTo>
                <a:lnTo>
                  <a:pt x="4914" y="292"/>
                </a:lnTo>
                <a:lnTo>
                  <a:pt x="4914" y="292"/>
                </a:lnTo>
                <a:lnTo>
                  <a:pt x="4914" y="268"/>
                </a:lnTo>
                <a:lnTo>
                  <a:pt x="4914" y="280"/>
                </a:lnTo>
                <a:lnTo>
                  <a:pt x="4915" y="271"/>
                </a:lnTo>
                <a:lnTo>
                  <a:pt x="4915" y="279"/>
                </a:lnTo>
                <a:lnTo>
                  <a:pt x="4915" y="268"/>
                </a:lnTo>
                <a:lnTo>
                  <a:pt x="4915" y="284"/>
                </a:lnTo>
                <a:lnTo>
                  <a:pt x="4916" y="286"/>
                </a:lnTo>
                <a:lnTo>
                  <a:pt x="4916" y="281"/>
                </a:lnTo>
                <a:lnTo>
                  <a:pt x="4916" y="299"/>
                </a:lnTo>
                <a:lnTo>
                  <a:pt x="4917" y="325"/>
                </a:lnTo>
                <a:lnTo>
                  <a:pt x="4917" y="326"/>
                </a:lnTo>
                <a:lnTo>
                  <a:pt x="4918" y="291"/>
                </a:lnTo>
                <a:lnTo>
                  <a:pt x="4918" y="292"/>
                </a:lnTo>
                <a:lnTo>
                  <a:pt x="4918" y="272"/>
                </a:lnTo>
                <a:lnTo>
                  <a:pt x="4918" y="250"/>
                </a:lnTo>
                <a:lnTo>
                  <a:pt x="4919" y="257"/>
                </a:lnTo>
                <a:lnTo>
                  <a:pt x="4919" y="286"/>
                </a:lnTo>
                <a:lnTo>
                  <a:pt x="4919" y="308"/>
                </a:lnTo>
                <a:lnTo>
                  <a:pt x="4919" y="314"/>
                </a:lnTo>
                <a:lnTo>
                  <a:pt x="4920" y="317"/>
                </a:lnTo>
                <a:lnTo>
                  <a:pt x="4920" y="337"/>
                </a:lnTo>
                <a:lnTo>
                  <a:pt x="4921" y="337"/>
                </a:lnTo>
                <a:lnTo>
                  <a:pt x="4921" y="335"/>
                </a:lnTo>
                <a:lnTo>
                  <a:pt x="4921" y="321"/>
                </a:lnTo>
                <a:lnTo>
                  <a:pt x="4921" y="321"/>
                </a:lnTo>
                <a:lnTo>
                  <a:pt x="4922" y="279"/>
                </a:lnTo>
                <a:lnTo>
                  <a:pt x="4922" y="244"/>
                </a:lnTo>
                <a:lnTo>
                  <a:pt x="4922" y="236"/>
                </a:lnTo>
                <a:lnTo>
                  <a:pt x="4923" y="277"/>
                </a:lnTo>
                <a:lnTo>
                  <a:pt x="4923" y="274"/>
                </a:lnTo>
                <a:lnTo>
                  <a:pt x="4923" y="298"/>
                </a:lnTo>
                <a:lnTo>
                  <a:pt x="4923" y="311"/>
                </a:lnTo>
                <a:lnTo>
                  <a:pt x="4924" y="333"/>
                </a:lnTo>
                <a:lnTo>
                  <a:pt x="4924" y="331"/>
                </a:lnTo>
                <a:lnTo>
                  <a:pt x="4925" y="323"/>
                </a:lnTo>
                <a:lnTo>
                  <a:pt x="4925" y="320"/>
                </a:lnTo>
                <a:lnTo>
                  <a:pt x="4925" y="340"/>
                </a:lnTo>
                <a:lnTo>
                  <a:pt x="4925" y="360"/>
                </a:lnTo>
                <a:lnTo>
                  <a:pt x="4926" y="329"/>
                </a:lnTo>
                <a:lnTo>
                  <a:pt x="4926" y="351"/>
                </a:lnTo>
                <a:lnTo>
                  <a:pt x="4926" y="364"/>
                </a:lnTo>
                <a:lnTo>
                  <a:pt x="4927" y="373"/>
                </a:lnTo>
                <a:lnTo>
                  <a:pt x="4927" y="346"/>
                </a:lnTo>
                <a:lnTo>
                  <a:pt x="4927" y="341"/>
                </a:lnTo>
                <a:lnTo>
                  <a:pt x="4927" y="335"/>
                </a:lnTo>
                <a:lnTo>
                  <a:pt x="4928" y="342"/>
                </a:lnTo>
                <a:lnTo>
                  <a:pt x="4928" y="321"/>
                </a:lnTo>
                <a:lnTo>
                  <a:pt x="4929" y="334"/>
                </a:lnTo>
                <a:lnTo>
                  <a:pt x="4929" y="349"/>
                </a:lnTo>
                <a:lnTo>
                  <a:pt x="4929" y="358"/>
                </a:lnTo>
                <a:lnTo>
                  <a:pt x="4929" y="356"/>
                </a:lnTo>
                <a:lnTo>
                  <a:pt x="4930" y="346"/>
                </a:lnTo>
                <a:lnTo>
                  <a:pt x="4930" y="341"/>
                </a:lnTo>
                <a:lnTo>
                  <a:pt x="4930" y="346"/>
                </a:lnTo>
                <a:lnTo>
                  <a:pt x="4930" y="349"/>
                </a:lnTo>
                <a:lnTo>
                  <a:pt x="4931" y="364"/>
                </a:lnTo>
                <a:lnTo>
                  <a:pt x="4931" y="364"/>
                </a:lnTo>
                <a:lnTo>
                  <a:pt x="4932" y="346"/>
                </a:lnTo>
                <a:lnTo>
                  <a:pt x="4932" y="351"/>
                </a:lnTo>
                <a:lnTo>
                  <a:pt x="4932" y="330"/>
                </a:lnTo>
                <a:lnTo>
                  <a:pt x="4932" y="322"/>
                </a:lnTo>
                <a:lnTo>
                  <a:pt x="4933" y="298"/>
                </a:lnTo>
                <a:lnTo>
                  <a:pt x="4933" y="287"/>
                </a:lnTo>
                <a:lnTo>
                  <a:pt x="4933" y="277"/>
                </a:lnTo>
                <a:lnTo>
                  <a:pt x="4934" y="287"/>
                </a:lnTo>
                <a:lnTo>
                  <a:pt x="4934" y="276"/>
                </a:lnTo>
                <a:lnTo>
                  <a:pt x="4934" y="258"/>
                </a:lnTo>
                <a:lnTo>
                  <a:pt x="4934" y="236"/>
                </a:lnTo>
                <a:lnTo>
                  <a:pt x="4935" y="263"/>
                </a:lnTo>
                <a:lnTo>
                  <a:pt x="4935" y="275"/>
                </a:lnTo>
                <a:lnTo>
                  <a:pt x="4936" y="276"/>
                </a:lnTo>
                <a:lnTo>
                  <a:pt x="4936" y="286"/>
                </a:lnTo>
                <a:lnTo>
                  <a:pt x="4936" y="282"/>
                </a:lnTo>
                <a:lnTo>
                  <a:pt x="4936" y="287"/>
                </a:lnTo>
                <a:lnTo>
                  <a:pt x="4937" y="277"/>
                </a:lnTo>
                <a:lnTo>
                  <a:pt x="4937" y="270"/>
                </a:lnTo>
                <a:lnTo>
                  <a:pt x="4937" y="274"/>
                </a:lnTo>
                <a:lnTo>
                  <a:pt x="4938" y="285"/>
                </a:lnTo>
                <a:lnTo>
                  <a:pt x="4938" y="273"/>
                </a:lnTo>
                <a:lnTo>
                  <a:pt x="4938" y="247"/>
                </a:lnTo>
                <a:lnTo>
                  <a:pt x="4938" y="259"/>
                </a:lnTo>
                <a:lnTo>
                  <a:pt x="4939" y="286"/>
                </a:lnTo>
                <a:lnTo>
                  <a:pt x="4939" y="278"/>
                </a:lnTo>
                <a:lnTo>
                  <a:pt x="4940" y="283"/>
                </a:lnTo>
                <a:lnTo>
                  <a:pt x="4940" y="270"/>
                </a:lnTo>
                <a:lnTo>
                  <a:pt x="4940" y="279"/>
                </a:lnTo>
                <a:lnTo>
                  <a:pt x="4940" y="271"/>
                </a:lnTo>
                <a:lnTo>
                  <a:pt x="4941" y="273"/>
                </a:lnTo>
                <a:lnTo>
                  <a:pt x="4941" y="271"/>
                </a:lnTo>
                <a:lnTo>
                  <a:pt x="4941" y="295"/>
                </a:lnTo>
                <a:lnTo>
                  <a:pt x="4942" y="269"/>
                </a:lnTo>
                <a:lnTo>
                  <a:pt x="4942" y="284"/>
                </a:lnTo>
                <a:lnTo>
                  <a:pt x="4942" y="273"/>
                </a:lnTo>
                <a:lnTo>
                  <a:pt x="4943" y="274"/>
                </a:lnTo>
                <a:lnTo>
                  <a:pt x="4943" y="258"/>
                </a:lnTo>
                <a:lnTo>
                  <a:pt x="4943" y="265"/>
                </a:lnTo>
                <a:lnTo>
                  <a:pt x="4944" y="266"/>
                </a:lnTo>
                <a:lnTo>
                  <a:pt x="4944" y="272"/>
                </a:lnTo>
                <a:lnTo>
                  <a:pt x="4944" y="260"/>
                </a:lnTo>
                <a:lnTo>
                  <a:pt x="4944" y="291"/>
                </a:lnTo>
                <a:lnTo>
                  <a:pt x="4945" y="258"/>
                </a:lnTo>
                <a:lnTo>
                  <a:pt x="4945" y="268"/>
                </a:lnTo>
                <a:lnTo>
                  <a:pt x="4945" y="248"/>
                </a:lnTo>
                <a:lnTo>
                  <a:pt x="4945" y="268"/>
                </a:lnTo>
                <a:lnTo>
                  <a:pt x="4946" y="260"/>
                </a:lnTo>
                <a:lnTo>
                  <a:pt x="4946" y="263"/>
                </a:lnTo>
                <a:lnTo>
                  <a:pt x="4947" y="288"/>
                </a:lnTo>
                <a:lnTo>
                  <a:pt x="4947" y="303"/>
                </a:lnTo>
                <a:lnTo>
                  <a:pt x="4947" y="303"/>
                </a:lnTo>
                <a:lnTo>
                  <a:pt x="4947" y="304"/>
                </a:lnTo>
                <a:lnTo>
                  <a:pt x="4948" y="311"/>
                </a:lnTo>
                <a:lnTo>
                  <a:pt x="4948" y="287"/>
                </a:lnTo>
                <a:lnTo>
                  <a:pt x="4948" y="301"/>
                </a:lnTo>
                <a:lnTo>
                  <a:pt x="4949" y="313"/>
                </a:lnTo>
                <a:lnTo>
                  <a:pt x="4949" y="322"/>
                </a:lnTo>
                <a:lnTo>
                  <a:pt x="4949" y="324"/>
                </a:lnTo>
                <a:lnTo>
                  <a:pt x="4949" y="316"/>
                </a:lnTo>
                <a:lnTo>
                  <a:pt x="4950" y="314"/>
                </a:lnTo>
                <a:lnTo>
                  <a:pt x="4950" y="313"/>
                </a:lnTo>
                <a:lnTo>
                  <a:pt x="4951" y="306"/>
                </a:lnTo>
                <a:lnTo>
                  <a:pt x="4951" y="308"/>
                </a:lnTo>
                <a:lnTo>
                  <a:pt x="4951" y="303"/>
                </a:lnTo>
                <a:lnTo>
                  <a:pt x="4951" y="311"/>
                </a:lnTo>
                <a:lnTo>
                  <a:pt x="4952" y="305"/>
                </a:lnTo>
                <a:lnTo>
                  <a:pt x="4952" y="298"/>
                </a:lnTo>
                <a:lnTo>
                  <a:pt x="4952" y="309"/>
                </a:lnTo>
                <a:lnTo>
                  <a:pt x="4953" y="296"/>
                </a:lnTo>
                <a:lnTo>
                  <a:pt x="4953" y="309"/>
                </a:lnTo>
                <a:lnTo>
                  <a:pt x="4953" y="316"/>
                </a:lnTo>
                <a:lnTo>
                  <a:pt x="4954" y="283"/>
                </a:lnTo>
                <a:lnTo>
                  <a:pt x="4954" y="301"/>
                </a:lnTo>
                <a:lnTo>
                  <a:pt x="4954" y="256"/>
                </a:lnTo>
                <a:lnTo>
                  <a:pt x="4955" y="236"/>
                </a:lnTo>
                <a:lnTo>
                  <a:pt x="4955" y="255"/>
                </a:lnTo>
                <a:lnTo>
                  <a:pt x="4955" y="251"/>
                </a:lnTo>
                <a:lnTo>
                  <a:pt x="4955" y="267"/>
                </a:lnTo>
                <a:lnTo>
                  <a:pt x="4956" y="265"/>
                </a:lnTo>
                <a:lnTo>
                  <a:pt x="4956" y="277"/>
                </a:lnTo>
                <a:lnTo>
                  <a:pt x="4956" y="268"/>
                </a:lnTo>
                <a:lnTo>
                  <a:pt x="4956" y="270"/>
                </a:lnTo>
                <a:lnTo>
                  <a:pt x="4957" y="273"/>
                </a:lnTo>
                <a:lnTo>
                  <a:pt x="4957" y="280"/>
                </a:lnTo>
                <a:lnTo>
                  <a:pt x="4958" y="297"/>
                </a:lnTo>
                <a:lnTo>
                  <a:pt x="4958" y="308"/>
                </a:lnTo>
                <a:lnTo>
                  <a:pt x="4958" y="308"/>
                </a:lnTo>
                <a:lnTo>
                  <a:pt x="4959" y="277"/>
                </a:lnTo>
                <a:lnTo>
                  <a:pt x="4959" y="304"/>
                </a:lnTo>
                <a:lnTo>
                  <a:pt x="4959" y="286"/>
                </a:lnTo>
                <a:lnTo>
                  <a:pt x="4959" y="289"/>
                </a:lnTo>
                <a:lnTo>
                  <a:pt x="4960" y="294"/>
                </a:lnTo>
                <a:lnTo>
                  <a:pt x="4960" y="294"/>
                </a:lnTo>
                <a:lnTo>
                  <a:pt x="4961" y="288"/>
                </a:lnTo>
                <a:lnTo>
                  <a:pt x="4961" y="305"/>
                </a:lnTo>
                <a:lnTo>
                  <a:pt x="4961" y="295"/>
                </a:lnTo>
                <a:lnTo>
                  <a:pt x="4961" y="250"/>
                </a:lnTo>
                <a:lnTo>
                  <a:pt x="4962" y="261"/>
                </a:lnTo>
                <a:lnTo>
                  <a:pt x="4962" y="205"/>
                </a:lnTo>
                <a:lnTo>
                  <a:pt x="4962" y="202"/>
                </a:lnTo>
                <a:lnTo>
                  <a:pt x="4962" y="204"/>
                </a:lnTo>
                <a:lnTo>
                  <a:pt x="4963" y="176"/>
                </a:lnTo>
                <a:lnTo>
                  <a:pt x="4963" y="205"/>
                </a:lnTo>
                <a:lnTo>
                  <a:pt x="4963" y="255"/>
                </a:lnTo>
                <a:lnTo>
                  <a:pt x="4964" y="264"/>
                </a:lnTo>
                <a:lnTo>
                  <a:pt x="4964" y="267"/>
                </a:lnTo>
                <a:lnTo>
                  <a:pt x="4964" y="273"/>
                </a:lnTo>
                <a:lnTo>
                  <a:pt x="4965" y="308"/>
                </a:lnTo>
                <a:lnTo>
                  <a:pt x="4965" y="326"/>
                </a:lnTo>
                <a:lnTo>
                  <a:pt x="4965" y="339"/>
                </a:lnTo>
                <a:lnTo>
                  <a:pt x="4966" y="323"/>
                </a:lnTo>
                <a:lnTo>
                  <a:pt x="4966" y="330"/>
                </a:lnTo>
                <a:lnTo>
                  <a:pt x="4966" y="355"/>
                </a:lnTo>
                <a:lnTo>
                  <a:pt x="4966" y="372"/>
                </a:lnTo>
                <a:lnTo>
                  <a:pt x="4967" y="382"/>
                </a:lnTo>
                <a:lnTo>
                  <a:pt x="4967" y="358"/>
                </a:lnTo>
                <a:lnTo>
                  <a:pt x="4967" y="375"/>
                </a:lnTo>
                <a:lnTo>
                  <a:pt x="4968" y="378"/>
                </a:lnTo>
                <a:lnTo>
                  <a:pt x="4968" y="361"/>
                </a:lnTo>
                <a:lnTo>
                  <a:pt x="4968" y="375"/>
                </a:lnTo>
                <a:lnTo>
                  <a:pt x="4969" y="350"/>
                </a:lnTo>
                <a:lnTo>
                  <a:pt x="4969" y="337"/>
                </a:lnTo>
                <a:lnTo>
                  <a:pt x="4969" y="348"/>
                </a:lnTo>
                <a:lnTo>
                  <a:pt x="4970" y="256"/>
                </a:lnTo>
                <a:lnTo>
                  <a:pt x="4970" y="254"/>
                </a:lnTo>
                <a:lnTo>
                  <a:pt x="4970" y="264"/>
                </a:lnTo>
                <a:lnTo>
                  <a:pt x="4970" y="267"/>
                </a:lnTo>
                <a:lnTo>
                  <a:pt x="4971" y="270"/>
                </a:lnTo>
                <a:lnTo>
                  <a:pt x="4971" y="286"/>
                </a:lnTo>
                <a:lnTo>
                  <a:pt x="4972" y="281"/>
                </a:lnTo>
                <a:lnTo>
                  <a:pt x="4972" y="301"/>
                </a:lnTo>
                <a:lnTo>
                  <a:pt x="4972" y="331"/>
                </a:lnTo>
                <a:lnTo>
                  <a:pt x="4972" y="334"/>
                </a:lnTo>
                <a:lnTo>
                  <a:pt x="4973" y="288"/>
                </a:lnTo>
                <a:lnTo>
                  <a:pt x="4973" y="294"/>
                </a:lnTo>
                <a:lnTo>
                  <a:pt x="4973" y="288"/>
                </a:lnTo>
                <a:lnTo>
                  <a:pt x="4973" y="300"/>
                </a:lnTo>
                <a:lnTo>
                  <a:pt x="4974" y="313"/>
                </a:lnTo>
                <a:lnTo>
                  <a:pt x="4974" y="321"/>
                </a:lnTo>
                <a:lnTo>
                  <a:pt x="4974" y="329"/>
                </a:lnTo>
                <a:lnTo>
                  <a:pt x="4975" y="312"/>
                </a:lnTo>
                <a:lnTo>
                  <a:pt x="4975" y="345"/>
                </a:lnTo>
                <a:lnTo>
                  <a:pt x="4975" y="334"/>
                </a:lnTo>
                <a:lnTo>
                  <a:pt x="4976" y="364"/>
                </a:lnTo>
                <a:lnTo>
                  <a:pt x="4976" y="358"/>
                </a:lnTo>
                <a:lnTo>
                  <a:pt x="4976" y="337"/>
                </a:lnTo>
                <a:lnTo>
                  <a:pt x="4977" y="313"/>
                </a:lnTo>
                <a:lnTo>
                  <a:pt x="4977" y="302"/>
                </a:lnTo>
                <a:lnTo>
                  <a:pt x="4977" y="343"/>
                </a:lnTo>
                <a:lnTo>
                  <a:pt x="4977" y="336"/>
                </a:lnTo>
                <a:lnTo>
                  <a:pt x="4978" y="326"/>
                </a:lnTo>
                <a:lnTo>
                  <a:pt x="4978" y="324"/>
                </a:lnTo>
                <a:lnTo>
                  <a:pt x="4978" y="295"/>
                </a:lnTo>
                <a:lnTo>
                  <a:pt x="4979" y="318"/>
                </a:lnTo>
                <a:lnTo>
                  <a:pt x="4979" y="316"/>
                </a:lnTo>
                <a:lnTo>
                  <a:pt x="4979" y="330"/>
                </a:lnTo>
                <a:lnTo>
                  <a:pt x="4980" y="301"/>
                </a:lnTo>
                <a:lnTo>
                  <a:pt x="4980" y="302"/>
                </a:lnTo>
                <a:lnTo>
                  <a:pt x="4980" y="322"/>
                </a:lnTo>
                <a:lnTo>
                  <a:pt x="4981" y="334"/>
                </a:lnTo>
                <a:lnTo>
                  <a:pt x="4981" y="351"/>
                </a:lnTo>
                <a:lnTo>
                  <a:pt x="4981" y="349"/>
                </a:lnTo>
                <a:lnTo>
                  <a:pt x="4981" y="355"/>
                </a:lnTo>
                <a:lnTo>
                  <a:pt x="4982" y="359"/>
                </a:lnTo>
                <a:lnTo>
                  <a:pt x="4982" y="359"/>
                </a:lnTo>
                <a:lnTo>
                  <a:pt x="4983" y="366"/>
                </a:lnTo>
                <a:lnTo>
                  <a:pt x="4983" y="338"/>
                </a:lnTo>
                <a:lnTo>
                  <a:pt x="4983" y="331"/>
                </a:lnTo>
                <a:lnTo>
                  <a:pt x="4983" y="339"/>
                </a:lnTo>
                <a:lnTo>
                  <a:pt x="4984" y="352"/>
                </a:lnTo>
                <a:lnTo>
                  <a:pt x="4984" y="347"/>
                </a:lnTo>
                <a:lnTo>
                  <a:pt x="4984" y="349"/>
                </a:lnTo>
                <a:lnTo>
                  <a:pt x="4985" y="307"/>
                </a:lnTo>
                <a:lnTo>
                  <a:pt x="4985" y="323"/>
                </a:lnTo>
                <a:lnTo>
                  <a:pt x="4985" y="324"/>
                </a:lnTo>
                <a:lnTo>
                  <a:pt x="4985" y="282"/>
                </a:lnTo>
                <a:lnTo>
                  <a:pt x="4986" y="240"/>
                </a:lnTo>
                <a:lnTo>
                  <a:pt x="4986" y="260"/>
                </a:lnTo>
                <a:lnTo>
                  <a:pt x="4987" y="295"/>
                </a:lnTo>
                <a:lnTo>
                  <a:pt x="4987" y="303"/>
                </a:lnTo>
                <a:lnTo>
                  <a:pt x="4987" y="312"/>
                </a:lnTo>
                <a:lnTo>
                  <a:pt x="4987" y="323"/>
                </a:lnTo>
                <a:lnTo>
                  <a:pt x="4988" y="304"/>
                </a:lnTo>
                <a:lnTo>
                  <a:pt x="4988" y="305"/>
                </a:lnTo>
                <a:lnTo>
                  <a:pt x="4988" y="327"/>
                </a:lnTo>
                <a:lnTo>
                  <a:pt x="4988" y="343"/>
                </a:lnTo>
                <a:lnTo>
                  <a:pt x="4989" y="341"/>
                </a:lnTo>
                <a:lnTo>
                  <a:pt x="4989" y="327"/>
                </a:lnTo>
                <a:lnTo>
                  <a:pt x="4989" y="340"/>
                </a:lnTo>
                <a:lnTo>
                  <a:pt x="4990" y="349"/>
                </a:lnTo>
                <a:lnTo>
                  <a:pt x="4990" y="369"/>
                </a:lnTo>
                <a:lnTo>
                  <a:pt x="4990" y="352"/>
                </a:lnTo>
                <a:lnTo>
                  <a:pt x="4991" y="356"/>
                </a:lnTo>
                <a:lnTo>
                  <a:pt x="4991" y="356"/>
                </a:lnTo>
                <a:lnTo>
                  <a:pt x="4991" y="336"/>
                </a:lnTo>
                <a:lnTo>
                  <a:pt x="4992" y="351"/>
                </a:lnTo>
                <a:lnTo>
                  <a:pt x="4992" y="359"/>
                </a:lnTo>
                <a:lnTo>
                  <a:pt x="4992" y="336"/>
                </a:lnTo>
                <a:lnTo>
                  <a:pt x="4992" y="328"/>
                </a:lnTo>
                <a:lnTo>
                  <a:pt x="4993" y="299"/>
                </a:lnTo>
                <a:lnTo>
                  <a:pt x="4993" y="294"/>
                </a:lnTo>
                <a:lnTo>
                  <a:pt x="4994" y="308"/>
                </a:lnTo>
                <a:lnTo>
                  <a:pt x="4994" y="306"/>
                </a:lnTo>
                <a:lnTo>
                  <a:pt x="4994" y="300"/>
                </a:lnTo>
                <a:lnTo>
                  <a:pt x="4994" y="305"/>
                </a:lnTo>
                <a:lnTo>
                  <a:pt x="4995" y="319"/>
                </a:lnTo>
                <a:lnTo>
                  <a:pt x="4995" y="317"/>
                </a:lnTo>
                <a:lnTo>
                  <a:pt x="4995" y="294"/>
                </a:lnTo>
                <a:lnTo>
                  <a:pt x="4996" y="269"/>
                </a:lnTo>
                <a:lnTo>
                  <a:pt x="4996" y="289"/>
                </a:lnTo>
                <a:lnTo>
                  <a:pt x="4996" y="285"/>
                </a:lnTo>
                <a:lnTo>
                  <a:pt x="4996" y="288"/>
                </a:lnTo>
                <a:lnTo>
                  <a:pt x="4997" y="278"/>
                </a:lnTo>
                <a:lnTo>
                  <a:pt x="4997" y="282"/>
                </a:lnTo>
                <a:lnTo>
                  <a:pt x="4998" y="272"/>
                </a:lnTo>
                <a:lnTo>
                  <a:pt x="4998" y="270"/>
                </a:lnTo>
                <a:lnTo>
                  <a:pt x="4998" y="271"/>
                </a:lnTo>
                <a:lnTo>
                  <a:pt x="4998" y="291"/>
                </a:lnTo>
                <a:lnTo>
                  <a:pt x="4999" y="284"/>
                </a:lnTo>
                <a:lnTo>
                  <a:pt x="4999" y="291"/>
                </a:lnTo>
                <a:lnTo>
                  <a:pt x="4999" y="300"/>
                </a:lnTo>
                <a:lnTo>
                  <a:pt x="5000" y="296"/>
                </a:lnTo>
                <a:lnTo>
                  <a:pt x="5000" y="300"/>
                </a:lnTo>
                <a:lnTo>
                  <a:pt x="5000" y="317"/>
                </a:lnTo>
                <a:lnTo>
                  <a:pt x="5000" y="313"/>
                </a:lnTo>
                <a:lnTo>
                  <a:pt x="5001" y="291"/>
                </a:lnTo>
                <a:lnTo>
                  <a:pt x="5001" y="291"/>
                </a:lnTo>
                <a:lnTo>
                  <a:pt x="5002" y="295"/>
                </a:lnTo>
                <a:lnTo>
                  <a:pt x="5002" y="291"/>
                </a:lnTo>
                <a:lnTo>
                  <a:pt x="5002" y="286"/>
                </a:lnTo>
                <a:lnTo>
                  <a:pt x="5002" y="279"/>
                </a:lnTo>
                <a:lnTo>
                  <a:pt x="5003" y="292"/>
                </a:lnTo>
                <a:lnTo>
                  <a:pt x="5003" y="296"/>
                </a:lnTo>
                <a:lnTo>
                  <a:pt x="5003" y="309"/>
                </a:lnTo>
                <a:lnTo>
                  <a:pt x="5003" y="307"/>
                </a:lnTo>
                <a:lnTo>
                  <a:pt x="5004" y="298"/>
                </a:lnTo>
                <a:lnTo>
                  <a:pt x="5004" y="311"/>
                </a:lnTo>
                <a:lnTo>
                  <a:pt x="5005" y="319"/>
                </a:lnTo>
                <a:lnTo>
                  <a:pt x="5005" y="318"/>
                </a:lnTo>
                <a:lnTo>
                  <a:pt x="5005" y="316"/>
                </a:lnTo>
                <a:lnTo>
                  <a:pt x="5005" y="311"/>
                </a:lnTo>
                <a:lnTo>
                  <a:pt x="5006" y="308"/>
                </a:lnTo>
                <a:lnTo>
                  <a:pt x="5006" y="294"/>
                </a:lnTo>
                <a:lnTo>
                  <a:pt x="5006" y="294"/>
                </a:lnTo>
                <a:lnTo>
                  <a:pt x="5007" y="299"/>
                </a:lnTo>
                <a:lnTo>
                  <a:pt x="5007" y="325"/>
                </a:lnTo>
                <a:lnTo>
                  <a:pt x="5007" y="336"/>
                </a:lnTo>
                <a:lnTo>
                  <a:pt x="5007" y="335"/>
                </a:lnTo>
                <a:lnTo>
                  <a:pt x="5008" y="331"/>
                </a:lnTo>
                <a:lnTo>
                  <a:pt x="5008" y="319"/>
                </a:lnTo>
                <a:lnTo>
                  <a:pt x="5009" y="304"/>
                </a:lnTo>
                <a:lnTo>
                  <a:pt x="5009" y="322"/>
                </a:lnTo>
                <a:lnTo>
                  <a:pt x="5009" y="318"/>
                </a:lnTo>
                <a:lnTo>
                  <a:pt x="5009" y="305"/>
                </a:lnTo>
                <a:lnTo>
                  <a:pt x="5010" y="310"/>
                </a:lnTo>
                <a:lnTo>
                  <a:pt x="5010" y="307"/>
                </a:lnTo>
                <a:lnTo>
                  <a:pt x="5010" y="303"/>
                </a:lnTo>
                <a:lnTo>
                  <a:pt x="5011" y="299"/>
                </a:lnTo>
                <a:lnTo>
                  <a:pt x="5011" y="302"/>
                </a:lnTo>
                <a:lnTo>
                  <a:pt x="5011" y="303"/>
                </a:lnTo>
                <a:lnTo>
                  <a:pt x="5011" y="305"/>
                </a:lnTo>
                <a:lnTo>
                  <a:pt x="5012" y="302"/>
                </a:lnTo>
                <a:lnTo>
                  <a:pt x="5012" y="301"/>
                </a:lnTo>
                <a:lnTo>
                  <a:pt x="5013" y="305"/>
                </a:lnTo>
                <a:lnTo>
                  <a:pt x="5013" y="293"/>
                </a:lnTo>
                <a:lnTo>
                  <a:pt x="5013" y="287"/>
                </a:lnTo>
                <a:lnTo>
                  <a:pt x="5013" y="278"/>
                </a:lnTo>
                <a:lnTo>
                  <a:pt x="5014" y="288"/>
                </a:lnTo>
                <a:lnTo>
                  <a:pt x="5014" y="268"/>
                </a:lnTo>
                <a:lnTo>
                  <a:pt x="5014" y="243"/>
                </a:lnTo>
                <a:lnTo>
                  <a:pt x="5014" y="238"/>
                </a:lnTo>
                <a:lnTo>
                  <a:pt x="5015" y="267"/>
                </a:lnTo>
                <a:lnTo>
                  <a:pt x="5015" y="291"/>
                </a:lnTo>
                <a:lnTo>
                  <a:pt x="5016" y="291"/>
                </a:lnTo>
                <a:lnTo>
                  <a:pt x="5016" y="297"/>
                </a:lnTo>
                <a:lnTo>
                  <a:pt x="5016" y="297"/>
                </a:lnTo>
                <a:lnTo>
                  <a:pt x="5016" y="283"/>
                </a:lnTo>
                <a:lnTo>
                  <a:pt x="5017" y="287"/>
                </a:lnTo>
                <a:lnTo>
                  <a:pt x="5017" y="291"/>
                </a:lnTo>
                <a:lnTo>
                  <a:pt x="5017" y="281"/>
                </a:lnTo>
                <a:lnTo>
                  <a:pt x="5018" y="291"/>
                </a:lnTo>
                <a:lnTo>
                  <a:pt x="5018" y="275"/>
                </a:lnTo>
                <a:lnTo>
                  <a:pt x="5018" y="260"/>
                </a:lnTo>
                <a:lnTo>
                  <a:pt x="5018" y="264"/>
                </a:lnTo>
                <a:lnTo>
                  <a:pt x="5019" y="292"/>
                </a:lnTo>
                <a:lnTo>
                  <a:pt x="5019" y="281"/>
                </a:lnTo>
                <a:lnTo>
                  <a:pt x="5020" y="287"/>
                </a:lnTo>
                <a:lnTo>
                  <a:pt x="5020" y="292"/>
                </a:lnTo>
                <a:lnTo>
                  <a:pt x="5020" y="293"/>
                </a:lnTo>
                <a:lnTo>
                  <a:pt x="5020" y="303"/>
                </a:lnTo>
                <a:lnTo>
                  <a:pt x="5021" y="307"/>
                </a:lnTo>
                <a:lnTo>
                  <a:pt x="5021" y="303"/>
                </a:lnTo>
                <a:lnTo>
                  <a:pt x="5021" y="331"/>
                </a:lnTo>
                <a:lnTo>
                  <a:pt x="5022" y="325"/>
                </a:lnTo>
                <a:lnTo>
                  <a:pt x="5022" y="304"/>
                </a:lnTo>
                <a:lnTo>
                  <a:pt x="5022" y="315"/>
                </a:lnTo>
                <a:lnTo>
                  <a:pt x="5022" y="319"/>
                </a:lnTo>
                <a:lnTo>
                  <a:pt x="5023" y="315"/>
                </a:lnTo>
                <a:lnTo>
                  <a:pt x="5023" y="311"/>
                </a:lnTo>
                <a:lnTo>
                  <a:pt x="5024" y="309"/>
                </a:lnTo>
                <a:lnTo>
                  <a:pt x="5024" y="310"/>
                </a:lnTo>
                <a:lnTo>
                  <a:pt x="5024" y="305"/>
                </a:lnTo>
                <a:lnTo>
                  <a:pt x="5024" y="291"/>
                </a:lnTo>
                <a:lnTo>
                  <a:pt x="5025" y="299"/>
                </a:lnTo>
                <a:lnTo>
                  <a:pt x="5025" y="258"/>
                </a:lnTo>
                <a:lnTo>
                  <a:pt x="5025" y="218"/>
                </a:lnTo>
                <a:lnTo>
                  <a:pt x="5026" y="241"/>
                </a:lnTo>
                <a:lnTo>
                  <a:pt x="5026" y="256"/>
                </a:lnTo>
                <a:lnTo>
                  <a:pt x="5026" y="242"/>
                </a:lnTo>
                <a:lnTo>
                  <a:pt x="5027" y="278"/>
                </a:lnTo>
                <a:lnTo>
                  <a:pt x="5027" y="283"/>
                </a:lnTo>
                <a:lnTo>
                  <a:pt x="5027" y="291"/>
                </a:lnTo>
                <a:lnTo>
                  <a:pt x="5028" y="279"/>
                </a:lnTo>
                <a:lnTo>
                  <a:pt x="5028" y="288"/>
                </a:lnTo>
                <a:lnTo>
                  <a:pt x="5028" y="312"/>
                </a:lnTo>
                <a:lnTo>
                  <a:pt x="5028" y="291"/>
                </a:lnTo>
                <a:lnTo>
                  <a:pt x="5029" y="293"/>
                </a:lnTo>
                <a:lnTo>
                  <a:pt x="5029" y="292"/>
                </a:lnTo>
                <a:lnTo>
                  <a:pt x="5029" y="309"/>
                </a:lnTo>
                <a:lnTo>
                  <a:pt x="5029" y="285"/>
                </a:lnTo>
                <a:lnTo>
                  <a:pt x="5030" y="287"/>
                </a:lnTo>
                <a:lnTo>
                  <a:pt x="5030" y="303"/>
                </a:lnTo>
                <a:lnTo>
                  <a:pt x="5031" y="291"/>
                </a:lnTo>
                <a:lnTo>
                  <a:pt x="5031" y="291"/>
                </a:lnTo>
                <a:lnTo>
                  <a:pt x="5031" y="301"/>
                </a:lnTo>
                <a:lnTo>
                  <a:pt x="5031" y="293"/>
                </a:lnTo>
                <a:lnTo>
                  <a:pt x="5032" y="296"/>
                </a:lnTo>
                <a:lnTo>
                  <a:pt x="5032" y="292"/>
                </a:lnTo>
                <a:lnTo>
                  <a:pt x="5032" y="292"/>
                </a:lnTo>
                <a:lnTo>
                  <a:pt x="5033" y="295"/>
                </a:lnTo>
                <a:lnTo>
                  <a:pt x="5033" y="289"/>
                </a:lnTo>
                <a:lnTo>
                  <a:pt x="5033" y="294"/>
                </a:lnTo>
                <a:lnTo>
                  <a:pt x="5034" y="264"/>
                </a:lnTo>
                <a:lnTo>
                  <a:pt x="5034" y="246"/>
                </a:lnTo>
                <a:lnTo>
                  <a:pt x="5034" y="266"/>
                </a:lnTo>
                <a:lnTo>
                  <a:pt x="5035" y="271"/>
                </a:lnTo>
                <a:lnTo>
                  <a:pt x="5035" y="249"/>
                </a:lnTo>
                <a:lnTo>
                  <a:pt x="5035" y="265"/>
                </a:lnTo>
                <a:lnTo>
                  <a:pt x="5035" y="305"/>
                </a:lnTo>
                <a:lnTo>
                  <a:pt x="5036" y="290"/>
                </a:lnTo>
                <a:lnTo>
                  <a:pt x="5036" y="280"/>
                </a:lnTo>
                <a:lnTo>
                  <a:pt x="5036" y="275"/>
                </a:lnTo>
                <a:lnTo>
                  <a:pt x="5037" y="279"/>
                </a:lnTo>
                <a:lnTo>
                  <a:pt x="5037" y="291"/>
                </a:lnTo>
                <a:lnTo>
                  <a:pt x="5037" y="285"/>
                </a:lnTo>
                <a:lnTo>
                  <a:pt x="5038" y="265"/>
                </a:lnTo>
                <a:lnTo>
                  <a:pt x="5038" y="270"/>
                </a:lnTo>
                <a:lnTo>
                  <a:pt x="5038" y="287"/>
                </a:lnTo>
                <a:lnTo>
                  <a:pt x="5039" y="278"/>
                </a:lnTo>
                <a:lnTo>
                  <a:pt x="5039" y="264"/>
                </a:lnTo>
                <a:lnTo>
                  <a:pt x="5039" y="265"/>
                </a:lnTo>
                <a:lnTo>
                  <a:pt x="5039" y="288"/>
                </a:lnTo>
                <a:lnTo>
                  <a:pt x="5040" y="289"/>
                </a:lnTo>
                <a:lnTo>
                  <a:pt x="5040" y="306"/>
                </a:lnTo>
                <a:lnTo>
                  <a:pt x="5040" y="312"/>
                </a:lnTo>
                <a:lnTo>
                  <a:pt x="5041" y="287"/>
                </a:lnTo>
                <a:lnTo>
                  <a:pt x="5041" y="271"/>
                </a:lnTo>
                <a:lnTo>
                  <a:pt x="5041" y="254"/>
                </a:lnTo>
                <a:lnTo>
                  <a:pt x="5042" y="258"/>
                </a:lnTo>
                <a:lnTo>
                  <a:pt x="5042" y="267"/>
                </a:lnTo>
                <a:lnTo>
                  <a:pt x="5042" y="229"/>
                </a:lnTo>
                <a:lnTo>
                  <a:pt x="5043" y="244"/>
                </a:lnTo>
                <a:lnTo>
                  <a:pt x="5043" y="239"/>
                </a:lnTo>
                <a:lnTo>
                  <a:pt x="5043" y="242"/>
                </a:lnTo>
                <a:lnTo>
                  <a:pt x="5043" y="241"/>
                </a:lnTo>
                <a:lnTo>
                  <a:pt x="5044" y="252"/>
                </a:lnTo>
                <a:lnTo>
                  <a:pt x="5044" y="258"/>
                </a:lnTo>
                <a:lnTo>
                  <a:pt x="5045" y="267"/>
                </a:lnTo>
                <a:lnTo>
                  <a:pt x="5045" y="264"/>
                </a:lnTo>
                <a:lnTo>
                  <a:pt x="5045" y="252"/>
                </a:lnTo>
                <a:lnTo>
                  <a:pt x="5045" y="244"/>
                </a:lnTo>
                <a:lnTo>
                  <a:pt x="5046" y="265"/>
                </a:lnTo>
                <a:lnTo>
                  <a:pt x="5046" y="264"/>
                </a:lnTo>
                <a:lnTo>
                  <a:pt x="5046" y="278"/>
                </a:lnTo>
                <a:lnTo>
                  <a:pt x="5046" y="269"/>
                </a:lnTo>
                <a:lnTo>
                  <a:pt x="5047" y="252"/>
                </a:lnTo>
                <a:lnTo>
                  <a:pt x="5047" y="267"/>
                </a:lnTo>
                <a:lnTo>
                  <a:pt x="5047" y="273"/>
                </a:lnTo>
                <a:lnTo>
                  <a:pt x="5048" y="280"/>
                </a:lnTo>
                <a:lnTo>
                  <a:pt x="5048" y="300"/>
                </a:lnTo>
                <a:lnTo>
                  <a:pt x="5048" y="283"/>
                </a:lnTo>
                <a:lnTo>
                  <a:pt x="5049" y="245"/>
                </a:lnTo>
                <a:lnTo>
                  <a:pt x="5049" y="287"/>
                </a:lnTo>
                <a:lnTo>
                  <a:pt x="5049" y="280"/>
                </a:lnTo>
                <a:lnTo>
                  <a:pt x="5050" y="275"/>
                </a:lnTo>
                <a:lnTo>
                  <a:pt x="5050" y="285"/>
                </a:lnTo>
                <a:lnTo>
                  <a:pt x="5050" y="279"/>
                </a:lnTo>
                <a:lnTo>
                  <a:pt x="5050" y="286"/>
                </a:lnTo>
                <a:lnTo>
                  <a:pt x="5051" y="309"/>
                </a:lnTo>
                <a:lnTo>
                  <a:pt x="5051" y="315"/>
                </a:lnTo>
                <a:lnTo>
                  <a:pt x="5051" y="321"/>
                </a:lnTo>
                <a:lnTo>
                  <a:pt x="5052" y="326"/>
                </a:lnTo>
                <a:lnTo>
                  <a:pt x="5052" y="332"/>
                </a:lnTo>
                <a:lnTo>
                  <a:pt x="5052" y="331"/>
                </a:lnTo>
                <a:lnTo>
                  <a:pt x="5053" y="317"/>
                </a:lnTo>
                <a:lnTo>
                  <a:pt x="5053" y="327"/>
                </a:lnTo>
                <a:lnTo>
                  <a:pt x="5053" y="327"/>
                </a:lnTo>
                <a:lnTo>
                  <a:pt x="5054" y="334"/>
                </a:lnTo>
                <a:lnTo>
                  <a:pt x="5054" y="346"/>
                </a:lnTo>
                <a:lnTo>
                  <a:pt x="5054" y="339"/>
                </a:lnTo>
                <a:lnTo>
                  <a:pt x="5054" y="305"/>
                </a:lnTo>
                <a:lnTo>
                  <a:pt x="5055" y="337"/>
                </a:lnTo>
                <a:lnTo>
                  <a:pt x="5055" y="322"/>
                </a:lnTo>
                <a:lnTo>
                  <a:pt x="5056" y="327"/>
                </a:lnTo>
                <a:lnTo>
                  <a:pt x="5056" y="349"/>
                </a:lnTo>
                <a:lnTo>
                  <a:pt x="5056" y="348"/>
                </a:lnTo>
                <a:lnTo>
                  <a:pt x="5056" y="348"/>
                </a:lnTo>
                <a:lnTo>
                  <a:pt x="5057" y="355"/>
                </a:lnTo>
                <a:lnTo>
                  <a:pt x="5057" y="355"/>
                </a:lnTo>
                <a:lnTo>
                  <a:pt x="5057" y="324"/>
                </a:lnTo>
                <a:lnTo>
                  <a:pt x="5057" y="324"/>
                </a:lnTo>
                <a:lnTo>
                  <a:pt x="5058" y="353"/>
                </a:lnTo>
                <a:lnTo>
                  <a:pt x="5058" y="352"/>
                </a:lnTo>
                <a:lnTo>
                  <a:pt x="5058" y="331"/>
                </a:lnTo>
                <a:lnTo>
                  <a:pt x="5059" y="326"/>
                </a:lnTo>
                <a:lnTo>
                  <a:pt x="5059" y="324"/>
                </a:lnTo>
                <a:lnTo>
                  <a:pt x="5060" y="318"/>
                </a:lnTo>
                <a:lnTo>
                  <a:pt x="5060" y="322"/>
                </a:lnTo>
                <a:lnTo>
                  <a:pt x="5060" y="305"/>
                </a:lnTo>
                <a:lnTo>
                  <a:pt x="5060" y="315"/>
                </a:lnTo>
                <a:lnTo>
                  <a:pt x="5061" y="293"/>
                </a:lnTo>
                <a:lnTo>
                  <a:pt x="5061" y="297"/>
                </a:lnTo>
                <a:lnTo>
                  <a:pt x="5061" y="292"/>
                </a:lnTo>
                <a:lnTo>
                  <a:pt x="5061" y="301"/>
                </a:lnTo>
                <a:lnTo>
                  <a:pt x="5062" y="324"/>
                </a:lnTo>
                <a:lnTo>
                  <a:pt x="5062" y="323"/>
                </a:lnTo>
                <a:lnTo>
                  <a:pt x="5062" y="331"/>
                </a:lnTo>
                <a:lnTo>
                  <a:pt x="5063" y="323"/>
                </a:lnTo>
                <a:lnTo>
                  <a:pt x="5063" y="326"/>
                </a:lnTo>
                <a:lnTo>
                  <a:pt x="5063" y="309"/>
                </a:lnTo>
                <a:lnTo>
                  <a:pt x="5064" y="329"/>
                </a:lnTo>
                <a:lnTo>
                  <a:pt x="5064" y="353"/>
                </a:lnTo>
                <a:lnTo>
                  <a:pt x="5064" y="331"/>
                </a:lnTo>
                <a:lnTo>
                  <a:pt x="5065" y="317"/>
                </a:lnTo>
                <a:lnTo>
                  <a:pt x="5065" y="308"/>
                </a:lnTo>
                <a:lnTo>
                  <a:pt x="5065" y="314"/>
                </a:lnTo>
                <a:lnTo>
                  <a:pt x="5065" y="309"/>
                </a:lnTo>
                <a:lnTo>
                  <a:pt x="5066" y="279"/>
                </a:lnTo>
                <a:lnTo>
                  <a:pt x="5066" y="235"/>
                </a:lnTo>
                <a:lnTo>
                  <a:pt x="5067" y="252"/>
                </a:lnTo>
                <a:lnTo>
                  <a:pt x="5067" y="255"/>
                </a:lnTo>
                <a:lnTo>
                  <a:pt x="5067" y="299"/>
                </a:lnTo>
                <a:lnTo>
                  <a:pt x="5067" y="290"/>
                </a:lnTo>
                <a:lnTo>
                  <a:pt x="5068" y="287"/>
                </a:lnTo>
                <a:lnTo>
                  <a:pt x="5068" y="288"/>
                </a:lnTo>
                <a:lnTo>
                  <a:pt x="5068" y="265"/>
                </a:lnTo>
                <a:lnTo>
                  <a:pt x="5069" y="265"/>
                </a:lnTo>
                <a:lnTo>
                  <a:pt x="5069" y="271"/>
                </a:lnTo>
                <a:lnTo>
                  <a:pt x="5069" y="276"/>
                </a:lnTo>
                <a:lnTo>
                  <a:pt x="5069" y="281"/>
                </a:lnTo>
                <a:lnTo>
                  <a:pt x="5070" y="283"/>
                </a:lnTo>
                <a:lnTo>
                  <a:pt x="5070" y="273"/>
                </a:lnTo>
                <a:lnTo>
                  <a:pt x="5071" y="286"/>
                </a:lnTo>
                <a:lnTo>
                  <a:pt x="5071" y="312"/>
                </a:lnTo>
                <a:lnTo>
                  <a:pt x="5071" y="253"/>
                </a:lnTo>
                <a:lnTo>
                  <a:pt x="5071" y="278"/>
                </a:lnTo>
                <a:lnTo>
                  <a:pt x="5072" y="274"/>
                </a:lnTo>
                <a:lnTo>
                  <a:pt x="5072" y="262"/>
                </a:lnTo>
                <a:lnTo>
                  <a:pt x="5072" y="248"/>
                </a:lnTo>
                <a:lnTo>
                  <a:pt x="5072" y="278"/>
                </a:lnTo>
                <a:lnTo>
                  <a:pt x="5073" y="271"/>
                </a:lnTo>
                <a:lnTo>
                  <a:pt x="5073" y="308"/>
                </a:lnTo>
                <a:lnTo>
                  <a:pt x="5073" y="272"/>
                </a:lnTo>
                <a:lnTo>
                  <a:pt x="5074" y="281"/>
                </a:lnTo>
                <a:lnTo>
                  <a:pt x="5074" y="303"/>
                </a:lnTo>
                <a:lnTo>
                  <a:pt x="5074" y="331"/>
                </a:lnTo>
                <a:lnTo>
                  <a:pt x="5075" y="342"/>
                </a:lnTo>
                <a:lnTo>
                  <a:pt x="5075" y="339"/>
                </a:lnTo>
                <a:lnTo>
                  <a:pt x="5075" y="292"/>
                </a:lnTo>
                <a:lnTo>
                  <a:pt x="5076" y="323"/>
                </a:lnTo>
                <a:lnTo>
                  <a:pt x="5076" y="317"/>
                </a:lnTo>
                <a:lnTo>
                  <a:pt x="5076" y="313"/>
                </a:lnTo>
                <a:lnTo>
                  <a:pt x="5076" y="312"/>
                </a:lnTo>
                <a:lnTo>
                  <a:pt x="5077" y="321"/>
                </a:lnTo>
                <a:lnTo>
                  <a:pt x="5077" y="328"/>
                </a:lnTo>
                <a:lnTo>
                  <a:pt x="5078" y="335"/>
                </a:lnTo>
                <a:lnTo>
                  <a:pt x="5078" y="319"/>
                </a:lnTo>
                <a:lnTo>
                  <a:pt x="5078" y="336"/>
                </a:lnTo>
                <a:lnTo>
                  <a:pt x="5078" y="310"/>
                </a:lnTo>
                <a:lnTo>
                  <a:pt x="5079" y="321"/>
                </a:lnTo>
                <a:lnTo>
                  <a:pt x="5079" y="309"/>
                </a:lnTo>
                <a:lnTo>
                  <a:pt x="5079" y="320"/>
                </a:lnTo>
                <a:lnTo>
                  <a:pt x="5080" y="310"/>
                </a:lnTo>
                <a:lnTo>
                  <a:pt x="5080" y="294"/>
                </a:lnTo>
                <a:lnTo>
                  <a:pt x="5080" y="297"/>
                </a:lnTo>
                <a:lnTo>
                  <a:pt x="5080" y="295"/>
                </a:lnTo>
                <a:lnTo>
                  <a:pt x="5081" y="315"/>
                </a:lnTo>
                <a:lnTo>
                  <a:pt x="5081" y="301"/>
                </a:lnTo>
                <a:lnTo>
                  <a:pt x="5082" y="311"/>
                </a:lnTo>
                <a:lnTo>
                  <a:pt x="5082" y="264"/>
                </a:lnTo>
                <a:lnTo>
                  <a:pt x="5082" y="262"/>
                </a:lnTo>
                <a:lnTo>
                  <a:pt x="5082" y="289"/>
                </a:lnTo>
                <a:lnTo>
                  <a:pt x="5083" y="257"/>
                </a:lnTo>
                <a:lnTo>
                  <a:pt x="5083" y="276"/>
                </a:lnTo>
                <a:lnTo>
                  <a:pt x="5083" y="295"/>
                </a:lnTo>
                <a:lnTo>
                  <a:pt x="5084" y="307"/>
                </a:lnTo>
                <a:lnTo>
                  <a:pt x="5084" y="303"/>
                </a:lnTo>
                <a:lnTo>
                  <a:pt x="5084" y="292"/>
                </a:lnTo>
                <a:lnTo>
                  <a:pt x="5084" y="300"/>
                </a:lnTo>
                <a:lnTo>
                  <a:pt x="5085" y="313"/>
                </a:lnTo>
                <a:lnTo>
                  <a:pt x="5085" y="317"/>
                </a:lnTo>
                <a:lnTo>
                  <a:pt x="5086" y="287"/>
                </a:lnTo>
                <a:lnTo>
                  <a:pt x="5086" y="288"/>
                </a:lnTo>
                <a:lnTo>
                  <a:pt x="5086" y="291"/>
                </a:lnTo>
                <a:lnTo>
                  <a:pt x="5086" y="291"/>
                </a:lnTo>
                <a:lnTo>
                  <a:pt x="5087" y="307"/>
                </a:lnTo>
                <a:lnTo>
                  <a:pt x="5087" y="319"/>
                </a:lnTo>
                <a:lnTo>
                  <a:pt x="5087" y="330"/>
                </a:lnTo>
                <a:lnTo>
                  <a:pt x="5087" y="299"/>
                </a:lnTo>
                <a:lnTo>
                  <a:pt x="5088" y="319"/>
                </a:lnTo>
                <a:lnTo>
                  <a:pt x="5088" y="304"/>
                </a:lnTo>
                <a:lnTo>
                  <a:pt x="5089" y="258"/>
                </a:lnTo>
                <a:lnTo>
                  <a:pt x="5089" y="247"/>
                </a:lnTo>
                <a:lnTo>
                  <a:pt x="5089" y="270"/>
                </a:lnTo>
                <a:lnTo>
                  <a:pt x="5089" y="251"/>
                </a:lnTo>
                <a:lnTo>
                  <a:pt x="5090" y="227"/>
                </a:lnTo>
                <a:lnTo>
                  <a:pt x="5090" y="233"/>
                </a:lnTo>
                <a:lnTo>
                  <a:pt x="5090" y="231"/>
                </a:lnTo>
                <a:lnTo>
                  <a:pt x="5091" y="253"/>
                </a:lnTo>
                <a:lnTo>
                  <a:pt x="5091" y="258"/>
                </a:lnTo>
                <a:lnTo>
                  <a:pt x="5091" y="290"/>
                </a:lnTo>
                <a:lnTo>
                  <a:pt x="5091" y="325"/>
                </a:lnTo>
                <a:lnTo>
                  <a:pt x="5092" y="328"/>
                </a:lnTo>
                <a:lnTo>
                  <a:pt x="5092" y="318"/>
                </a:lnTo>
                <a:lnTo>
                  <a:pt x="5093" y="302"/>
                </a:lnTo>
                <a:lnTo>
                  <a:pt x="5093" y="329"/>
                </a:lnTo>
                <a:lnTo>
                  <a:pt x="5093" y="357"/>
                </a:lnTo>
                <a:lnTo>
                  <a:pt x="5093" y="372"/>
                </a:lnTo>
                <a:lnTo>
                  <a:pt x="5094" y="371"/>
                </a:lnTo>
                <a:lnTo>
                  <a:pt x="5094" y="366"/>
                </a:lnTo>
                <a:lnTo>
                  <a:pt x="5094" y="365"/>
                </a:lnTo>
                <a:lnTo>
                  <a:pt x="5095" y="371"/>
                </a:lnTo>
                <a:lnTo>
                  <a:pt x="5095" y="370"/>
                </a:lnTo>
                <a:lnTo>
                  <a:pt x="5095" y="374"/>
                </a:lnTo>
                <a:lnTo>
                  <a:pt x="5095" y="376"/>
                </a:lnTo>
                <a:lnTo>
                  <a:pt x="5096" y="398"/>
                </a:lnTo>
                <a:lnTo>
                  <a:pt x="5096" y="386"/>
                </a:lnTo>
                <a:lnTo>
                  <a:pt x="5097" y="406"/>
                </a:lnTo>
                <a:lnTo>
                  <a:pt x="5097" y="367"/>
                </a:lnTo>
                <a:lnTo>
                  <a:pt x="5097" y="367"/>
                </a:lnTo>
                <a:lnTo>
                  <a:pt x="5097" y="375"/>
                </a:lnTo>
                <a:lnTo>
                  <a:pt x="5098" y="383"/>
                </a:lnTo>
                <a:lnTo>
                  <a:pt x="5098" y="356"/>
                </a:lnTo>
                <a:lnTo>
                  <a:pt x="5098" y="289"/>
                </a:lnTo>
                <a:lnTo>
                  <a:pt x="5098" y="290"/>
                </a:lnTo>
                <a:lnTo>
                  <a:pt x="5099" y="279"/>
                </a:lnTo>
                <a:lnTo>
                  <a:pt x="5099" y="285"/>
                </a:lnTo>
                <a:lnTo>
                  <a:pt x="5100" y="280"/>
                </a:lnTo>
                <a:lnTo>
                  <a:pt x="5100" y="285"/>
                </a:lnTo>
                <a:lnTo>
                  <a:pt x="5100" y="297"/>
                </a:lnTo>
                <a:lnTo>
                  <a:pt x="5101" y="301"/>
                </a:lnTo>
                <a:lnTo>
                  <a:pt x="5101" y="273"/>
                </a:lnTo>
                <a:lnTo>
                  <a:pt x="5101" y="294"/>
                </a:lnTo>
                <a:lnTo>
                  <a:pt x="5101" y="305"/>
                </a:lnTo>
                <a:lnTo>
                  <a:pt x="5102" y="309"/>
                </a:lnTo>
                <a:lnTo>
                  <a:pt x="5102" y="309"/>
                </a:lnTo>
                <a:lnTo>
                  <a:pt x="5102" y="306"/>
                </a:lnTo>
                <a:lnTo>
                  <a:pt x="5102" y="326"/>
                </a:lnTo>
                <a:lnTo>
                  <a:pt x="5103" y="336"/>
                </a:lnTo>
                <a:lnTo>
                  <a:pt x="5103" y="337"/>
                </a:lnTo>
                <a:lnTo>
                  <a:pt x="5104" y="335"/>
                </a:lnTo>
                <a:lnTo>
                  <a:pt x="5104" y="310"/>
                </a:lnTo>
                <a:lnTo>
                  <a:pt x="5104" y="328"/>
                </a:lnTo>
                <a:lnTo>
                  <a:pt x="5104" y="347"/>
                </a:lnTo>
                <a:lnTo>
                  <a:pt x="5105" y="332"/>
                </a:lnTo>
                <a:lnTo>
                  <a:pt x="5105" y="359"/>
                </a:lnTo>
                <a:lnTo>
                  <a:pt x="5105" y="359"/>
                </a:lnTo>
                <a:lnTo>
                  <a:pt x="5106" y="350"/>
                </a:lnTo>
                <a:lnTo>
                  <a:pt x="5106" y="349"/>
                </a:lnTo>
                <a:lnTo>
                  <a:pt x="5106" y="367"/>
                </a:lnTo>
                <a:lnTo>
                  <a:pt x="5107" y="362"/>
                </a:lnTo>
                <a:lnTo>
                  <a:pt x="5107" y="358"/>
                </a:lnTo>
                <a:lnTo>
                  <a:pt x="5107" y="356"/>
                </a:lnTo>
                <a:lnTo>
                  <a:pt x="5108" y="355"/>
                </a:lnTo>
                <a:lnTo>
                  <a:pt x="5108" y="323"/>
                </a:lnTo>
                <a:lnTo>
                  <a:pt x="5108" y="335"/>
                </a:lnTo>
                <a:lnTo>
                  <a:pt x="5108" y="313"/>
                </a:lnTo>
                <a:lnTo>
                  <a:pt x="5109" y="297"/>
                </a:lnTo>
                <a:lnTo>
                  <a:pt x="5109" y="312"/>
                </a:lnTo>
                <a:lnTo>
                  <a:pt x="5109" y="308"/>
                </a:lnTo>
                <a:lnTo>
                  <a:pt x="5110" y="306"/>
                </a:lnTo>
                <a:lnTo>
                  <a:pt x="5110" y="303"/>
                </a:lnTo>
                <a:lnTo>
                  <a:pt x="5110" y="280"/>
                </a:lnTo>
                <a:lnTo>
                  <a:pt x="5111" y="292"/>
                </a:lnTo>
                <a:lnTo>
                  <a:pt x="5111" y="305"/>
                </a:lnTo>
                <a:lnTo>
                  <a:pt x="5111" y="319"/>
                </a:lnTo>
                <a:lnTo>
                  <a:pt x="5112" y="342"/>
                </a:lnTo>
                <a:lnTo>
                  <a:pt x="5112" y="351"/>
                </a:lnTo>
                <a:lnTo>
                  <a:pt x="5112" y="355"/>
                </a:lnTo>
                <a:lnTo>
                  <a:pt x="5112" y="371"/>
                </a:lnTo>
                <a:lnTo>
                  <a:pt x="5113" y="372"/>
                </a:lnTo>
                <a:lnTo>
                  <a:pt x="5113" y="380"/>
                </a:lnTo>
                <a:lnTo>
                  <a:pt x="5113" y="381"/>
                </a:lnTo>
                <a:lnTo>
                  <a:pt x="5113" y="377"/>
                </a:lnTo>
                <a:lnTo>
                  <a:pt x="5114" y="302"/>
                </a:lnTo>
                <a:lnTo>
                  <a:pt x="5114" y="275"/>
                </a:lnTo>
                <a:lnTo>
                  <a:pt x="5115" y="287"/>
                </a:lnTo>
                <a:lnTo>
                  <a:pt x="5115" y="280"/>
                </a:lnTo>
                <a:lnTo>
                  <a:pt x="5115" y="286"/>
                </a:lnTo>
                <a:lnTo>
                  <a:pt x="5115" y="291"/>
                </a:lnTo>
                <a:lnTo>
                  <a:pt x="5116" y="304"/>
                </a:lnTo>
                <a:lnTo>
                  <a:pt x="5116" y="313"/>
                </a:lnTo>
                <a:lnTo>
                  <a:pt x="5116" y="313"/>
                </a:lnTo>
                <a:lnTo>
                  <a:pt x="5117" y="315"/>
                </a:lnTo>
                <a:lnTo>
                  <a:pt x="5117" y="300"/>
                </a:lnTo>
                <a:lnTo>
                  <a:pt x="5117" y="313"/>
                </a:lnTo>
                <a:lnTo>
                  <a:pt x="5118" y="341"/>
                </a:lnTo>
                <a:lnTo>
                  <a:pt x="5118" y="321"/>
                </a:lnTo>
                <a:lnTo>
                  <a:pt x="5118" y="321"/>
                </a:lnTo>
                <a:lnTo>
                  <a:pt x="5119" y="324"/>
                </a:lnTo>
                <a:lnTo>
                  <a:pt x="5119" y="319"/>
                </a:lnTo>
                <a:lnTo>
                  <a:pt x="5119" y="341"/>
                </a:lnTo>
                <a:lnTo>
                  <a:pt x="5119" y="339"/>
                </a:lnTo>
                <a:lnTo>
                  <a:pt x="5120" y="330"/>
                </a:lnTo>
                <a:lnTo>
                  <a:pt x="5120" y="333"/>
                </a:lnTo>
                <a:lnTo>
                  <a:pt x="5120" y="343"/>
                </a:lnTo>
                <a:lnTo>
                  <a:pt x="5121" y="329"/>
                </a:lnTo>
                <a:lnTo>
                  <a:pt x="5121" y="333"/>
                </a:lnTo>
                <a:lnTo>
                  <a:pt x="5121" y="346"/>
                </a:lnTo>
                <a:lnTo>
                  <a:pt x="5122" y="347"/>
                </a:lnTo>
                <a:lnTo>
                  <a:pt x="5122" y="348"/>
                </a:lnTo>
                <a:lnTo>
                  <a:pt x="5122" y="319"/>
                </a:lnTo>
                <a:lnTo>
                  <a:pt x="5123" y="343"/>
                </a:lnTo>
                <a:lnTo>
                  <a:pt x="5123" y="351"/>
                </a:lnTo>
                <a:lnTo>
                  <a:pt x="5123" y="341"/>
                </a:lnTo>
                <a:lnTo>
                  <a:pt x="5123" y="338"/>
                </a:lnTo>
                <a:lnTo>
                  <a:pt x="5124" y="325"/>
                </a:lnTo>
                <a:lnTo>
                  <a:pt x="5124" y="321"/>
                </a:lnTo>
                <a:lnTo>
                  <a:pt x="5124" y="319"/>
                </a:lnTo>
                <a:lnTo>
                  <a:pt x="5125" y="308"/>
                </a:lnTo>
                <a:lnTo>
                  <a:pt x="5125" y="323"/>
                </a:lnTo>
                <a:lnTo>
                  <a:pt x="5125" y="311"/>
                </a:lnTo>
                <a:lnTo>
                  <a:pt x="5126" y="302"/>
                </a:lnTo>
                <a:lnTo>
                  <a:pt x="5126" y="309"/>
                </a:lnTo>
                <a:lnTo>
                  <a:pt x="5126" y="326"/>
                </a:lnTo>
                <a:lnTo>
                  <a:pt x="5127" y="319"/>
                </a:lnTo>
                <a:lnTo>
                  <a:pt x="5127" y="315"/>
                </a:lnTo>
                <a:lnTo>
                  <a:pt x="5127" y="321"/>
                </a:lnTo>
                <a:lnTo>
                  <a:pt x="5127" y="315"/>
                </a:lnTo>
                <a:lnTo>
                  <a:pt x="5128" y="313"/>
                </a:lnTo>
                <a:lnTo>
                  <a:pt x="5128" y="302"/>
                </a:lnTo>
                <a:lnTo>
                  <a:pt x="5129" y="323"/>
                </a:lnTo>
                <a:lnTo>
                  <a:pt x="5129" y="330"/>
                </a:lnTo>
                <a:lnTo>
                  <a:pt x="5129" y="325"/>
                </a:lnTo>
                <a:lnTo>
                  <a:pt x="5129" y="327"/>
                </a:lnTo>
                <a:lnTo>
                  <a:pt x="5130" y="327"/>
                </a:lnTo>
                <a:lnTo>
                  <a:pt x="5130" y="329"/>
                </a:lnTo>
                <a:lnTo>
                  <a:pt x="5130" y="317"/>
                </a:lnTo>
                <a:lnTo>
                  <a:pt x="5130" y="293"/>
                </a:lnTo>
                <a:lnTo>
                  <a:pt x="5131" y="272"/>
                </a:lnTo>
                <a:lnTo>
                  <a:pt x="5131" y="273"/>
                </a:lnTo>
                <a:lnTo>
                  <a:pt x="5131" y="294"/>
                </a:lnTo>
                <a:lnTo>
                  <a:pt x="5132" y="317"/>
                </a:lnTo>
                <a:lnTo>
                  <a:pt x="5132" y="327"/>
                </a:lnTo>
                <a:lnTo>
                  <a:pt x="5132" y="299"/>
                </a:lnTo>
                <a:lnTo>
                  <a:pt x="5133" y="311"/>
                </a:lnTo>
                <a:lnTo>
                  <a:pt x="5133" y="299"/>
                </a:lnTo>
                <a:lnTo>
                  <a:pt x="5133" y="318"/>
                </a:lnTo>
                <a:lnTo>
                  <a:pt x="5134" y="329"/>
                </a:lnTo>
                <a:lnTo>
                  <a:pt x="5134" y="304"/>
                </a:lnTo>
                <a:lnTo>
                  <a:pt x="5134" y="307"/>
                </a:lnTo>
                <a:lnTo>
                  <a:pt x="5134" y="314"/>
                </a:lnTo>
                <a:lnTo>
                  <a:pt x="5135" y="323"/>
                </a:lnTo>
                <a:lnTo>
                  <a:pt x="5135" y="329"/>
                </a:lnTo>
                <a:lnTo>
                  <a:pt x="5135" y="333"/>
                </a:lnTo>
                <a:lnTo>
                  <a:pt x="5136" y="309"/>
                </a:lnTo>
                <a:lnTo>
                  <a:pt x="5136" y="342"/>
                </a:lnTo>
                <a:lnTo>
                  <a:pt x="5136" y="355"/>
                </a:lnTo>
                <a:lnTo>
                  <a:pt x="5137" y="333"/>
                </a:lnTo>
                <a:lnTo>
                  <a:pt x="5137" y="332"/>
                </a:lnTo>
                <a:lnTo>
                  <a:pt x="5137" y="332"/>
                </a:lnTo>
                <a:lnTo>
                  <a:pt x="5138" y="335"/>
                </a:lnTo>
                <a:lnTo>
                  <a:pt x="5138" y="331"/>
                </a:lnTo>
                <a:lnTo>
                  <a:pt x="5138" y="318"/>
                </a:lnTo>
                <a:lnTo>
                  <a:pt x="5138" y="317"/>
                </a:lnTo>
                <a:lnTo>
                  <a:pt x="5139" y="335"/>
                </a:lnTo>
                <a:lnTo>
                  <a:pt x="5139" y="337"/>
                </a:lnTo>
                <a:lnTo>
                  <a:pt x="5140" y="323"/>
                </a:lnTo>
                <a:lnTo>
                  <a:pt x="5140" y="323"/>
                </a:lnTo>
                <a:lnTo>
                  <a:pt x="5140" y="311"/>
                </a:lnTo>
                <a:lnTo>
                  <a:pt x="5140" y="307"/>
                </a:lnTo>
                <a:lnTo>
                  <a:pt x="5141" y="303"/>
                </a:lnTo>
                <a:lnTo>
                  <a:pt x="5141" y="298"/>
                </a:lnTo>
                <a:lnTo>
                  <a:pt x="5141" y="309"/>
                </a:lnTo>
                <a:lnTo>
                  <a:pt x="5142" y="293"/>
                </a:lnTo>
                <a:lnTo>
                  <a:pt x="5142" y="279"/>
                </a:lnTo>
                <a:lnTo>
                  <a:pt x="5142" y="293"/>
                </a:lnTo>
                <a:lnTo>
                  <a:pt x="5142" y="287"/>
                </a:lnTo>
                <a:lnTo>
                  <a:pt x="5143" y="292"/>
                </a:lnTo>
                <a:lnTo>
                  <a:pt x="5143" y="288"/>
                </a:lnTo>
                <a:lnTo>
                  <a:pt x="5144" y="272"/>
                </a:lnTo>
                <a:lnTo>
                  <a:pt x="5144" y="287"/>
                </a:lnTo>
                <a:lnTo>
                  <a:pt x="5144" y="274"/>
                </a:lnTo>
                <a:lnTo>
                  <a:pt x="5144" y="279"/>
                </a:lnTo>
                <a:lnTo>
                  <a:pt x="5145" y="291"/>
                </a:lnTo>
                <a:lnTo>
                  <a:pt x="5145" y="306"/>
                </a:lnTo>
                <a:lnTo>
                  <a:pt x="5145" y="288"/>
                </a:lnTo>
                <a:lnTo>
                  <a:pt x="5145" y="319"/>
                </a:lnTo>
                <a:lnTo>
                  <a:pt x="5146" y="346"/>
                </a:lnTo>
                <a:lnTo>
                  <a:pt x="5146" y="327"/>
                </a:lnTo>
                <a:lnTo>
                  <a:pt x="5146" y="319"/>
                </a:lnTo>
                <a:lnTo>
                  <a:pt x="5147" y="270"/>
                </a:lnTo>
                <a:lnTo>
                  <a:pt x="5147" y="305"/>
                </a:lnTo>
                <a:lnTo>
                  <a:pt x="5147" y="327"/>
                </a:lnTo>
                <a:lnTo>
                  <a:pt x="5148" y="325"/>
                </a:lnTo>
                <a:lnTo>
                  <a:pt x="5148" y="322"/>
                </a:lnTo>
                <a:lnTo>
                  <a:pt x="5148" y="338"/>
                </a:lnTo>
                <a:lnTo>
                  <a:pt x="5149" y="339"/>
                </a:lnTo>
                <a:lnTo>
                  <a:pt x="5149" y="354"/>
                </a:lnTo>
                <a:lnTo>
                  <a:pt x="5149" y="355"/>
                </a:lnTo>
                <a:lnTo>
                  <a:pt x="5149" y="345"/>
                </a:lnTo>
                <a:lnTo>
                  <a:pt x="5150" y="347"/>
                </a:lnTo>
                <a:lnTo>
                  <a:pt x="5150" y="341"/>
                </a:lnTo>
                <a:lnTo>
                  <a:pt x="5151" y="345"/>
                </a:lnTo>
                <a:lnTo>
                  <a:pt x="5151" y="353"/>
                </a:lnTo>
                <a:lnTo>
                  <a:pt x="5151" y="333"/>
                </a:lnTo>
                <a:lnTo>
                  <a:pt x="5151" y="329"/>
                </a:lnTo>
                <a:lnTo>
                  <a:pt x="5152" y="316"/>
                </a:lnTo>
                <a:lnTo>
                  <a:pt x="5152" y="320"/>
                </a:lnTo>
                <a:lnTo>
                  <a:pt x="5152" y="299"/>
                </a:lnTo>
                <a:lnTo>
                  <a:pt x="5153" y="297"/>
                </a:lnTo>
                <a:lnTo>
                  <a:pt x="5153" y="302"/>
                </a:lnTo>
                <a:lnTo>
                  <a:pt x="5153" y="298"/>
                </a:lnTo>
                <a:lnTo>
                  <a:pt x="5153" y="302"/>
                </a:lnTo>
                <a:lnTo>
                  <a:pt x="5154" y="281"/>
                </a:lnTo>
                <a:lnTo>
                  <a:pt x="5154" y="287"/>
                </a:lnTo>
                <a:lnTo>
                  <a:pt x="5155" y="275"/>
                </a:lnTo>
                <a:lnTo>
                  <a:pt x="5155" y="291"/>
                </a:lnTo>
                <a:lnTo>
                  <a:pt x="5155" y="306"/>
                </a:lnTo>
                <a:lnTo>
                  <a:pt x="5155" y="313"/>
                </a:lnTo>
                <a:lnTo>
                  <a:pt x="5156" y="301"/>
                </a:lnTo>
                <a:lnTo>
                  <a:pt x="5156" y="293"/>
                </a:lnTo>
                <a:lnTo>
                  <a:pt x="5156" y="296"/>
                </a:lnTo>
                <a:lnTo>
                  <a:pt x="5156" y="319"/>
                </a:lnTo>
                <a:lnTo>
                  <a:pt x="5157" y="319"/>
                </a:lnTo>
                <a:lnTo>
                  <a:pt x="5157" y="292"/>
                </a:lnTo>
                <a:lnTo>
                  <a:pt x="5157" y="290"/>
                </a:lnTo>
                <a:lnTo>
                  <a:pt x="5158" y="288"/>
                </a:lnTo>
                <a:lnTo>
                  <a:pt x="5158" y="297"/>
                </a:lnTo>
                <a:lnTo>
                  <a:pt x="5158" y="307"/>
                </a:lnTo>
                <a:lnTo>
                  <a:pt x="5159" y="313"/>
                </a:lnTo>
                <a:lnTo>
                  <a:pt x="5159" y="306"/>
                </a:lnTo>
                <a:lnTo>
                  <a:pt x="5159" y="326"/>
                </a:lnTo>
                <a:lnTo>
                  <a:pt x="5160" y="335"/>
                </a:lnTo>
                <a:lnTo>
                  <a:pt x="5160" y="330"/>
                </a:lnTo>
                <a:lnTo>
                  <a:pt x="5160" y="340"/>
                </a:lnTo>
                <a:lnTo>
                  <a:pt x="5160" y="348"/>
                </a:lnTo>
                <a:lnTo>
                  <a:pt x="5161" y="332"/>
                </a:lnTo>
                <a:lnTo>
                  <a:pt x="5161" y="347"/>
                </a:lnTo>
                <a:lnTo>
                  <a:pt x="5162" y="347"/>
                </a:lnTo>
                <a:lnTo>
                  <a:pt x="5162" y="335"/>
                </a:lnTo>
                <a:lnTo>
                  <a:pt x="5162" y="305"/>
                </a:lnTo>
                <a:lnTo>
                  <a:pt x="5162" y="292"/>
                </a:lnTo>
                <a:lnTo>
                  <a:pt x="5163" y="257"/>
                </a:lnTo>
                <a:lnTo>
                  <a:pt x="5163" y="278"/>
                </a:lnTo>
                <a:lnTo>
                  <a:pt x="5163" y="272"/>
                </a:lnTo>
                <a:lnTo>
                  <a:pt x="5164" y="291"/>
                </a:lnTo>
                <a:lnTo>
                  <a:pt x="5164" y="324"/>
                </a:lnTo>
                <a:lnTo>
                  <a:pt x="5164" y="309"/>
                </a:lnTo>
                <a:lnTo>
                  <a:pt x="5164" y="301"/>
                </a:lnTo>
                <a:lnTo>
                  <a:pt x="5165" y="321"/>
                </a:lnTo>
                <a:lnTo>
                  <a:pt x="5165" y="313"/>
                </a:lnTo>
                <a:lnTo>
                  <a:pt x="5166" y="317"/>
                </a:lnTo>
                <a:lnTo>
                  <a:pt x="5166" y="321"/>
                </a:lnTo>
                <a:lnTo>
                  <a:pt x="5166" y="309"/>
                </a:lnTo>
                <a:lnTo>
                  <a:pt x="5166" y="325"/>
                </a:lnTo>
                <a:lnTo>
                  <a:pt x="5167" y="311"/>
                </a:lnTo>
                <a:lnTo>
                  <a:pt x="5167" y="315"/>
                </a:lnTo>
                <a:lnTo>
                  <a:pt x="5167" y="302"/>
                </a:lnTo>
                <a:lnTo>
                  <a:pt x="5168" y="324"/>
                </a:lnTo>
                <a:lnTo>
                  <a:pt x="5168" y="317"/>
                </a:lnTo>
                <a:lnTo>
                  <a:pt x="5168" y="300"/>
                </a:lnTo>
                <a:lnTo>
                  <a:pt x="5168" y="325"/>
                </a:lnTo>
                <a:lnTo>
                  <a:pt x="5169" y="337"/>
                </a:lnTo>
                <a:lnTo>
                  <a:pt x="5169" y="309"/>
                </a:lnTo>
                <a:lnTo>
                  <a:pt x="5170" y="300"/>
                </a:lnTo>
                <a:lnTo>
                  <a:pt x="5170" y="302"/>
                </a:lnTo>
                <a:lnTo>
                  <a:pt x="5170" y="299"/>
                </a:lnTo>
                <a:lnTo>
                  <a:pt x="5170" y="305"/>
                </a:lnTo>
                <a:lnTo>
                  <a:pt x="5171" y="293"/>
                </a:lnTo>
                <a:lnTo>
                  <a:pt x="5171" y="289"/>
                </a:lnTo>
                <a:lnTo>
                  <a:pt x="5171" y="283"/>
                </a:lnTo>
                <a:lnTo>
                  <a:pt x="5171" y="295"/>
                </a:lnTo>
                <a:lnTo>
                  <a:pt x="5172" y="272"/>
                </a:lnTo>
                <a:lnTo>
                  <a:pt x="5172" y="276"/>
                </a:lnTo>
                <a:lnTo>
                  <a:pt x="5173" y="252"/>
                </a:lnTo>
                <a:lnTo>
                  <a:pt x="5173" y="260"/>
                </a:lnTo>
                <a:lnTo>
                  <a:pt x="5173" y="304"/>
                </a:lnTo>
                <a:lnTo>
                  <a:pt x="5173" y="307"/>
                </a:lnTo>
                <a:lnTo>
                  <a:pt x="5174" y="275"/>
                </a:lnTo>
                <a:lnTo>
                  <a:pt x="5174" y="252"/>
                </a:lnTo>
                <a:lnTo>
                  <a:pt x="5174" y="263"/>
                </a:lnTo>
                <a:lnTo>
                  <a:pt x="5175" y="279"/>
                </a:lnTo>
                <a:lnTo>
                  <a:pt x="5175" y="284"/>
                </a:lnTo>
                <a:lnTo>
                  <a:pt x="5175" y="286"/>
                </a:lnTo>
                <a:lnTo>
                  <a:pt x="5175" y="325"/>
                </a:lnTo>
                <a:lnTo>
                  <a:pt x="5176" y="316"/>
                </a:lnTo>
                <a:lnTo>
                  <a:pt x="5176" y="330"/>
                </a:lnTo>
                <a:lnTo>
                  <a:pt x="5177" y="355"/>
                </a:lnTo>
                <a:lnTo>
                  <a:pt x="5177" y="378"/>
                </a:lnTo>
                <a:lnTo>
                  <a:pt x="5177" y="390"/>
                </a:lnTo>
                <a:lnTo>
                  <a:pt x="5177" y="387"/>
                </a:lnTo>
                <a:lnTo>
                  <a:pt x="5178" y="389"/>
                </a:lnTo>
                <a:lnTo>
                  <a:pt x="5178" y="380"/>
                </a:lnTo>
                <a:lnTo>
                  <a:pt x="5178" y="376"/>
                </a:lnTo>
                <a:lnTo>
                  <a:pt x="5179" y="366"/>
                </a:lnTo>
                <a:lnTo>
                  <a:pt x="5179" y="309"/>
                </a:lnTo>
                <a:lnTo>
                  <a:pt x="5179" y="300"/>
                </a:lnTo>
                <a:lnTo>
                  <a:pt x="5180" y="308"/>
                </a:lnTo>
                <a:lnTo>
                  <a:pt x="5180" y="301"/>
                </a:lnTo>
                <a:lnTo>
                  <a:pt x="5180" y="305"/>
                </a:lnTo>
                <a:lnTo>
                  <a:pt x="5181" y="319"/>
                </a:lnTo>
                <a:lnTo>
                  <a:pt x="5181" y="309"/>
                </a:lnTo>
                <a:lnTo>
                  <a:pt x="5181" y="323"/>
                </a:lnTo>
                <a:lnTo>
                  <a:pt x="5181" y="338"/>
                </a:lnTo>
                <a:lnTo>
                  <a:pt x="5182" y="343"/>
                </a:lnTo>
                <a:lnTo>
                  <a:pt x="5182" y="319"/>
                </a:lnTo>
                <a:lnTo>
                  <a:pt x="5182" y="311"/>
                </a:lnTo>
                <a:lnTo>
                  <a:pt x="5183" y="308"/>
                </a:lnTo>
                <a:lnTo>
                  <a:pt x="5183" y="319"/>
                </a:lnTo>
                <a:lnTo>
                  <a:pt x="5183" y="313"/>
                </a:lnTo>
                <a:lnTo>
                  <a:pt x="5184" y="320"/>
                </a:lnTo>
                <a:lnTo>
                  <a:pt x="5184" y="328"/>
                </a:lnTo>
                <a:lnTo>
                  <a:pt x="5184" y="315"/>
                </a:lnTo>
                <a:lnTo>
                  <a:pt x="5185" y="321"/>
                </a:lnTo>
                <a:lnTo>
                  <a:pt x="5185" y="327"/>
                </a:lnTo>
                <a:lnTo>
                  <a:pt x="5185" y="307"/>
                </a:lnTo>
                <a:lnTo>
                  <a:pt x="5185" y="298"/>
                </a:lnTo>
                <a:lnTo>
                  <a:pt x="5186" y="297"/>
                </a:lnTo>
                <a:lnTo>
                  <a:pt x="5186" y="310"/>
                </a:lnTo>
                <a:lnTo>
                  <a:pt x="5186" y="291"/>
                </a:lnTo>
                <a:lnTo>
                  <a:pt x="5186" y="307"/>
                </a:lnTo>
                <a:lnTo>
                  <a:pt x="5187" y="297"/>
                </a:lnTo>
                <a:lnTo>
                  <a:pt x="5187" y="310"/>
                </a:lnTo>
                <a:lnTo>
                  <a:pt x="5188" y="316"/>
                </a:lnTo>
                <a:lnTo>
                  <a:pt x="5188" y="319"/>
                </a:lnTo>
                <a:lnTo>
                  <a:pt x="5188" y="316"/>
                </a:lnTo>
                <a:lnTo>
                  <a:pt x="5188" y="306"/>
                </a:lnTo>
                <a:lnTo>
                  <a:pt x="5189" y="303"/>
                </a:lnTo>
                <a:lnTo>
                  <a:pt x="5189" y="298"/>
                </a:lnTo>
                <a:lnTo>
                  <a:pt x="5189" y="307"/>
                </a:lnTo>
                <a:lnTo>
                  <a:pt x="5190" y="314"/>
                </a:lnTo>
                <a:lnTo>
                  <a:pt x="5190" y="279"/>
                </a:lnTo>
                <a:lnTo>
                  <a:pt x="5190" y="314"/>
                </a:lnTo>
                <a:lnTo>
                  <a:pt x="5191" y="312"/>
                </a:lnTo>
                <a:lnTo>
                  <a:pt x="5191" y="327"/>
                </a:lnTo>
                <a:lnTo>
                  <a:pt x="5191" y="317"/>
                </a:lnTo>
                <a:lnTo>
                  <a:pt x="5192" y="309"/>
                </a:lnTo>
                <a:lnTo>
                  <a:pt x="5192" y="315"/>
                </a:lnTo>
                <a:lnTo>
                  <a:pt x="5192" y="326"/>
                </a:lnTo>
                <a:lnTo>
                  <a:pt x="5192" y="305"/>
                </a:lnTo>
                <a:lnTo>
                  <a:pt x="5193" y="322"/>
                </a:lnTo>
                <a:lnTo>
                  <a:pt x="5193" y="306"/>
                </a:lnTo>
                <a:lnTo>
                  <a:pt x="5193" y="319"/>
                </a:lnTo>
                <a:lnTo>
                  <a:pt x="5194" y="307"/>
                </a:lnTo>
                <a:lnTo>
                  <a:pt x="5194" y="314"/>
                </a:lnTo>
                <a:lnTo>
                  <a:pt x="5194" y="291"/>
                </a:lnTo>
                <a:lnTo>
                  <a:pt x="5195" y="320"/>
                </a:lnTo>
                <a:lnTo>
                  <a:pt x="5195" y="322"/>
                </a:lnTo>
                <a:lnTo>
                  <a:pt x="5195" y="286"/>
                </a:lnTo>
                <a:lnTo>
                  <a:pt x="5196" y="281"/>
                </a:lnTo>
                <a:lnTo>
                  <a:pt x="5196" y="294"/>
                </a:lnTo>
                <a:lnTo>
                  <a:pt x="5196" y="317"/>
                </a:lnTo>
                <a:lnTo>
                  <a:pt x="5196" y="320"/>
                </a:lnTo>
                <a:lnTo>
                  <a:pt x="5197" y="315"/>
                </a:lnTo>
                <a:lnTo>
                  <a:pt x="5197" y="316"/>
                </a:lnTo>
                <a:lnTo>
                  <a:pt x="5197" y="334"/>
                </a:lnTo>
                <a:lnTo>
                  <a:pt x="5197" y="346"/>
                </a:lnTo>
                <a:lnTo>
                  <a:pt x="5198" y="336"/>
                </a:lnTo>
                <a:lnTo>
                  <a:pt x="5198" y="325"/>
                </a:lnTo>
                <a:lnTo>
                  <a:pt x="5199" y="323"/>
                </a:lnTo>
                <a:lnTo>
                  <a:pt x="5199" y="332"/>
                </a:lnTo>
                <a:lnTo>
                  <a:pt x="5199" y="307"/>
                </a:lnTo>
                <a:lnTo>
                  <a:pt x="5199" y="341"/>
                </a:lnTo>
                <a:lnTo>
                  <a:pt x="5200" y="323"/>
                </a:lnTo>
                <a:lnTo>
                  <a:pt x="5200" y="326"/>
                </a:lnTo>
                <a:lnTo>
                  <a:pt x="5200" y="314"/>
                </a:lnTo>
                <a:lnTo>
                  <a:pt x="5201" y="354"/>
                </a:lnTo>
                <a:lnTo>
                  <a:pt x="5201" y="333"/>
                </a:lnTo>
                <a:lnTo>
                  <a:pt x="5201" y="330"/>
                </a:lnTo>
                <a:lnTo>
                  <a:pt x="5202" y="291"/>
                </a:lnTo>
                <a:lnTo>
                  <a:pt x="5202" y="323"/>
                </a:lnTo>
                <a:lnTo>
                  <a:pt x="5202" y="322"/>
                </a:lnTo>
                <a:lnTo>
                  <a:pt x="5203" y="314"/>
                </a:lnTo>
                <a:lnTo>
                  <a:pt x="5203" y="341"/>
                </a:lnTo>
                <a:lnTo>
                  <a:pt x="5203" y="366"/>
                </a:lnTo>
                <a:lnTo>
                  <a:pt x="5203" y="350"/>
                </a:lnTo>
                <a:lnTo>
                  <a:pt x="5204" y="361"/>
                </a:lnTo>
                <a:lnTo>
                  <a:pt x="5204" y="343"/>
                </a:lnTo>
                <a:lnTo>
                  <a:pt x="5204" y="350"/>
                </a:lnTo>
                <a:lnTo>
                  <a:pt x="5205" y="355"/>
                </a:lnTo>
                <a:lnTo>
                  <a:pt x="5205" y="343"/>
                </a:lnTo>
                <a:lnTo>
                  <a:pt x="5205" y="337"/>
                </a:lnTo>
                <a:lnTo>
                  <a:pt x="5206" y="329"/>
                </a:lnTo>
                <a:lnTo>
                  <a:pt x="5206" y="353"/>
                </a:lnTo>
                <a:lnTo>
                  <a:pt x="5206" y="328"/>
                </a:lnTo>
                <a:lnTo>
                  <a:pt x="5207" y="345"/>
                </a:lnTo>
                <a:lnTo>
                  <a:pt x="5207" y="320"/>
                </a:lnTo>
                <a:lnTo>
                  <a:pt x="5207" y="331"/>
                </a:lnTo>
                <a:lnTo>
                  <a:pt x="5207" y="325"/>
                </a:lnTo>
                <a:lnTo>
                  <a:pt x="5208" y="321"/>
                </a:lnTo>
                <a:lnTo>
                  <a:pt x="5208" y="344"/>
                </a:lnTo>
                <a:lnTo>
                  <a:pt x="5208" y="314"/>
                </a:lnTo>
                <a:lnTo>
                  <a:pt x="5209" y="335"/>
                </a:lnTo>
                <a:lnTo>
                  <a:pt x="5209" y="306"/>
                </a:lnTo>
                <a:lnTo>
                  <a:pt x="5209" y="293"/>
                </a:lnTo>
                <a:lnTo>
                  <a:pt x="5210" y="289"/>
                </a:lnTo>
                <a:lnTo>
                  <a:pt x="5210" y="319"/>
                </a:lnTo>
                <a:lnTo>
                  <a:pt x="5210" y="310"/>
                </a:lnTo>
                <a:lnTo>
                  <a:pt x="5211" y="297"/>
                </a:lnTo>
                <a:lnTo>
                  <a:pt x="5211" y="300"/>
                </a:lnTo>
                <a:lnTo>
                  <a:pt x="5211" y="287"/>
                </a:lnTo>
                <a:lnTo>
                  <a:pt x="5211" y="285"/>
                </a:lnTo>
                <a:lnTo>
                  <a:pt x="5212" y="291"/>
                </a:lnTo>
                <a:lnTo>
                  <a:pt x="5212" y="299"/>
                </a:lnTo>
                <a:lnTo>
                  <a:pt x="5213" y="305"/>
                </a:lnTo>
                <a:lnTo>
                  <a:pt x="5213" y="314"/>
                </a:lnTo>
                <a:lnTo>
                  <a:pt x="5213" y="307"/>
                </a:lnTo>
                <a:lnTo>
                  <a:pt x="5213" y="311"/>
                </a:lnTo>
                <a:lnTo>
                  <a:pt x="5214" y="315"/>
                </a:lnTo>
                <a:lnTo>
                  <a:pt x="5214" y="322"/>
                </a:lnTo>
                <a:lnTo>
                  <a:pt x="5214" y="328"/>
                </a:lnTo>
                <a:lnTo>
                  <a:pt x="5214" y="335"/>
                </a:lnTo>
                <a:lnTo>
                  <a:pt x="5215" y="337"/>
                </a:lnTo>
                <a:lnTo>
                  <a:pt x="5215" y="339"/>
                </a:lnTo>
                <a:lnTo>
                  <a:pt x="5215" y="345"/>
                </a:lnTo>
                <a:lnTo>
                  <a:pt x="5216" y="349"/>
                </a:lnTo>
                <a:lnTo>
                  <a:pt x="5216" y="363"/>
                </a:lnTo>
                <a:lnTo>
                  <a:pt x="5216" y="334"/>
                </a:lnTo>
                <a:lnTo>
                  <a:pt x="5217" y="327"/>
                </a:lnTo>
                <a:lnTo>
                  <a:pt x="5217" y="312"/>
                </a:lnTo>
                <a:lnTo>
                  <a:pt x="5217" y="308"/>
                </a:lnTo>
                <a:lnTo>
                  <a:pt x="5218" y="303"/>
                </a:lnTo>
                <a:lnTo>
                  <a:pt x="5218" y="301"/>
                </a:lnTo>
                <a:lnTo>
                  <a:pt x="5218" y="299"/>
                </a:lnTo>
                <a:lnTo>
                  <a:pt x="5218" y="297"/>
                </a:lnTo>
                <a:lnTo>
                  <a:pt x="5219" y="299"/>
                </a:lnTo>
                <a:lnTo>
                  <a:pt x="5219" y="278"/>
                </a:lnTo>
                <a:lnTo>
                  <a:pt x="5219" y="278"/>
                </a:lnTo>
                <a:lnTo>
                  <a:pt x="5220" y="254"/>
                </a:lnTo>
                <a:lnTo>
                  <a:pt x="5220" y="239"/>
                </a:lnTo>
                <a:lnTo>
                  <a:pt x="5220" y="290"/>
                </a:lnTo>
                <a:lnTo>
                  <a:pt x="5221" y="273"/>
                </a:lnTo>
                <a:lnTo>
                  <a:pt x="5221" y="273"/>
                </a:lnTo>
                <a:lnTo>
                  <a:pt x="5221" y="266"/>
                </a:lnTo>
                <a:lnTo>
                  <a:pt x="5222" y="258"/>
                </a:lnTo>
                <a:lnTo>
                  <a:pt x="5222" y="262"/>
                </a:lnTo>
                <a:lnTo>
                  <a:pt x="5222" y="294"/>
                </a:lnTo>
                <a:lnTo>
                  <a:pt x="5222" y="290"/>
                </a:lnTo>
                <a:lnTo>
                  <a:pt x="5223" y="313"/>
                </a:lnTo>
                <a:lnTo>
                  <a:pt x="5223" y="327"/>
                </a:lnTo>
                <a:lnTo>
                  <a:pt x="5224" y="339"/>
                </a:lnTo>
                <a:lnTo>
                  <a:pt x="5224" y="311"/>
                </a:lnTo>
                <a:lnTo>
                  <a:pt x="5224" y="317"/>
                </a:lnTo>
                <a:lnTo>
                  <a:pt x="5224" y="307"/>
                </a:lnTo>
                <a:lnTo>
                  <a:pt x="5225" y="329"/>
                </a:lnTo>
                <a:lnTo>
                  <a:pt x="5225" y="325"/>
                </a:lnTo>
                <a:lnTo>
                  <a:pt x="5225" y="333"/>
                </a:lnTo>
                <a:lnTo>
                  <a:pt x="5226" y="326"/>
                </a:lnTo>
                <a:lnTo>
                  <a:pt x="5226" y="302"/>
                </a:lnTo>
                <a:lnTo>
                  <a:pt x="5226" y="301"/>
                </a:lnTo>
                <a:lnTo>
                  <a:pt x="5226" y="289"/>
                </a:lnTo>
                <a:lnTo>
                  <a:pt x="5227" y="305"/>
                </a:lnTo>
                <a:lnTo>
                  <a:pt x="5227" y="307"/>
                </a:lnTo>
                <a:lnTo>
                  <a:pt x="5228" y="291"/>
                </a:lnTo>
                <a:lnTo>
                  <a:pt x="5228" y="282"/>
                </a:lnTo>
                <a:lnTo>
                  <a:pt x="5228" y="285"/>
                </a:lnTo>
                <a:lnTo>
                  <a:pt x="5228" y="280"/>
                </a:lnTo>
                <a:lnTo>
                  <a:pt x="5229" y="285"/>
                </a:lnTo>
                <a:lnTo>
                  <a:pt x="5229" y="289"/>
                </a:lnTo>
                <a:lnTo>
                  <a:pt x="5229" y="307"/>
                </a:lnTo>
                <a:lnTo>
                  <a:pt x="5229" y="308"/>
                </a:lnTo>
                <a:lnTo>
                  <a:pt x="5230" y="294"/>
                </a:lnTo>
                <a:lnTo>
                  <a:pt x="5230" y="301"/>
                </a:lnTo>
                <a:lnTo>
                  <a:pt x="5230" y="307"/>
                </a:lnTo>
                <a:lnTo>
                  <a:pt x="5231" y="288"/>
                </a:lnTo>
                <a:lnTo>
                  <a:pt x="5231" y="285"/>
                </a:lnTo>
                <a:lnTo>
                  <a:pt x="5231" y="294"/>
                </a:lnTo>
                <a:lnTo>
                  <a:pt x="5232" y="288"/>
                </a:lnTo>
                <a:lnTo>
                  <a:pt x="5232" y="303"/>
                </a:lnTo>
                <a:lnTo>
                  <a:pt x="5232" y="286"/>
                </a:lnTo>
                <a:lnTo>
                  <a:pt x="5233" y="303"/>
                </a:lnTo>
                <a:lnTo>
                  <a:pt x="5233" y="307"/>
                </a:lnTo>
                <a:lnTo>
                  <a:pt x="5233" y="314"/>
                </a:lnTo>
                <a:lnTo>
                  <a:pt x="5233" y="347"/>
                </a:lnTo>
                <a:lnTo>
                  <a:pt x="5234" y="337"/>
                </a:lnTo>
                <a:lnTo>
                  <a:pt x="5234" y="340"/>
                </a:lnTo>
                <a:lnTo>
                  <a:pt x="5235" y="334"/>
                </a:lnTo>
                <a:lnTo>
                  <a:pt x="5235" y="329"/>
                </a:lnTo>
                <a:lnTo>
                  <a:pt x="5235" y="327"/>
                </a:lnTo>
                <a:lnTo>
                  <a:pt x="5235" y="345"/>
                </a:lnTo>
                <a:lnTo>
                  <a:pt x="5236" y="317"/>
                </a:lnTo>
                <a:lnTo>
                  <a:pt x="5236" y="319"/>
                </a:lnTo>
                <a:lnTo>
                  <a:pt x="5236" y="323"/>
                </a:lnTo>
                <a:lnTo>
                  <a:pt x="5237" y="307"/>
                </a:lnTo>
                <a:lnTo>
                  <a:pt x="5237" y="309"/>
                </a:lnTo>
                <a:lnTo>
                  <a:pt x="5237" y="329"/>
                </a:lnTo>
                <a:lnTo>
                  <a:pt x="5237" y="307"/>
                </a:lnTo>
                <a:lnTo>
                  <a:pt x="5238" y="307"/>
                </a:lnTo>
                <a:lnTo>
                  <a:pt x="5238" y="299"/>
                </a:lnTo>
                <a:lnTo>
                  <a:pt x="5239" y="311"/>
                </a:lnTo>
                <a:lnTo>
                  <a:pt x="5239" y="281"/>
                </a:lnTo>
                <a:lnTo>
                  <a:pt x="5239" y="307"/>
                </a:lnTo>
                <a:lnTo>
                  <a:pt x="5239" y="305"/>
                </a:lnTo>
                <a:lnTo>
                  <a:pt x="5240" y="319"/>
                </a:lnTo>
                <a:lnTo>
                  <a:pt x="5240" y="317"/>
                </a:lnTo>
                <a:lnTo>
                  <a:pt x="5240" y="335"/>
                </a:lnTo>
                <a:lnTo>
                  <a:pt x="5240" y="344"/>
                </a:lnTo>
                <a:lnTo>
                  <a:pt x="5241" y="317"/>
                </a:lnTo>
                <a:lnTo>
                  <a:pt x="5241" y="316"/>
                </a:lnTo>
                <a:lnTo>
                  <a:pt x="5241" y="314"/>
                </a:lnTo>
                <a:lnTo>
                  <a:pt x="5242" y="319"/>
                </a:lnTo>
                <a:lnTo>
                  <a:pt x="5242" y="335"/>
                </a:lnTo>
                <a:lnTo>
                  <a:pt x="5242" y="349"/>
                </a:lnTo>
                <a:lnTo>
                  <a:pt x="5243" y="359"/>
                </a:lnTo>
                <a:lnTo>
                  <a:pt x="5243" y="326"/>
                </a:lnTo>
                <a:lnTo>
                  <a:pt x="5243" y="334"/>
                </a:lnTo>
                <a:lnTo>
                  <a:pt x="5244" y="325"/>
                </a:lnTo>
                <a:lnTo>
                  <a:pt x="5244" y="337"/>
                </a:lnTo>
                <a:lnTo>
                  <a:pt x="5244" y="292"/>
                </a:lnTo>
                <a:lnTo>
                  <a:pt x="5244" y="283"/>
                </a:lnTo>
                <a:lnTo>
                  <a:pt x="5245" y="298"/>
                </a:lnTo>
                <a:lnTo>
                  <a:pt x="5245" y="288"/>
                </a:lnTo>
                <a:lnTo>
                  <a:pt x="5246" y="302"/>
                </a:lnTo>
                <a:lnTo>
                  <a:pt x="5246" y="302"/>
                </a:lnTo>
                <a:lnTo>
                  <a:pt x="5246" y="321"/>
                </a:lnTo>
                <a:lnTo>
                  <a:pt x="5246" y="324"/>
                </a:lnTo>
                <a:lnTo>
                  <a:pt x="5247" y="310"/>
                </a:lnTo>
                <a:lnTo>
                  <a:pt x="5247" y="319"/>
                </a:lnTo>
                <a:lnTo>
                  <a:pt x="5247" y="319"/>
                </a:lnTo>
                <a:lnTo>
                  <a:pt x="5248" y="319"/>
                </a:lnTo>
                <a:lnTo>
                  <a:pt x="5248" y="325"/>
                </a:lnTo>
                <a:lnTo>
                  <a:pt x="5248" y="313"/>
                </a:lnTo>
                <a:lnTo>
                  <a:pt x="5248" y="301"/>
                </a:lnTo>
                <a:lnTo>
                  <a:pt x="5249" y="320"/>
                </a:lnTo>
                <a:lnTo>
                  <a:pt x="5249" y="311"/>
                </a:lnTo>
                <a:lnTo>
                  <a:pt x="5250" y="319"/>
                </a:lnTo>
                <a:lnTo>
                  <a:pt x="5250" y="319"/>
                </a:lnTo>
                <a:lnTo>
                  <a:pt x="5250" y="318"/>
                </a:lnTo>
                <a:lnTo>
                  <a:pt x="5250" y="314"/>
                </a:lnTo>
                <a:lnTo>
                  <a:pt x="5251" y="309"/>
                </a:lnTo>
                <a:lnTo>
                  <a:pt x="5251" y="297"/>
                </a:lnTo>
                <a:lnTo>
                  <a:pt x="5251" y="309"/>
                </a:lnTo>
                <a:lnTo>
                  <a:pt x="5252" y="286"/>
                </a:lnTo>
                <a:lnTo>
                  <a:pt x="5252" y="315"/>
                </a:lnTo>
                <a:lnTo>
                  <a:pt x="5252" y="306"/>
                </a:lnTo>
                <a:lnTo>
                  <a:pt x="5253" y="306"/>
                </a:lnTo>
                <a:lnTo>
                  <a:pt x="5253" y="286"/>
                </a:lnTo>
                <a:lnTo>
                  <a:pt x="5253" y="289"/>
                </a:lnTo>
                <a:lnTo>
                  <a:pt x="5254" y="289"/>
                </a:lnTo>
                <a:lnTo>
                  <a:pt x="5254" y="300"/>
                </a:lnTo>
                <a:lnTo>
                  <a:pt x="5254" y="289"/>
                </a:lnTo>
                <a:lnTo>
                  <a:pt x="5254" y="286"/>
                </a:lnTo>
                <a:lnTo>
                  <a:pt x="5255" y="268"/>
                </a:lnTo>
                <a:lnTo>
                  <a:pt x="5255" y="286"/>
                </a:lnTo>
                <a:lnTo>
                  <a:pt x="5255" y="297"/>
                </a:lnTo>
                <a:lnTo>
                  <a:pt x="5255" y="286"/>
                </a:lnTo>
                <a:lnTo>
                  <a:pt x="5256" y="290"/>
                </a:lnTo>
                <a:lnTo>
                  <a:pt x="5256" y="289"/>
                </a:lnTo>
                <a:lnTo>
                  <a:pt x="5257" y="262"/>
                </a:lnTo>
                <a:lnTo>
                  <a:pt x="5257" y="271"/>
                </a:lnTo>
                <a:lnTo>
                  <a:pt x="5257" y="293"/>
                </a:lnTo>
                <a:lnTo>
                  <a:pt x="5257" y="281"/>
                </a:lnTo>
                <a:lnTo>
                  <a:pt x="5258" y="291"/>
                </a:lnTo>
                <a:lnTo>
                  <a:pt x="5258" y="287"/>
                </a:lnTo>
                <a:lnTo>
                  <a:pt x="5258" y="287"/>
                </a:lnTo>
                <a:lnTo>
                  <a:pt x="5259" y="293"/>
                </a:lnTo>
                <a:lnTo>
                  <a:pt x="5259" y="293"/>
                </a:lnTo>
                <a:lnTo>
                  <a:pt x="5259" y="283"/>
                </a:lnTo>
                <a:lnTo>
                  <a:pt x="5259" y="274"/>
                </a:lnTo>
                <a:lnTo>
                  <a:pt x="5260" y="288"/>
                </a:lnTo>
                <a:lnTo>
                  <a:pt x="5260" y="292"/>
                </a:lnTo>
                <a:lnTo>
                  <a:pt x="5261" y="268"/>
                </a:lnTo>
                <a:lnTo>
                  <a:pt x="5261" y="270"/>
                </a:lnTo>
                <a:lnTo>
                  <a:pt x="5261" y="276"/>
                </a:lnTo>
                <a:lnTo>
                  <a:pt x="5261" y="303"/>
                </a:lnTo>
                <a:lnTo>
                  <a:pt x="5262" y="304"/>
                </a:lnTo>
                <a:lnTo>
                  <a:pt x="5262" y="297"/>
                </a:lnTo>
                <a:lnTo>
                  <a:pt x="5262" y="309"/>
                </a:lnTo>
                <a:lnTo>
                  <a:pt x="5263" y="312"/>
                </a:lnTo>
                <a:lnTo>
                  <a:pt x="5263" y="305"/>
                </a:lnTo>
                <a:lnTo>
                  <a:pt x="5263" y="292"/>
                </a:lnTo>
                <a:lnTo>
                  <a:pt x="5264" y="285"/>
                </a:lnTo>
                <a:lnTo>
                  <a:pt x="5264" y="274"/>
                </a:lnTo>
                <a:lnTo>
                  <a:pt x="5264" y="285"/>
                </a:lnTo>
                <a:lnTo>
                  <a:pt x="5265" y="287"/>
                </a:lnTo>
                <a:lnTo>
                  <a:pt x="5265" y="274"/>
                </a:lnTo>
                <a:lnTo>
                  <a:pt x="5265" y="279"/>
                </a:lnTo>
                <a:lnTo>
                  <a:pt x="5265" y="284"/>
                </a:lnTo>
                <a:lnTo>
                  <a:pt x="5266" y="296"/>
                </a:lnTo>
                <a:lnTo>
                  <a:pt x="5266" y="296"/>
                </a:lnTo>
                <a:lnTo>
                  <a:pt x="5266" y="301"/>
                </a:lnTo>
                <a:lnTo>
                  <a:pt x="5267" y="297"/>
                </a:lnTo>
                <a:lnTo>
                  <a:pt x="5267" y="298"/>
                </a:lnTo>
                <a:lnTo>
                  <a:pt x="5267" y="308"/>
                </a:lnTo>
                <a:lnTo>
                  <a:pt x="5268" y="289"/>
                </a:lnTo>
                <a:lnTo>
                  <a:pt x="5268" y="303"/>
                </a:lnTo>
                <a:lnTo>
                  <a:pt x="5268" y="304"/>
                </a:lnTo>
                <a:lnTo>
                  <a:pt x="5269" y="294"/>
                </a:lnTo>
                <a:lnTo>
                  <a:pt x="5269" y="310"/>
                </a:lnTo>
                <a:lnTo>
                  <a:pt x="5269" y="315"/>
                </a:lnTo>
                <a:lnTo>
                  <a:pt x="5269" y="299"/>
                </a:lnTo>
                <a:lnTo>
                  <a:pt x="5270" y="296"/>
                </a:lnTo>
                <a:lnTo>
                  <a:pt x="5270" y="281"/>
                </a:lnTo>
                <a:lnTo>
                  <a:pt x="5270" y="283"/>
                </a:lnTo>
                <a:lnTo>
                  <a:pt x="5270" y="286"/>
                </a:lnTo>
                <a:lnTo>
                  <a:pt x="5271" y="301"/>
                </a:lnTo>
                <a:lnTo>
                  <a:pt x="5271" y="286"/>
                </a:lnTo>
                <a:lnTo>
                  <a:pt x="5272" y="305"/>
                </a:lnTo>
                <a:lnTo>
                  <a:pt x="5272" y="319"/>
                </a:lnTo>
                <a:lnTo>
                  <a:pt x="5272" y="304"/>
                </a:lnTo>
                <a:lnTo>
                  <a:pt x="5272" y="295"/>
                </a:lnTo>
                <a:lnTo>
                  <a:pt x="5273" y="294"/>
                </a:lnTo>
                <a:lnTo>
                  <a:pt x="5273" y="303"/>
                </a:lnTo>
                <a:lnTo>
                  <a:pt x="5273" y="306"/>
                </a:lnTo>
                <a:lnTo>
                  <a:pt x="5274" y="305"/>
                </a:lnTo>
                <a:lnTo>
                  <a:pt x="5274" y="307"/>
                </a:lnTo>
                <a:lnTo>
                  <a:pt x="5274" y="290"/>
                </a:lnTo>
                <a:lnTo>
                  <a:pt x="5275" y="302"/>
                </a:lnTo>
                <a:lnTo>
                  <a:pt x="5275" y="300"/>
                </a:lnTo>
                <a:lnTo>
                  <a:pt x="5275" y="289"/>
                </a:lnTo>
                <a:lnTo>
                  <a:pt x="5276" y="286"/>
                </a:lnTo>
                <a:lnTo>
                  <a:pt x="5276" y="297"/>
                </a:lnTo>
                <a:lnTo>
                  <a:pt x="5276" y="308"/>
                </a:lnTo>
                <a:lnTo>
                  <a:pt x="5276" y="321"/>
                </a:lnTo>
                <a:lnTo>
                  <a:pt x="5277" y="314"/>
                </a:lnTo>
                <a:lnTo>
                  <a:pt x="5277" y="303"/>
                </a:lnTo>
                <a:lnTo>
                  <a:pt x="5277" y="268"/>
                </a:lnTo>
                <a:lnTo>
                  <a:pt x="5278" y="280"/>
                </a:lnTo>
                <a:lnTo>
                  <a:pt x="5278" y="285"/>
                </a:lnTo>
                <a:lnTo>
                  <a:pt x="5278" y="302"/>
                </a:lnTo>
                <a:lnTo>
                  <a:pt x="5279" y="286"/>
                </a:lnTo>
                <a:lnTo>
                  <a:pt x="5279" y="298"/>
                </a:lnTo>
                <a:lnTo>
                  <a:pt x="5279" y="293"/>
                </a:lnTo>
                <a:lnTo>
                  <a:pt x="5280" y="309"/>
                </a:lnTo>
                <a:lnTo>
                  <a:pt x="5280" y="304"/>
                </a:lnTo>
                <a:lnTo>
                  <a:pt x="5280" y="293"/>
                </a:lnTo>
                <a:lnTo>
                  <a:pt x="5280" y="306"/>
                </a:lnTo>
                <a:lnTo>
                  <a:pt x="5281" y="295"/>
                </a:lnTo>
                <a:lnTo>
                  <a:pt x="5281" y="299"/>
                </a:lnTo>
                <a:lnTo>
                  <a:pt x="5281" y="284"/>
                </a:lnTo>
                <a:lnTo>
                  <a:pt x="5281" y="305"/>
                </a:lnTo>
                <a:lnTo>
                  <a:pt x="5282" y="291"/>
                </a:lnTo>
                <a:lnTo>
                  <a:pt x="5282" y="296"/>
                </a:lnTo>
                <a:lnTo>
                  <a:pt x="5283" y="288"/>
                </a:lnTo>
                <a:lnTo>
                  <a:pt x="5283" y="287"/>
                </a:lnTo>
                <a:lnTo>
                  <a:pt x="5283" y="278"/>
                </a:lnTo>
                <a:lnTo>
                  <a:pt x="5284" y="285"/>
                </a:lnTo>
                <a:lnTo>
                  <a:pt x="5284" y="266"/>
                </a:lnTo>
                <a:lnTo>
                  <a:pt x="5284" y="263"/>
                </a:lnTo>
                <a:lnTo>
                  <a:pt x="5284" y="280"/>
                </a:lnTo>
                <a:lnTo>
                  <a:pt x="5285" y="281"/>
                </a:lnTo>
                <a:lnTo>
                  <a:pt x="5285" y="272"/>
                </a:lnTo>
                <a:lnTo>
                  <a:pt x="5286" y="259"/>
                </a:lnTo>
                <a:lnTo>
                  <a:pt x="5286" y="252"/>
                </a:lnTo>
                <a:lnTo>
                  <a:pt x="5286" y="256"/>
                </a:lnTo>
                <a:lnTo>
                  <a:pt x="5286" y="251"/>
                </a:lnTo>
                <a:lnTo>
                  <a:pt x="5287" y="242"/>
                </a:lnTo>
                <a:lnTo>
                  <a:pt x="5287" y="241"/>
                </a:lnTo>
                <a:lnTo>
                  <a:pt x="5287" y="251"/>
                </a:lnTo>
                <a:lnTo>
                  <a:pt x="5287" y="262"/>
                </a:lnTo>
                <a:lnTo>
                  <a:pt x="5288" y="252"/>
                </a:lnTo>
                <a:lnTo>
                  <a:pt x="5288" y="264"/>
                </a:lnTo>
                <a:lnTo>
                  <a:pt x="5288" y="252"/>
                </a:lnTo>
                <a:lnTo>
                  <a:pt x="5289" y="255"/>
                </a:lnTo>
                <a:lnTo>
                  <a:pt x="5289" y="244"/>
                </a:lnTo>
                <a:lnTo>
                  <a:pt x="5289" y="248"/>
                </a:lnTo>
                <a:lnTo>
                  <a:pt x="5290" y="256"/>
                </a:lnTo>
                <a:lnTo>
                  <a:pt x="5290" y="248"/>
                </a:lnTo>
                <a:lnTo>
                  <a:pt x="5290" y="245"/>
                </a:lnTo>
                <a:lnTo>
                  <a:pt x="5291" y="235"/>
                </a:lnTo>
                <a:lnTo>
                  <a:pt x="5291" y="260"/>
                </a:lnTo>
                <a:lnTo>
                  <a:pt x="5291" y="262"/>
                </a:lnTo>
                <a:lnTo>
                  <a:pt x="5291" y="272"/>
                </a:lnTo>
                <a:lnTo>
                  <a:pt x="5292" y="268"/>
                </a:lnTo>
                <a:lnTo>
                  <a:pt x="5292" y="278"/>
                </a:lnTo>
                <a:lnTo>
                  <a:pt x="5292" y="259"/>
                </a:lnTo>
                <a:lnTo>
                  <a:pt x="5293" y="265"/>
                </a:lnTo>
                <a:lnTo>
                  <a:pt x="5293" y="279"/>
                </a:lnTo>
                <a:lnTo>
                  <a:pt x="5293" y="278"/>
                </a:lnTo>
                <a:lnTo>
                  <a:pt x="5294" y="260"/>
                </a:lnTo>
                <a:lnTo>
                  <a:pt x="5294" y="268"/>
                </a:lnTo>
                <a:lnTo>
                  <a:pt x="5294" y="285"/>
                </a:lnTo>
                <a:lnTo>
                  <a:pt x="5295" y="250"/>
                </a:lnTo>
                <a:lnTo>
                  <a:pt x="5295" y="268"/>
                </a:lnTo>
                <a:lnTo>
                  <a:pt x="5295" y="254"/>
                </a:lnTo>
                <a:lnTo>
                  <a:pt x="5295" y="297"/>
                </a:lnTo>
                <a:lnTo>
                  <a:pt x="5296" y="289"/>
                </a:lnTo>
                <a:lnTo>
                  <a:pt x="5296" y="285"/>
                </a:lnTo>
                <a:lnTo>
                  <a:pt x="5297" y="266"/>
                </a:lnTo>
                <a:lnTo>
                  <a:pt x="5297" y="262"/>
                </a:lnTo>
                <a:lnTo>
                  <a:pt x="5297" y="276"/>
                </a:lnTo>
                <a:lnTo>
                  <a:pt x="5297" y="277"/>
                </a:lnTo>
                <a:lnTo>
                  <a:pt x="5298" y="271"/>
                </a:lnTo>
                <a:lnTo>
                  <a:pt x="5298" y="275"/>
                </a:lnTo>
                <a:lnTo>
                  <a:pt x="5298" y="268"/>
                </a:lnTo>
                <a:lnTo>
                  <a:pt x="5298" y="267"/>
                </a:lnTo>
                <a:lnTo>
                  <a:pt x="5299" y="270"/>
                </a:lnTo>
                <a:lnTo>
                  <a:pt x="5299" y="277"/>
                </a:lnTo>
                <a:lnTo>
                  <a:pt x="5299" y="280"/>
                </a:lnTo>
                <a:lnTo>
                  <a:pt x="5300" y="288"/>
                </a:lnTo>
                <a:lnTo>
                  <a:pt x="5300" y="302"/>
                </a:lnTo>
                <a:lnTo>
                  <a:pt x="5300" y="282"/>
                </a:lnTo>
                <a:lnTo>
                  <a:pt x="5301" y="298"/>
                </a:lnTo>
                <a:lnTo>
                  <a:pt x="5301" y="292"/>
                </a:lnTo>
                <a:lnTo>
                  <a:pt x="5301" y="305"/>
                </a:lnTo>
                <a:lnTo>
                  <a:pt x="5302" y="305"/>
                </a:lnTo>
                <a:lnTo>
                  <a:pt x="5302" y="301"/>
                </a:lnTo>
                <a:lnTo>
                  <a:pt x="5302" y="297"/>
                </a:lnTo>
                <a:lnTo>
                  <a:pt x="5302" y="278"/>
                </a:lnTo>
                <a:lnTo>
                  <a:pt x="5303" y="291"/>
                </a:lnTo>
                <a:lnTo>
                  <a:pt x="5303" y="297"/>
                </a:lnTo>
                <a:lnTo>
                  <a:pt x="5303" y="285"/>
                </a:lnTo>
                <a:lnTo>
                  <a:pt x="5304" y="273"/>
                </a:lnTo>
                <a:lnTo>
                  <a:pt x="5304" y="273"/>
                </a:lnTo>
                <a:lnTo>
                  <a:pt x="5304" y="264"/>
                </a:lnTo>
                <a:lnTo>
                  <a:pt x="5305" y="269"/>
                </a:lnTo>
                <a:lnTo>
                  <a:pt x="5305" y="273"/>
                </a:lnTo>
                <a:lnTo>
                  <a:pt x="5305" y="315"/>
                </a:lnTo>
                <a:lnTo>
                  <a:pt x="5306" y="298"/>
                </a:lnTo>
                <a:lnTo>
                  <a:pt x="5306" y="297"/>
                </a:lnTo>
                <a:lnTo>
                  <a:pt x="5306" y="286"/>
                </a:lnTo>
                <a:lnTo>
                  <a:pt x="5306" y="299"/>
                </a:lnTo>
                <a:lnTo>
                  <a:pt x="5307" y="304"/>
                </a:lnTo>
                <a:lnTo>
                  <a:pt x="5307" y="293"/>
                </a:lnTo>
                <a:lnTo>
                  <a:pt x="5308" y="300"/>
                </a:lnTo>
                <a:lnTo>
                  <a:pt x="5308" y="279"/>
                </a:lnTo>
                <a:lnTo>
                  <a:pt x="5308" y="285"/>
                </a:lnTo>
                <a:lnTo>
                  <a:pt x="5308" y="284"/>
                </a:lnTo>
                <a:lnTo>
                  <a:pt x="5309" y="286"/>
                </a:lnTo>
                <a:lnTo>
                  <a:pt x="5309" y="298"/>
                </a:lnTo>
                <a:lnTo>
                  <a:pt x="5309" y="255"/>
                </a:lnTo>
                <a:lnTo>
                  <a:pt x="5310" y="264"/>
                </a:lnTo>
                <a:lnTo>
                  <a:pt x="5310" y="286"/>
                </a:lnTo>
                <a:lnTo>
                  <a:pt x="5310" y="270"/>
                </a:lnTo>
                <a:lnTo>
                  <a:pt x="5310" y="278"/>
                </a:lnTo>
                <a:lnTo>
                  <a:pt x="5311" y="308"/>
                </a:lnTo>
                <a:lnTo>
                  <a:pt x="5311" y="306"/>
                </a:lnTo>
                <a:lnTo>
                  <a:pt x="5312" y="308"/>
                </a:lnTo>
                <a:lnTo>
                  <a:pt x="5312" y="304"/>
                </a:lnTo>
                <a:lnTo>
                  <a:pt x="5312" y="310"/>
                </a:lnTo>
                <a:lnTo>
                  <a:pt x="5312" y="310"/>
                </a:lnTo>
                <a:lnTo>
                  <a:pt x="5313" y="320"/>
                </a:lnTo>
                <a:lnTo>
                  <a:pt x="5313" y="308"/>
                </a:lnTo>
                <a:lnTo>
                  <a:pt x="5313" y="299"/>
                </a:lnTo>
                <a:lnTo>
                  <a:pt x="5313" y="317"/>
                </a:lnTo>
                <a:lnTo>
                  <a:pt x="5314" y="304"/>
                </a:lnTo>
                <a:lnTo>
                  <a:pt x="5314" y="309"/>
                </a:lnTo>
                <a:lnTo>
                  <a:pt x="5314" y="331"/>
                </a:lnTo>
                <a:lnTo>
                  <a:pt x="5315" y="304"/>
                </a:lnTo>
                <a:lnTo>
                  <a:pt x="5315" y="305"/>
                </a:lnTo>
                <a:lnTo>
                  <a:pt x="5315" y="315"/>
                </a:lnTo>
                <a:lnTo>
                  <a:pt x="5316" y="305"/>
                </a:lnTo>
                <a:lnTo>
                  <a:pt x="5316" y="300"/>
                </a:lnTo>
                <a:lnTo>
                  <a:pt x="5316" y="297"/>
                </a:lnTo>
                <a:lnTo>
                  <a:pt x="5317" y="289"/>
                </a:lnTo>
                <a:lnTo>
                  <a:pt x="5317" y="289"/>
                </a:lnTo>
                <a:lnTo>
                  <a:pt x="5317" y="289"/>
                </a:lnTo>
                <a:lnTo>
                  <a:pt x="5317" y="292"/>
                </a:lnTo>
                <a:lnTo>
                  <a:pt x="5318" y="294"/>
                </a:lnTo>
                <a:lnTo>
                  <a:pt x="5318" y="295"/>
                </a:lnTo>
                <a:lnTo>
                  <a:pt x="5319" y="317"/>
                </a:lnTo>
                <a:lnTo>
                  <a:pt x="5319" y="285"/>
                </a:lnTo>
                <a:lnTo>
                  <a:pt x="5319" y="301"/>
                </a:lnTo>
                <a:lnTo>
                  <a:pt x="5319" y="282"/>
                </a:lnTo>
                <a:lnTo>
                  <a:pt x="5320" y="307"/>
                </a:lnTo>
                <a:lnTo>
                  <a:pt x="5320" y="306"/>
                </a:lnTo>
                <a:lnTo>
                  <a:pt x="5320" y="287"/>
                </a:lnTo>
                <a:lnTo>
                  <a:pt x="5321" y="298"/>
                </a:lnTo>
                <a:lnTo>
                  <a:pt x="5321" y="292"/>
                </a:lnTo>
                <a:lnTo>
                  <a:pt x="5321" y="308"/>
                </a:lnTo>
                <a:lnTo>
                  <a:pt x="5321" y="301"/>
                </a:lnTo>
                <a:lnTo>
                  <a:pt x="5322" y="283"/>
                </a:lnTo>
                <a:lnTo>
                  <a:pt x="5322" y="293"/>
                </a:lnTo>
                <a:lnTo>
                  <a:pt x="5323" y="284"/>
                </a:lnTo>
                <a:lnTo>
                  <a:pt x="5323" y="293"/>
                </a:lnTo>
                <a:lnTo>
                  <a:pt x="5323" y="298"/>
                </a:lnTo>
                <a:lnTo>
                  <a:pt x="5323" y="296"/>
                </a:lnTo>
                <a:lnTo>
                  <a:pt x="5324" y="289"/>
                </a:lnTo>
                <a:lnTo>
                  <a:pt x="5324" y="280"/>
                </a:lnTo>
                <a:lnTo>
                  <a:pt x="5324" y="302"/>
                </a:lnTo>
                <a:lnTo>
                  <a:pt x="5325" y="319"/>
                </a:lnTo>
                <a:lnTo>
                  <a:pt x="5325" y="287"/>
                </a:lnTo>
                <a:lnTo>
                  <a:pt x="5325" y="276"/>
                </a:lnTo>
                <a:lnTo>
                  <a:pt x="5326" y="256"/>
                </a:lnTo>
                <a:lnTo>
                  <a:pt x="5326" y="230"/>
                </a:lnTo>
                <a:lnTo>
                  <a:pt x="5326" y="244"/>
                </a:lnTo>
                <a:lnTo>
                  <a:pt x="5327" y="267"/>
                </a:lnTo>
                <a:lnTo>
                  <a:pt x="5327" y="292"/>
                </a:lnTo>
                <a:lnTo>
                  <a:pt x="5327" y="281"/>
                </a:lnTo>
                <a:lnTo>
                  <a:pt x="5327" y="283"/>
                </a:lnTo>
                <a:lnTo>
                  <a:pt x="5328" y="293"/>
                </a:lnTo>
                <a:lnTo>
                  <a:pt x="5328" y="291"/>
                </a:lnTo>
                <a:lnTo>
                  <a:pt x="5328" y="297"/>
                </a:lnTo>
                <a:lnTo>
                  <a:pt x="5328" y="287"/>
                </a:lnTo>
                <a:lnTo>
                  <a:pt x="5329" y="279"/>
                </a:lnTo>
                <a:lnTo>
                  <a:pt x="5329" y="291"/>
                </a:lnTo>
                <a:lnTo>
                  <a:pt x="5330" y="295"/>
                </a:lnTo>
                <a:lnTo>
                  <a:pt x="5330" y="306"/>
                </a:lnTo>
                <a:lnTo>
                  <a:pt x="5330" y="305"/>
                </a:lnTo>
                <a:lnTo>
                  <a:pt x="5330" y="299"/>
                </a:lnTo>
                <a:lnTo>
                  <a:pt x="5331" y="302"/>
                </a:lnTo>
                <a:lnTo>
                  <a:pt x="5331" y="297"/>
                </a:lnTo>
                <a:lnTo>
                  <a:pt x="5331" y="297"/>
                </a:lnTo>
                <a:lnTo>
                  <a:pt x="5332" y="290"/>
                </a:lnTo>
                <a:lnTo>
                  <a:pt x="5332" y="295"/>
                </a:lnTo>
                <a:lnTo>
                  <a:pt x="5332" y="287"/>
                </a:lnTo>
                <a:lnTo>
                  <a:pt x="5332" y="283"/>
                </a:lnTo>
                <a:lnTo>
                  <a:pt x="5333" y="296"/>
                </a:lnTo>
                <a:lnTo>
                  <a:pt x="5333" y="279"/>
                </a:lnTo>
                <a:lnTo>
                  <a:pt x="5334" y="321"/>
                </a:lnTo>
                <a:lnTo>
                  <a:pt x="5334" y="302"/>
                </a:lnTo>
                <a:lnTo>
                  <a:pt x="5334" y="303"/>
                </a:lnTo>
                <a:lnTo>
                  <a:pt x="5334" y="302"/>
                </a:lnTo>
                <a:lnTo>
                  <a:pt x="5335" y="293"/>
                </a:lnTo>
                <a:lnTo>
                  <a:pt x="5335" y="298"/>
                </a:lnTo>
                <a:lnTo>
                  <a:pt x="5335" y="313"/>
                </a:lnTo>
                <a:lnTo>
                  <a:pt x="5336" y="306"/>
                </a:lnTo>
                <a:lnTo>
                  <a:pt x="5336" y="296"/>
                </a:lnTo>
                <a:lnTo>
                  <a:pt x="5336" y="307"/>
                </a:lnTo>
                <a:lnTo>
                  <a:pt x="5337" y="290"/>
                </a:lnTo>
                <a:lnTo>
                  <a:pt x="5337" y="290"/>
                </a:lnTo>
                <a:lnTo>
                  <a:pt x="5337" y="285"/>
                </a:lnTo>
                <a:lnTo>
                  <a:pt x="5338" y="296"/>
                </a:lnTo>
                <a:lnTo>
                  <a:pt x="5338" y="273"/>
                </a:lnTo>
                <a:lnTo>
                  <a:pt x="5338" y="261"/>
                </a:lnTo>
                <a:lnTo>
                  <a:pt x="5338" y="256"/>
                </a:lnTo>
                <a:lnTo>
                  <a:pt x="5339" y="273"/>
                </a:lnTo>
                <a:lnTo>
                  <a:pt x="5339" y="290"/>
                </a:lnTo>
                <a:lnTo>
                  <a:pt x="5339" y="291"/>
                </a:lnTo>
                <a:lnTo>
                  <a:pt x="5339" y="289"/>
                </a:lnTo>
                <a:lnTo>
                  <a:pt x="5340" y="303"/>
                </a:lnTo>
                <a:lnTo>
                  <a:pt x="5340" y="297"/>
                </a:lnTo>
                <a:lnTo>
                  <a:pt x="5341" y="285"/>
                </a:lnTo>
                <a:lnTo>
                  <a:pt x="5341" y="260"/>
                </a:lnTo>
                <a:lnTo>
                  <a:pt x="5341" y="254"/>
                </a:lnTo>
                <a:lnTo>
                  <a:pt x="5341" y="257"/>
                </a:lnTo>
                <a:lnTo>
                  <a:pt x="5342" y="258"/>
                </a:lnTo>
                <a:lnTo>
                  <a:pt x="5342" y="255"/>
                </a:lnTo>
                <a:lnTo>
                  <a:pt x="5342" y="267"/>
                </a:lnTo>
                <a:lnTo>
                  <a:pt x="5343" y="283"/>
                </a:lnTo>
                <a:lnTo>
                  <a:pt x="5343" y="274"/>
                </a:lnTo>
                <a:lnTo>
                  <a:pt x="5343" y="278"/>
                </a:lnTo>
                <a:lnTo>
                  <a:pt x="5343" y="295"/>
                </a:lnTo>
                <a:lnTo>
                  <a:pt x="5344" y="303"/>
                </a:lnTo>
                <a:lnTo>
                  <a:pt x="5344" y="297"/>
                </a:lnTo>
                <a:lnTo>
                  <a:pt x="5345" y="291"/>
                </a:lnTo>
                <a:lnTo>
                  <a:pt x="5345" y="290"/>
                </a:lnTo>
                <a:lnTo>
                  <a:pt x="5345" y="284"/>
                </a:lnTo>
                <a:lnTo>
                  <a:pt x="5345" y="270"/>
                </a:lnTo>
                <a:lnTo>
                  <a:pt x="5346" y="260"/>
                </a:lnTo>
                <a:lnTo>
                  <a:pt x="5346" y="290"/>
                </a:lnTo>
                <a:lnTo>
                  <a:pt x="5346" y="286"/>
                </a:lnTo>
                <a:lnTo>
                  <a:pt x="5347" y="273"/>
                </a:lnTo>
                <a:lnTo>
                  <a:pt x="5347" y="267"/>
                </a:lnTo>
                <a:lnTo>
                  <a:pt x="5347" y="258"/>
                </a:lnTo>
                <a:lnTo>
                  <a:pt x="5348" y="253"/>
                </a:lnTo>
                <a:lnTo>
                  <a:pt x="5348" y="247"/>
                </a:lnTo>
                <a:lnTo>
                  <a:pt x="5348" y="267"/>
                </a:lnTo>
                <a:lnTo>
                  <a:pt x="5349" y="262"/>
                </a:lnTo>
                <a:lnTo>
                  <a:pt x="5349" y="271"/>
                </a:lnTo>
                <a:lnTo>
                  <a:pt x="5349" y="265"/>
                </a:lnTo>
                <a:lnTo>
                  <a:pt x="5349" y="251"/>
                </a:lnTo>
                <a:lnTo>
                  <a:pt x="5350" y="262"/>
                </a:lnTo>
                <a:lnTo>
                  <a:pt x="5350" y="226"/>
                </a:lnTo>
                <a:lnTo>
                  <a:pt x="5350" y="246"/>
                </a:lnTo>
                <a:lnTo>
                  <a:pt x="5351" y="251"/>
                </a:lnTo>
                <a:lnTo>
                  <a:pt x="5351" y="260"/>
                </a:lnTo>
                <a:lnTo>
                  <a:pt x="5351" y="264"/>
                </a:lnTo>
                <a:lnTo>
                  <a:pt x="5352" y="253"/>
                </a:lnTo>
                <a:lnTo>
                  <a:pt x="5352" y="240"/>
                </a:lnTo>
                <a:lnTo>
                  <a:pt x="5352" y="255"/>
                </a:lnTo>
                <a:lnTo>
                  <a:pt x="5353" y="262"/>
                </a:lnTo>
                <a:lnTo>
                  <a:pt x="5353" y="248"/>
                </a:lnTo>
                <a:lnTo>
                  <a:pt x="5353" y="244"/>
                </a:lnTo>
                <a:lnTo>
                  <a:pt x="5353" y="258"/>
                </a:lnTo>
                <a:lnTo>
                  <a:pt x="5354" y="273"/>
                </a:lnTo>
                <a:lnTo>
                  <a:pt x="5354" y="262"/>
                </a:lnTo>
                <a:lnTo>
                  <a:pt x="5354" y="254"/>
                </a:lnTo>
                <a:lnTo>
                  <a:pt x="5354" y="268"/>
                </a:lnTo>
                <a:lnTo>
                  <a:pt x="5355" y="276"/>
                </a:lnTo>
                <a:lnTo>
                  <a:pt x="5355" y="276"/>
                </a:lnTo>
                <a:lnTo>
                  <a:pt x="5356" y="272"/>
                </a:lnTo>
                <a:lnTo>
                  <a:pt x="5356" y="254"/>
                </a:lnTo>
                <a:lnTo>
                  <a:pt x="5356" y="262"/>
                </a:lnTo>
                <a:lnTo>
                  <a:pt x="5356" y="252"/>
                </a:lnTo>
                <a:lnTo>
                  <a:pt x="5357" y="253"/>
                </a:lnTo>
                <a:lnTo>
                  <a:pt x="5357" y="290"/>
                </a:lnTo>
                <a:lnTo>
                  <a:pt x="5357" y="325"/>
                </a:lnTo>
                <a:lnTo>
                  <a:pt x="5358" y="281"/>
                </a:lnTo>
                <a:lnTo>
                  <a:pt x="5358" y="289"/>
                </a:lnTo>
                <a:lnTo>
                  <a:pt x="5358" y="288"/>
                </a:lnTo>
                <a:lnTo>
                  <a:pt x="5359" y="252"/>
                </a:lnTo>
                <a:lnTo>
                  <a:pt x="5359" y="256"/>
                </a:lnTo>
                <a:lnTo>
                  <a:pt x="5359" y="255"/>
                </a:lnTo>
                <a:lnTo>
                  <a:pt x="5360" y="239"/>
                </a:lnTo>
                <a:lnTo>
                  <a:pt x="5360" y="236"/>
                </a:lnTo>
                <a:lnTo>
                  <a:pt x="5360" y="248"/>
                </a:lnTo>
                <a:lnTo>
                  <a:pt x="5360" y="227"/>
                </a:lnTo>
                <a:lnTo>
                  <a:pt x="5361" y="237"/>
                </a:lnTo>
                <a:lnTo>
                  <a:pt x="5361" y="240"/>
                </a:lnTo>
                <a:lnTo>
                  <a:pt x="5361" y="245"/>
                </a:lnTo>
                <a:lnTo>
                  <a:pt x="5362" y="244"/>
                </a:lnTo>
                <a:lnTo>
                  <a:pt x="5362" y="259"/>
                </a:lnTo>
                <a:lnTo>
                  <a:pt x="5362" y="226"/>
                </a:lnTo>
                <a:lnTo>
                  <a:pt x="5363" y="208"/>
                </a:lnTo>
                <a:lnTo>
                  <a:pt x="5363" y="237"/>
                </a:lnTo>
                <a:lnTo>
                  <a:pt x="5363" y="268"/>
                </a:lnTo>
                <a:lnTo>
                  <a:pt x="5364" y="253"/>
                </a:lnTo>
                <a:lnTo>
                  <a:pt x="5364" y="260"/>
                </a:lnTo>
                <a:lnTo>
                  <a:pt x="5364" y="229"/>
                </a:lnTo>
                <a:lnTo>
                  <a:pt x="5364" y="260"/>
                </a:lnTo>
                <a:lnTo>
                  <a:pt x="5365" y="260"/>
                </a:lnTo>
                <a:lnTo>
                  <a:pt x="5365" y="254"/>
                </a:lnTo>
                <a:lnTo>
                  <a:pt x="5365" y="258"/>
                </a:lnTo>
                <a:lnTo>
                  <a:pt x="5366" y="259"/>
                </a:lnTo>
                <a:lnTo>
                  <a:pt x="5366" y="249"/>
                </a:lnTo>
                <a:lnTo>
                  <a:pt x="5366" y="243"/>
                </a:lnTo>
                <a:lnTo>
                  <a:pt x="5367" y="249"/>
                </a:lnTo>
                <a:lnTo>
                  <a:pt x="5367" y="243"/>
                </a:lnTo>
                <a:lnTo>
                  <a:pt x="5367" y="237"/>
                </a:lnTo>
                <a:lnTo>
                  <a:pt x="5368" y="251"/>
                </a:lnTo>
                <a:lnTo>
                  <a:pt x="5368" y="244"/>
                </a:lnTo>
                <a:lnTo>
                  <a:pt x="5368" y="220"/>
                </a:lnTo>
                <a:lnTo>
                  <a:pt x="5368" y="255"/>
                </a:lnTo>
                <a:lnTo>
                  <a:pt x="5369" y="265"/>
                </a:lnTo>
                <a:lnTo>
                  <a:pt x="5369" y="255"/>
                </a:lnTo>
                <a:lnTo>
                  <a:pt x="5370" y="223"/>
                </a:lnTo>
                <a:lnTo>
                  <a:pt x="5370" y="240"/>
                </a:lnTo>
                <a:lnTo>
                  <a:pt x="5370" y="233"/>
                </a:lnTo>
                <a:lnTo>
                  <a:pt x="5370" y="246"/>
                </a:lnTo>
                <a:lnTo>
                  <a:pt x="5371" y="257"/>
                </a:lnTo>
                <a:lnTo>
                  <a:pt x="5371" y="237"/>
                </a:lnTo>
                <a:lnTo>
                  <a:pt x="5371" y="258"/>
                </a:lnTo>
                <a:lnTo>
                  <a:pt x="5371" y="253"/>
                </a:lnTo>
                <a:lnTo>
                  <a:pt x="5372" y="248"/>
                </a:lnTo>
                <a:lnTo>
                  <a:pt x="5372" y="249"/>
                </a:lnTo>
                <a:lnTo>
                  <a:pt x="5372" y="250"/>
                </a:lnTo>
                <a:lnTo>
                  <a:pt x="5373" y="241"/>
                </a:lnTo>
                <a:lnTo>
                  <a:pt x="5373" y="254"/>
                </a:lnTo>
                <a:lnTo>
                  <a:pt x="5373" y="259"/>
                </a:lnTo>
                <a:lnTo>
                  <a:pt x="5374" y="283"/>
                </a:lnTo>
                <a:lnTo>
                  <a:pt x="5374" y="305"/>
                </a:lnTo>
                <a:lnTo>
                  <a:pt x="5374" y="274"/>
                </a:lnTo>
                <a:lnTo>
                  <a:pt x="5375" y="250"/>
                </a:lnTo>
                <a:lnTo>
                  <a:pt x="5375" y="258"/>
                </a:lnTo>
                <a:lnTo>
                  <a:pt x="5375" y="242"/>
                </a:lnTo>
                <a:lnTo>
                  <a:pt x="5375" y="244"/>
                </a:lnTo>
                <a:lnTo>
                  <a:pt x="5376" y="240"/>
                </a:lnTo>
                <a:lnTo>
                  <a:pt x="5376" y="242"/>
                </a:lnTo>
                <a:lnTo>
                  <a:pt x="5376" y="260"/>
                </a:lnTo>
                <a:lnTo>
                  <a:pt x="5377" y="256"/>
                </a:lnTo>
                <a:lnTo>
                  <a:pt x="5377" y="258"/>
                </a:lnTo>
                <a:lnTo>
                  <a:pt x="5377" y="264"/>
                </a:lnTo>
                <a:lnTo>
                  <a:pt x="5378" y="256"/>
                </a:lnTo>
                <a:lnTo>
                  <a:pt x="5378" y="252"/>
                </a:lnTo>
                <a:lnTo>
                  <a:pt x="5378" y="266"/>
                </a:lnTo>
                <a:lnTo>
                  <a:pt x="5379" y="294"/>
                </a:lnTo>
                <a:lnTo>
                  <a:pt x="5379" y="288"/>
                </a:lnTo>
                <a:lnTo>
                  <a:pt x="5379" y="284"/>
                </a:lnTo>
                <a:lnTo>
                  <a:pt x="5379" y="263"/>
                </a:lnTo>
                <a:lnTo>
                  <a:pt x="5380" y="289"/>
                </a:lnTo>
                <a:lnTo>
                  <a:pt x="5380" y="273"/>
                </a:lnTo>
                <a:lnTo>
                  <a:pt x="5381" y="270"/>
                </a:lnTo>
                <a:lnTo>
                  <a:pt x="5381" y="262"/>
                </a:lnTo>
                <a:lnTo>
                  <a:pt x="5381" y="266"/>
                </a:lnTo>
                <a:lnTo>
                  <a:pt x="5381" y="263"/>
                </a:lnTo>
                <a:lnTo>
                  <a:pt x="5382" y="249"/>
                </a:lnTo>
                <a:lnTo>
                  <a:pt x="5382" y="238"/>
                </a:lnTo>
                <a:lnTo>
                  <a:pt x="5382" y="261"/>
                </a:lnTo>
                <a:lnTo>
                  <a:pt x="5382" y="236"/>
                </a:lnTo>
                <a:lnTo>
                  <a:pt x="5383" y="246"/>
                </a:lnTo>
                <a:lnTo>
                  <a:pt x="5383" y="256"/>
                </a:lnTo>
                <a:lnTo>
                  <a:pt x="5383" y="258"/>
                </a:lnTo>
                <a:lnTo>
                  <a:pt x="5384" y="276"/>
                </a:lnTo>
                <a:lnTo>
                  <a:pt x="5384" y="258"/>
                </a:lnTo>
                <a:lnTo>
                  <a:pt x="5384" y="264"/>
                </a:lnTo>
                <a:lnTo>
                  <a:pt x="5385" y="272"/>
                </a:lnTo>
                <a:lnTo>
                  <a:pt x="5385" y="236"/>
                </a:lnTo>
                <a:lnTo>
                  <a:pt x="5385" y="266"/>
                </a:lnTo>
                <a:lnTo>
                  <a:pt x="5386" y="268"/>
                </a:lnTo>
                <a:lnTo>
                  <a:pt x="5386" y="270"/>
                </a:lnTo>
                <a:lnTo>
                  <a:pt x="5386" y="275"/>
                </a:lnTo>
                <a:lnTo>
                  <a:pt x="5386" y="288"/>
                </a:lnTo>
                <a:lnTo>
                  <a:pt x="5387" y="266"/>
                </a:lnTo>
                <a:lnTo>
                  <a:pt x="5387" y="290"/>
                </a:lnTo>
                <a:lnTo>
                  <a:pt x="5387" y="276"/>
                </a:lnTo>
                <a:lnTo>
                  <a:pt x="5388" y="271"/>
                </a:lnTo>
                <a:lnTo>
                  <a:pt x="5388" y="245"/>
                </a:lnTo>
                <a:lnTo>
                  <a:pt x="5388" y="259"/>
                </a:lnTo>
                <a:lnTo>
                  <a:pt x="5389" y="278"/>
                </a:lnTo>
                <a:lnTo>
                  <a:pt x="5389" y="261"/>
                </a:lnTo>
                <a:lnTo>
                  <a:pt x="5389" y="252"/>
                </a:lnTo>
                <a:lnTo>
                  <a:pt x="5390" y="254"/>
                </a:lnTo>
                <a:lnTo>
                  <a:pt x="5390" y="242"/>
                </a:lnTo>
                <a:lnTo>
                  <a:pt x="5390" y="258"/>
                </a:lnTo>
                <a:lnTo>
                  <a:pt x="5390" y="240"/>
                </a:lnTo>
                <a:lnTo>
                  <a:pt x="5391" y="235"/>
                </a:lnTo>
                <a:lnTo>
                  <a:pt x="5391" y="226"/>
                </a:lnTo>
                <a:lnTo>
                  <a:pt x="5392" y="243"/>
                </a:lnTo>
                <a:lnTo>
                  <a:pt x="5392" y="250"/>
                </a:lnTo>
                <a:lnTo>
                  <a:pt x="5392" y="284"/>
                </a:lnTo>
                <a:lnTo>
                  <a:pt x="5392" y="268"/>
                </a:lnTo>
                <a:lnTo>
                  <a:pt x="5393" y="278"/>
                </a:lnTo>
                <a:lnTo>
                  <a:pt x="5393" y="271"/>
                </a:lnTo>
                <a:lnTo>
                  <a:pt x="5393" y="255"/>
                </a:lnTo>
                <a:lnTo>
                  <a:pt x="5394" y="231"/>
                </a:lnTo>
                <a:lnTo>
                  <a:pt x="5394" y="235"/>
                </a:lnTo>
                <a:lnTo>
                  <a:pt x="5394" y="253"/>
                </a:lnTo>
                <a:lnTo>
                  <a:pt x="5394" y="235"/>
                </a:lnTo>
                <a:lnTo>
                  <a:pt x="5395" y="255"/>
                </a:lnTo>
                <a:lnTo>
                  <a:pt x="5395" y="239"/>
                </a:lnTo>
                <a:lnTo>
                  <a:pt x="5396" y="235"/>
                </a:lnTo>
                <a:lnTo>
                  <a:pt x="5396" y="235"/>
                </a:lnTo>
                <a:lnTo>
                  <a:pt x="5396" y="242"/>
                </a:lnTo>
                <a:lnTo>
                  <a:pt x="5396" y="258"/>
                </a:lnTo>
                <a:lnTo>
                  <a:pt x="5397" y="260"/>
                </a:lnTo>
                <a:lnTo>
                  <a:pt x="5397" y="242"/>
                </a:lnTo>
                <a:lnTo>
                  <a:pt x="5397" y="258"/>
                </a:lnTo>
                <a:lnTo>
                  <a:pt x="5397" y="256"/>
                </a:lnTo>
                <a:lnTo>
                  <a:pt x="5398" y="253"/>
                </a:lnTo>
                <a:lnTo>
                  <a:pt x="5398" y="264"/>
                </a:lnTo>
                <a:lnTo>
                  <a:pt x="5399" y="269"/>
                </a:lnTo>
                <a:lnTo>
                  <a:pt x="5399" y="290"/>
                </a:lnTo>
                <a:lnTo>
                  <a:pt x="5399" y="269"/>
                </a:lnTo>
                <a:lnTo>
                  <a:pt x="5399" y="278"/>
                </a:lnTo>
                <a:lnTo>
                  <a:pt x="5400" y="301"/>
                </a:lnTo>
                <a:lnTo>
                  <a:pt x="5400" y="301"/>
                </a:lnTo>
                <a:lnTo>
                  <a:pt x="5400" y="305"/>
                </a:lnTo>
                <a:lnTo>
                  <a:pt x="5401" y="282"/>
                </a:lnTo>
                <a:lnTo>
                  <a:pt x="5401" y="257"/>
                </a:lnTo>
                <a:lnTo>
                  <a:pt x="5401" y="243"/>
                </a:lnTo>
                <a:lnTo>
                  <a:pt x="5401" y="236"/>
                </a:lnTo>
                <a:lnTo>
                  <a:pt x="5402" y="249"/>
                </a:lnTo>
                <a:lnTo>
                  <a:pt x="5402" y="238"/>
                </a:lnTo>
                <a:lnTo>
                  <a:pt x="5403" y="238"/>
                </a:lnTo>
                <a:lnTo>
                  <a:pt x="5403" y="269"/>
                </a:lnTo>
                <a:lnTo>
                  <a:pt x="5403" y="273"/>
                </a:lnTo>
                <a:lnTo>
                  <a:pt x="5403" y="258"/>
                </a:lnTo>
                <a:lnTo>
                  <a:pt x="5404" y="257"/>
                </a:lnTo>
                <a:lnTo>
                  <a:pt x="5404" y="256"/>
                </a:lnTo>
                <a:lnTo>
                  <a:pt x="5404" y="242"/>
                </a:lnTo>
                <a:lnTo>
                  <a:pt x="5405" y="237"/>
                </a:lnTo>
                <a:lnTo>
                  <a:pt x="5405" y="262"/>
                </a:lnTo>
                <a:lnTo>
                  <a:pt x="5405" y="263"/>
                </a:lnTo>
                <a:lnTo>
                  <a:pt x="5405" y="257"/>
                </a:lnTo>
                <a:lnTo>
                  <a:pt x="5406" y="258"/>
                </a:lnTo>
                <a:lnTo>
                  <a:pt x="5406" y="244"/>
                </a:lnTo>
                <a:lnTo>
                  <a:pt x="5407" y="247"/>
                </a:lnTo>
                <a:lnTo>
                  <a:pt x="5407" y="219"/>
                </a:lnTo>
                <a:lnTo>
                  <a:pt x="5407" y="211"/>
                </a:lnTo>
                <a:lnTo>
                  <a:pt x="5407" y="218"/>
                </a:lnTo>
                <a:lnTo>
                  <a:pt x="5408" y="254"/>
                </a:lnTo>
                <a:lnTo>
                  <a:pt x="5408" y="250"/>
                </a:lnTo>
                <a:lnTo>
                  <a:pt x="5408" y="238"/>
                </a:lnTo>
                <a:lnTo>
                  <a:pt x="5409" y="225"/>
                </a:lnTo>
                <a:lnTo>
                  <a:pt x="5409" y="243"/>
                </a:lnTo>
                <a:lnTo>
                  <a:pt x="5409" y="240"/>
                </a:lnTo>
                <a:lnTo>
                  <a:pt x="5410" y="244"/>
                </a:lnTo>
                <a:lnTo>
                  <a:pt x="5410" y="230"/>
                </a:lnTo>
                <a:lnTo>
                  <a:pt x="5410" y="252"/>
                </a:lnTo>
                <a:lnTo>
                  <a:pt x="5411" y="255"/>
                </a:lnTo>
                <a:lnTo>
                  <a:pt x="5411" y="242"/>
                </a:lnTo>
                <a:lnTo>
                  <a:pt x="5411" y="220"/>
                </a:lnTo>
                <a:lnTo>
                  <a:pt x="5411" y="236"/>
                </a:lnTo>
                <a:lnTo>
                  <a:pt x="5412" y="235"/>
                </a:lnTo>
                <a:lnTo>
                  <a:pt x="5412" y="249"/>
                </a:lnTo>
                <a:lnTo>
                  <a:pt x="5412" y="246"/>
                </a:lnTo>
                <a:lnTo>
                  <a:pt x="5412" y="256"/>
                </a:lnTo>
                <a:lnTo>
                  <a:pt x="5413" y="250"/>
                </a:lnTo>
                <a:lnTo>
                  <a:pt x="5413" y="240"/>
                </a:lnTo>
                <a:lnTo>
                  <a:pt x="5414" y="241"/>
                </a:lnTo>
                <a:lnTo>
                  <a:pt x="5414" y="228"/>
                </a:lnTo>
                <a:lnTo>
                  <a:pt x="5414" y="236"/>
                </a:lnTo>
                <a:lnTo>
                  <a:pt x="5414" y="255"/>
                </a:lnTo>
                <a:lnTo>
                  <a:pt x="5415" y="249"/>
                </a:lnTo>
                <a:lnTo>
                  <a:pt x="5415" y="237"/>
                </a:lnTo>
                <a:lnTo>
                  <a:pt x="5415" y="241"/>
                </a:lnTo>
                <a:lnTo>
                  <a:pt x="5416" y="210"/>
                </a:lnTo>
                <a:lnTo>
                  <a:pt x="5416" y="205"/>
                </a:lnTo>
                <a:lnTo>
                  <a:pt x="5416" y="218"/>
                </a:lnTo>
                <a:lnTo>
                  <a:pt x="5416" y="209"/>
                </a:lnTo>
                <a:lnTo>
                  <a:pt x="5417" y="227"/>
                </a:lnTo>
                <a:lnTo>
                  <a:pt x="5417" y="212"/>
                </a:lnTo>
                <a:lnTo>
                  <a:pt x="5418" y="226"/>
                </a:lnTo>
                <a:lnTo>
                  <a:pt x="5418" y="241"/>
                </a:lnTo>
                <a:lnTo>
                  <a:pt x="5418" y="252"/>
                </a:lnTo>
                <a:lnTo>
                  <a:pt x="5418" y="220"/>
                </a:lnTo>
                <a:lnTo>
                  <a:pt x="5419" y="221"/>
                </a:lnTo>
                <a:lnTo>
                  <a:pt x="5419" y="217"/>
                </a:lnTo>
                <a:lnTo>
                  <a:pt x="5419" y="242"/>
                </a:lnTo>
                <a:lnTo>
                  <a:pt x="5420" y="250"/>
                </a:lnTo>
                <a:lnTo>
                  <a:pt x="5420" y="226"/>
                </a:lnTo>
                <a:lnTo>
                  <a:pt x="5420" y="270"/>
                </a:lnTo>
                <a:lnTo>
                  <a:pt x="5421" y="272"/>
                </a:lnTo>
                <a:lnTo>
                  <a:pt x="5421" y="283"/>
                </a:lnTo>
                <a:lnTo>
                  <a:pt x="5421" y="296"/>
                </a:lnTo>
                <a:lnTo>
                  <a:pt x="5422" y="296"/>
                </a:lnTo>
                <a:lnTo>
                  <a:pt x="5422" y="297"/>
                </a:lnTo>
                <a:lnTo>
                  <a:pt x="5422" y="309"/>
                </a:lnTo>
                <a:lnTo>
                  <a:pt x="5422" y="291"/>
                </a:lnTo>
                <a:lnTo>
                  <a:pt x="5423" y="295"/>
                </a:lnTo>
                <a:lnTo>
                  <a:pt x="5423" y="269"/>
                </a:lnTo>
                <a:lnTo>
                  <a:pt x="5423" y="260"/>
                </a:lnTo>
                <a:lnTo>
                  <a:pt x="5423" y="256"/>
                </a:lnTo>
                <a:lnTo>
                  <a:pt x="5424" y="255"/>
                </a:lnTo>
                <a:lnTo>
                  <a:pt x="5424" y="263"/>
                </a:lnTo>
                <a:lnTo>
                  <a:pt x="5425" y="271"/>
                </a:lnTo>
                <a:lnTo>
                  <a:pt x="5425" y="283"/>
                </a:lnTo>
                <a:lnTo>
                  <a:pt x="5425" y="267"/>
                </a:lnTo>
                <a:lnTo>
                  <a:pt x="5425" y="268"/>
                </a:lnTo>
                <a:lnTo>
                  <a:pt x="5426" y="247"/>
                </a:lnTo>
                <a:lnTo>
                  <a:pt x="5426" y="263"/>
                </a:lnTo>
                <a:lnTo>
                  <a:pt x="5426" y="272"/>
                </a:lnTo>
                <a:lnTo>
                  <a:pt x="5427" y="271"/>
                </a:lnTo>
                <a:lnTo>
                  <a:pt x="5427" y="274"/>
                </a:lnTo>
                <a:lnTo>
                  <a:pt x="5427" y="284"/>
                </a:lnTo>
                <a:lnTo>
                  <a:pt x="5427" y="266"/>
                </a:lnTo>
                <a:lnTo>
                  <a:pt x="5428" y="260"/>
                </a:lnTo>
                <a:lnTo>
                  <a:pt x="5428" y="266"/>
                </a:lnTo>
                <a:lnTo>
                  <a:pt x="5429" y="262"/>
                </a:lnTo>
                <a:lnTo>
                  <a:pt x="5429" y="252"/>
                </a:lnTo>
                <a:lnTo>
                  <a:pt x="5429" y="258"/>
                </a:lnTo>
                <a:lnTo>
                  <a:pt x="5429" y="246"/>
                </a:lnTo>
                <a:lnTo>
                  <a:pt x="5430" y="276"/>
                </a:lnTo>
                <a:lnTo>
                  <a:pt x="5430" y="284"/>
                </a:lnTo>
                <a:lnTo>
                  <a:pt x="5430" y="263"/>
                </a:lnTo>
                <a:lnTo>
                  <a:pt x="5431" y="262"/>
                </a:lnTo>
                <a:lnTo>
                  <a:pt x="5431" y="272"/>
                </a:lnTo>
                <a:lnTo>
                  <a:pt x="5431" y="276"/>
                </a:lnTo>
                <a:lnTo>
                  <a:pt x="5432" y="264"/>
                </a:lnTo>
                <a:lnTo>
                  <a:pt x="5432" y="273"/>
                </a:lnTo>
                <a:lnTo>
                  <a:pt x="5432" y="291"/>
                </a:lnTo>
                <a:lnTo>
                  <a:pt x="5433" y="274"/>
                </a:lnTo>
                <a:lnTo>
                  <a:pt x="5433" y="275"/>
                </a:lnTo>
                <a:lnTo>
                  <a:pt x="5433" y="286"/>
                </a:lnTo>
                <a:lnTo>
                  <a:pt x="5433" y="281"/>
                </a:lnTo>
                <a:lnTo>
                  <a:pt x="5434" y="279"/>
                </a:lnTo>
                <a:lnTo>
                  <a:pt x="5434" y="284"/>
                </a:lnTo>
                <a:lnTo>
                  <a:pt x="5434" y="255"/>
                </a:lnTo>
                <a:lnTo>
                  <a:pt x="5435" y="266"/>
                </a:lnTo>
                <a:lnTo>
                  <a:pt x="5435" y="297"/>
                </a:lnTo>
                <a:lnTo>
                  <a:pt x="5435" y="270"/>
                </a:lnTo>
                <a:lnTo>
                  <a:pt x="5436" y="277"/>
                </a:lnTo>
                <a:lnTo>
                  <a:pt x="5436" y="256"/>
                </a:lnTo>
                <a:lnTo>
                  <a:pt x="5436" y="237"/>
                </a:lnTo>
                <a:lnTo>
                  <a:pt x="5437" y="249"/>
                </a:lnTo>
                <a:lnTo>
                  <a:pt x="5437" y="231"/>
                </a:lnTo>
                <a:lnTo>
                  <a:pt x="5437" y="225"/>
                </a:lnTo>
                <a:lnTo>
                  <a:pt x="5437" y="222"/>
                </a:lnTo>
                <a:lnTo>
                  <a:pt x="5438" y="247"/>
                </a:lnTo>
                <a:lnTo>
                  <a:pt x="5438" y="247"/>
                </a:lnTo>
                <a:lnTo>
                  <a:pt x="5438" y="249"/>
                </a:lnTo>
                <a:lnTo>
                  <a:pt x="5438" y="258"/>
                </a:lnTo>
                <a:lnTo>
                  <a:pt x="5439" y="270"/>
                </a:lnTo>
                <a:lnTo>
                  <a:pt x="5439" y="266"/>
                </a:lnTo>
                <a:lnTo>
                  <a:pt x="5440" y="269"/>
                </a:lnTo>
                <a:lnTo>
                  <a:pt x="5440" y="242"/>
                </a:lnTo>
                <a:lnTo>
                  <a:pt x="5440" y="232"/>
                </a:lnTo>
                <a:lnTo>
                  <a:pt x="5440" y="254"/>
                </a:lnTo>
                <a:lnTo>
                  <a:pt x="5441" y="241"/>
                </a:lnTo>
                <a:lnTo>
                  <a:pt x="5441" y="228"/>
                </a:lnTo>
                <a:lnTo>
                  <a:pt x="5441" y="235"/>
                </a:lnTo>
                <a:lnTo>
                  <a:pt x="5442" y="249"/>
                </a:lnTo>
                <a:lnTo>
                  <a:pt x="5442" y="257"/>
                </a:lnTo>
                <a:lnTo>
                  <a:pt x="5442" y="245"/>
                </a:lnTo>
                <a:lnTo>
                  <a:pt x="5443" y="257"/>
                </a:lnTo>
                <a:lnTo>
                  <a:pt x="5443" y="222"/>
                </a:lnTo>
                <a:lnTo>
                  <a:pt x="5443" y="237"/>
                </a:lnTo>
                <a:lnTo>
                  <a:pt x="5444" y="242"/>
                </a:lnTo>
                <a:lnTo>
                  <a:pt x="5444" y="251"/>
                </a:lnTo>
                <a:lnTo>
                  <a:pt x="5444" y="243"/>
                </a:lnTo>
                <a:lnTo>
                  <a:pt x="5444" y="230"/>
                </a:lnTo>
                <a:lnTo>
                  <a:pt x="5445" y="224"/>
                </a:lnTo>
                <a:lnTo>
                  <a:pt x="5445" y="254"/>
                </a:lnTo>
                <a:lnTo>
                  <a:pt x="5445" y="254"/>
                </a:lnTo>
                <a:lnTo>
                  <a:pt x="5446" y="239"/>
                </a:lnTo>
                <a:lnTo>
                  <a:pt x="5446" y="237"/>
                </a:lnTo>
                <a:lnTo>
                  <a:pt x="5446" y="252"/>
                </a:lnTo>
                <a:lnTo>
                  <a:pt x="5447" y="222"/>
                </a:lnTo>
                <a:lnTo>
                  <a:pt x="5447" y="222"/>
                </a:lnTo>
                <a:lnTo>
                  <a:pt x="5447" y="231"/>
                </a:lnTo>
                <a:lnTo>
                  <a:pt x="5448" y="244"/>
                </a:lnTo>
                <a:lnTo>
                  <a:pt x="5448" y="259"/>
                </a:lnTo>
                <a:lnTo>
                  <a:pt x="5448" y="259"/>
                </a:lnTo>
                <a:lnTo>
                  <a:pt x="5448" y="256"/>
                </a:lnTo>
                <a:lnTo>
                  <a:pt x="5449" y="244"/>
                </a:lnTo>
                <a:lnTo>
                  <a:pt x="5449" y="249"/>
                </a:lnTo>
                <a:lnTo>
                  <a:pt x="5449" y="228"/>
                </a:lnTo>
                <a:lnTo>
                  <a:pt x="5450" y="252"/>
                </a:lnTo>
                <a:lnTo>
                  <a:pt x="5450" y="270"/>
                </a:lnTo>
                <a:lnTo>
                  <a:pt x="5450" y="245"/>
                </a:lnTo>
                <a:lnTo>
                  <a:pt x="5451" y="239"/>
                </a:lnTo>
                <a:lnTo>
                  <a:pt x="5451" y="256"/>
                </a:lnTo>
                <a:lnTo>
                  <a:pt x="5451" y="237"/>
                </a:lnTo>
                <a:lnTo>
                  <a:pt x="5452" y="232"/>
                </a:lnTo>
                <a:lnTo>
                  <a:pt x="5452" y="248"/>
                </a:lnTo>
                <a:lnTo>
                  <a:pt x="5452" y="255"/>
                </a:lnTo>
                <a:lnTo>
                  <a:pt x="5452" y="259"/>
                </a:lnTo>
                <a:lnTo>
                  <a:pt x="5453" y="237"/>
                </a:lnTo>
                <a:lnTo>
                  <a:pt x="5453" y="207"/>
                </a:lnTo>
                <a:lnTo>
                  <a:pt x="5454" y="208"/>
                </a:lnTo>
                <a:lnTo>
                  <a:pt x="5454" y="220"/>
                </a:lnTo>
                <a:lnTo>
                  <a:pt x="5454" y="212"/>
                </a:lnTo>
                <a:lnTo>
                  <a:pt x="5454" y="224"/>
                </a:lnTo>
                <a:lnTo>
                  <a:pt x="5455" y="201"/>
                </a:lnTo>
                <a:lnTo>
                  <a:pt x="5455" y="225"/>
                </a:lnTo>
                <a:lnTo>
                  <a:pt x="5455" y="202"/>
                </a:lnTo>
                <a:lnTo>
                  <a:pt x="5455" y="237"/>
                </a:lnTo>
                <a:lnTo>
                  <a:pt x="5456" y="241"/>
                </a:lnTo>
                <a:lnTo>
                  <a:pt x="5456" y="238"/>
                </a:lnTo>
                <a:lnTo>
                  <a:pt x="5456" y="255"/>
                </a:lnTo>
                <a:lnTo>
                  <a:pt x="5457" y="279"/>
                </a:lnTo>
                <a:lnTo>
                  <a:pt x="5457" y="281"/>
                </a:lnTo>
                <a:lnTo>
                  <a:pt x="5457" y="285"/>
                </a:lnTo>
                <a:lnTo>
                  <a:pt x="5458" y="302"/>
                </a:lnTo>
                <a:lnTo>
                  <a:pt x="5458" y="277"/>
                </a:lnTo>
                <a:lnTo>
                  <a:pt x="5458" y="262"/>
                </a:lnTo>
                <a:lnTo>
                  <a:pt x="5459" y="275"/>
                </a:lnTo>
                <a:lnTo>
                  <a:pt x="5459" y="267"/>
                </a:lnTo>
                <a:lnTo>
                  <a:pt x="5459" y="263"/>
                </a:lnTo>
                <a:lnTo>
                  <a:pt x="5459" y="262"/>
                </a:lnTo>
                <a:lnTo>
                  <a:pt x="5460" y="273"/>
                </a:lnTo>
                <a:lnTo>
                  <a:pt x="5460" y="279"/>
                </a:lnTo>
                <a:lnTo>
                  <a:pt x="5460" y="279"/>
                </a:lnTo>
                <a:lnTo>
                  <a:pt x="5461" y="272"/>
                </a:lnTo>
                <a:lnTo>
                  <a:pt x="5461" y="250"/>
                </a:lnTo>
                <a:lnTo>
                  <a:pt x="5461" y="259"/>
                </a:lnTo>
                <a:lnTo>
                  <a:pt x="5462" y="260"/>
                </a:lnTo>
                <a:lnTo>
                  <a:pt x="5462" y="302"/>
                </a:lnTo>
                <a:lnTo>
                  <a:pt x="5462" y="293"/>
                </a:lnTo>
                <a:lnTo>
                  <a:pt x="5463" y="273"/>
                </a:lnTo>
                <a:lnTo>
                  <a:pt x="5463" y="256"/>
                </a:lnTo>
                <a:lnTo>
                  <a:pt x="5463" y="295"/>
                </a:lnTo>
                <a:lnTo>
                  <a:pt x="5463" y="245"/>
                </a:lnTo>
                <a:lnTo>
                  <a:pt x="5464" y="244"/>
                </a:lnTo>
                <a:lnTo>
                  <a:pt x="5464" y="238"/>
                </a:lnTo>
                <a:lnTo>
                  <a:pt x="5465" y="252"/>
                </a:lnTo>
                <a:lnTo>
                  <a:pt x="5465" y="253"/>
                </a:lnTo>
                <a:lnTo>
                  <a:pt x="5465" y="244"/>
                </a:lnTo>
                <a:lnTo>
                  <a:pt x="5465" y="262"/>
                </a:lnTo>
                <a:lnTo>
                  <a:pt x="5466" y="236"/>
                </a:lnTo>
                <a:lnTo>
                  <a:pt x="5466" y="249"/>
                </a:lnTo>
                <a:lnTo>
                  <a:pt x="5466" y="261"/>
                </a:lnTo>
                <a:lnTo>
                  <a:pt x="5466" y="259"/>
                </a:lnTo>
                <a:lnTo>
                  <a:pt x="5467" y="279"/>
                </a:lnTo>
                <a:lnTo>
                  <a:pt x="5467" y="263"/>
                </a:lnTo>
                <a:lnTo>
                  <a:pt x="5467" y="286"/>
                </a:lnTo>
                <a:lnTo>
                  <a:pt x="5468" y="268"/>
                </a:lnTo>
                <a:lnTo>
                  <a:pt x="5468" y="286"/>
                </a:lnTo>
                <a:lnTo>
                  <a:pt x="5469" y="264"/>
                </a:lnTo>
                <a:lnTo>
                  <a:pt x="5469" y="289"/>
                </a:lnTo>
                <a:lnTo>
                  <a:pt x="5469" y="274"/>
                </a:lnTo>
                <a:lnTo>
                  <a:pt x="5469" y="281"/>
                </a:lnTo>
                <a:lnTo>
                  <a:pt x="5470" y="267"/>
                </a:lnTo>
                <a:lnTo>
                  <a:pt x="5470" y="268"/>
                </a:lnTo>
                <a:lnTo>
                  <a:pt x="5470" y="277"/>
                </a:lnTo>
                <a:lnTo>
                  <a:pt x="5470" y="265"/>
                </a:lnTo>
                <a:lnTo>
                  <a:pt x="5471" y="287"/>
                </a:lnTo>
                <a:lnTo>
                  <a:pt x="5471" y="302"/>
                </a:lnTo>
                <a:lnTo>
                  <a:pt x="5472" y="277"/>
                </a:lnTo>
                <a:lnTo>
                  <a:pt x="5472" y="291"/>
                </a:lnTo>
                <a:lnTo>
                  <a:pt x="5472" y="279"/>
                </a:lnTo>
                <a:lnTo>
                  <a:pt x="5472" y="287"/>
                </a:lnTo>
                <a:lnTo>
                  <a:pt x="5473" y="263"/>
                </a:lnTo>
                <a:lnTo>
                  <a:pt x="5473" y="271"/>
                </a:lnTo>
                <a:lnTo>
                  <a:pt x="5473" y="273"/>
                </a:lnTo>
                <a:lnTo>
                  <a:pt x="5474" y="264"/>
                </a:lnTo>
                <a:lnTo>
                  <a:pt x="5474" y="275"/>
                </a:lnTo>
                <a:lnTo>
                  <a:pt x="5474" y="257"/>
                </a:lnTo>
                <a:lnTo>
                  <a:pt x="5474" y="264"/>
                </a:lnTo>
                <a:lnTo>
                  <a:pt x="5475" y="258"/>
                </a:lnTo>
                <a:lnTo>
                  <a:pt x="5475" y="253"/>
                </a:lnTo>
                <a:lnTo>
                  <a:pt x="5476" y="271"/>
                </a:lnTo>
                <a:lnTo>
                  <a:pt x="5476" y="277"/>
                </a:lnTo>
                <a:lnTo>
                  <a:pt x="5476" y="274"/>
                </a:lnTo>
                <a:lnTo>
                  <a:pt x="5476" y="266"/>
                </a:lnTo>
                <a:lnTo>
                  <a:pt x="5477" y="263"/>
                </a:lnTo>
                <a:lnTo>
                  <a:pt x="5477" y="252"/>
                </a:lnTo>
                <a:lnTo>
                  <a:pt x="5477" y="265"/>
                </a:lnTo>
                <a:lnTo>
                  <a:pt x="5478" y="242"/>
                </a:lnTo>
                <a:lnTo>
                  <a:pt x="5478" y="260"/>
                </a:lnTo>
                <a:lnTo>
                  <a:pt x="5478" y="255"/>
                </a:lnTo>
                <a:lnTo>
                  <a:pt x="5478" y="258"/>
                </a:lnTo>
                <a:lnTo>
                  <a:pt x="5479" y="247"/>
                </a:lnTo>
                <a:lnTo>
                  <a:pt x="5479" y="255"/>
                </a:lnTo>
                <a:lnTo>
                  <a:pt x="5480" y="264"/>
                </a:lnTo>
                <a:lnTo>
                  <a:pt x="5480" y="287"/>
                </a:lnTo>
                <a:lnTo>
                  <a:pt x="5480" y="286"/>
                </a:lnTo>
                <a:lnTo>
                  <a:pt x="5480" y="249"/>
                </a:lnTo>
                <a:lnTo>
                  <a:pt x="5481" y="262"/>
                </a:lnTo>
                <a:lnTo>
                  <a:pt x="5481" y="270"/>
                </a:lnTo>
                <a:lnTo>
                  <a:pt x="5481" y="276"/>
                </a:lnTo>
                <a:lnTo>
                  <a:pt x="5481" y="283"/>
                </a:lnTo>
                <a:lnTo>
                  <a:pt x="5482" y="270"/>
                </a:lnTo>
                <a:lnTo>
                  <a:pt x="5482" y="266"/>
                </a:lnTo>
                <a:lnTo>
                  <a:pt x="5483" y="273"/>
                </a:lnTo>
                <a:lnTo>
                  <a:pt x="5483" y="255"/>
                </a:lnTo>
                <a:lnTo>
                  <a:pt x="5483" y="266"/>
                </a:lnTo>
                <a:lnTo>
                  <a:pt x="5483" y="251"/>
                </a:lnTo>
                <a:lnTo>
                  <a:pt x="5484" y="254"/>
                </a:lnTo>
                <a:lnTo>
                  <a:pt x="5484" y="258"/>
                </a:lnTo>
                <a:lnTo>
                  <a:pt x="5484" y="283"/>
                </a:lnTo>
                <a:lnTo>
                  <a:pt x="5485" y="278"/>
                </a:lnTo>
                <a:lnTo>
                  <a:pt x="5485" y="281"/>
                </a:lnTo>
                <a:lnTo>
                  <a:pt x="5485" y="281"/>
                </a:lnTo>
                <a:lnTo>
                  <a:pt x="5485" y="259"/>
                </a:lnTo>
                <a:lnTo>
                  <a:pt x="5486" y="281"/>
                </a:lnTo>
                <a:lnTo>
                  <a:pt x="5486" y="295"/>
                </a:lnTo>
                <a:lnTo>
                  <a:pt x="5487" y="288"/>
                </a:lnTo>
                <a:lnTo>
                  <a:pt x="5487" y="266"/>
                </a:lnTo>
                <a:lnTo>
                  <a:pt x="5487" y="272"/>
                </a:lnTo>
                <a:lnTo>
                  <a:pt x="5487" y="283"/>
                </a:lnTo>
                <a:lnTo>
                  <a:pt x="5488" y="289"/>
                </a:lnTo>
                <a:lnTo>
                  <a:pt x="5488" y="283"/>
                </a:lnTo>
                <a:lnTo>
                  <a:pt x="5488" y="274"/>
                </a:lnTo>
                <a:lnTo>
                  <a:pt x="5489" y="273"/>
                </a:lnTo>
                <a:lnTo>
                  <a:pt x="5489" y="265"/>
                </a:lnTo>
                <a:lnTo>
                  <a:pt x="5489" y="291"/>
                </a:lnTo>
                <a:lnTo>
                  <a:pt x="5489" y="246"/>
                </a:lnTo>
                <a:lnTo>
                  <a:pt x="5490" y="251"/>
                </a:lnTo>
                <a:lnTo>
                  <a:pt x="5490" y="265"/>
                </a:lnTo>
                <a:lnTo>
                  <a:pt x="5491" y="274"/>
                </a:lnTo>
                <a:lnTo>
                  <a:pt x="5491" y="272"/>
                </a:lnTo>
                <a:lnTo>
                  <a:pt x="5491" y="268"/>
                </a:lnTo>
                <a:lnTo>
                  <a:pt x="5491" y="262"/>
                </a:lnTo>
                <a:lnTo>
                  <a:pt x="5492" y="270"/>
                </a:lnTo>
                <a:lnTo>
                  <a:pt x="5492" y="254"/>
                </a:lnTo>
                <a:lnTo>
                  <a:pt x="5492" y="271"/>
                </a:lnTo>
                <a:lnTo>
                  <a:pt x="5493" y="278"/>
                </a:lnTo>
                <a:lnTo>
                  <a:pt x="5493" y="280"/>
                </a:lnTo>
                <a:lnTo>
                  <a:pt x="5493" y="277"/>
                </a:lnTo>
                <a:lnTo>
                  <a:pt x="5494" y="260"/>
                </a:lnTo>
                <a:lnTo>
                  <a:pt x="5494" y="259"/>
                </a:lnTo>
                <a:lnTo>
                  <a:pt x="5494" y="254"/>
                </a:lnTo>
                <a:lnTo>
                  <a:pt x="5495" y="249"/>
                </a:lnTo>
                <a:lnTo>
                  <a:pt x="5495" y="252"/>
                </a:lnTo>
                <a:lnTo>
                  <a:pt x="5495" y="257"/>
                </a:lnTo>
                <a:lnTo>
                  <a:pt x="5495" y="264"/>
                </a:lnTo>
                <a:lnTo>
                  <a:pt x="5496" y="257"/>
                </a:lnTo>
                <a:lnTo>
                  <a:pt x="5496" y="252"/>
                </a:lnTo>
                <a:lnTo>
                  <a:pt x="5496" y="262"/>
                </a:lnTo>
                <a:lnTo>
                  <a:pt x="5496" y="241"/>
                </a:lnTo>
                <a:lnTo>
                  <a:pt x="5497" y="228"/>
                </a:lnTo>
                <a:lnTo>
                  <a:pt x="5497" y="251"/>
                </a:lnTo>
                <a:lnTo>
                  <a:pt x="5498" y="240"/>
                </a:lnTo>
                <a:lnTo>
                  <a:pt x="5498" y="248"/>
                </a:lnTo>
                <a:lnTo>
                  <a:pt x="5498" y="241"/>
                </a:lnTo>
                <a:lnTo>
                  <a:pt x="5498" y="256"/>
                </a:lnTo>
                <a:lnTo>
                  <a:pt x="5499" y="244"/>
                </a:lnTo>
                <a:lnTo>
                  <a:pt x="5499" y="229"/>
                </a:lnTo>
                <a:lnTo>
                  <a:pt x="5499" y="246"/>
                </a:lnTo>
                <a:lnTo>
                  <a:pt x="5500" y="229"/>
                </a:lnTo>
                <a:lnTo>
                  <a:pt x="5500" y="240"/>
                </a:lnTo>
                <a:lnTo>
                  <a:pt x="5500" y="242"/>
                </a:lnTo>
                <a:lnTo>
                  <a:pt x="5500" y="277"/>
                </a:lnTo>
                <a:lnTo>
                  <a:pt x="5501" y="248"/>
                </a:lnTo>
                <a:lnTo>
                  <a:pt x="5501" y="279"/>
                </a:lnTo>
                <a:lnTo>
                  <a:pt x="5502" y="254"/>
                </a:lnTo>
                <a:lnTo>
                  <a:pt x="5502" y="216"/>
                </a:lnTo>
                <a:lnTo>
                  <a:pt x="5502" y="247"/>
                </a:lnTo>
                <a:lnTo>
                  <a:pt x="5502" y="241"/>
                </a:lnTo>
                <a:lnTo>
                  <a:pt x="5503" y="236"/>
                </a:lnTo>
                <a:lnTo>
                  <a:pt x="5503" y="236"/>
                </a:lnTo>
                <a:lnTo>
                  <a:pt x="5503" y="252"/>
                </a:lnTo>
                <a:lnTo>
                  <a:pt x="5504" y="266"/>
                </a:lnTo>
                <a:lnTo>
                  <a:pt x="5504" y="248"/>
                </a:lnTo>
                <a:lnTo>
                  <a:pt x="5504" y="243"/>
                </a:lnTo>
                <a:lnTo>
                  <a:pt x="5505" y="222"/>
                </a:lnTo>
                <a:lnTo>
                  <a:pt x="5505" y="220"/>
                </a:lnTo>
                <a:lnTo>
                  <a:pt x="5505" y="255"/>
                </a:lnTo>
                <a:lnTo>
                  <a:pt x="5506" y="244"/>
                </a:lnTo>
                <a:lnTo>
                  <a:pt x="5506" y="224"/>
                </a:lnTo>
                <a:lnTo>
                  <a:pt x="5506" y="244"/>
                </a:lnTo>
                <a:lnTo>
                  <a:pt x="5506" y="258"/>
                </a:lnTo>
                <a:lnTo>
                  <a:pt x="5507" y="242"/>
                </a:lnTo>
                <a:lnTo>
                  <a:pt x="5507" y="250"/>
                </a:lnTo>
                <a:lnTo>
                  <a:pt x="5507" y="265"/>
                </a:lnTo>
                <a:lnTo>
                  <a:pt x="5507" y="260"/>
                </a:lnTo>
                <a:lnTo>
                  <a:pt x="5508" y="244"/>
                </a:lnTo>
                <a:lnTo>
                  <a:pt x="5508" y="242"/>
                </a:lnTo>
                <a:lnTo>
                  <a:pt x="5509" y="250"/>
                </a:lnTo>
                <a:lnTo>
                  <a:pt x="5509" y="252"/>
                </a:lnTo>
                <a:lnTo>
                  <a:pt x="5509" y="271"/>
                </a:lnTo>
                <a:lnTo>
                  <a:pt x="5510" y="253"/>
                </a:lnTo>
                <a:lnTo>
                  <a:pt x="5510" y="264"/>
                </a:lnTo>
                <a:lnTo>
                  <a:pt x="5510" y="263"/>
                </a:lnTo>
                <a:lnTo>
                  <a:pt x="5510" y="292"/>
                </a:lnTo>
                <a:lnTo>
                  <a:pt x="5511" y="263"/>
                </a:lnTo>
                <a:lnTo>
                  <a:pt x="5511" y="260"/>
                </a:lnTo>
                <a:lnTo>
                  <a:pt x="5511" y="244"/>
                </a:lnTo>
                <a:lnTo>
                  <a:pt x="5511" y="261"/>
                </a:lnTo>
                <a:lnTo>
                  <a:pt x="5512" y="262"/>
                </a:lnTo>
                <a:lnTo>
                  <a:pt x="5512" y="257"/>
                </a:lnTo>
                <a:lnTo>
                  <a:pt x="5513" y="271"/>
                </a:lnTo>
                <a:lnTo>
                  <a:pt x="5513" y="261"/>
                </a:lnTo>
                <a:lnTo>
                  <a:pt x="5513" y="252"/>
                </a:lnTo>
                <a:lnTo>
                  <a:pt x="5513" y="250"/>
                </a:lnTo>
                <a:lnTo>
                  <a:pt x="5514" y="250"/>
                </a:lnTo>
                <a:lnTo>
                  <a:pt x="5514" y="262"/>
                </a:lnTo>
                <a:lnTo>
                  <a:pt x="5514" y="246"/>
                </a:lnTo>
                <a:lnTo>
                  <a:pt x="5515" y="246"/>
                </a:lnTo>
                <a:lnTo>
                  <a:pt x="5515" y="249"/>
                </a:lnTo>
                <a:lnTo>
                  <a:pt x="5515" y="262"/>
                </a:lnTo>
                <a:lnTo>
                  <a:pt x="5516" y="251"/>
                </a:lnTo>
                <a:lnTo>
                  <a:pt x="5516" y="255"/>
                </a:lnTo>
                <a:lnTo>
                  <a:pt x="5516" y="250"/>
                </a:lnTo>
                <a:lnTo>
                  <a:pt x="5517" y="256"/>
                </a:lnTo>
                <a:lnTo>
                  <a:pt x="5517" y="258"/>
                </a:lnTo>
                <a:lnTo>
                  <a:pt x="5517" y="255"/>
                </a:lnTo>
                <a:lnTo>
                  <a:pt x="5517" y="253"/>
                </a:lnTo>
                <a:lnTo>
                  <a:pt x="5518" y="240"/>
                </a:lnTo>
                <a:lnTo>
                  <a:pt x="5518" y="255"/>
                </a:lnTo>
                <a:lnTo>
                  <a:pt x="5518" y="238"/>
                </a:lnTo>
                <a:lnTo>
                  <a:pt x="5519" y="240"/>
                </a:lnTo>
                <a:lnTo>
                  <a:pt x="5519" y="256"/>
                </a:lnTo>
                <a:lnTo>
                  <a:pt x="5519" y="248"/>
                </a:lnTo>
                <a:lnTo>
                  <a:pt x="5520" y="252"/>
                </a:lnTo>
                <a:lnTo>
                  <a:pt x="5520" y="265"/>
                </a:lnTo>
                <a:lnTo>
                  <a:pt x="5520" y="273"/>
                </a:lnTo>
                <a:lnTo>
                  <a:pt x="5521" y="257"/>
                </a:lnTo>
                <a:lnTo>
                  <a:pt x="5521" y="244"/>
                </a:lnTo>
                <a:lnTo>
                  <a:pt x="5521" y="252"/>
                </a:lnTo>
                <a:lnTo>
                  <a:pt x="5521" y="251"/>
                </a:lnTo>
                <a:lnTo>
                  <a:pt x="5522" y="289"/>
                </a:lnTo>
                <a:lnTo>
                  <a:pt x="5522" y="285"/>
                </a:lnTo>
                <a:lnTo>
                  <a:pt x="5522" y="312"/>
                </a:lnTo>
                <a:lnTo>
                  <a:pt x="5522" y="292"/>
                </a:lnTo>
                <a:lnTo>
                  <a:pt x="5523" y="292"/>
                </a:lnTo>
                <a:lnTo>
                  <a:pt x="5523" y="274"/>
                </a:lnTo>
                <a:lnTo>
                  <a:pt x="5524" y="289"/>
                </a:lnTo>
                <a:lnTo>
                  <a:pt x="5524" y="284"/>
                </a:lnTo>
                <a:lnTo>
                  <a:pt x="5524" y="316"/>
                </a:lnTo>
                <a:lnTo>
                  <a:pt x="5524" y="280"/>
                </a:lnTo>
                <a:lnTo>
                  <a:pt x="5525" y="293"/>
                </a:lnTo>
                <a:lnTo>
                  <a:pt x="5525" y="281"/>
                </a:lnTo>
                <a:lnTo>
                  <a:pt x="5525" y="294"/>
                </a:lnTo>
                <a:lnTo>
                  <a:pt x="5526" y="321"/>
                </a:lnTo>
                <a:lnTo>
                  <a:pt x="5526" y="300"/>
                </a:lnTo>
                <a:lnTo>
                  <a:pt x="5526" y="302"/>
                </a:lnTo>
                <a:lnTo>
                  <a:pt x="5527" y="276"/>
                </a:lnTo>
                <a:lnTo>
                  <a:pt x="5527" y="291"/>
                </a:lnTo>
                <a:lnTo>
                  <a:pt x="5527" y="270"/>
                </a:lnTo>
                <a:lnTo>
                  <a:pt x="5528" y="289"/>
                </a:lnTo>
                <a:lnTo>
                  <a:pt x="5528" y="295"/>
                </a:lnTo>
                <a:lnTo>
                  <a:pt x="5528" y="303"/>
                </a:lnTo>
                <a:lnTo>
                  <a:pt x="5528" y="315"/>
                </a:lnTo>
                <a:lnTo>
                  <a:pt x="5529" y="291"/>
                </a:lnTo>
                <a:lnTo>
                  <a:pt x="5529" y="262"/>
                </a:lnTo>
                <a:lnTo>
                  <a:pt x="5529" y="273"/>
                </a:lnTo>
                <a:lnTo>
                  <a:pt x="5530" y="241"/>
                </a:lnTo>
                <a:lnTo>
                  <a:pt x="5530" y="247"/>
                </a:lnTo>
                <a:lnTo>
                  <a:pt x="5530" y="252"/>
                </a:lnTo>
                <a:lnTo>
                  <a:pt x="5531" y="257"/>
                </a:lnTo>
                <a:lnTo>
                  <a:pt x="5531" y="262"/>
                </a:lnTo>
                <a:lnTo>
                  <a:pt x="5531" y="252"/>
                </a:lnTo>
                <a:lnTo>
                  <a:pt x="5532" y="229"/>
                </a:lnTo>
                <a:lnTo>
                  <a:pt x="5532" y="230"/>
                </a:lnTo>
                <a:lnTo>
                  <a:pt x="5532" y="231"/>
                </a:lnTo>
                <a:lnTo>
                  <a:pt x="5532" y="219"/>
                </a:lnTo>
                <a:lnTo>
                  <a:pt x="5533" y="218"/>
                </a:lnTo>
                <a:lnTo>
                  <a:pt x="5533" y="249"/>
                </a:lnTo>
                <a:lnTo>
                  <a:pt x="5533" y="250"/>
                </a:lnTo>
                <a:lnTo>
                  <a:pt x="5534" y="260"/>
                </a:lnTo>
                <a:lnTo>
                  <a:pt x="5534" y="282"/>
                </a:lnTo>
                <a:lnTo>
                  <a:pt x="5534" y="276"/>
                </a:lnTo>
                <a:lnTo>
                  <a:pt x="5535" y="250"/>
                </a:lnTo>
                <a:lnTo>
                  <a:pt x="5535" y="260"/>
                </a:lnTo>
                <a:lnTo>
                  <a:pt x="5535" y="283"/>
                </a:lnTo>
                <a:lnTo>
                  <a:pt x="5536" y="311"/>
                </a:lnTo>
                <a:lnTo>
                  <a:pt x="5536" y="282"/>
                </a:lnTo>
                <a:lnTo>
                  <a:pt x="5536" y="290"/>
                </a:lnTo>
                <a:lnTo>
                  <a:pt x="5536" y="271"/>
                </a:lnTo>
                <a:lnTo>
                  <a:pt x="5537" y="243"/>
                </a:lnTo>
                <a:lnTo>
                  <a:pt x="5537" y="289"/>
                </a:lnTo>
                <a:lnTo>
                  <a:pt x="5538" y="275"/>
                </a:lnTo>
                <a:lnTo>
                  <a:pt x="5538" y="266"/>
                </a:lnTo>
                <a:lnTo>
                  <a:pt x="5538" y="268"/>
                </a:lnTo>
                <a:lnTo>
                  <a:pt x="5538" y="250"/>
                </a:lnTo>
                <a:lnTo>
                  <a:pt x="5539" y="269"/>
                </a:lnTo>
                <a:lnTo>
                  <a:pt x="5539" y="286"/>
                </a:lnTo>
                <a:lnTo>
                  <a:pt x="5539" y="272"/>
                </a:lnTo>
                <a:lnTo>
                  <a:pt x="5539" y="271"/>
                </a:lnTo>
                <a:lnTo>
                  <a:pt x="5540" y="266"/>
                </a:lnTo>
                <a:lnTo>
                  <a:pt x="5540" y="275"/>
                </a:lnTo>
                <a:lnTo>
                  <a:pt x="5540" y="256"/>
                </a:lnTo>
                <a:lnTo>
                  <a:pt x="5541" y="258"/>
                </a:lnTo>
                <a:lnTo>
                  <a:pt x="5541" y="279"/>
                </a:lnTo>
                <a:lnTo>
                  <a:pt x="5541" y="294"/>
                </a:lnTo>
                <a:lnTo>
                  <a:pt x="5542" y="297"/>
                </a:lnTo>
                <a:lnTo>
                  <a:pt x="5542" y="269"/>
                </a:lnTo>
                <a:lnTo>
                  <a:pt x="5542" y="269"/>
                </a:lnTo>
                <a:lnTo>
                  <a:pt x="5543" y="289"/>
                </a:lnTo>
                <a:lnTo>
                  <a:pt x="5543" y="262"/>
                </a:lnTo>
                <a:lnTo>
                  <a:pt x="5543" y="273"/>
                </a:lnTo>
                <a:lnTo>
                  <a:pt x="5543" y="270"/>
                </a:lnTo>
                <a:lnTo>
                  <a:pt x="5544" y="273"/>
                </a:lnTo>
                <a:lnTo>
                  <a:pt x="5544" y="268"/>
                </a:lnTo>
                <a:lnTo>
                  <a:pt x="5545" y="284"/>
                </a:lnTo>
                <a:lnTo>
                  <a:pt x="5545" y="262"/>
                </a:lnTo>
                <a:lnTo>
                  <a:pt x="5545" y="252"/>
                </a:lnTo>
                <a:lnTo>
                  <a:pt x="5545" y="251"/>
                </a:lnTo>
                <a:lnTo>
                  <a:pt x="5546" y="225"/>
                </a:lnTo>
                <a:lnTo>
                  <a:pt x="5546" y="257"/>
                </a:lnTo>
                <a:lnTo>
                  <a:pt x="5546" y="246"/>
                </a:lnTo>
                <a:lnTo>
                  <a:pt x="5547" y="241"/>
                </a:lnTo>
                <a:lnTo>
                  <a:pt x="5547" y="237"/>
                </a:lnTo>
                <a:lnTo>
                  <a:pt x="5547" y="259"/>
                </a:lnTo>
                <a:lnTo>
                  <a:pt x="5547" y="256"/>
                </a:lnTo>
                <a:lnTo>
                  <a:pt x="5548" y="269"/>
                </a:lnTo>
                <a:lnTo>
                  <a:pt x="5548" y="262"/>
                </a:lnTo>
                <a:lnTo>
                  <a:pt x="5549" y="254"/>
                </a:lnTo>
                <a:lnTo>
                  <a:pt x="5549" y="276"/>
                </a:lnTo>
                <a:lnTo>
                  <a:pt x="5549" y="260"/>
                </a:lnTo>
                <a:lnTo>
                  <a:pt x="5549" y="257"/>
                </a:lnTo>
                <a:lnTo>
                  <a:pt x="5550" y="240"/>
                </a:lnTo>
                <a:lnTo>
                  <a:pt x="5550" y="257"/>
                </a:lnTo>
                <a:lnTo>
                  <a:pt x="5550" y="267"/>
                </a:lnTo>
                <a:lnTo>
                  <a:pt x="5551" y="274"/>
                </a:lnTo>
                <a:lnTo>
                  <a:pt x="5551" y="276"/>
                </a:lnTo>
                <a:lnTo>
                  <a:pt x="5551" y="267"/>
                </a:lnTo>
                <a:lnTo>
                  <a:pt x="5551" y="271"/>
                </a:lnTo>
                <a:lnTo>
                  <a:pt x="5552" y="271"/>
                </a:lnTo>
                <a:lnTo>
                  <a:pt x="5552" y="268"/>
                </a:lnTo>
                <a:lnTo>
                  <a:pt x="5553" y="275"/>
                </a:lnTo>
                <a:lnTo>
                  <a:pt x="5553" y="268"/>
                </a:lnTo>
                <a:lnTo>
                  <a:pt x="5553" y="253"/>
                </a:lnTo>
                <a:lnTo>
                  <a:pt x="5553" y="265"/>
                </a:lnTo>
                <a:lnTo>
                  <a:pt x="5554" y="270"/>
                </a:lnTo>
                <a:lnTo>
                  <a:pt x="5554" y="285"/>
                </a:lnTo>
                <a:lnTo>
                  <a:pt x="5554" y="299"/>
                </a:lnTo>
                <a:lnTo>
                  <a:pt x="5554" y="290"/>
                </a:lnTo>
                <a:lnTo>
                  <a:pt x="5555" y="301"/>
                </a:lnTo>
                <a:lnTo>
                  <a:pt x="5555" y="285"/>
                </a:lnTo>
                <a:lnTo>
                  <a:pt x="5556" y="296"/>
                </a:lnTo>
                <a:lnTo>
                  <a:pt x="5556" y="290"/>
                </a:lnTo>
                <a:lnTo>
                  <a:pt x="5556" y="277"/>
                </a:lnTo>
                <a:lnTo>
                  <a:pt x="5556" y="299"/>
                </a:lnTo>
                <a:lnTo>
                  <a:pt x="5557" y="295"/>
                </a:lnTo>
                <a:lnTo>
                  <a:pt x="5557" y="269"/>
                </a:lnTo>
                <a:lnTo>
                  <a:pt x="5557" y="258"/>
                </a:lnTo>
                <a:lnTo>
                  <a:pt x="5558" y="295"/>
                </a:lnTo>
                <a:lnTo>
                  <a:pt x="5558" y="263"/>
                </a:lnTo>
                <a:lnTo>
                  <a:pt x="5558" y="247"/>
                </a:lnTo>
                <a:lnTo>
                  <a:pt x="5558" y="272"/>
                </a:lnTo>
                <a:lnTo>
                  <a:pt x="5559" y="287"/>
                </a:lnTo>
                <a:lnTo>
                  <a:pt x="5559" y="284"/>
                </a:lnTo>
                <a:lnTo>
                  <a:pt x="5560" y="282"/>
                </a:lnTo>
                <a:lnTo>
                  <a:pt x="5560" y="298"/>
                </a:lnTo>
                <a:lnTo>
                  <a:pt x="5560" y="265"/>
                </a:lnTo>
                <a:lnTo>
                  <a:pt x="5560" y="262"/>
                </a:lnTo>
                <a:lnTo>
                  <a:pt x="5561" y="280"/>
                </a:lnTo>
                <a:lnTo>
                  <a:pt x="5561" y="284"/>
                </a:lnTo>
                <a:lnTo>
                  <a:pt x="5561" y="272"/>
                </a:lnTo>
                <a:lnTo>
                  <a:pt x="5562" y="251"/>
                </a:lnTo>
                <a:lnTo>
                  <a:pt x="5562" y="238"/>
                </a:lnTo>
                <a:lnTo>
                  <a:pt x="5562" y="247"/>
                </a:lnTo>
                <a:lnTo>
                  <a:pt x="5562" y="248"/>
                </a:lnTo>
                <a:lnTo>
                  <a:pt x="5563" y="249"/>
                </a:lnTo>
                <a:lnTo>
                  <a:pt x="5563" y="264"/>
                </a:lnTo>
                <a:lnTo>
                  <a:pt x="5564" y="266"/>
                </a:lnTo>
                <a:lnTo>
                  <a:pt x="5564" y="263"/>
                </a:lnTo>
                <a:lnTo>
                  <a:pt x="5564" y="259"/>
                </a:lnTo>
                <a:lnTo>
                  <a:pt x="5564" y="247"/>
                </a:lnTo>
                <a:lnTo>
                  <a:pt x="5565" y="241"/>
                </a:lnTo>
                <a:lnTo>
                  <a:pt x="5565" y="258"/>
                </a:lnTo>
                <a:lnTo>
                  <a:pt x="5565" y="279"/>
                </a:lnTo>
                <a:lnTo>
                  <a:pt x="5565" y="266"/>
                </a:lnTo>
                <a:lnTo>
                  <a:pt x="5566" y="240"/>
                </a:lnTo>
                <a:lnTo>
                  <a:pt x="5566" y="273"/>
                </a:lnTo>
                <a:lnTo>
                  <a:pt x="5567" y="293"/>
                </a:lnTo>
                <a:lnTo>
                  <a:pt x="5567" y="292"/>
                </a:lnTo>
                <a:lnTo>
                  <a:pt x="5567" y="282"/>
                </a:lnTo>
                <a:lnTo>
                  <a:pt x="5567" y="274"/>
                </a:lnTo>
                <a:lnTo>
                  <a:pt x="5568" y="266"/>
                </a:lnTo>
                <a:lnTo>
                  <a:pt x="5568" y="257"/>
                </a:lnTo>
                <a:lnTo>
                  <a:pt x="5568" y="252"/>
                </a:lnTo>
                <a:lnTo>
                  <a:pt x="5569" y="299"/>
                </a:lnTo>
                <a:lnTo>
                  <a:pt x="5569" y="287"/>
                </a:lnTo>
                <a:lnTo>
                  <a:pt x="5569" y="263"/>
                </a:lnTo>
                <a:lnTo>
                  <a:pt x="5569" y="238"/>
                </a:lnTo>
                <a:lnTo>
                  <a:pt x="5570" y="253"/>
                </a:lnTo>
                <a:lnTo>
                  <a:pt x="5570" y="230"/>
                </a:lnTo>
                <a:lnTo>
                  <a:pt x="5571" y="230"/>
                </a:lnTo>
                <a:lnTo>
                  <a:pt x="5571" y="267"/>
                </a:lnTo>
                <a:lnTo>
                  <a:pt x="5571" y="262"/>
                </a:lnTo>
                <a:lnTo>
                  <a:pt x="5571" y="257"/>
                </a:lnTo>
                <a:lnTo>
                  <a:pt x="5572" y="269"/>
                </a:lnTo>
                <a:lnTo>
                  <a:pt x="5572" y="287"/>
                </a:lnTo>
                <a:lnTo>
                  <a:pt x="5572" y="271"/>
                </a:lnTo>
                <a:lnTo>
                  <a:pt x="5573" y="262"/>
                </a:lnTo>
                <a:lnTo>
                  <a:pt x="5573" y="258"/>
                </a:lnTo>
                <a:lnTo>
                  <a:pt x="5573" y="284"/>
                </a:lnTo>
                <a:lnTo>
                  <a:pt x="5573" y="309"/>
                </a:lnTo>
                <a:lnTo>
                  <a:pt x="5574" y="280"/>
                </a:lnTo>
                <a:lnTo>
                  <a:pt x="5574" y="269"/>
                </a:lnTo>
                <a:lnTo>
                  <a:pt x="5575" y="269"/>
                </a:lnTo>
                <a:lnTo>
                  <a:pt x="5575" y="263"/>
                </a:lnTo>
                <a:lnTo>
                  <a:pt x="5575" y="269"/>
                </a:lnTo>
                <a:lnTo>
                  <a:pt x="5575" y="272"/>
                </a:lnTo>
                <a:lnTo>
                  <a:pt x="5576" y="282"/>
                </a:lnTo>
                <a:lnTo>
                  <a:pt x="5576" y="250"/>
                </a:lnTo>
                <a:lnTo>
                  <a:pt x="5576" y="255"/>
                </a:lnTo>
                <a:lnTo>
                  <a:pt x="5577" y="246"/>
                </a:lnTo>
                <a:lnTo>
                  <a:pt x="5577" y="249"/>
                </a:lnTo>
                <a:lnTo>
                  <a:pt x="5577" y="259"/>
                </a:lnTo>
                <a:lnTo>
                  <a:pt x="5578" y="277"/>
                </a:lnTo>
                <a:lnTo>
                  <a:pt x="5578" y="309"/>
                </a:lnTo>
                <a:lnTo>
                  <a:pt x="5578" y="286"/>
                </a:lnTo>
                <a:lnTo>
                  <a:pt x="5579" y="261"/>
                </a:lnTo>
                <a:lnTo>
                  <a:pt x="5579" y="284"/>
                </a:lnTo>
                <a:lnTo>
                  <a:pt x="5579" y="301"/>
                </a:lnTo>
                <a:lnTo>
                  <a:pt x="5579" y="286"/>
                </a:lnTo>
                <a:lnTo>
                  <a:pt x="5580" y="256"/>
                </a:lnTo>
                <a:lnTo>
                  <a:pt x="5580" y="243"/>
                </a:lnTo>
                <a:lnTo>
                  <a:pt x="5580" y="269"/>
                </a:lnTo>
                <a:lnTo>
                  <a:pt x="5580" y="266"/>
                </a:lnTo>
                <a:lnTo>
                  <a:pt x="5581" y="293"/>
                </a:lnTo>
                <a:lnTo>
                  <a:pt x="5581" y="274"/>
                </a:lnTo>
                <a:lnTo>
                  <a:pt x="5582" y="291"/>
                </a:lnTo>
                <a:lnTo>
                  <a:pt x="5582" y="257"/>
                </a:lnTo>
                <a:lnTo>
                  <a:pt x="5582" y="261"/>
                </a:lnTo>
                <a:lnTo>
                  <a:pt x="5582" y="304"/>
                </a:lnTo>
                <a:lnTo>
                  <a:pt x="5583" y="289"/>
                </a:lnTo>
                <a:lnTo>
                  <a:pt x="5583" y="298"/>
                </a:lnTo>
                <a:lnTo>
                  <a:pt x="5583" y="292"/>
                </a:lnTo>
                <a:lnTo>
                  <a:pt x="5584" y="294"/>
                </a:lnTo>
                <a:lnTo>
                  <a:pt x="5584" y="274"/>
                </a:lnTo>
                <a:lnTo>
                  <a:pt x="5584" y="262"/>
                </a:lnTo>
                <a:lnTo>
                  <a:pt x="5584" y="241"/>
                </a:lnTo>
                <a:lnTo>
                  <a:pt x="5585" y="252"/>
                </a:lnTo>
                <a:lnTo>
                  <a:pt x="5585" y="266"/>
                </a:lnTo>
                <a:lnTo>
                  <a:pt x="5586" y="276"/>
                </a:lnTo>
                <a:lnTo>
                  <a:pt x="5586" y="272"/>
                </a:lnTo>
                <a:lnTo>
                  <a:pt x="5586" y="280"/>
                </a:lnTo>
                <a:lnTo>
                  <a:pt x="5586" y="276"/>
                </a:lnTo>
                <a:lnTo>
                  <a:pt x="5587" y="277"/>
                </a:lnTo>
                <a:lnTo>
                  <a:pt x="5587" y="244"/>
                </a:lnTo>
                <a:lnTo>
                  <a:pt x="5587" y="254"/>
                </a:lnTo>
                <a:lnTo>
                  <a:pt x="5588" y="276"/>
                </a:lnTo>
                <a:lnTo>
                  <a:pt x="5588" y="277"/>
                </a:lnTo>
                <a:lnTo>
                  <a:pt x="5588" y="266"/>
                </a:lnTo>
                <a:lnTo>
                  <a:pt x="5589" y="264"/>
                </a:lnTo>
                <a:lnTo>
                  <a:pt x="5589" y="257"/>
                </a:lnTo>
                <a:lnTo>
                  <a:pt x="5589" y="260"/>
                </a:lnTo>
                <a:lnTo>
                  <a:pt x="5590" y="261"/>
                </a:lnTo>
                <a:lnTo>
                  <a:pt x="5590" y="268"/>
                </a:lnTo>
                <a:lnTo>
                  <a:pt x="5590" y="278"/>
                </a:lnTo>
                <a:lnTo>
                  <a:pt x="5590" y="293"/>
                </a:lnTo>
                <a:lnTo>
                  <a:pt x="5591" y="294"/>
                </a:lnTo>
                <a:lnTo>
                  <a:pt x="5591" y="304"/>
                </a:lnTo>
                <a:lnTo>
                  <a:pt x="5591" y="273"/>
                </a:lnTo>
                <a:lnTo>
                  <a:pt x="5592" y="267"/>
                </a:lnTo>
                <a:lnTo>
                  <a:pt x="5592" y="256"/>
                </a:lnTo>
                <a:lnTo>
                  <a:pt x="5592" y="252"/>
                </a:lnTo>
                <a:lnTo>
                  <a:pt x="5593" y="247"/>
                </a:lnTo>
                <a:lnTo>
                  <a:pt x="5593" y="270"/>
                </a:lnTo>
                <a:lnTo>
                  <a:pt x="5593" y="284"/>
                </a:lnTo>
                <a:lnTo>
                  <a:pt x="5594" y="302"/>
                </a:lnTo>
                <a:lnTo>
                  <a:pt x="5594" y="284"/>
                </a:lnTo>
                <a:lnTo>
                  <a:pt x="5594" y="298"/>
                </a:lnTo>
                <a:lnTo>
                  <a:pt x="5594" y="305"/>
                </a:lnTo>
                <a:lnTo>
                  <a:pt x="5595" y="303"/>
                </a:lnTo>
                <a:lnTo>
                  <a:pt x="5595" y="294"/>
                </a:lnTo>
                <a:lnTo>
                  <a:pt x="5595" y="297"/>
                </a:lnTo>
                <a:lnTo>
                  <a:pt x="5595" y="313"/>
                </a:lnTo>
                <a:lnTo>
                  <a:pt x="5596" y="306"/>
                </a:lnTo>
                <a:lnTo>
                  <a:pt x="5596" y="300"/>
                </a:lnTo>
                <a:lnTo>
                  <a:pt x="5597" y="301"/>
                </a:lnTo>
                <a:lnTo>
                  <a:pt x="5597" y="301"/>
                </a:lnTo>
                <a:lnTo>
                  <a:pt x="5597" y="280"/>
                </a:lnTo>
                <a:lnTo>
                  <a:pt x="5597" y="293"/>
                </a:lnTo>
                <a:lnTo>
                  <a:pt x="5598" y="291"/>
                </a:lnTo>
                <a:lnTo>
                  <a:pt x="5598" y="292"/>
                </a:lnTo>
                <a:lnTo>
                  <a:pt x="5598" y="292"/>
                </a:lnTo>
                <a:lnTo>
                  <a:pt x="5599" y="283"/>
                </a:lnTo>
                <a:lnTo>
                  <a:pt x="5599" y="265"/>
                </a:lnTo>
                <a:lnTo>
                  <a:pt x="5599" y="263"/>
                </a:lnTo>
                <a:lnTo>
                  <a:pt x="5600" y="261"/>
                </a:lnTo>
                <a:lnTo>
                  <a:pt x="5600" y="280"/>
                </a:lnTo>
                <a:lnTo>
                  <a:pt x="5600" y="225"/>
                </a:lnTo>
                <a:lnTo>
                  <a:pt x="5601" y="220"/>
                </a:lnTo>
                <a:lnTo>
                  <a:pt x="5601" y="238"/>
                </a:lnTo>
                <a:lnTo>
                  <a:pt x="5601" y="234"/>
                </a:lnTo>
                <a:lnTo>
                  <a:pt x="5601" y="238"/>
                </a:lnTo>
                <a:lnTo>
                  <a:pt x="5602" y="235"/>
                </a:lnTo>
                <a:lnTo>
                  <a:pt x="5602" y="252"/>
                </a:lnTo>
                <a:lnTo>
                  <a:pt x="5602" y="245"/>
                </a:lnTo>
                <a:lnTo>
                  <a:pt x="5603" y="228"/>
                </a:lnTo>
                <a:lnTo>
                  <a:pt x="5603" y="250"/>
                </a:lnTo>
                <a:lnTo>
                  <a:pt x="5603" y="250"/>
                </a:lnTo>
                <a:lnTo>
                  <a:pt x="5604" y="232"/>
                </a:lnTo>
                <a:lnTo>
                  <a:pt x="5604" y="223"/>
                </a:lnTo>
                <a:lnTo>
                  <a:pt x="5604" y="246"/>
                </a:lnTo>
                <a:lnTo>
                  <a:pt x="5605" y="234"/>
                </a:lnTo>
                <a:lnTo>
                  <a:pt x="5605" y="223"/>
                </a:lnTo>
                <a:lnTo>
                  <a:pt x="5605" y="234"/>
                </a:lnTo>
                <a:lnTo>
                  <a:pt x="5605" y="213"/>
                </a:lnTo>
                <a:lnTo>
                  <a:pt x="5606" y="232"/>
                </a:lnTo>
                <a:lnTo>
                  <a:pt x="5606" y="236"/>
                </a:lnTo>
                <a:lnTo>
                  <a:pt x="5606" y="222"/>
                </a:lnTo>
                <a:lnTo>
                  <a:pt x="5606" y="255"/>
                </a:lnTo>
                <a:lnTo>
                  <a:pt x="5607" y="262"/>
                </a:lnTo>
                <a:lnTo>
                  <a:pt x="5607" y="231"/>
                </a:lnTo>
                <a:lnTo>
                  <a:pt x="5608" y="240"/>
                </a:lnTo>
                <a:lnTo>
                  <a:pt x="5608" y="248"/>
                </a:lnTo>
                <a:lnTo>
                  <a:pt x="5608" y="224"/>
                </a:lnTo>
                <a:lnTo>
                  <a:pt x="5608" y="215"/>
                </a:lnTo>
                <a:lnTo>
                  <a:pt x="5609" y="251"/>
                </a:lnTo>
                <a:lnTo>
                  <a:pt x="5609" y="253"/>
                </a:lnTo>
                <a:lnTo>
                  <a:pt x="5609" y="234"/>
                </a:lnTo>
                <a:lnTo>
                  <a:pt x="5610" y="222"/>
                </a:lnTo>
                <a:lnTo>
                  <a:pt x="5610" y="226"/>
                </a:lnTo>
                <a:lnTo>
                  <a:pt x="5611" y="240"/>
                </a:lnTo>
                <a:lnTo>
                  <a:pt x="5611" y="254"/>
                </a:lnTo>
                <a:lnTo>
                  <a:pt x="5611" y="252"/>
                </a:lnTo>
                <a:lnTo>
                  <a:pt x="5611" y="225"/>
                </a:lnTo>
                <a:lnTo>
                  <a:pt x="5612" y="231"/>
                </a:lnTo>
                <a:lnTo>
                  <a:pt x="5612" y="246"/>
                </a:lnTo>
                <a:lnTo>
                  <a:pt x="5612" y="244"/>
                </a:lnTo>
                <a:lnTo>
                  <a:pt x="5612" y="256"/>
                </a:lnTo>
                <a:lnTo>
                  <a:pt x="5613" y="230"/>
                </a:lnTo>
                <a:lnTo>
                  <a:pt x="5613" y="226"/>
                </a:lnTo>
                <a:lnTo>
                  <a:pt x="5613" y="228"/>
                </a:lnTo>
                <a:lnTo>
                  <a:pt x="5614" y="242"/>
                </a:lnTo>
                <a:lnTo>
                  <a:pt x="5614" y="234"/>
                </a:lnTo>
                <a:lnTo>
                  <a:pt x="5614" y="236"/>
                </a:lnTo>
                <a:lnTo>
                  <a:pt x="5615" y="220"/>
                </a:lnTo>
                <a:lnTo>
                  <a:pt x="5615" y="230"/>
                </a:lnTo>
                <a:lnTo>
                  <a:pt x="5615" y="212"/>
                </a:lnTo>
                <a:lnTo>
                  <a:pt x="5616" y="223"/>
                </a:lnTo>
                <a:lnTo>
                  <a:pt x="5616" y="234"/>
                </a:lnTo>
                <a:lnTo>
                  <a:pt x="5616" y="274"/>
                </a:lnTo>
                <a:lnTo>
                  <a:pt x="5616" y="289"/>
                </a:lnTo>
                <a:lnTo>
                  <a:pt x="5617" y="251"/>
                </a:lnTo>
                <a:lnTo>
                  <a:pt x="5617" y="245"/>
                </a:lnTo>
                <a:lnTo>
                  <a:pt x="5618" y="254"/>
                </a:lnTo>
                <a:lnTo>
                  <a:pt x="5618" y="285"/>
                </a:lnTo>
                <a:lnTo>
                  <a:pt x="5618" y="256"/>
                </a:lnTo>
                <a:lnTo>
                  <a:pt x="5618" y="266"/>
                </a:lnTo>
                <a:lnTo>
                  <a:pt x="5619" y="266"/>
                </a:lnTo>
                <a:lnTo>
                  <a:pt x="5619" y="250"/>
                </a:lnTo>
                <a:lnTo>
                  <a:pt x="5619" y="260"/>
                </a:lnTo>
                <a:lnTo>
                  <a:pt x="5620" y="263"/>
                </a:lnTo>
                <a:lnTo>
                  <a:pt x="5620" y="268"/>
                </a:lnTo>
                <a:lnTo>
                  <a:pt x="5620" y="284"/>
                </a:lnTo>
                <a:lnTo>
                  <a:pt x="5620" y="283"/>
                </a:lnTo>
                <a:lnTo>
                  <a:pt x="5621" y="253"/>
                </a:lnTo>
                <a:lnTo>
                  <a:pt x="5621" y="255"/>
                </a:lnTo>
                <a:lnTo>
                  <a:pt x="5622" y="250"/>
                </a:lnTo>
                <a:lnTo>
                  <a:pt x="5622" y="259"/>
                </a:lnTo>
                <a:lnTo>
                  <a:pt x="5622" y="265"/>
                </a:lnTo>
                <a:lnTo>
                  <a:pt x="5622" y="252"/>
                </a:lnTo>
                <a:lnTo>
                  <a:pt x="5623" y="237"/>
                </a:lnTo>
                <a:lnTo>
                  <a:pt x="5623" y="238"/>
                </a:lnTo>
                <a:lnTo>
                  <a:pt x="5623" y="214"/>
                </a:lnTo>
                <a:lnTo>
                  <a:pt x="5623" y="241"/>
                </a:lnTo>
                <a:lnTo>
                  <a:pt x="5624" y="241"/>
                </a:lnTo>
                <a:lnTo>
                  <a:pt x="5624" y="256"/>
                </a:lnTo>
                <a:lnTo>
                  <a:pt x="5624" y="270"/>
                </a:lnTo>
                <a:lnTo>
                  <a:pt x="5625" y="260"/>
                </a:lnTo>
                <a:lnTo>
                  <a:pt x="5625" y="278"/>
                </a:lnTo>
                <a:lnTo>
                  <a:pt x="5625" y="258"/>
                </a:lnTo>
                <a:lnTo>
                  <a:pt x="5626" y="228"/>
                </a:lnTo>
                <a:lnTo>
                  <a:pt x="5626" y="236"/>
                </a:lnTo>
                <a:lnTo>
                  <a:pt x="5626" y="223"/>
                </a:lnTo>
                <a:lnTo>
                  <a:pt x="5627" y="232"/>
                </a:lnTo>
                <a:lnTo>
                  <a:pt x="5627" y="236"/>
                </a:lnTo>
                <a:lnTo>
                  <a:pt x="5627" y="237"/>
                </a:lnTo>
                <a:lnTo>
                  <a:pt x="5627" y="238"/>
                </a:lnTo>
                <a:lnTo>
                  <a:pt x="5628" y="234"/>
                </a:lnTo>
                <a:lnTo>
                  <a:pt x="5628" y="222"/>
                </a:lnTo>
                <a:lnTo>
                  <a:pt x="5629" y="208"/>
                </a:lnTo>
                <a:lnTo>
                  <a:pt x="5629" y="216"/>
                </a:lnTo>
                <a:lnTo>
                  <a:pt x="5629" y="211"/>
                </a:lnTo>
                <a:lnTo>
                  <a:pt x="5629" y="224"/>
                </a:lnTo>
                <a:lnTo>
                  <a:pt x="5630" y="222"/>
                </a:lnTo>
                <a:lnTo>
                  <a:pt x="5630" y="241"/>
                </a:lnTo>
                <a:lnTo>
                  <a:pt x="5630" y="262"/>
                </a:lnTo>
                <a:lnTo>
                  <a:pt x="5631" y="241"/>
                </a:lnTo>
                <a:lnTo>
                  <a:pt x="5631" y="252"/>
                </a:lnTo>
                <a:lnTo>
                  <a:pt x="5631" y="307"/>
                </a:lnTo>
                <a:lnTo>
                  <a:pt x="5631" y="350"/>
                </a:lnTo>
                <a:lnTo>
                  <a:pt x="5632" y="333"/>
                </a:lnTo>
                <a:lnTo>
                  <a:pt x="5632" y="324"/>
                </a:lnTo>
                <a:lnTo>
                  <a:pt x="5633" y="282"/>
                </a:lnTo>
                <a:lnTo>
                  <a:pt x="5633" y="273"/>
                </a:lnTo>
                <a:lnTo>
                  <a:pt x="5633" y="231"/>
                </a:lnTo>
                <a:lnTo>
                  <a:pt x="5633" y="217"/>
                </a:lnTo>
                <a:lnTo>
                  <a:pt x="5634" y="218"/>
                </a:lnTo>
                <a:lnTo>
                  <a:pt x="5634" y="264"/>
                </a:lnTo>
                <a:lnTo>
                  <a:pt x="5634" y="264"/>
                </a:lnTo>
                <a:lnTo>
                  <a:pt x="5635" y="261"/>
                </a:lnTo>
                <a:lnTo>
                  <a:pt x="5635" y="263"/>
                </a:lnTo>
                <a:lnTo>
                  <a:pt x="5635" y="234"/>
                </a:lnTo>
                <a:lnTo>
                  <a:pt x="5635" y="238"/>
                </a:lnTo>
                <a:lnTo>
                  <a:pt x="5636" y="246"/>
                </a:lnTo>
                <a:lnTo>
                  <a:pt x="5636" y="264"/>
                </a:lnTo>
                <a:lnTo>
                  <a:pt x="5637" y="265"/>
                </a:lnTo>
                <a:lnTo>
                  <a:pt x="5637" y="272"/>
                </a:lnTo>
                <a:lnTo>
                  <a:pt x="5637" y="289"/>
                </a:lnTo>
                <a:lnTo>
                  <a:pt x="5637" y="284"/>
                </a:lnTo>
                <a:lnTo>
                  <a:pt x="5638" y="278"/>
                </a:lnTo>
                <a:lnTo>
                  <a:pt x="5638" y="298"/>
                </a:lnTo>
                <a:lnTo>
                  <a:pt x="5638" y="285"/>
                </a:lnTo>
                <a:lnTo>
                  <a:pt x="5638" y="269"/>
                </a:lnTo>
                <a:lnTo>
                  <a:pt x="5639" y="283"/>
                </a:lnTo>
                <a:lnTo>
                  <a:pt x="5639" y="280"/>
                </a:lnTo>
                <a:lnTo>
                  <a:pt x="5640" y="280"/>
                </a:lnTo>
                <a:lnTo>
                  <a:pt x="5640" y="272"/>
                </a:lnTo>
                <a:lnTo>
                  <a:pt x="5640" y="265"/>
                </a:lnTo>
                <a:lnTo>
                  <a:pt x="5640" y="274"/>
                </a:lnTo>
                <a:lnTo>
                  <a:pt x="5641" y="283"/>
                </a:lnTo>
                <a:lnTo>
                  <a:pt x="5641" y="309"/>
                </a:lnTo>
                <a:lnTo>
                  <a:pt x="5641" y="296"/>
                </a:lnTo>
                <a:lnTo>
                  <a:pt x="5642" y="289"/>
                </a:lnTo>
                <a:lnTo>
                  <a:pt x="5642" y="272"/>
                </a:lnTo>
                <a:lnTo>
                  <a:pt x="5642" y="271"/>
                </a:lnTo>
                <a:lnTo>
                  <a:pt x="5642" y="269"/>
                </a:lnTo>
                <a:lnTo>
                  <a:pt x="5643" y="290"/>
                </a:lnTo>
                <a:lnTo>
                  <a:pt x="5643" y="260"/>
                </a:lnTo>
                <a:lnTo>
                  <a:pt x="5644" y="277"/>
                </a:lnTo>
                <a:lnTo>
                  <a:pt x="5644" y="282"/>
                </a:lnTo>
                <a:lnTo>
                  <a:pt x="5644" y="285"/>
                </a:lnTo>
                <a:lnTo>
                  <a:pt x="5644" y="271"/>
                </a:lnTo>
                <a:lnTo>
                  <a:pt x="5645" y="271"/>
                </a:lnTo>
                <a:lnTo>
                  <a:pt x="5645" y="260"/>
                </a:lnTo>
                <a:lnTo>
                  <a:pt x="5645" y="274"/>
                </a:lnTo>
                <a:lnTo>
                  <a:pt x="5646" y="263"/>
                </a:lnTo>
                <a:lnTo>
                  <a:pt x="5646" y="282"/>
                </a:lnTo>
                <a:lnTo>
                  <a:pt x="5646" y="273"/>
                </a:lnTo>
                <a:lnTo>
                  <a:pt x="5646" y="263"/>
                </a:lnTo>
                <a:lnTo>
                  <a:pt x="5647" y="279"/>
                </a:lnTo>
                <a:lnTo>
                  <a:pt x="5647" y="262"/>
                </a:lnTo>
                <a:lnTo>
                  <a:pt x="5648" y="273"/>
                </a:lnTo>
                <a:lnTo>
                  <a:pt x="5648" y="283"/>
                </a:lnTo>
                <a:lnTo>
                  <a:pt x="5648" y="298"/>
                </a:lnTo>
                <a:lnTo>
                  <a:pt x="5648" y="287"/>
                </a:lnTo>
                <a:lnTo>
                  <a:pt x="5649" y="279"/>
                </a:lnTo>
                <a:lnTo>
                  <a:pt x="5649" y="271"/>
                </a:lnTo>
                <a:lnTo>
                  <a:pt x="5649" y="271"/>
                </a:lnTo>
                <a:lnTo>
                  <a:pt x="5649" y="270"/>
                </a:lnTo>
                <a:lnTo>
                  <a:pt x="5650" y="296"/>
                </a:lnTo>
                <a:lnTo>
                  <a:pt x="5650" y="277"/>
                </a:lnTo>
                <a:lnTo>
                  <a:pt x="5651" y="287"/>
                </a:lnTo>
                <a:lnTo>
                  <a:pt x="5651" y="294"/>
                </a:lnTo>
                <a:lnTo>
                  <a:pt x="5651" y="285"/>
                </a:lnTo>
                <a:lnTo>
                  <a:pt x="5652" y="297"/>
                </a:lnTo>
                <a:lnTo>
                  <a:pt x="5652" y="298"/>
                </a:lnTo>
                <a:lnTo>
                  <a:pt x="5652" y="289"/>
                </a:lnTo>
                <a:lnTo>
                  <a:pt x="5652" y="281"/>
                </a:lnTo>
                <a:lnTo>
                  <a:pt x="5653" y="278"/>
                </a:lnTo>
                <a:lnTo>
                  <a:pt x="5653" y="259"/>
                </a:lnTo>
                <a:lnTo>
                  <a:pt x="5653" y="260"/>
                </a:lnTo>
                <a:lnTo>
                  <a:pt x="5653" y="281"/>
                </a:lnTo>
                <a:lnTo>
                  <a:pt x="5654" y="277"/>
                </a:lnTo>
                <a:lnTo>
                  <a:pt x="5654" y="270"/>
                </a:lnTo>
                <a:lnTo>
                  <a:pt x="5655" y="256"/>
                </a:lnTo>
                <a:lnTo>
                  <a:pt x="5655" y="270"/>
                </a:lnTo>
                <a:lnTo>
                  <a:pt x="5655" y="266"/>
                </a:lnTo>
                <a:lnTo>
                  <a:pt x="5655" y="299"/>
                </a:lnTo>
                <a:lnTo>
                  <a:pt x="5656" y="274"/>
                </a:lnTo>
                <a:lnTo>
                  <a:pt x="5656" y="270"/>
                </a:lnTo>
                <a:lnTo>
                  <a:pt x="5656" y="261"/>
                </a:lnTo>
                <a:lnTo>
                  <a:pt x="5657" y="263"/>
                </a:lnTo>
                <a:lnTo>
                  <a:pt x="5657" y="217"/>
                </a:lnTo>
                <a:lnTo>
                  <a:pt x="5657" y="228"/>
                </a:lnTo>
                <a:lnTo>
                  <a:pt x="5657" y="225"/>
                </a:lnTo>
                <a:lnTo>
                  <a:pt x="5658" y="214"/>
                </a:lnTo>
                <a:lnTo>
                  <a:pt x="5658" y="226"/>
                </a:lnTo>
                <a:lnTo>
                  <a:pt x="5659" y="228"/>
                </a:lnTo>
                <a:lnTo>
                  <a:pt x="5659" y="253"/>
                </a:lnTo>
                <a:lnTo>
                  <a:pt x="5659" y="246"/>
                </a:lnTo>
                <a:lnTo>
                  <a:pt x="5659" y="252"/>
                </a:lnTo>
                <a:lnTo>
                  <a:pt x="5660" y="227"/>
                </a:lnTo>
                <a:lnTo>
                  <a:pt x="5660" y="225"/>
                </a:lnTo>
                <a:lnTo>
                  <a:pt x="5660" y="229"/>
                </a:lnTo>
                <a:lnTo>
                  <a:pt x="5661" y="219"/>
                </a:lnTo>
                <a:lnTo>
                  <a:pt x="5661" y="231"/>
                </a:lnTo>
                <a:lnTo>
                  <a:pt x="5661" y="223"/>
                </a:lnTo>
                <a:lnTo>
                  <a:pt x="5662" y="251"/>
                </a:lnTo>
                <a:lnTo>
                  <a:pt x="5662" y="246"/>
                </a:lnTo>
                <a:lnTo>
                  <a:pt x="5662" y="225"/>
                </a:lnTo>
                <a:lnTo>
                  <a:pt x="5663" y="212"/>
                </a:lnTo>
                <a:lnTo>
                  <a:pt x="5663" y="220"/>
                </a:lnTo>
                <a:lnTo>
                  <a:pt x="5663" y="227"/>
                </a:lnTo>
                <a:lnTo>
                  <a:pt x="5663" y="239"/>
                </a:lnTo>
                <a:lnTo>
                  <a:pt x="5664" y="224"/>
                </a:lnTo>
                <a:lnTo>
                  <a:pt x="5664" y="237"/>
                </a:lnTo>
                <a:lnTo>
                  <a:pt x="5664" y="242"/>
                </a:lnTo>
                <a:lnTo>
                  <a:pt x="5664" y="192"/>
                </a:lnTo>
                <a:lnTo>
                  <a:pt x="5665" y="200"/>
                </a:lnTo>
                <a:lnTo>
                  <a:pt x="5665" y="228"/>
                </a:lnTo>
                <a:lnTo>
                  <a:pt x="5666" y="236"/>
                </a:lnTo>
                <a:lnTo>
                  <a:pt x="5666" y="250"/>
                </a:lnTo>
                <a:lnTo>
                  <a:pt x="5666" y="234"/>
                </a:lnTo>
                <a:lnTo>
                  <a:pt x="5666" y="247"/>
                </a:lnTo>
                <a:lnTo>
                  <a:pt x="5667" y="230"/>
                </a:lnTo>
                <a:lnTo>
                  <a:pt x="5667" y="222"/>
                </a:lnTo>
                <a:lnTo>
                  <a:pt x="5667" y="204"/>
                </a:lnTo>
                <a:lnTo>
                  <a:pt x="5668" y="218"/>
                </a:lnTo>
                <a:lnTo>
                  <a:pt x="5668" y="208"/>
                </a:lnTo>
                <a:lnTo>
                  <a:pt x="5668" y="226"/>
                </a:lnTo>
                <a:lnTo>
                  <a:pt x="5668" y="241"/>
                </a:lnTo>
                <a:lnTo>
                  <a:pt x="5669" y="221"/>
                </a:lnTo>
                <a:lnTo>
                  <a:pt x="5669" y="230"/>
                </a:lnTo>
                <a:lnTo>
                  <a:pt x="5670" y="221"/>
                </a:lnTo>
                <a:lnTo>
                  <a:pt x="5670" y="226"/>
                </a:lnTo>
                <a:lnTo>
                  <a:pt x="5670" y="205"/>
                </a:lnTo>
                <a:lnTo>
                  <a:pt x="5670" y="213"/>
                </a:lnTo>
                <a:lnTo>
                  <a:pt x="5671" y="229"/>
                </a:lnTo>
                <a:lnTo>
                  <a:pt x="5671" y="229"/>
                </a:lnTo>
                <a:lnTo>
                  <a:pt x="5671" y="219"/>
                </a:lnTo>
                <a:lnTo>
                  <a:pt x="5672" y="224"/>
                </a:lnTo>
                <a:lnTo>
                  <a:pt x="5672" y="212"/>
                </a:lnTo>
                <a:lnTo>
                  <a:pt x="5672" y="234"/>
                </a:lnTo>
                <a:lnTo>
                  <a:pt x="5673" y="206"/>
                </a:lnTo>
                <a:lnTo>
                  <a:pt x="5673" y="232"/>
                </a:lnTo>
                <a:lnTo>
                  <a:pt x="5673" y="248"/>
                </a:lnTo>
                <a:lnTo>
                  <a:pt x="5674" y="266"/>
                </a:lnTo>
                <a:lnTo>
                  <a:pt x="5674" y="250"/>
                </a:lnTo>
                <a:lnTo>
                  <a:pt x="5674" y="218"/>
                </a:lnTo>
                <a:lnTo>
                  <a:pt x="5674" y="216"/>
                </a:lnTo>
                <a:lnTo>
                  <a:pt x="5675" y="236"/>
                </a:lnTo>
                <a:lnTo>
                  <a:pt x="5675" y="254"/>
                </a:lnTo>
                <a:lnTo>
                  <a:pt x="5675" y="231"/>
                </a:lnTo>
                <a:lnTo>
                  <a:pt x="5676" y="236"/>
                </a:lnTo>
                <a:lnTo>
                  <a:pt x="5676" y="243"/>
                </a:lnTo>
                <a:lnTo>
                  <a:pt x="5676" y="250"/>
                </a:lnTo>
                <a:lnTo>
                  <a:pt x="5677" y="228"/>
                </a:lnTo>
                <a:lnTo>
                  <a:pt x="5677" y="225"/>
                </a:lnTo>
                <a:lnTo>
                  <a:pt x="5677" y="234"/>
                </a:lnTo>
                <a:lnTo>
                  <a:pt x="5678" y="248"/>
                </a:lnTo>
                <a:lnTo>
                  <a:pt x="5678" y="233"/>
                </a:lnTo>
                <a:lnTo>
                  <a:pt x="5678" y="203"/>
                </a:lnTo>
                <a:lnTo>
                  <a:pt x="5678" y="221"/>
                </a:lnTo>
                <a:lnTo>
                  <a:pt x="5679" y="216"/>
                </a:lnTo>
                <a:lnTo>
                  <a:pt x="5679" y="232"/>
                </a:lnTo>
                <a:lnTo>
                  <a:pt x="5680" y="246"/>
                </a:lnTo>
                <a:lnTo>
                  <a:pt x="5680" y="232"/>
                </a:lnTo>
                <a:lnTo>
                  <a:pt x="5680" y="234"/>
                </a:lnTo>
                <a:lnTo>
                  <a:pt x="5680" y="238"/>
                </a:lnTo>
                <a:lnTo>
                  <a:pt x="5681" y="266"/>
                </a:lnTo>
                <a:lnTo>
                  <a:pt x="5681" y="246"/>
                </a:lnTo>
                <a:lnTo>
                  <a:pt x="5681" y="240"/>
                </a:lnTo>
                <a:lnTo>
                  <a:pt x="5681" y="253"/>
                </a:lnTo>
                <a:lnTo>
                  <a:pt x="5682" y="252"/>
                </a:lnTo>
                <a:lnTo>
                  <a:pt x="5682" y="266"/>
                </a:lnTo>
                <a:lnTo>
                  <a:pt x="5682" y="240"/>
                </a:lnTo>
                <a:lnTo>
                  <a:pt x="5683" y="262"/>
                </a:lnTo>
                <a:lnTo>
                  <a:pt x="5683" y="248"/>
                </a:lnTo>
                <a:lnTo>
                  <a:pt x="5683" y="249"/>
                </a:lnTo>
                <a:lnTo>
                  <a:pt x="5684" y="242"/>
                </a:lnTo>
                <a:lnTo>
                  <a:pt x="5684" y="258"/>
                </a:lnTo>
                <a:lnTo>
                  <a:pt x="5684" y="263"/>
                </a:lnTo>
                <a:lnTo>
                  <a:pt x="5685" y="256"/>
                </a:lnTo>
                <a:lnTo>
                  <a:pt x="5685" y="249"/>
                </a:lnTo>
                <a:lnTo>
                  <a:pt x="5685" y="245"/>
                </a:lnTo>
                <a:lnTo>
                  <a:pt x="5685" y="253"/>
                </a:lnTo>
                <a:lnTo>
                  <a:pt x="5686" y="252"/>
                </a:lnTo>
                <a:lnTo>
                  <a:pt x="5686" y="266"/>
                </a:lnTo>
                <a:lnTo>
                  <a:pt x="5686" y="250"/>
                </a:lnTo>
                <a:lnTo>
                  <a:pt x="5687" y="244"/>
                </a:lnTo>
                <a:lnTo>
                  <a:pt x="5687" y="262"/>
                </a:lnTo>
                <a:lnTo>
                  <a:pt x="5687" y="237"/>
                </a:lnTo>
                <a:lnTo>
                  <a:pt x="5688" y="250"/>
                </a:lnTo>
                <a:lnTo>
                  <a:pt x="5688" y="250"/>
                </a:lnTo>
                <a:lnTo>
                  <a:pt x="5688" y="266"/>
                </a:lnTo>
                <a:lnTo>
                  <a:pt x="5689" y="258"/>
                </a:lnTo>
                <a:lnTo>
                  <a:pt x="5689" y="277"/>
                </a:lnTo>
                <a:lnTo>
                  <a:pt x="5689" y="267"/>
                </a:lnTo>
                <a:lnTo>
                  <a:pt x="5689" y="268"/>
                </a:lnTo>
                <a:lnTo>
                  <a:pt x="5690" y="255"/>
                </a:lnTo>
                <a:lnTo>
                  <a:pt x="5690" y="254"/>
                </a:lnTo>
                <a:lnTo>
                  <a:pt x="5691" y="276"/>
                </a:lnTo>
                <a:lnTo>
                  <a:pt x="5691" y="277"/>
                </a:lnTo>
                <a:lnTo>
                  <a:pt x="5691" y="269"/>
                </a:lnTo>
                <a:lnTo>
                  <a:pt x="5691" y="275"/>
                </a:lnTo>
                <a:lnTo>
                  <a:pt x="5692" y="262"/>
                </a:lnTo>
                <a:lnTo>
                  <a:pt x="5692" y="245"/>
                </a:lnTo>
                <a:lnTo>
                  <a:pt x="5692" y="254"/>
                </a:lnTo>
                <a:lnTo>
                  <a:pt x="5693" y="261"/>
                </a:lnTo>
                <a:lnTo>
                  <a:pt x="5693" y="249"/>
                </a:lnTo>
                <a:lnTo>
                  <a:pt x="5693" y="247"/>
                </a:lnTo>
                <a:lnTo>
                  <a:pt x="5693" y="261"/>
                </a:lnTo>
                <a:lnTo>
                  <a:pt x="5694" y="290"/>
                </a:lnTo>
                <a:lnTo>
                  <a:pt x="5694" y="264"/>
                </a:lnTo>
                <a:lnTo>
                  <a:pt x="5695" y="243"/>
                </a:lnTo>
                <a:lnTo>
                  <a:pt x="5695" y="254"/>
                </a:lnTo>
                <a:lnTo>
                  <a:pt x="5695" y="263"/>
                </a:lnTo>
                <a:lnTo>
                  <a:pt x="5695" y="260"/>
                </a:lnTo>
                <a:lnTo>
                  <a:pt x="5696" y="247"/>
                </a:lnTo>
                <a:lnTo>
                  <a:pt x="5696" y="242"/>
                </a:lnTo>
                <a:lnTo>
                  <a:pt x="5696" y="263"/>
                </a:lnTo>
                <a:lnTo>
                  <a:pt x="5696" y="246"/>
                </a:lnTo>
                <a:lnTo>
                  <a:pt x="5697" y="256"/>
                </a:lnTo>
                <a:lnTo>
                  <a:pt x="5697" y="244"/>
                </a:lnTo>
                <a:lnTo>
                  <a:pt x="5697" y="235"/>
                </a:lnTo>
                <a:lnTo>
                  <a:pt x="5698" y="262"/>
                </a:lnTo>
                <a:lnTo>
                  <a:pt x="5698" y="270"/>
                </a:lnTo>
                <a:lnTo>
                  <a:pt x="5698" y="281"/>
                </a:lnTo>
                <a:lnTo>
                  <a:pt x="5699" y="262"/>
                </a:lnTo>
                <a:lnTo>
                  <a:pt x="5699" y="264"/>
                </a:lnTo>
                <a:lnTo>
                  <a:pt x="5699" y="286"/>
                </a:lnTo>
                <a:lnTo>
                  <a:pt x="5700" y="273"/>
                </a:lnTo>
                <a:lnTo>
                  <a:pt x="5700" y="272"/>
                </a:lnTo>
                <a:lnTo>
                  <a:pt x="5700" y="287"/>
                </a:lnTo>
                <a:lnTo>
                  <a:pt x="5700" y="283"/>
                </a:lnTo>
                <a:lnTo>
                  <a:pt x="5701" y="279"/>
                </a:lnTo>
                <a:lnTo>
                  <a:pt x="5701" y="275"/>
                </a:lnTo>
                <a:lnTo>
                  <a:pt x="5702" y="284"/>
                </a:lnTo>
                <a:lnTo>
                  <a:pt x="5702" y="289"/>
                </a:lnTo>
                <a:lnTo>
                  <a:pt x="5702" y="305"/>
                </a:lnTo>
                <a:lnTo>
                  <a:pt x="5702" y="296"/>
                </a:lnTo>
                <a:lnTo>
                  <a:pt x="5703" y="294"/>
                </a:lnTo>
                <a:lnTo>
                  <a:pt x="5703" y="302"/>
                </a:lnTo>
                <a:lnTo>
                  <a:pt x="5703" y="302"/>
                </a:lnTo>
                <a:lnTo>
                  <a:pt x="5704" y="308"/>
                </a:lnTo>
                <a:lnTo>
                  <a:pt x="5704" y="319"/>
                </a:lnTo>
                <a:lnTo>
                  <a:pt x="5704" y="326"/>
                </a:lnTo>
                <a:lnTo>
                  <a:pt x="5704" y="312"/>
                </a:lnTo>
                <a:lnTo>
                  <a:pt x="5705" y="313"/>
                </a:lnTo>
                <a:lnTo>
                  <a:pt x="5705" y="303"/>
                </a:lnTo>
                <a:lnTo>
                  <a:pt x="5706" y="287"/>
                </a:lnTo>
                <a:lnTo>
                  <a:pt x="5706" y="300"/>
                </a:lnTo>
                <a:lnTo>
                  <a:pt x="5706" y="302"/>
                </a:lnTo>
                <a:lnTo>
                  <a:pt x="5706" y="281"/>
                </a:lnTo>
                <a:lnTo>
                  <a:pt x="5707" y="295"/>
                </a:lnTo>
                <a:lnTo>
                  <a:pt x="5707" y="305"/>
                </a:lnTo>
                <a:lnTo>
                  <a:pt x="5707" y="312"/>
                </a:lnTo>
                <a:lnTo>
                  <a:pt x="5707" y="315"/>
                </a:lnTo>
                <a:lnTo>
                  <a:pt x="5708" y="295"/>
                </a:lnTo>
                <a:lnTo>
                  <a:pt x="5708" y="304"/>
                </a:lnTo>
                <a:lnTo>
                  <a:pt x="5708" y="289"/>
                </a:lnTo>
                <a:lnTo>
                  <a:pt x="5709" y="291"/>
                </a:lnTo>
                <a:lnTo>
                  <a:pt x="5709" y="282"/>
                </a:lnTo>
                <a:lnTo>
                  <a:pt x="5709" y="274"/>
                </a:lnTo>
                <a:lnTo>
                  <a:pt x="5710" y="254"/>
                </a:lnTo>
                <a:lnTo>
                  <a:pt x="5710" y="270"/>
                </a:lnTo>
                <a:lnTo>
                  <a:pt x="5710" y="266"/>
                </a:lnTo>
                <a:lnTo>
                  <a:pt x="5711" y="252"/>
                </a:lnTo>
                <a:lnTo>
                  <a:pt x="5711" y="267"/>
                </a:lnTo>
                <a:lnTo>
                  <a:pt x="5711" y="263"/>
                </a:lnTo>
                <a:lnTo>
                  <a:pt x="5711" y="283"/>
                </a:lnTo>
                <a:lnTo>
                  <a:pt x="5712" y="259"/>
                </a:lnTo>
                <a:lnTo>
                  <a:pt x="5712" y="270"/>
                </a:lnTo>
                <a:lnTo>
                  <a:pt x="5713" y="274"/>
                </a:lnTo>
                <a:lnTo>
                  <a:pt x="5713" y="248"/>
                </a:lnTo>
                <a:lnTo>
                  <a:pt x="5713" y="212"/>
                </a:lnTo>
                <a:lnTo>
                  <a:pt x="5713" y="240"/>
                </a:lnTo>
                <a:lnTo>
                  <a:pt x="5714" y="255"/>
                </a:lnTo>
                <a:lnTo>
                  <a:pt x="5714" y="234"/>
                </a:lnTo>
                <a:lnTo>
                  <a:pt x="5714" y="259"/>
                </a:lnTo>
                <a:lnTo>
                  <a:pt x="5715" y="260"/>
                </a:lnTo>
                <a:lnTo>
                  <a:pt x="5715" y="280"/>
                </a:lnTo>
                <a:lnTo>
                  <a:pt x="5715" y="265"/>
                </a:lnTo>
                <a:lnTo>
                  <a:pt x="5715" y="264"/>
                </a:lnTo>
                <a:lnTo>
                  <a:pt x="5716" y="260"/>
                </a:lnTo>
                <a:lnTo>
                  <a:pt x="5716" y="267"/>
                </a:lnTo>
                <a:lnTo>
                  <a:pt x="5717" y="268"/>
                </a:lnTo>
                <a:lnTo>
                  <a:pt x="5717" y="262"/>
                </a:lnTo>
                <a:lnTo>
                  <a:pt x="5717" y="269"/>
                </a:lnTo>
                <a:lnTo>
                  <a:pt x="5717" y="276"/>
                </a:lnTo>
                <a:lnTo>
                  <a:pt x="5718" y="264"/>
                </a:lnTo>
                <a:lnTo>
                  <a:pt x="5718" y="244"/>
                </a:lnTo>
                <a:lnTo>
                  <a:pt x="5718" y="255"/>
                </a:lnTo>
                <a:lnTo>
                  <a:pt x="5719" y="237"/>
                </a:lnTo>
                <a:lnTo>
                  <a:pt x="5719" y="269"/>
                </a:lnTo>
                <a:lnTo>
                  <a:pt x="5719" y="254"/>
                </a:lnTo>
                <a:lnTo>
                  <a:pt x="5719" y="263"/>
                </a:lnTo>
                <a:lnTo>
                  <a:pt x="5720" y="269"/>
                </a:lnTo>
                <a:lnTo>
                  <a:pt x="5720" y="246"/>
                </a:lnTo>
                <a:lnTo>
                  <a:pt x="5721" y="259"/>
                </a:lnTo>
                <a:lnTo>
                  <a:pt x="5721" y="254"/>
                </a:lnTo>
                <a:lnTo>
                  <a:pt x="5721" y="267"/>
                </a:lnTo>
                <a:lnTo>
                  <a:pt x="5721" y="243"/>
                </a:lnTo>
                <a:lnTo>
                  <a:pt x="5722" y="259"/>
                </a:lnTo>
                <a:lnTo>
                  <a:pt x="5722" y="263"/>
                </a:lnTo>
                <a:lnTo>
                  <a:pt x="5722" y="264"/>
                </a:lnTo>
                <a:lnTo>
                  <a:pt x="5722" y="252"/>
                </a:lnTo>
                <a:lnTo>
                  <a:pt x="5723" y="248"/>
                </a:lnTo>
                <a:lnTo>
                  <a:pt x="5723" y="243"/>
                </a:lnTo>
                <a:lnTo>
                  <a:pt x="5724" y="242"/>
                </a:lnTo>
                <a:lnTo>
                  <a:pt x="5724" y="240"/>
                </a:lnTo>
                <a:lnTo>
                  <a:pt x="5724" y="239"/>
                </a:lnTo>
                <a:lnTo>
                  <a:pt x="5724" y="261"/>
                </a:lnTo>
                <a:lnTo>
                  <a:pt x="5725" y="257"/>
                </a:lnTo>
                <a:lnTo>
                  <a:pt x="5725" y="251"/>
                </a:lnTo>
                <a:lnTo>
                  <a:pt x="5725" y="248"/>
                </a:lnTo>
                <a:lnTo>
                  <a:pt x="5726" y="263"/>
                </a:lnTo>
                <a:lnTo>
                  <a:pt x="5726" y="226"/>
                </a:lnTo>
                <a:lnTo>
                  <a:pt x="5726" y="243"/>
                </a:lnTo>
                <a:lnTo>
                  <a:pt x="5726" y="253"/>
                </a:lnTo>
                <a:lnTo>
                  <a:pt x="5727" y="252"/>
                </a:lnTo>
                <a:lnTo>
                  <a:pt x="5727" y="226"/>
                </a:lnTo>
                <a:lnTo>
                  <a:pt x="5728" y="221"/>
                </a:lnTo>
                <a:lnTo>
                  <a:pt x="5728" y="224"/>
                </a:lnTo>
                <a:lnTo>
                  <a:pt x="5728" y="212"/>
                </a:lnTo>
                <a:lnTo>
                  <a:pt x="5728" y="230"/>
                </a:lnTo>
                <a:lnTo>
                  <a:pt x="5729" y="247"/>
                </a:lnTo>
                <a:lnTo>
                  <a:pt x="5729" y="257"/>
                </a:lnTo>
                <a:lnTo>
                  <a:pt x="5729" y="243"/>
                </a:lnTo>
                <a:lnTo>
                  <a:pt x="5730" y="242"/>
                </a:lnTo>
                <a:lnTo>
                  <a:pt x="5730" y="267"/>
                </a:lnTo>
                <a:lnTo>
                  <a:pt x="5730" y="260"/>
                </a:lnTo>
                <a:lnTo>
                  <a:pt x="5730" y="254"/>
                </a:lnTo>
                <a:lnTo>
                  <a:pt x="5731" y="270"/>
                </a:lnTo>
                <a:lnTo>
                  <a:pt x="5731" y="259"/>
                </a:lnTo>
                <a:lnTo>
                  <a:pt x="5732" y="265"/>
                </a:lnTo>
                <a:lnTo>
                  <a:pt x="5732" y="305"/>
                </a:lnTo>
                <a:lnTo>
                  <a:pt x="5732" y="283"/>
                </a:lnTo>
                <a:lnTo>
                  <a:pt x="5732" y="279"/>
                </a:lnTo>
                <a:lnTo>
                  <a:pt x="5733" y="256"/>
                </a:lnTo>
                <a:lnTo>
                  <a:pt x="5733" y="260"/>
                </a:lnTo>
                <a:lnTo>
                  <a:pt x="5733" y="247"/>
                </a:lnTo>
                <a:lnTo>
                  <a:pt x="5734" y="267"/>
                </a:lnTo>
                <a:lnTo>
                  <a:pt x="5734" y="278"/>
                </a:lnTo>
                <a:lnTo>
                  <a:pt x="5734" y="252"/>
                </a:lnTo>
                <a:lnTo>
                  <a:pt x="5735" y="257"/>
                </a:lnTo>
                <a:lnTo>
                  <a:pt x="5735" y="280"/>
                </a:lnTo>
                <a:lnTo>
                  <a:pt x="5735" y="269"/>
                </a:lnTo>
                <a:lnTo>
                  <a:pt x="5736" y="276"/>
                </a:lnTo>
                <a:lnTo>
                  <a:pt x="5736" y="269"/>
                </a:lnTo>
                <a:lnTo>
                  <a:pt x="5736" y="283"/>
                </a:lnTo>
                <a:lnTo>
                  <a:pt x="5736" y="273"/>
                </a:lnTo>
                <a:lnTo>
                  <a:pt x="5737" y="280"/>
                </a:lnTo>
                <a:lnTo>
                  <a:pt x="5737" y="234"/>
                </a:lnTo>
                <a:lnTo>
                  <a:pt x="5737" y="245"/>
                </a:lnTo>
                <a:lnTo>
                  <a:pt x="5737" y="244"/>
                </a:lnTo>
                <a:lnTo>
                  <a:pt x="5738" y="259"/>
                </a:lnTo>
                <a:lnTo>
                  <a:pt x="5738" y="248"/>
                </a:lnTo>
                <a:lnTo>
                  <a:pt x="5739" y="257"/>
                </a:lnTo>
                <a:lnTo>
                  <a:pt x="5739" y="272"/>
                </a:lnTo>
                <a:lnTo>
                  <a:pt x="5739" y="255"/>
                </a:lnTo>
                <a:lnTo>
                  <a:pt x="5739" y="263"/>
                </a:lnTo>
                <a:lnTo>
                  <a:pt x="5740" y="265"/>
                </a:lnTo>
                <a:lnTo>
                  <a:pt x="5740" y="251"/>
                </a:lnTo>
                <a:lnTo>
                  <a:pt x="5740" y="247"/>
                </a:lnTo>
                <a:lnTo>
                  <a:pt x="5741" y="266"/>
                </a:lnTo>
                <a:lnTo>
                  <a:pt x="5741" y="263"/>
                </a:lnTo>
                <a:lnTo>
                  <a:pt x="5741" y="264"/>
                </a:lnTo>
                <a:lnTo>
                  <a:pt x="5741" y="267"/>
                </a:lnTo>
                <a:lnTo>
                  <a:pt x="5742" y="231"/>
                </a:lnTo>
                <a:lnTo>
                  <a:pt x="5742" y="234"/>
                </a:lnTo>
                <a:lnTo>
                  <a:pt x="5743" y="245"/>
                </a:lnTo>
                <a:lnTo>
                  <a:pt x="5743" y="245"/>
                </a:lnTo>
                <a:lnTo>
                  <a:pt x="5743" y="231"/>
                </a:lnTo>
                <a:lnTo>
                  <a:pt x="5743" y="241"/>
                </a:lnTo>
                <a:lnTo>
                  <a:pt x="5744" y="234"/>
                </a:lnTo>
                <a:lnTo>
                  <a:pt x="5744" y="262"/>
                </a:lnTo>
                <a:lnTo>
                  <a:pt x="5744" y="236"/>
                </a:lnTo>
                <a:lnTo>
                  <a:pt x="5745" y="264"/>
                </a:lnTo>
                <a:lnTo>
                  <a:pt x="5745" y="251"/>
                </a:lnTo>
                <a:lnTo>
                  <a:pt x="5745" y="241"/>
                </a:lnTo>
                <a:lnTo>
                  <a:pt x="5746" y="266"/>
                </a:lnTo>
                <a:lnTo>
                  <a:pt x="5746" y="268"/>
                </a:lnTo>
                <a:lnTo>
                  <a:pt x="5746" y="256"/>
                </a:lnTo>
                <a:lnTo>
                  <a:pt x="5747" y="246"/>
                </a:lnTo>
                <a:lnTo>
                  <a:pt x="5747" y="274"/>
                </a:lnTo>
                <a:lnTo>
                  <a:pt x="5747" y="268"/>
                </a:lnTo>
                <a:lnTo>
                  <a:pt x="5747" y="265"/>
                </a:lnTo>
                <a:lnTo>
                  <a:pt x="5748" y="280"/>
                </a:lnTo>
                <a:lnTo>
                  <a:pt x="5748" y="274"/>
                </a:lnTo>
                <a:lnTo>
                  <a:pt x="5748" y="259"/>
                </a:lnTo>
                <a:lnTo>
                  <a:pt x="5748" y="285"/>
                </a:lnTo>
                <a:lnTo>
                  <a:pt x="5749" y="272"/>
                </a:lnTo>
                <a:lnTo>
                  <a:pt x="5749" y="274"/>
                </a:lnTo>
                <a:lnTo>
                  <a:pt x="5750" y="273"/>
                </a:lnTo>
                <a:lnTo>
                  <a:pt x="5750" y="265"/>
                </a:lnTo>
                <a:lnTo>
                  <a:pt x="5750" y="267"/>
                </a:lnTo>
                <a:lnTo>
                  <a:pt x="5750" y="233"/>
                </a:lnTo>
                <a:lnTo>
                  <a:pt x="5751" y="247"/>
                </a:lnTo>
                <a:lnTo>
                  <a:pt x="5751" y="273"/>
                </a:lnTo>
                <a:lnTo>
                  <a:pt x="5751" y="289"/>
                </a:lnTo>
                <a:lnTo>
                  <a:pt x="5752" y="264"/>
                </a:lnTo>
                <a:lnTo>
                  <a:pt x="5752" y="287"/>
                </a:lnTo>
                <a:lnTo>
                  <a:pt x="5752" y="267"/>
                </a:lnTo>
                <a:lnTo>
                  <a:pt x="5753" y="273"/>
                </a:lnTo>
                <a:lnTo>
                  <a:pt x="5753" y="253"/>
                </a:lnTo>
                <a:lnTo>
                  <a:pt x="5753" y="232"/>
                </a:lnTo>
                <a:lnTo>
                  <a:pt x="5754" y="234"/>
                </a:lnTo>
                <a:lnTo>
                  <a:pt x="5754" y="245"/>
                </a:lnTo>
                <a:lnTo>
                  <a:pt x="5754" y="216"/>
                </a:lnTo>
                <a:lnTo>
                  <a:pt x="5754" y="260"/>
                </a:lnTo>
                <a:lnTo>
                  <a:pt x="5755" y="258"/>
                </a:lnTo>
                <a:lnTo>
                  <a:pt x="5755" y="254"/>
                </a:lnTo>
                <a:lnTo>
                  <a:pt x="5755" y="251"/>
                </a:lnTo>
                <a:lnTo>
                  <a:pt x="5756" y="253"/>
                </a:lnTo>
                <a:lnTo>
                  <a:pt x="5756" y="257"/>
                </a:lnTo>
                <a:lnTo>
                  <a:pt x="5756" y="237"/>
                </a:lnTo>
                <a:lnTo>
                  <a:pt x="5757" y="228"/>
                </a:lnTo>
                <a:lnTo>
                  <a:pt x="5757" y="247"/>
                </a:lnTo>
                <a:lnTo>
                  <a:pt x="5757" y="244"/>
                </a:lnTo>
                <a:lnTo>
                  <a:pt x="5758" y="242"/>
                </a:lnTo>
                <a:lnTo>
                  <a:pt x="5758" y="220"/>
                </a:lnTo>
                <a:lnTo>
                  <a:pt x="5758" y="234"/>
                </a:lnTo>
                <a:lnTo>
                  <a:pt x="5758" y="226"/>
                </a:lnTo>
                <a:lnTo>
                  <a:pt x="5759" y="241"/>
                </a:lnTo>
                <a:lnTo>
                  <a:pt x="5759" y="236"/>
                </a:lnTo>
                <a:lnTo>
                  <a:pt x="5759" y="248"/>
                </a:lnTo>
                <a:lnTo>
                  <a:pt x="5760" y="241"/>
                </a:lnTo>
                <a:lnTo>
                  <a:pt x="5760" y="241"/>
                </a:lnTo>
                <a:lnTo>
                  <a:pt x="5760" y="256"/>
                </a:lnTo>
                <a:lnTo>
                  <a:pt x="5761" y="284"/>
                </a:lnTo>
                <a:lnTo>
                  <a:pt x="5761" y="234"/>
                </a:lnTo>
                <a:lnTo>
                  <a:pt x="5761" y="227"/>
                </a:lnTo>
                <a:lnTo>
                  <a:pt x="5762" y="223"/>
                </a:lnTo>
                <a:lnTo>
                  <a:pt x="5762" y="236"/>
                </a:lnTo>
                <a:lnTo>
                  <a:pt x="5762" y="230"/>
                </a:lnTo>
                <a:lnTo>
                  <a:pt x="5762" y="258"/>
                </a:lnTo>
                <a:lnTo>
                  <a:pt x="5763" y="257"/>
                </a:lnTo>
                <a:lnTo>
                  <a:pt x="5763" y="270"/>
                </a:lnTo>
                <a:lnTo>
                  <a:pt x="5764" y="274"/>
                </a:lnTo>
                <a:lnTo>
                  <a:pt x="5764" y="271"/>
                </a:lnTo>
                <a:lnTo>
                  <a:pt x="5764" y="277"/>
                </a:lnTo>
                <a:lnTo>
                  <a:pt x="5764" y="271"/>
                </a:lnTo>
                <a:lnTo>
                  <a:pt x="5765" y="274"/>
                </a:lnTo>
                <a:lnTo>
                  <a:pt x="5765" y="270"/>
                </a:lnTo>
                <a:lnTo>
                  <a:pt x="5765" y="268"/>
                </a:lnTo>
                <a:lnTo>
                  <a:pt x="5765" y="258"/>
                </a:lnTo>
                <a:lnTo>
                  <a:pt x="5766" y="267"/>
                </a:lnTo>
                <a:lnTo>
                  <a:pt x="5766" y="282"/>
                </a:lnTo>
                <a:lnTo>
                  <a:pt x="5766" y="261"/>
                </a:lnTo>
                <a:lnTo>
                  <a:pt x="5767" y="225"/>
                </a:lnTo>
                <a:lnTo>
                  <a:pt x="5767" y="236"/>
                </a:lnTo>
                <a:lnTo>
                  <a:pt x="5767" y="250"/>
                </a:lnTo>
                <a:lnTo>
                  <a:pt x="5768" y="286"/>
                </a:lnTo>
                <a:lnTo>
                  <a:pt x="5768" y="273"/>
                </a:lnTo>
                <a:lnTo>
                  <a:pt x="5768" y="268"/>
                </a:lnTo>
                <a:lnTo>
                  <a:pt x="5769" y="263"/>
                </a:lnTo>
                <a:lnTo>
                  <a:pt x="5769" y="281"/>
                </a:lnTo>
                <a:lnTo>
                  <a:pt x="5769" y="264"/>
                </a:lnTo>
                <a:lnTo>
                  <a:pt x="5769" y="258"/>
                </a:lnTo>
                <a:lnTo>
                  <a:pt x="5770" y="273"/>
                </a:lnTo>
                <a:lnTo>
                  <a:pt x="5770" y="257"/>
                </a:lnTo>
                <a:lnTo>
                  <a:pt x="5770" y="291"/>
                </a:lnTo>
                <a:lnTo>
                  <a:pt x="5771" y="293"/>
                </a:lnTo>
                <a:lnTo>
                  <a:pt x="5771" y="288"/>
                </a:lnTo>
                <a:lnTo>
                  <a:pt x="5771" y="277"/>
                </a:lnTo>
                <a:lnTo>
                  <a:pt x="5772" y="283"/>
                </a:lnTo>
                <a:lnTo>
                  <a:pt x="5772" y="260"/>
                </a:lnTo>
                <a:lnTo>
                  <a:pt x="5772" y="266"/>
                </a:lnTo>
                <a:lnTo>
                  <a:pt x="5773" y="285"/>
                </a:lnTo>
                <a:lnTo>
                  <a:pt x="5773" y="289"/>
                </a:lnTo>
                <a:lnTo>
                  <a:pt x="5773" y="278"/>
                </a:lnTo>
                <a:lnTo>
                  <a:pt x="5773" y="295"/>
                </a:lnTo>
                <a:lnTo>
                  <a:pt x="5774" y="288"/>
                </a:lnTo>
                <a:lnTo>
                  <a:pt x="5774" y="275"/>
                </a:lnTo>
                <a:lnTo>
                  <a:pt x="5775" y="274"/>
                </a:lnTo>
                <a:lnTo>
                  <a:pt x="5775" y="291"/>
                </a:lnTo>
                <a:lnTo>
                  <a:pt x="5775" y="284"/>
                </a:lnTo>
                <a:lnTo>
                  <a:pt x="5775" y="289"/>
                </a:lnTo>
                <a:lnTo>
                  <a:pt x="5776" y="285"/>
                </a:lnTo>
                <a:lnTo>
                  <a:pt x="5776" y="269"/>
                </a:lnTo>
                <a:lnTo>
                  <a:pt x="5776" y="276"/>
                </a:lnTo>
                <a:lnTo>
                  <a:pt x="5777" y="283"/>
                </a:lnTo>
                <a:lnTo>
                  <a:pt x="5777" y="275"/>
                </a:lnTo>
                <a:lnTo>
                  <a:pt x="5777" y="262"/>
                </a:lnTo>
                <a:lnTo>
                  <a:pt x="5777" y="240"/>
                </a:lnTo>
                <a:lnTo>
                  <a:pt x="5778" y="256"/>
                </a:lnTo>
                <a:lnTo>
                  <a:pt x="5778" y="285"/>
                </a:lnTo>
                <a:lnTo>
                  <a:pt x="5779" y="296"/>
                </a:lnTo>
                <a:lnTo>
                  <a:pt x="5779" y="275"/>
                </a:lnTo>
                <a:lnTo>
                  <a:pt x="5779" y="277"/>
                </a:lnTo>
                <a:lnTo>
                  <a:pt x="5779" y="295"/>
                </a:lnTo>
                <a:lnTo>
                  <a:pt x="5780" y="294"/>
                </a:lnTo>
                <a:lnTo>
                  <a:pt x="5780" y="290"/>
                </a:lnTo>
                <a:lnTo>
                  <a:pt x="5780" y="258"/>
                </a:lnTo>
                <a:lnTo>
                  <a:pt x="5780" y="283"/>
                </a:lnTo>
                <a:lnTo>
                  <a:pt x="5781" y="284"/>
                </a:lnTo>
                <a:lnTo>
                  <a:pt x="5781" y="292"/>
                </a:lnTo>
                <a:lnTo>
                  <a:pt x="5781" y="297"/>
                </a:lnTo>
                <a:lnTo>
                  <a:pt x="5782" y="298"/>
                </a:lnTo>
                <a:lnTo>
                  <a:pt x="5782" y="298"/>
                </a:lnTo>
                <a:lnTo>
                  <a:pt x="5782" y="281"/>
                </a:lnTo>
                <a:lnTo>
                  <a:pt x="5783" y="267"/>
                </a:lnTo>
                <a:lnTo>
                  <a:pt x="5783" y="274"/>
                </a:lnTo>
                <a:lnTo>
                  <a:pt x="5783" y="298"/>
                </a:lnTo>
                <a:lnTo>
                  <a:pt x="5784" y="285"/>
                </a:lnTo>
                <a:lnTo>
                  <a:pt x="5784" y="286"/>
                </a:lnTo>
                <a:lnTo>
                  <a:pt x="5784" y="291"/>
                </a:lnTo>
                <a:lnTo>
                  <a:pt x="5784" y="295"/>
                </a:lnTo>
                <a:lnTo>
                  <a:pt x="5785" y="301"/>
                </a:lnTo>
                <a:lnTo>
                  <a:pt x="5785" y="292"/>
                </a:lnTo>
                <a:lnTo>
                  <a:pt x="5786" y="303"/>
                </a:lnTo>
                <a:lnTo>
                  <a:pt x="5786" y="290"/>
                </a:lnTo>
                <a:lnTo>
                  <a:pt x="5786" y="291"/>
                </a:lnTo>
                <a:lnTo>
                  <a:pt x="5786" y="299"/>
                </a:lnTo>
                <a:lnTo>
                  <a:pt x="5787" y="309"/>
                </a:lnTo>
                <a:lnTo>
                  <a:pt x="5787" y="305"/>
                </a:lnTo>
                <a:lnTo>
                  <a:pt x="5787" y="289"/>
                </a:lnTo>
                <a:lnTo>
                  <a:pt x="5788" y="289"/>
                </a:lnTo>
                <a:lnTo>
                  <a:pt x="5788" y="283"/>
                </a:lnTo>
                <a:lnTo>
                  <a:pt x="5788" y="303"/>
                </a:lnTo>
                <a:lnTo>
                  <a:pt x="5788" y="298"/>
                </a:lnTo>
                <a:lnTo>
                  <a:pt x="5789" y="309"/>
                </a:lnTo>
                <a:lnTo>
                  <a:pt x="5789" y="289"/>
                </a:lnTo>
                <a:lnTo>
                  <a:pt x="5790" y="292"/>
                </a:lnTo>
                <a:lnTo>
                  <a:pt x="5790" y="301"/>
                </a:lnTo>
                <a:lnTo>
                  <a:pt x="5790" y="300"/>
                </a:lnTo>
                <a:lnTo>
                  <a:pt x="5790" y="283"/>
                </a:lnTo>
                <a:lnTo>
                  <a:pt x="5791" y="275"/>
                </a:lnTo>
                <a:lnTo>
                  <a:pt x="5791" y="270"/>
                </a:lnTo>
                <a:lnTo>
                  <a:pt x="5791" y="254"/>
                </a:lnTo>
                <a:lnTo>
                  <a:pt x="5791" y="279"/>
                </a:lnTo>
                <a:lnTo>
                  <a:pt x="5792" y="287"/>
                </a:lnTo>
                <a:lnTo>
                  <a:pt x="5792" y="270"/>
                </a:lnTo>
                <a:lnTo>
                  <a:pt x="5792" y="261"/>
                </a:lnTo>
                <a:lnTo>
                  <a:pt x="5793" y="273"/>
                </a:lnTo>
                <a:lnTo>
                  <a:pt x="5793" y="249"/>
                </a:lnTo>
                <a:lnTo>
                  <a:pt x="5794" y="252"/>
                </a:lnTo>
                <a:lnTo>
                  <a:pt x="5794" y="286"/>
                </a:lnTo>
                <a:lnTo>
                  <a:pt x="5794" y="281"/>
                </a:lnTo>
                <a:lnTo>
                  <a:pt x="5794" y="256"/>
                </a:lnTo>
                <a:lnTo>
                  <a:pt x="5795" y="261"/>
                </a:lnTo>
                <a:lnTo>
                  <a:pt x="5795" y="244"/>
                </a:lnTo>
                <a:lnTo>
                  <a:pt x="5795" y="244"/>
                </a:lnTo>
                <a:lnTo>
                  <a:pt x="5795" y="273"/>
                </a:lnTo>
                <a:lnTo>
                  <a:pt x="5796" y="273"/>
                </a:lnTo>
                <a:lnTo>
                  <a:pt x="5796" y="272"/>
                </a:lnTo>
                <a:lnTo>
                  <a:pt x="5797" y="271"/>
                </a:lnTo>
                <a:lnTo>
                  <a:pt x="5797" y="273"/>
                </a:lnTo>
                <a:lnTo>
                  <a:pt x="5797" y="268"/>
                </a:lnTo>
                <a:lnTo>
                  <a:pt x="5797" y="250"/>
                </a:lnTo>
                <a:lnTo>
                  <a:pt x="5798" y="263"/>
                </a:lnTo>
                <a:lnTo>
                  <a:pt x="5798" y="262"/>
                </a:lnTo>
                <a:lnTo>
                  <a:pt x="5798" y="262"/>
                </a:lnTo>
                <a:lnTo>
                  <a:pt x="5799" y="269"/>
                </a:lnTo>
                <a:lnTo>
                  <a:pt x="5799" y="269"/>
                </a:lnTo>
                <a:lnTo>
                  <a:pt x="5799" y="268"/>
                </a:lnTo>
                <a:lnTo>
                  <a:pt x="5799" y="286"/>
                </a:lnTo>
                <a:lnTo>
                  <a:pt x="5800" y="289"/>
                </a:lnTo>
                <a:lnTo>
                  <a:pt x="5800" y="287"/>
                </a:lnTo>
                <a:lnTo>
                  <a:pt x="5801" y="266"/>
                </a:lnTo>
                <a:lnTo>
                  <a:pt x="5801" y="258"/>
                </a:lnTo>
                <a:lnTo>
                  <a:pt x="5801" y="220"/>
                </a:lnTo>
                <a:lnTo>
                  <a:pt x="5801" y="236"/>
                </a:lnTo>
                <a:lnTo>
                  <a:pt x="5802" y="239"/>
                </a:lnTo>
                <a:lnTo>
                  <a:pt x="5802" y="266"/>
                </a:lnTo>
                <a:lnTo>
                  <a:pt x="5802" y="250"/>
                </a:lnTo>
                <a:lnTo>
                  <a:pt x="5803" y="251"/>
                </a:lnTo>
                <a:lnTo>
                  <a:pt x="5803" y="245"/>
                </a:lnTo>
                <a:lnTo>
                  <a:pt x="5803" y="228"/>
                </a:lnTo>
                <a:lnTo>
                  <a:pt x="5803" y="253"/>
                </a:lnTo>
                <a:lnTo>
                  <a:pt x="5804" y="258"/>
                </a:lnTo>
                <a:lnTo>
                  <a:pt x="5804" y="256"/>
                </a:lnTo>
                <a:lnTo>
                  <a:pt x="5805" y="242"/>
                </a:lnTo>
                <a:lnTo>
                  <a:pt x="5805" y="238"/>
                </a:lnTo>
                <a:lnTo>
                  <a:pt x="5805" y="236"/>
                </a:lnTo>
                <a:lnTo>
                  <a:pt x="5805" y="246"/>
                </a:lnTo>
                <a:lnTo>
                  <a:pt x="5806" y="228"/>
                </a:lnTo>
                <a:lnTo>
                  <a:pt x="5806" y="224"/>
                </a:lnTo>
                <a:lnTo>
                  <a:pt x="5806" y="234"/>
                </a:lnTo>
                <a:lnTo>
                  <a:pt x="5806" y="244"/>
                </a:lnTo>
                <a:lnTo>
                  <a:pt x="5807" y="241"/>
                </a:lnTo>
                <a:lnTo>
                  <a:pt x="5807" y="237"/>
                </a:lnTo>
                <a:lnTo>
                  <a:pt x="5808" y="222"/>
                </a:lnTo>
                <a:lnTo>
                  <a:pt x="5808" y="250"/>
                </a:lnTo>
                <a:lnTo>
                  <a:pt x="5808" y="249"/>
                </a:lnTo>
                <a:lnTo>
                  <a:pt x="5808" y="240"/>
                </a:lnTo>
                <a:lnTo>
                  <a:pt x="5809" y="266"/>
                </a:lnTo>
                <a:lnTo>
                  <a:pt x="5809" y="276"/>
                </a:lnTo>
                <a:lnTo>
                  <a:pt x="5809" y="262"/>
                </a:lnTo>
                <a:lnTo>
                  <a:pt x="5810" y="234"/>
                </a:lnTo>
                <a:lnTo>
                  <a:pt x="5810" y="240"/>
                </a:lnTo>
                <a:lnTo>
                  <a:pt x="5810" y="272"/>
                </a:lnTo>
                <a:lnTo>
                  <a:pt x="5810" y="308"/>
                </a:lnTo>
                <a:lnTo>
                  <a:pt x="5811" y="306"/>
                </a:lnTo>
                <a:lnTo>
                  <a:pt x="5811" y="314"/>
                </a:lnTo>
                <a:lnTo>
                  <a:pt x="5812" y="311"/>
                </a:lnTo>
                <a:lnTo>
                  <a:pt x="5812" y="313"/>
                </a:lnTo>
                <a:lnTo>
                  <a:pt x="5812" y="311"/>
                </a:lnTo>
                <a:lnTo>
                  <a:pt x="5812" y="315"/>
                </a:lnTo>
                <a:lnTo>
                  <a:pt x="5813" y="304"/>
                </a:lnTo>
                <a:lnTo>
                  <a:pt x="5813" y="315"/>
                </a:lnTo>
                <a:lnTo>
                  <a:pt x="5813" y="300"/>
                </a:lnTo>
                <a:lnTo>
                  <a:pt x="5814" y="293"/>
                </a:lnTo>
                <a:lnTo>
                  <a:pt x="5814" y="308"/>
                </a:lnTo>
                <a:lnTo>
                  <a:pt x="5814" y="307"/>
                </a:lnTo>
                <a:lnTo>
                  <a:pt x="5814" y="285"/>
                </a:lnTo>
                <a:lnTo>
                  <a:pt x="5815" y="304"/>
                </a:lnTo>
                <a:lnTo>
                  <a:pt x="5815" y="322"/>
                </a:lnTo>
                <a:lnTo>
                  <a:pt x="5816" y="290"/>
                </a:lnTo>
                <a:lnTo>
                  <a:pt x="5816" y="281"/>
                </a:lnTo>
                <a:lnTo>
                  <a:pt x="5816" y="301"/>
                </a:lnTo>
                <a:lnTo>
                  <a:pt x="5816" y="294"/>
                </a:lnTo>
                <a:lnTo>
                  <a:pt x="5817" y="284"/>
                </a:lnTo>
                <a:lnTo>
                  <a:pt x="5817" y="271"/>
                </a:lnTo>
                <a:lnTo>
                  <a:pt x="5817" y="288"/>
                </a:lnTo>
                <a:lnTo>
                  <a:pt x="5818" y="275"/>
                </a:lnTo>
                <a:lnTo>
                  <a:pt x="5818" y="258"/>
                </a:lnTo>
                <a:lnTo>
                  <a:pt x="5818" y="249"/>
                </a:lnTo>
                <a:lnTo>
                  <a:pt x="5819" y="238"/>
                </a:lnTo>
                <a:lnTo>
                  <a:pt x="5819" y="233"/>
                </a:lnTo>
                <a:lnTo>
                  <a:pt x="5819" y="236"/>
                </a:lnTo>
                <a:lnTo>
                  <a:pt x="5820" y="248"/>
                </a:lnTo>
                <a:lnTo>
                  <a:pt x="5820" y="251"/>
                </a:lnTo>
                <a:lnTo>
                  <a:pt x="5820" y="235"/>
                </a:lnTo>
                <a:lnTo>
                  <a:pt x="5820" y="244"/>
                </a:lnTo>
                <a:lnTo>
                  <a:pt x="5821" y="244"/>
                </a:lnTo>
                <a:lnTo>
                  <a:pt x="5821" y="239"/>
                </a:lnTo>
                <a:lnTo>
                  <a:pt x="5821" y="226"/>
                </a:lnTo>
                <a:lnTo>
                  <a:pt x="5821" y="251"/>
                </a:lnTo>
                <a:lnTo>
                  <a:pt x="5822" y="239"/>
                </a:lnTo>
                <a:lnTo>
                  <a:pt x="5822" y="263"/>
                </a:lnTo>
                <a:lnTo>
                  <a:pt x="5823" y="263"/>
                </a:lnTo>
                <a:lnTo>
                  <a:pt x="5823" y="231"/>
                </a:lnTo>
                <a:lnTo>
                  <a:pt x="5823" y="250"/>
                </a:lnTo>
                <a:lnTo>
                  <a:pt x="5823" y="231"/>
                </a:lnTo>
                <a:lnTo>
                  <a:pt x="5824" y="224"/>
                </a:lnTo>
                <a:lnTo>
                  <a:pt x="5824" y="218"/>
                </a:lnTo>
                <a:lnTo>
                  <a:pt x="5824" y="222"/>
                </a:lnTo>
                <a:lnTo>
                  <a:pt x="5825" y="240"/>
                </a:lnTo>
                <a:lnTo>
                  <a:pt x="5825" y="282"/>
                </a:lnTo>
                <a:lnTo>
                  <a:pt x="5825" y="274"/>
                </a:lnTo>
                <a:lnTo>
                  <a:pt x="5826" y="255"/>
                </a:lnTo>
                <a:lnTo>
                  <a:pt x="5826" y="244"/>
                </a:lnTo>
                <a:lnTo>
                  <a:pt x="5826" y="272"/>
                </a:lnTo>
                <a:lnTo>
                  <a:pt x="5827" y="260"/>
                </a:lnTo>
                <a:lnTo>
                  <a:pt x="5827" y="269"/>
                </a:lnTo>
                <a:lnTo>
                  <a:pt x="5827" y="262"/>
                </a:lnTo>
                <a:lnTo>
                  <a:pt x="5827" y="266"/>
                </a:lnTo>
                <a:lnTo>
                  <a:pt x="5828" y="278"/>
                </a:lnTo>
                <a:lnTo>
                  <a:pt x="5828" y="274"/>
                </a:lnTo>
                <a:lnTo>
                  <a:pt x="5828" y="285"/>
                </a:lnTo>
                <a:lnTo>
                  <a:pt x="5829" y="272"/>
                </a:lnTo>
                <a:lnTo>
                  <a:pt x="5829" y="259"/>
                </a:lnTo>
                <a:lnTo>
                  <a:pt x="5829" y="273"/>
                </a:lnTo>
                <a:lnTo>
                  <a:pt x="5830" y="256"/>
                </a:lnTo>
                <a:lnTo>
                  <a:pt x="5830" y="264"/>
                </a:lnTo>
                <a:lnTo>
                  <a:pt x="5830" y="255"/>
                </a:lnTo>
                <a:lnTo>
                  <a:pt x="5831" y="279"/>
                </a:lnTo>
                <a:lnTo>
                  <a:pt x="5831" y="254"/>
                </a:lnTo>
                <a:lnTo>
                  <a:pt x="5831" y="276"/>
                </a:lnTo>
                <a:lnTo>
                  <a:pt x="5831" y="285"/>
                </a:lnTo>
                <a:lnTo>
                  <a:pt x="5832" y="297"/>
                </a:lnTo>
                <a:lnTo>
                  <a:pt x="5832" y="287"/>
                </a:lnTo>
                <a:lnTo>
                  <a:pt x="5832" y="305"/>
                </a:lnTo>
                <a:lnTo>
                  <a:pt x="5832" y="299"/>
                </a:lnTo>
                <a:lnTo>
                  <a:pt x="5833" y="307"/>
                </a:lnTo>
                <a:lnTo>
                  <a:pt x="5833" y="299"/>
                </a:lnTo>
                <a:lnTo>
                  <a:pt x="5834" y="294"/>
                </a:lnTo>
                <a:lnTo>
                  <a:pt x="5834" y="269"/>
                </a:lnTo>
                <a:lnTo>
                  <a:pt x="5834" y="268"/>
                </a:lnTo>
                <a:lnTo>
                  <a:pt x="5835" y="292"/>
                </a:lnTo>
                <a:lnTo>
                  <a:pt x="5835" y="303"/>
                </a:lnTo>
                <a:lnTo>
                  <a:pt x="5835" y="284"/>
                </a:lnTo>
                <a:lnTo>
                  <a:pt x="5835" y="287"/>
                </a:lnTo>
                <a:lnTo>
                  <a:pt x="5836" y="297"/>
                </a:lnTo>
                <a:lnTo>
                  <a:pt x="5836" y="289"/>
                </a:lnTo>
                <a:lnTo>
                  <a:pt x="5837" y="275"/>
                </a:lnTo>
                <a:lnTo>
                  <a:pt x="5837" y="289"/>
                </a:lnTo>
                <a:lnTo>
                  <a:pt x="5837" y="314"/>
                </a:lnTo>
                <a:lnTo>
                  <a:pt x="5837" y="293"/>
                </a:lnTo>
                <a:lnTo>
                  <a:pt x="5838" y="289"/>
                </a:lnTo>
                <a:lnTo>
                  <a:pt x="5838" y="275"/>
                </a:lnTo>
                <a:lnTo>
                  <a:pt x="5838" y="279"/>
                </a:lnTo>
                <a:lnTo>
                  <a:pt x="5838" y="285"/>
                </a:lnTo>
                <a:lnTo>
                  <a:pt x="5839" y="290"/>
                </a:lnTo>
                <a:lnTo>
                  <a:pt x="5839" y="297"/>
                </a:lnTo>
                <a:lnTo>
                  <a:pt x="5839" y="310"/>
                </a:lnTo>
                <a:lnTo>
                  <a:pt x="5840" y="287"/>
                </a:lnTo>
                <a:lnTo>
                  <a:pt x="5840" y="270"/>
                </a:lnTo>
                <a:lnTo>
                  <a:pt x="5840" y="284"/>
                </a:lnTo>
                <a:lnTo>
                  <a:pt x="5841" y="287"/>
                </a:lnTo>
                <a:lnTo>
                  <a:pt x="5841" y="283"/>
                </a:lnTo>
                <a:lnTo>
                  <a:pt x="5841" y="265"/>
                </a:lnTo>
                <a:lnTo>
                  <a:pt x="5842" y="262"/>
                </a:lnTo>
                <a:lnTo>
                  <a:pt x="5842" y="280"/>
                </a:lnTo>
                <a:lnTo>
                  <a:pt x="5842" y="274"/>
                </a:lnTo>
                <a:lnTo>
                  <a:pt x="5842" y="287"/>
                </a:lnTo>
                <a:lnTo>
                  <a:pt x="5843" y="288"/>
                </a:lnTo>
                <a:lnTo>
                  <a:pt x="5843" y="276"/>
                </a:lnTo>
                <a:lnTo>
                  <a:pt x="5843" y="280"/>
                </a:lnTo>
                <a:lnTo>
                  <a:pt x="5844" y="304"/>
                </a:lnTo>
                <a:lnTo>
                  <a:pt x="5844" y="311"/>
                </a:lnTo>
                <a:lnTo>
                  <a:pt x="5844" y="300"/>
                </a:lnTo>
                <a:lnTo>
                  <a:pt x="5845" y="279"/>
                </a:lnTo>
                <a:lnTo>
                  <a:pt x="5845" y="271"/>
                </a:lnTo>
                <a:lnTo>
                  <a:pt x="5845" y="283"/>
                </a:lnTo>
                <a:lnTo>
                  <a:pt x="5846" y="262"/>
                </a:lnTo>
                <a:lnTo>
                  <a:pt x="5846" y="270"/>
                </a:lnTo>
                <a:lnTo>
                  <a:pt x="5846" y="287"/>
                </a:lnTo>
                <a:lnTo>
                  <a:pt x="5846" y="291"/>
                </a:lnTo>
                <a:lnTo>
                  <a:pt x="5847" y="277"/>
                </a:lnTo>
                <a:lnTo>
                  <a:pt x="5847" y="287"/>
                </a:lnTo>
                <a:lnTo>
                  <a:pt x="5848" y="261"/>
                </a:lnTo>
                <a:lnTo>
                  <a:pt x="5848" y="296"/>
                </a:lnTo>
                <a:lnTo>
                  <a:pt x="5848" y="291"/>
                </a:lnTo>
                <a:lnTo>
                  <a:pt x="5848" y="310"/>
                </a:lnTo>
                <a:lnTo>
                  <a:pt x="5849" y="314"/>
                </a:lnTo>
                <a:lnTo>
                  <a:pt x="5849" y="319"/>
                </a:lnTo>
                <a:lnTo>
                  <a:pt x="5849" y="320"/>
                </a:lnTo>
                <a:lnTo>
                  <a:pt x="5849" y="310"/>
                </a:lnTo>
                <a:lnTo>
                  <a:pt x="5850" y="276"/>
                </a:lnTo>
                <a:lnTo>
                  <a:pt x="5850" y="278"/>
                </a:lnTo>
                <a:lnTo>
                  <a:pt x="5850" y="299"/>
                </a:lnTo>
                <a:lnTo>
                  <a:pt x="5851" y="309"/>
                </a:lnTo>
                <a:lnTo>
                  <a:pt x="5851" y="284"/>
                </a:lnTo>
                <a:lnTo>
                  <a:pt x="5851" y="276"/>
                </a:lnTo>
                <a:lnTo>
                  <a:pt x="5852" y="262"/>
                </a:lnTo>
                <a:lnTo>
                  <a:pt x="5852" y="259"/>
                </a:lnTo>
                <a:lnTo>
                  <a:pt x="5852" y="251"/>
                </a:lnTo>
                <a:lnTo>
                  <a:pt x="5853" y="262"/>
                </a:lnTo>
                <a:lnTo>
                  <a:pt x="5853" y="271"/>
                </a:lnTo>
                <a:lnTo>
                  <a:pt x="5853" y="262"/>
                </a:lnTo>
                <a:lnTo>
                  <a:pt x="5853" y="267"/>
                </a:lnTo>
                <a:lnTo>
                  <a:pt x="5854" y="278"/>
                </a:lnTo>
                <a:lnTo>
                  <a:pt x="5854" y="271"/>
                </a:lnTo>
                <a:lnTo>
                  <a:pt x="5854" y="266"/>
                </a:lnTo>
                <a:lnTo>
                  <a:pt x="5855" y="264"/>
                </a:lnTo>
                <a:lnTo>
                  <a:pt x="5855" y="263"/>
                </a:lnTo>
                <a:lnTo>
                  <a:pt x="5855" y="260"/>
                </a:lnTo>
                <a:lnTo>
                  <a:pt x="5856" y="250"/>
                </a:lnTo>
                <a:lnTo>
                  <a:pt x="5856" y="257"/>
                </a:lnTo>
                <a:lnTo>
                  <a:pt x="5856" y="279"/>
                </a:lnTo>
                <a:lnTo>
                  <a:pt x="5857" y="285"/>
                </a:lnTo>
                <a:lnTo>
                  <a:pt x="5857" y="296"/>
                </a:lnTo>
                <a:lnTo>
                  <a:pt x="5857" y="284"/>
                </a:lnTo>
                <a:lnTo>
                  <a:pt x="5857" y="281"/>
                </a:lnTo>
                <a:lnTo>
                  <a:pt x="5858" y="265"/>
                </a:lnTo>
                <a:lnTo>
                  <a:pt x="5858" y="245"/>
                </a:lnTo>
                <a:lnTo>
                  <a:pt x="5859" y="252"/>
                </a:lnTo>
                <a:lnTo>
                  <a:pt x="5859" y="298"/>
                </a:lnTo>
                <a:lnTo>
                  <a:pt x="5859" y="292"/>
                </a:lnTo>
                <a:lnTo>
                  <a:pt x="5859" y="262"/>
                </a:lnTo>
                <a:lnTo>
                  <a:pt x="5860" y="262"/>
                </a:lnTo>
                <a:lnTo>
                  <a:pt x="5860" y="265"/>
                </a:lnTo>
                <a:lnTo>
                  <a:pt x="5860" y="297"/>
                </a:lnTo>
                <a:lnTo>
                  <a:pt x="5861" y="285"/>
                </a:lnTo>
                <a:lnTo>
                  <a:pt x="5861" y="269"/>
                </a:lnTo>
                <a:lnTo>
                  <a:pt x="5861" y="276"/>
                </a:lnTo>
                <a:lnTo>
                  <a:pt x="5861" y="294"/>
                </a:lnTo>
                <a:lnTo>
                  <a:pt x="5862" y="290"/>
                </a:lnTo>
                <a:lnTo>
                  <a:pt x="5862" y="296"/>
                </a:lnTo>
                <a:lnTo>
                  <a:pt x="5863" y="293"/>
                </a:lnTo>
                <a:lnTo>
                  <a:pt x="5863" y="292"/>
                </a:lnTo>
                <a:lnTo>
                  <a:pt x="5863" y="299"/>
                </a:lnTo>
                <a:lnTo>
                  <a:pt x="5863" y="288"/>
                </a:lnTo>
                <a:lnTo>
                  <a:pt x="5864" y="267"/>
                </a:lnTo>
                <a:lnTo>
                  <a:pt x="5864" y="286"/>
                </a:lnTo>
                <a:lnTo>
                  <a:pt x="5864" y="299"/>
                </a:lnTo>
                <a:lnTo>
                  <a:pt x="5864" y="291"/>
                </a:lnTo>
                <a:lnTo>
                  <a:pt x="5865" y="278"/>
                </a:lnTo>
                <a:lnTo>
                  <a:pt x="5865" y="274"/>
                </a:lnTo>
                <a:lnTo>
                  <a:pt x="5865" y="281"/>
                </a:lnTo>
                <a:lnTo>
                  <a:pt x="5866" y="244"/>
                </a:lnTo>
                <a:lnTo>
                  <a:pt x="5866" y="250"/>
                </a:lnTo>
                <a:lnTo>
                  <a:pt x="5866" y="277"/>
                </a:lnTo>
                <a:lnTo>
                  <a:pt x="5867" y="243"/>
                </a:lnTo>
                <a:lnTo>
                  <a:pt x="5867" y="252"/>
                </a:lnTo>
                <a:lnTo>
                  <a:pt x="5867" y="242"/>
                </a:lnTo>
                <a:lnTo>
                  <a:pt x="5868" y="212"/>
                </a:lnTo>
                <a:lnTo>
                  <a:pt x="5868" y="225"/>
                </a:lnTo>
                <a:lnTo>
                  <a:pt x="5868" y="259"/>
                </a:lnTo>
                <a:lnTo>
                  <a:pt x="5868" y="258"/>
                </a:lnTo>
                <a:lnTo>
                  <a:pt x="5869" y="263"/>
                </a:lnTo>
                <a:lnTo>
                  <a:pt x="5869" y="260"/>
                </a:lnTo>
                <a:lnTo>
                  <a:pt x="5870" y="281"/>
                </a:lnTo>
                <a:lnTo>
                  <a:pt x="5870" y="249"/>
                </a:lnTo>
                <a:lnTo>
                  <a:pt x="5870" y="246"/>
                </a:lnTo>
                <a:lnTo>
                  <a:pt x="5870" y="266"/>
                </a:lnTo>
                <a:lnTo>
                  <a:pt x="5871" y="261"/>
                </a:lnTo>
                <a:lnTo>
                  <a:pt x="5871" y="257"/>
                </a:lnTo>
                <a:lnTo>
                  <a:pt x="5871" y="246"/>
                </a:lnTo>
                <a:lnTo>
                  <a:pt x="5872" y="238"/>
                </a:lnTo>
                <a:lnTo>
                  <a:pt x="5872" y="238"/>
                </a:lnTo>
                <a:lnTo>
                  <a:pt x="5872" y="241"/>
                </a:lnTo>
                <a:lnTo>
                  <a:pt x="5872" y="240"/>
                </a:lnTo>
                <a:lnTo>
                  <a:pt x="5873" y="227"/>
                </a:lnTo>
                <a:lnTo>
                  <a:pt x="5873" y="240"/>
                </a:lnTo>
                <a:lnTo>
                  <a:pt x="5874" y="248"/>
                </a:lnTo>
                <a:lnTo>
                  <a:pt x="5874" y="264"/>
                </a:lnTo>
                <a:lnTo>
                  <a:pt x="5874" y="256"/>
                </a:lnTo>
                <a:lnTo>
                  <a:pt x="5874" y="255"/>
                </a:lnTo>
                <a:lnTo>
                  <a:pt x="5875" y="240"/>
                </a:lnTo>
                <a:lnTo>
                  <a:pt x="5875" y="274"/>
                </a:lnTo>
                <a:lnTo>
                  <a:pt x="5875" y="281"/>
                </a:lnTo>
                <a:lnTo>
                  <a:pt x="5876" y="298"/>
                </a:lnTo>
                <a:lnTo>
                  <a:pt x="5876" y="304"/>
                </a:lnTo>
                <a:lnTo>
                  <a:pt x="5876" y="305"/>
                </a:lnTo>
                <a:lnTo>
                  <a:pt x="5876" y="314"/>
                </a:lnTo>
                <a:lnTo>
                  <a:pt x="5877" y="303"/>
                </a:lnTo>
                <a:lnTo>
                  <a:pt x="5877" y="287"/>
                </a:lnTo>
                <a:lnTo>
                  <a:pt x="5878" y="268"/>
                </a:lnTo>
                <a:lnTo>
                  <a:pt x="5878" y="268"/>
                </a:lnTo>
                <a:lnTo>
                  <a:pt x="5878" y="266"/>
                </a:lnTo>
                <a:lnTo>
                  <a:pt x="5878" y="294"/>
                </a:lnTo>
                <a:lnTo>
                  <a:pt x="5879" y="270"/>
                </a:lnTo>
                <a:lnTo>
                  <a:pt x="5879" y="278"/>
                </a:lnTo>
                <a:lnTo>
                  <a:pt x="5879" y="289"/>
                </a:lnTo>
                <a:lnTo>
                  <a:pt x="5879" y="291"/>
                </a:lnTo>
                <a:lnTo>
                  <a:pt x="5880" y="289"/>
                </a:lnTo>
                <a:lnTo>
                  <a:pt x="5880" y="269"/>
                </a:lnTo>
                <a:lnTo>
                  <a:pt x="5881" y="306"/>
                </a:lnTo>
                <a:lnTo>
                  <a:pt x="5881" y="290"/>
                </a:lnTo>
                <a:lnTo>
                  <a:pt x="5881" y="281"/>
                </a:lnTo>
                <a:lnTo>
                  <a:pt x="5881" y="273"/>
                </a:lnTo>
                <a:lnTo>
                  <a:pt x="5882" y="290"/>
                </a:lnTo>
                <a:lnTo>
                  <a:pt x="5882" y="265"/>
                </a:lnTo>
                <a:lnTo>
                  <a:pt x="5882" y="292"/>
                </a:lnTo>
                <a:lnTo>
                  <a:pt x="5883" y="283"/>
                </a:lnTo>
                <a:lnTo>
                  <a:pt x="5883" y="267"/>
                </a:lnTo>
                <a:lnTo>
                  <a:pt x="5883" y="279"/>
                </a:lnTo>
                <a:lnTo>
                  <a:pt x="5883" y="263"/>
                </a:lnTo>
                <a:lnTo>
                  <a:pt x="5884" y="225"/>
                </a:lnTo>
                <a:lnTo>
                  <a:pt x="5884" y="223"/>
                </a:lnTo>
                <a:lnTo>
                  <a:pt x="5885" y="227"/>
                </a:lnTo>
                <a:lnTo>
                  <a:pt x="5885" y="238"/>
                </a:lnTo>
                <a:lnTo>
                  <a:pt x="5885" y="230"/>
                </a:lnTo>
                <a:lnTo>
                  <a:pt x="5885" y="245"/>
                </a:lnTo>
                <a:lnTo>
                  <a:pt x="5886" y="254"/>
                </a:lnTo>
                <a:lnTo>
                  <a:pt x="5886" y="228"/>
                </a:lnTo>
                <a:lnTo>
                  <a:pt x="5886" y="231"/>
                </a:lnTo>
                <a:lnTo>
                  <a:pt x="5887" y="236"/>
                </a:lnTo>
                <a:lnTo>
                  <a:pt x="5887" y="257"/>
                </a:lnTo>
                <a:lnTo>
                  <a:pt x="5887" y="260"/>
                </a:lnTo>
                <a:lnTo>
                  <a:pt x="5887" y="249"/>
                </a:lnTo>
                <a:lnTo>
                  <a:pt x="5888" y="266"/>
                </a:lnTo>
                <a:lnTo>
                  <a:pt x="5888" y="256"/>
                </a:lnTo>
                <a:lnTo>
                  <a:pt x="5889" y="288"/>
                </a:lnTo>
                <a:lnTo>
                  <a:pt x="5889" y="284"/>
                </a:lnTo>
                <a:lnTo>
                  <a:pt x="5889" y="276"/>
                </a:lnTo>
                <a:lnTo>
                  <a:pt x="5889" y="273"/>
                </a:lnTo>
                <a:lnTo>
                  <a:pt x="5890" y="286"/>
                </a:lnTo>
                <a:lnTo>
                  <a:pt x="5890" y="275"/>
                </a:lnTo>
                <a:lnTo>
                  <a:pt x="5890" y="259"/>
                </a:lnTo>
                <a:lnTo>
                  <a:pt x="5890" y="244"/>
                </a:lnTo>
                <a:lnTo>
                  <a:pt x="5891" y="209"/>
                </a:lnTo>
                <a:lnTo>
                  <a:pt x="5891" y="228"/>
                </a:lnTo>
                <a:lnTo>
                  <a:pt x="5892" y="243"/>
                </a:lnTo>
                <a:lnTo>
                  <a:pt x="5892" y="238"/>
                </a:lnTo>
                <a:lnTo>
                  <a:pt x="5892" y="246"/>
                </a:lnTo>
                <a:lnTo>
                  <a:pt x="5892" y="264"/>
                </a:lnTo>
                <a:lnTo>
                  <a:pt x="5893" y="280"/>
                </a:lnTo>
                <a:lnTo>
                  <a:pt x="5893" y="252"/>
                </a:lnTo>
                <a:lnTo>
                  <a:pt x="5893" y="271"/>
                </a:lnTo>
                <a:lnTo>
                  <a:pt x="5894" y="289"/>
                </a:lnTo>
                <a:lnTo>
                  <a:pt x="5894" y="283"/>
                </a:lnTo>
                <a:lnTo>
                  <a:pt x="5894" y="294"/>
                </a:lnTo>
                <a:lnTo>
                  <a:pt x="5894" y="285"/>
                </a:lnTo>
                <a:lnTo>
                  <a:pt x="5895" y="280"/>
                </a:lnTo>
                <a:lnTo>
                  <a:pt x="5895" y="281"/>
                </a:lnTo>
                <a:lnTo>
                  <a:pt x="5896" y="285"/>
                </a:lnTo>
                <a:lnTo>
                  <a:pt x="5896" y="285"/>
                </a:lnTo>
                <a:lnTo>
                  <a:pt x="5896" y="290"/>
                </a:lnTo>
                <a:lnTo>
                  <a:pt x="5896" y="292"/>
                </a:lnTo>
                <a:lnTo>
                  <a:pt x="5897" y="282"/>
                </a:lnTo>
                <a:lnTo>
                  <a:pt x="5897" y="292"/>
                </a:lnTo>
                <a:lnTo>
                  <a:pt x="5897" y="282"/>
                </a:lnTo>
                <a:lnTo>
                  <a:pt x="5898" y="280"/>
                </a:lnTo>
                <a:lnTo>
                  <a:pt x="5898" y="305"/>
                </a:lnTo>
                <a:lnTo>
                  <a:pt x="5898" y="309"/>
                </a:lnTo>
                <a:lnTo>
                  <a:pt x="5899" y="298"/>
                </a:lnTo>
                <a:lnTo>
                  <a:pt x="5899" y="284"/>
                </a:lnTo>
                <a:lnTo>
                  <a:pt x="5899" y="293"/>
                </a:lnTo>
                <a:lnTo>
                  <a:pt x="5900" y="277"/>
                </a:lnTo>
                <a:lnTo>
                  <a:pt x="5900" y="270"/>
                </a:lnTo>
                <a:lnTo>
                  <a:pt x="5900" y="276"/>
                </a:lnTo>
                <a:lnTo>
                  <a:pt x="5900" y="286"/>
                </a:lnTo>
                <a:lnTo>
                  <a:pt x="5901" y="292"/>
                </a:lnTo>
                <a:lnTo>
                  <a:pt x="5901" y="288"/>
                </a:lnTo>
                <a:lnTo>
                  <a:pt x="5901" y="294"/>
                </a:lnTo>
                <a:lnTo>
                  <a:pt x="5902" y="285"/>
                </a:lnTo>
                <a:lnTo>
                  <a:pt x="5902" y="263"/>
                </a:lnTo>
                <a:lnTo>
                  <a:pt x="5902" y="274"/>
                </a:lnTo>
                <a:lnTo>
                  <a:pt x="5903" y="298"/>
                </a:lnTo>
                <a:lnTo>
                  <a:pt x="5903" y="289"/>
                </a:lnTo>
                <a:lnTo>
                  <a:pt x="5903" y="303"/>
                </a:lnTo>
                <a:lnTo>
                  <a:pt x="5904" y="291"/>
                </a:lnTo>
                <a:lnTo>
                  <a:pt x="5904" y="290"/>
                </a:lnTo>
                <a:lnTo>
                  <a:pt x="5904" y="313"/>
                </a:lnTo>
                <a:lnTo>
                  <a:pt x="5904" y="312"/>
                </a:lnTo>
                <a:lnTo>
                  <a:pt x="5905" y="302"/>
                </a:lnTo>
                <a:lnTo>
                  <a:pt x="5905" y="297"/>
                </a:lnTo>
                <a:lnTo>
                  <a:pt x="5905" y="293"/>
                </a:lnTo>
                <a:lnTo>
                  <a:pt x="5905" y="293"/>
                </a:lnTo>
                <a:lnTo>
                  <a:pt x="5906" y="312"/>
                </a:lnTo>
                <a:lnTo>
                  <a:pt x="5906" y="289"/>
                </a:lnTo>
                <a:lnTo>
                  <a:pt x="5907" y="262"/>
                </a:lnTo>
                <a:lnTo>
                  <a:pt x="5907" y="255"/>
                </a:lnTo>
                <a:lnTo>
                  <a:pt x="5907" y="262"/>
                </a:lnTo>
                <a:lnTo>
                  <a:pt x="5907" y="289"/>
                </a:lnTo>
                <a:lnTo>
                  <a:pt x="5908" y="320"/>
                </a:lnTo>
                <a:lnTo>
                  <a:pt x="5908" y="296"/>
                </a:lnTo>
                <a:lnTo>
                  <a:pt x="5908" y="304"/>
                </a:lnTo>
                <a:lnTo>
                  <a:pt x="5909" y="296"/>
                </a:lnTo>
                <a:lnTo>
                  <a:pt x="5909" y="296"/>
                </a:lnTo>
                <a:lnTo>
                  <a:pt x="5909" y="306"/>
                </a:lnTo>
                <a:lnTo>
                  <a:pt x="5910" y="276"/>
                </a:lnTo>
                <a:lnTo>
                  <a:pt x="5910" y="273"/>
                </a:lnTo>
                <a:lnTo>
                  <a:pt x="5910" y="276"/>
                </a:lnTo>
                <a:lnTo>
                  <a:pt x="5911" y="282"/>
                </a:lnTo>
                <a:lnTo>
                  <a:pt x="5911" y="279"/>
                </a:lnTo>
                <a:lnTo>
                  <a:pt x="5911" y="279"/>
                </a:lnTo>
                <a:lnTo>
                  <a:pt x="5911" y="282"/>
                </a:lnTo>
                <a:lnTo>
                  <a:pt x="5912" y="254"/>
                </a:lnTo>
                <a:lnTo>
                  <a:pt x="5912" y="287"/>
                </a:lnTo>
                <a:lnTo>
                  <a:pt x="5912" y="291"/>
                </a:lnTo>
                <a:lnTo>
                  <a:pt x="5913" y="282"/>
                </a:lnTo>
                <a:lnTo>
                  <a:pt x="5913" y="260"/>
                </a:lnTo>
                <a:lnTo>
                  <a:pt x="5913" y="269"/>
                </a:lnTo>
                <a:lnTo>
                  <a:pt x="5914" y="264"/>
                </a:lnTo>
                <a:lnTo>
                  <a:pt x="5914" y="270"/>
                </a:lnTo>
                <a:lnTo>
                  <a:pt x="5914" y="303"/>
                </a:lnTo>
                <a:lnTo>
                  <a:pt x="5915" y="287"/>
                </a:lnTo>
                <a:lnTo>
                  <a:pt x="5915" y="300"/>
                </a:lnTo>
                <a:lnTo>
                  <a:pt x="5915" y="313"/>
                </a:lnTo>
                <a:lnTo>
                  <a:pt x="5915" y="304"/>
                </a:lnTo>
                <a:lnTo>
                  <a:pt x="5916" y="296"/>
                </a:lnTo>
                <a:lnTo>
                  <a:pt x="5916" y="288"/>
                </a:lnTo>
                <a:lnTo>
                  <a:pt x="5916" y="291"/>
                </a:lnTo>
                <a:lnTo>
                  <a:pt x="5917" y="302"/>
                </a:lnTo>
                <a:lnTo>
                  <a:pt x="5917" y="308"/>
                </a:lnTo>
                <a:lnTo>
                  <a:pt x="5917" y="296"/>
                </a:lnTo>
                <a:lnTo>
                  <a:pt x="5918" y="288"/>
                </a:lnTo>
                <a:lnTo>
                  <a:pt x="5918" y="294"/>
                </a:lnTo>
                <a:lnTo>
                  <a:pt x="5918" y="287"/>
                </a:lnTo>
                <a:lnTo>
                  <a:pt x="5919" y="278"/>
                </a:lnTo>
                <a:lnTo>
                  <a:pt x="5919" y="299"/>
                </a:lnTo>
                <a:lnTo>
                  <a:pt x="5919" y="298"/>
                </a:lnTo>
                <a:lnTo>
                  <a:pt x="5919" y="288"/>
                </a:lnTo>
                <a:lnTo>
                  <a:pt x="5920" y="277"/>
                </a:lnTo>
                <a:lnTo>
                  <a:pt x="5920" y="270"/>
                </a:lnTo>
                <a:lnTo>
                  <a:pt x="5921" y="279"/>
                </a:lnTo>
                <a:lnTo>
                  <a:pt x="5921" y="280"/>
                </a:lnTo>
                <a:lnTo>
                  <a:pt x="5921" y="256"/>
                </a:lnTo>
                <a:lnTo>
                  <a:pt x="5921" y="273"/>
                </a:lnTo>
                <a:lnTo>
                  <a:pt x="5922" y="266"/>
                </a:lnTo>
                <a:lnTo>
                  <a:pt x="5922" y="270"/>
                </a:lnTo>
                <a:lnTo>
                  <a:pt x="5922" y="272"/>
                </a:lnTo>
                <a:lnTo>
                  <a:pt x="5922" y="248"/>
                </a:lnTo>
                <a:lnTo>
                  <a:pt x="5923" y="241"/>
                </a:lnTo>
                <a:lnTo>
                  <a:pt x="5923" y="250"/>
                </a:lnTo>
                <a:lnTo>
                  <a:pt x="5923" y="274"/>
                </a:lnTo>
                <a:lnTo>
                  <a:pt x="5924" y="251"/>
                </a:lnTo>
                <a:lnTo>
                  <a:pt x="5924" y="252"/>
                </a:lnTo>
                <a:lnTo>
                  <a:pt x="5924" y="259"/>
                </a:lnTo>
                <a:lnTo>
                  <a:pt x="5925" y="264"/>
                </a:lnTo>
                <a:lnTo>
                  <a:pt x="5925" y="245"/>
                </a:lnTo>
                <a:lnTo>
                  <a:pt x="5925" y="230"/>
                </a:lnTo>
                <a:lnTo>
                  <a:pt x="5926" y="228"/>
                </a:lnTo>
                <a:lnTo>
                  <a:pt x="5926" y="229"/>
                </a:lnTo>
                <a:lnTo>
                  <a:pt x="5926" y="239"/>
                </a:lnTo>
                <a:lnTo>
                  <a:pt x="5926" y="233"/>
                </a:lnTo>
                <a:lnTo>
                  <a:pt x="5927" y="240"/>
                </a:lnTo>
                <a:lnTo>
                  <a:pt x="5927" y="258"/>
                </a:lnTo>
                <a:lnTo>
                  <a:pt x="5927" y="236"/>
                </a:lnTo>
                <a:lnTo>
                  <a:pt x="5928" y="261"/>
                </a:lnTo>
                <a:lnTo>
                  <a:pt x="5928" y="262"/>
                </a:lnTo>
                <a:lnTo>
                  <a:pt x="5928" y="294"/>
                </a:lnTo>
                <a:lnTo>
                  <a:pt x="5929" y="274"/>
                </a:lnTo>
                <a:lnTo>
                  <a:pt x="5929" y="269"/>
                </a:lnTo>
                <a:lnTo>
                  <a:pt x="5929" y="265"/>
                </a:lnTo>
                <a:lnTo>
                  <a:pt x="5930" y="260"/>
                </a:lnTo>
                <a:lnTo>
                  <a:pt x="5930" y="264"/>
                </a:lnTo>
                <a:lnTo>
                  <a:pt x="5930" y="264"/>
                </a:lnTo>
                <a:lnTo>
                  <a:pt x="5930" y="274"/>
                </a:lnTo>
                <a:lnTo>
                  <a:pt x="5931" y="250"/>
                </a:lnTo>
                <a:lnTo>
                  <a:pt x="5931" y="250"/>
                </a:lnTo>
                <a:lnTo>
                  <a:pt x="5932" y="246"/>
                </a:lnTo>
                <a:lnTo>
                  <a:pt x="5932" y="242"/>
                </a:lnTo>
                <a:lnTo>
                  <a:pt x="5932" y="245"/>
                </a:lnTo>
                <a:lnTo>
                  <a:pt x="5932" y="249"/>
                </a:lnTo>
                <a:lnTo>
                  <a:pt x="5933" y="251"/>
                </a:lnTo>
                <a:lnTo>
                  <a:pt x="5933" y="239"/>
                </a:lnTo>
                <a:lnTo>
                  <a:pt x="5933" y="250"/>
                </a:lnTo>
                <a:lnTo>
                  <a:pt x="5933" y="242"/>
                </a:lnTo>
                <a:lnTo>
                  <a:pt x="5934" y="237"/>
                </a:lnTo>
                <a:lnTo>
                  <a:pt x="5934" y="261"/>
                </a:lnTo>
                <a:lnTo>
                  <a:pt x="5934" y="276"/>
                </a:lnTo>
                <a:lnTo>
                  <a:pt x="5935" y="291"/>
                </a:lnTo>
                <a:lnTo>
                  <a:pt x="5935" y="268"/>
                </a:lnTo>
                <a:lnTo>
                  <a:pt x="5935" y="266"/>
                </a:lnTo>
                <a:lnTo>
                  <a:pt x="5936" y="264"/>
                </a:lnTo>
                <a:lnTo>
                  <a:pt x="5936" y="248"/>
                </a:lnTo>
                <a:lnTo>
                  <a:pt x="5936" y="262"/>
                </a:lnTo>
                <a:lnTo>
                  <a:pt x="5937" y="264"/>
                </a:lnTo>
                <a:lnTo>
                  <a:pt x="5937" y="248"/>
                </a:lnTo>
                <a:lnTo>
                  <a:pt x="5937" y="252"/>
                </a:lnTo>
                <a:lnTo>
                  <a:pt x="5937" y="272"/>
                </a:lnTo>
                <a:lnTo>
                  <a:pt x="5938" y="255"/>
                </a:lnTo>
                <a:lnTo>
                  <a:pt x="5938" y="261"/>
                </a:lnTo>
                <a:lnTo>
                  <a:pt x="5938" y="271"/>
                </a:lnTo>
                <a:lnTo>
                  <a:pt x="5939" y="267"/>
                </a:lnTo>
                <a:lnTo>
                  <a:pt x="5939" y="251"/>
                </a:lnTo>
                <a:lnTo>
                  <a:pt x="5939" y="274"/>
                </a:lnTo>
                <a:lnTo>
                  <a:pt x="5940" y="280"/>
                </a:lnTo>
                <a:lnTo>
                  <a:pt x="5940" y="267"/>
                </a:lnTo>
                <a:lnTo>
                  <a:pt x="5940" y="258"/>
                </a:lnTo>
                <a:lnTo>
                  <a:pt x="5941" y="255"/>
                </a:lnTo>
                <a:lnTo>
                  <a:pt x="5941" y="276"/>
                </a:lnTo>
                <a:lnTo>
                  <a:pt x="5941" y="274"/>
                </a:lnTo>
                <a:lnTo>
                  <a:pt x="5941" y="294"/>
                </a:lnTo>
                <a:lnTo>
                  <a:pt x="5942" y="289"/>
                </a:lnTo>
                <a:lnTo>
                  <a:pt x="5942" y="273"/>
                </a:lnTo>
                <a:lnTo>
                  <a:pt x="5943" y="281"/>
                </a:lnTo>
                <a:lnTo>
                  <a:pt x="5943" y="267"/>
                </a:lnTo>
                <a:lnTo>
                  <a:pt x="5943" y="281"/>
                </a:lnTo>
                <a:lnTo>
                  <a:pt x="5943" y="295"/>
                </a:lnTo>
                <a:lnTo>
                  <a:pt x="5944" y="299"/>
                </a:lnTo>
                <a:lnTo>
                  <a:pt x="5944" y="293"/>
                </a:lnTo>
                <a:lnTo>
                  <a:pt x="5944" y="289"/>
                </a:lnTo>
                <a:lnTo>
                  <a:pt x="5945" y="262"/>
                </a:lnTo>
                <a:lnTo>
                  <a:pt x="5945" y="291"/>
                </a:lnTo>
                <a:lnTo>
                  <a:pt x="5945" y="279"/>
                </a:lnTo>
                <a:lnTo>
                  <a:pt x="5945" y="254"/>
                </a:lnTo>
                <a:lnTo>
                  <a:pt x="5946" y="268"/>
                </a:lnTo>
                <a:lnTo>
                  <a:pt x="5946" y="277"/>
                </a:lnTo>
                <a:lnTo>
                  <a:pt x="5947" y="305"/>
                </a:lnTo>
                <a:lnTo>
                  <a:pt x="5947" y="290"/>
                </a:lnTo>
                <a:lnTo>
                  <a:pt x="5947" y="293"/>
                </a:lnTo>
                <a:lnTo>
                  <a:pt x="5947" y="290"/>
                </a:lnTo>
                <a:lnTo>
                  <a:pt x="5948" y="289"/>
                </a:lnTo>
                <a:lnTo>
                  <a:pt x="5948" y="285"/>
                </a:lnTo>
                <a:lnTo>
                  <a:pt x="5948" y="281"/>
                </a:lnTo>
                <a:lnTo>
                  <a:pt x="5948" y="277"/>
                </a:lnTo>
                <a:lnTo>
                  <a:pt x="5949" y="273"/>
                </a:lnTo>
                <a:lnTo>
                  <a:pt x="5949" y="295"/>
                </a:lnTo>
                <a:lnTo>
                  <a:pt x="5949" y="263"/>
                </a:lnTo>
                <a:lnTo>
                  <a:pt x="5950" y="271"/>
                </a:lnTo>
                <a:lnTo>
                  <a:pt x="5950" y="279"/>
                </a:lnTo>
                <a:lnTo>
                  <a:pt x="5950" y="281"/>
                </a:lnTo>
                <a:lnTo>
                  <a:pt x="5951" y="264"/>
                </a:lnTo>
                <a:lnTo>
                  <a:pt x="5951" y="259"/>
                </a:lnTo>
                <a:lnTo>
                  <a:pt x="5951" y="291"/>
                </a:lnTo>
                <a:lnTo>
                  <a:pt x="5952" y="274"/>
                </a:lnTo>
                <a:lnTo>
                  <a:pt x="5952" y="273"/>
                </a:lnTo>
                <a:lnTo>
                  <a:pt x="5952" y="278"/>
                </a:lnTo>
                <a:lnTo>
                  <a:pt x="5952" y="279"/>
                </a:lnTo>
                <a:lnTo>
                  <a:pt x="5953" y="308"/>
                </a:lnTo>
                <a:lnTo>
                  <a:pt x="5953" y="303"/>
                </a:lnTo>
                <a:lnTo>
                  <a:pt x="5954" y="295"/>
                </a:lnTo>
                <a:lnTo>
                  <a:pt x="5954" y="291"/>
                </a:lnTo>
                <a:lnTo>
                  <a:pt x="5954" y="311"/>
                </a:lnTo>
                <a:lnTo>
                  <a:pt x="5954" y="289"/>
                </a:lnTo>
                <a:lnTo>
                  <a:pt x="5955" y="234"/>
                </a:lnTo>
                <a:lnTo>
                  <a:pt x="5955" y="207"/>
                </a:lnTo>
                <a:lnTo>
                  <a:pt x="5955" y="240"/>
                </a:lnTo>
                <a:lnTo>
                  <a:pt x="5956" y="266"/>
                </a:lnTo>
                <a:lnTo>
                  <a:pt x="5956" y="254"/>
                </a:lnTo>
                <a:lnTo>
                  <a:pt x="5956" y="250"/>
                </a:lnTo>
                <a:lnTo>
                  <a:pt x="5956" y="274"/>
                </a:lnTo>
                <a:lnTo>
                  <a:pt x="5957" y="256"/>
                </a:lnTo>
                <a:lnTo>
                  <a:pt x="5957" y="256"/>
                </a:lnTo>
                <a:lnTo>
                  <a:pt x="5958" y="227"/>
                </a:lnTo>
                <a:lnTo>
                  <a:pt x="5958" y="240"/>
                </a:lnTo>
                <a:lnTo>
                  <a:pt x="5958" y="259"/>
                </a:lnTo>
                <a:lnTo>
                  <a:pt x="5958" y="273"/>
                </a:lnTo>
                <a:lnTo>
                  <a:pt x="5959" y="250"/>
                </a:lnTo>
                <a:lnTo>
                  <a:pt x="5959" y="253"/>
                </a:lnTo>
                <a:lnTo>
                  <a:pt x="5959" y="257"/>
                </a:lnTo>
                <a:lnTo>
                  <a:pt x="5960" y="250"/>
                </a:lnTo>
                <a:lnTo>
                  <a:pt x="5960" y="246"/>
                </a:lnTo>
                <a:lnTo>
                  <a:pt x="5960" y="255"/>
                </a:lnTo>
                <a:lnTo>
                  <a:pt x="5960" y="271"/>
                </a:lnTo>
                <a:lnTo>
                  <a:pt x="5961" y="283"/>
                </a:lnTo>
                <a:lnTo>
                  <a:pt x="5961" y="276"/>
                </a:lnTo>
                <a:lnTo>
                  <a:pt x="5962" y="269"/>
                </a:lnTo>
                <a:lnTo>
                  <a:pt x="5962" y="295"/>
                </a:lnTo>
                <a:lnTo>
                  <a:pt x="5962" y="288"/>
                </a:lnTo>
                <a:lnTo>
                  <a:pt x="5962" y="260"/>
                </a:lnTo>
                <a:lnTo>
                  <a:pt x="5963" y="262"/>
                </a:lnTo>
                <a:lnTo>
                  <a:pt x="5963" y="263"/>
                </a:lnTo>
                <a:lnTo>
                  <a:pt x="5963" y="299"/>
                </a:lnTo>
                <a:lnTo>
                  <a:pt x="5963" y="264"/>
                </a:lnTo>
                <a:lnTo>
                  <a:pt x="5964" y="274"/>
                </a:lnTo>
                <a:lnTo>
                  <a:pt x="5964" y="262"/>
                </a:lnTo>
                <a:lnTo>
                  <a:pt x="5965" y="261"/>
                </a:lnTo>
                <a:lnTo>
                  <a:pt x="5965" y="276"/>
                </a:lnTo>
                <a:lnTo>
                  <a:pt x="5965" y="281"/>
                </a:lnTo>
                <a:lnTo>
                  <a:pt x="5965" y="275"/>
                </a:lnTo>
                <a:lnTo>
                  <a:pt x="5966" y="245"/>
                </a:lnTo>
                <a:lnTo>
                  <a:pt x="5966" y="224"/>
                </a:lnTo>
                <a:lnTo>
                  <a:pt x="5966" y="251"/>
                </a:lnTo>
                <a:lnTo>
                  <a:pt x="5967" y="241"/>
                </a:lnTo>
                <a:lnTo>
                  <a:pt x="5967" y="261"/>
                </a:lnTo>
                <a:lnTo>
                  <a:pt x="5967" y="245"/>
                </a:lnTo>
                <a:lnTo>
                  <a:pt x="5967" y="237"/>
                </a:lnTo>
                <a:lnTo>
                  <a:pt x="5968" y="238"/>
                </a:lnTo>
                <a:lnTo>
                  <a:pt x="5968" y="249"/>
                </a:lnTo>
                <a:lnTo>
                  <a:pt x="5969" y="257"/>
                </a:lnTo>
                <a:lnTo>
                  <a:pt x="5969" y="254"/>
                </a:lnTo>
                <a:lnTo>
                  <a:pt x="5969" y="256"/>
                </a:lnTo>
                <a:lnTo>
                  <a:pt x="5969" y="259"/>
                </a:lnTo>
                <a:lnTo>
                  <a:pt x="5970" y="275"/>
                </a:lnTo>
                <a:lnTo>
                  <a:pt x="5970" y="260"/>
                </a:lnTo>
                <a:lnTo>
                  <a:pt x="5970" y="298"/>
                </a:lnTo>
                <a:lnTo>
                  <a:pt x="5971" y="271"/>
                </a:lnTo>
                <a:lnTo>
                  <a:pt x="5971" y="250"/>
                </a:lnTo>
                <a:lnTo>
                  <a:pt x="5971" y="236"/>
                </a:lnTo>
                <a:lnTo>
                  <a:pt x="5972" y="255"/>
                </a:lnTo>
                <a:lnTo>
                  <a:pt x="5972" y="273"/>
                </a:lnTo>
                <a:lnTo>
                  <a:pt x="5972" y="291"/>
                </a:lnTo>
                <a:lnTo>
                  <a:pt x="5973" y="293"/>
                </a:lnTo>
                <a:lnTo>
                  <a:pt x="5973" y="311"/>
                </a:lnTo>
                <a:lnTo>
                  <a:pt x="5973" y="289"/>
                </a:lnTo>
                <a:lnTo>
                  <a:pt x="5973" y="298"/>
                </a:lnTo>
                <a:lnTo>
                  <a:pt x="5974" y="303"/>
                </a:lnTo>
                <a:lnTo>
                  <a:pt x="5974" y="302"/>
                </a:lnTo>
                <a:lnTo>
                  <a:pt x="5974" y="306"/>
                </a:lnTo>
                <a:lnTo>
                  <a:pt x="5974" y="293"/>
                </a:lnTo>
                <a:lnTo>
                  <a:pt x="5975" y="306"/>
                </a:lnTo>
                <a:lnTo>
                  <a:pt x="5975" y="287"/>
                </a:lnTo>
                <a:lnTo>
                  <a:pt x="5976" y="285"/>
                </a:lnTo>
                <a:lnTo>
                  <a:pt x="5976" y="285"/>
                </a:lnTo>
                <a:lnTo>
                  <a:pt x="5976" y="317"/>
                </a:lnTo>
                <a:lnTo>
                  <a:pt x="5976" y="312"/>
                </a:lnTo>
                <a:lnTo>
                  <a:pt x="5977" y="300"/>
                </a:lnTo>
                <a:lnTo>
                  <a:pt x="5977" y="316"/>
                </a:lnTo>
                <a:lnTo>
                  <a:pt x="5977" y="272"/>
                </a:lnTo>
                <a:lnTo>
                  <a:pt x="5978" y="289"/>
                </a:lnTo>
                <a:lnTo>
                  <a:pt x="5978" y="258"/>
                </a:lnTo>
                <a:lnTo>
                  <a:pt x="5978" y="293"/>
                </a:lnTo>
                <a:lnTo>
                  <a:pt x="5978" y="298"/>
                </a:lnTo>
                <a:lnTo>
                  <a:pt x="5979" y="272"/>
                </a:lnTo>
                <a:lnTo>
                  <a:pt x="5979" y="262"/>
                </a:lnTo>
                <a:lnTo>
                  <a:pt x="5980" y="252"/>
                </a:lnTo>
                <a:lnTo>
                  <a:pt x="5980" y="263"/>
                </a:lnTo>
                <a:lnTo>
                  <a:pt x="5980" y="285"/>
                </a:lnTo>
                <a:lnTo>
                  <a:pt x="5980" y="252"/>
                </a:lnTo>
                <a:lnTo>
                  <a:pt x="5981" y="271"/>
                </a:lnTo>
                <a:lnTo>
                  <a:pt x="5981" y="246"/>
                </a:lnTo>
                <a:lnTo>
                  <a:pt x="5981" y="245"/>
                </a:lnTo>
                <a:lnTo>
                  <a:pt x="5982" y="264"/>
                </a:lnTo>
                <a:lnTo>
                  <a:pt x="5982" y="264"/>
                </a:lnTo>
                <a:lnTo>
                  <a:pt x="5982" y="263"/>
                </a:lnTo>
                <a:lnTo>
                  <a:pt x="5983" y="246"/>
                </a:lnTo>
                <a:lnTo>
                  <a:pt x="5983" y="246"/>
                </a:lnTo>
                <a:lnTo>
                  <a:pt x="5983" y="238"/>
                </a:lnTo>
                <a:lnTo>
                  <a:pt x="5984" y="266"/>
                </a:lnTo>
                <a:lnTo>
                  <a:pt x="5984" y="264"/>
                </a:lnTo>
                <a:lnTo>
                  <a:pt x="5984" y="239"/>
                </a:lnTo>
                <a:lnTo>
                  <a:pt x="5984" y="258"/>
                </a:lnTo>
                <a:lnTo>
                  <a:pt x="5985" y="251"/>
                </a:lnTo>
                <a:lnTo>
                  <a:pt x="5985" y="253"/>
                </a:lnTo>
                <a:lnTo>
                  <a:pt x="5985" y="274"/>
                </a:lnTo>
                <a:lnTo>
                  <a:pt x="5986" y="265"/>
                </a:lnTo>
                <a:lnTo>
                  <a:pt x="5986" y="259"/>
                </a:lnTo>
                <a:lnTo>
                  <a:pt x="5986" y="266"/>
                </a:lnTo>
                <a:lnTo>
                  <a:pt x="5987" y="246"/>
                </a:lnTo>
                <a:lnTo>
                  <a:pt x="5987" y="243"/>
                </a:lnTo>
                <a:lnTo>
                  <a:pt x="5987" y="254"/>
                </a:lnTo>
                <a:lnTo>
                  <a:pt x="5988" y="247"/>
                </a:lnTo>
                <a:lnTo>
                  <a:pt x="5988" y="240"/>
                </a:lnTo>
                <a:lnTo>
                  <a:pt x="5988" y="244"/>
                </a:lnTo>
                <a:lnTo>
                  <a:pt x="5988" y="289"/>
                </a:lnTo>
                <a:lnTo>
                  <a:pt x="5989" y="297"/>
                </a:lnTo>
                <a:lnTo>
                  <a:pt x="5989" y="274"/>
                </a:lnTo>
                <a:lnTo>
                  <a:pt x="5989" y="244"/>
                </a:lnTo>
                <a:lnTo>
                  <a:pt x="5989" y="270"/>
                </a:lnTo>
                <a:lnTo>
                  <a:pt x="5990" y="252"/>
                </a:lnTo>
                <a:lnTo>
                  <a:pt x="5990" y="261"/>
                </a:lnTo>
                <a:lnTo>
                  <a:pt x="5991" y="279"/>
                </a:lnTo>
                <a:lnTo>
                  <a:pt x="5991" y="270"/>
                </a:lnTo>
                <a:lnTo>
                  <a:pt x="5991" y="299"/>
                </a:lnTo>
                <a:lnTo>
                  <a:pt x="5991" y="270"/>
                </a:lnTo>
                <a:lnTo>
                  <a:pt x="5992" y="279"/>
                </a:lnTo>
                <a:lnTo>
                  <a:pt x="5992" y="293"/>
                </a:lnTo>
                <a:lnTo>
                  <a:pt x="5992" y="253"/>
                </a:lnTo>
                <a:lnTo>
                  <a:pt x="5993" y="285"/>
                </a:lnTo>
                <a:lnTo>
                  <a:pt x="5993" y="279"/>
                </a:lnTo>
                <a:lnTo>
                  <a:pt x="5993" y="313"/>
                </a:lnTo>
                <a:lnTo>
                  <a:pt x="5994" y="303"/>
                </a:lnTo>
                <a:lnTo>
                  <a:pt x="5994" y="325"/>
                </a:lnTo>
                <a:lnTo>
                  <a:pt x="5994" y="325"/>
                </a:lnTo>
                <a:lnTo>
                  <a:pt x="5995" y="297"/>
                </a:lnTo>
                <a:lnTo>
                  <a:pt x="5995" y="323"/>
                </a:lnTo>
                <a:lnTo>
                  <a:pt x="5995" y="278"/>
                </a:lnTo>
                <a:lnTo>
                  <a:pt x="5995" y="281"/>
                </a:lnTo>
                <a:lnTo>
                  <a:pt x="5996" y="284"/>
                </a:lnTo>
                <a:lnTo>
                  <a:pt x="5996" y="281"/>
                </a:lnTo>
                <a:lnTo>
                  <a:pt x="5996" y="279"/>
                </a:lnTo>
                <a:lnTo>
                  <a:pt x="5997" y="289"/>
                </a:lnTo>
                <a:lnTo>
                  <a:pt x="5997" y="280"/>
                </a:lnTo>
                <a:lnTo>
                  <a:pt x="5997" y="274"/>
                </a:lnTo>
                <a:lnTo>
                  <a:pt x="5998" y="294"/>
                </a:lnTo>
                <a:lnTo>
                  <a:pt x="5998" y="285"/>
                </a:lnTo>
                <a:lnTo>
                  <a:pt x="5998" y="264"/>
                </a:lnTo>
                <a:lnTo>
                  <a:pt x="5999" y="279"/>
                </a:lnTo>
                <a:lnTo>
                  <a:pt x="5999" y="280"/>
                </a:lnTo>
                <a:lnTo>
                  <a:pt x="5999" y="280"/>
                </a:lnTo>
                <a:lnTo>
                  <a:pt x="5999" y="284"/>
                </a:lnTo>
                <a:lnTo>
                  <a:pt x="6000" y="274"/>
                </a:lnTo>
                <a:lnTo>
                  <a:pt x="6000" y="295"/>
                </a:lnTo>
                <a:lnTo>
                  <a:pt x="6000" y="275"/>
                </a:lnTo>
                <a:lnTo>
                  <a:pt x="6001" y="318"/>
                </a:lnTo>
                <a:lnTo>
                  <a:pt x="6001" y="301"/>
                </a:lnTo>
                <a:lnTo>
                  <a:pt x="6001" y="317"/>
                </a:lnTo>
                <a:lnTo>
                  <a:pt x="6002" y="309"/>
                </a:lnTo>
                <a:lnTo>
                  <a:pt x="6002" y="297"/>
                </a:lnTo>
                <a:lnTo>
                  <a:pt x="6002" y="308"/>
                </a:lnTo>
                <a:lnTo>
                  <a:pt x="6003" y="296"/>
                </a:lnTo>
                <a:lnTo>
                  <a:pt x="6003" y="280"/>
                </a:lnTo>
                <a:lnTo>
                  <a:pt x="6003" y="255"/>
                </a:lnTo>
                <a:lnTo>
                  <a:pt x="6003" y="276"/>
                </a:lnTo>
                <a:lnTo>
                  <a:pt x="6004" y="295"/>
                </a:lnTo>
                <a:lnTo>
                  <a:pt x="6004" y="285"/>
                </a:lnTo>
                <a:lnTo>
                  <a:pt x="6005" y="291"/>
                </a:lnTo>
                <a:lnTo>
                  <a:pt x="6005" y="307"/>
                </a:lnTo>
                <a:lnTo>
                  <a:pt x="6005" y="319"/>
                </a:lnTo>
                <a:lnTo>
                  <a:pt x="6005" y="296"/>
                </a:lnTo>
                <a:lnTo>
                  <a:pt x="6006" y="292"/>
                </a:lnTo>
                <a:lnTo>
                  <a:pt x="6006" y="297"/>
                </a:lnTo>
                <a:lnTo>
                  <a:pt x="6006" y="284"/>
                </a:lnTo>
                <a:lnTo>
                  <a:pt x="6006" y="285"/>
                </a:lnTo>
                <a:lnTo>
                  <a:pt x="6007" y="295"/>
                </a:lnTo>
                <a:lnTo>
                  <a:pt x="6007" y="278"/>
                </a:lnTo>
                <a:lnTo>
                  <a:pt x="6007" y="272"/>
                </a:lnTo>
                <a:lnTo>
                  <a:pt x="6008" y="268"/>
                </a:lnTo>
                <a:lnTo>
                  <a:pt x="6008" y="281"/>
                </a:lnTo>
                <a:lnTo>
                  <a:pt x="6008" y="275"/>
                </a:lnTo>
                <a:lnTo>
                  <a:pt x="6009" y="269"/>
                </a:lnTo>
                <a:lnTo>
                  <a:pt x="6009" y="262"/>
                </a:lnTo>
                <a:lnTo>
                  <a:pt x="6009" y="250"/>
                </a:lnTo>
                <a:lnTo>
                  <a:pt x="6010" y="248"/>
                </a:lnTo>
                <a:lnTo>
                  <a:pt x="6010" y="262"/>
                </a:lnTo>
                <a:lnTo>
                  <a:pt x="6010" y="258"/>
                </a:lnTo>
                <a:lnTo>
                  <a:pt x="6010" y="253"/>
                </a:lnTo>
                <a:lnTo>
                  <a:pt x="6011" y="224"/>
                </a:lnTo>
                <a:lnTo>
                  <a:pt x="6011" y="234"/>
                </a:lnTo>
                <a:lnTo>
                  <a:pt x="6011" y="269"/>
                </a:lnTo>
                <a:lnTo>
                  <a:pt x="6012" y="254"/>
                </a:lnTo>
                <a:lnTo>
                  <a:pt x="6012" y="258"/>
                </a:lnTo>
                <a:lnTo>
                  <a:pt x="6012" y="248"/>
                </a:lnTo>
                <a:lnTo>
                  <a:pt x="6013" y="261"/>
                </a:lnTo>
                <a:lnTo>
                  <a:pt x="6013" y="259"/>
                </a:lnTo>
                <a:lnTo>
                  <a:pt x="6013" y="262"/>
                </a:lnTo>
                <a:lnTo>
                  <a:pt x="6014" y="273"/>
                </a:lnTo>
                <a:lnTo>
                  <a:pt x="6014" y="249"/>
                </a:lnTo>
                <a:lnTo>
                  <a:pt x="6014" y="254"/>
                </a:lnTo>
                <a:lnTo>
                  <a:pt x="6014" y="254"/>
                </a:lnTo>
                <a:lnTo>
                  <a:pt x="6015" y="258"/>
                </a:lnTo>
                <a:lnTo>
                  <a:pt x="6015" y="260"/>
                </a:lnTo>
                <a:lnTo>
                  <a:pt x="6016" y="283"/>
                </a:lnTo>
                <a:lnTo>
                  <a:pt x="6016" y="301"/>
                </a:lnTo>
                <a:lnTo>
                  <a:pt x="6016" y="294"/>
                </a:lnTo>
                <a:lnTo>
                  <a:pt x="6016" y="301"/>
                </a:lnTo>
                <a:lnTo>
                  <a:pt x="6017" y="315"/>
                </a:lnTo>
                <a:lnTo>
                  <a:pt x="6017" y="292"/>
                </a:lnTo>
                <a:lnTo>
                  <a:pt x="6017" y="303"/>
                </a:lnTo>
                <a:lnTo>
                  <a:pt x="6018" y="298"/>
                </a:lnTo>
                <a:lnTo>
                  <a:pt x="6018" y="276"/>
                </a:lnTo>
                <a:lnTo>
                  <a:pt x="6018" y="299"/>
                </a:lnTo>
                <a:lnTo>
                  <a:pt x="6018" y="295"/>
                </a:lnTo>
                <a:lnTo>
                  <a:pt x="6019" y="260"/>
                </a:lnTo>
                <a:lnTo>
                  <a:pt x="6019" y="235"/>
                </a:lnTo>
                <a:lnTo>
                  <a:pt x="6020" y="236"/>
                </a:lnTo>
                <a:lnTo>
                  <a:pt x="6020" y="254"/>
                </a:lnTo>
                <a:lnTo>
                  <a:pt x="6020" y="283"/>
                </a:lnTo>
                <a:lnTo>
                  <a:pt x="6020" y="275"/>
                </a:lnTo>
                <a:lnTo>
                  <a:pt x="6021" y="249"/>
                </a:lnTo>
                <a:lnTo>
                  <a:pt x="6021" y="246"/>
                </a:lnTo>
                <a:lnTo>
                  <a:pt x="6021" y="270"/>
                </a:lnTo>
                <a:lnTo>
                  <a:pt x="6021" y="276"/>
                </a:lnTo>
                <a:lnTo>
                  <a:pt x="6022" y="271"/>
                </a:lnTo>
                <a:lnTo>
                  <a:pt x="6022" y="310"/>
                </a:lnTo>
                <a:lnTo>
                  <a:pt x="6022" y="290"/>
                </a:lnTo>
                <a:lnTo>
                  <a:pt x="6023" y="306"/>
                </a:lnTo>
                <a:lnTo>
                  <a:pt x="6023" y="296"/>
                </a:lnTo>
                <a:lnTo>
                  <a:pt x="6023" y="305"/>
                </a:lnTo>
                <a:lnTo>
                  <a:pt x="6024" y="295"/>
                </a:lnTo>
                <a:lnTo>
                  <a:pt x="6024" y="317"/>
                </a:lnTo>
                <a:lnTo>
                  <a:pt x="6024" y="322"/>
                </a:lnTo>
                <a:lnTo>
                  <a:pt x="6025" y="323"/>
                </a:lnTo>
                <a:lnTo>
                  <a:pt x="6025" y="301"/>
                </a:lnTo>
                <a:lnTo>
                  <a:pt x="6025" y="319"/>
                </a:lnTo>
                <a:lnTo>
                  <a:pt x="6025" y="287"/>
                </a:lnTo>
                <a:lnTo>
                  <a:pt x="6026" y="305"/>
                </a:lnTo>
                <a:lnTo>
                  <a:pt x="6026" y="300"/>
                </a:lnTo>
                <a:lnTo>
                  <a:pt x="6027" y="312"/>
                </a:lnTo>
                <a:lnTo>
                  <a:pt x="6027" y="282"/>
                </a:lnTo>
                <a:lnTo>
                  <a:pt x="6027" y="311"/>
                </a:lnTo>
                <a:lnTo>
                  <a:pt x="6027" y="307"/>
                </a:lnTo>
                <a:lnTo>
                  <a:pt x="6028" y="316"/>
                </a:lnTo>
                <a:lnTo>
                  <a:pt x="6028" y="289"/>
                </a:lnTo>
                <a:lnTo>
                  <a:pt x="6028" y="293"/>
                </a:lnTo>
                <a:lnTo>
                  <a:pt x="6029" y="315"/>
                </a:lnTo>
                <a:lnTo>
                  <a:pt x="6029" y="314"/>
                </a:lnTo>
                <a:lnTo>
                  <a:pt x="6029" y="299"/>
                </a:lnTo>
                <a:lnTo>
                  <a:pt x="6029" y="304"/>
                </a:lnTo>
                <a:lnTo>
                  <a:pt x="6030" y="318"/>
                </a:lnTo>
                <a:lnTo>
                  <a:pt x="6030" y="318"/>
                </a:lnTo>
                <a:lnTo>
                  <a:pt x="6031" y="296"/>
                </a:lnTo>
                <a:lnTo>
                  <a:pt x="6031" y="290"/>
                </a:lnTo>
                <a:lnTo>
                  <a:pt x="6031" y="297"/>
                </a:lnTo>
                <a:lnTo>
                  <a:pt x="6031" y="302"/>
                </a:lnTo>
                <a:lnTo>
                  <a:pt x="6032" y="290"/>
                </a:lnTo>
                <a:lnTo>
                  <a:pt x="6032" y="310"/>
                </a:lnTo>
                <a:lnTo>
                  <a:pt x="6032" y="292"/>
                </a:lnTo>
                <a:lnTo>
                  <a:pt x="6032" y="287"/>
                </a:lnTo>
                <a:lnTo>
                  <a:pt x="6033" y="302"/>
                </a:lnTo>
                <a:lnTo>
                  <a:pt x="6033" y="311"/>
                </a:lnTo>
                <a:lnTo>
                  <a:pt x="6033" y="296"/>
                </a:lnTo>
                <a:lnTo>
                  <a:pt x="6034" y="295"/>
                </a:lnTo>
                <a:lnTo>
                  <a:pt x="6034" y="312"/>
                </a:lnTo>
                <a:lnTo>
                  <a:pt x="6034" y="307"/>
                </a:lnTo>
                <a:lnTo>
                  <a:pt x="6035" y="291"/>
                </a:lnTo>
                <a:lnTo>
                  <a:pt x="6035" y="283"/>
                </a:lnTo>
                <a:lnTo>
                  <a:pt x="6035" y="270"/>
                </a:lnTo>
                <a:lnTo>
                  <a:pt x="6036" y="262"/>
                </a:lnTo>
                <a:lnTo>
                  <a:pt x="6036" y="247"/>
                </a:lnTo>
                <a:lnTo>
                  <a:pt x="6036" y="268"/>
                </a:lnTo>
                <a:lnTo>
                  <a:pt x="6036" y="253"/>
                </a:lnTo>
                <a:lnTo>
                  <a:pt x="6037" y="262"/>
                </a:lnTo>
                <a:lnTo>
                  <a:pt x="6037" y="274"/>
                </a:lnTo>
                <a:lnTo>
                  <a:pt x="6038" y="268"/>
                </a:lnTo>
                <a:lnTo>
                  <a:pt x="6038" y="293"/>
                </a:lnTo>
                <a:lnTo>
                  <a:pt x="6038" y="235"/>
                </a:lnTo>
                <a:lnTo>
                  <a:pt x="6038" y="269"/>
                </a:lnTo>
                <a:lnTo>
                  <a:pt x="6039" y="289"/>
                </a:lnTo>
                <a:lnTo>
                  <a:pt x="6039" y="304"/>
                </a:lnTo>
                <a:lnTo>
                  <a:pt x="6039" y="266"/>
                </a:lnTo>
                <a:lnTo>
                  <a:pt x="6040" y="296"/>
                </a:lnTo>
                <a:lnTo>
                  <a:pt x="6040" y="294"/>
                </a:lnTo>
                <a:lnTo>
                  <a:pt x="6040" y="268"/>
                </a:lnTo>
                <a:lnTo>
                  <a:pt x="6040" y="255"/>
                </a:lnTo>
                <a:lnTo>
                  <a:pt x="6041" y="263"/>
                </a:lnTo>
                <a:lnTo>
                  <a:pt x="6041" y="283"/>
                </a:lnTo>
                <a:lnTo>
                  <a:pt x="6042" y="267"/>
                </a:lnTo>
                <a:lnTo>
                  <a:pt x="6042" y="268"/>
                </a:lnTo>
                <a:lnTo>
                  <a:pt x="6042" y="267"/>
                </a:lnTo>
                <a:lnTo>
                  <a:pt x="6042" y="274"/>
                </a:lnTo>
                <a:lnTo>
                  <a:pt x="6043" y="254"/>
                </a:lnTo>
                <a:lnTo>
                  <a:pt x="6043" y="258"/>
                </a:lnTo>
                <a:lnTo>
                  <a:pt x="6043" y="262"/>
                </a:lnTo>
                <a:lnTo>
                  <a:pt x="6044" y="227"/>
                </a:lnTo>
                <a:lnTo>
                  <a:pt x="6044" y="237"/>
                </a:lnTo>
                <a:lnTo>
                  <a:pt x="6044" y="249"/>
                </a:lnTo>
                <a:lnTo>
                  <a:pt x="6045" y="245"/>
                </a:lnTo>
                <a:lnTo>
                  <a:pt x="6045" y="252"/>
                </a:lnTo>
                <a:lnTo>
                  <a:pt x="6045" y="276"/>
                </a:lnTo>
                <a:lnTo>
                  <a:pt x="6046" y="277"/>
                </a:lnTo>
                <a:lnTo>
                  <a:pt x="6046" y="285"/>
                </a:lnTo>
                <a:lnTo>
                  <a:pt x="6046" y="290"/>
                </a:lnTo>
                <a:lnTo>
                  <a:pt x="6046" y="310"/>
                </a:lnTo>
                <a:lnTo>
                  <a:pt x="6047" y="291"/>
                </a:lnTo>
                <a:lnTo>
                  <a:pt x="6047" y="267"/>
                </a:lnTo>
                <a:lnTo>
                  <a:pt x="6047" y="296"/>
                </a:lnTo>
                <a:lnTo>
                  <a:pt x="6047" y="283"/>
                </a:lnTo>
                <a:lnTo>
                  <a:pt x="6048" y="308"/>
                </a:lnTo>
                <a:lnTo>
                  <a:pt x="6048" y="310"/>
                </a:lnTo>
                <a:lnTo>
                  <a:pt x="6049" y="311"/>
                </a:lnTo>
                <a:lnTo>
                  <a:pt x="6049" y="311"/>
                </a:lnTo>
                <a:lnTo>
                  <a:pt x="6049" y="333"/>
                </a:lnTo>
                <a:lnTo>
                  <a:pt x="6049" y="307"/>
                </a:lnTo>
                <a:lnTo>
                  <a:pt x="6050" y="298"/>
                </a:lnTo>
                <a:lnTo>
                  <a:pt x="6050" y="293"/>
                </a:lnTo>
                <a:lnTo>
                  <a:pt x="6050" y="310"/>
                </a:lnTo>
                <a:lnTo>
                  <a:pt x="6051" y="307"/>
                </a:lnTo>
                <a:lnTo>
                  <a:pt x="6051" y="320"/>
                </a:lnTo>
                <a:lnTo>
                  <a:pt x="6051" y="317"/>
                </a:lnTo>
                <a:lnTo>
                  <a:pt x="6051" y="274"/>
                </a:lnTo>
                <a:lnTo>
                  <a:pt x="6052" y="275"/>
                </a:lnTo>
                <a:lnTo>
                  <a:pt x="6052" y="262"/>
                </a:lnTo>
                <a:lnTo>
                  <a:pt x="6053" y="289"/>
                </a:lnTo>
                <a:lnTo>
                  <a:pt x="6053" y="293"/>
                </a:lnTo>
                <a:lnTo>
                  <a:pt x="6053" y="262"/>
                </a:lnTo>
                <a:lnTo>
                  <a:pt x="6053" y="256"/>
                </a:lnTo>
                <a:lnTo>
                  <a:pt x="6054" y="260"/>
                </a:lnTo>
                <a:lnTo>
                  <a:pt x="6054" y="279"/>
                </a:lnTo>
                <a:lnTo>
                  <a:pt x="6054" y="293"/>
                </a:lnTo>
                <a:lnTo>
                  <a:pt x="6055" y="284"/>
                </a:lnTo>
                <a:lnTo>
                  <a:pt x="6055" y="299"/>
                </a:lnTo>
                <a:lnTo>
                  <a:pt x="6055" y="297"/>
                </a:lnTo>
                <a:lnTo>
                  <a:pt x="6056" y="295"/>
                </a:lnTo>
                <a:lnTo>
                  <a:pt x="6056" y="290"/>
                </a:lnTo>
                <a:lnTo>
                  <a:pt x="6056" y="292"/>
                </a:lnTo>
                <a:lnTo>
                  <a:pt x="6057" y="281"/>
                </a:lnTo>
                <a:lnTo>
                  <a:pt x="6057" y="280"/>
                </a:lnTo>
                <a:lnTo>
                  <a:pt x="6057" y="273"/>
                </a:lnTo>
                <a:lnTo>
                  <a:pt x="6057" y="299"/>
                </a:lnTo>
                <a:lnTo>
                  <a:pt x="6058" y="292"/>
                </a:lnTo>
                <a:lnTo>
                  <a:pt x="6058" y="273"/>
                </a:lnTo>
                <a:lnTo>
                  <a:pt x="6058" y="266"/>
                </a:lnTo>
                <a:lnTo>
                  <a:pt x="6059" y="273"/>
                </a:lnTo>
                <a:lnTo>
                  <a:pt x="6059" y="297"/>
                </a:lnTo>
                <a:lnTo>
                  <a:pt x="6059" y="282"/>
                </a:lnTo>
                <a:lnTo>
                  <a:pt x="6060" y="269"/>
                </a:lnTo>
                <a:lnTo>
                  <a:pt x="6060" y="252"/>
                </a:lnTo>
                <a:lnTo>
                  <a:pt x="6060" y="253"/>
                </a:lnTo>
                <a:lnTo>
                  <a:pt x="6061" y="270"/>
                </a:lnTo>
                <a:lnTo>
                  <a:pt x="6061" y="250"/>
                </a:lnTo>
                <a:lnTo>
                  <a:pt x="6061" y="252"/>
                </a:lnTo>
                <a:lnTo>
                  <a:pt x="6061" y="261"/>
                </a:lnTo>
                <a:lnTo>
                  <a:pt x="6062" y="284"/>
                </a:lnTo>
                <a:lnTo>
                  <a:pt x="6062" y="281"/>
                </a:lnTo>
                <a:lnTo>
                  <a:pt x="6062" y="274"/>
                </a:lnTo>
                <a:lnTo>
                  <a:pt x="6062" y="274"/>
                </a:lnTo>
                <a:lnTo>
                  <a:pt x="6063" y="264"/>
                </a:lnTo>
                <a:lnTo>
                  <a:pt x="6063" y="254"/>
                </a:lnTo>
                <a:lnTo>
                  <a:pt x="6064" y="273"/>
                </a:lnTo>
                <a:lnTo>
                  <a:pt x="6064" y="258"/>
                </a:lnTo>
                <a:lnTo>
                  <a:pt x="6064" y="258"/>
                </a:lnTo>
                <a:lnTo>
                  <a:pt x="6064" y="242"/>
                </a:lnTo>
                <a:lnTo>
                  <a:pt x="6065" y="225"/>
                </a:lnTo>
                <a:lnTo>
                  <a:pt x="6065" y="224"/>
                </a:lnTo>
                <a:lnTo>
                  <a:pt x="6065" y="250"/>
                </a:lnTo>
                <a:lnTo>
                  <a:pt x="6066" y="260"/>
                </a:lnTo>
                <a:lnTo>
                  <a:pt x="6066" y="256"/>
                </a:lnTo>
                <a:lnTo>
                  <a:pt x="6066" y="252"/>
                </a:lnTo>
                <a:lnTo>
                  <a:pt x="6067" y="254"/>
                </a:lnTo>
                <a:lnTo>
                  <a:pt x="6067" y="254"/>
                </a:lnTo>
                <a:lnTo>
                  <a:pt x="6067" y="230"/>
                </a:lnTo>
                <a:lnTo>
                  <a:pt x="6068" y="240"/>
                </a:lnTo>
                <a:lnTo>
                  <a:pt x="6068" y="237"/>
                </a:lnTo>
                <a:lnTo>
                  <a:pt x="6068" y="254"/>
                </a:lnTo>
                <a:lnTo>
                  <a:pt x="6068" y="243"/>
                </a:lnTo>
                <a:lnTo>
                  <a:pt x="6069" y="263"/>
                </a:lnTo>
                <a:lnTo>
                  <a:pt x="6069" y="252"/>
                </a:lnTo>
                <a:lnTo>
                  <a:pt x="6069" y="269"/>
                </a:lnTo>
                <a:lnTo>
                  <a:pt x="6070" y="260"/>
                </a:lnTo>
                <a:lnTo>
                  <a:pt x="6070" y="259"/>
                </a:lnTo>
                <a:lnTo>
                  <a:pt x="6070" y="276"/>
                </a:lnTo>
                <a:lnTo>
                  <a:pt x="6071" y="272"/>
                </a:lnTo>
                <a:lnTo>
                  <a:pt x="6071" y="271"/>
                </a:lnTo>
                <a:lnTo>
                  <a:pt x="6071" y="259"/>
                </a:lnTo>
                <a:lnTo>
                  <a:pt x="6072" y="254"/>
                </a:lnTo>
                <a:lnTo>
                  <a:pt x="6072" y="264"/>
                </a:lnTo>
                <a:lnTo>
                  <a:pt x="6072" y="253"/>
                </a:lnTo>
                <a:lnTo>
                  <a:pt x="6072" y="273"/>
                </a:lnTo>
                <a:lnTo>
                  <a:pt x="6073" y="246"/>
                </a:lnTo>
                <a:lnTo>
                  <a:pt x="6073" y="270"/>
                </a:lnTo>
                <a:lnTo>
                  <a:pt x="6073" y="258"/>
                </a:lnTo>
                <a:lnTo>
                  <a:pt x="6073" y="274"/>
                </a:lnTo>
                <a:lnTo>
                  <a:pt x="6074" y="265"/>
                </a:lnTo>
                <a:lnTo>
                  <a:pt x="6074" y="282"/>
                </a:lnTo>
                <a:lnTo>
                  <a:pt x="6075" y="262"/>
                </a:lnTo>
                <a:lnTo>
                  <a:pt x="6075" y="258"/>
                </a:lnTo>
                <a:lnTo>
                  <a:pt x="6075" y="269"/>
                </a:lnTo>
                <a:lnTo>
                  <a:pt x="6075" y="288"/>
                </a:lnTo>
                <a:lnTo>
                  <a:pt x="6076" y="272"/>
                </a:lnTo>
                <a:lnTo>
                  <a:pt x="6076" y="250"/>
                </a:lnTo>
                <a:lnTo>
                  <a:pt x="6076" y="252"/>
                </a:lnTo>
                <a:lnTo>
                  <a:pt x="6077" y="253"/>
                </a:lnTo>
                <a:lnTo>
                  <a:pt x="6077" y="236"/>
                </a:lnTo>
                <a:lnTo>
                  <a:pt x="6077" y="248"/>
                </a:lnTo>
                <a:lnTo>
                  <a:pt x="6078" y="230"/>
                </a:lnTo>
                <a:lnTo>
                  <a:pt x="6078" y="251"/>
                </a:lnTo>
                <a:lnTo>
                  <a:pt x="6078" y="255"/>
                </a:lnTo>
                <a:lnTo>
                  <a:pt x="6079" y="244"/>
                </a:lnTo>
                <a:lnTo>
                  <a:pt x="6079" y="247"/>
                </a:lnTo>
                <a:lnTo>
                  <a:pt x="6079" y="258"/>
                </a:lnTo>
                <a:lnTo>
                  <a:pt x="6079" y="285"/>
                </a:lnTo>
                <a:lnTo>
                  <a:pt x="6080" y="272"/>
                </a:lnTo>
                <a:lnTo>
                  <a:pt x="6080" y="264"/>
                </a:lnTo>
                <a:lnTo>
                  <a:pt x="6080" y="275"/>
                </a:lnTo>
                <a:lnTo>
                  <a:pt x="6081" y="253"/>
                </a:lnTo>
                <a:lnTo>
                  <a:pt x="6081" y="254"/>
                </a:lnTo>
                <a:lnTo>
                  <a:pt x="6081" y="248"/>
                </a:lnTo>
                <a:lnTo>
                  <a:pt x="6082" y="251"/>
                </a:lnTo>
                <a:lnTo>
                  <a:pt x="6082" y="285"/>
                </a:lnTo>
                <a:lnTo>
                  <a:pt x="6082" y="301"/>
                </a:lnTo>
                <a:lnTo>
                  <a:pt x="6083" y="295"/>
                </a:lnTo>
                <a:lnTo>
                  <a:pt x="6083" y="274"/>
                </a:lnTo>
                <a:lnTo>
                  <a:pt x="6083" y="278"/>
                </a:lnTo>
                <a:lnTo>
                  <a:pt x="6083" y="271"/>
                </a:lnTo>
                <a:lnTo>
                  <a:pt x="6084" y="257"/>
                </a:lnTo>
                <a:lnTo>
                  <a:pt x="6084" y="233"/>
                </a:lnTo>
                <a:lnTo>
                  <a:pt x="6084" y="248"/>
                </a:lnTo>
                <a:lnTo>
                  <a:pt x="6085" y="268"/>
                </a:lnTo>
                <a:lnTo>
                  <a:pt x="6085" y="252"/>
                </a:lnTo>
                <a:lnTo>
                  <a:pt x="6085" y="266"/>
                </a:lnTo>
                <a:lnTo>
                  <a:pt x="6086" y="263"/>
                </a:lnTo>
                <a:lnTo>
                  <a:pt x="6086" y="287"/>
                </a:lnTo>
                <a:lnTo>
                  <a:pt x="6086" y="277"/>
                </a:lnTo>
                <a:lnTo>
                  <a:pt x="6087" y="265"/>
                </a:lnTo>
                <a:lnTo>
                  <a:pt x="6087" y="294"/>
                </a:lnTo>
                <a:lnTo>
                  <a:pt x="6087" y="276"/>
                </a:lnTo>
                <a:lnTo>
                  <a:pt x="6087" y="287"/>
                </a:lnTo>
                <a:lnTo>
                  <a:pt x="6088" y="285"/>
                </a:lnTo>
                <a:lnTo>
                  <a:pt x="6088" y="291"/>
                </a:lnTo>
                <a:lnTo>
                  <a:pt x="6089" y="293"/>
                </a:lnTo>
                <a:lnTo>
                  <a:pt x="6089" y="304"/>
                </a:lnTo>
                <a:lnTo>
                  <a:pt x="6089" y="301"/>
                </a:lnTo>
                <a:lnTo>
                  <a:pt x="6089" y="303"/>
                </a:lnTo>
                <a:lnTo>
                  <a:pt x="6090" y="306"/>
                </a:lnTo>
                <a:lnTo>
                  <a:pt x="6090" y="327"/>
                </a:lnTo>
                <a:lnTo>
                  <a:pt x="6090" y="311"/>
                </a:lnTo>
                <a:lnTo>
                  <a:pt x="6090" y="314"/>
                </a:lnTo>
                <a:lnTo>
                  <a:pt x="6091" y="299"/>
                </a:lnTo>
                <a:lnTo>
                  <a:pt x="6091" y="326"/>
                </a:lnTo>
                <a:lnTo>
                  <a:pt x="6091" y="324"/>
                </a:lnTo>
                <a:lnTo>
                  <a:pt x="6092" y="294"/>
                </a:lnTo>
                <a:lnTo>
                  <a:pt x="6092" y="287"/>
                </a:lnTo>
                <a:lnTo>
                  <a:pt x="6092" y="276"/>
                </a:lnTo>
                <a:lnTo>
                  <a:pt x="6093" y="250"/>
                </a:lnTo>
                <a:lnTo>
                  <a:pt x="6093" y="272"/>
                </a:lnTo>
                <a:lnTo>
                  <a:pt x="6093" y="278"/>
                </a:lnTo>
                <a:lnTo>
                  <a:pt x="6094" y="279"/>
                </a:lnTo>
                <a:lnTo>
                  <a:pt x="6094" y="276"/>
                </a:lnTo>
                <a:lnTo>
                  <a:pt x="6094" y="287"/>
                </a:lnTo>
                <a:lnTo>
                  <a:pt x="6094" y="274"/>
                </a:lnTo>
                <a:lnTo>
                  <a:pt x="6095" y="290"/>
                </a:lnTo>
                <a:lnTo>
                  <a:pt x="6095" y="277"/>
                </a:lnTo>
                <a:lnTo>
                  <a:pt x="6095" y="285"/>
                </a:lnTo>
                <a:lnTo>
                  <a:pt x="6096" y="261"/>
                </a:lnTo>
                <a:lnTo>
                  <a:pt x="6096" y="278"/>
                </a:lnTo>
                <a:lnTo>
                  <a:pt x="6096" y="258"/>
                </a:lnTo>
                <a:lnTo>
                  <a:pt x="6097" y="283"/>
                </a:lnTo>
                <a:lnTo>
                  <a:pt x="6097" y="274"/>
                </a:lnTo>
                <a:lnTo>
                  <a:pt x="6097" y="271"/>
                </a:lnTo>
                <a:lnTo>
                  <a:pt x="6098" y="271"/>
                </a:lnTo>
                <a:lnTo>
                  <a:pt x="6098" y="296"/>
                </a:lnTo>
                <a:lnTo>
                  <a:pt x="6098" y="277"/>
                </a:lnTo>
                <a:lnTo>
                  <a:pt x="6098" y="280"/>
                </a:lnTo>
                <a:lnTo>
                  <a:pt x="6099" y="272"/>
                </a:lnTo>
                <a:lnTo>
                  <a:pt x="6099" y="269"/>
                </a:lnTo>
                <a:lnTo>
                  <a:pt x="6100" y="262"/>
                </a:lnTo>
                <a:lnTo>
                  <a:pt x="6100" y="253"/>
                </a:lnTo>
                <a:lnTo>
                  <a:pt x="6100" y="249"/>
                </a:lnTo>
                <a:lnTo>
                  <a:pt x="6100" y="265"/>
                </a:lnTo>
                <a:lnTo>
                  <a:pt x="6101" y="260"/>
                </a:lnTo>
                <a:lnTo>
                  <a:pt x="6101" y="237"/>
                </a:lnTo>
                <a:lnTo>
                  <a:pt x="6101" y="248"/>
                </a:lnTo>
                <a:lnTo>
                  <a:pt x="6102" y="250"/>
                </a:lnTo>
                <a:lnTo>
                  <a:pt x="6102" y="258"/>
                </a:lnTo>
                <a:lnTo>
                  <a:pt x="6102" y="258"/>
                </a:lnTo>
                <a:lnTo>
                  <a:pt x="6102" y="245"/>
                </a:lnTo>
                <a:lnTo>
                  <a:pt x="6103" y="254"/>
                </a:lnTo>
                <a:lnTo>
                  <a:pt x="6103" y="242"/>
                </a:lnTo>
                <a:lnTo>
                  <a:pt x="6104" y="270"/>
                </a:lnTo>
                <a:lnTo>
                  <a:pt x="6104" y="278"/>
                </a:lnTo>
                <a:lnTo>
                  <a:pt x="6104" y="280"/>
                </a:lnTo>
                <a:lnTo>
                  <a:pt x="6104" y="271"/>
                </a:lnTo>
                <a:lnTo>
                  <a:pt x="6105" y="266"/>
                </a:lnTo>
                <a:lnTo>
                  <a:pt x="6105" y="256"/>
                </a:lnTo>
                <a:lnTo>
                  <a:pt x="6105" y="271"/>
                </a:lnTo>
                <a:lnTo>
                  <a:pt x="6105" y="243"/>
                </a:lnTo>
                <a:lnTo>
                  <a:pt x="6106" y="249"/>
                </a:lnTo>
                <a:lnTo>
                  <a:pt x="6106" y="243"/>
                </a:lnTo>
                <a:lnTo>
                  <a:pt x="6106" y="270"/>
                </a:lnTo>
                <a:lnTo>
                  <a:pt x="6107" y="267"/>
                </a:lnTo>
                <a:lnTo>
                  <a:pt x="6107" y="268"/>
                </a:lnTo>
                <a:lnTo>
                  <a:pt x="6107" y="280"/>
                </a:lnTo>
                <a:lnTo>
                  <a:pt x="6108" y="283"/>
                </a:lnTo>
                <a:lnTo>
                  <a:pt x="6108" y="260"/>
                </a:lnTo>
                <a:lnTo>
                  <a:pt x="6108" y="248"/>
                </a:lnTo>
                <a:lnTo>
                  <a:pt x="6109" y="273"/>
                </a:lnTo>
                <a:lnTo>
                  <a:pt x="6109" y="283"/>
                </a:lnTo>
                <a:lnTo>
                  <a:pt x="6109" y="281"/>
                </a:lnTo>
                <a:lnTo>
                  <a:pt x="6109" y="296"/>
                </a:lnTo>
                <a:lnTo>
                  <a:pt x="6110" y="317"/>
                </a:lnTo>
                <a:lnTo>
                  <a:pt x="6110" y="329"/>
                </a:lnTo>
                <a:lnTo>
                  <a:pt x="6111" y="318"/>
                </a:lnTo>
                <a:lnTo>
                  <a:pt x="6111" y="280"/>
                </a:lnTo>
                <a:lnTo>
                  <a:pt x="6111" y="315"/>
                </a:lnTo>
                <a:lnTo>
                  <a:pt x="6111" y="299"/>
                </a:lnTo>
                <a:lnTo>
                  <a:pt x="6112" y="299"/>
                </a:lnTo>
                <a:lnTo>
                  <a:pt x="6112" y="306"/>
                </a:lnTo>
                <a:lnTo>
                  <a:pt x="6112" y="293"/>
                </a:lnTo>
                <a:lnTo>
                  <a:pt x="6113" y="286"/>
                </a:lnTo>
                <a:lnTo>
                  <a:pt x="6113" y="291"/>
                </a:lnTo>
                <a:lnTo>
                  <a:pt x="6113" y="288"/>
                </a:lnTo>
                <a:lnTo>
                  <a:pt x="6113" y="297"/>
                </a:lnTo>
                <a:lnTo>
                  <a:pt x="6114" y="291"/>
                </a:lnTo>
                <a:lnTo>
                  <a:pt x="6114" y="310"/>
                </a:lnTo>
                <a:lnTo>
                  <a:pt x="6115" y="289"/>
                </a:lnTo>
                <a:lnTo>
                  <a:pt x="6115" y="309"/>
                </a:lnTo>
                <a:lnTo>
                  <a:pt x="6115" y="306"/>
                </a:lnTo>
                <a:lnTo>
                  <a:pt x="6115" y="310"/>
                </a:lnTo>
                <a:lnTo>
                  <a:pt x="6116" y="295"/>
                </a:lnTo>
                <a:lnTo>
                  <a:pt x="6116" y="255"/>
                </a:lnTo>
                <a:lnTo>
                  <a:pt x="6116" y="255"/>
                </a:lnTo>
                <a:lnTo>
                  <a:pt x="6116" y="232"/>
                </a:lnTo>
                <a:lnTo>
                  <a:pt x="6117" y="240"/>
                </a:lnTo>
                <a:lnTo>
                  <a:pt x="6117" y="255"/>
                </a:lnTo>
                <a:lnTo>
                  <a:pt x="6118" y="276"/>
                </a:lnTo>
                <a:lnTo>
                  <a:pt x="6118" y="269"/>
                </a:lnTo>
                <a:lnTo>
                  <a:pt x="6118" y="281"/>
                </a:lnTo>
                <a:lnTo>
                  <a:pt x="6118" y="264"/>
                </a:lnTo>
                <a:lnTo>
                  <a:pt x="6119" y="263"/>
                </a:lnTo>
                <a:lnTo>
                  <a:pt x="6119" y="268"/>
                </a:lnTo>
                <a:lnTo>
                  <a:pt x="6119" y="299"/>
                </a:lnTo>
                <a:lnTo>
                  <a:pt x="6120" y="279"/>
                </a:lnTo>
                <a:lnTo>
                  <a:pt x="6120" y="267"/>
                </a:lnTo>
                <a:lnTo>
                  <a:pt x="6120" y="258"/>
                </a:lnTo>
                <a:lnTo>
                  <a:pt x="6120" y="254"/>
                </a:lnTo>
                <a:lnTo>
                  <a:pt x="6121" y="261"/>
                </a:lnTo>
                <a:lnTo>
                  <a:pt x="6121" y="255"/>
                </a:lnTo>
                <a:lnTo>
                  <a:pt x="6122" y="270"/>
                </a:lnTo>
                <a:lnTo>
                  <a:pt x="6122" y="260"/>
                </a:lnTo>
                <a:lnTo>
                  <a:pt x="6122" y="274"/>
                </a:lnTo>
                <a:lnTo>
                  <a:pt x="6122" y="278"/>
                </a:lnTo>
                <a:lnTo>
                  <a:pt x="6123" y="291"/>
                </a:lnTo>
                <a:lnTo>
                  <a:pt x="6123" y="266"/>
                </a:lnTo>
                <a:lnTo>
                  <a:pt x="6123" y="260"/>
                </a:lnTo>
                <a:lnTo>
                  <a:pt x="6124" y="267"/>
                </a:lnTo>
                <a:lnTo>
                  <a:pt x="6124" y="254"/>
                </a:lnTo>
                <a:lnTo>
                  <a:pt x="6124" y="265"/>
                </a:lnTo>
                <a:lnTo>
                  <a:pt x="6124" y="267"/>
                </a:lnTo>
                <a:lnTo>
                  <a:pt x="6125" y="252"/>
                </a:lnTo>
                <a:lnTo>
                  <a:pt x="6125" y="242"/>
                </a:lnTo>
                <a:lnTo>
                  <a:pt x="6126" y="247"/>
                </a:lnTo>
                <a:lnTo>
                  <a:pt x="6126" y="276"/>
                </a:lnTo>
                <a:lnTo>
                  <a:pt x="6126" y="256"/>
                </a:lnTo>
                <a:lnTo>
                  <a:pt x="6126" y="268"/>
                </a:lnTo>
                <a:lnTo>
                  <a:pt x="6127" y="253"/>
                </a:lnTo>
                <a:lnTo>
                  <a:pt x="6127" y="267"/>
                </a:lnTo>
                <a:lnTo>
                  <a:pt x="6127" y="253"/>
                </a:lnTo>
                <a:lnTo>
                  <a:pt x="6128" y="258"/>
                </a:lnTo>
                <a:lnTo>
                  <a:pt x="6128" y="265"/>
                </a:lnTo>
                <a:lnTo>
                  <a:pt x="6128" y="264"/>
                </a:lnTo>
                <a:lnTo>
                  <a:pt x="6129" y="252"/>
                </a:lnTo>
                <a:lnTo>
                  <a:pt x="6129" y="258"/>
                </a:lnTo>
                <a:lnTo>
                  <a:pt x="6129" y="260"/>
                </a:lnTo>
                <a:lnTo>
                  <a:pt x="6130" y="264"/>
                </a:lnTo>
                <a:lnTo>
                  <a:pt x="6130" y="258"/>
                </a:lnTo>
                <a:lnTo>
                  <a:pt x="6130" y="241"/>
                </a:lnTo>
                <a:lnTo>
                  <a:pt x="6130" y="235"/>
                </a:lnTo>
                <a:lnTo>
                  <a:pt x="6131" y="262"/>
                </a:lnTo>
                <a:lnTo>
                  <a:pt x="6131" y="278"/>
                </a:lnTo>
                <a:lnTo>
                  <a:pt x="6131" y="282"/>
                </a:lnTo>
                <a:lnTo>
                  <a:pt x="6131" y="284"/>
                </a:lnTo>
                <a:lnTo>
                  <a:pt x="6132" y="276"/>
                </a:lnTo>
                <a:lnTo>
                  <a:pt x="6132" y="268"/>
                </a:lnTo>
                <a:lnTo>
                  <a:pt x="6133" y="276"/>
                </a:lnTo>
                <a:lnTo>
                  <a:pt x="6133" y="286"/>
                </a:lnTo>
                <a:lnTo>
                  <a:pt x="6133" y="297"/>
                </a:lnTo>
                <a:lnTo>
                  <a:pt x="6133" y="328"/>
                </a:lnTo>
                <a:lnTo>
                  <a:pt x="6134" y="310"/>
                </a:lnTo>
                <a:lnTo>
                  <a:pt x="6134" y="284"/>
                </a:lnTo>
                <a:lnTo>
                  <a:pt x="6134" y="273"/>
                </a:lnTo>
                <a:lnTo>
                  <a:pt x="6135" y="286"/>
                </a:lnTo>
                <a:lnTo>
                  <a:pt x="6135" y="276"/>
                </a:lnTo>
                <a:lnTo>
                  <a:pt x="6135" y="279"/>
                </a:lnTo>
                <a:lnTo>
                  <a:pt x="6135" y="272"/>
                </a:lnTo>
                <a:lnTo>
                  <a:pt x="6136" y="285"/>
                </a:lnTo>
                <a:lnTo>
                  <a:pt x="6136" y="267"/>
                </a:lnTo>
                <a:lnTo>
                  <a:pt x="6137" y="256"/>
                </a:lnTo>
                <a:lnTo>
                  <a:pt x="6137" y="265"/>
                </a:lnTo>
                <a:lnTo>
                  <a:pt x="6137" y="266"/>
                </a:lnTo>
                <a:lnTo>
                  <a:pt x="6137" y="262"/>
                </a:lnTo>
                <a:lnTo>
                  <a:pt x="6138" y="252"/>
                </a:lnTo>
                <a:lnTo>
                  <a:pt x="6138" y="254"/>
                </a:lnTo>
                <a:lnTo>
                  <a:pt x="6138" y="265"/>
                </a:lnTo>
                <a:lnTo>
                  <a:pt x="6139" y="242"/>
                </a:lnTo>
                <a:lnTo>
                  <a:pt x="6139" y="237"/>
                </a:lnTo>
                <a:lnTo>
                  <a:pt x="6139" y="241"/>
                </a:lnTo>
                <a:lnTo>
                  <a:pt x="6140" y="207"/>
                </a:lnTo>
                <a:lnTo>
                  <a:pt x="6140" y="210"/>
                </a:lnTo>
                <a:lnTo>
                  <a:pt x="6140" y="183"/>
                </a:lnTo>
                <a:lnTo>
                  <a:pt x="6141" y="214"/>
                </a:lnTo>
                <a:lnTo>
                  <a:pt x="6141" y="216"/>
                </a:lnTo>
                <a:lnTo>
                  <a:pt x="6141" y="188"/>
                </a:lnTo>
                <a:lnTo>
                  <a:pt x="6141" y="226"/>
                </a:lnTo>
                <a:lnTo>
                  <a:pt x="6142" y="218"/>
                </a:lnTo>
                <a:lnTo>
                  <a:pt x="6142" y="212"/>
                </a:lnTo>
                <a:lnTo>
                  <a:pt x="6142" y="225"/>
                </a:lnTo>
                <a:lnTo>
                  <a:pt x="6143" y="251"/>
                </a:lnTo>
                <a:lnTo>
                  <a:pt x="6143" y="241"/>
                </a:lnTo>
                <a:lnTo>
                  <a:pt x="6143" y="249"/>
                </a:lnTo>
                <a:lnTo>
                  <a:pt x="6144" y="250"/>
                </a:lnTo>
                <a:lnTo>
                  <a:pt x="6144" y="264"/>
                </a:lnTo>
                <a:lnTo>
                  <a:pt x="6144" y="258"/>
                </a:lnTo>
                <a:lnTo>
                  <a:pt x="6145" y="273"/>
                </a:lnTo>
                <a:lnTo>
                  <a:pt x="6145" y="260"/>
                </a:lnTo>
                <a:lnTo>
                  <a:pt x="6145" y="281"/>
                </a:lnTo>
                <a:lnTo>
                  <a:pt x="6145" y="291"/>
                </a:lnTo>
                <a:lnTo>
                  <a:pt x="6146" y="297"/>
                </a:lnTo>
                <a:lnTo>
                  <a:pt x="6146" y="295"/>
                </a:lnTo>
                <a:lnTo>
                  <a:pt x="6146" y="307"/>
                </a:lnTo>
                <a:lnTo>
                  <a:pt x="6146" y="316"/>
                </a:lnTo>
                <a:lnTo>
                  <a:pt x="6147" y="310"/>
                </a:lnTo>
                <a:lnTo>
                  <a:pt x="6147" y="323"/>
                </a:lnTo>
                <a:lnTo>
                  <a:pt x="6148" y="309"/>
                </a:lnTo>
                <a:lnTo>
                  <a:pt x="6148" y="292"/>
                </a:lnTo>
                <a:lnTo>
                  <a:pt x="6148" y="265"/>
                </a:lnTo>
                <a:lnTo>
                  <a:pt x="6148" y="242"/>
                </a:lnTo>
                <a:lnTo>
                  <a:pt x="6149" y="243"/>
                </a:lnTo>
                <a:lnTo>
                  <a:pt x="6149" y="261"/>
                </a:lnTo>
                <a:lnTo>
                  <a:pt x="6149" y="275"/>
                </a:lnTo>
                <a:lnTo>
                  <a:pt x="6150" y="260"/>
                </a:lnTo>
                <a:lnTo>
                  <a:pt x="6150" y="258"/>
                </a:lnTo>
                <a:lnTo>
                  <a:pt x="6150" y="291"/>
                </a:lnTo>
                <a:lnTo>
                  <a:pt x="6151" y="270"/>
                </a:lnTo>
                <a:lnTo>
                  <a:pt x="6151" y="272"/>
                </a:lnTo>
                <a:lnTo>
                  <a:pt x="6151" y="284"/>
                </a:lnTo>
                <a:lnTo>
                  <a:pt x="6152" y="283"/>
                </a:lnTo>
                <a:lnTo>
                  <a:pt x="6152" y="275"/>
                </a:lnTo>
                <a:lnTo>
                  <a:pt x="6152" y="295"/>
                </a:lnTo>
                <a:lnTo>
                  <a:pt x="6152" y="304"/>
                </a:lnTo>
                <a:lnTo>
                  <a:pt x="6153" y="323"/>
                </a:lnTo>
                <a:lnTo>
                  <a:pt x="6153" y="291"/>
                </a:lnTo>
                <a:lnTo>
                  <a:pt x="6153" y="295"/>
                </a:lnTo>
                <a:lnTo>
                  <a:pt x="6154" y="284"/>
                </a:lnTo>
                <a:lnTo>
                  <a:pt x="6154" y="301"/>
                </a:lnTo>
                <a:lnTo>
                  <a:pt x="6154" y="279"/>
                </a:lnTo>
                <a:lnTo>
                  <a:pt x="6155" y="288"/>
                </a:lnTo>
                <a:lnTo>
                  <a:pt x="6155" y="263"/>
                </a:lnTo>
                <a:lnTo>
                  <a:pt x="6155" y="283"/>
                </a:lnTo>
                <a:lnTo>
                  <a:pt x="6156" y="256"/>
                </a:lnTo>
                <a:lnTo>
                  <a:pt x="6156" y="264"/>
                </a:lnTo>
                <a:lnTo>
                  <a:pt x="6156" y="259"/>
                </a:lnTo>
                <a:lnTo>
                  <a:pt x="6156" y="286"/>
                </a:lnTo>
                <a:lnTo>
                  <a:pt x="6157" y="259"/>
                </a:lnTo>
                <a:lnTo>
                  <a:pt x="6157" y="272"/>
                </a:lnTo>
                <a:lnTo>
                  <a:pt x="6157" y="272"/>
                </a:lnTo>
                <a:lnTo>
                  <a:pt x="6157" y="279"/>
                </a:lnTo>
                <a:lnTo>
                  <a:pt x="6158" y="284"/>
                </a:lnTo>
                <a:lnTo>
                  <a:pt x="6158" y="304"/>
                </a:lnTo>
                <a:lnTo>
                  <a:pt x="6159" y="303"/>
                </a:lnTo>
                <a:lnTo>
                  <a:pt x="6159" y="299"/>
                </a:lnTo>
                <a:lnTo>
                  <a:pt x="6159" y="272"/>
                </a:lnTo>
                <a:lnTo>
                  <a:pt x="6159" y="277"/>
                </a:lnTo>
                <a:lnTo>
                  <a:pt x="6160" y="320"/>
                </a:lnTo>
                <a:lnTo>
                  <a:pt x="6160" y="306"/>
                </a:lnTo>
                <a:lnTo>
                  <a:pt x="6160" y="283"/>
                </a:lnTo>
                <a:lnTo>
                  <a:pt x="6161" y="304"/>
                </a:lnTo>
                <a:lnTo>
                  <a:pt x="6161" y="316"/>
                </a:lnTo>
                <a:lnTo>
                  <a:pt x="6162" y="307"/>
                </a:lnTo>
                <a:lnTo>
                  <a:pt x="6162" y="293"/>
                </a:lnTo>
                <a:lnTo>
                  <a:pt x="6162" y="303"/>
                </a:lnTo>
                <a:lnTo>
                  <a:pt x="6162" y="300"/>
                </a:lnTo>
                <a:lnTo>
                  <a:pt x="6163" y="311"/>
                </a:lnTo>
                <a:lnTo>
                  <a:pt x="6163" y="289"/>
                </a:lnTo>
                <a:lnTo>
                  <a:pt x="6163" y="280"/>
                </a:lnTo>
                <a:lnTo>
                  <a:pt x="6163" y="294"/>
                </a:lnTo>
                <a:lnTo>
                  <a:pt x="6164" y="282"/>
                </a:lnTo>
                <a:lnTo>
                  <a:pt x="6164" y="274"/>
                </a:lnTo>
                <a:lnTo>
                  <a:pt x="6164" y="238"/>
                </a:lnTo>
                <a:lnTo>
                  <a:pt x="6165" y="240"/>
                </a:lnTo>
                <a:lnTo>
                  <a:pt x="6165" y="230"/>
                </a:lnTo>
                <a:lnTo>
                  <a:pt x="6165" y="258"/>
                </a:lnTo>
                <a:lnTo>
                  <a:pt x="6166" y="248"/>
                </a:lnTo>
                <a:lnTo>
                  <a:pt x="6166" y="281"/>
                </a:lnTo>
                <a:lnTo>
                  <a:pt x="6166" y="287"/>
                </a:lnTo>
                <a:lnTo>
                  <a:pt x="6167" y="299"/>
                </a:lnTo>
                <a:lnTo>
                  <a:pt x="6167" y="274"/>
                </a:lnTo>
                <a:lnTo>
                  <a:pt x="6167" y="265"/>
                </a:lnTo>
                <a:lnTo>
                  <a:pt x="6167" y="268"/>
                </a:lnTo>
                <a:lnTo>
                  <a:pt x="6168" y="282"/>
                </a:lnTo>
                <a:lnTo>
                  <a:pt x="6168" y="272"/>
                </a:lnTo>
                <a:lnTo>
                  <a:pt x="6168" y="266"/>
                </a:lnTo>
                <a:lnTo>
                  <a:pt x="6169" y="246"/>
                </a:lnTo>
                <a:lnTo>
                  <a:pt x="6169" y="259"/>
                </a:lnTo>
                <a:lnTo>
                  <a:pt x="6169" y="267"/>
                </a:lnTo>
                <a:lnTo>
                  <a:pt x="6170" y="276"/>
                </a:lnTo>
                <a:lnTo>
                  <a:pt x="6170" y="256"/>
                </a:lnTo>
                <a:lnTo>
                  <a:pt x="6170" y="256"/>
                </a:lnTo>
                <a:lnTo>
                  <a:pt x="6171" y="260"/>
                </a:lnTo>
                <a:lnTo>
                  <a:pt x="6171" y="233"/>
                </a:lnTo>
                <a:lnTo>
                  <a:pt x="6171" y="272"/>
                </a:lnTo>
                <a:lnTo>
                  <a:pt x="6171" y="261"/>
                </a:lnTo>
                <a:lnTo>
                  <a:pt x="6172" y="261"/>
                </a:lnTo>
                <a:lnTo>
                  <a:pt x="6172" y="286"/>
                </a:lnTo>
                <a:lnTo>
                  <a:pt x="6173" y="290"/>
                </a:lnTo>
                <a:lnTo>
                  <a:pt x="6173" y="282"/>
                </a:lnTo>
                <a:lnTo>
                  <a:pt x="6173" y="253"/>
                </a:lnTo>
                <a:lnTo>
                  <a:pt x="6173" y="260"/>
                </a:lnTo>
                <a:lnTo>
                  <a:pt x="6174" y="264"/>
                </a:lnTo>
                <a:lnTo>
                  <a:pt x="6174" y="273"/>
                </a:lnTo>
                <a:lnTo>
                  <a:pt x="6174" y="289"/>
                </a:lnTo>
                <a:lnTo>
                  <a:pt x="6174" y="295"/>
                </a:lnTo>
                <a:lnTo>
                  <a:pt x="6175" y="279"/>
                </a:lnTo>
                <a:lnTo>
                  <a:pt x="6175" y="285"/>
                </a:lnTo>
                <a:lnTo>
                  <a:pt x="6175" y="296"/>
                </a:lnTo>
                <a:lnTo>
                  <a:pt x="6176" y="288"/>
                </a:lnTo>
                <a:lnTo>
                  <a:pt x="6176" y="286"/>
                </a:lnTo>
                <a:lnTo>
                  <a:pt x="6176" y="277"/>
                </a:lnTo>
                <a:lnTo>
                  <a:pt x="6177" y="285"/>
                </a:lnTo>
                <a:lnTo>
                  <a:pt x="6177" y="281"/>
                </a:lnTo>
                <a:lnTo>
                  <a:pt x="6177" y="267"/>
                </a:lnTo>
                <a:lnTo>
                  <a:pt x="6178" y="289"/>
                </a:lnTo>
                <a:lnTo>
                  <a:pt x="6178" y="291"/>
                </a:lnTo>
                <a:lnTo>
                  <a:pt x="6178" y="272"/>
                </a:lnTo>
                <a:lnTo>
                  <a:pt x="6178" y="296"/>
                </a:lnTo>
                <a:lnTo>
                  <a:pt x="6179" y="303"/>
                </a:lnTo>
                <a:lnTo>
                  <a:pt x="6179" y="298"/>
                </a:lnTo>
                <a:lnTo>
                  <a:pt x="6179" y="278"/>
                </a:lnTo>
                <a:lnTo>
                  <a:pt x="6180" y="286"/>
                </a:lnTo>
                <a:lnTo>
                  <a:pt x="6180" y="242"/>
                </a:lnTo>
                <a:lnTo>
                  <a:pt x="6180" y="220"/>
                </a:lnTo>
                <a:lnTo>
                  <a:pt x="6181" y="247"/>
                </a:lnTo>
                <a:lnTo>
                  <a:pt x="6181" y="274"/>
                </a:lnTo>
                <a:lnTo>
                  <a:pt x="6181" y="261"/>
                </a:lnTo>
                <a:lnTo>
                  <a:pt x="6182" y="248"/>
                </a:lnTo>
                <a:lnTo>
                  <a:pt x="6182" y="257"/>
                </a:lnTo>
                <a:lnTo>
                  <a:pt x="6182" y="260"/>
                </a:lnTo>
                <a:lnTo>
                  <a:pt x="6182" y="256"/>
                </a:lnTo>
                <a:lnTo>
                  <a:pt x="6183" y="269"/>
                </a:lnTo>
                <a:lnTo>
                  <a:pt x="6183" y="265"/>
                </a:lnTo>
                <a:lnTo>
                  <a:pt x="6184" y="277"/>
                </a:lnTo>
                <a:lnTo>
                  <a:pt x="6184" y="261"/>
                </a:lnTo>
                <a:lnTo>
                  <a:pt x="6184" y="244"/>
                </a:lnTo>
                <a:lnTo>
                  <a:pt x="6184" y="293"/>
                </a:lnTo>
                <a:lnTo>
                  <a:pt x="6185" y="306"/>
                </a:lnTo>
                <a:lnTo>
                  <a:pt x="6185" y="301"/>
                </a:lnTo>
                <a:lnTo>
                  <a:pt x="6185" y="291"/>
                </a:lnTo>
                <a:lnTo>
                  <a:pt x="6186" y="292"/>
                </a:lnTo>
                <a:lnTo>
                  <a:pt x="6186" y="275"/>
                </a:lnTo>
                <a:lnTo>
                  <a:pt x="6186" y="263"/>
                </a:lnTo>
                <a:lnTo>
                  <a:pt x="6186" y="267"/>
                </a:lnTo>
                <a:lnTo>
                  <a:pt x="6187" y="268"/>
                </a:lnTo>
                <a:lnTo>
                  <a:pt x="6187" y="263"/>
                </a:lnTo>
                <a:lnTo>
                  <a:pt x="6188" y="256"/>
                </a:lnTo>
                <a:lnTo>
                  <a:pt x="6188" y="257"/>
                </a:lnTo>
                <a:lnTo>
                  <a:pt x="6188" y="214"/>
                </a:lnTo>
                <a:lnTo>
                  <a:pt x="6188" y="255"/>
                </a:lnTo>
                <a:lnTo>
                  <a:pt x="6189" y="244"/>
                </a:lnTo>
                <a:lnTo>
                  <a:pt x="6189" y="221"/>
                </a:lnTo>
                <a:lnTo>
                  <a:pt x="6189" y="242"/>
                </a:lnTo>
                <a:lnTo>
                  <a:pt x="6189" y="233"/>
                </a:lnTo>
                <a:lnTo>
                  <a:pt x="6190" y="259"/>
                </a:lnTo>
                <a:lnTo>
                  <a:pt x="6190" y="235"/>
                </a:lnTo>
                <a:lnTo>
                  <a:pt x="6191" y="274"/>
                </a:lnTo>
                <a:lnTo>
                  <a:pt x="6191" y="272"/>
                </a:lnTo>
                <a:lnTo>
                  <a:pt x="6191" y="252"/>
                </a:lnTo>
                <a:lnTo>
                  <a:pt x="6191" y="272"/>
                </a:lnTo>
                <a:lnTo>
                  <a:pt x="6192" y="282"/>
                </a:lnTo>
                <a:lnTo>
                  <a:pt x="6192" y="274"/>
                </a:lnTo>
                <a:lnTo>
                  <a:pt x="6192" y="261"/>
                </a:lnTo>
                <a:lnTo>
                  <a:pt x="6193" y="268"/>
                </a:lnTo>
                <a:lnTo>
                  <a:pt x="6193" y="270"/>
                </a:lnTo>
                <a:lnTo>
                  <a:pt x="6193" y="283"/>
                </a:lnTo>
                <a:lnTo>
                  <a:pt x="6193" y="301"/>
                </a:lnTo>
                <a:lnTo>
                  <a:pt x="6194" y="309"/>
                </a:lnTo>
                <a:lnTo>
                  <a:pt x="6194" y="334"/>
                </a:lnTo>
                <a:lnTo>
                  <a:pt x="6195" y="298"/>
                </a:lnTo>
                <a:lnTo>
                  <a:pt x="6195" y="264"/>
                </a:lnTo>
                <a:lnTo>
                  <a:pt x="6195" y="279"/>
                </a:lnTo>
                <a:lnTo>
                  <a:pt x="6195" y="277"/>
                </a:lnTo>
                <a:lnTo>
                  <a:pt x="6196" y="268"/>
                </a:lnTo>
                <a:lnTo>
                  <a:pt x="6196" y="271"/>
                </a:lnTo>
                <a:lnTo>
                  <a:pt x="6196" y="248"/>
                </a:lnTo>
                <a:lnTo>
                  <a:pt x="6197" y="263"/>
                </a:lnTo>
                <a:lnTo>
                  <a:pt x="6197" y="286"/>
                </a:lnTo>
                <a:lnTo>
                  <a:pt x="6197" y="292"/>
                </a:lnTo>
                <a:lnTo>
                  <a:pt x="6197" y="302"/>
                </a:lnTo>
                <a:lnTo>
                  <a:pt x="6198" y="288"/>
                </a:lnTo>
                <a:lnTo>
                  <a:pt x="6198" y="267"/>
                </a:lnTo>
                <a:lnTo>
                  <a:pt x="6199" y="299"/>
                </a:lnTo>
                <a:lnTo>
                  <a:pt x="6199" y="276"/>
                </a:lnTo>
                <a:lnTo>
                  <a:pt x="6199" y="287"/>
                </a:lnTo>
                <a:lnTo>
                  <a:pt x="6199" y="296"/>
                </a:lnTo>
                <a:lnTo>
                  <a:pt x="6200" y="288"/>
                </a:lnTo>
                <a:lnTo>
                  <a:pt x="6200" y="286"/>
                </a:lnTo>
                <a:lnTo>
                  <a:pt x="6200" y="299"/>
                </a:lnTo>
                <a:lnTo>
                  <a:pt x="6200" y="304"/>
                </a:lnTo>
                <a:lnTo>
                  <a:pt x="6201" y="297"/>
                </a:lnTo>
                <a:lnTo>
                  <a:pt x="6201" y="277"/>
                </a:lnTo>
                <a:lnTo>
                  <a:pt x="6202" y="281"/>
                </a:lnTo>
                <a:lnTo>
                  <a:pt x="6202" y="287"/>
                </a:lnTo>
                <a:lnTo>
                  <a:pt x="6202" y="258"/>
                </a:lnTo>
                <a:lnTo>
                  <a:pt x="6203" y="261"/>
                </a:lnTo>
                <a:lnTo>
                  <a:pt x="6203" y="274"/>
                </a:lnTo>
                <a:lnTo>
                  <a:pt x="6203" y="286"/>
                </a:lnTo>
                <a:lnTo>
                  <a:pt x="6203" y="287"/>
                </a:lnTo>
                <a:lnTo>
                  <a:pt x="6204" y="268"/>
                </a:lnTo>
                <a:lnTo>
                  <a:pt x="6204" y="264"/>
                </a:lnTo>
                <a:lnTo>
                  <a:pt x="6204" y="250"/>
                </a:lnTo>
                <a:lnTo>
                  <a:pt x="6204" y="284"/>
                </a:lnTo>
                <a:lnTo>
                  <a:pt x="6205" y="278"/>
                </a:lnTo>
                <a:lnTo>
                  <a:pt x="6205" y="258"/>
                </a:lnTo>
                <a:lnTo>
                  <a:pt x="6206" y="240"/>
                </a:lnTo>
                <a:lnTo>
                  <a:pt x="6206" y="246"/>
                </a:lnTo>
                <a:lnTo>
                  <a:pt x="6206" y="250"/>
                </a:lnTo>
                <a:lnTo>
                  <a:pt x="6206" y="242"/>
                </a:lnTo>
                <a:lnTo>
                  <a:pt x="6207" y="238"/>
                </a:lnTo>
                <a:lnTo>
                  <a:pt x="6207" y="277"/>
                </a:lnTo>
                <a:lnTo>
                  <a:pt x="6207" y="261"/>
                </a:lnTo>
                <a:lnTo>
                  <a:pt x="6208" y="248"/>
                </a:lnTo>
                <a:lnTo>
                  <a:pt x="6208" y="253"/>
                </a:lnTo>
                <a:lnTo>
                  <a:pt x="6208" y="242"/>
                </a:lnTo>
                <a:lnTo>
                  <a:pt x="6208" y="253"/>
                </a:lnTo>
                <a:lnTo>
                  <a:pt x="6209" y="270"/>
                </a:lnTo>
                <a:lnTo>
                  <a:pt x="6209" y="255"/>
                </a:lnTo>
                <a:lnTo>
                  <a:pt x="6210" y="267"/>
                </a:lnTo>
                <a:lnTo>
                  <a:pt x="6210" y="268"/>
                </a:lnTo>
                <a:lnTo>
                  <a:pt x="6210" y="279"/>
                </a:lnTo>
                <a:lnTo>
                  <a:pt x="6210" y="306"/>
                </a:lnTo>
                <a:lnTo>
                  <a:pt x="6211" y="288"/>
                </a:lnTo>
                <a:lnTo>
                  <a:pt x="6211" y="280"/>
                </a:lnTo>
                <a:lnTo>
                  <a:pt x="6211" y="271"/>
                </a:lnTo>
                <a:lnTo>
                  <a:pt x="6212" y="275"/>
                </a:lnTo>
                <a:lnTo>
                  <a:pt x="6212" y="283"/>
                </a:lnTo>
                <a:lnTo>
                  <a:pt x="6212" y="259"/>
                </a:lnTo>
                <a:lnTo>
                  <a:pt x="6213" y="228"/>
                </a:lnTo>
                <a:lnTo>
                  <a:pt x="6213" y="252"/>
                </a:lnTo>
                <a:lnTo>
                  <a:pt x="6213" y="281"/>
                </a:lnTo>
                <a:lnTo>
                  <a:pt x="6214" y="268"/>
                </a:lnTo>
                <a:lnTo>
                  <a:pt x="6214" y="266"/>
                </a:lnTo>
                <a:lnTo>
                  <a:pt x="6214" y="263"/>
                </a:lnTo>
                <a:lnTo>
                  <a:pt x="6214" y="274"/>
                </a:lnTo>
                <a:lnTo>
                  <a:pt x="6215" y="285"/>
                </a:lnTo>
                <a:lnTo>
                  <a:pt x="6215" y="299"/>
                </a:lnTo>
                <a:lnTo>
                  <a:pt x="6215" y="302"/>
                </a:lnTo>
                <a:lnTo>
                  <a:pt x="6215" y="300"/>
                </a:lnTo>
                <a:lnTo>
                  <a:pt x="6216" y="309"/>
                </a:lnTo>
                <a:lnTo>
                  <a:pt x="6216" y="315"/>
                </a:lnTo>
                <a:lnTo>
                  <a:pt x="6217" y="281"/>
                </a:lnTo>
                <a:lnTo>
                  <a:pt x="6217" y="298"/>
                </a:lnTo>
                <a:lnTo>
                  <a:pt x="6217" y="276"/>
                </a:lnTo>
                <a:lnTo>
                  <a:pt x="6217" y="290"/>
                </a:lnTo>
                <a:lnTo>
                  <a:pt x="6218" y="299"/>
                </a:lnTo>
                <a:lnTo>
                  <a:pt x="6218" y="288"/>
                </a:lnTo>
                <a:lnTo>
                  <a:pt x="6218" y="274"/>
                </a:lnTo>
                <a:lnTo>
                  <a:pt x="6219" y="310"/>
                </a:lnTo>
                <a:lnTo>
                  <a:pt x="6219" y="282"/>
                </a:lnTo>
                <a:lnTo>
                  <a:pt x="6219" y="304"/>
                </a:lnTo>
                <a:lnTo>
                  <a:pt x="6219" y="306"/>
                </a:lnTo>
                <a:lnTo>
                  <a:pt x="6220" y="317"/>
                </a:lnTo>
                <a:lnTo>
                  <a:pt x="6220" y="295"/>
                </a:lnTo>
                <a:lnTo>
                  <a:pt x="6221" y="265"/>
                </a:lnTo>
                <a:lnTo>
                  <a:pt x="6221" y="268"/>
                </a:lnTo>
                <a:lnTo>
                  <a:pt x="6221" y="283"/>
                </a:lnTo>
                <a:lnTo>
                  <a:pt x="6221" y="272"/>
                </a:lnTo>
                <a:lnTo>
                  <a:pt x="6222" y="273"/>
                </a:lnTo>
                <a:lnTo>
                  <a:pt x="6222" y="283"/>
                </a:lnTo>
                <a:lnTo>
                  <a:pt x="6222" y="282"/>
                </a:lnTo>
                <a:lnTo>
                  <a:pt x="6223" y="294"/>
                </a:lnTo>
                <a:lnTo>
                  <a:pt x="6223" y="273"/>
                </a:lnTo>
                <a:lnTo>
                  <a:pt x="6223" y="279"/>
                </a:lnTo>
                <a:lnTo>
                  <a:pt x="6224" y="285"/>
                </a:lnTo>
                <a:lnTo>
                  <a:pt x="6224" y="270"/>
                </a:lnTo>
                <a:lnTo>
                  <a:pt x="6224" y="277"/>
                </a:lnTo>
                <a:lnTo>
                  <a:pt x="6225" y="275"/>
                </a:lnTo>
                <a:lnTo>
                  <a:pt x="6225" y="284"/>
                </a:lnTo>
                <a:lnTo>
                  <a:pt x="6225" y="283"/>
                </a:lnTo>
                <a:lnTo>
                  <a:pt x="6225" y="298"/>
                </a:lnTo>
                <a:lnTo>
                  <a:pt x="6226" y="271"/>
                </a:lnTo>
                <a:lnTo>
                  <a:pt x="6226" y="282"/>
                </a:lnTo>
                <a:lnTo>
                  <a:pt x="6226" y="285"/>
                </a:lnTo>
                <a:lnTo>
                  <a:pt x="6227" y="284"/>
                </a:lnTo>
                <a:lnTo>
                  <a:pt x="6227" y="252"/>
                </a:lnTo>
                <a:lnTo>
                  <a:pt x="6227" y="261"/>
                </a:lnTo>
                <a:lnTo>
                  <a:pt x="6228" y="269"/>
                </a:lnTo>
                <a:lnTo>
                  <a:pt x="6228" y="262"/>
                </a:lnTo>
                <a:lnTo>
                  <a:pt x="6228" y="292"/>
                </a:lnTo>
                <a:lnTo>
                  <a:pt x="6229" y="293"/>
                </a:lnTo>
                <a:lnTo>
                  <a:pt x="6229" y="247"/>
                </a:lnTo>
                <a:lnTo>
                  <a:pt x="6229" y="250"/>
                </a:lnTo>
                <a:lnTo>
                  <a:pt x="6229" y="266"/>
                </a:lnTo>
                <a:lnTo>
                  <a:pt x="6230" y="265"/>
                </a:lnTo>
                <a:lnTo>
                  <a:pt x="6230" y="256"/>
                </a:lnTo>
                <a:lnTo>
                  <a:pt x="6230" y="273"/>
                </a:lnTo>
                <a:lnTo>
                  <a:pt x="6230" y="264"/>
                </a:lnTo>
                <a:lnTo>
                  <a:pt x="6231" y="265"/>
                </a:lnTo>
                <a:lnTo>
                  <a:pt x="6231" y="277"/>
                </a:lnTo>
                <a:lnTo>
                  <a:pt x="6232" y="272"/>
                </a:lnTo>
                <a:lnTo>
                  <a:pt x="6232" y="291"/>
                </a:lnTo>
                <a:lnTo>
                  <a:pt x="6232" y="277"/>
                </a:lnTo>
                <a:lnTo>
                  <a:pt x="6232" y="256"/>
                </a:lnTo>
                <a:lnTo>
                  <a:pt x="6233" y="261"/>
                </a:lnTo>
                <a:lnTo>
                  <a:pt x="6233" y="257"/>
                </a:lnTo>
                <a:lnTo>
                  <a:pt x="6233" y="269"/>
                </a:lnTo>
                <a:lnTo>
                  <a:pt x="6234" y="256"/>
                </a:lnTo>
                <a:lnTo>
                  <a:pt x="6234" y="261"/>
                </a:lnTo>
                <a:lnTo>
                  <a:pt x="6234" y="266"/>
                </a:lnTo>
                <a:lnTo>
                  <a:pt x="6235" y="265"/>
                </a:lnTo>
                <a:lnTo>
                  <a:pt x="6235" y="239"/>
                </a:lnTo>
                <a:lnTo>
                  <a:pt x="6235" y="251"/>
                </a:lnTo>
                <a:lnTo>
                  <a:pt x="6236" y="249"/>
                </a:lnTo>
                <a:lnTo>
                  <a:pt x="6236" y="242"/>
                </a:lnTo>
                <a:lnTo>
                  <a:pt x="6236" y="245"/>
                </a:lnTo>
                <a:lnTo>
                  <a:pt x="6236" y="260"/>
                </a:lnTo>
                <a:lnTo>
                  <a:pt x="6237" y="244"/>
                </a:lnTo>
                <a:lnTo>
                  <a:pt x="6237" y="266"/>
                </a:lnTo>
                <a:lnTo>
                  <a:pt x="6237" y="268"/>
                </a:lnTo>
                <a:lnTo>
                  <a:pt x="6238" y="269"/>
                </a:lnTo>
                <a:lnTo>
                  <a:pt x="6238" y="265"/>
                </a:lnTo>
                <a:lnTo>
                  <a:pt x="6238" y="283"/>
                </a:lnTo>
                <a:lnTo>
                  <a:pt x="6239" y="302"/>
                </a:lnTo>
                <a:lnTo>
                  <a:pt x="6239" y="307"/>
                </a:lnTo>
                <a:lnTo>
                  <a:pt x="6239" y="294"/>
                </a:lnTo>
                <a:lnTo>
                  <a:pt x="6240" y="304"/>
                </a:lnTo>
                <a:lnTo>
                  <a:pt x="6240" y="285"/>
                </a:lnTo>
                <a:lnTo>
                  <a:pt x="6240" y="291"/>
                </a:lnTo>
                <a:lnTo>
                  <a:pt x="6240" y="288"/>
                </a:lnTo>
                <a:lnTo>
                  <a:pt x="6241" y="313"/>
                </a:lnTo>
                <a:lnTo>
                  <a:pt x="6241" y="312"/>
                </a:lnTo>
                <a:lnTo>
                  <a:pt x="6241" y="311"/>
                </a:lnTo>
                <a:lnTo>
                  <a:pt x="6242" y="316"/>
                </a:lnTo>
                <a:lnTo>
                  <a:pt x="6242" y="290"/>
                </a:lnTo>
                <a:lnTo>
                  <a:pt x="6242" y="296"/>
                </a:lnTo>
                <a:lnTo>
                  <a:pt x="6243" y="307"/>
                </a:lnTo>
                <a:lnTo>
                  <a:pt x="6243" y="326"/>
                </a:lnTo>
                <a:lnTo>
                  <a:pt x="6243" y="317"/>
                </a:lnTo>
                <a:lnTo>
                  <a:pt x="6244" y="304"/>
                </a:lnTo>
                <a:lnTo>
                  <a:pt x="6244" y="301"/>
                </a:lnTo>
                <a:lnTo>
                  <a:pt x="6244" y="313"/>
                </a:lnTo>
                <a:lnTo>
                  <a:pt x="6244" y="300"/>
                </a:lnTo>
                <a:lnTo>
                  <a:pt x="6245" y="276"/>
                </a:lnTo>
                <a:lnTo>
                  <a:pt x="6245" y="265"/>
                </a:lnTo>
                <a:lnTo>
                  <a:pt x="6246" y="271"/>
                </a:lnTo>
                <a:lnTo>
                  <a:pt x="6246" y="246"/>
                </a:lnTo>
                <a:lnTo>
                  <a:pt x="6246" y="292"/>
                </a:lnTo>
                <a:lnTo>
                  <a:pt x="6246" y="277"/>
                </a:lnTo>
                <a:lnTo>
                  <a:pt x="6247" y="300"/>
                </a:lnTo>
                <a:lnTo>
                  <a:pt x="6247" y="285"/>
                </a:lnTo>
                <a:lnTo>
                  <a:pt x="6247" y="303"/>
                </a:lnTo>
                <a:lnTo>
                  <a:pt x="6247" y="310"/>
                </a:lnTo>
                <a:lnTo>
                  <a:pt x="6248" y="328"/>
                </a:lnTo>
                <a:lnTo>
                  <a:pt x="6248" y="281"/>
                </a:lnTo>
                <a:lnTo>
                  <a:pt x="6248" y="307"/>
                </a:lnTo>
                <a:lnTo>
                  <a:pt x="6249" y="303"/>
                </a:lnTo>
                <a:lnTo>
                  <a:pt x="6249" y="291"/>
                </a:lnTo>
                <a:lnTo>
                  <a:pt x="6249" y="305"/>
                </a:lnTo>
                <a:lnTo>
                  <a:pt x="6250" y="295"/>
                </a:lnTo>
                <a:lnTo>
                  <a:pt x="6250" y="296"/>
                </a:lnTo>
                <a:lnTo>
                  <a:pt x="6250" y="293"/>
                </a:lnTo>
                <a:lnTo>
                  <a:pt x="6251" y="315"/>
                </a:lnTo>
                <a:lnTo>
                  <a:pt x="6251" y="312"/>
                </a:lnTo>
                <a:lnTo>
                  <a:pt x="6251" y="277"/>
                </a:lnTo>
                <a:lnTo>
                  <a:pt x="6251" y="302"/>
                </a:lnTo>
                <a:lnTo>
                  <a:pt x="6252" y="289"/>
                </a:lnTo>
                <a:lnTo>
                  <a:pt x="6252" y="289"/>
                </a:lnTo>
                <a:lnTo>
                  <a:pt x="6252" y="281"/>
                </a:lnTo>
                <a:lnTo>
                  <a:pt x="6253" y="298"/>
                </a:lnTo>
                <a:lnTo>
                  <a:pt x="6253" y="246"/>
                </a:lnTo>
                <a:lnTo>
                  <a:pt x="6253" y="228"/>
                </a:lnTo>
                <a:lnTo>
                  <a:pt x="6254" y="262"/>
                </a:lnTo>
                <a:lnTo>
                  <a:pt x="6254" y="269"/>
                </a:lnTo>
                <a:lnTo>
                  <a:pt x="6254" y="270"/>
                </a:lnTo>
                <a:lnTo>
                  <a:pt x="6255" y="238"/>
                </a:lnTo>
                <a:lnTo>
                  <a:pt x="6255" y="259"/>
                </a:lnTo>
                <a:lnTo>
                  <a:pt x="6255" y="262"/>
                </a:lnTo>
                <a:lnTo>
                  <a:pt x="6255" y="251"/>
                </a:lnTo>
                <a:lnTo>
                  <a:pt x="6256" y="248"/>
                </a:lnTo>
                <a:lnTo>
                  <a:pt x="6256" y="263"/>
                </a:lnTo>
                <a:lnTo>
                  <a:pt x="6257" y="252"/>
                </a:lnTo>
                <a:lnTo>
                  <a:pt x="6257" y="254"/>
                </a:lnTo>
                <a:lnTo>
                  <a:pt x="6257" y="255"/>
                </a:lnTo>
                <a:lnTo>
                  <a:pt x="6257" y="246"/>
                </a:lnTo>
                <a:lnTo>
                  <a:pt x="6258" y="265"/>
                </a:lnTo>
                <a:lnTo>
                  <a:pt x="6258" y="256"/>
                </a:lnTo>
                <a:lnTo>
                  <a:pt x="6258" y="256"/>
                </a:lnTo>
                <a:lnTo>
                  <a:pt x="6258" y="224"/>
                </a:lnTo>
                <a:lnTo>
                  <a:pt x="6259" y="239"/>
                </a:lnTo>
                <a:lnTo>
                  <a:pt x="6259" y="254"/>
                </a:lnTo>
                <a:lnTo>
                  <a:pt x="6259" y="243"/>
                </a:lnTo>
                <a:lnTo>
                  <a:pt x="6260" y="272"/>
                </a:lnTo>
                <a:lnTo>
                  <a:pt x="6260" y="243"/>
                </a:lnTo>
                <a:lnTo>
                  <a:pt x="6260" y="242"/>
                </a:lnTo>
                <a:lnTo>
                  <a:pt x="6261" y="258"/>
                </a:lnTo>
                <a:lnTo>
                  <a:pt x="6261" y="272"/>
                </a:lnTo>
                <a:lnTo>
                  <a:pt x="6261" y="241"/>
                </a:lnTo>
                <a:lnTo>
                  <a:pt x="6262" y="215"/>
                </a:lnTo>
                <a:lnTo>
                  <a:pt x="6262" y="240"/>
                </a:lnTo>
                <a:lnTo>
                  <a:pt x="6262" y="242"/>
                </a:lnTo>
                <a:lnTo>
                  <a:pt x="6262" y="247"/>
                </a:lnTo>
                <a:lnTo>
                  <a:pt x="6263" y="245"/>
                </a:lnTo>
                <a:lnTo>
                  <a:pt x="6263" y="249"/>
                </a:lnTo>
                <a:lnTo>
                  <a:pt x="6264" y="262"/>
                </a:lnTo>
                <a:lnTo>
                  <a:pt x="6264" y="248"/>
                </a:lnTo>
                <a:lnTo>
                  <a:pt x="6264" y="225"/>
                </a:lnTo>
                <a:lnTo>
                  <a:pt x="6264" y="244"/>
                </a:lnTo>
                <a:lnTo>
                  <a:pt x="6265" y="243"/>
                </a:lnTo>
                <a:lnTo>
                  <a:pt x="6265" y="242"/>
                </a:lnTo>
                <a:lnTo>
                  <a:pt x="6265" y="229"/>
                </a:lnTo>
                <a:lnTo>
                  <a:pt x="6266" y="231"/>
                </a:lnTo>
                <a:lnTo>
                  <a:pt x="6266" y="248"/>
                </a:lnTo>
                <a:lnTo>
                  <a:pt x="6266" y="246"/>
                </a:lnTo>
                <a:lnTo>
                  <a:pt x="6266" y="256"/>
                </a:lnTo>
                <a:lnTo>
                  <a:pt x="6267" y="245"/>
                </a:lnTo>
                <a:lnTo>
                  <a:pt x="6267" y="228"/>
                </a:lnTo>
                <a:lnTo>
                  <a:pt x="6268" y="236"/>
                </a:lnTo>
                <a:lnTo>
                  <a:pt x="6268" y="237"/>
                </a:lnTo>
                <a:lnTo>
                  <a:pt x="6268" y="230"/>
                </a:lnTo>
                <a:lnTo>
                  <a:pt x="6268" y="216"/>
                </a:lnTo>
                <a:lnTo>
                  <a:pt x="6269" y="230"/>
                </a:lnTo>
                <a:lnTo>
                  <a:pt x="6269" y="239"/>
                </a:lnTo>
                <a:lnTo>
                  <a:pt x="6269" y="215"/>
                </a:lnTo>
                <a:lnTo>
                  <a:pt x="6270" y="203"/>
                </a:lnTo>
                <a:lnTo>
                  <a:pt x="6270" y="204"/>
                </a:lnTo>
                <a:lnTo>
                  <a:pt x="6270" y="220"/>
                </a:lnTo>
                <a:lnTo>
                  <a:pt x="6270" y="215"/>
                </a:lnTo>
                <a:lnTo>
                  <a:pt x="6271" y="223"/>
                </a:lnTo>
                <a:lnTo>
                  <a:pt x="6271" y="232"/>
                </a:lnTo>
                <a:lnTo>
                  <a:pt x="6272" y="244"/>
                </a:lnTo>
                <a:lnTo>
                  <a:pt x="6272" y="238"/>
                </a:lnTo>
                <a:lnTo>
                  <a:pt x="6272" y="223"/>
                </a:lnTo>
                <a:lnTo>
                  <a:pt x="6272" y="249"/>
                </a:lnTo>
                <a:lnTo>
                  <a:pt x="6273" y="270"/>
                </a:lnTo>
                <a:lnTo>
                  <a:pt x="6273" y="286"/>
                </a:lnTo>
                <a:lnTo>
                  <a:pt x="6273" y="262"/>
                </a:lnTo>
                <a:lnTo>
                  <a:pt x="6273" y="258"/>
                </a:lnTo>
                <a:lnTo>
                  <a:pt x="6274" y="285"/>
                </a:lnTo>
                <a:lnTo>
                  <a:pt x="6274" y="303"/>
                </a:lnTo>
                <a:lnTo>
                  <a:pt x="6275" y="275"/>
                </a:lnTo>
                <a:lnTo>
                  <a:pt x="6275" y="282"/>
                </a:lnTo>
                <a:lnTo>
                  <a:pt x="6275" y="291"/>
                </a:lnTo>
                <a:lnTo>
                  <a:pt x="6275" y="286"/>
                </a:lnTo>
                <a:lnTo>
                  <a:pt x="6276" y="287"/>
                </a:lnTo>
                <a:lnTo>
                  <a:pt x="6276" y="263"/>
                </a:lnTo>
                <a:lnTo>
                  <a:pt x="6276" y="259"/>
                </a:lnTo>
                <a:lnTo>
                  <a:pt x="6277" y="252"/>
                </a:lnTo>
                <a:lnTo>
                  <a:pt x="6277" y="247"/>
                </a:lnTo>
                <a:lnTo>
                  <a:pt x="6277" y="239"/>
                </a:lnTo>
                <a:lnTo>
                  <a:pt x="6277" y="257"/>
                </a:lnTo>
                <a:lnTo>
                  <a:pt x="6278" y="245"/>
                </a:lnTo>
                <a:lnTo>
                  <a:pt x="6278" y="262"/>
                </a:lnTo>
                <a:lnTo>
                  <a:pt x="6279" y="275"/>
                </a:lnTo>
                <a:lnTo>
                  <a:pt x="6279" y="289"/>
                </a:lnTo>
                <a:lnTo>
                  <a:pt x="6279" y="285"/>
                </a:lnTo>
                <a:lnTo>
                  <a:pt x="6279" y="293"/>
                </a:lnTo>
                <a:lnTo>
                  <a:pt x="6280" y="292"/>
                </a:lnTo>
                <a:lnTo>
                  <a:pt x="6280" y="294"/>
                </a:lnTo>
                <a:lnTo>
                  <a:pt x="6280" y="269"/>
                </a:lnTo>
                <a:lnTo>
                  <a:pt x="6281" y="275"/>
                </a:lnTo>
                <a:lnTo>
                  <a:pt x="6281" y="269"/>
                </a:lnTo>
                <a:lnTo>
                  <a:pt x="6281" y="288"/>
                </a:lnTo>
                <a:lnTo>
                  <a:pt x="6281" y="287"/>
                </a:lnTo>
                <a:lnTo>
                  <a:pt x="6282" y="276"/>
                </a:lnTo>
                <a:lnTo>
                  <a:pt x="6282" y="277"/>
                </a:lnTo>
                <a:lnTo>
                  <a:pt x="6283" y="282"/>
                </a:lnTo>
                <a:lnTo>
                  <a:pt x="6283" y="299"/>
                </a:lnTo>
                <a:lnTo>
                  <a:pt x="6283" y="287"/>
                </a:lnTo>
                <a:lnTo>
                  <a:pt x="6283" y="284"/>
                </a:lnTo>
                <a:lnTo>
                  <a:pt x="6284" y="299"/>
                </a:lnTo>
                <a:lnTo>
                  <a:pt x="6284" y="299"/>
                </a:lnTo>
                <a:lnTo>
                  <a:pt x="6284" y="309"/>
                </a:lnTo>
                <a:lnTo>
                  <a:pt x="6285" y="309"/>
                </a:lnTo>
                <a:lnTo>
                  <a:pt x="6285" y="297"/>
                </a:lnTo>
                <a:lnTo>
                  <a:pt x="6285" y="266"/>
                </a:lnTo>
                <a:lnTo>
                  <a:pt x="6286" y="263"/>
                </a:lnTo>
                <a:lnTo>
                  <a:pt x="6286" y="256"/>
                </a:lnTo>
                <a:lnTo>
                  <a:pt x="6286" y="247"/>
                </a:lnTo>
                <a:lnTo>
                  <a:pt x="6287" y="270"/>
                </a:lnTo>
                <a:lnTo>
                  <a:pt x="6287" y="266"/>
                </a:lnTo>
                <a:lnTo>
                  <a:pt x="6287" y="282"/>
                </a:lnTo>
                <a:lnTo>
                  <a:pt x="6287" y="272"/>
                </a:lnTo>
                <a:lnTo>
                  <a:pt x="6288" y="288"/>
                </a:lnTo>
                <a:lnTo>
                  <a:pt x="6288" y="280"/>
                </a:lnTo>
                <a:lnTo>
                  <a:pt x="6288" y="288"/>
                </a:lnTo>
                <a:lnTo>
                  <a:pt x="6288" y="288"/>
                </a:lnTo>
                <a:lnTo>
                  <a:pt x="6289" y="287"/>
                </a:lnTo>
                <a:lnTo>
                  <a:pt x="6289" y="293"/>
                </a:lnTo>
                <a:lnTo>
                  <a:pt x="6290" y="301"/>
                </a:lnTo>
                <a:lnTo>
                  <a:pt x="6290" y="286"/>
                </a:lnTo>
                <a:lnTo>
                  <a:pt x="6290" y="283"/>
                </a:lnTo>
                <a:lnTo>
                  <a:pt x="6290" y="259"/>
                </a:lnTo>
                <a:lnTo>
                  <a:pt x="6291" y="270"/>
                </a:lnTo>
                <a:lnTo>
                  <a:pt x="6291" y="281"/>
                </a:lnTo>
                <a:lnTo>
                  <a:pt x="6291" y="284"/>
                </a:lnTo>
                <a:lnTo>
                  <a:pt x="6292" y="274"/>
                </a:lnTo>
                <a:lnTo>
                  <a:pt x="6292" y="276"/>
                </a:lnTo>
                <a:lnTo>
                  <a:pt x="6292" y="272"/>
                </a:lnTo>
                <a:lnTo>
                  <a:pt x="6292" y="278"/>
                </a:lnTo>
                <a:lnTo>
                  <a:pt x="6293" y="261"/>
                </a:lnTo>
                <a:lnTo>
                  <a:pt x="6293" y="265"/>
                </a:lnTo>
                <a:lnTo>
                  <a:pt x="6294" y="257"/>
                </a:lnTo>
                <a:lnTo>
                  <a:pt x="6294" y="234"/>
                </a:lnTo>
                <a:lnTo>
                  <a:pt x="6294" y="241"/>
                </a:lnTo>
                <a:lnTo>
                  <a:pt x="6294" y="261"/>
                </a:lnTo>
                <a:lnTo>
                  <a:pt x="6295" y="276"/>
                </a:lnTo>
                <a:lnTo>
                  <a:pt x="6295" y="279"/>
                </a:lnTo>
                <a:lnTo>
                  <a:pt x="6295" y="288"/>
                </a:lnTo>
                <a:lnTo>
                  <a:pt x="6296" y="254"/>
                </a:lnTo>
                <a:lnTo>
                  <a:pt x="6296" y="252"/>
                </a:lnTo>
                <a:lnTo>
                  <a:pt x="6296" y="250"/>
                </a:lnTo>
                <a:lnTo>
                  <a:pt x="6297" y="252"/>
                </a:lnTo>
                <a:lnTo>
                  <a:pt x="6297" y="238"/>
                </a:lnTo>
                <a:lnTo>
                  <a:pt x="6297" y="237"/>
                </a:lnTo>
                <a:lnTo>
                  <a:pt x="6298" y="245"/>
                </a:lnTo>
                <a:lnTo>
                  <a:pt x="6298" y="224"/>
                </a:lnTo>
                <a:lnTo>
                  <a:pt x="6298" y="270"/>
                </a:lnTo>
                <a:lnTo>
                  <a:pt x="6298" y="273"/>
                </a:lnTo>
                <a:lnTo>
                  <a:pt x="6299" y="256"/>
                </a:lnTo>
                <a:lnTo>
                  <a:pt x="6299" y="250"/>
                </a:lnTo>
                <a:lnTo>
                  <a:pt x="6299" y="246"/>
                </a:lnTo>
                <a:lnTo>
                  <a:pt x="6299" y="245"/>
                </a:lnTo>
                <a:lnTo>
                  <a:pt x="6300" y="266"/>
                </a:lnTo>
                <a:lnTo>
                  <a:pt x="6300" y="272"/>
                </a:lnTo>
                <a:lnTo>
                  <a:pt x="6301" y="263"/>
                </a:lnTo>
                <a:lnTo>
                  <a:pt x="6301" y="266"/>
                </a:lnTo>
                <a:lnTo>
                  <a:pt x="6301" y="252"/>
                </a:lnTo>
                <a:lnTo>
                  <a:pt x="6301" y="271"/>
                </a:lnTo>
                <a:lnTo>
                  <a:pt x="6302" y="262"/>
                </a:lnTo>
                <a:lnTo>
                  <a:pt x="6302" y="258"/>
                </a:lnTo>
                <a:lnTo>
                  <a:pt x="6302" y="274"/>
                </a:lnTo>
                <a:lnTo>
                  <a:pt x="6303" y="263"/>
                </a:lnTo>
                <a:lnTo>
                  <a:pt x="6303" y="262"/>
                </a:lnTo>
                <a:lnTo>
                  <a:pt x="6303" y="246"/>
                </a:lnTo>
                <a:lnTo>
                  <a:pt x="6303" y="247"/>
                </a:lnTo>
                <a:lnTo>
                  <a:pt x="6304" y="288"/>
                </a:lnTo>
                <a:lnTo>
                  <a:pt x="6304" y="289"/>
                </a:lnTo>
                <a:lnTo>
                  <a:pt x="6305" y="276"/>
                </a:lnTo>
                <a:lnTo>
                  <a:pt x="6305" y="252"/>
                </a:lnTo>
                <a:lnTo>
                  <a:pt x="6305" y="271"/>
                </a:lnTo>
                <a:lnTo>
                  <a:pt x="6305" y="303"/>
                </a:lnTo>
                <a:lnTo>
                  <a:pt x="6306" y="287"/>
                </a:lnTo>
                <a:lnTo>
                  <a:pt x="6306" y="283"/>
                </a:lnTo>
                <a:lnTo>
                  <a:pt x="6306" y="266"/>
                </a:lnTo>
                <a:lnTo>
                  <a:pt x="6307" y="259"/>
                </a:lnTo>
                <a:lnTo>
                  <a:pt x="6307" y="264"/>
                </a:lnTo>
                <a:lnTo>
                  <a:pt x="6307" y="269"/>
                </a:lnTo>
                <a:lnTo>
                  <a:pt x="6308" y="274"/>
                </a:lnTo>
                <a:lnTo>
                  <a:pt x="6308" y="274"/>
                </a:lnTo>
                <a:lnTo>
                  <a:pt x="6308" y="288"/>
                </a:lnTo>
                <a:lnTo>
                  <a:pt x="6309" y="276"/>
                </a:lnTo>
                <a:lnTo>
                  <a:pt x="6309" y="280"/>
                </a:lnTo>
                <a:lnTo>
                  <a:pt x="6309" y="270"/>
                </a:lnTo>
                <a:lnTo>
                  <a:pt x="6309" y="270"/>
                </a:lnTo>
                <a:lnTo>
                  <a:pt x="6310" y="270"/>
                </a:lnTo>
                <a:lnTo>
                  <a:pt x="6310" y="237"/>
                </a:lnTo>
                <a:lnTo>
                  <a:pt x="6310" y="223"/>
                </a:lnTo>
                <a:lnTo>
                  <a:pt x="6311" y="251"/>
                </a:lnTo>
                <a:lnTo>
                  <a:pt x="6311" y="252"/>
                </a:lnTo>
                <a:lnTo>
                  <a:pt x="6311" y="256"/>
                </a:lnTo>
                <a:lnTo>
                  <a:pt x="6312" y="260"/>
                </a:lnTo>
                <a:lnTo>
                  <a:pt x="6312" y="261"/>
                </a:lnTo>
                <a:lnTo>
                  <a:pt x="6312" y="270"/>
                </a:lnTo>
                <a:lnTo>
                  <a:pt x="6313" y="269"/>
                </a:lnTo>
                <a:lnTo>
                  <a:pt x="6313" y="283"/>
                </a:lnTo>
                <a:lnTo>
                  <a:pt x="6313" y="271"/>
                </a:lnTo>
                <a:lnTo>
                  <a:pt x="6313" y="279"/>
                </a:lnTo>
                <a:lnTo>
                  <a:pt x="6314" y="283"/>
                </a:lnTo>
                <a:lnTo>
                  <a:pt x="6314" y="287"/>
                </a:lnTo>
                <a:lnTo>
                  <a:pt x="6314" y="271"/>
                </a:lnTo>
                <a:lnTo>
                  <a:pt x="6314" y="265"/>
                </a:lnTo>
                <a:lnTo>
                  <a:pt x="6315" y="274"/>
                </a:lnTo>
                <a:lnTo>
                  <a:pt x="6315" y="273"/>
                </a:lnTo>
                <a:lnTo>
                  <a:pt x="6316" y="276"/>
                </a:lnTo>
                <a:lnTo>
                  <a:pt x="6316" y="288"/>
                </a:lnTo>
                <a:lnTo>
                  <a:pt x="6316" y="271"/>
                </a:lnTo>
                <a:lnTo>
                  <a:pt x="6316" y="261"/>
                </a:lnTo>
                <a:lnTo>
                  <a:pt x="6317" y="253"/>
                </a:lnTo>
                <a:lnTo>
                  <a:pt x="6317" y="276"/>
                </a:lnTo>
                <a:lnTo>
                  <a:pt x="6317" y="263"/>
                </a:lnTo>
                <a:lnTo>
                  <a:pt x="6318" y="286"/>
                </a:lnTo>
                <a:lnTo>
                  <a:pt x="6318" y="282"/>
                </a:lnTo>
                <a:lnTo>
                  <a:pt x="6318" y="285"/>
                </a:lnTo>
                <a:lnTo>
                  <a:pt x="6319" y="288"/>
                </a:lnTo>
                <a:lnTo>
                  <a:pt x="6319" y="254"/>
                </a:lnTo>
                <a:lnTo>
                  <a:pt x="6319" y="266"/>
                </a:lnTo>
                <a:lnTo>
                  <a:pt x="6320" y="269"/>
                </a:lnTo>
                <a:lnTo>
                  <a:pt x="6320" y="251"/>
                </a:lnTo>
                <a:lnTo>
                  <a:pt x="6320" y="263"/>
                </a:lnTo>
                <a:lnTo>
                  <a:pt x="6320" y="262"/>
                </a:lnTo>
                <a:lnTo>
                  <a:pt x="6321" y="262"/>
                </a:lnTo>
                <a:lnTo>
                  <a:pt x="6321" y="270"/>
                </a:lnTo>
                <a:lnTo>
                  <a:pt x="6321" y="279"/>
                </a:lnTo>
                <a:lnTo>
                  <a:pt x="6322" y="279"/>
                </a:lnTo>
                <a:lnTo>
                  <a:pt x="6322" y="253"/>
                </a:lnTo>
                <a:lnTo>
                  <a:pt x="6322" y="267"/>
                </a:lnTo>
                <a:lnTo>
                  <a:pt x="6323" y="262"/>
                </a:lnTo>
                <a:lnTo>
                  <a:pt x="6323" y="241"/>
                </a:lnTo>
                <a:lnTo>
                  <a:pt x="6323" y="271"/>
                </a:lnTo>
                <a:lnTo>
                  <a:pt x="6324" y="286"/>
                </a:lnTo>
                <a:lnTo>
                  <a:pt x="6324" y="264"/>
                </a:lnTo>
                <a:lnTo>
                  <a:pt x="6324" y="268"/>
                </a:lnTo>
                <a:lnTo>
                  <a:pt x="6324" y="287"/>
                </a:lnTo>
                <a:lnTo>
                  <a:pt x="6325" y="262"/>
                </a:lnTo>
                <a:lnTo>
                  <a:pt x="6325" y="289"/>
                </a:lnTo>
                <a:lnTo>
                  <a:pt x="6326" y="280"/>
                </a:lnTo>
                <a:lnTo>
                  <a:pt x="6326" y="269"/>
                </a:lnTo>
                <a:lnTo>
                  <a:pt x="6326" y="262"/>
                </a:lnTo>
                <a:lnTo>
                  <a:pt x="6326" y="252"/>
                </a:lnTo>
                <a:lnTo>
                  <a:pt x="6327" y="229"/>
                </a:lnTo>
                <a:lnTo>
                  <a:pt x="6327" y="265"/>
                </a:lnTo>
                <a:lnTo>
                  <a:pt x="6327" y="281"/>
                </a:lnTo>
                <a:lnTo>
                  <a:pt x="6328" y="282"/>
                </a:lnTo>
                <a:lnTo>
                  <a:pt x="6328" y="270"/>
                </a:lnTo>
                <a:lnTo>
                  <a:pt x="6328" y="295"/>
                </a:lnTo>
                <a:lnTo>
                  <a:pt x="6328" y="303"/>
                </a:lnTo>
                <a:lnTo>
                  <a:pt x="6329" y="322"/>
                </a:lnTo>
                <a:lnTo>
                  <a:pt x="6329" y="289"/>
                </a:lnTo>
                <a:lnTo>
                  <a:pt x="6330" y="310"/>
                </a:lnTo>
                <a:lnTo>
                  <a:pt x="6330" y="306"/>
                </a:lnTo>
                <a:lnTo>
                  <a:pt x="6330" y="305"/>
                </a:lnTo>
                <a:lnTo>
                  <a:pt x="6330" y="291"/>
                </a:lnTo>
                <a:lnTo>
                  <a:pt x="6331" y="302"/>
                </a:lnTo>
                <a:lnTo>
                  <a:pt x="6331" y="310"/>
                </a:lnTo>
                <a:lnTo>
                  <a:pt x="6331" y="314"/>
                </a:lnTo>
                <a:lnTo>
                  <a:pt x="6331" y="305"/>
                </a:lnTo>
                <a:lnTo>
                  <a:pt x="6332" y="291"/>
                </a:lnTo>
                <a:lnTo>
                  <a:pt x="6332" y="290"/>
                </a:lnTo>
                <a:lnTo>
                  <a:pt x="6332" y="289"/>
                </a:lnTo>
                <a:lnTo>
                  <a:pt x="6333" y="268"/>
                </a:lnTo>
                <a:lnTo>
                  <a:pt x="6333" y="288"/>
                </a:lnTo>
                <a:lnTo>
                  <a:pt x="6333" y="301"/>
                </a:lnTo>
                <a:lnTo>
                  <a:pt x="6334" y="269"/>
                </a:lnTo>
                <a:lnTo>
                  <a:pt x="6334" y="275"/>
                </a:lnTo>
                <a:lnTo>
                  <a:pt x="6334" y="275"/>
                </a:lnTo>
                <a:lnTo>
                  <a:pt x="6335" y="260"/>
                </a:lnTo>
                <a:lnTo>
                  <a:pt x="6335" y="260"/>
                </a:lnTo>
                <a:lnTo>
                  <a:pt x="6335" y="250"/>
                </a:lnTo>
                <a:lnTo>
                  <a:pt x="6335" y="244"/>
                </a:lnTo>
                <a:lnTo>
                  <a:pt x="6336" y="250"/>
                </a:lnTo>
                <a:lnTo>
                  <a:pt x="6336" y="253"/>
                </a:lnTo>
                <a:lnTo>
                  <a:pt x="6337" y="258"/>
                </a:lnTo>
                <a:lnTo>
                  <a:pt x="6337" y="253"/>
                </a:lnTo>
                <a:lnTo>
                  <a:pt x="6337" y="253"/>
                </a:lnTo>
                <a:lnTo>
                  <a:pt x="6337" y="277"/>
                </a:lnTo>
                <a:lnTo>
                  <a:pt x="6338" y="267"/>
                </a:lnTo>
                <a:lnTo>
                  <a:pt x="6338" y="251"/>
                </a:lnTo>
                <a:lnTo>
                  <a:pt x="6338" y="253"/>
                </a:lnTo>
                <a:lnTo>
                  <a:pt x="6339" y="258"/>
                </a:lnTo>
                <a:lnTo>
                  <a:pt x="6339" y="248"/>
                </a:lnTo>
                <a:lnTo>
                  <a:pt x="6339" y="255"/>
                </a:lnTo>
                <a:lnTo>
                  <a:pt x="6339" y="266"/>
                </a:lnTo>
                <a:lnTo>
                  <a:pt x="6340" y="263"/>
                </a:lnTo>
                <a:lnTo>
                  <a:pt x="6340" y="263"/>
                </a:lnTo>
                <a:lnTo>
                  <a:pt x="6341" y="278"/>
                </a:lnTo>
                <a:lnTo>
                  <a:pt x="6341" y="255"/>
                </a:lnTo>
                <a:lnTo>
                  <a:pt x="6341" y="235"/>
                </a:lnTo>
                <a:lnTo>
                  <a:pt x="6341" y="249"/>
                </a:lnTo>
                <a:lnTo>
                  <a:pt x="6342" y="232"/>
                </a:lnTo>
                <a:lnTo>
                  <a:pt x="6342" y="264"/>
                </a:lnTo>
                <a:lnTo>
                  <a:pt x="6342" y="253"/>
                </a:lnTo>
                <a:lnTo>
                  <a:pt x="6342" y="250"/>
                </a:lnTo>
                <a:lnTo>
                  <a:pt x="6343" y="245"/>
                </a:lnTo>
                <a:lnTo>
                  <a:pt x="6343" y="271"/>
                </a:lnTo>
                <a:lnTo>
                  <a:pt x="6343" y="292"/>
                </a:lnTo>
                <a:lnTo>
                  <a:pt x="6344" y="280"/>
                </a:lnTo>
                <a:lnTo>
                  <a:pt x="6344" y="279"/>
                </a:lnTo>
                <a:lnTo>
                  <a:pt x="6345" y="283"/>
                </a:lnTo>
                <a:lnTo>
                  <a:pt x="6345" y="304"/>
                </a:lnTo>
                <a:lnTo>
                  <a:pt x="6345" y="322"/>
                </a:lnTo>
                <a:lnTo>
                  <a:pt x="6345" y="304"/>
                </a:lnTo>
                <a:lnTo>
                  <a:pt x="6346" y="303"/>
                </a:lnTo>
                <a:lnTo>
                  <a:pt x="6346" y="276"/>
                </a:lnTo>
                <a:lnTo>
                  <a:pt x="6346" y="290"/>
                </a:lnTo>
                <a:lnTo>
                  <a:pt x="6346" y="305"/>
                </a:lnTo>
                <a:lnTo>
                  <a:pt x="6347" y="291"/>
                </a:lnTo>
                <a:lnTo>
                  <a:pt x="6347" y="314"/>
                </a:lnTo>
                <a:lnTo>
                  <a:pt x="6348" y="296"/>
                </a:lnTo>
                <a:lnTo>
                  <a:pt x="6348" y="280"/>
                </a:lnTo>
                <a:lnTo>
                  <a:pt x="6348" y="285"/>
                </a:lnTo>
                <a:lnTo>
                  <a:pt x="6348" y="312"/>
                </a:lnTo>
                <a:lnTo>
                  <a:pt x="6349" y="293"/>
                </a:lnTo>
                <a:lnTo>
                  <a:pt x="6349" y="299"/>
                </a:lnTo>
                <a:lnTo>
                  <a:pt x="6349" y="289"/>
                </a:lnTo>
                <a:lnTo>
                  <a:pt x="6350" y="290"/>
                </a:lnTo>
                <a:lnTo>
                  <a:pt x="6350" y="307"/>
                </a:lnTo>
                <a:lnTo>
                  <a:pt x="6350" y="305"/>
                </a:lnTo>
                <a:lnTo>
                  <a:pt x="6350" y="280"/>
                </a:lnTo>
                <a:lnTo>
                  <a:pt x="6351" y="284"/>
                </a:lnTo>
                <a:lnTo>
                  <a:pt x="6351" y="269"/>
                </a:lnTo>
                <a:lnTo>
                  <a:pt x="6352" y="263"/>
                </a:lnTo>
                <a:lnTo>
                  <a:pt x="6352" y="262"/>
                </a:lnTo>
                <a:lnTo>
                  <a:pt x="6352" y="279"/>
                </a:lnTo>
                <a:lnTo>
                  <a:pt x="6352" y="258"/>
                </a:lnTo>
                <a:lnTo>
                  <a:pt x="6353" y="273"/>
                </a:lnTo>
                <a:lnTo>
                  <a:pt x="6353" y="291"/>
                </a:lnTo>
                <a:lnTo>
                  <a:pt x="6353" y="279"/>
                </a:lnTo>
                <a:lnTo>
                  <a:pt x="6354" y="284"/>
                </a:lnTo>
                <a:lnTo>
                  <a:pt x="6354" y="285"/>
                </a:lnTo>
                <a:lnTo>
                  <a:pt x="6354" y="265"/>
                </a:lnTo>
                <a:lnTo>
                  <a:pt x="6354" y="277"/>
                </a:lnTo>
                <a:lnTo>
                  <a:pt x="6355" y="277"/>
                </a:lnTo>
                <a:lnTo>
                  <a:pt x="6355" y="288"/>
                </a:lnTo>
                <a:lnTo>
                  <a:pt x="6356" y="307"/>
                </a:lnTo>
                <a:lnTo>
                  <a:pt x="6356" y="302"/>
                </a:lnTo>
                <a:lnTo>
                  <a:pt x="6356" y="302"/>
                </a:lnTo>
                <a:lnTo>
                  <a:pt x="6356" y="300"/>
                </a:lnTo>
                <a:lnTo>
                  <a:pt x="6357" y="303"/>
                </a:lnTo>
                <a:lnTo>
                  <a:pt x="6357" y="306"/>
                </a:lnTo>
                <a:lnTo>
                  <a:pt x="6357" y="311"/>
                </a:lnTo>
                <a:lnTo>
                  <a:pt x="6357" y="299"/>
                </a:lnTo>
                <a:lnTo>
                  <a:pt x="6358" y="302"/>
                </a:lnTo>
                <a:lnTo>
                  <a:pt x="6358" y="289"/>
                </a:lnTo>
                <a:lnTo>
                  <a:pt x="6359" y="248"/>
                </a:lnTo>
                <a:lnTo>
                  <a:pt x="6359" y="249"/>
                </a:lnTo>
                <a:lnTo>
                  <a:pt x="6359" y="277"/>
                </a:lnTo>
                <a:lnTo>
                  <a:pt x="6359" y="285"/>
                </a:lnTo>
                <a:lnTo>
                  <a:pt x="6360" y="300"/>
                </a:lnTo>
                <a:lnTo>
                  <a:pt x="6360" y="277"/>
                </a:lnTo>
                <a:lnTo>
                  <a:pt x="6360" y="264"/>
                </a:lnTo>
                <a:lnTo>
                  <a:pt x="6361" y="274"/>
                </a:lnTo>
                <a:lnTo>
                  <a:pt x="6361" y="264"/>
                </a:lnTo>
                <a:lnTo>
                  <a:pt x="6361" y="268"/>
                </a:lnTo>
                <a:lnTo>
                  <a:pt x="6361" y="260"/>
                </a:lnTo>
                <a:lnTo>
                  <a:pt x="6362" y="262"/>
                </a:lnTo>
                <a:lnTo>
                  <a:pt x="6362" y="260"/>
                </a:lnTo>
                <a:lnTo>
                  <a:pt x="6363" y="264"/>
                </a:lnTo>
                <a:lnTo>
                  <a:pt x="6363" y="274"/>
                </a:lnTo>
                <a:lnTo>
                  <a:pt x="6363" y="276"/>
                </a:lnTo>
                <a:lnTo>
                  <a:pt x="6363" y="252"/>
                </a:lnTo>
                <a:lnTo>
                  <a:pt x="6364" y="272"/>
                </a:lnTo>
                <a:lnTo>
                  <a:pt x="6364" y="270"/>
                </a:lnTo>
                <a:lnTo>
                  <a:pt x="6364" y="276"/>
                </a:lnTo>
                <a:lnTo>
                  <a:pt x="6365" y="263"/>
                </a:lnTo>
                <a:lnTo>
                  <a:pt x="6365" y="274"/>
                </a:lnTo>
                <a:lnTo>
                  <a:pt x="6365" y="259"/>
                </a:lnTo>
                <a:lnTo>
                  <a:pt x="6365" y="247"/>
                </a:lnTo>
                <a:lnTo>
                  <a:pt x="6366" y="233"/>
                </a:lnTo>
                <a:lnTo>
                  <a:pt x="6366" y="231"/>
                </a:lnTo>
                <a:lnTo>
                  <a:pt x="6367" y="210"/>
                </a:lnTo>
                <a:lnTo>
                  <a:pt x="6367" y="236"/>
                </a:lnTo>
                <a:lnTo>
                  <a:pt x="6367" y="246"/>
                </a:lnTo>
                <a:lnTo>
                  <a:pt x="6367" y="245"/>
                </a:lnTo>
                <a:lnTo>
                  <a:pt x="6368" y="253"/>
                </a:lnTo>
                <a:lnTo>
                  <a:pt x="6368" y="273"/>
                </a:lnTo>
                <a:lnTo>
                  <a:pt x="6368" y="282"/>
                </a:lnTo>
                <a:lnTo>
                  <a:pt x="6369" y="320"/>
                </a:lnTo>
                <a:lnTo>
                  <a:pt x="6369" y="327"/>
                </a:lnTo>
                <a:lnTo>
                  <a:pt x="6369" y="313"/>
                </a:lnTo>
                <a:lnTo>
                  <a:pt x="6370" y="305"/>
                </a:lnTo>
                <a:lnTo>
                  <a:pt x="6370" y="305"/>
                </a:lnTo>
                <a:lnTo>
                  <a:pt x="6370" y="306"/>
                </a:lnTo>
                <a:lnTo>
                  <a:pt x="6371" y="307"/>
                </a:lnTo>
                <a:lnTo>
                  <a:pt x="6371" y="301"/>
                </a:lnTo>
                <a:lnTo>
                  <a:pt x="6371" y="301"/>
                </a:lnTo>
                <a:lnTo>
                  <a:pt x="6371" y="310"/>
                </a:lnTo>
                <a:lnTo>
                  <a:pt x="6372" y="315"/>
                </a:lnTo>
                <a:lnTo>
                  <a:pt x="6372" y="317"/>
                </a:lnTo>
                <a:lnTo>
                  <a:pt x="6372" y="298"/>
                </a:lnTo>
                <a:lnTo>
                  <a:pt x="6372" y="317"/>
                </a:lnTo>
                <a:lnTo>
                  <a:pt x="6373" y="305"/>
                </a:lnTo>
                <a:lnTo>
                  <a:pt x="6373" y="291"/>
                </a:lnTo>
                <a:lnTo>
                  <a:pt x="6374" y="309"/>
                </a:lnTo>
                <a:lnTo>
                  <a:pt x="6374" y="331"/>
                </a:lnTo>
                <a:lnTo>
                  <a:pt x="6374" y="323"/>
                </a:lnTo>
                <a:lnTo>
                  <a:pt x="6374" y="275"/>
                </a:lnTo>
                <a:lnTo>
                  <a:pt x="6375" y="265"/>
                </a:lnTo>
                <a:lnTo>
                  <a:pt x="6375" y="276"/>
                </a:lnTo>
                <a:lnTo>
                  <a:pt x="6375" y="300"/>
                </a:lnTo>
                <a:lnTo>
                  <a:pt x="6376" y="306"/>
                </a:lnTo>
                <a:lnTo>
                  <a:pt x="6376" y="288"/>
                </a:lnTo>
                <a:lnTo>
                  <a:pt x="6376" y="306"/>
                </a:lnTo>
                <a:lnTo>
                  <a:pt x="6376" y="282"/>
                </a:lnTo>
                <a:lnTo>
                  <a:pt x="6377" y="285"/>
                </a:lnTo>
                <a:lnTo>
                  <a:pt x="6377" y="270"/>
                </a:lnTo>
                <a:lnTo>
                  <a:pt x="6378" y="307"/>
                </a:lnTo>
                <a:lnTo>
                  <a:pt x="6378" y="312"/>
                </a:lnTo>
                <a:lnTo>
                  <a:pt x="6378" y="294"/>
                </a:lnTo>
                <a:lnTo>
                  <a:pt x="6378" y="296"/>
                </a:lnTo>
                <a:lnTo>
                  <a:pt x="6379" y="292"/>
                </a:lnTo>
                <a:lnTo>
                  <a:pt x="6379" y="299"/>
                </a:lnTo>
                <a:lnTo>
                  <a:pt x="6379" y="306"/>
                </a:lnTo>
                <a:lnTo>
                  <a:pt x="6380" y="320"/>
                </a:lnTo>
                <a:lnTo>
                  <a:pt x="6380" y="341"/>
                </a:lnTo>
                <a:lnTo>
                  <a:pt x="6380" y="320"/>
                </a:lnTo>
                <a:lnTo>
                  <a:pt x="6381" y="304"/>
                </a:lnTo>
                <a:lnTo>
                  <a:pt x="6381" y="321"/>
                </a:lnTo>
                <a:lnTo>
                  <a:pt x="6381" y="299"/>
                </a:lnTo>
                <a:lnTo>
                  <a:pt x="6382" y="294"/>
                </a:lnTo>
                <a:lnTo>
                  <a:pt x="6382" y="283"/>
                </a:lnTo>
                <a:lnTo>
                  <a:pt x="6382" y="283"/>
                </a:lnTo>
                <a:lnTo>
                  <a:pt x="6382" y="273"/>
                </a:lnTo>
                <a:lnTo>
                  <a:pt x="6383" y="269"/>
                </a:lnTo>
                <a:lnTo>
                  <a:pt x="6383" y="272"/>
                </a:lnTo>
                <a:lnTo>
                  <a:pt x="6383" y="268"/>
                </a:lnTo>
                <a:lnTo>
                  <a:pt x="6383" y="262"/>
                </a:lnTo>
                <a:lnTo>
                  <a:pt x="6384" y="270"/>
                </a:lnTo>
                <a:lnTo>
                  <a:pt x="6384" y="258"/>
                </a:lnTo>
                <a:lnTo>
                  <a:pt x="6385" y="278"/>
                </a:lnTo>
                <a:lnTo>
                  <a:pt x="6385" y="277"/>
                </a:lnTo>
                <a:lnTo>
                  <a:pt x="6385" y="265"/>
                </a:lnTo>
                <a:lnTo>
                  <a:pt x="6386" y="280"/>
                </a:lnTo>
                <a:lnTo>
                  <a:pt x="6386" y="260"/>
                </a:lnTo>
                <a:lnTo>
                  <a:pt x="6386" y="268"/>
                </a:lnTo>
                <a:lnTo>
                  <a:pt x="6386" y="302"/>
                </a:lnTo>
                <a:lnTo>
                  <a:pt x="6387" y="277"/>
                </a:lnTo>
                <a:lnTo>
                  <a:pt x="6387" y="297"/>
                </a:lnTo>
                <a:lnTo>
                  <a:pt x="6387" y="285"/>
                </a:lnTo>
                <a:lnTo>
                  <a:pt x="6387" y="283"/>
                </a:lnTo>
                <a:lnTo>
                  <a:pt x="6388" y="281"/>
                </a:lnTo>
                <a:lnTo>
                  <a:pt x="6388" y="288"/>
                </a:lnTo>
                <a:lnTo>
                  <a:pt x="6389" y="280"/>
                </a:lnTo>
                <a:lnTo>
                  <a:pt x="6389" y="268"/>
                </a:lnTo>
                <a:lnTo>
                  <a:pt x="6389" y="316"/>
                </a:lnTo>
                <a:lnTo>
                  <a:pt x="6389" y="267"/>
                </a:lnTo>
                <a:lnTo>
                  <a:pt x="6390" y="270"/>
                </a:lnTo>
                <a:lnTo>
                  <a:pt x="6390" y="251"/>
                </a:lnTo>
                <a:lnTo>
                  <a:pt x="6390" y="240"/>
                </a:lnTo>
                <a:lnTo>
                  <a:pt x="6391" y="254"/>
                </a:lnTo>
                <a:lnTo>
                  <a:pt x="6391" y="253"/>
                </a:lnTo>
                <a:lnTo>
                  <a:pt x="6391" y="256"/>
                </a:lnTo>
                <a:lnTo>
                  <a:pt x="6392" y="252"/>
                </a:lnTo>
                <a:lnTo>
                  <a:pt x="6392" y="270"/>
                </a:lnTo>
                <a:lnTo>
                  <a:pt x="6392" y="285"/>
                </a:lnTo>
                <a:lnTo>
                  <a:pt x="6393" y="284"/>
                </a:lnTo>
                <a:lnTo>
                  <a:pt x="6393" y="293"/>
                </a:lnTo>
                <a:lnTo>
                  <a:pt x="6393" y="286"/>
                </a:lnTo>
                <a:lnTo>
                  <a:pt x="6393" y="291"/>
                </a:lnTo>
                <a:lnTo>
                  <a:pt x="6394" y="286"/>
                </a:lnTo>
                <a:lnTo>
                  <a:pt x="6394" y="276"/>
                </a:lnTo>
                <a:lnTo>
                  <a:pt x="6394" y="274"/>
                </a:lnTo>
                <a:lnTo>
                  <a:pt x="6395" y="247"/>
                </a:lnTo>
                <a:lnTo>
                  <a:pt x="6395" y="248"/>
                </a:lnTo>
                <a:lnTo>
                  <a:pt x="6395" y="240"/>
                </a:lnTo>
                <a:lnTo>
                  <a:pt x="6396" y="235"/>
                </a:lnTo>
                <a:lnTo>
                  <a:pt x="6396" y="243"/>
                </a:lnTo>
                <a:lnTo>
                  <a:pt x="6396" y="261"/>
                </a:lnTo>
                <a:lnTo>
                  <a:pt x="6397" y="238"/>
                </a:lnTo>
                <a:lnTo>
                  <a:pt x="6397" y="248"/>
                </a:lnTo>
                <a:lnTo>
                  <a:pt x="6397" y="237"/>
                </a:lnTo>
                <a:lnTo>
                  <a:pt x="6397" y="248"/>
                </a:lnTo>
                <a:lnTo>
                  <a:pt x="6398" y="275"/>
                </a:lnTo>
                <a:lnTo>
                  <a:pt x="6398" y="279"/>
                </a:lnTo>
                <a:lnTo>
                  <a:pt x="6399" y="258"/>
                </a:lnTo>
                <a:lnTo>
                  <a:pt x="6399" y="239"/>
                </a:lnTo>
                <a:lnTo>
                  <a:pt x="6399" y="219"/>
                </a:lnTo>
                <a:lnTo>
                  <a:pt x="6399" y="223"/>
                </a:lnTo>
                <a:lnTo>
                  <a:pt x="6400" y="236"/>
                </a:lnTo>
                <a:lnTo>
                  <a:pt x="6400" y="224"/>
                </a:lnTo>
                <a:lnTo>
                  <a:pt x="6400" y="233"/>
                </a:lnTo>
                <a:lnTo>
                  <a:pt x="6400" y="252"/>
                </a:lnTo>
                <a:lnTo>
                  <a:pt x="6401" y="237"/>
                </a:lnTo>
                <a:lnTo>
                  <a:pt x="6401" y="272"/>
                </a:lnTo>
                <a:lnTo>
                  <a:pt x="6401" y="261"/>
                </a:lnTo>
                <a:lnTo>
                  <a:pt x="6402" y="280"/>
                </a:lnTo>
                <a:lnTo>
                  <a:pt x="6402" y="250"/>
                </a:lnTo>
                <a:lnTo>
                  <a:pt x="6402" y="256"/>
                </a:lnTo>
                <a:lnTo>
                  <a:pt x="6403" y="244"/>
                </a:lnTo>
                <a:lnTo>
                  <a:pt x="6403" y="249"/>
                </a:lnTo>
                <a:lnTo>
                  <a:pt x="6403" y="268"/>
                </a:lnTo>
                <a:lnTo>
                  <a:pt x="6404" y="265"/>
                </a:lnTo>
                <a:lnTo>
                  <a:pt x="6404" y="244"/>
                </a:lnTo>
                <a:lnTo>
                  <a:pt x="6404" y="264"/>
                </a:lnTo>
                <a:lnTo>
                  <a:pt x="6404" y="260"/>
                </a:lnTo>
                <a:lnTo>
                  <a:pt x="6405" y="270"/>
                </a:lnTo>
                <a:lnTo>
                  <a:pt x="6405" y="270"/>
                </a:lnTo>
                <a:lnTo>
                  <a:pt x="6405" y="241"/>
                </a:lnTo>
                <a:lnTo>
                  <a:pt x="6406" y="245"/>
                </a:lnTo>
                <a:lnTo>
                  <a:pt x="6406" y="231"/>
                </a:lnTo>
                <a:lnTo>
                  <a:pt x="6406" y="209"/>
                </a:lnTo>
                <a:lnTo>
                  <a:pt x="6407" y="239"/>
                </a:lnTo>
                <a:lnTo>
                  <a:pt x="6407" y="225"/>
                </a:lnTo>
                <a:lnTo>
                  <a:pt x="6407" y="249"/>
                </a:lnTo>
                <a:lnTo>
                  <a:pt x="6408" y="258"/>
                </a:lnTo>
                <a:lnTo>
                  <a:pt x="6408" y="252"/>
                </a:lnTo>
                <a:lnTo>
                  <a:pt x="6408" y="265"/>
                </a:lnTo>
                <a:lnTo>
                  <a:pt x="6408" y="248"/>
                </a:lnTo>
                <a:lnTo>
                  <a:pt x="6409" y="279"/>
                </a:lnTo>
                <a:lnTo>
                  <a:pt x="6409" y="292"/>
                </a:lnTo>
                <a:lnTo>
                  <a:pt x="6410" y="268"/>
                </a:lnTo>
                <a:lnTo>
                  <a:pt x="6410" y="254"/>
                </a:lnTo>
                <a:lnTo>
                  <a:pt x="6410" y="247"/>
                </a:lnTo>
                <a:lnTo>
                  <a:pt x="6410" y="255"/>
                </a:lnTo>
                <a:lnTo>
                  <a:pt x="6411" y="262"/>
                </a:lnTo>
                <a:lnTo>
                  <a:pt x="6411" y="251"/>
                </a:lnTo>
                <a:lnTo>
                  <a:pt x="6411" y="271"/>
                </a:lnTo>
                <a:lnTo>
                  <a:pt x="6412" y="259"/>
                </a:lnTo>
                <a:lnTo>
                  <a:pt x="6412" y="267"/>
                </a:lnTo>
                <a:lnTo>
                  <a:pt x="6412" y="249"/>
                </a:lnTo>
                <a:lnTo>
                  <a:pt x="6412" y="274"/>
                </a:lnTo>
                <a:lnTo>
                  <a:pt x="6413" y="271"/>
                </a:lnTo>
                <a:lnTo>
                  <a:pt x="6413" y="299"/>
                </a:lnTo>
                <a:lnTo>
                  <a:pt x="6414" y="284"/>
                </a:lnTo>
                <a:lnTo>
                  <a:pt x="6414" y="308"/>
                </a:lnTo>
                <a:lnTo>
                  <a:pt x="6414" y="286"/>
                </a:lnTo>
                <a:lnTo>
                  <a:pt x="6414" y="273"/>
                </a:lnTo>
                <a:lnTo>
                  <a:pt x="6415" y="275"/>
                </a:lnTo>
                <a:lnTo>
                  <a:pt x="6415" y="276"/>
                </a:lnTo>
                <a:lnTo>
                  <a:pt x="6415" y="289"/>
                </a:lnTo>
                <a:lnTo>
                  <a:pt x="6415" y="273"/>
                </a:lnTo>
                <a:lnTo>
                  <a:pt x="6416" y="281"/>
                </a:lnTo>
                <a:lnTo>
                  <a:pt x="6416" y="279"/>
                </a:lnTo>
                <a:lnTo>
                  <a:pt x="6416" y="277"/>
                </a:lnTo>
                <a:lnTo>
                  <a:pt x="6417" y="266"/>
                </a:lnTo>
                <a:lnTo>
                  <a:pt x="6417" y="270"/>
                </a:lnTo>
                <a:lnTo>
                  <a:pt x="6417" y="262"/>
                </a:lnTo>
                <a:lnTo>
                  <a:pt x="6418" y="281"/>
                </a:lnTo>
                <a:lnTo>
                  <a:pt x="6418" y="283"/>
                </a:lnTo>
                <a:lnTo>
                  <a:pt x="6418" y="287"/>
                </a:lnTo>
                <a:lnTo>
                  <a:pt x="6419" y="310"/>
                </a:lnTo>
                <a:lnTo>
                  <a:pt x="6419" y="296"/>
                </a:lnTo>
                <a:lnTo>
                  <a:pt x="6419" y="291"/>
                </a:lnTo>
                <a:lnTo>
                  <a:pt x="6419" y="289"/>
                </a:lnTo>
                <a:lnTo>
                  <a:pt x="6420" y="293"/>
                </a:lnTo>
                <a:lnTo>
                  <a:pt x="6420" y="297"/>
                </a:lnTo>
                <a:lnTo>
                  <a:pt x="6421" y="271"/>
                </a:lnTo>
                <a:lnTo>
                  <a:pt x="6421" y="255"/>
                </a:lnTo>
                <a:lnTo>
                  <a:pt x="6421" y="271"/>
                </a:lnTo>
                <a:lnTo>
                  <a:pt x="6421" y="253"/>
                </a:lnTo>
                <a:lnTo>
                  <a:pt x="6422" y="256"/>
                </a:lnTo>
                <a:lnTo>
                  <a:pt x="6422" y="259"/>
                </a:lnTo>
                <a:lnTo>
                  <a:pt x="6422" y="267"/>
                </a:lnTo>
                <a:lnTo>
                  <a:pt x="6423" y="284"/>
                </a:lnTo>
                <a:lnTo>
                  <a:pt x="6423" y="301"/>
                </a:lnTo>
                <a:lnTo>
                  <a:pt x="6423" y="300"/>
                </a:lnTo>
                <a:lnTo>
                  <a:pt x="6423" y="274"/>
                </a:lnTo>
                <a:lnTo>
                  <a:pt x="6424" y="284"/>
                </a:lnTo>
                <a:lnTo>
                  <a:pt x="6424" y="271"/>
                </a:lnTo>
                <a:lnTo>
                  <a:pt x="6425" y="282"/>
                </a:lnTo>
                <a:lnTo>
                  <a:pt x="6425" y="272"/>
                </a:lnTo>
                <a:lnTo>
                  <a:pt x="6425" y="276"/>
                </a:lnTo>
                <a:lnTo>
                  <a:pt x="6425" y="288"/>
                </a:lnTo>
                <a:lnTo>
                  <a:pt x="6426" y="289"/>
                </a:lnTo>
                <a:lnTo>
                  <a:pt x="6426" y="283"/>
                </a:lnTo>
                <a:lnTo>
                  <a:pt x="6426" y="282"/>
                </a:lnTo>
                <a:lnTo>
                  <a:pt x="6427" y="284"/>
                </a:lnTo>
                <a:lnTo>
                  <a:pt x="6427" y="287"/>
                </a:lnTo>
                <a:lnTo>
                  <a:pt x="6427" y="288"/>
                </a:lnTo>
                <a:lnTo>
                  <a:pt x="6427" y="308"/>
                </a:lnTo>
                <a:lnTo>
                  <a:pt x="6428" y="325"/>
                </a:lnTo>
                <a:lnTo>
                  <a:pt x="6428" y="302"/>
                </a:lnTo>
                <a:lnTo>
                  <a:pt x="6429" y="302"/>
                </a:lnTo>
                <a:lnTo>
                  <a:pt x="6429" y="301"/>
                </a:lnTo>
                <a:lnTo>
                  <a:pt x="6429" y="283"/>
                </a:lnTo>
                <a:lnTo>
                  <a:pt x="6429" y="299"/>
                </a:lnTo>
                <a:lnTo>
                  <a:pt x="6430" y="302"/>
                </a:lnTo>
                <a:lnTo>
                  <a:pt x="6430" y="301"/>
                </a:lnTo>
                <a:lnTo>
                  <a:pt x="6430" y="308"/>
                </a:lnTo>
                <a:lnTo>
                  <a:pt x="6430" y="315"/>
                </a:lnTo>
                <a:lnTo>
                  <a:pt x="6431" y="273"/>
                </a:lnTo>
                <a:lnTo>
                  <a:pt x="6431" y="290"/>
                </a:lnTo>
                <a:lnTo>
                  <a:pt x="6432" y="297"/>
                </a:lnTo>
                <a:lnTo>
                  <a:pt x="6432" y="283"/>
                </a:lnTo>
                <a:lnTo>
                  <a:pt x="6432" y="239"/>
                </a:lnTo>
                <a:lnTo>
                  <a:pt x="6432" y="250"/>
                </a:lnTo>
                <a:lnTo>
                  <a:pt x="6433" y="287"/>
                </a:lnTo>
                <a:lnTo>
                  <a:pt x="6433" y="303"/>
                </a:lnTo>
                <a:lnTo>
                  <a:pt x="6433" y="306"/>
                </a:lnTo>
                <a:lnTo>
                  <a:pt x="6434" y="316"/>
                </a:lnTo>
                <a:lnTo>
                  <a:pt x="6434" y="326"/>
                </a:lnTo>
                <a:lnTo>
                  <a:pt x="6434" y="317"/>
                </a:lnTo>
                <a:lnTo>
                  <a:pt x="6434" y="326"/>
                </a:lnTo>
                <a:lnTo>
                  <a:pt x="6435" y="310"/>
                </a:lnTo>
                <a:lnTo>
                  <a:pt x="6435" y="322"/>
                </a:lnTo>
                <a:lnTo>
                  <a:pt x="6436" y="323"/>
                </a:lnTo>
                <a:lnTo>
                  <a:pt x="6436" y="308"/>
                </a:lnTo>
                <a:lnTo>
                  <a:pt x="6436" y="301"/>
                </a:lnTo>
                <a:lnTo>
                  <a:pt x="6436" y="333"/>
                </a:lnTo>
                <a:lnTo>
                  <a:pt x="6437" y="325"/>
                </a:lnTo>
                <a:lnTo>
                  <a:pt x="6437" y="341"/>
                </a:lnTo>
                <a:lnTo>
                  <a:pt x="6437" y="334"/>
                </a:lnTo>
                <a:lnTo>
                  <a:pt x="6438" y="358"/>
                </a:lnTo>
                <a:lnTo>
                  <a:pt x="6438" y="335"/>
                </a:lnTo>
                <a:lnTo>
                  <a:pt x="6438" y="319"/>
                </a:lnTo>
                <a:lnTo>
                  <a:pt x="6438" y="342"/>
                </a:lnTo>
                <a:lnTo>
                  <a:pt x="6439" y="353"/>
                </a:lnTo>
                <a:lnTo>
                  <a:pt x="6439" y="339"/>
                </a:lnTo>
                <a:lnTo>
                  <a:pt x="6440" y="349"/>
                </a:lnTo>
                <a:lnTo>
                  <a:pt x="6440" y="355"/>
                </a:lnTo>
                <a:lnTo>
                  <a:pt x="6440" y="346"/>
                </a:lnTo>
                <a:lnTo>
                  <a:pt x="6440" y="374"/>
                </a:lnTo>
                <a:lnTo>
                  <a:pt x="6441" y="346"/>
                </a:lnTo>
                <a:lnTo>
                  <a:pt x="6441" y="335"/>
                </a:lnTo>
                <a:lnTo>
                  <a:pt x="6441" y="332"/>
                </a:lnTo>
                <a:lnTo>
                  <a:pt x="6441" y="316"/>
                </a:lnTo>
                <a:lnTo>
                  <a:pt x="6442" y="330"/>
                </a:lnTo>
                <a:lnTo>
                  <a:pt x="6442" y="350"/>
                </a:lnTo>
                <a:lnTo>
                  <a:pt x="6443" y="315"/>
                </a:lnTo>
                <a:lnTo>
                  <a:pt x="6443" y="301"/>
                </a:lnTo>
                <a:lnTo>
                  <a:pt x="6443" y="307"/>
                </a:lnTo>
                <a:lnTo>
                  <a:pt x="6443" y="295"/>
                </a:lnTo>
                <a:lnTo>
                  <a:pt x="6444" y="298"/>
                </a:lnTo>
                <a:lnTo>
                  <a:pt x="6444" y="289"/>
                </a:lnTo>
                <a:lnTo>
                  <a:pt x="6444" y="305"/>
                </a:lnTo>
                <a:lnTo>
                  <a:pt x="6445" y="308"/>
                </a:lnTo>
                <a:lnTo>
                  <a:pt x="6445" y="294"/>
                </a:lnTo>
                <a:lnTo>
                  <a:pt x="6445" y="274"/>
                </a:lnTo>
                <a:lnTo>
                  <a:pt x="6445" y="272"/>
                </a:lnTo>
                <a:lnTo>
                  <a:pt x="6446" y="279"/>
                </a:lnTo>
                <a:lnTo>
                  <a:pt x="6446" y="271"/>
                </a:lnTo>
                <a:lnTo>
                  <a:pt x="6447" y="283"/>
                </a:lnTo>
                <a:lnTo>
                  <a:pt x="6447" y="286"/>
                </a:lnTo>
                <a:lnTo>
                  <a:pt x="6447" y="276"/>
                </a:lnTo>
                <a:lnTo>
                  <a:pt x="6447" y="271"/>
                </a:lnTo>
                <a:lnTo>
                  <a:pt x="6448" y="263"/>
                </a:lnTo>
                <a:lnTo>
                  <a:pt x="6448" y="265"/>
                </a:lnTo>
                <a:lnTo>
                  <a:pt x="6448" y="296"/>
                </a:lnTo>
                <a:lnTo>
                  <a:pt x="6449" y="301"/>
                </a:lnTo>
                <a:lnTo>
                  <a:pt x="6449" y="277"/>
                </a:lnTo>
                <a:lnTo>
                  <a:pt x="6449" y="278"/>
                </a:lnTo>
                <a:lnTo>
                  <a:pt x="6449" y="282"/>
                </a:lnTo>
                <a:lnTo>
                  <a:pt x="6450" y="276"/>
                </a:lnTo>
                <a:lnTo>
                  <a:pt x="6450" y="271"/>
                </a:lnTo>
                <a:lnTo>
                  <a:pt x="6451" y="282"/>
                </a:lnTo>
                <a:lnTo>
                  <a:pt x="6451" y="268"/>
                </a:lnTo>
                <a:lnTo>
                  <a:pt x="6451" y="293"/>
                </a:lnTo>
                <a:lnTo>
                  <a:pt x="6451" y="277"/>
                </a:lnTo>
                <a:lnTo>
                  <a:pt x="6452" y="289"/>
                </a:lnTo>
                <a:lnTo>
                  <a:pt x="6452" y="293"/>
                </a:lnTo>
                <a:lnTo>
                  <a:pt x="6452" y="303"/>
                </a:lnTo>
                <a:lnTo>
                  <a:pt x="6453" y="282"/>
                </a:lnTo>
                <a:lnTo>
                  <a:pt x="6453" y="310"/>
                </a:lnTo>
                <a:lnTo>
                  <a:pt x="6453" y="287"/>
                </a:lnTo>
                <a:lnTo>
                  <a:pt x="6454" y="302"/>
                </a:lnTo>
                <a:lnTo>
                  <a:pt x="6454" y="306"/>
                </a:lnTo>
                <a:lnTo>
                  <a:pt x="6454" y="290"/>
                </a:lnTo>
                <a:lnTo>
                  <a:pt x="6455" y="311"/>
                </a:lnTo>
                <a:lnTo>
                  <a:pt x="6455" y="306"/>
                </a:lnTo>
                <a:lnTo>
                  <a:pt x="6455" y="279"/>
                </a:lnTo>
                <a:lnTo>
                  <a:pt x="6455" y="274"/>
                </a:lnTo>
                <a:lnTo>
                  <a:pt x="6456" y="284"/>
                </a:lnTo>
                <a:lnTo>
                  <a:pt x="6456" y="268"/>
                </a:lnTo>
                <a:lnTo>
                  <a:pt x="6456" y="250"/>
                </a:lnTo>
                <a:lnTo>
                  <a:pt x="6456" y="246"/>
                </a:lnTo>
                <a:lnTo>
                  <a:pt x="6457" y="265"/>
                </a:lnTo>
                <a:lnTo>
                  <a:pt x="6457" y="292"/>
                </a:lnTo>
                <a:lnTo>
                  <a:pt x="6458" y="267"/>
                </a:lnTo>
                <a:lnTo>
                  <a:pt x="6458" y="251"/>
                </a:lnTo>
                <a:lnTo>
                  <a:pt x="6458" y="283"/>
                </a:lnTo>
                <a:lnTo>
                  <a:pt x="6458" y="292"/>
                </a:lnTo>
                <a:lnTo>
                  <a:pt x="6459" y="300"/>
                </a:lnTo>
                <a:lnTo>
                  <a:pt x="6459" y="310"/>
                </a:lnTo>
                <a:lnTo>
                  <a:pt x="6459" y="311"/>
                </a:lnTo>
                <a:lnTo>
                  <a:pt x="6460" y="313"/>
                </a:lnTo>
                <a:lnTo>
                  <a:pt x="6460" y="321"/>
                </a:lnTo>
                <a:lnTo>
                  <a:pt x="6460" y="280"/>
                </a:lnTo>
                <a:lnTo>
                  <a:pt x="6460" y="296"/>
                </a:lnTo>
                <a:lnTo>
                  <a:pt x="6461" y="310"/>
                </a:lnTo>
                <a:lnTo>
                  <a:pt x="6461" y="303"/>
                </a:lnTo>
                <a:lnTo>
                  <a:pt x="6462" y="298"/>
                </a:lnTo>
                <a:lnTo>
                  <a:pt x="6462" y="308"/>
                </a:lnTo>
                <a:lnTo>
                  <a:pt x="6462" y="282"/>
                </a:lnTo>
                <a:lnTo>
                  <a:pt x="6462" y="289"/>
                </a:lnTo>
                <a:lnTo>
                  <a:pt x="6463" y="292"/>
                </a:lnTo>
                <a:lnTo>
                  <a:pt x="6463" y="288"/>
                </a:lnTo>
                <a:lnTo>
                  <a:pt x="6463" y="299"/>
                </a:lnTo>
                <a:lnTo>
                  <a:pt x="6464" y="307"/>
                </a:lnTo>
                <a:lnTo>
                  <a:pt x="6464" y="288"/>
                </a:lnTo>
                <a:lnTo>
                  <a:pt x="6464" y="329"/>
                </a:lnTo>
                <a:lnTo>
                  <a:pt x="6465" y="307"/>
                </a:lnTo>
                <a:lnTo>
                  <a:pt x="6465" y="281"/>
                </a:lnTo>
                <a:lnTo>
                  <a:pt x="6465" y="284"/>
                </a:lnTo>
                <a:lnTo>
                  <a:pt x="6466" y="291"/>
                </a:lnTo>
                <a:lnTo>
                  <a:pt x="6466" y="311"/>
                </a:lnTo>
                <a:lnTo>
                  <a:pt x="6466" y="277"/>
                </a:lnTo>
                <a:lnTo>
                  <a:pt x="6466" y="275"/>
                </a:lnTo>
                <a:lnTo>
                  <a:pt x="6467" y="268"/>
                </a:lnTo>
                <a:lnTo>
                  <a:pt x="6467" y="254"/>
                </a:lnTo>
                <a:lnTo>
                  <a:pt x="6467" y="255"/>
                </a:lnTo>
                <a:lnTo>
                  <a:pt x="6468" y="264"/>
                </a:lnTo>
                <a:lnTo>
                  <a:pt x="6468" y="270"/>
                </a:lnTo>
                <a:lnTo>
                  <a:pt x="6468" y="260"/>
                </a:lnTo>
                <a:lnTo>
                  <a:pt x="6469" y="272"/>
                </a:lnTo>
                <a:lnTo>
                  <a:pt x="6469" y="280"/>
                </a:lnTo>
                <a:lnTo>
                  <a:pt x="6469" y="304"/>
                </a:lnTo>
                <a:lnTo>
                  <a:pt x="6470" y="310"/>
                </a:lnTo>
                <a:lnTo>
                  <a:pt x="6470" y="307"/>
                </a:lnTo>
                <a:lnTo>
                  <a:pt x="6470" y="314"/>
                </a:lnTo>
                <a:lnTo>
                  <a:pt x="6470" y="289"/>
                </a:lnTo>
                <a:lnTo>
                  <a:pt x="6471" y="329"/>
                </a:lnTo>
                <a:lnTo>
                  <a:pt x="6471" y="316"/>
                </a:lnTo>
                <a:lnTo>
                  <a:pt x="6472" y="317"/>
                </a:lnTo>
                <a:lnTo>
                  <a:pt x="6472" y="320"/>
                </a:lnTo>
                <a:lnTo>
                  <a:pt x="6472" y="298"/>
                </a:lnTo>
                <a:lnTo>
                  <a:pt x="6472" y="254"/>
                </a:lnTo>
                <a:lnTo>
                  <a:pt x="6473" y="247"/>
                </a:lnTo>
                <a:lnTo>
                  <a:pt x="6473" y="264"/>
                </a:lnTo>
                <a:lnTo>
                  <a:pt x="6473" y="259"/>
                </a:lnTo>
                <a:lnTo>
                  <a:pt x="6473" y="266"/>
                </a:lnTo>
                <a:lnTo>
                  <a:pt x="6474" y="266"/>
                </a:lnTo>
                <a:lnTo>
                  <a:pt x="6474" y="275"/>
                </a:lnTo>
                <a:lnTo>
                  <a:pt x="6474" y="271"/>
                </a:lnTo>
                <a:lnTo>
                  <a:pt x="6475" y="282"/>
                </a:lnTo>
                <a:lnTo>
                  <a:pt x="6475" y="284"/>
                </a:lnTo>
                <a:lnTo>
                  <a:pt x="6475" y="289"/>
                </a:lnTo>
                <a:lnTo>
                  <a:pt x="6476" y="312"/>
                </a:lnTo>
                <a:lnTo>
                  <a:pt x="6476" y="331"/>
                </a:lnTo>
                <a:lnTo>
                  <a:pt x="6476" y="320"/>
                </a:lnTo>
                <a:lnTo>
                  <a:pt x="6477" y="320"/>
                </a:lnTo>
                <a:lnTo>
                  <a:pt x="6477" y="301"/>
                </a:lnTo>
                <a:lnTo>
                  <a:pt x="6477" y="301"/>
                </a:lnTo>
                <a:lnTo>
                  <a:pt x="6477" y="305"/>
                </a:lnTo>
                <a:lnTo>
                  <a:pt x="6478" y="287"/>
                </a:lnTo>
                <a:lnTo>
                  <a:pt x="6478" y="293"/>
                </a:lnTo>
                <a:lnTo>
                  <a:pt x="6478" y="290"/>
                </a:lnTo>
                <a:lnTo>
                  <a:pt x="6479" y="294"/>
                </a:lnTo>
                <a:lnTo>
                  <a:pt x="6479" y="295"/>
                </a:lnTo>
                <a:lnTo>
                  <a:pt x="6479" y="291"/>
                </a:lnTo>
                <a:lnTo>
                  <a:pt x="6480" y="297"/>
                </a:lnTo>
                <a:lnTo>
                  <a:pt x="6480" y="293"/>
                </a:lnTo>
                <a:lnTo>
                  <a:pt x="6480" y="296"/>
                </a:lnTo>
                <a:lnTo>
                  <a:pt x="6481" y="316"/>
                </a:lnTo>
                <a:lnTo>
                  <a:pt x="6481" y="324"/>
                </a:lnTo>
                <a:lnTo>
                  <a:pt x="6481" y="324"/>
                </a:lnTo>
                <a:lnTo>
                  <a:pt x="6481" y="325"/>
                </a:lnTo>
                <a:lnTo>
                  <a:pt x="6482" y="333"/>
                </a:lnTo>
                <a:lnTo>
                  <a:pt x="6482" y="311"/>
                </a:lnTo>
                <a:lnTo>
                  <a:pt x="6483" y="303"/>
                </a:lnTo>
                <a:lnTo>
                  <a:pt x="6483" y="300"/>
                </a:lnTo>
                <a:lnTo>
                  <a:pt x="6483" y="307"/>
                </a:lnTo>
                <a:lnTo>
                  <a:pt x="6483" y="331"/>
                </a:lnTo>
                <a:lnTo>
                  <a:pt x="6484" y="342"/>
                </a:lnTo>
                <a:lnTo>
                  <a:pt x="6484" y="330"/>
                </a:lnTo>
                <a:lnTo>
                  <a:pt x="6484" y="310"/>
                </a:lnTo>
                <a:lnTo>
                  <a:pt x="6484" y="308"/>
                </a:lnTo>
                <a:lnTo>
                  <a:pt x="6485" y="306"/>
                </a:lnTo>
                <a:lnTo>
                  <a:pt x="6485" y="318"/>
                </a:lnTo>
                <a:lnTo>
                  <a:pt x="6485" y="307"/>
                </a:lnTo>
                <a:lnTo>
                  <a:pt x="6486" y="301"/>
                </a:lnTo>
                <a:lnTo>
                  <a:pt x="6486" y="310"/>
                </a:lnTo>
                <a:lnTo>
                  <a:pt x="6487" y="291"/>
                </a:lnTo>
                <a:lnTo>
                  <a:pt x="6487" y="301"/>
                </a:lnTo>
                <a:lnTo>
                  <a:pt x="6487" y="276"/>
                </a:lnTo>
                <a:lnTo>
                  <a:pt x="6487" y="291"/>
                </a:lnTo>
                <a:lnTo>
                  <a:pt x="6488" y="272"/>
                </a:lnTo>
                <a:lnTo>
                  <a:pt x="6488" y="287"/>
                </a:lnTo>
                <a:lnTo>
                  <a:pt x="6488" y="281"/>
                </a:lnTo>
                <a:lnTo>
                  <a:pt x="6488" y="287"/>
                </a:lnTo>
                <a:lnTo>
                  <a:pt x="6489" y="287"/>
                </a:lnTo>
                <a:lnTo>
                  <a:pt x="6489" y="286"/>
                </a:lnTo>
                <a:lnTo>
                  <a:pt x="6489" y="246"/>
                </a:lnTo>
                <a:lnTo>
                  <a:pt x="6490" y="261"/>
                </a:lnTo>
                <a:lnTo>
                  <a:pt x="6490" y="261"/>
                </a:lnTo>
                <a:lnTo>
                  <a:pt x="6490" y="251"/>
                </a:lnTo>
                <a:lnTo>
                  <a:pt x="6491" y="256"/>
                </a:lnTo>
                <a:lnTo>
                  <a:pt x="6491" y="299"/>
                </a:lnTo>
                <a:lnTo>
                  <a:pt x="6491" y="308"/>
                </a:lnTo>
                <a:lnTo>
                  <a:pt x="6492" y="294"/>
                </a:lnTo>
                <a:lnTo>
                  <a:pt x="6492" y="288"/>
                </a:lnTo>
                <a:lnTo>
                  <a:pt x="6492" y="284"/>
                </a:lnTo>
                <a:lnTo>
                  <a:pt x="6492" y="285"/>
                </a:lnTo>
                <a:lnTo>
                  <a:pt x="6493" y="270"/>
                </a:lnTo>
                <a:lnTo>
                  <a:pt x="6493" y="265"/>
                </a:lnTo>
                <a:lnTo>
                  <a:pt x="6494" y="260"/>
                </a:lnTo>
                <a:lnTo>
                  <a:pt x="6494" y="253"/>
                </a:lnTo>
                <a:lnTo>
                  <a:pt x="6494" y="264"/>
                </a:lnTo>
                <a:lnTo>
                  <a:pt x="6494" y="286"/>
                </a:lnTo>
                <a:lnTo>
                  <a:pt x="6495" y="277"/>
                </a:lnTo>
                <a:lnTo>
                  <a:pt x="6495" y="302"/>
                </a:lnTo>
                <a:lnTo>
                  <a:pt x="6495" y="277"/>
                </a:lnTo>
                <a:lnTo>
                  <a:pt x="6496" y="291"/>
                </a:lnTo>
                <a:lnTo>
                  <a:pt x="6496" y="245"/>
                </a:lnTo>
                <a:lnTo>
                  <a:pt x="6496" y="219"/>
                </a:lnTo>
                <a:lnTo>
                  <a:pt x="6496" y="238"/>
                </a:lnTo>
                <a:lnTo>
                  <a:pt x="6497" y="267"/>
                </a:lnTo>
                <a:lnTo>
                  <a:pt x="6497" y="260"/>
                </a:lnTo>
                <a:lnTo>
                  <a:pt x="6498" y="270"/>
                </a:lnTo>
                <a:lnTo>
                  <a:pt x="6498" y="303"/>
                </a:lnTo>
                <a:lnTo>
                  <a:pt x="6498" y="297"/>
                </a:lnTo>
                <a:lnTo>
                  <a:pt x="6498" y="285"/>
                </a:lnTo>
                <a:lnTo>
                  <a:pt x="6499" y="295"/>
                </a:lnTo>
                <a:lnTo>
                  <a:pt x="6499" y="314"/>
                </a:lnTo>
                <a:lnTo>
                  <a:pt x="6499" y="309"/>
                </a:lnTo>
                <a:lnTo>
                  <a:pt x="6499" y="314"/>
                </a:lnTo>
                <a:lnTo>
                  <a:pt x="6500" y="299"/>
                </a:lnTo>
                <a:lnTo>
                  <a:pt x="6500" y="296"/>
                </a:lnTo>
                <a:lnTo>
                  <a:pt x="6500" y="323"/>
                </a:lnTo>
                <a:lnTo>
                  <a:pt x="6501" y="307"/>
                </a:lnTo>
                <a:lnTo>
                  <a:pt x="6501" y="314"/>
                </a:lnTo>
                <a:lnTo>
                  <a:pt x="6501" y="331"/>
                </a:lnTo>
                <a:lnTo>
                  <a:pt x="6502" y="325"/>
                </a:lnTo>
                <a:lnTo>
                  <a:pt x="6502" y="314"/>
                </a:lnTo>
                <a:lnTo>
                  <a:pt x="6502" y="324"/>
                </a:lnTo>
                <a:lnTo>
                  <a:pt x="6503" y="315"/>
                </a:lnTo>
                <a:lnTo>
                  <a:pt x="6503" y="319"/>
                </a:lnTo>
                <a:lnTo>
                  <a:pt x="6503" y="319"/>
                </a:lnTo>
                <a:lnTo>
                  <a:pt x="6503" y="322"/>
                </a:lnTo>
                <a:lnTo>
                  <a:pt x="6504" y="301"/>
                </a:lnTo>
                <a:lnTo>
                  <a:pt x="6504" y="311"/>
                </a:lnTo>
                <a:lnTo>
                  <a:pt x="6505" y="313"/>
                </a:lnTo>
                <a:lnTo>
                  <a:pt x="6505" y="339"/>
                </a:lnTo>
                <a:lnTo>
                  <a:pt x="6505" y="313"/>
                </a:lnTo>
                <a:lnTo>
                  <a:pt x="6505" y="317"/>
                </a:lnTo>
                <a:lnTo>
                  <a:pt x="6506" y="322"/>
                </a:lnTo>
                <a:lnTo>
                  <a:pt x="6506" y="316"/>
                </a:lnTo>
                <a:lnTo>
                  <a:pt x="6506" y="316"/>
                </a:lnTo>
                <a:lnTo>
                  <a:pt x="6507" y="297"/>
                </a:lnTo>
                <a:lnTo>
                  <a:pt x="6507" y="300"/>
                </a:lnTo>
                <a:lnTo>
                  <a:pt x="6507" y="295"/>
                </a:lnTo>
                <a:lnTo>
                  <a:pt x="6507" y="309"/>
                </a:lnTo>
                <a:lnTo>
                  <a:pt x="6508" y="304"/>
                </a:lnTo>
                <a:lnTo>
                  <a:pt x="6508" y="296"/>
                </a:lnTo>
                <a:lnTo>
                  <a:pt x="6509" y="287"/>
                </a:lnTo>
                <a:lnTo>
                  <a:pt x="6509" y="288"/>
                </a:lnTo>
                <a:lnTo>
                  <a:pt x="6509" y="303"/>
                </a:lnTo>
                <a:lnTo>
                  <a:pt x="6509" y="284"/>
                </a:lnTo>
                <a:lnTo>
                  <a:pt x="6510" y="288"/>
                </a:lnTo>
                <a:lnTo>
                  <a:pt x="6510" y="283"/>
                </a:lnTo>
                <a:lnTo>
                  <a:pt x="6510" y="283"/>
                </a:lnTo>
                <a:lnTo>
                  <a:pt x="6511" y="297"/>
                </a:lnTo>
                <a:lnTo>
                  <a:pt x="6511" y="303"/>
                </a:lnTo>
                <a:lnTo>
                  <a:pt x="6511" y="305"/>
                </a:lnTo>
                <a:lnTo>
                  <a:pt x="6511" y="292"/>
                </a:lnTo>
                <a:lnTo>
                  <a:pt x="6512" y="292"/>
                </a:lnTo>
                <a:lnTo>
                  <a:pt x="6512" y="287"/>
                </a:lnTo>
                <a:lnTo>
                  <a:pt x="6513" y="305"/>
                </a:lnTo>
                <a:lnTo>
                  <a:pt x="6513" y="303"/>
                </a:lnTo>
                <a:lnTo>
                  <a:pt x="6513" y="302"/>
                </a:lnTo>
                <a:lnTo>
                  <a:pt x="6513" y="295"/>
                </a:lnTo>
                <a:lnTo>
                  <a:pt x="6514" y="317"/>
                </a:lnTo>
                <a:lnTo>
                  <a:pt x="6514" y="295"/>
                </a:lnTo>
                <a:lnTo>
                  <a:pt x="6514" y="309"/>
                </a:lnTo>
                <a:lnTo>
                  <a:pt x="6514" y="290"/>
                </a:lnTo>
                <a:lnTo>
                  <a:pt x="6515" y="283"/>
                </a:lnTo>
                <a:lnTo>
                  <a:pt x="6515" y="291"/>
                </a:lnTo>
                <a:lnTo>
                  <a:pt x="6516" y="304"/>
                </a:lnTo>
                <a:lnTo>
                  <a:pt x="6516" y="286"/>
                </a:lnTo>
                <a:lnTo>
                  <a:pt x="6516" y="312"/>
                </a:lnTo>
                <a:lnTo>
                  <a:pt x="6516" y="296"/>
                </a:lnTo>
                <a:lnTo>
                  <a:pt x="6517" y="293"/>
                </a:lnTo>
                <a:lnTo>
                  <a:pt x="6517" y="279"/>
                </a:lnTo>
                <a:lnTo>
                  <a:pt x="6517" y="286"/>
                </a:lnTo>
                <a:lnTo>
                  <a:pt x="6518" y="293"/>
                </a:lnTo>
                <a:lnTo>
                  <a:pt x="6518" y="287"/>
                </a:lnTo>
                <a:lnTo>
                  <a:pt x="6518" y="260"/>
                </a:lnTo>
                <a:lnTo>
                  <a:pt x="6518" y="280"/>
                </a:lnTo>
                <a:lnTo>
                  <a:pt x="6519" y="254"/>
                </a:lnTo>
                <a:lnTo>
                  <a:pt x="6519" y="282"/>
                </a:lnTo>
                <a:lnTo>
                  <a:pt x="6520" y="272"/>
                </a:lnTo>
                <a:lnTo>
                  <a:pt x="6520" y="291"/>
                </a:lnTo>
                <a:lnTo>
                  <a:pt x="6520" y="270"/>
                </a:lnTo>
                <a:lnTo>
                  <a:pt x="6520" y="287"/>
                </a:lnTo>
                <a:lnTo>
                  <a:pt x="6521" y="260"/>
                </a:lnTo>
                <a:lnTo>
                  <a:pt x="6521" y="279"/>
                </a:lnTo>
                <a:lnTo>
                  <a:pt x="6521" y="269"/>
                </a:lnTo>
                <a:lnTo>
                  <a:pt x="6522" y="266"/>
                </a:lnTo>
                <a:lnTo>
                  <a:pt x="6522" y="288"/>
                </a:lnTo>
                <a:lnTo>
                  <a:pt x="6522" y="280"/>
                </a:lnTo>
                <a:lnTo>
                  <a:pt x="6522" y="278"/>
                </a:lnTo>
                <a:lnTo>
                  <a:pt x="6523" y="274"/>
                </a:lnTo>
                <a:lnTo>
                  <a:pt x="6523" y="254"/>
                </a:lnTo>
                <a:lnTo>
                  <a:pt x="6524" y="249"/>
                </a:lnTo>
                <a:lnTo>
                  <a:pt x="6524" y="238"/>
                </a:lnTo>
                <a:lnTo>
                  <a:pt x="6524" y="238"/>
                </a:lnTo>
                <a:lnTo>
                  <a:pt x="6524" y="231"/>
                </a:lnTo>
                <a:lnTo>
                  <a:pt x="6525" y="249"/>
                </a:lnTo>
                <a:lnTo>
                  <a:pt x="6525" y="241"/>
                </a:lnTo>
                <a:lnTo>
                  <a:pt x="6525" y="247"/>
                </a:lnTo>
                <a:lnTo>
                  <a:pt x="6525" y="228"/>
                </a:lnTo>
                <a:lnTo>
                  <a:pt x="6526" y="238"/>
                </a:lnTo>
                <a:lnTo>
                  <a:pt x="6526" y="261"/>
                </a:lnTo>
                <a:lnTo>
                  <a:pt x="6527" y="258"/>
                </a:lnTo>
                <a:lnTo>
                  <a:pt x="6527" y="246"/>
                </a:lnTo>
                <a:lnTo>
                  <a:pt x="6527" y="248"/>
                </a:lnTo>
                <a:lnTo>
                  <a:pt x="6528" y="238"/>
                </a:lnTo>
                <a:lnTo>
                  <a:pt x="6528" y="235"/>
                </a:lnTo>
                <a:lnTo>
                  <a:pt x="6528" y="228"/>
                </a:lnTo>
                <a:lnTo>
                  <a:pt x="6528" y="244"/>
                </a:lnTo>
                <a:lnTo>
                  <a:pt x="6529" y="255"/>
                </a:lnTo>
                <a:lnTo>
                  <a:pt x="6529" y="262"/>
                </a:lnTo>
                <a:lnTo>
                  <a:pt x="6529" y="261"/>
                </a:lnTo>
                <a:lnTo>
                  <a:pt x="6529" y="290"/>
                </a:lnTo>
                <a:lnTo>
                  <a:pt x="6530" y="295"/>
                </a:lnTo>
                <a:lnTo>
                  <a:pt x="6530" y="281"/>
                </a:lnTo>
                <a:lnTo>
                  <a:pt x="6531" y="281"/>
                </a:lnTo>
                <a:lnTo>
                  <a:pt x="6531" y="290"/>
                </a:lnTo>
                <a:lnTo>
                  <a:pt x="6531" y="290"/>
                </a:lnTo>
                <a:lnTo>
                  <a:pt x="6531" y="270"/>
                </a:lnTo>
                <a:lnTo>
                  <a:pt x="6532" y="269"/>
                </a:lnTo>
                <a:lnTo>
                  <a:pt x="6532" y="272"/>
                </a:lnTo>
                <a:lnTo>
                  <a:pt x="6532" y="267"/>
                </a:lnTo>
                <a:lnTo>
                  <a:pt x="6533" y="249"/>
                </a:lnTo>
                <a:lnTo>
                  <a:pt x="6533" y="266"/>
                </a:lnTo>
                <a:lnTo>
                  <a:pt x="6533" y="265"/>
                </a:lnTo>
                <a:lnTo>
                  <a:pt x="6533" y="266"/>
                </a:lnTo>
                <a:lnTo>
                  <a:pt x="6534" y="272"/>
                </a:lnTo>
                <a:lnTo>
                  <a:pt x="6534" y="274"/>
                </a:lnTo>
                <a:lnTo>
                  <a:pt x="6535" y="269"/>
                </a:lnTo>
                <a:lnTo>
                  <a:pt x="6535" y="272"/>
                </a:lnTo>
                <a:lnTo>
                  <a:pt x="6535" y="274"/>
                </a:lnTo>
                <a:lnTo>
                  <a:pt x="6535" y="269"/>
                </a:lnTo>
                <a:lnTo>
                  <a:pt x="6536" y="271"/>
                </a:lnTo>
                <a:lnTo>
                  <a:pt x="6536" y="272"/>
                </a:lnTo>
                <a:lnTo>
                  <a:pt x="6536" y="258"/>
                </a:lnTo>
                <a:lnTo>
                  <a:pt x="6537" y="239"/>
                </a:lnTo>
                <a:lnTo>
                  <a:pt x="6537" y="224"/>
                </a:lnTo>
                <a:lnTo>
                  <a:pt x="6537" y="217"/>
                </a:lnTo>
                <a:lnTo>
                  <a:pt x="6538" y="245"/>
                </a:lnTo>
                <a:lnTo>
                  <a:pt x="6538" y="253"/>
                </a:lnTo>
                <a:lnTo>
                  <a:pt x="6538" y="252"/>
                </a:lnTo>
                <a:lnTo>
                  <a:pt x="6539" y="238"/>
                </a:lnTo>
                <a:lnTo>
                  <a:pt x="6539" y="218"/>
                </a:lnTo>
                <a:lnTo>
                  <a:pt x="6539" y="201"/>
                </a:lnTo>
                <a:lnTo>
                  <a:pt x="6539" y="203"/>
                </a:lnTo>
                <a:lnTo>
                  <a:pt x="6540" y="238"/>
                </a:lnTo>
                <a:lnTo>
                  <a:pt x="6540" y="251"/>
                </a:lnTo>
                <a:lnTo>
                  <a:pt x="6540" y="270"/>
                </a:lnTo>
                <a:lnTo>
                  <a:pt x="6540" y="265"/>
                </a:lnTo>
                <a:lnTo>
                  <a:pt x="6541" y="254"/>
                </a:lnTo>
                <a:lnTo>
                  <a:pt x="6541" y="257"/>
                </a:lnTo>
                <a:lnTo>
                  <a:pt x="6542" y="267"/>
                </a:lnTo>
                <a:lnTo>
                  <a:pt x="6542" y="279"/>
                </a:lnTo>
                <a:lnTo>
                  <a:pt x="6542" y="302"/>
                </a:lnTo>
                <a:lnTo>
                  <a:pt x="6542" y="295"/>
                </a:lnTo>
                <a:lnTo>
                  <a:pt x="6543" y="305"/>
                </a:lnTo>
                <a:lnTo>
                  <a:pt x="6543" y="288"/>
                </a:lnTo>
                <a:lnTo>
                  <a:pt x="6543" y="291"/>
                </a:lnTo>
                <a:lnTo>
                  <a:pt x="6544" y="281"/>
                </a:lnTo>
                <a:lnTo>
                  <a:pt x="6544" y="291"/>
                </a:lnTo>
                <a:lnTo>
                  <a:pt x="6544" y="278"/>
                </a:lnTo>
                <a:lnTo>
                  <a:pt x="6545" y="291"/>
                </a:lnTo>
                <a:lnTo>
                  <a:pt x="6545" y="292"/>
                </a:lnTo>
                <a:lnTo>
                  <a:pt x="6545" y="287"/>
                </a:lnTo>
                <a:lnTo>
                  <a:pt x="6546" y="320"/>
                </a:lnTo>
                <a:lnTo>
                  <a:pt x="6546" y="311"/>
                </a:lnTo>
                <a:lnTo>
                  <a:pt x="6546" y="261"/>
                </a:lnTo>
                <a:lnTo>
                  <a:pt x="6546" y="266"/>
                </a:lnTo>
                <a:lnTo>
                  <a:pt x="6547" y="262"/>
                </a:lnTo>
                <a:lnTo>
                  <a:pt x="6547" y="263"/>
                </a:lnTo>
                <a:lnTo>
                  <a:pt x="6547" y="225"/>
                </a:lnTo>
                <a:lnTo>
                  <a:pt x="6548" y="199"/>
                </a:lnTo>
                <a:lnTo>
                  <a:pt x="6548" y="182"/>
                </a:lnTo>
                <a:lnTo>
                  <a:pt x="6548" y="191"/>
                </a:lnTo>
                <a:lnTo>
                  <a:pt x="6549" y="200"/>
                </a:lnTo>
                <a:lnTo>
                  <a:pt x="6549" y="198"/>
                </a:lnTo>
                <a:lnTo>
                  <a:pt x="6549" y="192"/>
                </a:lnTo>
                <a:lnTo>
                  <a:pt x="6550" y="186"/>
                </a:lnTo>
                <a:lnTo>
                  <a:pt x="6550" y="192"/>
                </a:lnTo>
                <a:lnTo>
                  <a:pt x="6550" y="183"/>
                </a:lnTo>
                <a:lnTo>
                  <a:pt x="6550" y="183"/>
                </a:lnTo>
                <a:lnTo>
                  <a:pt x="6551" y="169"/>
                </a:lnTo>
                <a:lnTo>
                  <a:pt x="6551" y="171"/>
                </a:lnTo>
                <a:lnTo>
                  <a:pt x="6551" y="173"/>
                </a:lnTo>
                <a:lnTo>
                  <a:pt x="6552" y="166"/>
                </a:lnTo>
                <a:lnTo>
                  <a:pt x="6552" y="149"/>
                </a:lnTo>
                <a:lnTo>
                  <a:pt x="6552" y="152"/>
                </a:lnTo>
                <a:lnTo>
                  <a:pt x="6553" y="171"/>
                </a:lnTo>
                <a:lnTo>
                  <a:pt x="6553" y="144"/>
                </a:lnTo>
                <a:lnTo>
                  <a:pt x="6553" y="145"/>
                </a:lnTo>
                <a:lnTo>
                  <a:pt x="6554" y="136"/>
                </a:lnTo>
                <a:lnTo>
                  <a:pt x="6554" y="152"/>
                </a:lnTo>
                <a:lnTo>
                  <a:pt x="6554" y="150"/>
                </a:lnTo>
                <a:lnTo>
                  <a:pt x="6554" y="158"/>
                </a:lnTo>
                <a:lnTo>
                  <a:pt x="6555" y="185"/>
                </a:lnTo>
                <a:lnTo>
                  <a:pt x="6555" y="283"/>
                </a:lnTo>
                <a:lnTo>
                  <a:pt x="6556" y="319"/>
                </a:lnTo>
                <a:lnTo>
                  <a:pt x="6556" y="327"/>
                </a:lnTo>
                <a:lnTo>
                  <a:pt x="6556" y="289"/>
                </a:lnTo>
                <a:lnTo>
                  <a:pt x="6556" y="293"/>
                </a:lnTo>
                <a:lnTo>
                  <a:pt x="6557" y="314"/>
                </a:lnTo>
                <a:lnTo>
                  <a:pt x="6557" y="296"/>
                </a:lnTo>
                <a:lnTo>
                  <a:pt x="6557" y="293"/>
                </a:lnTo>
                <a:lnTo>
                  <a:pt x="6557" y="299"/>
                </a:lnTo>
                <a:lnTo>
                  <a:pt x="6558" y="279"/>
                </a:lnTo>
                <a:lnTo>
                  <a:pt x="6558" y="266"/>
                </a:lnTo>
                <a:lnTo>
                  <a:pt x="6558" y="276"/>
                </a:lnTo>
                <a:lnTo>
                  <a:pt x="6559" y="251"/>
                </a:lnTo>
                <a:lnTo>
                  <a:pt x="6559" y="250"/>
                </a:lnTo>
                <a:lnTo>
                  <a:pt x="6559" y="242"/>
                </a:lnTo>
                <a:lnTo>
                  <a:pt x="6560" y="233"/>
                </a:lnTo>
                <a:lnTo>
                  <a:pt x="6560" y="213"/>
                </a:lnTo>
                <a:lnTo>
                  <a:pt x="6560" y="177"/>
                </a:lnTo>
                <a:lnTo>
                  <a:pt x="6561" y="172"/>
                </a:lnTo>
                <a:lnTo>
                  <a:pt x="6561" y="164"/>
                </a:lnTo>
                <a:lnTo>
                  <a:pt x="6561" y="142"/>
                </a:lnTo>
                <a:lnTo>
                  <a:pt x="6561" y="143"/>
                </a:lnTo>
                <a:lnTo>
                  <a:pt x="6562" y="142"/>
                </a:lnTo>
                <a:lnTo>
                  <a:pt x="6562" y="145"/>
                </a:lnTo>
                <a:lnTo>
                  <a:pt x="6562" y="156"/>
                </a:lnTo>
                <a:lnTo>
                  <a:pt x="6563" y="147"/>
                </a:lnTo>
                <a:lnTo>
                  <a:pt x="6563" y="122"/>
                </a:lnTo>
                <a:lnTo>
                  <a:pt x="6563" y="155"/>
                </a:lnTo>
                <a:lnTo>
                  <a:pt x="6564" y="154"/>
                </a:lnTo>
                <a:lnTo>
                  <a:pt x="6564" y="145"/>
                </a:lnTo>
                <a:lnTo>
                  <a:pt x="6564" y="136"/>
                </a:lnTo>
                <a:lnTo>
                  <a:pt x="6565" y="139"/>
                </a:lnTo>
                <a:lnTo>
                  <a:pt x="6565" y="134"/>
                </a:lnTo>
                <a:lnTo>
                  <a:pt x="6565" y="130"/>
                </a:lnTo>
                <a:lnTo>
                  <a:pt x="6565" y="131"/>
                </a:lnTo>
                <a:lnTo>
                  <a:pt x="6566" y="133"/>
                </a:lnTo>
                <a:lnTo>
                  <a:pt x="6566" y="148"/>
                </a:lnTo>
                <a:lnTo>
                  <a:pt x="6567" y="153"/>
                </a:lnTo>
                <a:lnTo>
                  <a:pt x="6567" y="137"/>
                </a:lnTo>
                <a:lnTo>
                  <a:pt x="6567" y="149"/>
                </a:lnTo>
                <a:lnTo>
                  <a:pt x="6567" y="153"/>
                </a:lnTo>
                <a:lnTo>
                  <a:pt x="6568" y="172"/>
                </a:lnTo>
                <a:lnTo>
                  <a:pt x="6568" y="148"/>
                </a:lnTo>
                <a:lnTo>
                  <a:pt x="6568" y="142"/>
                </a:lnTo>
                <a:lnTo>
                  <a:pt x="6569" y="128"/>
                </a:lnTo>
                <a:lnTo>
                  <a:pt x="6569" y="135"/>
                </a:lnTo>
                <a:lnTo>
                  <a:pt x="6569" y="129"/>
                </a:lnTo>
                <a:lnTo>
                  <a:pt x="6569" y="122"/>
                </a:lnTo>
                <a:lnTo>
                  <a:pt x="6570" y="121"/>
                </a:lnTo>
                <a:lnTo>
                  <a:pt x="6570" y="132"/>
                </a:lnTo>
                <a:lnTo>
                  <a:pt x="6571" y="115"/>
                </a:lnTo>
                <a:lnTo>
                  <a:pt x="6571" y="123"/>
                </a:lnTo>
                <a:lnTo>
                  <a:pt x="6571" y="132"/>
                </a:lnTo>
                <a:lnTo>
                  <a:pt x="6571" y="172"/>
                </a:lnTo>
                <a:lnTo>
                  <a:pt x="6572" y="139"/>
                </a:lnTo>
                <a:lnTo>
                  <a:pt x="6572" y="108"/>
                </a:lnTo>
                <a:lnTo>
                  <a:pt x="6572" y="102"/>
                </a:lnTo>
                <a:lnTo>
                  <a:pt x="6572" y="106"/>
                </a:lnTo>
                <a:lnTo>
                  <a:pt x="6573" y="108"/>
                </a:lnTo>
                <a:lnTo>
                  <a:pt x="6573" y="123"/>
                </a:lnTo>
                <a:lnTo>
                  <a:pt x="6573" y="137"/>
                </a:lnTo>
                <a:lnTo>
                  <a:pt x="6574" y="111"/>
                </a:lnTo>
                <a:lnTo>
                  <a:pt x="6574" y="117"/>
                </a:lnTo>
                <a:lnTo>
                  <a:pt x="6574" y="130"/>
                </a:lnTo>
                <a:lnTo>
                  <a:pt x="6575" y="117"/>
                </a:lnTo>
                <a:lnTo>
                  <a:pt x="6575" y="111"/>
                </a:lnTo>
                <a:lnTo>
                  <a:pt x="6575" y="122"/>
                </a:lnTo>
                <a:lnTo>
                  <a:pt x="6576" y="132"/>
                </a:lnTo>
                <a:lnTo>
                  <a:pt x="6576" y="131"/>
                </a:lnTo>
                <a:lnTo>
                  <a:pt x="6576" y="138"/>
                </a:lnTo>
                <a:lnTo>
                  <a:pt x="6576" y="131"/>
                </a:lnTo>
                <a:lnTo>
                  <a:pt x="6577" y="141"/>
                </a:lnTo>
                <a:lnTo>
                  <a:pt x="6577" y="137"/>
                </a:lnTo>
                <a:lnTo>
                  <a:pt x="6578" y="115"/>
                </a:lnTo>
                <a:lnTo>
                  <a:pt x="6578" y="134"/>
                </a:lnTo>
                <a:lnTo>
                  <a:pt x="6578" y="136"/>
                </a:lnTo>
                <a:lnTo>
                  <a:pt x="6578" y="128"/>
                </a:lnTo>
                <a:lnTo>
                  <a:pt x="6579" y="135"/>
                </a:lnTo>
                <a:lnTo>
                  <a:pt x="6579" y="109"/>
                </a:lnTo>
                <a:lnTo>
                  <a:pt x="6579" y="146"/>
                </a:lnTo>
                <a:lnTo>
                  <a:pt x="6580" y="194"/>
                </a:lnTo>
                <a:lnTo>
                  <a:pt x="6580" y="196"/>
                </a:lnTo>
                <a:lnTo>
                  <a:pt x="6580" y="99"/>
                </a:lnTo>
                <a:lnTo>
                  <a:pt x="6580" y="88"/>
                </a:lnTo>
                <a:lnTo>
                  <a:pt x="6581" y="99"/>
                </a:lnTo>
                <a:lnTo>
                  <a:pt x="6581" y="83"/>
                </a:lnTo>
                <a:lnTo>
                  <a:pt x="6582" y="104"/>
                </a:lnTo>
                <a:lnTo>
                  <a:pt x="6582" y="92"/>
                </a:lnTo>
                <a:lnTo>
                  <a:pt x="6582" y="99"/>
                </a:lnTo>
                <a:lnTo>
                  <a:pt x="6582" y="104"/>
                </a:lnTo>
                <a:lnTo>
                  <a:pt x="6583" y="130"/>
                </a:lnTo>
                <a:lnTo>
                  <a:pt x="6583" y="145"/>
                </a:lnTo>
                <a:lnTo>
                  <a:pt x="6583" y="132"/>
                </a:lnTo>
                <a:lnTo>
                  <a:pt x="6583" y="125"/>
                </a:lnTo>
                <a:lnTo>
                  <a:pt x="6584" y="119"/>
                </a:lnTo>
                <a:lnTo>
                  <a:pt x="6584" y="129"/>
                </a:lnTo>
                <a:lnTo>
                  <a:pt x="6584" y="131"/>
                </a:lnTo>
                <a:lnTo>
                  <a:pt x="6585" y="112"/>
                </a:lnTo>
                <a:lnTo>
                  <a:pt x="6585" y="127"/>
                </a:lnTo>
                <a:lnTo>
                  <a:pt x="6585" y="129"/>
                </a:lnTo>
                <a:lnTo>
                  <a:pt x="6586" y="123"/>
                </a:lnTo>
                <a:lnTo>
                  <a:pt x="6586" y="132"/>
                </a:lnTo>
                <a:lnTo>
                  <a:pt x="6586" y="141"/>
                </a:lnTo>
                <a:lnTo>
                  <a:pt x="6587" y="144"/>
                </a:lnTo>
                <a:lnTo>
                  <a:pt x="6587" y="226"/>
                </a:lnTo>
                <a:lnTo>
                  <a:pt x="6587" y="340"/>
                </a:lnTo>
                <a:lnTo>
                  <a:pt x="6587" y="360"/>
                </a:lnTo>
                <a:lnTo>
                  <a:pt x="6588" y="377"/>
                </a:lnTo>
                <a:lnTo>
                  <a:pt x="6588" y="396"/>
                </a:lnTo>
                <a:lnTo>
                  <a:pt x="6589" y="416"/>
                </a:lnTo>
                <a:lnTo>
                  <a:pt x="6589" y="402"/>
                </a:lnTo>
                <a:lnTo>
                  <a:pt x="6589" y="404"/>
                </a:lnTo>
                <a:lnTo>
                  <a:pt x="6589" y="375"/>
                </a:lnTo>
                <a:lnTo>
                  <a:pt x="6590" y="352"/>
                </a:lnTo>
                <a:lnTo>
                  <a:pt x="6590" y="332"/>
                </a:lnTo>
                <a:lnTo>
                  <a:pt x="6590" y="305"/>
                </a:lnTo>
                <a:lnTo>
                  <a:pt x="6591" y="300"/>
                </a:lnTo>
                <a:lnTo>
                  <a:pt x="6591" y="267"/>
                </a:lnTo>
                <a:lnTo>
                  <a:pt x="6591" y="252"/>
                </a:lnTo>
                <a:lnTo>
                  <a:pt x="6591" y="230"/>
                </a:lnTo>
                <a:lnTo>
                  <a:pt x="6592" y="192"/>
                </a:lnTo>
                <a:lnTo>
                  <a:pt x="6592" y="191"/>
                </a:lnTo>
                <a:lnTo>
                  <a:pt x="6593" y="173"/>
                </a:lnTo>
                <a:lnTo>
                  <a:pt x="6593" y="143"/>
                </a:lnTo>
                <a:lnTo>
                  <a:pt x="6593" y="151"/>
                </a:lnTo>
                <a:lnTo>
                  <a:pt x="6593" y="153"/>
                </a:lnTo>
                <a:lnTo>
                  <a:pt x="6594" y="134"/>
                </a:lnTo>
                <a:lnTo>
                  <a:pt x="6594" y="157"/>
                </a:lnTo>
                <a:lnTo>
                  <a:pt x="6594" y="154"/>
                </a:lnTo>
                <a:lnTo>
                  <a:pt x="6595" y="137"/>
                </a:lnTo>
                <a:lnTo>
                  <a:pt x="6595" y="152"/>
                </a:lnTo>
                <a:lnTo>
                  <a:pt x="6595" y="129"/>
                </a:lnTo>
                <a:lnTo>
                  <a:pt x="6595" y="126"/>
                </a:lnTo>
                <a:lnTo>
                  <a:pt x="6596" y="125"/>
                </a:lnTo>
                <a:lnTo>
                  <a:pt x="6596" y="149"/>
                </a:lnTo>
                <a:lnTo>
                  <a:pt x="6597" y="142"/>
                </a:lnTo>
                <a:lnTo>
                  <a:pt x="6597" y="141"/>
                </a:lnTo>
                <a:lnTo>
                  <a:pt x="6597" y="139"/>
                </a:lnTo>
                <a:lnTo>
                  <a:pt x="6597" y="136"/>
                </a:lnTo>
                <a:lnTo>
                  <a:pt x="6598" y="137"/>
                </a:lnTo>
                <a:lnTo>
                  <a:pt x="6598" y="129"/>
                </a:lnTo>
                <a:lnTo>
                  <a:pt x="6598" y="141"/>
                </a:lnTo>
                <a:lnTo>
                  <a:pt x="6598" y="125"/>
                </a:lnTo>
                <a:lnTo>
                  <a:pt x="6599" y="145"/>
                </a:lnTo>
                <a:lnTo>
                  <a:pt x="6599" y="153"/>
                </a:lnTo>
                <a:lnTo>
                  <a:pt x="6600" y="141"/>
                </a:lnTo>
                <a:lnTo>
                  <a:pt x="6600" y="129"/>
                </a:lnTo>
                <a:lnTo>
                  <a:pt x="6600" y="140"/>
                </a:lnTo>
                <a:lnTo>
                  <a:pt x="6600" y="145"/>
                </a:lnTo>
                <a:lnTo>
                  <a:pt x="6601" y="141"/>
                </a:lnTo>
                <a:lnTo>
                  <a:pt x="6601" y="151"/>
                </a:lnTo>
                <a:lnTo>
                  <a:pt x="6601" y="145"/>
                </a:lnTo>
                <a:lnTo>
                  <a:pt x="6602" y="141"/>
                </a:lnTo>
                <a:lnTo>
                  <a:pt x="6602" y="145"/>
                </a:lnTo>
                <a:lnTo>
                  <a:pt x="6602" y="153"/>
                </a:lnTo>
                <a:lnTo>
                  <a:pt x="6602" y="148"/>
                </a:lnTo>
                <a:lnTo>
                  <a:pt x="6603" y="134"/>
                </a:lnTo>
                <a:lnTo>
                  <a:pt x="6603" y="145"/>
                </a:lnTo>
                <a:lnTo>
                  <a:pt x="6604" y="177"/>
                </a:lnTo>
                <a:lnTo>
                  <a:pt x="6604" y="212"/>
                </a:lnTo>
                <a:lnTo>
                  <a:pt x="6604" y="180"/>
                </a:lnTo>
                <a:lnTo>
                  <a:pt x="6604" y="124"/>
                </a:lnTo>
                <a:lnTo>
                  <a:pt x="6605" y="121"/>
                </a:lnTo>
                <a:lnTo>
                  <a:pt x="6605" y="123"/>
                </a:lnTo>
                <a:lnTo>
                  <a:pt x="6605" y="141"/>
                </a:lnTo>
                <a:lnTo>
                  <a:pt x="6606" y="135"/>
                </a:lnTo>
                <a:lnTo>
                  <a:pt x="6606" y="141"/>
                </a:lnTo>
                <a:lnTo>
                  <a:pt x="6606" y="112"/>
                </a:lnTo>
                <a:lnTo>
                  <a:pt x="6606" y="106"/>
                </a:lnTo>
                <a:lnTo>
                  <a:pt x="6607" y="112"/>
                </a:lnTo>
                <a:lnTo>
                  <a:pt x="6607" y="107"/>
                </a:lnTo>
                <a:lnTo>
                  <a:pt x="6608" y="114"/>
                </a:lnTo>
                <a:lnTo>
                  <a:pt x="6608" y="124"/>
                </a:lnTo>
                <a:lnTo>
                  <a:pt x="6608" y="97"/>
                </a:lnTo>
                <a:lnTo>
                  <a:pt x="6608" y="99"/>
                </a:lnTo>
                <a:lnTo>
                  <a:pt x="6609" y="101"/>
                </a:lnTo>
                <a:lnTo>
                  <a:pt x="6609" y="96"/>
                </a:lnTo>
                <a:lnTo>
                  <a:pt x="6609" y="93"/>
                </a:lnTo>
                <a:lnTo>
                  <a:pt x="6610" y="92"/>
                </a:lnTo>
                <a:lnTo>
                  <a:pt x="6610" y="104"/>
                </a:lnTo>
                <a:lnTo>
                  <a:pt x="6610" y="118"/>
                </a:lnTo>
                <a:lnTo>
                  <a:pt x="6611" y="111"/>
                </a:lnTo>
                <a:lnTo>
                  <a:pt x="6611" y="117"/>
                </a:lnTo>
                <a:lnTo>
                  <a:pt x="6611" y="114"/>
                </a:lnTo>
                <a:lnTo>
                  <a:pt x="6612" y="122"/>
                </a:lnTo>
                <a:lnTo>
                  <a:pt x="6612" y="156"/>
                </a:lnTo>
                <a:lnTo>
                  <a:pt x="6612" y="166"/>
                </a:lnTo>
                <a:lnTo>
                  <a:pt x="6612" y="175"/>
                </a:lnTo>
                <a:lnTo>
                  <a:pt x="6613" y="165"/>
                </a:lnTo>
                <a:lnTo>
                  <a:pt x="6613" y="107"/>
                </a:lnTo>
                <a:lnTo>
                  <a:pt x="6613" y="88"/>
                </a:lnTo>
                <a:lnTo>
                  <a:pt x="6613" y="105"/>
                </a:lnTo>
                <a:lnTo>
                  <a:pt x="6614" y="89"/>
                </a:lnTo>
                <a:lnTo>
                  <a:pt x="6614" y="90"/>
                </a:lnTo>
                <a:lnTo>
                  <a:pt x="6615" y="95"/>
                </a:lnTo>
                <a:lnTo>
                  <a:pt x="6615" y="78"/>
                </a:lnTo>
                <a:lnTo>
                  <a:pt x="6615" y="97"/>
                </a:lnTo>
                <a:lnTo>
                  <a:pt x="6615" y="86"/>
                </a:lnTo>
                <a:lnTo>
                  <a:pt x="6616" y="79"/>
                </a:lnTo>
                <a:lnTo>
                  <a:pt x="6616" y="90"/>
                </a:lnTo>
                <a:lnTo>
                  <a:pt x="6616" y="82"/>
                </a:lnTo>
                <a:lnTo>
                  <a:pt x="6617" y="82"/>
                </a:lnTo>
                <a:lnTo>
                  <a:pt x="6617" y="82"/>
                </a:lnTo>
                <a:lnTo>
                  <a:pt x="6617" y="63"/>
                </a:lnTo>
                <a:lnTo>
                  <a:pt x="6618" y="81"/>
                </a:lnTo>
                <a:lnTo>
                  <a:pt x="6618" y="82"/>
                </a:lnTo>
                <a:lnTo>
                  <a:pt x="6618" y="82"/>
                </a:lnTo>
                <a:lnTo>
                  <a:pt x="6619" y="84"/>
                </a:lnTo>
                <a:lnTo>
                  <a:pt x="6619" y="86"/>
                </a:lnTo>
                <a:lnTo>
                  <a:pt x="6619" y="82"/>
                </a:lnTo>
                <a:lnTo>
                  <a:pt x="6619" y="98"/>
                </a:lnTo>
                <a:lnTo>
                  <a:pt x="6620" y="277"/>
                </a:lnTo>
                <a:lnTo>
                  <a:pt x="6620" y="349"/>
                </a:lnTo>
                <a:lnTo>
                  <a:pt x="6620" y="337"/>
                </a:lnTo>
                <a:lnTo>
                  <a:pt x="6621" y="289"/>
                </a:lnTo>
                <a:lnTo>
                  <a:pt x="6621" y="294"/>
                </a:lnTo>
                <a:lnTo>
                  <a:pt x="6621" y="323"/>
                </a:lnTo>
                <a:lnTo>
                  <a:pt x="6622" y="310"/>
                </a:lnTo>
                <a:lnTo>
                  <a:pt x="6622" y="285"/>
                </a:lnTo>
                <a:lnTo>
                  <a:pt x="6622" y="276"/>
                </a:lnTo>
                <a:lnTo>
                  <a:pt x="6623" y="259"/>
                </a:lnTo>
                <a:lnTo>
                  <a:pt x="6623" y="278"/>
                </a:lnTo>
                <a:lnTo>
                  <a:pt x="6623" y="272"/>
                </a:lnTo>
                <a:lnTo>
                  <a:pt x="6623" y="251"/>
                </a:lnTo>
                <a:lnTo>
                  <a:pt x="6624" y="240"/>
                </a:lnTo>
                <a:lnTo>
                  <a:pt x="6624" y="218"/>
                </a:lnTo>
                <a:lnTo>
                  <a:pt x="6624" y="228"/>
                </a:lnTo>
                <a:lnTo>
                  <a:pt x="6624" y="216"/>
                </a:lnTo>
                <a:lnTo>
                  <a:pt x="6625" y="175"/>
                </a:lnTo>
                <a:lnTo>
                  <a:pt x="6625" y="174"/>
                </a:lnTo>
                <a:lnTo>
                  <a:pt x="6626" y="151"/>
                </a:lnTo>
                <a:lnTo>
                  <a:pt x="6626" y="132"/>
                </a:lnTo>
                <a:lnTo>
                  <a:pt x="6626" y="137"/>
                </a:lnTo>
                <a:lnTo>
                  <a:pt x="6626" y="118"/>
                </a:lnTo>
                <a:lnTo>
                  <a:pt x="6627" y="113"/>
                </a:lnTo>
                <a:lnTo>
                  <a:pt x="6627" y="102"/>
                </a:lnTo>
                <a:lnTo>
                  <a:pt x="6627" y="101"/>
                </a:lnTo>
                <a:lnTo>
                  <a:pt x="6628" y="88"/>
                </a:lnTo>
                <a:lnTo>
                  <a:pt x="6628" y="114"/>
                </a:lnTo>
                <a:lnTo>
                  <a:pt x="6628" y="135"/>
                </a:lnTo>
                <a:lnTo>
                  <a:pt x="6629" y="154"/>
                </a:lnTo>
                <a:lnTo>
                  <a:pt x="6629" y="146"/>
                </a:lnTo>
                <a:lnTo>
                  <a:pt x="6629" y="84"/>
                </a:lnTo>
                <a:lnTo>
                  <a:pt x="6630" y="54"/>
                </a:lnTo>
                <a:lnTo>
                  <a:pt x="6630" y="61"/>
                </a:lnTo>
                <a:lnTo>
                  <a:pt x="6630" y="70"/>
                </a:lnTo>
                <a:lnTo>
                  <a:pt x="6630" y="52"/>
                </a:lnTo>
                <a:lnTo>
                  <a:pt x="6631" y="44"/>
                </a:lnTo>
                <a:lnTo>
                  <a:pt x="6631" y="52"/>
                </a:lnTo>
                <a:lnTo>
                  <a:pt x="6631" y="69"/>
                </a:lnTo>
                <a:lnTo>
                  <a:pt x="6632" y="76"/>
                </a:lnTo>
                <a:lnTo>
                  <a:pt x="6632" y="83"/>
                </a:lnTo>
                <a:lnTo>
                  <a:pt x="6632" y="84"/>
                </a:lnTo>
                <a:lnTo>
                  <a:pt x="6633" y="131"/>
                </a:lnTo>
                <a:lnTo>
                  <a:pt x="6633" y="178"/>
                </a:lnTo>
                <a:lnTo>
                  <a:pt x="6633" y="147"/>
                </a:lnTo>
                <a:lnTo>
                  <a:pt x="6634" y="76"/>
                </a:lnTo>
                <a:lnTo>
                  <a:pt x="6634" y="65"/>
                </a:lnTo>
                <a:lnTo>
                  <a:pt x="6634" y="71"/>
                </a:lnTo>
                <a:lnTo>
                  <a:pt x="6634" y="70"/>
                </a:lnTo>
                <a:lnTo>
                  <a:pt x="6635" y="74"/>
                </a:lnTo>
                <a:lnTo>
                  <a:pt x="6635" y="92"/>
                </a:lnTo>
                <a:lnTo>
                  <a:pt x="6635" y="91"/>
                </a:lnTo>
                <a:lnTo>
                  <a:pt x="6636" y="87"/>
                </a:lnTo>
                <a:lnTo>
                  <a:pt x="6636" y="129"/>
                </a:lnTo>
                <a:lnTo>
                  <a:pt x="6636" y="163"/>
                </a:lnTo>
                <a:lnTo>
                  <a:pt x="6637" y="173"/>
                </a:lnTo>
                <a:lnTo>
                  <a:pt x="6637" y="114"/>
                </a:lnTo>
                <a:lnTo>
                  <a:pt x="6637" y="80"/>
                </a:lnTo>
                <a:lnTo>
                  <a:pt x="6638" y="64"/>
                </a:lnTo>
                <a:lnTo>
                  <a:pt x="6638" y="65"/>
                </a:lnTo>
                <a:lnTo>
                  <a:pt x="6638" y="62"/>
                </a:lnTo>
                <a:lnTo>
                  <a:pt x="6638" y="61"/>
                </a:lnTo>
                <a:lnTo>
                  <a:pt x="6639" y="76"/>
                </a:lnTo>
                <a:lnTo>
                  <a:pt x="6639" y="92"/>
                </a:lnTo>
                <a:lnTo>
                  <a:pt x="6640" y="78"/>
                </a:lnTo>
                <a:lnTo>
                  <a:pt x="6640" y="80"/>
                </a:lnTo>
                <a:lnTo>
                  <a:pt x="6640" y="67"/>
                </a:lnTo>
                <a:lnTo>
                  <a:pt x="6640" y="61"/>
                </a:lnTo>
                <a:lnTo>
                  <a:pt x="6641" y="71"/>
                </a:lnTo>
                <a:lnTo>
                  <a:pt x="6641" y="59"/>
                </a:lnTo>
                <a:lnTo>
                  <a:pt x="6641" y="76"/>
                </a:lnTo>
                <a:lnTo>
                  <a:pt x="6641" y="66"/>
                </a:lnTo>
                <a:lnTo>
                  <a:pt x="6642" y="67"/>
                </a:lnTo>
                <a:lnTo>
                  <a:pt x="6642" y="75"/>
                </a:lnTo>
                <a:lnTo>
                  <a:pt x="6642" y="81"/>
                </a:lnTo>
                <a:lnTo>
                  <a:pt x="6643" y="84"/>
                </a:lnTo>
                <a:lnTo>
                  <a:pt x="6643" y="88"/>
                </a:lnTo>
                <a:lnTo>
                  <a:pt x="6643" y="90"/>
                </a:lnTo>
                <a:lnTo>
                  <a:pt x="6644" y="92"/>
                </a:lnTo>
                <a:lnTo>
                  <a:pt x="6644" y="100"/>
                </a:lnTo>
                <a:lnTo>
                  <a:pt x="6644" y="104"/>
                </a:lnTo>
                <a:lnTo>
                  <a:pt x="6645" y="161"/>
                </a:lnTo>
                <a:lnTo>
                  <a:pt x="6645" y="171"/>
                </a:lnTo>
                <a:lnTo>
                  <a:pt x="6645" y="114"/>
                </a:lnTo>
                <a:lnTo>
                  <a:pt x="6645" y="93"/>
                </a:lnTo>
                <a:lnTo>
                  <a:pt x="6646" y="94"/>
                </a:lnTo>
                <a:lnTo>
                  <a:pt x="6646" y="103"/>
                </a:lnTo>
                <a:lnTo>
                  <a:pt x="6646" y="88"/>
                </a:lnTo>
                <a:lnTo>
                  <a:pt x="6647" y="94"/>
                </a:lnTo>
                <a:lnTo>
                  <a:pt x="6647" y="104"/>
                </a:lnTo>
                <a:lnTo>
                  <a:pt x="6647" y="104"/>
                </a:lnTo>
                <a:lnTo>
                  <a:pt x="6648" y="94"/>
                </a:lnTo>
                <a:lnTo>
                  <a:pt x="6648" y="105"/>
                </a:lnTo>
                <a:lnTo>
                  <a:pt x="6648" y="105"/>
                </a:lnTo>
                <a:lnTo>
                  <a:pt x="6649" y="106"/>
                </a:lnTo>
                <a:lnTo>
                  <a:pt x="6649" y="107"/>
                </a:lnTo>
                <a:lnTo>
                  <a:pt x="6649" y="101"/>
                </a:lnTo>
                <a:lnTo>
                  <a:pt x="6649" y="99"/>
                </a:lnTo>
                <a:lnTo>
                  <a:pt x="6650" y="96"/>
                </a:lnTo>
                <a:lnTo>
                  <a:pt x="6650" y="75"/>
                </a:lnTo>
                <a:lnTo>
                  <a:pt x="6651" y="100"/>
                </a:lnTo>
                <a:lnTo>
                  <a:pt x="6651" y="84"/>
                </a:lnTo>
                <a:lnTo>
                  <a:pt x="6651" y="74"/>
                </a:lnTo>
                <a:lnTo>
                  <a:pt x="6651" y="96"/>
                </a:lnTo>
                <a:lnTo>
                  <a:pt x="6652" y="97"/>
                </a:lnTo>
                <a:lnTo>
                  <a:pt x="6652" y="141"/>
                </a:lnTo>
                <a:lnTo>
                  <a:pt x="6652" y="253"/>
                </a:lnTo>
                <a:lnTo>
                  <a:pt x="6653" y="276"/>
                </a:lnTo>
                <a:lnTo>
                  <a:pt x="6653" y="302"/>
                </a:lnTo>
                <a:lnTo>
                  <a:pt x="6653" y="341"/>
                </a:lnTo>
                <a:lnTo>
                  <a:pt x="6653" y="324"/>
                </a:lnTo>
                <a:lnTo>
                  <a:pt x="6654" y="316"/>
                </a:lnTo>
                <a:lnTo>
                  <a:pt x="6654" y="318"/>
                </a:lnTo>
                <a:lnTo>
                  <a:pt x="6655" y="297"/>
                </a:lnTo>
                <a:lnTo>
                  <a:pt x="6655" y="290"/>
                </a:lnTo>
                <a:lnTo>
                  <a:pt x="6655" y="268"/>
                </a:lnTo>
                <a:lnTo>
                  <a:pt x="6655" y="275"/>
                </a:lnTo>
                <a:lnTo>
                  <a:pt x="6656" y="251"/>
                </a:lnTo>
                <a:lnTo>
                  <a:pt x="6656" y="240"/>
                </a:lnTo>
                <a:lnTo>
                  <a:pt x="6656" y="215"/>
                </a:lnTo>
                <a:lnTo>
                  <a:pt x="6656" y="191"/>
                </a:lnTo>
                <a:lnTo>
                  <a:pt x="6657" y="183"/>
                </a:lnTo>
                <a:lnTo>
                  <a:pt x="6657" y="180"/>
                </a:lnTo>
                <a:lnTo>
                  <a:pt x="6657" y="194"/>
                </a:lnTo>
                <a:lnTo>
                  <a:pt x="6658" y="178"/>
                </a:lnTo>
                <a:lnTo>
                  <a:pt x="6658" y="196"/>
                </a:lnTo>
                <a:lnTo>
                  <a:pt x="6658" y="194"/>
                </a:lnTo>
                <a:lnTo>
                  <a:pt x="6659" y="211"/>
                </a:lnTo>
                <a:lnTo>
                  <a:pt x="6659" y="178"/>
                </a:lnTo>
                <a:lnTo>
                  <a:pt x="6659" y="139"/>
                </a:lnTo>
                <a:lnTo>
                  <a:pt x="6660" y="260"/>
                </a:lnTo>
                <a:lnTo>
                  <a:pt x="6660" y="331"/>
                </a:lnTo>
                <a:lnTo>
                  <a:pt x="6660" y="319"/>
                </a:lnTo>
                <a:lnTo>
                  <a:pt x="6660" y="318"/>
                </a:lnTo>
                <a:lnTo>
                  <a:pt x="6661" y="319"/>
                </a:lnTo>
                <a:lnTo>
                  <a:pt x="6661" y="319"/>
                </a:lnTo>
                <a:lnTo>
                  <a:pt x="6662" y="297"/>
                </a:lnTo>
                <a:lnTo>
                  <a:pt x="6662" y="272"/>
                </a:lnTo>
                <a:lnTo>
                  <a:pt x="6662" y="247"/>
                </a:lnTo>
                <a:lnTo>
                  <a:pt x="6662" y="241"/>
                </a:lnTo>
                <a:lnTo>
                  <a:pt x="6663" y="251"/>
                </a:lnTo>
                <a:lnTo>
                  <a:pt x="6663" y="257"/>
                </a:lnTo>
                <a:lnTo>
                  <a:pt x="6663" y="248"/>
                </a:lnTo>
                <a:lnTo>
                  <a:pt x="6664" y="231"/>
                </a:lnTo>
                <a:lnTo>
                  <a:pt x="6664" y="210"/>
                </a:lnTo>
                <a:lnTo>
                  <a:pt x="6664" y="209"/>
                </a:lnTo>
                <a:lnTo>
                  <a:pt x="6664" y="223"/>
                </a:lnTo>
                <a:lnTo>
                  <a:pt x="6665" y="215"/>
                </a:lnTo>
                <a:lnTo>
                  <a:pt x="6665" y="210"/>
                </a:lnTo>
                <a:lnTo>
                  <a:pt x="6666" y="207"/>
                </a:lnTo>
                <a:lnTo>
                  <a:pt x="6666" y="211"/>
                </a:lnTo>
                <a:lnTo>
                  <a:pt x="6666" y="221"/>
                </a:lnTo>
                <a:lnTo>
                  <a:pt x="6666" y="204"/>
                </a:lnTo>
                <a:lnTo>
                  <a:pt x="6667" y="222"/>
                </a:lnTo>
                <a:lnTo>
                  <a:pt x="6667" y="254"/>
                </a:lnTo>
                <a:lnTo>
                  <a:pt x="6667" y="253"/>
                </a:lnTo>
                <a:lnTo>
                  <a:pt x="6667" y="256"/>
                </a:lnTo>
                <a:lnTo>
                  <a:pt x="6668" y="249"/>
                </a:lnTo>
                <a:lnTo>
                  <a:pt x="6668" y="189"/>
                </a:lnTo>
                <a:lnTo>
                  <a:pt x="6668" y="166"/>
                </a:lnTo>
                <a:lnTo>
                  <a:pt x="6669" y="197"/>
                </a:lnTo>
                <a:lnTo>
                  <a:pt x="6669" y="203"/>
                </a:lnTo>
                <a:lnTo>
                  <a:pt x="6669" y="237"/>
                </a:lnTo>
                <a:lnTo>
                  <a:pt x="6670" y="262"/>
                </a:lnTo>
                <a:lnTo>
                  <a:pt x="6670" y="266"/>
                </a:lnTo>
                <a:lnTo>
                  <a:pt x="6670" y="283"/>
                </a:lnTo>
                <a:lnTo>
                  <a:pt x="6671" y="283"/>
                </a:lnTo>
                <a:lnTo>
                  <a:pt x="6671" y="268"/>
                </a:lnTo>
                <a:lnTo>
                  <a:pt x="6671" y="271"/>
                </a:lnTo>
                <a:lnTo>
                  <a:pt x="6671" y="250"/>
                </a:lnTo>
                <a:lnTo>
                  <a:pt x="6672" y="255"/>
                </a:lnTo>
                <a:lnTo>
                  <a:pt x="6672" y="288"/>
                </a:lnTo>
                <a:lnTo>
                  <a:pt x="6673" y="285"/>
                </a:lnTo>
                <a:lnTo>
                  <a:pt x="6673" y="291"/>
                </a:lnTo>
                <a:lnTo>
                  <a:pt x="6673" y="327"/>
                </a:lnTo>
                <a:lnTo>
                  <a:pt x="6673" y="306"/>
                </a:lnTo>
                <a:lnTo>
                  <a:pt x="6674" y="312"/>
                </a:lnTo>
                <a:lnTo>
                  <a:pt x="6674" y="317"/>
                </a:lnTo>
                <a:lnTo>
                  <a:pt x="6674" y="299"/>
                </a:lnTo>
                <a:lnTo>
                  <a:pt x="6675" y="309"/>
                </a:lnTo>
                <a:lnTo>
                  <a:pt x="6675" y="319"/>
                </a:lnTo>
                <a:lnTo>
                  <a:pt x="6675" y="335"/>
                </a:lnTo>
                <a:lnTo>
                  <a:pt x="6675" y="314"/>
                </a:lnTo>
                <a:lnTo>
                  <a:pt x="6676" y="331"/>
                </a:lnTo>
                <a:lnTo>
                  <a:pt x="6676" y="357"/>
                </a:lnTo>
                <a:lnTo>
                  <a:pt x="6677" y="380"/>
                </a:lnTo>
                <a:lnTo>
                  <a:pt x="6677" y="339"/>
                </a:lnTo>
                <a:lnTo>
                  <a:pt x="6677" y="302"/>
                </a:lnTo>
                <a:lnTo>
                  <a:pt x="6677" y="256"/>
                </a:lnTo>
                <a:lnTo>
                  <a:pt x="6678" y="206"/>
                </a:lnTo>
                <a:lnTo>
                  <a:pt x="6678" y="210"/>
                </a:lnTo>
                <a:lnTo>
                  <a:pt x="6678" y="187"/>
                </a:lnTo>
                <a:lnTo>
                  <a:pt x="6679" y="183"/>
                </a:lnTo>
                <a:lnTo>
                  <a:pt x="6679" y="188"/>
                </a:lnTo>
                <a:lnTo>
                  <a:pt x="6679" y="200"/>
                </a:lnTo>
                <a:lnTo>
                  <a:pt x="6679" y="210"/>
                </a:lnTo>
                <a:lnTo>
                  <a:pt x="6680" y="224"/>
                </a:lnTo>
                <a:lnTo>
                  <a:pt x="6680" y="213"/>
                </a:lnTo>
                <a:lnTo>
                  <a:pt x="6681" y="208"/>
                </a:lnTo>
                <a:lnTo>
                  <a:pt x="6681" y="200"/>
                </a:lnTo>
                <a:lnTo>
                  <a:pt x="6681" y="205"/>
                </a:lnTo>
                <a:lnTo>
                  <a:pt x="6681" y="187"/>
                </a:lnTo>
                <a:lnTo>
                  <a:pt x="6682" y="180"/>
                </a:lnTo>
                <a:lnTo>
                  <a:pt x="6682" y="157"/>
                </a:lnTo>
                <a:lnTo>
                  <a:pt x="6682" y="138"/>
                </a:lnTo>
                <a:lnTo>
                  <a:pt x="6682" y="137"/>
                </a:lnTo>
                <a:lnTo>
                  <a:pt x="6683" y="119"/>
                </a:lnTo>
                <a:lnTo>
                  <a:pt x="6683" y="131"/>
                </a:lnTo>
                <a:lnTo>
                  <a:pt x="6684" y="119"/>
                </a:lnTo>
                <a:lnTo>
                  <a:pt x="6684" y="105"/>
                </a:lnTo>
                <a:lnTo>
                  <a:pt x="6684" y="47"/>
                </a:lnTo>
                <a:lnTo>
                  <a:pt x="6684" y="304"/>
                </a:lnTo>
                <a:lnTo>
                  <a:pt x="6685" y="374"/>
                </a:lnTo>
                <a:lnTo>
                  <a:pt x="6685" y="406"/>
                </a:lnTo>
                <a:lnTo>
                  <a:pt x="6685" y="339"/>
                </a:lnTo>
                <a:lnTo>
                  <a:pt x="6686" y="322"/>
                </a:lnTo>
                <a:lnTo>
                  <a:pt x="6686" y="305"/>
                </a:lnTo>
                <a:lnTo>
                  <a:pt x="6686" y="287"/>
                </a:lnTo>
                <a:lnTo>
                  <a:pt x="6686" y="289"/>
                </a:lnTo>
                <a:lnTo>
                  <a:pt x="6687" y="291"/>
                </a:lnTo>
                <a:lnTo>
                  <a:pt x="6687" y="272"/>
                </a:lnTo>
                <a:lnTo>
                  <a:pt x="6688" y="269"/>
                </a:lnTo>
                <a:lnTo>
                  <a:pt x="6688" y="283"/>
                </a:lnTo>
                <a:lnTo>
                  <a:pt x="6688" y="266"/>
                </a:lnTo>
                <a:lnTo>
                  <a:pt x="6688" y="269"/>
                </a:lnTo>
                <a:lnTo>
                  <a:pt x="6689" y="261"/>
                </a:lnTo>
                <a:lnTo>
                  <a:pt x="6689" y="246"/>
                </a:lnTo>
                <a:lnTo>
                  <a:pt x="6689" y="220"/>
                </a:lnTo>
                <a:lnTo>
                  <a:pt x="6690" y="193"/>
                </a:lnTo>
                <a:lnTo>
                  <a:pt x="6690" y="172"/>
                </a:lnTo>
                <a:lnTo>
                  <a:pt x="6690" y="153"/>
                </a:lnTo>
                <a:lnTo>
                  <a:pt x="6691" y="138"/>
                </a:lnTo>
                <a:lnTo>
                  <a:pt x="6691" y="143"/>
                </a:lnTo>
                <a:lnTo>
                  <a:pt x="6691" y="126"/>
                </a:lnTo>
                <a:lnTo>
                  <a:pt x="6692" y="112"/>
                </a:lnTo>
                <a:lnTo>
                  <a:pt x="6692" y="107"/>
                </a:lnTo>
                <a:lnTo>
                  <a:pt x="6692" y="94"/>
                </a:lnTo>
                <a:lnTo>
                  <a:pt x="6692" y="126"/>
                </a:lnTo>
                <a:lnTo>
                  <a:pt x="6693" y="155"/>
                </a:lnTo>
                <a:lnTo>
                  <a:pt x="6693" y="156"/>
                </a:lnTo>
                <a:lnTo>
                  <a:pt x="6693" y="159"/>
                </a:lnTo>
                <a:lnTo>
                  <a:pt x="6694" y="107"/>
                </a:lnTo>
                <a:lnTo>
                  <a:pt x="6694" y="84"/>
                </a:lnTo>
                <a:lnTo>
                  <a:pt x="6694" y="76"/>
                </a:lnTo>
                <a:lnTo>
                  <a:pt x="6695" y="76"/>
                </a:lnTo>
                <a:lnTo>
                  <a:pt x="6695" y="80"/>
                </a:lnTo>
                <a:lnTo>
                  <a:pt x="6695" y="75"/>
                </a:lnTo>
                <a:lnTo>
                  <a:pt x="6696" y="74"/>
                </a:lnTo>
                <a:lnTo>
                  <a:pt x="6696" y="63"/>
                </a:lnTo>
                <a:lnTo>
                  <a:pt x="6696" y="78"/>
                </a:lnTo>
                <a:lnTo>
                  <a:pt x="6696" y="80"/>
                </a:lnTo>
                <a:lnTo>
                  <a:pt x="6697" y="89"/>
                </a:lnTo>
                <a:lnTo>
                  <a:pt x="6697" y="163"/>
                </a:lnTo>
                <a:lnTo>
                  <a:pt x="6697" y="177"/>
                </a:lnTo>
                <a:lnTo>
                  <a:pt x="6697" y="89"/>
                </a:lnTo>
                <a:lnTo>
                  <a:pt x="6698" y="77"/>
                </a:lnTo>
                <a:lnTo>
                  <a:pt x="6698" y="82"/>
                </a:lnTo>
                <a:lnTo>
                  <a:pt x="6699" y="63"/>
                </a:lnTo>
                <a:lnTo>
                  <a:pt x="6699" y="82"/>
                </a:lnTo>
                <a:lnTo>
                  <a:pt x="6699" y="80"/>
                </a:lnTo>
                <a:lnTo>
                  <a:pt x="6699" y="81"/>
                </a:lnTo>
                <a:lnTo>
                  <a:pt x="6700" y="78"/>
                </a:lnTo>
                <a:lnTo>
                  <a:pt x="6700" y="91"/>
                </a:lnTo>
                <a:lnTo>
                  <a:pt x="6700" y="134"/>
                </a:lnTo>
                <a:lnTo>
                  <a:pt x="6701" y="188"/>
                </a:lnTo>
                <a:lnTo>
                  <a:pt x="6701" y="134"/>
                </a:lnTo>
                <a:lnTo>
                  <a:pt x="6701" y="118"/>
                </a:lnTo>
                <a:lnTo>
                  <a:pt x="6702" y="97"/>
                </a:lnTo>
                <a:lnTo>
                  <a:pt x="6702" y="111"/>
                </a:lnTo>
                <a:lnTo>
                  <a:pt x="6702" y="107"/>
                </a:lnTo>
                <a:lnTo>
                  <a:pt x="6703" y="101"/>
                </a:lnTo>
                <a:lnTo>
                  <a:pt x="6703" y="82"/>
                </a:lnTo>
                <a:lnTo>
                  <a:pt x="6703" y="88"/>
                </a:lnTo>
                <a:lnTo>
                  <a:pt x="6703" y="76"/>
                </a:lnTo>
                <a:lnTo>
                  <a:pt x="6704" y="73"/>
                </a:lnTo>
                <a:lnTo>
                  <a:pt x="6704" y="81"/>
                </a:lnTo>
                <a:lnTo>
                  <a:pt x="6704" y="86"/>
                </a:lnTo>
                <a:lnTo>
                  <a:pt x="6705" y="70"/>
                </a:lnTo>
                <a:lnTo>
                  <a:pt x="6705" y="73"/>
                </a:lnTo>
                <a:lnTo>
                  <a:pt x="6705" y="60"/>
                </a:lnTo>
                <a:lnTo>
                  <a:pt x="6706" y="50"/>
                </a:lnTo>
                <a:lnTo>
                  <a:pt x="6706" y="63"/>
                </a:lnTo>
                <a:lnTo>
                  <a:pt x="6706" y="54"/>
                </a:lnTo>
                <a:lnTo>
                  <a:pt x="6707" y="70"/>
                </a:lnTo>
                <a:lnTo>
                  <a:pt x="6707" y="53"/>
                </a:lnTo>
                <a:lnTo>
                  <a:pt x="6707" y="56"/>
                </a:lnTo>
                <a:lnTo>
                  <a:pt x="6707" y="55"/>
                </a:lnTo>
                <a:lnTo>
                  <a:pt x="6708" y="64"/>
                </a:lnTo>
                <a:lnTo>
                  <a:pt x="6708" y="76"/>
                </a:lnTo>
                <a:lnTo>
                  <a:pt x="6708" y="73"/>
                </a:lnTo>
                <a:lnTo>
                  <a:pt x="6708" y="113"/>
                </a:lnTo>
                <a:lnTo>
                  <a:pt x="6709" y="187"/>
                </a:lnTo>
                <a:lnTo>
                  <a:pt x="6709" y="163"/>
                </a:lnTo>
                <a:lnTo>
                  <a:pt x="6710" y="93"/>
                </a:lnTo>
                <a:lnTo>
                  <a:pt x="6710" y="83"/>
                </a:lnTo>
                <a:lnTo>
                  <a:pt x="6710" y="104"/>
                </a:lnTo>
                <a:lnTo>
                  <a:pt x="6710" y="98"/>
                </a:lnTo>
                <a:lnTo>
                  <a:pt x="6711" y="109"/>
                </a:lnTo>
                <a:lnTo>
                  <a:pt x="6711" y="101"/>
                </a:lnTo>
                <a:lnTo>
                  <a:pt x="6711" y="94"/>
                </a:lnTo>
                <a:lnTo>
                  <a:pt x="6712" y="75"/>
                </a:lnTo>
                <a:lnTo>
                  <a:pt x="6712" y="81"/>
                </a:lnTo>
                <a:lnTo>
                  <a:pt x="6713" y="95"/>
                </a:lnTo>
                <a:lnTo>
                  <a:pt x="6713" y="87"/>
                </a:lnTo>
                <a:lnTo>
                  <a:pt x="6713" y="98"/>
                </a:lnTo>
                <a:lnTo>
                  <a:pt x="6713" y="91"/>
                </a:lnTo>
                <a:lnTo>
                  <a:pt x="6714" y="86"/>
                </a:lnTo>
                <a:lnTo>
                  <a:pt x="6714" y="82"/>
                </a:lnTo>
                <a:lnTo>
                  <a:pt x="6714" y="89"/>
                </a:lnTo>
                <a:lnTo>
                  <a:pt x="6714" y="93"/>
                </a:lnTo>
                <a:lnTo>
                  <a:pt x="6715" y="83"/>
                </a:lnTo>
                <a:lnTo>
                  <a:pt x="6715" y="97"/>
                </a:lnTo>
                <a:lnTo>
                  <a:pt x="6715" y="108"/>
                </a:lnTo>
                <a:lnTo>
                  <a:pt x="6716" y="122"/>
                </a:lnTo>
                <a:lnTo>
                  <a:pt x="6716" y="148"/>
                </a:lnTo>
                <a:lnTo>
                  <a:pt x="6716" y="345"/>
                </a:lnTo>
                <a:lnTo>
                  <a:pt x="6717" y="392"/>
                </a:lnTo>
                <a:lnTo>
                  <a:pt x="6717" y="426"/>
                </a:lnTo>
                <a:lnTo>
                  <a:pt x="6717" y="444"/>
                </a:lnTo>
                <a:lnTo>
                  <a:pt x="6718" y="443"/>
                </a:lnTo>
                <a:lnTo>
                  <a:pt x="6718" y="457"/>
                </a:lnTo>
                <a:lnTo>
                  <a:pt x="6718" y="467"/>
                </a:lnTo>
                <a:lnTo>
                  <a:pt x="6718" y="455"/>
                </a:lnTo>
                <a:lnTo>
                  <a:pt x="6719" y="437"/>
                </a:lnTo>
                <a:lnTo>
                  <a:pt x="6719" y="407"/>
                </a:lnTo>
                <a:lnTo>
                  <a:pt x="6719" y="403"/>
                </a:lnTo>
                <a:lnTo>
                  <a:pt x="6720" y="369"/>
                </a:lnTo>
                <a:lnTo>
                  <a:pt x="6720" y="333"/>
                </a:lnTo>
                <a:lnTo>
                  <a:pt x="6720" y="316"/>
                </a:lnTo>
                <a:lnTo>
                  <a:pt x="6721" y="279"/>
                </a:lnTo>
                <a:lnTo>
                  <a:pt x="6721" y="262"/>
                </a:lnTo>
                <a:lnTo>
                  <a:pt x="6721" y="273"/>
                </a:lnTo>
                <a:lnTo>
                  <a:pt x="6722" y="244"/>
                </a:lnTo>
                <a:lnTo>
                  <a:pt x="6722" y="201"/>
                </a:lnTo>
                <a:lnTo>
                  <a:pt x="6722" y="229"/>
                </a:lnTo>
                <a:lnTo>
                  <a:pt x="6722" y="196"/>
                </a:lnTo>
                <a:lnTo>
                  <a:pt x="6723" y="159"/>
                </a:lnTo>
                <a:lnTo>
                  <a:pt x="6723" y="155"/>
                </a:lnTo>
                <a:lnTo>
                  <a:pt x="6724" y="145"/>
                </a:lnTo>
                <a:lnTo>
                  <a:pt x="6724" y="142"/>
                </a:lnTo>
                <a:lnTo>
                  <a:pt x="6724" y="147"/>
                </a:lnTo>
                <a:lnTo>
                  <a:pt x="6724" y="134"/>
                </a:lnTo>
                <a:lnTo>
                  <a:pt x="6725" y="151"/>
                </a:lnTo>
                <a:lnTo>
                  <a:pt x="6725" y="139"/>
                </a:lnTo>
                <a:lnTo>
                  <a:pt x="6725" y="154"/>
                </a:lnTo>
                <a:lnTo>
                  <a:pt x="6725" y="161"/>
                </a:lnTo>
                <a:lnTo>
                  <a:pt x="6726" y="161"/>
                </a:lnTo>
                <a:lnTo>
                  <a:pt x="6726" y="160"/>
                </a:lnTo>
                <a:lnTo>
                  <a:pt x="6726" y="158"/>
                </a:lnTo>
                <a:lnTo>
                  <a:pt x="6727" y="149"/>
                </a:lnTo>
                <a:lnTo>
                  <a:pt x="6727" y="158"/>
                </a:lnTo>
                <a:lnTo>
                  <a:pt x="6727" y="145"/>
                </a:lnTo>
                <a:lnTo>
                  <a:pt x="6728" y="150"/>
                </a:lnTo>
                <a:lnTo>
                  <a:pt x="6728" y="155"/>
                </a:lnTo>
                <a:lnTo>
                  <a:pt x="6728" y="138"/>
                </a:lnTo>
                <a:lnTo>
                  <a:pt x="6729" y="156"/>
                </a:lnTo>
                <a:lnTo>
                  <a:pt x="6729" y="160"/>
                </a:lnTo>
                <a:lnTo>
                  <a:pt x="6729" y="143"/>
                </a:lnTo>
                <a:lnTo>
                  <a:pt x="6729" y="141"/>
                </a:lnTo>
                <a:lnTo>
                  <a:pt x="6730" y="155"/>
                </a:lnTo>
                <a:lnTo>
                  <a:pt x="6730" y="149"/>
                </a:lnTo>
                <a:lnTo>
                  <a:pt x="6730" y="187"/>
                </a:lnTo>
                <a:lnTo>
                  <a:pt x="6731" y="166"/>
                </a:lnTo>
                <a:lnTo>
                  <a:pt x="6731" y="140"/>
                </a:lnTo>
                <a:lnTo>
                  <a:pt x="6731" y="163"/>
                </a:lnTo>
                <a:lnTo>
                  <a:pt x="6732" y="139"/>
                </a:lnTo>
                <a:lnTo>
                  <a:pt x="6732" y="173"/>
                </a:lnTo>
                <a:lnTo>
                  <a:pt x="6732" y="199"/>
                </a:lnTo>
                <a:lnTo>
                  <a:pt x="6733" y="184"/>
                </a:lnTo>
                <a:lnTo>
                  <a:pt x="6733" y="190"/>
                </a:lnTo>
                <a:lnTo>
                  <a:pt x="6733" y="197"/>
                </a:lnTo>
                <a:lnTo>
                  <a:pt x="6733" y="125"/>
                </a:lnTo>
                <a:lnTo>
                  <a:pt x="6734" y="156"/>
                </a:lnTo>
                <a:lnTo>
                  <a:pt x="6734" y="228"/>
                </a:lnTo>
                <a:lnTo>
                  <a:pt x="6735" y="246"/>
                </a:lnTo>
                <a:lnTo>
                  <a:pt x="6735" y="257"/>
                </a:lnTo>
                <a:lnTo>
                  <a:pt x="6735" y="250"/>
                </a:lnTo>
                <a:lnTo>
                  <a:pt x="6735" y="239"/>
                </a:lnTo>
                <a:lnTo>
                  <a:pt x="6736" y="237"/>
                </a:lnTo>
                <a:lnTo>
                  <a:pt x="6736" y="236"/>
                </a:lnTo>
                <a:lnTo>
                  <a:pt x="6736" y="225"/>
                </a:lnTo>
                <a:lnTo>
                  <a:pt x="6737" y="212"/>
                </a:lnTo>
                <a:lnTo>
                  <a:pt x="6737" y="220"/>
                </a:lnTo>
                <a:lnTo>
                  <a:pt x="6737" y="218"/>
                </a:lnTo>
                <a:lnTo>
                  <a:pt x="6737" y="215"/>
                </a:lnTo>
                <a:lnTo>
                  <a:pt x="6738" y="216"/>
                </a:lnTo>
                <a:lnTo>
                  <a:pt x="6738" y="216"/>
                </a:lnTo>
                <a:lnTo>
                  <a:pt x="6739" y="200"/>
                </a:lnTo>
                <a:lnTo>
                  <a:pt x="6739" y="212"/>
                </a:lnTo>
                <a:lnTo>
                  <a:pt x="6739" y="212"/>
                </a:lnTo>
                <a:lnTo>
                  <a:pt x="6739" y="204"/>
                </a:lnTo>
                <a:lnTo>
                  <a:pt x="6740" y="204"/>
                </a:lnTo>
                <a:lnTo>
                  <a:pt x="6740" y="208"/>
                </a:lnTo>
                <a:lnTo>
                  <a:pt x="6740" y="209"/>
                </a:lnTo>
                <a:lnTo>
                  <a:pt x="6740" y="205"/>
                </a:lnTo>
                <a:lnTo>
                  <a:pt x="6741" y="202"/>
                </a:lnTo>
                <a:lnTo>
                  <a:pt x="6741" y="236"/>
                </a:lnTo>
                <a:lnTo>
                  <a:pt x="6741" y="258"/>
                </a:lnTo>
                <a:lnTo>
                  <a:pt x="6742" y="260"/>
                </a:lnTo>
                <a:lnTo>
                  <a:pt x="6742" y="224"/>
                </a:lnTo>
                <a:lnTo>
                  <a:pt x="6742" y="224"/>
                </a:lnTo>
                <a:lnTo>
                  <a:pt x="6743" y="219"/>
                </a:lnTo>
                <a:lnTo>
                  <a:pt x="6743" y="226"/>
                </a:lnTo>
                <a:lnTo>
                  <a:pt x="6743" y="222"/>
                </a:lnTo>
                <a:lnTo>
                  <a:pt x="6744" y="213"/>
                </a:lnTo>
                <a:lnTo>
                  <a:pt x="6744" y="221"/>
                </a:lnTo>
                <a:lnTo>
                  <a:pt x="6744" y="221"/>
                </a:lnTo>
                <a:lnTo>
                  <a:pt x="6744" y="217"/>
                </a:lnTo>
                <a:lnTo>
                  <a:pt x="6745" y="214"/>
                </a:lnTo>
                <a:lnTo>
                  <a:pt x="6745" y="219"/>
                </a:lnTo>
                <a:lnTo>
                  <a:pt x="6746" y="211"/>
                </a:lnTo>
                <a:lnTo>
                  <a:pt x="6746" y="205"/>
                </a:lnTo>
                <a:lnTo>
                  <a:pt x="6746" y="204"/>
                </a:lnTo>
                <a:lnTo>
                  <a:pt x="6746" y="215"/>
                </a:lnTo>
                <a:lnTo>
                  <a:pt x="6747" y="204"/>
                </a:lnTo>
                <a:lnTo>
                  <a:pt x="6747" y="200"/>
                </a:lnTo>
                <a:lnTo>
                  <a:pt x="6747" y="197"/>
                </a:lnTo>
                <a:lnTo>
                  <a:pt x="6748" y="187"/>
                </a:lnTo>
                <a:lnTo>
                  <a:pt x="6748" y="186"/>
                </a:lnTo>
                <a:lnTo>
                  <a:pt x="6748" y="187"/>
                </a:lnTo>
                <a:lnTo>
                  <a:pt x="6748" y="185"/>
                </a:lnTo>
                <a:lnTo>
                  <a:pt x="6749" y="199"/>
                </a:lnTo>
                <a:lnTo>
                  <a:pt x="6749" y="363"/>
                </a:lnTo>
                <a:lnTo>
                  <a:pt x="6750" y="349"/>
                </a:lnTo>
                <a:lnTo>
                  <a:pt x="6750" y="321"/>
                </a:lnTo>
                <a:lnTo>
                  <a:pt x="6750" y="310"/>
                </a:lnTo>
                <a:lnTo>
                  <a:pt x="6750" y="347"/>
                </a:lnTo>
                <a:lnTo>
                  <a:pt x="6751" y="330"/>
                </a:lnTo>
                <a:lnTo>
                  <a:pt x="6751" y="306"/>
                </a:lnTo>
                <a:lnTo>
                  <a:pt x="6751" y="306"/>
                </a:lnTo>
                <a:lnTo>
                  <a:pt x="6752" y="293"/>
                </a:lnTo>
                <a:lnTo>
                  <a:pt x="6752" y="290"/>
                </a:lnTo>
                <a:lnTo>
                  <a:pt x="6752" y="282"/>
                </a:lnTo>
                <a:lnTo>
                  <a:pt x="6752" y="272"/>
                </a:lnTo>
                <a:lnTo>
                  <a:pt x="6753" y="255"/>
                </a:lnTo>
                <a:lnTo>
                  <a:pt x="6753" y="246"/>
                </a:lnTo>
                <a:lnTo>
                  <a:pt x="6754" y="238"/>
                </a:lnTo>
                <a:lnTo>
                  <a:pt x="6754" y="211"/>
                </a:lnTo>
                <a:lnTo>
                  <a:pt x="6754" y="200"/>
                </a:lnTo>
                <a:lnTo>
                  <a:pt x="6754" y="196"/>
                </a:lnTo>
                <a:lnTo>
                  <a:pt x="6755" y="181"/>
                </a:lnTo>
                <a:lnTo>
                  <a:pt x="6755" y="169"/>
                </a:lnTo>
                <a:lnTo>
                  <a:pt x="6755" y="181"/>
                </a:lnTo>
                <a:lnTo>
                  <a:pt x="6755" y="177"/>
                </a:lnTo>
                <a:lnTo>
                  <a:pt x="6756" y="188"/>
                </a:lnTo>
                <a:lnTo>
                  <a:pt x="6756" y="173"/>
                </a:lnTo>
                <a:lnTo>
                  <a:pt x="6757" y="185"/>
                </a:lnTo>
                <a:lnTo>
                  <a:pt x="6757" y="178"/>
                </a:lnTo>
                <a:lnTo>
                  <a:pt x="6757" y="210"/>
                </a:lnTo>
                <a:lnTo>
                  <a:pt x="6757" y="226"/>
                </a:lnTo>
                <a:lnTo>
                  <a:pt x="6758" y="190"/>
                </a:lnTo>
                <a:lnTo>
                  <a:pt x="6758" y="188"/>
                </a:lnTo>
                <a:lnTo>
                  <a:pt x="6758" y="240"/>
                </a:lnTo>
                <a:lnTo>
                  <a:pt x="6759" y="223"/>
                </a:lnTo>
                <a:lnTo>
                  <a:pt x="6759" y="223"/>
                </a:lnTo>
                <a:lnTo>
                  <a:pt x="6759" y="227"/>
                </a:lnTo>
                <a:lnTo>
                  <a:pt x="6759" y="246"/>
                </a:lnTo>
                <a:lnTo>
                  <a:pt x="6760" y="238"/>
                </a:lnTo>
                <a:lnTo>
                  <a:pt x="6760" y="238"/>
                </a:lnTo>
                <a:lnTo>
                  <a:pt x="6761" y="235"/>
                </a:lnTo>
                <a:lnTo>
                  <a:pt x="6761" y="234"/>
                </a:lnTo>
                <a:lnTo>
                  <a:pt x="6761" y="226"/>
                </a:lnTo>
                <a:lnTo>
                  <a:pt x="6761" y="212"/>
                </a:lnTo>
                <a:lnTo>
                  <a:pt x="6762" y="221"/>
                </a:lnTo>
                <a:lnTo>
                  <a:pt x="6762" y="203"/>
                </a:lnTo>
                <a:lnTo>
                  <a:pt x="6762" y="207"/>
                </a:lnTo>
                <a:lnTo>
                  <a:pt x="6763" y="198"/>
                </a:lnTo>
                <a:lnTo>
                  <a:pt x="6763" y="205"/>
                </a:lnTo>
                <a:lnTo>
                  <a:pt x="6763" y="206"/>
                </a:lnTo>
                <a:lnTo>
                  <a:pt x="6764" y="197"/>
                </a:lnTo>
                <a:lnTo>
                  <a:pt x="6764" y="202"/>
                </a:lnTo>
                <a:lnTo>
                  <a:pt x="6764" y="219"/>
                </a:lnTo>
                <a:lnTo>
                  <a:pt x="6765" y="234"/>
                </a:lnTo>
                <a:lnTo>
                  <a:pt x="6765" y="225"/>
                </a:lnTo>
                <a:lnTo>
                  <a:pt x="6765" y="219"/>
                </a:lnTo>
                <a:lnTo>
                  <a:pt x="6765" y="215"/>
                </a:lnTo>
                <a:lnTo>
                  <a:pt x="6766" y="179"/>
                </a:lnTo>
                <a:lnTo>
                  <a:pt x="6766" y="155"/>
                </a:lnTo>
                <a:lnTo>
                  <a:pt x="6766" y="171"/>
                </a:lnTo>
                <a:lnTo>
                  <a:pt x="6766" y="160"/>
                </a:lnTo>
                <a:lnTo>
                  <a:pt x="6767" y="188"/>
                </a:lnTo>
                <a:lnTo>
                  <a:pt x="6767" y="187"/>
                </a:lnTo>
                <a:lnTo>
                  <a:pt x="6768" y="178"/>
                </a:lnTo>
                <a:lnTo>
                  <a:pt x="6768" y="182"/>
                </a:lnTo>
                <a:lnTo>
                  <a:pt x="6768" y="166"/>
                </a:lnTo>
                <a:lnTo>
                  <a:pt x="6768" y="162"/>
                </a:lnTo>
                <a:lnTo>
                  <a:pt x="6769" y="172"/>
                </a:lnTo>
                <a:lnTo>
                  <a:pt x="6769" y="160"/>
                </a:lnTo>
                <a:lnTo>
                  <a:pt x="6769" y="159"/>
                </a:lnTo>
                <a:lnTo>
                  <a:pt x="6770" y="169"/>
                </a:lnTo>
                <a:lnTo>
                  <a:pt x="6770" y="164"/>
                </a:lnTo>
                <a:lnTo>
                  <a:pt x="6770" y="148"/>
                </a:lnTo>
                <a:lnTo>
                  <a:pt x="6770" y="164"/>
                </a:lnTo>
                <a:lnTo>
                  <a:pt x="6771" y="143"/>
                </a:lnTo>
                <a:lnTo>
                  <a:pt x="6771" y="157"/>
                </a:lnTo>
                <a:lnTo>
                  <a:pt x="6772" y="171"/>
                </a:lnTo>
                <a:lnTo>
                  <a:pt x="6772" y="193"/>
                </a:lnTo>
                <a:lnTo>
                  <a:pt x="6772" y="169"/>
                </a:lnTo>
                <a:lnTo>
                  <a:pt x="6772" y="165"/>
                </a:lnTo>
                <a:lnTo>
                  <a:pt x="6773" y="174"/>
                </a:lnTo>
                <a:lnTo>
                  <a:pt x="6773" y="168"/>
                </a:lnTo>
                <a:lnTo>
                  <a:pt x="6773" y="169"/>
                </a:lnTo>
                <a:lnTo>
                  <a:pt x="6774" y="200"/>
                </a:lnTo>
                <a:lnTo>
                  <a:pt x="6774" y="140"/>
                </a:lnTo>
                <a:lnTo>
                  <a:pt x="6774" y="125"/>
                </a:lnTo>
                <a:lnTo>
                  <a:pt x="6775" y="126"/>
                </a:lnTo>
                <a:lnTo>
                  <a:pt x="6775" y="135"/>
                </a:lnTo>
                <a:lnTo>
                  <a:pt x="6775" y="156"/>
                </a:lnTo>
                <a:lnTo>
                  <a:pt x="6776" y="137"/>
                </a:lnTo>
                <a:lnTo>
                  <a:pt x="6776" y="131"/>
                </a:lnTo>
                <a:lnTo>
                  <a:pt x="6776" y="144"/>
                </a:lnTo>
                <a:lnTo>
                  <a:pt x="6776" y="156"/>
                </a:lnTo>
                <a:lnTo>
                  <a:pt x="6777" y="132"/>
                </a:lnTo>
                <a:lnTo>
                  <a:pt x="6777" y="153"/>
                </a:lnTo>
                <a:lnTo>
                  <a:pt x="6777" y="148"/>
                </a:lnTo>
                <a:lnTo>
                  <a:pt x="6778" y="136"/>
                </a:lnTo>
                <a:lnTo>
                  <a:pt x="6778" y="145"/>
                </a:lnTo>
                <a:lnTo>
                  <a:pt x="6778" y="146"/>
                </a:lnTo>
                <a:lnTo>
                  <a:pt x="6779" y="156"/>
                </a:lnTo>
                <a:lnTo>
                  <a:pt x="6779" y="162"/>
                </a:lnTo>
                <a:lnTo>
                  <a:pt x="6779" y="162"/>
                </a:lnTo>
                <a:lnTo>
                  <a:pt x="6780" y="144"/>
                </a:lnTo>
                <a:lnTo>
                  <a:pt x="6780" y="143"/>
                </a:lnTo>
                <a:lnTo>
                  <a:pt x="6780" y="157"/>
                </a:lnTo>
                <a:lnTo>
                  <a:pt x="6780" y="157"/>
                </a:lnTo>
                <a:lnTo>
                  <a:pt x="6781" y="254"/>
                </a:lnTo>
                <a:lnTo>
                  <a:pt x="6781" y="359"/>
                </a:lnTo>
                <a:lnTo>
                  <a:pt x="6781" y="388"/>
                </a:lnTo>
                <a:lnTo>
                  <a:pt x="6781" y="384"/>
                </a:lnTo>
                <a:lnTo>
                  <a:pt x="6782" y="373"/>
                </a:lnTo>
                <a:lnTo>
                  <a:pt x="6782" y="382"/>
                </a:lnTo>
                <a:lnTo>
                  <a:pt x="6783" y="361"/>
                </a:lnTo>
                <a:lnTo>
                  <a:pt x="6783" y="361"/>
                </a:lnTo>
                <a:lnTo>
                  <a:pt x="6783" y="322"/>
                </a:lnTo>
                <a:lnTo>
                  <a:pt x="6783" y="316"/>
                </a:lnTo>
                <a:lnTo>
                  <a:pt x="6784" y="296"/>
                </a:lnTo>
                <a:lnTo>
                  <a:pt x="6784" y="295"/>
                </a:lnTo>
                <a:lnTo>
                  <a:pt x="6784" y="262"/>
                </a:lnTo>
                <a:lnTo>
                  <a:pt x="6785" y="238"/>
                </a:lnTo>
                <a:lnTo>
                  <a:pt x="6785" y="202"/>
                </a:lnTo>
                <a:lnTo>
                  <a:pt x="6785" y="189"/>
                </a:lnTo>
                <a:lnTo>
                  <a:pt x="6786" y="185"/>
                </a:lnTo>
                <a:lnTo>
                  <a:pt x="6786" y="164"/>
                </a:lnTo>
                <a:lnTo>
                  <a:pt x="6786" y="174"/>
                </a:lnTo>
                <a:lnTo>
                  <a:pt x="6787" y="167"/>
                </a:lnTo>
                <a:lnTo>
                  <a:pt x="6787" y="150"/>
                </a:lnTo>
                <a:lnTo>
                  <a:pt x="6787" y="151"/>
                </a:lnTo>
                <a:lnTo>
                  <a:pt x="6787" y="147"/>
                </a:lnTo>
                <a:lnTo>
                  <a:pt x="6788" y="128"/>
                </a:lnTo>
                <a:lnTo>
                  <a:pt x="6788" y="160"/>
                </a:lnTo>
                <a:lnTo>
                  <a:pt x="6788" y="246"/>
                </a:lnTo>
                <a:lnTo>
                  <a:pt x="6789" y="280"/>
                </a:lnTo>
                <a:lnTo>
                  <a:pt x="6789" y="285"/>
                </a:lnTo>
                <a:lnTo>
                  <a:pt x="6789" y="309"/>
                </a:lnTo>
                <a:lnTo>
                  <a:pt x="6790" y="344"/>
                </a:lnTo>
                <a:lnTo>
                  <a:pt x="6790" y="361"/>
                </a:lnTo>
                <a:lnTo>
                  <a:pt x="6790" y="345"/>
                </a:lnTo>
                <a:lnTo>
                  <a:pt x="6791" y="347"/>
                </a:lnTo>
                <a:lnTo>
                  <a:pt x="6791" y="336"/>
                </a:lnTo>
                <a:lnTo>
                  <a:pt x="6791" y="304"/>
                </a:lnTo>
                <a:lnTo>
                  <a:pt x="6791" y="303"/>
                </a:lnTo>
                <a:lnTo>
                  <a:pt x="6792" y="294"/>
                </a:lnTo>
                <a:lnTo>
                  <a:pt x="6792" y="278"/>
                </a:lnTo>
                <a:lnTo>
                  <a:pt x="6792" y="285"/>
                </a:lnTo>
                <a:lnTo>
                  <a:pt x="6793" y="290"/>
                </a:lnTo>
                <a:lnTo>
                  <a:pt x="6793" y="262"/>
                </a:lnTo>
                <a:lnTo>
                  <a:pt x="6793" y="231"/>
                </a:lnTo>
                <a:lnTo>
                  <a:pt x="6794" y="225"/>
                </a:lnTo>
                <a:lnTo>
                  <a:pt x="6794" y="209"/>
                </a:lnTo>
                <a:lnTo>
                  <a:pt x="6794" y="225"/>
                </a:lnTo>
                <a:lnTo>
                  <a:pt x="6795" y="209"/>
                </a:lnTo>
                <a:lnTo>
                  <a:pt x="6795" y="216"/>
                </a:lnTo>
                <a:lnTo>
                  <a:pt x="6795" y="224"/>
                </a:lnTo>
                <a:lnTo>
                  <a:pt x="6795" y="230"/>
                </a:lnTo>
                <a:lnTo>
                  <a:pt x="6796" y="211"/>
                </a:lnTo>
                <a:lnTo>
                  <a:pt x="6796" y="185"/>
                </a:lnTo>
                <a:lnTo>
                  <a:pt x="6797" y="168"/>
                </a:lnTo>
                <a:lnTo>
                  <a:pt x="6797" y="152"/>
                </a:lnTo>
                <a:lnTo>
                  <a:pt x="6797" y="175"/>
                </a:lnTo>
                <a:lnTo>
                  <a:pt x="6797" y="228"/>
                </a:lnTo>
                <a:lnTo>
                  <a:pt x="6798" y="242"/>
                </a:lnTo>
                <a:lnTo>
                  <a:pt x="6798" y="216"/>
                </a:lnTo>
                <a:lnTo>
                  <a:pt x="6798" y="212"/>
                </a:lnTo>
                <a:lnTo>
                  <a:pt x="6798" y="210"/>
                </a:lnTo>
                <a:lnTo>
                  <a:pt x="6799" y="196"/>
                </a:lnTo>
                <a:lnTo>
                  <a:pt x="6799" y="208"/>
                </a:lnTo>
                <a:lnTo>
                  <a:pt x="6799" y="226"/>
                </a:lnTo>
                <a:lnTo>
                  <a:pt x="6800" y="232"/>
                </a:lnTo>
                <a:lnTo>
                  <a:pt x="6800" y="247"/>
                </a:lnTo>
                <a:lnTo>
                  <a:pt x="6800" y="258"/>
                </a:lnTo>
                <a:lnTo>
                  <a:pt x="6801" y="269"/>
                </a:lnTo>
                <a:lnTo>
                  <a:pt x="6801" y="307"/>
                </a:lnTo>
                <a:lnTo>
                  <a:pt x="6801" y="275"/>
                </a:lnTo>
                <a:lnTo>
                  <a:pt x="6802" y="279"/>
                </a:lnTo>
                <a:lnTo>
                  <a:pt x="6802" y="276"/>
                </a:lnTo>
                <a:lnTo>
                  <a:pt x="6802" y="264"/>
                </a:lnTo>
                <a:lnTo>
                  <a:pt x="6802" y="248"/>
                </a:lnTo>
                <a:lnTo>
                  <a:pt x="6803" y="254"/>
                </a:lnTo>
                <a:lnTo>
                  <a:pt x="6803" y="260"/>
                </a:lnTo>
                <a:lnTo>
                  <a:pt x="6803" y="267"/>
                </a:lnTo>
                <a:lnTo>
                  <a:pt x="6804" y="279"/>
                </a:lnTo>
                <a:lnTo>
                  <a:pt x="6804" y="288"/>
                </a:lnTo>
                <a:lnTo>
                  <a:pt x="6804" y="295"/>
                </a:lnTo>
                <a:lnTo>
                  <a:pt x="6805" y="306"/>
                </a:lnTo>
                <a:lnTo>
                  <a:pt x="6805" y="266"/>
                </a:lnTo>
                <a:lnTo>
                  <a:pt x="6805" y="248"/>
                </a:lnTo>
                <a:lnTo>
                  <a:pt x="6806" y="225"/>
                </a:lnTo>
                <a:lnTo>
                  <a:pt x="6806" y="202"/>
                </a:lnTo>
                <a:lnTo>
                  <a:pt x="6806" y="186"/>
                </a:lnTo>
                <a:lnTo>
                  <a:pt x="6806" y="171"/>
                </a:lnTo>
                <a:lnTo>
                  <a:pt x="6807" y="165"/>
                </a:lnTo>
                <a:lnTo>
                  <a:pt x="6807" y="199"/>
                </a:lnTo>
                <a:lnTo>
                  <a:pt x="6808" y="196"/>
                </a:lnTo>
                <a:lnTo>
                  <a:pt x="6808" y="223"/>
                </a:lnTo>
                <a:lnTo>
                  <a:pt x="6808" y="220"/>
                </a:lnTo>
                <a:lnTo>
                  <a:pt x="6808" y="222"/>
                </a:lnTo>
                <a:lnTo>
                  <a:pt x="6809" y="212"/>
                </a:lnTo>
                <a:lnTo>
                  <a:pt x="6809" y="202"/>
                </a:lnTo>
                <a:lnTo>
                  <a:pt x="6809" y="192"/>
                </a:lnTo>
                <a:lnTo>
                  <a:pt x="6809" y="159"/>
                </a:lnTo>
                <a:lnTo>
                  <a:pt x="6810" y="131"/>
                </a:lnTo>
                <a:lnTo>
                  <a:pt x="6810" y="134"/>
                </a:lnTo>
                <a:lnTo>
                  <a:pt x="6810" y="146"/>
                </a:lnTo>
                <a:lnTo>
                  <a:pt x="6811" y="117"/>
                </a:lnTo>
                <a:lnTo>
                  <a:pt x="6811" y="105"/>
                </a:lnTo>
                <a:lnTo>
                  <a:pt x="6811" y="121"/>
                </a:lnTo>
                <a:lnTo>
                  <a:pt x="6812" y="109"/>
                </a:lnTo>
                <a:lnTo>
                  <a:pt x="6812" y="106"/>
                </a:lnTo>
                <a:lnTo>
                  <a:pt x="6812" y="102"/>
                </a:lnTo>
                <a:lnTo>
                  <a:pt x="6813" y="92"/>
                </a:lnTo>
                <a:lnTo>
                  <a:pt x="6813" y="121"/>
                </a:lnTo>
                <a:lnTo>
                  <a:pt x="6813" y="278"/>
                </a:lnTo>
                <a:lnTo>
                  <a:pt x="6813" y="314"/>
                </a:lnTo>
                <a:lnTo>
                  <a:pt x="6814" y="347"/>
                </a:lnTo>
                <a:lnTo>
                  <a:pt x="6814" y="327"/>
                </a:lnTo>
                <a:lnTo>
                  <a:pt x="6814" y="325"/>
                </a:lnTo>
                <a:lnTo>
                  <a:pt x="6815" y="293"/>
                </a:lnTo>
                <a:lnTo>
                  <a:pt x="6815" y="299"/>
                </a:lnTo>
                <a:lnTo>
                  <a:pt x="6815" y="287"/>
                </a:lnTo>
                <a:lnTo>
                  <a:pt x="6816" y="295"/>
                </a:lnTo>
                <a:lnTo>
                  <a:pt x="6816" y="279"/>
                </a:lnTo>
                <a:lnTo>
                  <a:pt x="6816" y="253"/>
                </a:lnTo>
                <a:lnTo>
                  <a:pt x="6817" y="272"/>
                </a:lnTo>
                <a:lnTo>
                  <a:pt x="6817" y="271"/>
                </a:lnTo>
                <a:lnTo>
                  <a:pt x="6817" y="250"/>
                </a:lnTo>
                <a:lnTo>
                  <a:pt x="6817" y="238"/>
                </a:lnTo>
                <a:lnTo>
                  <a:pt x="6818" y="207"/>
                </a:lnTo>
                <a:lnTo>
                  <a:pt x="6818" y="183"/>
                </a:lnTo>
                <a:lnTo>
                  <a:pt x="6819" y="179"/>
                </a:lnTo>
                <a:lnTo>
                  <a:pt x="6819" y="148"/>
                </a:lnTo>
                <a:lnTo>
                  <a:pt x="6819" y="147"/>
                </a:lnTo>
                <a:lnTo>
                  <a:pt x="6819" y="111"/>
                </a:lnTo>
                <a:lnTo>
                  <a:pt x="6820" y="88"/>
                </a:lnTo>
                <a:lnTo>
                  <a:pt x="6820" y="93"/>
                </a:lnTo>
                <a:lnTo>
                  <a:pt x="6820" y="94"/>
                </a:lnTo>
                <a:lnTo>
                  <a:pt x="6821" y="78"/>
                </a:lnTo>
                <a:lnTo>
                  <a:pt x="6821" y="76"/>
                </a:lnTo>
                <a:lnTo>
                  <a:pt x="6821" y="94"/>
                </a:lnTo>
                <a:lnTo>
                  <a:pt x="6821" y="111"/>
                </a:lnTo>
                <a:lnTo>
                  <a:pt x="6822" y="95"/>
                </a:lnTo>
                <a:lnTo>
                  <a:pt x="6822" y="126"/>
                </a:lnTo>
                <a:lnTo>
                  <a:pt x="6823" y="115"/>
                </a:lnTo>
                <a:lnTo>
                  <a:pt x="6823" y="94"/>
                </a:lnTo>
                <a:lnTo>
                  <a:pt x="6823" y="86"/>
                </a:lnTo>
                <a:lnTo>
                  <a:pt x="6823" y="74"/>
                </a:lnTo>
                <a:lnTo>
                  <a:pt x="6824" y="75"/>
                </a:lnTo>
                <a:lnTo>
                  <a:pt x="6824" y="74"/>
                </a:lnTo>
                <a:lnTo>
                  <a:pt x="6824" y="72"/>
                </a:lnTo>
                <a:lnTo>
                  <a:pt x="6824" y="71"/>
                </a:lnTo>
                <a:lnTo>
                  <a:pt x="6825" y="75"/>
                </a:lnTo>
                <a:lnTo>
                  <a:pt x="6825" y="77"/>
                </a:lnTo>
                <a:lnTo>
                  <a:pt x="6825" y="80"/>
                </a:lnTo>
                <a:lnTo>
                  <a:pt x="6826" y="88"/>
                </a:lnTo>
                <a:lnTo>
                  <a:pt x="6826" y="127"/>
                </a:lnTo>
                <a:lnTo>
                  <a:pt x="6826" y="124"/>
                </a:lnTo>
                <a:lnTo>
                  <a:pt x="6827" y="83"/>
                </a:lnTo>
                <a:lnTo>
                  <a:pt x="6827" y="75"/>
                </a:lnTo>
                <a:lnTo>
                  <a:pt x="6827" y="74"/>
                </a:lnTo>
                <a:lnTo>
                  <a:pt x="6828" y="73"/>
                </a:lnTo>
                <a:lnTo>
                  <a:pt x="6828" y="71"/>
                </a:lnTo>
                <a:lnTo>
                  <a:pt x="6828" y="52"/>
                </a:lnTo>
                <a:lnTo>
                  <a:pt x="6828" y="79"/>
                </a:lnTo>
                <a:lnTo>
                  <a:pt x="6829" y="80"/>
                </a:lnTo>
                <a:lnTo>
                  <a:pt x="6829" y="72"/>
                </a:lnTo>
                <a:lnTo>
                  <a:pt x="6830" y="92"/>
                </a:lnTo>
                <a:lnTo>
                  <a:pt x="6830" y="101"/>
                </a:lnTo>
                <a:lnTo>
                  <a:pt x="6830" y="129"/>
                </a:lnTo>
                <a:lnTo>
                  <a:pt x="6830" y="86"/>
                </a:lnTo>
                <a:lnTo>
                  <a:pt x="6831" y="73"/>
                </a:lnTo>
                <a:lnTo>
                  <a:pt x="6831" y="67"/>
                </a:lnTo>
                <a:lnTo>
                  <a:pt x="6831" y="65"/>
                </a:lnTo>
                <a:lnTo>
                  <a:pt x="6832" y="68"/>
                </a:lnTo>
                <a:lnTo>
                  <a:pt x="6832" y="68"/>
                </a:lnTo>
                <a:lnTo>
                  <a:pt x="6832" y="52"/>
                </a:lnTo>
                <a:lnTo>
                  <a:pt x="6832" y="42"/>
                </a:lnTo>
                <a:lnTo>
                  <a:pt x="6833" y="56"/>
                </a:lnTo>
                <a:lnTo>
                  <a:pt x="6833" y="69"/>
                </a:lnTo>
                <a:lnTo>
                  <a:pt x="6834" y="50"/>
                </a:lnTo>
                <a:lnTo>
                  <a:pt x="6834" y="69"/>
                </a:lnTo>
                <a:lnTo>
                  <a:pt x="6834" y="44"/>
                </a:lnTo>
                <a:lnTo>
                  <a:pt x="6834" y="52"/>
                </a:lnTo>
                <a:lnTo>
                  <a:pt x="6835" y="53"/>
                </a:lnTo>
                <a:lnTo>
                  <a:pt x="6835" y="51"/>
                </a:lnTo>
                <a:lnTo>
                  <a:pt x="6835" y="65"/>
                </a:lnTo>
                <a:lnTo>
                  <a:pt x="6836" y="66"/>
                </a:lnTo>
                <a:lnTo>
                  <a:pt x="6836" y="63"/>
                </a:lnTo>
                <a:lnTo>
                  <a:pt x="6836" y="58"/>
                </a:lnTo>
                <a:lnTo>
                  <a:pt x="6837" y="69"/>
                </a:lnTo>
                <a:lnTo>
                  <a:pt x="6837" y="69"/>
                </a:lnTo>
                <a:lnTo>
                  <a:pt x="6837" y="73"/>
                </a:lnTo>
                <a:lnTo>
                  <a:pt x="6838" y="82"/>
                </a:lnTo>
                <a:lnTo>
                  <a:pt x="6838" y="98"/>
                </a:lnTo>
                <a:lnTo>
                  <a:pt x="6838" y="149"/>
                </a:lnTo>
                <a:lnTo>
                  <a:pt x="6838" y="172"/>
                </a:lnTo>
                <a:lnTo>
                  <a:pt x="6839" y="93"/>
                </a:lnTo>
                <a:lnTo>
                  <a:pt x="6839" y="73"/>
                </a:lnTo>
                <a:lnTo>
                  <a:pt x="6839" y="77"/>
                </a:lnTo>
                <a:lnTo>
                  <a:pt x="6839" y="87"/>
                </a:lnTo>
                <a:lnTo>
                  <a:pt x="6840" y="98"/>
                </a:lnTo>
                <a:lnTo>
                  <a:pt x="6840" y="92"/>
                </a:lnTo>
                <a:lnTo>
                  <a:pt x="6841" y="93"/>
                </a:lnTo>
                <a:lnTo>
                  <a:pt x="6841" y="96"/>
                </a:lnTo>
                <a:lnTo>
                  <a:pt x="6841" y="93"/>
                </a:lnTo>
                <a:lnTo>
                  <a:pt x="6841" y="81"/>
                </a:lnTo>
                <a:lnTo>
                  <a:pt x="6842" y="89"/>
                </a:lnTo>
                <a:lnTo>
                  <a:pt x="6842" y="73"/>
                </a:lnTo>
                <a:lnTo>
                  <a:pt x="6842" y="82"/>
                </a:lnTo>
                <a:lnTo>
                  <a:pt x="6843" y="89"/>
                </a:lnTo>
                <a:lnTo>
                  <a:pt x="6843" y="71"/>
                </a:lnTo>
                <a:lnTo>
                  <a:pt x="6843" y="85"/>
                </a:lnTo>
                <a:lnTo>
                  <a:pt x="6843" y="70"/>
                </a:lnTo>
                <a:lnTo>
                  <a:pt x="6844" y="68"/>
                </a:lnTo>
                <a:lnTo>
                  <a:pt x="6844" y="87"/>
                </a:lnTo>
                <a:lnTo>
                  <a:pt x="6845" y="81"/>
                </a:lnTo>
                <a:lnTo>
                  <a:pt x="6845" y="85"/>
                </a:lnTo>
                <a:lnTo>
                  <a:pt x="6845" y="100"/>
                </a:lnTo>
                <a:lnTo>
                  <a:pt x="6845" y="232"/>
                </a:lnTo>
                <a:lnTo>
                  <a:pt x="6846" y="318"/>
                </a:lnTo>
                <a:lnTo>
                  <a:pt x="6846" y="365"/>
                </a:lnTo>
                <a:lnTo>
                  <a:pt x="6846" y="369"/>
                </a:lnTo>
                <a:lnTo>
                  <a:pt x="6847" y="363"/>
                </a:lnTo>
                <a:lnTo>
                  <a:pt x="6847" y="333"/>
                </a:lnTo>
                <a:lnTo>
                  <a:pt x="6847" y="300"/>
                </a:lnTo>
                <a:lnTo>
                  <a:pt x="6848" y="281"/>
                </a:lnTo>
                <a:lnTo>
                  <a:pt x="6848" y="268"/>
                </a:lnTo>
                <a:lnTo>
                  <a:pt x="6848" y="226"/>
                </a:lnTo>
                <a:lnTo>
                  <a:pt x="6849" y="219"/>
                </a:lnTo>
                <a:lnTo>
                  <a:pt x="6849" y="212"/>
                </a:lnTo>
                <a:lnTo>
                  <a:pt x="6849" y="173"/>
                </a:lnTo>
                <a:lnTo>
                  <a:pt x="6849" y="166"/>
                </a:lnTo>
                <a:lnTo>
                  <a:pt x="6850" y="146"/>
                </a:lnTo>
                <a:lnTo>
                  <a:pt x="6850" y="126"/>
                </a:lnTo>
                <a:lnTo>
                  <a:pt x="6850" y="105"/>
                </a:lnTo>
                <a:lnTo>
                  <a:pt x="6850" y="94"/>
                </a:lnTo>
                <a:lnTo>
                  <a:pt x="6851" y="83"/>
                </a:lnTo>
                <a:lnTo>
                  <a:pt x="6851" y="77"/>
                </a:lnTo>
                <a:lnTo>
                  <a:pt x="6852" y="57"/>
                </a:lnTo>
                <a:lnTo>
                  <a:pt x="6852" y="64"/>
                </a:lnTo>
                <a:lnTo>
                  <a:pt x="6852" y="84"/>
                </a:lnTo>
                <a:lnTo>
                  <a:pt x="6852" y="84"/>
                </a:lnTo>
                <a:lnTo>
                  <a:pt x="6853" y="84"/>
                </a:lnTo>
                <a:lnTo>
                  <a:pt x="6853" y="91"/>
                </a:lnTo>
                <a:lnTo>
                  <a:pt x="6853" y="76"/>
                </a:lnTo>
                <a:lnTo>
                  <a:pt x="6854" y="86"/>
                </a:lnTo>
                <a:lnTo>
                  <a:pt x="6854" y="86"/>
                </a:lnTo>
                <a:lnTo>
                  <a:pt x="6854" y="78"/>
                </a:lnTo>
                <a:lnTo>
                  <a:pt x="6854" y="96"/>
                </a:lnTo>
                <a:lnTo>
                  <a:pt x="6855" y="80"/>
                </a:lnTo>
                <a:lnTo>
                  <a:pt x="6855" y="92"/>
                </a:lnTo>
                <a:lnTo>
                  <a:pt x="6856" y="113"/>
                </a:lnTo>
                <a:lnTo>
                  <a:pt x="6856" y="103"/>
                </a:lnTo>
                <a:lnTo>
                  <a:pt x="6856" y="117"/>
                </a:lnTo>
                <a:lnTo>
                  <a:pt x="6856" y="99"/>
                </a:lnTo>
                <a:lnTo>
                  <a:pt x="6857" y="87"/>
                </a:lnTo>
                <a:lnTo>
                  <a:pt x="6857" y="83"/>
                </a:lnTo>
                <a:lnTo>
                  <a:pt x="6857" y="72"/>
                </a:lnTo>
                <a:lnTo>
                  <a:pt x="6858" y="94"/>
                </a:lnTo>
                <a:lnTo>
                  <a:pt x="6858" y="96"/>
                </a:lnTo>
                <a:lnTo>
                  <a:pt x="6858" y="96"/>
                </a:lnTo>
                <a:lnTo>
                  <a:pt x="6859" y="104"/>
                </a:lnTo>
                <a:lnTo>
                  <a:pt x="6859" y="114"/>
                </a:lnTo>
                <a:lnTo>
                  <a:pt x="6859" y="97"/>
                </a:lnTo>
                <a:lnTo>
                  <a:pt x="6860" y="104"/>
                </a:lnTo>
                <a:lnTo>
                  <a:pt x="6860" y="115"/>
                </a:lnTo>
                <a:lnTo>
                  <a:pt x="6860" y="117"/>
                </a:lnTo>
                <a:lnTo>
                  <a:pt x="6860" y="101"/>
                </a:lnTo>
                <a:lnTo>
                  <a:pt x="6861" y="105"/>
                </a:lnTo>
                <a:lnTo>
                  <a:pt x="6861" y="121"/>
                </a:lnTo>
                <a:lnTo>
                  <a:pt x="6861" y="117"/>
                </a:lnTo>
                <a:lnTo>
                  <a:pt x="6862" y="171"/>
                </a:lnTo>
                <a:lnTo>
                  <a:pt x="6862" y="188"/>
                </a:lnTo>
                <a:lnTo>
                  <a:pt x="6862" y="107"/>
                </a:lnTo>
                <a:lnTo>
                  <a:pt x="6863" y="85"/>
                </a:lnTo>
                <a:lnTo>
                  <a:pt x="6863" y="84"/>
                </a:lnTo>
                <a:lnTo>
                  <a:pt x="6863" y="77"/>
                </a:lnTo>
                <a:lnTo>
                  <a:pt x="6864" y="60"/>
                </a:lnTo>
                <a:lnTo>
                  <a:pt x="6864" y="74"/>
                </a:lnTo>
                <a:lnTo>
                  <a:pt x="6864" y="56"/>
                </a:lnTo>
                <a:lnTo>
                  <a:pt x="6864" y="70"/>
                </a:lnTo>
                <a:lnTo>
                  <a:pt x="6865" y="55"/>
                </a:lnTo>
                <a:lnTo>
                  <a:pt x="6865" y="47"/>
                </a:lnTo>
                <a:lnTo>
                  <a:pt x="6865" y="47"/>
                </a:lnTo>
                <a:lnTo>
                  <a:pt x="6865" y="55"/>
                </a:lnTo>
                <a:lnTo>
                  <a:pt x="6866" y="41"/>
                </a:lnTo>
                <a:lnTo>
                  <a:pt x="6866" y="46"/>
                </a:lnTo>
                <a:lnTo>
                  <a:pt x="6867" y="39"/>
                </a:lnTo>
                <a:lnTo>
                  <a:pt x="6867" y="37"/>
                </a:lnTo>
                <a:lnTo>
                  <a:pt x="6867" y="29"/>
                </a:lnTo>
                <a:lnTo>
                  <a:pt x="6867" y="43"/>
                </a:lnTo>
                <a:lnTo>
                  <a:pt x="6868" y="35"/>
                </a:lnTo>
                <a:lnTo>
                  <a:pt x="6868" y="28"/>
                </a:lnTo>
                <a:lnTo>
                  <a:pt x="6868" y="41"/>
                </a:lnTo>
                <a:lnTo>
                  <a:pt x="6869" y="62"/>
                </a:lnTo>
                <a:lnTo>
                  <a:pt x="6869" y="71"/>
                </a:lnTo>
                <a:lnTo>
                  <a:pt x="6869" y="90"/>
                </a:lnTo>
                <a:lnTo>
                  <a:pt x="6870" y="133"/>
                </a:lnTo>
                <a:lnTo>
                  <a:pt x="6870" y="134"/>
                </a:lnTo>
                <a:lnTo>
                  <a:pt x="6870" y="185"/>
                </a:lnTo>
                <a:lnTo>
                  <a:pt x="6871" y="156"/>
                </a:lnTo>
                <a:lnTo>
                  <a:pt x="6871" y="61"/>
                </a:lnTo>
                <a:lnTo>
                  <a:pt x="6871" y="70"/>
                </a:lnTo>
                <a:lnTo>
                  <a:pt x="6871" y="57"/>
                </a:lnTo>
                <a:lnTo>
                  <a:pt x="6872" y="50"/>
                </a:lnTo>
                <a:lnTo>
                  <a:pt x="6872" y="32"/>
                </a:lnTo>
                <a:lnTo>
                  <a:pt x="6872" y="51"/>
                </a:lnTo>
                <a:lnTo>
                  <a:pt x="6873" y="60"/>
                </a:lnTo>
                <a:lnTo>
                  <a:pt x="6873" y="47"/>
                </a:lnTo>
                <a:lnTo>
                  <a:pt x="6873" y="44"/>
                </a:lnTo>
                <a:lnTo>
                  <a:pt x="6874" y="46"/>
                </a:lnTo>
                <a:lnTo>
                  <a:pt x="6874" y="40"/>
                </a:lnTo>
                <a:lnTo>
                  <a:pt x="6874" y="40"/>
                </a:lnTo>
                <a:lnTo>
                  <a:pt x="6875" y="31"/>
                </a:lnTo>
                <a:lnTo>
                  <a:pt x="6875" y="36"/>
                </a:lnTo>
                <a:lnTo>
                  <a:pt x="6875" y="38"/>
                </a:lnTo>
                <a:lnTo>
                  <a:pt x="6875" y="43"/>
                </a:lnTo>
                <a:lnTo>
                  <a:pt x="6876" y="60"/>
                </a:lnTo>
                <a:lnTo>
                  <a:pt x="6876" y="51"/>
                </a:lnTo>
                <a:lnTo>
                  <a:pt x="6876" y="46"/>
                </a:lnTo>
                <a:lnTo>
                  <a:pt x="6877" y="53"/>
                </a:lnTo>
                <a:lnTo>
                  <a:pt x="6877" y="64"/>
                </a:lnTo>
                <a:lnTo>
                  <a:pt x="6877" y="107"/>
                </a:lnTo>
                <a:lnTo>
                  <a:pt x="6878" y="341"/>
                </a:lnTo>
                <a:lnTo>
                  <a:pt x="6878" y="389"/>
                </a:lnTo>
                <a:lnTo>
                  <a:pt x="6878" y="327"/>
                </a:lnTo>
                <a:lnTo>
                  <a:pt x="6879" y="334"/>
                </a:lnTo>
                <a:lnTo>
                  <a:pt x="6879" y="374"/>
                </a:lnTo>
                <a:lnTo>
                  <a:pt x="6879" y="344"/>
                </a:lnTo>
                <a:lnTo>
                  <a:pt x="6879" y="306"/>
                </a:lnTo>
                <a:lnTo>
                  <a:pt x="6880" y="318"/>
                </a:lnTo>
                <a:lnTo>
                  <a:pt x="6880" y="323"/>
                </a:lnTo>
                <a:lnTo>
                  <a:pt x="6881" y="323"/>
                </a:lnTo>
                <a:lnTo>
                  <a:pt x="6881" y="309"/>
                </a:lnTo>
                <a:lnTo>
                  <a:pt x="6881" y="292"/>
                </a:lnTo>
                <a:lnTo>
                  <a:pt x="6881" y="291"/>
                </a:lnTo>
                <a:lnTo>
                  <a:pt x="6882" y="297"/>
                </a:lnTo>
                <a:lnTo>
                  <a:pt x="6882" y="261"/>
                </a:lnTo>
                <a:lnTo>
                  <a:pt x="6882" y="252"/>
                </a:lnTo>
                <a:lnTo>
                  <a:pt x="6882" y="225"/>
                </a:lnTo>
                <a:lnTo>
                  <a:pt x="6883" y="217"/>
                </a:lnTo>
                <a:lnTo>
                  <a:pt x="6883" y="187"/>
                </a:lnTo>
                <a:lnTo>
                  <a:pt x="6883" y="155"/>
                </a:lnTo>
                <a:lnTo>
                  <a:pt x="6884" y="155"/>
                </a:lnTo>
                <a:lnTo>
                  <a:pt x="6884" y="147"/>
                </a:lnTo>
                <a:lnTo>
                  <a:pt x="6884" y="119"/>
                </a:lnTo>
                <a:lnTo>
                  <a:pt x="6885" y="119"/>
                </a:lnTo>
                <a:lnTo>
                  <a:pt x="6885" y="96"/>
                </a:lnTo>
                <a:lnTo>
                  <a:pt x="6885" y="111"/>
                </a:lnTo>
                <a:lnTo>
                  <a:pt x="6886" y="139"/>
                </a:lnTo>
                <a:lnTo>
                  <a:pt x="6886" y="163"/>
                </a:lnTo>
                <a:lnTo>
                  <a:pt x="6886" y="127"/>
                </a:lnTo>
                <a:lnTo>
                  <a:pt x="6886" y="90"/>
                </a:lnTo>
                <a:lnTo>
                  <a:pt x="6887" y="75"/>
                </a:lnTo>
                <a:lnTo>
                  <a:pt x="6887" y="71"/>
                </a:lnTo>
                <a:lnTo>
                  <a:pt x="6887" y="66"/>
                </a:lnTo>
                <a:lnTo>
                  <a:pt x="6888" y="65"/>
                </a:lnTo>
                <a:lnTo>
                  <a:pt x="6888" y="67"/>
                </a:lnTo>
                <a:lnTo>
                  <a:pt x="6888" y="73"/>
                </a:lnTo>
                <a:lnTo>
                  <a:pt x="6889" y="70"/>
                </a:lnTo>
                <a:lnTo>
                  <a:pt x="6889" y="85"/>
                </a:lnTo>
                <a:lnTo>
                  <a:pt x="6889" y="89"/>
                </a:lnTo>
                <a:lnTo>
                  <a:pt x="6890" y="79"/>
                </a:lnTo>
                <a:lnTo>
                  <a:pt x="6890" y="135"/>
                </a:lnTo>
                <a:lnTo>
                  <a:pt x="6890" y="204"/>
                </a:lnTo>
                <a:lnTo>
                  <a:pt x="6890" y="139"/>
                </a:lnTo>
                <a:lnTo>
                  <a:pt x="6891" y="83"/>
                </a:lnTo>
                <a:lnTo>
                  <a:pt x="6891" y="65"/>
                </a:lnTo>
                <a:lnTo>
                  <a:pt x="6892" y="81"/>
                </a:lnTo>
                <a:lnTo>
                  <a:pt x="6892" y="70"/>
                </a:lnTo>
                <a:lnTo>
                  <a:pt x="6892" y="64"/>
                </a:lnTo>
                <a:lnTo>
                  <a:pt x="6892" y="60"/>
                </a:lnTo>
                <a:lnTo>
                  <a:pt x="6893" y="101"/>
                </a:lnTo>
                <a:lnTo>
                  <a:pt x="6893" y="101"/>
                </a:lnTo>
                <a:lnTo>
                  <a:pt x="6893" y="132"/>
                </a:lnTo>
                <a:lnTo>
                  <a:pt x="6893" y="189"/>
                </a:lnTo>
                <a:lnTo>
                  <a:pt x="6894" y="179"/>
                </a:lnTo>
                <a:lnTo>
                  <a:pt x="6894" y="137"/>
                </a:lnTo>
                <a:lnTo>
                  <a:pt x="6894" y="139"/>
                </a:lnTo>
                <a:lnTo>
                  <a:pt x="6895" y="114"/>
                </a:lnTo>
                <a:lnTo>
                  <a:pt x="6895" y="110"/>
                </a:lnTo>
                <a:lnTo>
                  <a:pt x="6896" y="103"/>
                </a:lnTo>
                <a:lnTo>
                  <a:pt x="6896" y="84"/>
                </a:lnTo>
                <a:lnTo>
                  <a:pt x="6896" y="49"/>
                </a:lnTo>
                <a:lnTo>
                  <a:pt x="6896" y="54"/>
                </a:lnTo>
                <a:lnTo>
                  <a:pt x="6897" y="54"/>
                </a:lnTo>
                <a:lnTo>
                  <a:pt x="6897" y="36"/>
                </a:lnTo>
                <a:lnTo>
                  <a:pt x="6897" y="40"/>
                </a:lnTo>
                <a:lnTo>
                  <a:pt x="6897" y="49"/>
                </a:lnTo>
                <a:lnTo>
                  <a:pt x="6898" y="52"/>
                </a:lnTo>
                <a:lnTo>
                  <a:pt x="6898" y="47"/>
                </a:lnTo>
                <a:lnTo>
                  <a:pt x="6898" y="31"/>
                </a:lnTo>
                <a:lnTo>
                  <a:pt x="6899" y="48"/>
                </a:lnTo>
                <a:lnTo>
                  <a:pt x="6899" y="63"/>
                </a:lnTo>
                <a:lnTo>
                  <a:pt x="6899" y="61"/>
                </a:lnTo>
                <a:lnTo>
                  <a:pt x="6900" y="34"/>
                </a:lnTo>
                <a:lnTo>
                  <a:pt x="6900" y="78"/>
                </a:lnTo>
                <a:lnTo>
                  <a:pt x="6900" y="77"/>
                </a:lnTo>
                <a:lnTo>
                  <a:pt x="6901" y="91"/>
                </a:lnTo>
                <a:lnTo>
                  <a:pt x="6901" y="77"/>
                </a:lnTo>
                <a:lnTo>
                  <a:pt x="6901" y="88"/>
                </a:lnTo>
                <a:lnTo>
                  <a:pt x="6901" y="179"/>
                </a:lnTo>
                <a:lnTo>
                  <a:pt x="6902" y="219"/>
                </a:lnTo>
                <a:lnTo>
                  <a:pt x="6902" y="107"/>
                </a:lnTo>
                <a:lnTo>
                  <a:pt x="6903" y="81"/>
                </a:lnTo>
                <a:lnTo>
                  <a:pt x="6903" y="95"/>
                </a:lnTo>
                <a:lnTo>
                  <a:pt x="6903" y="96"/>
                </a:lnTo>
                <a:lnTo>
                  <a:pt x="6903" y="92"/>
                </a:lnTo>
                <a:lnTo>
                  <a:pt x="6904" y="84"/>
                </a:lnTo>
                <a:lnTo>
                  <a:pt x="6904" y="86"/>
                </a:lnTo>
                <a:lnTo>
                  <a:pt x="6904" y="86"/>
                </a:lnTo>
                <a:lnTo>
                  <a:pt x="6905" y="83"/>
                </a:lnTo>
                <a:lnTo>
                  <a:pt x="6905" y="72"/>
                </a:lnTo>
                <a:lnTo>
                  <a:pt x="6905" y="61"/>
                </a:lnTo>
                <a:lnTo>
                  <a:pt x="6905" y="75"/>
                </a:lnTo>
                <a:lnTo>
                  <a:pt x="6906" y="65"/>
                </a:lnTo>
                <a:lnTo>
                  <a:pt x="6906" y="76"/>
                </a:lnTo>
                <a:lnTo>
                  <a:pt x="6907" y="108"/>
                </a:lnTo>
                <a:lnTo>
                  <a:pt x="6907" y="96"/>
                </a:lnTo>
                <a:lnTo>
                  <a:pt x="6907" y="74"/>
                </a:lnTo>
                <a:lnTo>
                  <a:pt x="6907" y="80"/>
                </a:lnTo>
                <a:lnTo>
                  <a:pt x="6908" y="82"/>
                </a:lnTo>
                <a:lnTo>
                  <a:pt x="6908" y="94"/>
                </a:lnTo>
                <a:lnTo>
                  <a:pt x="6908" y="102"/>
                </a:lnTo>
                <a:lnTo>
                  <a:pt x="6908" y="114"/>
                </a:lnTo>
                <a:lnTo>
                  <a:pt x="6909" y="289"/>
                </a:lnTo>
                <a:lnTo>
                  <a:pt x="6909" y="381"/>
                </a:lnTo>
                <a:lnTo>
                  <a:pt x="6910" y="411"/>
                </a:lnTo>
                <a:lnTo>
                  <a:pt x="6910" y="417"/>
                </a:lnTo>
                <a:lnTo>
                  <a:pt x="6910" y="442"/>
                </a:lnTo>
                <a:lnTo>
                  <a:pt x="6910" y="469"/>
                </a:lnTo>
                <a:lnTo>
                  <a:pt x="6911" y="433"/>
                </a:lnTo>
                <a:lnTo>
                  <a:pt x="6911" y="445"/>
                </a:lnTo>
                <a:lnTo>
                  <a:pt x="6911" y="407"/>
                </a:lnTo>
                <a:lnTo>
                  <a:pt x="6912" y="380"/>
                </a:lnTo>
                <a:lnTo>
                  <a:pt x="6912" y="363"/>
                </a:lnTo>
                <a:lnTo>
                  <a:pt x="6912" y="345"/>
                </a:lnTo>
                <a:lnTo>
                  <a:pt x="6912" y="326"/>
                </a:lnTo>
                <a:lnTo>
                  <a:pt x="6913" y="307"/>
                </a:lnTo>
                <a:lnTo>
                  <a:pt x="6913" y="305"/>
                </a:lnTo>
                <a:lnTo>
                  <a:pt x="6914" y="252"/>
                </a:lnTo>
                <a:lnTo>
                  <a:pt x="6914" y="256"/>
                </a:lnTo>
                <a:lnTo>
                  <a:pt x="6914" y="236"/>
                </a:lnTo>
                <a:lnTo>
                  <a:pt x="6914" y="228"/>
                </a:lnTo>
                <a:lnTo>
                  <a:pt x="6915" y="230"/>
                </a:lnTo>
                <a:lnTo>
                  <a:pt x="6915" y="226"/>
                </a:lnTo>
                <a:lnTo>
                  <a:pt x="6915" y="192"/>
                </a:lnTo>
                <a:lnTo>
                  <a:pt x="6916" y="215"/>
                </a:lnTo>
                <a:lnTo>
                  <a:pt x="6916" y="201"/>
                </a:lnTo>
                <a:lnTo>
                  <a:pt x="6916" y="189"/>
                </a:lnTo>
                <a:lnTo>
                  <a:pt x="6916" y="205"/>
                </a:lnTo>
                <a:lnTo>
                  <a:pt x="6917" y="181"/>
                </a:lnTo>
                <a:lnTo>
                  <a:pt x="6917" y="210"/>
                </a:lnTo>
                <a:lnTo>
                  <a:pt x="6918" y="209"/>
                </a:lnTo>
                <a:lnTo>
                  <a:pt x="6918" y="212"/>
                </a:lnTo>
                <a:lnTo>
                  <a:pt x="6918" y="189"/>
                </a:lnTo>
                <a:lnTo>
                  <a:pt x="6918" y="197"/>
                </a:lnTo>
                <a:lnTo>
                  <a:pt x="6919" y="193"/>
                </a:lnTo>
                <a:lnTo>
                  <a:pt x="6919" y="186"/>
                </a:lnTo>
                <a:lnTo>
                  <a:pt x="6919" y="198"/>
                </a:lnTo>
                <a:lnTo>
                  <a:pt x="6920" y="178"/>
                </a:lnTo>
                <a:lnTo>
                  <a:pt x="6920" y="167"/>
                </a:lnTo>
                <a:lnTo>
                  <a:pt x="6920" y="190"/>
                </a:lnTo>
                <a:lnTo>
                  <a:pt x="6921" y="169"/>
                </a:lnTo>
                <a:lnTo>
                  <a:pt x="6921" y="169"/>
                </a:lnTo>
                <a:lnTo>
                  <a:pt x="6921" y="180"/>
                </a:lnTo>
                <a:lnTo>
                  <a:pt x="6922" y="152"/>
                </a:lnTo>
                <a:lnTo>
                  <a:pt x="6922" y="174"/>
                </a:lnTo>
                <a:lnTo>
                  <a:pt x="6922" y="185"/>
                </a:lnTo>
                <a:lnTo>
                  <a:pt x="6922" y="179"/>
                </a:lnTo>
                <a:lnTo>
                  <a:pt x="6923" y="187"/>
                </a:lnTo>
                <a:lnTo>
                  <a:pt x="6923" y="176"/>
                </a:lnTo>
                <a:lnTo>
                  <a:pt x="6923" y="147"/>
                </a:lnTo>
                <a:lnTo>
                  <a:pt x="6923" y="164"/>
                </a:lnTo>
                <a:lnTo>
                  <a:pt x="6924" y="173"/>
                </a:lnTo>
                <a:lnTo>
                  <a:pt x="6924" y="169"/>
                </a:lnTo>
                <a:lnTo>
                  <a:pt x="6925" y="205"/>
                </a:lnTo>
                <a:lnTo>
                  <a:pt x="6925" y="181"/>
                </a:lnTo>
                <a:lnTo>
                  <a:pt x="6925" y="260"/>
                </a:lnTo>
                <a:lnTo>
                  <a:pt x="6925" y="292"/>
                </a:lnTo>
                <a:lnTo>
                  <a:pt x="6926" y="293"/>
                </a:lnTo>
                <a:lnTo>
                  <a:pt x="6926" y="313"/>
                </a:lnTo>
                <a:lnTo>
                  <a:pt x="6926" y="308"/>
                </a:lnTo>
                <a:lnTo>
                  <a:pt x="6927" y="281"/>
                </a:lnTo>
                <a:lnTo>
                  <a:pt x="6927" y="276"/>
                </a:lnTo>
                <a:lnTo>
                  <a:pt x="6927" y="288"/>
                </a:lnTo>
                <a:lnTo>
                  <a:pt x="6927" y="270"/>
                </a:lnTo>
                <a:lnTo>
                  <a:pt x="6928" y="278"/>
                </a:lnTo>
                <a:lnTo>
                  <a:pt x="6928" y="286"/>
                </a:lnTo>
                <a:lnTo>
                  <a:pt x="6929" y="263"/>
                </a:lnTo>
                <a:lnTo>
                  <a:pt x="6929" y="262"/>
                </a:lnTo>
                <a:lnTo>
                  <a:pt x="6929" y="250"/>
                </a:lnTo>
                <a:lnTo>
                  <a:pt x="6929" y="240"/>
                </a:lnTo>
                <a:lnTo>
                  <a:pt x="6930" y="235"/>
                </a:lnTo>
                <a:lnTo>
                  <a:pt x="6930" y="246"/>
                </a:lnTo>
                <a:lnTo>
                  <a:pt x="6930" y="234"/>
                </a:lnTo>
                <a:lnTo>
                  <a:pt x="6931" y="244"/>
                </a:lnTo>
                <a:lnTo>
                  <a:pt x="6931" y="234"/>
                </a:lnTo>
                <a:lnTo>
                  <a:pt x="6931" y="235"/>
                </a:lnTo>
                <a:lnTo>
                  <a:pt x="6932" y="238"/>
                </a:lnTo>
                <a:lnTo>
                  <a:pt x="6932" y="238"/>
                </a:lnTo>
                <a:lnTo>
                  <a:pt x="6932" y="242"/>
                </a:lnTo>
                <a:lnTo>
                  <a:pt x="6933" y="227"/>
                </a:lnTo>
                <a:lnTo>
                  <a:pt x="6933" y="234"/>
                </a:lnTo>
                <a:lnTo>
                  <a:pt x="6933" y="258"/>
                </a:lnTo>
                <a:lnTo>
                  <a:pt x="6933" y="265"/>
                </a:lnTo>
                <a:lnTo>
                  <a:pt x="6934" y="262"/>
                </a:lnTo>
                <a:lnTo>
                  <a:pt x="6934" y="258"/>
                </a:lnTo>
                <a:lnTo>
                  <a:pt x="6934" y="274"/>
                </a:lnTo>
                <a:lnTo>
                  <a:pt x="6934" y="272"/>
                </a:lnTo>
                <a:lnTo>
                  <a:pt x="6935" y="266"/>
                </a:lnTo>
                <a:lnTo>
                  <a:pt x="6935" y="262"/>
                </a:lnTo>
                <a:lnTo>
                  <a:pt x="6936" y="265"/>
                </a:lnTo>
                <a:lnTo>
                  <a:pt x="6936" y="274"/>
                </a:lnTo>
                <a:lnTo>
                  <a:pt x="6936" y="264"/>
                </a:lnTo>
                <a:lnTo>
                  <a:pt x="6937" y="268"/>
                </a:lnTo>
                <a:lnTo>
                  <a:pt x="6937" y="257"/>
                </a:lnTo>
                <a:lnTo>
                  <a:pt x="6937" y="253"/>
                </a:lnTo>
                <a:lnTo>
                  <a:pt x="6937" y="254"/>
                </a:lnTo>
                <a:lnTo>
                  <a:pt x="6938" y="258"/>
                </a:lnTo>
                <a:lnTo>
                  <a:pt x="6938" y="256"/>
                </a:lnTo>
                <a:lnTo>
                  <a:pt x="6938" y="259"/>
                </a:lnTo>
                <a:lnTo>
                  <a:pt x="6938" y="249"/>
                </a:lnTo>
                <a:lnTo>
                  <a:pt x="6939" y="248"/>
                </a:lnTo>
                <a:lnTo>
                  <a:pt x="6939" y="247"/>
                </a:lnTo>
                <a:lnTo>
                  <a:pt x="6940" y="246"/>
                </a:lnTo>
                <a:lnTo>
                  <a:pt x="6940" y="242"/>
                </a:lnTo>
                <a:lnTo>
                  <a:pt x="6940" y="243"/>
                </a:lnTo>
                <a:lnTo>
                  <a:pt x="6940" y="237"/>
                </a:lnTo>
                <a:lnTo>
                  <a:pt x="6941" y="240"/>
                </a:lnTo>
                <a:lnTo>
                  <a:pt x="6941" y="226"/>
                </a:lnTo>
                <a:lnTo>
                  <a:pt x="6941" y="229"/>
                </a:lnTo>
                <a:lnTo>
                  <a:pt x="6942" y="251"/>
                </a:lnTo>
                <a:lnTo>
                  <a:pt x="6942" y="263"/>
                </a:lnTo>
                <a:lnTo>
                  <a:pt x="6942" y="270"/>
                </a:lnTo>
                <a:lnTo>
                  <a:pt x="6943" y="274"/>
                </a:lnTo>
                <a:lnTo>
                  <a:pt x="6943" y="278"/>
                </a:lnTo>
                <a:lnTo>
                  <a:pt x="6943" y="268"/>
                </a:lnTo>
                <a:lnTo>
                  <a:pt x="6944" y="273"/>
                </a:lnTo>
                <a:lnTo>
                  <a:pt x="6944" y="276"/>
                </a:lnTo>
                <a:lnTo>
                  <a:pt x="6944" y="284"/>
                </a:lnTo>
                <a:lnTo>
                  <a:pt x="6944" y="265"/>
                </a:lnTo>
                <a:lnTo>
                  <a:pt x="6945" y="266"/>
                </a:lnTo>
                <a:lnTo>
                  <a:pt x="6945" y="257"/>
                </a:lnTo>
                <a:lnTo>
                  <a:pt x="6945" y="261"/>
                </a:lnTo>
                <a:lnTo>
                  <a:pt x="6946" y="260"/>
                </a:lnTo>
                <a:lnTo>
                  <a:pt x="6946" y="262"/>
                </a:lnTo>
                <a:lnTo>
                  <a:pt x="6946" y="262"/>
                </a:lnTo>
                <a:lnTo>
                  <a:pt x="6947" y="260"/>
                </a:lnTo>
                <a:lnTo>
                  <a:pt x="6947" y="251"/>
                </a:lnTo>
                <a:lnTo>
                  <a:pt x="6947" y="243"/>
                </a:lnTo>
                <a:lnTo>
                  <a:pt x="6948" y="246"/>
                </a:lnTo>
                <a:lnTo>
                  <a:pt x="6948" y="247"/>
                </a:lnTo>
                <a:lnTo>
                  <a:pt x="6948" y="258"/>
                </a:lnTo>
                <a:lnTo>
                  <a:pt x="6948" y="246"/>
                </a:lnTo>
                <a:lnTo>
                  <a:pt x="6949" y="241"/>
                </a:lnTo>
                <a:lnTo>
                  <a:pt x="6949" y="252"/>
                </a:lnTo>
                <a:lnTo>
                  <a:pt x="6949" y="234"/>
                </a:lnTo>
                <a:lnTo>
                  <a:pt x="6949" y="237"/>
                </a:lnTo>
                <a:lnTo>
                  <a:pt x="6950" y="232"/>
                </a:lnTo>
                <a:lnTo>
                  <a:pt x="6950" y="250"/>
                </a:lnTo>
                <a:lnTo>
                  <a:pt x="6951" y="318"/>
                </a:lnTo>
                <a:lnTo>
                  <a:pt x="6951" y="275"/>
                </a:lnTo>
                <a:lnTo>
                  <a:pt x="6951" y="261"/>
                </a:lnTo>
                <a:lnTo>
                  <a:pt x="6951" y="227"/>
                </a:lnTo>
                <a:lnTo>
                  <a:pt x="6952" y="246"/>
                </a:lnTo>
                <a:lnTo>
                  <a:pt x="6952" y="253"/>
                </a:lnTo>
                <a:lnTo>
                  <a:pt x="6952" y="262"/>
                </a:lnTo>
                <a:lnTo>
                  <a:pt x="6953" y="255"/>
                </a:lnTo>
                <a:lnTo>
                  <a:pt x="6953" y="245"/>
                </a:lnTo>
                <a:lnTo>
                  <a:pt x="6953" y="252"/>
                </a:lnTo>
                <a:lnTo>
                  <a:pt x="6954" y="254"/>
                </a:lnTo>
                <a:lnTo>
                  <a:pt x="6954" y="257"/>
                </a:lnTo>
                <a:lnTo>
                  <a:pt x="6954" y="241"/>
                </a:lnTo>
                <a:lnTo>
                  <a:pt x="6955" y="244"/>
                </a:lnTo>
                <a:lnTo>
                  <a:pt x="6955" y="246"/>
                </a:lnTo>
                <a:lnTo>
                  <a:pt x="6955" y="237"/>
                </a:lnTo>
                <a:lnTo>
                  <a:pt x="6955" y="236"/>
                </a:lnTo>
                <a:lnTo>
                  <a:pt x="6956" y="255"/>
                </a:lnTo>
                <a:lnTo>
                  <a:pt x="6956" y="233"/>
                </a:lnTo>
                <a:lnTo>
                  <a:pt x="6956" y="244"/>
                </a:lnTo>
                <a:lnTo>
                  <a:pt x="6957" y="244"/>
                </a:lnTo>
                <a:lnTo>
                  <a:pt x="6957" y="231"/>
                </a:lnTo>
                <a:lnTo>
                  <a:pt x="6957" y="234"/>
                </a:lnTo>
                <a:lnTo>
                  <a:pt x="6958" y="232"/>
                </a:lnTo>
                <a:lnTo>
                  <a:pt x="6958" y="219"/>
                </a:lnTo>
                <a:lnTo>
                  <a:pt x="6958" y="230"/>
                </a:lnTo>
                <a:lnTo>
                  <a:pt x="6959" y="226"/>
                </a:lnTo>
                <a:lnTo>
                  <a:pt x="6959" y="224"/>
                </a:lnTo>
                <a:lnTo>
                  <a:pt x="6959" y="212"/>
                </a:lnTo>
                <a:lnTo>
                  <a:pt x="6959" y="227"/>
                </a:lnTo>
                <a:lnTo>
                  <a:pt x="6960" y="226"/>
                </a:lnTo>
                <a:lnTo>
                  <a:pt x="6960" y="205"/>
                </a:lnTo>
                <a:lnTo>
                  <a:pt x="6960" y="220"/>
                </a:lnTo>
                <a:lnTo>
                  <a:pt x="6961" y="203"/>
                </a:lnTo>
                <a:lnTo>
                  <a:pt x="6961" y="222"/>
                </a:lnTo>
                <a:lnTo>
                  <a:pt x="6961" y="219"/>
                </a:lnTo>
                <a:lnTo>
                  <a:pt x="6962" y="222"/>
                </a:lnTo>
                <a:lnTo>
                  <a:pt x="6962" y="200"/>
                </a:lnTo>
                <a:lnTo>
                  <a:pt x="6962" y="221"/>
                </a:lnTo>
                <a:lnTo>
                  <a:pt x="6963" y="200"/>
                </a:lnTo>
                <a:lnTo>
                  <a:pt x="6963" y="196"/>
                </a:lnTo>
                <a:lnTo>
                  <a:pt x="6963" y="205"/>
                </a:lnTo>
                <a:lnTo>
                  <a:pt x="6963" y="202"/>
                </a:lnTo>
                <a:lnTo>
                  <a:pt x="6964" y="206"/>
                </a:lnTo>
                <a:lnTo>
                  <a:pt x="6964" y="194"/>
                </a:lnTo>
                <a:lnTo>
                  <a:pt x="6965" y="200"/>
                </a:lnTo>
                <a:lnTo>
                  <a:pt x="6965" y="220"/>
                </a:lnTo>
                <a:lnTo>
                  <a:pt x="6965" y="209"/>
                </a:lnTo>
                <a:lnTo>
                  <a:pt x="6965" y="194"/>
                </a:lnTo>
                <a:lnTo>
                  <a:pt x="6966" y="201"/>
                </a:lnTo>
                <a:lnTo>
                  <a:pt x="6966" y="192"/>
                </a:lnTo>
                <a:lnTo>
                  <a:pt x="6966" y="206"/>
                </a:lnTo>
                <a:lnTo>
                  <a:pt x="6966" y="186"/>
                </a:lnTo>
                <a:lnTo>
                  <a:pt x="6967" y="199"/>
                </a:lnTo>
                <a:lnTo>
                  <a:pt x="6967" y="195"/>
                </a:lnTo>
                <a:lnTo>
                  <a:pt x="6967" y="202"/>
                </a:lnTo>
                <a:lnTo>
                  <a:pt x="6968" y="204"/>
                </a:lnTo>
                <a:lnTo>
                  <a:pt x="6968" y="188"/>
                </a:lnTo>
                <a:lnTo>
                  <a:pt x="6968" y="190"/>
                </a:lnTo>
                <a:lnTo>
                  <a:pt x="6969" y="196"/>
                </a:lnTo>
                <a:lnTo>
                  <a:pt x="6969" y="194"/>
                </a:lnTo>
                <a:lnTo>
                  <a:pt x="6969" y="196"/>
                </a:lnTo>
                <a:lnTo>
                  <a:pt x="6970" y="207"/>
                </a:lnTo>
                <a:lnTo>
                  <a:pt x="6970" y="211"/>
                </a:lnTo>
                <a:lnTo>
                  <a:pt x="6970" y="201"/>
                </a:lnTo>
                <a:lnTo>
                  <a:pt x="6970" y="214"/>
                </a:lnTo>
                <a:lnTo>
                  <a:pt x="6971" y="191"/>
                </a:lnTo>
                <a:lnTo>
                  <a:pt x="6971" y="204"/>
                </a:lnTo>
                <a:lnTo>
                  <a:pt x="6972" y="206"/>
                </a:lnTo>
                <a:lnTo>
                  <a:pt x="6972" y="221"/>
                </a:lnTo>
                <a:lnTo>
                  <a:pt x="6972" y="215"/>
                </a:lnTo>
                <a:lnTo>
                  <a:pt x="6972" y="214"/>
                </a:lnTo>
                <a:lnTo>
                  <a:pt x="6973" y="217"/>
                </a:lnTo>
                <a:lnTo>
                  <a:pt x="6973" y="211"/>
                </a:lnTo>
                <a:lnTo>
                  <a:pt x="6973" y="231"/>
                </a:lnTo>
                <a:lnTo>
                  <a:pt x="6974" y="214"/>
                </a:lnTo>
                <a:lnTo>
                  <a:pt x="6974" y="238"/>
                </a:lnTo>
                <a:lnTo>
                  <a:pt x="6974" y="222"/>
                </a:lnTo>
                <a:lnTo>
                  <a:pt x="6974" y="228"/>
                </a:lnTo>
                <a:lnTo>
                  <a:pt x="6975" y="224"/>
                </a:lnTo>
                <a:lnTo>
                  <a:pt x="6975" y="225"/>
                </a:lnTo>
                <a:lnTo>
                  <a:pt x="6976" y="217"/>
                </a:lnTo>
                <a:lnTo>
                  <a:pt x="6976" y="217"/>
                </a:lnTo>
                <a:lnTo>
                  <a:pt x="6976" y="222"/>
                </a:lnTo>
                <a:lnTo>
                  <a:pt x="6976" y="220"/>
                </a:lnTo>
                <a:lnTo>
                  <a:pt x="6977" y="216"/>
                </a:lnTo>
                <a:lnTo>
                  <a:pt x="6977" y="211"/>
                </a:lnTo>
                <a:lnTo>
                  <a:pt x="6977" y="227"/>
                </a:lnTo>
                <a:lnTo>
                  <a:pt x="6978" y="204"/>
                </a:lnTo>
                <a:lnTo>
                  <a:pt x="6978" y="222"/>
                </a:lnTo>
                <a:lnTo>
                  <a:pt x="6978" y="217"/>
                </a:lnTo>
                <a:lnTo>
                  <a:pt x="6978" y="225"/>
                </a:lnTo>
                <a:lnTo>
                  <a:pt x="6979" y="234"/>
                </a:lnTo>
                <a:lnTo>
                  <a:pt x="6979" y="229"/>
                </a:lnTo>
                <a:lnTo>
                  <a:pt x="6980" y="210"/>
                </a:lnTo>
                <a:lnTo>
                  <a:pt x="6980" y="230"/>
                </a:lnTo>
                <a:lnTo>
                  <a:pt x="6980" y="212"/>
                </a:lnTo>
                <a:lnTo>
                  <a:pt x="6980" y="222"/>
                </a:lnTo>
                <a:lnTo>
                  <a:pt x="6981" y="235"/>
                </a:lnTo>
                <a:lnTo>
                  <a:pt x="6981" y="228"/>
                </a:lnTo>
                <a:lnTo>
                  <a:pt x="6981" y="229"/>
                </a:lnTo>
                <a:lnTo>
                  <a:pt x="6981" y="231"/>
                </a:lnTo>
                <a:lnTo>
                  <a:pt x="6982" y="225"/>
                </a:lnTo>
                <a:lnTo>
                  <a:pt x="6982" y="222"/>
                </a:lnTo>
                <a:lnTo>
                  <a:pt x="6983" y="218"/>
                </a:lnTo>
                <a:lnTo>
                  <a:pt x="6983" y="219"/>
                </a:lnTo>
                <a:lnTo>
                  <a:pt x="6983" y="224"/>
                </a:lnTo>
                <a:lnTo>
                  <a:pt x="6983" y="229"/>
                </a:lnTo>
                <a:lnTo>
                  <a:pt x="6984" y="227"/>
                </a:lnTo>
                <a:lnTo>
                  <a:pt x="6984" y="213"/>
                </a:lnTo>
                <a:lnTo>
                  <a:pt x="6984" y="213"/>
                </a:lnTo>
                <a:lnTo>
                  <a:pt x="6985" y="220"/>
                </a:lnTo>
                <a:lnTo>
                  <a:pt x="6985" y="227"/>
                </a:lnTo>
                <a:lnTo>
                  <a:pt x="6985" y="233"/>
                </a:lnTo>
                <a:lnTo>
                  <a:pt x="6985" y="232"/>
                </a:lnTo>
                <a:lnTo>
                  <a:pt x="6986" y="215"/>
                </a:lnTo>
                <a:lnTo>
                  <a:pt x="6986" y="232"/>
                </a:lnTo>
                <a:lnTo>
                  <a:pt x="6987" y="225"/>
                </a:lnTo>
                <a:lnTo>
                  <a:pt x="6987" y="225"/>
                </a:lnTo>
                <a:lnTo>
                  <a:pt x="6987" y="225"/>
                </a:lnTo>
                <a:lnTo>
                  <a:pt x="6987" y="216"/>
                </a:lnTo>
                <a:lnTo>
                  <a:pt x="6988" y="223"/>
                </a:lnTo>
                <a:lnTo>
                  <a:pt x="6988" y="217"/>
                </a:lnTo>
                <a:lnTo>
                  <a:pt x="6988" y="227"/>
                </a:lnTo>
                <a:lnTo>
                  <a:pt x="6989" y="227"/>
                </a:lnTo>
                <a:lnTo>
                  <a:pt x="6989" y="236"/>
                </a:lnTo>
                <a:lnTo>
                  <a:pt x="6989" y="223"/>
                </a:lnTo>
                <a:lnTo>
                  <a:pt x="6989" y="205"/>
                </a:lnTo>
                <a:lnTo>
                  <a:pt x="6990" y="230"/>
                </a:lnTo>
                <a:lnTo>
                  <a:pt x="6990" y="219"/>
                </a:lnTo>
                <a:lnTo>
                  <a:pt x="6991" y="228"/>
                </a:lnTo>
                <a:lnTo>
                  <a:pt x="6991" y="219"/>
                </a:lnTo>
                <a:lnTo>
                  <a:pt x="6991" y="237"/>
                </a:lnTo>
                <a:lnTo>
                  <a:pt x="6991" y="229"/>
                </a:lnTo>
                <a:lnTo>
                  <a:pt x="6992" y="219"/>
                </a:lnTo>
                <a:lnTo>
                  <a:pt x="6992" y="223"/>
                </a:lnTo>
                <a:lnTo>
                  <a:pt x="6992" y="206"/>
                </a:lnTo>
                <a:lnTo>
                  <a:pt x="6992" y="223"/>
                </a:lnTo>
                <a:lnTo>
                  <a:pt x="6993" y="211"/>
                </a:lnTo>
                <a:lnTo>
                  <a:pt x="6993" y="243"/>
                </a:lnTo>
                <a:lnTo>
                  <a:pt x="6994" y="218"/>
                </a:lnTo>
                <a:lnTo>
                  <a:pt x="6994" y="221"/>
                </a:lnTo>
                <a:lnTo>
                  <a:pt x="6994" y="197"/>
                </a:lnTo>
                <a:lnTo>
                  <a:pt x="6994" y="221"/>
                </a:lnTo>
                <a:lnTo>
                  <a:pt x="6995" y="235"/>
                </a:lnTo>
                <a:lnTo>
                  <a:pt x="6995" y="225"/>
                </a:lnTo>
                <a:lnTo>
                  <a:pt x="6995" y="241"/>
                </a:lnTo>
                <a:lnTo>
                  <a:pt x="6996" y="212"/>
                </a:lnTo>
                <a:lnTo>
                  <a:pt x="6996" y="208"/>
                </a:lnTo>
                <a:lnTo>
                  <a:pt x="6996" y="216"/>
                </a:lnTo>
                <a:lnTo>
                  <a:pt x="6996" y="220"/>
                </a:lnTo>
                <a:lnTo>
                  <a:pt x="6997" y="220"/>
                </a:lnTo>
                <a:lnTo>
                  <a:pt x="6997" y="219"/>
                </a:lnTo>
                <a:lnTo>
                  <a:pt x="6998" y="208"/>
                </a:lnTo>
                <a:lnTo>
                  <a:pt x="6998" y="212"/>
                </a:lnTo>
                <a:lnTo>
                  <a:pt x="6998" y="210"/>
                </a:lnTo>
                <a:lnTo>
                  <a:pt x="6998" y="208"/>
                </a:lnTo>
                <a:lnTo>
                  <a:pt x="6999" y="200"/>
                </a:lnTo>
                <a:lnTo>
                  <a:pt x="6999" y="211"/>
                </a:lnTo>
                <a:lnTo>
                  <a:pt x="6999" y="211"/>
                </a:lnTo>
                <a:lnTo>
                  <a:pt x="7000" y="207"/>
                </a:lnTo>
                <a:lnTo>
                  <a:pt x="7000" y="226"/>
                </a:lnTo>
                <a:lnTo>
                  <a:pt x="7000" y="221"/>
                </a:lnTo>
                <a:lnTo>
                  <a:pt x="7000" y="214"/>
                </a:lnTo>
                <a:lnTo>
                  <a:pt x="7001" y="219"/>
                </a:lnTo>
                <a:lnTo>
                  <a:pt x="7001" y="223"/>
                </a:lnTo>
                <a:lnTo>
                  <a:pt x="7002" y="218"/>
                </a:lnTo>
                <a:lnTo>
                  <a:pt x="7002" y="217"/>
                </a:lnTo>
                <a:lnTo>
                  <a:pt x="7002" y="218"/>
                </a:lnTo>
                <a:lnTo>
                  <a:pt x="7002" y="207"/>
                </a:lnTo>
                <a:lnTo>
                  <a:pt x="7003" y="202"/>
                </a:lnTo>
                <a:lnTo>
                  <a:pt x="7003" y="215"/>
                </a:lnTo>
                <a:lnTo>
                  <a:pt x="7003" y="227"/>
                </a:lnTo>
                <a:lnTo>
                  <a:pt x="7004" y="208"/>
                </a:lnTo>
                <a:lnTo>
                  <a:pt x="7004" y="198"/>
                </a:lnTo>
                <a:lnTo>
                  <a:pt x="7004" y="186"/>
                </a:lnTo>
                <a:lnTo>
                  <a:pt x="7005" y="192"/>
                </a:lnTo>
                <a:lnTo>
                  <a:pt x="7005" y="210"/>
                </a:lnTo>
                <a:lnTo>
                  <a:pt x="7005" y="341"/>
                </a:lnTo>
                <a:lnTo>
                  <a:pt x="7006" y="419"/>
                </a:lnTo>
                <a:lnTo>
                  <a:pt x="7006" y="384"/>
                </a:lnTo>
                <a:lnTo>
                  <a:pt x="7006" y="440"/>
                </a:lnTo>
                <a:lnTo>
                  <a:pt x="7006" y="388"/>
                </a:lnTo>
                <a:lnTo>
                  <a:pt x="7007" y="366"/>
                </a:lnTo>
                <a:lnTo>
                  <a:pt x="7007" y="340"/>
                </a:lnTo>
                <a:lnTo>
                  <a:pt x="7007" y="351"/>
                </a:lnTo>
                <a:lnTo>
                  <a:pt x="7007" y="335"/>
                </a:lnTo>
                <a:lnTo>
                  <a:pt x="7008" y="321"/>
                </a:lnTo>
                <a:lnTo>
                  <a:pt x="7008" y="308"/>
                </a:lnTo>
                <a:lnTo>
                  <a:pt x="7009" y="292"/>
                </a:lnTo>
                <a:lnTo>
                  <a:pt x="7009" y="288"/>
                </a:lnTo>
                <a:lnTo>
                  <a:pt x="7009" y="280"/>
                </a:lnTo>
                <a:lnTo>
                  <a:pt x="7009" y="273"/>
                </a:lnTo>
                <a:lnTo>
                  <a:pt x="7010" y="274"/>
                </a:lnTo>
                <a:lnTo>
                  <a:pt x="7010" y="283"/>
                </a:lnTo>
                <a:lnTo>
                  <a:pt x="7010" y="253"/>
                </a:lnTo>
                <a:lnTo>
                  <a:pt x="7011" y="273"/>
                </a:lnTo>
                <a:lnTo>
                  <a:pt x="7011" y="261"/>
                </a:lnTo>
                <a:lnTo>
                  <a:pt x="7011" y="257"/>
                </a:lnTo>
                <a:lnTo>
                  <a:pt x="7011" y="254"/>
                </a:lnTo>
                <a:lnTo>
                  <a:pt x="7012" y="238"/>
                </a:lnTo>
                <a:lnTo>
                  <a:pt x="7012" y="230"/>
                </a:lnTo>
                <a:lnTo>
                  <a:pt x="7013" y="226"/>
                </a:lnTo>
                <a:lnTo>
                  <a:pt x="7013" y="225"/>
                </a:lnTo>
                <a:lnTo>
                  <a:pt x="7013" y="234"/>
                </a:lnTo>
                <a:lnTo>
                  <a:pt x="7013" y="220"/>
                </a:lnTo>
                <a:lnTo>
                  <a:pt x="7014" y="211"/>
                </a:lnTo>
                <a:lnTo>
                  <a:pt x="7014" y="223"/>
                </a:lnTo>
                <a:lnTo>
                  <a:pt x="7014" y="222"/>
                </a:lnTo>
                <a:lnTo>
                  <a:pt x="7015" y="216"/>
                </a:lnTo>
                <a:lnTo>
                  <a:pt x="7015" y="226"/>
                </a:lnTo>
                <a:lnTo>
                  <a:pt x="7015" y="204"/>
                </a:lnTo>
                <a:lnTo>
                  <a:pt x="7016" y="226"/>
                </a:lnTo>
                <a:lnTo>
                  <a:pt x="7016" y="206"/>
                </a:lnTo>
                <a:lnTo>
                  <a:pt x="7016" y="220"/>
                </a:lnTo>
                <a:lnTo>
                  <a:pt x="7017" y="203"/>
                </a:lnTo>
                <a:lnTo>
                  <a:pt x="7017" y="210"/>
                </a:lnTo>
                <a:lnTo>
                  <a:pt x="7017" y="198"/>
                </a:lnTo>
                <a:lnTo>
                  <a:pt x="7017" y="210"/>
                </a:lnTo>
                <a:lnTo>
                  <a:pt x="7018" y="203"/>
                </a:lnTo>
                <a:lnTo>
                  <a:pt x="7018" y="192"/>
                </a:lnTo>
                <a:lnTo>
                  <a:pt x="7018" y="207"/>
                </a:lnTo>
                <a:lnTo>
                  <a:pt x="7019" y="190"/>
                </a:lnTo>
                <a:lnTo>
                  <a:pt x="7019" y="197"/>
                </a:lnTo>
                <a:lnTo>
                  <a:pt x="7019" y="197"/>
                </a:lnTo>
                <a:lnTo>
                  <a:pt x="7020" y="213"/>
                </a:lnTo>
                <a:lnTo>
                  <a:pt x="7020" y="188"/>
                </a:lnTo>
                <a:lnTo>
                  <a:pt x="7020" y="210"/>
                </a:lnTo>
                <a:lnTo>
                  <a:pt x="7021" y="188"/>
                </a:lnTo>
                <a:lnTo>
                  <a:pt x="7021" y="194"/>
                </a:lnTo>
                <a:lnTo>
                  <a:pt x="7021" y="216"/>
                </a:lnTo>
                <a:lnTo>
                  <a:pt x="7021" y="195"/>
                </a:lnTo>
                <a:lnTo>
                  <a:pt x="7022" y="194"/>
                </a:lnTo>
                <a:lnTo>
                  <a:pt x="7022" y="175"/>
                </a:lnTo>
                <a:lnTo>
                  <a:pt x="7022" y="184"/>
                </a:lnTo>
                <a:lnTo>
                  <a:pt x="7022" y="171"/>
                </a:lnTo>
                <a:lnTo>
                  <a:pt x="7023" y="174"/>
                </a:lnTo>
                <a:lnTo>
                  <a:pt x="7023" y="165"/>
                </a:lnTo>
                <a:lnTo>
                  <a:pt x="7024" y="183"/>
                </a:lnTo>
                <a:lnTo>
                  <a:pt x="7024" y="170"/>
                </a:lnTo>
                <a:lnTo>
                  <a:pt x="7024" y="173"/>
                </a:lnTo>
                <a:lnTo>
                  <a:pt x="7024" y="187"/>
                </a:lnTo>
                <a:lnTo>
                  <a:pt x="7025" y="199"/>
                </a:lnTo>
                <a:lnTo>
                  <a:pt x="7025" y="192"/>
                </a:lnTo>
                <a:lnTo>
                  <a:pt x="7025" y="184"/>
                </a:lnTo>
                <a:lnTo>
                  <a:pt x="7026" y="194"/>
                </a:lnTo>
                <a:lnTo>
                  <a:pt x="7026" y="209"/>
                </a:lnTo>
                <a:lnTo>
                  <a:pt x="7026" y="198"/>
                </a:lnTo>
                <a:lnTo>
                  <a:pt x="7027" y="190"/>
                </a:lnTo>
                <a:lnTo>
                  <a:pt x="7027" y="213"/>
                </a:lnTo>
                <a:lnTo>
                  <a:pt x="7027" y="195"/>
                </a:lnTo>
                <a:lnTo>
                  <a:pt x="7028" y="190"/>
                </a:lnTo>
                <a:lnTo>
                  <a:pt x="7028" y="207"/>
                </a:lnTo>
                <a:lnTo>
                  <a:pt x="7028" y="202"/>
                </a:lnTo>
                <a:lnTo>
                  <a:pt x="7028" y="202"/>
                </a:lnTo>
                <a:lnTo>
                  <a:pt x="7029" y="167"/>
                </a:lnTo>
                <a:lnTo>
                  <a:pt x="7029" y="191"/>
                </a:lnTo>
                <a:lnTo>
                  <a:pt x="7029" y="203"/>
                </a:lnTo>
                <a:lnTo>
                  <a:pt x="7030" y="208"/>
                </a:lnTo>
                <a:lnTo>
                  <a:pt x="7030" y="214"/>
                </a:lnTo>
                <a:lnTo>
                  <a:pt x="7030" y="203"/>
                </a:lnTo>
                <a:lnTo>
                  <a:pt x="7031" y="192"/>
                </a:lnTo>
                <a:lnTo>
                  <a:pt x="7031" y="196"/>
                </a:lnTo>
                <a:lnTo>
                  <a:pt x="7031" y="219"/>
                </a:lnTo>
                <a:lnTo>
                  <a:pt x="7032" y="194"/>
                </a:lnTo>
                <a:lnTo>
                  <a:pt x="7032" y="201"/>
                </a:lnTo>
                <a:lnTo>
                  <a:pt x="7032" y="189"/>
                </a:lnTo>
                <a:lnTo>
                  <a:pt x="7032" y="214"/>
                </a:lnTo>
                <a:lnTo>
                  <a:pt x="7033" y="189"/>
                </a:lnTo>
                <a:lnTo>
                  <a:pt x="7033" y="191"/>
                </a:lnTo>
                <a:lnTo>
                  <a:pt x="7033" y="190"/>
                </a:lnTo>
                <a:lnTo>
                  <a:pt x="7033" y="186"/>
                </a:lnTo>
                <a:lnTo>
                  <a:pt x="7034" y="187"/>
                </a:lnTo>
                <a:lnTo>
                  <a:pt x="7034" y="190"/>
                </a:lnTo>
                <a:lnTo>
                  <a:pt x="7035" y="203"/>
                </a:lnTo>
                <a:lnTo>
                  <a:pt x="7035" y="195"/>
                </a:lnTo>
                <a:lnTo>
                  <a:pt x="7035" y="185"/>
                </a:lnTo>
                <a:lnTo>
                  <a:pt x="7035" y="198"/>
                </a:lnTo>
                <a:lnTo>
                  <a:pt x="7036" y="202"/>
                </a:lnTo>
                <a:lnTo>
                  <a:pt x="7036" y="196"/>
                </a:lnTo>
                <a:lnTo>
                  <a:pt x="7036" y="215"/>
                </a:lnTo>
                <a:lnTo>
                  <a:pt x="7037" y="230"/>
                </a:lnTo>
                <a:lnTo>
                  <a:pt x="7037" y="319"/>
                </a:lnTo>
                <a:lnTo>
                  <a:pt x="7038" y="400"/>
                </a:lnTo>
                <a:lnTo>
                  <a:pt x="7038" y="477"/>
                </a:lnTo>
                <a:lnTo>
                  <a:pt x="7038" y="463"/>
                </a:lnTo>
                <a:lnTo>
                  <a:pt x="7038" y="426"/>
                </a:lnTo>
                <a:lnTo>
                  <a:pt x="7039" y="417"/>
                </a:lnTo>
                <a:lnTo>
                  <a:pt x="7039" y="391"/>
                </a:lnTo>
                <a:lnTo>
                  <a:pt x="7039" y="364"/>
                </a:lnTo>
                <a:lnTo>
                  <a:pt x="7039" y="382"/>
                </a:lnTo>
                <a:lnTo>
                  <a:pt x="7040" y="356"/>
                </a:lnTo>
                <a:lnTo>
                  <a:pt x="7040" y="363"/>
                </a:lnTo>
                <a:lnTo>
                  <a:pt x="7040" y="354"/>
                </a:lnTo>
                <a:lnTo>
                  <a:pt x="7041" y="331"/>
                </a:lnTo>
                <a:lnTo>
                  <a:pt x="7041" y="351"/>
                </a:lnTo>
                <a:lnTo>
                  <a:pt x="7041" y="330"/>
                </a:lnTo>
                <a:lnTo>
                  <a:pt x="7042" y="316"/>
                </a:lnTo>
                <a:lnTo>
                  <a:pt x="7042" y="292"/>
                </a:lnTo>
                <a:lnTo>
                  <a:pt x="7042" y="277"/>
                </a:lnTo>
                <a:lnTo>
                  <a:pt x="7043" y="285"/>
                </a:lnTo>
                <a:lnTo>
                  <a:pt x="7043" y="285"/>
                </a:lnTo>
                <a:lnTo>
                  <a:pt x="7043" y="268"/>
                </a:lnTo>
                <a:lnTo>
                  <a:pt x="7043" y="274"/>
                </a:lnTo>
                <a:lnTo>
                  <a:pt x="7044" y="282"/>
                </a:lnTo>
                <a:lnTo>
                  <a:pt x="7044" y="296"/>
                </a:lnTo>
                <a:lnTo>
                  <a:pt x="7045" y="285"/>
                </a:lnTo>
                <a:lnTo>
                  <a:pt x="7045" y="285"/>
                </a:lnTo>
                <a:lnTo>
                  <a:pt x="7045" y="260"/>
                </a:lnTo>
                <a:lnTo>
                  <a:pt x="7045" y="257"/>
                </a:lnTo>
                <a:lnTo>
                  <a:pt x="7046" y="275"/>
                </a:lnTo>
                <a:lnTo>
                  <a:pt x="7046" y="286"/>
                </a:lnTo>
                <a:lnTo>
                  <a:pt x="7046" y="264"/>
                </a:lnTo>
                <a:lnTo>
                  <a:pt x="7047" y="285"/>
                </a:lnTo>
                <a:lnTo>
                  <a:pt x="7047" y="291"/>
                </a:lnTo>
                <a:lnTo>
                  <a:pt x="7047" y="277"/>
                </a:lnTo>
                <a:lnTo>
                  <a:pt x="7047" y="282"/>
                </a:lnTo>
                <a:lnTo>
                  <a:pt x="7048" y="275"/>
                </a:lnTo>
                <a:lnTo>
                  <a:pt x="7048" y="281"/>
                </a:lnTo>
                <a:lnTo>
                  <a:pt x="7049" y="262"/>
                </a:lnTo>
                <a:lnTo>
                  <a:pt x="7049" y="248"/>
                </a:lnTo>
                <a:lnTo>
                  <a:pt x="7049" y="245"/>
                </a:lnTo>
                <a:lnTo>
                  <a:pt x="7049" y="263"/>
                </a:lnTo>
                <a:lnTo>
                  <a:pt x="7050" y="241"/>
                </a:lnTo>
                <a:lnTo>
                  <a:pt x="7050" y="252"/>
                </a:lnTo>
                <a:lnTo>
                  <a:pt x="7050" y="238"/>
                </a:lnTo>
                <a:lnTo>
                  <a:pt x="7050" y="242"/>
                </a:lnTo>
                <a:lnTo>
                  <a:pt x="7051" y="236"/>
                </a:lnTo>
                <a:lnTo>
                  <a:pt x="7051" y="225"/>
                </a:lnTo>
                <a:lnTo>
                  <a:pt x="7051" y="228"/>
                </a:lnTo>
                <a:lnTo>
                  <a:pt x="7052" y="224"/>
                </a:lnTo>
                <a:lnTo>
                  <a:pt x="7052" y="230"/>
                </a:lnTo>
                <a:lnTo>
                  <a:pt x="7052" y="248"/>
                </a:lnTo>
                <a:lnTo>
                  <a:pt x="7053" y="220"/>
                </a:lnTo>
                <a:lnTo>
                  <a:pt x="7053" y="214"/>
                </a:lnTo>
                <a:lnTo>
                  <a:pt x="7053" y="225"/>
                </a:lnTo>
                <a:lnTo>
                  <a:pt x="7054" y="216"/>
                </a:lnTo>
                <a:lnTo>
                  <a:pt x="7054" y="236"/>
                </a:lnTo>
                <a:lnTo>
                  <a:pt x="7054" y="222"/>
                </a:lnTo>
                <a:lnTo>
                  <a:pt x="7054" y="218"/>
                </a:lnTo>
                <a:lnTo>
                  <a:pt x="7055" y="219"/>
                </a:lnTo>
                <a:lnTo>
                  <a:pt x="7055" y="209"/>
                </a:lnTo>
                <a:lnTo>
                  <a:pt x="7056" y="206"/>
                </a:lnTo>
                <a:lnTo>
                  <a:pt x="7056" y="204"/>
                </a:lnTo>
                <a:lnTo>
                  <a:pt x="7056" y="188"/>
                </a:lnTo>
                <a:lnTo>
                  <a:pt x="7056" y="177"/>
                </a:lnTo>
                <a:lnTo>
                  <a:pt x="7057" y="191"/>
                </a:lnTo>
                <a:lnTo>
                  <a:pt x="7057" y="177"/>
                </a:lnTo>
                <a:lnTo>
                  <a:pt x="7057" y="186"/>
                </a:lnTo>
                <a:lnTo>
                  <a:pt x="7058" y="183"/>
                </a:lnTo>
                <a:lnTo>
                  <a:pt x="7058" y="192"/>
                </a:lnTo>
                <a:lnTo>
                  <a:pt x="7058" y="177"/>
                </a:lnTo>
                <a:lnTo>
                  <a:pt x="7058" y="179"/>
                </a:lnTo>
                <a:lnTo>
                  <a:pt x="7059" y="181"/>
                </a:lnTo>
                <a:lnTo>
                  <a:pt x="7059" y="173"/>
                </a:lnTo>
                <a:lnTo>
                  <a:pt x="7060" y="167"/>
                </a:lnTo>
                <a:lnTo>
                  <a:pt x="7060" y="183"/>
                </a:lnTo>
                <a:lnTo>
                  <a:pt x="7060" y="175"/>
                </a:lnTo>
                <a:lnTo>
                  <a:pt x="7060" y="166"/>
                </a:lnTo>
                <a:lnTo>
                  <a:pt x="7061" y="168"/>
                </a:lnTo>
                <a:lnTo>
                  <a:pt x="7061" y="175"/>
                </a:lnTo>
                <a:lnTo>
                  <a:pt x="7061" y="169"/>
                </a:lnTo>
                <a:lnTo>
                  <a:pt x="7062" y="174"/>
                </a:lnTo>
                <a:lnTo>
                  <a:pt x="7062" y="157"/>
                </a:lnTo>
                <a:lnTo>
                  <a:pt x="7062" y="153"/>
                </a:lnTo>
                <a:lnTo>
                  <a:pt x="7062" y="159"/>
                </a:lnTo>
                <a:lnTo>
                  <a:pt x="7063" y="166"/>
                </a:lnTo>
                <a:lnTo>
                  <a:pt x="7063" y="171"/>
                </a:lnTo>
                <a:lnTo>
                  <a:pt x="7064" y="176"/>
                </a:lnTo>
                <a:lnTo>
                  <a:pt x="7064" y="162"/>
                </a:lnTo>
                <a:lnTo>
                  <a:pt x="7064" y="149"/>
                </a:lnTo>
                <a:lnTo>
                  <a:pt x="7064" y="151"/>
                </a:lnTo>
                <a:lnTo>
                  <a:pt x="7065" y="145"/>
                </a:lnTo>
                <a:lnTo>
                  <a:pt x="7065" y="154"/>
                </a:lnTo>
                <a:lnTo>
                  <a:pt x="7065" y="142"/>
                </a:lnTo>
                <a:lnTo>
                  <a:pt x="7065" y="151"/>
                </a:lnTo>
                <a:lnTo>
                  <a:pt x="7066" y="149"/>
                </a:lnTo>
                <a:lnTo>
                  <a:pt x="7066" y="161"/>
                </a:lnTo>
                <a:lnTo>
                  <a:pt x="7067" y="153"/>
                </a:lnTo>
                <a:lnTo>
                  <a:pt x="7067" y="156"/>
                </a:lnTo>
                <a:lnTo>
                  <a:pt x="7067" y="137"/>
                </a:lnTo>
                <a:lnTo>
                  <a:pt x="7067" y="170"/>
                </a:lnTo>
                <a:lnTo>
                  <a:pt x="7068" y="160"/>
                </a:lnTo>
                <a:lnTo>
                  <a:pt x="7068" y="165"/>
                </a:lnTo>
                <a:lnTo>
                  <a:pt x="7068" y="182"/>
                </a:lnTo>
                <a:lnTo>
                  <a:pt x="7069" y="168"/>
                </a:lnTo>
                <a:lnTo>
                  <a:pt x="7069" y="198"/>
                </a:lnTo>
                <a:lnTo>
                  <a:pt x="7069" y="168"/>
                </a:lnTo>
                <a:lnTo>
                  <a:pt x="7069" y="415"/>
                </a:lnTo>
                <a:lnTo>
                  <a:pt x="7070" y="446"/>
                </a:lnTo>
                <a:lnTo>
                  <a:pt x="7070" y="421"/>
                </a:lnTo>
                <a:lnTo>
                  <a:pt x="7071" y="393"/>
                </a:lnTo>
                <a:lnTo>
                  <a:pt x="7071" y="406"/>
                </a:lnTo>
                <a:lnTo>
                  <a:pt x="7071" y="386"/>
                </a:lnTo>
                <a:lnTo>
                  <a:pt x="7071" y="380"/>
                </a:lnTo>
                <a:lnTo>
                  <a:pt x="7072" y="370"/>
                </a:lnTo>
                <a:lnTo>
                  <a:pt x="7072" y="372"/>
                </a:lnTo>
                <a:lnTo>
                  <a:pt x="7072" y="360"/>
                </a:lnTo>
                <a:lnTo>
                  <a:pt x="7073" y="349"/>
                </a:lnTo>
                <a:lnTo>
                  <a:pt x="7073" y="326"/>
                </a:lnTo>
                <a:lnTo>
                  <a:pt x="7073" y="317"/>
                </a:lnTo>
                <a:lnTo>
                  <a:pt x="7073" y="312"/>
                </a:lnTo>
                <a:lnTo>
                  <a:pt x="7074" y="321"/>
                </a:lnTo>
                <a:lnTo>
                  <a:pt x="7074" y="310"/>
                </a:lnTo>
                <a:lnTo>
                  <a:pt x="7075" y="289"/>
                </a:lnTo>
                <a:lnTo>
                  <a:pt x="7075" y="292"/>
                </a:lnTo>
                <a:lnTo>
                  <a:pt x="7075" y="281"/>
                </a:lnTo>
                <a:lnTo>
                  <a:pt x="7075" y="292"/>
                </a:lnTo>
                <a:lnTo>
                  <a:pt x="7076" y="273"/>
                </a:lnTo>
                <a:lnTo>
                  <a:pt x="7076" y="278"/>
                </a:lnTo>
                <a:lnTo>
                  <a:pt x="7076" y="272"/>
                </a:lnTo>
                <a:lnTo>
                  <a:pt x="7076" y="280"/>
                </a:lnTo>
                <a:lnTo>
                  <a:pt x="7077" y="278"/>
                </a:lnTo>
                <a:lnTo>
                  <a:pt x="7077" y="284"/>
                </a:lnTo>
                <a:lnTo>
                  <a:pt x="7078" y="267"/>
                </a:lnTo>
                <a:lnTo>
                  <a:pt x="7078" y="272"/>
                </a:lnTo>
                <a:lnTo>
                  <a:pt x="7078" y="254"/>
                </a:lnTo>
                <a:lnTo>
                  <a:pt x="7079" y="263"/>
                </a:lnTo>
                <a:lnTo>
                  <a:pt x="7079" y="249"/>
                </a:lnTo>
                <a:lnTo>
                  <a:pt x="7079" y="250"/>
                </a:lnTo>
                <a:lnTo>
                  <a:pt x="7079" y="238"/>
                </a:lnTo>
                <a:lnTo>
                  <a:pt x="7080" y="260"/>
                </a:lnTo>
                <a:lnTo>
                  <a:pt x="7080" y="247"/>
                </a:lnTo>
                <a:lnTo>
                  <a:pt x="7080" y="252"/>
                </a:lnTo>
                <a:lnTo>
                  <a:pt x="7080" y="232"/>
                </a:lnTo>
                <a:lnTo>
                  <a:pt x="7081" y="246"/>
                </a:lnTo>
                <a:lnTo>
                  <a:pt x="7081" y="229"/>
                </a:lnTo>
                <a:lnTo>
                  <a:pt x="7082" y="216"/>
                </a:lnTo>
                <a:lnTo>
                  <a:pt x="7082" y="242"/>
                </a:lnTo>
                <a:lnTo>
                  <a:pt x="7082" y="228"/>
                </a:lnTo>
                <a:lnTo>
                  <a:pt x="7082" y="236"/>
                </a:lnTo>
                <a:lnTo>
                  <a:pt x="7083" y="215"/>
                </a:lnTo>
                <a:lnTo>
                  <a:pt x="7083" y="244"/>
                </a:lnTo>
                <a:lnTo>
                  <a:pt x="7083" y="225"/>
                </a:lnTo>
                <a:lnTo>
                  <a:pt x="7084" y="239"/>
                </a:lnTo>
                <a:lnTo>
                  <a:pt x="7084" y="226"/>
                </a:lnTo>
                <a:lnTo>
                  <a:pt x="7084" y="231"/>
                </a:lnTo>
                <a:lnTo>
                  <a:pt x="7084" y="220"/>
                </a:lnTo>
                <a:lnTo>
                  <a:pt x="7085" y="200"/>
                </a:lnTo>
                <a:lnTo>
                  <a:pt x="7085" y="228"/>
                </a:lnTo>
                <a:lnTo>
                  <a:pt x="7086" y="214"/>
                </a:lnTo>
                <a:lnTo>
                  <a:pt x="7086" y="218"/>
                </a:lnTo>
                <a:lnTo>
                  <a:pt x="7086" y="194"/>
                </a:lnTo>
                <a:lnTo>
                  <a:pt x="7086" y="185"/>
                </a:lnTo>
                <a:lnTo>
                  <a:pt x="7087" y="202"/>
                </a:lnTo>
                <a:lnTo>
                  <a:pt x="7087" y="209"/>
                </a:lnTo>
                <a:lnTo>
                  <a:pt x="7087" y="198"/>
                </a:lnTo>
                <a:lnTo>
                  <a:pt x="7088" y="196"/>
                </a:lnTo>
                <a:lnTo>
                  <a:pt x="7088" y="213"/>
                </a:lnTo>
                <a:lnTo>
                  <a:pt x="7088" y="210"/>
                </a:lnTo>
                <a:lnTo>
                  <a:pt x="7089" y="188"/>
                </a:lnTo>
                <a:lnTo>
                  <a:pt x="7089" y="180"/>
                </a:lnTo>
                <a:lnTo>
                  <a:pt x="7089" y="188"/>
                </a:lnTo>
                <a:lnTo>
                  <a:pt x="7090" y="186"/>
                </a:lnTo>
                <a:lnTo>
                  <a:pt x="7090" y="174"/>
                </a:lnTo>
                <a:lnTo>
                  <a:pt x="7090" y="175"/>
                </a:lnTo>
                <a:lnTo>
                  <a:pt x="7090" y="181"/>
                </a:lnTo>
                <a:lnTo>
                  <a:pt x="7091" y="183"/>
                </a:lnTo>
                <a:lnTo>
                  <a:pt x="7091" y="185"/>
                </a:lnTo>
                <a:lnTo>
                  <a:pt x="7091" y="178"/>
                </a:lnTo>
                <a:lnTo>
                  <a:pt x="7091" y="172"/>
                </a:lnTo>
                <a:lnTo>
                  <a:pt x="7092" y="186"/>
                </a:lnTo>
                <a:lnTo>
                  <a:pt x="7092" y="177"/>
                </a:lnTo>
                <a:lnTo>
                  <a:pt x="7093" y="198"/>
                </a:lnTo>
                <a:lnTo>
                  <a:pt x="7093" y="185"/>
                </a:lnTo>
                <a:lnTo>
                  <a:pt x="7093" y="191"/>
                </a:lnTo>
                <a:lnTo>
                  <a:pt x="7093" y="178"/>
                </a:lnTo>
                <a:lnTo>
                  <a:pt x="7094" y="182"/>
                </a:lnTo>
                <a:lnTo>
                  <a:pt x="7094" y="154"/>
                </a:lnTo>
                <a:lnTo>
                  <a:pt x="7094" y="171"/>
                </a:lnTo>
                <a:lnTo>
                  <a:pt x="7095" y="186"/>
                </a:lnTo>
                <a:lnTo>
                  <a:pt x="7095" y="180"/>
                </a:lnTo>
                <a:lnTo>
                  <a:pt x="7095" y="206"/>
                </a:lnTo>
                <a:lnTo>
                  <a:pt x="7095" y="171"/>
                </a:lnTo>
                <a:lnTo>
                  <a:pt x="7096" y="166"/>
                </a:lnTo>
                <a:lnTo>
                  <a:pt x="7096" y="166"/>
                </a:lnTo>
                <a:lnTo>
                  <a:pt x="7097" y="169"/>
                </a:lnTo>
                <a:lnTo>
                  <a:pt x="7097" y="145"/>
                </a:lnTo>
                <a:lnTo>
                  <a:pt x="7097" y="159"/>
                </a:lnTo>
                <a:lnTo>
                  <a:pt x="7097" y="170"/>
                </a:lnTo>
                <a:lnTo>
                  <a:pt x="7098" y="163"/>
                </a:lnTo>
                <a:lnTo>
                  <a:pt x="7098" y="161"/>
                </a:lnTo>
                <a:lnTo>
                  <a:pt x="7098" y="153"/>
                </a:lnTo>
                <a:lnTo>
                  <a:pt x="7099" y="175"/>
                </a:lnTo>
                <a:lnTo>
                  <a:pt x="7099" y="160"/>
                </a:lnTo>
                <a:lnTo>
                  <a:pt x="7099" y="174"/>
                </a:lnTo>
                <a:lnTo>
                  <a:pt x="7100" y="169"/>
                </a:lnTo>
                <a:lnTo>
                  <a:pt x="7100" y="169"/>
                </a:lnTo>
                <a:lnTo>
                  <a:pt x="7100" y="167"/>
                </a:lnTo>
                <a:lnTo>
                  <a:pt x="7101" y="164"/>
                </a:lnTo>
                <a:lnTo>
                  <a:pt x="7101" y="177"/>
                </a:lnTo>
                <a:lnTo>
                  <a:pt x="7101" y="196"/>
                </a:lnTo>
                <a:lnTo>
                  <a:pt x="7101" y="203"/>
                </a:lnTo>
                <a:lnTo>
                  <a:pt x="7102" y="381"/>
                </a:lnTo>
                <a:lnTo>
                  <a:pt x="7102" y="461"/>
                </a:lnTo>
                <a:lnTo>
                  <a:pt x="7102" y="459"/>
                </a:lnTo>
                <a:lnTo>
                  <a:pt x="7103" y="454"/>
                </a:lnTo>
                <a:lnTo>
                  <a:pt x="7103" y="421"/>
                </a:lnTo>
                <a:lnTo>
                  <a:pt x="7103" y="425"/>
                </a:lnTo>
                <a:lnTo>
                  <a:pt x="7104" y="413"/>
                </a:lnTo>
                <a:lnTo>
                  <a:pt x="7104" y="418"/>
                </a:lnTo>
                <a:lnTo>
                  <a:pt x="7104" y="421"/>
                </a:lnTo>
                <a:lnTo>
                  <a:pt x="7105" y="396"/>
                </a:lnTo>
                <a:lnTo>
                  <a:pt x="7105" y="385"/>
                </a:lnTo>
                <a:lnTo>
                  <a:pt x="7105" y="369"/>
                </a:lnTo>
                <a:lnTo>
                  <a:pt x="7105" y="383"/>
                </a:lnTo>
                <a:lnTo>
                  <a:pt x="7106" y="352"/>
                </a:lnTo>
                <a:lnTo>
                  <a:pt x="7106" y="359"/>
                </a:lnTo>
                <a:lnTo>
                  <a:pt x="7106" y="343"/>
                </a:lnTo>
                <a:lnTo>
                  <a:pt x="7106" y="330"/>
                </a:lnTo>
                <a:lnTo>
                  <a:pt x="7107" y="317"/>
                </a:lnTo>
                <a:lnTo>
                  <a:pt x="7107" y="295"/>
                </a:lnTo>
                <a:lnTo>
                  <a:pt x="7108" y="313"/>
                </a:lnTo>
                <a:lnTo>
                  <a:pt x="7108" y="304"/>
                </a:lnTo>
                <a:lnTo>
                  <a:pt x="7108" y="314"/>
                </a:lnTo>
                <a:lnTo>
                  <a:pt x="7108" y="299"/>
                </a:lnTo>
                <a:lnTo>
                  <a:pt x="7109" y="321"/>
                </a:lnTo>
                <a:lnTo>
                  <a:pt x="7109" y="307"/>
                </a:lnTo>
                <a:lnTo>
                  <a:pt x="7109" y="313"/>
                </a:lnTo>
                <a:lnTo>
                  <a:pt x="7110" y="296"/>
                </a:lnTo>
                <a:lnTo>
                  <a:pt x="7110" y="305"/>
                </a:lnTo>
                <a:lnTo>
                  <a:pt x="7110" y="299"/>
                </a:lnTo>
                <a:lnTo>
                  <a:pt x="7111" y="289"/>
                </a:lnTo>
                <a:lnTo>
                  <a:pt x="7111" y="291"/>
                </a:lnTo>
                <a:lnTo>
                  <a:pt x="7111" y="291"/>
                </a:lnTo>
                <a:lnTo>
                  <a:pt x="7112" y="293"/>
                </a:lnTo>
                <a:lnTo>
                  <a:pt x="7112" y="285"/>
                </a:lnTo>
                <a:lnTo>
                  <a:pt x="7112" y="288"/>
                </a:lnTo>
                <a:lnTo>
                  <a:pt x="7112" y="268"/>
                </a:lnTo>
                <a:lnTo>
                  <a:pt x="7113" y="284"/>
                </a:lnTo>
                <a:lnTo>
                  <a:pt x="7113" y="279"/>
                </a:lnTo>
                <a:lnTo>
                  <a:pt x="7113" y="268"/>
                </a:lnTo>
                <a:lnTo>
                  <a:pt x="7114" y="264"/>
                </a:lnTo>
                <a:lnTo>
                  <a:pt x="7114" y="258"/>
                </a:lnTo>
                <a:lnTo>
                  <a:pt x="7114" y="272"/>
                </a:lnTo>
                <a:lnTo>
                  <a:pt x="7115" y="262"/>
                </a:lnTo>
                <a:lnTo>
                  <a:pt x="7115" y="254"/>
                </a:lnTo>
                <a:lnTo>
                  <a:pt x="7115" y="263"/>
                </a:lnTo>
                <a:lnTo>
                  <a:pt x="7116" y="250"/>
                </a:lnTo>
                <a:lnTo>
                  <a:pt x="7116" y="241"/>
                </a:lnTo>
                <a:lnTo>
                  <a:pt x="7116" y="243"/>
                </a:lnTo>
                <a:lnTo>
                  <a:pt x="7116" y="259"/>
                </a:lnTo>
                <a:lnTo>
                  <a:pt x="7117" y="242"/>
                </a:lnTo>
                <a:lnTo>
                  <a:pt x="7117" y="233"/>
                </a:lnTo>
                <a:lnTo>
                  <a:pt x="7118" y="234"/>
                </a:lnTo>
                <a:lnTo>
                  <a:pt x="7118" y="220"/>
                </a:lnTo>
                <a:lnTo>
                  <a:pt x="7118" y="203"/>
                </a:lnTo>
                <a:lnTo>
                  <a:pt x="7118" y="208"/>
                </a:lnTo>
                <a:lnTo>
                  <a:pt x="7119" y="214"/>
                </a:lnTo>
                <a:lnTo>
                  <a:pt x="7119" y="223"/>
                </a:lnTo>
                <a:lnTo>
                  <a:pt x="7119" y="215"/>
                </a:lnTo>
                <a:lnTo>
                  <a:pt x="7120" y="205"/>
                </a:lnTo>
                <a:lnTo>
                  <a:pt x="7120" y="223"/>
                </a:lnTo>
                <a:lnTo>
                  <a:pt x="7120" y="237"/>
                </a:lnTo>
                <a:lnTo>
                  <a:pt x="7120" y="239"/>
                </a:lnTo>
                <a:lnTo>
                  <a:pt x="7121" y="202"/>
                </a:lnTo>
                <a:lnTo>
                  <a:pt x="7121" y="206"/>
                </a:lnTo>
                <a:lnTo>
                  <a:pt x="7122" y="187"/>
                </a:lnTo>
                <a:lnTo>
                  <a:pt x="7122" y="185"/>
                </a:lnTo>
                <a:lnTo>
                  <a:pt x="7122" y="195"/>
                </a:lnTo>
                <a:lnTo>
                  <a:pt x="7122" y="187"/>
                </a:lnTo>
                <a:lnTo>
                  <a:pt x="7123" y="171"/>
                </a:lnTo>
                <a:lnTo>
                  <a:pt x="7123" y="188"/>
                </a:lnTo>
                <a:lnTo>
                  <a:pt x="7123" y="201"/>
                </a:lnTo>
                <a:lnTo>
                  <a:pt x="7123" y="169"/>
                </a:lnTo>
                <a:lnTo>
                  <a:pt x="7124" y="181"/>
                </a:lnTo>
                <a:lnTo>
                  <a:pt x="7124" y="183"/>
                </a:lnTo>
                <a:lnTo>
                  <a:pt x="7124" y="189"/>
                </a:lnTo>
                <a:lnTo>
                  <a:pt x="7125" y="179"/>
                </a:lnTo>
                <a:lnTo>
                  <a:pt x="7125" y="182"/>
                </a:lnTo>
                <a:lnTo>
                  <a:pt x="7125" y="166"/>
                </a:lnTo>
                <a:lnTo>
                  <a:pt x="7126" y="168"/>
                </a:lnTo>
                <a:lnTo>
                  <a:pt x="7126" y="159"/>
                </a:lnTo>
                <a:lnTo>
                  <a:pt x="7126" y="185"/>
                </a:lnTo>
                <a:lnTo>
                  <a:pt x="7127" y="171"/>
                </a:lnTo>
                <a:lnTo>
                  <a:pt x="7127" y="174"/>
                </a:lnTo>
                <a:lnTo>
                  <a:pt x="7127" y="154"/>
                </a:lnTo>
                <a:lnTo>
                  <a:pt x="7127" y="154"/>
                </a:lnTo>
                <a:lnTo>
                  <a:pt x="7128" y="173"/>
                </a:lnTo>
                <a:lnTo>
                  <a:pt x="7128" y="155"/>
                </a:lnTo>
                <a:lnTo>
                  <a:pt x="7129" y="161"/>
                </a:lnTo>
                <a:lnTo>
                  <a:pt x="7129" y="163"/>
                </a:lnTo>
                <a:lnTo>
                  <a:pt x="7129" y="169"/>
                </a:lnTo>
                <a:lnTo>
                  <a:pt x="7129" y="173"/>
                </a:lnTo>
                <a:lnTo>
                  <a:pt x="7130" y="168"/>
                </a:lnTo>
                <a:lnTo>
                  <a:pt x="7130" y="188"/>
                </a:lnTo>
                <a:lnTo>
                  <a:pt x="7130" y="187"/>
                </a:lnTo>
                <a:lnTo>
                  <a:pt x="7131" y="186"/>
                </a:lnTo>
                <a:lnTo>
                  <a:pt x="7131" y="179"/>
                </a:lnTo>
                <a:lnTo>
                  <a:pt x="7131" y="183"/>
                </a:lnTo>
                <a:lnTo>
                  <a:pt x="7131" y="163"/>
                </a:lnTo>
                <a:lnTo>
                  <a:pt x="7132" y="169"/>
                </a:lnTo>
                <a:lnTo>
                  <a:pt x="7132" y="172"/>
                </a:lnTo>
                <a:lnTo>
                  <a:pt x="7133" y="161"/>
                </a:lnTo>
                <a:lnTo>
                  <a:pt x="7133" y="177"/>
                </a:lnTo>
                <a:lnTo>
                  <a:pt x="7133" y="160"/>
                </a:lnTo>
                <a:lnTo>
                  <a:pt x="7133" y="179"/>
                </a:lnTo>
                <a:lnTo>
                  <a:pt x="7134" y="375"/>
                </a:lnTo>
                <a:lnTo>
                  <a:pt x="7134" y="470"/>
                </a:lnTo>
                <a:lnTo>
                  <a:pt x="7134" y="452"/>
                </a:lnTo>
                <a:lnTo>
                  <a:pt x="7134" y="459"/>
                </a:lnTo>
                <a:lnTo>
                  <a:pt x="7135" y="470"/>
                </a:lnTo>
                <a:lnTo>
                  <a:pt x="7135" y="436"/>
                </a:lnTo>
                <a:lnTo>
                  <a:pt x="7135" y="415"/>
                </a:lnTo>
                <a:lnTo>
                  <a:pt x="7136" y="434"/>
                </a:lnTo>
                <a:lnTo>
                  <a:pt x="7136" y="434"/>
                </a:lnTo>
                <a:lnTo>
                  <a:pt x="7136" y="408"/>
                </a:lnTo>
                <a:lnTo>
                  <a:pt x="7137" y="404"/>
                </a:lnTo>
                <a:lnTo>
                  <a:pt x="7137" y="395"/>
                </a:lnTo>
                <a:lnTo>
                  <a:pt x="7137" y="385"/>
                </a:lnTo>
                <a:lnTo>
                  <a:pt x="7138" y="385"/>
                </a:lnTo>
                <a:lnTo>
                  <a:pt x="7138" y="390"/>
                </a:lnTo>
                <a:lnTo>
                  <a:pt x="7138" y="383"/>
                </a:lnTo>
                <a:lnTo>
                  <a:pt x="7138" y="366"/>
                </a:lnTo>
                <a:lnTo>
                  <a:pt x="7139" y="347"/>
                </a:lnTo>
                <a:lnTo>
                  <a:pt x="7139" y="352"/>
                </a:lnTo>
                <a:lnTo>
                  <a:pt x="7140" y="331"/>
                </a:lnTo>
                <a:lnTo>
                  <a:pt x="7140" y="321"/>
                </a:lnTo>
                <a:lnTo>
                  <a:pt x="7140" y="335"/>
                </a:lnTo>
                <a:lnTo>
                  <a:pt x="7140" y="315"/>
                </a:lnTo>
                <a:lnTo>
                  <a:pt x="7141" y="317"/>
                </a:lnTo>
                <a:lnTo>
                  <a:pt x="7141" y="313"/>
                </a:lnTo>
                <a:lnTo>
                  <a:pt x="7141" y="312"/>
                </a:lnTo>
                <a:lnTo>
                  <a:pt x="7142" y="315"/>
                </a:lnTo>
                <a:lnTo>
                  <a:pt x="7142" y="295"/>
                </a:lnTo>
                <a:lnTo>
                  <a:pt x="7142" y="309"/>
                </a:lnTo>
                <a:lnTo>
                  <a:pt x="7142" y="296"/>
                </a:lnTo>
                <a:lnTo>
                  <a:pt x="7143" y="304"/>
                </a:lnTo>
                <a:lnTo>
                  <a:pt x="7143" y="294"/>
                </a:lnTo>
                <a:lnTo>
                  <a:pt x="7144" y="318"/>
                </a:lnTo>
                <a:lnTo>
                  <a:pt x="7144" y="279"/>
                </a:lnTo>
                <a:lnTo>
                  <a:pt x="7144" y="289"/>
                </a:lnTo>
                <a:lnTo>
                  <a:pt x="7144" y="279"/>
                </a:lnTo>
                <a:lnTo>
                  <a:pt x="7145" y="285"/>
                </a:lnTo>
                <a:lnTo>
                  <a:pt x="7145" y="285"/>
                </a:lnTo>
                <a:lnTo>
                  <a:pt x="7145" y="290"/>
                </a:lnTo>
                <a:lnTo>
                  <a:pt x="7146" y="273"/>
                </a:lnTo>
                <a:lnTo>
                  <a:pt x="7146" y="268"/>
                </a:lnTo>
                <a:lnTo>
                  <a:pt x="7146" y="291"/>
                </a:lnTo>
                <a:lnTo>
                  <a:pt x="7146" y="270"/>
                </a:lnTo>
                <a:lnTo>
                  <a:pt x="7147" y="279"/>
                </a:lnTo>
                <a:lnTo>
                  <a:pt x="7147" y="272"/>
                </a:lnTo>
                <a:lnTo>
                  <a:pt x="7148" y="267"/>
                </a:lnTo>
                <a:lnTo>
                  <a:pt x="7148" y="250"/>
                </a:lnTo>
                <a:lnTo>
                  <a:pt x="7148" y="265"/>
                </a:lnTo>
                <a:lnTo>
                  <a:pt x="7148" y="271"/>
                </a:lnTo>
                <a:lnTo>
                  <a:pt x="7149" y="277"/>
                </a:lnTo>
                <a:lnTo>
                  <a:pt x="7149" y="279"/>
                </a:lnTo>
                <a:lnTo>
                  <a:pt x="7149" y="256"/>
                </a:lnTo>
                <a:lnTo>
                  <a:pt x="7149" y="239"/>
                </a:lnTo>
                <a:lnTo>
                  <a:pt x="7150" y="239"/>
                </a:lnTo>
                <a:lnTo>
                  <a:pt x="7150" y="250"/>
                </a:lnTo>
                <a:lnTo>
                  <a:pt x="7151" y="242"/>
                </a:lnTo>
                <a:lnTo>
                  <a:pt x="7151" y="257"/>
                </a:lnTo>
                <a:lnTo>
                  <a:pt x="7151" y="229"/>
                </a:lnTo>
                <a:lnTo>
                  <a:pt x="7151" y="229"/>
                </a:lnTo>
                <a:lnTo>
                  <a:pt x="7152" y="230"/>
                </a:lnTo>
                <a:lnTo>
                  <a:pt x="7152" y="236"/>
                </a:lnTo>
                <a:lnTo>
                  <a:pt x="7152" y="231"/>
                </a:lnTo>
                <a:lnTo>
                  <a:pt x="7153" y="253"/>
                </a:lnTo>
                <a:lnTo>
                  <a:pt x="7153" y="226"/>
                </a:lnTo>
                <a:lnTo>
                  <a:pt x="7153" y="226"/>
                </a:lnTo>
                <a:lnTo>
                  <a:pt x="7153" y="225"/>
                </a:lnTo>
                <a:lnTo>
                  <a:pt x="7154" y="222"/>
                </a:lnTo>
                <a:lnTo>
                  <a:pt x="7154" y="212"/>
                </a:lnTo>
                <a:lnTo>
                  <a:pt x="7155" y="218"/>
                </a:lnTo>
                <a:lnTo>
                  <a:pt x="7155" y="216"/>
                </a:lnTo>
                <a:lnTo>
                  <a:pt x="7155" y="226"/>
                </a:lnTo>
                <a:lnTo>
                  <a:pt x="7155" y="200"/>
                </a:lnTo>
                <a:lnTo>
                  <a:pt x="7156" y="200"/>
                </a:lnTo>
                <a:lnTo>
                  <a:pt x="7156" y="208"/>
                </a:lnTo>
                <a:lnTo>
                  <a:pt x="7156" y="214"/>
                </a:lnTo>
                <a:lnTo>
                  <a:pt x="7157" y="222"/>
                </a:lnTo>
                <a:lnTo>
                  <a:pt x="7157" y="213"/>
                </a:lnTo>
                <a:lnTo>
                  <a:pt x="7157" y="217"/>
                </a:lnTo>
                <a:lnTo>
                  <a:pt x="7157" y="219"/>
                </a:lnTo>
                <a:lnTo>
                  <a:pt x="7158" y="194"/>
                </a:lnTo>
                <a:lnTo>
                  <a:pt x="7158" y="187"/>
                </a:lnTo>
                <a:lnTo>
                  <a:pt x="7159" y="195"/>
                </a:lnTo>
                <a:lnTo>
                  <a:pt x="7159" y="181"/>
                </a:lnTo>
                <a:lnTo>
                  <a:pt x="7159" y="187"/>
                </a:lnTo>
                <a:lnTo>
                  <a:pt x="7159" y="160"/>
                </a:lnTo>
                <a:lnTo>
                  <a:pt x="7160" y="184"/>
                </a:lnTo>
                <a:lnTo>
                  <a:pt x="7160" y="176"/>
                </a:lnTo>
                <a:lnTo>
                  <a:pt x="7160" y="190"/>
                </a:lnTo>
                <a:lnTo>
                  <a:pt x="7161" y="192"/>
                </a:lnTo>
                <a:lnTo>
                  <a:pt x="7161" y="200"/>
                </a:lnTo>
                <a:lnTo>
                  <a:pt x="7161" y="188"/>
                </a:lnTo>
                <a:lnTo>
                  <a:pt x="7162" y="180"/>
                </a:lnTo>
                <a:lnTo>
                  <a:pt x="7162" y="184"/>
                </a:lnTo>
                <a:lnTo>
                  <a:pt x="7162" y="188"/>
                </a:lnTo>
                <a:lnTo>
                  <a:pt x="7163" y="198"/>
                </a:lnTo>
                <a:lnTo>
                  <a:pt x="7163" y="197"/>
                </a:lnTo>
                <a:lnTo>
                  <a:pt x="7163" y="205"/>
                </a:lnTo>
                <a:lnTo>
                  <a:pt x="7163" y="183"/>
                </a:lnTo>
                <a:lnTo>
                  <a:pt x="7164" y="186"/>
                </a:lnTo>
                <a:lnTo>
                  <a:pt x="7164" y="177"/>
                </a:lnTo>
                <a:lnTo>
                  <a:pt x="7164" y="188"/>
                </a:lnTo>
                <a:lnTo>
                  <a:pt x="7164" y="180"/>
                </a:lnTo>
                <a:lnTo>
                  <a:pt x="7165" y="181"/>
                </a:lnTo>
                <a:lnTo>
                  <a:pt x="7165" y="199"/>
                </a:lnTo>
                <a:lnTo>
                  <a:pt x="7166" y="222"/>
                </a:lnTo>
                <a:lnTo>
                  <a:pt x="7166" y="238"/>
                </a:lnTo>
                <a:lnTo>
                  <a:pt x="7166" y="450"/>
                </a:lnTo>
                <a:lnTo>
                  <a:pt x="7166" y="485"/>
                </a:lnTo>
                <a:lnTo>
                  <a:pt x="7167" y="452"/>
                </a:lnTo>
                <a:lnTo>
                  <a:pt x="7167" y="485"/>
                </a:lnTo>
                <a:lnTo>
                  <a:pt x="7167" y="456"/>
                </a:lnTo>
                <a:lnTo>
                  <a:pt x="7168" y="441"/>
                </a:lnTo>
                <a:lnTo>
                  <a:pt x="7168" y="439"/>
                </a:lnTo>
                <a:lnTo>
                  <a:pt x="7168" y="437"/>
                </a:lnTo>
                <a:lnTo>
                  <a:pt x="7168" y="452"/>
                </a:lnTo>
                <a:lnTo>
                  <a:pt x="7169" y="411"/>
                </a:lnTo>
                <a:lnTo>
                  <a:pt x="7169" y="431"/>
                </a:lnTo>
                <a:lnTo>
                  <a:pt x="7170" y="395"/>
                </a:lnTo>
                <a:lnTo>
                  <a:pt x="7170" y="404"/>
                </a:lnTo>
                <a:lnTo>
                  <a:pt x="7170" y="376"/>
                </a:lnTo>
                <a:lnTo>
                  <a:pt x="7170" y="390"/>
                </a:lnTo>
                <a:lnTo>
                  <a:pt x="7171" y="370"/>
                </a:lnTo>
                <a:lnTo>
                  <a:pt x="7171" y="351"/>
                </a:lnTo>
                <a:lnTo>
                  <a:pt x="7171" y="355"/>
                </a:lnTo>
                <a:lnTo>
                  <a:pt x="7172" y="327"/>
                </a:lnTo>
                <a:lnTo>
                  <a:pt x="7172" y="365"/>
                </a:lnTo>
                <a:lnTo>
                  <a:pt x="7172" y="352"/>
                </a:lnTo>
                <a:lnTo>
                  <a:pt x="7173" y="354"/>
                </a:lnTo>
                <a:lnTo>
                  <a:pt x="7173" y="347"/>
                </a:lnTo>
                <a:lnTo>
                  <a:pt x="7173" y="343"/>
                </a:lnTo>
                <a:lnTo>
                  <a:pt x="7174" y="327"/>
                </a:lnTo>
                <a:lnTo>
                  <a:pt x="7174" y="332"/>
                </a:lnTo>
                <a:lnTo>
                  <a:pt x="7174" y="331"/>
                </a:lnTo>
                <a:lnTo>
                  <a:pt x="7174" y="322"/>
                </a:lnTo>
                <a:lnTo>
                  <a:pt x="7175" y="322"/>
                </a:lnTo>
                <a:lnTo>
                  <a:pt x="7175" y="324"/>
                </a:lnTo>
                <a:lnTo>
                  <a:pt x="7175" y="342"/>
                </a:lnTo>
                <a:lnTo>
                  <a:pt x="7175" y="314"/>
                </a:lnTo>
                <a:lnTo>
                  <a:pt x="7176" y="332"/>
                </a:lnTo>
                <a:lnTo>
                  <a:pt x="7176" y="299"/>
                </a:lnTo>
                <a:lnTo>
                  <a:pt x="7177" y="324"/>
                </a:lnTo>
                <a:lnTo>
                  <a:pt x="7177" y="293"/>
                </a:lnTo>
                <a:lnTo>
                  <a:pt x="7177" y="335"/>
                </a:lnTo>
                <a:lnTo>
                  <a:pt x="7177" y="313"/>
                </a:lnTo>
                <a:lnTo>
                  <a:pt x="7178" y="313"/>
                </a:lnTo>
                <a:lnTo>
                  <a:pt x="7178" y="310"/>
                </a:lnTo>
                <a:lnTo>
                  <a:pt x="7178" y="311"/>
                </a:lnTo>
                <a:lnTo>
                  <a:pt x="7179" y="305"/>
                </a:lnTo>
                <a:lnTo>
                  <a:pt x="7179" y="290"/>
                </a:lnTo>
                <a:lnTo>
                  <a:pt x="7179" y="316"/>
                </a:lnTo>
                <a:lnTo>
                  <a:pt x="7179" y="278"/>
                </a:lnTo>
                <a:lnTo>
                  <a:pt x="7180" y="284"/>
                </a:lnTo>
                <a:lnTo>
                  <a:pt x="7180" y="276"/>
                </a:lnTo>
                <a:lnTo>
                  <a:pt x="7181" y="276"/>
                </a:lnTo>
                <a:lnTo>
                  <a:pt x="7181" y="279"/>
                </a:lnTo>
                <a:lnTo>
                  <a:pt x="7181" y="301"/>
                </a:lnTo>
                <a:lnTo>
                  <a:pt x="7181" y="293"/>
                </a:lnTo>
                <a:lnTo>
                  <a:pt x="7182" y="285"/>
                </a:lnTo>
                <a:lnTo>
                  <a:pt x="7182" y="265"/>
                </a:lnTo>
                <a:lnTo>
                  <a:pt x="7182" y="276"/>
                </a:lnTo>
                <a:lnTo>
                  <a:pt x="7183" y="301"/>
                </a:lnTo>
                <a:lnTo>
                  <a:pt x="7183" y="277"/>
                </a:lnTo>
                <a:lnTo>
                  <a:pt x="7183" y="289"/>
                </a:lnTo>
                <a:lnTo>
                  <a:pt x="7184" y="285"/>
                </a:lnTo>
                <a:lnTo>
                  <a:pt x="7184" y="268"/>
                </a:lnTo>
                <a:lnTo>
                  <a:pt x="7184" y="273"/>
                </a:lnTo>
                <a:lnTo>
                  <a:pt x="7185" y="260"/>
                </a:lnTo>
                <a:lnTo>
                  <a:pt x="7185" y="268"/>
                </a:lnTo>
                <a:lnTo>
                  <a:pt x="7185" y="247"/>
                </a:lnTo>
                <a:lnTo>
                  <a:pt x="7185" y="262"/>
                </a:lnTo>
                <a:lnTo>
                  <a:pt x="7186" y="256"/>
                </a:lnTo>
                <a:lnTo>
                  <a:pt x="7186" y="277"/>
                </a:lnTo>
                <a:lnTo>
                  <a:pt x="7186" y="244"/>
                </a:lnTo>
                <a:lnTo>
                  <a:pt x="7187" y="248"/>
                </a:lnTo>
                <a:lnTo>
                  <a:pt x="7187" y="246"/>
                </a:lnTo>
                <a:lnTo>
                  <a:pt x="7187" y="243"/>
                </a:lnTo>
                <a:lnTo>
                  <a:pt x="7188" y="273"/>
                </a:lnTo>
                <a:lnTo>
                  <a:pt x="7188" y="251"/>
                </a:lnTo>
                <a:lnTo>
                  <a:pt x="7188" y="259"/>
                </a:lnTo>
                <a:lnTo>
                  <a:pt x="7189" y="238"/>
                </a:lnTo>
                <a:lnTo>
                  <a:pt x="7189" y="245"/>
                </a:lnTo>
                <a:lnTo>
                  <a:pt x="7189" y="231"/>
                </a:lnTo>
                <a:lnTo>
                  <a:pt x="7189" y="256"/>
                </a:lnTo>
                <a:lnTo>
                  <a:pt x="7190" y="238"/>
                </a:lnTo>
                <a:lnTo>
                  <a:pt x="7190" y="236"/>
                </a:lnTo>
                <a:lnTo>
                  <a:pt x="7191" y="230"/>
                </a:lnTo>
                <a:lnTo>
                  <a:pt x="7191" y="247"/>
                </a:lnTo>
                <a:lnTo>
                  <a:pt x="7191" y="251"/>
                </a:lnTo>
                <a:lnTo>
                  <a:pt x="7191" y="244"/>
                </a:lnTo>
                <a:lnTo>
                  <a:pt x="7192" y="245"/>
                </a:lnTo>
                <a:lnTo>
                  <a:pt x="7192" y="227"/>
                </a:lnTo>
                <a:lnTo>
                  <a:pt x="7192" y="235"/>
                </a:lnTo>
                <a:lnTo>
                  <a:pt x="7192" y="211"/>
                </a:lnTo>
                <a:lnTo>
                  <a:pt x="7193" y="228"/>
                </a:lnTo>
                <a:lnTo>
                  <a:pt x="7193" y="200"/>
                </a:lnTo>
                <a:lnTo>
                  <a:pt x="7193" y="231"/>
                </a:lnTo>
                <a:lnTo>
                  <a:pt x="7194" y="221"/>
                </a:lnTo>
                <a:lnTo>
                  <a:pt x="7194" y="205"/>
                </a:lnTo>
                <a:lnTo>
                  <a:pt x="7194" y="236"/>
                </a:lnTo>
                <a:lnTo>
                  <a:pt x="7195" y="248"/>
                </a:lnTo>
                <a:lnTo>
                  <a:pt x="7195" y="254"/>
                </a:lnTo>
                <a:lnTo>
                  <a:pt x="7195" y="233"/>
                </a:lnTo>
                <a:lnTo>
                  <a:pt x="7196" y="250"/>
                </a:lnTo>
                <a:lnTo>
                  <a:pt x="7196" y="238"/>
                </a:lnTo>
                <a:lnTo>
                  <a:pt x="7196" y="256"/>
                </a:lnTo>
                <a:lnTo>
                  <a:pt x="7196" y="246"/>
                </a:lnTo>
                <a:lnTo>
                  <a:pt x="7197" y="263"/>
                </a:lnTo>
                <a:lnTo>
                  <a:pt x="7197" y="321"/>
                </a:lnTo>
                <a:lnTo>
                  <a:pt x="7197" y="367"/>
                </a:lnTo>
                <a:lnTo>
                  <a:pt x="7198" y="445"/>
                </a:lnTo>
                <a:lnTo>
                  <a:pt x="7198" y="455"/>
                </a:lnTo>
                <a:lnTo>
                  <a:pt x="7198" y="477"/>
                </a:lnTo>
                <a:lnTo>
                  <a:pt x="7199" y="451"/>
                </a:lnTo>
                <a:lnTo>
                  <a:pt x="7199" y="485"/>
                </a:lnTo>
                <a:lnTo>
                  <a:pt x="7199" y="488"/>
                </a:lnTo>
                <a:lnTo>
                  <a:pt x="7200" y="484"/>
                </a:lnTo>
                <a:lnTo>
                  <a:pt x="7200" y="484"/>
                </a:lnTo>
                <a:lnTo>
                  <a:pt x="7200" y="460"/>
                </a:lnTo>
                <a:lnTo>
                  <a:pt x="7200" y="449"/>
                </a:lnTo>
                <a:lnTo>
                  <a:pt x="7201" y="434"/>
                </a:lnTo>
                <a:lnTo>
                  <a:pt x="7201" y="473"/>
                </a:lnTo>
                <a:lnTo>
                  <a:pt x="7202" y="439"/>
                </a:lnTo>
                <a:lnTo>
                  <a:pt x="7202" y="428"/>
                </a:lnTo>
                <a:lnTo>
                  <a:pt x="7202" y="411"/>
                </a:lnTo>
                <a:lnTo>
                  <a:pt x="7202" y="418"/>
                </a:lnTo>
                <a:lnTo>
                  <a:pt x="7203" y="402"/>
                </a:lnTo>
                <a:lnTo>
                  <a:pt x="7203" y="398"/>
                </a:lnTo>
                <a:lnTo>
                  <a:pt x="7203" y="394"/>
                </a:lnTo>
                <a:lnTo>
                  <a:pt x="7204" y="397"/>
                </a:lnTo>
                <a:lnTo>
                  <a:pt x="7204" y="397"/>
                </a:lnTo>
                <a:lnTo>
                  <a:pt x="7204" y="377"/>
                </a:lnTo>
                <a:lnTo>
                  <a:pt x="7204" y="386"/>
                </a:lnTo>
                <a:lnTo>
                  <a:pt x="7205" y="380"/>
                </a:lnTo>
                <a:lnTo>
                  <a:pt x="7205" y="419"/>
                </a:lnTo>
                <a:lnTo>
                  <a:pt x="7206" y="400"/>
                </a:lnTo>
                <a:lnTo>
                  <a:pt x="7206" y="373"/>
                </a:lnTo>
                <a:lnTo>
                  <a:pt x="7206" y="377"/>
                </a:lnTo>
                <a:lnTo>
                  <a:pt x="7206" y="388"/>
                </a:lnTo>
                <a:lnTo>
                  <a:pt x="7207" y="387"/>
                </a:lnTo>
                <a:lnTo>
                  <a:pt x="7207" y="369"/>
                </a:lnTo>
                <a:lnTo>
                  <a:pt x="7207" y="376"/>
                </a:lnTo>
                <a:lnTo>
                  <a:pt x="7207" y="359"/>
                </a:lnTo>
                <a:lnTo>
                  <a:pt x="7208" y="391"/>
                </a:lnTo>
                <a:lnTo>
                  <a:pt x="7208" y="353"/>
                </a:lnTo>
                <a:lnTo>
                  <a:pt x="7208" y="363"/>
                </a:lnTo>
                <a:lnTo>
                  <a:pt x="7209" y="340"/>
                </a:lnTo>
                <a:lnTo>
                  <a:pt x="7209" y="355"/>
                </a:lnTo>
                <a:lnTo>
                  <a:pt x="7209" y="366"/>
                </a:lnTo>
                <a:lnTo>
                  <a:pt x="7210" y="372"/>
                </a:lnTo>
                <a:lnTo>
                  <a:pt x="7210" y="372"/>
                </a:lnTo>
                <a:lnTo>
                  <a:pt x="7210" y="366"/>
                </a:lnTo>
                <a:lnTo>
                  <a:pt x="7211" y="340"/>
                </a:lnTo>
                <a:lnTo>
                  <a:pt x="7211" y="323"/>
                </a:lnTo>
                <a:lnTo>
                  <a:pt x="7211" y="366"/>
                </a:lnTo>
                <a:lnTo>
                  <a:pt x="7211" y="358"/>
                </a:lnTo>
                <a:lnTo>
                  <a:pt x="7212" y="356"/>
                </a:lnTo>
                <a:lnTo>
                  <a:pt x="7212" y="327"/>
                </a:lnTo>
                <a:lnTo>
                  <a:pt x="7213" y="326"/>
                </a:lnTo>
                <a:lnTo>
                  <a:pt x="7213" y="320"/>
                </a:lnTo>
                <a:lnTo>
                  <a:pt x="7213" y="282"/>
                </a:lnTo>
                <a:lnTo>
                  <a:pt x="7213" y="328"/>
                </a:lnTo>
                <a:lnTo>
                  <a:pt x="7214" y="323"/>
                </a:lnTo>
                <a:lnTo>
                  <a:pt x="7214" y="328"/>
                </a:lnTo>
                <a:lnTo>
                  <a:pt x="7214" y="344"/>
                </a:lnTo>
                <a:lnTo>
                  <a:pt x="7215" y="322"/>
                </a:lnTo>
                <a:lnTo>
                  <a:pt x="7215" y="286"/>
                </a:lnTo>
                <a:lnTo>
                  <a:pt x="7215" y="323"/>
                </a:lnTo>
                <a:lnTo>
                  <a:pt x="7215" y="332"/>
                </a:lnTo>
                <a:lnTo>
                  <a:pt x="7216" y="321"/>
                </a:lnTo>
                <a:lnTo>
                  <a:pt x="7216" y="313"/>
                </a:lnTo>
                <a:lnTo>
                  <a:pt x="7217" y="324"/>
                </a:lnTo>
                <a:lnTo>
                  <a:pt x="7217" y="344"/>
                </a:lnTo>
                <a:lnTo>
                  <a:pt x="7217" y="310"/>
                </a:lnTo>
                <a:lnTo>
                  <a:pt x="7217" y="332"/>
                </a:lnTo>
                <a:lnTo>
                  <a:pt x="7218" y="291"/>
                </a:lnTo>
                <a:lnTo>
                  <a:pt x="7218" y="312"/>
                </a:lnTo>
                <a:lnTo>
                  <a:pt x="7218" y="293"/>
                </a:lnTo>
                <a:lnTo>
                  <a:pt x="7218" y="309"/>
                </a:lnTo>
                <a:lnTo>
                  <a:pt x="7219" y="284"/>
                </a:lnTo>
                <a:lnTo>
                  <a:pt x="7219" y="306"/>
                </a:lnTo>
                <a:lnTo>
                  <a:pt x="7219" y="324"/>
                </a:lnTo>
                <a:lnTo>
                  <a:pt x="7220" y="320"/>
                </a:lnTo>
                <a:lnTo>
                  <a:pt x="7220" y="304"/>
                </a:lnTo>
                <a:lnTo>
                  <a:pt x="7221" y="283"/>
                </a:lnTo>
                <a:lnTo>
                  <a:pt x="7221" y="300"/>
                </a:lnTo>
                <a:lnTo>
                  <a:pt x="7221" y="278"/>
                </a:lnTo>
                <a:lnTo>
                  <a:pt x="7221" y="294"/>
                </a:lnTo>
                <a:lnTo>
                  <a:pt x="7222" y="281"/>
                </a:lnTo>
                <a:lnTo>
                  <a:pt x="7222" y="296"/>
                </a:lnTo>
                <a:lnTo>
                  <a:pt x="7222" y="292"/>
                </a:lnTo>
                <a:lnTo>
                  <a:pt x="7222" y="293"/>
                </a:lnTo>
                <a:lnTo>
                  <a:pt x="7223" y="287"/>
                </a:lnTo>
                <a:lnTo>
                  <a:pt x="7223" y="256"/>
                </a:lnTo>
                <a:lnTo>
                  <a:pt x="7224" y="284"/>
                </a:lnTo>
                <a:lnTo>
                  <a:pt x="7224" y="285"/>
                </a:lnTo>
                <a:lnTo>
                  <a:pt x="7224" y="270"/>
                </a:lnTo>
                <a:lnTo>
                  <a:pt x="7224" y="275"/>
                </a:lnTo>
                <a:lnTo>
                  <a:pt x="7225" y="291"/>
                </a:lnTo>
                <a:lnTo>
                  <a:pt x="7225" y="300"/>
                </a:lnTo>
                <a:lnTo>
                  <a:pt x="7225" y="280"/>
                </a:lnTo>
                <a:lnTo>
                  <a:pt x="7226" y="284"/>
                </a:lnTo>
                <a:lnTo>
                  <a:pt x="7226" y="314"/>
                </a:lnTo>
                <a:lnTo>
                  <a:pt x="7226" y="308"/>
                </a:lnTo>
                <a:lnTo>
                  <a:pt x="7226" y="276"/>
                </a:lnTo>
                <a:lnTo>
                  <a:pt x="7227" y="280"/>
                </a:lnTo>
                <a:lnTo>
                  <a:pt x="7227" y="286"/>
                </a:lnTo>
                <a:lnTo>
                  <a:pt x="7228" y="279"/>
                </a:lnTo>
                <a:lnTo>
                  <a:pt x="7228" y="278"/>
                </a:lnTo>
                <a:lnTo>
                  <a:pt x="7228" y="304"/>
                </a:lnTo>
                <a:lnTo>
                  <a:pt x="7228" y="305"/>
                </a:lnTo>
                <a:lnTo>
                  <a:pt x="7229" y="297"/>
                </a:lnTo>
                <a:lnTo>
                  <a:pt x="7229" y="329"/>
                </a:lnTo>
                <a:lnTo>
                  <a:pt x="7229" y="472"/>
                </a:lnTo>
                <a:lnTo>
                  <a:pt x="7230" y="476"/>
                </a:lnTo>
                <a:lnTo>
                  <a:pt x="7230" y="473"/>
                </a:lnTo>
                <a:lnTo>
                  <a:pt x="7230" y="477"/>
                </a:lnTo>
                <a:lnTo>
                  <a:pt x="7230" y="519"/>
                </a:lnTo>
                <a:lnTo>
                  <a:pt x="7231" y="501"/>
                </a:lnTo>
                <a:lnTo>
                  <a:pt x="7231" y="533"/>
                </a:lnTo>
                <a:lnTo>
                  <a:pt x="7232" y="503"/>
                </a:lnTo>
                <a:lnTo>
                  <a:pt x="7232" y="510"/>
                </a:lnTo>
                <a:lnTo>
                  <a:pt x="7232" y="509"/>
                </a:lnTo>
                <a:lnTo>
                  <a:pt x="7232" y="516"/>
                </a:lnTo>
                <a:lnTo>
                  <a:pt x="7233" y="500"/>
                </a:lnTo>
                <a:lnTo>
                  <a:pt x="7233" y="490"/>
                </a:lnTo>
                <a:lnTo>
                  <a:pt x="7233" y="496"/>
                </a:lnTo>
                <a:lnTo>
                  <a:pt x="7233" y="503"/>
                </a:lnTo>
                <a:lnTo>
                  <a:pt x="7234" y="471"/>
                </a:lnTo>
                <a:lnTo>
                  <a:pt x="7234" y="480"/>
                </a:lnTo>
                <a:lnTo>
                  <a:pt x="7235" y="448"/>
                </a:lnTo>
                <a:lnTo>
                  <a:pt x="7235" y="455"/>
                </a:lnTo>
                <a:lnTo>
                  <a:pt x="7235" y="457"/>
                </a:lnTo>
                <a:lnTo>
                  <a:pt x="7235" y="450"/>
                </a:lnTo>
                <a:lnTo>
                  <a:pt x="7236" y="449"/>
                </a:lnTo>
                <a:lnTo>
                  <a:pt x="7236" y="454"/>
                </a:lnTo>
                <a:lnTo>
                  <a:pt x="7236" y="432"/>
                </a:lnTo>
                <a:lnTo>
                  <a:pt x="7237" y="439"/>
                </a:lnTo>
                <a:lnTo>
                  <a:pt x="7237" y="406"/>
                </a:lnTo>
                <a:lnTo>
                  <a:pt x="7237" y="411"/>
                </a:lnTo>
                <a:lnTo>
                  <a:pt x="7237" y="422"/>
                </a:lnTo>
                <a:lnTo>
                  <a:pt x="7238" y="426"/>
                </a:lnTo>
                <a:lnTo>
                  <a:pt x="7238" y="420"/>
                </a:lnTo>
                <a:lnTo>
                  <a:pt x="7239" y="427"/>
                </a:lnTo>
                <a:lnTo>
                  <a:pt x="7239" y="424"/>
                </a:lnTo>
                <a:lnTo>
                  <a:pt x="7239" y="414"/>
                </a:lnTo>
                <a:lnTo>
                  <a:pt x="7239" y="412"/>
                </a:lnTo>
                <a:lnTo>
                  <a:pt x="7240" y="410"/>
                </a:lnTo>
                <a:lnTo>
                  <a:pt x="7240" y="400"/>
                </a:lnTo>
                <a:lnTo>
                  <a:pt x="7240" y="418"/>
                </a:lnTo>
                <a:lnTo>
                  <a:pt x="7241" y="418"/>
                </a:lnTo>
                <a:lnTo>
                  <a:pt x="7241" y="415"/>
                </a:lnTo>
                <a:lnTo>
                  <a:pt x="7241" y="429"/>
                </a:lnTo>
                <a:lnTo>
                  <a:pt x="7241" y="433"/>
                </a:lnTo>
                <a:lnTo>
                  <a:pt x="7242" y="404"/>
                </a:lnTo>
                <a:lnTo>
                  <a:pt x="7242" y="393"/>
                </a:lnTo>
                <a:lnTo>
                  <a:pt x="7243" y="414"/>
                </a:lnTo>
                <a:lnTo>
                  <a:pt x="7243" y="416"/>
                </a:lnTo>
                <a:lnTo>
                  <a:pt x="7243" y="398"/>
                </a:lnTo>
                <a:lnTo>
                  <a:pt x="7243" y="398"/>
                </a:lnTo>
                <a:lnTo>
                  <a:pt x="7244" y="396"/>
                </a:lnTo>
                <a:lnTo>
                  <a:pt x="7244" y="404"/>
                </a:lnTo>
                <a:lnTo>
                  <a:pt x="7244" y="402"/>
                </a:lnTo>
                <a:lnTo>
                  <a:pt x="7245" y="390"/>
                </a:lnTo>
                <a:lnTo>
                  <a:pt x="7245" y="378"/>
                </a:lnTo>
                <a:lnTo>
                  <a:pt x="7245" y="374"/>
                </a:lnTo>
                <a:lnTo>
                  <a:pt x="7246" y="372"/>
                </a:lnTo>
                <a:lnTo>
                  <a:pt x="7246" y="351"/>
                </a:lnTo>
                <a:lnTo>
                  <a:pt x="7246" y="359"/>
                </a:lnTo>
                <a:lnTo>
                  <a:pt x="7247" y="338"/>
                </a:lnTo>
                <a:lnTo>
                  <a:pt x="7247" y="388"/>
                </a:lnTo>
                <a:lnTo>
                  <a:pt x="7247" y="362"/>
                </a:lnTo>
                <a:lnTo>
                  <a:pt x="7247" y="358"/>
                </a:lnTo>
                <a:lnTo>
                  <a:pt x="7248" y="295"/>
                </a:lnTo>
                <a:lnTo>
                  <a:pt x="7248" y="284"/>
                </a:lnTo>
                <a:lnTo>
                  <a:pt x="7248" y="318"/>
                </a:lnTo>
                <a:lnTo>
                  <a:pt x="7248" y="339"/>
                </a:lnTo>
                <a:lnTo>
                  <a:pt x="7249" y="355"/>
                </a:lnTo>
                <a:lnTo>
                  <a:pt x="7249" y="338"/>
                </a:lnTo>
                <a:lnTo>
                  <a:pt x="7250" y="346"/>
                </a:lnTo>
                <a:lnTo>
                  <a:pt x="7250" y="348"/>
                </a:lnTo>
                <a:lnTo>
                  <a:pt x="7250" y="357"/>
                </a:lnTo>
                <a:lnTo>
                  <a:pt x="7250" y="355"/>
                </a:lnTo>
                <a:lnTo>
                  <a:pt x="7251" y="349"/>
                </a:lnTo>
                <a:lnTo>
                  <a:pt x="7251" y="344"/>
                </a:lnTo>
                <a:lnTo>
                  <a:pt x="7251" y="331"/>
                </a:lnTo>
                <a:lnTo>
                  <a:pt x="7252" y="360"/>
                </a:lnTo>
                <a:lnTo>
                  <a:pt x="7252" y="353"/>
                </a:lnTo>
                <a:lnTo>
                  <a:pt x="7252" y="345"/>
                </a:lnTo>
                <a:lnTo>
                  <a:pt x="7252" y="352"/>
                </a:lnTo>
                <a:lnTo>
                  <a:pt x="7253" y="338"/>
                </a:lnTo>
                <a:lnTo>
                  <a:pt x="7253" y="343"/>
                </a:lnTo>
                <a:lnTo>
                  <a:pt x="7254" y="340"/>
                </a:lnTo>
                <a:lnTo>
                  <a:pt x="7254" y="333"/>
                </a:lnTo>
                <a:lnTo>
                  <a:pt x="7254" y="331"/>
                </a:lnTo>
                <a:lnTo>
                  <a:pt x="7254" y="326"/>
                </a:lnTo>
                <a:lnTo>
                  <a:pt x="7255" y="332"/>
                </a:lnTo>
                <a:lnTo>
                  <a:pt x="7255" y="320"/>
                </a:lnTo>
                <a:lnTo>
                  <a:pt x="7255" y="314"/>
                </a:lnTo>
                <a:lnTo>
                  <a:pt x="7256" y="303"/>
                </a:lnTo>
                <a:lnTo>
                  <a:pt x="7256" y="326"/>
                </a:lnTo>
                <a:lnTo>
                  <a:pt x="7256" y="319"/>
                </a:lnTo>
                <a:lnTo>
                  <a:pt x="7257" y="319"/>
                </a:lnTo>
                <a:lnTo>
                  <a:pt x="7257" y="324"/>
                </a:lnTo>
                <a:lnTo>
                  <a:pt x="7257" y="332"/>
                </a:lnTo>
                <a:lnTo>
                  <a:pt x="7258" y="318"/>
                </a:lnTo>
                <a:lnTo>
                  <a:pt x="7258" y="331"/>
                </a:lnTo>
                <a:lnTo>
                  <a:pt x="7258" y="329"/>
                </a:lnTo>
                <a:lnTo>
                  <a:pt x="7258" y="305"/>
                </a:lnTo>
                <a:lnTo>
                  <a:pt x="7259" y="314"/>
                </a:lnTo>
                <a:lnTo>
                  <a:pt x="7259" y="325"/>
                </a:lnTo>
                <a:lnTo>
                  <a:pt x="7259" y="314"/>
                </a:lnTo>
                <a:lnTo>
                  <a:pt x="7259" y="333"/>
                </a:lnTo>
                <a:lnTo>
                  <a:pt x="7260" y="321"/>
                </a:lnTo>
                <a:lnTo>
                  <a:pt x="7260" y="325"/>
                </a:lnTo>
                <a:lnTo>
                  <a:pt x="7261" y="316"/>
                </a:lnTo>
                <a:lnTo>
                  <a:pt x="7261" y="336"/>
                </a:lnTo>
                <a:lnTo>
                  <a:pt x="7261" y="351"/>
                </a:lnTo>
                <a:lnTo>
                  <a:pt x="7262" y="456"/>
                </a:lnTo>
                <a:lnTo>
                  <a:pt x="7262" y="520"/>
                </a:lnTo>
                <a:lnTo>
                  <a:pt x="7262" y="493"/>
                </a:lnTo>
                <a:lnTo>
                  <a:pt x="7262" y="494"/>
                </a:lnTo>
                <a:lnTo>
                  <a:pt x="7263" y="480"/>
                </a:lnTo>
                <a:lnTo>
                  <a:pt x="7263" y="483"/>
                </a:lnTo>
                <a:lnTo>
                  <a:pt x="7264" y="542"/>
                </a:lnTo>
                <a:lnTo>
                  <a:pt x="7264" y="559"/>
                </a:lnTo>
                <a:lnTo>
                  <a:pt x="7264" y="540"/>
                </a:lnTo>
                <a:lnTo>
                  <a:pt x="7264" y="526"/>
                </a:lnTo>
                <a:lnTo>
                  <a:pt x="7265" y="529"/>
                </a:lnTo>
                <a:lnTo>
                  <a:pt x="7265" y="531"/>
                </a:lnTo>
                <a:lnTo>
                  <a:pt x="7265" y="498"/>
                </a:lnTo>
                <a:lnTo>
                  <a:pt x="7265" y="529"/>
                </a:lnTo>
                <a:lnTo>
                  <a:pt x="7266" y="511"/>
                </a:lnTo>
                <a:lnTo>
                  <a:pt x="7266" y="491"/>
                </a:lnTo>
                <a:lnTo>
                  <a:pt x="7266" y="479"/>
                </a:lnTo>
                <a:lnTo>
                  <a:pt x="7267" y="467"/>
                </a:lnTo>
                <a:lnTo>
                  <a:pt x="7267" y="447"/>
                </a:lnTo>
                <a:lnTo>
                  <a:pt x="7267" y="458"/>
                </a:lnTo>
                <a:lnTo>
                  <a:pt x="7268" y="472"/>
                </a:lnTo>
                <a:lnTo>
                  <a:pt x="7268" y="459"/>
                </a:lnTo>
                <a:lnTo>
                  <a:pt x="7268" y="467"/>
                </a:lnTo>
                <a:lnTo>
                  <a:pt x="7269" y="446"/>
                </a:lnTo>
                <a:lnTo>
                  <a:pt x="7269" y="472"/>
                </a:lnTo>
                <a:lnTo>
                  <a:pt x="7269" y="466"/>
                </a:lnTo>
                <a:lnTo>
                  <a:pt x="7269" y="451"/>
                </a:lnTo>
                <a:lnTo>
                  <a:pt x="7270" y="445"/>
                </a:lnTo>
                <a:lnTo>
                  <a:pt x="7270" y="434"/>
                </a:lnTo>
                <a:lnTo>
                  <a:pt x="7270" y="438"/>
                </a:lnTo>
                <a:lnTo>
                  <a:pt x="7271" y="443"/>
                </a:lnTo>
                <a:lnTo>
                  <a:pt x="7271" y="459"/>
                </a:lnTo>
                <a:lnTo>
                  <a:pt x="7271" y="467"/>
                </a:lnTo>
                <a:lnTo>
                  <a:pt x="7272" y="440"/>
                </a:lnTo>
                <a:lnTo>
                  <a:pt x="7272" y="436"/>
                </a:lnTo>
                <a:lnTo>
                  <a:pt x="7272" y="412"/>
                </a:lnTo>
                <a:lnTo>
                  <a:pt x="7273" y="425"/>
                </a:lnTo>
                <a:lnTo>
                  <a:pt x="7273" y="422"/>
                </a:lnTo>
                <a:lnTo>
                  <a:pt x="7273" y="443"/>
                </a:lnTo>
                <a:lnTo>
                  <a:pt x="7273" y="433"/>
                </a:lnTo>
                <a:lnTo>
                  <a:pt x="7274" y="433"/>
                </a:lnTo>
                <a:lnTo>
                  <a:pt x="7274" y="429"/>
                </a:lnTo>
                <a:lnTo>
                  <a:pt x="7275" y="420"/>
                </a:lnTo>
                <a:lnTo>
                  <a:pt x="7275" y="422"/>
                </a:lnTo>
                <a:lnTo>
                  <a:pt x="7275" y="438"/>
                </a:lnTo>
                <a:lnTo>
                  <a:pt x="7275" y="430"/>
                </a:lnTo>
                <a:lnTo>
                  <a:pt x="7276" y="408"/>
                </a:lnTo>
                <a:lnTo>
                  <a:pt x="7276" y="383"/>
                </a:lnTo>
                <a:lnTo>
                  <a:pt x="7276" y="378"/>
                </a:lnTo>
                <a:lnTo>
                  <a:pt x="7276" y="380"/>
                </a:lnTo>
                <a:lnTo>
                  <a:pt x="7277" y="382"/>
                </a:lnTo>
                <a:lnTo>
                  <a:pt x="7277" y="394"/>
                </a:lnTo>
                <a:lnTo>
                  <a:pt x="7277" y="358"/>
                </a:lnTo>
                <a:lnTo>
                  <a:pt x="7278" y="380"/>
                </a:lnTo>
                <a:lnTo>
                  <a:pt x="7278" y="374"/>
                </a:lnTo>
                <a:lnTo>
                  <a:pt x="7278" y="389"/>
                </a:lnTo>
                <a:lnTo>
                  <a:pt x="7279" y="433"/>
                </a:lnTo>
                <a:lnTo>
                  <a:pt x="7279" y="395"/>
                </a:lnTo>
                <a:lnTo>
                  <a:pt x="7279" y="364"/>
                </a:lnTo>
                <a:lnTo>
                  <a:pt x="7280" y="340"/>
                </a:lnTo>
                <a:lnTo>
                  <a:pt x="7280" y="355"/>
                </a:lnTo>
                <a:lnTo>
                  <a:pt x="7280" y="366"/>
                </a:lnTo>
                <a:lnTo>
                  <a:pt x="7280" y="366"/>
                </a:lnTo>
                <a:lnTo>
                  <a:pt x="7281" y="367"/>
                </a:lnTo>
                <a:lnTo>
                  <a:pt x="7281" y="376"/>
                </a:lnTo>
                <a:lnTo>
                  <a:pt x="7281" y="371"/>
                </a:lnTo>
                <a:lnTo>
                  <a:pt x="7282" y="373"/>
                </a:lnTo>
                <a:lnTo>
                  <a:pt x="7282" y="351"/>
                </a:lnTo>
                <a:lnTo>
                  <a:pt x="7282" y="363"/>
                </a:lnTo>
                <a:lnTo>
                  <a:pt x="7283" y="363"/>
                </a:lnTo>
                <a:lnTo>
                  <a:pt x="7283" y="360"/>
                </a:lnTo>
                <a:lnTo>
                  <a:pt x="7283" y="360"/>
                </a:lnTo>
                <a:lnTo>
                  <a:pt x="7284" y="343"/>
                </a:lnTo>
                <a:lnTo>
                  <a:pt x="7284" y="326"/>
                </a:lnTo>
                <a:lnTo>
                  <a:pt x="7284" y="363"/>
                </a:lnTo>
                <a:lnTo>
                  <a:pt x="7284" y="364"/>
                </a:lnTo>
                <a:lnTo>
                  <a:pt x="7285" y="352"/>
                </a:lnTo>
                <a:lnTo>
                  <a:pt x="7285" y="347"/>
                </a:lnTo>
                <a:lnTo>
                  <a:pt x="7286" y="338"/>
                </a:lnTo>
                <a:lnTo>
                  <a:pt x="7286" y="339"/>
                </a:lnTo>
                <a:lnTo>
                  <a:pt x="7286" y="321"/>
                </a:lnTo>
                <a:lnTo>
                  <a:pt x="7286" y="314"/>
                </a:lnTo>
                <a:lnTo>
                  <a:pt x="7287" y="327"/>
                </a:lnTo>
                <a:lnTo>
                  <a:pt x="7287" y="342"/>
                </a:lnTo>
                <a:lnTo>
                  <a:pt x="7287" y="326"/>
                </a:lnTo>
                <a:lnTo>
                  <a:pt x="7288" y="305"/>
                </a:lnTo>
                <a:lnTo>
                  <a:pt x="7288" y="316"/>
                </a:lnTo>
                <a:lnTo>
                  <a:pt x="7288" y="307"/>
                </a:lnTo>
                <a:lnTo>
                  <a:pt x="7288" y="306"/>
                </a:lnTo>
                <a:lnTo>
                  <a:pt x="7289" y="321"/>
                </a:lnTo>
                <a:lnTo>
                  <a:pt x="7289" y="333"/>
                </a:lnTo>
                <a:lnTo>
                  <a:pt x="7290" y="319"/>
                </a:lnTo>
                <a:lnTo>
                  <a:pt x="7290" y="309"/>
                </a:lnTo>
                <a:lnTo>
                  <a:pt x="7290" y="311"/>
                </a:lnTo>
                <a:lnTo>
                  <a:pt x="7290" y="310"/>
                </a:lnTo>
                <a:lnTo>
                  <a:pt x="7291" y="320"/>
                </a:lnTo>
                <a:lnTo>
                  <a:pt x="7291" y="343"/>
                </a:lnTo>
                <a:lnTo>
                  <a:pt x="7291" y="292"/>
                </a:lnTo>
                <a:lnTo>
                  <a:pt x="7291" y="307"/>
                </a:lnTo>
                <a:lnTo>
                  <a:pt x="7292" y="317"/>
                </a:lnTo>
                <a:lnTo>
                  <a:pt x="7292" y="316"/>
                </a:lnTo>
                <a:lnTo>
                  <a:pt x="7292" y="330"/>
                </a:lnTo>
                <a:lnTo>
                  <a:pt x="7293" y="288"/>
                </a:lnTo>
                <a:lnTo>
                  <a:pt x="7293" y="316"/>
                </a:lnTo>
                <a:lnTo>
                  <a:pt x="7293" y="325"/>
                </a:lnTo>
                <a:lnTo>
                  <a:pt x="7294" y="517"/>
                </a:lnTo>
                <a:lnTo>
                  <a:pt x="7294" y="529"/>
                </a:lnTo>
                <a:lnTo>
                  <a:pt x="7294" y="504"/>
                </a:lnTo>
                <a:lnTo>
                  <a:pt x="7295" y="487"/>
                </a:lnTo>
                <a:lnTo>
                  <a:pt x="7295" y="507"/>
                </a:lnTo>
                <a:lnTo>
                  <a:pt x="7295" y="509"/>
                </a:lnTo>
                <a:lnTo>
                  <a:pt x="7295" y="530"/>
                </a:lnTo>
                <a:lnTo>
                  <a:pt x="7296" y="526"/>
                </a:lnTo>
                <a:lnTo>
                  <a:pt x="7296" y="538"/>
                </a:lnTo>
                <a:lnTo>
                  <a:pt x="7297" y="523"/>
                </a:lnTo>
                <a:lnTo>
                  <a:pt x="7297" y="511"/>
                </a:lnTo>
                <a:lnTo>
                  <a:pt x="7297" y="511"/>
                </a:lnTo>
                <a:lnTo>
                  <a:pt x="7297" y="533"/>
                </a:lnTo>
                <a:lnTo>
                  <a:pt x="7298" y="538"/>
                </a:lnTo>
                <a:lnTo>
                  <a:pt x="7298" y="525"/>
                </a:lnTo>
                <a:lnTo>
                  <a:pt x="7298" y="503"/>
                </a:lnTo>
                <a:lnTo>
                  <a:pt x="7299" y="486"/>
                </a:lnTo>
                <a:lnTo>
                  <a:pt x="7299" y="485"/>
                </a:lnTo>
                <a:lnTo>
                  <a:pt x="7299" y="496"/>
                </a:lnTo>
                <a:lnTo>
                  <a:pt x="7299" y="478"/>
                </a:lnTo>
                <a:lnTo>
                  <a:pt x="7300" y="474"/>
                </a:lnTo>
                <a:lnTo>
                  <a:pt x="7300" y="457"/>
                </a:lnTo>
                <a:lnTo>
                  <a:pt x="7301" y="458"/>
                </a:lnTo>
                <a:lnTo>
                  <a:pt x="7301" y="469"/>
                </a:lnTo>
                <a:lnTo>
                  <a:pt x="7301" y="449"/>
                </a:lnTo>
                <a:lnTo>
                  <a:pt x="7301" y="447"/>
                </a:lnTo>
                <a:lnTo>
                  <a:pt x="7302" y="437"/>
                </a:lnTo>
                <a:lnTo>
                  <a:pt x="7302" y="437"/>
                </a:lnTo>
                <a:lnTo>
                  <a:pt x="7302" y="436"/>
                </a:lnTo>
                <a:lnTo>
                  <a:pt x="7303" y="444"/>
                </a:lnTo>
                <a:lnTo>
                  <a:pt x="7303" y="412"/>
                </a:lnTo>
                <a:lnTo>
                  <a:pt x="7303" y="433"/>
                </a:lnTo>
                <a:lnTo>
                  <a:pt x="7303" y="437"/>
                </a:lnTo>
                <a:lnTo>
                  <a:pt x="7304" y="433"/>
                </a:lnTo>
                <a:lnTo>
                  <a:pt x="7304" y="431"/>
                </a:lnTo>
                <a:lnTo>
                  <a:pt x="7305" y="445"/>
                </a:lnTo>
                <a:lnTo>
                  <a:pt x="7305" y="401"/>
                </a:lnTo>
                <a:lnTo>
                  <a:pt x="7305" y="420"/>
                </a:lnTo>
                <a:lnTo>
                  <a:pt x="7305" y="417"/>
                </a:lnTo>
                <a:lnTo>
                  <a:pt x="7306" y="425"/>
                </a:lnTo>
                <a:lnTo>
                  <a:pt x="7306" y="441"/>
                </a:lnTo>
                <a:lnTo>
                  <a:pt x="7306" y="440"/>
                </a:lnTo>
                <a:lnTo>
                  <a:pt x="7306" y="439"/>
                </a:lnTo>
                <a:lnTo>
                  <a:pt x="7307" y="421"/>
                </a:lnTo>
                <a:lnTo>
                  <a:pt x="7307" y="422"/>
                </a:lnTo>
                <a:lnTo>
                  <a:pt x="7308" y="394"/>
                </a:lnTo>
                <a:lnTo>
                  <a:pt x="7308" y="398"/>
                </a:lnTo>
                <a:lnTo>
                  <a:pt x="7308" y="395"/>
                </a:lnTo>
                <a:lnTo>
                  <a:pt x="7308" y="402"/>
                </a:lnTo>
                <a:lnTo>
                  <a:pt x="7309" y="402"/>
                </a:lnTo>
                <a:lnTo>
                  <a:pt x="7309" y="395"/>
                </a:lnTo>
                <a:lnTo>
                  <a:pt x="7309" y="387"/>
                </a:lnTo>
                <a:lnTo>
                  <a:pt x="7310" y="403"/>
                </a:lnTo>
                <a:lnTo>
                  <a:pt x="7310" y="385"/>
                </a:lnTo>
                <a:lnTo>
                  <a:pt x="7310" y="378"/>
                </a:lnTo>
                <a:lnTo>
                  <a:pt x="7310" y="392"/>
                </a:lnTo>
                <a:lnTo>
                  <a:pt x="7311" y="375"/>
                </a:lnTo>
                <a:lnTo>
                  <a:pt x="7311" y="375"/>
                </a:lnTo>
                <a:lnTo>
                  <a:pt x="7312" y="381"/>
                </a:lnTo>
                <a:lnTo>
                  <a:pt x="7312" y="375"/>
                </a:lnTo>
                <a:lnTo>
                  <a:pt x="7312" y="358"/>
                </a:lnTo>
                <a:lnTo>
                  <a:pt x="7312" y="382"/>
                </a:lnTo>
                <a:lnTo>
                  <a:pt x="7313" y="370"/>
                </a:lnTo>
                <a:lnTo>
                  <a:pt x="7313" y="356"/>
                </a:lnTo>
                <a:lnTo>
                  <a:pt x="7313" y="380"/>
                </a:lnTo>
                <a:lnTo>
                  <a:pt x="7314" y="358"/>
                </a:lnTo>
                <a:lnTo>
                  <a:pt x="7314" y="351"/>
                </a:lnTo>
                <a:lnTo>
                  <a:pt x="7314" y="344"/>
                </a:lnTo>
                <a:lnTo>
                  <a:pt x="7314" y="367"/>
                </a:lnTo>
                <a:lnTo>
                  <a:pt x="7315" y="322"/>
                </a:lnTo>
                <a:lnTo>
                  <a:pt x="7315" y="363"/>
                </a:lnTo>
                <a:lnTo>
                  <a:pt x="7316" y="363"/>
                </a:lnTo>
                <a:lnTo>
                  <a:pt x="7316" y="370"/>
                </a:lnTo>
                <a:lnTo>
                  <a:pt x="7316" y="347"/>
                </a:lnTo>
                <a:lnTo>
                  <a:pt x="7316" y="344"/>
                </a:lnTo>
                <a:lnTo>
                  <a:pt x="7317" y="338"/>
                </a:lnTo>
                <a:lnTo>
                  <a:pt x="7317" y="341"/>
                </a:lnTo>
                <a:lnTo>
                  <a:pt x="7317" y="343"/>
                </a:lnTo>
                <a:lnTo>
                  <a:pt x="7317" y="340"/>
                </a:lnTo>
                <a:lnTo>
                  <a:pt x="7318" y="344"/>
                </a:lnTo>
                <a:lnTo>
                  <a:pt x="7318" y="332"/>
                </a:lnTo>
                <a:lnTo>
                  <a:pt x="7319" y="342"/>
                </a:lnTo>
                <a:lnTo>
                  <a:pt x="7319" y="352"/>
                </a:lnTo>
                <a:lnTo>
                  <a:pt x="7319" y="346"/>
                </a:lnTo>
                <a:lnTo>
                  <a:pt x="7319" y="342"/>
                </a:lnTo>
                <a:lnTo>
                  <a:pt x="7320" y="330"/>
                </a:lnTo>
                <a:lnTo>
                  <a:pt x="7320" y="335"/>
                </a:lnTo>
                <a:lnTo>
                  <a:pt x="7320" y="335"/>
                </a:lnTo>
                <a:lnTo>
                  <a:pt x="7321" y="334"/>
                </a:lnTo>
                <a:lnTo>
                  <a:pt x="7321" y="328"/>
                </a:lnTo>
                <a:lnTo>
                  <a:pt x="7321" y="334"/>
                </a:lnTo>
                <a:lnTo>
                  <a:pt x="7321" y="331"/>
                </a:lnTo>
                <a:lnTo>
                  <a:pt x="7322" y="317"/>
                </a:lnTo>
                <a:lnTo>
                  <a:pt x="7322" y="335"/>
                </a:lnTo>
                <a:lnTo>
                  <a:pt x="7323" y="308"/>
                </a:lnTo>
                <a:lnTo>
                  <a:pt x="7323" y="325"/>
                </a:lnTo>
                <a:lnTo>
                  <a:pt x="7323" y="313"/>
                </a:lnTo>
                <a:lnTo>
                  <a:pt x="7323" y="299"/>
                </a:lnTo>
                <a:lnTo>
                  <a:pt x="7324" y="310"/>
                </a:lnTo>
                <a:lnTo>
                  <a:pt x="7324" y="309"/>
                </a:lnTo>
                <a:lnTo>
                  <a:pt x="7324" y="296"/>
                </a:lnTo>
                <a:lnTo>
                  <a:pt x="7325" y="301"/>
                </a:lnTo>
                <a:lnTo>
                  <a:pt x="7325" y="313"/>
                </a:lnTo>
                <a:lnTo>
                  <a:pt x="7325" y="313"/>
                </a:lnTo>
                <a:lnTo>
                  <a:pt x="7325" y="314"/>
                </a:lnTo>
                <a:lnTo>
                  <a:pt x="7326" y="309"/>
                </a:lnTo>
                <a:lnTo>
                  <a:pt x="7326" y="336"/>
                </a:lnTo>
                <a:lnTo>
                  <a:pt x="7327" y="394"/>
                </a:lnTo>
                <a:lnTo>
                  <a:pt x="7327" y="453"/>
                </a:lnTo>
                <a:lnTo>
                  <a:pt x="7327" y="499"/>
                </a:lnTo>
                <a:lnTo>
                  <a:pt x="7327" y="500"/>
                </a:lnTo>
                <a:lnTo>
                  <a:pt x="7328" y="516"/>
                </a:lnTo>
                <a:lnTo>
                  <a:pt x="7328" y="511"/>
                </a:lnTo>
                <a:lnTo>
                  <a:pt x="7328" y="517"/>
                </a:lnTo>
                <a:lnTo>
                  <a:pt x="7329" y="513"/>
                </a:lnTo>
                <a:lnTo>
                  <a:pt x="7329" y="522"/>
                </a:lnTo>
                <a:lnTo>
                  <a:pt x="7329" y="521"/>
                </a:lnTo>
                <a:lnTo>
                  <a:pt x="7330" y="503"/>
                </a:lnTo>
                <a:lnTo>
                  <a:pt x="7330" y="499"/>
                </a:lnTo>
                <a:lnTo>
                  <a:pt x="7330" y="500"/>
                </a:lnTo>
                <a:lnTo>
                  <a:pt x="7331" y="496"/>
                </a:lnTo>
                <a:lnTo>
                  <a:pt x="7331" y="482"/>
                </a:lnTo>
                <a:lnTo>
                  <a:pt x="7331" y="470"/>
                </a:lnTo>
                <a:lnTo>
                  <a:pt x="7331" y="444"/>
                </a:lnTo>
                <a:lnTo>
                  <a:pt x="7332" y="458"/>
                </a:lnTo>
                <a:lnTo>
                  <a:pt x="7332" y="459"/>
                </a:lnTo>
                <a:lnTo>
                  <a:pt x="7332" y="456"/>
                </a:lnTo>
                <a:lnTo>
                  <a:pt x="7332" y="464"/>
                </a:lnTo>
                <a:lnTo>
                  <a:pt x="7333" y="450"/>
                </a:lnTo>
                <a:lnTo>
                  <a:pt x="7333" y="451"/>
                </a:lnTo>
                <a:lnTo>
                  <a:pt x="7334" y="433"/>
                </a:lnTo>
                <a:lnTo>
                  <a:pt x="7334" y="441"/>
                </a:lnTo>
                <a:lnTo>
                  <a:pt x="7334" y="426"/>
                </a:lnTo>
                <a:lnTo>
                  <a:pt x="7334" y="420"/>
                </a:lnTo>
                <a:lnTo>
                  <a:pt x="7335" y="427"/>
                </a:lnTo>
                <a:lnTo>
                  <a:pt x="7335" y="431"/>
                </a:lnTo>
                <a:lnTo>
                  <a:pt x="7335" y="450"/>
                </a:lnTo>
                <a:lnTo>
                  <a:pt x="7336" y="444"/>
                </a:lnTo>
                <a:lnTo>
                  <a:pt x="7336" y="443"/>
                </a:lnTo>
                <a:lnTo>
                  <a:pt x="7336" y="439"/>
                </a:lnTo>
                <a:lnTo>
                  <a:pt x="7337" y="389"/>
                </a:lnTo>
                <a:lnTo>
                  <a:pt x="7337" y="389"/>
                </a:lnTo>
                <a:lnTo>
                  <a:pt x="7337" y="396"/>
                </a:lnTo>
                <a:lnTo>
                  <a:pt x="7338" y="402"/>
                </a:lnTo>
                <a:lnTo>
                  <a:pt x="7338" y="412"/>
                </a:lnTo>
                <a:lnTo>
                  <a:pt x="7338" y="410"/>
                </a:lnTo>
                <a:lnTo>
                  <a:pt x="7338" y="422"/>
                </a:lnTo>
                <a:lnTo>
                  <a:pt x="7339" y="423"/>
                </a:lnTo>
                <a:lnTo>
                  <a:pt x="7339" y="418"/>
                </a:lnTo>
                <a:lnTo>
                  <a:pt x="7339" y="402"/>
                </a:lnTo>
                <a:lnTo>
                  <a:pt x="7340" y="403"/>
                </a:lnTo>
                <a:lnTo>
                  <a:pt x="7340" y="406"/>
                </a:lnTo>
                <a:lnTo>
                  <a:pt x="7340" y="392"/>
                </a:lnTo>
                <a:lnTo>
                  <a:pt x="7341" y="395"/>
                </a:lnTo>
                <a:lnTo>
                  <a:pt x="7341" y="396"/>
                </a:lnTo>
                <a:lnTo>
                  <a:pt x="7341" y="376"/>
                </a:lnTo>
                <a:lnTo>
                  <a:pt x="7342" y="376"/>
                </a:lnTo>
                <a:lnTo>
                  <a:pt x="7342" y="382"/>
                </a:lnTo>
                <a:lnTo>
                  <a:pt x="7342" y="415"/>
                </a:lnTo>
                <a:lnTo>
                  <a:pt x="7342" y="391"/>
                </a:lnTo>
                <a:lnTo>
                  <a:pt x="7343" y="388"/>
                </a:lnTo>
                <a:lnTo>
                  <a:pt x="7343" y="383"/>
                </a:lnTo>
                <a:lnTo>
                  <a:pt x="7343" y="375"/>
                </a:lnTo>
                <a:lnTo>
                  <a:pt x="7344" y="364"/>
                </a:lnTo>
                <a:lnTo>
                  <a:pt x="7344" y="392"/>
                </a:lnTo>
                <a:lnTo>
                  <a:pt x="7344" y="394"/>
                </a:lnTo>
                <a:lnTo>
                  <a:pt x="7345" y="388"/>
                </a:lnTo>
                <a:lnTo>
                  <a:pt x="7345" y="355"/>
                </a:lnTo>
                <a:lnTo>
                  <a:pt x="7345" y="336"/>
                </a:lnTo>
                <a:lnTo>
                  <a:pt x="7346" y="356"/>
                </a:lnTo>
                <a:lnTo>
                  <a:pt x="7346" y="343"/>
                </a:lnTo>
                <a:lnTo>
                  <a:pt x="7346" y="358"/>
                </a:lnTo>
                <a:lnTo>
                  <a:pt x="7346" y="352"/>
                </a:lnTo>
                <a:lnTo>
                  <a:pt x="7347" y="351"/>
                </a:lnTo>
                <a:lnTo>
                  <a:pt x="7347" y="349"/>
                </a:lnTo>
                <a:lnTo>
                  <a:pt x="7348" y="324"/>
                </a:lnTo>
                <a:lnTo>
                  <a:pt x="7348" y="332"/>
                </a:lnTo>
                <a:lnTo>
                  <a:pt x="7348" y="361"/>
                </a:lnTo>
                <a:lnTo>
                  <a:pt x="7348" y="360"/>
                </a:lnTo>
                <a:lnTo>
                  <a:pt x="7349" y="355"/>
                </a:lnTo>
                <a:lnTo>
                  <a:pt x="7349" y="335"/>
                </a:lnTo>
                <a:lnTo>
                  <a:pt x="7349" y="338"/>
                </a:lnTo>
                <a:lnTo>
                  <a:pt x="7349" y="311"/>
                </a:lnTo>
                <a:lnTo>
                  <a:pt x="7350" y="326"/>
                </a:lnTo>
                <a:lnTo>
                  <a:pt x="7350" y="339"/>
                </a:lnTo>
                <a:lnTo>
                  <a:pt x="7350" y="334"/>
                </a:lnTo>
                <a:lnTo>
                  <a:pt x="7351" y="328"/>
                </a:lnTo>
                <a:lnTo>
                  <a:pt x="7351" y="333"/>
                </a:lnTo>
                <a:lnTo>
                  <a:pt x="7351" y="341"/>
                </a:lnTo>
                <a:lnTo>
                  <a:pt x="7352" y="327"/>
                </a:lnTo>
                <a:lnTo>
                  <a:pt x="7352" y="320"/>
                </a:lnTo>
                <a:lnTo>
                  <a:pt x="7352" y="331"/>
                </a:lnTo>
                <a:lnTo>
                  <a:pt x="7353" y="351"/>
                </a:lnTo>
                <a:lnTo>
                  <a:pt x="7353" y="340"/>
                </a:lnTo>
                <a:lnTo>
                  <a:pt x="7353" y="327"/>
                </a:lnTo>
                <a:lnTo>
                  <a:pt x="7353" y="326"/>
                </a:lnTo>
                <a:lnTo>
                  <a:pt x="7354" y="313"/>
                </a:lnTo>
                <a:lnTo>
                  <a:pt x="7354" y="335"/>
                </a:lnTo>
                <a:lnTo>
                  <a:pt x="7354" y="325"/>
                </a:lnTo>
                <a:lnTo>
                  <a:pt x="7355" y="312"/>
                </a:lnTo>
                <a:lnTo>
                  <a:pt x="7355" y="312"/>
                </a:lnTo>
                <a:lnTo>
                  <a:pt x="7355" y="341"/>
                </a:lnTo>
                <a:lnTo>
                  <a:pt x="7356" y="340"/>
                </a:lnTo>
                <a:lnTo>
                  <a:pt x="7356" y="342"/>
                </a:lnTo>
                <a:lnTo>
                  <a:pt x="7356" y="332"/>
                </a:lnTo>
                <a:lnTo>
                  <a:pt x="7357" y="324"/>
                </a:lnTo>
                <a:lnTo>
                  <a:pt x="7357" y="326"/>
                </a:lnTo>
                <a:lnTo>
                  <a:pt x="7357" y="331"/>
                </a:lnTo>
                <a:lnTo>
                  <a:pt x="7357" y="331"/>
                </a:lnTo>
                <a:lnTo>
                  <a:pt x="7358" y="335"/>
                </a:lnTo>
                <a:lnTo>
                  <a:pt x="7358" y="339"/>
                </a:lnTo>
                <a:lnTo>
                  <a:pt x="7359" y="312"/>
                </a:lnTo>
                <a:lnTo>
                  <a:pt x="7359" y="489"/>
                </a:lnTo>
                <a:lnTo>
                  <a:pt x="7359" y="542"/>
                </a:lnTo>
                <a:lnTo>
                  <a:pt x="7359" y="505"/>
                </a:lnTo>
                <a:lnTo>
                  <a:pt x="7360" y="502"/>
                </a:lnTo>
                <a:lnTo>
                  <a:pt x="7360" y="499"/>
                </a:lnTo>
                <a:lnTo>
                  <a:pt x="7360" y="485"/>
                </a:lnTo>
                <a:lnTo>
                  <a:pt x="7360" y="520"/>
                </a:lnTo>
                <a:lnTo>
                  <a:pt x="7361" y="476"/>
                </a:lnTo>
                <a:lnTo>
                  <a:pt x="7361" y="524"/>
                </a:lnTo>
                <a:lnTo>
                  <a:pt x="7361" y="551"/>
                </a:lnTo>
                <a:lnTo>
                  <a:pt x="7362" y="533"/>
                </a:lnTo>
                <a:lnTo>
                  <a:pt x="7362" y="501"/>
                </a:lnTo>
                <a:lnTo>
                  <a:pt x="7362" y="510"/>
                </a:lnTo>
                <a:lnTo>
                  <a:pt x="7363" y="532"/>
                </a:lnTo>
                <a:lnTo>
                  <a:pt x="7363" y="498"/>
                </a:lnTo>
                <a:lnTo>
                  <a:pt x="7363" y="508"/>
                </a:lnTo>
                <a:lnTo>
                  <a:pt x="7364" y="485"/>
                </a:lnTo>
                <a:lnTo>
                  <a:pt x="7364" y="504"/>
                </a:lnTo>
                <a:lnTo>
                  <a:pt x="7364" y="473"/>
                </a:lnTo>
                <a:lnTo>
                  <a:pt x="7364" y="513"/>
                </a:lnTo>
                <a:lnTo>
                  <a:pt x="7365" y="505"/>
                </a:lnTo>
                <a:lnTo>
                  <a:pt x="7365" y="495"/>
                </a:lnTo>
                <a:lnTo>
                  <a:pt x="7365" y="486"/>
                </a:lnTo>
                <a:lnTo>
                  <a:pt x="7366" y="481"/>
                </a:lnTo>
                <a:lnTo>
                  <a:pt x="7366" y="482"/>
                </a:lnTo>
                <a:lnTo>
                  <a:pt x="7366" y="476"/>
                </a:lnTo>
                <a:lnTo>
                  <a:pt x="7367" y="479"/>
                </a:lnTo>
                <a:lnTo>
                  <a:pt x="7367" y="490"/>
                </a:lnTo>
                <a:lnTo>
                  <a:pt x="7367" y="465"/>
                </a:lnTo>
                <a:lnTo>
                  <a:pt x="7368" y="462"/>
                </a:lnTo>
                <a:lnTo>
                  <a:pt x="7368" y="455"/>
                </a:lnTo>
                <a:lnTo>
                  <a:pt x="7368" y="480"/>
                </a:lnTo>
                <a:lnTo>
                  <a:pt x="7368" y="478"/>
                </a:lnTo>
                <a:lnTo>
                  <a:pt x="7369" y="460"/>
                </a:lnTo>
                <a:lnTo>
                  <a:pt x="7369" y="455"/>
                </a:lnTo>
                <a:lnTo>
                  <a:pt x="7370" y="454"/>
                </a:lnTo>
                <a:lnTo>
                  <a:pt x="7370" y="451"/>
                </a:lnTo>
                <a:lnTo>
                  <a:pt x="7370" y="446"/>
                </a:lnTo>
                <a:lnTo>
                  <a:pt x="7370" y="450"/>
                </a:lnTo>
                <a:lnTo>
                  <a:pt x="7371" y="452"/>
                </a:lnTo>
                <a:lnTo>
                  <a:pt x="7371" y="447"/>
                </a:lnTo>
                <a:lnTo>
                  <a:pt x="7371" y="446"/>
                </a:lnTo>
                <a:lnTo>
                  <a:pt x="7372" y="450"/>
                </a:lnTo>
                <a:lnTo>
                  <a:pt x="7372" y="459"/>
                </a:lnTo>
                <a:lnTo>
                  <a:pt x="7372" y="447"/>
                </a:lnTo>
                <a:lnTo>
                  <a:pt x="7372" y="449"/>
                </a:lnTo>
                <a:lnTo>
                  <a:pt x="7373" y="435"/>
                </a:lnTo>
                <a:lnTo>
                  <a:pt x="7373" y="424"/>
                </a:lnTo>
                <a:lnTo>
                  <a:pt x="7374" y="429"/>
                </a:lnTo>
                <a:lnTo>
                  <a:pt x="7374" y="442"/>
                </a:lnTo>
                <a:lnTo>
                  <a:pt x="7374" y="424"/>
                </a:lnTo>
                <a:lnTo>
                  <a:pt x="7374" y="426"/>
                </a:lnTo>
                <a:lnTo>
                  <a:pt x="7375" y="416"/>
                </a:lnTo>
                <a:lnTo>
                  <a:pt x="7375" y="415"/>
                </a:lnTo>
                <a:lnTo>
                  <a:pt x="7375" y="398"/>
                </a:lnTo>
                <a:lnTo>
                  <a:pt x="7375" y="406"/>
                </a:lnTo>
                <a:lnTo>
                  <a:pt x="7376" y="392"/>
                </a:lnTo>
                <a:lnTo>
                  <a:pt x="7376" y="399"/>
                </a:lnTo>
                <a:lnTo>
                  <a:pt x="7376" y="376"/>
                </a:lnTo>
                <a:lnTo>
                  <a:pt x="7377" y="404"/>
                </a:lnTo>
                <a:lnTo>
                  <a:pt x="7377" y="402"/>
                </a:lnTo>
                <a:lnTo>
                  <a:pt x="7377" y="403"/>
                </a:lnTo>
                <a:lnTo>
                  <a:pt x="7378" y="387"/>
                </a:lnTo>
                <a:lnTo>
                  <a:pt x="7378" y="399"/>
                </a:lnTo>
                <a:lnTo>
                  <a:pt x="7378" y="362"/>
                </a:lnTo>
                <a:lnTo>
                  <a:pt x="7379" y="368"/>
                </a:lnTo>
                <a:lnTo>
                  <a:pt x="7379" y="357"/>
                </a:lnTo>
                <a:lnTo>
                  <a:pt x="7379" y="368"/>
                </a:lnTo>
                <a:lnTo>
                  <a:pt x="7379" y="368"/>
                </a:lnTo>
                <a:lnTo>
                  <a:pt x="7380" y="384"/>
                </a:lnTo>
                <a:lnTo>
                  <a:pt x="7380" y="386"/>
                </a:lnTo>
                <a:lnTo>
                  <a:pt x="7381" y="379"/>
                </a:lnTo>
                <a:lnTo>
                  <a:pt x="7381" y="382"/>
                </a:lnTo>
                <a:lnTo>
                  <a:pt x="7381" y="367"/>
                </a:lnTo>
                <a:lnTo>
                  <a:pt x="7381" y="351"/>
                </a:lnTo>
                <a:lnTo>
                  <a:pt x="7382" y="359"/>
                </a:lnTo>
                <a:lnTo>
                  <a:pt x="7382" y="350"/>
                </a:lnTo>
                <a:lnTo>
                  <a:pt x="7382" y="362"/>
                </a:lnTo>
                <a:lnTo>
                  <a:pt x="7383" y="364"/>
                </a:lnTo>
                <a:lnTo>
                  <a:pt x="7383" y="389"/>
                </a:lnTo>
                <a:lnTo>
                  <a:pt x="7383" y="359"/>
                </a:lnTo>
                <a:lnTo>
                  <a:pt x="7383" y="359"/>
                </a:lnTo>
                <a:lnTo>
                  <a:pt x="7384" y="349"/>
                </a:lnTo>
                <a:lnTo>
                  <a:pt x="7384" y="360"/>
                </a:lnTo>
                <a:lnTo>
                  <a:pt x="7385" y="355"/>
                </a:lnTo>
                <a:lnTo>
                  <a:pt x="7385" y="338"/>
                </a:lnTo>
                <a:lnTo>
                  <a:pt x="7385" y="343"/>
                </a:lnTo>
                <a:lnTo>
                  <a:pt x="7385" y="359"/>
                </a:lnTo>
                <a:lnTo>
                  <a:pt x="7386" y="339"/>
                </a:lnTo>
                <a:lnTo>
                  <a:pt x="7386" y="371"/>
                </a:lnTo>
                <a:lnTo>
                  <a:pt x="7386" y="364"/>
                </a:lnTo>
                <a:lnTo>
                  <a:pt x="7387" y="352"/>
                </a:lnTo>
                <a:lnTo>
                  <a:pt x="7387" y="348"/>
                </a:lnTo>
                <a:lnTo>
                  <a:pt x="7387" y="347"/>
                </a:lnTo>
                <a:lnTo>
                  <a:pt x="7387" y="327"/>
                </a:lnTo>
                <a:lnTo>
                  <a:pt x="7388" y="343"/>
                </a:lnTo>
                <a:lnTo>
                  <a:pt x="7388" y="344"/>
                </a:lnTo>
                <a:lnTo>
                  <a:pt x="7389" y="347"/>
                </a:lnTo>
                <a:lnTo>
                  <a:pt x="7389" y="355"/>
                </a:lnTo>
                <a:lnTo>
                  <a:pt x="7389" y="342"/>
                </a:lnTo>
                <a:lnTo>
                  <a:pt x="7389" y="343"/>
                </a:lnTo>
                <a:lnTo>
                  <a:pt x="7390" y="329"/>
                </a:lnTo>
                <a:lnTo>
                  <a:pt x="7390" y="322"/>
                </a:lnTo>
                <a:lnTo>
                  <a:pt x="7390" y="354"/>
                </a:lnTo>
                <a:lnTo>
                  <a:pt x="7390" y="328"/>
                </a:lnTo>
                <a:lnTo>
                  <a:pt x="7391" y="475"/>
                </a:lnTo>
                <a:lnTo>
                  <a:pt x="7391" y="477"/>
                </a:lnTo>
                <a:lnTo>
                  <a:pt x="7392" y="456"/>
                </a:lnTo>
                <a:lnTo>
                  <a:pt x="7392" y="504"/>
                </a:lnTo>
                <a:lnTo>
                  <a:pt x="7392" y="499"/>
                </a:lnTo>
                <a:lnTo>
                  <a:pt x="7392" y="518"/>
                </a:lnTo>
                <a:lnTo>
                  <a:pt x="7393" y="481"/>
                </a:lnTo>
                <a:lnTo>
                  <a:pt x="7393" y="454"/>
                </a:lnTo>
                <a:lnTo>
                  <a:pt x="7393" y="474"/>
                </a:lnTo>
                <a:lnTo>
                  <a:pt x="7394" y="506"/>
                </a:lnTo>
                <a:lnTo>
                  <a:pt x="7394" y="486"/>
                </a:lnTo>
                <a:lnTo>
                  <a:pt x="7394" y="479"/>
                </a:lnTo>
                <a:lnTo>
                  <a:pt x="7394" y="499"/>
                </a:lnTo>
                <a:lnTo>
                  <a:pt x="7395" y="464"/>
                </a:lnTo>
                <a:lnTo>
                  <a:pt x="7395" y="477"/>
                </a:lnTo>
                <a:lnTo>
                  <a:pt x="7396" y="470"/>
                </a:lnTo>
                <a:lnTo>
                  <a:pt x="7396" y="472"/>
                </a:lnTo>
                <a:lnTo>
                  <a:pt x="7396" y="457"/>
                </a:lnTo>
                <a:lnTo>
                  <a:pt x="7396" y="445"/>
                </a:lnTo>
                <a:lnTo>
                  <a:pt x="7397" y="441"/>
                </a:lnTo>
                <a:lnTo>
                  <a:pt x="7397" y="415"/>
                </a:lnTo>
                <a:lnTo>
                  <a:pt x="7397" y="416"/>
                </a:lnTo>
                <a:lnTo>
                  <a:pt x="7398" y="440"/>
                </a:lnTo>
                <a:lnTo>
                  <a:pt x="7398" y="441"/>
                </a:lnTo>
                <a:lnTo>
                  <a:pt x="7398" y="444"/>
                </a:lnTo>
                <a:lnTo>
                  <a:pt x="7398" y="430"/>
                </a:lnTo>
                <a:lnTo>
                  <a:pt x="7399" y="451"/>
                </a:lnTo>
                <a:lnTo>
                  <a:pt x="7399" y="441"/>
                </a:lnTo>
                <a:lnTo>
                  <a:pt x="7400" y="434"/>
                </a:lnTo>
                <a:lnTo>
                  <a:pt x="7400" y="420"/>
                </a:lnTo>
                <a:lnTo>
                  <a:pt x="7400" y="421"/>
                </a:lnTo>
                <a:lnTo>
                  <a:pt x="7400" y="419"/>
                </a:lnTo>
                <a:lnTo>
                  <a:pt x="7401" y="415"/>
                </a:lnTo>
                <a:lnTo>
                  <a:pt x="7401" y="434"/>
                </a:lnTo>
                <a:lnTo>
                  <a:pt x="7401" y="422"/>
                </a:lnTo>
                <a:lnTo>
                  <a:pt x="7401" y="422"/>
                </a:lnTo>
                <a:lnTo>
                  <a:pt x="7402" y="407"/>
                </a:lnTo>
                <a:lnTo>
                  <a:pt x="7402" y="401"/>
                </a:lnTo>
                <a:lnTo>
                  <a:pt x="7403" y="413"/>
                </a:lnTo>
                <a:lnTo>
                  <a:pt x="7403" y="408"/>
                </a:lnTo>
                <a:lnTo>
                  <a:pt x="7403" y="414"/>
                </a:lnTo>
                <a:lnTo>
                  <a:pt x="7403" y="422"/>
                </a:lnTo>
                <a:lnTo>
                  <a:pt x="7404" y="409"/>
                </a:lnTo>
                <a:lnTo>
                  <a:pt x="7404" y="390"/>
                </a:lnTo>
                <a:lnTo>
                  <a:pt x="7404" y="404"/>
                </a:lnTo>
                <a:lnTo>
                  <a:pt x="7405" y="389"/>
                </a:lnTo>
                <a:lnTo>
                  <a:pt x="7405" y="392"/>
                </a:lnTo>
                <a:lnTo>
                  <a:pt x="7405" y="421"/>
                </a:lnTo>
                <a:lnTo>
                  <a:pt x="7405" y="404"/>
                </a:lnTo>
                <a:lnTo>
                  <a:pt x="7406" y="398"/>
                </a:lnTo>
                <a:lnTo>
                  <a:pt x="7406" y="400"/>
                </a:lnTo>
                <a:lnTo>
                  <a:pt x="7407" y="382"/>
                </a:lnTo>
                <a:lnTo>
                  <a:pt x="7407" y="379"/>
                </a:lnTo>
                <a:lnTo>
                  <a:pt x="7407" y="374"/>
                </a:lnTo>
                <a:lnTo>
                  <a:pt x="7407" y="389"/>
                </a:lnTo>
                <a:lnTo>
                  <a:pt x="7408" y="370"/>
                </a:lnTo>
                <a:lnTo>
                  <a:pt x="7408" y="375"/>
                </a:lnTo>
                <a:lnTo>
                  <a:pt x="7408" y="350"/>
                </a:lnTo>
                <a:lnTo>
                  <a:pt x="7409" y="358"/>
                </a:lnTo>
                <a:lnTo>
                  <a:pt x="7409" y="342"/>
                </a:lnTo>
                <a:lnTo>
                  <a:pt x="7409" y="390"/>
                </a:lnTo>
                <a:lnTo>
                  <a:pt x="7410" y="377"/>
                </a:lnTo>
                <a:lnTo>
                  <a:pt x="7410" y="376"/>
                </a:lnTo>
                <a:lnTo>
                  <a:pt x="7410" y="368"/>
                </a:lnTo>
                <a:lnTo>
                  <a:pt x="7411" y="368"/>
                </a:lnTo>
                <a:lnTo>
                  <a:pt x="7411" y="385"/>
                </a:lnTo>
                <a:lnTo>
                  <a:pt x="7411" y="380"/>
                </a:lnTo>
                <a:lnTo>
                  <a:pt x="7411" y="345"/>
                </a:lnTo>
                <a:lnTo>
                  <a:pt x="7412" y="351"/>
                </a:lnTo>
                <a:lnTo>
                  <a:pt x="7412" y="333"/>
                </a:lnTo>
                <a:lnTo>
                  <a:pt x="7412" y="384"/>
                </a:lnTo>
                <a:lnTo>
                  <a:pt x="7413" y="383"/>
                </a:lnTo>
                <a:lnTo>
                  <a:pt x="7413" y="357"/>
                </a:lnTo>
                <a:lnTo>
                  <a:pt x="7413" y="368"/>
                </a:lnTo>
                <a:lnTo>
                  <a:pt x="7414" y="359"/>
                </a:lnTo>
                <a:lnTo>
                  <a:pt x="7414" y="368"/>
                </a:lnTo>
                <a:lnTo>
                  <a:pt x="7414" y="355"/>
                </a:lnTo>
                <a:lnTo>
                  <a:pt x="7415" y="356"/>
                </a:lnTo>
                <a:lnTo>
                  <a:pt x="7415" y="336"/>
                </a:lnTo>
                <a:lnTo>
                  <a:pt x="7415" y="347"/>
                </a:lnTo>
                <a:lnTo>
                  <a:pt x="7415" y="341"/>
                </a:lnTo>
                <a:lnTo>
                  <a:pt x="7416" y="339"/>
                </a:lnTo>
                <a:lnTo>
                  <a:pt x="7416" y="356"/>
                </a:lnTo>
                <a:lnTo>
                  <a:pt x="7416" y="374"/>
                </a:lnTo>
                <a:lnTo>
                  <a:pt x="7416" y="365"/>
                </a:lnTo>
                <a:lnTo>
                  <a:pt x="7417" y="363"/>
                </a:lnTo>
                <a:lnTo>
                  <a:pt x="7417" y="386"/>
                </a:lnTo>
                <a:lnTo>
                  <a:pt x="7418" y="366"/>
                </a:lnTo>
                <a:lnTo>
                  <a:pt x="7418" y="374"/>
                </a:lnTo>
                <a:lnTo>
                  <a:pt x="7418" y="355"/>
                </a:lnTo>
                <a:lnTo>
                  <a:pt x="7418" y="359"/>
                </a:lnTo>
                <a:lnTo>
                  <a:pt x="7419" y="343"/>
                </a:lnTo>
                <a:lnTo>
                  <a:pt x="7419" y="369"/>
                </a:lnTo>
                <a:lnTo>
                  <a:pt x="7419" y="367"/>
                </a:lnTo>
                <a:lnTo>
                  <a:pt x="7420" y="370"/>
                </a:lnTo>
                <a:lnTo>
                  <a:pt x="7420" y="361"/>
                </a:lnTo>
                <a:lnTo>
                  <a:pt x="7420" y="392"/>
                </a:lnTo>
                <a:lnTo>
                  <a:pt x="7421" y="392"/>
                </a:lnTo>
                <a:lnTo>
                  <a:pt x="7421" y="382"/>
                </a:lnTo>
                <a:lnTo>
                  <a:pt x="7421" y="373"/>
                </a:lnTo>
                <a:lnTo>
                  <a:pt x="7422" y="355"/>
                </a:lnTo>
                <a:lnTo>
                  <a:pt x="7422" y="353"/>
                </a:lnTo>
                <a:lnTo>
                  <a:pt x="7422" y="373"/>
                </a:lnTo>
                <a:lnTo>
                  <a:pt x="7422" y="370"/>
                </a:lnTo>
                <a:lnTo>
                  <a:pt x="7423" y="373"/>
                </a:lnTo>
                <a:lnTo>
                  <a:pt x="7423" y="371"/>
                </a:lnTo>
                <a:lnTo>
                  <a:pt x="7423" y="372"/>
                </a:lnTo>
                <a:lnTo>
                  <a:pt x="7424" y="374"/>
                </a:lnTo>
                <a:lnTo>
                  <a:pt x="7424" y="354"/>
                </a:lnTo>
                <a:lnTo>
                  <a:pt x="7424" y="351"/>
                </a:lnTo>
                <a:lnTo>
                  <a:pt x="7425" y="366"/>
                </a:lnTo>
                <a:lnTo>
                  <a:pt x="7425" y="375"/>
                </a:lnTo>
                <a:lnTo>
                  <a:pt x="7425" y="359"/>
                </a:lnTo>
                <a:lnTo>
                  <a:pt x="7426" y="360"/>
                </a:lnTo>
                <a:lnTo>
                  <a:pt x="7426" y="381"/>
                </a:lnTo>
                <a:lnTo>
                  <a:pt x="7426" y="357"/>
                </a:lnTo>
                <a:lnTo>
                  <a:pt x="7426" y="364"/>
                </a:lnTo>
                <a:lnTo>
                  <a:pt x="7427" y="368"/>
                </a:lnTo>
                <a:lnTo>
                  <a:pt x="7427" y="391"/>
                </a:lnTo>
                <a:lnTo>
                  <a:pt x="7427" y="387"/>
                </a:lnTo>
                <a:lnTo>
                  <a:pt x="7428" y="382"/>
                </a:lnTo>
                <a:lnTo>
                  <a:pt x="7428" y="353"/>
                </a:lnTo>
                <a:lnTo>
                  <a:pt x="7428" y="372"/>
                </a:lnTo>
                <a:lnTo>
                  <a:pt x="7429" y="356"/>
                </a:lnTo>
                <a:lnTo>
                  <a:pt x="7429" y="351"/>
                </a:lnTo>
                <a:lnTo>
                  <a:pt x="7429" y="366"/>
                </a:lnTo>
                <a:lnTo>
                  <a:pt x="7430" y="366"/>
                </a:lnTo>
                <a:lnTo>
                  <a:pt x="7430" y="358"/>
                </a:lnTo>
                <a:lnTo>
                  <a:pt x="7430" y="343"/>
                </a:lnTo>
                <a:lnTo>
                  <a:pt x="7430" y="363"/>
                </a:lnTo>
                <a:lnTo>
                  <a:pt x="7431" y="389"/>
                </a:lnTo>
                <a:lnTo>
                  <a:pt x="7431" y="376"/>
                </a:lnTo>
                <a:lnTo>
                  <a:pt x="7432" y="371"/>
                </a:lnTo>
                <a:lnTo>
                  <a:pt x="7432" y="355"/>
                </a:lnTo>
                <a:lnTo>
                  <a:pt x="7432" y="374"/>
                </a:lnTo>
                <a:lnTo>
                  <a:pt x="7432" y="366"/>
                </a:lnTo>
                <a:lnTo>
                  <a:pt x="7433" y="382"/>
                </a:lnTo>
                <a:lnTo>
                  <a:pt x="7433" y="365"/>
                </a:lnTo>
                <a:lnTo>
                  <a:pt x="7433" y="383"/>
                </a:lnTo>
                <a:lnTo>
                  <a:pt x="7433" y="378"/>
                </a:lnTo>
                <a:lnTo>
                  <a:pt x="7434" y="380"/>
                </a:lnTo>
                <a:lnTo>
                  <a:pt x="7434" y="361"/>
                </a:lnTo>
                <a:lnTo>
                  <a:pt x="7434" y="382"/>
                </a:lnTo>
                <a:lnTo>
                  <a:pt x="7435" y="412"/>
                </a:lnTo>
                <a:lnTo>
                  <a:pt x="7435" y="394"/>
                </a:lnTo>
                <a:lnTo>
                  <a:pt x="7435" y="362"/>
                </a:lnTo>
                <a:lnTo>
                  <a:pt x="7436" y="370"/>
                </a:lnTo>
                <a:lnTo>
                  <a:pt x="7436" y="355"/>
                </a:lnTo>
                <a:lnTo>
                  <a:pt x="7436" y="374"/>
                </a:lnTo>
                <a:lnTo>
                  <a:pt x="7437" y="368"/>
                </a:lnTo>
                <a:lnTo>
                  <a:pt x="7437" y="376"/>
                </a:lnTo>
                <a:lnTo>
                  <a:pt x="7437" y="367"/>
                </a:lnTo>
                <a:lnTo>
                  <a:pt x="7437" y="365"/>
                </a:lnTo>
                <a:lnTo>
                  <a:pt x="7438" y="372"/>
                </a:lnTo>
                <a:lnTo>
                  <a:pt x="7438" y="384"/>
                </a:lnTo>
                <a:lnTo>
                  <a:pt x="7438" y="364"/>
                </a:lnTo>
                <a:lnTo>
                  <a:pt x="7439" y="384"/>
                </a:lnTo>
                <a:lnTo>
                  <a:pt x="7439" y="356"/>
                </a:lnTo>
                <a:lnTo>
                  <a:pt x="7439" y="390"/>
                </a:lnTo>
                <a:lnTo>
                  <a:pt x="7440" y="372"/>
                </a:lnTo>
                <a:lnTo>
                  <a:pt x="7440" y="380"/>
                </a:lnTo>
                <a:lnTo>
                  <a:pt x="7440" y="371"/>
                </a:lnTo>
                <a:lnTo>
                  <a:pt x="7441" y="384"/>
                </a:lnTo>
                <a:lnTo>
                  <a:pt x="7441" y="373"/>
                </a:lnTo>
                <a:lnTo>
                  <a:pt x="7441" y="396"/>
                </a:lnTo>
                <a:lnTo>
                  <a:pt x="7441" y="384"/>
                </a:lnTo>
                <a:lnTo>
                  <a:pt x="7442" y="368"/>
                </a:lnTo>
                <a:lnTo>
                  <a:pt x="7442" y="370"/>
                </a:lnTo>
                <a:lnTo>
                  <a:pt x="7443" y="379"/>
                </a:lnTo>
                <a:lnTo>
                  <a:pt x="7443" y="389"/>
                </a:lnTo>
                <a:lnTo>
                  <a:pt x="7443" y="389"/>
                </a:lnTo>
                <a:lnTo>
                  <a:pt x="7443" y="348"/>
                </a:lnTo>
                <a:lnTo>
                  <a:pt x="7444" y="347"/>
                </a:lnTo>
                <a:lnTo>
                  <a:pt x="7444" y="370"/>
                </a:lnTo>
                <a:lnTo>
                  <a:pt x="7444" y="343"/>
                </a:lnTo>
                <a:lnTo>
                  <a:pt x="7445" y="372"/>
                </a:lnTo>
                <a:lnTo>
                  <a:pt x="7445" y="372"/>
                </a:lnTo>
                <a:lnTo>
                  <a:pt x="7445" y="382"/>
                </a:lnTo>
                <a:lnTo>
                  <a:pt x="7445" y="390"/>
                </a:lnTo>
                <a:lnTo>
                  <a:pt x="7446" y="372"/>
                </a:lnTo>
                <a:lnTo>
                  <a:pt x="7446" y="341"/>
                </a:lnTo>
                <a:lnTo>
                  <a:pt x="7447" y="352"/>
                </a:lnTo>
                <a:lnTo>
                  <a:pt x="7447" y="351"/>
                </a:lnTo>
                <a:lnTo>
                  <a:pt x="7447" y="345"/>
                </a:lnTo>
              </a:path>
            </a:pathLst>
          </a:custGeom>
          <a:noFill/>
          <a:ln w="635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6">
            <a:extLst>
              <a:ext uri="{FF2B5EF4-FFF2-40B4-BE49-F238E27FC236}">
                <a16:creationId xmlns:a16="http://schemas.microsoft.com/office/drawing/2014/main" id="{EDF2CCE5-08D1-470E-B9F4-6EAEEE530532}"/>
              </a:ext>
            </a:extLst>
          </p:cNvPr>
          <p:cNvSpPr>
            <a:spLocks/>
          </p:cNvSpPr>
          <p:nvPr/>
        </p:nvSpPr>
        <p:spPr bwMode="auto">
          <a:xfrm>
            <a:off x="6284061" y="5421217"/>
            <a:ext cx="5566896" cy="303703"/>
          </a:xfrm>
          <a:custGeom>
            <a:avLst/>
            <a:gdLst>
              <a:gd name="T0" fmla="*/ 110 w 7081"/>
              <a:gd name="T1" fmla="*/ 211 h 519"/>
              <a:gd name="T2" fmla="*/ 221 w 7081"/>
              <a:gd name="T3" fmla="*/ 385 h 519"/>
              <a:gd name="T4" fmla="*/ 332 w 7081"/>
              <a:gd name="T5" fmla="*/ 153 h 519"/>
              <a:gd name="T6" fmla="*/ 442 w 7081"/>
              <a:gd name="T7" fmla="*/ 343 h 519"/>
              <a:gd name="T8" fmla="*/ 553 w 7081"/>
              <a:gd name="T9" fmla="*/ 311 h 519"/>
              <a:gd name="T10" fmla="*/ 664 w 7081"/>
              <a:gd name="T11" fmla="*/ 352 h 519"/>
              <a:gd name="T12" fmla="*/ 775 w 7081"/>
              <a:gd name="T13" fmla="*/ 188 h 519"/>
              <a:gd name="T14" fmla="*/ 885 w 7081"/>
              <a:gd name="T15" fmla="*/ 310 h 519"/>
              <a:gd name="T16" fmla="*/ 996 w 7081"/>
              <a:gd name="T17" fmla="*/ 177 h 519"/>
              <a:gd name="T18" fmla="*/ 1107 w 7081"/>
              <a:gd name="T19" fmla="*/ 191 h 519"/>
              <a:gd name="T20" fmla="*/ 1217 w 7081"/>
              <a:gd name="T21" fmla="*/ 144 h 519"/>
              <a:gd name="T22" fmla="*/ 1328 w 7081"/>
              <a:gd name="T23" fmla="*/ 269 h 519"/>
              <a:gd name="T24" fmla="*/ 1438 w 7081"/>
              <a:gd name="T25" fmla="*/ 264 h 519"/>
              <a:gd name="T26" fmla="*/ 1549 w 7081"/>
              <a:gd name="T27" fmla="*/ 219 h 519"/>
              <a:gd name="T28" fmla="*/ 1660 w 7081"/>
              <a:gd name="T29" fmla="*/ 335 h 519"/>
              <a:gd name="T30" fmla="*/ 1770 w 7081"/>
              <a:gd name="T31" fmla="*/ 330 h 519"/>
              <a:gd name="T32" fmla="*/ 1881 w 7081"/>
              <a:gd name="T33" fmla="*/ 306 h 519"/>
              <a:gd name="T34" fmla="*/ 1992 w 7081"/>
              <a:gd name="T35" fmla="*/ 354 h 519"/>
              <a:gd name="T36" fmla="*/ 2102 w 7081"/>
              <a:gd name="T37" fmla="*/ 239 h 519"/>
              <a:gd name="T38" fmla="*/ 2213 w 7081"/>
              <a:gd name="T39" fmla="*/ 224 h 519"/>
              <a:gd name="T40" fmla="*/ 2324 w 7081"/>
              <a:gd name="T41" fmla="*/ 239 h 519"/>
              <a:gd name="T42" fmla="*/ 2435 w 7081"/>
              <a:gd name="T43" fmla="*/ 251 h 519"/>
              <a:gd name="T44" fmla="*/ 2545 w 7081"/>
              <a:gd name="T45" fmla="*/ 139 h 519"/>
              <a:gd name="T46" fmla="*/ 2656 w 7081"/>
              <a:gd name="T47" fmla="*/ 170 h 519"/>
              <a:gd name="T48" fmla="*/ 2767 w 7081"/>
              <a:gd name="T49" fmla="*/ 168 h 519"/>
              <a:gd name="T50" fmla="*/ 2878 w 7081"/>
              <a:gd name="T51" fmla="*/ 207 h 519"/>
              <a:gd name="T52" fmla="*/ 2988 w 7081"/>
              <a:gd name="T53" fmla="*/ 260 h 519"/>
              <a:gd name="T54" fmla="*/ 3099 w 7081"/>
              <a:gd name="T55" fmla="*/ 221 h 519"/>
              <a:gd name="T56" fmla="*/ 3210 w 7081"/>
              <a:gd name="T57" fmla="*/ 135 h 519"/>
              <a:gd name="T58" fmla="*/ 3320 w 7081"/>
              <a:gd name="T59" fmla="*/ 180 h 519"/>
              <a:gd name="T60" fmla="*/ 3431 w 7081"/>
              <a:gd name="T61" fmla="*/ 173 h 519"/>
              <a:gd name="T62" fmla="*/ 3542 w 7081"/>
              <a:gd name="T63" fmla="*/ 158 h 519"/>
              <a:gd name="T64" fmla="*/ 3652 w 7081"/>
              <a:gd name="T65" fmla="*/ 186 h 519"/>
              <a:gd name="T66" fmla="*/ 3763 w 7081"/>
              <a:gd name="T67" fmla="*/ 104 h 519"/>
              <a:gd name="T68" fmla="*/ 3874 w 7081"/>
              <a:gd name="T69" fmla="*/ 144 h 519"/>
              <a:gd name="T70" fmla="*/ 3984 w 7081"/>
              <a:gd name="T71" fmla="*/ 165 h 519"/>
              <a:gd name="T72" fmla="*/ 4095 w 7081"/>
              <a:gd name="T73" fmla="*/ 222 h 519"/>
              <a:gd name="T74" fmla="*/ 4206 w 7081"/>
              <a:gd name="T75" fmla="*/ 324 h 519"/>
              <a:gd name="T76" fmla="*/ 4316 w 7081"/>
              <a:gd name="T77" fmla="*/ 243 h 519"/>
              <a:gd name="T78" fmla="*/ 4427 w 7081"/>
              <a:gd name="T79" fmla="*/ 171 h 519"/>
              <a:gd name="T80" fmla="*/ 4538 w 7081"/>
              <a:gd name="T81" fmla="*/ 295 h 519"/>
              <a:gd name="T82" fmla="*/ 4648 w 7081"/>
              <a:gd name="T83" fmla="*/ 318 h 519"/>
              <a:gd name="T84" fmla="*/ 4759 w 7081"/>
              <a:gd name="T85" fmla="*/ 159 h 519"/>
              <a:gd name="T86" fmla="*/ 4870 w 7081"/>
              <a:gd name="T87" fmla="*/ 184 h 519"/>
              <a:gd name="T88" fmla="*/ 4981 w 7081"/>
              <a:gd name="T89" fmla="*/ 185 h 519"/>
              <a:gd name="T90" fmla="*/ 5091 w 7081"/>
              <a:gd name="T91" fmla="*/ 215 h 519"/>
              <a:gd name="T92" fmla="*/ 5202 w 7081"/>
              <a:gd name="T93" fmla="*/ 291 h 519"/>
              <a:gd name="T94" fmla="*/ 5313 w 7081"/>
              <a:gd name="T95" fmla="*/ 242 h 519"/>
              <a:gd name="T96" fmla="*/ 5423 w 7081"/>
              <a:gd name="T97" fmla="*/ 148 h 519"/>
              <a:gd name="T98" fmla="*/ 5534 w 7081"/>
              <a:gd name="T99" fmla="*/ 201 h 519"/>
              <a:gd name="T100" fmla="*/ 5645 w 7081"/>
              <a:gd name="T101" fmla="*/ 162 h 519"/>
              <a:gd name="T102" fmla="*/ 5755 w 7081"/>
              <a:gd name="T103" fmla="*/ 158 h 519"/>
              <a:gd name="T104" fmla="*/ 5866 w 7081"/>
              <a:gd name="T105" fmla="*/ 287 h 519"/>
              <a:gd name="T106" fmla="*/ 5977 w 7081"/>
              <a:gd name="T107" fmla="*/ 253 h 519"/>
              <a:gd name="T108" fmla="*/ 6087 w 7081"/>
              <a:gd name="T109" fmla="*/ 280 h 519"/>
              <a:gd name="T110" fmla="*/ 6198 w 7081"/>
              <a:gd name="T111" fmla="*/ 259 h 519"/>
              <a:gd name="T112" fmla="*/ 6309 w 7081"/>
              <a:gd name="T113" fmla="*/ 121 h 519"/>
              <a:gd name="T114" fmla="*/ 6419 w 7081"/>
              <a:gd name="T115" fmla="*/ 107 h 519"/>
              <a:gd name="T116" fmla="*/ 6530 w 7081"/>
              <a:gd name="T117" fmla="*/ 296 h 519"/>
              <a:gd name="T118" fmla="*/ 6641 w 7081"/>
              <a:gd name="T119" fmla="*/ 214 h 519"/>
              <a:gd name="T120" fmla="*/ 6752 w 7081"/>
              <a:gd name="T121" fmla="*/ 295 h 519"/>
              <a:gd name="T122" fmla="*/ 6862 w 7081"/>
              <a:gd name="T123" fmla="*/ 95 h 519"/>
              <a:gd name="T124" fmla="*/ 6973 w 7081"/>
              <a:gd name="T125" fmla="*/ 9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81" h="519">
                <a:moveTo>
                  <a:pt x="0" y="418"/>
                </a:moveTo>
                <a:lnTo>
                  <a:pt x="0" y="419"/>
                </a:lnTo>
                <a:lnTo>
                  <a:pt x="0" y="419"/>
                </a:lnTo>
                <a:lnTo>
                  <a:pt x="1" y="400"/>
                </a:lnTo>
                <a:lnTo>
                  <a:pt x="1" y="414"/>
                </a:lnTo>
                <a:lnTo>
                  <a:pt x="1" y="405"/>
                </a:lnTo>
                <a:lnTo>
                  <a:pt x="2" y="400"/>
                </a:lnTo>
                <a:lnTo>
                  <a:pt x="2" y="378"/>
                </a:lnTo>
                <a:lnTo>
                  <a:pt x="2" y="373"/>
                </a:lnTo>
                <a:lnTo>
                  <a:pt x="3" y="382"/>
                </a:lnTo>
                <a:lnTo>
                  <a:pt x="3" y="397"/>
                </a:lnTo>
                <a:lnTo>
                  <a:pt x="3" y="360"/>
                </a:lnTo>
                <a:lnTo>
                  <a:pt x="3" y="362"/>
                </a:lnTo>
                <a:lnTo>
                  <a:pt x="4" y="362"/>
                </a:lnTo>
                <a:lnTo>
                  <a:pt x="4" y="362"/>
                </a:lnTo>
                <a:lnTo>
                  <a:pt x="5" y="363"/>
                </a:lnTo>
                <a:lnTo>
                  <a:pt x="5" y="365"/>
                </a:lnTo>
                <a:lnTo>
                  <a:pt x="5" y="354"/>
                </a:lnTo>
                <a:lnTo>
                  <a:pt x="5" y="380"/>
                </a:lnTo>
                <a:lnTo>
                  <a:pt x="6" y="391"/>
                </a:lnTo>
                <a:lnTo>
                  <a:pt x="6" y="366"/>
                </a:lnTo>
                <a:lnTo>
                  <a:pt x="6" y="393"/>
                </a:lnTo>
                <a:lnTo>
                  <a:pt x="7" y="401"/>
                </a:lnTo>
                <a:lnTo>
                  <a:pt x="7" y="392"/>
                </a:lnTo>
                <a:lnTo>
                  <a:pt x="7" y="404"/>
                </a:lnTo>
                <a:lnTo>
                  <a:pt x="7" y="392"/>
                </a:lnTo>
                <a:lnTo>
                  <a:pt x="8" y="409"/>
                </a:lnTo>
                <a:lnTo>
                  <a:pt x="8" y="425"/>
                </a:lnTo>
                <a:lnTo>
                  <a:pt x="9" y="406"/>
                </a:lnTo>
                <a:lnTo>
                  <a:pt x="9" y="409"/>
                </a:lnTo>
                <a:lnTo>
                  <a:pt x="9" y="396"/>
                </a:lnTo>
                <a:lnTo>
                  <a:pt x="9" y="395"/>
                </a:lnTo>
                <a:lnTo>
                  <a:pt x="10" y="400"/>
                </a:lnTo>
                <a:lnTo>
                  <a:pt x="10" y="383"/>
                </a:lnTo>
                <a:lnTo>
                  <a:pt x="10" y="373"/>
                </a:lnTo>
                <a:lnTo>
                  <a:pt x="11" y="380"/>
                </a:lnTo>
                <a:lnTo>
                  <a:pt x="11" y="382"/>
                </a:lnTo>
                <a:lnTo>
                  <a:pt x="11" y="379"/>
                </a:lnTo>
                <a:lnTo>
                  <a:pt x="12" y="402"/>
                </a:lnTo>
                <a:lnTo>
                  <a:pt x="12" y="378"/>
                </a:lnTo>
                <a:lnTo>
                  <a:pt x="12" y="352"/>
                </a:lnTo>
                <a:lnTo>
                  <a:pt x="13" y="369"/>
                </a:lnTo>
                <a:lnTo>
                  <a:pt x="13" y="358"/>
                </a:lnTo>
                <a:lnTo>
                  <a:pt x="13" y="365"/>
                </a:lnTo>
                <a:lnTo>
                  <a:pt x="13" y="384"/>
                </a:lnTo>
                <a:lnTo>
                  <a:pt x="14" y="380"/>
                </a:lnTo>
                <a:lnTo>
                  <a:pt x="14" y="397"/>
                </a:lnTo>
                <a:lnTo>
                  <a:pt x="14" y="392"/>
                </a:lnTo>
                <a:lnTo>
                  <a:pt x="14" y="417"/>
                </a:lnTo>
                <a:lnTo>
                  <a:pt x="15" y="419"/>
                </a:lnTo>
                <a:lnTo>
                  <a:pt x="15" y="420"/>
                </a:lnTo>
                <a:lnTo>
                  <a:pt x="16" y="404"/>
                </a:lnTo>
                <a:lnTo>
                  <a:pt x="16" y="432"/>
                </a:lnTo>
                <a:lnTo>
                  <a:pt x="16" y="405"/>
                </a:lnTo>
                <a:lnTo>
                  <a:pt x="16" y="403"/>
                </a:lnTo>
                <a:lnTo>
                  <a:pt x="17" y="407"/>
                </a:lnTo>
                <a:lnTo>
                  <a:pt x="17" y="399"/>
                </a:lnTo>
                <a:lnTo>
                  <a:pt x="17" y="365"/>
                </a:lnTo>
                <a:lnTo>
                  <a:pt x="18" y="382"/>
                </a:lnTo>
                <a:lnTo>
                  <a:pt x="18" y="380"/>
                </a:lnTo>
                <a:lnTo>
                  <a:pt x="18" y="364"/>
                </a:lnTo>
                <a:lnTo>
                  <a:pt x="18" y="376"/>
                </a:lnTo>
                <a:lnTo>
                  <a:pt x="19" y="372"/>
                </a:lnTo>
                <a:lnTo>
                  <a:pt x="19" y="337"/>
                </a:lnTo>
                <a:lnTo>
                  <a:pt x="20" y="360"/>
                </a:lnTo>
                <a:lnTo>
                  <a:pt x="20" y="368"/>
                </a:lnTo>
                <a:lnTo>
                  <a:pt x="20" y="373"/>
                </a:lnTo>
                <a:lnTo>
                  <a:pt x="20" y="376"/>
                </a:lnTo>
                <a:lnTo>
                  <a:pt x="21" y="371"/>
                </a:lnTo>
                <a:lnTo>
                  <a:pt x="21" y="384"/>
                </a:lnTo>
                <a:lnTo>
                  <a:pt x="21" y="380"/>
                </a:lnTo>
                <a:lnTo>
                  <a:pt x="22" y="374"/>
                </a:lnTo>
                <a:lnTo>
                  <a:pt x="22" y="404"/>
                </a:lnTo>
                <a:lnTo>
                  <a:pt x="22" y="428"/>
                </a:lnTo>
                <a:lnTo>
                  <a:pt x="23" y="406"/>
                </a:lnTo>
                <a:lnTo>
                  <a:pt x="23" y="404"/>
                </a:lnTo>
                <a:lnTo>
                  <a:pt x="23" y="422"/>
                </a:lnTo>
                <a:lnTo>
                  <a:pt x="24" y="409"/>
                </a:lnTo>
                <a:lnTo>
                  <a:pt x="24" y="411"/>
                </a:lnTo>
                <a:lnTo>
                  <a:pt x="24" y="394"/>
                </a:lnTo>
                <a:lnTo>
                  <a:pt x="24" y="396"/>
                </a:lnTo>
                <a:lnTo>
                  <a:pt x="25" y="397"/>
                </a:lnTo>
                <a:lnTo>
                  <a:pt x="25" y="411"/>
                </a:lnTo>
                <a:lnTo>
                  <a:pt x="25" y="370"/>
                </a:lnTo>
                <a:lnTo>
                  <a:pt x="26" y="377"/>
                </a:lnTo>
                <a:lnTo>
                  <a:pt x="26" y="373"/>
                </a:lnTo>
                <a:lnTo>
                  <a:pt x="26" y="381"/>
                </a:lnTo>
                <a:lnTo>
                  <a:pt x="27" y="390"/>
                </a:lnTo>
                <a:lnTo>
                  <a:pt x="27" y="371"/>
                </a:lnTo>
                <a:lnTo>
                  <a:pt x="27" y="386"/>
                </a:lnTo>
                <a:lnTo>
                  <a:pt x="28" y="370"/>
                </a:lnTo>
                <a:lnTo>
                  <a:pt x="28" y="370"/>
                </a:lnTo>
                <a:lnTo>
                  <a:pt x="28" y="365"/>
                </a:lnTo>
                <a:lnTo>
                  <a:pt x="28" y="368"/>
                </a:lnTo>
                <a:lnTo>
                  <a:pt x="29" y="364"/>
                </a:lnTo>
                <a:lnTo>
                  <a:pt x="29" y="362"/>
                </a:lnTo>
                <a:lnTo>
                  <a:pt x="29" y="378"/>
                </a:lnTo>
                <a:lnTo>
                  <a:pt x="29" y="394"/>
                </a:lnTo>
                <a:lnTo>
                  <a:pt x="30" y="418"/>
                </a:lnTo>
                <a:lnTo>
                  <a:pt x="30" y="421"/>
                </a:lnTo>
                <a:lnTo>
                  <a:pt x="31" y="380"/>
                </a:lnTo>
                <a:lnTo>
                  <a:pt x="31" y="412"/>
                </a:lnTo>
                <a:lnTo>
                  <a:pt x="31" y="398"/>
                </a:lnTo>
                <a:lnTo>
                  <a:pt x="31" y="392"/>
                </a:lnTo>
                <a:lnTo>
                  <a:pt x="32" y="405"/>
                </a:lnTo>
                <a:lnTo>
                  <a:pt x="32" y="382"/>
                </a:lnTo>
                <a:lnTo>
                  <a:pt x="32" y="378"/>
                </a:lnTo>
                <a:lnTo>
                  <a:pt x="33" y="374"/>
                </a:lnTo>
                <a:lnTo>
                  <a:pt x="33" y="395"/>
                </a:lnTo>
                <a:lnTo>
                  <a:pt x="33" y="382"/>
                </a:lnTo>
                <a:lnTo>
                  <a:pt x="34" y="384"/>
                </a:lnTo>
                <a:lnTo>
                  <a:pt x="34" y="385"/>
                </a:lnTo>
                <a:lnTo>
                  <a:pt x="34" y="380"/>
                </a:lnTo>
                <a:lnTo>
                  <a:pt x="35" y="358"/>
                </a:lnTo>
                <a:lnTo>
                  <a:pt x="35" y="353"/>
                </a:lnTo>
                <a:lnTo>
                  <a:pt x="35" y="372"/>
                </a:lnTo>
                <a:lnTo>
                  <a:pt x="35" y="362"/>
                </a:lnTo>
                <a:lnTo>
                  <a:pt x="36" y="354"/>
                </a:lnTo>
                <a:lnTo>
                  <a:pt x="36" y="374"/>
                </a:lnTo>
                <a:lnTo>
                  <a:pt x="36" y="347"/>
                </a:lnTo>
                <a:lnTo>
                  <a:pt x="37" y="356"/>
                </a:lnTo>
                <a:lnTo>
                  <a:pt x="37" y="372"/>
                </a:lnTo>
                <a:lnTo>
                  <a:pt x="37" y="393"/>
                </a:lnTo>
                <a:lnTo>
                  <a:pt x="38" y="387"/>
                </a:lnTo>
                <a:lnTo>
                  <a:pt x="38" y="407"/>
                </a:lnTo>
                <a:lnTo>
                  <a:pt x="38" y="411"/>
                </a:lnTo>
                <a:lnTo>
                  <a:pt x="39" y="408"/>
                </a:lnTo>
                <a:lnTo>
                  <a:pt x="39" y="426"/>
                </a:lnTo>
                <a:lnTo>
                  <a:pt x="39" y="408"/>
                </a:lnTo>
                <a:lnTo>
                  <a:pt x="39" y="410"/>
                </a:lnTo>
                <a:lnTo>
                  <a:pt x="40" y="415"/>
                </a:lnTo>
                <a:lnTo>
                  <a:pt x="40" y="399"/>
                </a:lnTo>
                <a:lnTo>
                  <a:pt x="40" y="395"/>
                </a:lnTo>
                <a:lnTo>
                  <a:pt x="40" y="407"/>
                </a:lnTo>
                <a:lnTo>
                  <a:pt x="41" y="383"/>
                </a:lnTo>
                <a:lnTo>
                  <a:pt x="41" y="376"/>
                </a:lnTo>
                <a:lnTo>
                  <a:pt x="42" y="361"/>
                </a:lnTo>
                <a:lnTo>
                  <a:pt x="42" y="355"/>
                </a:lnTo>
                <a:lnTo>
                  <a:pt x="42" y="361"/>
                </a:lnTo>
                <a:lnTo>
                  <a:pt x="42" y="371"/>
                </a:lnTo>
                <a:lnTo>
                  <a:pt x="43" y="360"/>
                </a:lnTo>
                <a:lnTo>
                  <a:pt x="43" y="368"/>
                </a:lnTo>
                <a:lnTo>
                  <a:pt x="43" y="371"/>
                </a:lnTo>
                <a:lnTo>
                  <a:pt x="44" y="360"/>
                </a:lnTo>
                <a:lnTo>
                  <a:pt x="44" y="375"/>
                </a:lnTo>
                <a:lnTo>
                  <a:pt x="45" y="358"/>
                </a:lnTo>
                <a:lnTo>
                  <a:pt x="45" y="356"/>
                </a:lnTo>
                <a:lnTo>
                  <a:pt x="45" y="384"/>
                </a:lnTo>
                <a:lnTo>
                  <a:pt x="45" y="401"/>
                </a:lnTo>
                <a:lnTo>
                  <a:pt x="46" y="429"/>
                </a:lnTo>
                <a:lnTo>
                  <a:pt x="46" y="407"/>
                </a:lnTo>
                <a:lnTo>
                  <a:pt x="46" y="413"/>
                </a:lnTo>
                <a:lnTo>
                  <a:pt x="46" y="412"/>
                </a:lnTo>
                <a:lnTo>
                  <a:pt x="47" y="404"/>
                </a:lnTo>
                <a:lnTo>
                  <a:pt x="47" y="394"/>
                </a:lnTo>
                <a:lnTo>
                  <a:pt x="47" y="406"/>
                </a:lnTo>
                <a:lnTo>
                  <a:pt x="48" y="399"/>
                </a:lnTo>
                <a:lnTo>
                  <a:pt x="48" y="384"/>
                </a:lnTo>
                <a:lnTo>
                  <a:pt x="48" y="405"/>
                </a:lnTo>
                <a:lnTo>
                  <a:pt x="49" y="378"/>
                </a:lnTo>
                <a:lnTo>
                  <a:pt x="49" y="389"/>
                </a:lnTo>
                <a:lnTo>
                  <a:pt x="49" y="381"/>
                </a:lnTo>
                <a:lnTo>
                  <a:pt x="50" y="400"/>
                </a:lnTo>
                <a:lnTo>
                  <a:pt x="50" y="384"/>
                </a:lnTo>
                <a:lnTo>
                  <a:pt x="50" y="338"/>
                </a:lnTo>
                <a:lnTo>
                  <a:pt x="50" y="366"/>
                </a:lnTo>
                <a:lnTo>
                  <a:pt x="51" y="371"/>
                </a:lnTo>
                <a:lnTo>
                  <a:pt x="51" y="374"/>
                </a:lnTo>
                <a:lnTo>
                  <a:pt x="51" y="364"/>
                </a:lnTo>
                <a:lnTo>
                  <a:pt x="52" y="338"/>
                </a:lnTo>
                <a:lnTo>
                  <a:pt x="52" y="337"/>
                </a:lnTo>
                <a:lnTo>
                  <a:pt x="52" y="334"/>
                </a:lnTo>
                <a:lnTo>
                  <a:pt x="53" y="366"/>
                </a:lnTo>
                <a:lnTo>
                  <a:pt x="53" y="386"/>
                </a:lnTo>
                <a:lnTo>
                  <a:pt x="53" y="414"/>
                </a:lnTo>
                <a:lnTo>
                  <a:pt x="54" y="410"/>
                </a:lnTo>
                <a:lnTo>
                  <a:pt x="54" y="439"/>
                </a:lnTo>
                <a:lnTo>
                  <a:pt x="54" y="419"/>
                </a:lnTo>
                <a:lnTo>
                  <a:pt x="54" y="401"/>
                </a:lnTo>
                <a:lnTo>
                  <a:pt x="55" y="402"/>
                </a:lnTo>
                <a:lnTo>
                  <a:pt x="55" y="412"/>
                </a:lnTo>
                <a:lnTo>
                  <a:pt x="56" y="400"/>
                </a:lnTo>
                <a:lnTo>
                  <a:pt x="56" y="387"/>
                </a:lnTo>
                <a:lnTo>
                  <a:pt x="56" y="395"/>
                </a:lnTo>
                <a:lnTo>
                  <a:pt x="56" y="374"/>
                </a:lnTo>
                <a:lnTo>
                  <a:pt x="57" y="385"/>
                </a:lnTo>
                <a:lnTo>
                  <a:pt x="57" y="364"/>
                </a:lnTo>
                <a:lnTo>
                  <a:pt x="57" y="383"/>
                </a:lnTo>
                <a:lnTo>
                  <a:pt x="57" y="365"/>
                </a:lnTo>
                <a:lnTo>
                  <a:pt x="58" y="359"/>
                </a:lnTo>
                <a:lnTo>
                  <a:pt x="58" y="367"/>
                </a:lnTo>
                <a:lnTo>
                  <a:pt x="58" y="362"/>
                </a:lnTo>
                <a:lnTo>
                  <a:pt x="59" y="359"/>
                </a:lnTo>
                <a:lnTo>
                  <a:pt x="59" y="362"/>
                </a:lnTo>
                <a:lnTo>
                  <a:pt x="59" y="378"/>
                </a:lnTo>
                <a:lnTo>
                  <a:pt x="60" y="346"/>
                </a:lnTo>
                <a:lnTo>
                  <a:pt x="60" y="346"/>
                </a:lnTo>
                <a:lnTo>
                  <a:pt x="60" y="340"/>
                </a:lnTo>
                <a:lnTo>
                  <a:pt x="61" y="365"/>
                </a:lnTo>
                <a:lnTo>
                  <a:pt x="61" y="400"/>
                </a:lnTo>
                <a:lnTo>
                  <a:pt x="61" y="425"/>
                </a:lnTo>
                <a:lnTo>
                  <a:pt x="61" y="454"/>
                </a:lnTo>
                <a:lnTo>
                  <a:pt x="62" y="402"/>
                </a:lnTo>
                <a:lnTo>
                  <a:pt x="62" y="410"/>
                </a:lnTo>
                <a:lnTo>
                  <a:pt x="62" y="410"/>
                </a:lnTo>
                <a:lnTo>
                  <a:pt x="63" y="416"/>
                </a:lnTo>
                <a:lnTo>
                  <a:pt x="63" y="423"/>
                </a:lnTo>
                <a:lnTo>
                  <a:pt x="63" y="417"/>
                </a:lnTo>
                <a:lnTo>
                  <a:pt x="64" y="383"/>
                </a:lnTo>
                <a:lnTo>
                  <a:pt x="64" y="376"/>
                </a:lnTo>
                <a:lnTo>
                  <a:pt x="64" y="390"/>
                </a:lnTo>
                <a:lnTo>
                  <a:pt x="65" y="374"/>
                </a:lnTo>
                <a:lnTo>
                  <a:pt x="65" y="377"/>
                </a:lnTo>
                <a:lnTo>
                  <a:pt x="65" y="380"/>
                </a:lnTo>
                <a:lnTo>
                  <a:pt x="65" y="376"/>
                </a:lnTo>
                <a:lnTo>
                  <a:pt x="66" y="370"/>
                </a:lnTo>
                <a:lnTo>
                  <a:pt x="66" y="373"/>
                </a:lnTo>
                <a:lnTo>
                  <a:pt x="67" y="360"/>
                </a:lnTo>
                <a:lnTo>
                  <a:pt x="67" y="373"/>
                </a:lnTo>
                <a:lnTo>
                  <a:pt x="67" y="369"/>
                </a:lnTo>
                <a:lnTo>
                  <a:pt x="67" y="362"/>
                </a:lnTo>
                <a:lnTo>
                  <a:pt x="68" y="363"/>
                </a:lnTo>
                <a:lnTo>
                  <a:pt x="68" y="347"/>
                </a:lnTo>
                <a:lnTo>
                  <a:pt x="68" y="343"/>
                </a:lnTo>
                <a:lnTo>
                  <a:pt x="69" y="398"/>
                </a:lnTo>
                <a:lnTo>
                  <a:pt x="69" y="402"/>
                </a:lnTo>
                <a:lnTo>
                  <a:pt x="69" y="429"/>
                </a:lnTo>
                <a:lnTo>
                  <a:pt x="69" y="420"/>
                </a:lnTo>
                <a:lnTo>
                  <a:pt x="70" y="411"/>
                </a:lnTo>
                <a:lnTo>
                  <a:pt x="70" y="394"/>
                </a:lnTo>
                <a:lnTo>
                  <a:pt x="71" y="403"/>
                </a:lnTo>
                <a:lnTo>
                  <a:pt x="71" y="408"/>
                </a:lnTo>
                <a:lnTo>
                  <a:pt x="71" y="404"/>
                </a:lnTo>
                <a:lnTo>
                  <a:pt x="71" y="405"/>
                </a:lnTo>
                <a:lnTo>
                  <a:pt x="72" y="383"/>
                </a:lnTo>
                <a:lnTo>
                  <a:pt x="72" y="373"/>
                </a:lnTo>
                <a:lnTo>
                  <a:pt x="72" y="375"/>
                </a:lnTo>
                <a:lnTo>
                  <a:pt x="72" y="367"/>
                </a:lnTo>
                <a:lnTo>
                  <a:pt x="73" y="364"/>
                </a:lnTo>
                <a:lnTo>
                  <a:pt x="73" y="369"/>
                </a:lnTo>
                <a:lnTo>
                  <a:pt x="73" y="348"/>
                </a:lnTo>
                <a:lnTo>
                  <a:pt x="74" y="368"/>
                </a:lnTo>
                <a:lnTo>
                  <a:pt x="74" y="355"/>
                </a:lnTo>
                <a:lnTo>
                  <a:pt x="74" y="358"/>
                </a:lnTo>
                <a:lnTo>
                  <a:pt x="75" y="338"/>
                </a:lnTo>
                <a:lnTo>
                  <a:pt x="75" y="352"/>
                </a:lnTo>
                <a:lnTo>
                  <a:pt x="75" y="358"/>
                </a:lnTo>
                <a:lnTo>
                  <a:pt x="76" y="345"/>
                </a:lnTo>
                <a:lnTo>
                  <a:pt x="76" y="346"/>
                </a:lnTo>
                <a:lnTo>
                  <a:pt x="76" y="343"/>
                </a:lnTo>
                <a:lnTo>
                  <a:pt x="76" y="372"/>
                </a:lnTo>
                <a:lnTo>
                  <a:pt x="77" y="425"/>
                </a:lnTo>
                <a:lnTo>
                  <a:pt x="77" y="456"/>
                </a:lnTo>
                <a:lnTo>
                  <a:pt x="78" y="437"/>
                </a:lnTo>
                <a:lnTo>
                  <a:pt x="78" y="413"/>
                </a:lnTo>
                <a:lnTo>
                  <a:pt x="78" y="405"/>
                </a:lnTo>
                <a:lnTo>
                  <a:pt x="78" y="398"/>
                </a:lnTo>
                <a:lnTo>
                  <a:pt x="79" y="411"/>
                </a:lnTo>
                <a:lnTo>
                  <a:pt x="79" y="386"/>
                </a:lnTo>
                <a:lnTo>
                  <a:pt x="79" y="390"/>
                </a:lnTo>
                <a:lnTo>
                  <a:pt x="80" y="365"/>
                </a:lnTo>
                <a:lnTo>
                  <a:pt x="80" y="384"/>
                </a:lnTo>
                <a:lnTo>
                  <a:pt x="80" y="362"/>
                </a:lnTo>
                <a:lnTo>
                  <a:pt x="80" y="367"/>
                </a:lnTo>
                <a:lnTo>
                  <a:pt x="81" y="369"/>
                </a:lnTo>
                <a:lnTo>
                  <a:pt x="81" y="386"/>
                </a:lnTo>
                <a:lnTo>
                  <a:pt x="82" y="353"/>
                </a:lnTo>
                <a:lnTo>
                  <a:pt x="82" y="356"/>
                </a:lnTo>
                <a:lnTo>
                  <a:pt x="82" y="346"/>
                </a:lnTo>
                <a:lnTo>
                  <a:pt x="82" y="365"/>
                </a:lnTo>
                <a:lnTo>
                  <a:pt x="83" y="364"/>
                </a:lnTo>
                <a:lnTo>
                  <a:pt x="83" y="377"/>
                </a:lnTo>
                <a:lnTo>
                  <a:pt x="83" y="354"/>
                </a:lnTo>
                <a:lnTo>
                  <a:pt x="83" y="341"/>
                </a:lnTo>
                <a:lnTo>
                  <a:pt x="84" y="354"/>
                </a:lnTo>
                <a:lnTo>
                  <a:pt x="84" y="380"/>
                </a:lnTo>
                <a:lnTo>
                  <a:pt x="85" y="423"/>
                </a:lnTo>
                <a:lnTo>
                  <a:pt x="85" y="445"/>
                </a:lnTo>
                <a:lnTo>
                  <a:pt x="85" y="417"/>
                </a:lnTo>
                <a:lnTo>
                  <a:pt x="86" y="428"/>
                </a:lnTo>
                <a:lnTo>
                  <a:pt x="86" y="408"/>
                </a:lnTo>
                <a:lnTo>
                  <a:pt x="86" y="389"/>
                </a:lnTo>
                <a:lnTo>
                  <a:pt x="86" y="403"/>
                </a:lnTo>
                <a:lnTo>
                  <a:pt x="87" y="393"/>
                </a:lnTo>
                <a:lnTo>
                  <a:pt x="87" y="395"/>
                </a:lnTo>
                <a:lnTo>
                  <a:pt x="87" y="374"/>
                </a:lnTo>
                <a:lnTo>
                  <a:pt x="87" y="375"/>
                </a:lnTo>
                <a:lnTo>
                  <a:pt x="88" y="371"/>
                </a:lnTo>
                <a:lnTo>
                  <a:pt x="88" y="380"/>
                </a:lnTo>
                <a:lnTo>
                  <a:pt x="89" y="372"/>
                </a:lnTo>
                <a:lnTo>
                  <a:pt x="89" y="354"/>
                </a:lnTo>
                <a:lnTo>
                  <a:pt x="89" y="357"/>
                </a:lnTo>
                <a:lnTo>
                  <a:pt x="89" y="340"/>
                </a:lnTo>
                <a:lnTo>
                  <a:pt x="90" y="342"/>
                </a:lnTo>
                <a:lnTo>
                  <a:pt x="90" y="354"/>
                </a:lnTo>
                <a:lnTo>
                  <a:pt x="90" y="326"/>
                </a:lnTo>
                <a:lnTo>
                  <a:pt x="91" y="344"/>
                </a:lnTo>
                <a:lnTo>
                  <a:pt x="91" y="351"/>
                </a:lnTo>
                <a:lnTo>
                  <a:pt x="91" y="362"/>
                </a:lnTo>
                <a:lnTo>
                  <a:pt x="91" y="341"/>
                </a:lnTo>
                <a:lnTo>
                  <a:pt x="92" y="321"/>
                </a:lnTo>
                <a:lnTo>
                  <a:pt x="92" y="361"/>
                </a:lnTo>
                <a:lnTo>
                  <a:pt x="93" y="424"/>
                </a:lnTo>
                <a:lnTo>
                  <a:pt x="93" y="417"/>
                </a:lnTo>
                <a:lnTo>
                  <a:pt x="93" y="410"/>
                </a:lnTo>
                <a:lnTo>
                  <a:pt x="93" y="423"/>
                </a:lnTo>
                <a:lnTo>
                  <a:pt x="94" y="433"/>
                </a:lnTo>
                <a:lnTo>
                  <a:pt x="94" y="391"/>
                </a:lnTo>
                <a:lnTo>
                  <a:pt x="94" y="381"/>
                </a:lnTo>
                <a:lnTo>
                  <a:pt x="95" y="445"/>
                </a:lnTo>
                <a:lnTo>
                  <a:pt x="95" y="395"/>
                </a:lnTo>
                <a:lnTo>
                  <a:pt x="95" y="415"/>
                </a:lnTo>
                <a:lnTo>
                  <a:pt x="96" y="433"/>
                </a:lnTo>
                <a:lnTo>
                  <a:pt x="96" y="418"/>
                </a:lnTo>
                <a:lnTo>
                  <a:pt x="96" y="415"/>
                </a:lnTo>
                <a:lnTo>
                  <a:pt x="97" y="443"/>
                </a:lnTo>
                <a:lnTo>
                  <a:pt x="97" y="381"/>
                </a:lnTo>
                <a:lnTo>
                  <a:pt x="97" y="434"/>
                </a:lnTo>
                <a:lnTo>
                  <a:pt x="97" y="422"/>
                </a:lnTo>
                <a:lnTo>
                  <a:pt x="98" y="415"/>
                </a:lnTo>
                <a:lnTo>
                  <a:pt x="98" y="425"/>
                </a:lnTo>
                <a:lnTo>
                  <a:pt x="98" y="402"/>
                </a:lnTo>
                <a:lnTo>
                  <a:pt x="98" y="416"/>
                </a:lnTo>
                <a:lnTo>
                  <a:pt x="99" y="428"/>
                </a:lnTo>
                <a:lnTo>
                  <a:pt x="99" y="406"/>
                </a:lnTo>
                <a:lnTo>
                  <a:pt x="100" y="413"/>
                </a:lnTo>
                <a:lnTo>
                  <a:pt x="100" y="421"/>
                </a:lnTo>
                <a:lnTo>
                  <a:pt x="100" y="422"/>
                </a:lnTo>
                <a:lnTo>
                  <a:pt x="100" y="431"/>
                </a:lnTo>
                <a:lnTo>
                  <a:pt x="101" y="433"/>
                </a:lnTo>
                <a:lnTo>
                  <a:pt x="101" y="425"/>
                </a:lnTo>
                <a:lnTo>
                  <a:pt x="101" y="431"/>
                </a:lnTo>
                <a:lnTo>
                  <a:pt x="102" y="403"/>
                </a:lnTo>
                <a:lnTo>
                  <a:pt x="102" y="400"/>
                </a:lnTo>
                <a:lnTo>
                  <a:pt x="102" y="408"/>
                </a:lnTo>
                <a:lnTo>
                  <a:pt x="102" y="387"/>
                </a:lnTo>
                <a:lnTo>
                  <a:pt x="103" y="390"/>
                </a:lnTo>
                <a:lnTo>
                  <a:pt x="103" y="391"/>
                </a:lnTo>
                <a:lnTo>
                  <a:pt x="104" y="392"/>
                </a:lnTo>
                <a:lnTo>
                  <a:pt x="104" y="392"/>
                </a:lnTo>
                <a:lnTo>
                  <a:pt x="104" y="423"/>
                </a:lnTo>
                <a:lnTo>
                  <a:pt x="104" y="419"/>
                </a:lnTo>
                <a:lnTo>
                  <a:pt x="105" y="387"/>
                </a:lnTo>
                <a:lnTo>
                  <a:pt x="105" y="425"/>
                </a:lnTo>
                <a:lnTo>
                  <a:pt x="105" y="407"/>
                </a:lnTo>
                <a:lnTo>
                  <a:pt x="106" y="397"/>
                </a:lnTo>
                <a:lnTo>
                  <a:pt x="106" y="397"/>
                </a:lnTo>
                <a:lnTo>
                  <a:pt x="106" y="358"/>
                </a:lnTo>
                <a:lnTo>
                  <a:pt x="107" y="388"/>
                </a:lnTo>
                <a:lnTo>
                  <a:pt x="107" y="382"/>
                </a:lnTo>
                <a:lnTo>
                  <a:pt x="107" y="358"/>
                </a:lnTo>
                <a:lnTo>
                  <a:pt x="108" y="304"/>
                </a:lnTo>
                <a:lnTo>
                  <a:pt x="108" y="267"/>
                </a:lnTo>
                <a:lnTo>
                  <a:pt x="108" y="273"/>
                </a:lnTo>
                <a:lnTo>
                  <a:pt x="108" y="267"/>
                </a:lnTo>
                <a:lnTo>
                  <a:pt x="109" y="259"/>
                </a:lnTo>
                <a:lnTo>
                  <a:pt x="109" y="253"/>
                </a:lnTo>
                <a:lnTo>
                  <a:pt x="109" y="219"/>
                </a:lnTo>
                <a:lnTo>
                  <a:pt x="110" y="213"/>
                </a:lnTo>
                <a:lnTo>
                  <a:pt x="110" y="195"/>
                </a:lnTo>
                <a:lnTo>
                  <a:pt x="110" y="211"/>
                </a:lnTo>
                <a:lnTo>
                  <a:pt x="111" y="214"/>
                </a:lnTo>
                <a:lnTo>
                  <a:pt x="111" y="219"/>
                </a:lnTo>
                <a:lnTo>
                  <a:pt x="111" y="228"/>
                </a:lnTo>
                <a:lnTo>
                  <a:pt x="112" y="212"/>
                </a:lnTo>
                <a:lnTo>
                  <a:pt x="112" y="233"/>
                </a:lnTo>
                <a:lnTo>
                  <a:pt x="112" y="225"/>
                </a:lnTo>
                <a:lnTo>
                  <a:pt x="112" y="208"/>
                </a:lnTo>
                <a:lnTo>
                  <a:pt x="113" y="211"/>
                </a:lnTo>
                <a:lnTo>
                  <a:pt x="113" y="208"/>
                </a:lnTo>
                <a:lnTo>
                  <a:pt x="113" y="199"/>
                </a:lnTo>
                <a:lnTo>
                  <a:pt x="113" y="202"/>
                </a:lnTo>
                <a:lnTo>
                  <a:pt x="114" y="203"/>
                </a:lnTo>
                <a:lnTo>
                  <a:pt x="114" y="209"/>
                </a:lnTo>
                <a:lnTo>
                  <a:pt x="115" y="199"/>
                </a:lnTo>
                <a:lnTo>
                  <a:pt x="115" y="186"/>
                </a:lnTo>
                <a:lnTo>
                  <a:pt x="115" y="206"/>
                </a:lnTo>
                <a:lnTo>
                  <a:pt x="115" y="197"/>
                </a:lnTo>
                <a:lnTo>
                  <a:pt x="116" y="178"/>
                </a:lnTo>
                <a:lnTo>
                  <a:pt x="116" y="183"/>
                </a:lnTo>
                <a:lnTo>
                  <a:pt x="116" y="222"/>
                </a:lnTo>
                <a:lnTo>
                  <a:pt x="117" y="230"/>
                </a:lnTo>
                <a:lnTo>
                  <a:pt x="117" y="218"/>
                </a:lnTo>
                <a:lnTo>
                  <a:pt x="117" y="215"/>
                </a:lnTo>
                <a:lnTo>
                  <a:pt x="118" y="182"/>
                </a:lnTo>
                <a:lnTo>
                  <a:pt x="118" y="201"/>
                </a:lnTo>
                <a:lnTo>
                  <a:pt x="118" y="194"/>
                </a:lnTo>
                <a:lnTo>
                  <a:pt x="119" y="183"/>
                </a:lnTo>
                <a:lnTo>
                  <a:pt x="119" y="183"/>
                </a:lnTo>
                <a:lnTo>
                  <a:pt x="119" y="169"/>
                </a:lnTo>
                <a:lnTo>
                  <a:pt x="119" y="196"/>
                </a:lnTo>
                <a:lnTo>
                  <a:pt x="120" y="231"/>
                </a:lnTo>
                <a:lnTo>
                  <a:pt x="120" y="204"/>
                </a:lnTo>
                <a:lnTo>
                  <a:pt x="120" y="168"/>
                </a:lnTo>
                <a:lnTo>
                  <a:pt x="121" y="174"/>
                </a:lnTo>
                <a:lnTo>
                  <a:pt x="121" y="172"/>
                </a:lnTo>
                <a:lnTo>
                  <a:pt x="121" y="170"/>
                </a:lnTo>
                <a:lnTo>
                  <a:pt x="122" y="163"/>
                </a:lnTo>
                <a:lnTo>
                  <a:pt x="122" y="153"/>
                </a:lnTo>
                <a:lnTo>
                  <a:pt x="122" y="171"/>
                </a:lnTo>
                <a:lnTo>
                  <a:pt x="123" y="145"/>
                </a:lnTo>
                <a:lnTo>
                  <a:pt x="123" y="155"/>
                </a:lnTo>
                <a:lnTo>
                  <a:pt x="123" y="190"/>
                </a:lnTo>
                <a:lnTo>
                  <a:pt x="123" y="253"/>
                </a:lnTo>
                <a:lnTo>
                  <a:pt x="124" y="333"/>
                </a:lnTo>
                <a:lnTo>
                  <a:pt x="124" y="361"/>
                </a:lnTo>
                <a:lnTo>
                  <a:pt x="124" y="376"/>
                </a:lnTo>
                <a:lnTo>
                  <a:pt x="124" y="346"/>
                </a:lnTo>
                <a:lnTo>
                  <a:pt x="125" y="354"/>
                </a:lnTo>
                <a:lnTo>
                  <a:pt x="125" y="361"/>
                </a:lnTo>
                <a:lnTo>
                  <a:pt x="126" y="326"/>
                </a:lnTo>
                <a:lnTo>
                  <a:pt x="126" y="320"/>
                </a:lnTo>
                <a:lnTo>
                  <a:pt x="126" y="332"/>
                </a:lnTo>
                <a:lnTo>
                  <a:pt x="127" y="340"/>
                </a:lnTo>
                <a:lnTo>
                  <a:pt x="127" y="306"/>
                </a:lnTo>
                <a:lnTo>
                  <a:pt x="127" y="305"/>
                </a:lnTo>
                <a:lnTo>
                  <a:pt x="127" y="294"/>
                </a:lnTo>
                <a:lnTo>
                  <a:pt x="128" y="303"/>
                </a:lnTo>
                <a:lnTo>
                  <a:pt x="128" y="299"/>
                </a:lnTo>
                <a:lnTo>
                  <a:pt x="129" y="282"/>
                </a:lnTo>
                <a:lnTo>
                  <a:pt x="129" y="265"/>
                </a:lnTo>
                <a:lnTo>
                  <a:pt x="129" y="283"/>
                </a:lnTo>
                <a:lnTo>
                  <a:pt x="129" y="270"/>
                </a:lnTo>
                <a:lnTo>
                  <a:pt x="130" y="277"/>
                </a:lnTo>
                <a:lnTo>
                  <a:pt x="130" y="275"/>
                </a:lnTo>
                <a:lnTo>
                  <a:pt x="130" y="259"/>
                </a:lnTo>
                <a:lnTo>
                  <a:pt x="130" y="265"/>
                </a:lnTo>
                <a:lnTo>
                  <a:pt x="131" y="253"/>
                </a:lnTo>
                <a:lnTo>
                  <a:pt x="131" y="284"/>
                </a:lnTo>
                <a:lnTo>
                  <a:pt x="131" y="305"/>
                </a:lnTo>
                <a:lnTo>
                  <a:pt x="132" y="274"/>
                </a:lnTo>
                <a:lnTo>
                  <a:pt x="132" y="267"/>
                </a:lnTo>
                <a:lnTo>
                  <a:pt x="132" y="294"/>
                </a:lnTo>
                <a:lnTo>
                  <a:pt x="133" y="259"/>
                </a:lnTo>
                <a:lnTo>
                  <a:pt x="133" y="250"/>
                </a:lnTo>
                <a:lnTo>
                  <a:pt x="133" y="270"/>
                </a:lnTo>
                <a:lnTo>
                  <a:pt x="134" y="290"/>
                </a:lnTo>
                <a:lnTo>
                  <a:pt x="134" y="289"/>
                </a:lnTo>
                <a:lnTo>
                  <a:pt x="134" y="293"/>
                </a:lnTo>
                <a:lnTo>
                  <a:pt x="134" y="295"/>
                </a:lnTo>
                <a:lnTo>
                  <a:pt x="135" y="315"/>
                </a:lnTo>
                <a:lnTo>
                  <a:pt x="135" y="291"/>
                </a:lnTo>
                <a:lnTo>
                  <a:pt x="135" y="227"/>
                </a:lnTo>
                <a:lnTo>
                  <a:pt x="136" y="187"/>
                </a:lnTo>
                <a:lnTo>
                  <a:pt x="136" y="182"/>
                </a:lnTo>
                <a:lnTo>
                  <a:pt x="136" y="182"/>
                </a:lnTo>
                <a:lnTo>
                  <a:pt x="137" y="182"/>
                </a:lnTo>
                <a:lnTo>
                  <a:pt x="137" y="183"/>
                </a:lnTo>
                <a:lnTo>
                  <a:pt x="137" y="188"/>
                </a:lnTo>
                <a:lnTo>
                  <a:pt x="138" y="185"/>
                </a:lnTo>
                <a:lnTo>
                  <a:pt x="138" y="180"/>
                </a:lnTo>
                <a:lnTo>
                  <a:pt x="138" y="168"/>
                </a:lnTo>
                <a:lnTo>
                  <a:pt x="138" y="190"/>
                </a:lnTo>
                <a:lnTo>
                  <a:pt x="139" y="220"/>
                </a:lnTo>
                <a:lnTo>
                  <a:pt x="139" y="224"/>
                </a:lnTo>
                <a:lnTo>
                  <a:pt x="140" y="188"/>
                </a:lnTo>
                <a:lnTo>
                  <a:pt x="140" y="180"/>
                </a:lnTo>
                <a:lnTo>
                  <a:pt x="140" y="231"/>
                </a:lnTo>
                <a:lnTo>
                  <a:pt x="140" y="240"/>
                </a:lnTo>
                <a:lnTo>
                  <a:pt x="141" y="243"/>
                </a:lnTo>
                <a:lnTo>
                  <a:pt x="141" y="229"/>
                </a:lnTo>
                <a:lnTo>
                  <a:pt x="141" y="248"/>
                </a:lnTo>
                <a:lnTo>
                  <a:pt x="141" y="233"/>
                </a:lnTo>
                <a:lnTo>
                  <a:pt x="142" y="199"/>
                </a:lnTo>
                <a:lnTo>
                  <a:pt x="142" y="199"/>
                </a:lnTo>
                <a:lnTo>
                  <a:pt x="142" y="214"/>
                </a:lnTo>
                <a:lnTo>
                  <a:pt x="143" y="219"/>
                </a:lnTo>
                <a:lnTo>
                  <a:pt x="143" y="205"/>
                </a:lnTo>
                <a:lnTo>
                  <a:pt x="143" y="191"/>
                </a:lnTo>
                <a:lnTo>
                  <a:pt x="144" y="199"/>
                </a:lnTo>
                <a:lnTo>
                  <a:pt x="144" y="192"/>
                </a:lnTo>
                <a:lnTo>
                  <a:pt x="144" y="191"/>
                </a:lnTo>
                <a:lnTo>
                  <a:pt x="145" y="176"/>
                </a:lnTo>
                <a:lnTo>
                  <a:pt x="145" y="180"/>
                </a:lnTo>
                <a:lnTo>
                  <a:pt x="145" y="175"/>
                </a:lnTo>
                <a:lnTo>
                  <a:pt x="145" y="175"/>
                </a:lnTo>
                <a:lnTo>
                  <a:pt x="146" y="167"/>
                </a:lnTo>
                <a:lnTo>
                  <a:pt x="146" y="191"/>
                </a:lnTo>
                <a:lnTo>
                  <a:pt x="146" y="196"/>
                </a:lnTo>
                <a:lnTo>
                  <a:pt x="147" y="206"/>
                </a:lnTo>
                <a:lnTo>
                  <a:pt x="147" y="178"/>
                </a:lnTo>
                <a:lnTo>
                  <a:pt x="147" y="158"/>
                </a:lnTo>
                <a:lnTo>
                  <a:pt x="148" y="207"/>
                </a:lnTo>
                <a:lnTo>
                  <a:pt x="148" y="248"/>
                </a:lnTo>
                <a:lnTo>
                  <a:pt x="148" y="283"/>
                </a:lnTo>
                <a:lnTo>
                  <a:pt x="149" y="298"/>
                </a:lnTo>
                <a:lnTo>
                  <a:pt x="149" y="263"/>
                </a:lnTo>
                <a:lnTo>
                  <a:pt x="149" y="219"/>
                </a:lnTo>
                <a:lnTo>
                  <a:pt x="149" y="211"/>
                </a:lnTo>
                <a:lnTo>
                  <a:pt x="150" y="220"/>
                </a:lnTo>
                <a:lnTo>
                  <a:pt x="150" y="201"/>
                </a:lnTo>
                <a:lnTo>
                  <a:pt x="151" y="221"/>
                </a:lnTo>
                <a:lnTo>
                  <a:pt x="151" y="210"/>
                </a:lnTo>
                <a:lnTo>
                  <a:pt x="151" y="193"/>
                </a:lnTo>
                <a:lnTo>
                  <a:pt x="151" y="208"/>
                </a:lnTo>
                <a:lnTo>
                  <a:pt x="152" y="212"/>
                </a:lnTo>
                <a:lnTo>
                  <a:pt x="152" y="191"/>
                </a:lnTo>
                <a:lnTo>
                  <a:pt x="152" y="172"/>
                </a:lnTo>
                <a:lnTo>
                  <a:pt x="153" y="176"/>
                </a:lnTo>
                <a:lnTo>
                  <a:pt x="153" y="164"/>
                </a:lnTo>
                <a:lnTo>
                  <a:pt x="153" y="175"/>
                </a:lnTo>
                <a:lnTo>
                  <a:pt x="153" y="184"/>
                </a:lnTo>
                <a:lnTo>
                  <a:pt x="154" y="201"/>
                </a:lnTo>
                <a:lnTo>
                  <a:pt x="154" y="269"/>
                </a:lnTo>
                <a:lnTo>
                  <a:pt x="155" y="354"/>
                </a:lnTo>
                <a:lnTo>
                  <a:pt x="155" y="437"/>
                </a:lnTo>
                <a:lnTo>
                  <a:pt x="155" y="438"/>
                </a:lnTo>
                <a:lnTo>
                  <a:pt x="155" y="467"/>
                </a:lnTo>
                <a:lnTo>
                  <a:pt x="156" y="492"/>
                </a:lnTo>
                <a:lnTo>
                  <a:pt x="156" y="474"/>
                </a:lnTo>
                <a:lnTo>
                  <a:pt x="156" y="453"/>
                </a:lnTo>
                <a:lnTo>
                  <a:pt x="156" y="461"/>
                </a:lnTo>
                <a:lnTo>
                  <a:pt x="157" y="469"/>
                </a:lnTo>
                <a:lnTo>
                  <a:pt x="157" y="445"/>
                </a:lnTo>
                <a:lnTo>
                  <a:pt x="158" y="402"/>
                </a:lnTo>
                <a:lnTo>
                  <a:pt x="158" y="390"/>
                </a:lnTo>
                <a:lnTo>
                  <a:pt x="158" y="402"/>
                </a:lnTo>
                <a:lnTo>
                  <a:pt x="158" y="412"/>
                </a:lnTo>
                <a:lnTo>
                  <a:pt x="159" y="395"/>
                </a:lnTo>
                <a:lnTo>
                  <a:pt x="159" y="379"/>
                </a:lnTo>
                <a:lnTo>
                  <a:pt x="159" y="364"/>
                </a:lnTo>
                <a:lnTo>
                  <a:pt x="160" y="372"/>
                </a:lnTo>
                <a:lnTo>
                  <a:pt x="160" y="365"/>
                </a:lnTo>
                <a:lnTo>
                  <a:pt x="160" y="360"/>
                </a:lnTo>
                <a:lnTo>
                  <a:pt x="160" y="365"/>
                </a:lnTo>
                <a:lnTo>
                  <a:pt x="161" y="353"/>
                </a:lnTo>
                <a:lnTo>
                  <a:pt x="161" y="347"/>
                </a:lnTo>
                <a:lnTo>
                  <a:pt x="162" y="336"/>
                </a:lnTo>
                <a:lnTo>
                  <a:pt x="162" y="333"/>
                </a:lnTo>
                <a:lnTo>
                  <a:pt x="162" y="344"/>
                </a:lnTo>
                <a:lnTo>
                  <a:pt x="162" y="341"/>
                </a:lnTo>
                <a:lnTo>
                  <a:pt x="163" y="329"/>
                </a:lnTo>
                <a:lnTo>
                  <a:pt x="163" y="242"/>
                </a:lnTo>
                <a:lnTo>
                  <a:pt x="163" y="232"/>
                </a:lnTo>
                <a:lnTo>
                  <a:pt x="164" y="244"/>
                </a:lnTo>
                <a:lnTo>
                  <a:pt x="164" y="258"/>
                </a:lnTo>
                <a:lnTo>
                  <a:pt x="164" y="247"/>
                </a:lnTo>
                <a:lnTo>
                  <a:pt x="164" y="267"/>
                </a:lnTo>
                <a:lnTo>
                  <a:pt x="165" y="240"/>
                </a:lnTo>
                <a:lnTo>
                  <a:pt x="165" y="225"/>
                </a:lnTo>
                <a:lnTo>
                  <a:pt x="166" y="229"/>
                </a:lnTo>
                <a:lnTo>
                  <a:pt x="166" y="224"/>
                </a:lnTo>
                <a:lnTo>
                  <a:pt x="166" y="226"/>
                </a:lnTo>
                <a:lnTo>
                  <a:pt x="166" y="220"/>
                </a:lnTo>
                <a:lnTo>
                  <a:pt x="167" y="222"/>
                </a:lnTo>
                <a:lnTo>
                  <a:pt x="167" y="219"/>
                </a:lnTo>
                <a:lnTo>
                  <a:pt x="167" y="200"/>
                </a:lnTo>
                <a:lnTo>
                  <a:pt x="168" y="204"/>
                </a:lnTo>
                <a:lnTo>
                  <a:pt x="168" y="201"/>
                </a:lnTo>
                <a:lnTo>
                  <a:pt x="168" y="200"/>
                </a:lnTo>
                <a:lnTo>
                  <a:pt x="169" y="203"/>
                </a:lnTo>
                <a:lnTo>
                  <a:pt x="169" y="191"/>
                </a:lnTo>
                <a:lnTo>
                  <a:pt x="169" y="207"/>
                </a:lnTo>
                <a:lnTo>
                  <a:pt x="170" y="192"/>
                </a:lnTo>
                <a:lnTo>
                  <a:pt x="170" y="200"/>
                </a:lnTo>
                <a:lnTo>
                  <a:pt x="170" y="219"/>
                </a:lnTo>
                <a:lnTo>
                  <a:pt x="170" y="250"/>
                </a:lnTo>
                <a:lnTo>
                  <a:pt x="171" y="261"/>
                </a:lnTo>
                <a:lnTo>
                  <a:pt x="171" y="214"/>
                </a:lnTo>
                <a:lnTo>
                  <a:pt x="171" y="248"/>
                </a:lnTo>
                <a:lnTo>
                  <a:pt x="171" y="267"/>
                </a:lnTo>
                <a:lnTo>
                  <a:pt x="172" y="265"/>
                </a:lnTo>
                <a:lnTo>
                  <a:pt x="172" y="262"/>
                </a:lnTo>
                <a:lnTo>
                  <a:pt x="173" y="234"/>
                </a:lnTo>
                <a:lnTo>
                  <a:pt x="173" y="231"/>
                </a:lnTo>
                <a:lnTo>
                  <a:pt x="173" y="213"/>
                </a:lnTo>
                <a:lnTo>
                  <a:pt x="173" y="199"/>
                </a:lnTo>
                <a:lnTo>
                  <a:pt x="174" y="209"/>
                </a:lnTo>
                <a:lnTo>
                  <a:pt x="174" y="214"/>
                </a:lnTo>
                <a:lnTo>
                  <a:pt x="174" y="199"/>
                </a:lnTo>
                <a:lnTo>
                  <a:pt x="175" y="213"/>
                </a:lnTo>
                <a:lnTo>
                  <a:pt x="175" y="200"/>
                </a:lnTo>
                <a:lnTo>
                  <a:pt x="175" y="204"/>
                </a:lnTo>
                <a:lnTo>
                  <a:pt x="175" y="191"/>
                </a:lnTo>
                <a:lnTo>
                  <a:pt x="176" y="189"/>
                </a:lnTo>
                <a:lnTo>
                  <a:pt x="176" y="177"/>
                </a:lnTo>
                <a:lnTo>
                  <a:pt x="177" y="178"/>
                </a:lnTo>
                <a:lnTo>
                  <a:pt x="177" y="186"/>
                </a:lnTo>
                <a:lnTo>
                  <a:pt x="177" y="199"/>
                </a:lnTo>
                <a:lnTo>
                  <a:pt x="177" y="186"/>
                </a:lnTo>
                <a:lnTo>
                  <a:pt x="178" y="172"/>
                </a:lnTo>
                <a:lnTo>
                  <a:pt x="178" y="156"/>
                </a:lnTo>
                <a:lnTo>
                  <a:pt x="178" y="215"/>
                </a:lnTo>
                <a:lnTo>
                  <a:pt x="179" y="217"/>
                </a:lnTo>
                <a:lnTo>
                  <a:pt x="179" y="202"/>
                </a:lnTo>
                <a:lnTo>
                  <a:pt x="179" y="204"/>
                </a:lnTo>
                <a:lnTo>
                  <a:pt x="180" y="205"/>
                </a:lnTo>
                <a:lnTo>
                  <a:pt x="180" y="227"/>
                </a:lnTo>
                <a:lnTo>
                  <a:pt x="180" y="207"/>
                </a:lnTo>
                <a:lnTo>
                  <a:pt x="181" y="212"/>
                </a:lnTo>
                <a:lnTo>
                  <a:pt x="181" y="197"/>
                </a:lnTo>
                <a:lnTo>
                  <a:pt x="181" y="156"/>
                </a:lnTo>
                <a:lnTo>
                  <a:pt x="181" y="148"/>
                </a:lnTo>
                <a:lnTo>
                  <a:pt x="182" y="145"/>
                </a:lnTo>
                <a:lnTo>
                  <a:pt x="182" y="156"/>
                </a:lnTo>
                <a:lnTo>
                  <a:pt x="182" y="167"/>
                </a:lnTo>
                <a:lnTo>
                  <a:pt x="182" y="176"/>
                </a:lnTo>
                <a:lnTo>
                  <a:pt x="183" y="189"/>
                </a:lnTo>
                <a:lnTo>
                  <a:pt x="183" y="202"/>
                </a:lnTo>
                <a:lnTo>
                  <a:pt x="184" y="169"/>
                </a:lnTo>
                <a:lnTo>
                  <a:pt x="184" y="160"/>
                </a:lnTo>
                <a:lnTo>
                  <a:pt x="184" y="152"/>
                </a:lnTo>
                <a:lnTo>
                  <a:pt x="184" y="133"/>
                </a:lnTo>
                <a:lnTo>
                  <a:pt x="185" y="127"/>
                </a:lnTo>
                <a:lnTo>
                  <a:pt x="185" y="135"/>
                </a:lnTo>
                <a:lnTo>
                  <a:pt x="185" y="159"/>
                </a:lnTo>
                <a:lnTo>
                  <a:pt x="186" y="155"/>
                </a:lnTo>
                <a:lnTo>
                  <a:pt x="186" y="139"/>
                </a:lnTo>
                <a:lnTo>
                  <a:pt x="186" y="200"/>
                </a:lnTo>
                <a:lnTo>
                  <a:pt x="186" y="257"/>
                </a:lnTo>
                <a:lnTo>
                  <a:pt x="187" y="320"/>
                </a:lnTo>
                <a:lnTo>
                  <a:pt x="187" y="347"/>
                </a:lnTo>
                <a:lnTo>
                  <a:pt x="188" y="375"/>
                </a:lnTo>
                <a:lnTo>
                  <a:pt x="188" y="339"/>
                </a:lnTo>
                <a:lnTo>
                  <a:pt x="188" y="344"/>
                </a:lnTo>
                <a:lnTo>
                  <a:pt x="188" y="351"/>
                </a:lnTo>
                <a:lnTo>
                  <a:pt x="189" y="344"/>
                </a:lnTo>
                <a:lnTo>
                  <a:pt x="189" y="324"/>
                </a:lnTo>
                <a:lnTo>
                  <a:pt x="189" y="336"/>
                </a:lnTo>
                <a:lnTo>
                  <a:pt x="190" y="323"/>
                </a:lnTo>
                <a:lnTo>
                  <a:pt x="190" y="299"/>
                </a:lnTo>
                <a:lnTo>
                  <a:pt x="190" y="301"/>
                </a:lnTo>
                <a:lnTo>
                  <a:pt x="191" y="285"/>
                </a:lnTo>
                <a:lnTo>
                  <a:pt x="191" y="282"/>
                </a:lnTo>
                <a:lnTo>
                  <a:pt x="191" y="278"/>
                </a:lnTo>
                <a:lnTo>
                  <a:pt x="192" y="267"/>
                </a:lnTo>
                <a:lnTo>
                  <a:pt x="192" y="239"/>
                </a:lnTo>
                <a:lnTo>
                  <a:pt x="192" y="240"/>
                </a:lnTo>
                <a:lnTo>
                  <a:pt x="192" y="227"/>
                </a:lnTo>
                <a:lnTo>
                  <a:pt x="193" y="238"/>
                </a:lnTo>
                <a:lnTo>
                  <a:pt x="193" y="247"/>
                </a:lnTo>
                <a:lnTo>
                  <a:pt x="193" y="251"/>
                </a:lnTo>
                <a:lnTo>
                  <a:pt x="194" y="241"/>
                </a:lnTo>
                <a:lnTo>
                  <a:pt x="194" y="221"/>
                </a:lnTo>
                <a:lnTo>
                  <a:pt x="194" y="249"/>
                </a:lnTo>
                <a:lnTo>
                  <a:pt x="195" y="273"/>
                </a:lnTo>
                <a:lnTo>
                  <a:pt x="195" y="277"/>
                </a:lnTo>
                <a:lnTo>
                  <a:pt x="195" y="237"/>
                </a:lnTo>
                <a:lnTo>
                  <a:pt x="196" y="253"/>
                </a:lnTo>
                <a:lnTo>
                  <a:pt x="196" y="227"/>
                </a:lnTo>
                <a:lnTo>
                  <a:pt x="196" y="229"/>
                </a:lnTo>
                <a:lnTo>
                  <a:pt x="196" y="240"/>
                </a:lnTo>
                <a:lnTo>
                  <a:pt x="197" y="257"/>
                </a:lnTo>
                <a:lnTo>
                  <a:pt x="197" y="262"/>
                </a:lnTo>
                <a:lnTo>
                  <a:pt x="197" y="279"/>
                </a:lnTo>
                <a:lnTo>
                  <a:pt x="197" y="279"/>
                </a:lnTo>
                <a:lnTo>
                  <a:pt x="198" y="281"/>
                </a:lnTo>
                <a:lnTo>
                  <a:pt x="198" y="291"/>
                </a:lnTo>
                <a:lnTo>
                  <a:pt x="199" y="243"/>
                </a:lnTo>
                <a:lnTo>
                  <a:pt x="199" y="186"/>
                </a:lnTo>
                <a:lnTo>
                  <a:pt x="199" y="117"/>
                </a:lnTo>
                <a:lnTo>
                  <a:pt x="199" y="139"/>
                </a:lnTo>
                <a:lnTo>
                  <a:pt x="200" y="142"/>
                </a:lnTo>
                <a:lnTo>
                  <a:pt x="200" y="148"/>
                </a:lnTo>
                <a:lnTo>
                  <a:pt x="200" y="165"/>
                </a:lnTo>
                <a:lnTo>
                  <a:pt x="201" y="160"/>
                </a:lnTo>
                <a:lnTo>
                  <a:pt x="201" y="160"/>
                </a:lnTo>
                <a:lnTo>
                  <a:pt x="201" y="172"/>
                </a:lnTo>
                <a:lnTo>
                  <a:pt x="202" y="175"/>
                </a:lnTo>
                <a:lnTo>
                  <a:pt x="202" y="198"/>
                </a:lnTo>
                <a:lnTo>
                  <a:pt x="202" y="226"/>
                </a:lnTo>
                <a:lnTo>
                  <a:pt x="203" y="200"/>
                </a:lnTo>
                <a:lnTo>
                  <a:pt x="203" y="175"/>
                </a:lnTo>
                <a:lnTo>
                  <a:pt x="203" y="220"/>
                </a:lnTo>
                <a:lnTo>
                  <a:pt x="203" y="236"/>
                </a:lnTo>
                <a:lnTo>
                  <a:pt x="204" y="218"/>
                </a:lnTo>
                <a:lnTo>
                  <a:pt x="204" y="222"/>
                </a:lnTo>
                <a:lnTo>
                  <a:pt x="204" y="225"/>
                </a:lnTo>
                <a:lnTo>
                  <a:pt x="205" y="203"/>
                </a:lnTo>
                <a:lnTo>
                  <a:pt x="205" y="177"/>
                </a:lnTo>
                <a:lnTo>
                  <a:pt x="205" y="162"/>
                </a:lnTo>
                <a:lnTo>
                  <a:pt x="206" y="177"/>
                </a:lnTo>
                <a:lnTo>
                  <a:pt x="206" y="204"/>
                </a:lnTo>
                <a:lnTo>
                  <a:pt x="206" y="206"/>
                </a:lnTo>
                <a:lnTo>
                  <a:pt x="207" y="173"/>
                </a:lnTo>
                <a:lnTo>
                  <a:pt x="207" y="165"/>
                </a:lnTo>
                <a:lnTo>
                  <a:pt x="207" y="152"/>
                </a:lnTo>
                <a:lnTo>
                  <a:pt x="207" y="151"/>
                </a:lnTo>
                <a:lnTo>
                  <a:pt x="208" y="158"/>
                </a:lnTo>
                <a:lnTo>
                  <a:pt x="208" y="144"/>
                </a:lnTo>
                <a:lnTo>
                  <a:pt x="208" y="153"/>
                </a:lnTo>
                <a:lnTo>
                  <a:pt x="209" y="154"/>
                </a:lnTo>
                <a:lnTo>
                  <a:pt x="209" y="142"/>
                </a:lnTo>
                <a:lnTo>
                  <a:pt x="209" y="174"/>
                </a:lnTo>
                <a:lnTo>
                  <a:pt x="210" y="201"/>
                </a:lnTo>
                <a:lnTo>
                  <a:pt x="210" y="201"/>
                </a:lnTo>
                <a:lnTo>
                  <a:pt x="210" y="211"/>
                </a:lnTo>
                <a:lnTo>
                  <a:pt x="211" y="153"/>
                </a:lnTo>
                <a:lnTo>
                  <a:pt x="211" y="217"/>
                </a:lnTo>
                <a:lnTo>
                  <a:pt x="211" y="242"/>
                </a:lnTo>
                <a:lnTo>
                  <a:pt x="211" y="266"/>
                </a:lnTo>
                <a:lnTo>
                  <a:pt x="212" y="296"/>
                </a:lnTo>
                <a:lnTo>
                  <a:pt x="212" y="270"/>
                </a:lnTo>
                <a:lnTo>
                  <a:pt x="213" y="253"/>
                </a:lnTo>
                <a:lnTo>
                  <a:pt x="213" y="178"/>
                </a:lnTo>
                <a:lnTo>
                  <a:pt x="213" y="188"/>
                </a:lnTo>
                <a:lnTo>
                  <a:pt x="213" y="189"/>
                </a:lnTo>
                <a:lnTo>
                  <a:pt x="214" y="183"/>
                </a:lnTo>
                <a:lnTo>
                  <a:pt x="214" y="166"/>
                </a:lnTo>
                <a:lnTo>
                  <a:pt x="214" y="191"/>
                </a:lnTo>
                <a:lnTo>
                  <a:pt x="214" y="165"/>
                </a:lnTo>
                <a:lnTo>
                  <a:pt x="215" y="170"/>
                </a:lnTo>
                <a:lnTo>
                  <a:pt x="215" y="172"/>
                </a:lnTo>
                <a:lnTo>
                  <a:pt x="215" y="154"/>
                </a:lnTo>
                <a:lnTo>
                  <a:pt x="216" y="168"/>
                </a:lnTo>
                <a:lnTo>
                  <a:pt x="216" y="168"/>
                </a:lnTo>
                <a:lnTo>
                  <a:pt x="216" y="176"/>
                </a:lnTo>
                <a:lnTo>
                  <a:pt x="217" y="190"/>
                </a:lnTo>
                <a:lnTo>
                  <a:pt x="217" y="201"/>
                </a:lnTo>
                <a:lnTo>
                  <a:pt x="217" y="218"/>
                </a:lnTo>
                <a:lnTo>
                  <a:pt x="218" y="329"/>
                </a:lnTo>
                <a:lnTo>
                  <a:pt x="218" y="430"/>
                </a:lnTo>
                <a:lnTo>
                  <a:pt x="218" y="461"/>
                </a:lnTo>
                <a:lnTo>
                  <a:pt x="218" y="498"/>
                </a:lnTo>
                <a:lnTo>
                  <a:pt x="219" y="519"/>
                </a:lnTo>
                <a:lnTo>
                  <a:pt x="219" y="494"/>
                </a:lnTo>
                <a:lnTo>
                  <a:pt x="219" y="472"/>
                </a:lnTo>
                <a:lnTo>
                  <a:pt x="220" y="451"/>
                </a:lnTo>
                <a:lnTo>
                  <a:pt x="220" y="483"/>
                </a:lnTo>
                <a:lnTo>
                  <a:pt x="220" y="449"/>
                </a:lnTo>
                <a:lnTo>
                  <a:pt x="221" y="425"/>
                </a:lnTo>
                <a:lnTo>
                  <a:pt x="221" y="385"/>
                </a:lnTo>
                <a:lnTo>
                  <a:pt x="221" y="373"/>
                </a:lnTo>
                <a:lnTo>
                  <a:pt x="222" y="394"/>
                </a:lnTo>
                <a:lnTo>
                  <a:pt x="222" y="375"/>
                </a:lnTo>
                <a:lnTo>
                  <a:pt x="222" y="368"/>
                </a:lnTo>
                <a:lnTo>
                  <a:pt x="222" y="353"/>
                </a:lnTo>
                <a:lnTo>
                  <a:pt x="223" y="343"/>
                </a:lnTo>
                <a:lnTo>
                  <a:pt x="223" y="354"/>
                </a:lnTo>
                <a:lnTo>
                  <a:pt x="224" y="333"/>
                </a:lnTo>
                <a:lnTo>
                  <a:pt x="224" y="341"/>
                </a:lnTo>
                <a:lnTo>
                  <a:pt x="224" y="356"/>
                </a:lnTo>
                <a:lnTo>
                  <a:pt x="224" y="333"/>
                </a:lnTo>
                <a:lnTo>
                  <a:pt x="225" y="328"/>
                </a:lnTo>
                <a:lnTo>
                  <a:pt x="225" y="334"/>
                </a:lnTo>
                <a:lnTo>
                  <a:pt x="225" y="334"/>
                </a:lnTo>
                <a:lnTo>
                  <a:pt x="225" y="330"/>
                </a:lnTo>
                <a:lnTo>
                  <a:pt x="226" y="329"/>
                </a:lnTo>
                <a:lnTo>
                  <a:pt x="226" y="317"/>
                </a:lnTo>
                <a:lnTo>
                  <a:pt x="226" y="309"/>
                </a:lnTo>
                <a:lnTo>
                  <a:pt x="227" y="352"/>
                </a:lnTo>
                <a:lnTo>
                  <a:pt x="227" y="392"/>
                </a:lnTo>
                <a:lnTo>
                  <a:pt x="227" y="383"/>
                </a:lnTo>
                <a:lnTo>
                  <a:pt x="228" y="367"/>
                </a:lnTo>
                <a:lnTo>
                  <a:pt x="228" y="351"/>
                </a:lnTo>
                <a:lnTo>
                  <a:pt x="228" y="329"/>
                </a:lnTo>
                <a:lnTo>
                  <a:pt x="229" y="304"/>
                </a:lnTo>
                <a:lnTo>
                  <a:pt x="229" y="323"/>
                </a:lnTo>
                <a:lnTo>
                  <a:pt x="229" y="329"/>
                </a:lnTo>
                <a:lnTo>
                  <a:pt x="229" y="352"/>
                </a:lnTo>
                <a:lnTo>
                  <a:pt x="230" y="341"/>
                </a:lnTo>
                <a:lnTo>
                  <a:pt x="230" y="352"/>
                </a:lnTo>
                <a:lnTo>
                  <a:pt x="231" y="335"/>
                </a:lnTo>
                <a:lnTo>
                  <a:pt x="231" y="340"/>
                </a:lnTo>
                <a:lnTo>
                  <a:pt x="231" y="318"/>
                </a:lnTo>
                <a:lnTo>
                  <a:pt x="231" y="318"/>
                </a:lnTo>
                <a:lnTo>
                  <a:pt x="232" y="329"/>
                </a:lnTo>
                <a:lnTo>
                  <a:pt x="232" y="300"/>
                </a:lnTo>
                <a:lnTo>
                  <a:pt x="232" y="335"/>
                </a:lnTo>
                <a:lnTo>
                  <a:pt x="233" y="359"/>
                </a:lnTo>
                <a:lnTo>
                  <a:pt x="233" y="350"/>
                </a:lnTo>
                <a:lnTo>
                  <a:pt x="233" y="344"/>
                </a:lnTo>
                <a:lnTo>
                  <a:pt x="233" y="347"/>
                </a:lnTo>
                <a:lnTo>
                  <a:pt x="234" y="327"/>
                </a:lnTo>
                <a:lnTo>
                  <a:pt x="234" y="253"/>
                </a:lnTo>
                <a:lnTo>
                  <a:pt x="235" y="253"/>
                </a:lnTo>
                <a:lnTo>
                  <a:pt x="235" y="269"/>
                </a:lnTo>
                <a:lnTo>
                  <a:pt x="235" y="269"/>
                </a:lnTo>
                <a:lnTo>
                  <a:pt x="235" y="253"/>
                </a:lnTo>
                <a:lnTo>
                  <a:pt x="236" y="253"/>
                </a:lnTo>
                <a:lnTo>
                  <a:pt x="236" y="213"/>
                </a:lnTo>
                <a:lnTo>
                  <a:pt x="236" y="199"/>
                </a:lnTo>
                <a:lnTo>
                  <a:pt x="237" y="184"/>
                </a:lnTo>
                <a:lnTo>
                  <a:pt x="237" y="199"/>
                </a:lnTo>
                <a:lnTo>
                  <a:pt x="237" y="197"/>
                </a:lnTo>
                <a:lnTo>
                  <a:pt x="237" y="180"/>
                </a:lnTo>
                <a:lnTo>
                  <a:pt x="238" y="175"/>
                </a:lnTo>
                <a:lnTo>
                  <a:pt x="238" y="185"/>
                </a:lnTo>
                <a:lnTo>
                  <a:pt x="239" y="189"/>
                </a:lnTo>
                <a:lnTo>
                  <a:pt x="239" y="175"/>
                </a:lnTo>
                <a:lnTo>
                  <a:pt x="239" y="183"/>
                </a:lnTo>
                <a:lnTo>
                  <a:pt x="239" y="174"/>
                </a:lnTo>
                <a:lnTo>
                  <a:pt x="240" y="174"/>
                </a:lnTo>
                <a:lnTo>
                  <a:pt x="240" y="180"/>
                </a:lnTo>
                <a:lnTo>
                  <a:pt x="240" y="184"/>
                </a:lnTo>
                <a:lnTo>
                  <a:pt x="240" y="196"/>
                </a:lnTo>
                <a:lnTo>
                  <a:pt x="241" y="184"/>
                </a:lnTo>
                <a:lnTo>
                  <a:pt x="241" y="174"/>
                </a:lnTo>
                <a:lnTo>
                  <a:pt x="242" y="158"/>
                </a:lnTo>
                <a:lnTo>
                  <a:pt x="242" y="224"/>
                </a:lnTo>
                <a:lnTo>
                  <a:pt x="242" y="194"/>
                </a:lnTo>
                <a:lnTo>
                  <a:pt x="242" y="196"/>
                </a:lnTo>
                <a:lnTo>
                  <a:pt x="243" y="202"/>
                </a:lnTo>
                <a:lnTo>
                  <a:pt x="243" y="228"/>
                </a:lnTo>
                <a:lnTo>
                  <a:pt x="243" y="209"/>
                </a:lnTo>
                <a:lnTo>
                  <a:pt x="244" y="216"/>
                </a:lnTo>
                <a:lnTo>
                  <a:pt x="244" y="187"/>
                </a:lnTo>
                <a:lnTo>
                  <a:pt x="244" y="156"/>
                </a:lnTo>
                <a:lnTo>
                  <a:pt x="244" y="159"/>
                </a:lnTo>
                <a:lnTo>
                  <a:pt x="245" y="152"/>
                </a:lnTo>
                <a:lnTo>
                  <a:pt x="245" y="151"/>
                </a:lnTo>
                <a:lnTo>
                  <a:pt x="246" y="164"/>
                </a:lnTo>
                <a:lnTo>
                  <a:pt x="246" y="200"/>
                </a:lnTo>
                <a:lnTo>
                  <a:pt x="246" y="187"/>
                </a:lnTo>
                <a:lnTo>
                  <a:pt x="246" y="212"/>
                </a:lnTo>
                <a:lnTo>
                  <a:pt x="247" y="178"/>
                </a:lnTo>
                <a:lnTo>
                  <a:pt x="247" y="164"/>
                </a:lnTo>
                <a:lnTo>
                  <a:pt x="247" y="156"/>
                </a:lnTo>
                <a:lnTo>
                  <a:pt x="248" y="156"/>
                </a:lnTo>
                <a:lnTo>
                  <a:pt x="248" y="169"/>
                </a:lnTo>
                <a:lnTo>
                  <a:pt x="248" y="168"/>
                </a:lnTo>
                <a:lnTo>
                  <a:pt x="248" y="188"/>
                </a:lnTo>
                <a:lnTo>
                  <a:pt x="249" y="192"/>
                </a:lnTo>
                <a:lnTo>
                  <a:pt x="249" y="175"/>
                </a:lnTo>
                <a:lnTo>
                  <a:pt x="250" y="219"/>
                </a:lnTo>
                <a:lnTo>
                  <a:pt x="250" y="305"/>
                </a:lnTo>
                <a:lnTo>
                  <a:pt x="250" y="311"/>
                </a:lnTo>
                <a:lnTo>
                  <a:pt x="250" y="347"/>
                </a:lnTo>
                <a:lnTo>
                  <a:pt x="251" y="369"/>
                </a:lnTo>
                <a:lnTo>
                  <a:pt x="251" y="340"/>
                </a:lnTo>
                <a:lnTo>
                  <a:pt x="251" y="333"/>
                </a:lnTo>
                <a:lnTo>
                  <a:pt x="252" y="310"/>
                </a:lnTo>
                <a:lnTo>
                  <a:pt x="252" y="316"/>
                </a:lnTo>
                <a:lnTo>
                  <a:pt x="252" y="308"/>
                </a:lnTo>
                <a:lnTo>
                  <a:pt x="253" y="311"/>
                </a:lnTo>
                <a:lnTo>
                  <a:pt x="253" y="305"/>
                </a:lnTo>
                <a:lnTo>
                  <a:pt x="253" y="302"/>
                </a:lnTo>
                <a:lnTo>
                  <a:pt x="254" y="278"/>
                </a:lnTo>
                <a:lnTo>
                  <a:pt x="254" y="275"/>
                </a:lnTo>
                <a:lnTo>
                  <a:pt x="254" y="262"/>
                </a:lnTo>
                <a:lnTo>
                  <a:pt x="254" y="269"/>
                </a:lnTo>
                <a:lnTo>
                  <a:pt x="255" y="268"/>
                </a:lnTo>
                <a:lnTo>
                  <a:pt x="255" y="251"/>
                </a:lnTo>
                <a:lnTo>
                  <a:pt x="255" y="235"/>
                </a:lnTo>
                <a:lnTo>
                  <a:pt x="255" y="224"/>
                </a:lnTo>
                <a:lnTo>
                  <a:pt x="256" y="207"/>
                </a:lnTo>
                <a:lnTo>
                  <a:pt x="256" y="190"/>
                </a:lnTo>
                <a:lnTo>
                  <a:pt x="257" y="200"/>
                </a:lnTo>
                <a:lnTo>
                  <a:pt x="257" y="218"/>
                </a:lnTo>
                <a:lnTo>
                  <a:pt x="257" y="208"/>
                </a:lnTo>
                <a:lnTo>
                  <a:pt x="257" y="218"/>
                </a:lnTo>
                <a:lnTo>
                  <a:pt x="258" y="232"/>
                </a:lnTo>
                <a:lnTo>
                  <a:pt x="258" y="279"/>
                </a:lnTo>
                <a:lnTo>
                  <a:pt x="258" y="271"/>
                </a:lnTo>
                <a:lnTo>
                  <a:pt x="259" y="269"/>
                </a:lnTo>
                <a:lnTo>
                  <a:pt x="259" y="237"/>
                </a:lnTo>
                <a:lnTo>
                  <a:pt x="259" y="234"/>
                </a:lnTo>
                <a:lnTo>
                  <a:pt x="259" y="244"/>
                </a:lnTo>
                <a:lnTo>
                  <a:pt x="260" y="260"/>
                </a:lnTo>
                <a:lnTo>
                  <a:pt x="260" y="269"/>
                </a:lnTo>
                <a:lnTo>
                  <a:pt x="261" y="281"/>
                </a:lnTo>
                <a:lnTo>
                  <a:pt x="261" y="278"/>
                </a:lnTo>
                <a:lnTo>
                  <a:pt x="261" y="282"/>
                </a:lnTo>
                <a:lnTo>
                  <a:pt x="261" y="281"/>
                </a:lnTo>
                <a:lnTo>
                  <a:pt x="262" y="277"/>
                </a:lnTo>
                <a:lnTo>
                  <a:pt x="262" y="261"/>
                </a:lnTo>
                <a:lnTo>
                  <a:pt x="262" y="247"/>
                </a:lnTo>
                <a:lnTo>
                  <a:pt x="263" y="244"/>
                </a:lnTo>
                <a:lnTo>
                  <a:pt x="263" y="288"/>
                </a:lnTo>
                <a:lnTo>
                  <a:pt x="263" y="291"/>
                </a:lnTo>
                <a:lnTo>
                  <a:pt x="264" y="270"/>
                </a:lnTo>
                <a:lnTo>
                  <a:pt x="264" y="235"/>
                </a:lnTo>
                <a:lnTo>
                  <a:pt x="264" y="238"/>
                </a:lnTo>
                <a:lnTo>
                  <a:pt x="265" y="255"/>
                </a:lnTo>
                <a:lnTo>
                  <a:pt x="265" y="263"/>
                </a:lnTo>
                <a:lnTo>
                  <a:pt x="265" y="280"/>
                </a:lnTo>
                <a:lnTo>
                  <a:pt x="265" y="291"/>
                </a:lnTo>
                <a:lnTo>
                  <a:pt x="266" y="272"/>
                </a:lnTo>
                <a:lnTo>
                  <a:pt x="266" y="248"/>
                </a:lnTo>
                <a:lnTo>
                  <a:pt x="266" y="220"/>
                </a:lnTo>
                <a:lnTo>
                  <a:pt x="266" y="259"/>
                </a:lnTo>
                <a:lnTo>
                  <a:pt x="267" y="279"/>
                </a:lnTo>
                <a:lnTo>
                  <a:pt x="267" y="297"/>
                </a:lnTo>
                <a:lnTo>
                  <a:pt x="268" y="289"/>
                </a:lnTo>
                <a:lnTo>
                  <a:pt x="268" y="293"/>
                </a:lnTo>
                <a:lnTo>
                  <a:pt x="268" y="257"/>
                </a:lnTo>
                <a:lnTo>
                  <a:pt x="269" y="160"/>
                </a:lnTo>
                <a:lnTo>
                  <a:pt x="269" y="189"/>
                </a:lnTo>
                <a:lnTo>
                  <a:pt x="269" y="188"/>
                </a:lnTo>
                <a:lnTo>
                  <a:pt x="269" y="198"/>
                </a:lnTo>
                <a:lnTo>
                  <a:pt x="270" y="164"/>
                </a:lnTo>
                <a:lnTo>
                  <a:pt x="270" y="168"/>
                </a:lnTo>
                <a:lnTo>
                  <a:pt x="270" y="146"/>
                </a:lnTo>
                <a:lnTo>
                  <a:pt x="270" y="154"/>
                </a:lnTo>
                <a:lnTo>
                  <a:pt x="271" y="177"/>
                </a:lnTo>
                <a:lnTo>
                  <a:pt x="271" y="214"/>
                </a:lnTo>
                <a:lnTo>
                  <a:pt x="272" y="239"/>
                </a:lnTo>
                <a:lnTo>
                  <a:pt x="272" y="272"/>
                </a:lnTo>
                <a:lnTo>
                  <a:pt x="272" y="261"/>
                </a:lnTo>
                <a:lnTo>
                  <a:pt x="272" y="301"/>
                </a:lnTo>
                <a:lnTo>
                  <a:pt x="273" y="285"/>
                </a:lnTo>
                <a:lnTo>
                  <a:pt x="273" y="283"/>
                </a:lnTo>
                <a:lnTo>
                  <a:pt x="273" y="273"/>
                </a:lnTo>
                <a:lnTo>
                  <a:pt x="274" y="263"/>
                </a:lnTo>
                <a:lnTo>
                  <a:pt x="274" y="312"/>
                </a:lnTo>
                <a:lnTo>
                  <a:pt x="274" y="309"/>
                </a:lnTo>
                <a:lnTo>
                  <a:pt x="275" y="281"/>
                </a:lnTo>
                <a:lnTo>
                  <a:pt x="275" y="293"/>
                </a:lnTo>
                <a:lnTo>
                  <a:pt x="275" y="312"/>
                </a:lnTo>
                <a:lnTo>
                  <a:pt x="276" y="324"/>
                </a:lnTo>
                <a:lnTo>
                  <a:pt x="276" y="314"/>
                </a:lnTo>
                <a:lnTo>
                  <a:pt x="276" y="321"/>
                </a:lnTo>
                <a:lnTo>
                  <a:pt x="276" y="317"/>
                </a:lnTo>
                <a:lnTo>
                  <a:pt x="277" y="320"/>
                </a:lnTo>
                <a:lnTo>
                  <a:pt x="277" y="306"/>
                </a:lnTo>
                <a:lnTo>
                  <a:pt x="277" y="313"/>
                </a:lnTo>
                <a:lnTo>
                  <a:pt x="278" y="293"/>
                </a:lnTo>
                <a:lnTo>
                  <a:pt x="278" y="285"/>
                </a:lnTo>
                <a:lnTo>
                  <a:pt x="278" y="273"/>
                </a:lnTo>
                <a:lnTo>
                  <a:pt x="279" y="236"/>
                </a:lnTo>
                <a:lnTo>
                  <a:pt x="279" y="239"/>
                </a:lnTo>
                <a:lnTo>
                  <a:pt x="279" y="248"/>
                </a:lnTo>
                <a:lnTo>
                  <a:pt x="280" y="219"/>
                </a:lnTo>
                <a:lnTo>
                  <a:pt x="280" y="224"/>
                </a:lnTo>
                <a:lnTo>
                  <a:pt x="280" y="231"/>
                </a:lnTo>
                <a:lnTo>
                  <a:pt x="280" y="235"/>
                </a:lnTo>
                <a:lnTo>
                  <a:pt x="281" y="290"/>
                </a:lnTo>
                <a:lnTo>
                  <a:pt x="281" y="386"/>
                </a:lnTo>
                <a:lnTo>
                  <a:pt x="281" y="428"/>
                </a:lnTo>
                <a:lnTo>
                  <a:pt x="281" y="435"/>
                </a:lnTo>
                <a:lnTo>
                  <a:pt x="282" y="466"/>
                </a:lnTo>
                <a:lnTo>
                  <a:pt x="282" y="477"/>
                </a:lnTo>
                <a:lnTo>
                  <a:pt x="283" y="471"/>
                </a:lnTo>
                <a:lnTo>
                  <a:pt x="283" y="439"/>
                </a:lnTo>
                <a:lnTo>
                  <a:pt x="283" y="441"/>
                </a:lnTo>
                <a:lnTo>
                  <a:pt x="283" y="430"/>
                </a:lnTo>
                <a:lnTo>
                  <a:pt x="284" y="420"/>
                </a:lnTo>
                <a:lnTo>
                  <a:pt x="284" y="387"/>
                </a:lnTo>
                <a:lnTo>
                  <a:pt x="284" y="352"/>
                </a:lnTo>
                <a:lnTo>
                  <a:pt x="285" y="351"/>
                </a:lnTo>
                <a:lnTo>
                  <a:pt x="285" y="346"/>
                </a:lnTo>
                <a:lnTo>
                  <a:pt x="285" y="336"/>
                </a:lnTo>
                <a:lnTo>
                  <a:pt x="286" y="337"/>
                </a:lnTo>
                <a:lnTo>
                  <a:pt x="286" y="325"/>
                </a:lnTo>
                <a:lnTo>
                  <a:pt x="286" y="328"/>
                </a:lnTo>
                <a:lnTo>
                  <a:pt x="287" y="314"/>
                </a:lnTo>
                <a:lnTo>
                  <a:pt x="287" y="317"/>
                </a:lnTo>
                <a:lnTo>
                  <a:pt x="287" y="313"/>
                </a:lnTo>
                <a:lnTo>
                  <a:pt x="287" y="311"/>
                </a:lnTo>
                <a:lnTo>
                  <a:pt x="288" y="295"/>
                </a:lnTo>
                <a:lnTo>
                  <a:pt x="288" y="304"/>
                </a:lnTo>
                <a:lnTo>
                  <a:pt x="288" y="292"/>
                </a:lnTo>
                <a:lnTo>
                  <a:pt x="289" y="309"/>
                </a:lnTo>
                <a:lnTo>
                  <a:pt x="289" y="309"/>
                </a:lnTo>
                <a:lnTo>
                  <a:pt x="289" y="275"/>
                </a:lnTo>
                <a:lnTo>
                  <a:pt x="290" y="238"/>
                </a:lnTo>
                <a:lnTo>
                  <a:pt x="290" y="243"/>
                </a:lnTo>
                <a:lnTo>
                  <a:pt x="290" y="251"/>
                </a:lnTo>
                <a:lnTo>
                  <a:pt x="291" y="242"/>
                </a:lnTo>
                <a:lnTo>
                  <a:pt x="291" y="249"/>
                </a:lnTo>
                <a:lnTo>
                  <a:pt x="291" y="241"/>
                </a:lnTo>
                <a:lnTo>
                  <a:pt x="291" y="226"/>
                </a:lnTo>
                <a:lnTo>
                  <a:pt x="292" y="231"/>
                </a:lnTo>
                <a:lnTo>
                  <a:pt x="292" y="217"/>
                </a:lnTo>
                <a:lnTo>
                  <a:pt x="292" y="195"/>
                </a:lnTo>
                <a:lnTo>
                  <a:pt x="293" y="209"/>
                </a:lnTo>
                <a:lnTo>
                  <a:pt x="293" y="197"/>
                </a:lnTo>
                <a:lnTo>
                  <a:pt x="293" y="192"/>
                </a:lnTo>
                <a:lnTo>
                  <a:pt x="294" y="207"/>
                </a:lnTo>
                <a:lnTo>
                  <a:pt x="294" y="201"/>
                </a:lnTo>
                <a:lnTo>
                  <a:pt x="294" y="196"/>
                </a:lnTo>
                <a:lnTo>
                  <a:pt x="295" y="185"/>
                </a:lnTo>
                <a:lnTo>
                  <a:pt x="295" y="192"/>
                </a:lnTo>
                <a:lnTo>
                  <a:pt x="295" y="183"/>
                </a:lnTo>
                <a:lnTo>
                  <a:pt x="295" y="188"/>
                </a:lnTo>
                <a:lnTo>
                  <a:pt x="296" y="190"/>
                </a:lnTo>
                <a:lnTo>
                  <a:pt x="296" y="177"/>
                </a:lnTo>
                <a:lnTo>
                  <a:pt x="297" y="183"/>
                </a:lnTo>
                <a:lnTo>
                  <a:pt x="297" y="234"/>
                </a:lnTo>
                <a:lnTo>
                  <a:pt x="297" y="187"/>
                </a:lnTo>
                <a:lnTo>
                  <a:pt x="297" y="209"/>
                </a:lnTo>
                <a:lnTo>
                  <a:pt x="298" y="229"/>
                </a:lnTo>
                <a:lnTo>
                  <a:pt x="298" y="263"/>
                </a:lnTo>
                <a:lnTo>
                  <a:pt x="298" y="269"/>
                </a:lnTo>
                <a:lnTo>
                  <a:pt x="298" y="257"/>
                </a:lnTo>
                <a:lnTo>
                  <a:pt x="299" y="250"/>
                </a:lnTo>
                <a:lnTo>
                  <a:pt x="299" y="237"/>
                </a:lnTo>
                <a:lnTo>
                  <a:pt x="299" y="204"/>
                </a:lnTo>
                <a:lnTo>
                  <a:pt x="300" y="199"/>
                </a:lnTo>
                <a:lnTo>
                  <a:pt x="300" y="192"/>
                </a:lnTo>
                <a:lnTo>
                  <a:pt x="300" y="201"/>
                </a:lnTo>
                <a:lnTo>
                  <a:pt x="301" y="203"/>
                </a:lnTo>
                <a:lnTo>
                  <a:pt x="301" y="187"/>
                </a:lnTo>
                <a:lnTo>
                  <a:pt x="301" y="198"/>
                </a:lnTo>
                <a:lnTo>
                  <a:pt x="302" y="196"/>
                </a:lnTo>
                <a:lnTo>
                  <a:pt x="302" y="189"/>
                </a:lnTo>
                <a:lnTo>
                  <a:pt x="302" y="186"/>
                </a:lnTo>
                <a:lnTo>
                  <a:pt x="302" y="184"/>
                </a:lnTo>
                <a:lnTo>
                  <a:pt x="303" y="172"/>
                </a:lnTo>
                <a:lnTo>
                  <a:pt x="303" y="168"/>
                </a:lnTo>
                <a:lnTo>
                  <a:pt x="304" y="181"/>
                </a:lnTo>
                <a:lnTo>
                  <a:pt x="304" y="174"/>
                </a:lnTo>
                <a:lnTo>
                  <a:pt x="304" y="188"/>
                </a:lnTo>
                <a:lnTo>
                  <a:pt x="304" y="172"/>
                </a:lnTo>
                <a:lnTo>
                  <a:pt x="305" y="145"/>
                </a:lnTo>
                <a:lnTo>
                  <a:pt x="305" y="193"/>
                </a:lnTo>
                <a:lnTo>
                  <a:pt x="305" y="206"/>
                </a:lnTo>
                <a:lnTo>
                  <a:pt x="306" y="185"/>
                </a:lnTo>
                <a:lnTo>
                  <a:pt x="306" y="205"/>
                </a:lnTo>
                <a:lnTo>
                  <a:pt x="306" y="232"/>
                </a:lnTo>
                <a:lnTo>
                  <a:pt x="306" y="219"/>
                </a:lnTo>
                <a:lnTo>
                  <a:pt x="307" y="214"/>
                </a:lnTo>
                <a:lnTo>
                  <a:pt x="307" y="200"/>
                </a:lnTo>
                <a:lnTo>
                  <a:pt x="308" y="167"/>
                </a:lnTo>
                <a:lnTo>
                  <a:pt x="308" y="148"/>
                </a:lnTo>
                <a:lnTo>
                  <a:pt x="308" y="142"/>
                </a:lnTo>
                <a:lnTo>
                  <a:pt x="308" y="143"/>
                </a:lnTo>
                <a:lnTo>
                  <a:pt x="309" y="155"/>
                </a:lnTo>
                <a:lnTo>
                  <a:pt x="309" y="193"/>
                </a:lnTo>
                <a:lnTo>
                  <a:pt x="309" y="195"/>
                </a:lnTo>
                <a:lnTo>
                  <a:pt x="310" y="218"/>
                </a:lnTo>
                <a:lnTo>
                  <a:pt x="310" y="195"/>
                </a:lnTo>
                <a:lnTo>
                  <a:pt x="310" y="166"/>
                </a:lnTo>
                <a:lnTo>
                  <a:pt x="310" y="155"/>
                </a:lnTo>
                <a:lnTo>
                  <a:pt x="311" y="146"/>
                </a:lnTo>
                <a:lnTo>
                  <a:pt x="311" y="134"/>
                </a:lnTo>
                <a:lnTo>
                  <a:pt x="312" y="129"/>
                </a:lnTo>
                <a:lnTo>
                  <a:pt x="312" y="137"/>
                </a:lnTo>
                <a:lnTo>
                  <a:pt x="312" y="150"/>
                </a:lnTo>
                <a:lnTo>
                  <a:pt x="312" y="132"/>
                </a:lnTo>
                <a:lnTo>
                  <a:pt x="313" y="129"/>
                </a:lnTo>
                <a:lnTo>
                  <a:pt x="313" y="231"/>
                </a:lnTo>
                <a:lnTo>
                  <a:pt x="313" y="293"/>
                </a:lnTo>
                <a:lnTo>
                  <a:pt x="313" y="352"/>
                </a:lnTo>
                <a:lnTo>
                  <a:pt x="314" y="367"/>
                </a:lnTo>
                <a:lnTo>
                  <a:pt x="314" y="368"/>
                </a:lnTo>
                <a:lnTo>
                  <a:pt x="315" y="344"/>
                </a:lnTo>
                <a:lnTo>
                  <a:pt x="315" y="333"/>
                </a:lnTo>
                <a:lnTo>
                  <a:pt x="315" y="341"/>
                </a:lnTo>
                <a:lnTo>
                  <a:pt x="315" y="316"/>
                </a:lnTo>
                <a:lnTo>
                  <a:pt x="316" y="312"/>
                </a:lnTo>
                <a:lnTo>
                  <a:pt x="316" y="327"/>
                </a:lnTo>
                <a:lnTo>
                  <a:pt x="316" y="326"/>
                </a:lnTo>
                <a:lnTo>
                  <a:pt x="317" y="296"/>
                </a:lnTo>
                <a:lnTo>
                  <a:pt x="317" y="294"/>
                </a:lnTo>
                <a:lnTo>
                  <a:pt x="317" y="286"/>
                </a:lnTo>
                <a:lnTo>
                  <a:pt x="317" y="288"/>
                </a:lnTo>
                <a:lnTo>
                  <a:pt x="318" y="266"/>
                </a:lnTo>
                <a:lnTo>
                  <a:pt x="318" y="249"/>
                </a:lnTo>
                <a:lnTo>
                  <a:pt x="319" y="224"/>
                </a:lnTo>
                <a:lnTo>
                  <a:pt x="319" y="235"/>
                </a:lnTo>
                <a:lnTo>
                  <a:pt x="319" y="215"/>
                </a:lnTo>
                <a:lnTo>
                  <a:pt x="319" y="224"/>
                </a:lnTo>
                <a:lnTo>
                  <a:pt x="320" y="251"/>
                </a:lnTo>
                <a:lnTo>
                  <a:pt x="320" y="241"/>
                </a:lnTo>
                <a:lnTo>
                  <a:pt x="320" y="226"/>
                </a:lnTo>
                <a:lnTo>
                  <a:pt x="321" y="216"/>
                </a:lnTo>
                <a:lnTo>
                  <a:pt x="321" y="237"/>
                </a:lnTo>
                <a:lnTo>
                  <a:pt x="321" y="276"/>
                </a:lnTo>
                <a:lnTo>
                  <a:pt x="321" y="263"/>
                </a:lnTo>
                <a:lnTo>
                  <a:pt x="322" y="253"/>
                </a:lnTo>
                <a:lnTo>
                  <a:pt x="322" y="247"/>
                </a:lnTo>
                <a:lnTo>
                  <a:pt x="323" y="233"/>
                </a:lnTo>
                <a:lnTo>
                  <a:pt x="323" y="226"/>
                </a:lnTo>
                <a:lnTo>
                  <a:pt x="323" y="255"/>
                </a:lnTo>
                <a:lnTo>
                  <a:pt x="323" y="253"/>
                </a:lnTo>
                <a:lnTo>
                  <a:pt x="324" y="252"/>
                </a:lnTo>
                <a:lnTo>
                  <a:pt x="324" y="249"/>
                </a:lnTo>
                <a:lnTo>
                  <a:pt x="324" y="256"/>
                </a:lnTo>
                <a:lnTo>
                  <a:pt x="324" y="279"/>
                </a:lnTo>
                <a:lnTo>
                  <a:pt x="325" y="263"/>
                </a:lnTo>
                <a:lnTo>
                  <a:pt x="325" y="221"/>
                </a:lnTo>
                <a:lnTo>
                  <a:pt x="326" y="153"/>
                </a:lnTo>
                <a:lnTo>
                  <a:pt x="326" y="117"/>
                </a:lnTo>
                <a:lnTo>
                  <a:pt x="326" y="128"/>
                </a:lnTo>
                <a:lnTo>
                  <a:pt x="326" y="137"/>
                </a:lnTo>
                <a:lnTo>
                  <a:pt x="327" y="136"/>
                </a:lnTo>
                <a:lnTo>
                  <a:pt x="327" y="134"/>
                </a:lnTo>
                <a:lnTo>
                  <a:pt x="327" y="143"/>
                </a:lnTo>
                <a:lnTo>
                  <a:pt x="328" y="179"/>
                </a:lnTo>
                <a:lnTo>
                  <a:pt x="328" y="156"/>
                </a:lnTo>
                <a:lnTo>
                  <a:pt x="328" y="180"/>
                </a:lnTo>
                <a:lnTo>
                  <a:pt x="328" y="236"/>
                </a:lnTo>
                <a:lnTo>
                  <a:pt x="329" y="211"/>
                </a:lnTo>
                <a:lnTo>
                  <a:pt x="329" y="186"/>
                </a:lnTo>
                <a:lnTo>
                  <a:pt x="330" y="203"/>
                </a:lnTo>
                <a:lnTo>
                  <a:pt x="330" y="225"/>
                </a:lnTo>
                <a:lnTo>
                  <a:pt x="330" y="231"/>
                </a:lnTo>
                <a:lnTo>
                  <a:pt x="330" y="246"/>
                </a:lnTo>
                <a:lnTo>
                  <a:pt x="331" y="216"/>
                </a:lnTo>
                <a:lnTo>
                  <a:pt x="331" y="202"/>
                </a:lnTo>
                <a:lnTo>
                  <a:pt x="331" y="170"/>
                </a:lnTo>
                <a:lnTo>
                  <a:pt x="332" y="153"/>
                </a:lnTo>
                <a:lnTo>
                  <a:pt x="332" y="170"/>
                </a:lnTo>
                <a:lnTo>
                  <a:pt x="332" y="184"/>
                </a:lnTo>
                <a:lnTo>
                  <a:pt x="332" y="205"/>
                </a:lnTo>
                <a:lnTo>
                  <a:pt x="333" y="192"/>
                </a:lnTo>
                <a:lnTo>
                  <a:pt x="333" y="181"/>
                </a:lnTo>
                <a:lnTo>
                  <a:pt x="334" y="148"/>
                </a:lnTo>
                <a:lnTo>
                  <a:pt x="334" y="158"/>
                </a:lnTo>
                <a:lnTo>
                  <a:pt x="334" y="152"/>
                </a:lnTo>
                <a:lnTo>
                  <a:pt x="334" y="172"/>
                </a:lnTo>
                <a:lnTo>
                  <a:pt x="335" y="163"/>
                </a:lnTo>
                <a:lnTo>
                  <a:pt x="335" y="241"/>
                </a:lnTo>
                <a:lnTo>
                  <a:pt x="335" y="271"/>
                </a:lnTo>
                <a:lnTo>
                  <a:pt x="336" y="307"/>
                </a:lnTo>
                <a:lnTo>
                  <a:pt x="336" y="309"/>
                </a:lnTo>
                <a:lnTo>
                  <a:pt x="336" y="321"/>
                </a:lnTo>
                <a:lnTo>
                  <a:pt x="337" y="344"/>
                </a:lnTo>
                <a:lnTo>
                  <a:pt x="337" y="297"/>
                </a:lnTo>
                <a:lnTo>
                  <a:pt x="337" y="283"/>
                </a:lnTo>
                <a:lnTo>
                  <a:pt x="338" y="257"/>
                </a:lnTo>
                <a:lnTo>
                  <a:pt x="338" y="274"/>
                </a:lnTo>
                <a:lnTo>
                  <a:pt x="338" y="255"/>
                </a:lnTo>
                <a:lnTo>
                  <a:pt x="338" y="255"/>
                </a:lnTo>
                <a:lnTo>
                  <a:pt x="339" y="224"/>
                </a:lnTo>
                <a:lnTo>
                  <a:pt x="339" y="241"/>
                </a:lnTo>
                <a:lnTo>
                  <a:pt x="339" y="217"/>
                </a:lnTo>
                <a:lnTo>
                  <a:pt x="339" y="221"/>
                </a:lnTo>
                <a:lnTo>
                  <a:pt x="340" y="248"/>
                </a:lnTo>
                <a:lnTo>
                  <a:pt x="340" y="221"/>
                </a:lnTo>
                <a:lnTo>
                  <a:pt x="341" y="179"/>
                </a:lnTo>
                <a:lnTo>
                  <a:pt x="341" y="200"/>
                </a:lnTo>
                <a:lnTo>
                  <a:pt x="341" y="196"/>
                </a:lnTo>
                <a:lnTo>
                  <a:pt x="341" y="186"/>
                </a:lnTo>
                <a:lnTo>
                  <a:pt x="342" y="217"/>
                </a:lnTo>
                <a:lnTo>
                  <a:pt x="342" y="191"/>
                </a:lnTo>
                <a:lnTo>
                  <a:pt x="342" y="183"/>
                </a:lnTo>
                <a:lnTo>
                  <a:pt x="343" y="202"/>
                </a:lnTo>
                <a:lnTo>
                  <a:pt x="343" y="233"/>
                </a:lnTo>
                <a:lnTo>
                  <a:pt x="343" y="357"/>
                </a:lnTo>
                <a:lnTo>
                  <a:pt x="343" y="399"/>
                </a:lnTo>
                <a:lnTo>
                  <a:pt x="344" y="416"/>
                </a:lnTo>
                <a:lnTo>
                  <a:pt x="344" y="427"/>
                </a:lnTo>
                <a:lnTo>
                  <a:pt x="345" y="450"/>
                </a:lnTo>
                <a:lnTo>
                  <a:pt x="345" y="441"/>
                </a:lnTo>
                <a:lnTo>
                  <a:pt x="345" y="476"/>
                </a:lnTo>
                <a:lnTo>
                  <a:pt x="345" y="439"/>
                </a:lnTo>
                <a:lnTo>
                  <a:pt x="346" y="356"/>
                </a:lnTo>
                <a:lnTo>
                  <a:pt x="346" y="354"/>
                </a:lnTo>
                <a:lnTo>
                  <a:pt x="346" y="363"/>
                </a:lnTo>
                <a:lnTo>
                  <a:pt x="347" y="383"/>
                </a:lnTo>
                <a:lnTo>
                  <a:pt x="347" y="392"/>
                </a:lnTo>
                <a:lnTo>
                  <a:pt x="347" y="376"/>
                </a:lnTo>
                <a:lnTo>
                  <a:pt x="348" y="387"/>
                </a:lnTo>
                <a:lnTo>
                  <a:pt x="348" y="358"/>
                </a:lnTo>
                <a:lnTo>
                  <a:pt x="348" y="339"/>
                </a:lnTo>
                <a:lnTo>
                  <a:pt x="349" y="315"/>
                </a:lnTo>
                <a:lnTo>
                  <a:pt x="349" y="301"/>
                </a:lnTo>
                <a:lnTo>
                  <a:pt x="349" y="301"/>
                </a:lnTo>
                <a:lnTo>
                  <a:pt x="349" y="312"/>
                </a:lnTo>
                <a:lnTo>
                  <a:pt x="350" y="322"/>
                </a:lnTo>
                <a:lnTo>
                  <a:pt x="350" y="343"/>
                </a:lnTo>
                <a:lnTo>
                  <a:pt x="350" y="365"/>
                </a:lnTo>
                <a:lnTo>
                  <a:pt x="351" y="320"/>
                </a:lnTo>
                <a:lnTo>
                  <a:pt x="351" y="306"/>
                </a:lnTo>
                <a:lnTo>
                  <a:pt x="351" y="345"/>
                </a:lnTo>
                <a:lnTo>
                  <a:pt x="352" y="348"/>
                </a:lnTo>
                <a:lnTo>
                  <a:pt x="352" y="377"/>
                </a:lnTo>
                <a:lnTo>
                  <a:pt x="352" y="380"/>
                </a:lnTo>
                <a:lnTo>
                  <a:pt x="353" y="348"/>
                </a:lnTo>
                <a:lnTo>
                  <a:pt x="353" y="292"/>
                </a:lnTo>
                <a:lnTo>
                  <a:pt x="353" y="337"/>
                </a:lnTo>
                <a:lnTo>
                  <a:pt x="353" y="351"/>
                </a:lnTo>
                <a:lnTo>
                  <a:pt x="354" y="356"/>
                </a:lnTo>
                <a:lnTo>
                  <a:pt x="354" y="346"/>
                </a:lnTo>
                <a:lnTo>
                  <a:pt x="354" y="322"/>
                </a:lnTo>
                <a:lnTo>
                  <a:pt x="354" y="332"/>
                </a:lnTo>
                <a:lnTo>
                  <a:pt x="355" y="310"/>
                </a:lnTo>
                <a:lnTo>
                  <a:pt x="355" y="301"/>
                </a:lnTo>
                <a:lnTo>
                  <a:pt x="356" y="283"/>
                </a:lnTo>
                <a:lnTo>
                  <a:pt x="356" y="299"/>
                </a:lnTo>
                <a:lnTo>
                  <a:pt x="356" y="299"/>
                </a:lnTo>
                <a:lnTo>
                  <a:pt x="356" y="311"/>
                </a:lnTo>
                <a:lnTo>
                  <a:pt x="357" y="328"/>
                </a:lnTo>
                <a:lnTo>
                  <a:pt x="357" y="332"/>
                </a:lnTo>
                <a:lnTo>
                  <a:pt x="357" y="325"/>
                </a:lnTo>
                <a:lnTo>
                  <a:pt x="358" y="322"/>
                </a:lnTo>
                <a:lnTo>
                  <a:pt x="358" y="327"/>
                </a:lnTo>
                <a:lnTo>
                  <a:pt x="358" y="314"/>
                </a:lnTo>
                <a:lnTo>
                  <a:pt x="359" y="307"/>
                </a:lnTo>
                <a:lnTo>
                  <a:pt x="359" y="330"/>
                </a:lnTo>
                <a:lnTo>
                  <a:pt x="359" y="327"/>
                </a:lnTo>
                <a:lnTo>
                  <a:pt x="360" y="327"/>
                </a:lnTo>
                <a:lnTo>
                  <a:pt x="360" y="323"/>
                </a:lnTo>
                <a:lnTo>
                  <a:pt x="360" y="348"/>
                </a:lnTo>
                <a:lnTo>
                  <a:pt x="360" y="356"/>
                </a:lnTo>
                <a:lnTo>
                  <a:pt x="361" y="227"/>
                </a:lnTo>
                <a:lnTo>
                  <a:pt x="361" y="207"/>
                </a:lnTo>
                <a:lnTo>
                  <a:pt x="361" y="244"/>
                </a:lnTo>
                <a:lnTo>
                  <a:pt x="362" y="204"/>
                </a:lnTo>
                <a:lnTo>
                  <a:pt x="362" y="218"/>
                </a:lnTo>
                <a:lnTo>
                  <a:pt x="362" y="227"/>
                </a:lnTo>
                <a:lnTo>
                  <a:pt x="363" y="168"/>
                </a:lnTo>
                <a:lnTo>
                  <a:pt x="363" y="188"/>
                </a:lnTo>
                <a:lnTo>
                  <a:pt x="363" y="190"/>
                </a:lnTo>
                <a:lnTo>
                  <a:pt x="364" y="172"/>
                </a:lnTo>
                <a:lnTo>
                  <a:pt x="364" y="185"/>
                </a:lnTo>
                <a:lnTo>
                  <a:pt x="364" y="168"/>
                </a:lnTo>
                <a:lnTo>
                  <a:pt x="364" y="158"/>
                </a:lnTo>
                <a:lnTo>
                  <a:pt x="365" y="149"/>
                </a:lnTo>
                <a:lnTo>
                  <a:pt x="365" y="163"/>
                </a:lnTo>
                <a:lnTo>
                  <a:pt x="366" y="152"/>
                </a:lnTo>
                <a:lnTo>
                  <a:pt x="366" y="141"/>
                </a:lnTo>
                <a:lnTo>
                  <a:pt x="366" y="134"/>
                </a:lnTo>
                <a:lnTo>
                  <a:pt x="366" y="143"/>
                </a:lnTo>
                <a:lnTo>
                  <a:pt x="367" y="145"/>
                </a:lnTo>
                <a:lnTo>
                  <a:pt x="367" y="172"/>
                </a:lnTo>
                <a:lnTo>
                  <a:pt x="367" y="166"/>
                </a:lnTo>
                <a:lnTo>
                  <a:pt x="367" y="162"/>
                </a:lnTo>
                <a:lnTo>
                  <a:pt x="368" y="137"/>
                </a:lnTo>
                <a:lnTo>
                  <a:pt x="368" y="162"/>
                </a:lnTo>
                <a:lnTo>
                  <a:pt x="368" y="192"/>
                </a:lnTo>
                <a:lnTo>
                  <a:pt x="369" y="152"/>
                </a:lnTo>
                <a:lnTo>
                  <a:pt x="369" y="158"/>
                </a:lnTo>
                <a:lnTo>
                  <a:pt x="369" y="202"/>
                </a:lnTo>
                <a:lnTo>
                  <a:pt x="370" y="205"/>
                </a:lnTo>
                <a:lnTo>
                  <a:pt x="370" y="221"/>
                </a:lnTo>
                <a:lnTo>
                  <a:pt x="370" y="203"/>
                </a:lnTo>
                <a:lnTo>
                  <a:pt x="371" y="174"/>
                </a:lnTo>
                <a:lnTo>
                  <a:pt x="371" y="141"/>
                </a:lnTo>
                <a:lnTo>
                  <a:pt x="371" y="124"/>
                </a:lnTo>
                <a:lnTo>
                  <a:pt x="371" y="121"/>
                </a:lnTo>
                <a:lnTo>
                  <a:pt x="372" y="128"/>
                </a:lnTo>
                <a:lnTo>
                  <a:pt x="372" y="139"/>
                </a:lnTo>
                <a:lnTo>
                  <a:pt x="372" y="165"/>
                </a:lnTo>
                <a:lnTo>
                  <a:pt x="373" y="174"/>
                </a:lnTo>
                <a:lnTo>
                  <a:pt x="373" y="181"/>
                </a:lnTo>
                <a:lnTo>
                  <a:pt x="373" y="140"/>
                </a:lnTo>
                <a:lnTo>
                  <a:pt x="374" y="140"/>
                </a:lnTo>
                <a:lnTo>
                  <a:pt x="374" y="116"/>
                </a:lnTo>
                <a:lnTo>
                  <a:pt x="374" y="106"/>
                </a:lnTo>
                <a:lnTo>
                  <a:pt x="375" y="120"/>
                </a:lnTo>
                <a:lnTo>
                  <a:pt x="375" y="130"/>
                </a:lnTo>
                <a:lnTo>
                  <a:pt x="375" y="145"/>
                </a:lnTo>
                <a:lnTo>
                  <a:pt x="375" y="129"/>
                </a:lnTo>
                <a:lnTo>
                  <a:pt x="376" y="97"/>
                </a:lnTo>
                <a:lnTo>
                  <a:pt x="376" y="133"/>
                </a:lnTo>
                <a:lnTo>
                  <a:pt x="377" y="255"/>
                </a:lnTo>
                <a:lnTo>
                  <a:pt x="377" y="313"/>
                </a:lnTo>
                <a:lnTo>
                  <a:pt x="377" y="327"/>
                </a:lnTo>
                <a:lnTo>
                  <a:pt x="377" y="350"/>
                </a:lnTo>
                <a:lnTo>
                  <a:pt x="378" y="322"/>
                </a:lnTo>
                <a:lnTo>
                  <a:pt x="378" y="327"/>
                </a:lnTo>
                <a:lnTo>
                  <a:pt x="378" y="323"/>
                </a:lnTo>
                <a:lnTo>
                  <a:pt x="379" y="325"/>
                </a:lnTo>
                <a:lnTo>
                  <a:pt x="379" y="298"/>
                </a:lnTo>
                <a:lnTo>
                  <a:pt x="379" y="290"/>
                </a:lnTo>
                <a:lnTo>
                  <a:pt x="379" y="312"/>
                </a:lnTo>
                <a:lnTo>
                  <a:pt x="380" y="311"/>
                </a:lnTo>
                <a:lnTo>
                  <a:pt x="380" y="320"/>
                </a:lnTo>
                <a:lnTo>
                  <a:pt x="381" y="307"/>
                </a:lnTo>
                <a:lnTo>
                  <a:pt x="381" y="294"/>
                </a:lnTo>
                <a:lnTo>
                  <a:pt x="381" y="293"/>
                </a:lnTo>
                <a:lnTo>
                  <a:pt x="381" y="289"/>
                </a:lnTo>
                <a:lnTo>
                  <a:pt x="382" y="270"/>
                </a:lnTo>
                <a:lnTo>
                  <a:pt x="382" y="270"/>
                </a:lnTo>
                <a:lnTo>
                  <a:pt x="382" y="241"/>
                </a:lnTo>
                <a:lnTo>
                  <a:pt x="382" y="238"/>
                </a:lnTo>
                <a:lnTo>
                  <a:pt x="383" y="249"/>
                </a:lnTo>
                <a:lnTo>
                  <a:pt x="383" y="257"/>
                </a:lnTo>
                <a:lnTo>
                  <a:pt x="383" y="247"/>
                </a:lnTo>
                <a:lnTo>
                  <a:pt x="384" y="210"/>
                </a:lnTo>
                <a:lnTo>
                  <a:pt x="384" y="229"/>
                </a:lnTo>
                <a:lnTo>
                  <a:pt x="384" y="239"/>
                </a:lnTo>
                <a:lnTo>
                  <a:pt x="385" y="181"/>
                </a:lnTo>
                <a:lnTo>
                  <a:pt x="385" y="187"/>
                </a:lnTo>
                <a:lnTo>
                  <a:pt x="385" y="206"/>
                </a:lnTo>
                <a:lnTo>
                  <a:pt x="386" y="208"/>
                </a:lnTo>
                <a:lnTo>
                  <a:pt x="386" y="198"/>
                </a:lnTo>
                <a:lnTo>
                  <a:pt x="386" y="218"/>
                </a:lnTo>
                <a:lnTo>
                  <a:pt x="386" y="227"/>
                </a:lnTo>
                <a:lnTo>
                  <a:pt x="387" y="226"/>
                </a:lnTo>
                <a:lnTo>
                  <a:pt x="387" y="221"/>
                </a:lnTo>
                <a:lnTo>
                  <a:pt x="388" y="216"/>
                </a:lnTo>
                <a:lnTo>
                  <a:pt x="388" y="235"/>
                </a:lnTo>
                <a:lnTo>
                  <a:pt x="388" y="240"/>
                </a:lnTo>
                <a:lnTo>
                  <a:pt x="388" y="224"/>
                </a:lnTo>
                <a:lnTo>
                  <a:pt x="389" y="186"/>
                </a:lnTo>
                <a:lnTo>
                  <a:pt x="389" y="129"/>
                </a:lnTo>
                <a:lnTo>
                  <a:pt x="389" y="131"/>
                </a:lnTo>
                <a:lnTo>
                  <a:pt x="390" y="128"/>
                </a:lnTo>
                <a:lnTo>
                  <a:pt x="390" y="135"/>
                </a:lnTo>
                <a:lnTo>
                  <a:pt x="390" y="157"/>
                </a:lnTo>
                <a:lnTo>
                  <a:pt x="390" y="143"/>
                </a:lnTo>
                <a:lnTo>
                  <a:pt x="391" y="172"/>
                </a:lnTo>
                <a:lnTo>
                  <a:pt x="391" y="174"/>
                </a:lnTo>
                <a:lnTo>
                  <a:pt x="392" y="188"/>
                </a:lnTo>
                <a:lnTo>
                  <a:pt x="392" y="206"/>
                </a:lnTo>
                <a:lnTo>
                  <a:pt x="392" y="217"/>
                </a:lnTo>
                <a:lnTo>
                  <a:pt x="392" y="204"/>
                </a:lnTo>
                <a:lnTo>
                  <a:pt x="393" y="174"/>
                </a:lnTo>
                <a:lnTo>
                  <a:pt x="393" y="209"/>
                </a:lnTo>
                <a:lnTo>
                  <a:pt x="393" y="251"/>
                </a:lnTo>
                <a:lnTo>
                  <a:pt x="394" y="258"/>
                </a:lnTo>
                <a:lnTo>
                  <a:pt x="394" y="231"/>
                </a:lnTo>
                <a:lnTo>
                  <a:pt x="394" y="226"/>
                </a:lnTo>
                <a:lnTo>
                  <a:pt x="394" y="203"/>
                </a:lnTo>
                <a:lnTo>
                  <a:pt x="395" y="160"/>
                </a:lnTo>
                <a:lnTo>
                  <a:pt x="395" y="155"/>
                </a:lnTo>
                <a:lnTo>
                  <a:pt x="396" y="170"/>
                </a:lnTo>
                <a:lnTo>
                  <a:pt x="396" y="202"/>
                </a:lnTo>
                <a:lnTo>
                  <a:pt x="396" y="207"/>
                </a:lnTo>
                <a:lnTo>
                  <a:pt x="396" y="170"/>
                </a:lnTo>
                <a:lnTo>
                  <a:pt x="397" y="154"/>
                </a:lnTo>
                <a:lnTo>
                  <a:pt x="397" y="142"/>
                </a:lnTo>
                <a:lnTo>
                  <a:pt x="397" y="148"/>
                </a:lnTo>
                <a:lnTo>
                  <a:pt x="397" y="147"/>
                </a:lnTo>
                <a:lnTo>
                  <a:pt x="398" y="144"/>
                </a:lnTo>
                <a:lnTo>
                  <a:pt x="398" y="144"/>
                </a:lnTo>
                <a:lnTo>
                  <a:pt x="399" y="141"/>
                </a:lnTo>
                <a:lnTo>
                  <a:pt x="399" y="149"/>
                </a:lnTo>
                <a:lnTo>
                  <a:pt x="399" y="154"/>
                </a:lnTo>
                <a:lnTo>
                  <a:pt x="399" y="150"/>
                </a:lnTo>
                <a:lnTo>
                  <a:pt x="400" y="173"/>
                </a:lnTo>
                <a:lnTo>
                  <a:pt x="400" y="200"/>
                </a:lnTo>
                <a:lnTo>
                  <a:pt x="400" y="129"/>
                </a:lnTo>
                <a:lnTo>
                  <a:pt x="401" y="150"/>
                </a:lnTo>
                <a:lnTo>
                  <a:pt x="401" y="198"/>
                </a:lnTo>
                <a:lnTo>
                  <a:pt x="401" y="215"/>
                </a:lnTo>
                <a:lnTo>
                  <a:pt x="401" y="268"/>
                </a:lnTo>
                <a:lnTo>
                  <a:pt x="402" y="244"/>
                </a:lnTo>
                <a:lnTo>
                  <a:pt x="402" y="180"/>
                </a:lnTo>
                <a:lnTo>
                  <a:pt x="403" y="158"/>
                </a:lnTo>
                <a:lnTo>
                  <a:pt x="403" y="165"/>
                </a:lnTo>
                <a:lnTo>
                  <a:pt x="403" y="155"/>
                </a:lnTo>
                <a:lnTo>
                  <a:pt x="403" y="148"/>
                </a:lnTo>
                <a:lnTo>
                  <a:pt x="404" y="158"/>
                </a:lnTo>
                <a:lnTo>
                  <a:pt x="404" y="172"/>
                </a:lnTo>
                <a:lnTo>
                  <a:pt x="404" y="184"/>
                </a:lnTo>
                <a:lnTo>
                  <a:pt x="405" y="154"/>
                </a:lnTo>
                <a:lnTo>
                  <a:pt x="405" y="163"/>
                </a:lnTo>
                <a:lnTo>
                  <a:pt x="405" y="162"/>
                </a:lnTo>
                <a:lnTo>
                  <a:pt x="405" y="147"/>
                </a:lnTo>
                <a:lnTo>
                  <a:pt x="406" y="144"/>
                </a:lnTo>
                <a:lnTo>
                  <a:pt x="406" y="151"/>
                </a:lnTo>
                <a:lnTo>
                  <a:pt x="407" y="176"/>
                </a:lnTo>
                <a:lnTo>
                  <a:pt x="407" y="195"/>
                </a:lnTo>
                <a:lnTo>
                  <a:pt x="407" y="226"/>
                </a:lnTo>
                <a:lnTo>
                  <a:pt x="407" y="323"/>
                </a:lnTo>
                <a:lnTo>
                  <a:pt x="408" y="435"/>
                </a:lnTo>
                <a:lnTo>
                  <a:pt x="408" y="425"/>
                </a:lnTo>
                <a:lnTo>
                  <a:pt x="408" y="343"/>
                </a:lnTo>
                <a:lnTo>
                  <a:pt x="408" y="358"/>
                </a:lnTo>
                <a:lnTo>
                  <a:pt x="409" y="359"/>
                </a:lnTo>
                <a:lnTo>
                  <a:pt x="409" y="348"/>
                </a:lnTo>
                <a:lnTo>
                  <a:pt x="410" y="320"/>
                </a:lnTo>
                <a:lnTo>
                  <a:pt x="410" y="345"/>
                </a:lnTo>
                <a:lnTo>
                  <a:pt x="410" y="348"/>
                </a:lnTo>
                <a:lnTo>
                  <a:pt x="410" y="324"/>
                </a:lnTo>
                <a:lnTo>
                  <a:pt x="411" y="349"/>
                </a:lnTo>
                <a:lnTo>
                  <a:pt x="411" y="338"/>
                </a:lnTo>
                <a:lnTo>
                  <a:pt x="411" y="325"/>
                </a:lnTo>
                <a:lnTo>
                  <a:pt x="412" y="327"/>
                </a:lnTo>
                <a:lnTo>
                  <a:pt x="412" y="315"/>
                </a:lnTo>
                <a:lnTo>
                  <a:pt x="412" y="329"/>
                </a:lnTo>
                <a:lnTo>
                  <a:pt x="412" y="326"/>
                </a:lnTo>
                <a:lnTo>
                  <a:pt x="413" y="331"/>
                </a:lnTo>
                <a:lnTo>
                  <a:pt x="413" y="327"/>
                </a:lnTo>
                <a:lnTo>
                  <a:pt x="414" y="327"/>
                </a:lnTo>
                <a:lnTo>
                  <a:pt x="414" y="323"/>
                </a:lnTo>
                <a:lnTo>
                  <a:pt x="414" y="322"/>
                </a:lnTo>
                <a:lnTo>
                  <a:pt x="414" y="303"/>
                </a:lnTo>
                <a:lnTo>
                  <a:pt x="415" y="312"/>
                </a:lnTo>
                <a:lnTo>
                  <a:pt x="415" y="308"/>
                </a:lnTo>
                <a:lnTo>
                  <a:pt x="415" y="287"/>
                </a:lnTo>
                <a:lnTo>
                  <a:pt x="416" y="276"/>
                </a:lnTo>
                <a:lnTo>
                  <a:pt x="416" y="240"/>
                </a:lnTo>
                <a:lnTo>
                  <a:pt x="416" y="225"/>
                </a:lnTo>
                <a:lnTo>
                  <a:pt x="416" y="190"/>
                </a:lnTo>
                <a:lnTo>
                  <a:pt x="417" y="228"/>
                </a:lnTo>
                <a:lnTo>
                  <a:pt x="417" y="222"/>
                </a:lnTo>
                <a:lnTo>
                  <a:pt x="418" y="223"/>
                </a:lnTo>
                <a:lnTo>
                  <a:pt x="418" y="206"/>
                </a:lnTo>
                <a:lnTo>
                  <a:pt x="418" y="194"/>
                </a:lnTo>
                <a:lnTo>
                  <a:pt x="418" y="152"/>
                </a:lnTo>
                <a:lnTo>
                  <a:pt x="419" y="168"/>
                </a:lnTo>
                <a:lnTo>
                  <a:pt x="419" y="178"/>
                </a:lnTo>
                <a:lnTo>
                  <a:pt x="419" y="184"/>
                </a:lnTo>
                <a:lnTo>
                  <a:pt x="420" y="188"/>
                </a:lnTo>
                <a:lnTo>
                  <a:pt x="420" y="188"/>
                </a:lnTo>
                <a:lnTo>
                  <a:pt x="420" y="182"/>
                </a:lnTo>
                <a:lnTo>
                  <a:pt x="421" y="188"/>
                </a:lnTo>
                <a:lnTo>
                  <a:pt x="421" y="177"/>
                </a:lnTo>
                <a:lnTo>
                  <a:pt x="421" y="176"/>
                </a:lnTo>
                <a:lnTo>
                  <a:pt x="422" y="200"/>
                </a:lnTo>
                <a:lnTo>
                  <a:pt x="422" y="180"/>
                </a:lnTo>
                <a:lnTo>
                  <a:pt x="422" y="191"/>
                </a:lnTo>
                <a:lnTo>
                  <a:pt x="422" y="176"/>
                </a:lnTo>
                <a:lnTo>
                  <a:pt x="423" y="171"/>
                </a:lnTo>
                <a:lnTo>
                  <a:pt x="423" y="192"/>
                </a:lnTo>
                <a:lnTo>
                  <a:pt x="423" y="241"/>
                </a:lnTo>
                <a:lnTo>
                  <a:pt x="423" y="221"/>
                </a:lnTo>
                <a:lnTo>
                  <a:pt x="424" y="221"/>
                </a:lnTo>
                <a:lnTo>
                  <a:pt x="424" y="219"/>
                </a:lnTo>
                <a:lnTo>
                  <a:pt x="425" y="222"/>
                </a:lnTo>
                <a:lnTo>
                  <a:pt x="425" y="221"/>
                </a:lnTo>
                <a:lnTo>
                  <a:pt x="425" y="243"/>
                </a:lnTo>
                <a:lnTo>
                  <a:pt x="425" y="234"/>
                </a:lnTo>
                <a:lnTo>
                  <a:pt x="426" y="255"/>
                </a:lnTo>
                <a:lnTo>
                  <a:pt x="426" y="252"/>
                </a:lnTo>
                <a:lnTo>
                  <a:pt x="426" y="267"/>
                </a:lnTo>
                <a:lnTo>
                  <a:pt x="427" y="278"/>
                </a:lnTo>
                <a:lnTo>
                  <a:pt x="427" y="287"/>
                </a:lnTo>
                <a:lnTo>
                  <a:pt x="427" y="303"/>
                </a:lnTo>
                <a:lnTo>
                  <a:pt x="427" y="294"/>
                </a:lnTo>
                <a:lnTo>
                  <a:pt x="428" y="315"/>
                </a:lnTo>
                <a:lnTo>
                  <a:pt x="428" y="311"/>
                </a:lnTo>
                <a:lnTo>
                  <a:pt x="429" y="288"/>
                </a:lnTo>
                <a:lnTo>
                  <a:pt x="429" y="282"/>
                </a:lnTo>
                <a:lnTo>
                  <a:pt x="429" y="288"/>
                </a:lnTo>
                <a:lnTo>
                  <a:pt x="429" y="251"/>
                </a:lnTo>
                <a:lnTo>
                  <a:pt x="430" y="256"/>
                </a:lnTo>
                <a:lnTo>
                  <a:pt x="430" y="231"/>
                </a:lnTo>
                <a:lnTo>
                  <a:pt x="430" y="217"/>
                </a:lnTo>
                <a:lnTo>
                  <a:pt x="431" y="214"/>
                </a:lnTo>
                <a:lnTo>
                  <a:pt x="431" y="202"/>
                </a:lnTo>
                <a:lnTo>
                  <a:pt x="431" y="219"/>
                </a:lnTo>
                <a:lnTo>
                  <a:pt x="432" y="264"/>
                </a:lnTo>
                <a:lnTo>
                  <a:pt x="432" y="231"/>
                </a:lnTo>
                <a:lnTo>
                  <a:pt x="432" y="224"/>
                </a:lnTo>
                <a:lnTo>
                  <a:pt x="433" y="208"/>
                </a:lnTo>
                <a:lnTo>
                  <a:pt x="433" y="216"/>
                </a:lnTo>
                <a:lnTo>
                  <a:pt x="433" y="237"/>
                </a:lnTo>
                <a:lnTo>
                  <a:pt x="433" y="231"/>
                </a:lnTo>
                <a:lnTo>
                  <a:pt x="434" y="210"/>
                </a:lnTo>
                <a:lnTo>
                  <a:pt x="434" y="179"/>
                </a:lnTo>
                <a:lnTo>
                  <a:pt x="434" y="173"/>
                </a:lnTo>
                <a:lnTo>
                  <a:pt x="435" y="160"/>
                </a:lnTo>
                <a:lnTo>
                  <a:pt x="435" y="160"/>
                </a:lnTo>
                <a:lnTo>
                  <a:pt x="435" y="178"/>
                </a:lnTo>
                <a:lnTo>
                  <a:pt x="436" y="181"/>
                </a:lnTo>
                <a:lnTo>
                  <a:pt x="436" y="185"/>
                </a:lnTo>
                <a:lnTo>
                  <a:pt x="436" y="241"/>
                </a:lnTo>
                <a:lnTo>
                  <a:pt x="437" y="191"/>
                </a:lnTo>
                <a:lnTo>
                  <a:pt x="437" y="180"/>
                </a:lnTo>
                <a:lnTo>
                  <a:pt x="437" y="163"/>
                </a:lnTo>
                <a:lnTo>
                  <a:pt x="437" y="145"/>
                </a:lnTo>
                <a:lnTo>
                  <a:pt x="438" y="152"/>
                </a:lnTo>
                <a:lnTo>
                  <a:pt x="438" y="150"/>
                </a:lnTo>
                <a:lnTo>
                  <a:pt x="439" y="160"/>
                </a:lnTo>
                <a:lnTo>
                  <a:pt x="439" y="140"/>
                </a:lnTo>
                <a:lnTo>
                  <a:pt x="439" y="135"/>
                </a:lnTo>
                <a:lnTo>
                  <a:pt x="439" y="153"/>
                </a:lnTo>
                <a:lnTo>
                  <a:pt x="440" y="240"/>
                </a:lnTo>
                <a:lnTo>
                  <a:pt x="440" y="297"/>
                </a:lnTo>
                <a:lnTo>
                  <a:pt x="440" y="341"/>
                </a:lnTo>
                <a:lnTo>
                  <a:pt x="440" y="333"/>
                </a:lnTo>
                <a:lnTo>
                  <a:pt x="441" y="339"/>
                </a:lnTo>
                <a:lnTo>
                  <a:pt x="441" y="337"/>
                </a:lnTo>
                <a:lnTo>
                  <a:pt x="441" y="328"/>
                </a:lnTo>
                <a:lnTo>
                  <a:pt x="442" y="357"/>
                </a:lnTo>
                <a:lnTo>
                  <a:pt x="442" y="339"/>
                </a:lnTo>
                <a:lnTo>
                  <a:pt x="442" y="343"/>
                </a:lnTo>
                <a:lnTo>
                  <a:pt x="443" y="344"/>
                </a:lnTo>
                <a:lnTo>
                  <a:pt x="443" y="350"/>
                </a:lnTo>
                <a:lnTo>
                  <a:pt x="443" y="365"/>
                </a:lnTo>
                <a:lnTo>
                  <a:pt x="444" y="338"/>
                </a:lnTo>
                <a:lnTo>
                  <a:pt x="444" y="331"/>
                </a:lnTo>
                <a:lnTo>
                  <a:pt x="444" y="317"/>
                </a:lnTo>
                <a:lnTo>
                  <a:pt x="444" y="339"/>
                </a:lnTo>
                <a:lnTo>
                  <a:pt x="445" y="336"/>
                </a:lnTo>
                <a:lnTo>
                  <a:pt x="445" y="299"/>
                </a:lnTo>
                <a:lnTo>
                  <a:pt x="445" y="310"/>
                </a:lnTo>
                <a:lnTo>
                  <a:pt x="446" y="293"/>
                </a:lnTo>
                <a:lnTo>
                  <a:pt x="446" y="287"/>
                </a:lnTo>
                <a:lnTo>
                  <a:pt x="446" y="264"/>
                </a:lnTo>
                <a:lnTo>
                  <a:pt x="447" y="251"/>
                </a:lnTo>
                <a:lnTo>
                  <a:pt x="447" y="232"/>
                </a:lnTo>
                <a:lnTo>
                  <a:pt x="447" y="235"/>
                </a:lnTo>
                <a:lnTo>
                  <a:pt x="448" y="277"/>
                </a:lnTo>
                <a:lnTo>
                  <a:pt x="448" y="248"/>
                </a:lnTo>
                <a:lnTo>
                  <a:pt x="448" y="210"/>
                </a:lnTo>
                <a:lnTo>
                  <a:pt x="448" y="205"/>
                </a:lnTo>
                <a:lnTo>
                  <a:pt x="449" y="218"/>
                </a:lnTo>
                <a:lnTo>
                  <a:pt x="449" y="213"/>
                </a:lnTo>
                <a:lnTo>
                  <a:pt x="450" y="205"/>
                </a:lnTo>
                <a:lnTo>
                  <a:pt x="450" y="224"/>
                </a:lnTo>
                <a:lnTo>
                  <a:pt x="450" y="205"/>
                </a:lnTo>
                <a:lnTo>
                  <a:pt x="450" y="185"/>
                </a:lnTo>
                <a:lnTo>
                  <a:pt x="451" y="192"/>
                </a:lnTo>
                <a:lnTo>
                  <a:pt x="451" y="235"/>
                </a:lnTo>
                <a:lnTo>
                  <a:pt x="451" y="253"/>
                </a:lnTo>
                <a:lnTo>
                  <a:pt x="451" y="246"/>
                </a:lnTo>
                <a:lnTo>
                  <a:pt x="452" y="217"/>
                </a:lnTo>
                <a:lnTo>
                  <a:pt x="452" y="170"/>
                </a:lnTo>
                <a:lnTo>
                  <a:pt x="452" y="150"/>
                </a:lnTo>
                <a:lnTo>
                  <a:pt x="453" y="140"/>
                </a:lnTo>
                <a:lnTo>
                  <a:pt x="453" y="155"/>
                </a:lnTo>
                <a:lnTo>
                  <a:pt x="454" y="162"/>
                </a:lnTo>
                <a:lnTo>
                  <a:pt x="454" y="160"/>
                </a:lnTo>
                <a:lnTo>
                  <a:pt x="454" y="157"/>
                </a:lnTo>
                <a:lnTo>
                  <a:pt x="454" y="190"/>
                </a:lnTo>
                <a:lnTo>
                  <a:pt x="455" y="176"/>
                </a:lnTo>
                <a:lnTo>
                  <a:pt x="455" y="186"/>
                </a:lnTo>
                <a:lnTo>
                  <a:pt x="455" y="241"/>
                </a:lnTo>
                <a:lnTo>
                  <a:pt x="455" y="227"/>
                </a:lnTo>
                <a:lnTo>
                  <a:pt x="456" y="194"/>
                </a:lnTo>
                <a:lnTo>
                  <a:pt x="456" y="258"/>
                </a:lnTo>
                <a:lnTo>
                  <a:pt x="456" y="287"/>
                </a:lnTo>
                <a:lnTo>
                  <a:pt x="457" y="301"/>
                </a:lnTo>
                <a:lnTo>
                  <a:pt x="457" y="301"/>
                </a:lnTo>
                <a:lnTo>
                  <a:pt x="457" y="318"/>
                </a:lnTo>
                <a:lnTo>
                  <a:pt x="458" y="309"/>
                </a:lnTo>
                <a:lnTo>
                  <a:pt x="458" y="298"/>
                </a:lnTo>
                <a:lnTo>
                  <a:pt x="458" y="313"/>
                </a:lnTo>
                <a:lnTo>
                  <a:pt x="459" y="312"/>
                </a:lnTo>
                <a:lnTo>
                  <a:pt x="459" y="310"/>
                </a:lnTo>
                <a:lnTo>
                  <a:pt x="459" y="299"/>
                </a:lnTo>
                <a:lnTo>
                  <a:pt x="459" y="307"/>
                </a:lnTo>
                <a:lnTo>
                  <a:pt x="460" y="311"/>
                </a:lnTo>
                <a:lnTo>
                  <a:pt x="460" y="304"/>
                </a:lnTo>
                <a:lnTo>
                  <a:pt x="461" y="308"/>
                </a:lnTo>
                <a:lnTo>
                  <a:pt x="461" y="297"/>
                </a:lnTo>
                <a:lnTo>
                  <a:pt x="461" y="287"/>
                </a:lnTo>
                <a:lnTo>
                  <a:pt x="461" y="295"/>
                </a:lnTo>
                <a:lnTo>
                  <a:pt x="462" y="274"/>
                </a:lnTo>
                <a:lnTo>
                  <a:pt x="462" y="224"/>
                </a:lnTo>
                <a:lnTo>
                  <a:pt x="462" y="192"/>
                </a:lnTo>
                <a:lnTo>
                  <a:pt x="463" y="177"/>
                </a:lnTo>
                <a:lnTo>
                  <a:pt x="463" y="205"/>
                </a:lnTo>
                <a:lnTo>
                  <a:pt x="463" y="212"/>
                </a:lnTo>
                <a:lnTo>
                  <a:pt x="463" y="169"/>
                </a:lnTo>
                <a:lnTo>
                  <a:pt x="464" y="179"/>
                </a:lnTo>
                <a:lnTo>
                  <a:pt x="464" y="229"/>
                </a:lnTo>
                <a:lnTo>
                  <a:pt x="465" y="238"/>
                </a:lnTo>
                <a:lnTo>
                  <a:pt x="465" y="290"/>
                </a:lnTo>
                <a:lnTo>
                  <a:pt x="465" y="299"/>
                </a:lnTo>
                <a:lnTo>
                  <a:pt x="465" y="285"/>
                </a:lnTo>
                <a:lnTo>
                  <a:pt x="466" y="278"/>
                </a:lnTo>
                <a:lnTo>
                  <a:pt x="466" y="290"/>
                </a:lnTo>
                <a:lnTo>
                  <a:pt x="466" y="289"/>
                </a:lnTo>
                <a:lnTo>
                  <a:pt x="466" y="303"/>
                </a:lnTo>
                <a:lnTo>
                  <a:pt x="467" y="321"/>
                </a:lnTo>
                <a:lnTo>
                  <a:pt x="467" y="326"/>
                </a:lnTo>
                <a:lnTo>
                  <a:pt x="467" y="313"/>
                </a:lnTo>
                <a:lnTo>
                  <a:pt x="468" y="318"/>
                </a:lnTo>
                <a:lnTo>
                  <a:pt x="468" y="271"/>
                </a:lnTo>
                <a:lnTo>
                  <a:pt x="468" y="239"/>
                </a:lnTo>
                <a:lnTo>
                  <a:pt x="469" y="218"/>
                </a:lnTo>
                <a:lnTo>
                  <a:pt x="469" y="217"/>
                </a:lnTo>
                <a:lnTo>
                  <a:pt x="469" y="195"/>
                </a:lnTo>
                <a:lnTo>
                  <a:pt x="470" y="182"/>
                </a:lnTo>
                <a:lnTo>
                  <a:pt x="470" y="191"/>
                </a:lnTo>
                <a:lnTo>
                  <a:pt x="470" y="205"/>
                </a:lnTo>
                <a:lnTo>
                  <a:pt x="470" y="320"/>
                </a:lnTo>
                <a:lnTo>
                  <a:pt x="471" y="409"/>
                </a:lnTo>
                <a:lnTo>
                  <a:pt x="471" y="441"/>
                </a:lnTo>
                <a:lnTo>
                  <a:pt x="472" y="362"/>
                </a:lnTo>
                <a:lnTo>
                  <a:pt x="472" y="336"/>
                </a:lnTo>
                <a:lnTo>
                  <a:pt x="472" y="339"/>
                </a:lnTo>
                <a:lnTo>
                  <a:pt x="472" y="344"/>
                </a:lnTo>
                <a:lnTo>
                  <a:pt x="473" y="313"/>
                </a:lnTo>
                <a:lnTo>
                  <a:pt x="473" y="339"/>
                </a:lnTo>
                <a:lnTo>
                  <a:pt x="473" y="344"/>
                </a:lnTo>
                <a:lnTo>
                  <a:pt x="474" y="355"/>
                </a:lnTo>
                <a:lnTo>
                  <a:pt x="474" y="362"/>
                </a:lnTo>
                <a:lnTo>
                  <a:pt x="474" y="350"/>
                </a:lnTo>
                <a:lnTo>
                  <a:pt x="474" y="317"/>
                </a:lnTo>
                <a:lnTo>
                  <a:pt x="475" y="320"/>
                </a:lnTo>
                <a:lnTo>
                  <a:pt x="475" y="318"/>
                </a:lnTo>
                <a:lnTo>
                  <a:pt x="476" y="328"/>
                </a:lnTo>
                <a:lnTo>
                  <a:pt x="476" y="316"/>
                </a:lnTo>
                <a:lnTo>
                  <a:pt x="476" y="336"/>
                </a:lnTo>
                <a:lnTo>
                  <a:pt x="476" y="334"/>
                </a:lnTo>
                <a:lnTo>
                  <a:pt x="477" y="329"/>
                </a:lnTo>
                <a:lnTo>
                  <a:pt x="477" y="331"/>
                </a:lnTo>
                <a:lnTo>
                  <a:pt x="477" y="319"/>
                </a:lnTo>
                <a:lnTo>
                  <a:pt x="478" y="283"/>
                </a:lnTo>
                <a:lnTo>
                  <a:pt x="478" y="298"/>
                </a:lnTo>
                <a:lnTo>
                  <a:pt x="478" y="270"/>
                </a:lnTo>
                <a:lnTo>
                  <a:pt x="478" y="289"/>
                </a:lnTo>
                <a:lnTo>
                  <a:pt x="479" y="286"/>
                </a:lnTo>
                <a:lnTo>
                  <a:pt x="479" y="271"/>
                </a:lnTo>
                <a:lnTo>
                  <a:pt x="480" y="137"/>
                </a:lnTo>
                <a:lnTo>
                  <a:pt x="480" y="164"/>
                </a:lnTo>
                <a:lnTo>
                  <a:pt x="480" y="219"/>
                </a:lnTo>
                <a:lnTo>
                  <a:pt x="480" y="204"/>
                </a:lnTo>
                <a:lnTo>
                  <a:pt x="481" y="222"/>
                </a:lnTo>
                <a:lnTo>
                  <a:pt x="481" y="241"/>
                </a:lnTo>
                <a:lnTo>
                  <a:pt x="481" y="235"/>
                </a:lnTo>
                <a:lnTo>
                  <a:pt x="481" y="200"/>
                </a:lnTo>
                <a:lnTo>
                  <a:pt x="482" y="169"/>
                </a:lnTo>
                <a:lnTo>
                  <a:pt x="482" y="160"/>
                </a:lnTo>
                <a:lnTo>
                  <a:pt x="483" y="150"/>
                </a:lnTo>
                <a:lnTo>
                  <a:pt x="483" y="159"/>
                </a:lnTo>
                <a:lnTo>
                  <a:pt x="483" y="166"/>
                </a:lnTo>
                <a:lnTo>
                  <a:pt x="483" y="163"/>
                </a:lnTo>
                <a:lnTo>
                  <a:pt x="484" y="163"/>
                </a:lnTo>
                <a:lnTo>
                  <a:pt x="484" y="168"/>
                </a:lnTo>
                <a:lnTo>
                  <a:pt x="484" y="152"/>
                </a:lnTo>
                <a:lnTo>
                  <a:pt x="485" y="161"/>
                </a:lnTo>
                <a:lnTo>
                  <a:pt x="485" y="181"/>
                </a:lnTo>
                <a:lnTo>
                  <a:pt x="485" y="180"/>
                </a:lnTo>
                <a:lnTo>
                  <a:pt x="485" y="192"/>
                </a:lnTo>
                <a:lnTo>
                  <a:pt x="486" y="186"/>
                </a:lnTo>
                <a:lnTo>
                  <a:pt x="486" y="215"/>
                </a:lnTo>
                <a:lnTo>
                  <a:pt x="487" y="196"/>
                </a:lnTo>
                <a:lnTo>
                  <a:pt x="487" y="209"/>
                </a:lnTo>
                <a:lnTo>
                  <a:pt x="487" y="223"/>
                </a:lnTo>
                <a:lnTo>
                  <a:pt x="487" y="201"/>
                </a:lnTo>
                <a:lnTo>
                  <a:pt x="488" y="208"/>
                </a:lnTo>
                <a:lnTo>
                  <a:pt x="488" y="222"/>
                </a:lnTo>
                <a:lnTo>
                  <a:pt x="488" y="235"/>
                </a:lnTo>
                <a:lnTo>
                  <a:pt x="489" y="227"/>
                </a:lnTo>
                <a:lnTo>
                  <a:pt x="489" y="200"/>
                </a:lnTo>
                <a:lnTo>
                  <a:pt x="489" y="191"/>
                </a:lnTo>
                <a:lnTo>
                  <a:pt x="489" y="185"/>
                </a:lnTo>
                <a:lnTo>
                  <a:pt x="490" y="193"/>
                </a:lnTo>
                <a:lnTo>
                  <a:pt x="490" y="164"/>
                </a:lnTo>
                <a:lnTo>
                  <a:pt x="491" y="171"/>
                </a:lnTo>
                <a:lnTo>
                  <a:pt x="491" y="163"/>
                </a:lnTo>
                <a:lnTo>
                  <a:pt x="491" y="172"/>
                </a:lnTo>
                <a:lnTo>
                  <a:pt x="491" y="169"/>
                </a:lnTo>
                <a:lnTo>
                  <a:pt x="492" y="160"/>
                </a:lnTo>
                <a:lnTo>
                  <a:pt x="492" y="138"/>
                </a:lnTo>
                <a:lnTo>
                  <a:pt x="492" y="148"/>
                </a:lnTo>
                <a:lnTo>
                  <a:pt x="492" y="143"/>
                </a:lnTo>
                <a:lnTo>
                  <a:pt x="493" y="166"/>
                </a:lnTo>
                <a:lnTo>
                  <a:pt x="493" y="160"/>
                </a:lnTo>
                <a:lnTo>
                  <a:pt x="494" y="157"/>
                </a:lnTo>
                <a:lnTo>
                  <a:pt x="494" y="147"/>
                </a:lnTo>
                <a:lnTo>
                  <a:pt x="494" y="148"/>
                </a:lnTo>
                <a:lnTo>
                  <a:pt x="495" y="137"/>
                </a:lnTo>
                <a:lnTo>
                  <a:pt x="495" y="151"/>
                </a:lnTo>
                <a:lnTo>
                  <a:pt x="495" y="174"/>
                </a:lnTo>
                <a:lnTo>
                  <a:pt x="495" y="171"/>
                </a:lnTo>
                <a:lnTo>
                  <a:pt x="496" y="176"/>
                </a:lnTo>
                <a:lnTo>
                  <a:pt x="496" y="210"/>
                </a:lnTo>
                <a:lnTo>
                  <a:pt x="496" y="214"/>
                </a:lnTo>
                <a:lnTo>
                  <a:pt x="496" y="184"/>
                </a:lnTo>
                <a:lnTo>
                  <a:pt x="497" y="177"/>
                </a:lnTo>
                <a:lnTo>
                  <a:pt x="497" y="128"/>
                </a:lnTo>
                <a:lnTo>
                  <a:pt x="498" y="111"/>
                </a:lnTo>
                <a:lnTo>
                  <a:pt x="498" y="128"/>
                </a:lnTo>
                <a:lnTo>
                  <a:pt x="498" y="126"/>
                </a:lnTo>
                <a:lnTo>
                  <a:pt x="498" y="145"/>
                </a:lnTo>
                <a:lnTo>
                  <a:pt x="499" y="165"/>
                </a:lnTo>
                <a:lnTo>
                  <a:pt x="499" y="174"/>
                </a:lnTo>
                <a:lnTo>
                  <a:pt x="499" y="194"/>
                </a:lnTo>
                <a:lnTo>
                  <a:pt x="500" y="177"/>
                </a:lnTo>
                <a:lnTo>
                  <a:pt x="500" y="164"/>
                </a:lnTo>
                <a:lnTo>
                  <a:pt x="500" y="139"/>
                </a:lnTo>
                <a:lnTo>
                  <a:pt x="500" y="121"/>
                </a:lnTo>
                <a:lnTo>
                  <a:pt x="501" y="119"/>
                </a:lnTo>
                <a:lnTo>
                  <a:pt x="501" y="120"/>
                </a:lnTo>
                <a:lnTo>
                  <a:pt x="502" y="124"/>
                </a:lnTo>
                <a:lnTo>
                  <a:pt x="502" y="135"/>
                </a:lnTo>
                <a:lnTo>
                  <a:pt x="502" y="133"/>
                </a:lnTo>
                <a:lnTo>
                  <a:pt x="502" y="135"/>
                </a:lnTo>
                <a:lnTo>
                  <a:pt x="503" y="193"/>
                </a:lnTo>
                <a:lnTo>
                  <a:pt x="503" y="275"/>
                </a:lnTo>
                <a:lnTo>
                  <a:pt x="503" y="311"/>
                </a:lnTo>
                <a:lnTo>
                  <a:pt x="504" y="326"/>
                </a:lnTo>
                <a:lnTo>
                  <a:pt x="504" y="344"/>
                </a:lnTo>
                <a:lnTo>
                  <a:pt x="504" y="310"/>
                </a:lnTo>
                <a:lnTo>
                  <a:pt x="505" y="335"/>
                </a:lnTo>
                <a:lnTo>
                  <a:pt x="505" y="330"/>
                </a:lnTo>
                <a:lnTo>
                  <a:pt x="505" y="322"/>
                </a:lnTo>
                <a:lnTo>
                  <a:pt x="506" y="318"/>
                </a:lnTo>
                <a:lnTo>
                  <a:pt x="506" y="325"/>
                </a:lnTo>
                <a:lnTo>
                  <a:pt x="506" y="342"/>
                </a:lnTo>
                <a:lnTo>
                  <a:pt x="506" y="327"/>
                </a:lnTo>
                <a:lnTo>
                  <a:pt x="507" y="317"/>
                </a:lnTo>
                <a:lnTo>
                  <a:pt x="507" y="298"/>
                </a:lnTo>
                <a:lnTo>
                  <a:pt x="507" y="300"/>
                </a:lnTo>
                <a:lnTo>
                  <a:pt x="507" y="303"/>
                </a:lnTo>
                <a:lnTo>
                  <a:pt x="508" y="284"/>
                </a:lnTo>
                <a:lnTo>
                  <a:pt x="508" y="262"/>
                </a:lnTo>
                <a:lnTo>
                  <a:pt x="509" y="278"/>
                </a:lnTo>
                <a:lnTo>
                  <a:pt x="509" y="249"/>
                </a:lnTo>
                <a:lnTo>
                  <a:pt x="509" y="245"/>
                </a:lnTo>
                <a:lnTo>
                  <a:pt x="509" y="250"/>
                </a:lnTo>
                <a:lnTo>
                  <a:pt x="510" y="236"/>
                </a:lnTo>
                <a:lnTo>
                  <a:pt x="510" y="231"/>
                </a:lnTo>
                <a:lnTo>
                  <a:pt x="510" y="205"/>
                </a:lnTo>
                <a:lnTo>
                  <a:pt x="511" y="227"/>
                </a:lnTo>
                <a:lnTo>
                  <a:pt x="511" y="233"/>
                </a:lnTo>
                <a:lnTo>
                  <a:pt x="511" y="178"/>
                </a:lnTo>
                <a:lnTo>
                  <a:pt x="512" y="213"/>
                </a:lnTo>
                <a:lnTo>
                  <a:pt x="512" y="208"/>
                </a:lnTo>
                <a:lnTo>
                  <a:pt x="512" y="207"/>
                </a:lnTo>
                <a:lnTo>
                  <a:pt x="513" y="200"/>
                </a:lnTo>
                <a:lnTo>
                  <a:pt x="513" y="217"/>
                </a:lnTo>
                <a:lnTo>
                  <a:pt x="513" y="200"/>
                </a:lnTo>
                <a:lnTo>
                  <a:pt x="513" y="204"/>
                </a:lnTo>
                <a:lnTo>
                  <a:pt x="514" y="201"/>
                </a:lnTo>
                <a:lnTo>
                  <a:pt x="514" y="205"/>
                </a:lnTo>
                <a:lnTo>
                  <a:pt x="514" y="228"/>
                </a:lnTo>
                <a:lnTo>
                  <a:pt x="515" y="227"/>
                </a:lnTo>
                <a:lnTo>
                  <a:pt x="515" y="208"/>
                </a:lnTo>
                <a:lnTo>
                  <a:pt x="515" y="151"/>
                </a:lnTo>
                <a:lnTo>
                  <a:pt x="516" y="125"/>
                </a:lnTo>
                <a:lnTo>
                  <a:pt x="516" y="113"/>
                </a:lnTo>
                <a:lnTo>
                  <a:pt x="516" y="125"/>
                </a:lnTo>
                <a:lnTo>
                  <a:pt x="517" y="128"/>
                </a:lnTo>
                <a:lnTo>
                  <a:pt x="517" y="142"/>
                </a:lnTo>
                <a:lnTo>
                  <a:pt x="517" y="137"/>
                </a:lnTo>
                <a:lnTo>
                  <a:pt x="517" y="160"/>
                </a:lnTo>
                <a:lnTo>
                  <a:pt x="518" y="163"/>
                </a:lnTo>
                <a:lnTo>
                  <a:pt x="518" y="165"/>
                </a:lnTo>
                <a:lnTo>
                  <a:pt x="518" y="200"/>
                </a:lnTo>
                <a:lnTo>
                  <a:pt x="519" y="220"/>
                </a:lnTo>
                <a:lnTo>
                  <a:pt x="519" y="169"/>
                </a:lnTo>
                <a:lnTo>
                  <a:pt x="519" y="185"/>
                </a:lnTo>
                <a:lnTo>
                  <a:pt x="520" y="216"/>
                </a:lnTo>
                <a:lnTo>
                  <a:pt x="520" y="241"/>
                </a:lnTo>
                <a:lnTo>
                  <a:pt x="520" y="239"/>
                </a:lnTo>
                <a:lnTo>
                  <a:pt x="521" y="210"/>
                </a:lnTo>
                <a:lnTo>
                  <a:pt x="521" y="190"/>
                </a:lnTo>
                <a:lnTo>
                  <a:pt x="521" y="174"/>
                </a:lnTo>
                <a:lnTo>
                  <a:pt x="521" y="148"/>
                </a:lnTo>
                <a:lnTo>
                  <a:pt x="522" y="151"/>
                </a:lnTo>
                <a:lnTo>
                  <a:pt x="522" y="189"/>
                </a:lnTo>
                <a:lnTo>
                  <a:pt x="523" y="202"/>
                </a:lnTo>
                <a:lnTo>
                  <a:pt x="523" y="184"/>
                </a:lnTo>
                <a:lnTo>
                  <a:pt x="523" y="172"/>
                </a:lnTo>
                <a:lnTo>
                  <a:pt x="523" y="160"/>
                </a:lnTo>
                <a:lnTo>
                  <a:pt x="524" y="137"/>
                </a:lnTo>
                <a:lnTo>
                  <a:pt x="524" y="133"/>
                </a:lnTo>
                <a:lnTo>
                  <a:pt x="524" y="129"/>
                </a:lnTo>
                <a:lnTo>
                  <a:pt x="524" y="131"/>
                </a:lnTo>
                <a:lnTo>
                  <a:pt x="525" y="121"/>
                </a:lnTo>
                <a:lnTo>
                  <a:pt x="525" y="133"/>
                </a:lnTo>
                <a:lnTo>
                  <a:pt x="525" y="142"/>
                </a:lnTo>
                <a:lnTo>
                  <a:pt x="526" y="154"/>
                </a:lnTo>
                <a:lnTo>
                  <a:pt x="526" y="167"/>
                </a:lnTo>
                <a:lnTo>
                  <a:pt x="526" y="218"/>
                </a:lnTo>
                <a:lnTo>
                  <a:pt x="527" y="189"/>
                </a:lnTo>
                <a:lnTo>
                  <a:pt x="527" y="122"/>
                </a:lnTo>
                <a:lnTo>
                  <a:pt x="527" y="159"/>
                </a:lnTo>
                <a:lnTo>
                  <a:pt x="528" y="191"/>
                </a:lnTo>
                <a:lnTo>
                  <a:pt x="528" y="251"/>
                </a:lnTo>
                <a:lnTo>
                  <a:pt x="528" y="266"/>
                </a:lnTo>
                <a:lnTo>
                  <a:pt x="528" y="204"/>
                </a:lnTo>
                <a:lnTo>
                  <a:pt x="529" y="157"/>
                </a:lnTo>
                <a:lnTo>
                  <a:pt x="529" y="139"/>
                </a:lnTo>
                <a:lnTo>
                  <a:pt x="529" y="158"/>
                </a:lnTo>
                <a:lnTo>
                  <a:pt x="530" y="137"/>
                </a:lnTo>
                <a:lnTo>
                  <a:pt x="530" y="141"/>
                </a:lnTo>
                <a:lnTo>
                  <a:pt x="530" y="170"/>
                </a:lnTo>
                <a:lnTo>
                  <a:pt x="531" y="164"/>
                </a:lnTo>
                <a:lnTo>
                  <a:pt x="531" y="171"/>
                </a:lnTo>
                <a:lnTo>
                  <a:pt x="531" y="155"/>
                </a:lnTo>
                <a:lnTo>
                  <a:pt x="532" y="172"/>
                </a:lnTo>
                <a:lnTo>
                  <a:pt x="532" y="144"/>
                </a:lnTo>
                <a:lnTo>
                  <a:pt x="532" y="131"/>
                </a:lnTo>
                <a:lnTo>
                  <a:pt x="532" y="136"/>
                </a:lnTo>
                <a:lnTo>
                  <a:pt x="533" y="137"/>
                </a:lnTo>
                <a:lnTo>
                  <a:pt x="533" y="168"/>
                </a:lnTo>
                <a:lnTo>
                  <a:pt x="534" y="152"/>
                </a:lnTo>
                <a:lnTo>
                  <a:pt x="534" y="276"/>
                </a:lnTo>
                <a:lnTo>
                  <a:pt x="534" y="379"/>
                </a:lnTo>
                <a:lnTo>
                  <a:pt x="534" y="460"/>
                </a:lnTo>
                <a:lnTo>
                  <a:pt x="535" y="403"/>
                </a:lnTo>
                <a:lnTo>
                  <a:pt x="535" y="333"/>
                </a:lnTo>
                <a:lnTo>
                  <a:pt x="535" y="355"/>
                </a:lnTo>
                <a:lnTo>
                  <a:pt x="536" y="351"/>
                </a:lnTo>
                <a:lnTo>
                  <a:pt x="536" y="316"/>
                </a:lnTo>
                <a:lnTo>
                  <a:pt x="536" y="324"/>
                </a:lnTo>
                <a:lnTo>
                  <a:pt x="536" y="341"/>
                </a:lnTo>
                <a:lnTo>
                  <a:pt x="537" y="345"/>
                </a:lnTo>
                <a:lnTo>
                  <a:pt x="537" y="345"/>
                </a:lnTo>
                <a:lnTo>
                  <a:pt x="538" y="359"/>
                </a:lnTo>
                <a:lnTo>
                  <a:pt x="538" y="336"/>
                </a:lnTo>
                <a:lnTo>
                  <a:pt x="538" y="336"/>
                </a:lnTo>
                <a:lnTo>
                  <a:pt x="538" y="309"/>
                </a:lnTo>
                <a:lnTo>
                  <a:pt x="539" y="320"/>
                </a:lnTo>
                <a:lnTo>
                  <a:pt x="539" y="325"/>
                </a:lnTo>
                <a:lnTo>
                  <a:pt x="539" y="325"/>
                </a:lnTo>
                <a:lnTo>
                  <a:pt x="539" y="332"/>
                </a:lnTo>
                <a:lnTo>
                  <a:pt x="540" y="322"/>
                </a:lnTo>
                <a:lnTo>
                  <a:pt x="540" y="334"/>
                </a:lnTo>
                <a:lnTo>
                  <a:pt x="540" y="322"/>
                </a:lnTo>
                <a:lnTo>
                  <a:pt x="541" y="303"/>
                </a:lnTo>
                <a:lnTo>
                  <a:pt x="541" y="301"/>
                </a:lnTo>
                <a:lnTo>
                  <a:pt x="541" y="299"/>
                </a:lnTo>
                <a:lnTo>
                  <a:pt x="542" y="282"/>
                </a:lnTo>
                <a:lnTo>
                  <a:pt x="542" y="297"/>
                </a:lnTo>
                <a:lnTo>
                  <a:pt x="542" y="307"/>
                </a:lnTo>
                <a:lnTo>
                  <a:pt x="543" y="243"/>
                </a:lnTo>
                <a:lnTo>
                  <a:pt x="543" y="223"/>
                </a:lnTo>
                <a:lnTo>
                  <a:pt x="543" y="220"/>
                </a:lnTo>
                <a:lnTo>
                  <a:pt x="543" y="226"/>
                </a:lnTo>
                <a:lnTo>
                  <a:pt x="544" y="241"/>
                </a:lnTo>
                <a:lnTo>
                  <a:pt x="544" y="214"/>
                </a:lnTo>
                <a:lnTo>
                  <a:pt x="545" y="199"/>
                </a:lnTo>
                <a:lnTo>
                  <a:pt x="545" y="174"/>
                </a:lnTo>
                <a:lnTo>
                  <a:pt x="545" y="167"/>
                </a:lnTo>
                <a:lnTo>
                  <a:pt x="545" y="164"/>
                </a:lnTo>
                <a:lnTo>
                  <a:pt x="546" y="177"/>
                </a:lnTo>
                <a:lnTo>
                  <a:pt x="546" y="180"/>
                </a:lnTo>
                <a:lnTo>
                  <a:pt x="546" y="181"/>
                </a:lnTo>
                <a:lnTo>
                  <a:pt x="547" y="195"/>
                </a:lnTo>
                <a:lnTo>
                  <a:pt x="547" y="197"/>
                </a:lnTo>
                <a:lnTo>
                  <a:pt x="547" y="199"/>
                </a:lnTo>
                <a:lnTo>
                  <a:pt x="547" y="187"/>
                </a:lnTo>
                <a:lnTo>
                  <a:pt x="548" y="169"/>
                </a:lnTo>
                <a:lnTo>
                  <a:pt x="548" y="192"/>
                </a:lnTo>
                <a:lnTo>
                  <a:pt x="549" y="176"/>
                </a:lnTo>
                <a:lnTo>
                  <a:pt x="549" y="181"/>
                </a:lnTo>
                <a:lnTo>
                  <a:pt x="549" y="181"/>
                </a:lnTo>
                <a:lnTo>
                  <a:pt x="549" y="168"/>
                </a:lnTo>
                <a:lnTo>
                  <a:pt x="550" y="235"/>
                </a:lnTo>
                <a:lnTo>
                  <a:pt x="550" y="283"/>
                </a:lnTo>
                <a:lnTo>
                  <a:pt x="550" y="373"/>
                </a:lnTo>
                <a:lnTo>
                  <a:pt x="550" y="297"/>
                </a:lnTo>
                <a:lnTo>
                  <a:pt x="551" y="280"/>
                </a:lnTo>
                <a:lnTo>
                  <a:pt x="551" y="268"/>
                </a:lnTo>
                <a:lnTo>
                  <a:pt x="551" y="286"/>
                </a:lnTo>
                <a:lnTo>
                  <a:pt x="552" y="328"/>
                </a:lnTo>
                <a:lnTo>
                  <a:pt x="552" y="329"/>
                </a:lnTo>
                <a:lnTo>
                  <a:pt x="552" y="326"/>
                </a:lnTo>
                <a:lnTo>
                  <a:pt x="553" y="320"/>
                </a:lnTo>
                <a:lnTo>
                  <a:pt x="553" y="311"/>
                </a:lnTo>
                <a:lnTo>
                  <a:pt x="553" y="311"/>
                </a:lnTo>
                <a:lnTo>
                  <a:pt x="554" y="323"/>
                </a:lnTo>
                <a:lnTo>
                  <a:pt x="554" y="342"/>
                </a:lnTo>
                <a:lnTo>
                  <a:pt x="554" y="326"/>
                </a:lnTo>
                <a:lnTo>
                  <a:pt x="554" y="311"/>
                </a:lnTo>
                <a:lnTo>
                  <a:pt x="555" y="298"/>
                </a:lnTo>
                <a:lnTo>
                  <a:pt x="555" y="289"/>
                </a:lnTo>
                <a:lnTo>
                  <a:pt x="556" y="272"/>
                </a:lnTo>
                <a:lnTo>
                  <a:pt x="556" y="254"/>
                </a:lnTo>
                <a:lnTo>
                  <a:pt x="556" y="228"/>
                </a:lnTo>
                <a:lnTo>
                  <a:pt x="556" y="229"/>
                </a:lnTo>
                <a:lnTo>
                  <a:pt x="557" y="219"/>
                </a:lnTo>
                <a:lnTo>
                  <a:pt x="557" y="214"/>
                </a:lnTo>
                <a:lnTo>
                  <a:pt x="557" y="201"/>
                </a:lnTo>
                <a:lnTo>
                  <a:pt x="558" y="196"/>
                </a:lnTo>
                <a:lnTo>
                  <a:pt x="558" y="238"/>
                </a:lnTo>
                <a:lnTo>
                  <a:pt x="558" y="241"/>
                </a:lnTo>
                <a:lnTo>
                  <a:pt x="558" y="194"/>
                </a:lnTo>
                <a:lnTo>
                  <a:pt x="559" y="219"/>
                </a:lnTo>
                <a:lnTo>
                  <a:pt x="559" y="210"/>
                </a:lnTo>
                <a:lnTo>
                  <a:pt x="560" y="221"/>
                </a:lnTo>
                <a:lnTo>
                  <a:pt x="560" y="223"/>
                </a:lnTo>
                <a:lnTo>
                  <a:pt x="560" y="224"/>
                </a:lnTo>
                <a:lnTo>
                  <a:pt x="560" y="208"/>
                </a:lnTo>
                <a:lnTo>
                  <a:pt x="561" y="200"/>
                </a:lnTo>
                <a:lnTo>
                  <a:pt x="561" y="165"/>
                </a:lnTo>
                <a:lnTo>
                  <a:pt x="561" y="194"/>
                </a:lnTo>
                <a:lnTo>
                  <a:pt x="562" y="194"/>
                </a:lnTo>
                <a:lnTo>
                  <a:pt x="562" y="188"/>
                </a:lnTo>
                <a:lnTo>
                  <a:pt x="562" y="220"/>
                </a:lnTo>
                <a:lnTo>
                  <a:pt x="562" y="222"/>
                </a:lnTo>
                <a:lnTo>
                  <a:pt x="563" y="231"/>
                </a:lnTo>
                <a:lnTo>
                  <a:pt x="563" y="194"/>
                </a:lnTo>
                <a:lnTo>
                  <a:pt x="564" y="193"/>
                </a:lnTo>
                <a:lnTo>
                  <a:pt x="564" y="168"/>
                </a:lnTo>
                <a:lnTo>
                  <a:pt x="564" y="168"/>
                </a:lnTo>
                <a:lnTo>
                  <a:pt x="564" y="151"/>
                </a:lnTo>
                <a:lnTo>
                  <a:pt x="565" y="172"/>
                </a:lnTo>
                <a:lnTo>
                  <a:pt x="565" y="267"/>
                </a:lnTo>
                <a:lnTo>
                  <a:pt x="565" y="288"/>
                </a:lnTo>
                <a:lnTo>
                  <a:pt x="565" y="299"/>
                </a:lnTo>
                <a:lnTo>
                  <a:pt x="566" y="363"/>
                </a:lnTo>
                <a:lnTo>
                  <a:pt x="566" y="353"/>
                </a:lnTo>
                <a:lnTo>
                  <a:pt x="567" y="332"/>
                </a:lnTo>
                <a:lnTo>
                  <a:pt x="567" y="350"/>
                </a:lnTo>
                <a:lnTo>
                  <a:pt x="567" y="355"/>
                </a:lnTo>
                <a:lnTo>
                  <a:pt x="567" y="337"/>
                </a:lnTo>
                <a:lnTo>
                  <a:pt x="568" y="332"/>
                </a:lnTo>
                <a:lnTo>
                  <a:pt x="568" y="334"/>
                </a:lnTo>
                <a:lnTo>
                  <a:pt x="568" y="344"/>
                </a:lnTo>
                <a:lnTo>
                  <a:pt x="569" y="326"/>
                </a:lnTo>
                <a:lnTo>
                  <a:pt x="569" y="327"/>
                </a:lnTo>
                <a:lnTo>
                  <a:pt x="569" y="337"/>
                </a:lnTo>
                <a:lnTo>
                  <a:pt x="569" y="340"/>
                </a:lnTo>
                <a:lnTo>
                  <a:pt x="570" y="345"/>
                </a:lnTo>
                <a:lnTo>
                  <a:pt x="570" y="334"/>
                </a:lnTo>
                <a:lnTo>
                  <a:pt x="571" y="335"/>
                </a:lnTo>
                <a:lnTo>
                  <a:pt x="571" y="332"/>
                </a:lnTo>
                <a:lnTo>
                  <a:pt x="571" y="318"/>
                </a:lnTo>
                <a:lnTo>
                  <a:pt x="571" y="306"/>
                </a:lnTo>
                <a:lnTo>
                  <a:pt x="572" y="274"/>
                </a:lnTo>
                <a:lnTo>
                  <a:pt x="572" y="272"/>
                </a:lnTo>
                <a:lnTo>
                  <a:pt x="572" y="260"/>
                </a:lnTo>
                <a:lnTo>
                  <a:pt x="573" y="261"/>
                </a:lnTo>
                <a:lnTo>
                  <a:pt x="573" y="266"/>
                </a:lnTo>
                <a:lnTo>
                  <a:pt x="573" y="259"/>
                </a:lnTo>
                <a:lnTo>
                  <a:pt x="573" y="237"/>
                </a:lnTo>
                <a:lnTo>
                  <a:pt x="574" y="242"/>
                </a:lnTo>
                <a:lnTo>
                  <a:pt x="574" y="254"/>
                </a:lnTo>
                <a:lnTo>
                  <a:pt x="575" y="235"/>
                </a:lnTo>
                <a:lnTo>
                  <a:pt x="575" y="227"/>
                </a:lnTo>
                <a:lnTo>
                  <a:pt x="575" y="226"/>
                </a:lnTo>
                <a:lnTo>
                  <a:pt x="575" y="229"/>
                </a:lnTo>
                <a:lnTo>
                  <a:pt x="576" y="224"/>
                </a:lnTo>
                <a:lnTo>
                  <a:pt x="576" y="236"/>
                </a:lnTo>
                <a:lnTo>
                  <a:pt x="576" y="235"/>
                </a:lnTo>
                <a:lnTo>
                  <a:pt x="577" y="208"/>
                </a:lnTo>
                <a:lnTo>
                  <a:pt x="577" y="214"/>
                </a:lnTo>
                <a:lnTo>
                  <a:pt x="577" y="212"/>
                </a:lnTo>
                <a:lnTo>
                  <a:pt x="578" y="271"/>
                </a:lnTo>
                <a:lnTo>
                  <a:pt x="578" y="263"/>
                </a:lnTo>
                <a:lnTo>
                  <a:pt x="578" y="241"/>
                </a:lnTo>
                <a:lnTo>
                  <a:pt x="579" y="194"/>
                </a:lnTo>
                <a:lnTo>
                  <a:pt x="579" y="135"/>
                </a:lnTo>
                <a:lnTo>
                  <a:pt x="579" y="142"/>
                </a:lnTo>
                <a:lnTo>
                  <a:pt x="579" y="142"/>
                </a:lnTo>
                <a:lnTo>
                  <a:pt x="580" y="137"/>
                </a:lnTo>
                <a:lnTo>
                  <a:pt x="580" y="160"/>
                </a:lnTo>
                <a:lnTo>
                  <a:pt x="580" y="167"/>
                </a:lnTo>
                <a:lnTo>
                  <a:pt x="580" y="178"/>
                </a:lnTo>
                <a:lnTo>
                  <a:pt x="581" y="178"/>
                </a:lnTo>
                <a:lnTo>
                  <a:pt x="581" y="209"/>
                </a:lnTo>
                <a:lnTo>
                  <a:pt x="582" y="258"/>
                </a:lnTo>
                <a:lnTo>
                  <a:pt x="582" y="301"/>
                </a:lnTo>
                <a:lnTo>
                  <a:pt x="582" y="267"/>
                </a:lnTo>
                <a:lnTo>
                  <a:pt x="582" y="275"/>
                </a:lnTo>
                <a:lnTo>
                  <a:pt x="583" y="304"/>
                </a:lnTo>
                <a:lnTo>
                  <a:pt x="583" y="305"/>
                </a:lnTo>
                <a:lnTo>
                  <a:pt x="583" y="338"/>
                </a:lnTo>
                <a:lnTo>
                  <a:pt x="584" y="317"/>
                </a:lnTo>
                <a:lnTo>
                  <a:pt x="584" y="336"/>
                </a:lnTo>
                <a:lnTo>
                  <a:pt x="584" y="342"/>
                </a:lnTo>
                <a:lnTo>
                  <a:pt x="585" y="315"/>
                </a:lnTo>
                <a:lnTo>
                  <a:pt x="585" y="318"/>
                </a:lnTo>
                <a:lnTo>
                  <a:pt x="585" y="309"/>
                </a:lnTo>
                <a:lnTo>
                  <a:pt x="586" y="316"/>
                </a:lnTo>
                <a:lnTo>
                  <a:pt x="586" y="309"/>
                </a:lnTo>
                <a:lnTo>
                  <a:pt x="586" y="301"/>
                </a:lnTo>
                <a:lnTo>
                  <a:pt x="586" y="310"/>
                </a:lnTo>
                <a:lnTo>
                  <a:pt x="587" y="283"/>
                </a:lnTo>
                <a:lnTo>
                  <a:pt x="587" y="259"/>
                </a:lnTo>
                <a:lnTo>
                  <a:pt x="587" y="234"/>
                </a:lnTo>
                <a:lnTo>
                  <a:pt x="588" y="199"/>
                </a:lnTo>
                <a:lnTo>
                  <a:pt x="588" y="170"/>
                </a:lnTo>
                <a:lnTo>
                  <a:pt x="588" y="162"/>
                </a:lnTo>
                <a:lnTo>
                  <a:pt x="589" y="163"/>
                </a:lnTo>
                <a:lnTo>
                  <a:pt x="589" y="177"/>
                </a:lnTo>
                <a:lnTo>
                  <a:pt x="589" y="201"/>
                </a:lnTo>
                <a:lnTo>
                  <a:pt x="590" y="224"/>
                </a:lnTo>
                <a:lnTo>
                  <a:pt x="590" y="221"/>
                </a:lnTo>
                <a:lnTo>
                  <a:pt x="590" y="187"/>
                </a:lnTo>
                <a:lnTo>
                  <a:pt x="590" y="190"/>
                </a:lnTo>
                <a:lnTo>
                  <a:pt x="591" y="237"/>
                </a:lnTo>
                <a:lnTo>
                  <a:pt x="591" y="269"/>
                </a:lnTo>
                <a:lnTo>
                  <a:pt x="591" y="321"/>
                </a:lnTo>
                <a:lnTo>
                  <a:pt x="591" y="301"/>
                </a:lnTo>
                <a:lnTo>
                  <a:pt x="592" y="288"/>
                </a:lnTo>
                <a:lnTo>
                  <a:pt x="592" y="267"/>
                </a:lnTo>
                <a:lnTo>
                  <a:pt x="593" y="283"/>
                </a:lnTo>
                <a:lnTo>
                  <a:pt x="593" y="277"/>
                </a:lnTo>
                <a:lnTo>
                  <a:pt x="593" y="280"/>
                </a:lnTo>
                <a:lnTo>
                  <a:pt x="593" y="266"/>
                </a:lnTo>
                <a:lnTo>
                  <a:pt x="594" y="277"/>
                </a:lnTo>
                <a:lnTo>
                  <a:pt x="594" y="249"/>
                </a:lnTo>
                <a:lnTo>
                  <a:pt x="594" y="227"/>
                </a:lnTo>
                <a:lnTo>
                  <a:pt x="595" y="197"/>
                </a:lnTo>
                <a:lnTo>
                  <a:pt x="595" y="186"/>
                </a:lnTo>
                <a:lnTo>
                  <a:pt x="596" y="175"/>
                </a:lnTo>
                <a:lnTo>
                  <a:pt x="596" y="169"/>
                </a:lnTo>
                <a:lnTo>
                  <a:pt x="596" y="162"/>
                </a:lnTo>
                <a:lnTo>
                  <a:pt x="596" y="202"/>
                </a:lnTo>
                <a:lnTo>
                  <a:pt x="597" y="216"/>
                </a:lnTo>
                <a:lnTo>
                  <a:pt x="597" y="220"/>
                </a:lnTo>
                <a:lnTo>
                  <a:pt x="597" y="331"/>
                </a:lnTo>
                <a:lnTo>
                  <a:pt x="597" y="436"/>
                </a:lnTo>
                <a:lnTo>
                  <a:pt x="598" y="433"/>
                </a:lnTo>
                <a:lnTo>
                  <a:pt x="598" y="349"/>
                </a:lnTo>
                <a:lnTo>
                  <a:pt x="598" y="357"/>
                </a:lnTo>
                <a:lnTo>
                  <a:pt x="599" y="352"/>
                </a:lnTo>
                <a:lnTo>
                  <a:pt x="599" y="336"/>
                </a:lnTo>
                <a:lnTo>
                  <a:pt x="599" y="312"/>
                </a:lnTo>
                <a:lnTo>
                  <a:pt x="600" y="338"/>
                </a:lnTo>
                <a:lnTo>
                  <a:pt x="600" y="348"/>
                </a:lnTo>
                <a:lnTo>
                  <a:pt x="600" y="332"/>
                </a:lnTo>
                <a:lnTo>
                  <a:pt x="601" y="350"/>
                </a:lnTo>
                <a:lnTo>
                  <a:pt x="601" y="331"/>
                </a:lnTo>
                <a:lnTo>
                  <a:pt x="601" y="329"/>
                </a:lnTo>
                <a:lnTo>
                  <a:pt x="601" y="319"/>
                </a:lnTo>
                <a:lnTo>
                  <a:pt x="602" y="326"/>
                </a:lnTo>
                <a:lnTo>
                  <a:pt x="602" y="306"/>
                </a:lnTo>
                <a:lnTo>
                  <a:pt x="602" y="338"/>
                </a:lnTo>
                <a:lnTo>
                  <a:pt x="603" y="342"/>
                </a:lnTo>
                <a:lnTo>
                  <a:pt x="603" y="308"/>
                </a:lnTo>
                <a:lnTo>
                  <a:pt x="603" y="207"/>
                </a:lnTo>
                <a:lnTo>
                  <a:pt x="604" y="195"/>
                </a:lnTo>
                <a:lnTo>
                  <a:pt x="604" y="208"/>
                </a:lnTo>
                <a:lnTo>
                  <a:pt x="604" y="204"/>
                </a:lnTo>
                <a:lnTo>
                  <a:pt x="605" y="201"/>
                </a:lnTo>
                <a:lnTo>
                  <a:pt x="605" y="185"/>
                </a:lnTo>
                <a:lnTo>
                  <a:pt x="605" y="188"/>
                </a:lnTo>
                <a:lnTo>
                  <a:pt x="605" y="182"/>
                </a:lnTo>
                <a:lnTo>
                  <a:pt x="606" y="186"/>
                </a:lnTo>
                <a:lnTo>
                  <a:pt x="606" y="141"/>
                </a:lnTo>
                <a:lnTo>
                  <a:pt x="607" y="133"/>
                </a:lnTo>
                <a:lnTo>
                  <a:pt x="607" y="175"/>
                </a:lnTo>
                <a:lnTo>
                  <a:pt x="607" y="233"/>
                </a:lnTo>
                <a:lnTo>
                  <a:pt x="607" y="235"/>
                </a:lnTo>
                <a:lnTo>
                  <a:pt x="608" y="220"/>
                </a:lnTo>
                <a:lnTo>
                  <a:pt x="608" y="239"/>
                </a:lnTo>
                <a:lnTo>
                  <a:pt x="608" y="252"/>
                </a:lnTo>
                <a:lnTo>
                  <a:pt x="608" y="269"/>
                </a:lnTo>
                <a:lnTo>
                  <a:pt x="609" y="239"/>
                </a:lnTo>
                <a:lnTo>
                  <a:pt x="609" y="253"/>
                </a:lnTo>
                <a:lnTo>
                  <a:pt x="609" y="219"/>
                </a:lnTo>
                <a:lnTo>
                  <a:pt x="610" y="208"/>
                </a:lnTo>
                <a:lnTo>
                  <a:pt x="610" y="216"/>
                </a:lnTo>
                <a:lnTo>
                  <a:pt x="610" y="212"/>
                </a:lnTo>
                <a:lnTo>
                  <a:pt x="611" y="220"/>
                </a:lnTo>
                <a:lnTo>
                  <a:pt x="611" y="209"/>
                </a:lnTo>
                <a:lnTo>
                  <a:pt x="611" y="218"/>
                </a:lnTo>
                <a:lnTo>
                  <a:pt x="612" y="219"/>
                </a:lnTo>
                <a:lnTo>
                  <a:pt x="612" y="217"/>
                </a:lnTo>
                <a:lnTo>
                  <a:pt x="612" y="207"/>
                </a:lnTo>
                <a:lnTo>
                  <a:pt x="612" y="195"/>
                </a:lnTo>
                <a:lnTo>
                  <a:pt x="613" y="203"/>
                </a:lnTo>
                <a:lnTo>
                  <a:pt x="613" y="214"/>
                </a:lnTo>
                <a:lnTo>
                  <a:pt x="613" y="168"/>
                </a:lnTo>
                <a:lnTo>
                  <a:pt x="614" y="183"/>
                </a:lnTo>
                <a:lnTo>
                  <a:pt x="614" y="139"/>
                </a:lnTo>
                <a:lnTo>
                  <a:pt x="614" y="168"/>
                </a:lnTo>
                <a:lnTo>
                  <a:pt x="615" y="248"/>
                </a:lnTo>
                <a:lnTo>
                  <a:pt x="615" y="234"/>
                </a:lnTo>
                <a:lnTo>
                  <a:pt x="615" y="251"/>
                </a:lnTo>
                <a:lnTo>
                  <a:pt x="616" y="255"/>
                </a:lnTo>
                <a:lnTo>
                  <a:pt x="616" y="254"/>
                </a:lnTo>
                <a:lnTo>
                  <a:pt x="616" y="248"/>
                </a:lnTo>
                <a:lnTo>
                  <a:pt x="616" y="241"/>
                </a:lnTo>
                <a:lnTo>
                  <a:pt x="617" y="208"/>
                </a:lnTo>
                <a:lnTo>
                  <a:pt x="617" y="206"/>
                </a:lnTo>
                <a:lnTo>
                  <a:pt x="618" y="226"/>
                </a:lnTo>
                <a:lnTo>
                  <a:pt x="618" y="202"/>
                </a:lnTo>
                <a:lnTo>
                  <a:pt x="618" y="226"/>
                </a:lnTo>
                <a:lnTo>
                  <a:pt x="618" y="199"/>
                </a:lnTo>
                <a:lnTo>
                  <a:pt x="619" y="185"/>
                </a:lnTo>
                <a:lnTo>
                  <a:pt x="619" y="182"/>
                </a:lnTo>
                <a:lnTo>
                  <a:pt x="619" y="194"/>
                </a:lnTo>
                <a:lnTo>
                  <a:pt x="620" y="193"/>
                </a:lnTo>
                <a:lnTo>
                  <a:pt x="620" y="202"/>
                </a:lnTo>
                <a:lnTo>
                  <a:pt x="620" y="223"/>
                </a:lnTo>
                <a:lnTo>
                  <a:pt x="620" y="211"/>
                </a:lnTo>
                <a:lnTo>
                  <a:pt x="621" y="215"/>
                </a:lnTo>
                <a:lnTo>
                  <a:pt x="621" y="227"/>
                </a:lnTo>
                <a:lnTo>
                  <a:pt x="622" y="219"/>
                </a:lnTo>
                <a:lnTo>
                  <a:pt x="622" y="224"/>
                </a:lnTo>
                <a:lnTo>
                  <a:pt x="622" y="247"/>
                </a:lnTo>
                <a:lnTo>
                  <a:pt x="622" y="230"/>
                </a:lnTo>
                <a:lnTo>
                  <a:pt x="623" y="260"/>
                </a:lnTo>
                <a:lnTo>
                  <a:pt x="623" y="263"/>
                </a:lnTo>
                <a:lnTo>
                  <a:pt x="623" y="235"/>
                </a:lnTo>
                <a:lnTo>
                  <a:pt x="623" y="214"/>
                </a:lnTo>
                <a:lnTo>
                  <a:pt x="624" y="171"/>
                </a:lnTo>
                <a:lnTo>
                  <a:pt x="624" y="181"/>
                </a:lnTo>
                <a:lnTo>
                  <a:pt x="624" y="211"/>
                </a:lnTo>
                <a:lnTo>
                  <a:pt x="625" y="224"/>
                </a:lnTo>
                <a:lnTo>
                  <a:pt x="625" y="208"/>
                </a:lnTo>
                <a:lnTo>
                  <a:pt x="625" y="202"/>
                </a:lnTo>
                <a:lnTo>
                  <a:pt x="626" y="189"/>
                </a:lnTo>
                <a:lnTo>
                  <a:pt x="626" y="184"/>
                </a:lnTo>
                <a:lnTo>
                  <a:pt x="626" y="184"/>
                </a:lnTo>
                <a:lnTo>
                  <a:pt x="627" y="191"/>
                </a:lnTo>
                <a:lnTo>
                  <a:pt x="627" y="183"/>
                </a:lnTo>
                <a:lnTo>
                  <a:pt x="627" y="185"/>
                </a:lnTo>
                <a:lnTo>
                  <a:pt x="627" y="188"/>
                </a:lnTo>
                <a:lnTo>
                  <a:pt x="628" y="206"/>
                </a:lnTo>
                <a:lnTo>
                  <a:pt x="628" y="215"/>
                </a:lnTo>
                <a:lnTo>
                  <a:pt x="629" y="232"/>
                </a:lnTo>
                <a:lnTo>
                  <a:pt x="629" y="236"/>
                </a:lnTo>
                <a:lnTo>
                  <a:pt x="629" y="216"/>
                </a:lnTo>
                <a:lnTo>
                  <a:pt x="629" y="185"/>
                </a:lnTo>
                <a:lnTo>
                  <a:pt x="630" y="183"/>
                </a:lnTo>
                <a:lnTo>
                  <a:pt x="630" y="227"/>
                </a:lnTo>
                <a:lnTo>
                  <a:pt x="630" y="248"/>
                </a:lnTo>
                <a:lnTo>
                  <a:pt x="631" y="278"/>
                </a:lnTo>
                <a:lnTo>
                  <a:pt x="631" y="263"/>
                </a:lnTo>
                <a:lnTo>
                  <a:pt x="631" y="279"/>
                </a:lnTo>
                <a:lnTo>
                  <a:pt x="631" y="270"/>
                </a:lnTo>
                <a:lnTo>
                  <a:pt x="632" y="291"/>
                </a:lnTo>
                <a:lnTo>
                  <a:pt x="632" y="312"/>
                </a:lnTo>
                <a:lnTo>
                  <a:pt x="633" y="309"/>
                </a:lnTo>
                <a:lnTo>
                  <a:pt x="633" y="318"/>
                </a:lnTo>
                <a:lnTo>
                  <a:pt x="633" y="307"/>
                </a:lnTo>
                <a:lnTo>
                  <a:pt x="633" y="308"/>
                </a:lnTo>
                <a:lnTo>
                  <a:pt x="634" y="313"/>
                </a:lnTo>
                <a:lnTo>
                  <a:pt x="634" y="309"/>
                </a:lnTo>
                <a:lnTo>
                  <a:pt x="634" y="341"/>
                </a:lnTo>
                <a:lnTo>
                  <a:pt x="634" y="330"/>
                </a:lnTo>
                <a:lnTo>
                  <a:pt x="635" y="336"/>
                </a:lnTo>
                <a:lnTo>
                  <a:pt x="635" y="344"/>
                </a:lnTo>
                <a:lnTo>
                  <a:pt x="635" y="285"/>
                </a:lnTo>
                <a:lnTo>
                  <a:pt x="636" y="209"/>
                </a:lnTo>
                <a:lnTo>
                  <a:pt x="636" y="180"/>
                </a:lnTo>
                <a:lnTo>
                  <a:pt x="637" y="192"/>
                </a:lnTo>
                <a:lnTo>
                  <a:pt x="637" y="206"/>
                </a:lnTo>
                <a:lnTo>
                  <a:pt x="637" y="210"/>
                </a:lnTo>
                <a:lnTo>
                  <a:pt x="637" y="188"/>
                </a:lnTo>
                <a:lnTo>
                  <a:pt x="638" y="167"/>
                </a:lnTo>
                <a:lnTo>
                  <a:pt x="638" y="166"/>
                </a:lnTo>
                <a:lnTo>
                  <a:pt x="638" y="191"/>
                </a:lnTo>
                <a:lnTo>
                  <a:pt x="638" y="213"/>
                </a:lnTo>
                <a:lnTo>
                  <a:pt x="639" y="241"/>
                </a:lnTo>
                <a:lnTo>
                  <a:pt x="639" y="242"/>
                </a:lnTo>
                <a:lnTo>
                  <a:pt x="640" y="241"/>
                </a:lnTo>
                <a:lnTo>
                  <a:pt x="640" y="247"/>
                </a:lnTo>
                <a:lnTo>
                  <a:pt x="640" y="215"/>
                </a:lnTo>
                <a:lnTo>
                  <a:pt x="640" y="180"/>
                </a:lnTo>
                <a:lnTo>
                  <a:pt x="641" y="161"/>
                </a:lnTo>
                <a:lnTo>
                  <a:pt x="641" y="208"/>
                </a:lnTo>
                <a:lnTo>
                  <a:pt x="641" y="204"/>
                </a:lnTo>
                <a:lnTo>
                  <a:pt x="642" y="192"/>
                </a:lnTo>
                <a:lnTo>
                  <a:pt x="642" y="190"/>
                </a:lnTo>
                <a:lnTo>
                  <a:pt x="642" y="160"/>
                </a:lnTo>
                <a:lnTo>
                  <a:pt x="642" y="149"/>
                </a:lnTo>
                <a:lnTo>
                  <a:pt x="643" y="159"/>
                </a:lnTo>
                <a:lnTo>
                  <a:pt x="643" y="138"/>
                </a:lnTo>
                <a:lnTo>
                  <a:pt x="644" y="132"/>
                </a:lnTo>
                <a:lnTo>
                  <a:pt x="644" y="145"/>
                </a:lnTo>
                <a:lnTo>
                  <a:pt x="644" y="156"/>
                </a:lnTo>
                <a:lnTo>
                  <a:pt x="644" y="161"/>
                </a:lnTo>
                <a:lnTo>
                  <a:pt x="645" y="202"/>
                </a:lnTo>
                <a:lnTo>
                  <a:pt x="645" y="234"/>
                </a:lnTo>
                <a:lnTo>
                  <a:pt x="645" y="215"/>
                </a:lnTo>
                <a:lnTo>
                  <a:pt x="646" y="267"/>
                </a:lnTo>
                <a:lnTo>
                  <a:pt x="646" y="331"/>
                </a:lnTo>
                <a:lnTo>
                  <a:pt x="646" y="320"/>
                </a:lnTo>
                <a:lnTo>
                  <a:pt x="646" y="268"/>
                </a:lnTo>
                <a:lnTo>
                  <a:pt x="647" y="250"/>
                </a:lnTo>
                <a:lnTo>
                  <a:pt x="647" y="273"/>
                </a:lnTo>
                <a:lnTo>
                  <a:pt x="648" y="274"/>
                </a:lnTo>
                <a:lnTo>
                  <a:pt x="648" y="299"/>
                </a:lnTo>
                <a:lnTo>
                  <a:pt x="648" y="331"/>
                </a:lnTo>
                <a:lnTo>
                  <a:pt x="648" y="344"/>
                </a:lnTo>
                <a:lnTo>
                  <a:pt x="649" y="345"/>
                </a:lnTo>
                <a:lnTo>
                  <a:pt x="649" y="346"/>
                </a:lnTo>
                <a:lnTo>
                  <a:pt x="649" y="335"/>
                </a:lnTo>
                <a:lnTo>
                  <a:pt x="649" y="335"/>
                </a:lnTo>
                <a:lnTo>
                  <a:pt x="650" y="323"/>
                </a:lnTo>
                <a:lnTo>
                  <a:pt x="650" y="311"/>
                </a:lnTo>
                <a:lnTo>
                  <a:pt x="651" y="293"/>
                </a:lnTo>
                <a:lnTo>
                  <a:pt x="651" y="269"/>
                </a:lnTo>
                <a:lnTo>
                  <a:pt x="651" y="291"/>
                </a:lnTo>
                <a:lnTo>
                  <a:pt x="651" y="287"/>
                </a:lnTo>
                <a:lnTo>
                  <a:pt x="652" y="291"/>
                </a:lnTo>
                <a:lnTo>
                  <a:pt x="652" y="316"/>
                </a:lnTo>
                <a:lnTo>
                  <a:pt x="652" y="324"/>
                </a:lnTo>
                <a:lnTo>
                  <a:pt x="653" y="328"/>
                </a:lnTo>
                <a:lnTo>
                  <a:pt x="653" y="348"/>
                </a:lnTo>
                <a:lnTo>
                  <a:pt x="653" y="291"/>
                </a:lnTo>
                <a:lnTo>
                  <a:pt x="653" y="253"/>
                </a:lnTo>
                <a:lnTo>
                  <a:pt x="654" y="247"/>
                </a:lnTo>
                <a:lnTo>
                  <a:pt x="654" y="265"/>
                </a:lnTo>
                <a:lnTo>
                  <a:pt x="655" y="250"/>
                </a:lnTo>
                <a:lnTo>
                  <a:pt x="655" y="235"/>
                </a:lnTo>
                <a:lnTo>
                  <a:pt x="655" y="209"/>
                </a:lnTo>
                <a:lnTo>
                  <a:pt x="655" y="232"/>
                </a:lnTo>
                <a:lnTo>
                  <a:pt x="656" y="232"/>
                </a:lnTo>
                <a:lnTo>
                  <a:pt x="656" y="194"/>
                </a:lnTo>
                <a:lnTo>
                  <a:pt x="656" y="177"/>
                </a:lnTo>
                <a:lnTo>
                  <a:pt x="657" y="176"/>
                </a:lnTo>
                <a:lnTo>
                  <a:pt x="657" y="198"/>
                </a:lnTo>
                <a:lnTo>
                  <a:pt x="657" y="193"/>
                </a:lnTo>
                <a:lnTo>
                  <a:pt x="658" y="168"/>
                </a:lnTo>
                <a:lnTo>
                  <a:pt x="658" y="186"/>
                </a:lnTo>
                <a:lnTo>
                  <a:pt x="658" y="204"/>
                </a:lnTo>
                <a:lnTo>
                  <a:pt x="659" y="239"/>
                </a:lnTo>
                <a:lnTo>
                  <a:pt x="659" y="261"/>
                </a:lnTo>
                <a:lnTo>
                  <a:pt x="659" y="244"/>
                </a:lnTo>
                <a:lnTo>
                  <a:pt x="659" y="206"/>
                </a:lnTo>
                <a:lnTo>
                  <a:pt x="660" y="219"/>
                </a:lnTo>
                <a:lnTo>
                  <a:pt x="660" y="235"/>
                </a:lnTo>
                <a:lnTo>
                  <a:pt x="660" y="275"/>
                </a:lnTo>
                <a:lnTo>
                  <a:pt x="661" y="270"/>
                </a:lnTo>
                <a:lnTo>
                  <a:pt x="661" y="282"/>
                </a:lnTo>
                <a:lnTo>
                  <a:pt x="661" y="307"/>
                </a:lnTo>
                <a:lnTo>
                  <a:pt x="662" y="300"/>
                </a:lnTo>
                <a:lnTo>
                  <a:pt x="662" y="304"/>
                </a:lnTo>
                <a:lnTo>
                  <a:pt x="662" y="316"/>
                </a:lnTo>
                <a:lnTo>
                  <a:pt x="663" y="329"/>
                </a:lnTo>
                <a:lnTo>
                  <a:pt x="663" y="329"/>
                </a:lnTo>
                <a:lnTo>
                  <a:pt x="663" y="343"/>
                </a:lnTo>
                <a:lnTo>
                  <a:pt x="663" y="350"/>
                </a:lnTo>
                <a:lnTo>
                  <a:pt x="664" y="352"/>
                </a:lnTo>
                <a:lnTo>
                  <a:pt x="664" y="361"/>
                </a:lnTo>
                <a:lnTo>
                  <a:pt x="664" y="337"/>
                </a:lnTo>
                <a:lnTo>
                  <a:pt x="664" y="317"/>
                </a:lnTo>
                <a:lnTo>
                  <a:pt x="665" y="316"/>
                </a:lnTo>
                <a:lnTo>
                  <a:pt x="665" y="354"/>
                </a:lnTo>
                <a:lnTo>
                  <a:pt x="666" y="342"/>
                </a:lnTo>
                <a:lnTo>
                  <a:pt x="666" y="353"/>
                </a:lnTo>
                <a:lnTo>
                  <a:pt x="666" y="374"/>
                </a:lnTo>
                <a:lnTo>
                  <a:pt x="666" y="366"/>
                </a:lnTo>
                <a:lnTo>
                  <a:pt x="667" y="364"/>
                </a:lnTo>
                <a:lnTo>
                  <a:pt x="667" y="346"/>
                </a:lnTo>
                <a:lnTo>
                  <a:pt x="667" y="346"/>
                </a:lnTo>
                <a:lnTo>
                  <a:pt x="668" y="352"/>
                </a:lnTo>
                <a:lnTo>
                  <a:pt x="668" y="359"/>
                </a:lnTo>
                <a:lnTo>
                  <a:pt x="668" y="357"/>
                </a:lnTo>
                <a:lnTo>
                  <a:pt x="669" y="382"/>
                </a:lnTo>
                <a:lnTo>
                  <a:pt x="669" y="338"/>
                </a:lnTo>
                <a:lnTo>
                  <a:pt x="669" y="278"/>
                </a:lnTo>
                <a:lnTo>
                  <a:pt x="670" y="255"/>
                </a:lnTo>
                <a:lnTo>
                  <a:pt x="670" y="259"/>
                </a:lnTo>
                <a:lnTo>
                  <a:pt x="670" y="253"/>
                </a:lnTo>
                <a:lnTo>
                  <a:pt x="670" y="283"/>
                </a:lnTo>
                <a:lnTo>
                  <a:pt x="671" y="278"/>
                </a:lnTo>
                <a:lnTo>
                  <a:pt x="671" y="270"/>
                </a:lnTo>
                <a:lnTo>
                  <a:pt x="671" y="261"/>
                </a:lnTo>
                <a:lnTo>
                  <a:pt x="672" y="268"/>
                </a:lnTo>
                <a:lnTo>
                  <a:pt x="672" y="271"/>
                </a:lnTo>
                <a:lnTo>
                  <a:pt x="672" y="286"/>
                </a:lnTo>
                <a:lnTo>
                  <a:pt x="673" y="283"/>
                </a:lnTo>
                <a:lnTo>
                  <a:pt x="673" y="302"/>
                </a:lnTo>
                <a:lnTo>
                  <a:pt x="673" y="312"/>
                </a:lnTo>
                <a:lnTo>
                  <a:pt x="674" y="307"/>
                </a:lnTo>
                <a:lnTo>
                  <a:pt x="674" y="311"/>
                </a:lnTo>
                <a:lnTo>
                  <a:pt x="674" y="283"/>
                </a:lnTo>
                <a:lnTo>
                  <a:pt x="674" y="314"/>
                </a:lnTo>
                <a:lnTo>
                  <a:pt x="675" y="295"/>
                </a:lnTo>
                <a:lnTo>
                  <a:pt x="675" y="313"/>
                </a:lnTo>
                <a:lnTo>
                  <a:pt x="675" y="317"/>
                </a:lnTo>
                <a:lnTo>
                  <a:pt x="675" y="293"/>
                </a:lnTo>
                <a:lnTo>
                  <a:pt x="676" y="324"/>
                </a:lnTo>
                <a:lnTo>
                  <a:pt x="676" y="297"/>
                </a:lnTo>
                <a:lnTo>
                  <a:pt x="677" y="302"/>
                </a:lnTo>
                <a:lnTo>
                  <a:pt x="677" y="333"/>
                </a:lnTo>
                <a:lnTo>
                  <a:pt x="677" y="270"/>
                </a:lnTo>
                <a:lnTo>
                  <a:pt x="678" y="215"/>
                </a:lnTo>
                <a:lnTo>
                  <a:pt x="678" y="253"/>
                </a:lnTo>
                <a:lnTo>
                  <a:pt x="678" y="266"/>
                </a:lnTo>
                <a:lnTo>
                  <a:pt x="678" y="269"/>
                </a:lnTo>
                <a:lnTo>
                  <a:pt x="679" y="265"/>
                </a:lnTo>
                <a:lnTo>
                  <a:pt x="679" y="244"/>
                </a:lnTo>
                <a:lnTo>
                  <a:pt x="680" y="195"/>
                </a:lnTo>
                <a:lnTo>
                  <a:pt x="680" y="193"/>
                </a:lnTo>
                <a:lnTo>
                  <a:pt x="680" y="208"/>
                </a:lnTo>
                <a:lnTo>
                  <a:pt x="680" y="206"/>
                </a:lnTo>
                <a:lnTo>
                  <a:pt x="681" y="234"/>
                </a:lnTo>
                <a:lnTo>
                  <a:pt x="681" y="229"/>
                </a:lnTo>
                <a:lnTo>
                  <a:pt x="681" y="243"/>
                </a:lnTo>
                <a:lnTo>
                  <a:pt x="681" y="203"/>
                </a:lnTo>
                <a:lnTo>
                  <a:pt x="682" y="235"/>
                </a:lnTo>
                <a:lnTo>
                  <a:pt x="682" y="279"/>
                </a:lnTo>
                <a:lnTo>
                  <a:pt x="682" y="296"/>
                </a:lnTo>
                <a:lnTo>
                  <a:pt x="683" y="362"/>
                </a:lnTo>
                <a:lnTo>
                  <a:pt x="683" y="384"/>
                </a:lnTo>
                <a:lnTo>
                  <a:pt x="683" y="405"/>
                </a:lnTo>
                <a:lnTo>
                  <a:pt x="684" y="395"/>
                </a:lnTo>
                <a:lnTo>
                  <a:pt x="684" y="377"/>
                </a:lnTo>
                <a:lnTo>
                  <a:pt x="684" y="360"/>
                </a:lnTo>
                <a:lnTo>
                  <a:pt x="685" y="328"/>
                </a:lnTo>
                <a:lnTo>
                  <a:pt x="685" y="282"/>
                </a:lnTo>
                <a:lnTo>
                  <a:pt x="685" y="262"/>
                </a:lnTo>
                <a:lnTo>
                  <a:pt x="685" y="316"/>
                </a:lnTo>
                <a:lnTo>
                  <a:pt x="686" y="386"/>
                </a:lnTo>
                <a:lnTo>
                  <a:pt x="686" y="409"/>
                </a:lnTo>
                <a:lnTo>
                  <a:pt x="686" y="394"/>
                </a:lnTo>
                <a:lnTo>
                  <a:pt x="687" y="372"/>
                </a:lnTo>
                <a:lnTo>
                  <a:pt x="687" y="365"/>
                </a:lnTo>
                <a:lnTo>
                  <a:pt x="687" y="370"/>
                </a:lnTo>
                <a:lnTo>
                  <a:pt x="688" y="340"/>
                </a:lnTo>
                <a:lnTo>
                  <a:pt x="688" y="345"/>
                </a:lnTo>
                <a:lnTo>
                  <a:pt x="688" y="374"/>
                </a:lnTo>
                <a:lnTo>
                  <a:pt x="689" y="335"/>
                </a:lnTo>
                <a:lnTo>
                  <a:pt x="689" y="291"/>
                </a:lnTo>
                <a:lnTo>
                  <a:pt x="689" y="286"/>
                </a:lnTo>
                <a:lnTo>
                  <a:pt x="689" y="275"/>
                </a:lnTo>
                <a:lnTo>
                  <a:pt x="690" y="270"/>
                </a:lnTo>
                <a:lnTo>
                  <a:pt x="690" y="250"/>
                </a:lnTo>
                <a:lnTo>
                  <a:pt x="691" y="245"/>
                </a:lnTo>
                <a:lnTo>
                  <a:pt x="691" y="279"/>
                </a:lnTo>
                <a:lnTo>
                  <a:pt x="691" y="261"/>
                </a:lnTo>
                <a:lnTo>
                  <a:pt x="691" y="267"/>
                </a:lnTo>
                <a:lnTo>
                  <a:pt x="692" y="295"/>
                </a:lnTo>
                <a:lnTo>
                  <a:pt x="692" y="305"/>
                </a:lnTo>
                <a:lnTo>
                  <a:pt x="692" y="317"/>
                </a:lnTo>
                <a:lnTo>
                  <a:pt x="692" y="312"/>
                </a:lnTo>
                <a:lnTo>
                  <a:pt x="693" y="253"/>
                </a:lnTo>
                <a:lnTo>
                  <a:pt x="693" y="246"/>
                </a:lnTo>
                <a:lnTo>
                  <a:pt x="693" y="271"/>
                </a:lnTo>
                <a:lnTo>
                  <a:pt x="694" y="288"/>
                </a:lnTo>
                <a:lnTo>
                  <a:pt x="694" y="280"/>
                </a:lnTo>
                <a:lnTo>
                  <a:pt x="694" y="319"/>
                </a:lnTo>
                <a:lnTo>
                  <a:pt x="695" y="324"/>
                </a:lnTo>
                <a:lnTo>
                  <a:pt x="695" y="350"/>
                </a:lnTo>
                <a:lnTo>
                  <a:pt x="695" y="350"/>
                </a:lnTo>
                <a:lnTo>
                  <a:pt x="696" y="338"/>
                </a:lnTo>
                <a:lnTo>
                  <a:pt x="696" y="378"/>
                </a:lnTo>
                <a:lnTo>
                  <a:pt x="696" y="385"/>
                </a:lnTo>
                <a:lnTo>
                  <a:pt x="696" y="370"/>
                </a:lnTo>
                <a:lnTo>
                  <a:pt x="697" y="377"/>
                </a:lnTo>
                <a:lnTo>
                  <a:pt x="697" y="381"/>
                </a:lnTo>
                <a:lnTo>
                  <a:pt x="697" y="364"/>
                </a:lnTo>
                <a:lnTo>
                  <a:pt x="698" y="369"/>
                </a:lnTo>
                <a:lnTo>
                  <a:pt x="698" y="347"/>
                </a:lnTo>
                <a:lnTo>
                  <a:pt x="698" y="363"/>
                </a:lnTo>
                <a:lnTo>
                  <a:pt x="699" y="351"/>
                </a:lnTo>
                <a:lnTo>
                  <a:pt x="699" y="322"/>
                </a:lnTo>
                <a:lnTo>
                  <a:pt x="699" y="326"/>
                </a:lnTo>
                <a:lnTo>
                  <a:pt x="700" y="321"/>
                </a:lnTo>
                <a:lnTo>
                  <a:pt x="700" y="317"/>
                </a:lnTo>
                <a:lnTo>
                  <a:pt x="700" y="305"/>
                </a:lnTo>
                <a:lnTo>
                  <a:pt x="700" y="270"/>
                </a:lnTo>
                <a:lnTo>
                  <a:pt x="701" y="229"/>
                </a:lnTo>
                <a:lnTo>
                  <a:pt x="701" y="151"/>
                </a:lnTo>
                <a:lnTo>
                  <a:pt x="702" y="173"/>
                </a:lnTo>
                <a:lnTo>
                  <a:pt x="702" y="208"/>
                </a:lnTo>
                <a:lnTo>
                  <a:pt x="702" y="212"/>
                </a:lnTo>
                <a:lnTo>
                  <a:pt x="702" y="215"/>
                </a:lnTo>
                <a:lnTo>
                  <a:pt x="703" y="197"/>
                </a:lnTo>
                <a:lnTo>
                  <a:pt x="703" y="165"/>
                </a:lnTo>
                <a:lnTo>
                  <a:pt x="703" y="146"/>
                </a:lnTo>
                <a:lnTo>
                  <a:pt x="704" y="146"/>
                </a:lnTo>
                <a:lnTo>
                  <a:pt x="704" y="152"/>
                </a:lnTo>
                <a:lnTo>
                  <a:pt x="704" y="184"/>
                </a:lnTo>
                <a:lnTo>
                  <a:pt x="704" y="190"/>
                </a:lnTo>
                <a:lnTo>
                  <a:pt x="705" y="153"/>
                </a:lnTo>
                <a:lnTo>
                  <a:pt x="705" y="183"/>
                </a:lnTo>
                <a:lnTo>
                  <a:pt x="706" y="198"/>
                </a:lnTo>
                <a:lnTo>
                  <a:pt x="706" y="196"/>
                </a:lnTo>
                <a:lnTo>
                  <a:pt x="706" y="211"/>
                </a:lnTo>
                <a:lnTo>
                  <a:pt x="706" y="164"/>
                </a:lnTo>
                <a:lnTo>
                  <a:pt x="707" y="184"/>
                </a:lnTo>
                <a:lnTo>
                  <a:pt x="707" y="204"/>
                </a:lnTo>
                <a:lnTo>
                  <a:pt x="707" y="209"/>
                </a:lnTo>
                <a:lnTo>
                  <a:pt x="707" y="231"/>
                </a:lnTo>
                <a:lnTo>
                  <a:pt x="708" y="268"/>
                </a:lnTo>
                <a:lnTo>
                  <a:pt x="708" y="284"/>
                </a:lnTo>
                <a:lnTo>
                  <a:pt x="708" y="272"/>
                </a:lnTo>
                <a:lnTo>
                  <a:pt x="709" y="232"/>
                </a:lnTo>
                <a:lnTo>
                  <a:pt x="709" y="229"/>
                </a:lnTo>
                <a:lnTo>
                  <a:pt x="709" y="261"/>
                </a:lnTo>
                <a:lnTo>
                  <a:pt x="710" y="244"/>
                </a:lnTo>
                <a:lnTo>
                  <a:pt x="710" y="230"/>
                </a:lnTo>
                <a:lnTo>
                  <a:pt x="710" y="256"/>
                </a:lnTo>
                <a:lnTo>
                  <a:pt x="711" y="283"/>
                </a:lnTo>
                <a:lnTo>
                  <a:pt x="711" y="318"/>
                </a:lnTo>
                <a:lnTo>
                  <a:pt x="711" y="332"/>
                </a:lnTo>
                <a:lnTo>
                  <a:pt x="711" y="359"/>
                </a:lnTo>
                <a:lnTo>
                  <a:pt x="712" y="359"/>
                </a:lnTo>
                <a:lnTo>
                  <a:pt x="712" y="360"/>
                </a:lnTo>
                <a:lnTo>
                  <a:pt x="713" y="355"/>
                </a:lnTo>
                <a:lnTo>
                  <a:pt x="713" y="346"/>
                </a:lnTo>
                <a:lnTo>
                  <a:pt x="713" y="318"/>
                </a:lnTo>
                <a:lnTo>
                  <a:pt x="713" y="298"/>
                </a:lnTo>
                <a:lnTo>
                  <a:pt x="714" y="285"/>
                </a:lnTo>
                <a:lnTo>
                  <a:pt x="714" y="241"/>
                </a:lnTo>
                <a:lnTo>
                  <a:pt x="714" y="244"/>
                </a:lnTo>
                <a:lnTo>
                  <a:pt x="715" y="235"/>
                </a:lnTo>
                <a:lnTo>
                  <a:pt x="715" y="235"/>
                </a:lnTo>
                <a:lnTo>
                  <a:pt x="715" y="211"/>
                </a:lnTo>
                <a:lnTo>
                  <a:pt x="715" y="243"/>
                </a:lnTo>
                <a:lnTo>
                  <a:pt x="716" y="251"/>
                </a:lnTo>
                <a:lnTo>
                  <a:pt x="716" y="247"/>
                </a:lnTo>
                <a:lnTo>
                  <a:pt x="717" y="271"/>
                </a:lnTo>
                <a:lnTo>
                  <a:pt x="717" y="177"/>
                </a:lnTo>
                <a:lnTo>
                  <a:pt x="717" y="157"/>
                </a:lnTo>
                <a:lnTo>
                  <a:pt x="717" y="183"/>
                </a:lnTo>
                <a:lnTo>
                  <a:pt x="718" y="185"/>
                </a:lnTo>
                <a:lnTo>
                  <a:pt x="718" y="166"/>
                </a:lnTo>
                <a:lnTo>
                  <a:pt x="718" y="149"/>
                </a:lnTo>
                <a:lnTo>
                  <a:pt x="719" y="134"/>
                </a:lnTo>
                <a:lnTo>
                  <a:pt x="719" y="126"/>
                </a:lnTo>
                <a:lnTo>
                  <a:pt x="719" y="124"/>
                </a:lnTo>
                <a:lnTo>
                  <a:pt x="719" y="111"/>
                </a:lnTo>
                <a:lnTo>
                  <a:pt x="720" y="151"/>
                </a:lnTo>
                <a:lnTo>
                  <a:pt x="720" y="186"/>
                </a:lnTo>
                <a:lnTo>
                  <a:pt x="721" y="199"/>
                </a:lnTo>
                <a:lnTo>
                  <a:pt x="721" y="157"/>
                </a:lnTo>
                <a:lnTo>
                  <a:pt x="721" y="146"/>
                </a:lnTo>
                <a:lnTo>
                  <a:pt x="721" y="149"/>
                </a:lnTo>
                <a:lnTo>
                  <a:pt x="722" y="121"/>
                </a:lnTo>
                <a:lnTo>
                  <a:pt x="722" y="99"/>
                </a:lnTo>
                <a:lnTo>
                  <a:pt x="722" y="112"/>
                </a:lnTo>
                <a:lnTo>
                  <a:pt x="722" y="94"/>
                </a:lnTo>
                <a:lnTo>
                  <a:pt x="723" y="75"/>
                </a:lnTo>
                <a:lnTo>
                  <a:pt x="723" y="95"/>
                </a:lnTo>
                <a:lnTo>
                  <a:pt x="724" y="115"/>
                </a:lnTo>
                <a:lnTo>
                  <a:pt x="724" y="102"/>
                </a:lnTo>
                <a:lnTo>
                  <a:pt x="724" y="119"/>
                </a:lnTo>
                <a:lnTo>
                  <a:pt x="724" y="184"/>
                </a:lnTo>
                <a:lnTo>
                  <a:pt x="725" y="204"/>
                </a:lnTo>
                <a:lnTo>
                  <a:pt x="725" y="262"/>
                </a:lnTo>
                <a:lnTo>
                  <a:pt x="725" y="281"/>
                </a:lnTo>
                <a:lnTo>
                  <a:pt x="726" y="282"/>
                </a:lnTo>
                <a:lnTo>
                  <a:pt x="726" y="286"/>
                </a:lnTo>
                <a:lnTo>
                  <a:pt x="726" y="287"/>
                </a:lnTo>
                <a:lnTo>
                  <a:pt x="726" y="318"/>
                </a:lnTo>
                <a:lnTo>
                  <a:pt x="727" y="298"/>
                </a:lnTo>
                <a:lnTo>
                  <a:pt x="727" y="286"/>
                </a:lnTo>
                <a:lnTo>
                  <a:pt x="728" y="296"/>
                </a:lnTo>
                <a:lnTo>
                  <a:pt x="728" y="284"/>
                </a:lnTo>
                <a:lnTo>
                  <a:pt x="728" y="275"/>
                </a:lnTo>
                <a:lnTo>
                  <a:pt x="728" y="273"/>
                </a:lnTo>
                <a:lnTo>
                  <a:pt x="729" y="258"/>
                </a:lnTo>
                <a:lnTo>
                  <a:pt x="729" y="278"/>
                </a:lnTo>
                <a:lnTo>
                  <a:pt x="729" y="306"/>
                </a:lnTo>
                <a:lnTo>
                  <a:pt x="730" y="288"/>
                </a:lnTo>
                <a:lnTo>
                  <a:pt x="730" y="300"/>
                </a:lnTo>
                <a:lnTo>
                  <a:pt x="730" y="315"/>
                </a:lnTo>
                <a:lnTo>
                  <a:pt x="731" y="304"/>
                </a:lnTo>
                <a:lnTo>
                  <a:pt x="731" y="339"/>
                </a:lnTo>
                <a:lnTo>
                  <a:pt x="731" y="326"/>
                </a:lnTo>
                <a:lnTo>
                  <a:pt x="732" y="338"/>
                </a:lnTo>
                <a:lnTo>
                  <a:pt x="732" y="357"/>
                </a:lnTo>
                <a:lnTo>
                  <a:pt x="732" y="385"/>
                </a:lnTo>
                <a:lnTo>
                  <a:pt x="732" y="343"/>
                </a:lnTo>
                <a:lnTo>
                  <a:pt x="733" y="212"/>
                </a:lnTo>
                <a:lnTo>
                  <a:pt x="733" y="231"/>
                </a:lnTo>
                <a:lnTo>
                  <a:pt x="733" y="263"/>
                </a:lnTo>
                <a:lnTo>
                  <a:pt x="733" y="256"/>
                </a:lnTo>
                <a:lnTo>
                  <a:pt x="734" y="258"/>
                </a:lnTo>
                <a:lnTo>
                  <a:pt x="734" y="267"/>
                </a:lnTo>
                <a:lnTo>
                  <a:pt x="735" y="270"/>
                </a:lnTo>
                <a:lnTo>
                  <a:pt x="735" y="258"/>
                </a:lnTo>
                <a:lnTo>
                  <a:pt x="735" y="267"/>
                </a:lnTo>
                <a:lnTo>
                  <a:pt x="735" y="260"/>
                </a:lnTo>
                <a:lnTo>
                  <a:pt x="736" y="262"/>
                </a:lnTo>
                <a:lnTo>
                  <a:pt x="736" y="251"/>
                </a:lnTo>
                <a:lnTo>
                  <a:pt x="736" y="259"/>
                </a:lnTo>
                <a:lnTo>
                  <a:pt x="737" y="276"/>
                </a:lnTo>
                <a:lnTo>
                  <a:pt x="737" y="270"/>
                </a:lnTo>
                <a:lnTo>
                  <a:pt x="737" y="270"/>
                </a:lnTo>
                <a:lnTo>
                  <a:pt x="737" y="254"/>
                </a:lnTo>
                <a:lnTo>
                  <a:pt x="738" y="246"/>
                </a:lnTo>
                <a:lnTo>
                  <a:pt x="738" y="261"/>
                </a:lnTo>
                <a:lnTo>
                  <a:pt x="739" y="277"/>
                </a:lnTo>
                <a:lnTo>
                  <a:pt x="739" y="266"/>
                </a:lnTo>
                <a:lnTo>
                  <a:pt x="739" y="262"/>
                </a:lnTo>
                <a:lnTo>
                  <a:pt x="739" y="255"/>
                </a:lnTo>
                <a:lnTo>
                  <a:pt x="740" y="249"/>
                </a:lnTo>
                <a:lnTo>
                  <a:pt x="740" y="213"/>
                </a:lnTo>
                <a:lnTo>
                  <a:pt x="740" y="181"/>
                </a:lnTo>
                <a:lnTo>
                  <a:pt x="741" y="132"/>
                </a:lnTo>
                <a:lnTo>
                  <a:pt x="741" y="178"/>
                </a:lnTo>
                <a:lnTo>
                  <a:pt x="741" y="196"/>
                </a:lnTo>
                <a:lnTo>
                  <a:pt x="742" y="214"/>
                </a:lnTo>
                <a:lnTo>
                  <a:pt x="742" y="208"/>
                </a:lnTo>
                <a:lnTo>
                  <a:pt x="742" y="168"/>
                </a:lnTo>
                <a:lnTo>
                  <a:pt x="743" y="157"/>
                </a:lnTo>
                <a:lnTo>
                  <a:pt x="743" y="148"/>
                </a:lnTo>
                <a:lnTo>
                  <a:pt x="743" y="139"/>
                </a:lnTo>
                <a:lnTo>
                  <a:pt x="743" y="101"/>
                </a:lnTo>
                <a:lnTo>
                  <a:pt x="744" y="131"/>
                </a:lnTo>
                <a:lnTo>
                  <a:pt x="744" y="143"/>
                </a:lnTo>
                <a:lnTo>
                  <a:pt x="744" y="137"/>
                </a:lnTo>
                <a:lnTo>
                  <a:pt x="745" y="138"/>
                </a:lnTo>
                <a:lnTo>
                  <a:pt x="745" y="148"/>
                </a:lnTo>
                <a:lnTo>
                  <a:pt x="745" y="164"/>
                </a:lnTo>
                <a:lnTo>
                  <a:pt x="746" y="152"/>
                </a:lnTo>
                <a:lnTo>
                  <a:pt x="746" y="146"/>
                </a:lnTo>
                <a:lnTo>
                  <a:pt x="746" y="174"/>
                </a:lnTo>
                <a:lnTo>
                  <a:pt x="747" y="193"/>
                </a:lnTo>
                <a:lnTo>
                  <a:pt x="747" y="226"/>
                </a:lnTo>
                <a:lnTo>
                  <a:pt x="747" y="192"/>
                </a:lnTo>
                <a:lnTo>
                  <a:pt x="747" y="173"/>
                </a:lnTo>
                <a:lnTo>
                  <a:pt x="748" y="181"/>
                </a:lnTo>
                <a:lnTo>
                  <a:pt x="748" y="176"/>
                </a:lnTo>
                <a:lnTo>
                  <a:pt x="748" y="176"/>
                </a:lnTo>
                <a:lnTo>
                  <a:pt x="748" y="224"/>
                </a:lnTo>
                <a:lnTo>
                  <a:pt x="749" y="246"/>
                </a:lnTo>
                <a:lnTo>
                  <a:pt x="749" y="233"/>
                </a:lnTo>
                <a:lnTo>
                  <a:pt x="750" y="246"/>
                </a:lnTo>
                <a:lnTo>
                  <a:pt x="750" y="241"/>
                </a:lnTo>
                <a:lnTo>
                  <a:pt x="750" y="261"/>
                </a:lnTo>
                <a:lnTo>
                  <a:pt x="750" y="276"/>
                </a:lnTo>
                <a:lnTo>
                  <a:pt x="751" y="262"/>
                </a:lnTo>
                <a:lnTo>
                  <a:pt x="751" y="253"/>
                </a:lnTo>
                <a:lnTo>
                  <a:pt x="751" y="274"/>
                </a:lnTo>
                <a:lnTo>
                  <a:pt x="752" y="271"/>
                </a:lnTo>
                <a:lnTo>
                  <a:pt x="752" y="273"/>
                </a:lnTo>
                <a:lnTo>
                  <a:pt x="752" y="268"/>
                </a:lnTo>
                <a:lnTo>
                  <a:pt x="753" y="261"/>
                </a:lnTo>
                <a:lnTo>
                  <a:pt x="753" y="260"/>
                </a:lnTo>
                <a:lnTo>
                  <a:pt x="753" y="245"/>
                </a:lnTo>
                <a:lnTo>
                  <a:pt x="754" y="215"/>
                </a:lnTo>
                <a:lnTo>
                  <a:pt x="754" y="179"/>
                </a:lnTo>
                <a:lnTo>
                  <a:pt x="754" y="197"/>
                </a:lnTo>
                <a:lnTo>
                  <a:pt x="754" y="204"/>
                </a:lnTo>
                <a:lnTo>
                  <a:pt x="755" y="205"/>
                </a:lnTo>
                <a:lnTo>
                  <a:pt x="755" y="205"/>
                </a:lnTo>
                <a:lnTo>
                  <a:pt x="755" y="227"/>
                </a:lnTo>
                <a:lnTo>
                  <a:pt x="756" y="222"/>
                </a:lnTo>
                <a:lnTo>
                  <a:pt x="756" y="202"/>
                </a:lnTo>
                <a:lnTo>
                  <a:pt x="756" y="205"/>
                </a:lnTo>
                <a:lnTo>
                  <a:pt x="757" y="229"/>
                </a:lnTo>
                <a:lnTo>
                  <a:pt x="757" y="250"/>
                </a:lnTo>
                <a:lnTo>
                  <a:pt x="757" y="289"/>
                </a:lnTo>
                <a:lnTo>
                  <a:pt x="758" y="300"/>
                </a:lnTo>
                <a:lnTo>
                  <a:pt x="758" y="285"/>
                </a:lnTo>
                <a:lnTo>
                  <a:pt x="758" y="297"/>
                </a:lnTo>
                <a:lnTo>
                  <a:pt x="758" y="314"/>
                </a:lnTo>
                <a:lnTo>
                  <a:pt x="759" y="342"/>
                </a:lnTo>
                <a:lnTo>
                  <a:pt x="759" y="336"/>
                </a:lnTo>
                <a:lnTo>
                  <a:pt x="759" y="331"/>
                </a:lnTo>
                <a:lnTo>
                  <a:pt x="760" y="333"/>
                </a:lnTo>
                <a:lnTo>
                  <a:pt x="760" y="339"/>
                </a:lnTo>
                <a:lnTo>
                  <a:pt x="760" y="334"/>
                </a:lnTo>
                <a:lnTo>
                  <a:pt x="761" y="333"/>
                </a:lnTo>
                <a:lnTo>
                  <a:pt x="761" y="334"/>
                </a:lnTo>
                <a:lnTo>
                  <a:pt x="761" y="342"/>
                </a:lnTo>
                <a:lnTo>
                  <a:pt x="762" y="335"/>
                </a:lnTo>
                <a:lnTo>
                  <a:pt x="762" y="336"/>
                </a:lnTo>
                <a:lnTo>
                  <a:pt x="762" y="319"/>
                </a:lnTo>
                <a:lnTo>
                  <a:pt x="762" y="294"/>
                </a:lnTo>
                <a:lnTo>
                  <a:pt x="763" y="315"/>
                </a:lnTo>
                <a:lnTo>
                  <a:pt x="763" y="311"/>
                </a:lnTo>
                <a:lnTo>
                  <a:pt x="764" y="297"/>
                </a:lnTo>
                <a:lnTo>
                  <a:pt x="764" y="273"/>
                </a:lnTo>
                <a:lnTo>
                  <a:pt x="764" y="212"/>
                </a:lnTo>
                <a:lnTo>
                  <a:pt x="764" y="229"/>
                </a:lnTo>
                <a:lnTo>
                  <a:pt x="765" y="248"/>
                </a:lnTo>
                <a:lnTo>
                  <a:pt x="765" y="229"/>
                </a:lnTo>
                <a:lnTo>
                  <a:pt x="765" y="261"/>
                </a:lnTo>
                <a:lnTo>
                  <a:pt x="765" y="338"/>
                </a:lnTo>
                <a:lnTo>
                  <a:pt x="766" y="305"/>
                </a:lnTo>
                <a:lnTo>
                  <a:pt x="766" y="272"/>
                </a:lnTo>
                <a:lnTo>
                  <a:pt x="766" y="196"/>
                </a:lnTo>
                <a:lnTo>
                  <a:pt x="767" y="203"/>
                </a:lnTo>
                <a:lnTo>
                  <a:pt x="767" y="205"/>
                </a:lnTo>
                <a:lnTo>
                  <a:pt x="767" y="205"/>
                </a:lnTo>
                <a:lnTo>
                  <a:pt x="768" y="220"/>
                </a:lnTo>
                <a:lnTo>
                  <a:pt x="768" y="213"/>
                </a:lnTo>
                <a:lnTo>
                  <a:pt x="768" y="245"/>
                </a:lnTo>
                <a:lnTo>
                  <a:pt x="769" y="231"/>
                </a:lnTo>
                <a:lnTo>
                  <a:pt x="769" y="251"/>
                </a:lnTo>
                <a:lnTo>
                  <a:pt x="769" y="256"/>
                </a:lnTo>
                <a:lnTo>
                  <a:pt x="769" y="236"/>
                </a:lnTo>
                <a:lnTo>
                  <a:pt x="770" y="223"/>
                </a:lnTo>
                <a:lnTo>
                  <a:pt x="770" y="243"/>
                </a:lnTo>
                <a:lnTo>
                  <a:pt x="770" y="303"/>
                </a:lnTo>
                <a:lnTo>
                  <a:pt x="771" y="295"/>
                </a:lnTo>
                <a:lnTo>
                  <a:pt x="771" y="299"/>
                </a:lnTo>
                <a:lnTo>
                  <a:pt x="771" y="282"/>
                </a:lnTo>
                <a:lnTo>
                  <a:pt x="772" y="288"/>
                </a:lnTo>
                <a:lnTo>
                  <a:pt x="772" y="281"/>
                </a:lnTo>
                <a:lnTo>
                  <a:pt x="772" y="243"/>
                </a:lnTo>
                <a:lnTo>
                  <a:pt x="773" y="227"/>
                </a:lnTo>
                <a:lnTo>
                  <a:pt x="773" y="220"/>
                </a:lnTo>
                <a:lnTo>
                  <a:pt x="773" y="231"/>
                </a:lnTo>
                <a:lnTo>
                  <a:pt x="773" y="239"/>
                </a:lnTo>
                <a:lnTo>
                  <a:pt x="774" y="208"/>
                </a:lnTo>
                <a:lnTo>
                  <a:pt x="774" y="193"/>
                </a:lnTo>
                <a:lnTo>
                  <a:pt x="775" y="188"/>
                </a:lnTo>
                <a:lnTo>
                  <a:pt x="775" y="200"/>
                </a:lnTo>
                <a:lnTo>
                  <a:pt x="775" y="194"/>
                </a:lnTo>
                <a:lnTo>
                  <a:pt x="775" y="195"/>
                </a:lnTo>
                <a:lnTo>
                  <a:pt x="776" y="222"/>
                </a:lnTo>
                <a:lnTo>
                  <a:pt x="776" y="220"/>
                </a:lnTo>
                <a:lnTo>
                  <a:pt x="776" y="226"/>
                </a:lnTo>
                <a:lnTo>
                  <a:pt x="776" y="237"/>
                </a:lnTo>
                <a:lnTo>
                  <a:pt x="777" y="208"/>
                </a:lnTo>
                <a:lnTo>
                  <a:pt x="777" y="214"/>
                </a:lnTo>
                <a:lnTo>
                  <a:pt x="777" y="210"/>
                </a:lnTo>
                <a:lnTo>
                  <a:pt x="778" y="194"/>
                </a:lnTo>
                <a:lnTo>
                  <a:pt x="778" y="181"/>
                </a:lnTo>
                <a:lnTo>
                  <a:pt x="779" y="178"/>
                </a:lnTo>
                <a:lnTo>
                  <a:pt x="779" y="189"/>
                </a:lnTo>
                <a:lnTo>
                  <a:pt x="779" y="190"/>
                </a:lnTo>
                <a:lnTo>
                  <a:pt x="779" y="192"/>
                </a:lnTo>
                <a:lnTo>
                  <a:pt x="780" y="194"/>
                </a:lnTo>
                <a:lnTo>
                  <a:pt x="780" y="197"/>
                </a:lnTo>
                <a:lnTo>
                  <a:pt x="780" y="177"/>
                </a:lnTo>
                <a:lnTo>
                  <a:pt x="780" y="221"/>
                </a:lnTo>
                <a:lnTo>
                  <a:pt x="781" y="259"/>
                </a:lnTo>
                <a:lnTo>
                  <a:pt x="781" y="272"/>
                </a:lnTo>
                <a:lnTo>
                  <a:pt x="781" y="279"/>
                </a:lnTo>
                <a:lnTo>
                  <a:pt x="782" y="253"/>
                </a:lnTo>
                <a:lnTo>
                  <a:pt x="782" y="240"/>
                </a:lnTo>
                <a:lnTo>
                  <a:pt x="782" y="208"/>
                </a:lnTo>
                <a:lnTo>
                  <a:pt x="783" y="177"/>
                </a:lnTo>
                <a:lnTo>
                  <a:pt x="783" y="160"/>
                </a:lnTo>
                <a:lnTo>
                  <a:pt x="783" y="185"/>
                </a:lnTo>
                <a:lnTo>
                  <a:pt x="784" y="198"/>
                </a:lnTo>
                <a:lnTo>
                  <a:pt x="784" y="180"/>
                </a:lnTo>
                <a:lnTo>
                  <a:pt x="784" y="184"/>
                </a:lnTo>
                <a:lnTo>
                  <a:pt x="784" y="196"/>
                </a:lnTo>
                <a:lnTo>
                  <a:pt x="785" y="200"/>
                </a:lnTo>
                <a:lnTo>
                  <a:pt x="785" y="187"/>
                </a:lnTo>
                <a:lnTo>
                  <a:pt x="786" y="202"/>
                </a:lnTo>
                <a:lnTo>
                  <a:pt x="786" y="279"/>
                </a:lnTo>
                <a:lnTo>
                  <a:pt x="786" y="307"/>
                </a:lnTo>
                <a:lnTo>
                  <a:pt x="786" y="361"/>
                </a:lnTo>
                <a:lnTo>
                  <a:pt x="787" y="377"/>
                </a:lnTo>
                <a:lnTo>
                  <a:pt x="787" y="362"/>
                </a:lnTo>
                <a:lnTo>
                  <a:pt x="787" y="440"/>
                </a:lnTo>
                <a:lnTo>
                  <a:pt x="788" y="425"/>
                </a:lnTo>
                <a:lnTo>
                  <a:pt x="788" y="315"/>
                </a:lnTo>
                <a:lnTo>
                  <a:pt x="788" y="251"/>
                </a:lnTo>
                <a:lnTo>
                  <a:pt x="788" y="267"/>
                </a:lnTo>
                <a:lnTo>
                  <a:pt x="789" y="305"/>
                </a:lnTo>
                <a:lnTo>
                  <a:pt x="789" y="293"/>
                </a:lnTo>
                <a:lnTo>
                  <a:pt x="790" y="334"/>
                </a:lnTo>
                <a:lnTo>
                  <a:pt x="790" y="334"/>
                </a:lnTo>
                <a:lnTo>
                  <a:pt x="790" y="316"/>
                </a:lnTo>
                <a:lnTo>
                  <a:pt x="790" y="327"/>
                </a:lnTo>
                <a:lnTo>
                  <a:pt x="791" y="315"/>
                </a:lnTo>
                <a:lnTo>
                  <a:pt x="791" y="332"/>
                </a:lnTo>
                <a:lnTo>
                  <a:pt x="791" y="343"/>
                </a:lnTo>
                <a:lnTo>
                  <a:pt x="791" y="332"/>
                </a:lnTo>
                <a:lnTo>
                  <a:pt x="792" y="336"/>
                </a:lnTo>
                <a:lnTo>
                  <a:pt x="792" y="328"/>
                </a:lnTo>
                <a:lnTo>
                  <a:pt x="792" y="342"/>
                </a:lnTo>
                <a:lnTo>
                  <a:pt x="793" y="369"/>
                </a:lnTo>
                <a:lnTo>
                  <a:pt x="793" y="348"/>
                </a:lnTo>
                <a:lnTo>
                  <a:pt x="793" y="368"/>
                </a:lnTo>
                <a:lnTo>
                  <a:pt x="794" y="363"/>
                </a:lnTo>
                <a:lnTo>
                  <a:pt x="794" y="315"/>
                </a:lnTo>
                <a:lnTo>
                  <a:pt x="794" y="292"/>
                </a:lnTo>
                <a:lnTo>
                  <a:pt x="795" y="249"/>
                </a:lnTo>
                <a:lnTo>
                  <a:pt x="795" y="228"/>
                </a:lnTo>
                <a:lnTo>
                  <a:pt x="795" y="223"/>
                </a:lnTo>
                <a:lnTo>
                  <a:pt x="795" y="213"/>
                </a:lnTo>
                <a:lnTo>
                  <a:pt x="796" y="182"/>
                </a:lnTo>
                <a:lnTo>
                  <a:pt x="796" y="176"/>
                </a:lnTo>
                <a:lnTo>
                  <a:pt x="797" y="222"/>
                </a:lnTo>
                <a:lnTo>
                  <a:pt x="797" y="254"/>
                </a:lnTo>
                <a:lnTo>
                  <a:pt x="797" y="273"/>
                </a:lnTo>
                <a:lnTo>
                  <a:pt x="797" y="235"/>
                </a:lnTo>
                <a:lnTo>
                  <a:pt x="798" y="219"/>
                </a:lnTo>
                <a:lnTo>
                  <a:pt x="798" y="196"/>
                </a:lnTo>
                <a:lnTo>
                  <a:pt x="798" y="206"/>
                </a:lnTo>
                <a:lnTo>
                  <a:pt x="799" y="188"/>
                </a:lnTo>
                <a:lnTo>
                  <a:pt x="799" y="222"/>
                </a:lnTo>
                <a:lnTo>
                  <a:pt x="799" y="246"/>
                </a:lnTo>
                <a:lnTo>
                  <a:pt x="799" y="233"/>
                </a:lnTo>
                <a:lnTo>
                  <a:pt x="800" y="236"/>
                </a:lnTo>
                <a:lnTo>
                  <a:pt x="800" y="234"/>
                </a:lnTo>
                <a:lnTo>
                  <a:pt x="801" y="231"/>
                </a:lnTo>
                <a:lnTo>
                  <a:pt x="801" y="224"/>
                </a:lnTo>
                <a:lnTo>
                  <a:pt x="801" y="231"/>
                </a:lnTo>
                <a:lnTo>
                  <a:pt x="801" y="259"/>
                </a:lnTo>
                <a:lnTo>
                  <a:pt x="802" y="254"/>
                </a:lnTo>
                <a:lnTo>
                  <a:pt x="802" y="282"/>
                </a:lnTo>
                <a:lnTo>
                  <a:pt x="802" y="275"/>
                </a:lnTo>
                <a:lnTo>
                  <a:pt x="803" y="279"/>
                </a:lnTo>
                <a:lnTo>
                  <a:pt x="803" y="322"/>
                </a:lnTo>
                <a:lnTo>
                  <a:pt x="803" y="358"/>
                </a:lnTo>
                <a:lnTo>
                  <a:pt x="804" y="272"/>
                </a:lnTo>
                <a:lnTo>
                  <a:pt x="804" y="159"/>
                </a:lnTo>
                <a:lnTo>
                  <a:pt x="804" y="156"/>
                </a:lnTo>
                <a:lnTo>
                  <a:pt x="805" y="168"/>
                </a:lnTo>
                <a:lnTo>
                  <a:pt x="805" y="179"/>
                </a:lnTo>
                <a:lnTo>
                  <a:pt x="805" y="185"/>
                </a:lnTo>
                <a:lnTo>
                  <a:pt x="805" y="151"/>
                </a:lnTo>
                <a:lnTo>
                  <a:pt x="806" y="139"/>
                </a:lnTo>
                <a:lnTo>
                  <a:pt x="806" y="106"/>
                </a:lnTo>
                <a:lnTo>
                  <a:pt x="806" y="101"/>
                </a:lnTo>
                <a:lnTo>
                  <a:pt x="806" y="93"/>
                </a:lnTo>
                <a:lnTo>
                  <a:pt x="807" y="103"/>
                </a:lnTo>
                <a:lnTo>
                  <a:pt x="807" y="127"/>
                </a:lnTo>
                <a:lnTo>
                  <a:pt x="808" y="119"/>
                </a:lnTo>
                <a:lnTo>
                  <a:pt x="808" y="123"/>
                </a:lnTo>
                <a:lnTo>
                  <a:pt x="808" y="121"/>
                </a:lnTo>
                <a:lnTo>
                  <a:pt x="808" y="142"/>
                </a:lnTo>
                <a:lnTo>
                  <a:pt x="809" y="139"/>
                </a:lnTo>
                <a:lnTo>
                  <a:pt x="809" y="147"/>
                </a:lnTo>
                <a:lnTo>
                  <a:pt x="809" y="150"/>
                </a:lnTo>
                <a:lnTo>
                  <a:pt x="810" y="139"/>
                </a:lnTo>
                <a:lnTo>
                  <a:pt x="810" y="140"/>
                </a:lnTo>
                <a:lnTo>
                  <a:pt x="810" y="151"/>
                </a:lnTo>
                <a:lnTo>
                  <a:pt x="810" y="171"/>
                </a:lnTo>
                <a:lnTo>
                  <a:pt x="811" y="148"/>
                </a:lnTo>
                <a:lnTo>
                  <a:pt x="811" y="151"/>
                </a:lnTo>
                <a:lnTo>
                  <a:pt x="812" y="174"/>
                </a:lnTo>
                <a:lnTo>
                  <a:pt x="812" y="236"/>
                </a:lnTo>
                <a:lnTo>
                  <a:pt x="812" y="266"/>
                </a:lnTo>
                <a:lnTo>
                  <a:pt x="812" y="297"/>
                </a:lnTo>
                <a:lnTo>
                  <a:pt x="813" y="307"/>
                </a:lnTo>
                <a:lnTo>
                  <a:pt x="813" y="303"/>
                </a:lnTo>
                <a:lnTo>
                  <a:pt x="813" y="301"/>
                </a:lnTo>
                <a:lnTo>
                  <a:pt x="814" y="235"/>
                </a:lnTo>
                <a:lnTo>
                  <a:pt x="814" y="241"/>
                </a:lnTo>
                <a:lnTo>
                  <a:pt x="814" y="233"/>
                </a:lnTo>
                <a:lnTo>
                  <a:pt x="815" y="233"/>
                </a:lnTo>
                <a:lnTo>
                  <a:pt x="815" y="235"/>
                </a:lnTo>
                <a:lnTo>
                  <a:pt x="815" y="205"/>
                </a:lnTo>
                <a:lnTo>
                  <a:pt x="816" y="232"/>
                </a:lnTo>
                <a:lnTo>
                  <a:pt x="816" y="221"/>
                </a:lnTo>
                <a:lnTo>
                  <a:pt x="816" y="214"/>
                </a:lnTo>
                <a:lnTo>
                  <a:pt x="816" y="205"/>
                </a:lnTo>
                <a:lnTo>
                  <a:pt x="817" y="189"/>
                </a:lnTo>
                <a:lnTo>
                  <a:pt x="817" y="226"/>
                </a:lnTo>
                <a:lnTo>
                  <a:pt x="817" y="254"/>
                </a:lnTo>
                <a:lnTo>
                  <a:pt x="817" y="285"/>
                </a:lnTo>
                <a:lnTo>
                  <a:pt x="818" y="288"/>
                </a:lnTo>
                <a:lnTo>
                  <a:pt x="818" y="256"/>
                </a:lnTo>
                <a:lnTo>
                  <a:pt x="819" y="269"/>
                </a:lnTo>
                <a:lnTo>
                  <a:pt x="819" y="280"/>
                </a:lnTo>
                <a:lnTo>
                  <a:pt x="819" y="315"/>
                </a:lnTo>
                <a:lnTo>
                  <a:pt x="820" y="254"/>
                </a:lnTo>
                <a:lnTo>
                  <a:pt x="820" y="242"/>
                </a:lnTo>
                <a:lnTo>
                  <a:pt x="820" y="238"/>
                </a:lnTo>
                <a:lnTo>
                  <a:pt x="820" y="259"/>
                </a:lnTo>
                <a:lnTo>
                  <a:pt x="821" y="253"/>
                </a:lnTo>
                <a:lnTo>
                  <a:pt x="821" y="277"/>
                </a:lnTo>
                <a:lnTo>
                  <a:pt x="821" y="260"/>
                </a:lnTo>
                <a:lnTo>
                  <a:pt x="821" y="274"/>
                </a:lnTo>
                <a:lnTo>
                  <a:pt x="822" y="281"/>
                </a:lnTo>
                <a:lnTo>
                  <a:pt x="822" y="272"/>
                </a:lnTo>
                <a:lnTo>
                  <a:pt x="823" y="283"/>
                </a:lnTo>
                <a:lnTo>
                  <a:pt x="823" y="290"/>
                </a:lnTo>
                <a:lnTo>
                  <a:pt x="823" y="283"/>
                </a:lnTo>
                <a:lnTo>
                  <a:pt x="823" y="287"/>
                </a:lnTo>
                <a:lnTo>
                  <a:pt x="824" y="284"/>
                </a:lnTo>
                <a:lnTo>
                  <a:pt x="824" y="286"/>
                </a:lnTo>
                <a:lnTo>
                  <a:pt x="824" y="318"/>
                </a:lnTo>
                <a:lnTo>
                  <a:pt x="825" y="307"/>
                </a:lnTo>
                <a:lnTo>
                  <a:pt x="825" y="301"/>
                </a:lnTo>
                <a:lnTo>
                  <a:pt x="825" y="334"/>
                </a:lnTo>
                <a:lnTo>
                  <a:pt x="826" y="308"/>
                </a:lnTo>
                <a:lnTo>
                  <a:pt x="826" y="315"/>
                </a:lnTo>
                <a:lnTo>
                  <a:pt x="826" y="288"/>
                </a:lnTo>
                <a:lnTo>
                  <a:pt x="827" y="275"/>
                </a:lnTo>
                <a:lnTo>
                  <a:pt x="827" y="239"/>
                </a:lnTo>
                <a:lnTo>
                  <a:pt x="827" y="235"/>
                </a:lnTo>
                <a:lnTo>
                  <a:pt x="827" y="152"/>
                </a:lnTo>
                <a:lnTo>
                  <a:pt x="828" y="128"/>
                </a:lnTo>
                <a:lnTo>
                  <a:pt x="828" y="159"/>
                </a:lnTo>
                <a:lnTo>
                  <a:pt x="828" y="202"/>
                </a:lnTo>
                <a:lnTo>
                  <a:pt x="829" y="216"/>
                </a:lnTo>
                <a:lnTo>
                  <a:pt x="829" y="198"/>
                </a:lnTo>
                <a:lnTo>
                  <a:pt x="829" y="183"/>
                </a:lnTo>
                <a:lnTo>
                  <a:pt x="830" y="144"/>
                </a:lnTo>
                <a:lnTo>
                  <a:pt x="830" y="143"/>
                </a:lnTo>
                <a:lnTo>
                  <a:pt x="830" y="131"/>
                </a:lnTo>
                <a:lnTo>
                  <a:pt x="831" y="145"/>
                </a:lnTo>
                <a:lnTo>
                  <a:pt x="831" y="152"/>
                </a:lnTo>
                <a:lnTo>
                  <a:pt x="831" y="157"/>
                </a:lnTo>
                <a:lnTo>
                  <a:pt x="831" y="158"/>
                </a:lnTo>
                <a:lnTo>
                  <a:pt x="832" y="167"/>
                </a:lnTo>
                <a:lnTo>
                  <a:pt x="832" y="166"/>
                </a:lnTo>
                <a:lnTo>
                  <a:pt x="832" y="157"/>
                </a:lnTo>
                <a:lnTo>
                  <a:pt x="832" y="137"/>
                </a:lnTo>
                <a:lnTo>
                  <a:pt x="833" y="168"/>
                </a:lnTo>
                <a:lnTo>
                  <a:pt x="833" y="180"/>
                </a:lnTo>
                <a:lnTo>
                  <a:pt x="834" y="213"/>
                </a:lnTo>
                <a:lnTo>
                  <a:pt x="834" y="219"/>
                </a:lnTo>
                <a:lnTo>
                  <a:pt x="834" y="218"/>
                </a:lnTo>
                <a:lnTo>
                  <a:pt x="834" y="268"/>
                </a:lnTo>
                <a:lnTo>
                  <a:pt x="835" y="316"/>
                </a:lnTo>
                <a:lnTo>
                  <a:pt x="835" y="259"/>
                </a:lnTo>
                <a:lnTo>
                  <a:pt x="835" y="247"/>
                </a:lnTo>
                <a:lnTo>
                  <a:pt x="836" y="305"/>
                </a:lnTo>
                <a:lnTo>
                  <a:pt x="836" y="320"/>
                </a:lnTo>
                <a:lnTo>
                  <a:pt x="836" y="324"/>
                </a:lnTo>
                <a:lnTo>
                  <a:pt x="837" y="330"/>
                </a:lnTo>
                <a:lnTo>
                  <a:pt x="837" y="328"/>
                </a:lnTo>
                <a:lnTo>
                  <a:pt x="837" y="323"/>
                </a:lnTo>
                <a:lnTo>
                  <a:pt x="838" y="301"/>
                </a:lnTo>
                <a:lnTo>
                  <a:pt x="838" y="297"/>
                </a:lnTo>
                <a:lnTo>
                  <a:pt x="838" y="291"/>
                </a:lnTo>
                <a:lnTo>
                  <a:pt x="838" y="264"/>
                </a:lnTo>
                <a:lnTo>
                  <a:pt x="839" y="249"/>
                </a:lnTo>
                <a:lnTo>
                  <a:pt x="839" y="239"/>
                </a:lnTo>
                <a:lnTo>
                  <a:pt x="839" y="240"/>
                </a:lnTo>
                <a:lnTo>
                  <a:pt x="840" y="255"/>
                </a:lnTo>
                <a:lnTo>
                  <a:pt x="840" y="246"/>
                </a:lnTo>
                <a:lnTo>
                  <a:pt x="840" y="266"/>
                </a:lnTo>
                <a:lnTo>
                  <a:pt x="841" y="298"/>
                </a:lnTo>
                <a:lnTo>
                  <a:pt x="841" y="316"/>
                </a:lnTo>
                <a:lnTo>
                  <a:pt x="841" y="295"/>
                </a:lnTo>
                <a:lnTo>
                  <a:pt x="842" y="312"/>
                </a:lnTo>
                <a:lnTo>
                  <a:pt x="842" y="309"/>
                </a:lnTo>
                <a:lnTo>
                  <a:pt x="842" y="302"/>
                </a:lnTo>
                <a:lnTo>
                  <a:pt x="842" y="334"/>
                </a:lnTo>
                <a:lnTo>
                  <a:pt x="843" y="321"/>
                </a:lnTo>
                <a:lnTo>
                  <a:pt x="843" y="294"/>
                </a:lnTo>
                <a:lnTo>
                  <a:pt x="843" y="222"/>
                </a:lnTo>
                <a:lnTo>
                  <a:pt x="844" y="218"/>
                </a:lnTo>
                <a:lnTo>
                  <a:pt x="844" y="218"/>
                </a:lnTo>
                <a:lnTo>
                  <a:pt x="844" y="206"/>
                </a:lnTo>
                <a:lnTo>
                  <a:pt x="845" y="216"/>
                </a:lnTo>
                <a:lnTo>
                  <a:pt x="845" y="208"/>
                </a:lnTo>
                <a:lnTo>
                  <a:pt x="845" y="209"/>
                </a:lnTo>
                <a:lnTo>
                  <a:pt x="846" y="221"/>
                </a:lnTo>
                <a:lnTo>
                  <a:pt x="846" y="136"/>
                </a:lnTo>
                <a:lnTo>
                  <a:pt x="846" y="143"/>
                </a:lnTo>
                <a:lnTo>
                  <a:pt x="846" y="161"/>
                </a:lnTo>
                <a:lnTo>
                  <a:pt x="847" y="169"/>
                </a:lnTo>
                <a:lnTo>
                  <a:pt x="847" y="167"/>
                </a:lnTo>
                <a:lnTo>
                  <a:pt x="848" y="153"/>
                </a:lnTo>
                <a:lnTo>
                  <a:pt x="848" y="162"/>
                </a:lnTo>
                <a:lnTo>
                  <a:pt x="848" y="152"/>
                </a:lnTo>
                <a:lnTo>
                  <a:pt x="848" y="145"/>
                </a:lnTo>
                <a:lnTo>
                  <a:pt x="849" y="142"/>
                </a:lnTo>
                <a:lnTo>
                  <a:pt x="849" y="137"/>
                </a:lnTo>
                <a:lnTo>
                  <a:pt x="849" y="150"/>
                </a:lnTo>
                <a:lnTo>
                  <a:pt x="849" y="137"/>
                </a:lnTo>
                <a:lnTo>
                  <a:pt x="850" y="140"/>
                </a:lnTo>
                <a:lnTo>
                  <a:pt x="850" y="166"/>
                </a:lnTo>
                <a:lnTo>
                  <a:pt x="850" y="176"/>
                </a:lnTo>
                <a:lnTo>
                  <a:pt x="851" y="162"/>
                </a:lnTo>
                <a:lnTo>
                  <a:pt x="851" y="178"/>
                </a:lnTo>
                <a:lnTo>
                  <a:pt x="851" y="208"/>
                </a:lnTo>
                <a:lnTo>
                  <a:pt x="852" y="233"/>
                </a:lnTo>
                <a:lnTo>
                  <a:pt x="852" y="268"/>
                </a:lnTo>
                <a:lnTo>
                  <a:pt x="852" y="269"/>
                </a:lnTo>
                <a:lnTo>
                  <a:pt x="853" y="297"/>
                </a:lnTo>
                <a:lnTo>
                  <a:pt x="853" y="303"/>
                </a:lnTo>
                <a:lnTo>
                  <a:pt x="853" y="295"/>
                </a:lnTo>
                <a:lnTo>
                  <a:pt x="853" y="262"/>
                </a:lnTo>
                <a:lnTo>
                  <a:pt x="854" y="253"/>
                </a:lnTo>
                <a:lnTo>
                  <a:pt x="854" y="264"/>
                </a:lnTo>
                <a:lnTo>
                  <a:pt x="854" y="264"/>
                </a:lnTo>
                <a:lnTo>
                  <a:pt x="855" y="257"/>
                </a:lnTo>
                <a:lnTo>
                  <a:pt x="855" y="273"/>
                </a:lnTo>
                <a:lnTo>
                  <a:pt x="855" y="288"/>
                </a:lnTo>
                <a:lnTo>
                  <a:pt x="856" y="301"/>
                </a:lnTo>
                <a:lnTo>
                  <a:pt x="856" y="312"/>
                </a:lnTo>
                <a:lnTo>
                  <a:pt x="856" y="316"/>
                </a:lnTo>
                <a:lnTo>
                  <a:pt x="857" y="309"/>
                </a:lnTo>
                <a:lnTo>
                  <a:pt x="857" y="309"/>
                </a:lnTo>
                <a:lnTo>
                  <a:pt x="857" y="309"/>
                </a:lnTo>
                <a:lnTo>
                  <a:pt x="857" y="281"/>
                </a:lnTo>
                <a:lnTo>
                  <a:pt x="858" y="268"/>
                </a:lnTo>
                <a:lnTo>
                  <a:pt x="858" y="252"/>
                </a:lnTo>
                <a:lnTo>
                  <a:pt x="859" y="265"/>
                </a:lnTo>
                <a:lnTo>
                  <a:pt x="859" y="243"/>
                </a:lnTo>
                <a:lnTo>
                  <a:pt x="859" y="204"/>
                </a:lnTo>
                <a:lnTo>
                  <a:pt x="859" y="138"/>
                </a:lnTo>
                <a:lnTo>
                  <a:pt x="860" y="185"/>
                </a:lnTo>
                <a:lnTo>
                  <a:pt x="860" y="206"/>
                </a:lnTo>
                <a:lnTo>
                  <a:pt x="860" y="222"/>
                </a:lnTo>
                <a:lnTo>
                  <a:pt x="861" y="234"/>
                </a:lnTo>
                <a:lnTo>
                  <a:pt x="861" y="235"/>
                </a:lnTo>
                <a:lnTo>
                  <a:pt x="861" y="263"/>
                </a:lnTo>
                <a:lnTo>
                  <a:pt x="861" y="256"/>
                </a:lnTo>
                <a:lnTo>
                  <a:pt x="862" y="255"/>
                </a:lnTo>
                <a:lnTo>
                  <a:pt x="862" y="263"/>
                </a:lnTo>
                <a:lnTo>
                  <a:pt x="863" y="258"/>
                </a:lnTo>
                <a:lnTo>
                  <a:pt x="863" y="282"/>
                </a:lnTo>
                <a:lnTo>
                  <a:pt x="863" y="271"/>
                </a:lnTo>
                <a:lnTo>
                  <a:pt x="863" y="278"/>
                </a:lnTo>
                <a:lnTo>
                  <a:pt x="864" y="268"/>
                </a:lnTo>
                <a:lnTo>
                  <a:pt x="864" y="233"/>
                </a:lnTo>
                <a:lnTo>
                  <a:pt x="864" y="220"/>
                </a:lnTo>
                <a:lnTo>
                  <a:pt x="864" y="185"/>
                </a:lnTo>
                <a:lnTo>
                  <a:pt x="865" y="178"/>
                </a:lnTo>
                <a:lnTo>
                  <a:pt x="865" y="167"/>
                </a:lnTo>
                <a:lnTo>
                  <a:pt x="865" y="157"/>
                </a:lnTo>
                <a:lnTo>
                  <a:pt x="866" y="140"/>
                </a:lnTo>
                <a:lnTo>
                  <a:pt x="866" y="148"/>
                </a:lnTo>
                <a:lnTo>
                  <a:pt x="866" y="130"/>
                </a:lnTo>
                <a:lnTo>
                  <a:pt x="867" y="131"/>
                </a:lnTo>
                <a:lnTo>
                  <a:pt x="867" y="160"/>
                </a:lnTo>
                <a:lnTo>
                  <a:pt x="867" y="169"/>
                </a:lnTo>
                <a:lnTo>
                  <a:pt x="868" y="203"/>
                </a:lnTo>
                <a:lnTo>
                  <a:pt x="868" y="216"/>
                </a:lnTo>
                <a:lnTo>
                  <a:pt x="868" y="231"/>
                </a:lnTo>
                <a:lnTo>
                  <a:pt x="868" y="252"/>
                </a:lnTo>
                <a:lnTo>
                  <a:pt x="869" y="247"/>
                </a:lnTo>
                <a:lnTo>
                  <a:pt x="869" y="273"/>
                </a:lnTo>
                <a:lnTo>
                  <a:pt x="870" y="283"/>
                </a:lnTo>
                <a:lnTo>
                  <a:pt x="870" y="287"/>
                </a:lnTo>
                <a:lnTo>
                  <a:pt x="870" y="295"/>
                </a:lnTo>
                <a:lnTo>
                  <a:pt x="870" y="289"/>
                </a:lnTo>
                <a:lnTo>
                  <a:pt x="871" y="273"/>
                </a:lnTo>
                <a:lnTo>
                  <a:pt x="871" y="285"/>
                </a:lnTo>
                <a:lnTo>
                  <a:pt x="871" y="282"/>
                </a:lnTo>
                <a:lnTo>
                  <a:pt x="872" y="277"/>
                </a:lnTo>
                <a:lnTo>
                  <a:pt x="872" y="284"/>
                </a:lnTo>
                <a:lnTo>
                  <a:pt x="872" y="275"/>
                </a:lnTo>
                <a:lnTo>
                  <a:pt x="872" y="282"/>
                </a:lnTo>
                <a:lnTo>
                  <a:pt x="873" y="285"/>
                </a:lnTo>
                <a:lnTo>
                  <a:pt x="873" y="269"/>
                </a:lnTo>
                <a:lnTo>
                  <a:pt x="874" y="285"/>
                </a:lnTo>
                <a:lnTo>
                  <a:pt x="874" y="280"/>
                </a:lnTo>
                <a:lnTo>
                  <a:pt x="874" y="280"/>
                </a:lnTo>
                <a:lnTo>
                  <a:pt x="874" y="272"/>
                </a:lnTo>
                <a:lnTo>
                  <a:pt x="875" y="284"/>
                </a:lnTo>
                <a:lnTo>
                  <a:pt x="875" y="287"/>
                </a:lnTo>
                <a:lnTo>
                  <a:pt x="875" y="290"/>
                </a:lnTo>
                <a:lnTo>
                  <a:pt x="875" y="287"/>
                </a:lnTo>
                <a:lnTo>
                  <a:pt x="876" y="264"/>
                </a:lnTo>
                <a:lnTo>
                  <a:pt x="876" y="268"/>
                </a:lnTo>
                <a:lnTo>
                  <a:pt x="877" y="282"/>
                </a:lnTo>
                <a:lnTo>
                  <a:pt x="877" y="271"/>
                </a:lnTo>
                <a:lnTo>
                  <a:pt x="877" y="239"/>
                </a:lnTo>
                <a:lnTo>
                  <a:pt x="877" y="261"/>
                </a:lnTo>
                <a:lnTo>
                  <a:pt x="878" y="251"/>
                </a:lnTo>
                <a:lnTo>
                  <a:pt x="878" y="219"/>
                </a:lnTo>
                <a:lnTo>
                  <a:pt x="878" y="207"/>
                </a:lnTo>
                <a:lnTo>
                  <a:pt x="879" y="212"/>
                </a:lnTo>
                <a:lnTo>
                  <a:pt x="879" y="211"/>
                </a:lnTo>
                <a:lnTo>
                  <a:pt x="879" y="208"/>
                </a:lnTo>
                <a:lnTo>
                  <a:pt x="879" y="231"/>
                </a:lnTo>
                <a:lnTo>
                  <a:pt x="880" y="239"/>
                </a:lnTo>
                <a:lnTo>
                  <a:pt x="880" y="247"/>
                </a:lnTo>
                <a:lnTo>
                  <a:pt x="881" y="243"/>
                </a:lnTo>
                <a:lnTo>
                  <a:pt x="881" y="234"/>
                </a:lnTo>
                <a:lnTo>
                  <a:pt x="881" y="252"/>
                </a:lnTo>
                <a:lnTo>
                  <a:pt x="881" y="275"/>
                </a:lnTo>
                <a:lnTo>
                  <a:pt x="882" y="269"/>
                </a:lnTo>
                <a:lnTo>
                  <a:pt x="882" y="255"/>
                </a:lnTo>
                <a:lnTo>
                  <a:pt x="882" y="261"/>
                </a:lnTo>
                <a:lnTo>
                  <a:pt x="883" y="264"/>
                </a:lnTo>
                <a:lnTo>
                  <a:pt x="883" y="262"/>
                </a:lnTo>
                <a:lnTo>
                  <a:pt x="883" y="252"/>
                </a:lnTo>
                <a:lnTo>
                  <a:pt x="883" y="280"/>
                </a:lnTo>
                <a:lnTo>
                  <a:pt x="884" y="278"/>
                </a:lnTo>
                <a:lnTo>
                  <a:pt x="884" y="289"/>
                </a:lnTo>
                <a:lnTo>
                  <a:pt x="885" y="296"/>
                </a:lnTo>
                <a:lnTo>
                  <a:pt x="885" y="299"/>
                </a:lnTo>
                <a:lnTo>
                  <a:pt x="885" y="310"/>
                </a:lnTo>
                <a:lnTo>
                  <a:pt x="885" y="303"/>
                </a:lnTo>
                <a:lnTo>
                  <a:pt x="886" y="282"/>
                </a:lnTo>
                <a:lnTo>
                  <a:pt x="886" y="286"/>
                </a:lnTo>
                <a:lnTo>
                  <a:pt x="886" y="296"/>
                </a:lnTo>
                <a:lnTo>
                  <a:pt x="887" y="287"/>
                </a:lnTo>
                <a:lnTo>
                  <a:pt x="887" y="302"/>
                </a:lnTo>
                <a:lnTo>
                  <a:pt x="887" y="293"/>
                </a:lnTo>
                <a:lnTo>
                  <a:pt x="888" y="301"/>
                </a:lnTo>
                <a:lnTo>
                  <a:pt x="888" y="301"/>
                </a:lnTo>
                <a:lnTo>
                  <a:pt x="888" y="293"/>
                </a:lnTo>
                <a:lnTo>
                  <a:pt x="889" y="270"/>
                </a:lnTo>
                <a:lnTo>
                  <a:pt x="889" y="258"/>
                </a:lnTo>
                <a:lnTo>
                  <a:pt x="889" y="256"/>
                </a:lnTo>
                <a:lnTo>
                  <a:pt x="889" y="280"/>
                </a:lnTo>
                <a:lnTo>
                  <a:pt x="890" y="257"/>
                </a:lnTo>
                <a:lnTo>
                  <a:pt x="890" y="243"/>
                </a:lnTo>
                <a:lnTo>
                  <a:pt x="890" y="263"/>
                </a:lnTo>
                <a:lnTo>
                  <a:pt x="890" y="295"/>
                </a:lnTo>
                <a:lnTo>
                  <a:pt x="891" y="281"/>
                </a:lnTo>
                <a:lnTo>
                  <a:pt x="891" y="273"/>
                </a:lnTo>
                <a:lnTo>
                  <a:pt x="892" y="269"/>
                </a:lnTo>
                <a:lnTo>
                  <a:pt x="892" y="268"/>
                </a:lnTo>
                <a:lnTo>
                  <a:pt x="892" y="252"/>
                </a:lnTo>
                <a:lnTo>
                  <a:pt x="892" y="219"/>
                </a:lnTo>
                <a:lnTo>
                  <a:pt x="893" y="236"/>
                </a:lnTo>
                <a:lnTo>
                  <a:pt x="893" y="224"/>
                </a:lnTo>
                <a:lnTo>
                  <a:pt x="893" y="189"/>
                </a:lnTo>
                <a:lnTo>
                  <a:pt x="894" y="176"/>
                </a:lnTo>
                <a:lnTo>
                  <a:pt x="894" y="183"/>
                </a:lnTo>
                <a:lnTo>
                  <a:pt x="894" y="177"/>
                </a:lnTo>
                <a:lnTo>
                  <a:pt x="894" y="172"/>
                </a:lnTo>
                <a:lnTo>
                  <a:pt x="895" y="161"/>
                </a:lnTo>
                <a:lnTo>
                  <a:pt x="895" y="156"/>
                </a:lnTo>
                <a:lnTo>
                  <a:pt x="896" y="166"/>
                </a:lnTo>
                <a:lnTo>
                  <a:pt x="896" y="159"/>
                </a:lnTo>
                <a:lnTo>
                  <a:pt x="896" y="167"/>
                </a:lnTo>
                <a:lnTo>
                  <a:pt x="896" y="160"/>
                </a:lnTo>
                <a:lnTo>
                  <a:pt x="897" y="160"/>
                </a:lnTo>
                <a:lnTo>
                  <a:pt x="897" y="182"/>
                </a:lnTo>
                <a:lnTo>
                  <a:pt x="897" y="171"/>
                </a:lnTo>
                <a:lnTo>
                  <a:pt x="898" y="155"/>
                </a:lnTo>
                <a:lnTo>
                  <a:pt x="898" y="179"/>
                </a:lnTo>
                <a:lnTo>
                  <a:pt x="898" y="215"/>
                </a:lnTo>
                <a:lnTo>
                  <a:pt x="899" y="219"/>
                </a:lnTo>
                <a:lnTo>
                  <a:pt x="899" y="294"/>
                </a:lnTo>
                <a:lnTo>
                  <a:pt x="899" y="325"/>
                </a:lnTo>
                <a:lnTo>
                  <a:pt x="900" y="348"/>
                </a:lnTo>
                <a:lnTo>
                  <a:pt x="900" y="354"/>
                </a:lnTo>
                <a:lnTo>
                  <a:pt x="900" y="325"/>
                </a:lnTo>
                <a:lnTo>
                  <a:pt x="900" y="336"/>
                </a:lnTo>
                <a:lnTo>
                  <a:pt x="901" y="297"/>
                </a:lnTo>
                <a:lnTo>
                  <a:pt x="901" y="321"/>
                </a:lnTo>
                <a:lnTo>
                  <a:pt x="901" y="308"/>
                </a:lnTo>
                <a:lnTo>
                  <a:pt x="902" y="294"/>
                </a:lnTo>
                <a:lnTo>
                  <a:pt x="902" y="289"/>
                </a:lnTo>
                <a:lnTo>
                  <a:pt x="902" y="296"/>
                </a:lnTo>
                <a:lnTo>
                  <a:pt x="903" y="254"/>
                </a:lnTo>
                <a:lnTo>
                  <a:pt x="903" y="259"/>
                </a:lnTo>
                <a:lnTo>
                  <a:pt x="903" y="250"/>
                </a:lnTo>
                <a:lnTo>
                  <a:pt x="904" y="248"/>
                </a:lnTo>
                <a:lnTo>
                  <a:pt x="904" y="285"/>
                </a:lnTo>
                <a:lnTo>
                  <a:pt x="904" y="349"/>
                </a:lnTo>
                <a:lnTo>
                  <a:pt x="904" y="375"/>
                </a:lnTo>
                <a:lnTo>
                  <a:pt x="905" y="394"/>
                </a:lnTo>
                <a:lnTo>
                  <a:pt x="905" y="389"/>
                </a:lnTo>
                <a:lnTo>
                  <a:pt x="905" y="379"/>
                </a:lnTo>
                <a:lnTo>
                  <a:pt x="905" y="380"/>
                </a:lnTo>
                <a:lnTo>
                  <a:pt x="906" y="354"/>
                </a:lnTo>
                <a:lnTo>
                  <a:pt x="906" y="345"/>
                </a:lnTo>
                <a:lnTo>
                  <a:pt x="907" y="276"/>
                </a:lnTo>
                <a:lnTo>
                  <a:pt x="907" y="208"/>
                </a:lnTo>
                <a:lnTo>
                  <a:pt x="907" y="190"/>
                </a:lnTo>
                <a:lnTo>
                  <a:pt x="907" y="212"/>
                </a:lnTo>
                <a:lnTo>
                  <a:pt x="908" y="243"/>
                </a:lnTo>
                <a:lnTo>
                  <a:pt x="908" y="236"/>
                </a:lnTo>
                <a:lnTo>
                  <a:pt x="908" y="206"/>
                </a:lnTo>
                <a:lnTo>
                  <a:pt x="909" y="194"/>
                </a:lnTo>
                <a:lnTo>
                  <a:pt x="909" y="179"/>
                </a:lnTo>
                <a:lnTo>
                  <a:pt x="909" y="168"/>
                </a:lnTo>
                <a:lnTo>
                  <a:pt x="910" y="162"/>
                </a:lnTo>
                <a:lnTo>
                  <a:pt x="910" y="172"/>
                </a:lnTo>
                <a:lnTo>
                  <a:pt x="910" y="170"/>
                </a:lnTo>
                <a:lnTo>
                  <a:pt x="911" y="179"/>
                </a:lnTo>
                <a:lnTo>
                  <a:pt x="911" y="147"/>
                </a:lnTo>
                <a:lnTo>
                  <a:pt x="911" y="174"/>
                </a:lnTo>
                <a:lnTo>
                  <a:pt x="911" y="183"/>
                </a:lnTo>
                <a:lnTo>
                  <a:pt x="912" y="170"/>
                </a:lnTo>
                <a:lnTo>
                  <a:pt x="912" y="199"/>
                </a:lnTo>
                <a:lnTo>
                  <a:pt x="912" y="182"/>
                </a:lnTo>
                <a:lnTo>
                  <a:pt x="913" y="190"/>
                </a:lnTo>
                <a:lnTo>
                  <a:pt x="913" y="208"/>
                </a:lnTo>
                <a:lnTo>
                  <a:pt x="913" y="205"/>
                </a:lnTo>
                <a:lnTo>
                  <a:pt x="914" y="223"/>
                </a:lnTo>
                <a:lnTo>
                  <a:pt x="914" y="228"/>
                </a:lnTo>
                <a:lnTo>
                  <a:pt x="914" y="202"/>
                </a:lnTo>
                <a:lnTo>
                  <a:pt x="915" y="237"/>
                </a:lnTo>
                <a:lnTo>
                  <a:pt x="915" y="255"/>
                </a:lnTo>
                <a:lnTo>
                  <a:pt x="915" y="245"/>
                </a:lnTo>
                <a:lnTo>
                  <a:pt x="915" y="271"/>
                </a:lnTo>
                <a:lnTo>
                  <a:pt x="916" y="298"/>
                </a:lnTo>
                <a:lnTo>
                  <a:pt x="916" y="300"/>
                </a:lnTo>
                <a:lnTo>
                  <a:pt x="916" y="302"/>
                </a:lnTo>
                <a:lnTo>
                  <a:pt x="916" y="332"/>
                </a:lnTo>
                <a:lnTo>
                  <a:pt x="917" y="322"/>
                </a:lnTo>
                <a:lnTo>
                  <a:pt x="917" y="275"/>
                </a:lnTo>
                <a:lnTo>
                  <a:pt x="918" y="262"/>
                </a:lnTo>
                <a:lnTo>
                  <a:pt x="918" y="271"/>
                </a:lnTo>
                <a:lnTo>
                  <a:pt x="918" y="271"/>
                </a:lnTo>
                <a:lnTo>
                  <a:pt x="918" y="281"/>
                </a:lnTo>
                <a:lnTo>
                  <a:pt x="919" y="253"/>
                </a:lnTo>
                <a:lnTo>
                  <a:pt x="919" y="271"/>
                </a:lnTo>
                <a:lnTo>
                  <a:pt x="919" y="242"/>
                </a:lnTo>
                <a:lnTo>
                  <a:pt x="920" y="230"/>
                </a:lnTo>
                <a:lnTo>
                  <a:pt x="920" y="239"/>
                </a:lnTo>
                <a:lnTo>
                  <a:pt x="920" y="241"/>
                </a:lnTo>
                <a:lnTo>
                  <a:pt x="921" y="235"/>
                </a:lnTo>
                <a:lnTo>
                  <a:pt x="921" y="200"/>
                </a:lnTo>
                <a:lnTo>
                  <a:pt x="921" y="212"/>
                </a:lnTo>
                <a:lnTo>
                  <a:pt x="922" y="217"/>
                </a:lnTo>
                <a:lnTo>
                  <a:pt x="922" y="217"/>
                </a:lnTo>
                <a:lnTo>
                  <a:pt x="922" y="202"/>
                </a:lnTo>
                <a:lnTo>
                  <a:pt x="922" y="174"/>
                </a:lnTo>
                <a:lnTo>
                  <a:pt x="923" y="184"/>
                </a:lnTo>
                <a:lnTo>
                  <a:pt x="923" y="222"/>
                </a:lnTo>
                <a:lnTo>
                  <a:pt x="923" y="233"/>
                </a:lnTo>
                <a:lnTo>
                  <a:pt x="924" y="244"/>
                </a:lnTo>
                <a:lnTo>
                  <a:pt x="924" y="226"/>
                </a:lnTo>
                <a:lnTo>
                  <a:pt x="924" y="210"/>
                </a:lnTo>
                <a:lnTo>
                  <a:pt x="925" y="196"/>
                </a:lnTo>
                <a:lnTo>
                  <a:pt x="925" y="197"/>
                </a:lnTo>
                <a:lnTo>
                  <a:pt x="925" y="201"/>
                </a:lnTo>
                <a:lnTo>
                  <a:pt x="926" y="222"/>
                </a:lnTo>
                <a:lnTo>
                  <a:pt x="926" y="266"/>
                </a:lnTo>
                <a:lnTo>
                  <a:pt x="926" y="263"/>
                </a:lnTo>
                <a:lnTo>
                  <a:pt x="926" y="241"/>
                </a:lnTo>
                <a:lnTo>
                  <a:pt x="927" y="237"/>
                </a:lnTo>
                <a:lnTo>
                  <a:pt x="927" y="217"/>
                </a:lnTo>
                <a:lnTo>
                  <a:pt x="927" y="194"/>
                </a:lnTo>
                <a:lnTo>
                  <a:pt x="928" y="202"/>
                </a:lnTo>
                <a:lnTo>
                  <a:pt x="928" y="196"/>
                </a:lnTo>
                <a:lnTo>
                  <a:pt x="928" y="210"/>
                </a:lnTo>
                <a:lnTo>
                  <a:pt x="929" y="227"/>
                </a:lnTo>
                <a:lnTo>
                  <a:pt x="929" y="246"/>
                </a:lnTo>
                <a:lnTo>
                  <a:pt x="929" y="276"/>
                </a:lnTo>
                <a:lnTo>
                  <a:pt x="930" y="299"/>
                </a:lnTo>
                <a:lnTo>
                  <a:pt x="930" y="372"/>
                </a:lnTo>
                <a:lnTo>
                  <a:pt x="930" y="392"/>
                </a:lnTo>
                <a:lnTo>
                  <a:pt x="930" y="303"/>
                </a:lnTo>
                <a:lnTo>
                  <a:pt x="931" y="245"/>
                </a:lnTo>
                <a:lnTo>
                  <a:pt x="931" y="227"/>
                </a:lnTo>
                <a:lnTo>
                  <a:pt x="932" y="240"/>
                </a:lnTo>
                <a:lnTo>
                  <a:pt x="932" y="239"/>
                </a:lnTo>
                <a:lnTo>
                  <a:pt x="932" y="223"/>
                </a:lnTo>
                <a:lnTo>
                  <a:pt x="932" y="218"/>
                </a:lnTo>
                <a:lnTo>
                  <a:pt x="933" y="222"/>
                </a:lnTo>
                <a:lnTo>
                  <a:pt x="933" y="200"/>
                </a:lnTo>
                <a:lnTo>
                  <a:pt x="933" y="184"/>
                </a:lnTo>
                <a:lnTo>
                  <a:pt x="933" y="204"/>
                </a:lnTo>
                <a:lnTo>
                  <a:pt x="934" y="235"/>
                </a:lnTo>
                <a:lnTo>
                  <a:pt x="934" y="244"/>
                </a:lnTo>
                <a:lnTo>
                  <a:pt x="934" y="212"/>
                </a:lnTo>
                <a:lnTo>
                  <a:pt x="935" y="239"/>
                </a:lnTo>
                <a:lnTo>
                  <a:pt x="935" y="240"/>
                </a:lnTo>
                <a:lnTo>
                  <a:pt x="935" y="235"/>
                </a:lnTo>
                <a:lnTo>
                  <a:pt x="936" y="246"/>
                </a:lnTo>
                <a:lnTo>
                  <a:pt x="936" y="246"/>
                </a:lnTo>
                <a:lnTo>
                  <a:pt x="936" y="252"/>
                </a:lnTo>
                <a:lnTo>
                  <a:pt x="937" y="255"/>
                </a:lnTo>
                <a:lnTo>
                  <a:pt x="937" y="276"/>
                </a:lnTo>
                <a:lnTo>
                  <a:pt x="937" y="295"/>
                </a:lnTo>
                <a:lnTo>
                  <a:pt x="937" y="296"/>
                </a:lnTo>
                <a:lnTo>
                  <a:pt x="938" y="269"/>
                </a:lnTo>
                <a:lnTo>
                  <a:pt x="938" y="246"/>
                </a:lnTo>
                <a:lnTo>
                  <a:pt x="938" y="274"/>
                </a:lnTo>
                <a:lnTo>
                  <a:pt x="939" y="335"/>
                </a:lnTo>
                <a:lnTo>
                  <a:pt x="939" y="371"/>
                </a:lnTo>
                <a:lnTo>
                  <a:pt x="939" y="366"/>
                </a:lnTo>
                <a:lnTo>
                  <a:pt x="940" y="344"/>
                </a:lnTo>
                <a:lnTo>
                  <a:pt x="940" y="314"/>
                </a:lnTo>
                <a:lnTo>
                  <a:pt x="940" y="291"/>
                </a:lnTo>
                <a:lnTo>
                  <a:pt x="941" y="260"/>
                </a:lnTo>
                <a:lnTo>
                  <a:pt x="941" y="260"/>
                </a:lnTo>
                <a:lnTo>
                  <a:pt x="941" y="276"/>
                </a:lnTo>
                <a:lnTo>
                  <a:pt x="941" y="239"/>
                </a:lnTo>
                <a:lnTo>
                  <a:pt x="942" y="224"/>
                </a:lnTo>
                <a:lnTo>
                  <a:pt x="942" y="231"/>
                </a:lnTo>
                <a:lnTo>
                  <a:pt x="943" y="259"/>
                </a:lnTo>
                <a:lnTo>
                  <a:pt x="943" y="246"/>
                </a:lnTo>
                <a:lnTo>
                  <a:pt x="943" y="228"/>
                </a:lnTo>
                <a:lnTo>
                  <a:pt x="943" y="235"/>
                </a:lnTo>
                <a:lnTo>
                  <a:pt x="944" y="228"/>
                </a:lnTo>
                <a:lnTo>
                  <a:pt x="944" y="213"/>
                </a:lnTo>
                <a:lnTo>
                  <a:pt x="944" y="182"/>
                </a:lnTo>
                <a:lnTo>
                  <a:pt x="945" y="173"/>
                </a:lnTo>
                <a:lnTo>
                  <a:pt x="945" y="175"/>
                </a:lnTo>
                <a:lnTo>
                  <a:pt x="945" y="169"/>
                </a:lnTo>
                <a:lnTo>
                  <a:pt x="945" y="203"/>
                </a:lnTo>
                <a:lnTo>
                  <a:pt x="946" y="221"/>
                </a:lnTo>
                <a:lnTo>
                  <a:pt x="946" y="219"/>
                </a:lnTo>
                <a:lnTo>
                  <a:pt x="947" y="254"/>
                </a:lnTo>
                <a:lnTo>
                  <a:pt x="947" y="252"/>
                </a:lnTo>
                <a:lnTo>
                  <a:pt x="947" y="287"/>
                </a:lnTo>
                <a:lnTo>
                  <a:pt x="947" y="296"/>
                </a:lnTo>
                <a:lnTo>
                  <a:pt x="948" y="334"/>
                </a:lnTo>
                <a:lnTo>
                  <a:pt x="948" y="321"/>
                </a:lnTo>
                <a:lnTo>
                  <a:pt x="948" y="337"/>
                </a:lnTo>
                <a:lnTo>
                  <a:pt x="948" y="363"/>
                </a:lnTo>
                <a:lnTo>
                  <a:pt x="949" y="347"/>
                </a:lnTo>
                <a:lnTo>
                  <a:pt x="949" y="351"/>
                </a:lnTo>
                <a:lnTo>
                  <a:pt x="950" y="336"/>
                </a:lnTo>
                <a:lnTo>
                  <a:pt x="950" y="305"/>
                </a:lnTo>
                <a:lnTo>
                  <a:pt x="950" y="332"/>
                </a:lnTo>
                <a:lnTo>
                  <a:pt x="950" y="333"/>
                </a:lnTo>
                <a:lnTo>
                  <a:pt x="951" y="342"/>
                </a:lnTo>
                <a:lnTo>
                  <a:pt x="951" y="330"/>
                </a:lnTo>
                <a:lnTo>
                  <a:pt x="951" y="343"/>
                </a:lnTo>
                <a:lnTo>
                  <a:pt x="952" y="354"/>
                </a:lnTo>
                <a:lnTo>
                  <a:pt x="952" y="324"/>
                </a:lnTo>
                <a:lnTo>
                  <a:pt x="952" y="330"/>
                </a:lnTo>
                <a:lnTo>
                  <a:pt x="952" y="333"/>
                </a:lnTo>
                <a:lnTo>
                  <a:pt x="953" y="311"/>
                </a:lnTo>
                <a:lnTo>
                  <a:pt x="953" y="337"/>
                </a:lnTo>
                <a:lnTo>
                  <a:pt x="954" y="333"/>
                </a:lnTo>
                <a:lnTo>
                  <a:pt x="954" y="280"/>
                </a:lnTo>
                <a:lnTo>
                  <a:pt x="954" y="226"/>
                </a:lnTo>
                <a:lnTo>
                  <a:pt x="954" y="182"/>
                </a:lnTo>
                <a:lnTo>
                  <a:pt x="955" y="222"/>
                </a:lnTo>
                <a:lnTo>
                  <a:pt x="955" y="247"/>
                </a:lnTo>
                <a:lnTo>
                  <a:pt x="955" y="262"/>
                </a:lnTo>
                <a:lnTo>
                  <a:pt x="956" y="215"/>
                </a:lnTo>
                <a:lnTo>
                  <a:pt x="956" y="178"/>
                </a:lnTo>
                <a:lnTo>
                  <a:pt x="956" y="155"/>
                </a:lnTo>
                <a:lnTo>
                  <a:pt x="956" y="188"/>
                </a:lnTo>
                <a:lnTo>
                  <a:pt x="957" y="152"/>
                </a:lnTo>
                <a:lnTo>
                  <a:pt x="957" y="181"/>
                </a:lnTo>
                <a:lnTo>
                  <a:pt x="958" y="208"/>
                </a:lnTo>
                <a:lnTo>
                  <a:pt x="958" y="233"/>
                </a:lnTo>
                <a:lnTo>
                  <a:pt x="958" y="241"/>
                </a:lnTo>
                <a:lnTo>
                  <a:pt x="958" y="241"/>
                </a:lnTo>
                <a:lnTo>
                  <a:pt x="959" y="229"/>
                </a:lnTo>
                <a:lnTo>
                  <a:pt x="959" y="201"/>
                </a:lnTo>
                <a:lnTo>
                  <a:pt x="959" y="200"/>
                </a:lnTo>
                <a:lnTo>
                  <a:pt x="959" y="223"/>
                </a:lnTo>
                <a:lnTo>
                  <a:pt x="960" y="226"/>
                </a:lnTo>
                <a:lnTo>
                  <a:pt x="960" y="247"/>
                </a:lnTo>
                <a:lnTo>
                  <a:pt x="961" y="259"/>
                </a:lnTo>
                <a:lnTo>
                  <a:pt x="961" y="287"/>
                </a:lnTo>
                <a:lnTo>
                  <a:pt x="961" y="301"/>
                </a:lnTo>
                <a:lnTo>
                  <a:pt x="961" y="306"/>
                </a:lnTo>
                <a:lnTo>
                  <a:pt x="962" y="322"/>
                </a:lnTo>
                <a:lnTo>
                  <a:pt x="962" y="362"/>
                </a:lnTo>
                <a:lnTo>
                  <a:pt x="962" y="409"/>
                </a:lnTo>
                <a:lnTo>
                  <a:pt x="963" y="446"/>
                </a:lnTo>
                <a:lnTo>
                  <a:pt x="963" y="423"/>
                </a:lnTo>
                <a:lnTo>
                  <a:pt x="963" y="442"/>
                </a:lnTo>
                <a:lnTo>
                  <a:pt x="963" y="403"/>
                </a:lnTo>
                <a:lnTo>
                  <a:pt x="964" y="382"/>
                </a:lnTo>
                <a:lnTo>
                  <a:pt x="964" y="380"/>
                </a:lnTo>
                <a:lnTo>
                  <a:pt x="965" y="396"/>
                </a:lnTo>
                <a:lnTo>
                  <a:pt x="965" y="369"/>
                </a:lnTo>
                <a:lnTo>
                  <a:pt x="965" y="327"/>
                </a:lnTo>
                <a:lnTo>
                  <a:pt x="965" y="316"/>
                </a:lnTo>
                <a:lnTo>
                  <a:pt x="966" y="308"/>
                </a:lnTo>
                <a:lnTo>
                  <a:pt x="966" y="322"/>
                </a:lnTo>
                <a:lnTo>
                  <a:pt x="966" y="275"/>
                </a:lnTo>
                <a:lnTo>
                  <a:pt x="967" y="261"/>
                </a:lnTo>
                <a:lnTo>
                  <a:pt x="967" y="283"/>
                </a:lnTo>
                <a:lnTo>
                  <a:pt x="967" y="306"/>
                </a:lnTo>
                <a:lnTo>
                  <a:pt x="967" y="309"/>
                </a:lnTo>
                <a:lnTo>
                  <a:pt x="968" y="305"/>
                </a:lnTo>
                <a:lnTo>
                  <a:pt x="968" y="296"/>
                </a:lnTo>
                <a:lnTo>
                  <a:pt x="969" y="295"/>
                </a:lnTo>
                <a:lnTo>
                  <a:pt x="969" y="289"/>
                </a:lnTo>
                <a:lnTo>
                  <a:pt x="969" y="282"/>
                </a:lnTo>
                <a:lnTo>
                  <a:pt x="969" y="244"/>
                </a:lnTo>
                <a:lnTo>
                  <a:pt x="970" y="260"/>
                </a:lnTo>
                <a:lnTo>
                  <a:pt x="970" y="209"/>
                </a:lnTo>
                <a:lnTo>
                  <a:pt x="970" y="201"/>
                </a:lnTo>
                <a:lnTo>
                  <a:pt x="971" y="205"/>
                </a:lnTo>
                <a:lnTo>
                  <a:pt x="971" y="202"/>
                </a:lnTo>
                <a:lnTo>
                  <a:pt x="971" y="204"/>
                </a:lnTo>
                <a:lnTo>
                  <a:pt x="972" y="203"/>
                </a:lnTo>
                <a:lnTo>
                  <a:pt x="972" y="209"/>
                </a:lnTo>
                <a:lnTo>
                  <a:pt x="972" y="200"/>
                </a:lnTo>
                <a:lnTo>
                  <a:pt x="973" y="181"/>
                </a:lnTo>
                <a:lnTo>
                  <a:pt x="973" y="172"/>
                </a:lnTo>
                <a:lnTo>
                  <a:pt x="973" y="143"/>
                </a:lnTo>
                <a:lnTo>
                  <a:pt x="973" y="109"/>
                </a:lnTo>
                <a:lnTo>
                  <a:pt x="974" y="145"/>
                </a:lnTo>
                <a:lnTo>
                  <a:pt x="974" y="139"/>
                </a:lnTo>
                <a:lnTo>
                  <a:pt x="974" y="172"/>
                </a:lnTo>
                <a:lnTo>
                  <a:pt x="974" y="133"/>
                </a:lnTo>
                <a:lnTo>
                  <a:pt x="975" y="111"/>
                </a:lnTo>
                <a:lnTo>
                  <a:pt x="975" y="105"/>
                </a:lnTo>
                <a:lnTo>
                  <a:pt x="976" y="101"/>
                </a:lnTo>
                <a:lnTo>
                  <a:pt x="976" y="109"/>
                </a:lnTo>
                <a:lnTo>
                  <a:pt x="976" y="132"/>
                </a:lnTo>
                <a:lnTo>
                  <a:pt x="976" y="116"/>
                </a:lnTo>
                <a:lnTo>
                  <a:pt x="977" y="148"/>
                </a:lnTo>
                <a:lnTo>
                  <a:pt x="977" y="178"/>
                </a:lnTo>
                <a:lnTo>
                  <a:pt x="977" y="199"/>
                </a:lnTo>
                <a:lnTo>
                  <a:pt x="978" y="210"/>
                </a:lnTo>
                <a:lnTo>
                  <a:pt x="978" y="222"/>
                </a:lnTo>
                <a:lnTo>
                  <a:pt x="978" y="247"/>
                </a:lnTo>
                <a:lnTo>
                  <a:pt x="978" y="246"/>
                </a:lnTo>
                <a:lnTo>
                  <a:pt x="979" y="230"/>
                </a:lnTo>
                <a:lnTo>
                  <a:pt x="979" y="243"/>
                </a:lnTo>
                <a:lnTo>
                  <a:pt x="980" y="226"/>
                </a:lnTo>
                <a:lnTo>
                  <a:pt x="980" y="235"/>
                </a:lnTo>
                <a:lnTo>
                  <a:pt x="980" y="222"/>
                </a:lnTo>
                <a:lnTo>
                  <a:pt x="980" y="226"/>
                </a:lnTo>
                <a:lnTo>
                  <a:pt x="981" y="227"/>
                </a:lnTo>
                <a:lnTo>
                  <a:pt x="981" y="223"/>
                </a:lnTo>
                <a:lnTo>
                  <a:pt x="981" y="239"/>
                </a:lnTo>
                <a:lnTo>
                  <a:pt x="982" y="243"/>
                </a:lnTo>
                <a:lnTo>
                  <a:pt x="982" y="246"/>
                </a:lnTo>
                <a:lnTo>
                  <a:pt x="982" y="226"/>
                </a:lnTo>
                <a:lnTo>
                  <a:pt x="983" y="232"/>
                </a:lnTo>
                <a:lnTo>
                  <a:pt x="983" y="219"/>
                </a:lnTo>
                <a:lnTo>
                  <a:pt x="983" y="212"/>
                </a:lnTo>
                <a:lnTo>
                  <a:pt x="984" y="216"/>
                </a:lnTo>
                <a:lnTo>
                  <a:pt x="984" y="211"/>
                </a:lnTo>
                <a:lnTo>
                  <a:pt x="984" y="192"/>
                </a:lnTo>
                <a:lnTo>
                  <a:pt x="984" y="202"/>
                </a:lnTo>
                <a:lnTo>
                  <a:pt x="985" y="203"/>
                </a:lnTo>
                <a:lnTo>
                  <a:pt x="985" y="188"/>
                </a:lnTo>
                <a:lnTo>
                  <a:pt x="985" y="172"/>
                </a:lnTo>
                <a:lnTo>
                  <a:pt x="986" y="149"/>
                </a:lnTo>
                <a:lnTo>
                  <a:pt x="986" y="114"/>
                </a:lnTo>
                <a:lnTo>
                  <a:pt x="986" y="185"/>
                </a:lnTo>
                <a:lnTo>
                  <a:pt x="987" y="187"/>
                </a:lnTo>
                <a:lnTo>
                  <a:pt x="987" y="162"/>
                </a:lnTo>
                <a:lnTo>
                  <a:pt x="987" y="164"/>
                </a:lnTo>
                <a:lnTo>
                  <a:pt x="988" y="144"/>
                </a:lnTo>
                <a:lnTo>
                  <a:pt x="988" y="141"/>
                </a:lnTo>
                <a:lnTo>
                  <a:pt x="988" y="146"/>
                </a:lnTo>
                <a:lnTo>
                  <a:pt x="988" y="125"/>
                </a:lnTo>
                <a:lnTo>
                  <a:pt x="989" y="142"/>
                </a:lnTo>
                <a:lnTo>
                  <a:pt x="989" y="129"/>
                </a:lnTo>
                <a:lnTo>
                  <a:pt x="989" y="128"/>
                </a:lnTo>
                <a:lnTo>
                  <a:pt x="989" y="118"/>
                </a:lnTo>
                <a:lnTo>
                  <a:pt x="990" y="129"/>
                </a:lnTo>
                <a:lnTo>
                  <a:pt x="990" y="140"/>
                </a:lnTo>
                <a:lnTo>
                  <a:pt x="991" y="135"/>
                </a:lnTo>
                <a:lnTo>
                  <a:pt x="991" y="126"/>
                </a:lnTo>
                <a:lnTo>
                  <a:pt x="991" y="138"/>
                </a:lnTo>
                <a:lnTo>
                  <a:pt x="991" y="142"/>
                </a:lnTo>
                <a:lnTo>
                  <a:pt x="992" y="151"/>
                </a:lnTo>
                <a:lnTo>
                  <a:pt x="992" y="169"/>
                </a:lnTo>
                <a:lnTo>
                  <a:pt x="992" y="209"/>
                </a:lnTo>
                <a:lnTo>
                  <a:pt x="993" y="246"/>
                </a:lnTo>
                <a:lnTo>
                  <a:pt x="993" y="271"/>
                </a:lnTo>
                <a:lnTo>
                  <a:pt x="993" y="270"/>
                </a:lnTo>
                <a:lnTo>
                  <a:pt x="994" y="186"/>
                </a:lnTo>
                <a:lnTo>
                  <a:pt x="994" y="177"/>
                </a:lnTo>
                <a:lnTo>
                  <a:pt x="994" y="211"/>
                </a:lnTo>
                <a:lnTo>
                  <a:pt x="995" y="233"/>
                </a:lnTo>
                <a:lnTo>
                  <a:pt x="995" y="213"/>
                </a:lnTo>
                <a:lnTo>
                  <a:pt x="995" y="213"/>
                </a:lnTo>
                <a:lnTo>
                  <a:pt x="995" y="207"/>
                </a:lnTo>
                <a:lnTo>
                  <a:pt x="996" y="177"/>
                </a:lnTo>
                <a:lnTo>
                  <a:pt x="996" y="169"/>
                </a:lnTo>
                <a:lnTo>
                  <a:pt x="996" y="164"/>
                </a:lnTo>
                <a:lnTo>
                  <a:pt x="997" y="125"/>
                </a:lnTo>
                <a:lnTo>
                  <a:pt x="997" y="150"/>
                </a:lnTo>
                <a:lnTo>
                  <a:pt x="997" y="186"/>
                </a:lnTo>
                <a:lnTo>
                  <a:pt x="998" y="218"/>
                </a:lnTo>
                <a:lnTo>
                  <a:pt x="998" y="234"/>
                </a:lnTo>
                <a:lnTo>
                  <a:pt x="998" y="243"/>
                </a:lnTo>
                <a:lnTo>
                  <a:pt x="999" y="261"/>
                </a:lnTo>
                <a:lnTo>
                  <a:pt x="999" y="272"/>
                </a:lnTo>
                <a:lnTo>
                  <a:pt x="999" y="238"/>
                </a:lnTo>
                <a:lnTo>
                  <a:pt x="999" y="229"/>
                </a:lnTo>
                <a:lnTo>
                  <a:pt x="1000" y="266"/>
                </a:lnTo>
                <a:lnTo>
                  <a:pt x="1000" y="265"/>
                </a:lnTo>
                <a:lnTo>
                  <a:pt x="1000" y="255"/>
                </a:lnTo>
                <a:lnTo>
                  <a:pt x="1000" y="260"/>
                </a:lnTo>
                <a:lnTo>
                  <a:pt x="1001" y="272"/>
                </a:lnTo>
                <a:lnTo>
                  <a:pt x="1001" y="253"/>
                </a:lnTo>
                <a:lnTo>
                  <a:pt x="1002" y="267"/>
                </a:lnTo>
                <a:lnTo>
                  <a:pt x="1002" y="284"/>
                </a:lnTo>
                <a:lnTo>
                  <a:pt x="1002" y="307"/>
                </a:lnTo>
                <a:lnTo>
                  <a:pt x="1003" y="339"/>
                </a:lnTo>
                <a:lnTo>
                  <a:pt x="1003" y="306"/>
                </a:lnTo>
                <a:lnTo>
                  <a:pt x="1003" y="262"/>
                </a:lnTo>
                <a:lnTo>
                  <a:pt x="1003" y="246"/>
                </a:lnTo>
                <a:lnTo>
                  <a:pt x="1004" y="210"/>
                </a:lnTo>
                <a:lnTo>
                  <a:pt x="1004" y="208"/>
                </a:lnTo>
                <a:lnTo>
                  <a:pt x="1005" y="202"/>
                </a:lnTo>
                <a:lnTo>
                  <a:pt x="1005" y="246"/>
                </a:lnTo>
                <a:lnTo>
                  <a:pt x="1005" y="326"/>
                </a:lnTo>
                <a:lnTo>
                  <a:pt x="1005" y="330"/>
                </a:lnTo>
                <a:lnTo>
                  <a:pt x="1006" y="259"/>
                </a:lnTo>
                <a:lnTo>
                  <a:pt x="1006" y="226"/>
                </a:lnTo>
                <a:lnTo>
                  <a:pt x="1006" y="223"/>
                </a:lnTo>
                <a:lnTo>
                  <a:pt x="1006" y="214"/>
                </a:lnTo>
                <a:lnTo>
                  <a:pt x="1007" y="245"/>
                </a:lnTo>
                <a:lnTo>
                  <a:pt x="1007" y="255"/>
                </a:lnTo>
                <a:lnTo>
                  <a:pt x="1007" y="253"/>
                </a:lnTo>
                <a:lnTo>
                  <a:pt x="1008" y="266"/>
                </a:lnTo>
                <a:lnTo>
                  <a:pt x="1008" y="266"/>
                </a:lnTo>
                <a:lnTo>
                  <a:pt x="1008" y="260"/>
                </a:lnTo>
                <a:lnTo>
                  <a:pt x="1009" y="260"/>
                </a:lnTo>
                <a:lnTo>
                  <a:pt x="1009" y="253"/>
                </a:lnTo>
                <a:lnTo>
                  <a:pt x="1009" y="241"/>
                </a:lnTo>
                <a:lnTo>
                  <a:pt x="1010" y="231"/>
                </a:lnTo>
                <a:lnTo>
                  <a:pt x="1010" y="242"/>
                </a:lnTo>
                <a:lnTo>
                  <a:pt x="1010" y="240"/>
                </a:lnTo>
                <a:lnTo>
                  <a:pt x="1010" y="228"/>
                </a:lnTo>
                <a:lnTo>
                  <a:pt x="1011" y="187"/>
                </a:lnTo>
                <a:lnTo>
                  <a:pt x="1011" y="192"/>
                </a:lnTo>
                <a:lnTo>
                  <a:pt x="1012" y="184"/>
                </a:lnTo>
                <a:lnTo>
                  <a:pt x="1012" y="166"/>
                </a:lnTo>
                <a:lnTo>
                  <a:pt x="1012" y="176"/>
                </a:lnTo>
                <a:lnTo>
                  <a:pt x="1012" y="204"/>
                </a:lnTo>
                <a:lnTo>
                  <a:pt x="1013" y="212"/>
                </a:lnTo>
                <a:lnTo>
                  <a:pt x="1013" y="209"/>
                </a:lnTo>
                <a:lnTo>
                  <a:pt x="1013" y="210"/>
                </a:lnTo>
                <a:lnTo>
                  <a:pt x="1014" y="174"/>
                </a:lnTo>
                <a:lnTo>
                  <a:pt x="1014" y="171"/>
                </a:lnTo>
                <a:lnTo>
                  <a:pt x="1014" y="140"/>
                </a:lnTo>
                <a:lnTo>
                  <a:pt x="1014" y="152"/>
                </a:lnTo>
                <a:lnTo>
                  <a:pt x="1015" y="165"/>
                </a:lnTo>
                <a:lnTo>
                  <a:pt x="1015" y="180"/>
                </a:lnTo>
                <a:lnTo>
                  <a:pt x="1016" y="198"/>
                </a:lnTo>
                <a:lnTo>
                  <a:pt x="1016" y="176"/>
                </a:lnTo>
                <a:lnTo>
                  <a:pt x="1016" y="201"/>
                </a:lnTo>
                <a:lnTo>
                  <a:pt x="1016" y="222"/>
                </a:lnTo>
                <a:lnTo>
                  <a:pt x="1017" y="265"/>
                </a:lnTo>
                <a:lnTo>
                  <a:pt x="1017" y="278"/>
                </a:lnTo>
                <a:lnTo>
                  <a:pt x="1017" y="243"/>
                </a:lnTo>
                <a:lnTo>
                  <a:pt x="1017" y="235"/>
                </a:lnTo>
                <a:lnTo>
                  <a:pt x="1018" y="240"/>
                </a:lnTo>
                <a:lnTo>
                  <a:pt x="1018" y="208"/>
                </a:lnTo>
                <a:lnTo>
                  <a:pt x="1018" y="230"/>
                </a:lnTo>
                <a:lnTo>
                  <a:pt x="1019" y="262"/>
                </a:lnTo>
                <a:lnTo>
                  <a:pt x="1019" y="229"/>
                </a:lnTo>
                <a:lnTo>
                  <a:pt x="1019" y="222"/>
                </a:lnTo>
                <a:lnTo>
                  <a:pt x="1020" y="230"/>
                </a:lnTo>
                <a:lnTo>
                  <a:pt x="1020" y="225"/>
                </a:lnTo>
                <a:lnTo>
                  <a:pt x="1020" y="237"/>
                </a:lnTo>
                <a:lnTo>
                  <a:pt x="1021" y="222"/>
                </a:lnTo>
                <a:lnTo>
                  <a:pt x="1021" y="227"/>
                </a:lnTo>
                <a:lnTo>
                  <a:pt x="1021" y="239"/>
                </a:lnTo>
                <a:lnTo>
                  <a:pt x="1021" y="220"/>
                </a:lnTo>
                <a:lnTo>
                  <a:pt x="1022" y="235"/>
                </a:lnTo>
                <a:lnTo>
                  <a:pt x="1022" y="248"/>
                </a:lnTo>
                <a:lnTo>
                  <a:pt x="1023" y="244"/>
                </a:lnTo>
                <a:lnTo>
                  <a:pt x="1023" y="254"/>
                </a:lnTo>
                <a:lnTo>
                  <a:pt x="1023" y="257"/>
                </a:lnTo>
                <a:lnTo>
                  <a:pt x="1023" y="225"/>
                </a:lnTo>
                <a:lnTo>
                  <a:pt x="1024" y="245"/>
                </a:lnTo>
                <a:lnTo>
                  <a:pt x="1024" y="268"/>
                </a:lnTo>
                <a:lnTo>
                  <a:pt x="1024" y="291"/>
                </a:lnTo>
                <a:lnTo>
                  <a:pt x="1025" y="336"/>
                </a:lnTo>
                <a:lnTo>
                  <a:pt x="1025" y="350"/>
                </a:lnTo>
                <a:lnTo>
                  <a:pt x="1025" y="345"/>
                </a:lnTo>
                <a:lnTo>
                  <a:pt x="1025" y="345"/>
                </a:lnTo>
                <a:lnTo>
                  <a:pt x="1026" y="346"/>
                </a:lnTo>
                <a:lnTo>
                  <a:pt x="1026" y="372"/>
                </a:lnTo>
                <a:lnTo>
                  <a:pt x="1027" y="363"/>
                </a:lnTo>
                <a:lnTo>
                  <a:pt x="1027" y="350"/>
                </a:lnTo>
                <a:lnTo>
                  <a:pt x="1027" y="300"/>
                </a:lnTo>
                <a:lnTo>
                  <a:pt x="1027" y="272"/>
                </a:lnTo>
                <a:lnTo>
                  <a:pt x="1028" y="302"/>
                </a:lnTo>
                <a:lnTo>
                  <a:pt x="1028" y="287"/>
                </a:lnTo>
                <a:lnTo>
                  <a:pt x="1028" y="301"/>
                </a:lnTo>
                <a:lnTo>
                  <a:pt x="1029" y="295"/>
                </a:lnTo>
                <a:lnTo>
                  <a:pt x="1029" y="303"/>
                </a:lnTo>
                <a:lnTo>
                  <a:pt x="1029" y="285"/>
                </a:lnTo>
                <a:lnTo>
                  <a:pt x="1029" y="283"/>
                </a:lnTo>
                <a:lnTo>
                  <a:pt x="1030" y="265"/>
                </a:lnTo>
                <a:lnTo>
                  <a:pt x="1030" y="237"/>
                </a:lnTo>
                <a:lnTo>
                  <a:pt x="1031" y="240"/>
                </a:lnTo>
                <a:lnTo>
                  <a:pt x="1031" y="271"/>
                </a:lnTo>
                <a:lnTo>
                  <a:pt x="1031" y="301"/>
                </a:lnTo>
                <a:lnTo>
                  <a:pt x="1031" y="320"/>
                </a:lnTo>
                <a:lnTo>
                  <a:pt x="1032" y="291"/>
                </a:lnTo>
                <a:lnTo>
                  <a:pt x="1032" y="290"/>
                </a:lnTo>
                <a:lnTo>
                  <a:pt x="1032" y="280"/>
                </a:lnTo>
                <a:lnTo>
                  <a:pt x="1032" y="311"/>
                </a:lnTo>
                <a:lnTo>
                  <a:pt x="1033" y="359"/>
                </a:lnTo>
                <a:lnTo>
                  <a:pt x="1033" y="329"/>
                </a:lnTo>
                <a:lnTo>
                  <a:pt x="1034" y="271"/>
                </a:lnTo>
                <a:lnTo>
                  <a:pt x="1034" y="275"/>
                </a:lnTo>
                <a:lnTo>
                  <a:pt x="1034" y="296"/>
                </a:lnTo>
                <a:lnTo>
                  <a:pt x="1034" y="292"/>
                </a:lnTo>
                <a:lnTo>
                  <a:pt x="1035" y="262"/>
                </a:lnTo>
                <a:lnTo>
                  <a:pt x="1035" y="218"/>
                </a:lnTo>
                <a:lnTo>
                  <a:pt x="1035" y="223"/>
                </a:lnTo>
                <a:lnTo>
                  <a:pt x="1036" y="235"/>
                </a:lnTo>
                <a:lnTo>
                  <a:pt x="1036" y="240"/>
                </a:lnTo>
                <a:lnTo>
                  <a:pt x="1036" y="243"/>
                </a:lnTo>
                <a:lnTo>
                  <a:pt x="1036" y="210"/>
                </a:lnTo>
                <a:lnTo>
                  <a:pt x="1037" y="234"/>
                </a:lnTo>
                <a:lnTo>
                  <a:pt x="1037" y="244"/>
                </a:lnTo>
                <a:lnTo>
                  <a:pt x="1038" y="242"/>
                </a:lnTo>
                <a:lnTo>
                  <a:pt x="1038" y="214"/>
                </a:lnTo>
                <a:lnTo>
                  <a:pt x="1038" y="266"/>
                </a:lnTo>
                <a:lnTo>
                  <a:pt x="1038" y="279"/>
                </a:lnTo>
                <a:lnTo>
                  <a:pt x="1039" y="247"/>
                </a:lnTo>
                <a:lnTo>
                  <a:pt x="1039" y="245"/>
                </a:lnTo>
                <a:lnTo>
                  <a:pt x="1039" y="306"/>
                </a:lnTo>
                <a:lnTo>
                  <a:pt x="1040" y="317"/>
                </a:lnTo>
                <a:lnTo>
                  <a:pt x="1040" y="299"/>
                </a:lnTo>
                <a:lnTo>
                  <a:pt x="1040" y="283"/>
                </a:lnTo>
                <a:lnTo>
                  <a:pt x="1040" y="291"/>
                </a:lnTo>
                <a:lnTo>
                  <a:pt x="1041" y="295"/>
                </a:lnTo>
                <a:lnTo>
                  <a:pt x="1041" y="290"/>
                </a:lnTo>
                <a:lnTo>
                  <a:pt x="1042" y="296"/>
                </a:lnTo>
                <a:lnTo>
                  <a:pt x="1042" y="286"/>
                </a:lnTo>
                <a:lnTo>
                  <a:pt x="1042" y="283"/>
                </a:lnTo>
                <a:lnTo>
                  <a:pt x="1042" y="286"/>
                </a:lnTo>
                <a:lnTo>
                  <a:pt x="1043" y="287"/>
                </a:lnTo>
                <a:lnTo>
                  <a:pt x="1043" y="293"/>
                </a:lnTo>
                <a:lnTo>
                  <a:pt x="1043" y="289"/>
                </a:lnTo>
                <a:lnTo>
                  <a:pt x="1044" y="302"/>
                </a:lnTo>
                <a:lnTo>
                  <a:pt x="1044" y="287"/>
                </a:lnTo>
                <a:lnTo>
                  <a:pt x="1044" y="274"/>
                </a:lnTo>
                <a:lnTo>
                  <a:pt x="1045" y="267"/>
                </a:lnTo>
                <a:lnTo>
                  <a:pt x="1045" y="208"/>
                </a:lnTo>
                <a:lnTo>
                  <a:pt x="1045" y="214"/>
                </a:lnTo>
                <a:lnTo>
                  <a:pt x="1046" y="249"/>
                </a:lnTo>
                <a:lnTo>
                  <a:pt x="1046" y="271"/>
                </a:lnTo>
                <a:lnTo>
                  <a:pt x="1046" y="246"/>
                </a:lnTo>
                <a:lnTo>
                  <a:pt x="1046" y="248"/>
                </a:lnTo>
                <a:lnTo>
                  <a:pt x="1047" y="274"/>
                </a:lnTo>
                <a:lnTo>
                  <a:pt x="1047" y="215"/>
                </a:lnTo>
                <a:lnTo>
                  <a:pt x="1047" y="167"/>
                </a:lnTo>
                <a:lnTo>
                  <a:pt x="1047" y="187"/>
                </a:lnTo>
                <a:lnTo>
                  <a:pt x="1048" y="162"/>
                </a:lnTo>
                <a:lnTo>
                  <a:pt x="1048" y="152"/>
                </a:lnTo>
                <a:lnTo>
                  <a:pt x="1049" y="168"/>
                </a:lnTo>
                <a:lnTo>
                  <a:pt x="1049" y="173"/>
                </a:lnTo>
                <a:lnTo>
                  <a:pt x="1049" y="157"/>
                </a:lnTo>
                <a:lnTo>
                  <a:pt x="1049" y="146"/>
                </a:lnTo>
                <a:lnTo>
                  <a:pt x="1050" y="158"/>
                </a:lnTo>
                <a:lnTo>
                  <a:pt x="1050" y="155"/>
                </a:lnTo>
                <a:lnTo>
                  <a:pt x="1050" y="172"/>
                </a:lnTo>
                <a:lnTo>
                  <a:pt x="1051" y="172"/>
                </a:lnTo>
                <a:lnTo>
                  <a:pt x="1051" y="165"/>
                </a:lnTo>
                <a:lnTo>
                  <a:pt x="1051" y="165"/>
                </a:lnTo>
                <a:lnTo>
                  <a:pt x="1051" y="159"/>
                </a:lnTo>
                <a:lnTo>
                  <a:pt x="1052" y="157"/>
                </a:lnTo>
                <a:lnTo>
                  <a:pt x="1052" y="141"/>
                </a:lnTo>
                <a:lnTo>
                  <a:pt x="1053" y="155"/>
                </a:lnTo>
                <a:lnTo>
                  <a:pt x="1053" y="157"/>
                </a:lnTo>
                <a:lnTo>
                  <a:pt x="1053" y="164"/>
                </a:lnTo>
                <a:lnTo>
                  <a:pt x="1053" y="159"/>
                </a:lnTo>
                <a:lnTo>
                  <a:pt x="1054" y="154"/>
                </a:lnTo>
                <a:lnTo>
                  <a:pt x="1054" y="176"/>
                </a:lnTo>
                <a:lnTo>
                  <a:pt x="1054" y="224"/>
                </a:lnTo>
                <a:lnTo>
                  <a:pt x="1055" y="301"/>
                </a:lnTo>
                <a:lnTo>
                  <a:pt x="1055" y="349"/>
                </a:lnTo>
                <a:lnTo>
                  <a:pt x="1055" y="360"/>
                </a:lnTo>
                <a:lnTo>
                  <a:pt x="1056" y="374"/>
                </a:lnTo>
                <a:lnTo>
                  <a:pt x="1056" y="382"/>
                </a:lnTo>
                <a:lnTo>
                  <a:pt x="1056" y="360"/>
                </a:lnTo>
                <a:lnTo>
                  <a:pt x="1057" y="347"/>
                </a:lnTo>
                <a:lnTo>
                  <a:pt x="1057" y="332"/>
                </a:lnTo>
                <a:lnTo>
                  <a:pt x="1057" y="305"/>
                </a:lnTo>
                <a:lnTo>
                  <a:pt x="1057" y="335"/>
                </a:lnTo>
                <a:lnTo>
                  <a:pt x="1058" y="319"/>
                </a:lnTo>
                <a:lnTo>
                  <a:pt x="1058" y="313"/>
                </a:lnTo>
                <a:lnTo>
                  <a:pt x="1058" y="314"/>
                </a:lnTo>
                <a:lnTo>
                  <a:pt x="1058" y="298"/>
                </a:lnTo>
                <a:lnTo>
                  <a:pt x="1059" y="293"/>
                </a:lnTo>
                <a:lnTo>
                  <a:pt x="1059" y="271"/>
                </a:lnTo>
                <a:lnTo>
                  <a:pt x="1060" y="271"/>
                </a:lnTo>
                <a:lnTo>
                  <a:pt x="1060" y="284"/>
                </a:lnTo>
                <a:lnTo>
                  <a:pt x="1060" y="277"/>
                </a:lnTo>
                <a:lnTo>
                  <a:pt x="1060" y="279"/>
                </a:lnTo>
                <a:lnTo>
                  <a:pt x="1061" y="288"/>
                </a:lnTo>
                <a:lnTo>
                  <a:pt x="1061" y="291"/>
                </a:lnTo>
                <a:lnTo>
                  <a:pt x="1061" y="295"/>
                </a:lnTo>
                <a:lnTo>
                  <a:pt x="1062" y="251"/>
                </a:lnTo>
                <a:lnTo>
                  <a:pt x="1062" y="244"/>
                </a:lnTo>
                <a:lnTo>
                  <a:pt x="1062" y="220"/>
                </a:lnTo>
                <a:lnTo>
                  <a:pt x="1062" y="241"/>
                </a:lnTo>
                <a:lnTo>
                  <a:pt x="1063" y="289"/>
                </a:lnTo>
                <a:lnTo>
                  <a:pt x="1063" y="297"/>
                </a:lnTo>
                <a:lnTo>
                  <a:pt x="1064" y="301"/>
                </a:lnTo>
                <a:lnTo>
                  <a:pt x="1064" y="295"/>
                </a:lnTo>
                <a:lnTo>
                  <a:pt x="1064" y="282"/>
                </a:lnTo>
                <a:lnTo>
                  <a:pt x="1064" y="296"/>
                </a:lnTo>
                <a:lnTo>
                  <a:pt x="1065" y="269"/>
                </a:lnTo>
                <a:lnTo>
                  <a:pt x="1065" y="270"/>
                </a:lnTo>
                <a:lnTo>
                  <a:pt x="1065" y="269"/>
                </a:lnTo>
                <a:lnTo>
                  <a:pt x="1066" y="271"/>
                </a:lnTo>
                <a:lnTo>
                  <a:pt x="1066" y="306"/>
                </a:lnTo>
                <a:lnTo>
                  <a:pt x="1066" y="264"/>
                </a:lnTo>
                <a:lnTo>
                  <a:pt x="1067" y="248"/>
                </a:lnTo>
                <a:lnTo>
                  <a:pt x="1067" y="282"/>
                </a:lnTo>
                <a:lnTo>
                  <a:pt x="1067" y="297"/>
                </a:lnTo>
                <a:lnTo>
                  <a:pt x="1068" y="290"/>
                </a:lnTo>
                <a:lnTo>
                  <a:pt x="1068" y="314"/>
                </a:lnTo>
                <a:lnTo>
                  <a:pt x="1068" y="328"/>
                </a:lnTo>
                <a:lnTo>
                  <a:pt x="1068" y="324"/>
                </a:lnTo>
                <a:lnTo>
                  <a:pt x="1069" y="313"/>
                </a:lnTo>
                <a:lnTo>
                  <a:pt x="1069" y="311"/>
                </a:lnTo>
                <a:lnTo>
                  <a:pt x="1069" y="313"/>
                </a:lnTo>
                <a:lnTo>
                  <a:pt x="1070" y="310"/>
                </a:lnTo>
                <a:lnTo>
                  <a:pt x="1070" y="302"/>
                </a:lnTo>
                <a:lnTo>
                  <a:pt x="1070" y="293"/>
                </a:lnTo>
                <a:lnTo>
                  <a:pt x="1071" y="292"/>
                </a:lnTo>
                <a:lnTo>
                  <a:pt x="1071" y="269"/>
                </a:lnTo>
                <a:lnTo>
                  <a:pt x="1071" y="278"/>
                </a:lnTo>
                <a:lnTo>
                  <a:pt x="1072" y="288"/>
                </a:lnTo>
                <a:lnTo>
                  <a:pt x="1072" y="272"/>
                </a:lnTo>
                <a:lnTo>
                  <a:pt x="1072" y="221"/>
                </a:lnTo>
                <a:lnTo>
                  <a:pt x="1072" y="242"/>
                </a:lnTo>
                <a:lnTo>
                  <a:pt x="1073" y="244"/>
                </a:lnTo>
                <a:lnTo>
                  <a:pt x="1073" y="270"/>
                </a:lnTo>
                <a:lnTo>
                  <a:pt x="1073" y="341"/>
                </a:lnTo>
                <a:lnTo>
                  <a:pt x="1073" y="352"/>
                </a:lnTo>
                <a:lnTo>
                  <a:pt x="1074" y="315"/>
                </a:lnTo>
                <a:lnTo>
                  <a:pt x="1074" y="262"/>
                </a:lnTo>
                <a:lnTo>
                  <a:pt x="1075" y="230"/>
                </a:lnTo>
                <a:lnTo>
                  <a:pt x="1075" y="225"/>
                </a:lnTo>
                <a:lnTo>
                  <a:pt x="1075" y="187"/>
                </a:lnTo>
                <a:lnTo>
                  <a:pt x="1075" y="171"/>
                </a:lnTo>
                <a:lnTo>
                  <a:pt x="1076" y="169"/>
                </a:lnTo>
                <a:lnTo>
                  <a:pt x="1076" y="181"/>
                </a:lnTo>
                <a:lnTo>
                  <a:pt x="1076" y="178"/>
                </a:lnTo>
                <a:lnTo>
                  <a:pt x="1077" y="179"/>
                </a:lnTo>
                <a:lnTo>
                  <a:pt x="1077" y="207"/>
                </a:lnTo>
                <a:lnTo>
                  <a:pt x="1077" y="242"/>
                </a:lnTo>
                <a:lnTo>
                  <a:pt x="1078" y="185"/>
                </a:lnTo>
                <a:lnTo>
                  <a:pt x="1078" y="193"/>
                </a:lnTo>
                <a:lnTo>
                  <a:pt x="1078" y="242"/>
                </a:lnTo>
                <a:lnTo>
                  <a:pt x="1079" y="307"/>
                </a:lnTo>
                <a:lnTo>
                  <a:pt x="1079" y="327"/>
                </a:lnTo>
                <a:lnTo>
                  <a:pt x="1079" y="323"/>
                </a:lnTo>
                <a:lnTo>
                  <a:pt x="1079" y="279"/>
                </a:lnTo>
                <a:lnTo>
                  <a:pt x="1080" y="302"/>
                </a:lnTo>
                <a:lnTo>
                  <a:pt x="1080" y="316"/>
                </a:lnTo>
                <a:lnTo>
                  <a:pt x="1080" y="292"/>
                </a:lnTo>
                <a:lnTo>
                  <a:pt x="1081" y="297"/>
                </a:lnTo>
                <a:lnTo>
                  <a:pt x="1081" y="308"/>
                </a:lnTo>
                <a:lnTo>
                  <a:pt x="1081" y="343"/>
                </a:lnTo>
                <a:lnTo>
                  <a:pt x="1082" y="332"/>
                </a:lnTo>
                <a:lnTo>
                  <a:pt x="1082" y="283"/>
                </a:lnTo>
                <a:lnTo>
                  <a:pt x="1082" y="300"/>
                </a:lnTo>
                <a:lnTo>
                  <a:pt x="1083" y="282"/>
                </a:lnTo>
                <a:lnTo>
                  <a:pt x="1083" y="278"/>
                </a:lnTo>
                <a:lnTo>
                  <a:pt x="1083" y="254"/>
                </a:lnTo>
                <a:lnTo>
                  <a:pt x="1083" y="225"/>
                </a:lnTo>
                <a:lnTo>
                  <a:pt x="1084" y="244"/>
                </a:lnTo>
                <a:lnTo>
                  <a:pt x="1084" y="234"/>
                </a:lnTo>
                <a:lnTo>
                  <a:pt x="1085" y="254"/>
                </a:lnTo>
                <a:lnTo>
                  <a:pt x="1085" y="263"/>
                </a:lnTo>
                <a:lnTo>
                  <a:pt x="1085" y="290"/>
                </a:lnTo>
                <a:lnTo>
                  <a:pt x="1085" y="434"/>
                </a:lnTo>
                <a:lnTo>
                  <a:pt x="1086" y="403"/>
                </a:lnTo>
                <a:lnTo>
                  <a:pt x="1086" y="441"/>
                </a:lnTo>
                <a:lnTo>
                  <a:pt x="1086" y="475"/>
                </a:lnTo>
                <a:lnTo>
                  <a:pt x="1087" y="397"/>
                </a:lnTo>
                <a:lnTo>
                  <a:pt x="1087" y="275"/>
                </a:lnTo>
                <a:lnTo>
                  <a:pt x="1087" y="253"/>
                </a:lnTo>
                <a:lnTo>
                  <a:pt x="1087" y="250"/>
                </a:lnTo>
                <a:lnTo>
                  <a:pt x="1088" y="249"/>
                </a:lnTo>
                <a:lnTo>
                  <a:pt x="1088" y="251"/>
                </a:lnTo>
                <a:lnTo>
                  <a:pt x="1089" y="247"/>
                </a:lnTo>
                <a:lnTo>
                  <a:pt x="1089" y="226"/>
                </a:lnTo>
                <a:lnTo>
                  <a:pt x="1089" y="210"/>
                </a:lnTo>
                <a:lnTo>
                  <a:pt x="1089" y="206"/>
                </a:lnTo>
                <a:lnTo>
                  <a:pt x="1090" y="218"/>
                </a:lnTo>
                <a:lnTo>
                  <a:pt x="1090" y="200"/>
                </a:lnTo>
                <a:lnTo>
                  <a:pt x="1090" y="225"/>
                </a:lnTo>
                <a:lnTo>
                  <a:pt x="1090" y="239"/>
                </a:lnTo>
                <a:lnTo>
                  <a:pt x="1091" y="243"/>
                </a:lnTo>
                <a:lnTo>
                  <a:pt x="1091" y="266"/>
                </a:lnTo>
                <a:lnTo>
                  <a:pt x="1091" y="269"/>
                </a:lnTo>
                <a:lnTo>
                  <a:pt x="1092" y="271"/>
                </a:lnTo>
                <a:lnTo>
                  <a:pt x="1092" y="278"/>
                </a:lnTo>
                <a:lnTo>
                  <a:pt x="1092" y="279"/>
                </a:lnTo>
                <a:lnTo>
                  <a:pt x="1093" y="263"/>
                </a:lnTo>
                <a:lnTo>
                  <a:pt x="1093" y="236"/>
                </a:lnTo>
                <a:lnTo>
                  <a:pt x="1093" y="220"/>
                </a:lnTo>
                <a:lnTo>
                  <a:pt x="1094" y="263"/>
                </a:lnTo>
                <a:lnTo>
                  <a:pt x="1094" y="323"/>
                </a:lnTo>
                <a:lnTo>
                  <a:pt x="1094" y="318"/>
                </a:lnTo>
                <a:lnTo>
                  <a:pt x="1094" y="278"/>
                </a:lnTo>
                <a:lnTo>
                  <a:pt x="1095" y="256"/>
                </a:lnTo>
                <a:lnTo>
                  <a:pt x="1095" y="301"/>
                </a:lnTo>
                <a:lnTo>
                  <a:pt x="1096" y="302"/>
                </a:lnTo>
                <a:lnTo>
                  <a:pt x="1096" y="272"/>
                </a:lnTo>
                <a:lnTo>
                  <a:pt x="1096" y="302"/>
                </a:lnTo>
                <a:lnTo>
                  <a:pt x="1096" y="221"/>
                </a:lnTo>
                <a:lnTo>
                  <a:pt x="1097" y="207"/>
                </a:lnTo>
                <a:lnTo>
                  <a:pt x="1097" y="233"/>
                </a:lnTo>
                <a:lnTo>
                  <a:pt x="1097" y="228"/>
                </a:lnTo>
                <a:lnTo>
                  <a:pt x="1098" y="216"/>
                </a:lnTo>
                <a:lnTo>
                  <a:pt x="1098" y="233"/>
                </a:lnTo>
                <a:lnTo>
                  <a:pt x="1098" y="164"/>
                </a:lnTo>
                <a:lnTo>
                  <a:pt x="1098" y="139"/>
                </a:lnTo>
                <a:lnTo>
                  <a:pt x="1099" y="144"/>
                </a:lnTo>
                <a:lnTo>
                  <a:pt x="1099" y="129"/>
                </a:lnTo>
                <a:lnTo>
                  <a:pt x="1100" y="124"/>
                </a:lnTo>
                <a:lnTo>
                  <a:pt x="1100" y="134"/>
                </a:lnTo>
                <a:lnTo>
                  <a:pt x="1100" y="149"/>
                </a:lnTo>
                <a:lnTo>
                  <a:pt x="1100" y="147"/>
                </a:lnTo>
                <a:lnTo>
                  <a:pt x="1101" y="135"/>
                </a:lnTo>
                <a:lnTo>
                  <a:pt x="1101" y="237"/>
                </a:lnTo>
                <a:lnTo>
                  <a:pt x="1101" y="220"/>
                </a:lnTo>
                <a:lnTo>
                  <a:pt x="1101" y="227"/>
                </a:lnTo>
                <a:lnTo>
                  <a:pt x="1102" y="238"/>
                </a:lnTo>
                <a:lnTo>
                  <a:pt x="1102" y="222"/>
                </a:lnTo>
                <a:lnTo>
                  <a:pt x="1102" y="196"/>
                </a:lnTo>
                <a:lnTo>
                  <a:pt x="1103" y="239"/>
                </a:lnTo>
                <a:lnTo>
                  <a:pt x="1103" y="257"/>
                </a:lnTo>
                <a:lnTo>
                  <a:pt x="1103" y="221"/>
                </a:lnTo>
                <a:lnTo>
                  <a:pt x="1104" y="223"/>
                </a:lnTo>
                <a:lnTo>
                  <a:pt x="1104" y="234"/>
                </a:lnTo>
                <a:lnTo>
                  <a:pt x="1104" y="215"/>
                </a:lnTo>
                <a:lnTo>
                  <a:pt x="1105" y="200"/>
                </a:lnTo>
                <a:lnTo>
                  <a:pt x="1105" y="246"/>
                </a:lnTo>
                <a:lnTo>
                  <a:pt x="1105" y="240"/>
                </a:lnTo>
                <a:lnTo>
                  <a:pt x="1105" y="216"/>
                </a:lnTo>
                <a:lnTo>
                  <a:pt x="1106" y="220"/>
                </a:lnTo>
                <a:lnTo>
                  <a:pt x="1106" y="210"/>
                </a:lnTo>
                <a:lnTo>
                  <a:pt x="1107" y="191"/>
                </a:lnTo>
                <a:lnTo>
                  <a:pt x="1107" y="218"/>
                </a:lnTo>
                <a:lnTo>
                  <a:pt x="1107" y="239"/>
                </a:lnTo>
                <a:lnTo>
                  <a:pt x="1107" y="192"/>
                </a:lnTo>
                <a:lnTo>
                  <a:pt x="1108" y="172"/>
                </a:lnTo>
                <a:lnTo>
                  <a:pt x="1108" y="162"/>
                </a:lnTo>
                <a:lnTo>
                  <a:pt x="1108" y="180"/>
                </a:lnTo>
                <a:lnTo>
                  <a:pt x="1109" y="214"/>
                </a:lnTo>
                <a:lnTo>
                  <a:pt x="1109" y="218"/>
                </a:lnTo>
                <a:lnTo>
                  <a:pt x="1109" y="261"/>
                </a:lnTo>
                <a:lnTo>
                  <a:pt x="1109" y="317"/>
                </a:lnTo>
                <a:lnTo>
                  <a:pt x="1110" y="347"/>
                </a:lnTo>
                <a:lnTo>
                  <a:pt x="1110" y="277"/>
                </a:lnTo>
                <a:lnTo>
                  <a:pt x="1111" y="223"/>
                </a:lnTo>
                <a:lnTo>
                  <a:pt x="1111" y="207"/>
                </a:lnTo>
                <a:lnTo>
                  <a:pt x="1111" y="176"/>
                </a:lnTo>
                <a:lnTo>
                  <a:pt x="1111" y="187"/>
                </a:lnTo>
                <a:lnTo>
                  <a:pt x="1112" y="175"/>
                </a:lnTo>
                <a:lnTo>
                  <a:pt x="1112" y="167"/>
                </a:lnTo>
                <a:lnTo>
                  <a:pt x="1112" y="160"/>
                </a:lnTo>
                <a:lnTo>
                  <a:pt x="1113" y="139"/>
                </a:lnTo>
                <a:lnTo>
                  <a:pt x="1113" y="149"/>
                </a:lnTo>
                <a:lnTo>
                  <a:pt x="1113" y="129"/>
                </a:lnTo>
                <a:lnTo>
                  <a:pt x="1113" y="119"/>
                </a:lnTo>
                <a:lnTo>
                  <a:pt x="1114" y="101"/>
                </a:lnTo>
                <a:lnTo>
                  <a:pt x="1114" y="99"/>
                </a:lnTo>
                <a:lnTo>
                  <a:pt x="1115" y="105"/>
                </a:lnTo>
                <a:lnTo>
                  <a:pt x="1115" y="108"/>
                </a:lnTo>
                <a:lnTo>
                  <a:pt x="1115" y="100"/>
                </a:lnTo>
                <a:lnTo>
                  <a:pt x="1115" y="99"/>
                </a:lnTo>
                <a:lnTo>
                  <a:pt x="1116" y="108"/>
                </a:lnTo>
                <a:lnTo>
                  <a:pt x="1116" y="137"/>
                </a:lnTo>
                <a:lnTo>
                  <a:pt x="1116" y="141"/>
                </a:lnTo>
                <a:lnTo>
                  <a:pt x="1116" y="158"/>
                </a:lnTo>
                <a:lnTo>
                  <a:pt x="1117" y="205"/>
                </a:lnTo>
                <a:lnTo>
                  <a:pt x="1117" y="198"/>
                </a:lnTo>
                <a:lnTo>
                  <a:pt x="1118" y="145"/>
                </a:lnTo>
                <a:lnTo>
                  <a:pt x="1118" y="192"/>
                </a:lnTo>
                <a:lnTo>
                  <a:pt x="1118" y="265"/>
                </a:lnTo>
                <a:lnTo>
                  <a:pt x="1118" y="315"/>
                </a:lnTo>
                <a:lnTo>
                  <a:pt x="1119" y="320"/>
                </a:lnTo>
                <a:lnTo>
                  <a:pt x="1119" y="305"/>
                </a:lnTo>
                <a:lnTo>
                  <a:pt x="1119" y="305"/>
                </a:lnTo>
                <a:lnTo>
                  <a:pt x="1120" y="278"/>
                </a:lnTo>
                <a:lnTo>
                  <a:pt x="1120" y="271"/>
                </a:lnTo>
                <a:lnTo>
                  <a:pt x="1120" y="304"/>
                </a:lnTo>
                <a:lnTo>
                  <a:pt x="1120" y="297"/>
                </a:lnTo>
                <a:lnTo>
                  <a:pt x="1121" y="292"/>
                </a:lnTo>
                <a:lnTo>
                  <a:pt x="1121" y="273"/>
                </a:lnTo>
                <a:lnTo>
                  <a:pt x="1122" y="306"/>
                </a:lnTo>
                <a:lnTo>
                  <a:pt x="1122" y="296"/>
                </a:lnTo>
                <a:lnTo>
                  <a:pt x="1122" y="283"/>
                </a:lnTo>
                <a:lnTo>
                  <a:pt x="1122" y="288"/>
                </a:lnTo>
                <a:lnTo>
                  <a:pt x="1123" y="279"/>
                </a:lnTo>
                <a:lnTo>
                  <a:pt x="1123" y="268"/>
                </a:lnTo>
                <a:lnTo>
                  <a:pt x="1123" y="263"/>
                </a:lnTo>
                <a:lnTo>
                  <a:pt x="1124" y="253"/>
                </a:lnTo>
                <a:lnTo>
                  <a:pt x="1124" y="255"/>
                </a:lnTo>
                <a:lnTo>
                  <a:pt x="1124" y="255"/>
                </a:lnTo>
                <a:lnTo>
                  <a:pt x="1124" y="273"/>
                </a:lnTo>
                <a:lnTo>
                  <a:pt x="1125" y="259"/>
                </a:lnTo>
                <a:lnTo>
                  <a:pt x="1125" y="276"/>
                </a:lnTo>
                <a:lnTo>
                  <a:pt x="1126" y="280"/>
                </a:lnTo>
                <a:lnTo>
                  <a:pt x="1126" y="270"/>
                </a:lnTo>
                <a:lnTo>
                  <a:pt x="1126" y="277"/>
                </a:lnTo>
                <a:lnTo>
                  <a:pt x="1126" y="291"/>
                </a:lnTo>
                <a:lnTo>
                  <a:pt x="1127" y="293"/>
                </a:lnTo>
                <a:lnTo>
                  <a:pt x="1127" y="273"/>
                </a:lnTo>
                <a:lnTo>
                  <a:pt x="1127" y="290"/>
                </a:lnTo>
                <a:lnTo>
                  <a:pt x="1128" y="289"/>
                </a:lnTo>
                <a:lnTo>
                  <a:pt x="1128" y="296"/>
                </a:lnTo>
                <a:lnTo>
                  <a:pt x="1128" y="251"/>
                </a:lnTo>
                <a:lnTo>
                  <a:pt x="1129" y="249"/>
                </a:lnTo>
                <a:lnTo>
                  <a:pt x="1129" y="259"/>
                </a:lnTo>
                <a:lnTo>
                  <a:pt x="1129" y="244"/>
                </a:lnTo>
                <a:lnTo>
                  <a:pt x="1130" y="234"/>
                </a:lnTo>
                <a:lnTo>
                  <a:pt x="1130" y="226"/>
                </a:lnTo>
                <a:lnTo>
                  <a:pt x="1130" y="202"/>
                </a:lnTo>
                <a:lnTo>
                  <a:pt x="1130" y="221"/>
                </a:lnTo>
                <a:lnTo>
                  <a:pt x="1131" y="224"/>
                </a:lnTo>
                <a:lnTo>
                  <a:pt x="1131" y="220"/>
                </a:lnTo>
                <a:lnTo>
                  <a:pt x="1131" y="209"/>
                </a:lnTo>
                <a:lnTo>
                  <a:pt x="1131" y="221"/>
                </a:lnTo>
                <a:lnTo>
                  <a:pt x="1132" y="212"/>
                </a:lnTo>
                <a:lnTo>
                  <a:pt x="1132" y="206"/>
                </a:lnTo>
                <a:lnTo>
                  <a:pt x="1133" y="213"/>
                </a:lnTo>
                <a:lnTo>
                  <a:pt x="1133" y="222"/>
                </a:lnTo>
                <a:lnTo>
                  <a:pt x="1133" y="216"/>
                </a:lnTo>
                <a:lnTo>
                  <a:pt x="1133" y="208"/>
                </a:lnTo>
                <a:lnTo>
                  <a:pt x="1134" y="201"/>
                </a:lnTo>
                <a:lnTo>
                  <a:pt x="1134" y="203"/>
                </a:lnTo>
                <a:lnTo>
                  <a:pt x="1134" y="196"/>
                </a:lnTo>
                <a:lnTo>
                  <a:pt x="1135" y="204"/>
                </a:lnTo>
                <a:lnTo>
                  <a:pt x="1135" y="200"/>
                </a:lnTo>
                <a:lnTo>
                  <a:pt x="1135" y="197"/>
                </a:lnTo>
                <a:lnTo>
                  <a:pt x="1135" y="215"/>
                </a:lnTo>
                <a:lnTo>
                  <a:pt x="1136" y="217"/>
                </a:lnTo>
                <a:lnTo>
                  <a:pt x="1136" y="208"/>
                </a:lnTo>
                <a:lnTo>
                  <a:pt x="1137" y="220"/>
                </a:lnTo>
                <a:lnTo>
                  <a:pt x="1137" y="260"/>
                </a:lnTo>
                <a:lnTo>
                  <a:pt x="1137" y="255"/>
                </a:lnTo>
                <a:lnTo>
                  <a:pt x="1137" y="269"/>
                </a:lnTo>
                <a:lnTo>
                  <a:pt x="1138" y="259"/>
                </a:lnTo>
                <a:lnTo>
                  <a:pt x="1138" y="285"/>
                </a:lnTo>
                <a:lnTo>
                  <a:pt x="1138" y="275"/>
                </a:lnTo>
                <a:lnTo>
                  <a:pt x="1139" y="278"/>
                </a:lnTo>
                <a:lnTo>
                  <a:pt x="1139" y="263"/>
                </a:lnTo>
                <a:lnTo>
                  <a:pt x="1139" y="254"/>
                </a:lnTo>
                <a:lnTo>
                  <a:pt x="1140" y="277"/>
                </a:lnTo>
                <a:lnTo>
                  <a:pt x="1140" y="269"/>
                </a:lnTo>
                <a:lnTo>
                  <a:pt x="1140" y="237"/>
                </a:lnTo>
                <a:lnTo>
                  <a:pt x="1141" y="258"/>
                </a:lnTo>
                <a:lnTo>
                  <a:pt x="1141" y="254"/>
                </a:lnTo>
                <a:lnTo>
                  <a:pt x="1141" y="194"/>
                </a:lnTo>
                <a:lnTo>
                  <a:pt x="1141" y="141"/>
                </a:lnTo>
                <a:lnTo>
                  <a:pt x="1142" y="163"/>
                </a:lnTo>
                <a:lnTo>
                  <a:pt x="1142" y="167"/>
                </a:lnTo>
                <a:lnTo>
                  <a:pt x="1142" y="162"/>
                </a:lnTo>
                <a:lnTo>
                  <a:pt x="1142" y="170"/>
                </a:lnTo>
                <a:lnTo>
                  <a:pt x="1143" y="162"/>
                </a:lnTo>
                <a:lnTo>
                  <a:pt x="1143" y="176"/>
                </a:lnTo>
                <a:lnTo>
                  <a:pt x="1144" y="169"/>
                </a:lnTo>
                <a:lnTo>
                  <a:pt x="1144" y="115"/>
                </a:lnTo>
                <a:lnTo>
                  <a:pt x="1144" y="111"/>
                </a:lnTo>
                <a:lnTo>
                  <a:pt x="1144" y="145"/>
                </a:lnTo>
                <a:lnTo>
                  <a:pt x="1145" y="195"/>
                </a:lnTo>
                <a:lnTo>
                  <a:pt x="1145" y="193"/>
                </a:lnTo>
                <a:lnTo>
                  <a:pt x="1145" y="216"/>
                </a:lnTo>
                <a:lnTo>
                  <a:pt x="1146" y="186"/>
                </a:lnTo>
                <a:lnTo>
                  <a:pt x="1146" y="213"/>
                </a:lnTo>
                <a:lnTo>
                  <a:pt x="1146" y="188"/>
                </a:lnTo>
                <a:lnTo>
                  <a:pt x="1146" y="195"/>
                </a:lnTo>
                <a:lnTo>
                  <a:pt x="1147" y="167"/>
                </a:lnTo>
                <a:lnTo>
                  <a:pt x="1147" y="163"/>
                </a:lnTo>
                <a:lnTo>
                  <a:pt x="1148" y="186"/>
                </a:lnTo>
                <a:lnTo>
                  <a:pt x="1148" y="209"/>
                </a:lnTo>
                <a:lnTo>
                  <a:pt x="1148" y="198"/>
                </a:lnTo>
                <a:lnTo>
                  <a:pt x="1148" y="182"/>
                </a:lnTo>
                <a:lnTo>
                  <a:pt x="1149" y="179"/>
                </a:lnTo>
                <a:lnTo>
                  <a:pt x="1149" y="176"/>
                </a:lnTo>
                <a:lnTo>
                  <a:pt x="1149" y="187"/>
                </a:lnTo>
                <a:lnTo>
                  <a:pt x="1150" y="166"/>
                </a:lnTo>
                <a:lnTo>
                  <a:pt x="1150" y="142"/>
                </a:lnTo>
                <a:lnTo>
                  <a:pt x="1150" y="137"/>
                </a:lnTo>
                <a:lnTo>
                  <a:pt x="1151" y="125"/>
                </a:lnTo>
                <a:lnTo>
                  <a:pt x="1151" y="109"/>
                </a:lnTo>
                <a:lnTo>
                  <a:pt x="1151" y="115"/>
                </a:lnTo>
                <a:lnTo>
                  <a:pt x="1152" y="113"/>
                </a:lnTo>
                <a:lnTo>
                  <a:pt x="1152" y="175"/>
                </a:lnTo>
                <a:lnTo>
                  <a:pt x="1152" y="211"/>
                </a:lnTo>
                <a:lnTo>
                  <a:pt x="1152" y="256"/>
                </a:lnTo>
                <a:lnTo>
                  <a:pt x="1153" y="294"/>
                </a:lnTo>
                <a:lnTo>
                  <a:pt x="1153" y="315"/>
                </a:lnTo>
                <a:lnTo>
                  <a:pt x="1153" y="309"/>
                </a:lnTo>
                <a:lnTo>
                  <a:pt x="1154" y="287"/>
                </a:lnTo>
                <a:lnTo>
                  <a:pt x="1154" y="237"/>
                </a:lnTo>
                <a:lnTo>
                  <a:pt x="1154" y="200"/>
                </a:lnTo>
                <a:lnTo>
                  <a:pt x="1155" y="183"/>
                </a:lnTo>
                <a:lnTo>
                  <a:pt x="1155" y="171"/>
                </a:lnTo>
                <a:lnTo>
                  <a:pt x="1155" y="175"/>
                </a:lnTo>
                <a:lnTo>
                  <a:pt x="1156" y="206"/>
                </a:lnTo>
                <a:lnTo>
                  <a:pt x="1156" y="218"/>
                </a:lnTo>
                <a:lnTo>
                  <a:pt x="1156" y="193"/>
                </a:lnTo>
                <a:lnTo>
                  <a:pt x="1156" y="217"/>
                </a:lnTo>
                <a:lnTo>
                  <a:pt x="1157" y="238"/>
                </a:lnTo>
                <a:lnTo>
                  <a:pt x="1157" y="254"/>
                </a:lnTo>
                <a:lnTo>
                  <a:pt x="1158" y="230"/>
                </a:lnTo>
                <a:lnTo>
                  <a:pt x="1158" y="218"/>
                </a:lnTo>
                <a:lnTo>
                  <a:pt x="1158" y="153"/>
                </a:lnTo>
                <a:lnTo>
                  <a:pt x="1158" y="189"/>
                </a:lnTo>
                <a:lnTo>
                  <a:pt x="1159" y="172"/>
                </a:lnTo>
                <a:lnTo>
                  <a:pt x="1159" y="152"/>
                </a:lnTo>
                <a:lnTo>
                  <a:pt x="1159" y="205"/>
                </a:lnTo>
                <a:lnTo>
                  <a:pt x="1159" y="265"/>
                </a:lnTo>
                <a:lnTo>
                  <a:pt x="1160" y="233"/>
                </a:lnTo>
                <a:lnTo>
                  <a:pt x="1160" y="191"/>
                </a:lnTo>
                <a:lnTo>
                  <a:pt x="1160" y="201"/>
                </a:lnTo>
                <a:lnTo>
                  <a:pt x="1161" y="222"/>
                </a:lnTo>
                <a:lnTo>
                  <a:pt x="1161" y="219"/>
                </a:lnTo>
                <a:lnTo>
                  <a:pt x="1161" y="246"/>
                </a:lnTo>
                <a:lnTo>
                  <a:pt x="1162" y="257"/>
                </a:lnTo>
                <a:lnTo>
                  <a:pt x="1162" y="255"/>
                </a:lnTo>
                <a:lnTo>
                  <a:pt x="1162" y="235"/>
                </a:lnTo>
                <a:lnTo>
                  <a:pt x="1163" y="189"/>
                </a:lnTo>
                <a:lnTo>
                  <a:pt x="1163" y="174"/>
                </a:lnTo>
                <a:lnTo>
                  <a:pt x="1163" y="184"/>
                </a:lnTo>
                <a:lnTo>
                  <a:pt x="1163" y="173"/>
                </a:lnTo>
                <a:lnTo>
                  <a:pt x="1164" y="159"/>
                </a:lnTo>
                <a:lnTo>
                  <a:pt x="1164" y="148"/>
                </a:lnTo>
                <a:lnTo>
                  <a:pt x="1164" y="123"/>
                </a:lnTo>
                <a:lnTo>
                  <a:pt x="1165" y="132"/>
                </a:lnTo>
                <a:lnTo>
                  <a:pt x="1165" y="119"/>
                </a:lnTo>
                <a:lnTo>
                  <a:pt x="1165" y="128"/>
                </a:lnTo>
                <a:lnTo>
                  <a:pt x="1166" y="140"/>
                </a:lnTo>
                <a:lnTo>
                  <a:pt x="1166" y="131"/>
                </a:lnTo>
                <a:lnTo>
                  <a:pt x="1166" y="115"/>
                </a:lnTo>
                <a:lnTo>
                  <a:pt x="1167" y="135"/>
                </a:lnTo>
                <a:lnTo>
                  <a:pt x="1167" y="136"/>
                </a:lnTo>
                <a:lnTo>
                  <a:pt x="1167" y="125"/>
                </a:lnTo>
                <a:lnTo>
                  <a:pt x="1167" y="135"/>
                </a:lnTo>
                <a:lnTo>
                  <a:pt x="1168" y="188"/>
                </a:lnTo>
                <a:lnTo>
                  <a:pt x="1168" y="204"/>
                </a:lnTo>
                <a:lnTo>
                  <a:pt x="1169" y="224"/>
                </a:lnTo>
                <a:lnTo>
                  <a:pt x="1169" y="241"/>
                </a:lnTo>
                <a:lnTo>
                  <a:pt x="1169" y="257"/>
                </a:lnTo>
                <a:lnTo>
                  <a:pt x="1169" y="252"/>
                </a:lnTo>
                <a:lnTo>
                  <a:pt x="1170" y="237"/>
                </a:lnTo>
                <a:lnTo>
                  <a:pt x="1170" y="246"/>
                </a:lnTo>
                <a:lnTo>
                  <a:pt x="1170" y="255"/>
                </a:lnTo>
                <a:lnTo>
                  <a:pt x="1171" y="240"/>
                </a:lnTo>
                <a:lnTo>
                  <a:pt x="1171" y="234"/>
                </a:lnTo>
                <a:lnTo>
                  <a:pt x="1171" y="249"/>
                </a:lnTo>
                <a:lnTo>
                  <a:pt x="1171" y="236"/>
                </a:lnTo>
                <a:lnTo>
                  <a:pt x="1172" y="231"/>
                </a:lnTo>
                <a:lnTo>
                  <a:pt x="1172" y="223"/>
                </a:lnTo>
                <a:lnTo>
                  <a:pt x="1173" y="216"/>
                </a:lnTo>
                <a:lnTo>
                  <a:pt x="1173" y="234"/>
                </a:lnTo>
                <a:lnTo>
                  <a:pt x="1173" y="220"/>
                </a:lnTo>
                <a:lnTo>
                  <a:pt x="1173" y="190"/>
                </a:lnTo>
                <a:lnTo>
                  <a:pt x="1174" y="191"/>
                </a:lnTo>
                <a:lnTo>
                  <a:pt x="1174" y="158"/>
                </a:lnTo>
                <a:lnTo>
                  <a:pt x="1174" y="179"/>
                </a:lnTo>
                <a:lnTo>
                  <a:pt x="1174" y="158"/>
                </a:lnTo>
                <a:lnTo>
                  <a:pt x="1175" y="156"/>
                </a:lnTo>
                <a:lnTo>
                  <a:pt x="1175" y="154"/>
                </a:lnTo>
                <a:lnTo>
                  <a:pt x="1175" y="141"/>
                </a:lnTo>
                <a:lnTo>
                  <a:pt x="1176" y="115"/>
                </a:lnTo>
                <a:lnTo>
                  <a:pt x="1176" y="156"/>
                </a:lnTo>
                <a:lnTo>
                  <a:pt x="1176" y="194"/>
                </a:lnTo>
                <a:lnTo>
                  <a:pt x="1177" y="204"/>
                </a:lnTo>
                <a:lnTo>
                  <a:pt x="1177" y="191"/>
                </a:lnTo>
                <a:lnTo>
                  <a:pt x="1177" y="188"/>
                </a:lnTo>
                <a:lnTo>
                  <a:pt x="1178" y="133"/>
                </a:lnTo>
                <a:lnTo>
                  <a:pt x="1178" y="145"/>
                </a:lnTo>
                <a:lnTo>
                  <a:pt x="1178" y="157"/>
                </a:lnTo>
                <a:lnTo>
                  <a:pt x="1178" y="115"/>
                </a:lnTo>
                <a:lnTo>
                  <a:pt x="1179" y="139"/>
                </a:lnTo>
                <a:lnTo>
                  <a:pt x="1179" y="121"/>
                </a:lnTo>
                <a:lnTo>
                  <a:pt x="1180" y="179"/>
                </a:lnTo>
                <a:lnTo>
                  <a:pt x="1180" y="186"/>
                </a:lnTo>
                <a:lnTo>
                  <a:pt x="1180" y="213"/>
                </a:lnTo>
                <a:lnTo>
                  <a:pt x="1180" y="214"/>
                </a:lnTo>
                <a:lnTo>
                  <a:pt x="1181" y="231"/>
                </a:lnTo>
                <a:lnTo>
                  <a:pt x="1181" y="222"/>
                </a:lnTo>
                <a:lnTo>
                  <a:pt x="1181" y="153"/>
                </a:lnTo>
                <a:lnTo>
                  <a:pt x="1182" y="148"/>
                </a:lnTo>
                <a:lnTo>
                  <a:pt x="1182" y="131"/>
                </a:lnTo>
                <a:lnTo>
                  <a:pt x="1182" y="132"/>
                </a:lnTo>
                <a:lnTo>
                  <a:pt x="1182" y="119"/>
                </a:lnTo>
                <a:lnTo>
                  <a:pt x="1183" y="118"/>
                </a:lnTo>
                <a:lnTo>
                  <a:pt x="1183" y="115"/>
                </a:lnTo>
                <a:lnTo>
                  <a:pt x="1184" y="203"/>
                </a:lnTo>
                <a:lnTo>
                  <a:pt x="1184" y="221"/>
                </a:lnTo>
                <a:lnTo>
                  <a:pt x="1184" y="223"/>
                </a:lnTo>
                <a:lnTo>
                  <a:pt x="1184" y="248"/>
                </a:lnTo>
                <a:lnTo>
                  <a:pt x="1185" y="251"/>
                </a:lnTo>
                <a:lnTo>
                  <a:pt x="1185" y="258"/>
                </a:lnTo>
                <a:lnTo>
                  <a:pt x="1185" y="253"/>
                </a:lnTo>
                <a:lnTo>
                  <a:pt x="1185" y="257"/>
                </a:lnTo>
                <a:lnTo>
                  <a:pt x="1186" y="225"/>
                </a:lnTo>
                <a:lnTo>
                  <a:pt x="1186" y="191"/>
                </a:lnTo>
                <a:lnTo>
                  <a:pt x="1186" y="180"/>
                </a:lnTo>
                <a:lnTo>
                  <a:pt x="1187" y="170"/>
                </a:lnTo>
                <a:lnTo>
                  <a:pt x="1187" y="179"/>
                </a:lnTo>
                <a:lnTo>
                  <a:pt x="1188" y="182"/>
                </a:lnTo>
                <a:lnTo>
                  <a:pt x="1188" y="170"/>
                </a:lnTo>
                <a:lnTo>
                  <a:pt x="1188" y="193"/>
                </a:lnTo>
                <a:lnTo>
                  <a:pt x="1188" y="172"/>
                </a:lnTo>
                <a:lnTo>
                  <a:pt x="1189" y="166"/>
                </a:lnTo>
                <a:lnTo>
                  <a:pt x="1189" y="168"/>
                </a:lnTo>
                <a:lnTo>
                  <a:pt x="1189" y="212"/>
                </a:lnTo>
                <a:lnTo>
                  <a:pt x="1189" y="208"/>
                </a:lnTo>
                <a:lnTo>
                  <a:pt x="1190" y="202"/>
                </a:lnTo>
                <a:lnTo>
                  <a:pt x="1190" y="202"/>
                </a:lnTo>
                <a:lnTo>
                  <a:pt x="1191" y="204"/>
                </a:lnTo>
                <a:lnTo>
                  <a:pt x="1191" y="192"/>
                </a:lnTo>
                <a:lnTo>
                  <a:pt x="1191" y="178"/>
                </a:lnTo>
                <a:lnTo>
                  <a:pt x="1191" y="185"/>
                </a:lnTo>
                <a:lnTo>
                  <a:pt x="1192" y="193"/>
                </a:lnTo>
                <a:lnTo>
                  <a:pt x="1192" y="220"/>
                </a:lnTo>
                <a:lnTo>
                  <a:pt x="1192" y="226"/>
                </a:lnTo>
                <a:lnTo>
                  <a:pt x="1193" y="216"/>
                </a:lnTo>
                <a:lnTo>
                  <a:pt x="1193" y="207"/>
                </a:lnTo>
                <a:lnTo>
                  <a:pt x="1193" y="192"/>
                </a:lnTo>
                <a:lnTo>
                  <a:pt x="1193" y="150"/>
                </a:lnTo>
                <a:lnTo>
                  <a:pt x="1194" y="139"/>
                </a:lnTo>
                <a:lnTo>
                  <a:pt x="1194" y="162"/>
                </a:lnTo>
                <a:lnTo>
                  <a:pt x="1195" y="179"/>
                </a:lnTo>
                <a:lnTo>
                  <a:pt x="1195" y="213"/>
                </a:lnTo>
                <a:lnTo>
                  <a:pt x="1195" y="231"/>
                </a:lnTo>
                <a:lnTo>
                  <a:pt x="1195" y="225"/>
                </a:lnTo>
                <a:lnTo>
                  <a:pt x="1196" y="209"/>
                </a:lnTo>
                <a:lnTo>
                  <a:pt x="1196" y="205"/>
                </a:lnTo>
                <a:lnTo>
                  <a:pt x="1196" y="164"/>
                </a:lnTo>
                <a:lnTo>
                  <a:pt x="1197" y="126"/>
                </a:lnTo>
                <a:lnTo>
                  <a:pt x="1197" y="124"/>
                </a:lnTo>
                <a:lnTo>
                  <a:pt x="1197" y="112"/>
                </a:lnTo>
                <a:lnTo>
                  <a:pt x="1197" y="112"/>
                </a:lnTo>
                <a:lnTo>
                  <a:pt x="1198" y="119"/>
                </a:lnTo>
                <a:lnTo>
                  <a:pt x="1198" y="110"/>
                </a:lnTo>
                <a:lnTo>
                  <a:pt x="1199" y="107"/>
                </a:lnTo>
                <a:lnTo>
                  <a:pt x="1199" y="128"/>
                </a:lnTo>
                <a:lnTo>
                  <a:pt x="1199" y="202"/>
                </a:lnTo>
                <a:lnTo>
                  <a:pt x="1199" y="164"/>
                </a:lnTo>
                <a:lnTo>
                  <a:pt x="1200" y="198"/>
                </a:lnTo>
                <a:lnTo>
                  <a:pt x="1200" y="188"/>
                </a:lnTo>
                <a:lnTo>
                  <a:pt x="1200" y="206"/>
                </a:lnTo>
                <a:lnTo>
                  <a:pt x="1200" y="230"/>
                </a:lnTo>
                <a:lnTo>
                  <a:pt x="1201" y="251"/>
                </a:lnTo>
                <a:lnTo>
                  <a:pt x="1201" y="245"/>
                </a:lnTo>
                <a:lnTo>
                  <a:pt x="1202" y="262"/>
                </a:lnTo>
                <a:lnTo>
                  <a:pt x="1202" y="255"/>
                </a:lnTo>
                <a:lnTo>
                  <a:pt x="1202" y="257"/>
                </a:lnTo>
                <a:lnTo>
                  <a:pt x="1202" y="241"/>
                </a:lnTo>
                <a:lnTo>
                  <a:pt x="1203" y="251"/>
                </a:lnTo>
                <a:lnTo>
                  <a:pt x="1203" y="258"/>
                </a:lnTo>
                <a:lnTo>
                  <a:pt x="1203" y="262"/>
                </a:lnTo>
                <a:lnTo>
                  <a:pt x="1204" y="264"/>
                </a:lnTo>
                <a:lnTo>
                  <a:pt x="1204" y="264"/>
                </a:lnTo>
                <a:lnTo>
                  <a:pt x="1204" y="246"/>
                </a:lnTo>
                <a:lnTo>
                  <a:pt x="1204" y="246"/>
                </a:lnTo>
                <a:lnTo>
                  <a:pt x="1205" y="237"/>
                </a:lnTo>
                <a:lnTo>
                  <a:pt x="1205" y="215"/>
                </a:lnTo>
                <a:lnTo>
                  <a:pt x="1206" y="194"/>
                </a:lnTo>
                <a:lnTo>
                  <a:pt x="1206" y="194"/>
                </a:lnTo>
                <a:lnTo>
                  <a:pt x="1206" y="187"/>
                </a:lnTo>
                <a:lnTo>
                  <a:pt x="1206" y="188"/>
                </a:lnTo>
                <a:lnTo>
                  <a:pt x="1207" y="191"/>
                </a:lnTo>
                <a:lnTo>
                  <a:pt x="1207" y="200"/>
                </a:lnTo>
                <a:lnTo>
                  <a:pt x="1207" y="224"/>
                </a:lnTo>
                <a:lnTo>
                  <a:pt x="1208" y="210"/>
                </a:lnTo>
                <a:lnTo>
                  <a:pt x="1208" y="231"/>
                </a:lnTo>
                <a:lnTo>
                  <a:pt x="1208" y="234"/>
                </a:lnTo>
                <a:lnTo>
                  <a:pt x="1208" y="240"/>
                </a:lnTo>
                <a:lnTo>
                  <a:pt x="1209" y="229"/>
                </a:lnTo>
                <a:lnTo>
                  <a:pt x="1209" y="180"/>
                </a:lnTo>
                <a:lnTo>
                  <a:pt x="1210" y="156"/>
                </a:lnTo>
                <a:lnTo>
                  <a:pt x="1210" y="141"/>
                </a:lnTo>
                <a:lnTo>
                  <a:pt x="1210" y="153"/>
                </a:lnTo>
                <a:lnTo>
                  <a:pt x="1210" y="163"/>
                </a:lnTo>
                <a:lnTo>
                  <a:pt x="1211" y="198"/>
                </a:lnTo>
                <a:lnTo>
                  <a:pt x="1211" y="197"/>
                </a:lnTo>
                <a:lnTo>
                  <a:pt x="1211" y="160"/>
                </a:lnTo>
                <a:lnTo>
                  <a:pt x="1212" y="144"/>
                </a:lnTo>
                <a:lnTo>
                  <a:pt x="1212" y="108"/>
                </a:lnTo>
                <a:lnTo>
                  <a:pt x="1212" y="101"/>
                </a:lnTo>
                <a:lnTo>
                  <a:pt x="1213" y="113"/>
                </a:lnTo>
                <a:lnTo>
                  <a:pt x="1213" y="106"/>
                </a:lnTo>
                <a:lnTo>
                  <a:pt x="1213" y="120"/>
                </a:lnTo>
                <a:lnTo>
                  <a:pt x="1214" y="122"/>
                </a:lnTo>
                <a:lnTo>
                  <a:pt x="1214" y="129"/>
                </a:lnTo>
                <a:lnTo>
                  <a:pt x="1214" y="126"/>
                </a:lnTo>
                <a:lnTo>
                  <a:pt x="1214" y="133"/>
                </a:lnTo>
                <a:lnTo>
                  <a:pt x="1215" y="179"/>
                </a:lnTo>
                <a:lnTo>
                  <a:pt x="1215" y="149"/>
                </a:lnTo>
                <a:lnTo>
                  <a:pt x="1215" y="172"/>
                </a:lnTo>
                <a:lnTo>
                  <a:pt x="1215" y="185"/>
                </a:lnTo>
                <a:lnTo>
                  <a:pt x="1216" y="190"/>
                </a:lnTo>
                <a:lnTo>
                  <a:pt x="1216" y="163"/>
                </a:lnTo>
                <a:lnTo>
                  <a:pt x="1217" y="173"/>
                </a:lnTo>
                <a:lnTo>
                  <a:pt x="1217" y="151"/>
                </a:lnTo>
                <a:lnTo>
                  <a:pt x="1217" y="144"/>
                </a:lnTo>
                <a:lnTo>
                  <a:pt x="1217" y="146"/>
                </a:lnTo>
                <a:lnTo>
                  <a:pt x="1218" y="132"/>
                </a:lnTo>
                <a:lnTo>
                  <a:pt x="1218" y="153"/>
                </a:lnTo>
                <a:lnTo>
                  <a:pt x="1218" y="170"/>
                </a:lnTo>
                <a:lnTo>
                  <a:pt x="1219" y="175"/>
                </a:lnTo>
                <a:lnTo>
                  <a:pt x="1219" y="203"/>
                </a:lnTo>
                <a:lnTo>
                  <a:pt x="1219" y="226"/>
                </a:lnTo>
                <a:lnTo>
                  <a:pt x="1219" y="171"/>
                </a:lnTo>
                <a:lnTo>
                  <a:pt x="1220" y="153"/>
                </a:lnTo>
                <a:lnTo>
                  <a:pt x="1220" y="131"/>
                </a:lnTo>
                <a:lnTo>
                  <a:pt x="1221" y="120"/>
                </a:lnTo>
                <a:lnTo>
                  <a:pt x="1221" y="118"/>
                </a:lnTo>
                <a:lnTo>
                  <a:pt x="1221" y="130"/>
                </a:lnTo>
                <a:lnTo>
                  <a:pt x="1221" y="130"/>
                </a:lnTo>
                <a:lnTo>
                  <a:pt x="1222" y="120"/>
                </a:lnTo>
                <a:lnTo>
                  <a:pt x="1222" y="124"/>
                </a:lnTo>
                <a:lnTo>
                  <a:pt x="1222" y="128"/>
                </a:lnTo>
                <a:lnTo>
                  <a:pt x="1223" y="149"/>
                </a:lnTo>
                <a:lnTo>
                  <a:pt x="1223" y="180"/>
                </a:lnTo>
                <a:lnTo>
                  <a:pt x="1223" y="171"/>
                </a:lnTo>
                <a:lnTo>
                  <a:pt x="1224" y="204"/>
                </a:lnTo>
                <a:lnTo>
                  <a:pt x="1224" y="202"/>
                </a:lnTo>
                <a:lnTo>
                  <a:pt x="1224" y="198"/>
                </a:lnTo>
                <a:lnTo>
                  <a:pt x="1225" y="176"/>
                </a:lnTo>
                <a:lnTo>
                  <a:pt x="1225" y="150"/>
                </a:lnTo>
                <a:lnTo>
                  <a:pt x="1225" y="132"/>
                </a:lnTo>
                <a:lnTo>
                  <a:pt x="1225" y="146"/>
                </a:lnTo>
                <a:lnTo>
                  <a:pt x="1226" y="118"/>
                </a:lnTo>
                <a:lnTo>
                  <a:pt x="1226" y="134"/>
                </a:lnTo>
                <a:lnTo>
                  <a:pt x="1226" y="112"/>
                </a:lnTo>
                <a:lnTo>
                  <a:pt x="1227" y="146"/>
                </a:lnTo>
                <a:lnTo>
                  <a:pt x="1227" y="164"/>
                </a:lnTo>
                <a:lnTo>
                  <a:pt x="1227" y="143"/>
                </a:lnTo>
                <a:lnTo>
                  <a:pt x="1228" y="149"/>
                </a:lnTo>
                <a:lnTo>
                  <a:pt x="1228" y="112"/>
                </a:lnTo>
                <a:lnTo>
                  <a:pt x="1228" y="103"/>
                </a:lnTo>
                <a:lnTo>
                  <a:pt x="1229" y="105"/>
                </a:lnTo>
                <a:lnTo>
                  <a:pt x="1229" y="104"/>
                </a:lnTo>
                <a:lnTo>
                  <a:pt x="1229" y="107"/>
                </a:lnTo>
                <a:lnTo>
                  <a:pt x="1229" y="105"/>
                </a:lnTo>
                <a:lnTo>
                  <a:pt x="1230" y="143"/>
                </a:lnTo>
                <a:lnTo>
                  <a:pt x="1230" y="135"/>
                </a:lnTo>
                <a:lnTo>
                  <a:pt x="1231" y="164"/>
                </a:lnTo>
                <a:lnTo>
                  <a:pt x="1231" y="163"/>
                </a:lnTo>
                <a:lnTo>
                  <a:pt x="1231" y="160"/>
                </a:lnTo>
                <a:lnTo>
                  <a:pt x="1231" y="194"/>
                </a:lnTo>
                <a:lnTo>
                  <a:pt x="1232" y="200"/>
                </a:lnTo>
                <a:lnTo>
                  <a:pt x="1232" y="224"/>
                </a:lnTo>
                <a:lnTo>
                  <a:pt x="1232" y="211"/>
                </a:lnTo>
                <a:lnTo>
                  <a:pt x="1232" y="224"/>
                </a:lnTo>
                <a:lnTo>
                  <a:pt x="1233" y="224"/>
                </a:lnTo>
                <a:lnTo>
                  <a:pt x="1233" y="226"/>
                </a:lnTo>
                <a:lnTo>
                  <a:pt x="1233" y="236"/>
                </a:lnTo>
                <a:lnTo>
                  <a:pt x="1234" y="235"/>
                </a:lnTo>
                <a:lnTo>
                  <a:pt x="1234" y="281"/>
                </a:lnTo>
                <a:lnTo>
                  <a:pt x="1234" y="280"/>
                </a:lnTo>
                <a:lnTo>
                  <a:pt x="1235" y="291"/>
                </a:lnTo>
                <a:lnTo>
                  <a:pt x="1235" y="280"/>
                </a:lnTo>
                <a:lnTo>
                  <a:pt x="1235" y="257"/>
                </a:lnTo>
                <a:lnTo>
                  <a:pt x="1236" y="270"/>
                </a:lnTo>
                <a:lnTo>
                  <a:pt x="1236" y="257"/>
                </a:lnTo>
                <a:lnTo>
                  <a:pt x="1236" y="242"/>
                </a:lnTo>
                <a:lnTo>
                  <a:pt x="1236" y="242"/>
                </a:lnTo>
                <a:lnTo>
                  <a:pt x="1237" y="225"/>
                </a:lnTo>
                <a:lnTo>
                  <a:pt x="1237" y="208"/>
                </a:lnTo>
                <a:lnTo>
                  <a:pt x="1237" y="180"/>
                </a:lnTo>
                <a:lnTo>
                  <a:pt x="1238" y="184"/>
                </a:lnTo>
                <a:lnTo>
                  <a:pt x="1238" y="168"/>
                </a:lnTo>
                <a:lnTo>
                  <a:pt x="1238" y="148"/>
                </a:lnTo>
                <a:lnTo>
                  <a:pt x="1239" y="150"/>
                </a:lnTo>
                <a:lnTo>
                  <a:pt x="1239" y="146"/>
                </a:lnTo>
                <a:lnTo>
                  <a:pt x="1239" y="139"/>
                </a:lnTo>
                <a:lnTo>
                  <a:pt x="1240" y="160"/>
                </a:lnTo>
                <a:lnTo>
                  <a:pt x="1240" y="186"/>
                </a:lnTo>
                <a:lnTo>
                  <a:pt x="1240" y="168"/>
                </a:lnTo>
                <a:lnTo>
                  <a:pt x="1240" y="153"/>
                </a:lnTo>
                <a:lnTo>
                  <a:pt x="1241" y="135"/>
                </a:lnTo>
                <a:lnTo>
                  <a:pt x="1241" y="125"/>
                </a:lnTo>
                <a:lnTo>
                  <a:pt x="1242" y="118"/>
                </a:lnTo>
                <a:lnTo>
                  <a:pt x="1242" y="129"/>
                </a:lnTo>
                <a:lnTo>
                  <a:pt x="1242" y="129"/>
                </a:lnTo>
                <a:lnTo>
                  <a:pt x="1242" y="116"/>
                </a:lnTo>
                <a:lnTo>
                  <a:pt x="1243" y="104"/>
                </a:lnTo>
                <a:lnTo>
                  <a:pt x="1243" y="114"/>
                </a:lnTo>
                <a:lnTo>
                  <a:pt x="1243" y="112"/>
                </a:lnTo>
                <a:lnTo>
                  <a:pt x="1243" y="120"/>
                </a:lnTo>
                <a:lnTo>
                  <a:pt x="1244" y="139"/>
                </a:lnTo>
                <a:lnTo>
                  <a:pt x="1244" y="119"/>
                </a:lnTo>
                <a:lnTo>
                  <a:pt x="1244" y="110"/>
                </a:lnTo>
                <a:lnTo>
                  <a:pt x="1245" y="122"/>
                </a:lnTo>
                <a:lnTo>
                  <a:pt x="1245" y="144"/>
                </a:lnTo>
                <a:lnTo>
                  <a:pt x="1245" y="202"/>
                </a:lnTo>
                <a:lnTo>
                  <a:pt x="1246" y="261"/>
                </a:lnTo>
                <a:lnTo>
                  <a:pt x="1246" y="302"/>
                </a:lnTo>
                <a:lnTo>
                  <a:pt x="1246" y="301"/>
                </a:lnTo>
                <a:lnTo>
                  <a:pt x="1247" y="257"/>
                </a:lnTo>
                <a:lnTo>
                  <a:pt x="1247" y="274"/>
                </a:lnTo>
                <a:lnTo>
                  <a:pt x="1247" y="227"/>
                </a:lnTo>
                <a:lnTo>
                  <a:pt x="1247" y="261"/>
                </a:lnTo>
                <a:lnTo>
                  <a:pt x="1248" y="290"/>
                </a:lnTo>
                <a:lnTo>
                  <a:pt x="1248" y="281"/>
                </a:lnTo>
                <a:lnTo>
                  <a:pt x="1248" y="264"/>
                </a:lnTo>
                <a:lnTo>
                  <a:pt x="1249" y="294"/>
                </a:lnTo>
                <a:lnTo>
                  <a:pt x="1249" y="271"/>
                </a:lnTo>
                <a:lnTo>
                  <a:pt x="1249" y="251"/>
                </a:lnTo>
                <a:lnTo>
                  <a:pt x="1250" y="237"/>
                </a:lnTo>
                <a:lnTo>
                  <a:pt x="1250" y="208"/>
                </a:lnTo>
                <a:lnTo>
                  <a:pt x="1250" y="230"/>
                </a:lnTo>
                <a:lnTo>
                  <a:pt x="1251" y="224"/>
                </a:lnTo>
                <a:lnTo>
                  <a:pt x="1251" y="228"/>
                </a:lnTo>
                <a:lnTo>
                  <a:pt x="1251" y="202"/>
                </a:lnTo>
                <a:lnTo>
                  <a:pt x="1251" y="187"/>
                </a:lnTo>
                <a:lnTo>
                  <a:pt x="1252" y="207"/>
                </a:lnTo>
                <a:lnTo>
                  <a:pt x="1252" y="224"/>
                </a:lnTo>
                <a:lnTo>
                  <a:pt x="1253" y="229"/>
                </a:lnTo>
                <a:lnTo>
                  <a:pt x="1253" y="215"/>
                </a:lnTo>
                <a:lnTo>
                  <a:pt x="1253" y="224"/>
                </a:lnTo>
                <a:lnTo>
                  <a:pt x="1253" y="226"/>
                </a:lnTo>
                <a:lnTo>
                  <a:pt x="1254" y="230"/>
                </a:lnTo>
                <a:lnTo>
                  <a:pt x="1254" y="239"/>
                </a:lnTo>
                <a:lnTo>
                  <a:pt x="1254" y="235"/>
                </a:lnTo>
                <a:lnTo>
                  <a:pt x="1255" y="243"/>
                </a:lnTo>
                <a:lnTo>
                  <a:pt x="1255" y="266"/>
                </a:lnTo>
                <a:lnTo>
                  <a:pt x="1255" y="254"/>
                </a:lnTo>
                <a:lnTo>
                  <a:pt x="1255" y="282"/>
                </a:lnTo>
                <a:lnTo>
                  <a:pt x="1256" y="298"/>
                </a:lnTo>
                <a:lnTo>
                  <a:pt x="1256" y="273"/>
                </a:lnTo>
                <a:lnTo>
                  <a:pt x="1257" y="293"/>
                </a:lnTo>
                <a:lnTo>
                  <a:pt x="1257" y="312"/>
                </a:lnTo>
                <a:lnTo>
                  <a:pt x="1257" y="311"/>
                </a:lnTo>
                <a:lnTo>
                  <a:pt x="1257" y="305"/>
                </a:lnTo>
                <a:lnTo>
                  <a:pt x="1258" y="293"/>
                </a:lnTo>
                <a:lnTo>
                  <a:pt x="1258" y="304"/>
                </a:lnTo>
                <a:lnTo>
                  <a:pt x="1258" y="312"/>
                </a:lnTo>
                <a:lnTo>
                  <a:pt x="1258" y="314"/>
                </a:lnTo>
                <a:lnTo>
                  <a:pt x="1259" y="317"/>
                </a:lnTo>
                <a:lnTo>
                  <a:pt x="1259" y="322"/>
                </a:lnTo>
                <a:lnTo>
                  <a:pt x="1259" y="316"/>
                </a:lnTo>
                <a:lnTo>
                  <a:pt x="1260" y="292"/>
                </a:lnTo>
                <a:lnTo>
                  <a:pt x="1260" y="291"/>
                </a:lnTo>
                <a:lnTo>
                  <a:pt x="1260" y="265"/>
                </a:lnTo>
                <a:lnTo>
                  <a:pt x="1261" y="262"/>
                </a:lnTo>
                <a:lnTo>
                  <a:pt x="1261" y="248"/>
                </a:lnTo>
                <a:lnTo>
                  <a:pt x="1261" y="207"/>
                </a:lnTo>
                <a:lnTo>
                  <a:pt x="1262" y="206"/>
                </a:lnTo>
                <a:lnTo>
                  <a:pt x="1262" y="202"/>
                </a:lnTo>
                <a:lnTo>
                  <a:pt x="1262" y="190"/>
                </a:lnTo>
                <a:lnTo>
                  <a:pt x="1262" y="185"/>
                </a:lnTo>
                <a:lnTo>
                  <a:pt x="1263" y="204"/>
                </a:lnTo>
                <a:lnTo>
                  <a:pt x="1263" y="215"/>
                </a:lnTo>
                <a:lnTo>
                  <a:pt x="1264" y="257"/>
                </a:lnTo>
                <a:lnTo>
                  <a:pt x="1264" y="257"/>
                </a:lnTo>
                <a:lnTo>
                  <a:pt x="1264" y="273"/>
                </a:lnTo>
                <a:lnTo>
                  <a:pt x="1264" y="269"/>
                </a:lnTo>
                <a:lnTo>
                  <a:pt x="1265" y="257"/>
                </a:lnTo>
                <a:lnTo>
                  <a:pt x="1265" y="291"/>
                </a:lnTo>
                <a:lnTo>
                  <a:pt x="1265" y="302"/>
                </a:lnTo>
                <a:lnTo>
                  <a:pt x="1266" y="295"/>
                </a:lnTo>
                <a:lnTo>
                  <a:pt x="1266" y="287"/>
                </a:lnTo>
                <a:lnTo>
                  <a:pt x="1266" y="280"/>
                </a:lnTo>
                <a:lnTo>
                  <a:pt x="1266" y="274"/>
                </a:lnTo>
                <a:lnTo>
                  <a:pt x="1267" y="257"/>
                </a:lnTo>
                <a:lnTo>
                  <a:pt x="1267" y="249"/>
                </a:lnTo>
                <a:lnTo>
                  <a:pt x="1268" y="246"/>
                </a:lnTo>
                <a:lnTo>
                  <a:pt x="1268" y="229"/>
                </a:lnTo>
                <a:lnTo>
                  <a:pt x="1268" y="231"/>
                </a:lnTo>
                <a:lnTo>
                  <a:pt x="1268" y="217"/>
                </a:lnTo>
                <a:lnTo>
                  <a:pt x="1269" y="210"/>
                </a:lnTo>
                <a:lnTo>
                  <a:pt x="1269" y="194"/>
                </a:lnTo>
                <a:lnTo>
                  <a:pt x="1269" y="182"/>
                </a:lnTo>
                <a:lnTo>
                  <a:pt x="1270" y="176"/>
                </a:lnTo>
                <a:lnTo>
                  <a:pt x="1270" y="152"/>
                </a:lnTo>
                <a:lnTo>
                  <a:pt x="1270" y="151"/>
                </a:lnTo>
                <a:lnTo>
                  <a:pt x="1270" y="178"/>
                </a:lnTo>
                <a:lnTo>
                  <a:pt x="1271" y="200"/>
                </a:lnTo>
                <a:lnTo>
                  <a:pt x="1271" y="237"/>
                </a:lnTo>
                <a:lnTo>
                  <a:pt x="1272" y="237"/>
                </a:lnTo>
                <a:lnTo>
                  <a:pt x="1272" y="259"/>
                </a:lnTo>
                <a:lnTo>
                  <a:pt x="1272" y="248"/>
                </a:lnTo>
                <a:lnTo>
                  <a:pt x="1272" y="252"/>
                </a:lnTo>
                <a:lnTo>
                  <a:pt x="1273" y="250"/>
                </a:lnTo>
                <a:lnTo>
                  <a:pt x="1273" y="245"/>
                </a:lnTo>
                <a:lnTo>
                  <a:pt x="1273" y="252"/>
                </a:lnTo>
                <a:lnTo>
                  <a:pt x="1273" y="262"/>
                </a:lnTo>
                <a:lnTo>
                  <a:pt x="1274" y="194"/>
                </a:lnTo>
                <a:lnTo>
                  <a:pt x="1274" y="195"/>
                </a:lnTo>
                <a:lnTo>
                  <a:pt x="1275" y="228"/>
                </a:lnTo>
                <a:lnTo>
                  <a:pt x="1275" y="298"/>
                </a:lnTo>
                <a:lnTo>
                  <a:pt x="1275" y="293"/>
                </a:lnTo>
                <a:lnTo>
                  <a:pt x="1275" y="274"/>
                </a:lnTo>
                <a:lnTo>
                  <a:pt x="1276" y="239"/>
                </a:lnTo>
                <a:lnTo>
                  <a:pt x="1276" y="218"/>
                </a:lnTo>
                <a:lnTo>
                  <a:pt x="1276" y="215"/>
                </a:lnTo>
                <a:lnTo>
                  <a:pt x="1277" y="206"/>
                </a:lnTo>
                <a:lnTo>
                  <a:pt x="1277" y="177"/>
                </a:lnTo>
                <a:lnTo>
                  <a:pt x="1277" y="167"/>
                </a:lnTo>
                <a:lnTo>
                  <a:pt x="1277" y="205"/>
                </a:lnTo>
                <a:lnTo>
                  <a:pt x="1278" y="250"/>
                </a:lnTo>
                <a:lnTo>
                  <a:pt x="1278" y="205"/>
                </a:lnTo>
                <a:lnTo>
                  <a:pt x="1279" y="200"/>
                </a:lnTo>
                <a:lnTo>
                  <a:pt x="1279" y="199"/>
                </a:lnTo>
                <a:lnTo>
                  <a:pt x="1279" y="209"/>
                </a:lnTo>
                <a:lnTo>
                  <a:pt x="1279" y="220"/>
                </a:lnTo>
                <a:lnTo>
                  <a:pt x="1280" y="245"/>
                </a:lnTo>
                <a:lnTo>
                  <a:pt x="1280" y="262"/>
                </a:lnTo>
                <a:lnTo>
                  <a:pt x="1280" y="256"/>
                </a:lnTo>
                <a:lnTo>
                  <a:pt x="1281" y="260"/>
                </a:lnTo>
                <a:lnTo>
                  <a:pt x="1281" y="263"/>
                </a:lnTo>
                <a:lnTo>
                  <a:pt x="1281" y="264"/>
                </a:lnTo>
                <a:lnTo>
                  <a:pt x="1281" y="253"/>
                </a:lnTo>
                <a:lnTo>
                  <a:pt x="1282" y="243"/>
                </a:lnTo>
                <a:lnTo>
                  <a:pt x="1282" y="222"/>
                </a:lnTo>
                <a:lnTo>
                  <a:pt x="1283" y="224"/>
                </a:lnTo>
                <a:lnTo>
                  <a:pt x="1283" y="241"/>
                </a:lnTo>
                <a:lnTo>
                  <a:pt x="1283" y="264"/>
                </a:lnTo>
                <a:lnTo>
                  <a:pt x="1283" y="251"/>
                </a:lnTo>
                <a:lnTo>
                  <a:pt x="1284" y="231"/>
                </a:lnTo>
                <a:lnTo>
                  <a:pt x="1284" y="208"/>
                </a:lnTo>
                <a:lnTo>
                  <a:pt x="1284" y="194"/>
                </a:lnTo>
                <a:lnTo>
                  <a:pt x="1284" y="180"/>
                </a:lnTo>
                <a:lnTo>
                  <a:pt x="1285" y="157"/>
                </a:lnTo>
                <a:lnTo>
                  <a:pt x="1285" y="168"/>
                </a:lnTo>
                <a:lnTo>
                  <a:pt x="1286" y="169"/>
                </a:lnTo>
                <a:lnTo>
                  <a:pt x="1286" y="175"/>
                </a:lnTo>
                <a:lnTo>
                  <a:pt x="1286" y="184"/>
                </a:lnTo>
                <a:lnTo>
                  <a:pt x="1286" y="202"/>
                </a:lnTo>
                <a:lnTo>
                  <a:pt x="1287" y="207"/>
                </a:lnTo>
                <a:lnTo>
                  <a:pt x="1287" y="224"/>
                </a:lnTo>
                <a:lnTo>
                  <a:pt x="1287" y="225"/>
                </a:lnTo>
                <a:lnTo>
                  <a:pt x="1288" y="208"/>
                </a:lnTo>
                <a:lnTo>
                  <a:pt x="1288" y="180"/>
                </a:lnTo>
                <a:lnTo>
                  <a:pt x="1288" y="161"/>
                </a:lnTo>
                <a:lnTo>
                  <a:pt x="1288" y="142"/>
                </a:lnTo>
                <a:lnTo>
                  <a:pt x="1289" y="133"/>
                </a:lnTo>
                <a:lnTo>
                  <a:pt x="1289" y="124"/>
                </a:lnTo>
                <a:lnTo>
                  <a:pt x="1290" y="150"/>
                </a:lnTo>
                <a:lnTo>
                  <a:pt x="1290" y="166"/>
                </a:lnTo>
                <a:lnTo>
                  <a:pt x="1290" y="158"/>
                </a:lnTo>
                <a:lnTo>
                  <a:pt x="1290" y="141"/>
                </a:lnTo>
                <a:lnTo>
                  <a:pt x="1291" y="114"/>
                </a:lnTo>
                <a:lnTo>
                  <a:pt x="1291" y="104"/>
                </a:lnTo>
                <a:lnTo>
                  <a:pt x="1291" y="119"/>
                </a:lnTo>
                <a:lnTo>
                  <a:pt x="1292" y="117"/>
                </a:lnTo>
                <a:lnTo>
                  <a:pt x="1292" y="132"/>
                </a:lnTo>
                <a:lnTo>
                  <a:pt x="1292" y="140"/>
                </a:lnTo>
                <a:lnTo>
                  <a:pt x="1292" y="152"/>
                </a:lnTo>
                <a:lnTo>
                  <a:pt x="1293" y="191"/>
                </a:lnTo>
                <a:lnTo>
                  <a:pt x="1293" y="183"/>
                </a:lnTo>
                <a:lnTo>
                  <a:pt x="1294" y="210"/>
                </a:lnTo>
                <a:lnTo>
                  <a:pt x="1294" y="214"/>
                </a:lnTo>
                <a:lnTo>
                  <a:pt x="1294" y="221"/>
                </a:lnTo>
                <a:lnTo>
                  <a:pt x="1294" y="227"/>
                </a:lnTo>
                <a:lnTo>
                  <a:pt x="1295" y="254"/>
                </a:lnTo>
                <a:lnTo>
                  <a:pt x="1295" y="263"/>
                </a:lnTo>
                <a:lnTo>
                  <a:pt x="1295" y="290"/>
                </a:lnTo>
                <a:lnTo>
                  <a:pt x="1296" y="280"/>
                </a:lnTo>
                <a:lnTo>
                  <a:pt x="1296" y="277"/>
                </a:lnTo>
                <a:lnTo>
                  <a:pt x="1296" y="278"/>
                </a:lnTo>
                <a:lnTo>
                  <a:pt x="1297" y="262"/>
                </a:lnTo>
                <a:lnTo>
                  <a:pt x="1297" y="277"/>
                </a:lnTo>
                <a:lnTo>
                  <a:pt x="1297" y="277"/>
                </a:lnTo>
                <a:lnTo>
                  <a:pt x="1298" y="267"/>
                </a:lnTo>
                <a:lnTo>
                  <a:pt x="1298" y="251"/>
                </a:lnTo>
                <a:lnTo>
                  <a:pt x="1298" y="247"/>
                </a:lnTo>
                <a:lnTo>
                  <a:pt x="1298" y="237"/>
                </a:lnTo>
                <a:lnTo>
                  <a:pt x="1299" y="237"/>
                </a:lnTo>
                <a:lnTo>
                  <a:pt x="1299" y="228"/>
                </a:lnTo>
                <a:lnTo>
                  <a:pt x="1299" y="218"/>
                </a:lnTo>
                <a:lnTo>
                  <a:pt x="1299" y="229"/>
                </a:lnTo>
                <a:lnTo>
                  <a:pt x="1300" y="234"/>
                </a:lnTo>
                <a:lnTo>
                  <a:pt x="1300" y="233"/>
                </a:lnTo>
                <a:lnTo>
                  <a:pt x="1301" y="193"/>
                </a:lnTo>
                <a:lnTo>
                  <a:pt x="1301" y="200"/>
                </a:lnTo>
                <a:lnTo>
                  <a:pt x="1301" y="182"/>
                </a:lnTo>
                <a:lnTo>
                  <a:pt x="1301" y="168"/>
                </a:lnTo>
                <a:lnTo>
                  <a:pt x="1302" y="194"/>
                </a:lnTo>
                <a:lnTo>
                  <a:pt x="1302" y="175"/>
                </a:lnTo>
                <a:lnTo>
                  <a:pt x="1302" y="205"/>
                </a:lnTo>
                <a:lnTo>
                  <a:pt x="1303" y="238"/>
                </a:lnTo>
                <a:lnTo>
                  <a:pt x="1303" y="233"/>
                </a:lnTo>
                <a:lnTo>
                  <a:pt x="1303" y="239"/>
                </a:lnTo>
                <a:lnTo>
                  <a:pt x="1304" y="233"/>
                </a:lnTo>
                <a:lnTo>
                  <a:pt x="1304" y="191"/>
                </a:lnTo>
                <a:lnTo>
                  <a:pt x="1304" y="179"/>
                </a:lnTo>
                <a:lnTo>
                  <a:pt x="1305" y="148"/>
                </a:lnTo>
                <a:lnTo>
                  <a:pt x="1305" y="148"/>
                </a:lnTo>
                <a:lnTo>
                  <a:pt x="1305" y="128"/>
                </a:lnTo>
                <a:lnTo>
                  <a:pt x="1305" y="167"/>
                </a:lnTo>
                <a:lnTo>
                  <a:pt x="1306" y="194"/>
                </a:lnTo>
                <a:lnTo>
                  <a:pt x="1306" y="214"/>
                </a:lnTo>
                <a:lnTo>
                  <a:pt x="1306" y="228"/>
                </a:lnTo>
                <a:lnTo>
                  <a:pt x="1307" y="233"/>
                </a:lnTo>
                <a:lnTo>
                  <a:pt x="1307" y="258"/>
                </a:lnTo>
                <a:lnTo>
                  <a:pt x="1307" y="234"/>
                </a:lnTo>
                <a:lnTo>
                  <a:pt x="1308" y="251"/>
                </a:lnTo>
                <a:lnTo>
                  <a:pt x="1308" y="250"/>
                </a:lnTo>
                <a:lnTo>
                  <a:pt x="1308" y="232"/>
                </a:lnTo>
                <a:lnTo>
                  <a:pt x="1309" y="224"/>
                </a:lnTo>
                <a:lnTo>
                  <a:pt x="1309" y="196"/>
                </a:lnTo>
                <a:lnTo>
                  <a:pt x="1309" y="178"/>
                </a:lnTo>
                <a:lnTo>
                  <a:pt x="1309" y="140"/>
                </a:lnTo>
                <a:lnTo>
                  <a:pt x="1310" y="146"/>
                </a:lnTo>
                <a:lnTo>
                  <a:pt x="1310" y="175"/>
                </a:lnTo>
                <a:lnTo>
                  <a:pt x="1310" y="180"/>
                </a:lnTo>
                <a:lnTo>
                  <a:pt x="1311" y="197"/>
                </a:lnTo>
                <a:lnTo>
                  <a:pt x="1311" y="231"/>
                </a:lnTo>
                <a:lnTo>
                  <a:pt x="1311" y="252"/>
                </a:lnTo>
                <a:lnTo>
                  <a:pt x="1312" y="272"/>
                </a:lnTo>
                <a:lnTo>
                  <a:pt x="1312" y="261"/>
                </a:lnTo>
                <a:lnTo>
                  <a:pt x="1312" y="276"/>
                </a:lnTo>
                <a:lnTo>
                  <a:pt x="1313" y="276"/>
                </a:lnTo>
                <a:lnTo>
                  <a:pt x="1313" y="257"/>
                </a:lnTo>
                <a:lnTo>
                  <a:pt x="1313" y="234"/>
                </a:lnTo>
                <a:lnTo>
                  <a:pt x="1313" y="213"/>
                </a:lnTo>
                <a:lnTo>
                  <a:pt x="1314" y="244"/>
                </a:lnTo>
                <a:lnTo>
                  <a:pt x="1314" y="257"/>
                </a:lnTo>
                <a:lnTo>
                  <a:pt x="1315" y="231"/>
                </a:lnTo>
                <a:lnTo>
                  <a:pt x="1315" y="229"/>
                </a:lnTo>
                <a:lnTo>
                  <a:pt x="1315" y="222"/>
                </a:lnTo>
                <a:lnTo>
                  <a:pt x="1315" y="234"/>
                </a:lnTo>
                <a:lnTo>
                  <a:pt x="1316" y="229"/>
                </a:lnTo>
                <a:lnTo>
                  <a:pt x="1316" y="200"/>
                </a:lnTo>
                <a:lnTo>
                  <a:pt x="1316" y="186"/>
                </a:lnTo>
                <a:lnTo>
                  <a:pt x="1316" y="187"/>
                </a:lnTo>
                <a:lnTo>
                  <a:pt x="1317" y="174"/>
                </a:lnTo>
                <a:lnTo>
                  <a:pt x="1317" y="164"/>
                </a:lnTo>
                <a:lnTo>
                  <a:pt x="1317" y="179"/>
                </a:lnTo>
                <a:lnTo>
                  <a:pt x="1318" y="152"/>
                </a:lnTo>
                <a:lnTo>
                  <a:pt x="1318" y="174"/>
                </a:lnTo>
                <a:lnTo>
                  <a:pt x="1318" y="218"/>
                </a:lnTo>
                <a:lnTo>
                  <a:pt x="1319" y="271"/>
                </a:lnTo>
                <a:lnTo>
                  <a:pt x="1319" y="271"/>
                </a:lnTo>
                <a:lnTo>
                  <a:pt x="1319" y="265"/>
                </a:lnTo>
                <a:lnTo>
                  <a:pt x="1320" y="260"/>
                </a:lnTo>
                <a:lnTo>
                  <a:pt x="1320" y="281"/>
                </a:lnTo>
                <a:lnTo>
                  <a:pt x="1320" y="279"/>
                </a:lnTo>
                <a:lnTo>
                  <a:pt x="1320" y="258"/>
                </a:lnTo>
                <a:lnTo>
                  <a:pt x="1321" y="255"/>
                </a:lnTo>
                <a:lnTo>
                  <a:pt x="1321" y="229"/>
                </a:lnTo>
                <a:lnTo>
                  <a:pt x="1321" y="178"/>
                </a:lnTo>
                <a:lnTo>
                  <a:pt x="1322" y="178"/>
                </a:lnTo>
                <a:lnTo>
                  <a:pt x="1322" y="186"/>
                </a:lnTo>
                <a:lnTo>
                  <a:pt x="1322" y="169"/>
                </a:lnTo>
                <a:lnTo>
                  <a:pt x="1323" y="171"/>
                </a:lnTo>
                <a:lnTo>
                  <a:pt x="1323" y="188"/>
                </a:lnTo>
                <a:lnTo>
                  <a:pt x="1323" y="165"/>
                </a:lnTo>
                <a:lnTo>
                  <a:pt x="1324" y="170"/>
                </a:lnTo>
                <a:lnTo>
                  <a:pt x="1324" y="173"/>
                </a:lnTo>
                <a:lnTo>
                  <a:pt x="1324" y="159"/>
                </a:lnTo>
                <a:lnTo>
                  <a:pt x="1324" y="191"/>
                </a:lnTo>
                <a:lnTo>
                  <a:pt x="1325" y="163"/>
                </a:lnTo>
                <a:lnTo>
                  <a:pt x="1325" y="162"/>
                </a:lnTo>
                <a:lnTo>
                  <a:pt x="1326" y="197"/>
                </a:lnTo>
                <a:lnTo>
                  <a:pt x="1326" y="208"/>
                </a:lnTo>
                <a:lnTo>
                  <a:pt x="1326" y="240"/>
                </a:lnTo>
                <a:lnTo>
                  <a:pt x="1326" y="257"/>
                </a:lnTo>
                <a:lnTo>
                  <a:pt x="1327" y="252"/>
                </a:lnTo>
                <a:lnTo>
                  <a:pt x="1327" y="264"/>
                </a:lnTo>
                <a:lnTo>
                  <a:pt x="1327" y="245"/>
                </a:lnTo>
                <a:lnTo>
                  <a:pt x="1327" y="269"/>
                </a:lnTo>
                <a:lnTo>
                  <a:pt x="1328" y="269"/>
                </a:lnTo>
                <a:lnTo>
                  <a:pt x="1328" y="272"/>
                </a:lnTo>
                <a:lnTo>
                  <a:pt x="1328" y="293"/>
                </a:lnTo>
                <a:lnTo>
                  <a:pt x="1329" y="280"/>
                </a:lnTo>
                <a:lnTo>
                  <a:pt x="1329" y="288"/>
                </a:lnTo>
                <a:lnTo>
                  <a:pt x="1330" y="322"/>
                </a:lnTo>
                <a:lnTo>
                  <a:pt x="1330" y="309"/>
                </a:lnTo>
                <a:lnTo>
                  <a:pt x="1330" y="311"/>
                </a:lnTo>
                <a:lnTo>
                  <a:pt x="1330" y="274"/>
                </a:lnTo>
                <a:lnTo>
                  <a:pt x="1331" y="320"/>
                </a:lnTo>
                <a:lnTo>
                  <a:pt x="1331" y="278"/>
                </a:lnTo>
                <a:lnTo>
                  <a:pt x="1331" y="289"/>
                </a:lnTo>
                <a:lnTo>
                  <a:pt x="1331" y="247"/>
                </a:lnTo>
                <a:lnTo>
                  <a:pt x="1332" y="273"/>
                </a:lnTo>
                <a:lnTo>
                  <a:pt x="1332" y="216"/>
                </a:lnTo>
                <a:lnTo>
                  <a:pt x="1332" y="230"/>
                </a:lnTo>
                <a:lnTo>
                  <a:pt x="1333" y="248"/>
                </a:lnTo>
                <a:lnTo>
                  <a:pt x="1333" y="243"/>
                </a:lnTo>
                <a:lnTo>
                  <a:pt x="1333" y="252"/>
                </a:lnTo>
                <a:lnTo>
                  <a:pt x="1334" y="273"/>
                </a:lnTo>
                <a:lnTo>
                  <a:pt x="1334" y="229"/>
                </a:lnTo>
                <a:lnTo>
                  <a:pt x="1334" y="208"/>
                </a:lnTo>
                <a:lnTo>
                  <a:pt x="1335" y="221"/>
                </a:lnTo>
                <a:lnTo>
                  <a:pt x="1335" y="221"/>
                </a:lnTo>
                <a:lnTo>
                  <a:pt x="1335" y="242"/>
                </a:lnTo>
                <a:lnTo>
                  <a:pt x="1335" y="249"/>
                </a:lnTo>
                <a:lnTo>
                  <a:pt x="1336" y="204"/>
                </a:lnTo>
                <a:lnTo>
                  <a:pt x="1336" y="197"/>
                </a:lnTo>
                <a:lnTo>
                  <a:pt x="1337" y="155"/>
                </a:lnTo>
                <a:lnTo>
                  <a:pt x="1337" y="192"/>
                </a:lnTo>
                <a:lnTo>
                  <a:pt x="1337" y="189"/>
                </a:lnTo>
                <a:lnTo>
                  <a:pt x="1337" y="200"/>
                </a:lnTo>
                <a:lnTo>
                  <a:pt x="1338" y="202"/>
                </a:lnTo>
                <a:lnTo>
                  <a:pt x="1338" y="179"/>
                </a:lnTo>
                <a:lnTo>
                  <a:pt x="1338" y="165"/>
                </a:lnTo>
                <a:lnTo>
                  <a:pt x="1339" y="176"/>
                </a:lnTo>
                <a:lnTo>
                  <a:pt x="1339" y="167"/>
                </a:lnTo>
                <a:lnTo>
                  <a:pt x="1339" y="146"/>
                </a:lnTo>
                <a:lnTo>
                  <a:pt x="1339" y="133"/>
                </a:lnTo>
                <a:lnTo>
                  <a:pt x="1340" y="121"/>
                </a:lnTo>
                <a:lnTo>
                  <a:pt x="1340" y="149"/>
                </a:lnTo>
                <a:lnTo>
                  <a:pt x="1341" y="135"/>
                </a:lnTo>
                <a:lnTo>
                  <a:pt x="1341" y="145"/>
                </a:lnTo>
                <a:lnTo>
                  <a:pt x="1341" y="142"/>
                </a:lnTo>
                <a:lnTo>
                  <a:pt x="1341" y="205"/>
                </a:lnTo>
                <a:lnTo>
                  <a:pt x="1342" y="218"/>
                </a:lnTo>
                <a:lnTo>
                  <a:pt x="1342" y="258"/>
                </a:lnTo>
                <a:lnTo>
                  <a:pt x="1342" y="291"/>
                </a:lnTo>
                <a:lnTo>
                  <a:pt x="1342" y="313"/>
                </a:lnTo>
                <a:lnTo>
                  <a:pt x="1343" y="296"/>
                </a:lnTo>
                <a:lnTo>
                  <a:pt x="1343" y="294"/>
                </a:lnTo>
                <a:lnTo>
                  <a:pt x="1343" y="243"/>
                </a:lnTo>
                <a:lnTo>
                  <a:pt x="1344" y="285"/>
                </a:lnTo>
                <a:lnTo>
                  <a:pt x="1344" y="291"/>
                </a:lnTo>
                <a:lnTo>
                  <a:pt x="1344" y="314"/>
                </a:lnTo>
                <a:lnTo>
                  <a:pt x="1345" y="303"/>
                </a:lnTo>
                <a:lnTo>
                  <a:pt x="1345" y="280"/>
                </a:lnTo>
                <a:lnTo>
                  <a:pt x="1345" y="231"/>
                </a:lnTo>
                <a:lnTo>
                  <a:pt x="1346" y="231"/>
                </a:lnTo>
                <a:lnTo>
                  <a:pt x="1346" y="208"/>
                </a:lnTo>
                <a:lnTo>
                  <a:pt x="1346" y="216"/>
                </a:lnTo>
                <a:lnTo>
                  <a:pt x="1346" y="206"/>
                </a:lnTo>
                <a:lnTo>
                  <a:pt x="1347" y="226"/>
                </a:lnTo>
                <a:lnTo>
                  <a:pt x="1347" y="216"/>
                </a:lnTo>
                <a:lnTo>
                  <a:pt x="1348" y="220"/>
                </a:lnTo>
                <a:lnTo>
                  <a:pt x="1348" y="198"/>
                </a:lnTo>
                <a:lnTo>
                  <a:pt x="1348" y="208"/>
                </a:lnTo>
                <a:lnTo>
                  <a:pt x="1348" y="190"/>
                </a:lnTo>
                <a:lnTo>
                  <a:pt x="1349" y="233"/>
                </a:lnTo>
                <a:lnTo>
                  <a:pt x="1349" y="229"/>
                </a:lnTo>
                <a:lnTo>
                  <a:pt x="1349" y="220"/>
                </a:lnTo>
                <a:lnTo>
                  <a:pt x="1350" y="189"/>
                </a:lnTo>
                <a:lnTo>
                  <a:pt x="1350" y="144"/>
                </a:lnTo>
                <a:lnTo>
                  <a:pt x="1350" y="187"/>
                </a:lnTo>
                <a:lnTo>
                  <a:pt x="1350" y="181"/>
                </a:lnTo>
                <a:lnTo>
                  <a:pt x="1351" y="181"/>
                </a:lnTo>
                <a:lnTo>
                  <a:pt x="1351" y="170"/>
                </a:lnTo>
                <a:lnTo>
                  <a:pt x="1352" y="153"/>
                </a:lnTo>
                <a:lnTo>
                  <a:pt x="1352" y="167"/>
                </a:lnTo>
                <a:lnTo>
                  <a:pt x="1352" y="215"/>
                </a:lnTo>
                <a:lnTo>
                  <a:pt x="1352" y="218"/>
                </a:lnTo>
                <a:lnTo>
                  <a:pt x="1353" y="183"/>
                </a:lnTo>
                <a:lnTo>
                  <a:pt x="1353" y="181"/>
                </a:lnTo>
                <a:lnTo>
                  <a:pt x="1353" y="185"/>
                </a:lnTo>
                <a:lnTo>
                  <a:pt x="1354" y="161"/>
                </a:lnTo>
                <a:lnTo>
                  <a:pt x="1354" y="154"/>
                </a:lnTo>
                <a:lnTo>
                  <a:pt x="1354" y="164"/>
                </a:lnTo>
                <a:lnTo>
                  <a:pt x="1354" y="142"/>
                </a:lnTo>
                <a:lnTo>
                  <a:pt x="1355" y="102"/>
                </a:lnTo>
                <a:lnTo>
                  <a:pt x="1355" y="106"/>
                </a:lnTo>
                <a:lnTo>
                  <a:pt x="1356" y="103"/>
                </a:lnTo>
                <a:lnTo>
                  <a:pt x="1356" y="105"/>
                </a:lnTo>
                <a:lnTo>
                  <a:pt x="1356" y="95"/>
                </a:lnTo>
                <a:lnTo>
                  <a:pt x="1356" y="94"/>
                </a:lnTo>
                <a:lnTo>
                  <a:pt x="1357" y="102"/>
                </a:lnTo>
                <a:lnTo>
                  <a:pt x="1357" y="160"/>
                </a:lnTo>
                <a:lnTo>
                  <a:pt x="1357" y="216"/>
                </a:lnTo>
                <a:lnTo>
                  <a:pt x="1357" y="220"/>
                </a:lnTo>
                <a:lnTo>
                  <a:pt x="1358" y="242"/>
                </a:lnTo>
                <a:lnTo>
                  <a:pt x="1358" y="237"/>
                </a:lnTo>
                <a:lnTo>
                  <a:pt x="1359" y="247"/>
                </a:lnTo>
                <a:lnTo>
                  <a:pt x="1359" y="235"/>
                </a:lnTo>
                <a:lnTo>
                  <a:pt x="1359" y="242"/>
                </a:lnTo>
                <a:lnTo>
                  <a:pt x="1359" y="227"/>
                </a:lnTo>
                <a:lnTo>
                  <a:pt x="1360" y="231"/>
                </a:lnTo>
                <a:lnTo>
                  <a:pt x="1360" y="222"/>
                </a:lnTo>
                <a:lnTo>
                  <a:pt x="1360" y="218"/>
                </a:lnTo>
                <a:lnTo>
                  <a:pt x="1361" y="213"/>
                </a:lnTo>
                <a:lnTo>
                  <a:pt x="1361" y="213"/>
                </a:lnTo>
                <a:lnTo>
                  <a:pt x="1361" y="220"/>
                </a:lnTo>
                <a:lnTo>
                  <a:pt x="1361" y="224"/>
                </a:lnTo>
                <a:lnTo>
                  <a:pt x="1362" y="208"/>
                </a:lnTo>
                <a:lnTo>
                  <a:pt x="1362" y="209"/>
                </a:lnTo>
                <a:lnTo>
                  <a:pt x="1363" y="180"/>
                </a:lnTo>
                <a:lnTo>
                  <a:pt x="1363" y="218"/>
                </a:lnTo>
                <a:lnTo>
                  <a:pt x="1363" y="206"/>
                </a:lnTo>
                <a:lnTo>
                  <a:pt x="1363" y="218"/>
                </a:lnTo>
                <a:lnTo>
                  <a:pt x="1364" y="175"/>
                </a:lnTo>
                <a:lnTo>
                  <a:pt x="1364" y="188"/>
                </a:lnTo>
                <a:lnTo>
                  <a:pt x="1364" y="176"/>
                </a:lnTo>
                <a:lnTo>
                  <a:pt x="1365" y="179"/>
                </a:lnTo>
                <a:lnTo>
                  <a:pt x="1365" y="164"/>
                </a:lnTo>
                <a:lnTo>
                  <a:pt x="1365" y="198"/>
                </a:lnTo>
                <a:lnTo>
                  <a:pt x="1365" y="211"/>
                </a:lnTo>
                <a:lnTo>
                  <a:pt x="1366" y="184"/>
                </a:lnTo>
                <a:lnTo>
                  <a:pt x="1366" y="230"/>
                </a:lnTo>
                <a:lnTo>
                  <a:pt x="1367" y="224"/>
                </a:lnTo>
                <a:lnTo>
                  <a:pt x="1367" y="206"/>
                </a:lnTo>
                <a:lnTo>
                  <a:pt x="1367" y="199"/>
                </a:lnTo>
                <a:lnTo>
                  <a:pt x="1367" y="207"/>
                </a:lnTo>
                <a:lnTo>
                  <a:pt x="1368" y="220"/>
                </a:lnTo>
                <a:lnTo>
                  <a:pt x="1368" y="213"/>
                </a:lnTo>
                <a:lnTo>
                  <a:pt x="1368" y="198"/>
                </a:lnTo>
                <a:lnTo>
                  <a:pt x="1368" y="134"/>
                </a:lnTo>
                <a:lnTo>
                  <a:pt x="1369" y="116"/>
                </a:lnTo>
                <a:lnTo>
                  <a:pt x="1369" y="129"/>
                </a:lnTo>
                <a:lnTo>
                  <a:pt x="1370" y="141"/>
                </a:lnTo>
                <a:lnTo>
                  <a:pt x="1370" y="140"/>
                </a:lnTo>
                <a:lnTo>
                  <a:pt x="1370" y="142"/>
                </a:lnTo>
                <a:lnTo>
                  <a:pt x="1371" y="127"/>
                </a:lnTo>
                <a:lnTo>
                  <a:pt x="1371" y="141"/>
                </a:lnTo>
                <a:lnTo>
                  <a:pt x="1371" y="127"/>
                </a:lnTo>
                <a:lnTo>
                  <a:pt x="1371" y="123"/>
                </a:lnTo>
                <a:lnTo>
                  <a:pt x="1372" y="150"/>
                </a:lnTo>
                <a:lnTo>
                  <a:pt x="1372" y="142"/>
                </a:lnTo>
                <a:lnTo>
                  <a:pt x="1372" y="134"/>
                </a:lnTo>
                <a:lnTo>
                  <a:pt x="1372" y="147"/>
                </a:lnTo>
                <a:lnTo>
                  <a:pt x="1373" y="164"/>
                </a:lnTo>
                <a:lnTo>
                  <a:pt x="1373" y="206"/>
                </a:lnTo>
                <a:lnTo>
                  <a:pt x="1374" y="176"/>
                </a:lnTo>
                <a:lnTo>
                  <a:pt x="1374" y="178"/>
                </a:lnTo>
                <a:lnTo>
                  <a:pt x="1374" y="193"/>
                </a:lnTo>
                <a:lnTo>
                  <a:pt x="1374" y="188"/>
                </a:lnTo>
                <a:lnTo>
                  <a:pt x="1375" y="178"/>
                </a:lnTo>
                <a:lnTo>
                  <a:pt x="1375" y="172"/>
                </a:lnTo>
                <a:lnTo>
                  <a:pt x="1375" y="145"/>
                </a:lnTo>
                <a:lnTo>
                  <a:pt x="1376" y="131"/>
                </a:lnTo>
                <a:lnTo>
                  <a:pt x="1376" y="130"/>
                </a:lnTo>
                <a:lnTo>
                  <a:pt x="1376" y="122"/>
                </a:lnTo>
                <a:lnTo>
                  <a:pt x="1377" y="155"/>
                </a:lnTo>
                <a:lnTo>
                  <a:pt x="1377" y="136"/>
                </a:lnTo>
                <a:lnTo>
                  <a:pt x="1377" y="135"/>
                </a:lnTo>
                <a:lnTo>
                  <a:pt x="1378" y="150"/>
                </a:lnTo>
                <a:lnTo>
                  <a:pt x="1378" y="161"/>
                </a:lnTo>
                <a:lnTo>
                  <a:pt x="1378" y="171"/>
                </a:lnTo>
                <a:lnTo>
                  <a:pt x="1378" y="179"/>
                </a:lnTo>
                <a:lnTo>
                  <a:pt x="1379" y="188"/>
                </a:lnTo>
                <a:lnTo>
                  <a:pt x="1379" y="190"/>
                </a:lnTo>
                <a:lnTo>
                  <a:pt x="1379" y="177"/>
                </a:lnTo>
                <a:lnTo>
                  <a:pt x="1380" y="161"/>
                </a:lnTo>
                <a:lnTo>
                  <a:pt x="1380" y="133"/>
                </a:lnTo>
                <a:lnTo>
                  <a:pt x="1380" y="121"/>
                </a:lnTo>
                <a:lnTo>
                  <a:pt x="1381" y="111"/>
                </a:lnTo>
                <a:lnTo>
                  <a:pt x="1381" y="127"/>
                </a:lnTo>
                <a:lnTo>
                  <a:pt x="1381" y="136"/>
                </a:lnTo>
                <a:lnTo>
                  <a:pt x="1382" y="150"/>
                </a:lnTo>
                <a:lnTo>
                  <a:pt x="1382" y="175"/>
                </a:lnTo>
                <a:lnTo>
                  <a:pt x="1382" y="222"/>
                </a:lnTo>
                <a:lnTo>
                  <a:pt x="1382" y="222"/>
                </a:lnTo>
                <a:lnTo>
                  <a:pt x="1383" y="209"/>
                </a:lnTo>
                <a:lnTo>
                  <a:pt x="1383" y="183"/>
                </a:lnTo>
                <a:lnTo>
                  <a:pt x="1383" y="152"/>
                </a:lnTo>
                <a:lnTo>
                  <a:pt x="1383" y="93"/>
                </a:lnTo>
                <a:lnTo>
                  <a:pt x="1384" y="80"/>
                </a:lnTo>
                <a:lnTo>
                  <a:pt x="1384" y="86"/>
                </a:lnTo>
                <a:lnTo>
                  <a:pt x="1385" y="84"/>
                </a:lnTo>
                <a:lnTo>
                  <a:pt x="1385" y="95"/>
                </a:lnTo>
                <a:lnTo>
                  <a:pt x="1385" y="97"/>
                </a:lnTo>
                <a:lnTo>
                  <a:pt x="1385" y="119"/>
                </a:lnTo>
                <a:lnTo>
                  <a:pt x="1386" y="112"/>
                </a:lnTo>
                <a:lnTo>
                  <a:pt x="1386" y="90"/>
                </a:lnTo>
                <a:lnTo>
                  <a:pt x="1386" y="103"/>
                </a:lnTo>
                <a:lnTo>
                  <a:pt x="1387" y="106"/>
                </a:lnTo>
                <a:lnTo>
                  <a:pt x="1387" y="123"/>
                </a:lnTo>
                <a:lnTo>
                  <a:pt x="1387" y="118"/>
                </a:lnTo>
                <a:lnTo>
                  <a:pt x="1388" y="129"/>
                </a:lnTo>
                <a:lnTo>
                  <a:pt x="1388" y="141"/>
                </a:lnTo>
                <a:lnTo>
                  <a:pt x="1388" y="143"/>
                </a:lnTo>
                <a:lnTo>
                  <a:pt x="1389" y="150"/>
                </a:lnTo>
                <a:lnTo>
                  <a:pt x="1389" y="161"/>
                </a:lnTo>
                <a:lnTo>
                  <a:pt x="1389" y="200"/>
                </a:lnTo>
                <a:lnTo>
                  <a:pt x="1389" y="218"/>
                </a:lnTo>
                <a:lnTo>
                  <a:pt x="1390" y="231"/>
                </a:lnTo>
                <a:lnTo>
                  <a:pt x="1390" y="259"/>
                </a:lnTo>
                <a:lnTo>
                  <a:pt x="1390" y="272"/>
                </a:lnTo>
                <a:lnTo>
                  <a:pt x="1391" y="282"/>
                </a:lnTo>
                <a:lnTo>
                  <a:pt x="1391" y="305"/>
                </a:lnTo>
                <a:lnTo>
                  <a:pt x="1391" y="313"/>
                </a:lnTo>
                <a:lnTo>
                  <a:pt x="1392" y="307"/>
                </a:lnTo>
                <a:lnTo>
                  <a:pt x="1392" y="316"/>
                </a:lnTo>
                <a:lnTo>
                  <a:pt x="1392" y="311"/>
                </a:lnTo>
                <a:lnTo>
                  <a:pt x="1393" y="301"/>
                </a:lnTo>
                <a:lnTo>
                  <a:pt x="1393" y="264"/>
                </a:lnTo>
                <a:lnTo>
                  <a:pt x="1393" y="245"/>
                </a:lnTo>
                <a:lnTo>
                  <a:pt x="1393" y="249"/>
                </a:lnTo>
                <a:lnTo>
                  <a:pt x="1394" y="283"/>
                </a:lnTo>
                <a:lnTo>
                  <a:pt x="1394" y="283"/>
                </a:lnTo>
                <a:lnTo>
                  <a:pt x="1394" y="273"/>
                </a:lnTo>
                <a:lnTo>
                  <a:pt x="1395" y="272"/>
                </a:lnTo>
                <a:lnTo>
                  <a:pt x="1395" y="267"/>
                </a:lnTo>
                <a:lnTo>
                  <a:pt x="1395" y="244"/>
                </a:lnTo>
                <a:lnTo>
                  <a:pt x="1396" y="223"/>
                </a:lnTo>
                <a:lnTo>
                  <a:pt x="1396" y="206"/>
                </a:lnTo>
                <a:lnTo>
                  <a:pt x="1396" y="189"/>
                </a:lnTo>
                <a:lnTo>
                  <a:pt x="1397" y="187"/>
                </a:lnTo>
                <a:lnTo>
                  <a:pt x="1397" y="169"/>
                </a:lnTo>
                <a:lnTo>
                  <a:pt x="1397" y="151"/>
                </a:lnTo>
                <a:lnTo>
                  <a:pt x="1397" y="165"/>
                </a:lnTo>
                <a:lnTo>
                  <a:pt x="1398" y="218"/>
                </a:lnTo>
                <a:lnTo>
                  <a:pt x="1398" y="230"/>
                </a:lnTo>
                <a:lnTo>
                  <a:pt x="1399" y="228"/>
                </a:lnTo>
                <a:lnTo>
                  <a:pt x="1399" y="227"/>
                </a:lnTo>
                <a:lnTo>
                  <a:pt x="1399" y="204"/>
                </a:lnTo>
                <a:lnTo>
                  <a:pt x="1399" y="211"/>
                </a:lnTo>
                <a:lnTo>
                  <a:pt x="1400" y="197"/>
                </a:lnTo>
                <a:lnTo>
                  <a:pt x="1400" y="190"/>
                </a:lnTo>
                <a:lnTo>
                  <a:pt x="1400" y="172"/>
                </a:lnTo>
                <a:lnTo>
                  <a:pt x="1400" y="158"/>
                </a:lnTo>
                <a:lnTo>
                  <a:pt x="1401" y="159"/>
                </a:lnTo>
                <a:lnTo>
                  <a:pt x="1401" y="164"/>
                </a:lnTo>
                <a:lnTo>
                  <a:pt x="1401" y="150"/>
                </a:lnTo>
                <a:lnTo>
                  <a:pt x="1402" y="174"/>
                </a:lnTo>
                <a:lnTo>
                  <a:pt x="1402" y="190"/>
                </a:lnTo>
                <a:lnTo>
                  <a:pt x="1402" y="207"/>
                </a:lnTo>
                <a:lnTo>
                  <a:pt x="1403" y="213"/>
                </a:lnTo>
                <a:lnTo>
                  <a:pt x="1403" y="182"/>
                </a:lnTo>
                <a:lnTo>
                  <a:pt x="1403" y="150"/>
                </a:lnTo>
                <a:lnTo>
                  <a:pt x="1404" y="137"/>
                </a:lnTo>
                <a:lnTo>
                  <a:pt x="1404" y="131"/>
                </a:lnTo>
                <a:lnTo>
                  <a:pt x="1404" y="96"/>
                </a:lnTo>
                <a:lnTo>
                  <a:pt x="1404" y="122"/>
                </a:lnTo>
                <a:lnTo>
                  <a:pt x="1405" y="113"/>
                </a:lnTo>
                <a:lnTo>
                  <a:pt x="1405" y="125"/>
                </a:lnTo>
                <a:lnTo>
                  <a:pt x="1405" y="200"/>
                </a:lnTo>
                <a:lnTo>
                  <a:pt x="1406" y="253"/>
                </a:lnTo>
                <a:lnTo>
                  <a:pt x="1406" y="265"/>
                </a:lnTo>
                <a:lnTo>
                  <a:pt x="1406" y="273"/>
                </a:lnTo>
                <a:lnTo>
                  <a:pt x="1407" y="267"/>
                </a:lnTo>
                <a:lnTo>
                  <a:pt x="1407" y="266"/>
                </a:lnTo>
                <a:lnTo>
                  <a:pt x="1407" y="262"/>
                </a:lnTo>
                <a:lnTo>
                  <a:pt x="1408" y="230"/>
                </a:lnTo>
                <a:lnTo>
                  <a:pt x="1408" y="227"/>
                </a:lnTo>
                <a:lnTo>
                  <a:pt x="1408" y="240"/>
                </a:lnTo>
                <a:lnTo>
                  <a:pt x="1408" y="235"/>
                </a:lnTo>
                <a:lnTo>
                  <a:pt x="1409" y="247"/>
                </a:lnTo>
                <a:lnTo>
                  <a:pt x="1409" y="235"/>
                </a:lnTo>
                <a:lnTo>
                  <a:pt x="1410" y="236"/>
                </a:lnTo>
                <a:lnTo>
                  <a:pt x="1410" y="259"/>
                </a:lnTo>
                <a:lnTo>
                  <a:pt x="1410" y="241"/>
                </a:lnTo>
                <a:lnTo>
                  <a:pt x="1410" y="250"/>
                </a:lnTo>
                <a:lnTo>
                  <a:pt x="1411" y="267"/>
                </a:lnTo>
                <a:lnTo>
                  <a:pt x="1411" y="267"/>
                </a:lnTo>
                <a:lnTo>
                  <a:pt x="1411" y="242"/>
                </a:lnTo>
                <a:lnTo>
                  <a:pt x="1412" y="204"/>
                </a:lnTo>
                <a:lnTo>
                  <a:pt x="1412" y="167"/>
                </a:lnTo>
                <a:lnTo>
                  <a:pt x="1412" y="158"/>
                </a:lnTo>
                <a:lnTo>
                  <a:pt x="1412" y="152"/>
                </a:lnTo>
                <a:lnTo>
                  <a:pt x="1413" y="171"/>
                </a:lnTo>
                <a:lnTo>
                  <a:pt x="1413" y="201"/>
                </a:lnTo>
                <a:lnTo>
                  <a:pt x="1414" y="234"/>
                </a:lnTo>
                <a:lnTo>
                  <a:pt x="1414" y="224"/>
                </a:lnTo>
                <a:lnTo>
                  <a:pt x="1414" y="235"/>
                </a:lnTo>
                <a:lnTo>
                  <a:pt x="1414" y="230"/>
                </a:lnTo>
                <a:lnTo>
                  <a:pt x="1415" y="251"/>
                </a:lnTo>
                <a:lnTo>
                  <a:pt x="1415" y="274"/>
                </a:lnTo>
                <a:lnTo>
                  <a:pt x="1415" y="255"/>
                </a:lnTo>
                <a:lnTo>
                  <a:pt x="1415" y="238"/>
                </a:lnTo>
                <a:lnTo>
                  <a:pt x="1416" y="215"/>
                </a:lnTo>
                <a:lnTo>
                  <a:pt x="1416" y="228"/>
                </a:lnTo>
                <a:lnTo>
                  <a:pt x="1416" y="243"/>
                </a:lnTo>
                <a:lnTo>
                  <a:pt x="1417" y="214"/>
                </a:lnTo>
                <a:lnTo>
                  <a:pt x="1417" y="223"/>
                </a:lnTo>
                <a:lnTo>
                  <a:pt x="1417" y="218"/>
                </a:lnTo>
                <a:lnTo>
                  <a:pt x="1418" y="211"/>
                </a:lnTo>
                <a:lnTo>
                  <a:pt x="1418" y="173"/>
                </a:lnTo>
                <a:lnTo>
                  <a:pt x="1418" y="154"/>
                </a:lnTo>
                <a:lnTo>
                  <a:pt x="1419" y="147"/>
                </a:lnTo>
                <a:lnTo>
                  <a:pt x="1419" y="148"/>
                </a:lnTo>
                <a:lnTo>
                  <a:pt x="1419" y="140"/>
                </a:lnTo>
                <a:lnTo>
                  <a:pt x="1419" y="144"/>
                </a:lnTo>
                <a:lnTo>
                  <a:pt x="1420" y="152"/>
                </a:lnTo>
                <a:lnTo>
                  <a:pt x="1420" y="148"/>
                </a:lnTo>
                <a:lnTo>
                  <a:pt x="1421" y="161"/>
                </a:lnTo>
                <a:lnTo>
                  <a:pt x="1421" y="142"/>
                </a:lnTo>
                <a:lnTo>
                  <a:pt x="1421" y="204"/>
                </a:lnTo>
                <a:lnTo>
                  <a:pt x="1421" y="218"/>
                </a:lnTo>
                <a:lnTo>
                  <a:pt x="1422" y="244"/>
                </a:lnTo>
                <a:lnTo>
                  <a:pt x="1422" y="228"/>
                </a:lnTo>
                <a:lnTo>
                  <a:pt x="1422" y="242"/>
                </a:lnTo>
                <a:lnTo>
                  <a:pt x="1423" y="267"/>
                </a:lnTo>
                <a:lnTo>
                  <a:pt x="1423" y="261"/>
                </a:lnTo>
                <a:lnTo>
                  <a:pt x="1423" y="268"/>
                </a:lnTo>
                <a:lnTo>
                  <a:pt x="1423" y="275"/>
                </a:lnTo>
                <a:lnTo>
                  <a:pt x="1424" y="292"/>
                </a:lnTo>
                <a:lnTo>
                  <a:pt x="1424" y="314"/>
                </a:lnTo>
                <a:lnTo>
                  <a:pt x="1425" y="319"/>
                </a:lnTo>
                <a:lnTo>
                  <a:pt x="1425" y="309"/>
                </a:lnTo>
                <a:lnTo>
                  <a:pt x="1425" y="326"/>
                </a:lnTo>
                <a:lnTo>
                  <a:pt x="1425" y="303"/>
                </a:lnTo>
                <a:lnTo>
                  <a:pt x="1426" y="293"/>
                </a:lnTo>
                <a:lnTo>
                  <a:pt x="1426" y="314"/>
                </a:lnTo>
                <a:lnTo>
                  <a:pt x="1426" y="298"/>
                </a:lnTo>
                <a:lnTo>
                  <a:pt x="1426" y="300"/>
                </a:lnTo>
                <a:lnTo>
                  <a:pt x="1427" y="298"/>
                </a:lnTo>
                <a:lnTo>
                  <a:pt x="1427" y="263"/>
                </a:lnTo>
                <a:lnTo>
                  <a:pt x="1427" y="251"/>
                </a:lnTo>
                <a:lnTo>
                  <a:pt x="1428" y="261"/>
                </a:lnTo>
                <a:lnTo>
                  <a:pt x="1428" y="243"/>
                </a:lnTo>
                <a:lnTo>
                  <a:pt x="1428" y="226"/>
                </a:lnTo>
                <a:lnTo>
                  <a:pt x="1429" y="241"/>
                </a:lnTo>
                <a:lnTo>
                  <a:pt x="1429" y="214"/>
                </a:lnTo>
                <a:lnTo>
                  <a:pt x="1429" y="222"/>
                </a:lnTo>
                <a:lnTo>
                  <a:pt x="1430" y="226"/>
                </a:lnTo>
                <a:lnTo>
                  <a:pt x="1430" y="249"/>
                </a:lnTo>
                <a:lnTo>
                  <a:pt x="1430" y="260"/>
                </a:lnTo>
                <a:lnTo>
                  <a:pt x="1430" y="229"/>
                </a:lnTo>
                <a:lnTo>
                  <a:pt x="1431" y="222"/>
                </a:lnTo>
                <a:lnTo>
                  <a:pt x="1431" y="216"/>
                </a:lnTo>
                <a:lnTo>
                  <a:pt x="1432" y="185"/>
                </a:lnTo>
                <a:lnTo>
                  <a:pt x="1432" y="193"/>
                </a:lnTo>
                <a:lnTo>
                  <a:pt x="1432" y="180"/>
                </a:lnTo>
                <a:lnTo>
                  <a:pt x="1432" y="165"/>
                </a:lnTo>
                <a:lnTo>
                  <a:pt x="1433" y="168"/>
                </a:lnTo>
                <a:lnTo>
                  <a:pt x="1433" y="172"/>
                </a:lnTo>
                <a:lnTo>
                  <a:pt x="1433" y="168"/>
                </a:lnTo>
                <a:lnTo>
                  <a:pt x="1434" y="190"/>
                </a:lnTo>
                <a:lnTo>
                  <a:pt x="1434" y="222"/>
                </a:lnTo>
                <a:lnTo>
                  <a:pt x="1434" y="225"/>
                </a:lnTo>
                <a:lnTo>
                  <a:pt x="1434" y="228"/>
                </a:lnTo>
                <a:lnTo>
                  <a:pt x="1435" y="181"/>
                </a:lnTo>
                <a:lnTo>
                  <a:pt x="1435" y="129"/>
                </a:lnTo>
                <a:lnTo>
                  <a:pt x="1436" y="150"/>
                </a:lnTo>
                <a:lnTo>
                  <a:pt x="1436" y="140"/>
                </a:lnTo>
                <a:lnTo>
                  <a:pt x="1436" y="134"/>
                </a:lnTo>
                <a:lnTo>
                  <a:pt x="1436" y="130"/>
                </a:lnTo>
                <a:lnTo>
                  <a:pt x="1437" y="124"/>
                </a:lnTo>
                <a:lnTo>
                  <a:pt x="1437" y="180"/>
                </a:lnTo>
                <a:lnTo>
                  <a:pt x="1437" y="229"/>
                </a:lnTo>
                <a:lnTo>
                  <a:pt x="1438" y="231"/>
                </a:lnTo>
                <a:lnTo>
                  <a:pt x="1438" y="231"/>
                </a:lnTo>
                <a:lnTo>
                  <a:pt x="1438" y="258"/>
                </a:lnTo>
                <a:lnTo>
                  <a:pt x="1438" y="264"/>
                </a:lnTo>
                <a:lnTo>
                  <a:pt x="1439" y="257"/>
                </a:lnTo>
                <a:lnTo>
                  <a:pt x="1439" y="236"/>
                </a:lnTo>
                <a:lnTo>
                  <a:pt x="1440" y="218"/>
                </a:lnTo>
                <a:lnTo>
                  <a:pt x="1440" y="232"/>
                </a:lnTo>
                <a:lnTo>
                  <a:pt x="1440" y="243"/>
                </a:lnTo>
                <a:lnTo>
                  <a:pt x="1440" y="218"/>
                </a:lnTo>
                <a:lnTo>
                  <a:pt x="1441" y="240"/>
                </a:lnTo>
                <a:lnTo>
                  <a:pt x="1441" y="233"/>
                </a:lnTo>
                <a:lnTo>
                  <a:pt x="1441" y="249"/>
                </a:lnTo>
                <a:lnTo>
                  <a:pt x="1441" y="258"/>
                </a:lnTo>
                <a:lnTo>
                  <a:pt x="1442" y="253"/>
                </a:lnTo>
                <a:lnTo>
                  <a:pt x="1442" y="245"/>
                </a:lnTo>
                <a:lnTo>
                  <a:pt x="1443" y="226"/>
                </a:lnTo>
                <a:lnTo>
                  <a:pt x="1443" y="234"/>
                </a:lnTo>
                <a:lnTo>
                  <a:pt x="1443" y="261"/>
                </a:lnTo>
                <a:lnTo>
                  <a:pt x="1443" y="225"/>
                </a:lnTo>
                <a:lnTo>
                  <a:pt x="1444" y="232"/>
                </a:lnTo>
                <a:lnTo>
                  <a:pt x="1444" y="197"/>
                </a:lnTo>
                <a:lnTo>
                  <a:pt x="1444" y="201"/>
                </a:lnTo>
                <a:lnTo>
                  <a:pt x="1445" y="182"/>
                </a:lnTo>
                <a:lnTo>
                  <a:pt x="1445" y="215"/>
                </a:lnTo>
                <a:lnTo>
                  <a:pt x="1445" y="224"/>
                </a:lnTo>
                <a:lnTo>
                  <a:pt x="1445" y="272"/>
                </a:lnTo>
                <a:lnTo>
                  <a:pt x="1446" y="248"/>
                </a:lnTo>
                <a:lnTo>
                  <a:pt x="1446" y="250"/>
                </a:lnTo>
                <a:lnTo>
                  <a:pt x="1447" y="238"/>
                </a:lnTo>
                <a:lnTo>
                  <a:pt x="1447" y="234"/>
                </a:lnTo>
                <a:lnTo>
                  <a:pt x="1447" y="241"/>
                </a:lnTo>
                <a:lnTo>
                  <a:pt x="1447" y="216"/>
                </a:lnTo>
                <a:lnTo>
                  <a:pt x="1448" y="163"/>
                </a:lnTo>
                <a:lnTo>
                  <a:pt x="1448" y="143"/>
                </a:lnTo>
                <a:lnTo>
                  <a:pt x="1448" y="137"/>
                </a:lnTo>
                <a:lnTo>
                  <a:pt x="1449" y="135"/>
                </a:lnTo>
                <a:lnTo>
                  <a:pt x="1449" y="124"/>
                </a:lnTo>
                <a:lnTo>
                  <a:pt x="1449" y="96"/>
                </a:lnTo>
                <a:lnTo>
                  <a:pt x="1450" y="101"/>
                </a:lnTo>
                <a:lnTo>
                  <a:pt x="1450" y="104"/>
                </a:lnTo>
                <a:lnTo>
                  <a:pt x="1450" y="93"/>
                </a:lnTo>
                <a:lnTo>
                  <a:pt x="1451" y="104"/>
                </a:lnTo>
                <a:lnTo>
                  <a:pt x="1451" y="113"/>
                </a:lnTo>
                <a:lnTo>
                  <a:pt x="1451" y="102"/>
                </a:lnTo>
                <a:lnTo>
                  <a:pt x="1451" y="121"/>
                </a:lnTo>
                <a:lnTo>
                  <a:pt x="1452" y="127"/>
                </a:lnTo>
                <a:lnTo>
                  <a:pt x="1452" y="121"/>
                </a:lnTo>
                <a:lnTo>
                  <a:pt x="1452" y="116"/>
                </a:lnTo>
                <a:lnTo>
                  <a:pt x="1453" y="167"/>
                </a:lnTo>
                <a:lnTo>
                  <a:pt x="1453" y="215"/>
                </a:lnTo>
                <a:lnTo>
                  <a:pt x="1453" y="211"/>
                </a:lnTo>
                <a:lnTo>
                  <a:pt x="1454" y="235"/>
                </a:lnTo>
                <a:lnTo>
                  <a:pt x="1454" y="233"/>
                </a:lnTo>
                <a:lnTo>
                  <a:pt x="1454" y="265"/>
                </a:lnTo>
                <a:lnTo>
                  <a:pt x="1455" y="260"/>
                </a:lnTo>
                <a:lnTo>
                  <a:pt x="1455" y="232"/>
                </a:lnTo>
                <a:lnTo>
                  <a:pt x="1455" y="248"/>
                </a:lnTo>
                <a:lnTo>
                  <a:pt x="1455" y="241"/>
                </a:lnTo>
                <a:lnTo>
                  <a:pt x="1456" y="233"/>
                </a:lnTo>
                <a:lnTo>
                  <a:pt x="1456" y="232"/>
                </a:lnTo>
                <a:lnTo>
                  <a:pt x="1456" y="220"/>
                </a:lnTo>
                <a:lnTo>
                  <a:pt x="1456" y="233"/>
                </a:lnTo>
                <a:lnTo>
                  <a:pt x="1457" y="218"/>
                </a:lnTo>
                <a:lnTo>
                  <a:pt x="1457" y="221"/>
                </a:lnTo>
                <a:lnTo>
                  <a:pt x="1458" y="235"/>
                </a:lnTo>
                <a:lnTo>
                  <a:pt x="1458" y="212"/>
                </a:lnTo>
                <a:lnTo>
                  <a:pt x="1458" y="195"/>
                </a:lnTo>
                <a:lnTo>
                  <a:pt x="1458" y="207"/>
                </a:lnTo>
                <a:lnTo>
                  <a:pt x="1459" y="213"/>
                </a:lnTo>
                <a:lnTo>
                  <a:pt x="1459" y="192"/>
                </a:lnTo>
                <a:lnTo>
                  <a:pt x="1459" y="198"/>
                </a:lnTo>
                <a:lnTo>
                  <a:pt x="1460" y="168"/>
                </a:lnTo>
                <a:lnTo>
                  <a:pt x="1460" y="196"/>
                </a:lnTo>
                <a:lnTo>
                  <a:pt x="1460" y="171"/>
                </a:lnTo>
                <a:lnTo>
                  <a:pt x="1461" y="204"/>
                </a:lnTo>
                <a:lnTo>
                  <a:pt x="1461" y="202"/>
                </a:lnTo>
                <a:lnTo>
                  <a:pt x="1461" y="210"/>
                </a:lnTo>
                <a:lnTo>
                  <a:pt x="1462" y="248"/>
                </a:lnTo>
                <a:lnTo>
                  <a:pt x="1462" y="249"/>
                </a:lnTo>
                <a:lnTo>
                  <a:pt x="1462" y="255"/>
                </a:lnTo>
                <a:lnTo>
                  <a:pt x="1462" y="233"/>
                </a:lnTo>
                <a:lnTo>
                  <a:pt x="1463" y="232"/>
                </a:lnTo>
                <a:lnTo>
                  <a:pt x="1463" y="201"/>
                </a:lnTo>
                <a:lnTo>
                  <a:pt x="1463" y="165"/>
                </a:lnTo>
                <a:lnTo>
                  <a:pt x="1464" y="165"/>
                </a:lnTo>
                <a:lnTo>
                  <a:pt x="1464" y="180"/>
                </a:lnTo>
                <a:lnTo>
                  <a:pt x="1464" y="227"/>
                </a:lnTo>
                <a:lnTo>
                  <a:pt x="1465" y="240"/>
                </a:lnTo>
                <a:lnTo>
                  <a:pt x="1465" y="245"/>
                </a:lnTo>
                <a:lnTo>
                  <a:pt x="1465" y="269"/>
                </a:lnTo>
                <a:lnTo>
                  <a:pt x="1466" y="265"/>
                </a:lnTo>
                <a:lnTo>
                  <a:pt x="1466" y="249"/>
                </a:lnTo>
                <a:lnTo>
                  <a:pt x="1466" y="186"/>
                </a:lnTo>
                <a:lnTo>
                  <a:pt x="1466" y="149"/>
                </a:lnTo>
                <a:lnTo>
                  <a:pt x="1467" y="131"/>
                </a:lnTo>
                <a:lnTo>
                  <a:pt x="1467" y="144"/>
                </a:lnTo>
                <a:lnTo>
                  <a:pt x="1467" y="134"/>
                </a:lnTo>
                <a:lnTo>
                  <a:pt x="1467" y="124"/>
                </a:lnTo>
                <a:lnTo>
                  <a:pt x="1468" y="184"/>
                </a:lnTo>
                <a:lnTo>
                  <a:pt x="1468" y="173"/>
                </a:lnTo>
                <a:lnTo>
                  <a:pt x="1469" y="164"/>
                </a:lnTo>
                <a:lnTo>
                  <a:pt x="1469" y="195"/>
                </a:lnTo>
                <a:lnTo>
                  <a:pt x="1469" y="212"/>
                </a:lnTo>
                <a:lnTo>
                  <a:pt x="1469" y="233"/>
                </a:lnTo>
                <a:lnTo>
                  <a:pt x="1470" y="240"/>
                </a:lnTo>
                <a:lnTo>
                  <a:pt x="1470" y="231"/>
                </a:lnTo>
                <a:lnTo>
                  <a:pt x="1470" y="235"/>
                </a:lnTo>
                <a:lnTo>
                  <a:pt x="1471" y="233"/>
                </a:lnTo>
                <a:lnTo>
                  <a:pt x="1471" y="229"/>
                </a:lnTo>
                <a:lnTo>
                  <a:pt x="1472" y="216"/>
                </a:lnTo>
                <a:lnTo>
                  <a:pt x="1472" y="205"/>
                </a:lnTo>
                <a:lnTo>
                  <a:pt x="1472" y="194"/>
                </a:lnTo>
                <a:lnTo>
                  <a:pt x="1472" y="200"/>
                </a:lnTo>
                <a:lnTo>
                  <a:pt x="1473" y="131"/>
                </a:lnTo>
                <a:lnTo>
                  <a:pt x="1473" y="107"/>
                </a:lnTo>
                <a:lnTo>
                  <a:pt x="1473" y="105"/>
                </a:lnTo>
                <a:lnTo>
                  <a:pt x="1473" y="97"/>
                </a:lnTo>
                <a:lnTo>
                  <a:pt x="1474" y="123"/>
                </a:lnTo>
                <a:lnTo>
                  <a:pt x="1474" y="109"/>
                </a:lnTo>
                <a:lnTo>
                  <a:pt x="1474" y="104"/>
                </a:lnTo>
                <a:lnTo>
                  <a:pt x="1475" y="131"/>
                </a:lnTo>
                <a:lnTo>
                  <a:pt x="1475" y="122"/>
                </a:lnTo>
                <a:lnTo>
                  <a:pt x="1475" y="150"/>
                </a:lnTo>
                <a:lnTo>
                  <a:pt x="1476" y="191"/>
                </a:lnTo>
                <a:lnTo>
                  <a:pt x="1476" y="222"/>
                </a:lnTo>
                <a:lnTo>
                  <a:pt x="1476" y="196"/>
                </a:lnTo>
                <a:lnTo>
                  <a:pt x="1477" y="185"/>
                </a:lnTo>
                <a:lnTo>
                  <a:pt x="1477" y="197"/>
                </a:lnTo>
                <a:lnTo>
                  <a:pt x="1477" y="158"/>
                </a:lnTo>
                <a:lnTo>
                  <a:pt x="1477" y="187"/>
                </a:lnTo>
                <a:lnTo>
                  <a:pt x="1478" y="160"/>
                </a:lnTo>
                <a:lnTo>
                  <a:pt x="1478" y="135"/>
                </a:lnTo>
                <a:lnTo>
                  <a:pt x="1478" y="113"/>
                </a:lnTo>
                <a:lnTo>
                  <a:pt x="1479" y="125"/>
                </a:lnTo>
                <a:lnTo>
                  <a:pt x="1479" y="117"/>
                </a:lnTo>
                <a:lnTo>
                  <a:pt x="1479" y="110"/>
                </a:lnTo>
                <a:lnTo>
                  <a:pt x="1480" y="139"/>
                </a:lnTo>
                <a:lnTo>
                  <a:pt x="1480" y="136"/>
                </a:lnTo>
                <a:lnTo>
                  <a:pt x="1480" y="153"/>
                </a:lnTo>
                <a:lnTo>
                  <a:pt x="1481" y="148"/>
                </a:lnTo>
                <a:lnTo>
                  <a:pt x="1481" y="186"/>
                </a:lnTo>
                <a:lnTo>
                  <a:pt x="1481" y="102"/>
                </a:lnTo>
                <a:lnTo>
                  <a:pt x="1481" y="75"/>
                </a:lnTo>
                <a:lnTo>
                  <a:pt x="1482" y="66"/>
                </a:lnTo>
                <a:lnTo>
                  <a:pt x="1482" y="103"/>
                </a:lnTo>
                <a:lnTo>
                  <a:pt x="1483" y="151"/>
                </a:lnTo>
                <a:lnTo>
                  <a:pt x="1483" y="208"/>
                </a:lnTo>
                <a:lnTo>
                  <a:pt x="1483" y="213"/>
                </a:lnTo>
                <a:lnTo>
                  <a:pt x="1483" y="237"/>
                </a:lnTo>
                <a:lnTo>
                  <a:pt x="1484" y="238"/>
                </a:lnTo>
                <a:lnTo>
                  <a:pt x="1484" y="208"/>
                </a:lnTo>
                <a:lnTo>
                  <a:pt x="1484" y="214"/>
                </a:lnTo>
                <a:lnTo>
                  <a:pt x="1484" y="210"/>
                </a:lnTo>
                <a:lnTo>
                  <a:pt x="1485" y="224"/>
                </a:lnTo>
                <a:lnTo>
                  <a:pt x="1485" y="259"/>
                </a:lnTo>
                <a:lnTo>
                  <a:pt x="1485" y="270"/>
                </a:lnTo>
                <a:lnTo>
                  <a:pt x="1486" y="286"/>
                </a:lnTo>
                <a:lnTo>
                  <a:pt x="1486" y="280"/>
                </a:lnTo>
                <a:lnTo>
                  <a:pt x="1486" y="289"/>
                </a:lnTo>
                <a:lnTo>
                  <a:pt x="1487" y="290"/>
                </a:lnTo>
                <a:lnTo>
                  <a:pt x="1487" y="284"/>
                </a:lnTo>
                <a:lnTo>
                  <a:pt x="1487" y="278"/>
                </a:lnTo>
                <a:lnTo>
                  <a:pt x="1488" y="277"/>
                </a:lnTo>
                <a:lnTo>
                  <a:pt x="1488" y="305"/>
                </a:lnTo>
                <a:lnTo>
                  <a:pt x="1488" y="319"/>
                </a:lnTo>
                <a:lnTo>
                  <a:pt x="1488" y="309"/>
                </a:lnTo>
                <a:lnTo>
                  <a:pt x="1489" y="316"/>
                </a:lnTo>
                <a:lnTo>
                  <a:pt x="1489" y="319"/>
                </a:lnTo>
                <a:lnTo>
                  <a:pt x="1489" y="308"/>
                </a:lnTo>
                <a:lnTo>
                  <a:pt x="1490" y="279"/>
                </a:lnTo>
                <a:lnTo>
                  <a:pt x="1490" y="266"/>
                </a:lnTo>
                <a:lnTo>
                  <a:pt x="1490" y="242"/>
                </a:lnTo>
                <a:lnTo>
                  <a:pt x="1491" y="243"/>
                </a:lnTo>
                <a:lnTo>
                  <a:pt x="1491" y="234"/>
                </a:lnTo>
                <a:lnTo>
                  <a:pt x="1491" y="199"/>
                </a:lnTo>
                <a:lnTo>
                  <a:pt x="1492" y="202"/>
                </a:lnTo>
                <a:lnTo>
                  <a:pt x="1492" y="186"/>
                </a:lnTo>
                <a:lnTo>
                  <a:pt x="1492" y="162"/>
                </a:lnTo>
                <a:lnTo>
                  <a:pt x="1492" y="139"/>
                </a:lnTo>
                <a:lnTo>
                  <a:pt x="1493" y="200"/>
                </a:lnTo>
                <a:lnTo>
                  <a:pt x="1493" y="178"/>
                </a:lnTo>
                <a:lnTo>
                  <a:pt x="1494" y="162"/>
                </a:lnTo>
                <a:lnTo>
                  <a:pt x="1494" y="188"/>
                </a:lnTo>
                <a:lnTo>
                  <a:pt x="1494" y="168"/>
                </a:lnTo>
                <a:lnTo>
                  <a:pt x="1494" y="170"/>
                </a:lnTo>
                <a:lnTo>
                  <a:pt x="1495" y="162"/>
                </a:lnTo>
                <a:lnTo>
                  <a:pt x="1495" y="156"/>
                </a:lnTo>
                <a:lnTo>
                  <a:pt x="1495" y="166"/>
                </a:lnTo>
                <a:lnTo>
                  <a:pt x="1496" y="157"/>
                </a:lnTo>
                <a:lnTo>
                  <a:pt x="1496" y="173"/>
                </a:lnTo>
                <a:lnTo>
                  <a:pt x="1496" y="177"/>
                </a:lnTo>
                <a:lnTo>
                  <a:pt x="1496" y="153"/>
                </a:lnTo>
                <a:lnTo>
                  <a:pt x="1497" y="168"/>
                </a:lnTo>
                <a:lnTo>
                  <a:pt x="1497" y="155"/>
                </a:lnTo>
                <a:lnTo>
                  <a:pt x="1498" y="146"/>
                </a:lnTo>
                <a:lnTo>
                  <a:pt x="1498" y="150"/>
                </a:lnTo>
                <a:lnTo>
                  <a:pt x="1498" y="145"/>
                </a:lnTo>
                <a:lnTo>
                  <a:pt x="1498" y="148"/>
                </a:lnTo>
                <a:lnTo>
                  <a:pt x="1499" y="145"/>
                </a:lnTo>
                <a:lnTo>
                  <a:pt x="1499" y="137"/>
                </a:lnTo>
                <a:lnTo>
                  <a:pt x="1499" y="143"/>
                </a:lnTo>
                <a:lnTo>
                  <a:pt x="1499" y="130"/>
                </a:lnTo>
                <a:lnTo>
                  <a:pt x="1500" y="215"/>
                </a:lnTo>
                <a:lnTo>
                  <a:pt x="1500" y="214"/>
                </a:lnTo>
                <a:lnTo>
                  <a:pt x="1500" y="215"/>
                </a:lnTo>
                <a:lnTo>
                  <a:pt x="1501" y="244"/>
                </a:lnTo>
                <a:lnTo>
                  <a:pt x="1501" y="232"/>
                </a:lnTo>
                <a:lnTo>
                  <a:pt x="1501" y="188"/>
                </a:lnTo>
                <a:lnTo>
                  <a:pt x="1502" y="144"/>
                </a:lnTo>
                <a:lnTo>
                  <a:pt x="1502" y="172"/>
                </a:lnTo>
                <a:lnTo>
                  <a:pt x="1502" y="162"/>
                </a:lnTo>
                <a:lnTo>
                  <a:pt x="1503" y="155"/>
                </a:lnTo>
                <a:lnTo>
                  <a:pt x="1503" y="149"/>
                </a:lnTo>
                <a:lnTo>
                  <a:pt x="1503" y="158"/>
                </a:lnTo>
                <a:lnTo>
                  <a:pt x="1503" y="151"/>
                </a:lnTo>
                <a:lnTo>
                  <a:pt x="1504" y="154"/>
                </a:lnTo>
                <a:lnTo>
                  <a:pt x="1504" y="165"/>
                </a:lnTo>
                <a:lnTo>
                  <a:pt x="1505" y="207"/>
                </a:lnTo>
                <a:lnTo>
                  <a:pt x="1505" y="224"/>
                </a:lnTo>
                <a:lnTo>
                  <a:pt x="1505" y="211"/>
                </a:lnTo>
                <a:lnTo>
                  <a:pt x="1505" y="170"/>
                </a:lnTo>
                <a:lnTo>
                  <a:pt x="1506" y="143"/>
                </a:lnTo>
                <a:lnTo>
                  <a:pt x="1506" y="147"/>
                </a:lnTo>
                <a:lnTo>
                  <a:pt x="1506" y="131"/>
                </a:lnTo>
                <a:lnTo>
                  <a:pt x="1507" y="129"/>
                </a:lnTo>
                <a:lnTo>
                  <a:pt x="1507" y="134"/>
                </a:lnTo>
                <a:lnTo>
                  <a:pt x="1507" y="130"/>
                </a:lnTo>
                <a:lnTo>
                  <a:pt x="1507" y="142"/>
                </a:lnTo>
                <a:lnTo>
                  <a:pt x="1508" y="152"/>
                </a:lnTo>
                <a:lnTo>
                  <a:pt x="1508" y="189"/>
                </a:lnTo>
                <a:lnTo>
                  <a:pt x="1509" y="204"/>
                </a:lnTo>
                <a:lnTo>
                  <a:pt x="1509" y="190"/>
                </a:lnTo>
                <a:lnTo>
                  <a:pt x="1509" y="189"/>
                </a:lnTo>
                <a:lnTo>
                  <a:pt x="1509" y="197"/>
                </a:lnTo>
                <a:lnTo>
                  <a:pt x="1510" y="178"/>
                </a:lnTo>
                <a:lnTo>
                  <a:pt x="1510" y="158"/>
                </a:lnTo>
                <a:lnTo>
                  <a:pt x="1510" y="142"/>
                </a:lnTo>
                <a:lnTo>
                  <a:pt x="1510" y="149"/>
                </a:lnTo>
                <a:lnTo>
                  <a:pt x="1511" y="177"/>
                </a:lnTo>
                <a:lnTo>
                  <a:pt x="1511" y="198"/>
                </a:lnTo>
                <a:lnTo>
                  <a:pt x="1511" y="215"/>
                </a:lnTo>
                <a:lnTo>
                  <a:pt x="1512" y="229"/>
                </a:lnTo>
                <a:lnTo>
                  <a:pt x="1512" y="202"/>
                </a:lnTo>
                <a:lnTo>
                  <a:pt x="1513" y="156"/>
                </a:lnTo>
                <a:lnTo>
                  <a:pt x="1513" y="161"/>
                </a:lnTo>
                <a:lnTo>
                  <a:pt x="1513" y="143"/>
                </a:lnTo>
                <a:lnTo>
                  <a:pt x="1513" y="161"/>
                </a:lnTo>
                <a:lnTo>
                  <a:pt x="1514" y="156"/>
                </a:lnTo>
                <a:lnTo>
                  <a:pt x="1514" y="152"/>
                </a:lnTo>
                <a:lnTo>
                  <a:pt x="1514" y="157"/>
                </a:lnTo>
                <a:lnTo>
                  <a:pt x="1514" y="180"/>
                </a:lnTo>
                <a:lnTo>
                  <a:pt x="1515" y="211"/>
                </a:lnTo>
                <a:lnTo>
                  <a:pt x="1515" y="197"/>
                </a:lnTo>
                <a:lnTo>
                  <a:pt x="1516" y="140"/>
                </a:lnTo>
                <a:lnTo>
                  <a:pt x="1516" y="151"/>
                </a:lnTo>
                <a:lnTo>
                  <a:pt x="1516" y="200"/>
                </a:lnTo>
                <a:lnTo>
                  <a:pt x="1516" y="220"/>
                </a:lnTo>
                <a:lnTo>
                  <a:pt x="1517" y="245"/>
                </a:lnTo>
                <a:lnTo>
                  <a:pt x="1517" y="239"/>
                </a:lnTo>
                <a:lnTo>
                  <a:pt x="1517" y="236"/>
                </a:lnTo>
                <a:lnTo>
                  <a:pt x="1518" y="221"/>
                </a:lnTo>
                <a:lnTo>
                  <a:pt x="1518" y="237"/>
                </a:lnTo>
                <a:lnTo>
                  <a:pt x="1518" y="216"/>
                </a:lnTo>
                <a:lnTo>
                  <a:pt x="1518" y="235"/>
                </a:lnTo>
                <a:lnTo>
                  <a:pt x="1519" y="234"/>
                </a:lnTo>
                <a:lnTo>
                  <a:pt x="1519" y="245"/>
                </a:lnTo>
                <a:lnTo>
                  <a:pt x="1520" y="256"/>
                </a:lnTo>
                <a:lnTo>
                  <a:pt x="1520" y="254"/>
                </a:lnTo>
                <a:lnTo>
                  <a:pt x="1520" y="235"/>
                </a:lnTo>
                <a:lnTo>
                  <a:pt x="1520" y="223"/>
                </a:lnTo>
                <a:lnTo>
                  <a:pt x="1521" y="218"/>
                </a:lnTo>
                <a:lnTo>
                  <a:pt x="1521" y="193"/>
                </a:lnTo>
                <a:lnTo>
                  <a:pt x="1521" y="200"/>
                </a:lnTo>
                <a:lnTo>
                  <a:pt x="1522" y="193"/>
                </a:lnTo>
                <a:lnTo>
                  <a:pt x="1522" y="184"/>
                </a:lnTo>
                <a:lnTo>
                  <a:pt x="1522" y="179"/>
                </a:lnTo>
                <a:lnTo>
                  <a:pt x="1523" y="173"/>
                </a:lnTo>
                <a:lnTo>
                  <a:pt x="1523" y="150"/>
                </a:lnTo>
                <a:lnTo>
                  <a:pt x="1523" y="144"/>
                </a:lnTo>
                <a:lnTo>
                  <a:pt x="1524" y="142"/>
                </a:lnTo>
                <a:lnTo>
                  <a:pt x="1524" y="123"/>
                </a:lnTo>
                <a:lnTo>
                  <a:pt x="1524" y="118"/>
                </a:lnTo>
                <a:lnTo>
                  <a:pt x="1524" y="165"/>
                </a:lnTo>
                <a:lnTo>
                  <a:pt x="1525" y="177"/>
                </a:lnTo>
                <a:lnTo>
                  <a:pt x="1525" y="183"/>
                </a:lnTo>
                <a:lnTo>
                  <a:pt x="1525" y="172"/>
                </a:lnTo>
                <a:lnTo>
                  <a:pt x="1525" y="146"/>
                </a:lnTo>
                <a:lnTo>
                  <a:pt x="1526" y="125"/>
                </a:lnTo>
                <a:lnTo>
                  <a:pt x="1526" y="130"/>
                </a:lnTo>
                <a:lnTo>
                  <a:pt x="1527" y="146"/>
                </a:lnTo>
                <a:lnTo>
                  <a:pt x="1527" y="155"/>
                </a:lnTo>
                <a:lnTo>
                  <a:pt x="1527" y="171"/>
                </a:lnTo>
                <a:lnTo>
                  <a:pt x="1527" y="155"/>
                </a:lnTo>
                <a:lnTo>
                  <a:pt x="1528" y="129"/>
                </a:lnTo>
                <a:lnTo>
                  <a:pt x="1528" y="107"/>
                </a:lnTo>
                <a:lnTo>
                  <a:pt x="1528" y="123"/>
                </a:lnTo>
                <a:lnTo>
                  <a:pt x="1529" y="120"/>
                </a:lnTo>
                <a:lnTo>
                  <a:pt x="1529" y="113"/>
                </a:lnTo>
                <a:lnTo>
                  <a:pt x="1529" y="109"/>
                </a:lnTo>
                <a:lnTo>
                  <a:pt x="1529" y="120"/>
                </a:lnTo>
                <a:lnTo>
                  <a:pt x="1530" y="117"/>
                </a:lnTo>
                <a:lnTo>
                  <a:pt x="1530" y="123"/>
                </a:lnTo>
                <a:lnTo>
                  <a:pt x="1531" y="125"/>
                </a:lnTo>
                <a:lnTo>
                  <a:pt x="1531" y="134"/>
                </a:lnTo>
                <a:lnTo>
                  <a:pt x="1531" y="164"/>
                </a:lnTo>
                <a:lnTo>
                  <a:pt x="1531" y="240"/>
                </a:lnTo>
                <a:lnTo>
                  <a:pt x="1532" y="259"/>
                </a:lnTo>
                <a:lnTo>
                  <a:pt x="1532" y="260"/>
                </a:lnTo>
                <a:lnTo>
                  <a:pt x="1532" y="281"/>
                </a:lnTo>
                <a:lnTo>
                  <a:pt x="1533" y="260"/>
                </a:lnTo>
                <a:lnTo>
                  <a:pt x="1533" y="243"/>
                </a:lnTo>
                <a:lnTo>
                  <a:pt x="1533" y="269"/>
                </a:lnTo>
                <a:lnTo>
                  <a:pt x="1534" y="238"/>
                </a:lnTo>
                <a:lnTo>
                  <a:pt x="1534" y="194"/>
                </a:lnTo>
                <a:lnTo>
                  <a:pt x="1534" y="177"/>
                </a:lnTo>
                <a:lnTo>
                  <a:pt x="1535" y="168"/>
                </a:lnTo>
                <a:lnTo>
                  <a:pt x="1535" y="146"/>
                </a:lnTo>
                <a:lnTo>
                  <a:pt x="1535" y="124"/>
                </a:lnTo>
                <a:lnTo>
                  <a:pt x="1535" y="139"/>
                </a:lnTo>
                <a:lnTo>
                  <a:pt x="1536" y="143"/>
                </a:lnTo>
                <a:lnTo>
                  <a:pt x="1536" y="128"/>
                </a:lnTo>
                <a:lnTo>
                  <a:pt x="1536" y="139"/>
                </a:lnTo>
                <a:lnTo>
                  <a:pt x="1537" y="120"/>
                </a:lnTo>
                <a:lnTo>
                  <a:pt x="1537" y="102"/>
                </a:lnTo>
                <a:lnTo>
                  <a:pt x="1537" y="112"/>
                </a:lnTo>
                <a:lnTo>
                  <a:pt x="1538" y="119"/>
                </a:lnTo>
                <a:lnTo>
                  <a:pt x="1538" y="117"/>
                </a:lnTo>
                <a:lnTo>
                  <a:pt x="1538" y="127"/>
                </a:lnTo>
                <a:lnTo>
                  <a:pt x="1539" y="127"/>
                </a:lnTo>
                <a:lnTo>
                  <a:pt x="1539" y="175"/>
                </a:lnTo>
                <a:lnTo>
                  <a:pt x="1539" y="242"/>
                </a:lnTo>
                <a:lnTo>
                  <a:pt x="1539" y="263"/>
                </a:lnTo>
                <a:lnTo>
                  <a:pt x="1540" y="267"/>
                </a:lnTo>
                <a:lnTo>
                  <a:pt x="1540" y="262"/>
                </a:lnTo>
                <a:lnTo>
                  <a:pt x="1540" y="268"/>
                </a:lnTo>
                <a:lnTo>
                  <a:pt x="1540" y="249"/>
                </a:lnTo>
                <a:lnTo>
                  <a:pt x="1541" y="261"/>
                </a:lnTo>
                <a:lnTo>
                  <a:pt x="1541" y="226"/>
                </a:lnTo>
                <a:lnTo>
                  <a:pt x="1542" y="203"/>
                </a:lnTo>
                <a:lnTo>
                  <a:pt x="1542" y="188"/>
                </a:lnTo>
                <a:lnTo>
                  <a:pt x="1542" y="135"/>
                </a:lnTo>
                <a:lnTo>
                  <a:pt x="1542" y="113"/>
                </a:lnTo>
                <a:lnTo>
                  <a:pt x="1543" y="133"/>
                </a:lnTo>
                <a:lnTo>
                  <a:pt x="1543" y="165"/>
                </a:lnTo>
                <a:lnTo>
                  <a:pt x="1543" y="190"/>
                </a:lnTo>
                <a:lnTo>
                  <a:pt x="1544" y="181"/>
                </a:lnTo>
                <a:lnTo>
                  <a:pt x="1544" y="189"/>
                </a:lnTo>
                <a:lnTo>
                  <a:pt x="1544" y="167"/>
                </a:lnTo>
                <a:lnTo>
                  <a:pt x="1545" y="172"/>
                </a:lnTo>
                <a:lnTo>
                  <a:pt x="1545" y="168"/>
                </a:lnTo>
                <a:lnTo>
                  <a:pt x="1545" y="173"/>
                </a:lnTo>
                <a:lnTo>
                  <a:pt x="1546" y="166"/>
                </a:lnTo>
                <a:lnTo>
                  <a:pt x="1546" y="156"/>
                </a:lnTo>
                <a:lnTo>
                  <a:pt x="1546" y="171"/>
                </a:lnTo>
                <a:lnTo>
                  <a:pt x="1546" y="165"/>
                </a:lnTo>
                <a:lnTo>
                  <a:pt x="1547" y="167"/>
                </a:lnTo>
                <a:lnTo>
                  <a:pt x="1547" y="168"/>
                </a:lnTo>
                <a:lnTo>
                  <a:pt x="1547" y="185"/>
                </a:lnTo>
                <a:lnTo>
                  <a:pt x="1548" y="196"/>
                </a:lnTo>
                <a:lnTo>
                  <a:pt x="1548" y="222"/>
                </a:lnTo>
                <a:lnTo>
                  <a:pt x="1548" y="238"/>
                </a:lnTo>
                <a:lnTo>
                  <a:pt x="1549" y="237"/>
                </a:lnTo>
                <a:lnTo>
                  <a:pt x="1549" y="216"/>
                </a:lnTo>
                <a:lnTo>
                  <a:pt x="1549" y="219"/>
                </a:lnTo>
                <a:lnTo>
                  <a:pt x="1550" y="235"/>
                </a:lnTo>
                <a:lnTo>
                  <a:pt x="1550" y="220"/>
                </a:lnTo>
                <a:lnTo>
                  <a:pt x="1550" y="248"/>
                </a:lnTo>
                <a:lnTo>
                  <a:pt x="1550" y="227"/>
                </a:lnTo>
                <a:lnTo>
                  <a:pt x="1551" y="235"/>
                </a:lnTo>
                <a:lnTo>
                  <a:pt x="1551" y="243"/>
                </a:lnTo>
                <a:lnTo>
                  <a:pt x="1551" y="222"/>
                </a:lnTo>
                <a:lnTo>
                  <a:pt x="1551" y="203"/>
                </a:lnTo>
                <a:lnTo>
                  <a:pt x="1552" y="193"/>
                </a:lnTo>
                <a:lnTo>
                  <a:pt x="1552" y="184"/>
                </a:lnTo>
                <a:lnTo>
                  <a:pt x="1553" y="161"/>
                </a:lnTo>
                <a:lnTo>
                  <a:pt x="1553" y="174"/>
                </a:lnTo>
                <a:lnTo>
                  <a:pt x="1553" y="167"/>
                </a:lnTo>
                <a:lnTo>
                  <a:pt x="1554" y="180"/>
                </a:lnTo>
                <a:lnTo>
                  <a:pt x="1554" y="164"/>
                </a:lnTo>
                <a:lnTo>
                  <a:pt x="1554" y="175"/>
                </a:lnTo>
                <a:lnTo>
                  <a:pt x="1554" y="149"/>
                </a:lnTo>
                <a:lnTo>
                  <a:pt x="1555" y="150"/>
                </a:lnTo>
                <a:lnTo>
                  <a:pt x="1555" y="137"/>
                </a:lnTo>
                <a:lnTo>
                  <a:pt x="1556" y="132"/>
                </a:lnTo>
                <a:lnTo>
                  <a:pt x="1556" y="103"/>
                </a:lnTo>
                <a:lnTo>
                  <a:pt x="1556" y="168"/>
                </a:lnTo>
                <a:lnTo>
                  <a:pt x="1556" y="191"/>
                </a:lnTo>
                <a:lnTo>
                  <a:pt x="1557" y="220"/>
                </a:lnTo>
                <a:lnTo>
                  <a:pt x="1557" y="221"/>
                </a:lnTo>
                <a:lnTo>
                  <a:pt x="1557" y="221"/>
                </a:lnTo>
                <a:lnTo>
                  <a:pt x="1557" y="221"/>
                </a:lnTo>
                <a:lnTo>
                  <a:pt x="1558" y="216"/>
                </a:lnTo>
                <a:lnTo>
                  <a:pt x="1558" y="172"/>
                </a:lnTo>
                <a:lnTo>
                  <a:pt x="1558" y="186"/>
                </a:lnTo>
                <a:lnTo>
                  <a:pt x="1559" y="189"/>
                </a:lnTo>
                <a:lnTo>
                  <a:pt x="1559" y="212"/>
                </a:lnTo>
                <a:lnTo>
                  <a:pt x="1559" y="168"/>
                </a:lnTo>
                <a:lnTo>
                  <a:pt x="1560" y="139"/>
                </a:lnTo>
                <a:lnTo>
                  <a:pt x="1560" y="133"/>
                </a:lnTo>
                <a:lnTo>
                  <a:pt x="1560" y="129"/>
                </a:lnTo>
                <a:lnTo>
                  <a:pt x="1561" y="137"/>
                </a:lnTo>
                <a:lnTo>
                  <a:pt x="1561" y="127"/>
                </a:lnTo>
                <a:lnTo>
                  <a:pt x="1561" y="118"/>
                </a:lnTo>
                <a:lnTo>
                  <a:pt x="1561" y="108"/>
                </a:lnTo>
                <a:lnTo>
                  <a:pt x="1562" y="112"/>
                </a:lnTo>
                <a:lnTo>
                  <a:pt x="1562" y="127"/>
                </a:lnTo>
                <a:lnTo>
                  <a:pt x="1562" y="179"/>
                </a:lnTo>
                <a:lnTo>
                  <a:pt x="1563" y="209"/>
                </a:lnTo>
                <a:lnTo>
                  <a:pt x="1563" y="240"/>
                </a:lnTo>
                <a:lnTo>
                  <a:pt x="1563" y="221"/>
                </a:lnTo>
                <a:lnTo>
                  <a:pt x="1564" y="228"/>
                </a:lnTo>
                <a:lnTo>
                  <a:pt x="1564" y="215"/>
                </a:lnTo>
                <a:lnTo>
                  <a:pt x="1564" y="228"/>
                </a:lnTo>
                <a:lnTo>
                  <a:pt x="1565" y="243"/>
                </a:lnTo>
                <a:lnTo>
                  <a:pt x="1565" y="278"/>
                </a:lnTo>
                <a:lnTo>
                  <a:pt x="1565" y="284"/>
                </a:lnTo>
                <a:lnTo>
                  <a:pt x="1565" y="261"/>
                </a:lnTo>
                <a:lnTo>
                  <a:pt x="1566" y="199"/>
                </a:lnTo>
                <a:lnTo>
                  <a:pt x="1566" y="150"/>
                </a:lnTo>
                <a:lnTo>
                  <a:pt x="1567" y="152"/>
                </a:lnTo>
                <a:lnTo>
                  <a:pt x="1567" y="166"/>
                </a:lnTo>
                <a:lnTo>
                  <a:pt x="1567" y="162"/>
                </a:lnTo>
                <a:lnTo>
                  <a:pt x="1567" y="146"/>
                </a:lnTo>
                <a:lnTo>
                  <a:pt x="1568" y="150"/>
                </a:lnTo>
                <a:lnTo>
                  <a:pt x="1568" y="227"/>
                </a:lnTo>
                <a:lnTo>
                  <a:pt x="1568" y="198"/>
                </a:lnTo>
                <a:lnTo>
                  <a:pt x="1568" y="209"/>
                </a:lnTo>
                <a:lnTo>
                  <a:pt x="1569" y="217"/>
                </a:lnTo>
                <a:lnTo>
                  <a:pt x="1569" y="244"/>
                </a:lnTo>
                <a:lnTo>
                  <a:pt x="1569" y="263"/>
                </a:lnTo>
                <a:lnTo>
                  <a:pt x="1570" y="284"/>
                </a:lnTo>
                <a:lnTo>
                  <a:pt x="1570" y="283"/>
                </a:lnTo>
                <a:lnTo>
                  <a:pt x="1570" y="299"/>
                </a:lnTo>
                <a:lnTo>
                  <a:pt x="1571" y="261"/>
                </a:lnTo>
                <a:lnTo>
                  <a:pt x="1571" y="241"/>
                </a:lnTo>
                <a:lnTo>
                  <a:pt x="1571" y="187"/>
                </a:lnTo>
                <a:lnTo>
                  <a:pt x="1572" y="224"/>
                </a:lnTo>
                <a:lnTo>
                  <a:pt x="1572" y="230"/>
                </a:lnTo>
                <a:lnTo>
                  <a:pt x="1572" y="282"/>
                </a:lnTo>
                <a:lnTo>
                  <a:pt x="1572" y="254"/>
                </a:lnTo>
                <a:lnTo>
                  <a:pt x="1573" y="249"/>
                </a:lnTo>
                <a:lnTo>
                  <a:pt x="1573" y="229"/>
                </a:lnTo>
                <a:lnTo>
                  <a:pt x="1573" y="202"/>
                </a:lnTo>
                <a:lnTo>
                  <a:pt x="1574" y="174"/>
                </a:lnTo>
                <a:lnTo>
                  <a:pt x="1574" y="183"/>
                </a:lnTo>
                <a:lnTo>
                  <a:pt x="1574" y="171"/>
                </a:lnTo>
                <a:lnTo>
                  <a:pt x="1575" y="200"/>
                </a:lnTo>
                <a:lnTo>
                  <a:pt x="1575" y="217"/>
                </a:lnTo>
                <a:lnTo>
                  <a:pt x="1575" y="255"/>
                </a:lnTo>
                <a:lnTo>
                  <a:pt x="1576" y="240"/>
                </a:lnTo>
                <a:lnTo>
                  <a:pt x="1576" y="211"/>
                </a:lnTo>
                <a:lnTo>
                  <a:pt x="1576" y="151"/>
                </a:lnTo>
                <a:lnTo>
                  <a:pt x="1576" y="137"/>
                </a:lnTo>
                <a:lnTo>
                  <a:pt x="1577" y="166"/>
                </a:lnTo>
                <a:lnTo>
                  <a:pt x="1577" y="186"/>
                </a:lnTo>
                <a:lnTo>
                  <a:pt x="1578" y="170"/>
                </a:lnTo>
                <a:lnTo>
                  <a:pt x="1578" y="193"/>
                </a:lnTo>
                <a:lnTo>
                  <a:pt x="1578" y="164"/>
                </a:lnTo>
                <a:lnTo>
                  <a:pt x="1578" y="207"/>
                </a:lnTo>
                <a:lnTo>
                  <a:pt x="1579" y="160"/>
                </a:lnTo>
                <a:lnTo>
                  <a:pt x="1579" y="130"/>
                </a:lnTo>
                <a:lnTo>
                  <a:pt x="1579" y="183"/>
                </a:lnTo>
                <a:lnTo>
                  <a:pt x="1580" y="216"/>
                </a:lnTo>
                <a:lnTo>
                  <a:pt x="1580" y="225"/>
                </a:lnTo>
                <a:lnTo>
                  <a:pt x="1580" y="261"/>
                </a:lnTo>
                <a:lnTo>
                  <a:pt x="1580" y="240"/>
                </a:lnTo>
                <a:lnTo>
                  <a:pt x="1581" y="271"/>
                </a:lnTo>
                <a:lnTo>
                  <a:pt x="1581" y="240"/>
                </a:lnTo>
                <a:lnTo>
                  <a:pt x="1582" y="232"/>
                </a:lnTo>
                <a:lnTo>
                  <a:pt x="1582" y="266"/>
                </a:lnTo>
                <a:lnTo>
                  <a:pt x="1582" y="283"/>
                </a:lnTo>
                <a:lnTo>
                  <a:pt x="1582" y="276"/>
                </a:lnTo>
                <a:lnTo>
                  <a:pt x="1583" y="309"/>
                </a:lnTo>
                <a:lnTo>
                  <a:pt x="1583" y="278"/>
                </a:lnTo>
                <a:lnTo>
                  <a:pt x="1583" y="293"/>
                </a:lnTo>
                <a:lnTo>
                  <a:pt x="1583" y="263"/>
                </a:lnTo>
                <a:lnTo>
                  <a:pt x="1584" y="268"/>
                </a:lnTo>
                <a:lnTo>
                  <a:pt x="1584" y="258"/>
                </a:lnTo>
                <a:lnTo>
                  <a:pt x="1584" y="268"/>
                </a:lnTo>
                <a:lnTo>
                  <a:pt x="1585" y="220"/>
                </a:lnTo>
                <a:lnTo>
                  <a:pt x="1585" y="214"/>
                </a:lnTo>
                <a:lnTo>
                  <a:pt x="1585" y="191"/>
                </a:lnTo>
                <a:lnTo>
                  <a:pt x="1586" y="160"/>
                </a:lnTo>
                <a:lnTo>
                  <a:pt x="1586" y="131"/>
                </a:lnTo>
                <a:lnTo>
                  <a:pt x="1586" y="137"/>
                </a:lnTo>
                <a:lnTo>
                  <a:pt x="1587" y="146"/>
                </a:lnTo>
                <a:lnTo>
                  <a:pt x="1587" y="169"/>
                </a:lnTo>
                <a:lnTo>
                  <a:pt x="1587" y="175"/>
                </a:lnTo>
                <a:lnTo>
                  <a:pt x="1587" y="170"/>
                </a:lnTo>
                <a:lnTo>
                  <a:pt x="1588" y="211"/>
                </a:lnTo>
                <a:lnTo>
                  <a:pt x="1588" y="243"/>
                </a:lnTo>
                <a:lnTo>
                  <a:pt x="1589" y="248"/>
                </a:lnTo>
                <a:lnTo>
                  <a:pt x="1589" y="245"/>
                </a:lnTo>
                <a:lnTo>
                  <a:pt x="1589" y="229"/>
                </a:lnTo>
                <a:lnTo>
                  <a:pt x="1589" y="212"/>
                </a:lnTo>
                <a:lnTo>
                  <a:pt x="1590" y="194"/>
                </a:lnTo>
                <a:lnTo>
                  <a:pt x="1590" y="190"/>
                </a:lnTo>
                <a:lnTo>
                  <a:pt x="1590" y="231"/>
                </a:lnTo>
                <a:lnTo>
                  <a:pt x="1591" y="258"/>
                </a:lnTo>
                <a:lnTo>
                  <a:pt x="1591" y="297"/>
                </a:lnTo>
                <a:lnTo>
                  <a:pt x="1591" y="276"/>
                </a:lnTo>
                <a:lnTo>
                  <a:pt x="1591" y="257"/>
                </a:lnTo>
                <a:lnTo>
                  <a:pt x="1592" y="231"/>
                </a:lnTo>
                <a:lnTo>
                  <a:pt x="1592" y="169"/>
                </a:lnTo>
                <a:lnTo>
                  <a:pt x="1593" y="146"/>
                </a:lnTo>
                <a:lnTo>
                  <a:pt x="1593" y="180"/>
                </a:lnTo>
                <a:lnTo>
                  <a:pt x="1593" y="165"/>
                </a:lnTo>
                <a:lnTo>
                  <a:pt x="1593" y="174"/>
                </a:lnTo>
                <a:lnTo>
                  <a:pt x="1594" y="164"/>
                </a:lnTo>
                <a:lnTo>
                  <a:pt x="1594" y="172"/>
                </a:lnTo>
                <a:lnTo>
                  <a:pt x="1594" y="170"/>
                </a:lnTo>
                <a:lnTo>
                  <a:pt x="1595" y="211"/>
                </a:lnTo>
                <a:lnTo>
                  <a:pt x="1595" y="224"/>
                </a:lnTo>
                <a:lnTo>
                  <a:pt x="1595" y="235"/>
                </a:lnTo>
                <a:lnTo>
                  <a:pt x="1596" y="219"/>
                </a:lnTo>
                <a:lnTo>
                  <a:pt x="1596" y="269"/>
                </a:lnTo>
                <a:lnTo>
                  <a:pt x="1596" y="253"/>
                </a:lnTo>
                <a:lnTo>
                  <a:pt x="1597" y="247"/>
                </a:lnTo>
                <a:lnTo>
                  <a:pt x="1597" y="217"/>
                </a:lnTo>
                <a:lnTo>
                  <a:pt x="1597" y="221"/>
                </a:lnTo>
                <a:lnTo>
                  <a:pt x="1597" y="150"/>
                </a:lnTo>
                <a:lnTo>
                  <a:pt x="1598" y="157"/>
                </a:lnTo>
                <a:lnTo>
                  <a:pt x="1598" y="123"/>
                </a:lnTo>
                <a:lnTo>
                  <a:pt x="1598" y="198"/>
                </a:lnTo>
                <a:lnTo>
                  <a:pt x="1598" y="210"/>
                </a:lnTo>
                <a:lnTo>
                  <a:pt x="1599" y="245"/>
                </a:lnTo>
                <a:lnTo>
                  <a:pt x="1599" y="241"/>
                </a:lnTo>
                <a:lnTo>
                  <a:pt x="1600" y="278"/>
                </a:lnTo>
                <a:lnTo>
                  <a:pt x="1600" y="269"/>
                </a:lnTo>
                <a:lnTo>
                  <a:pt x="1600" y="254"/>
                </a:lnTo>
                <a:lnTo>
                  <a:pt x="1600" y="258"/>
                </a:lnTo>
                <a:lnTo>
                  <a:pt x="1601" y="275"/>
                </a:lnTo>
                <a:lnTo>
                  <a:pt x="1601" y="284"/>
                </a:lnTo>
                <a:lnTo>
                  <a:pt x="1601" y="272"/>
                </a:lnTo>
                <a:lnTo>
                  <a:pt x="1602" y="265"/>
                </a:lnTo>
                <a:lnTo>
                  <a:pt x="1602" y="253"/>
                </a:lnTo>
                <a:lnTo>
                  <a:pt x="1602" y="214"/>
                </a:lnTo>
                <a:lnTo>
                  <a:pt x="1602" y="197"/>
                </a:lnTo>
                <a:lnTo>
                  <a:pt x="1603" y="167"/>
                </a:lnTo>
                <a:lnTo>
                  <a:pt x="1603" y="119"/>
                </a:lnTo>
                <a:lnTo>
                  <a:pt x="1604" y="184"/>
                </a:lnTo>
                <a:lnTo>
                  <a:pt x="1604" y="189"/>
                </a:lnTo>
                <a:lnTo>
                  <a:pt x="1604" y="184"/>
                </a:lnTo>
                <a:lnTo>
                  <a:pt x="1604" y="178"/>
                </a:lnTo>
                <a:lnTo>
                  <a:pt x="1605" y="148"/>
                </a:lnTo>
                <a:lnTo>
                  <a:pt x="1605" y="124"/>
                </a:lnTo>
                <a:lnTo>
                  <a:pt x="1605" y="101"/>
                </a:lnTo>
                <a:lnTo>
                  <a:pt x="1606" y="97"/>
                </a:lnTo>
                <a:lnTo>
                  <a:pt x="1606" y="96"/>
                </a:lnTo>
                <a:lnTo>
                  <a:pt x="1606" y="95"/>
                </a:lnTo>
                <a:lnTo>
                  <a:pt x="1607" y="100"/>
                </a:lnTo>
                <a:lnTo>
                  <a:pt x="1607" y="141"/>
                </a:lnTo>
                <a:lnTo>
                  <a:pt x="1607" y="156"/>
                </a:lnTo>
                <a:lnTo>
                  <a:pt x="1608" y="159"/>
                </a:lnTo>
                <a:lnTo>
                  <a:pt x="1608" y="115"/>
                </a:lnTo>
                <a:lnTo>
                  <a:pt x="1608" y="126"/>
                </a:lnTo>
                <a:lnTo>
                  <a:pt x="1608" y="103"/>
                </a:lnTo>
                <a:lnTo>
                  <a:pt x="1609" y="132"/>
                </a:lnTo>
                <a:lnTo>
                  <a:pt x="1609" y="94"/>
                </a:lnTo>
                <a:lnTo>
                  <a:pt x="1609" y="115"/>
                </a:lnTo>
                <a:lnTo>
                  <a:pt x="1609" y="132"/>
                </a:lnTo>
                <a:lnTo>
                  <a:pt x="1610" y="117"/>
                </a:lnTo>
                <a:lnTo>
                  <a:pt x="1610" y="88"/>
                </a:lnTo>
                <a:lnTo>
                  <a:pt x="1611" y="115"/>
                </a:lnTo>
                <a:lnTo>
                  <a:pt x="1611" y="159"/>
                </a:lnTo>
                <a:lnTo>
                  <a:pt x="1611" y="202"/>
                </a:lnTo>
                <a:lnTo>
                  <a:pt x="1611" y="189"/>
                </a:lnTo>
                <a:lnTo>
                  <a:pt x="1612" y="222"/>
                </a:lnTo>
                <a:lnTo>
                  <a:pt x="1612" y="195"/>
                </a:lnTo>
                <a:lnTo>
                  <a:pt x="1612" y="225"/>
                </a:lnTo>
                <a:lnTo>
                  <a:pt x="1613" y="201"/>
                </a:lnTo>
                <a:lnTo>
                  <a:pt x="1613" y="219"/>
                </a:lnTo>
                <a:lnTo>
                  <a:pt x="1613" y="221"/>
                </a:lnTo>
                <a:lnTo>
                  <a:pt x="1613" y="209"/>
                </a:lnTo>
                <a:lnTo>
                  <a:pt x="1614" y="199"/>
                </a:lnTo>
                <a:lnTo>
                  <a:pt x="1614" y="215"/>
                </a:lnTo>
                <a:lnTo>
                  <a:pt x="1615" y="247"/>
                </a:lnTo>
                <a:lnTo>
                  <a:pt x="1615" y="236"/>
                </a:lnTo>
                <a:lnTo>
                  <a:pt x="1615" y="226"/>
                </a:lnTo>
                <a:lnTo>
                  <a:pt x="1615" y="237"/>
                </a:lnTo>
                <a:lnTo>
                  <a:pt x="1616" y="248"/>
                </a:lnTo>
                <a:lnTo>
                  <a:pt x="1616" y="235"/>
                </a:lnTo>
                <a:lnTo>
                  <a:pt x="1616" y="221"/>
                </a:lnTo>
                <a:lnTo>
                  <a:pt x="1617" y="243"/>
                </a:lnTo>
                <a:lnTo>
                  <a:pt x="1617" y="238"/>
                </a:lnTo>
                <a:lnTo>
                  <a:pt x="1617" y="200"/>
                </a:lnTo>
                <a:lnTo>
                  <a:pt x="1618" y="196"/>
                </a:lnTo>
                <a:lnTo>
                  <a:pt x="1618" y="204"/>
                </a:lnTo>
                <a:lnTo>
                  <a:pt x="1618" y="214"/>
                </a:lnTo>
                <a:lnTo>
                  <a:pt x="1619" y="196"/>
                </a:lnTo>
                <a:lnTo>
                  <a:pt x="1619" y="174"/>
                </a:lnTo>
                <a:lnTo>
                  <a:pt x="1619" y="126"/>
                </a:lnTo>
                <a:lnTo>
                  <a:pt x="1619" y="182"/>
                </a:lnTo>
                <a:lnTo>
                  <a:pt x="1620" y="204"/>
                </a:lnTo>
                <a:lnTo>
                  <a:pt x="1620" y="173"/>
                </a:lnTo>
                <a:lnTo>
                  <a:pt x="1620" y="174"/>
                </a:lnTo>
                <a:lnTo>
                  <a:pt x="1621" y="190"/>
                </a:lnTo>
                <a:lnTo>
                  <a:pt x="1621" y="201"/>
                </a:lnTo>
                <a:lnTo>
                  <a:pt x="1621" y="188"/>
                </a:lnTo>
                <a:lnTo>
                  <a:pt x="1622" y="218"/>
                </a:lnTo>
                <a:lnTo>
                  <a:pt x="1622" y="230"/>
                </a:lnTo>
                <a:lnTo>
                  <a:pt x="1622" y="226"/>
                </a:lnTo>
                <a:lnTo>
                  <a:pt x="1623" y="228"/>
                </a:lnTo>
                <a:lnTo>
                  <a:pt x="1623" y="232"/>
                </a:lnTo>
                <a:lnTo>
                  <a:pt x="1623" y="195"/>
                </a:lnTo>
                <a:lnTo>
                  <a:pt x="1623" y="168"/>
                </a:lnTo>
                <a:lnTo>
                  <a:pt x="1624" y="156"/>
                </a:lnTo>
                <a:lnTo>
                  <a:pt x="1624" y="139"/>
                </a:lnTo>
                <a:lnTo>
                  <a:pt x="1624" y="160"/>
                </a:lnTo>
                <a:lnTo>
                  <a:pt x="1624" y="170"/>
                </a:lnTo>
                <a:lnTo>
                  <a:pt x="1625" y="158"/>
                </a:lnTo>
                <a:lnTo>
                  <a:pt x="1625" y="202"/>
                </a:lnTo>
                <a:lnTo>
                  <a:pt x="1626" y="224"/>
                </a:lnTo>
                <a:lnTo>
                  <a:pt x="1626" y="262"/>
                </a:lnTo>
                <a:lnTo>
                  <a:pt x="1626" y="296"/>
                </a:lnTo>
                <a:lnTo>
                  <a:pt x="1626" y="316"/>
                </a:lnTo>
                <a:lnTo>
                  <a:pt x="1627" y="246"/>
                </a:lnTo>
                <a:lnTo>
                  <a:pt x="1627" y="250"/>
                </a:lnTo>
                <a:lnTo>
                  <a:pt x="1627" y="281"/>
                </a:lnTo>
                <a:lnTo>
                  <a:pt x="1628" y="292"/>
                </a:lnTo>
                <a:lnTo>
                  <a:pt x="1628" y="307"/>
                </a:lnTo>
                <a:lnTo>
                  <a:pt x="1628" y="311"/>
                </a:lnTo>
                <a:lnTo>
                  <a:pt x="1629" y="324"/>
                </a:lnTo>
                <a:lnTo>
                  <a:pt x="1629" y="318"/>
                </a:lnTo>
                <a:lnTo>
                  <a:pt x="1629" y="328"/>
                </a:lnTo>
                <a:lnTo>
                  <a:pt x="1630" y="304"/>
                </a:lnTo>
                <a:lnTo>
                  <a:pt x="1630" y="330"/>
                </a:lnTo>
                <a:lnTo>
                  <a:pt x="1630" y="320"/>
                </a:lnTo>
                <a:lnTo>
                  <a:pt x="1630" y="318"/>
                </a:lnTo>
                <a:lnTo>
                  <a:pt x="1631" y="324"/>
                </a:lnTo>
                <a:lnTo>
                  <a:pt x="1631" y="313"/>
                </a:lnTo>
                <a:lnTo>
                  <a:pt x="1631" y="292"/>
                </a:lnTo>
                <a:lnTo>
                  <a:pt x="1632" y="292"/>
                </a:lnTo>
                <a:lnTo>
                  <a:pt x="1632" y="292"/>
                </a:lnTo>
                <a:lnTo>
                  <a:pt x="1632" y="279"/>
                </a:lnTo>
                <a:lnTo>
                  <a:pt x="1633" y="237"/>
                </a:lnTo>
                <a:lnTo>
                  <a:pt x="1633" y="242"/>
                </a:lnTo>
                <a:lnTo>
                  <a:pt x="1633" y="233"/>
                </a:lnTo>
                <a:lnTo>
                  <a:pt x="1634" y="222"/>
                </a:lnTo>
                <a:lnTo>
                  <a:pt x="1634" y="201"/>
                </a:lnTo>
                <a:lnTo>
                  <a:pt x="1634" y="239"/>
                </a:lnTo>
                <a:lnTo>
                  <a:pt x="1634" y="251"/>
                </a:lnTo>
                <a:lnTo>
                  <a:pt x="1635" y="188"/>
                </a:lnTo>
                <a:lnTo>
                  <a:pt x="1635" y="200"/>
                </a:lnTo>
                <a:lnTo>
                  <a:pt x="1635" y="196"/>
                </a:lnTo>
                <a:lnTo>
                  <a:pt x="1636" y="211"/>
                </a:lnTo>
                <a:lnTo>
                  <a:pt x="1636" y="223"/>
                </a:lnTo>
                <a:lnTo>
                  <a:pt x="1636" y="213"/>
                </a:lnTo>
                <a:lnTo>
                  <a:pt x="1637" y="193"/>
                </a:lnTo>
                <a:lnTo>
                  <a:pt x="1637" y="182"/>
                </a:lnTo>
                <a:lnTo>
                  <a:pt x="1637" y="190"/>
                </a:lnTo>
                <a:lnTo>
                  <a:pt x="1638" y="176"/>
                </a:lnTo>
                <a:lnTo>
                  <a:pt x="1638" y="194"/>
                </a:lnTo>
                <a:lnTo>
                  <a:pt x="1638" y="173"/>
                </a:lnTo>
                <a:lnTo>
                  <a:pt x="1638" y="196"/>
                </a:lnTo>
                <a:lnTo>
                  <a:pt x="1639" y="221"/>
                </a:lnTo>
                <a:lnTo>
                  <a:pt x="1639" y="198"/>
                </a:lnTo>
                <a:lnTo>
                  <a:pt x="1640" y="197"/>
                </a:lnTo>
                <a:lnTo>
                  <a:pt x="1640" y="187"/>
                </a:lnTo>
                <a:lnTo>
                  <a:pt x="1640" y="176"/>
                </a:lnTo>
                <a:lnTo>
                  <a:pt x="1640" y="174"/>
                </a:lnTo>
                <a:lnTo>
                  <a:pt x="1641" y="148"/>
                </a:lnTo>
                <a:lnTo>
                  <a:pt x="1641" y="146"/>
                </a:lnTo>
                <a:lnTo>
                  <a:pt x="1641" y="155"/>
                </a:lnTo>
                <a:lnTo>
                  <a:pt x="1641" y="160"/>
                </a:lnTo>
                <a:lnTo>
                  <a:pt x="1642" y="182"/>
                </a:lnTo>
                <a:lnTo>
                  <a:pt x="1642" y="235"/>
                </a:lnTo>
                <a:lnTo>
                  <a:pt x="1642" y="251"/>
                </a:lnTo>
                <a:lnTo>
                  <a:pt x="1643" y="318"/>
                </a:lnTo>
                <a:lnTo>
                  <a:pt x="1643" y="318"/>
                </a:lnTo>
                <a:lnTo>
                  <a:pt x="1643" y="346"/>
                </a:lnTo>
                <a:lnTo>
                  <a:pt x="1644" y="324"/>
                </a:lnTo>
                <a:lnTo>
                  <a:pt x="1644" y="321"/>
                </a:lnTo>
                <a:lnTo>
                  <a:pt x="1644" y="320"/>
                </a:lnTo>
                <a:lnTo>
                  <a:pt x="1645" y="326"/>
                </a:lnTo>
                <a:lnTo>
                  <a:pt x="1645" y="329"/>
                </a:lnTo>
                <a:lnTo>
                  <a:pt x="1645" y="320"/>
                </a:lnTo>
                <a:lnTo>
                  <a:pt x="1645" y="343"/>
                </a:lnTo>
                <a:lnTo>
                  <a:pt x="1646" y="335"/>
                </a:lnTo>
                <a:lnTo>
                  <a:pt x="1646" y="325"/>
                </a:lnTo>
                <a:lnTo>
                  <a:pt x="1646" y="311"/>
                </a:lnTo>
                <a:lnTo>
                  <a:pt x="1647" y="315"/>
                </a:lnTo>
                <a:lnTo>
                  <a:pt x="1647" y="309"/>
                </a:lnTo>
                <a:lnTo>
                  <a:pt x="1647" y="313"/>
                </a:lnTo>
                <a:lnTo>
                  <a:pt x="1648" y="290"/>
                </a:lnTo>
                <a:lnTo>
                  <a:pt x="1648" y="295"/>
                </a:lnTo>
                <a:lnTo>
                  <a:pt x="1648" y="289"/>
                </a:lnTo>
                <a:lnTo>
                  <a:pt x="1649" y="306"/>
                </a:lnTo>
                <a:lnTo>
                  <a:pt x="1649" y="298"/>
                </a:lnTo>
                <a:lnTo>
                  <a:pt x="1649" y="276"/>
                </a:lnTo>
                <a:lnTo>
                  <a:pt x="1649" y="275"/>
                </a:lnTo>
                <a:lnTo>
                  <a:pt x="1650" y="238"/>
                </a:lnTo>
                <a:lnTo>
                  <a:pt x="1650" y="258"/>
                </a:lnTo>
                <a:lnTo>
                  <a:pt x="1651" y="257"/>
                </a:lnTo>
                <a:lnTo>
                  <a:pt x="1651" y="204"/>
                </a:lnTo>
                <a:lnTo>
                  <a:pt x="1651" y="209"/>
                </a:lnTo>
                <a:lnTo>
                  <a:pt x="1651" y="198"/>
                </a:lnTo>
                <a:lnTo>
                  <a:pt x="1652" y="213"/>
                </a:lnTo>
                <a:lnTo>
                  <a:pt x="1652" y="232"/>
                </a:lnTo>
                <a:lnTo>
                  <a:pt x="1652" y="206"/>
                </a:lnTo>
                <a:lnTo>
                  <a:pt x="1652" y="200"/>
                </a:lnTo>
                <a:lnTo>
                  <a:pt x="1653" y="204"/>
                </a:lnTo>
                <a:lnTo>
                  <a:pt x="1653" y="203"/>
                </a:lnTo>
                <a:lnTo>
                  <a:pt x="1653" y="205"/>
                </a:lnTo>
                <a:lnTo>
                  <a:pt x="1654" y="251"/>
                </a:lnTo>
                <a:lnTo>
                  <a:pt x="1654" y="280"/>
                </a:lnTo>
                <a:lnTo>
                  <a:pt x="1654" y="247"/>
                </a:lnTo>
                <a:lnTo>
                  <a:pt x="1655" y="197"/>
                </a:lnTo>
                <a:lnTo>
                  <a:pt x="1655" y="165"/>
                </a:lnTo>
                <a:lnTo>
                  <a:pt x="1655" y="144"/>
                </a:lnTo>
                <a:lnTo>
                  <a:pt x="1656" y="150"/>
                </a:lnTo>
                <a:lnTo>
                  <a:pt x="1656" y="139"/>
                </a:lnTo>
                <a:lnTo>
                  <a:pt x="1656" y="153"/>
                </a:lnTo>
                <a:lnTo>
                  <a:pt x="1656" y="148"/>
                </a:lnTo>
                <a:lnTo>
                  <a:pt x="1657" y="174"/>
                </a:lnTo>
                <a:lnTo>
                  <a:pt x="1657" y="178"/>
                </a:lnTo>
                <a:lnTo>
                  <a:pt x="1657" y="197"/>
                </a:lnTo>
                <a:lnTo>
                  <a:pt x="1658" y="279"/>
                </a:lnTo>
                <a:lnTo>
                  <a:pt x="1658" y="315"/>
                </a:lnTo>
                <a:lnTo>
                  <a:pt x="1658" y="291"/>
                </a:lnTo>
                <a:lnTo>
                  <a:pt x="1659" y="285"/>
                </a:lnTo>
                <a:lnTo>
                  <a:pt x="1659" y="318"/>
                </a:lnTo>
                <a:lnTo>
                  <a:pt x="1659" y="345"/>
                </a:lnTo>
                <a:lnTo>
                  <a:pt x="1660" y="331"/>
                </a:lnTo>
                <a:lnTo>
                  <a:pt x="1660" y="335"/>
                </a:lnTo>
                <a:lnTo>
                  <a:pt x="1660" y="353"/>
                </a:lnTo>
                <a:lnTo>
                  <a:pt x="1660" y="347"/>
                </a:lnTo>
                <a:lnTo>
                  <a:pt x="1661" y="356"/>
                </a:lnTo>
                <a:lnTo>
                  <a:pt x="1661" y="353"/>
                </a:lnTo>
                <a:lnTo>
                  <a:pt x="1662" y="356"/>
                </a:lnTo>
                <a:lnTo>
                  <a:pt x="1662" y="357"/>
                </a:lnTo>
                <a:lnTo>
                  <a:pt x="1662" y="340"/>
                </a:lnTo>
                <a:lnTo>
                  <a:pt x="1662" y="348"/>
                </a:lnTo>
                <a:lnTo>
                  <a:pt x="1663" y="325"/>
                </a:lnTo>
                <a:lnTo>
                  <a:pt x="1663" y="340"/>
                </a:lnTo>
                <a:lnTo>
                  <a:pt x="1663" y="340"/>
                </a:lnTo>
                <a:lnTo>
                  <a:pt x="1664" y="318"/>
                </a:lnTo>
                <a:lnTo>
                  <a:pt x="1664" y="317"/>
                </a:lnTo>
                <a:lnTo>
                  <a:pt x="1664" y="312"/>
                </a:lnTo>
                <a:lnTo>
                  <a:pt x="1664" y="297"/>
                </a:lnTo>
                <a:lnTo>
                  <a:pt x="1665" y="275"/>
                </a:lnTo>
                <a:lnTo>
                  <a:pt x="1665" y="287"/>
                </a:lnTo>
                <a:lnTo>
                  <a:pt x="1666" y="288"/>
                </a:lnTo>
                <a:lnTo>
                  <a:pt x="1666" y="279"/>
                </a:lnTo>
                <a:lnTo>
                  <a:pt x="1666" y="226"/>
                </a:lnTo>
                <a:lnTo>
                  <a:pt x="1666" y="232"/>
                </a:lnTo>
                <a:lnTo>
                  <a:pt x="1667" y="235"/>
                </a:lnTo>
                <a:lnTo>
                  <a:pt x="1667" y="248"/>
                </a:lnTo>
                <a:lnTo>
                  <a:pt x="1667" y="303"/>
                </a:lnTo>
                <a:lnTo>
                  <a:pt x="1667" y="320"/>
                </a:lnTo>
                <a:lnTo>
                  <a:pt x="1668" y="305"/>
                </a:lnTo>
                <a:lnTo>
                  <a:pt x="1668" y="309"/>
                </a:lnTo>
                <a:lnTo>
                  <a:pt x="1669" y="322"/>
                </a:lnTo>
                <a:lnTo>
                  <a:pt x="1669" y="318"/>
                </a:lnTo>
                <a:lnTo>
                  <a:pt x="1669" y="317"/>
                </a:lnTo>
                <a:lnTo>
                  <a:pt x="1669" y="340"/>
                </a:lnTo>
                <a:lnTo>
                  <a:pt x="1670" y="338"/>
                </a:lnTo>
                <a:lnTo>
                  <a:pt x="1670" y="362"/>
                </a:lnTo>
                <a:lnTo>
                  <a:pt x="1670" y="342"/>
                </a:lnTo>
                <a:lnTo>
                  <a:pt x="1671" y="314"/>
                </a:lnTo>
                <a:lnTo>
                  <a:pt x="1671" y="299"/>
                </a:lnTo>
                <a:lnTo>
                  <a:pt x="1671" y="285"/>
                </a:lnTo>
                <a:lnTo>
                  <a:pt x="1671" y="261"/>
                </a:lnTo>
                <a:lnTo>
                  <a:pt x="1672" y="243"/>
                </a:lnTo>
                <a:lnTo>
                  <a:pt x="1672" y="241"/>
                </a:lnTo>
                <a:lnTo>
                  <a:pt x="1673" y="225"/>
                </a:lnTo>
                <a:lnTo>
                  <a:pt x="1673" y="221"/>
                </a:lnTo>
                <a:lnTo>
                  <a:pt x="1673" y="238"/>
                </a:lnTo>
                <a:lnTo>
                  <a:pt x="1673" y="341"/>
                </a:lnTo>
                <a:lnTo>
                  <a:pt x="1674" y="443"/>
                </a:lnTo>
                <a:lnTo>
                  <a:pt x="1674" y="436"/>
                </a:lnTo>
                <a:lnTo>
                  <a:pt x="1674" y="337"/>
                </a:lnTo>
                <a:lnTo>
                  <a:pt x="1675" y="352"/>
                </a:lnTo>
                <a:lnTo>
                  <a:pt x="1675" y="345"/>
                </a:lnTo>
                <a:lnTo>
                  <a:pt x="1675" y="334"/>
                </a:lnTo>
                <a:lnTo>
                  <a:pt x="1675" y="329"/>
                </a:lnTo>
                <a:lnTo>
                  <a:pt x="1676" y="336"/>
                </a:lnTo>
                <a:lnTo>
                  <a:pt x="1676" y="340"/>
                </a:lnTo>
                <a:lnTo>
                  <a:pt x="1677" y="343"/>
                </a:lnTo>
                <a:lnTo>
                  <a:pt x="1677" y="345"/>
                </a:lnTo>
                <a:lnTo>
                  <a:pt x="1677" y="342"/>
                </a:lnTo>
                <a:lnTo>
                  <a:pt x="1677" y="337"/>
                </a:lnTo>
                <a:lnTo>
                  <a:pt x="1678" y="320"/>
                </a:lnTo>
                <a:lnTo>
                  <a:pt x="1678" y="317"/>
                </a:lnTo>
                <a:lnTo>
                  <a:pt x="1678" y="324"/>
                </a:lnTo>
                <a:lnTo>
                  <a:pt x="1679" y="325"/>
                </a:lnTo>
                <a:lnTo>
                  <a:pt x="1679" y="322"/>
                </a:lnTo>
                <a:lnTo>
                  <a:pt x="1679" y="312"/>
                </a:lnTo>
                <a:lnTo>
                  <a:pt x="1680" y="337"/>
                </a:lnTo>
                <a:lnTo>
                  <a:pt x="1680" y="311"/>
                </a:lnTo>
                <a:lnTo>
                  <a:pt x="1680" y="305"/>
                </a:lnTo>
                <a:lnTo>
                  <a:pt x="1681" y="303"/>
                </a:lnTo>
                <a:lnTo>
                  <a:pt x="1681" y="291"/>
                </a:lnTo>
                <a:lnTo>
                  <a:pt x="1681" y="273"/>
                </a:lnTo>
                <a:lnTo>
                  <a:pt x="1681" y="276"/>
                </a:lnTo>
                <a:lnTo>
                  <a:pt x="1682" y="269"/>
                </a:lnTo>
                <a:lnTo>
                  <a:pt x="1682" y="241"/>
                </a:lnTo>
                <a:lnTo>
                  <a:pt x="1682" y="211"/>
                </a:lnTo>
                <a:lnTo>
                  <a:pt x="1682" y="184"/>
                </a:lnTo>
                <a:lnTo>
                  <a:pt x="1683" y="223"/>
                </a:lnTo>
                <a:lnTo>
                  <a:pt x="1683" y="223"/>
                </a:lnTo>
                <a:lnTo>
                  <a:pt x="1684" y="223"/>
                </a:lnTo>
                <a:lnTo>
                  <a:pt x="1684" y="191"/>
                </a:lnTo>
                <a:lnTo>
                  <a:pt x="1684" y="182"/>
                </a:lnTo>
                <a:lnTo>
                  <a:pt x="1684" y="156"/>
                </a:lnTo>
                <a:lnTo>
                  <a:pt x="1685" y="154"/>
                </a:lnTo>
                <a:lnTo>
                  <a:pt x="1685" y="151"/>
                </a:lnTo>
                <a:lnTo>
                  <a:pt x="1685" y="179"/>
                </a:lnTo>
                <a:lnTo>
                  <a:pt x="1686" y="191"/>
                </a:lnTo>
                <a:lnTo>
                  <a:pt x="1686" y="190"/>
                </a:lnTo>
                <a:lnTo>
                  <a:pt x="1686" y="174"/>
                </a:lnTo>
                <a:lnTo>
                  <a:pt x="1686" y="166"/>
                </a:lnTo>
                <a:lnTo>
                  <a:pt x="1687" y="168"/>
                </a:lnTo>
                <a:lnTo>
                  <a:pt x="1687" y="168"/>
                </a:lnTo>
                <a:lnTo>
                  <a:pt x="1688" y="186"/>
                </a:lnTo>
                <a:lnTo>
                  <a:pt x="1688" y="189"/>
                </a:lnTo>
                <a:lnTo>
                  <a:pt x="1688" y="190"/>
                </a:lnTo>
                <a:lnTo>
                  <a:pt x="1688" y="184"/>
                </a:lnTo>
                <a:lnTo>
                  <a:pt x="1689" y="182"/>
                </a:lnTo>
                <a:lnTo>
                  <a:pt x="1689" y="202"/>
                </a:lnTo>
                <a:lnTo>
                  <a:pt x="1689" y="226"/>
                </a:lnTo>
                <a:lnTo>
                  <a:pt x="1690" y="174"/>
                </a:lnTo>
                <a:lnTo>
                  <a:pt x="1690" y="205"/>
                </a:lnTo>
                <a:lnTo>
                  <a:pt x="1690" y="225"/>
                </a:lnTo>
                <a:lnTo>
                  <a:pt x="1691" y="238"/>
                </a:lnTo>
                <a:lnTo>
                  <a:pt x="1691" y="213"/>
                </a:lnTo>
                <a:lnTo>
                  <a:pt x="1691" y="226"/>
                </a:lnTo>
                <a:lnTo>
                  <a:pt x="1692" y="214"/>
                </a:lnTo>
                <a:lnTo>
                  <a:pt x="1692" y="177"/>
                </a:lnTo>
                <a:lnTo>
                  <a:pt x="1692" y="170"/>
                </a:lnTo>
                <a:lnTo>
                  <a:pt x="1692" y="174"/>
                </a:lnTo>
                <a:lnTo>
                  <a:pt x="1693" y="177"/>
                </a:lnTo>
                <a:lnTo>
                  <a:pt x="1693" y="169"/>
                </a:lnTo>
                <a:lnTo>
                  <a:pt x="1693" y="192"/>
                </a:lnTo>
                <a:lnTo>
                  <a:pt x="1693" y="184"/>
                </a:lnTo>
                <a:lnTo>
                  <a:pt x="1694" y="182"/>
                </a:lnTo>
                <a:lnTo>
                  <a:pt x="1694" y="194"/>
                </a:lnTo>
                <a:lnTo>
                  <a:pt x="1695" y="188"/>
                </a:lnTo>
                <a:lnTo>
                  <a:pt x="1695" y="175"/>
                </a:lnTo>
                <a:lnTo>
                  <a:pt x="1695" y="166"/>
                </a:lnTo>
                <a:lnTo>
                  <a:pt x="1696" y="156"/>
                </a:lnTo>
                <a:lnTo>
                  <a:pt x="1696" y="183"/>
                </a:lnTo>
                <a:lnTo>
                  <a:pt x="1696" y="181"/>
                </a:lnTo>
                <a:lnTo>
                  <a:pt x="1696" y="193"/>
                </a:lnTo>
                <a:lnTo>
                  <a:pt x="1697" y="173"/>
                </a:lnTo>
                <a:lnTo>
                  <a:pt x="1697" y="164"/>
                </a:lnTo>
                <a:lnTo>
                  <a:pt x="1697" y="171"/>
                </a:lnTo>
                <a:lnTo>
                  <a:pt x="1697" y="228"/>
                </a:lnTo>
                <a:lnTo>
                  <a:pt x="1698" y="207"/>
                </a:lnTo>
                <a:lnTo>
                  <a:pt x="1698" y="194"/>
                </a:lnTo>
                <a:lnTo>
                  <a:pt x="1699" y="198"/>
                </a:lnTo>
                <a:lnTo>
                  <a:pt x="1699" y="221"/>
                </a:lnTo>
                <a:lnTo>
                  <a:pt x="1699" y="222"/>
                </a:lnTo>
                <a:lnTo>
                  <a:pt x="1699" y="222"/>
                </a:lnTo>
                <a:lnTo>
                  <a:pt x="1700" y="202"/>
                </a:lnTo>
                <a:lnTo>
                  <a:pt x="1700" y="156"/>
                </a:lnTo>
                <a:lnTo>
                  <a:pt x="1700" y="157"/>
                </a:lnTo>
                <a:lnTo>
                  <a:pt x="1701" y="140"/>
                </a:lnTo>
                <a:lnTo>
                  <a:pt x="1701" y="136"/>
                </a:lnTo>
                <a:lnTo>
                  <a:pt x="1701" y="154"/>
                </a:lnTo>
                <a:lnTo>
                  <a:pt x="1702" y="172"/>
                </a:lnTo>
                <a:lnTo>
                  <a:pt x="1702" y="174"/>
                </a:lnTo>
                <a:lnTo>
                  <a:pt x="1702" y="222"/>
                </a:lnTo>
                <a:lnTo>
                  <a:pt x="1703" y="171"/>
                </a:lnTo>
                <a:lnTo>
                  <a:pt x="1703" y="161"/>
                </a:lnTo>
                <a:lnTo>
                  <a:pt x="1703" y="138"/>
                </a:lnTo>
                <a:lnTo>
                  <a:pt x="1703" y="131"/>
                </a:lnTo>
                <a:lnTo>
                  <a:pt x="1704" y="127"/>
                </a:lnTo>
                <a:lnTo>
                  <a:pt x="1704" y="131"/>
                </a:lnTo>
                <a:lnTo>
                  <a:pt x="1704" y="160"/>
                </a:lnTo>
                <a:lnTo>
                  <a:pt x="1705" y="164"/>
                </a:lnTo>
                <a:lnTo>
                  <a:pt x="1705" y="153"/>
                </a:lnTo>
                <a:lnTo>
                  <a:pt x="1705" y="174"/>
                </a:lnTo>
                <a:lnTo>
                  <a:pt x="1706" y="241"/>
                </a:lnTo>
                <a:lnTo>
                  <a:pt x="1706" y="297"/>
                </a:lnTo>
                <a:lnTo>
                  <a:pt x="1706" y="338"/>
                </a:lnTo>
                <a:lnTo>
                  <a:pt x="1707" y="338"/>
                </a:lnTo>
                <a:lnTo>
                  <a:pt x="1707" y="336"/>
                </a:lnTo>
                <a:lnTo>
                  <a:pt x="1707" y="320"/>
                </a:lnTo>
                <a:lnTo>
                  <a:pt x="1707" y="320"/>
                </a:lnTo>
                <a:lnTo>
                  <a:pt x="1708" y="340"/>
                </a:lnTo>
                <a:lnTo>
                  <a:pt x="1708" y="315"/>
                </a:lnTo>
                <a:lnTo>
                  <a:pt x="1708" y="303"/>
                </a:lnTo>
                <a:lnTo>
                  <a:pt x="1708" y="324"/>
                </a:lnTo>
                <a:lnTo>
                  <a:pt x="1709" y="329"/>
                </a:lnTo>
                <a:lnTo>
                  <a:pt x="1709" y="316"/>
                </a:lnTo>
                <a:lnTo>
                  <a:pt x="1710" y="299"/>
                </a:lnTo>
                <a:lnTo>
                  <a:pt x="1710" y="298"/>
                </a:lnTo>
                <a:lnTo>
                  <a:pt x="1710" y="315"/>
                </a:lnTo>
                <a:lnTo>
                  <a:pt x="1710" y="310"/>
                </a:lnTo>
                <a:lnTo>
                  <a:pt x="1711" y="297"/>
                </a:lnTo>
                <a:lnTo>
                  <a:pt x="1711" y="259"/>
                </a:lnTo>
                <a:lnTo>
                  <a:pt x="1711" y="263"/>
                </a:lnTo>
                <a:lnTo>
                  <a:pt x="1712" y="247"/>
                </a:lnTo>
                <a:lnTo>
                  <a:pt x="1712" y="237"/>
                </a:lnTo>
                <a:lnTo>
                  <a:pt x="1712" y="238"/>
                </a:lnTo>
                <a:lnTo>
                  <a:pt x="1713" y="234"/>
                </a:lnTo>
                <a:lnTo>
                  <a:pt x="1713" y="212"/>
                </a:lnTo>
                <a:lnTo>
                  <a:pt x="1713" y="203"/>
                </a:lnTo>
                <a:lnTo>
                  <a:pt x="1714" y="243"/>
                </a:lnTo>
                <a:lnTo>
                  <a:pt x="1714" y="201"/>
                </a:lnTo>
                <a:lnTo>
                  <a:pt x="1714" y="198"/>
                </a:lnTo>
                <a:lnTo>
                  <a:pt x="1714" y="197"/>
                </a:lnTo>
                <a:lnTo>
                  <a:pt x="1715" y="212"/>
                </a:lnTo>
                <a:lnTo>
                  <a:pt x="1715" y="199"/>
                </a:lnTo>
                <a:lnTo>
                  <a:pt x="1715" y="200"/>
                </a:lnTo>
                <a:lnTo>
                  <a:pt x="1716" y="220"/>
                </a:lnTo>
                <a:lnTo>
                  <a:pt x="1716" y="227"/>
                </a:lnTo>
                <a:lnTo>
                  <a:pt x="1716" y="231"/>
                </a:lnTo>
                <a:lnTo>
                  <a:pt x="1717" y="219"/>
                </a:lnTo>
                <a:lnTo>
                  <a:pt x="1717" y="225"/>
                </a:lnTo>
                <a:lnTo>
                  <a:pt x="1717" y="256"/>
                </a:lnTo>
                <a:lnTo>
                  <a:pt x="1718" y="227"/>
                </a:lnTo>
                <a:lnTo>
                  <a:pt x="1718" y="204"/>
                </a:lnTo>
                <a:lnTo>
                  <a:pt x="1718" y="135"/>
                </a:lnTo>
                <a:lnTo>
                  <a:pt x="1718" y="113"/>
                </a:lnTo>
                <a:lnTo>
                  <a:pt x="1719" y="116"/>
                </a:lnTo>
                <a:lnTo>
                  <a:pt x="1719" y="120"/>
                </a:lnTo>
                <a:lnTo>
                  <a:pt x="1719" y="142"/>
                </a:lnTo>
                <a:lnTo>
                  <a:pt x="1720" y="147"/>
                </a:lnTo>
                <a:lnTo>
                  <a:pt x="1720" y="145"/>
                </a:lnTo>
                <a:lnTo>
                  <a:pt x="1720" y="188"/>
                </a:lnTo>
                <a:lnTo>
                  <a:pt x="1721" y="159"/>
                </a:lnTo>
                <a:lnTo>
                  <a:pt x="1721" y="175"/>
                </a:lnTo>
                <a:lnTo>
                  <a:pt x="1721" y="217"/>
                </a:lnTo>
                <a:lnTo>
                  <a:pt x="1722" y="215"/>
                </a:lnTo>
                <a:lnTo>
                  <a:pt x="1722" y="176"/>
                </a:lnTo>
                <a:lnTo>
                  <a:pt x="1722" y="194"/>
                </a:lnTo>
                <a:lnTo>
                  <a:pt x="1722" y="233"/>
                </a:lnTo>
                <a:lnTo>
                  <a:pt x="1723" y="233"/>
                </a:lnTo>
                <a:lnTo>
                  <a:pt x="1723" y="241"/>
                </a:lnTo>
                <a:lnTo>
                  <a:pt x="1724" y="231"/>
                </a:lnTo>
                <a:lnTo>
                  <a:pt x="1724" y="200"/>
                </a:lnTo>
                <a:lnTo>
                  <a:pt x="1724" y="189"/>
                </a:lnTo>
                <a:lnTo>
                  <a:pt x="1724" y="179"/>
                </a:lnTo>
                <a:lnTo>
                  <a:pt x="1725" y="167"/>
                </a:lnTo>
                <a:lnTo>
                  <a:pt x="1725" y="186"/>
                </a:lnTo>
                <a:lnTo>
                  <a:pt x="1725" y="223"/>
                </a:lnTo>
                <a:lnTo>
                  <a:pt x="1725" y="181"/>
                </a:lnTo>
                <a:lnTo>
                  <a:pt x="1726" y="166"/>
                </a:lnTo>
                <a:lnTo>
                  <a:pt x="1726" y="150"/>
                </a:lnTo>
                <a:lnTo>
                  <a:pt x="1726" y="129"/>
                </a:lnTo>
                <a:lnTo>
                  <a:pt x="1727" y="133"/>
                </a:lnTo>
                <a:lnTo>
                  <a:pt x="1727" y="144"/>
                </a:lnTo>
                <a:lnTo>
                  <a:pt x="1727" y="140"/>
                </a:lnTo>
                <a:lnTo>
                  <a:pt x="1728" y="132"/>
                </a:lnTo>
                <a:lnTo>
                  <a:pt x="1728" y="134"/>
                </a:lnTo>
                <a:lnTo>
                  <a:pt x="1728" y="143"/>
                </a:lnTo>
                <a:lnTo>
                  <a:pt x="1729" y="164"/>
                </a:lnTo>
                <a:lnTo>
                  <a:pt x="1729" y="230"/>
                </a:lnTo>
                <a:lnTo>
                  <a:pt x="1729" y="278"/>
                </a:lnTo>
                <a:lnTo>
                  <a:pt x="1729" y="254"/>
                </a:lnTo>
                <a:lnTo>
                  <a:pt x="1730" y="279"/>
                </a:lnTo>
                <a:lnTo>
                  <a:pt x="1730" y="283"/>
                </a:lnTo>
                <a:lnTo>
                  <a:pt x="1731" y="292"/>
                </a:lnTo>
                <a:lnTo>
                  <a:pt x="1731" y="320"/>
                </a:lnTo>
                <a:lnTo>
                  <a:pt x="1731" y="306"/>
                </a:lnTo>
                <a:lnTo>
                  <a:pt x="1731" y="305"/>
                </a:lnTo>
                <a:lnTo>
                  <a:pt x="1732" y="309"/>
                </a:lnTo>
                <a:lnTo>
                  <a:pt x="1732" y="312"/>
                </a:lnTo>
                <a:lnTo>
                  <a:pt x="1732" y="316"/>
                </a:lnTo>
                <a:lnTo>
                  <a:pt x="1733" y="324"/>
                </a:lnTo>
                <a:lnTo>
                  <a:pt x="1733" y="339"/>
                </a:lnTo>
                <a:lnTo>
                  <a:pt x="1733" y="330"/>
                </a:lnTo>
                <a:lnTo>
                  <a:pt x="1733" y="335"/>
                </a:lnTo>
                <a:lnTo>
                  <a:pt x="1734" y="358"/>
                </a:lnTo>
                <a:lnTo>
                  <a:pt x="1734" y="324"/>
                </a:lnTo>
                <a:lnTo>
                  <a:pt x="1735" y="339"/>
                </a:lnTo>
                <a:lnTo>
                  <a:pt x="1735" y="287"/>
                </a:lnTo>
                <a:lnTo>
                  <a:pt x="1735" y="241"/>
                </a:lnTo>
                <a:lnTo>
                  <a:pt x="1735" y="244"/>
                </a:lnTo>
                <a:lnTo>
                  <a:pt x="1736" y="258"/>
                </a:lnTo>
                <a:lnTo>
                  <a:pt x="1736" y="263"/>
                </a:lnTo>
                <a:lnTo>
                  <a:pt x="1736" y="269"/>
                </a:lnTo>
                <a:lnTo>
                  <a:pt x="1737" y="297"/>
                </a:lnTo>
                <a:lnTo>
                  <a:pt x="1737" y="372"/>
                </a:lnTo>
                <a:lnTo>
                  <a:pt x="1737" y="421"/>
                </a:lnTo>
                <a:lnTo>
                  <a:pt x="1737" y="407"/>
                </a:lnTo>
                <a:lnTo>
                  <a:pt x="1738" y="372"/>
                </a:lnTo>
                <a:lnTo>
                  <a:pt x="1738" y="357"/>
                </a:lnTo>
                <a:lnTo>
                  <a:pt x="1739" y="364"/>
                </a:lnTo>
                <a:lnTo>
                  <a:pt x="1739" y="349"/>
                </a:lnTo>
                <a:lnTo>
                  <a:pt x="1739" y="355"/>
                </a:lnTo>
                <a:lnTo>
                  <a:pt x="1739" y="364"/>
                </a:lnTo>
                <a:lnTo>
                  <a:pt x="1740" y="361"/>
                </a:lnTo>
                <a:lnTo>
                  <a:pt x="1740" y="376"/>
                </a:lnTo>
                <a:lnTo>
                  <a:pt x="1740" y="391"/>
                </a:lnTo>
                <a:lnTo>
                  <a:pt x="1740" y="387"/>
                </a:lnTo>
                <a:lnTo>
                  <a:pt x="1741" y="407"/>
                </a:lnTo>
                <a:lnTo>
                  <a:pt x="1741" y="397"/>
                </a:lnTo>
                <a:lnTo>
                  <a:pt x="1742" y="404"/>
                </a:lnTo>
                <a:lnTo>
                  <a:pt x="1742" y="399"/>
                </a:lnTo>
                <a:lnTo>
                  <a:pt x="1742" y="405"/>
                </a:lnTo>
                <a:lnTo>
                  <a:pt x="1742" y="371"/>
                </a:lnTo>
                <a:lnTo>
                  <a:pt x="1743" y="378"/>
                </a:lnTo>
                <a:lnTo>
                  <a:pt x="1743" y="378"/>
                </a:lnTo>
                <a:lnTo>
                  <a:pt x="1743" y="359"/>
                </a:lnTo>
                <a:lnTo>
                  <a:pt x="1744" y="327"/>
                </a:lnTo>
                <a:lnTo>
                  <a:pt x="1744" y="315"/>
                </a:lnTo>
                <a:lnTo>
                  <a:pt x="1744" y="325"/>
                </a:lnTo>
                <a:lnTo>
                  <a:pt x="1744" y="314"/>
                </a:lnTo>
                <a:lnTo>
                  <a:pt x="1745" y="344"/>
                </a:lnTo>
                <a:lnTo>
                  <a:pt x="1745" y="338"/>
                </a:lnTo>
                <a:lnTo>
                  <a:pt x="1746" y="320"/>
                </a:lnTo>
                <a:lnTo>
                  <a:pt x="1746" y="275"/>
                </a:lnTo>
                <a:lnTo>
                  <a:pt x="1746" y="303"/>
                </a:lnTo>
                <a:lnTo>
                  <a:pt x="1746" y="301"/>
                </a:lnTo>
                <a:lnTo>
                  <a:pt x="1747" y="318"/>
                </a:lnTo>
                <a:lnTo>
                  <a:pt x="1747" y="325"/>
                </a:lnTo>
                <a:lnTo>
                  <a:pt x="1747" y="302"/>
                </a:lnTo>
                <a:lnTo>
                  <a:pt x="1748" y="333"/>
                </a:lnTo>
                <a:lnTo>
                  <a:pt x="1748" y="316"/>
                </a:lnTo>
                <a:lnTo>
                  <a:pt x="1748" y="293"/>
                </a:lnTo>
                <a:lnTo>
                  <a:pt x="1748" y="311"/>
                </a:lnTo>
                <a:lnTo>
                  <a:pt x="1749" y="293"/>
                </a:lnTo>
                <a:lnTo>
                  <a:pt x="1749" y="275"/>
                </a:lnTo>
                <a:lnTo>
                  <a:pt x="1750" y="265"/>
                </a:lnTo>
                <a:lnTo>
                  <a:pt x="1750" y="231"/>
                </a:lnTo>
                <a:lnTo>
                  <a:pt x="1750" y="185"/>
                </a:lnTo>
                <a:lnTo>
                  <a:pt x="1750" y="208"/>
                </a:lnTo>
                <a:lnTo>
                  <a:pt x="1751" y="203"/>
                </a:lnTo>
                <a:lnTo>
                  <a:pt x="1751" y="220"/>
                </a:lnTo>
                <a:lnTo>
                  <a:pt x="1751" y="223"/>
                </a:lnTo>
                <a:lnTo>
                  <a:pt x="1751" y="230"/>
                </a:lnTo>
                <a:lnTo>
                  <a:pt x="1752" y="214"/>
                </a:lnTo>
                <a:lnTo>
                  <a:pt x="1752" y="209"/>
                </a:lnTo>
                <a:lnTo>
                  <a:pt x="1753" y="199"/>
                </a:lnTo>
                <a:lnTo>
                  <a:pt x="1753" y="197"/>
                </a:lnTo>
                <a:lnTo>
                  <a:pt x="1753" y="229"/>
                </a:lnTo>
                <a:lnTo>
                  <a:pt x="1753" y="239"/>
                </a:lnTo>
                <a:lnTo>
                  <a:pt x="1754" y="229"/>
                </a:lnTo>
                <a:lnTo>
                  <a:pt x="1754" y="241"/>
                </a:lnTo>
                <a:lnTo>
                  <a:pt x="1754" y="266"/>
                </a:lnTo>
                <a:lnTo>
                  <a:pt x="1755" y="295"/>
                </a:lnTo>
                <a:lnTo>
                  <a:pt x="1755" y="296"/>
                </a:lnTo>
                <a:lnTo>
                  <a:pt x="1755" y="314"/>
                </a:lnTo>
                <a:lnTo>
                  <a:pt x="1755" y="318"/>
                </a:lnTo>
                <a:lnTo>
                  <a:pt x="1756" y="332"/>
                </a:lnTo>
                <a:lnTo>
                  <a:pt x="1756" y="314"/>
                </a:lnTo>
                <a:lnTo>
                  <a:pt x="1757" y="312"/>
                </a:lnTo>
                <a:lnTo>
                  <a:pt x="1757" y="316"/>
                </a:lnTo>
                <a:lnTo>
                  <a:pt x="1757" y="319"/>
                </a:lnTo>
                <a:lnTo>
                  <a:pt x="1757" y="301"/>
                </a:lnTo>
                <a:lnTo>
                  <a:pt x="1758" y="307"/>
                </a:lnTo>
                <a:lnTo>
                  <a:pt x="1758" y="318"/>
                </a:lnTo>
                <a:lnTo>
                  <a:pt x="1758" y="328"/>
                </a:lnTo>
                <a:lnTo>
                  <a:pt x="1759" y="328"/>
                </a:lnTo>
                <a:lnTo>
                  <a:pt x="1759" y="315"/>
                </a:lnTo>
                <a:lnTo>
                  <a:pt x="1759" y="288"/>
                </a:lnTo>
                <a:lnTo>
                  <a:pt x="1759" y="293"/>
                </a:lnTo>
                <a:lnTo>
                  <a:pt x="1760" y="262"/>
                </a:lnTo>
                <a:lnTo>
                  <a:pt x="1760" y="254"/>
                </a:lnTo>
                <a:lnTo>
                  <a:pt x="1761" y="208"/>
                </a:lnTo>
                <a:lnTo>
                  <a:pt x="1761" y="206"/>
                </a:lnTo>
                <a:lnTo>
                  <a:pt x="1761" y="206"/>
                </a:lnTo>
                <a:lnTo>
                  <a:pt x="1761" y="199"/>
                </a:lnTo>
                <a:lnTo>
                  <a:pt x="1762" y="204"/>
                </a:lnTo>
                <a:lnTo>
                  <a:pt x="1762" y="218"/>
                </a:lnTo>
                <a:lnTo>
                  <a:pt x="1762" y="222"/>
                </a:lnTo>
                <a:lnTo>
                  <a:pt x="1763" y="226"/>
                </a:lnTo>
                <a:lnTo>
                  <a:pt x="1763" y="223"/>
                </a:lnTo>
                <a:lnTo>
                  <a:pt x="1763" y="200"/>
                </a:lnTo>
                <a:lnTo>
                  <a:pt x="1764" y="204"/>
                </a:lnTo>
                <a:lnTo>
                  <a:pt x="1764" y="194"/>
                </a:lnTo>
                <a:lnTo>
                  <a:pt x="1764" y="179"/>
                </a:lnTo>
                <a:lnTo>
                  <a:pt x="1765" y="175"/>
                </a:lnTo>
                <a:lnTo>
                  <a:pt x="1765" y="198"/>
                </a:lnTo>
                <a:lnTo>
                  <a:pt x="1765" y="207"/>
                </a:lnTo>
                <a:lnTo>
                  <a:pt x="1765" y="198"/>
                </a:lnTo>
                <a:lnTo>
                  <a:pt x="1766" y="199"/>
                </a:lnTo>
                <a:lnTo>
                  <a:pt x="1766" y="183"/>
                </a:lnTo>
                <a:lnTo>
                  <a:pt x="1766" y="168"/>
                </a:lnTo>
                <a:lnTo>
                  <a:pt x="1766" y="174"/>
                </a:lnTo>
                <a:lnTo>
                  <a:pt x="1767" y="193"/>
                </a:lnTo>
                <a:lnTo>
                  <a:pt x="1767" y="178"/>
                </a:lnTo>
                <a:lnTo>
                  <a:pt x="1768" y="182"/>
                </a:lnTo>
                <a:lnTo>
                  <a:pt x="1768" y="191"/>
                </a:lnTo>
                <a:lnTo>
                  <a:pt x="1768" y="170"/>
                </a:lnTo>
                <a:lnTo>
                  <a:pt x="1768" y="172"/>
                </a:lnTo>
                <a:lnTo>
                  <a:pt x="1769" y="237"/>
                </a:lnTo>
                <a:lnTo>
                  <a:pt x="1769" y="275"/>
                </a:lnTo>
                <a:lnTo>
                  <a:pt x="1769" y="318"/>
                </a:lnTo>
                <a:lnTo>
                  <a:pt x="1770" y="336"/>
                </a:lnTo>
                <a:lnTo>
                  <a:pt x="1770" y="338"/>
                </a:lnTo>
                <a:lnTo>
                  <a:pt x="1770" y="314"/>
                </a:lnTo>
                <a:lnTo>
                  <a:pt x="1770" y="330"/>
                </a:lnTo>
                <a:lnTo>
                  <a:pt x="1771" y="331"/>
                </a:lnTo>
                <a:lnTo>
                  <a:pt x="1771" y="343"/>
                </a:lnTo>
                <a:lnTo>
                  <a:pt x="1772" y="337"/>
                </a:lnTo>
                <a:lnTo>
                  <a:pt x="1772" y="348"/>
                </a:lnTo>
                <a:lnTo>
                  <a:pt x="1772" y="351"/>
                </a:lnTo>
                <a:lnTo>
                  <a:pt x="1772" y="346"/>
                </a:lnTo>
                <a:lnTo>
                  <a:pt x="1773" y="356"/>
                </a:lnTo>
                <a:lnTo>
                  <a:pt x="1773" y="350"/>
                </a:lnTo>
                <a:lnTo>
                  <a:pt x="1773" y="350"/>
                </a:lnTo>
                <a:lnTo>
                  <a:pt x="1774" y="363"/>
                </a:lnTo>
                <a:lnTo>
                  <a:pt x="1774" y="373"/>
                </a:lnTo>
                <a:lnTo>
                  <a:pt x="1774" y="344"/>
                </a:lnTo>
                <a:lnTo>
                  <a:pt x="1775" y="319"/>
                </a:lnTo>
                <a:lnTo>
                  <a:pt x="1775" y="309"/>
                </a:lnTo>
                <a:lnTo>
                  <a:pt x="1775" y="320"/>
                </a:lnTo>
                <a:lnTo>
                  <a:pt x="1776" y="322"/>
                </a:lnTo>
                <a:lnTo>
                  <a:pt x="1776" y="310"/>
                </a:lnTo>
                <a:lnTo>
                  <a:pt x="1776" y="290"/>
                </a:lnTo>
                <a:lnTo>
                  <a:pt x="1776" y="229"/>
                </a:lnTo>
                <a:lnTo>
                  <a:pt x="1777" y="262"/>
                </a:lnTo>
                <a:lnTo>
                  <a:pt x="1777" y="257"/>
                </a:lnTo>
                <a:lnTo>
                  <a:pt x="1777" y="200"/>
                </a:lnTo>
                <a:lnTo>
                  <a:pt x="1778" y="199"/>
                </a:lnTo>
                <a:lnTo>
                  <a:pt x="1778" y="211"/>
                </a:lnTo>
                <a:lnTo>
                  <a:pt x="1778" y="230"/>
                </a:lnTo>
                <a:lnTo>
                  <a:pt x="1779" y="230"/>
                </a:lnTo>
                <a:lnTo>
                  <a:pt x="1779" y="225"/>
                </a:lnTo>
                <a:lnTo>
                  <a:pt x="1779" y="224"/>
                </a:lnTo>
                <a:lnTo>
                  <a:pt x="1780" y="244"/>
                </a:lnTo>
                <a:lnTo>
                  <a:pt x="1780" y="251"/>
                </a:lnTo>
                <a:lnTo>
                  <a:pt x="1780" y="252"/>
                </a:lnTo>
                <a:lnTo>
                  <a:pt x="1780" y="261"/>
                </a:lnTo>
                <a:lnTo>
                  <a:pt x="1781" y="275"/>
                </a:lnTo>
                <a:lnTo>
                  <a:pt x="1781" y="257"/>
                </a:lnTo>
                <a:lnTo>
                  <a:pt x="1781" y="205"/>
                </a:lnTo>
                <a:lnTo>
                  <a:pt x="1781" y="186"/>
                </a:lnTo>
                <a:lnTo>
                  <a:pt x="1782" y="180"/>
                </a:lnTo>
                <a:lnTo>
                  <a:pt x="1782" y="173"/>
                </a:lnTo>
                <a:lnTo>
                  <a:pt x="1783" y="180"/>
                </a:lnTo>
                <a:lnTo>
                  <a:pt x="1783" y="166"/>
                </a:lnTo>
                <a:lnTo>
                  <a:pt x="1783" y="176"/>
                </a:lnTo>
                <a:lnTo>
                  <a:pt x="1783" y="179"/>
                </a:lnTo>
                <a:lnTo>
                  <a:pt x="1784" y="186"/>
                </a:lnTo>
                <a:lnTo>
                  <a:pt x="1784" y="184"/>
                </a:lnTo>
                <a:lnTo>
                  <a:pt x="1784" y="198"/>
                </a:lnTo>
                <a:lnTo>
                  <a:pt x="1785" y="222"/>
                </a:lnTo>
                <a:lnTo>
                  <a:pt x="1785" y="224"/>
                </a:lnTo>
                <a:lnTo>
                  <a:pt x="1785" y="225"/>
                </a:lnTo>
                <a:lnTo>
                  <a:pt x="1786" y="289"/>
                </a:lnTo>
                <a:lnTo>
                  <a:pt x="1786" y="320"/>
                </a:lnTo>
                <a:lnTo>
                  <a:pt x="1786" y="309"/>
                </a:lnTo>
                <a:lnTo>
                  <a:pt x="1787" y="323"/>
                </a:lnTo>
                <a:lnTo>
                  <a:pt x="1787" y="337"/>
                </a:lnTo>
                <a:lnTo>
                  <a:pt x="1787" y="331"/>
                </a:lnTo>
                <a:lnTo>
                  <a:pt x="1787" y="319"/>
                </a:lnTo>
                <a:lnTo>
                  <a:pt x="1788" y="324"/>
                </a:lnTo>
                <a:lnTo>
                  <a:pt x="1788" y="328"/>
                </a:lnTo>
                <a:lnTo>
                  <a:pt x="1788" y="332"/>
                </a:lnTo>
                <a:lnTo>
                  <a:pt x="1789" y="346"/>
                </a:lnTo>
                <a:lnTo>
                  <a:pt x="1789" y="324"/>
                </a:lnTo>
                <a:lnTo>
                  <a:pt x="1789" y="324"/>
                </a:lnTo>
                <a:lnTo>
                  <a:pt x="1790" y="315"/>
                </a:lnTo>
                <a:lnTo>
                  <a:pt x="1790" y="318"/>
                </a:lnTo>
                <a:lnTo>
                  <a:pt x="1790" y="319"/>
                </a:lnTo>
                <a:lnTo>
                  <a:pt x="1791" y="317"/>
                </a:lnTo>
                <a:lnTo>
                  <a:pt x="1791" y="308"/>
                </a:lnTo>
                <a:lnTo>
                  <a:pt x="1791" y="295"/>
                </a:lnTo>
                <a:lnTo>
                  <a:pt x="1791" y="273"/>
                </a:lnTo>
                <a:lnTo>
                  <a:pt x="1792" y="294"/>
                </a:lnTo>
                <a:lnTo>
                  <a:pt x="1792" y="275"/>
                </a:lnTo>
                <a:lnTo>
                  <a:pt x="1792" y="255"/>
                </a:lnTo>
                <a:lnTo>
                  <a:pt x="1792" y="207"/>
                </a:lnTo>
                <a:lnTo>
                  <a:pt x="1793" y="168"/>
                </a:lnTo>
                <a:lnTo>
                  <a:pt x="1793" y="186"/>
                </a:lnTo>
                <a:lnTo>
                  <a:pt x="1794" y="239"/>
                </a:lnTo>
                <a:lnTo>
                  <a:pt x="1794" y="261"/>
                </a:lnTo>
                <a:lnTo>
                  <a:pt x="1794" y="318"/>
                </a:lnTo>
                <a:lnTo>
                  <a:pt x="1794" y="317"/>
                </a:lnTo>
                <a:lnTo>
                  <a:pt x="1795" y="301"/>
                </a:lnTo>
                <a:lnTo>
                  <a:pt x="1795" y="304"/>
                </a:lnTo>
                <a:lnTo>
                  <a:pt x="1795" y="291"/>
                </a:lnTo>
                <a:lnTo>
                  <a:pt x="1796" y="299"/>
                </a:lnTo>
                <a:lnTo>
                  <a:pt x="1796" y="339"/>
                </a:lnTo>
                <a:lnTo>
                  <a:pt x="1796" y="343"/>
                </a:lnTo>
                <a:lnTo>
                  <a:pt x="1797" y="354"/>
                </a:lnTo>
                <a:lnTo>
                  <a:pt x="1797" y="333"/>
                </a:lnTo>
                <a:lnTo>
                  <a:pt x="1797" y="323"/>
                </a:lnTo>
                <a:lnTo>
                  <a:pt x="1798" y="289"/>
                </a:lnTo>
                <a:lnTo>
                  <a:pt x="1798" y="291"/>
                </a:lnTo>
                <a:lnTo>
                  <a:pt x="1798" y="260"/>
                </a:lnTo>
                <a:lnTo>
                  <a:pt x="1798" y="256"/>
                </a:lnTo>
                <a:lnTo>
                  <a:pt x="1799" y="234"/>
                </a:lnTo>
                <a:lnTo>
                  <a:pt x="1799" y="210"/>
                </a:lnTo>
                <a:lnTo>
                  <a:pt x="1799" y="220"/>
                </a:lnTo>
                <a:lnTo>
                  <a:pt x="1800" y="199"/>
                </a:lnTo>
                <a:lnTo>
                  <a:pt x="1800" y="307"/>
                </a:lnTo>
                <a:lnTo>
                  <a:pt x="1800" y="427"/>
                </a:lnTo>
                <a:lnTo>
                  <a:pt x="1801" y="442"/>
                </a:lnTo>
                <a:lnTo>
                  <a:pt x="1801" y="341"/>
                </a:lnTo>
                <a:lnTo>
                  <a:pt x="1801" y="340"/>
                </a:lnTo>
                <a:lnTo>
                  <a:pt x="1802" y="342"/>
                </a:lnTo>
                <a:lnTo>
                  <a:pt x="1802" y="332"/>
                </a:lnTo>
                <a:lnTo>
                  <a:pt x="1802" y="342"/>
                </a:lnTo>
                <a:lnTo>
                  <a:pt x="1802" y="352"/>
                </a:lnTo>
                <a:lnTo>
                  <a:pt x="1803" y="355"/>
                </a:lnTo>
                <a:lnTo>
                  <a:pt x="1803" y="336"/>
                </a:lnTo>
                <a:lnTo>
                  <a:pt x="1804" y="351"/>
                </a:lnTo>
                <a:lnTo>
                  <a:pt x="1804" y="332"/>
                </a:lnTo>
                <a:lnTo>
                  <a:pt x="1804" y="318"/>
                </a:lnTo>
                <a:lnTo>
                  <a:pt x="1804" y="318"/>
                </a:lnTo>
                <a:lnTo>
                  <a:pt x="1805" y="318"/>
                </a:lnTo>
                <a:lnTo>
                  <a:pt x="1805" y="321"/>
                </a:lnTo>
                <a:lnTo>
                  <a:pt x="1805" y="320"/>
                </a:lnTo>
                <a:lnTo>
                  <a:pt x="1806" y="330"/>
                </a:lnTo>
                <a:lnTo>
                  <a:pt x="1806" y="331"/>
                </a:lnTo>
                <a:lnTo>
                  <a:pt x="1806" y="335"/>
                </a:lnTo>
                <a:lnTo>
                  <a:pt x="1806" y="331"/>
                </a:lnTo>
                <a:lnTo>
                  <a:pt x="1807" y="317"/>
                </a:lnTo>
                <a:lnTo>
                  <a:pt x="1807" y="292"/>
                </a:lnTo>
                <a:lnTo>
                  <a:pt x="1808" y="296"/>
                </a:lnTo>
                <a:lnTo>
                  <a:pt x="1808" y="263"/>
                </a:lnTo>
                <a:lnTo>
                  <a:pt x="1808" y="284"/>
                </a:lnTo>
                <a:lnTo>
                  <a:pt x="1808" y="299"/>
                </a:lnTo>
                <a:lnTo>
                  <a:pt x="1809" y="261"/>
                </a:lnTo>
                <a:lnTo>
                  <a:pt x="1809" y="218"/>
                </a:lnTo>
                <a:lnTo>
                  <a:pt x="1809" y="198"/>
                </a:lnTo>
                <a:lnTo>
                  <a:pt x="1809" y="208"/>
                </a:lnTo>
                <a:lnTo>
                  <a:pt x="1810" y="223"/>
                </a:lnTo>
                <a:lnTo>
                  <a:pt x="1810" y="236"/>
                </a:lnTo>
                <a:lnTo>
                  <a:pt x="1810" y="200"/>
                </a:lnTo>
                <a:lnTo>
                  <a:pt x="1811" y="176"/>
                </a:lnTo>
                <a:lnTo>
                  <a:pt x="1811" y="148"/>
                </a:lnTo>
                <a:lnTo>
                  <a:pt x="1811" y="167"/>
                </a:lnTo>
                <a:lnTo>
                  <a:pt x="1812" y="157"/>
                </a:lnTo>
                <a:lnTo>
                  <a:pt x="1812" y="193"/>
                </a:lnTo>
                <a:lnTo>
                  <a:pt x="1812" y="190"/>
                </a:lnTo>
                <a:lnTo>
                  <a:pt x="1813" y="178"/>
                </a:lnTo>
                <a:lnTo>
                  <a:pt x="1813" y="178"/>
                </a:lnTo>
                <a:lnTo>
                  <a:pt x="1813" y="168"/>
                </a:lnTo>
                <a:lnTo>
                  <a:pt x="1813" y="179"/>
                </a:lnTo>
                <a:lnTo>
                  <a:pt x="1814" y="172"/>
                </a:lnTo>
                <a:lnTo>
                  <a:pt x="1814" y="193"/>
                </a:lnTo>
                <a:lnTo>
                  <a:pt x="1815" y="180"/>
                </a:lnTo>
                <a:lnTo>
                  <a:pt x="1815" y="179"/>
                </a:lnTo>
                <a:lnTo>
                  <a:pt x="1815" y="173"/>
                </a:lnTo>
                <a:lnTo>
                  <a:pt x="1815" y="167"/>
                </a:lnTo>
                <a:lnTo>
                  <a:pt x="1816" y="187"/>
                </a:lnTo>
                <a:lnTo>
                  <a:pt x="1816" y="220"/>
                </a:lnTo>
                <a:lnTo>
                  <a:pt x="1816" y="205"/>
                </a:lnTo>
                <a:lnTo>
                  <a:pt x="1817" y="198"/>
                </a:lnTo>
                <a:lnTo>
                  <a:pt x="1817" y="226"/>
                </a:lnTo>
                <a:lnTo>
                  <a:pt x="1817" y="229"/>
                </a:lnTo>
                <a:lnTo>
                  <a:pt x="1817" y="226"/>
                </a:lnTo>
                <a:lnTo>
                  <a:pt x="1818" y="240"/>
                </a:lnTo>
                <a:lnTo>
                  <a:pt x="1818" y="226"/>
                </a:lnTo>
                <a:lnTo>
                  <a:pt x="1819" y="189"/>
                </a:lnTo>
                <a:lnTo>
                  <a:pt x="1819" y="179"/>
                </a:lnTo>
                <a:lnTo>
                  <a:pt x="1819" y="158"/>
                </a:lnTo>
                <a:lnTo>
                  <a:pt x="1819" y="173"/>
                </a:lnTo>
                <a:lnTo>
                  <a:pt x="1820" y="163"/>
                </a:lnTo>
                <a:lnTo>
                  <a:pt x="1820" y="182"/>
                </a:lnTo>
                <a:lnTo>
                  <a:pt x="1820" y="182"/>
                </a:lnTo>
                <a:lnTo>
                  <a:pt x="1821" y="186"/>
                </a:lnTo>
                <a:lnTo>
                  <a:pt x="1821" y="193"/>
                </a:lnTo>
                <a:lnTo>
                  <a:pt x="1821" y="179"/>
                </a:lnTo>
                <a:lnTo>
                  <a:pt x="1821" y="172"/>
                </a:lnTo>
                <a:lnTo>
                  <a:pt x="1822" y="169"/>
                </a:lnTo>
                <a:lnTo>
                  <a:pt x="1822" y="154"/>
                </a:lnTo>
                <a:lnTo>
                  <a:pt x="1823" y="183"/>
                </a:lnTo>
                <a:lnTo>
                  <a:pt x="1823" y="187"/>
                </a:lnTo>
                <a:lnTo>
                  <a:pt x="1823" y="184"/>
                </a:lnTo>
                <a:lnTo>
                  <a:pt x="1823" y="170"/>
                </a:lnTo>
                <a:lnTo>
                  <a:pt x="1824" y="170"/>
                </a:lnTo>
                <a:lnTo>
                  <a:pt x="1824" y="162"/>
                </a:lnTo>
                <a:lnTo>
                  <a:pt x="1824" y="230"/>
                </a:lnTo>
                <a:lnTo>
                  <a:pt x="1824" y="223"/>
                </a:lnTo>
                <a:lnTo>
                  <a:pt x="1825" y="196"/>
                </a:lnTo>
                <a:lnTo>
                  <a:pt x="1825" y="203"/>
                </a:lnTo>
                <a:lnTo>
                  <a:pt x="1826" y="228"/>
                </a:lnTo>
                <a:lnTo>
                  <a:pt x="1826" y="238"/>
                </a:lnTo>
                <a:lnTo>
                  <a:pt x="1826" y="219"/>
                </a:lnTo>
                <a:lnTo>
                  <a:pt x="1826" y="206"/>
                </a:lnTo>
                <a:lnTo>
                  <a:pt x="1827" y="180"/>
                </a:lnTo>
                <a:lnTo>
                  <a:pt x="1827" y="159"/>
                </a:lnTo>
                <a:lnTo>
                  <a:pt x="1827" y="141"/>
                </a:lnTo>
                <a:lnTo>
                  <a:pt x="1828" y="139"/>
                </a:lnTo>
                <a:lnTo>
                  <a:pt x="1828" y="146"/>
                </a:lnTo>
                <a:lnTo>
                  <a:pt x="1828" y="157"/>
                </a:lnTo>
                <a:lnTo>
                  <a:pt x="1828" y="173"/>
                </a:lnTo>
                <a:lnTo>
                  <a:pt x="1829" y="219"/>
                </a:lnTo>
                <a:lnTo>
                  <a:pt x="1829" y="178"/>
                </a:lnTo>
                <a:lnTo>
                  <a:pt x="1830" y="156"/>
                </a:lnTo>
                <a:lnTo>
                  <a:pt x="1830" y="130"/>
                </a:lnTo>
                <a:lnTo>
                  <a:pt x="1830" y="134"/>
                </a:lnTo>
                <a:lnTo>
                  <a:pt x="1830" y="127"/>
                </a:lnTo>
                <a:lnTo>
                  <a:pt x="1831" y="130"/>
                </a:lnTo>
                <a:lnTo>
                  <a:pt x="1831" y="132"/>
                </a:lnTo>
                <a:lnTo>
                  <a:pt x="1831" y="147"/>
                </a:lnTo>
                <a:lnTo>
                  <a:pt x="1832" y="144"/>
                </a:lnTo>
                <a:lnTo>
                  <a:pt x="1832" y="144"/>
                </a:lnTo>
                <a:lnTo>
                  <a:pt x="1832" y="244"/>
                </a:lnTo>
                <a:lnTo>
                  <a:pt x="1832" y="294"/>
                </a:lnTo>
                <a:lnTo>
                  <a:pt x="1833" y="331"/>
                </a:lnTo>
                <a:lnTo>
                  <a:pt x="1833" y="325"/>
                </a:lnTo>
                <a:lnTo>
                  <a:pt x="1834" y="349"/>
                </a:lnTo>
                <a:lnTo>
                  <a:pt x="1834" y="323"/>
                </a:lnTo>
                <a:lnTo>
                  <a:pt x="1834" y="319"/>
                </a:lnTo>
                <a:lnTo>
                  <a:pt x="1834" y="330"/>
                </a:lnTo>
                <a:lnTo>
                  <a:pt x="1835" y="326"/>
                </a:lnTo>
                <a:lnTo>
                  <a:pt x="1835" y="322"/>
                </a:lnTo>
                <a:lnTo>
                  <a:pt x="1835" y="338"/>
                </a:lnTo>
                <a:lnTo>
                  <a:pt x="1835" y="333"/>
                </a:lnTo>
                <a:lnTo>
                  <a:pt x="1836" y="318"/>
                </a:lnTo>
                <a:lnTo>
                  <a:pt x="1836" y="318"/>
                </a:lnTo>
                <a:lnTo>
                  <a:pt x="1837" y="295"/>
                </a:lnTo>
                <a:lnTo>
                  <a:pt x="1837" y="297"/>
                </a:lnTo>
                <a:lnTo>
                  <a:pt x="1837" y="298"/>
                </a:lnTo>
                <a:lnTo>
                  <a:pt x="1837" y="297"/>
                </a:lnTo>
                <a:lnTo>
                  <a:pt x="1838" y="271"/>
                </a:lnTo>
                <a:lnTo>
                  <a:pt x="1838" y="278"/>
                </a:lnTo>
                <a:lnTo>
                  <a:pt x="1838" y="234"/>
                </a:lnTo>
                <a:lnTo>
                  <a:pt x="1839" y="246"/>
                </a:lnTo>
                <a:lnTo>
                  <a:pt x="1839" y="251"/>
                </a:lnTo>
                <a:lnTo>
                  <a:pt x="1839" y="240"/>
                </a:lnTo>
                <a:lnTo>
                  <a:pt x="1839" y="228"/>
                </a:lnTo>
                <a:lnTo>
                  <a:pt x="1840" y="212"/>
                </a:lnTo>
                <a:lnTo>
                  <a:pt x="1840" y="230"/>
                </a:lnTo>
                <a:lnTo>
                  <a:pt x="1841" y="232"/>
                </a:lnTo>
                <a:lnTo>
                  <a:pt x="1841" y="188"/>
                </a:lnTo>
                <a:lnTo>
                  <a:pt x="1841" y="206"/>
                </a:lnTo>
                <a:lnTo>
                  <a:pt x="1841" y="189"/>
                </a:lnTo>
                <a:lnTo>
                  <a:pt x="1842" y="204"/>
                </a:lnTo>
                <a:lnTo>
                  <a:pt x="1842" y="198"/>
                </a:lnTo>
                <a:lnTo>
                  <a:pt x="1842" y="202"/>
                </a:lnTo>
                <a:lnTo>
                  <a:pt x="1843" y="211"/>
                </a:lnTo>
                <a:lnTo>
                  <a:pt x="1843" y="220"/>
                </a:lnTo>
                <a:lnTo>
                  <a:pt x="1843" y="202"/>
                </a:lnTo>
                <a:lnTo>
                  <a:pt x="1843" y="196"/>
                </a:lnTo>
                <a:lnTo>
                  <a:pt x="1844" y="237"/>
                </a:lnTo>
                <a:lnTo>
                  <a:pt x="1844" y="231"/>
                </a:lnTo>
                <a:lnTo>
                  <a:pt x="1845" y="216"/>
                </a:lnTo>
                <a:lnTo>
                  <a:pt x="1845" y="155"/>
                </a:lnTo>
                <a:lnTo>
                  <a:pt x="1845" y="114"/>
                </a:lnTo>
                <a:lnTo>
                  <a:pt x="1845" y="116"/>
                </a:lnTo>
                <a:lnTo>
                  <a:pt x="1846" y="127"/>
                </a:lnTo>
                <a:lnTo>
                  <a:pt x="1846" y="137"/>
                </a:lnTo>
                <a:lnTo>
                  <a:pt x="1846" y="142"/>
                </a:lnTo>
                <a:lnTo>
                  <a:pt x="1847" y="144"/>
                </a:lnTo>
                <a:lnTo>
                  <a:pt x="1847" y="167"/>
                </a:lnTo>
                <a:lnTo>
                  <a:pt x="1847" y="161"/>
                </a:lnTo>
                <a:lnTo>
                  <a:pt x="1848" y="176"/>
                </a:lnTo>
                <a:lnTo>
                  <a:pt x="1848" y="230"/>
                </a:lnTo>
                <a:lnTo>
                  <a:pt x="1848" y="226"/>
                </a:lnTo>
                <a:lnTo>
                  <a:pt x="1849" y="186"/>
                </a:lnTo>
                <a:lnTo>
                  <a:pt x="1849" y="177"/>
                </a:lnTo>
                <a:lnTo>
                  <a:pt x="1849" y="233"/>
                </a:lnTo>
                <a:lnTo>
                  <a:pt x="1849" y="240"/>
                </a:lnTo>
                <a:lnTo>
                  <a:pt x="1850" y="242"/>
                </a:lnTo>
                <a:lnTo>
                  <a:pt x="1850" y="226"/>
                </a:lnTo>
                <a:lnTo>
                  <a:pt x="1850" y="206"/>
                </a:lnTo>
                <a:lnTo>
                  <a:pt x="1850" y="198"/>
                </a:lnTo>
                <a:lnTo>
                  <a:pt x="1851" y="166"/>
                </a:lnTo>
                <a:lnTo>
                  <a:pt x="1851" y="164"/>
                </a:lnTo>
                <a:lnTo>
                  <a:pt x="1852" y="176"/>
                </a:lnTo>
                <a:lnTo>
                  <a:pt x="1852" y="212"/>
                </a:lnTo>
                <a:lnTo>
                  <a:pt x="1852" y="185"/>
                </a:lnTo>
                <a:lnTo>
                  <a:pt x="1852" y="147"/>
                </a:lnTo>
                <a:lnTo>
                  <a:pt x="1853" y="144"/>
                </a:lnTo>
                <a:lnTo>
                  <a:pt x="1853" y="142"/>
                </a:lnTo>
                <a:lnTo>
                  <a:pt x="1853" y="124"/>
                </a:lnTo>
                <a:lnTo>
                  <a:pt x="1854" y="142"/>
                </a:lnTo>
                <a:lnTo>
                  <a:pt x="1854" y="150"/>
                </a:lnTo>
                <a:lnTo>
                  <a:pt x="1854" y="131"/>
                </a:lnTo>
                <a:lnTo>
                  <a:pt x="1854" y="146"/>
                </a:lnTo>
                <a:lnTo>
                  <a:pt x="1855" y="158"/>
                </a:lnTo>
                <a:lnTo>
                  <a:pt x="1855" y="178"/>
                </a:lnTo>
                <a:lnTo>
                  <a:pt x="1856" y="210"/>
                </a:lnTo>
                <a:lnTo>
                  <a:pt x="1856" y="258"/>
                </a:lnTo>
                <a:lnTo>
                  <a:pt x="1856" y="222"/>
                </a:lnTo>
                <a:lnTo>
                  <a:pt x="1856" y="249"/>
                </a:lnTo>
                <a:lnTo>
                  <a:pt x="1857" y="257"/>
                </a:lnTo>
                <a:lnTo>
                  <a:pt x="1857" y="266"/>
                </a:lnTo>
                <a:lnTo>
                  <a:pt x="1857" y="295"/>
                </a:lnTo>
                <a:lnTo>
                  <a:pt x="1858" y="314"/>
                </a:lnTo>
                <a:lnTo>
                  <a:pt x="1858" y="318"/>
                </a:lnTo>
                <a:lnTo>
                  <a:pt x="1858" y="314"/>
                </a:lnTo>
                <a:lnTo>
                  <a:pt x="1859" y="305"/>
                </a:lnTo>
                <a:lnTo>
                  <a:pt x="1859" y="316"/>
                </a:lnTo>
                <a:lnTo>
                  <a:pt x="1859" y="319"/>
                </a:lnTo>
                <a:lnTo>
                  <a:pt x="1860" y="320"/>
                </a:lnTo>
                <a:lnTo>
                  <a:pt x="1860" y="302"/>
                </a:lnTo>
                <a:lnTo>
                  <a:pt x="1860" y="278"/>
                </a:lnTo>
                <a:lnTo>
                  <a:pt x="1860" y="232"/>
                </a:lnTo>
                <a:lnTo>
                  <a:pt x="1861" y="203"/>
                </a:lnTo>
                <a:lnTo>
                  <a:pt x="1861" y="202"/>
                </a:lnTo>
                <a:lnTo>
                  <a:pt x="1861" y="212"/>
                </a:lnTo>
                <a:lnTo>
                  <a:pt x="1862" y="215"/>
                </a:lnTo>
                <a:lnTo>
                  <a:pt x="1862" y="209"/>
                </a:lnTo>
                <a:lnTo>
                  <a:pt x="1862" y="212"/>
                </a:lnTo>
                <a:lnTo>
                  <a:pt x="1863" y="231"/>
                </a:lnTo>
                <a:lnTo>
                  <a:pt x="1863" y="234"/>
                </a:lnTo>
                <a:lnTo>
                  <a:pt x="1863" y="249"/>
                </a:lnTo>
                <a:lnTo>
                  <a:pt x="1864" y="338"/>
                </a:lnTo>
                <a:lnTo>
                  <a:pt x="1864" y="415"/>
                </a:lnTo>
                <a:lnTo>
                  <a:pt x="1864" y="424"/>
                </a:lnTo>
                <a:lnTo>
                  <a:pt x="1864" y="371"/>
                </a:lnTo>
                <a:lnTo>
                  <a:pt x="1865" y="366"/>
                </a:lnTo>
                <a:lnTo>
                  <a:pt x="1865" y="356"/>
                </a:lnTo>
                <a:lnTo>
                  <a:pt x="1865" y="332"/>
                </a:lnTo>
                <a:lnTo>
                  <a:pt x="1865" y="341"/>
                </a:lnTo>
                <a:lnTo>
                  <a:pt x="1866" y="346"/>
                </a:lnTo>
                <a:lnTo>
                  <a:pt x="1866" y="368"/>
                </a:lnTo>
                <a:lnTo>
                  <a:pt x="1867" y="367"/>
                </a:lnTo>
                <a:lnTo>
                  <a:pt x="1867" y="389"/>
                </a:lnTo>
                <a:lnTo>
                  <a:pt x="1867" y="373"/>
                </a:lnTo>
                <a:lnTo>
                  <a:pt x="1867" y="372"/>
                </a:lnTo>
                <a:lnTo>
                  <a:pt x="1868" y="366"/>
                </a:lnTo>
                <a:lnTo>
                  <a:pt x="1868" y="356"/>
                </a:lnTo>
                <a:lnTo>
                  <a:pt x="1868" y="358"/>
                </a:lnTo>
                <a:lnTo>
                  <a:pt x="1869" y="366"/>
                </a:lnTo>
                <a:lnTo>
                  <a:pt x="1869" y="354"/>
                </a:lnTo>
                <a:lnTo>
                  <a:pt x="1869" y="326"/>
                </a:lnTo>
                <a:lnTo>
                  <a:pt x="1870" y="345"/>
                </a:lnTo>
                <a:lnTo>
                  <a:pt x="1870" y="345"/>
                </a:lnTo>
                <a:lnTo>
                  <a:pt x="1870" y="324"/>
                </a:lnTo>
                <a:lnTo>
                  <a:pt x="1871" y="310"/>
                </a:lnTo>
                <a:lnTo>
                  <a:pt x="1871" y="316"/>
                </a:lnTo>
                <a:lnTo>
                  <a:pt x="1871" y="312"/>
                </a:lnTo>
                <a:lnTo>
                  <a:pt x="1871" y="332"/>
                </a:lnTo>
                <a:lnTo>
                  <a:pt x="1872" y="353"/>
                </a:lnTo>
                <a:lnTo>
                  <a:pt x="1872" y="340"/>
                </a:lnTo>
                <a:lnTo>
                  <a:pt x="1872" y="268"/>
                </a:lnTo>
                <a:lnTo>
                  <a:pt x="1873" y="269"/>
                </a:lnTo>
                <a:lnTo>
                  <a:pt x="1873" y="303"/>
                </a:lnTo>
                <a:lnTo>
                  <a:pt x="1873" y="303"/>
                </a:lnTo>
                <a:lnTo>
                  <a:pt x="1874" y="291"/>
                </a:lnTo>
                <a:lnTo>
                  <a:pt x="1874" y="283"/>
                </a:lnTo>
                <a:lnTo>
                  <a:pt x="1874" y="318"/>
                </a:lnTo>
                <a:lnTo>
                  <a:pt x="1875" y="330"/>
                </a:lnTo>
                <a:lnTo>
                  <a:pt x="1875" y="322"/>
                </a:lnTo>
                <a:lnTo>
                  <a:pt x="1875" y="295"/>
                </a:lnTo>
                <a:lnTo>
                  <a:pt x="1875" y="246"/>
                </a:lnTo>
                <a:lnTo>
                  <a:pt x="1876" y="229"/>
                </a:lnTo>
                <a:lnTo>
                  <a:pt x="1876" y="230"/>
                </a:lnTo>
                <a:lnTo>
                  <a:pt x="1877" y="218"/>
                </a:lnTo>
                <a:lnTo>
                  <a:pt x="1877" y="193"/>
                </a:lnTo>
                <a:lnTo>
                  <a:pt x="1877" y="196"/>
                </a:lnTo>
                <a:lnTo>
                  <a:pt x="1877" y="185"/>
                </a:lnTo>
                <a:lnTo>
                  <a:pt x="1878" y="195"/>
                </a:lnTo>
                <a:lnTo>
                  <a:pt x="1878" y="184"/>
                </a:lnTo>
                <a:lnTo>
                  <a:pt x="1878" y="203"/>
                </a:lnTo>
                <a:lnTo>
                  <a:pt x="1878" y="208"/>
                </a:lnTo>
                <a:lnTo>
                  <a:pt x="1879" y="243"/>
                </a:lnTo>
                <a:lnTo>
                  <a:pt x="1879" y="261"/>
                </a:lnTo>
                <a:lnTo>
                  <a:pt x="1879" y="308"/>
                </a:lnTo>
                <a:lnTo>
                  <a:pt x="1880" y="294"/>
                </a:lnTo>
                <a:lnTo>
                  <a:pt x="1880" y="272"/>
                </a:lnTo>
                <a:lnTo>
                  <a:pt x="1881" y="256"/>
                </a:lnTo>
                <a:lnTo>
                  <a:pt x="1881" y="288"/>
                </a:lnTo>
                <a:lnTo>
                  <a:pt x="1881" y="283"/>
                </a:lnTo>
                <a:lnTo>
                  <a:pt x="1881" y="306"/>
                </a:lnTo>
                <a:lnTo>
                  <a:pt x="1882" y="318"/>
                </a:lnTo>
                <a:lnTo>
                  <a:pt x="1882" y="320"/>
                </a:lnTo>
                <a:lnTo>
                  <a:pt x="1882" y="300"/>
                </a:lnTo>
                <a:lnTo>
                  <a:pt x="1882" y="297"/>
                </a:lnTo>
                <a:lnTo>
                  <a:pt x="1883" y="281"/>
                </a:lnTo>
                <a:lnTo>
                  <a:pt x="1883" y="285"/>
                </a:lnTo>
                <a:lnTo>
                  <a:pt x="1883" y="276"/>
                </a:lnTo>
                <a:lnTo>
                  <a:pt x="1884" y="257"/>
                </a:lnTo>
                <a:lnTo>
                  <a:pt x="1884" y="260"/>
                </a:lnTo>
                <a:lnTo>
                  <a:pt x="1884" y="260"/>
                </a:lnTo>
                <a:lnTo>
                  <a:pt x="1885" y="251"/>
                </a:lnTo>
                <a:lnTo>
                  <a:pt x="1885" y="244"/>
                </a:lnTo>
                <a:lnTo>
                  <a:pt x="1885" y="231"/>
                </a:lnTo>
                <a:lnTo>
                  <a:pt x="1886" y="225"/>
                </a:lnTo>
                <a:lnTo>
                  <a:pt x="1886" y="207"/>
                </a:lnTo>
                <a:lnTo>
                  <a:pt x="1886" y="185"/>
                </a:lnTo>
                <a:lnTo>
                  <a:pt x="1886" y="189"/>
                </a:lnTo>
                <a:lnTo>
                  <a:pt x="1887" y="191"/>
                </a:lnTo>
                <a:lnTo>
                  <a:pt x="1887" y="206"/>
                </a:lnTo>
                <a:lnTo>
                  <a:pt x="1888" y="206"/>
                </a:lnTo>
                <a:lnTo>
                  <a:pt x="1888" y="202"/>
                </a:lnTo>
                <a:lnTo>
                  <a:pt x="1888" y="177"/>
                </a:lnTo>
                <a:lnTo>
                  <a:pt x="1888" y="186"/>
                </a:lnTo>
                <a:lnTo>
                  <a:pt x="1889" y="196"/>
                </a:lnTo>
                <a:lnTo>
                  <a:pt x="1889" y="228"/>
                </a:lnTo>
                <a:lnTo>
                  <a:pt x="1889" y="216"/>
                </a:lnTo>
                <a:lnTo>
                  <a:pt x="1890" y="211"/>
                </a:lnTo>
                <a:lnTo>
                  <a:pt x="1890" y="190"/>
                </a:lnTo>
                <a:lnTo>
                  <a:pt x="1890" y="188"/>
                </a:lnTo>
                <a:lnTo>
                  <a:pt x="1890" y="175"/>
                </a:lnTo>
                <a:lnTo>
                  <a:pt x="1891" y="174"/>
                </a:lnTo>
                <a:lnTo>
                  <a:pt x="1891" y="158"/>
                </a:lnTo>
                <a:lnTo>
                  <a:pt x="1892" y="154"/>
                </a:lnTo>
                <a:lnTo>
                  <a:pt x="1892" y="166"/>
                </a:lnTo>
                <a:lnTo>
                  <a:pt x="1892" y="190"/>
                </a:lnTo>
                <a:lnTo>
                  <a:pt x="1892" y="199"/>
                </a:lnTo>
                <a:lnTo>
                  <a:pt x="1893" y="164"/>
                </a:lnTo>
                <a:lnTo>
                  <a:pt x="1893" y="178"/>
                </a:lnTo>
                <a:lnTo>
                  <a:pt x="1893" y="167"/>
                </a:lnTo>
                <a:lnTo>
                  <a:pt x="1893" y="168"/>
                </a:lnTo>
                <a:lnTo>
                  <a:pt x="1894" y="158"/>
                </a:lnTo>
                <a:lnTo>
                  <a:pt x="1894" y="159"/>
                </a:lnTo>
                <a:lnTo>
                  <a:pt x="1894" y="148"/>
                </a:lnTo>
                <a:lnTo>
                  <a:pt x="1895" y="142"/>
                </a:lnTo>
                <a:lnTo>
                  <a:pt x="1895" y="174"/>
                </a:lnTo>
                <a:lnTo>
                  <a:pt x="1895" y="242"/>
                </a:lnTo>
                <a:lnTo>
                  <a:pt x="1896" y="295"/>
                </a:lnTo>
                <a:lnTo>
                  <a:pt x="1896" y="303"/>
                </a:lnTo>
                <a:lnTo>
                  <a:pt x="1896" y="333"/>
                </a:lnTo>
                <a:lnTo>
                  <a:pt x="1897" y="346"/>
                </a:lnTo>
                <a:lnTo>
                  <a:pt x="1897" y="336"/>
                </a:lnTo>
                <a:lnTo>
                  <a:pt x="1897" y="334"/>
                </a:lnTo>
                <a:lnTo>
                  <a:pt x="1897" y="319"/>
                </a:lnTo>
                <a:lnTo>
                  <a:pt x="1898" y="341"/>
                </a:lnTo>
                <a:lnTo>
                  <a:pt x="1898" y="342"/>
                </a:lnTo>
                <a:lnTo>
                  <a:pt x="1899" y="333"/>
                </a:lnTo>
                <a:lnTo>
                  <a:pt x="1899" y="358"/>
                </a:lnTo>
                <a:lnTo>
                  <a:pt x="1899" y="353"/>
                </a:lnTo>
                <a:lnTo>
                  <a:pt x="1899" y="356"/>
                </a:lnTo>
                <a:lnTo>
                  <a:pt x="1900" y="339"/>
                </a:lnTo>
                <a:lnTo>
                  <a:pt x="1900" y="332"/>
                </a:lnTo>
                <a:lnTo>
                  <a:pt x="1900" y="338"/>
                </a:lnTo>
                <a:lnTo>
                  <a:pt x="1901" y="344"/>
                </a:lnTo>
                <a:lnTo>
                  <a:pt x="1901" y="315"/>
                </a:lnTo>
                <a:lnTo>
                  <a:pt x="1901" y="314"/>
                </a:lnTo>
                <a:lnTo>
                  <a:pt x="1901" y="300"/>
                </a:lnTo>
                <a:lnTo>
                  <a:pt x="1902" y="259"/>
                </a:lnTo>
                <a:lnTo>
                  <a:pt x="1902" y="269"/>
                </a:lnTo>
                <a:lnTo>
                  <a:pt x="1903" y="268"/>
                </a:lnTo>
                <a:lnTo>
                  <a:pt x="1903" y="266"/>
                </a:lnTo>
                <a:lnTo>
                  <a:pt x="1903" y="244"/>
                </a:lnTo>
                <a:lnTo>
                  <a:pt x="1903" y="231"/>
                </a:lnTo>
                <a:lnTo>
                  <a:pt x="1904" y="258"/>
                </a:lnTo>
                <a:lnTo>
                  <a:pt x="1904" y="218"/>
                </a:lnTo>
                <a:lnTo>
                  <a:pt x="1904" y="212"/>
                </a:lnTo>
                <a:lnTo>
                  <a:pt x="1905" y="208"/>
                </a:lnTo>
                <a:lnTo>
                  <a:pt x="1905" y="225"/>
                </a:lnTo>
                <a:lnTo>
                  <a:pt x="1905" y="240"/>
                </a:lnTo>
                <a:lnTo>
                  <a:pt x="1905" y="232"/>
                </a:lnTo>
                <a:lnTo>
                  <a:pt x="1906" y="245"/>
                </a:lnTo>
                <a:lnTo>
                  <a:pt x="1906" y="239"/>
                </a:lnTo>
                <a:lnTo>
                  <a:pt x="1907" y="222"/>
                </a:lnTo>
                <a:lnTo>
                  <a:pt x="1907" y="212"/>
                </a:lnTo>
                <a:lnTo>
                  <a:pt x="1907" y="231"/>
                </a:lnTo>
                <a:lnTo>
                  <a:pt x="1907" y="253"/>
                </a:lnTo>
                <a:lnTo>
                  <a:pt x="1908" y="246"/>
                </a:lnTo>
                <a:lnTo>
                  <a:pt x="1908" y="208"/>
                </a:lnTo>
                <a:lnTo>
                  <a:pt x="1908" y="151"/>
                </a:lnTo>
                <a:lnTo>
                  <a:pt x="1908" y="146"/>
                </a:lnTo>
                <a:lnTo>
                  <a:pt x="1909" y="150"/>
                </a:lnTo>
                <a:lnTo>
                  <a:pt x="1909" y="161"/>
                </a:lnTo>
                <a:lnTo>
                  <a:pt x="1910" y="166"/>
                </a:lnTo>
                <a:lnTo>
                  <a:pt x="1910" y="166"/>
                </a:lnTo>
                <a:lnTo>
                  <a:pt x="1910" y="168"/>
                </a:lnTo>
                <a:lnTo>
                  <a:pt x="1910" y="183"/>
                </a:lnTo>
                <a:lnTo>
                  <a:pt x="1911" y="170"/>
                </a:lnTo>
                <a:lnTo>
                  <a:pt x="1911" y="216"/>
                </a:lnTo>
                <a:lnTo>
                  <a:pt x="1911" y="279"/>
                </a:lnTo>
                <a:lnTo>
                  <a:pt x="1912" y="246"/>
                </a:lnTo>
                <a:lnTo>
                  <a:pt x="1912" y="254"/>
                </a:lnTo>
                <a:lnTo>
                  <a:pt x="1912" y="299"/>
                </a:lnTo>
                <a:lnTo>
                  <a:pt x="1912" y="344"/>
                </a:lnTo>
                <a:lnTo>
                  <a:pt x="1913" y="335"/>
                </a:lnTo>
                <a:lnTo>
                  <a:pt x="1913" y="352"/>
                </a:lnTo>
                <a:lnTo>
                  <a:pt x="1914" y="360"/>
                </a:lnTo>
                <a:lnTo>
                  <a:pt x="1914" y="340"/>
                </a:lnTo>
                <a:lnTo>
                  <a:pt x="1914" y="344"/>
                </a:lnTo>
                <a:lnTo>
                  <a:pt x="1914" y="347"/>
                </a:lnTo>
                <a:lnTo>
                  <a:pt x="1915" y="350"/>
                </a:lnTo>
                <a:lnTo>
                  <a:pt x="1915" y="340"/>
                </a:lnTo>
                <a:lnTo>
                  <a:pt x="1915" y="339"/>
                </a:lnTo>
                <a:lnTo>
                  <a:pt x="1916" y="336"/>
                </a:lnTo>
                <a:lnTo>
                  <a:pt x="1916" y="346"/>
                </a:lnTo>
                <a:lnTo>
                  <a:pt x="1916" y="338"/>
                </a:lnTo>
                <a:lnTo>
                  <a:pt x="1916" y="342"/>
                </a:lnTo>
                <a:lnTo>
                  <a:pt x="1917" y="339"/>
                </a:lnTo>
                <a:lnTo>
                  <a:pt x="1917" y="328"/>
                </a:lnTo>
                <a:lnTo>
                  <a:pt x="1918" y="302"/>
                </a:lnTo>
                <a:lnTo>
                  <a:pt x="1918" y="273"/>
                </a:lnTo>
                <a:lnTo>
                  <a:pt x="1918" y="267"/>
                </a:lnTo>
                <a:lnTo>
                  <a:pt x="1918" y="296"/>
                </a:lnTo>
                <a:lnTo>
                  <a:pt x="1919" y="273"/>
                </a:lnTo>
                <a:lnTo>
                  <a:pt x="1919" y="280"/>
                </a:lnTo>
                <a:lnTo>
                  <a:pt x="1919" y="218"/>
                </a:lnTo>
                <a:lnTo>
                  <a:pt x="1919" y="178"/>
                </a:lnTo>
                <a:lnTo>
                  <a:pt x="1920" y="218"/>
                </a:lnTo>
                <a:lnTo>
                  <a:pt x="1920" y="243"/>
                </a:lnTo>
                <a:lnTo>
                  <a:pt x="1921" y="267"/>
                </a:lnTo>
                <a:lnTo>
                  <a:pt x="1921" y="348"/>
                </a:lnTo>
                <a:lnTo>
                  <a:pt x="1921" y="337"/>
                </a:lnTo>
                <a:lnTo>
                  <a:pt x="1922" y="329"/>
                </a:lnTo>
                <a:lnTo>
                  <a:pt x="1922" y="308"/>
                </a:lnTo>
                <a:lnTo>
                  <a:pt x="1922" y="316"/>
                </a:lnTo>
                <a:lnTo>
                  <a:pt x="1922" y="297"/>
                </a:lnTo>
                <a:lnTo>
                  <a:pt x="1923" y="335"/>
                </a:lnTo>
                <a:lnTo>
                  <a:pt x="1923" y="355"/>
                </a:lnTo>
                <a:lnTo>
                  <a:pt x="1923" y="349"/>
                </a:lnTo>
                <a:lnTo>
                  <a:pt x="1923" y="346"/>
                </a:lnTo>
                <a:lnTo>
                  <a:pt x="1924" y="351"/>
                </a:lnTo>
                <a:lnTo>
                  <a:pt x="1924" y="304"/>
                </a:lnTo>
                <a:lnTo>
                  <a:pt x="1925" y="289"/>
                </a:lnTo>
                <a:lnTo>
                  <a:pt x="1925" y="259"/>
                </a:lnTo>
                <a:lnTo>
                  <a:pt x="1925" y="246"/>
                </a:lnTo>
                <a:lnTo>
                  <a:pt x="1925" y="224"/>
                </a:lnTo>
                <a:lnTo>
                  <a:pt x="1926" y="217"/>
                </a:lnTo>
                <a:lnTo>
                  <a:pt x="1926" y="219"/>
                </a:lnTo>
                <a:lnTo>
                  <a:pt x="1926" y="254"/>
                </a:lnTo>
                <a:lnTo>
                  <a:pt x="1927" y="311"/>
                </a:lnTo>
                <a:lnTo>
                  <a:pt x="1927" y="415"/>
                </a:lnTo>
                <a:lnTo>
                  <a:pt x="1927" y="428"/>
                </a:lnTo>
                <a:lnTo>
                  <a:pt x="1927" y="356"/>
                </a:lnTo>
                <a:lnTo>
                  <a:pt x="1928" y="356"/>
                </a:lnTo>
                <a:lnTo>
                  <a:pt x="1928" y="357"/>
                </a:lnTo>
                <a:lnTo>
                  <a:pt x="1929" y="340"/>
                </a:lnTo>
                <a:lnTo>
                  <a:pt x="1929" y="317"/>
                </a:lnTo>
                <a:lnTo>
                  <a:pt x="1929" y="344"/>
                </a:lnTo>
                <a:lnTo>
                  <a:pt x="1929" y="347"/>
                </a:lnTo>
                <a:lnTo>
                  <a:pt x="1930" y="339"/>
                </a:lnTo>
                <a:lnTo>
                  <a:pt x="1930" y="350"/>
                </a:lnTo>
                <a:lnTo>
                  <a:pt x="1930" y="344"/>
                </a:lnTo>
                <a:lnTo>
                  <a:pt x="1931" y="334"/>
                </a:lnTo>
                <a:lnTo>
                  <a:pt x="1931" y="322"/>
                </a:lnTo>
                <a:lnTo>
                  <a:pt x="1931" y="322"/>
                </a:lnTo>
                <a:lnTo>
                  <a:pt x="1932" y="316"/>
                </a:lnTo>
                <a:lnTo>
                  <a:pt x="1932" y="322"/>
                </a:lnTo>
                <a:lnTo>
                  <a:pt x="1932" y="328"/>
                </a:lnTo>
                <a:lnTo>
                  <a:pt x="1933" y="322"/>
                </a:lnTo>
                <a:lnTo>
                  <a:pt x="1933" y="319"/>
                </a:lnTo>
                <a:lnTo>
                  <a:pt x="1933" y="328"/>
                </a:lnTo>
                <a:lnTo>
                  <a:pt x="1933" y="316"/>
                </a:lnTo>
                <a:lnTo>
                  <a:pt x="1934" y="289"/>
                </a:lnTo>
                <a:lnTo>
                  <a:pt x="1934" y="299"/>
                </a:lnTo>
                <a:lnTo>
                  <a:pt x="1934" y="278"/>
                </a:lnTo>
                <a:lnTo>
                  <a:pt x="1934" y="273"/>
                </a:lnTo>
                <a:lnTo>
                  <a:pt x="1935" y="283"/>
                </a:lnTo>
                <a:lnTo>
                  <a:pt x="1935" y="282"/>
                </a:lnTo>
                <a:lnTo>
                  <a:pt x="1936" y="230"/>
                </a:lnTo>
                <a:lnTo>
                  <a:pt x="1936" y="205"/>
                </a:lnTo>
                <a:lnTo>
                  <a:pt x="1936" y="215"/>
                </a:lnTo>
                <a:lnTo>
                  <a:pt x="1936" y="212"/>
                </a:lnTo>
                <a:lnTo>
                  <a:pt x="1937" y="233"/>
                </a:lnTo>
                <a:lnTo>
                  <a:pt x="1937" y="189"/>
                </a:lnTo>
                <a:lnTo>
                  <a:pt x="1937" y="207"/>
                </a:lnTo>
                <a:lnTo>
                  <a:pt x="1938" y="163"/>
                </a:lnTo>
                <a:lnTo>
                  <a:pt x="1938" y="171"/>
                </a:lnTo>
                <a:lnTo>
                  <a:pt x="1938" y="167"/>
                </a:lnTo>
                <a:lnTo>
                  <a:pt x="1938" y="180"/>
                </a:lnTo>
                <a:lnTo>
                  <a:pt x="1939" y="184"/>
                </a:lnTo>
                <a:lnTo>
                  <a:pt x="1939" y="195"/>
                </a:lnTo>
                <a:lnTo>
                  <a:pt x="1940" y="173"/>
                </a:lnTo>
                <a:lnTo>
                  <a:pt x="1940" y="169"/>
                </a:lnTo>
                <a:lnTo>
                  <a:pt x="1940" y="184"/>
                </a:lnTo>
                <a:lnTo>
                  <a:pt x="1940" y="164"/>
                </a:lnTo>
                <a:lnTo>
                  <a:pt x="1941" y="177"/>
                </a:lnTo>
                <a:lnTo>
                  <a:pt x="1941" y="200"/>
                </a:lnTo>
                <a:lnTo>
                  <a:pt x="1941" y="190"/>
                </a:lnTo>
                <a:lnTo>
                  <a:pt x="1942" y="167"/>
                </a:lnTo>
                <a:lnTo>
                  <a:pt x="1942" y="169"/>
                </a:lnTo>
                <a:lnTo>
                  <a:pt x="1942" y="189"/>
                </a:lnTo>
                <a:lnTo>
                  <a:pt x="1943" y="241"/>
                </a:lnTo>
                <a:lnTo>
                  <a:pt x="1943" y="232"/>
                </a:lnTo>
                <a:lnTo>
                  <a:pt x="1943" y="202"/>
                </a:lnTo>
                <a:lnTo>
                  <a:pt x="1944" y="222"/>
                </a:lnTo>
                <a:lnTo>
                  <a:pt x="1944" y="235"/>
                </a:lnTo>
                <a:lnTo>
                  <a:pt x="1944" y="223"/>
                </a:lnTo>
                <a:lnTo>
                  <a:pt x="1944" y="222"/>
                </a:lnTo>
                <a:lnTo>
                  <a:pt x="1945" y="250"/>
                </a:lnTo>
                <a:lnTo>
                  <a:pt x="1945" y="205"/>
                </a:lnTo>
                <a:lnTo>
                  <a:pt x="1945" y="193"/>
                </a:lnTo>
                <a:lnTo>
                  <a:pt x="1946" y="156"/>
                </a:lnTo>
                <a:lnTo>
                  <a:pt x="1946" y="172"/>
                </a:lnTo>
                <a:lnTo>
                  <a:pt x="1946" y="172"/>
                </a:lnTo>
                <a:lnTo>
                  <a:pt x="1947" y="182"/>
                </a:lnTo>
                <a:lnTo>
                  <a:pt x="1947" y="182"/>
                </a:lnTo>
                <a:lnTo>
                  <a:pt x="1947" y="184"/>
                </a:lnTo>
                <a:lnTo>
                  <a:pt x="1948" y="196"/>
                </a:lnTo>
                <a:lnTo>
                  <a:pt x="1948" y="195"/>
                </a:lnTo>
                <a:lnTo>
                  <a:pt x="1948" y="169"/>
                </a:lnTo>
                <a:lnTo>
                  <a:pt x="1948" y="166"/>
                </a:lnTo>
                <a:lnTo>
                  <a:pt x="1949" y="166"/>
                </a:lnTo>
                <a:lnTo>
                  <a:pt x="1949" y="169"/>
                </a:lnTo>
                <a:lnTo>
                  <a:pt x="1950" y="176"/>
                </a:lnTo>
                <a:lnTo>
                  <a:pt x="1950" y="189"/>
                </a:lnTo>
                <a:lnTo>
                  <a:pt x="1950" y="184"/>
                </a:lnTo>
                <a:lnTo>
                  <a:pt x="1950" y="173"/>
                </a:lnTo>
                <a:lnTo>
                  <a:pt x="1951" y="170"/>
                </a:lnTo>
                <a:lnTo>
                  <a:pt x="1951" y="206"/>
                </a:lnTo>
                <a:lnTo>
                  <a:pt x="1951" y="218"/>
                </a:lnTo>
                <a:lnTo>
                  <a:pt x="1951" y="205"/>
                </a:lnTo>
                <a:lnTo>
                  <a:pt x="1952" y="212"/>
                </a:lnTo>
                <a:lnTo>
                  <a:pt x="1952" y="231"/>
                </a:lnTo>
                <a:lnTo>
                  <a:pt x="1952" y="232"/>
                </a:lnTo>
                <a:lnTo>
                  <a:pt x="1953" y="230"/>
                </a:lnTo>
                <a:lnTo>
                  <a:pt x="1953" y="220"/>
                </a:lnTo>
                <a:lnTo>
                  <a:pt x="1953" y="178"/>
                </a:lnTo>
                <a:lnTo>
                  <a:pt x="1954" y="167"/>
                </a:lnTo>
                <a:lnTo>
                  <a:pt x="1954" y="133"/>
                </a:lnTo>
                <a:lnTo>
                  <a:pt x="1954" y="126"/>
                </a:lnTo>
                <a:lnTo>
                  <a:pt x="1955" y="147"/>
                </a:lnTo>
                <a:lnTo>
                  <a:pt x="1955" y="157"/>
                </a:lnTo>
                <a:lnTo>
                  <a:pt x="1955" y="172"/>
                </a:lnTo>
                <a:lnTo>
                  <a:pt x="1955" y="211"/>
                </a:lnTo>
                <a:lnTo>
                  <a:pt x="1956" y="193"/>
                </a:lnTo>
                <a:lnTo>
                  <a:pt x="1956" y="155"/>
                </a:lnTo>
                <a:lnTo>
                  <a:pt x="1956" y="131"/>
                </a:lnTo>
                <a:lnTo>
                  <a:pt x="1957" y="131"/>
                </a:lnTo>
                <a:lnTo>
                  <a:pt x="1957" y="121"/>
                </a:lnTo>
                <a:lnTo>
                  <a:pt x="1957" y="130"/>
                </a:lnTo>
                <a:lnTo>
                  <a:pt x="1958" y="130"/>
                </a:lnTo>
                <a:lnTo>
                  <a:pt x="1958" y="137"/>
                </a:lnTo>
                <a:lnTo>
                  <a:pt x="1958" y="138"/>
                </a:lnTo>
                <a:lnTo>
                  <a:pt x="1959" y="120"/>
                </a:lnTo>
                <a:lnTo>
                  <a:pt x="1959" y="198"/>
                </a:lnTo>
                <a:lnTo>
                  <a:pt x="1959" y="274"/>
                </a:lnTo>
                <a:lnTo>
                  <a:pt x="1959" y="332"/>
                </a:lnTo>
                <a:lnTo>
                  <a:pt x="1960" y="350"/>
                </a:lnTo>
                <a:lnTo>
                  <a:pt x="1960" y="352"/>
                </a:lnTo>
                <a:lnTo>
                  <a:pt x="1961" y="316"/>
                </a:lnTo>
                <a:lnTo>
                  <a:pt x="1961" y="324"/>
                </a:lnTo>
                <a:lnTo>
                  <a:pt x="1961" y="338"/>
                </a:lnTo>
                <a:lnTo>
                  <a:pt x="1961" y="326"/>
                </a:lnTo>
                <a:lnTo>
                  <a:pt x="1962" y="319"/>
                </a:lnTo>
                <a:lnTo>
                  <a:pt x="1962" y="326"/>
                </a:lnTo>
                <a:lnTo>
                  <a:pt x="1962" y="311"/>
                </a:lnTo>
                <a:lnTo>
                  <a:pt x="1963" y="327"/>
                </a:lnTo>
                <a:lnTo>
                  <a:pt x="1963" y="302"/>
                </a:lnTo>
                <a:lnTo>
                  <a:pt x="1963" y="299"/>
                </a:lnTo>
                <a:lnTo>
                  <a:pt x="1963" y="305"/>
                </a:lnTo>
                <a:lnTo>
                  <a:pt x="1964" y="295"/>
                </a:lnTo>
                <a:lnTo>
                  <a:pt x="1964" y="288"/>
                </a:lnTo>
                <a:lnTo>
                  <a:pt x="1965" y="265"/>
                </a:lnTo>
                <a:lnTo>
                  <a:pt x="1965" y="256"/>
                </a:lnTo>
                <a:lnTo>
                  <a:pt x="1965" y="230"/>
                </a:lnTo>
                <a:lnTo>
                  <a:pt x="1965" y="241"/>
                </a:lnTo>
                <a:lnTo>
                  <a:pt x="1966" y="249"/>
                </a:lnTo>
                <a:lnTo>
                  <a:pt x="1966" y="248"/>
                </a:lnTo>
                <a:lnTo>
                  <a:pt x="1966" y="237"/>
                </a:lnTo>
                <a:lnTo>
                  <a:pt x="1966" y="212"/>
                </a:lnTo>
                <a:lnTo>
                  <a:pt x="1967" y="241"/>
                </a:lnTo>
                <a:lnTo>
                  <a:pt x="1967" y="244"/>
                </a:lnTo>
                <a:lnTo>
                  <a:pt x="1967" y="197"/>
                </a:lnTo>
                <a:lnTo>
                  <a:pt x="1968" y="196"/>
                </a:lnTo>
                <a:lnTo>
                  <a:pt x="1968" y="183"/>
                </a:lnTo>
                <a:lnTo>
                  <a:pt x="1968" y="192"/>
                </a:lnTo>
                <a:lnTo>
                  <a:pt x="1969" y="189"/>
                </a:lnTo>
                <a:lnTo>
                  <a:pt x="1969" y="189"/>
                </a:lnTo>
                <a:lnTo>
                  <a:pt x="1969" y="180"/>
                </a:lnTo>
                <a:lnTo>
                  <a:pt x="1970" y="209"/>
                </a:lnTo>
                <a:lnTo>
                  <a:pt x="1970" y="229"/>
                </a:lnTo>
                <a:lnTo>
                  <a:pt x="1970" y="225"/>
                </a:lnTo>
                <a:lnTo>
                  <a:pt x="1970" y="242"/>
                </a:lnTo>
                <a:lnTo>
                  <a:pt x="1971" y="227"/>
                </a:lnTo>
                <a:lnTo>
                  <a:pt x="1971" y="215"/>
                </a:lnTo>
                <a:lnTo>
                  <a:pt x="1972" y="158"/>
                </a:lnTo>
                <a:lnTo>
                  <a:pt x="1972" y="119"/>
                </a:lnTo>
                <a:lnTo>
                  <a:pt x="1972" y="119"/>
                </a:lnTo>
                <a:lnTo>
                  <a:pt x="1972" y="131"/>
                </a:lnTo>
                <a:lnTo>
                  <a:pt x="1973" y="131"/>
                </a:lnTo>
                <a:lnTo>
                  <a:pt x="1973" y="150"/>
                </a:lnTo>
                <a:lnTo>
                  <a:pt x="1973" y="140"/>
                </a:lnTo>
                <a:lnTo>
                  <a:pt x="1974" y="174"/>
                </a:lnTo>
                <a:lnTo>
                  <a:pt x="1974" y="171"/>
                </a:lnTo>
                <a:lnTo>
                  <a:pt x="1974" y="166"/>
                </a:lnTo>
                <a:lnTo>
                  <a:pt x="1974" y="220"/>
                </a:lnTo>
                <a:lnTo>
                  <a:pt x="1975" y="222"/>
                </a:lnTo>
                <a:lnTo>
                  <a:pt x="1975" y="201"/>
                </a:lnTo>
                <a:lnTo>
                  <a:pt x="1976" y="184"/>
                </a:lnTo>
                <a:lnTo>
                  <a:pt x="1976" y="245"/>
                </a:lnTo>
                <a:lnTo>
                  <a:pt x="1976" y="248"/>
                </a:lnTo>
                <a:lnTo>
                  <a:pt x="1976" y="231"/>
                </a:lnTo>
                <a:lnTo>
                  <a:pt x="1977" y="224"/>
                </a:lnTo>
                <a:lnTo>
                  <a:pt x="1977" y="203"/>
                </a:lnTo>
                <a:lnTo>
                  <a:pt x="1977" y="188"/>
                </a:lnTo>
                <a:lnTo>
                  <a:pt x="1977" y="160"/>
                </a:lnTo>
                <a:lnTo>
                  <a:pt x="1978" y="148"/>
                </a:lnTo>
                <a:lnTo>
                  <a:pt x="1978" y="174"/>
                </a:lnTo>
                <a:lnTo>
                  <a:pt x="1978" y="200"/>
                </a:lnTo>
                <a:lnTo>
                  <a:pt x="1979" y="192"/>
                </a:lnTo>
                <a:lnTo>
                  <a:pt x="1979" y="168"/>
                </a:lnTo>
                <a:lnTo>
                  <a:pt x="1979" y="158"/>
                </a:lnTo>
                <a:lnTo>
                  <a:pt x="1980" y="149"/>
                </a:lnTo>
                <a:lnTo>
                  <a:pt x="1980" y="137"/>
                </a:lnTo>
                <a:lnTo>
                  <a:pt x="1980" y="140"/>
                </a:lnTo>
                <a:lnTo>
                  <a:pt x="1981" y="135"/>
                </a:lnTo>
                <a:lnTo>
                  <a:pt x="1981" y="127"/>
                </a:lnTo>
                <a:lnTo>
                  <a:pt x="1981" y="134"/>
                </a:lnTo>
                <a:lnTo>
                  <a:pt x="1981" y="152"/>
                </a:lnTo>
                <a:lnTo>
                  <a:pt x="1982" y="169"/>
                </a:lnTo>
                <a:lnTo>
                  <a:pt x="1982" y="204"/>
                </a:lnTo>
                <a:lnTo>
                  <a:pt x="1983" y="286"/>
                </a:lnTo>
                <a:lnTo>
                  <a:pt x="1983" y="253"/>
                </a:lnTo>
                <a:lnTo>
                  <a:pt x="1983" y="268"/>
                </a:lnTo>
                <a:lnTo>
                  <a:pt x="1983" y="279"/>
                </a:lnTo>
                <a:lnTo>
                  <a:pt x="1984" y="288"/>
                </a:lnTo>
                <a:lnTo>
                  <a:pt x="1984" y="286"/>
                </a:lnTo>
                <a:lnTo>
                  <a:pt x="1984" y="324"/>
                </a:lnTo>
                <a:lnTo>
                  <a:pt x="1985" y="304"/>
                </a:lnTo>
                <a:lnTo>
                  <a:pt x="1985" y="300"/>
                </a:lnTo>
                <a:lnTo>
                  <a:pt x="1985" y="311"/>
                </a:lnTo>
                <a:lnTo>
                  <a:pt x="1985" y="305"/>
                </a:lnTo>
                <a:lnTo>
                  <a:pt x="1986" y="301"/>
                </a:lnTo>
                <a:lnTo>
                  <a:pt x="1986" y="316"/>
                </a:lnTo>
                <a:lnTo>
                  <a:pt x="1987" y="313"/>
                </a:lnTo>
                <a:lnTo>
                  <a:pt x="1987" y="311"/>
                </a:lnTo>
                <a:lnTo>
                  <a:pt x="1987" y="285"/>
                </a:lnTo>
                <a:lnTo>
                  <a:pt x="1987" y="231"/>
                </a:lnTo>
                <a:lnTo>
                  <a:pt x="1988" y="212"/>
                </a:lnTo>
                <a:lnTo>
                  <a:pt x="1988" y="233"/>
                </a:lnTo>
                <a:lnTo>
                  <a:pt x="1988" y="214"/>
                </a:lnTo>
                <a:lnTo>
                  <a:pt x="1989" y="205"/>
                </a:lnTo>
                <a:lnTo>
                  <a:pt x="1989" y="208"/>
                </a:lnTo>
                <a:lnTo>
                  <a:pt x="1989" y="236"/>
                </a:lnTo>
                <a:lnTo>
                  <a:pt x="1989" y="265"/>
                </a:lnTo>
                <a:lnTo>
                  <a:pt x="1990" y="297"/>
                </a:lnTo>
                <a:lnTo>
                  <a:pt x="1990" y="330"/>
                </a:lnTo>
                <a:lnTo>
                  <a:pt x="1991" y="419"/>
                </a:lnTo>
                <a:lnTo>
                  <a:pt x="1991" y="412"/>
                </a:lnTo>
                <a:lnTo>
                  <a:pt x="1991" y="368"/>
                </a:lnTo>
                <a:lnTo>
                  <a:pt x="1991" y="362"/>
                </a:lnTo>
                <a:lnTo>
                  <a:pt x="1992" y="359"/>
                </a:lnTo>
                <a:lnTo>
                  <a:pt x="1992" y="354"/>
                </a:lnTo>
                <a:lnTo>
                  <a:pt x="1992" y="346"/>
                </a:lnTo>
                <a:lnTo>
                  <a:pt x="1992" y="345"/>
                </a:lnTo>
                <a:lnTo>
                  <a:pt x="1993" y="363"/>
                </a:lnTo>
                <a:lnTo>
                  <a:pt x="1993" y="355"/>
                </a:lnTo>
                <a:lnTo>
                  <a:pt x="1994" y="374"/>
                </a:lnTo>
                <a:lnTo>
                  <a:pt x="1994" y="361"/>
                </a:lnTo>
                <a:lnTo>
                  <a:pt x="1994" y="377"/>
                </a:lnTo>
                <a:lnTo>
                  <a:pt x="1994" y="370"/>
                </a:lnTo>
                <a:lnTo>
                  <a:pt x="1995" y="357"/>
                </a:lnTo>
                <a:lnTo>
                  <a:pt x="1995" y="358"/>
                </a:lnTo>
                <a:lnTo>
                  <a:pt x="1995" y="370"/>
                </a:lnTo>
                <a:lnTo>
                  <a:pt x="1996" y="356"/>
                </a:lnTo>
                <a:lnTo>
                  <a:pt x="1996" y="343"/>
                </a:lnTo>
                <a:lnTo>
                  <a:pt x="1996" y="330"/>
                </a:lnTo>
                <a:lnTo>
                  <a:pt x="1996" y="324"/>
                </a:lnTo>
                <a:lnTo>
                  <a:pt x="1997" y="322"/>
                </a:lnTo>
                <a:lnTo>
                  <a:pt x="1997" y="314"/>
                </a:lnTo>
                <a:lnTo>
                  <a:pt x="1998" y="309"/>
                </a:lnTo>
                <a:lnTo>
                  <a:pt x="1998" y="302"/>
                </a:lnTo>
                <a:lnTo>
                  <a:pt x="1998" y="309"/>
                </a:lnTo>
                <a:lnTo>
                  <a:pt x="1998" y="315"/>
                </a:lnTo>
                <a:lnTo>
                  <a:pt x="1999" y="317"/>
                </a:lnTo>
                <a:lnTo>
                  <a:pt x="1999" y="263"/>
                </a:lnTo>
                <a:lnTo>
                  <a:pt x="1999" y="283"/>
                </a:lnTo>
                <a:lnTo>
                  <a:pt x="2000" y="302"/>
                </a:lnTo>
                <a:lnTo>
                  <a:pt x="2000" y="289"/>
                </a:lnTo>
                <a:lnTo>
                  <a:pt x="2000" y="310"/>
                </a:lnTo>
                <a:lnTo>
                  <a:pt x="2000" y="280"/>
                </a:lnTo>
                <a:lnTo>
                  <a:pt x="2001" y="303"/>
                </a:lnTo>
                <a:lnTo>
                  <a:pt x="2001" y="315"/>
                </a:lnTo>
                <a:lnTo>
                  <a:pt x="2002" y="337"/>
                </a:lnTo>
                <a:lnTo>
                  <a:pt x="2002" y="346"/>
                </a:lnTo>
                <a:lnTo>
                  <a:pt x="2002" y="307"/>
                </a:lnTo>
                <a:lnTo>
                  <a:pt x="2002" y="326"/>
                </a:lnTo>
                <a:lnTo>
                  <a:pt x="2003" y="305"/>
                </a:lnTo>
                <a:lnTo>
                  <a:pt x="2003" y="300"/>
                </a:lnTo>
                <a:lnTo>
                  <a:pt x="2003" y="294"/>
                </a:lnTo>
                <a:lnTo>
                  <a:pt x="2004" y="287"/>
                </a:lnTo>
                <a:lnTo>
                  <a:pt x="2004" y="251"/>
                </a:lnTo>
                <a:lnTo>
                  <a:pt x="2004" y="235"/>
                </a:lnTo>
                <a:lnTo>
                  <a:pt x="2005" y="224"/>
                </a:lnTo>
                <a:lnTo>
                  <a:pt x="2005" y="223"/>
                </a:lnTo>
                <a:lnTo>
                  <a:pt x="2005" y="208"/>
                </a:lnTo>
                <a:lnTo>
                  <a:pt x="2006" y="223"/>
                </a:lnTo>
                <a:lnTo>
                  <a:pt x="2006" y="212"/>
                </a:lnTo>
                <a:lnTo>
                  <a:pt x="2006" y="224"/>
                </a:lnTo>
                <a:lnTo>
                  <a:pt x="2006" y="225"/>
                </a:lnTo>
                <a:lnTo>
                  <a:pt x="2007" y="236"/>
                </a:lnTo>
                <a:lnTo>
                  <a:pt x="2007" y="233"/>
                </a:lnTo>
                <a:lnTo>
                  <a:pt x="2007" y="239"/>
                </a:lnTo>
                <a:lnTo>
                  <a:pt x="2007" y="241"/>
                </a:lnTo>
                <a:lnTo>
                  <a:pt x="2008" y="273"/>
                </a:lnTo>
                <a:lnTo>
                  <a:pt x="2008" y="281"/>
                </a:lnTo>
                <a:lnTo>
                  <a:pt x="2009" y="257"/>
                </a:lnTo>
                <a:lnTo>
                  <a:pt x="2009" y="294"/>
                </a:lnTo>
                <a:lnTo>
                  <a:pt x="2009" y="314"/>
                </a:lnTo>
                <a:lnTo>
                  <a:pt x="2009" y="308"/>
                </a:lnTo>
                <a:lnTo>
                  <a:pt x="2010" y="267"/>
                </a:lnTo>
                <a:lnTo>
                  <a:pt x="2010" y="298"/>
                </a:lnTo>
                <a:lnTo>
                  <a:pt x="2010" y="293"/>
                </a:lnTo>
                <a:lnTo>
                  <a:pt x="2011" y="273"/>
                </a:lnTo>
                <a:lnTo>
                  <a:pt x="2011" y="265"/>
                </a:lnTo>
                <a:lnTo>
                  <a:pt x="2011" y="265"/>
                </a:lnTo>
                <a:lnTo>
                  <a:pt x="2011" y="273"/>
                </a:lnTo>
                <a:lnTo>
                  <a:pt x="2012" y="269"/>
                </a:lnTo>
                <a:lnTo>
                  <a:pt x="2012" y="260"/>
                </a:lnTo>
                <a:lnTo>
                  <a:pt x="2013" y="260"/>
                </a:lnTo>
                <a:lnTo>
                  <a:pt x="2013" y="235"/>
                </a:lnTo>
                <a:lnTo>
                  <a:pt x="2013" y="236"/>
                </a:lnTo>
                <a:lnTo>
                  <a:pt x="2013" y="217"/>
                </a:lnTo>
                <a:lnTo>
                  <a:pt x="2014" y="197"/>
                </a:lnTo>
                <a:lnTo>
                  <a:pt x="2014" y="184"/>
                </a:lnTo>
                <a:lnTo>
                  <a:pt x="2014" y="222"/>
                </a:lnTo>
                <a:lnTo>
                  <a:pt x="2015" y="191"/>
                </a:lnTo>
                <a:lnTo>
                  <a:pt x="2015" y="197"/>
                </a:lnTo>
                <a:lnTo>
                  <a:pt x="2015" y="202"/>
                </a:lnTo>
                <a:lnTo>
                  <a:pt x="2016" y="209"/>
                </a:lnTo>
                <a:lnTo>
                  <a:pt x="2016" y="201"/>
                </a:lnTo>
                <a:lnTo>
                  <a:pt x="2016" y="228"/>
                </a:lnTo>
                <a:lnTo>
                  <a:pt x="2017" y="209"/>
                </a:lnTo>
                <a:lnTo>
                  <a:pt x="2017" y="182"/>
                </a:lnTo>
                <a:lnTo>
                  <a:pt x="2017" y="187"/>
                </a:lnTo>
                <a:lnTo>
                  <a:pt x="2017" y="186"/>
                </a:lnTo>
                <a:lnTo>
                  <a:pt x="2018" y="167"/>
                </a:lnTo>
                <a:lnTo>
                  <a:pt x="2018" y="179"/>
                </a:lnTo>
                <a:lnTo>
                  <a:pt x="2018" y="203"/>
                </a:lnTo>
                <a:lnTo>
                  <a:pt x="2018" y="197"/>
                </a:lnTo>
                <a:lnTo>
                  <a:pt x="2019" y="213"/>
                </a:lnTo>
                <a:lnTo>
                  <a:pt x="2019" y="181"/>
                </a:lnTo>
                <a:lnTo>
                  <a:pt x="2020" y="171"/>
                </a:lnTo>
                <a:lnTo>
                  <a:pt x="2020" y="184"/>
                </a:lnTo>
                <a:lnTo>
                  <a:pt x="2020" y="192"/>
                </a:lnTo>
                <a:lnTo>
                  <a:pt x="2020" y="165"/>
                </a:lnTo>
                <a:lnTo>
                  <a:pt x="2021" y="168"/>
                </a:lnTo>
                <a:lnTo>
                  <a:pt x="2021" y="182"/>
                </a:lnTo>
                <a:lnTo>
                  <a:pt x="2021" y="175"/>
                </a:lnTo>
                <a:lnTo>
                  <a:pt x="2022" y="169"/>
                </a:lnTo>
                <a:lnTo>
                  <a:pt x="2022" y="263"/>
                </a:lnTo>
                <a:lnTo>
                  <a:pt x="2023" y="328"/>
                </a:lnTo>
                <a:lnTo>
                  <a:pt x="2023" y="289"/>
                </a:lnTo>
                <a:lnTo>
                  <a:pt x="2023" y="331"/>
                </a:lnTo>
                <a:lnTo>
                  <a:pt x="2023" y="346"/>
                </a:lnTo>
                <a:lnTo>
                  <a:pt x="2024" y="353"/>
                </a:lnTo>
                <a:lnTo>
                  <a:pt x="2024" y="327"/>
                </a:lnTo>
                <a:lnTo>
                  <a:pt x="2024" y="336"/>
                </a:lnTo>
                <a:lnTo>
                  <a:pt x="2024" y="340"/>
                </a:lnTo>
                <a:lnTo>
                  <a:pt x="2025" y="340"/>
                </a:lnTo>
                <a:lnTo>
                  <a:pt x="2025" y="340"/>
                </a:lnTo>
                <a:lnTo>
                  <a:pt x="2025" y="345"/>
                </a:lnTo>
                <a:lnTo>
                  <a:pt x="2026" y="354"/>
                </a:lnTo>
                <a:lnTo>
                  <a:pt x="2026" y="359"/>
                </a:lnTo>
                <a:lnTo>
                  <a:pt x="2026" y="334"/>
                </a:lnTo>
                <a:lnTo>
                  <a:pt x="2027" y="326"/>
                </a:lnTo>
                <a:lnTo>
                  <a:pt x="2027" y="322"/>
                </a:lnTo>
                <a:lnTo>
                  <a:pt x="2027" y="347"/>
                </a:lnTo>
                <a:lnTo>
                  <a:pt x="2028" y="327"/>
                </a:lnTo>
                <a:lnTo>
                  <a:pt x="2028" y="306"/>
                </a:lnTo>
                <a:lnTo>
                  <a:pt x="2028" y="298"/>
                </a:lnTo>
                <a:lnTo>
                  <a:pt x="2028" y="276"/>
                </a:lnTo>
                <a:lnTo>
                  <a:pt x="2029" y="281"/>
                </a:lnTo>
                <a:lnTo>
                  <a:pt x="2029" y="275"/>
                </a:lnTo>
                <a:lnTo>
                  <a:pt x="2029" y="260"/>
                </a:lnTo>
                <a:lnTo>
                  <a:pt x="2030" y="242"/>
                </a:lnTo>
                <a:lnTo>
                  <a:pt x="2030" y="233"/>
                </a:lnTo>
                <a:lnTo>
                  <a:pt x="2030" y="288"/>
                </a:lnTo>
                <a:lnTo>
                  <a:pt x="2031" y="235"/>
                </a:lnTo>
                <a:lnTo>
                  <a:pt x="2031" y="198"/>
                </a:lnTo>
                <a:lnTo>
                  <a:pt x="2031" y="202"/>
                </a:lnTo>
                <a:lnTo>
                  <a:pt x="2032" y="233"/>
                </a:lnTo>
                <a:lnTo>
                  <a:pt x="2032" y="222"/>
                </a:lnTo>
                <a:lnTo>
                  <a:pt x="2032" y="217"/>
                </a:lnTo>
                <a:lnTo>
                  <a:pt x="2032" y="234"/>
                </a:lnTo>
                <a:lnTo>
                  <a:pt x="2033" y="237"/>
                </a:lnTo>
                <a:lnTo>
                  <a:pt x="2033" y="244"/>
                </a:lnTo>
                <a:lnTo>
                  <a:pt x="2034" y="240"/>
                </a:lnTo>
                <a:lnTo>
                  <a:pt x="2034" y="252"/>
                </a:lnTo>
                <a:lnTo>
                  <a:pt x="2034" y="262"/>
                </a:lnTo>
                <a:lnTo>
                  <a:pt x="2034" y="250"/>
                </a:lnTo>
                <a:lnTo>
                  <a:pt x="2035" y="221"/>
                </a:lnTo>
                <a:lnTo>
                  <a:pt x="2035" y="156"/>
                </a:lnTo>
                <a:lnTo>
                  <a:pt x="2035" y="154"/>
                </a:lnTo>
                <a:lnTo>
                  <a:pt x="2035" y="149"/>
                </a:lnTo>
                <a:lnTo>
                  <a:pt x="2036" y="158"/>
                </a:lnTo>
                <a:lnTo>
                  <a:pt x="2036" y="149"/>
                </a:lnTo>
                <a:lnTo>
                  <a:pt x="2036" y="165"/>
                </a:lnTo>
                <a:lnTo>
                  <a:pt x="2037" y="180"/>
                </a:lnTo>
                <a:lnTo>
                  <a:pt x="2037" y="198"/>
                </a:lnTo>
                <a:lnTo>
                  <a:pt x="2037" y="174"/>
                </a:lnTo>
                <a:lnTo>
                  <a:pt x="2038" y="207"/>
                </a:lnTo>
                <a:lnTo>
                  <a:pt x="2038" y="255"/>
                </a:lnTo>
                <a:lnTo>
                  <a:pt x="2038" y="237"/>
                </a:lnTo>
                <a:lnTo>
                  <a:pt x="2039" y="221"/>
                </a:lnTo>
                <a:lnTo>
                  <a:pt x="2039" y="269"/>
                </a:lnTo>
                <a:lnTo>
                  <a:pt x="2039" y="314"/>
                </a:lnTo>
                <a:lnTo>
                  <a:pt x="2039" y="321"/>
                </a:lnTo>
                <a:lnTo>
                  <a:pt x="2040" y="320"/>
                </a:lnTo>
                <a:lnTo>
                  <a:pt x="2040" y="338"/>
                </a:lnTo>
                <a:lnTo>
                  <a:pt x="2040" y="321"/>
                </a:lnTo>
                <a:lnTo>
                  <a:pt x="2041" y="313"/>
                </a:lnTo>
                <a:lnTo>
                  <a:pt x="2041" y="308"/>
                </a:lnTo>
                <a:lnTo>
                  <a:pt x="2041" y="314"/>
                </a:lnTo>
                <a:lnTo>
                  <a:pt x="2042" y="328"/>
                </a:lnTo>
                <a:lnTo>
                  <a:pt x="2042" y="320"/>
                </a:lnTo>
                <a:lnTo>
                  <a:pt x="2042" y="305"/>
                </a:lnTo>
                <a:lnTo>
                  <a:pt x="2043" y="320"/>
                </a:lnTo>
                <a:lnTo>
                  <a:pt x="2043" y="311"/>
                </a:lnTo>
                <a:lnTo>
                  <a:pt x="2043" y="324"/>
                </a:lnTo>
                <a:lnTo>
                  <a:pt x="2043" y="306"/>
                </a:lnTo>
                <a:lnTo>
                  <a:pt x="2044" y="313"/>
                </a:lnTo>
                <a:lnTo>
                  <a:pt x="2044" y="307"/>
                </a:lnTo>
                <a:lnTo>
                  <a:pt x="2045" y="301"/>
                </a:lnTo>
                <a:lnTo>
                  <a:pt x="2045" y="276"/>
                </a:lnTo>
                <a:lnTo>
                  <a:pt x="2045" y="288"/>
                </a:lnTo>
                <a:lnTo>
                  <a:pt x="2045" y="270"/>
                </a:lnTo>
                <a:lnTo>
                  <a:pt x="2046" y="273"/>
                </a:lnTo>
                <a:lnTo>
                  <a:pt x="2046" y="221"/>
                </a:lnTo>
                <a:lnTo>
                  <a:pt x="2046" y="189"/>
                </a:lnTo>
                <a:lnTo>
                  <a:pt x="2047" y="224"/>
                </a:lnTo>
                <a:lnTo>
                  <a:pt x="2047" y="253"/>
                </a:lnTo>
                <a:lnTo>
                  <a:pt x="2047" y="266"/>
                </a:lnTo>
                <a:lnTo>
                  <a:pt x="2047" y="317"/>
                </a:lnTo>
                <a:lnTo>
                  <a:pt x="2048" y="361"/>
                </a:lnTo>
                <a:lnTo>
                  <a:pt x="2048" y="323"/>
                </a:lnTo>
                <a:lnTo>
                  <a:pt x="2049" y="322"/>
                </a:lnTo>
                <a:lnTo>
                  <a:pt x="2049" y="313"/>
                </a:lnTo>
                <a:lnTo>
                  <a:pt x="2049" y="302"/>
                </a:lnTo>
                <a:lnTo>
                  <a:pt x="2049" y="332"/>
                </a:lnTo>
                <a:lnTo>
                  <a:pt x="2050" y="352"/>
                </a:lnTo>
                <a:lnTo>
                  <a:pt x="2050" y="353"/>
                </a:lnTo>
                <a:lnTo>
                  <a:pt x="2050" y="345"/>
                </a:lnTo>
                <a:lnTo>
                  <a:pt x="2050" y="352"/>
                </a:lnTo>
                <a:lnTo>
                  <a:pt x="2051" y="317"/>
                </a:lnTo>
                <a:lnTo>
                  <a:pt x="2051" y="316"/>
                </a:lnTo>
                <a:lnTo>
                  <a:pt x="2051" y="253"/>
                </a:lnTo>
                <a:lnTo>
                  <a:pt x="2052" y="251"/>
                </a:lnTo>
                <a:lnTo>
                  <a:pt x="2052" y="233"/>
                </a:lnTo>
                <a:lnTo>
                  <a:pt x="2052" y="206"/>
                </a:lnTo>
                <a:lnTo>
                  <a:pt x="2053" y="233"/>
                </a:lnTo>
                <a:lnTo>
                  <a:pt x="2053" y="220"/>
                </a:lnTo>
                <a:lnTo>
                  <a:pt x="2053" y="277"/>
                </a:lnTo>
                <a:lnTo>
                  <a:pt x="2054" y="379"/>
                </a:lnTo>
                <a:lnTo>
                  <a:pt x="2054" y="426"/>
                </a:lnTo>
                <a:lnTo>
                  <a:pt x="2054" y="391"/>
                </a:lnTo>
                <a:lnTo>
                  <a:pt x="2054" y="341"/>
                </a:lnTo>
                <a:lnTo>
                  <a:pt x="2055" y="347"/>
                </a:lnTo>
                <a:lnTo>
                  <a:pt x="2055" y="357"/>
                </a:lnTo>
                <a:lnTo>
                  <a:pt x="2056" y="326"/>
                </a:lnTo>
                <a:lnTo>
                  <a:pt x="2056" y="348"/>
                </a:lnTo>
                <a:lnTo>
                  <a:pt x="2056" y="350"/>
                </a:lnTo>
                <a:lnTo>
                  <a:pt x="2056" y="355"/>
                </a:lnTo>
                <a:lnTo>
                  <a:pt x="2057" y="352"/>
                </a:lnTo>
                <a:lnTo>
                  <a:pt x="2057" y="353"/>
                </a:lnTo>
                <a:lnTo>
                  <a:pt x="2057" y="322"/>
                </a:lnTo>
                <a:lnTo>
                  <a:pt x="2058" y="342"/>
                </a:lnTo>
                <a:lnTo>
                  <a:pt x="2058" y="311"/>
                </a:lnTo>
                <a:lnTo>
                  <a:pt x="2058" y="320"/>
                </a:lnTo>
                <a:lnTo>
                  <a:pt x="2058" y="326"/>
                </a:lnTo>
                <a:lnTo>
                  <a:pt x="2059" y="318"/>
                </a:lnTo>
                <a:lnTo>
                  <a:pt x="2059" y="337"/>
                </a:lnTo>
                <a:lnTo>
                  <a:pt x="2060" y="332"/>
                </a:lnTo>
                <a:lnTo>
                  <a:pt x="2060" y="316"/>
                </a:lnTo>
                <a:lnTo>
                  <a:pt x="2060" y="322"/>
                </a:lnTo>
                <a:lnTo>
                  <a:pt x="2060" y="281"/>
                </a:lnTo>
                <a:lnTo>
                  <a:pt x="2061" y="298"/>
                </a:lnTo>
                <a:lnTo>
                  <a:pt x="2061" y="277"/>
                </a:lnTo>
                <a:lnTo>
                  <a:pt x="2061" y="280"/>
                </a:lnTo>
                <a:lnTo>
                  <a:pt x="2061" y="277"/>
                </a:lnTo>
                <a:lnTo>
                  <a:pt x="2062" y="260"/>
                </a:lnTo>
                <a:lnTo>
                  <a:pt x="2062" y="232"/>
                </a:lnTo>
                <a:lnTo>
                  <a:pt x="2062" y="207"/>
                </a:lnTo>
                <a:lnTo>
                  <a:pt x="2063" y="206"/>
                </a:lnTo>
                <a:lnTo>
                  <a:pt x="2063" y="210"/>
                </a:lnTo>
                <a:lnTo>
                  <a:pt x="2064" y="227"/>
                </a:lnTo>
                <a:lnTo>
                  <a:pt x="2064" y="206"/>
                </a:lnTo>
                <a:lnTo>
                  <a:pt x="2064" y="190"/>
                </a:lnTo>
                <a:lnTo>
                  <a:pt x="2064" y="159"/>
                </a:lnTo>
                <a:lnTo>
                  <a:pt x="2065" y="151"/>
                </a:lnTo>
                <a:lnTo>
                  <a:pt x="2065" y="158"/>
                </a:lnTo>
                <a:lnTo>
                  <a:pt x="2065" y="170"/>
                </a:lnTo>
                <a:lnTo>
                  <a:pt x="2065" y="166"/>
                </a:lnTo>
                <a:lnTo>
                  <a:pt x="2066" y="179"/>
                </a:lnTo>
                <a:lnTo>
                  <a:pt x="2066" y="202"/>
                </a:lnTo>
                <a:lnTo>
                  <a:pt x="2067" y="166"/>
                </a:lnTo>
                <a:lnTo>
                  <a:pt x="2067" y="183"/>
                </a:lnTo>
                <a:lnTo>
                  <a:pt x="2067" y="180"/>
                </a:lnTo>
                <a:lnTo>
                  <a:pt x="2067" y="180"/>
                </a:lnTo>
                <a:lnTo>
                  <a:pt x="2068" y="197"/>
                </a:lnTo>
                <a:lnTo>
                  <a:pt x="2068" y="171"/>
                </a:lnTo>
                <a:lnTo>
                  <a:pt x="2068" y="174"/>
                </a:lnTo>
                <a:lnTo>
                  <a:pt x="2069" y="181"/>
                </a:lnTo>
                <a:lnTo>
                  <a:pt x="2069" y="178"/>
                </a:lnTo>
                <a:lnTo>
                  <a:pt x="2069" y="219"/>
                </a:lnTo>
                <a:lnTo>
                  <a:pt x="2069" y="217"/>
                </a:lnTo>
                <a:lnTo>
                  <a:pt x="2070" y="178"/>
                </a:lnTo>
                <a:lnTo>
                  <a:pt x="2070" y="223"/>
                </a:lnTo>
                <a:lnTo>
                  <a:pt x="2071" y="226"/>
                </a:lnTo>
                <a:lnTo>
                  <a:pt x="2071" y="231"/>
                </a:lnTo>
                <a:lnTo>
                  <a:pt x="2071" y="220"/>
                </a:lnTo>
                <a:lnTo>
                  <a:pt x="2071" y="253"/>
                </a:lnTo>
                <a:lnTo>
                  <a:pt x="2072" y="222"/>
                </a:lnTo>
                <a:lnTo>
                  <a:pt x="2072" y="191"/>
                </a:lnTo>
                <a:lnTo>
                  <a:pt x="2072" y="173"/>
                </a:lnTo>
                <a:lnTo>
                  <a:pt x="2073" y="171"/>
                </a:lnTo>
                <a:lnTo>
                  <a:pt x="2073" y="164"/>
                </a:lnTo>
                <a:lnTo>
                  <a:pt x="2073" y="170"/>
                </a:lnTo>
                <a:lnTo>
                  <a:pt x="2073" y="178"/>
                </a:lnTo>
                <a:lnTo>
                  <a:pt x="2074" y="190"/>
                </a:lnTo>
                <a:lnTo>
                  <a:pt x="2074" y="184"/>
                </a:lnTo>
                <a:lnTo>
                  <a:pt x="2075" y="179"/>
                </a:lnTo>
                <a:lnTo>
                  <a:pt x="2075" y="175"/>
                </a:lnTo>
                <a:lnTo>
                  <a:pt x="2075" y="173"/>
                </a:lnTo>
                <a:lnTo>
                  <a:pt x="2075" y="160"/>
                </a:lnTo>
                <a:lnTo>
                  <a:pt x="2076" y="170"/>
                </a:lnTo>
                <a:lnTo>
                  <a:pt x="2076" y="191"/>
                </a:lnTo>
                <a:lnTo>
                  <a:pt x="2076" y="184"/>
                </a:lnTo>
                <a:lnTo>
                  <a:pt x="2076" y="179"/>
                </a:lnTo>
                <a:lnTo>
                  <a:pt x="2077" y="182"/>
                </a:lnTo>
                <a:lnTo>
                  <a:pt x="2077" y="168"/>
                </a:lnTo>
                <a:lnTo>
                  <a:pt x="2078" y="200"/>
                </a:lnTo>
                <a:lnTo>
                  <a:pt x="2078" y="232"/>
                </a:lnTo>
                <a:lnTo>
                  <a:pt x="2078" y="200"/>
                </a:lnTo>
                <a:lnTo>
                  <a:pt x="2078" y="198"/>
                </a:lnTo>
                <a:lnTo>
                  <a:pt x="2079" y="221"/>
                </a:lnTo>
                <a:lnTo>
                  <a:pt x="2079" y="245"/>
                </a:lnTo>
                <a:lnTo>
                  <a:pt x="2079" y="218"/>
                </a:lnTo>
                <a:lnTo>
                  <a:pt x="2080" y="210"/>
                </a:lnTo>
                <a:lnTo>
                  <a:pt x="2080" y="193"/>
                </a:lnTo>
                <a:lnTo>
                  <a:pt x="2080" y="166"/>
                </a:lnTo>
                <a:lnTo>
                  <a:pt x="2080" y="144"/>
                </a:lnTo>
                <a:lnTo>
                  <a:pt x="2081" y="135"/>
                </a:lnTo>
                <a:lnTo>
                  <a:pt x="2081" y="149"/>
                </a:lnTo>
                <a:lnTo>
                  <a:pt x="2082" y="166"/>
                </a:lnTo>
                <a:lnTo>
                  <a:pt x="2082" y="167"/>
                </a:lnTo>
                <a:lnTo>
                  <a:pt x="2082" y="196"/>
                </a:lnTo>
                <a:lnTo>
                  <a:pt x="2082" y="212"/>
                </a:lnTo>
                <a:lnTo>
                  <a:pt x="2083" y="145"/>
                </a:lnTo>
                <a:lnTo>
                  <a:pt x="2083" y="147"/>
                </a:lnTo>
                <a:lnTo>
                  <a:pt x="2083" y="131"/>
                </a:lnTo>
                <a:lnTo>
                  <a:pt x="2084" y="130"/>
                </a:lnTo>
                <a:lnTo>
                  <a:pt x="2084" y="140"/>
                </a:lnTo>
                <a:lnTo>
                  <a:pt x="2084" y="136"/>
                </a:lnTo>
                <a:lnTo>
                  <a:pt x="2084" y="145"/>
                </a:lnTo>
                <a:lnTo>
                  <a:pt x="2085" y="147"/>
                </a:lnTo>
                <a:lnTo>
                  <a:pt x="2085" y="118"/>
                </a:lnTo>
                <a:lnTo>
                  <a:pt x="2086" y="169"/>
                </a:lnTo>
                <a:lnTo>
                  <a:pt x="2086" y="275"/>
                </a:lnTo>
                <a:lnTo>
                  <a:pt x="2086" y="321"/>
                </a:lnTo>
                <a:lnTo>
                  <a:pt x="2086" y="331"/>
                </a:lnTo>
                <a:lnTo>
                  <a:pt x="2087" y="342"/>
                </a:lnTo>
                <a:lnTo>
                  <a:pt x="2087" y="338"/>
                </a:lnTo>
                <a:lnTo>
                  <a:pt x="2087" y="339"/>
                </a:lnTo>
                <a:lnTo>
                  <a:pt x="2088" y="340"/>
                </a:lnTo>
                <a:lnTo>
                  <a:pt x="2088" y="345"/>
                </a:lnTo>
                <a:lnTo>
                  <a:pt x="2088" y="326"/>
                </a:lnTo>
                <a:lnTo>
                  <a:pt x="2089" y="317"/>
                </a:lnTo>
                <a:lnTo>
                  <a:pt x="2089" y="341"/>
                </a:lnTo>
                <a:lnTo>
                  <a:pt x="2089" y="328"/>
                </a:lnTo>
                <a:lnTo>
                  <a:pt x="2090" y="324"/>
                </a:lnTo>
                <a:lnTo>
                  <a:pt x="2090" y="293"/>
                </a:lnTo>
                <a:lnTo>
                  <a:pt x="2090" y="294"/>
                </a:lnTo>
                <a:lnTo>
                  <a:pt x="2090" y="292"/>
                </a:lnTo>
                <a:lnTo>
                  <a:pt x="2091" y="291"/>
                </a:lnTo>
                <a:lnTo>
                  <a:pt x="2091" y="262"/>
                </a:lnTo>
                <a:lnTo>
                  <a:pt x="2091" y="253"/>
                </a:lnTo>
                <a:lnTo>
                  <a:pt x="2091" y="240"/>
                </a:lnTo>
                <a:lnTo>
                  <a:pt x="2092" y="246"/>
                </a:lnTo>
                <a:lnTo>
                  <a:pt x="2092" y="241"/>
                </a:lnTo>
                <a:lnTo>
                  <a:pt x="2093" y="237"/>
                </a:lnTo>
                <a:lnTo>
                  <a:pt x="2093" y="240"/>
                </a:lnTo>
                <a:lnTo>
                  <a:pt x="2093" y="204"/>
                </a:lnTo>
                <a:lnTo>
                  <a:pt x="2093" y="237"/>
                </a:lnTo>
                <a:lnTo>
                  <a:pt x="2094" y="248"/>
                </a:lnTo>
                <a:lnTo>
                  <a:pt x="2094" y="189"/>
                </a:lnTo>
                <a:lnTo>
                  <a:pt x="2094" y="195"/>
                </a:lnTo>
                <a:lnTo>
                  <a:pt x="2095" y="206"/>
                </a:lnTo>
                <a:lnTo>
                  <a:pt x="2095" y="212"/>
                </a:lnTo>
                <a:lnTo>
                  <a:pt x="2095" y="212"/>
                </a:lnTo>
                <a:lnTo>
                  <a:pt x="2096" y="200"/>
                </a:lnTo>
                <a:lnTo>
                  <a:pt x="2096" y="202"/>
                </a:lnTo>
                <a:lnTo>
                  <a:pt x="2096" y="201"/>
                </a:lnTo>
                <a:lnTo>
                  <a:pt x="2097" y="209"/>
                </a:lnTo>
                <a:lnTo>
                  <a:pt x="2097" y="205"/>
                </a:lnTo>
                <a:lnTo>
                  <a:pt x="2097" y="223"/>
                </a:lnTo>
                <a:lnTo>
                  <a:pt x="2097" y="241"/>
                </a:lnTo>
                <a:lnTo>
                  <a:pt x="2098" y="237"/>
                </a:lnTo>
                <a:lnTo>
                  <a:pt x="2098" y="186"/>
                </a:lnTo>
                <a:lnTo>
                  <a:pt x="2098" y="126"/>
                </a:lnTo>
                <a:lnTo>
                  <a:pt x="2099" y="119"/>
                </a:lnTo>
                <a:lnTo>
                  <a:pt x="2099" y="122"/>
                </a:lnTo>
                <a:lnTo>
                  <a:pt x="2099" y="125"/>
                </a:lnTo>
                <a:lnTo>
                  <a:pt x="2100" y="139"/>
                </a:lnTo>
                <a:lnTo>
                  <a:pt x="2100" y="156"/>
                </a:lnTo>
                <a:lnTo>
                  <a:pt x="2100" y="162"/>
                </a:lnTo>
                <a:lnTo>
                  <a:pt x="2101" y="167"/>
                </a:lnTo>
                <a:lnTo>
                  <a:pt x="2101" y="166"/>
                </a:lnTo>
                <a:lnTo>
                  <a:pt x="2101" y="196"/>
                </a:lnTo>
                <a:lnTo>
                  <a:pt x="2101" y="236"/>
                </a:lnTo>
                <a:lnTo>
                  <a:pt x="2102" y="207"/>
                </a:lnTo>
                <a:lnTo>
                  <a:pt x="2102" y="175"/>
                </a:lnTo>
                <a:lnTo>
                  <a:pt x="2102" y="211"/>
                </a:lnTo>
                <a:lnTo>
                  <a:pt x="2102" y="239"/>
                </a:lnTo>
                <a:lnTo>
                  <a:pt x="2103" y="226"/>
                </a:lnTo>
                <a:lnTo>
                  <a:pt x="2103" y="207"/>
                </a:lnTo>
                <a:lnTo>
                  <a:pt x="2104" y="208"/>
                </a:lnTo>
                <a:lnTo>
                  <a:pt x="2104" y="196"/>
                </a:lnTo>
                <a:lnTo>
                  <a:pt x="2104" y="184"/>
                </a:lnTo>
                <a:lnTo>
                  <a:pt x="2105" y="155"/>
                </a:lnTo>
                <a:lnTo>
                  <a:pt x="2105" y="178"/>
                </a:lnTo>
                <a:lnTo>
                  <a:pt x="2105" y="187"/>
                </a:lnTo>
                <a:lnTo>
                  <a:pt x="2105" y="213"/>
                </a:lnTo>
                <a:lnTo>
                  <a:pt x="2106" y="174"/>
                </a:lnTo>
                <a:lnTo>
                  <a:pt x="2106" y="150"/>
                </a:lnTo>
                <a:lnTo>
                  <a:pt x="2107" y="137"/>
                </a:lnTo>
                <a:lnTo>
                  <a:pt x="2107" y="131"/>
                </a:lnTo>
                <a:lnTo>
                  <a:pt x="2107" y="135"/>
                </a:lnTo>
                <a:lnTo>
                  <a:pt x="2107" y="137"/>
                </a:lnTo>
                <a:lnTo>
                  <a:pt x="2108" y="150"/>
                </a:lnTo>
                <a:lnTo>
                  <a:pt x="2108" y="145"/>
                </a:lnTo>
                <a:lnTo>
                  <a:pt x="2108" y="148"/>
                </a:lnTo>
                <a:lnTo>
                  <a:pt x="2108" y="163"/>
                </a:lnTo>
                <a:lnTo>
                  <a:pt x="2109" y="216"/>
                </a:lnTo>
                <a:lnTo>
                  <a:pt x="2109" y="272"/>
                </a:lnTo>
                <a:lnTo>
                  <a:pt x="2109" y="231"/>
                </a:lnTo>
                <a:lnTo>
                  <a:pt x="2110" y="242"/>
                </a:lnTo>
                <a:lnTo>
                  <a:pt x="2110" y="261"/>
                </a:lnTo>
                <a:lnTo>
                  <a:pt x="2110" y="279"/>
                </a:lnTo>
                <a:lnTo>
                  <a:pt x="2111" y="318"/>
                </a:lnTo>
                <a:lnTo>
                  <a:pt x="2111" y="326"/>
                </a:lnTo>
                <a:lnTo>
                  <a:pt x="2111" y="326"/>
                </a:lnTo>
                <a:lnTo>
                  <a:pt x="2112" y="327"/>
                </a:lnTo>
                <a:lnTo>
                  <a:pt x="2112" y="320"/>
                </a:lnTo>
                <a:lnTo>
                  <a:pt x="2112" y="336"/>
                </a:lnTo>
                <a:lnTo>
                  <a:pt x="2112" y="326"/>
                </a:lnTo>
                <a:lnTo>
                  <a:pt x="2113" y="346"/>
                </a:lnTo>
                <a:lnTo>
                  <a:pt x="2113" y="349"/>
                </a:lnTo>
                <a:lnTo>
                  <a:pt x="2113" y="334"/>
                </a:lnTo>
                <a:lnTo>
                  <a:pt x="2114" y="285"/>
                </a:lnTo>
                <a:lnTo>
                  <a:pt x="2114" y="257"/>
                </a:lnTo>
                <a:lnTo>
                  <a:pt x="2114" y="216"/>
                </a:lnTo>
                <a:lnTo>
                  <a:pt x="2115" y="223"/>
                </a:lnTo>
                <a:lnTo>
                  <a:pt x="2115" y="212"/>
                </a:lnTo>
                <a:lnTo>
                  <a:pt x="2115" y="223"/>
                </a:lnTo>
                <a:lnTo>
                  <a:pt x="2116" y="218"/>
                </a:lnTo>
                <a:lnTo>
                  <a:pt x="2116" y="237"/>
                </a:lnTo>
                <a:lnTo>
                  <a:pt x="2116" y="259"/>
                </a:lnTo>
                <a:lnTo>
                  <a:pt x="2116" y="233"/>
                </a:lnTo>
                <a:lnTo>
                  <a:pt x="2117" y="336"/>
                </a:lnTo>
                <a:lnTo>
                  <a:pt x="2117" y="418"/>
                </a:lnTo>
                <a:lnTo>
                  <a:pt x="2118" y="432"/>
                </a:lnTo>
                <a:lnTo>
                  <a:pt x="2118" y="364"/>
                </a:lnTo>
                <a:lnTo>
                  <a:pt x="2118" y="352"/>
                </a:lnTo>
                <a:lnTo>
                  <a:pt x="2118" y="354"/>
                </a:lnTo>
                <a:lnTo>
                  <a:pt x="2119" y="352"/>
                </a:lnTo>
                <a:lnTo>
                  <a:pt x="2119" y="330"/>
                </a:lnTo>
                <a:lnTo>
                  <a:pt x="2119" y="351"/>
                </a:lnTo>
                <a:lnTo>
                  <a:pt x="2119" y="386"/>
                </a:lnTo>
                <a:lnTo>
                  <a:pt x="2120" y="364"/>
                </a:lnTo>
                <a:lnTo>
                  <a:pt x="2120" y="370"/>
                </a:lnTo>
                <a:lnTo>
                  <a:pt x="2120" y="369"/>
                </a:lnTo>
                <a:lnTo>
                  <a:pt x="2121" y="372"/>
                </a:lnTo>
                <a:lnTo>
                  <a:pt x="2121" y="359"/>
                </a:lnTo>
                <a:lnTo>
                  <a:pt x="2121" y="348"/>
                </a:lnTo>
                <a:lnTo>
                  <a:pt x="2122" y="360"/>
                </a:lnTo>
                <a:lnTo>
                  <a:pt x="2122" y="340"/>
                </a:lnTo>
                <a:lnTo>
                  <a:pt x="2122" y="307"/>
                </a:lnTo>
                <a:lnTo>
                  <a:pt x="2123" y="310"/>
                </a:lnTo>
                <a:lnTo>
                  <a:pt x="2123" y="305"/>
                </a:lnTo>
                <a:lnTo>
                  <a:pt x="2123" y="327"/>
                </a:lnTo>
                <a:lnTo>
                  <a:pt x="2123" y="313"/>
                </a:lnTo>
                <a:lnTo>
                  <a:pt x="2124" y="304"/>
                </a:lnTo>
                <a:lnTo>
                  <a:pt x="2124" y="291"/>
                </a:lnTo>
                <a:lnTo>
                  <a:pt x="2124" y="302"/>
                </a:lnTo>
                <a:lnTo>
                  <a:pt x="2125" y="319"/>
                </a:lnTo>
                <a:lnTo>
                  <a:pt x="2125" y="327"/>
                </a:lnTo>
                <a:lnTo>
                  <a:pt x="2125" y="319"/>
                </a:lnTo>
                <a:lnTo>
                  <a:pt x="2126" y="285"/>
                </a:lnTo>
                <a:lnTo>
                  <a:pt x="2126" y="257"/>
                </a:lnTo>
                <a:lnTo>
                  <a:pt x="2126" y="289"/>
                </a:lnTo>
                <a:lnTo>
                  <a:pt x="2127" y="283"/>
                </a:lnTo>
                <a:lnTo>
                  <a:pt x="2127" y="267"/>
                </a:lnTo>
                <a:lnTo>
                  <a:pt x="2127" y="249"/>
                </a:lnTo>
                <a:lnTo>
                  <a:pt x="2127" y="283"/>
                </a:lnTo>
                <a:lnTo>
                  <a:pt x="2128" y="296"/>
                </a:lnTo>
                <a:lnTo>
                  <a:pt x="2128" y="294"/>
                </a:lnTo>
                <a:lnTo>
                  <a:pt x="2129" y="288"/>
                </a:lnTo>
                <a:lnTo>
                  <a:pt x="2129" y="281"/>
                </a:lnTo>
                <a:lnTo>
                  <a:pt x="2129" y="271"/>
                </a:lnTo>
                <a:lnTo>
                  <a:pt x="2129" y="278"/>
                </a:lnTo>
                <a:lnTo>
                  <a:pt x="2130" y="261"/>
                </a:lnTo>
                <a:lnTo>
                  <a:pt x="2130" y="243"/>
                </a:lnTo>
                <a:lnTo>
                  <a:pt x="2130" y="223"/>
                </a:lnTo>
                <a:lnTo>
                  <a:pt x="2131" y="239"/>
                </a:lnTo>
                <a:lnTo>
                  <a:pt x="2131" y="221"/>
                </a:lnTo>
                <a:lnTo>
                  <a:pt x="2131" y="198"/>
                </a:lnTo>
                <a:lnTo>
                  <a:pt x="2131" y="181"/>
                </a:lnTo>
                <a:lnTo>
                  <a:pt x="2132" y="192"/>
                </a:lnTo>
                <a:lnTo>
                  <a:pt x="2132" y="185"/>
                </a:lnTo>
                <a:lnTo>
                  <a:pt x="2133" y="176"/>
                </a:lnTo>
                <a:lnTo>
                  <a:pt x="2133" y="162"/>
                </a:lnTo>
                <a:lnTo>
                  <a:pt x="2133" y="172"/>
                </a:lnTo>
                <a:lnTo>
                  <a:pt x="2133" y="155"/>
                </a:lnTo>
                <a:lnTo>
                  <a:pt x="2134" y="165"/>
                </a:lnTo>
                <a:lnTo>
                  <a:pt x="2134" y="194"/>
                </a:lnTo>
                <a:lnTo>
                  <a:pt x="2134" y="242"/>
                </a:lnTo>
                <a:lnTo>
                  <a:pt x="2134" y="260"/>
                </a:lnTo>
                <a:lnTo>
                  <a:pt x="2135" y="243"/>
                </a:lnTo>
                <a:lnTo>
                  <a:pt x="2135" y="247"/>
                </a:lnTo>
                <a:lnTo>
                  <a:pt x="2135" y="235"/>
                </a:lnTo>
                <a:lnTo>
                  <a:pt x="2136" y="233"/>
                </a:lnTo>
                <a:lnTo>
                  <a:pt x="2136" y="216"/>
                </a:lnTo>
                <a:lnTo>
                  <a:pt x="2136" y="216"/>
                </a:lnTo>
                <a:lnTo>
                  <a:pt x="2137" y="230"/>
                </a:lnTo>
                <a:lnTo>
                  <a:pt x="2137" y="260"/>
                </a:lnTo>
                <a:lnTo>
                  <a:pt x="2137" y="240"/>
                </a:lnTo>
                <a:lnTo>
                  <a:pt x="2138" y="251"/>
                </a:lnTo>
                <a:lnTo>
                  <a:pt x="2138" y="222"/>
                </a:lnTo>
                <a:lnTo>
                  <a:pt x="2138" y="232"/>
                </a:lnTo>
                <a:lnTo>
                  <a:pt x="2138" y="215"/>
                </a:lnTo>
                <a:lnTo>
                  <a:pt x="2139" y="206"/>
                </a:lnTo>
                <a:lnTo>
                  <a:pt x="2139" y="194"/>
                </a:lnTo>
                <a:lnTo>
                  <a:pt x="2140" y="198"/>
                </a:lnTo>
                <a:lnTo>
                  <a:pt x="2140" y="193"/>
                </a:lnTo>
                <a:lnTo>
                  <a:pt x="2140" y="167"/>
                </a:lnTo>
                <a:lnTo>
                  <a:pt x="2140" y="155"/>
                </a:lnTo>
                <a:lnTo>
                  <a:pt x="2141" y="159"/>
                </a:lnTo>
                <a:lnTo>
                  <a:pt x="2141" y="178"/>
                </a:lnTo>
                <a:lnTo>
                  <a:pt x="2141" y="175"/>
                </a:lnTo>
                <a:lnTo>
                  <a:pt x="2142" y="203"/>
                </a:lnTo>
                <a:lnTo>
                  <a:pt x="2142" y="205"/>
                </a:lnTo>
                <a:lnTo>
                  <a:pt x="2142" y="216"/>
                </a:lnTo>
                <a:lnTo>
                  <a:pt x="2142" y="216"/>
                </a:lnTo>
                <a:lnTo>
                  <a:pt x="2143" y="207"/>
                </a:lnTo>
                <a:lnTo>
                  <a:pt x="2143" y="181"/>
                </a:lnTo>
                <a:lnTo>
                  <a:pt x="2144" y="141"/>
                </a:lnTo>
                <a:lnTo>
                  <a:pt x="2144" y="133"/>
                </a:lnTo>
                <a:lnTo>
                  <a:pt x="2144" y="136"/>
                </a:lnTo>
                <a:lnTo>
                  <a:pt x="2144" y="139"/>
                </a:lnTo>
                <a:lnTo>
                  <a:pt x="2145" y="144"/>
                </a:lnTo>
                <a:lnTo>
                  <a:pt x="2145" y="154"/>
                </a:lnTo>
                <a:lnTo>
                  <a:pt x="2145" y="152"/>
                </a:lnTo>
                <a:lnTo>
                  <a:pt x="2146" y="189"/>
                </a:lnTo>
                <a:lnTo>
                  <a:pt x="2146" y="159"/>
                </a:lnTo>
                <a:lnTo>
                  <a:pt x="2146" y="139"/>
                </a:lnTo>
                <a:lnTo>
                  <a:pt x="2146" y="146"/>
                </a:lnTo>
                <a:lnTo>
                  <a:pt x="2147" y="122"/>
                </a:lnTo>
                <a:lnTo>
                  <a:pt x="2147" y="145"/>
                </a:lnTo>
                <a:lnTo>
                  <a:pt x="2148" y="160"/>
                </a:lnTo>
                <a:lnTo>
                  <a:pt x="2148" y="166"/>
                </a:lnTo>
                <a:lnTo>
                  <a:pt x="2148" y="148"/>
                </a:lnTo>
                <a:lnTo>
                  <a:pt x="2148" y="180"/>
                </a:lnTo>
                <a:lnTo>
                  <a:pt x="2149" y="162"/>
                </a:lnTo>
                <a:lnTo>
                  <a:pt x="2149" y="158"/>
                </a:lnTo>
                <a:lnTo>
                  <a:pt x="2149" y="168"/>
                </a:lnTo>
                <a:lnTo>
                  <a:pt x="2149" y="191"/>
                </a:lnTo>
                <a:lnTo>
                  <a:pt x="2150" y="207"/>
                </a:lnTo>
                <a:lnTo>
                  <a:pt x="2150" y="236"/>
                </a:lnTo>
                <a:lnTo>
                  <a:pt x="2151" y="206"/>
                </a:lnTo>
                <a:lnTo>
                  <a:pt x="2151" y="226"/>
                </a:lnTo>
                <a:lnTo>
                  <a:pt x="2151" y="213"/>
                </a:lnTo>
                <a:lnTo>
                  <a:pt x="2151" y="226"/>
                </a:lnTo>
                <a:lnTo>
                  <a:pt x="2152" y="226"/>
                </a:lnTo>
                <a:lnTo>
                  <a:pt x="2152" y="216"/>
                </a:lnTo>
                <a:lnTo>
                  <a:pt x="2152" y="252"/>
                </a:lnTo>
                <a:lnTo>
                  <a:pt x="2153" y="242"/>
                </a:lnTo>
                <a:lnTo>
                  <a:pt x="2153" y="237"/>
                </a:lnTo>
                <a:lnTo>
                  <a:pt x="2153" y="226"/>
                </a:lnTo>
                <a:lnTo>
                  <a:pt x="2153" y="229"/>
                </a:lnTo>
                <a:lnTo>
                  <a:pt x="2154" y="252"/>
                </a:lnTo>
                <a:lnTo>
                  <a:pt x="2154" y="260"/>
                </a:lnTo>
                <a:lnTo>
                  <a:pt x="2155" y="251"/>
                </a:lnTo>
                <a:lnTo>
                  <a:pt x="2155" y="243"/>
                </a:lnTo>
                <a:lnTo>
                  <a:pt x="2155" y="203"/>
                </a:lnTo>
                <a:lnTo>
                  <a:pt x="2155" y="207"/>
                </a:lnTo>
                <a:lnTo>
                  <a:pt x="2156" y="200"/>
                </a:lnTo>
                <a:lnTo>
                  <a:pt x="2156" y="193"/>
                </a:lnTo>
                <a:lnTo>
                  <a:pt x="2156" y="184"/>
                </a:lnTo>
                <a:lnTo>
                  <a:pt x="2157" y="208"/>
                </a:lnTo>
                <a:lnTo>
                  <a:pt x="2157" y="226"/>
                </a:lnTo>
                <a:lnTo>
                  <a:pt x="2157" y="193"/>
                </a:lnTo>
                <a:lnTo>
                  <a:pt x="2157" y="210"/>
                </a:lnTo>
                <a:lnTo>
                  <a:pt x="2158" y="214"/>
                </a:lnTo>
                <a:lnTo>
                  <a:pt x="2158" y="253"/>
                </a:lnTo>
                <a:lnTo>
                  <a:pt x="2159" y="262"/>
                </a:lnTo>
                <a:lnTo>
                  <a:pt x="2159" y="262"/>
                </a:lnTo>
                <a:lnTo>
                  <a:pt x="2159" y="230"/>
                </a:lnTo>
                <a:lnTo>
                  <a:pt x="2159" y="198"/>
                </a:lnTo>
                <a:lnTo>
                  <a:pt x="2160" y="191"/>
                </a:lnTo>
                <a:lnTo>
                  <a:pt x="2160" y="181"/>
                </a:lnTo>
                <a:lnTo>
                  <a:pt x="2160" y="181"/>
                </a:lnTo>
                <a:lnTo>
                  <a:pt x="2160" y="178"/>
                </a:lnTo>
                <a:lnTo>
                  <a:pt x="2161" y="149"/>
                </a:lnTo>
                <a:lnTo>
                  <a:pt x="2161" y="148"/>
                </a:lnTo>
                <a:lnTo>
                  <a:pt x="2162" y="168"/>
                </a:lnTo>
                <a:lnTo>
                  <a:pt x="2162" y="129"/>
                </a:lnTo>
                <a:lnTo>
                  <a:pt x="2162" y="137"/>
                </a:lnTo>
                <a:lnTo>
                  <a:pt x="2162" y="127"/>
                </a:lnTo>
                <a:lnTo>
                  <a:pt x="2163" y="123"/>
                </a:lnTo>
                <a:lnTo>
                  <a:pt x="2163" y="130"/>
                </a:lnTo>
                <a:lnTo>
                  <a:pt x="2163" y="182"/>
                </a:lnTo>
                <a:lnTo>
                  <a:pt x="2164" y="221"/>
                </a:lnTo>
                <a:lnTo>
                  <a:pt x="2164" y="250"/>
                </a:lnTo>
                <a:lnTo>
                  <a:pt x="2164" y="283"/>
                </a:lnTo>
                <a:lnTo>
                  <a:pt x="2164" y="330"/>
                </a:lnTo>
                <a:lnTo>
                  <a:pt x="2165" y="326"/>
                </a:lnTo>
                <a:lnTo>
                  <a:pt x="2165" y="257"/>
                </a:lnTo>
                <a:lnTo>
                  <a:pt x="2166" y="251"/>
                </a:lnTo>
                <a:lnTo>
                  <a:pt x="2166" y="253"/>
                </a:lnTo>
                <a:lnTo>
                  <a:pt x="2166" y="262"/>
                </a:lnTo>
                <a:lnTo>
                  <a:pt x="2166" y="242"/>
                </a:lnTo>
                <a:lnTo>
                  <a:pt x="2167" y="251"/>
                </a:lnTo>
                <a:lnTo>
                  <a:pt x="2167" y="235"/>
                </a:lnTo>
                <a:lnTo>
                  <a:pt x="2167" y="224"/>
                </a:lnTo>
                <a:lnTo>
                  <a:pt x="2168" y="229"/>
                </a:lnTo>
                <a:lnTo>
                  <a:pt x="2168" y="215"/>
                </a:lnTo>
                <a:lnTo>
                  <a:pt x="2168" y="178"/>
                </a:lnTo>
                <a:lnTo>
                  <a:pt x="2169" y="184"/>
                </a:lnTo>
                <a:lnTo>
                  <a:pt x="2169" y="148"/>
                </a:lnTo>
                <a:lnTo>
                  <a:pt x="2169" y="156"/>
                </a:lnTo>
                <a:lnTo>
                  <a:pt x="2170" y="158"/>
                </a:lnTo>
                <a:lnTo>
                  <a:pt x="2170" y="146"/>
                </a:lnTo>
                <a:lnTo>
                  <a:pt x="2170" y="142"/>
                </a:lnTo>
                <a:lnTo>
                  <a:pt x="2170" y="132"/>
                </a:lnTo>
                <a:lnTo>
                  <a:pt x="2171" y="154"/>
                </a:lnTo>
                <a:lnTo>
                  <a:pt x="2171" y="150"/>
                </a:lnTo>
                <a:lnTo>
                  <a:pt x="2171" y="158"/>
                </a:lnTo>
                <a:lnTo>
                  <a:pt x="2172" y="152"/>
                </a:lnTo>
                <a:lnTo>
                  <a:pt x="2172" y="145"/>
                </a:lnTo>
                <a:lnTo>
                  <a:pt x="2172" y="170"/>
                </a:lnTo>
                <a:lnTo>
                  <a:pt x="2173" y="227"/>
                </a:lnTo>
                <a:lnTo>
                  <a:pt x="2173" y="301"/>
                </a:lnTo>
                <a:lnTo>
                  <a:pt x="2173" y="299"/>
                </a:lnTo>
                <a:lnTo>
                  <a:pt x="2174" y="281"/>
                </a:lnTo>
                <a:lnTo>
                  <a:pt x="2174" y="285"/>
                </a:lnTo>
                <a:lnTo>
                  <a:pt x="2174" y="290"/>
                </a:lnTo>
                <a:lnTo>
                  <a:pt x="2174" y="315"/>
                </a:lnTo>
                <a:lnTo>
                  <a:pt x="2175" y="269"/>
                </a:lnTo>
                <a:lnTo>
                  <a:pt x="2175" y="278"/>
                </a:lnTo>
                <a:lnTo>
                  <a:pt x="2175" y="291"/>
                </a:lnTo>
                <a:lnTo>
                  <a:pt x="2175" y="282"/>
                </a:lnTo>
                <a:lnTo>
                  <a:pt x="2176" y="286"/>
                </a:lnTo>
                <a:lnTo>
                  <a:pt x="2176" y="300"/>
                </a:lnTo>
                <a:lnTo>
                  <a:pt x="2177" y="307"/>
                </a:lnTo>
                <a:lnTo>
                  <a:pt x="2177" y="292"/>
                </a:lnTo>
                <a:lnTo>
                  <a:pt x="2177" y="317"/>
                </a:lnTo>
                <a:lnTo>
                  <a:pt x="2177" y="315"/>
                </a:lnTo>
                <a:lnTo>
                  <a:pt x="2178" y="302"/>
                </a:lnTo>
                <a:lnTo>
                  <a:pt x="2178" y="268"/>
                </a:lnTo>
                <a:lnTo>
                  <a:pt x="2178" y="267"/>
                </a:lnTo>
                <a:lnTo>
                  <a:pt x="2179" y="285"/>
                </a:lnTo>
                <a:lnTo>
                  <a:pt x="2179" y="283"/>
                </a:lnTo>
                <a:lnTo>
                  <a:pt x="2179" y="270"/>
                </a:lnTo>
                <a:lnTo>
                  <a:pt x="2180" y="253"/>
                </a:lnTo>
                <a:lnTo>
                  <a:pt x="2180" y="249"/>
                </a:lnTo>
                <a:lnTo>
                  <a:pt x="2180" y="261"/>
                </a:lnTo>
                <a:lnTo>
                  <a:pt x="2181" y="271"/>
                </a:lnTo>
                <a:lnTo>
                  <a:pt x="2181" y="248"/>
                </a:lnTo>
                <a:lnTo>
                  <a:pt x="2181" y="220"/>
                </a:lnTo>
                <a:lnTo>
                  <a:pt x="2181" y="244"/>
                </a:lnTo>
                <a:lnTo>
                  <a:pt x="2182" y="282"/>
                </a:lnTo>
                <a:lnTo>
                  <a:pt x="2182" y="260"/>
                </a:lnTo>
                <a:lnTo>
                  <a:pt x="2182" y="276"/>
                </a:lnTo>
                <a:lnTo>
                  <a:pt x="2183" y="268"/>
                </a:lnTo>
                <a:lnTo>
                  <a:pt x="2183" y="265"/>
                </a:lnTo>
                <a:lnTo>
                  <a:pt x="2183" y="275"/>
                </a:lnTo>
                <a:lnTo>
                  <a:pt x="2184" y="288"/>
                </a:lnTo>
                <a:lnTo>
                  <a:pt x="2184" y="271"/>
                </a:lnTo>
                <a:lnTo>
                  <a:pt x="2184" y="268"/>
                </a:lnTo>
                <a:lnTo>
                  <a:pt x="2185" y="266"/>
                </a:lnTo>
                <a:lnTo>
                  <a:pt x="2185" y="273"/>
                </a:lnTo>
                <a:lnTo>
                  <a:pt x="2185" y="245"/>
                </a:lnTo>
                <a:lnTo>
                  <a:pt x="2185" y="244"/>
                </a:lnTo>
                <a:lnTo>
                  <a:pt x="2186" y="249"/>
                </a:lnTo>
                <a:lnTo>
                  <a:pt x="2186" y="239"/>
                </a:lnTo>
                <a:lnTo>
                  <a:pt x="2186" y="238"/>
                </a:lnTo>
                <a:lnTo>
                  <a:pt x="2187" y="205"/>
                </a:lnTo>
                <a:lnTo>
                  <a:pt x="2187" y="198"/>
                </a:lnTo>
                <a:lnTo>
                  <a:pt x="2187" y="170"/>
                </a:lnTo>
                <a:lnTo>
                  <a:pt x="2188" y="170"/>
                </a:lnTo>
                <a:lnTo>
                  <a:pt x="2188" y="159"/>
                </a:lnTo>
                <a:lnTo>
                  <a:pt x="2188" y="158"/>
                </a:lnTo>
                <a:lnTo>
                  <a:pt x="2189" y="156"/>
                </a:lnTo>
                <a:lnTo>
                  <a:pt x="2189" y="160"/>
                </a:lnTo>
                <a:lnTo>
                  <a:pt x="2189" y="195"/>
                </a:lnTo>
                <a:lnTo>
                  <a:pt x="2189" y="221"/>
                </a:lnTo>
                <a:lnTo>
                  <a:pt x="2190" y="245"/>
                </a:lnTo>
                <a:lnTo>
                  <a:pt x="2190" y="221"/>
                </a:lnTo>
                <a:lnTo>
                  <a:pt x="2191" y="221"/>
                </a:lnTo>
                <a:lnTo>
                  <a:pt x="2191" y="177"/>
                </a:lnTo>
                <a:lnTo>
                  <a:pt x="2191" y="154"/>
                </a:lnTo>
                <a:lnTo>
                  <a:pt x="2191" y="154"/>
                </a:lnTo>
                <a:lnTo>
                  <a:pt x="2192" y="119"/>
                </a:lnTo>
                <a:lnTo>
                  <a:pt x="2192" y="131"/>
                </a:lnTo>
                <a:lnTo>
                  <a:pt x="2192" y="141"/>
                </a:lnTo>
                <a:lnTo>
                  <a:pt x="2192" y="218"/>
                </a:lnTo>
                <a:lnTo>
                  <a:pt x="2193" y="236"/>
                </a:lnTo>
                <a:lnTo>
                  <a:pt x="2193" y="226"/>
                </a:lnTo>
                <a:lnTo>
                  <a:pt x="2193" y="241"/>
                </a:lnTo>
                <a:lnTo>
                  <a:pt x="2194" y="186"/>
                </a:lnTo>
                <a:lnTo>
                  <a:pt x="2194" y="158"/>
                </a:lnTo>
                <a:lnTo>
                  <a:pt x="2194" y="149"/>
                </a:lnTo>
                <a:lnTo>
                  <a:pt x="2195" y="162"/>
                </a:lnTo>
                <a:lnTo>
                  <a:pt x="2195" y="148"/>
                </a:lnTo>
                <a:lnTo>
                  <a:pt x="2195" y="121"/>
                </a:lnTo>
                <a:lnTo>
                  <a:pt x="2196" y="127"/>
                </a:lnTo>
                <a:lnTo>
                  <a:pt x="2196" y="146"/>
                </a:lnTo>
                <a:lnTo>
                  <a:pt x="2196" y="160"/>
                </a:lnTo>
                <a:lnTo>
                  <a:pt x="2196" y="139"/>
                </a:lnTo>
                <a:lnTo>
                  <a:pt x="2197" y="173"/>
                </a:lnTo>
                <a:lnTo>
                  <a:pt x="2197" y="220"/>
                </a:lnTo>
                <a:lnTo>
                  <a:pt x="2197" y="260"/>
                </a:lnTo>
                <a:lnTo>
                  <a:pt x="2198" y="293"/>
                </a:lnTo>
                <a:lnTo>
                  <a:pt x="2198" y="277"/>
                </a:lnTo>
                <a:lnTo>
                  <a:pt x="2198" y="254"/>
                </a:lnTo>
                <a:lnTo>
                  <a:pt x="2199" y="255"/>
                </a:lnTo>
                <a:lnTo>
                  <a:pt x="2199" y="259"/>
                </a:lnTo>
                <a:lnTo>
                  <a:pt x="2199" y="263"/>
                </a:lnTo>
                <a:lnTo>
                  <a:pt x="2200" y="259"/>
                </a:lnTo>
                <a:lnTo>
                  <a:pt x="2200" y="222"/>
                </a:lnTo>
                <a:lnTo>
                  <a:pt x="2200" y="213"/>
                </a:lnTo>
                <a:lnTo>
                  <a:pt x="2200" y="198"/>
                </a:lnTo>
                <a:lnTo>
                  <a:pt x="2201" y="203"/>
                </a:lnTo>
                <a:lnTo>
                  <a:pt x="2201" y="194"/>
                </a:lnTo>
                <a:lnTo>
                  <a:pt x="2202" y="178"/>
                </a:lnTo>
                <a:lnTo>
                  <a:pt x="2202" y="177"/>
                </a:lnTo>
                <a:lnTo>
                  <a:pt x="2202" y="169"/>
                </a:lnTo>
                <a:lnTo>
                  <a:pt x="2202" y="167"/>
                </a:lnTo>
                <a:lnTo>
                  <a:pt x="2203" y="168"/>
                </a:lnTo>
                <a:lnTo>
                  <a:pt x="2203" y="159"/>
                </a:lnTo>
                <a:lnTo>
                  <a:pt x="2203" y="129"/>
                </a:lnTo>
                <a:lnTo>
                  <a:pt x="2203" y="127"/>
                </a:lnTo>
                <a:lnTo>
                  <a:pt x="2204" y="140"/>
                </a:lnTo>
                <a:lnTo>
                  <a:pt x="2204" y="175"/>
                </a:lnTo>
                <a:lnTo>
                  <a:pt x="2204" y="201"/>
                </a:lnTo>
                <a:lnTo>
                  <a:pt x="2205" y="222"/>
                </a:lnTo>
                <a:lnTo>
                  <a:pt x="2205" y="218"/>
                </a:lnTo>
                <a:lnTo>
                  <a:pt x="2206" y="229"/>
                </a:lnTo>
                <a:lnTo>
                  <a:pt x="2206" y="240"/>
                </a:lnTo>
                <a:lnTo>
                  <a:pt x="2206" y="265"/>
                </a:lnTo>
                <a:lnTo>
                  <a:pt x="2206" y="252"/>
                </a:lnTo>
                <a:lnTo>
                  <a:pt x="2207" y="220"/>
                </a:lnTo>
                <a:lnTo>
                  <a:pt x="2207" y="230"/>
                </a:lnTo>
                <a:lnTo>
                  <a:pt x="2207" y="195"/>
                </a:lnTo>
                <a:lnTo>
                  <a:pt x="2207" y="158"/>
                </a:lnTo>
                <a:lnTo>
                  <a:pt x="2208" y="139"/>
                </a:lnTo>
                <a:lnTo>
                  <a:pt x="2208" y="142"/>
                </a:lnTo>
                <a:lnTo>
                  <a:pt x="2208" y="128"/>
                </a:lnTo>
                <a:lnTo>
                  <a:pt x="2209" y="130"/>
                </a:lnTo>
                <a:lnTo>
                  <a:pt x="2209" y="117"/>
                </a:lnTo>
                <a:lnTo>
                  <a:pt x="2209" y="120"/>
                </a:lnTo>
                <a:lnTo>
                  <a:pt x="2210" y="124"/>
                </a:lnTo>
                <a:lnTo>
                  <a:pt x="2210" y="133"/>
                </a:lnTo>
                <a:lnTo>
                  <a:pt x="2210" y="127"/>
                </a:lnTo>
                <a:lnTo>
                  <a:pt x="2211" y="131"/>
                </a:lnTo>
                <a:lnTo>
                  <a:pt x="2211" y="137"/>
                </a:lnTo>
                <a:lnTo>
                  <a:pt x="2211" y="153"/>
                </a:lnTo>
                <a:lnTo>
                  <a:pt x="2211" y="172"/>
                </a:lnTo>
                <a:lnTo>
                  <a:pt x="2212" y="216"/>
                </a:lnTo>
                <a:lnTo>
                  <a:pt x="2212" y="230"/>
                </a:lnTo>
                <a:lnTo>
                  <a:pt x="2213" y="220"/>
                </a:lnTo>
                <a:lnTo>
                  <a:pt x="2213" y="211"/>
                </a:lnTo>
                <a:lnTo>
                  <a:pt x="2213" y="225"/>
                </a:lnTo>
                <a:lnTo>
                  <a:pt x="2213" y="224"/>
                </a:lnTo>
                <a:lnTo>
                  <a:pt x="2214" y="263"/>
                </a:lnTo>
                <a:lnTo>
                  <a:pt x="2214" y="273"/>
                </a:lnTo>
                <a:lnTo>
                  <a:pt x="2214" y="287"/>
                </a:lnTo>
                <a:lnTo>
                  <a:pt x="2215" y="281"/>
                </a:lnTo>
                <a:lnTo>
                  <a:pt x="2215" y="296"/>
                </a:lnTo>
                <a:lnTo>
                  <a:pt x="2215" y="313"/>
                </a:lnTo>
                <a:lnTo>
                  <a:pt x="2215" y="310"/>
                </a:lnTo>
                <a:lnTo>
                  <a:pt x="2216" y="287"/>
                </a:lnTo>
                <a:lnTo>
                  <a:pt x="2216" y="285"/>
                </a:lnTo>
                <a:lnTo>
                  <a:pt x="2217" y="275"/>
                </a:lnTo>
                <a:lnTo>
                  <a:pt x="2217" y="266"/>
                </a:lnTo>
                <a:lnTo>
                  <a:pt x="2217" y="255"/>
                </a:lnTo>
                <a:lnTo>
                  <a:pt x="2217" y="238"/>
                </a:lnTo>
                <a:lnTo>
                  <a:pt x="2218" y="239"/>
                </a:lnTo>
                <a:lnTo>
                  <a:pt x="2218" y="217"/>
                </a:lnTo>
                <a:lnTo>
                  <a:pt x="2218" y="202"/>
                </a:lnTo>
                <a:lnTo>
                  <a:pt x="2218" y="220"/>
                </a:lnTo>
                <a:lnTo>
                  <a:pt x="2219" y="201"/>
                </a:lnTo>
                <a:lnTo>
                  <a:pt x="2219" y="184"/>
                </a:lnTo>
                <a:lnTo>
                  <a:pt x="2219" y="179"/>
                </a:lnTo>
                <a:lnTo>
                  <a:pt x="2220" y="175"/>
                </a:lnTo>
                <a:lnTo>
                  <a:pt x="2220" y="189"/>
                </a:lnTo>
                <a:lnTo>
                  <a:pt x="2220" y="209"/>
                </a:lnTo>
                <a:lnTo>
                  <a:pt x="2221" y="178"/>
                </a:lnTo>
                <a:lnTo>
                  <a:pt x="2221" y="210"/>
                </a:lnTo>
                <a:lnTo>
                  <a:pt x="2221" y="231"/>
                </a:lnTo>
                <a:lnTo>
                  <a:pt x="2222" y="220"/>
                </a:lnTo>
                <a:lnTo>
                  <a:pt x="2222" y="208"/>
                </a:lnTo>
                <a:lnTo>
                  <a:pt x="2222" y="182"/>
                </a:lnTo>
                <a:lnTo>
                  <a:pt x="2222" y="174"/>
                </a:lnTo>
                <a:lnTo>
                  <a:pt x="2223" y="158"/>
                </a:lnTo>
                <a:lnTo>
                  <a:pt x="2223" y="168"/>
                </a:lnTo>
                <a:lnTo>
                  <a:pt x="2224" y="174"/>
                </a:lnTo>
                <a:lnTo>
                  <a:pt x="2224" y="180"/>
                </a:lnTo>
                <a:lnTo>
                  <a:pt x="2224" y="195"/>
                </a:lnTo>
                <a:lnTo>
                  <a:pt x="2224" y="214"/>
                </a:lnTo>
                <a:lnTo>
                  <a:pt x="2225" y="215"/>
                </a:lnTo>
                <a:lnTo>
                  <a:pt x="2225" y="187"/>
                </a:lnTo>
                <a:lnTo>
                  <a:pt x="2225" y="195"/>
                </a:lnTo>
                <a:lnTo>
                  <a:pt x="2226" y="191"/>
                </a:lnTo>
                <a:lnTo>
                  <a:pt x="2226" y="161"/>
                </a:lnTo>
                <a:lnTo>
                  <a:pt x="2226" y="128"/>
                </a:lnTo>
                <a:lnTo>
                  <a:pt x="2226" y="128"/>
                </a:lnTo>
                <a:lnTo>
                  <a:pt x="2227" y="117"/>
                </a:lnTo>
                <a:lnTo>
                  <a:pt x="2227" y="126"/>
                </a:lnTo>
                <a:lnTo>
                  <a:pt x="2228" y="113"/>
                </a:lnTo>
                <a:lnTo>
                  <a:pt x="2228" y="107"/>
                </a:lnTo>
                <a:lnTo>
                  <a:pt x="2228" y="124"/>
                </a:lnTo>
                <a:lnTo>
                  <a:pt x="2228" y="216"/>
                </a:lnTo>
                <a:lnTo>
                  <a:pt x="2229" y="235"/>
                </a:lnTo>
                <a:lnTo>
                  <a:pt x="2229" y="276"/>
                </a:lnTo>
                <a:lnTo>
                  <a:pt x="2229" y="286"/>
                </a:lnTo>
                <a:lnTo>
                  <a:pt x="2230" y="293"/>
                </a:lnTo>
                <a:lnTo>
                  <a:pt x="2230" y="288"/>
                </a:lnTo>
                <a:lnTo>
                  <a:pt x="2230" y="287"/>
                </a:lnTo>
                <a:lnTo>
                  <a:pt x="2230" y="271"/>
                </a:lnTo>
                <a:lnTo>
                  <a:pt x="2231" y="209"/>
                </a:lnTo>
                <a:lnTo>
                  <a:pt x="2231" y="192"/>
                </a:lnTo>
                <a:lnTo>
                  <a:pt x="2232" y="213"/>
                </a:lnTo>
                <a:lnTo>
                  <a:pt x="2232" y="224"/>
                </a:lnTo>
                <a:lnTo>
                  <a:pt x="2232" y="291"/>
                </a:lnTo>
                <a:lnTo>
                  <a:pt x="2232" y="293"/>
                </a:lnTo>
                <a:lnTo>
                  <a:pt x="2233" y="277"/>
                </a:lnTo>
                <a:lnTo>
                  <a:pt x="2233" y="239"/>
                </a:lnTo>
                <a:lnTo>
                  <a:pt x="2233" y="223"/>
                </a:lnTo>
                <a:lnTo>
                  <a:pt x="2233" y="215"/>
                </a:lnTo>
                <a:lnTo>
                  <a:pt x="2234" y="206"/>
                </a:lnTo>
                <a:lnTo>
                  <a:pt x="2234" y="188"/>
                </a:lnTo>
                <a:lnTo>
                  <a:pt x="2235" y="192"/>
                </a:lnTo>
                <a:lnTo>
                  <a:pt x="2235" y="190"/>
                </a:lnTo>
                <a:lnTo>
                  <a:pt x="2235" y="174"/>
                </a:lnTo>
                <a:lnTo>
                  <a:pt x="2235" y="182"/>
                </a:lnTo>
                <a:lnTo>
                  <a:pt x="2236" y="220"/>
                </a:lnTo>
                <a:lnTo>
                  <a:pt x="2236" y="217"/>
                </a:lnTo>
                <a:lnTo>
                  <a:pt x="2236" y="241"/>
                </a:lnTo>
                <a:lnTo>
                  <a:pt x="2237" y="212"/>
                </a:lnTo>
                <a:lnTo>
                  <a:pt x="2237" y="207"/>
                </a:lnTo>
                <a:lnTo>
                  <a:pt x="2237" y="179"/>
                </a:lnTo>
                <a:lnTo>
                  <a:pt x="2237" y="149"/>
                </a:lnTo>
                <a:lnTo>
                  <a:pt x="2238" y="141"/>
                </a:lnTo>
                <a:lnTo>
                  <a:pt x="2238" y="137"/>
                </a:lnTo>
                <a:lnTo>
                  <a:pt x="2239" y="166"/>
                </a:lnTo>
                <a:lnTo>
                  <a:pt x="2239" y="135"/>
                </a:lnTo>
                <a:lnTo>
                  <a:pt x="2239" y="133"/>
                </a:lnTo>
                <a:lnTo>
                  <a:pt x="2239" y="126"/>
                </a:lnTo>
                <a:lnTo>
                  <a:pt x="2240" y="120"/>
                </a:lnTo>
                <a:lnTo>
                  <a:pt x="2240" y="117"/>
                </a:lnTo>
                <a:lnTo>
                  <a:pt x="2240" y="148"/>
                </a:lnTo>
                <a:lnTo>
                  <a:pt x="2241" y="138"/>
                </a:lnTo>
                <a:lnTo>
                  <a:pt x="2241" y="149"/>
                </a:lnTo>
                <a:lnTo>
                  <a:pt x="2241" y="101"/>
                </a:lnTo>
                <a:lnTo>
                  <a:pt x="2242" y="90"/>
                </a:lnTo>
                <a:lnTo>
                  <a:pt x="2242" y="75"/>
                </a:lnTo>
                <a:lnTo>
                  <a:pt x="2242" y="78"/>
                </a:lnTo>
                <a:lnTo>
                  <a:pt x="2243" y="98"/>
                </a:lnTo>
                <a:lnTo>
                  <a:pt x="2243" y="138"/>
                </a:lnTo>
                <a:lnTo>
                  <a:pt x="2243" y="139"/>
                </a:lnTo>
                <a:lnTo>
                  <a:pt x="2243" y="161"/>
                </a:lnTo>
                <a:lnTo>
                  <a:pt x="2244" y="213"/>
                </a:lnTo>
                <a:lnTo>
                  <a:pt x="2244" y="202"/>
                </a:lnTo>
                <a:lnTo>
                  <a:pt x="2244" y="164"/>
                </a:lnTo>
                <a:lnTo>
                  <a:pt x="2244" y="192"/>
                </a:lnTo>
                <a:lnTo>
                  <a:pt x="2245" y="191"/>
                </a:lnTo>
                <a:lnTo>
                  <a:pt x="2245" y="206"/>
                </a:lnTo>
                <a:lnTo>
                  <a:pt x="2246" y="213"/>
                </a:lnTo>
                <a:lnTo>
                  <a:pt x="2246" y="229"/>
                </a:lnTo>
                <a:lnTo>
                  <a:pt x="2246" y="219"/>
                </a:lnTo>
                <a:lnTo>
                  <a:pt x="2247" y="227"/>
                </a:lnTo>
                <a:lnTo>
                  <a:pt x="2247" y="218"/>
                </a:lnTo>
                <a:lnTo>
                  <a:pt x="2247" y="203"/>
                </a:lnTo>
                <a:lnTo>
                  <a:pt x="2247" y="231"/>
                </a:lnTo>
                <a:lnTo>
                  <a:pt x="2248" y="245"/>
                </a:lnTo>
                <a:lnTo>
                  <a:pt x="2248" y="240"/>
                </a:lnTo>
                <a:lnTo>
                  <a:pt x="2248" y="223"/>
                </a:lnTo>
                <a:lnTo>
                  <a:pt x="2248" y="215"/>
                </a:lnTo>
                <a:lnTo>
                  <a:pt x="2249" y="235"/>
                </a:lnTo>
                <a:lnTo>
                  <a:pt x="2249" y="216"/>
                </a:lnTo>
                <a:lnTo>
                  <a:pt x="2250" y="196"/>
                </a:lnTo>
                <a:lnTo>
                  <a:pt x="2250" y="202"/>
                </a:lnTo>
                <a:lnTo>
                  <a:pt x="2250" y="195"/>
                </a:lnTo>
                <a:lnTo>
                  <a:pt x="2250" y="166"/>
                </a:lnTo>
                <a:lnTo>
                  <a:pt x="2251" y="153"/>
                </a:lnTo>
                <a:lnTo>
                  <a:pt x="2251" y="143"/>
                </a:lnTo>
                <a:lnTo>
                  <a:pt x="2251" y="138"/>
                </a:lnTo>
                <a:lnTo>
                  <a:pt x="2252" y="200"/>
                </a:lnTo>
                <a:lnTo>
                  <a:pt x="2252" y="242"/>
                </a:lnTo>
                <a:lnTo>
                  <a:pt x="2252" y="258"/>
                </a:lnTo>
                <a:lnTo>
                  <a:pt x="2253" y="247"/>
                </a:lnTo>
                <a:lnTo>
                  <a:pt x="2253" y="277"/>
                </a:lnTo>
                <a:lnTo>
                  <a:pt x="2253" y="275"/>
                </a:lnTo>
                <a:lnTo>
                  <a:pt x="2254" y="242"/>
                </a:lnTo>
                <a:lnTo>
                  <a:pt x="2254" y="273"/>
                </a:lnTo>
                <a:lnTo>
                  <a:pt x="2254" y="275"/>
                </a:lnTo>
                <a:lnTo>
                  <a:pt x="2254" y="265"/>
                </a:lnTo>
                <a:lnTo>
                  <a:pt x="2255" y="236"/>
                </a:lnTo>
                <a:lnTo>
                  <a:pt x="2255" y="223"/>
                </a:lnTo>
                <a:lnTo>
                  <a:pt x="2255" y="218"/>
                </a:lnTo>
                <a:lnTo>
                  <a:pt x="2256" y="223"/>
                </a:lnTo>
                <a:lnTo>
                  <a:pt x="2256" y="234"/>
                </a:lnTo>
                <a:lnTo>
                  <a:pt x="2256" y="210"/>
                </a:lnTo>
                <a:lnTo>
                  <a:pt x="2257" y="213"/>
                </a:lnTo>
                <a:lnTo>
                  <a:pt x="2257" y="225"/>
                </a:lnTo>
                <a:lnTo>
                  <a:pt x="2257" y="205"/>
                </a:lnTo>
                <a:lnTo>
                  <a:pt x="2258" y="204"/>
                </a:lnTo>
                <a:lnTo>
                  <a:pt x="2258" y="210"/>
                </a:lnTo>
                <a:lnTo>
                  <a:pt x="2258" y="184"/>
                </a:lnTo>
                <a:lnTo>
                  <a:pt x="2258" y="187"/>
                </a:lnTo>
                <a:lnTo>
                  <a:pt x="2259" y="188"/>
                </a:lnTo>
                <a:lnTo>
                  <a:pt x="2259" y="177"/>
                </a:lnTo>
                <a:lnTo>
                  <a:pt x="2259" y="170"/>
                </a:lnTo>
                <a:lnTo>
                  <a:pt x="2259" y="172"/>
                </a:lnTo>
                <a:lnTo>
                  <a:pt x="2260" y="156"/>
                </a:lnTo>
                <a:lnTo>
                  <a:pt x="2260" y="117"/>
                </a:lnTo>
                <a:lnTo>
                  <a:pt x="2261" y="139"/>
                </a:lnTo>
                <a:lnTo>
                  <a:pt x="2261" y="228"/>
                </a:lnTo>
                <a:lnTo>
                  <a:pt x="2261" y="255"/>
                </a:lnTo>
                <a:lnTo>
                  <a:pt x="2261" y="248"/>
                </a:lnTo>
                <a:lnTo>
                  <a:pt x="2262" y="190"/>
                </a:lnTo>
                <a:lnTo>
                  <a:pt x="2262" y="205"/>
                </a:lnTo>
                <a:lnTo>
                  <a:pt x="2262" y="216"/>
                </a:lnTo>
                <a:lnTo>
                  <a:pt x="2263" y="171"/>
                </a:lnTo>
                <a:lnTo>
                  <a:pt x="2263" y="125"/>
                </a:lnTo>
                <a:lnTo>
                  <a:pt x="2263" y="132"/>
                </a:lnTo>
                <a:lnTo>
                  <a:pt x="2264" y="125"/>
                </a:lnTo>
                <a:lnTo>
                  <a:pt x="2264" y="123"/>
                </a:lnTo>
                <a:lnTo>
                  <a:pt x="2264" y="103"/>
                </a:lnTo>
                <a:lnTo>
                  <a:pt x="2265" y="115"/>
                </a:lnTo>
                <a:lnTo>
                  <a:pt x="2265" y="120"/>
                </a:lnTo>
                <a:lnTo>
                  <a:pt x="2265" y="124"/>
                </a:lnTo>
                <a:lnTo>
                  <a:pt x="2265" y="127"/>
                </a:lnTo>
                <a:lnTo>
                  <a:pt x="2266" y="122"/>
                </a:lnTo>
                <a:lnTo>
                  <a:pt x="2266" y="119"/>
                </a:lnTo>
                <a:lnTo>
                  <a:pt x="2266" y="137"/>
                </a:lnTo>
                <a:lnTo>
                  <a:pt x="2267" y="137"/>
                </a:lnTo>
                <a:lnTo>
                  <a:pt x="2267" y="168"/>
                </a:lnTo>
                <a:lnTo>
                  <a:pt x="2267" y="190"/>
                </a:lnTo>
                <a:lnTo>
                  <a:pt x="2268" y="198"/>
                </a:lnTo>
                <a:lnTo>
                  <a:pt x="2268" y="186"/>
                </a:lnTo>
                <a:lnTo>
                  <a:pt x="2268" y="204"/>
                </a:lnTo>
                <a:lnTo>
                  <a:pt x="2269" y="221"/>
                </a:lnTo>
                <a:lnTo>
                  <a:pt x="2269" y="221"/>
                </a:lnTo>
                <a:lnTo>
                  <a:pt x="2269" y="197"/>
                </a:lnTo>
                <a:lnTo>
                  <a:pt x="2269" y="215"/>
                </a:lnTo>
                <a:lnTo>
                  <a:pt x="2270" y="196"/>
                </a:lnTo>
                <a:lnTo>
                  <a:pt x="2270" y="148"/>
                </a:lnTo>
                <a:lnTo>
                  <a:pt x="2270" y="158"/>
                </a:lnTo>
                <a:lnTo>
                  <a:pt x="2271" y="170"/>
                </a:lnTo>
                <a:lnTo>
                  <a:pt x="2271" y="170"/>
                </a:lnTo>
                <a:lnTo>
                  <a:pt x="2271" y="195"/>
                </a:lnTo>
                <a:lnTo>
                  <a:pt x="2272" y="177"/>
                </a:lnTo>
                <a:lnTo>
                  <a:pt x="2272" y="190"/>
                </a:lnTo>
                <a:lnTo>
                  <a:pt x="2272" y="153"/>
                </a:lnTo>
                <a:lnTo>
                  <a:pt x="2273" y="161"/>
                </a:lnTo>
                <a:lnTo>
                  <a:pt x="2273" y="142"/>
                </a:lnTo>
                <a:lnTo>
                  <a:pt x="2273" y="150"/>
                </a:lnTo>
                <a:lnTo>
                  <a:pt x="2273" y="146"/>
                </a:lnTo>
                <a:lnTo>
                  <a:pt x="2274" y="155"/>
                </a:lnTo>
                <a:lnTo>
                  <a:pt x="2274" y="155"/>
                </a:lnTo>
                <a:lnTo>
                  <a:pt x="2275" y="130"/>
                </a:lnTo>
                <a:lnTo>
                  <a:pt x="2275" y="148"/>
                </a:lnTo>
                <a:lnTo>
                  <a:pt x="2275" y="155"/>
                </a:lnTo>
                <a:lnTo>
                  <a:pt x="2275" y="138"/>
                </a:lnTo>
                <a:lnTo>
                  <a:pt x="2276" y="157"/>
                </a:lnTo>
                <a:lnTo>
                  <a:pt x="2276" y="180"/>
                </a:lnTo>
                <a:lnTo>
                  <a:pt x="2276" y="203"/>
                </a:lnTo>
                <a:lnTo>
                  <a:pt x="2276" y="253"/>
                </a:lnTo>
                <a:lnTo>
                  <a:pt x="2277" y="260"/>
                </a:lnTo>
                <a:lnTo>
                  <a:pt x="2277" y="233"/>
                </a:lnTo>
                <a:lnTo>
                  <a:pt x="2277" y="243"/>
                </a:lnTo>
                <a:lnTo>
                  <a:pt x="2278" y="230"/>
                </a:lnTo>
                <a:lnTo>
                  <a:pt x="2278" y="233"/>
                </a:lnTo>
                <a:lnTo>
                  <a:pt x="2278" y="222"/>
                </a:lnTo>
                <a:lnTo>
                  <a:pt x="2279" y="246"/>
                </a:lnTo>
                <a:lnTo>
                  <a:pt x="2279" y="251"/>
                </a:lnTo>
                <a:lnTo>
                  <a:pt x="2279" y="290"/>
                </a:lnTo>
                <a:lnTo>
                  <a:pt x="2280" y="293"/>
                </a:lnTo>
                <a:lnTo>
                  <a:pt x="2280" y="269"/>
                </a:lnTo>
                <a:lnTo>
                  <a:pt x="2280" y="257"/>
                </a:lnTo>
                <a:lnTo>
                  <a:pt x="2280" y="258"/>
                </a:lnTo>
                <a:lnTo>
                  <a:pt x="2281" y="274"/>
                </a:lnTo>
                <a:lnTo>
                  <a:pt x="2281" y="251"/>
                </a:lnTo>
                <a:lnTo>
                  <a:pt x="2281" y="235"/>
                </a:lnTo>
                <a:lnTo>
                  <a:pt x="2282" y="218"/>
                </a:lnTo>
                <a:lnTo>
                  <a:pt x="2282" y="199"/>
                </a:lnTo>
                <a:lnTo>
                  <a:pt x="2282" y="172"/>
                </a:lnTo>
                <a:lnTo>
                  <a:pt x="2283" y="171"/>
                </a:lnTo>
                <a:lnTo>
                  <a:pt x="2283" y="176"/>
                </a:lnTo>
                <a:lnTo>
                  <a:pt x="2283" y="184"/>
                </a:lnTo>
                <a:lnTo>
                  <a:pt x="2284" y="194"/>
                </a:lnTo>
                <a:lnTo>
                  <a:pt x="2284" y="212"/>
                </a:lnTo>
                <a:lnTo>
                  <a:pt x="2284" y="167"/>
                </a:lnTo>
                <a:lnTo>
                  <a:pt x="2284" y="212"/>
                </a:lnTo>
                <a:lnTo>
                  <a:pt x="2285" y="221"/>
                </a:lnTo>
                <a:lnTo>
                  <a:pt x="2285" y="237"/>
                </a:lnTo>
                <a:lnTo>
                  <a:pt x="2286" y="226"/>
                </a:lnTo>
                <a:lnTo>
                  <a:pt x="2286" y="196"/>
                </a:lnTo>
                <a:lnTo>
                  <a:pt x="2286" y="150"/>
                </a:lnTo>
                <a:lnTo>
                  <a:pt x="2286" y="123"/>
                </a:lnTo>
                <a:lnTo>
                  <a:pt x="2287" y="113"/>
                </a:lnTo>
                <a:lnTo>
                  <a:pt x="2287" y="214"/>
                </a:lnTo>
                <a:lnTo>
                  <a:pt x="2287" y="237"/>
                </a:lnTo>
                <a:lnTo>
                  <a:pt x="2288" y="249"/>
                </a:lnTo>
                <a:lnTo>
                  <a:pt x="2288" y="211"/>
                </a:lnTo>
                <a:lnTo>
                  <a:pt x="2288" y="180"/>
                </a:lnTo>
                <a:lnTo>
                  <a:pt x="2288" y="172"/>
                </a:lnTo>
                <a:lnTo>
                  <a:pt x="2289" y="158"/>
                </a:lnTo>
                <a:lnTo>
                  <a:pt x="2289" y="165"/>
                </a:lnTo>
                <a:lnTo>
                  <a:pt x="2290" y="146"/>
                </a:lnTo>
                <a:lnTo>
                  <a:pt x="2290" y="152"/>
                </a:lnTo>
                <a:lnTo>
                  <a:pt x="2290" y="138"/>
                </a:lnTo>
                <a:lnTo>
                  <a:pt x="2290" y="138"/>
                </a:lnTo>
                <a:lnTo>
                  <a:pt x="2291" y="152"/>
                </a:lnTo>
                <a:lnTo>
                  <a:pt x="2291" y="174"/>
                </a:lnTo>
                <a:lnTo>
                  <a:pt x="2291" y="194"/>
                </a:lnTo>
                <a:lnTo>
                  <a:pt x="2291" y="171"/>
                </a:lnTo>
                <a:lnTo>
                  <a:pt x="2292" y="196"/>
                </a:lnTo>
                <a:lnTo>
                  <a:pt x="2292" y="226"/>
                </a:lnTo>
                <a:lnTo>
                  <a:pt x="2292" y="219"/>
                </a:lnTo>
                <a:lnTo>
                  <a:pt x="2293" y="179"/>
                </a:lnTo>
                <a:lnTo>
                  <a:pt x="2293" y="160"/>
                </a:lnTo>
                <a:lnTo>
                  <a:pt x="2293" y="178"/>
                </a:lnTo>
                <a:lnTo>
                  <a:pt x="2294" y="189"/>
                </a:lnTo>
                <a:lnTo>
                  <a:pt x="2294" y="185"/>
                </a:lnTo>
                <a:lnTo>
                  <a:pt x="2294" y="163"/>
                </a:lnTo>
                <a:lnTo>
                  <a:pt x="2295" y="181"/>
                </a:lnTo>
                <a:lnTo>
                  <a:pt x="2295" y="269"/>
                </a:lnTo>
                <a:lnTo>
                  <a:pt x="2295" y="249"/>
                </a:lnTo>
                <a:lnTo>
                  <a:pt x="2295" y="263"/>
                </a:lnTo>
                <a:lnTo>
                  <a:pt x="2296" y="216"/>
                </a:lnTo>
                <a:lnTo>
                  <a:pt x="2296" y="193"/>
                </a:lnTo>
                <a:lnTo>
                  <a:pt x="2297" y="162"/>
                </a:lnTo>
                <a:lnTo>
                  <a:pt x="2297" y="166"/>
                </a:lnTo>
                <a:lnTo>
                  <a:pt x="2297" y="159"/>
                </a:lnTo>
                <a:lnTo>
                  <a:pt x="2297" y="147"/>
                </a:lnTo>
                <a:lnTo>
                  <a:pt x="2298" y="167"/>
                </a:lnTo>
                <a:lnTo>
                  <a:pt x="2298" y="151"/>
                </a:lnTo>
                <a:lnTo>
                  <a:pt x="2298" y="183"/>
                </a:lnTo>
                <a:lnTo>
                  <a:pt x="2299" y="180"/>
                </a:lnTo>
                <a:lnTo>
                  <a:pt x="2299" y="193"/>
                </a:lnTo>
                <a:lnTo>
                  <a:pt x="2299" y="181"/>
                </a:lnTo>
                <a:lnTo>
                  <a:pt x="2299" y="229"/>
                </a:lnTo>
                <a:lnTo>
                  <a:pt x="2300" y="238"/>
                </a:lnTo>
                <a:lnTo>
                  <a:pt x="2300" y="223"/>
                </a:lnTo>
                <a:lnTo>
                  <a:pt x="2301" y="197"/>
                </a:lnTo>
                <a:lnTo>
                  <a:pt x="2301" y="194"/>
                </a:lnTo>
                <a:lnTo>
                  <a:pt x="2301" y="188"/>
                </a:lnTo>
                <a:lnTo>
                  <a:pt x="2301" y="167"/>
                </a:lnTo>
                <a:lnTo>
                  <a:pt x="2302" y="150"/>
                </a:lnTo>
                <a:lnTo>
                  <a:pt x="2302" y="127"/>
                </a:lnTo>
                <a:lnTo>
                  <a:pt x="2302" y="119"/>
                </a:lnTo>
                <a:lnTo>
                  <a:pt x="2302" y="142"/>
                </a:lnTo>
                <a:lnTo>
                  <a:pt x="2303" y="133"/>
                </a:lnTo>
                <a:lnTo>
                  <a:pt x="2303" y="153"/>
                </a:lnTo>
                <a:lnTo>
                  <a:pt x="2303" y="151"/>
                </a:lnTo>
                <a:lnTo>
                  <a:pt x="2304" y="155"/>
                </a:lnTo>
                <a:lnTo>
                  <a:pt x="2304" y="123"/>
                </a:lnTo>
                <a:lnTo>
                  <a:pt x="2304" y="131"/>
                </a:lnTo>
                <a:lnTo>
                  <a:pt x="2305" y="136"/>
                </a:lnTo>
                <a:lnTo>
                  <a:pt x="2305" y="131"/>
                </a:lnTo>
                <a:lnTo>
                  <a:pt x="2305" y="147"/>
                </a:lnTo>
                <a:lnTo>
                  <a:pt x="2306" y="145"/>
                </a:lnTo>
                <a:lnTo>
                  <a:pt x="2306" y="130"/>
                </a:lnTo>
                <a:lnTo>
                  <a:pt x="2306" y="131"/>
                </a:lnTo>
                <a:lnTo>
                  <a:pt x="2306" y="136"/>
                </a:lnTo>
                <a:lnTo>
                  <a:pt x="2307" y="177"/>
                </a:lnTo>
                <a:lnTo>
                  <a:pt x="2307" y="230"/>
                </a:lnTo>
                <a:lnTo>
                  <a:pt x="2308" y="237"/>
                </a:lnTo>
                <a:lnTo>
                  <a:pt x="2308" y="229"/>
                </a:lnTo>
                <a:lnTo>
                  <a:pt x="2308" y="248"/>
                </a:lnTo>
                <a:lnTo>
                  <a:pt x="2308" y="283"/>
                </a:lnTo>
                <a:lnTo>
                  <a:pt x="2309" y="287"/>
                </a:lnTo>
                <a:lnTo>
                  <a:pt x="2309" y="298"/>
                </a:lnTo>
                <a:lnTo>
                  <a:pt x="2309" y="300"/>
                </a:lnTo>
                <a:lnTo>
                  <a:pt x="2310" y="302"/>
                </a:lnTo>
                <a:lnTo>
                  <a:pt x="2310" y="305"/>
                </a:lnTo>
                <a:lnTo>
                  <a:pt x="2310" y="295"/>
                </a:lnTo>
                <a:lnTo>
                  <a:pt x="2310" y="291"/>
                </a:lnTo>
                <a:lnTo>
                  <a:pt x="2311" y="302"/>
                </a:lnTo>
                <a:lnTo>
                  <a:pt x="2311" y="284"/>
                </a:lnTo>
                <a:lnTo>
                  <a:pt x="2312" y="267"/>
                </a:lnTo>
                <a:lnTo>
                  <a:pt x="2312" y="251"/>
                </a:lnTo>
                <a:lnTo>
                  <a:pt x="2312" y="259"/>
                </a:lnTo>
                <a:lnTo>
                  <a:pt x="2312" y="258"/>
                </a:lnTo>
                <a:lnTo>
                  <a:pt x="2313" y="229"/>
                </a:lnTo>
                <a:lnTo>
                  <a:pt x="2313" y="224"/>
                </a:lnTo>
                <a:lnTo>
                  <a:pt x="2313" y="221"/>
                </a:lnTo>
                <a:lnTo>
                  <a:pt x="2314" y="194"/>
                </a:lnTo>
                <a:lnTo>
                  <a:pt x="2314" y="203"/>
                </a:lnTo>
                <a:lnTo>
                  <a:pt x="2314" y="188"/>
                </a:lnTo>
                <a:lnTo>
                  <a:pt x="2315" y="205"/>
                </a:lnTo>
                <a:lnTo>
                  <a:pt x="2315" y="259"/>
                </a:lnTo>
                <a:lnTo>
                  <a:pt x="2315" y="265"/>
                </a:lnTo>
                <a:lnTo>
                  <a:pt x="2316" y="311"/>
                </a:lnTo>
                <a:lnTo>
                  <a:pt x="2316" y="295"/>
                </a:lnTo>
                <a:lnTo>
                  <a:pt x="2316" y="262"/>
                </a:lnTo>
                <a:lnTo>
                  <a:pt x="2316" y="279"/>
                </a:lnTo>
                <a:lnTo>
                  <a:pt x="2317" y="269"/>
                </a:lnTo>
                <a:lnTo>
                  <a:pt x="2317" y="319"/>
                </a:lnTo>
                <a:lnTo>
                  <a:pt x="2317" y="287"/>
                </a:lnTo>
                <a:lnTo>
                  <a:pt x="2317" y="289"/>
                </a:lnTo>
                <a:lnTo>
                  <a:pt x="2318" y="271"/>
                </a:lnTo>
                <a:lnTo>
                  <a:pt x="2318" y="285"/>
                </a:lnTo>
                <a:lnTo>
                  <a:pt x="2319" y="297"/>
                </a:lnTo>
                <a:lnTo>
                  <a:pt x="2319" y="306"/>
                </a:lnTo>
                <a:lnTo>
                  <a:pt x="2319" y="298"/>
                </a:lnTo>
                <a:lnTo>
                  <a:pt x="2319" y="302"/>
                </a:lnTo>
                <a:lnTo>
                  <a:pt x="2320" y="289"/>
                </a:lnTo>
                <a:lnTo>
                  <a:pt x="2320" y="282"/>
                </a:lnTo>
                <a:lnTo>
                  <a:pt x="2320" y="298"/>
                </a:lnTo>
                <a:lnTo>
                  <a:pt x="2321" y="275"/>
                </a:lnTo>
                <a:lnTo>
                  <a:pt x="2321" y="248"/>
                </a:lnTo>
                <a:lnTo>
                  <a:pt x="2321" y="248"/>
                </a:lnTo>
                <a:lnTo>
                  <a:pt x="2321" y="270"/>
                </a:lnTo>
                <a:lnTo>
                  <a:pt x="2322" y="253"/>
                </a:lnTo>
                <a:lnTo>
                  <a:pt x="2322" y="248"/>
                </a:lnTo>
                <a:lnTo>
                  <a:pt x="2323" y="236"/>
                </a:lnTo>
                <a:lnTo>
                  <a:pt x="2323" y="221"/>
                </a:lnTo>
                <a:lnTo>
                  <a:pt x="2323" y="232"/>
                </a:lnTo>
                <a:lnTo>
                  <a:pt x="2323" y="254"/>
                </a:lnTo>
                <a:lnTo>
                  <a:pt x="2324" y="282"/>
                </a:lnTo>
                <a:lnTo>
                  <a:pt x="2324" y="239"/>
                </a:lnTo>
                <a:lnTo>
                  <a:pt x="2324" y="208"/>
                </a:lnTo>
                <a:lnTo>
                  <a:pt x="2325" y="218"/>
                </a:lnTo>
                <a:lnTo>
                  <a:pt x="2325" y="210"/>
                </a:lnTo>
                <a:lnTo>
                  <a:pt x="2325" y="180"/>
                </a:lnTo>
                <a:lnTo>
                  <a:pt x="2326" y="174"/>
                </a:lnTo>
                <a:lnTo>
                  <a:pt x="2326" y="186"/>
                </a:lnTo>
                <a:lnTo>
                  <a:pt x="2326" y="175"/>
                </a:lnTo>
                <a:lnTo>
                  <a:pt x="2327" y="159"/>
                </a:lnTo>
                <a:lnTo>
                  <a:pt x="2327" y="183"/>
                </a:lnTo>
                <a:lnTo>
                  <a:pt x="2327" y="173"/>
                </a:lnTo>
                <a:lnTo>
                  <a:pt x="2327" y="179"/>
                </a:lnTo>
                <a:lnTo>
                  <a:pt x="2328" y="170"/>
                </a:lnTo>
                <a:lnTo>
                  <a:pt x="2328" y="192"/>
                </a:lnTo>
                <a:lnTo>
                  <a:pt x="2328" y="255"/>
                </a:lnTo>
                <a:lnTo>
                  <a:pt x="2329" y="278"/>
                </a:lnTo>
                <a:lnTo>
                  <a:pt x="2329" y="260"/>
                </a:lnTo>
                <a:lnTo>
                  <a:pt x="2329" y="264"/>
                </a:lnTo>
                <a:lnTo>
                  <a:pt x="2330" y="250"/>
                </a:lnTo>
                <a:lnTo>
                  <a:pt x="2330" y="222"/>
                </a:lnTo>
                <a:lnTo>
                  <a:pt x="2330" y="170"/>
                </a:lnTo>
                <a:lnTo>
                  <a:pt x="2331" y="179"/>
                </a:lnTo>
                <a:lnTo>
                  <a:pt x="2331" y="183"/>
                </a:lnTo>
                <a:lnTo>
                  <a:pt x="2331" y="172"/>
                </a:lnTo>
                <a:lnTo>
                  <a:pt x="2331" y="211"/>
                </a:lnTo>
                <a:lnTo>
                  <a:pt x="2332" y="257"/>
                </a:lnTo>
                <a:lnTo>
                  <a:pt x="2332" y="263"/>
                </a:lnTo>
                <a:lnTo>
                  <a:pt x="2332" y="273"/>
                </a:lnTo>
                <a:lnTo>
                  <a:pt x="2332" y="254"/>
                </a:lnTo>
                <a:lnTo>
                  <a:pt x="2333" y="285"/>
                </a:lnTo>
                <a:lnTo>
                  <a:pt x="2333" y="272"/>
                </a:lnTo>
                <a:lnTo>
                  <a:pt x="2334" y="235"/>
                </a:lnTo>
                <a:lnTo>
                  <a:pt x="2334" y="216"/>
                </a:lnTo>
                <a:lnTo>
                  <a:pt x="2334" y="214"/>
                </a:lnTo>
                <a:lnTo>
                  <a:pt x="2334" y="209"/>
                </a:lnTo>
                <a:lnTo>
                  <a:pt x="2335" y="197"/>
                </a:lnTo>
                <a:lnTo>
                  <a:pt x="2335" y="188"/>
                </a:lnTo>
                <a:lnTo>
                  <a:pt x="2335" y="204"/>
                </a:lnTo>
                <a:lnTo>
                  <a:pt x="2336" y="213"/>
                </a:lnTo>
                <a:lnTo>
                  <a:pt x="2336" y="190"/>
                </a:lnTo>
                <a:lnTo>
                  <a:pt x="2336" y="227"/>
                </a:lnTo>
                <a:lnTo>
                  <a:pt x="2337" y="178"/>
                </a:lnTo>
                <a:lnTo>
                  <a:pt x="2337" y="203"/>
                </a:lnTo>
                <a:lnTo>
                  <a:pt x="2337" y="179"/>
                </a:lnTo>
                <a:lnTo>
                  <a:pt x="2338" y="188"/>
                </a:lnTo>
                <a:lnTo>
                  <a:pt x="2338" y="177"/>
                </a:lnTo>
                <a:lnTo>
                  <a:pt x="2338" y="190"/>
                </a:lnTo>
                <a:lnTo>
                  <a:pt x="2338" y="161"/>
                </a:lnTo>
                <a:lnTo>
                  <a:pt x="2339" y="183"/>
                </a:lnTo>
                <a:lnTo>
                  <a:pt x="2339" y="189"/>
                </a:lnTo>
                <a:lnTo>
                  <a:pt x="2339" y="193"/>
                </a:lnTo>
                <a:lnTo>
                  <a:pt x="2340" y="222"/>
                </a:lnTo>
                <a:lnTo>
                  <a:pt x="2340" y="269"/>
                </a:lnTo>
                <a:lnTo>
                  <a:pt x="2340" y="277"/>
                </a:lnTo>
                <a:lnTo>
                  <a:pt x="2341" y="283"/>
                </a:lnTo>
                <a:lnTo>
                  <a:pt x="2341" y="294"/>
                </a:lnTo>
                <a:lnTo>
                  <a:pt x="2341" y="297"/>
                </a:lnTo>
                <a:lnTo>
                  <a:pt x="2342" y="298"/>
                </a:lnTo>
                <a:lnTo>
                  <a:pt x="2342" y="315"/>
                </a:lnTo>
                <a:lnTo>
                  <a:pt x="2342" y="322"/>
                </a:lnTo>
                <a:lnTo>
                  <a:pt x="2342" y="304"/>
                </a:lnTo>
                <a:lnTo>
                  <a:pt x="2343" y="283"/>
                </a:lnTo>
                <a:lnTo>
                  <a:pt x="2343" y="295"/>
                </a:lnTo>
                <a:lnTo>
                  <a:pt x="2343" y="276"/>
                </a:lnTo>
                <a:lnTo>
                  <a:pt x="2343" y="279"/>
                </a:lnTo>
                <a:lnTo>
                  <a:pt x="2344" y="274"/>
                </a:lnTo>
                <a:lnTo>
                  <a:pt x="2344" y="261"/>
                </a:lnTo>
                <a:lnTo>
                  <a:pt x="2345" y="255"/>
                </a:lnTo>
                <a:lnTo>
                  <a:pt x="2345" y="228"/>
                </a:lnTo>
                <a:lnTo>
                  <a:pt x="2345" y="246"/>
                </a:lnTo>
                <a:lnTo>
                  <a:pt x="2345" y="247"/>
                </a:lnTo>
                <a:lnTo>
                  <a:pt x="2346" y="247"/>
                </a:lnTo>
                <a:lnTo>
                  <a:pt x="2346" y="292"/>
                </a:lnTo>
                <a:lnTo>
                  <a:pt x="2346" y="216"/>
                </a:lnTo>
                <a:lnTo>
                  <a:pt x="2347" y="207"/>
                </a:lnTo>
                <a:lnTo>
                  <a:pt x="2347" y="213"/>
                </a:lnTo>
                <a:lnTo>
                  <a:pt x="2347" y="200"/>
                </a:lnTo>
                <a:lnTo>
                  <a:pt x="2348" y="214"/>
                </a:lnTo>
                <a:lnTo>
                  <a:pt x="2348" y="255"/>
                </a:lnTo>
                <a:lnTo>
                  <a:pt x="2348" y="271"/>
                </a:lnTo>
                <a:lnTo>
                  <a:pt x="2349" y="280"/>
                </a:lnTo>
                <a:lnTo>
                  <a:pt x="2349" y="264"/>
                </a:lnTo>
                <a:lnTo>
                  <a:pt x="2349" y="218"/>
                </a:lnTo>
                <a:lnTo>
                  <a:pt x="2349" y="191"/>
                </a:lnTo>
                <a:lnTo>
                  <a:pt x="2350" y="180"/>
                </a:lnTo>
                <a:lnTo>
                  <a:pt x="2350" y="196"/>
                </a:lnTo>
                <a:lnTo>
                  <a:pt x="2350" y="226"/>
                </a:lnTo>
                <a:lnTo>
                  <a:pt x="2351" y="238"/>
                </a:lnTo>
                <a:lnTo>
                  <a:pt x="2351" y="256"/>
                </a:lnTo>
                <a:lnTo>
                  <a:pt x="2351" y="216"/>
                </a:lnTo>
                <a:lnTo>
                  <a:pt x="2352" y="162"/>
                </a:lnTo>
                <a:lnTo>
                  <a:pt x="2352" y="165"/>
                </a:lnTo>
                <a:lnTo>
                  <a:pt x="2352" y="164"/>
                </a:lnTo>
                <a:lnTo>
                  <a:pt x="2353" y="133"/>
                </a:lnTo>
                <a:lnTo>
                  <a:pt x="2353" y="141"/>
                </a:lnTo>
                <a:lnTo>
                  <a:pt x="2353" y="151"/>
                </a:lnTo>
                <a:lnTo>
                  <a:pt x="2353" y="170"/>
                </a:lnTo>
                <a:lnTo>
                  <a:pt x="2354" y="145"/>
                </a:lnTo>
                <a:lnTo>
                  <a:pt x="2354" y="159"/>
                </a:lnTo>
                <a:lnTo>
                  <a:pt x="2354" y="166"/>
                </a:lnTo>
                <a:lnTo>
                  <a:pt x="2355" y="258"/>
                </a:lnTo>
                <a:lnTo>
                  <a:pt x="2355" y="296"/>
                </a:lnTo>
                <a:lnTo>
                  <a:pt x="2355" y="232"/>
                </a:lnTo>
                <a:lnTo>
                  <a:pt x="2356" y="260"/>
                </a:lnTo>
                <a:lnTo>
                  <a:pt x="2356" y="237"/>
                </a:lnTo>
                <a:lnTo>
                  <a:pt x="2356" y="245"/>
                </a:lnTo>
                <a:lnTo>
                  <a:pt x="2357" y="277"/>
                </a:lnTo>
                <a:lnTo>
                  <a:pt x="2357" y="310"/>
                </a:lnTo>
                <a:lnTo>
                  <a:pt x="2357" y="305"/>
                </a:lnTo>
                <a:lnTo>
                  <a:pt x="2357" y="310"/>
                </a:lnTo>
                <a:lnTo>
                  <a:pt x="2358" y="307"/>
                </a:lnTo>
                <a:lnTo>
                  <a:pt x="2358" y="282"/>
                </a:lnTo>
                <a:lnTo>
                  <a:pt x="2359" y="255"/>
                </a:lnTo>
                <a:lnTo>
                  <a:pt x="2359" y="219"/>
                </a:lnTo>
                <a:lnTo>
                  <a:pt x="2359" y="193"/>
                </a:lnTo>
                <a:lnTo>
                  <a:pt x="2359" y="182"/>
                </a:lnTo>
                <a:lnTo>
                  <a:pt x="2360" y="178"/>
                </a:lnTo>
                <a:lnTo>
                  <a:pt x="2360" y="174"/>
                </a:lnTo>
                <a:lnTo>
                  <a:pt x="2360" y="180"/>
                </a:lnTo>
                <a:lnTo>
                  <a:pt x="2360" y="170"/>
                </a:lnTo>
                <a:lnTo>
                  <a:pt x="2361" y="168"/>
                </a:lnTo>
                <a:lnTo>
                  <a:pt x="2361" y="196"/>
                </a:lnTo>
                <a:lnTo>
                  <a:pt x="2361" y="193"/>
                </a:lnTo>
                <a:lnTo>
                  <a:pt x="2362" y="188"/>
                </a:lnTo>
                <a:lnTo>
                  <a:pt x="2362" y="207"/>
                </a:lnTo>
                <a:lnTo>
                  <a:pt x="2362" y="175"/>
                </a:lnTo>
                <a:lnTo>
                  <a:pt x="2363" y="200"/>
                </a:lnTo>
                <a:lnTo>
                  <a:pt x="2363" y="220"/>
                </a:lnTo>
                <a:lnTo>
                  <a:pt x="2363" y="218"/>
                </a:lnTo>
                <a:lnTo>
                  <a:pt x="2364" y="239"/>
                </a:lnTo>
                <a:lnTo>
                  <a:pt x="2364" y="210"/>
                </a:lnTo>
                <a:lnTo>
                  <a:pt x="2364" y="203"/>
                </a:lnTo>
                <a:lnTo>
                  <a:pt x="2364" y="170"/>
                </a:lnTo>
                <a:lnTo>
                  <a:pt x="2365" y="140"/>
                </a:lnTo>
                <a:lnTo>
                  <a:pt x="2365" y="135"/>
                </a:lnTo>
                <a:lnTo>
                  <a:pt x="2365" y="129"/>
                </a:lnTo>
                <a:lnTo>
                  <a:pt x="2366" y="136"/>
                </a:lnTo>
                <a:lnTo>
                  <a:pt x="2366" y="112"/>
                </a:lnTo>
                <a:lnTo>
                  <a:pt x="2366" y="115"/>
                </a:lnTo>
                <a:lnTo>
                  <a:pt x="2367" y="134"/>
                </a:lnTo>
                <a:lnTo>
                  <a:pt x="2367" y="157"/>
                </a:lnTo>
                <a:lnTo>
                  <a:pt x="2367" y="146"/>
                </a:lnTo>
                <a:lnTo>
                  <a:pt x="2368" y="155"/>
                </a:lnTo>
                <a:lnTo>
                  <a:pt x="2368" y="118"/>
                </a:lnTo>
                <a:lnTo>
                  <a:pt x="2368" y="109"/>
                </a:lnTo>
                <a:lnTo>
                  <a:pt x="2368" y="85"/>
                </a:lnTo>
                <a:lnTo>
                  <a:pt x="2369" y="90"/>
                </a:lnTo>
                <a:lnTo>
                  <a:pt x="2369" y="82"/>
                </a:lnTo>
                <a:lnTo>
                  <a:pt x="2370" y="80"/>
                </a:lnTo>
                <a:lnTo>
                  <a:pt x="2370" y="80"/>
                </a:lnTo>
                <a:lnTo>
                  <a:pt x="2370" y="75"/>
                </a:lnTo>
                <a:lnTo>
                  <a:pt x="2370" y="204"/>
                </a:lnTo>
                <a:lnTo>
                  <a:pt x="2371" y="241"/>
                </a:lnTo>
                <a:lnTo>
                  <a:pt x="2371" y="247"/>
                </a:lnTo>
                <a:lnTo>
                  <a:pt x="2371" y="276"/>
                </a:lnTo>
                <a:lnTo>
                  <a:pt x="2372" y="264"/>
                </a:lnTo>
                <a:lnTo>
                  <a:pt x="2372" y="261"/>
                </a:lnTo>
                <a:lnTo>
                  <a:pt x="2372" y="279"/>
                </a:lnTo>
                <a:lnTo>
                  <a:pt x="2372" y="289"/>
                </a:lnTo>
                <a:lnTo>
                  <a:pt x="2373" y="281"/>
                </a:lnTo>
                <a:lnTo>
                  <a:pt x="2373" y="283"/>
                </a:lnTo>
                <a:lnTo>
                  <a:pt x="2374" y="289"/>
                </a:lnTo>
                <a:lnTo>
                  <a:pt x="2374" y="267"/>
                </a:lnTo>
                <a:lnTo>
                  <a:pt x="2374" y="280"/>
                </a:lnTo>
                <a:lnTo>
                  <a:pt x="2374" y="264"/>
                </a:lnTo>
                <a:lnTo>
                  <a:pt x="2375" y="266"/>
                </a:lnTo>
                <a:lnTo>
                  <a:pt x="2375" y="254"/>
                </a:lnTo>
                <a:lnTo>
                  <a:pt x="2375" y="264"/>
                </a:lnTo>
                <a:lnTo>
                  <a:pt x="2375" y="265"/>
                </a:lnTo>
                <a:lnTo>
                  <a:pt x="2376" y="255"/>
                </a:lnTo>
                <a:lnTo>
                  <a:pt x="2376" y="268"/>
                </a:lnTo>
                <a:lnTo>
                  <a:pt x="2377" y="269"/>
                </a:lnTo>
                <a:lnTo>
                  <a:pt x="2377" y="255"/>
                </a:lnTo>
                <a:lnTo>
                  <a:pt x="2377" y="240"/>
                </a:lnTo>
                <a:lnTo>
                  <a:pt x="2377" y="214"/>
                </a:lnTo>
                <a:lnTo>
                  <a:pt x="2378" y="231"/>
                </a:lnTo>
                <a:lnTo>
                  <a:pt x="2378" y="217"/>
                </a:lnTo>
                <a:lnTo>
                  <a:pt x="2378" y="239"/>
                </a:lnTo>
                <a:lnTo>
                  <a:pt x="2379" y="263"/>
                </a:lnTo>
                <a:lnTo>
                  <a:pt x="2379" y="291"/>
                </a:lnTo>
                <a:lnTo>
                  <a:pt x="2379" y="232"/>
                </a:lnTo>
                <a:lnTo>
                  <a:pt x="2379" y="273"/>
                </a:lnTo>
                <a:lnTo>
                  <a:pt x="2380" y="273"/>
                </a:lnTo>
                <a:lnTo>
                  <a:pt x="2380" y="276"/>
                </a:lnTo>
                <a:lnTo>
                  <a:pt x="2381" y="279"/>
                </a:lnTo>
                <a:lnTo>
                  <a:pt x="2381" y="268"/>
                </a:lnTo>
                <a:lnTo>
                  <a:pt x="2381" y="280"/>
                </a:lnTo>
                <a:lnTo>
                  <a:pt x="2381" y="260"/>
                </a:lnTo>
                <a:lnTo>
                  <a:pt x="2382" y="260"/>
                </a:lnTo>
                <a:lnTo>
                  <a:pt x="2382" y="270"/>
                </a:lnTo>
                <a:lnTo>
                  <a:pt x="2382" y="249"/>
                </a:lnTo>
                <a:lnTo>
                  <a:pt x="2383" y="244"/>
                </a:lnTo>
                <a:lnTo>
                  <a:pt x="2383" y="237"/>
                </a:lnTo>
                <a:lnTo>
                  <a:pt x="2383" y="206"/>
                </a:lnTo>
                <a:lnTo>
                  <a:pt x="2383" y="224"/>
                </a:lnTo>
                <a:lnTo>
                  <a:pt x="2384" y="252"/>
                </a:lnTo>
                <a:lnTo>
                  <a:pt x="2384" y="212"/>
                </a:lnTo>
                <a:lnTo>
                  <a:pt x="2385" y="202"/>
                </a:lnTo>
                <a:lnTo>
                  <a:pt x="2385" y="192"/>
                </a:lnTo>
                <a:lnTo>
                  <a:pt x="2385" y="209"/>
                </a:lnTo>
                <a:lnTo>
                  <a:pt x="2385" y="185"/>
                </a:lnTo>
                <a:lnTo>
                  <a:pt x="2386" y="174"/>
                </a:lnTo>
                <a:lnTo>
                  <a:pt x="2386" y="179"/>
                </a:lnTo>
                <a:lnTo>
                  <a:pt x="2386" y="175"/>
                </a:lnTo>
                <a:lnTo>
                  <a:pt x="2386" y="170"/>
                </a:lnTo>
                <a:lnTo>
                  <a:pt x="2387" y="164"/>
                </a:lnTo>
                <a:lnTo>
                  <a:pt x="2387" y="156"/>
                </a:lnTo>
                <a:lnTo>
                  <a:pt x="2388" y="164"/>
                </a:lnTo>
                <a:lnTo>
                  <a:pt x="2388" y="201"/>
                </a:lnTo>
                <a:lnTo>
                  <a:pt x="2388" y="197"/>
                </a:lnTo>
                <a:lnTo>
                  <a:pt x="2388" y="201"/>
                </a:lnTo>
                <a:lnTo>
                  <a:pt x="2389" y="184"/>
                </a:lnTo>
                <a:lnTo>
                  <a:pt x="2389" y="190"/>
                </a:lnTo>
                <a:lnTo>
                  <a:pt x="2389" y="183"/>
                </a:lnTo>
                <a:lnTo>
                  <a:pt x="2390" y="142"/>
                </a:lnTo>
                <a:lnTo>
                  <a:pt x="2390" y="170"/>
                </a:lnTo>
                <a:lnTo>
                  <a:pt x="2390" y="177"/>
                </a:lnTo>
                <a:lnTo>
                  <a:pt x="2390" y="193"/>
                </a:lnTo>
                <a:lnTo>
                  <a:pt x="2391" y="198"/>
                </a:lnTo>
                <a:lnTo>
                  <a:pt x="2391" y="193"/>
                </a:lnTo>
                <a:lnTo>
                  <a:pt x="2392" y="210"/>
                </a:lnTo>
                <a:lnTo>
                  <a:pt x="2392" y="214"/>
                </a:lnTo>
                <a:lnTo>
                  <a:pt x="2392" y="156"/>
                </a:lnTo>
                <a:lnTo>
                  <a:pt x="2392" y="133"/>
                </a:lnTo>
                <a:lnTo>
                  <a:pt x="2393" y="139"/>
                </a:lnTo>
                <a:lnTo>
                  <a:pt x="2393" y="129"/>
                </a:lnTo>
                <a:lnTo>
                  <a:pt x="2393" y="137"/>
                </a:lnTo>
                <a:lnTo>
                  <a:pt x="2394" y="148"/>
                </a:lnTo>
                <a:lnTo>
                  <a:pt x="2394" y="156"/>
                </a:lnTo>
                <a:lnTo>
                  <a:pt x="2394" y="192"/>
                </a:lnTo>
                <a:lnTo>
                  <a:pt x="2394" y="211"/>
                </a:lnTo>
                <a:lnTo>
                  <a:pt x="2395" y="188"/>
                </a:lnTo>
                <a:lnTo>
                  <a:pt x="2395" y="183"/>
                </a:lnTo>
                <a:lnTo>
                  <a:pt x="2396" y="191"/>
                </a:lnTo>
                <a:lnTo>
                  <a:pt x="2396" y="192"/>
                </a:lnTo>
                <a:lnTo>
                  <a:pt x="2396" y="179"/>
                </a:lnTo>
                <a:lnTo>
                  <a:pt x="2396" y="180"/>
                </a:lnTo>
                <a:lnTo>
                  <a:pt x="2397" y="166"/>
                </a:lnTo>
                <a:lnTo>
                  <a:pt x="2397" y="154"/>
                </a:lnTo>
                <a:lnTo>
                  <a:pt x="2397" y="150"/>
                </a:lnTo>
                <a:lnTo>
                  <a:pt x="2398" y="136"/>
                </a:lnTo>
                <a:lnTo>
                  <a:pt x="2398" y="172"/>
                </a:lnTo>
                <a:lnTo>
                  <a:pt x="2398" y="150"/>
                </a:lnTo>
                <a:lnTo>
                  <a:pt x="2399" y="149"/>
                </a:lnTo>
                <a:lnTo>
                  <a:pt x="2399" y="139"/>
                </a:lnTo>
                <a:lnTo>
                  <a:pt x="2399" y="135"/>
                </a:lnTo>
                <a:lnTo>
                  <a:pt x="2400" y="124"/>
                </a:lnTo>
                <a:lnTo>
                  <a:pt x="2400" y="96"/>
                </a:lnTo>
                <a:lnTo>
                  <a:pt x="2400" y="109"/>
                </a:lnTo>
                <a:lnTo>
                  <a:pt x="2400" y="125"/>
                </a:lnTo>
                <a:lnTo>
                  <a:pt x="2401" y="148"/>
                </a:lnTo>
                <a:lnTo>
                  <a:pt x="2401" y="152"/>
                </a:lnTo>
                <a:lnTo>
                  <a:pt x="2401" y="174"/>
                </a:lnTo>
                <a:lnTo>
                  <a:pt x="2401" y="170"/>
                </a:lnTo>
                <a:lnTo>
                  <a:pt x="2402" y="178"/>
                </a:lnTo>
                <a:lnTo>
                  <a:pt x="2402" y="198"/>
                </a:lnTo>
                <a:lnTo>
                  <a:pt x="2403" y="223"/>
                </a:lnTo>
                <a:lnTo>
                  <a:pt x="2403" y="170"/>
                </a:lnTo>
                <a:lnTo>
                  <a:pt x="2403" y="213"/>
                </a:lnTo>
                <a:lnTo>
                  <a:pt x="2403" y="256"/>
                </a:lnTo>
                <a:lnTo>
                  <a:pt x="2404" y="259"/>
                </a:lnTo>
                <a:lnTo>
                  <a:pt x="2404" y="274"/>
                </a:lnTo>
                <a:lnTo>
                  <a:pt x="2404" y="269"/>
                </a:lnTo>
                <a:lnTo>
                  <a:pt x="2405" y="279"/>
                </a:lnTo>
                <a:lnTo>
                  <a:pt x="2405" y="267"/>
                </a:lnTo>
                <a:lnTo>
                  <a:pt x="2405" y="299"/>
                </a:lnTo>
                <a:lnTo>
                  <a:pt x="2405" y="281"/>
                </a:lnTo>
                <a:lnTo>
                  <a:pt x="2406" y="283"/>
                </a:lnTo>
                <a:lnTo>
                  <a:pt x="2406" y="279"/>
                </a:lnTo>
                <a:lnTo>
                  <a:pt x="2407" y="258"/>
                </a:lnTo>
                <a:lnTo>
                  <a:pt x="2407" y="240"/>
                </a:lnTo>
                <a:lnTo>
                  <a:pt x="2407" y="251"/>
                </a:lnTo>
                <a:lnTo>
                  <a:pt x="2407" y="243"/>
                </a:lnTo>
                <a:lnTo>
                  <a:pt x="2408" y="243"/>
                </a:lnTo>
                <a:lnTo>
                  <a:pt x="2408" y="220"/>
                </a:lnTo>
                <a:lnTo>
                  <a:pt x="2408" y="203"/>
                </a:lnTo>
                <a:lnTo>
                  <a:pt x="2409" y="198"/>
                </a:lnTo>
                <a:lnTo>
                  <a:pt x="2409" y="197"/>
                </a:lnTo>
                <a:lnTo>
                  <a:pt x="2409" y="178"/>
                </a:lnTo>
                <a:lnTo>
                  <a:pt x="2410" y="172"/>
                </a:lnTo>
                <a:lnTo>
                  <a:pt x="2410" y="231"/>
                </a:lnTo>
                <a:lnTo>
                  <a:pt x="2410" y="208"/>
                </a:lnTo>
                <a:lnTo>
                  <a:pt x="2411" y="208"/>
                </a:lnTo>
                <a:lnTo>
                  <a:pt x="2411" y="245"/>
                </a:lnTo>
                <a:lnTo>
                  <a:pt x="2411" y="274"/>
                </a:lnTo>
                <a:lnTo>
                  <a:pt x="2411" y="268"/>
                </a:lnTo>
                <a:lnTo>
                  <a:pt x="2412" y="218"/>
                </a:lnTo>
                <a:lnTo>
                  <a:pt x="2412" y="251"/>
                </a:lnTo>
                <a:lnTo>
                  <a:pt x="2412" y="264"/>
                </a:lnTo>
                <a:lnTo>
                  <a:pt x="2413" y="281"/>
                </a:lnTo>
                <a:lnTo>
                  <a:pt x="2413" y="275"/>
                </a:lnTo>
                <a:lnTo>
                  <a:pt x="2413" y="261"/>
                </a:lnTo>
                <a:lnTo>
                  <a:pt x="2414" y="239"/>
                </a:lnTo>
                <a:lnTo>
                  <a:pt x="2414" y="206"/>
                </a:lnTo>
                <a:lnTo>
                  <a:pt x="2414" y="164"/>
                </a:lnTo>
                <a:lnTo>
                  <a:pt x="2415" y="193"/>
                </a:lnTo>
                <a:lnTo>
                  <a:pt x="2415" y="189"/>
                </a:lnTo>
                <a:lnTo>
                  <a:pt x="2415" y="188"/>
                </a:lnTo>
                <a:lnTo>
                  <a:pt x="2415" y="187"/>
                </a:lnTo>
                <a:lnTo>
                  <a:pt x="2416" y="186"/>
                </a:lnTo>
                <a:lnTo>
                  <a:pt x="2416" y="166"/>
                </a:lnTo>
                <a:lnTo>
                  <a:pt x="2416" y="165"/>
                </a:lnTo>
                <a:lnTo>
                  <a:pt x="2416" y="173"/>
                </a:lnTo>
                <a:lnTo>
                  <a:pt x="2417" y="172"/>
                </a:lnTo>
                <a:lnTo>
                  <a:pt x="2417" y="133"/>
                </a:lnTo>
                <a:lnTo>
                  <a:pt x="2418" y="126"/>
                </a:lnTo>
                <a:lnTo>
                  <a:pt x="2418" y="192"/>
                </a:lnTo>
                <a:lnTo>
                  <a:pt x="2418" y="207"/>
                </a:lnTo>
                <a:lnTo>
                  <a:pt x="2418" y="198"/>
                </a:lnTo>
                <a:lnTo>
                  <a:pt x="2419" y="189"/>
                </a:lnTo>
                <a:lnTo>
                  <a:pt x="2419" y="187"/>
                </a:lnTo>
                <a:lnTo>
                  <a:pt x="2419" y="244"/>
                </a:lnTo>
                <a:lnTo>
                  <a:pt x="2420" y="264"/>
                </a:lnTo>
                <a:lnTo>
                  <a:pt x="2420" y="261"/>
                </a:lnTo>
                <a:lnTo>
                  <a:pt x="2420" y="279"/>
                </a:lnTo>
                <a:lnTo>
                  <a:pt x="2421" y="275"/>
                </a:lnTo>
                <a:lnTo>
                  <a:pt x="2421" y="264"/>
                </a:lnTo>
                <a:lnTo>
                  <a:pt x="2421" y="255"/>
                </a:lnTo>
                <a:lnTo>
                  <a:pt x="2422" y="190"/>
                </a:lnTo>
                <a:lnTo>
                  <a:pt x="2422" y="169"/>
                </a:lnTo>
                <a:lnTo>
                  <a:pt x="2422" y="149"/>
                </a:lnTo>
                <a:lnTo>
                  <a:pt x="2422" y="144"/>
                </a:lnTo>
                <a:lnTo>
                  <a:pt x="2423" y="168"/>
                </a:lnTo>
                <a:lnTo>
                  <a:pt x="2423" y="163"/>
                </a:lnTo>
                <a:lnTo>
                  <a:pt x="2423" y="151"/>
                </a:lnTo>
                <a:lnTo>
                  <a:pt x="2424" y="150"/>
                </a:lnTo>
                <a:lnTo>
                  <a:pt x="2424" y="140"/>
                </a:lnTo>
                <a:lnTo>
                  <a:pt x="2424" y="146"/>
                </a:lnTo>
                <a:lnTo>
                  <a:pt x="2425" y="146"/>
                </a:lnTo>
                <a:lnTo>
                  <a:pt x="2425" y="129"/>
                </a:lnTo>
                <a:lnTo>
                  <a:pt x="2425" y="124"/>
                </a:lnTo>
                <a:lnTo>
                  <a:pt x="2426" y="201"/>
                </a:lnTo>
                <a:lnTo>
                  <a:pt x="2426" y="202"/>
                </a:lnTo>
                <a:lnTo>
                  <a:pt x="2426" y="232"/>
                </a:lnTo>
                <a:lnTo>
                  <a:pt x="2426" y="238"/>
                </a:lnTo>
                <a:lnTo>
                  <a:pt x="2427" y="233"/>
                </a:lnTo>
                <a:lnTo>
                  <a:pt x="2427" y="235"/>
                </a:lnTo>
                <a:lnTo>
                  <a:pt x="2427" y="235"/>
                </a:lnTo>
                <a:lnTo>
                  <a:pt x="2427" y="250"/>
                </a:lnTo>
                <a:lnTo>
                  <a:pt x="2428" y="246"/>
                </a:lnTo>
                <a:lnTo>
                  <a:pt x="2428" y="234"/>
                </a:lnTo>
                <a:lnTo>
                  <a:pt x="2429" y="218"/>
                </a:lnTo>
                <a:lnTo>
                  <a:pt x="2429" y="178"/>
                </a:lnTo>
                <a:lnTo>
                  <a:pt x="2429" y="159"/>
                </a:lnTo>
                <a:lnTo>
                  <a:pt x="2430" y="173"/>
                </a:lnTo>
                <a:lnTo>
                  <a:pt x="2430" y="170"/>
                </a:lnTo>
                <a:lnTo>
                  <a:pt x="2430" y="164"/>
                </a:lnTo>
                <a:lnTo>
                  <a:pt x="2430" y="163"/>
                </a:lnTo>
                <a:lnTo>
                  <a:pt x="2431" y="168"/>
                </a:lnTo>
                <a:lnTo>
                  <a:pt x="2431" y="152"/>
                </a:lnTo>
                <a:lnTo>
                  <a:pt x="2432" y="149"/>
                </a:lnTo>
                <a:lnTo>
                  <a:pt x="2432" y="144"/>
                </a:lnTo>
                <a:lnTo>
                  <a:pt x="2432" y="142"/>
                </a:lnTo>
                <a:lnTo>
                  <a:pt x="2432" y="160"/>
                </a:lnTo>
                <a:lnTo>
                  <a:pt x="2433" y="146"/>
                </a:lnTo>
                <a:lnTo>
                  <a:pt x="2433" y="140"/>
                </a:lnTo>
                <a:lnTo>
                  <a:pt x="2433" y="156"/>
                </a:lnTo>
                <a:lnTo>
                  <a:pt x="2433" y="219"/>
                </a:lnTo>
                <a:lnTo>
                  <a:pt x="2434" y="272"/>
                </a:lnTo>
                <a:lnTo>
                  <a:pt x="2434" y="268"/>
                </a:lnTo>
                <a:lnTo>
                  <a:pt x="2434" y="241"/>
                </a:lnTo>
                <a:lnTo>
                  <a:pt x="2435" y="251"/>
                </a:lnTo>
                <a:lnTo>
                  <a:pt x="2435" y="291"/>
                </a:lnTo>
                <a:lnTo>
                  <a:pt x="2435" y="289"/>
                </a:lnTo>
                <a:lnTo>
                  <a:pt x="2436" y="298"/>
                </a:lnTo>
                <a:lnTo>
                  <a:pt x="2436" y="315"/>
                </a:lnTo>
                <a:lnTo>
                  <a:pt x="2436" y="285"/>
                </a:lnTo>
                <a:lnTo>
                  <a:pt x="2437" y="252"/>
                </a:lnTo>
                <a:lnTo>
                  <a:pt x="2437" y="256"/>
                </a:lnTo>
                <a:lnTo>
                  <a:pt x="2437" y="243"/>
                </a:lnTo>
                <a:lnTo>
                  <a:pt x="2437" y="269"/>
                </a:lnTo>
                <a:lnTo>
                  <a:pt x="2438" y="285"/>
                </a:lnTo>
                <a:lnTo>
                  <a:pt x="2438" y="261"/>
                </a:lnTo>
                <a:lnTo>
                  <a:pt x="2438" y="244"/>
                </a:lnTo>
                <a:lnTo>
                  <a:pt x="2439" y="222"/>
                </a:lnTo>
                <a:lnTo>
                  <a:pt x="2439" y="236"/>
                </a:lnTo>
                <a:lnTo>
                  <a:pt x="2439" y="235"/>
                </a:lnTo>
                <a:lnTo>
                  <a:pt x="2440" y="244"/>
                </a:lnTo>
                <a:lnTo>
                  <a:pt x="2440" y="207"/>
                </a:lnTo>
                <a:lnTo>
                  <a:pt x="2440" y="200"/>
                </a:lnTo>
                <a:lnTo>
                  <a:pt x="2441" y="188"/>
                </a:lnTo>
                <a:lnTo>
                  <a:pt x="2441" y="172"/>
                </a:lnTo>
                <a:lnTo>
                  <a:pt x="2441" y="187"/>
                </a:lnTo>
                <a:lnTo>
                  <a:pt x="2441" y="167"/>
                </a:lnTo>
                <a:lnTo>
                  <a:pt x="2442" y="159"/>
                </a:lnTo>
                <a:lnTo>
                  <a:pt x="2442" y="189"/>
                </a:lnTo>
                <a:lnTo>
                  <a:pt x="2443" y="180"/>
                </a:lnTo>
                <a:lnTo>
                  <a:pt x="2443" y="148"/>
                </a:lnTo>
                <a:lnTo>
                  <a:pt x="2443" y="165"/>
                </a:lnTo>
                <a:lnTo>
                  <a:pt x="2443" y="153"/>
                </a:lnTo>
                <a:lnTo>
                  <a:pt x="2444" y="175"/>
                </a:lnTo>
                <a:lnTo>
                  <a:pt x="2444" y="172"/>
                </a:lnTo>
                <a:lnTo>
                  <a:pt x="2444" y="138"/>
                </a:lnTo>
                <a:lnTo>
                  <a:pt x="2444" y="122"/>
                </a:lnTo>
                <a:lnTo>
                  <a:pt x="2445" y="140"/>
                </a:lnTo>
                <a:lnTo>
                  <a:pt x="2445" y="137"/>
                </a:lnTo>
                <a:lnTo>
                  <a:pt x="2445" y="139"/>
                </a:lnTo>
                <a:lnTo>
                  <a:pt x="2446" y="142"/>
                </a:lnTo>
                <a:lnTo>
                  <a:pt x="2446" y="121"/>
                </a:lnTo>
                <a:lnTo>
                  <a:pt x="2446" y="137"/>
                </a:lnTo>
                <a:lnTo>
                  <a:pt x="2447" y="127"/>
                </a:lnTo>
                <a:lnTo>
                  <a:pt x="2447" y="145"/>
                </a:lnTo>
                <a:lnTo>
                  <a:pt x="2447" y="128"/>
                </a:lnTo>
                <a:lnTo>
                  <a:pt x="2448" y="129"/>
                </a:lnTo>
                <a:lnTo>
                  <a:pt x="2448" y="127"/>
                </a:lnTo>
                <a:lnTo>
                  <a:pt x="2448" y="117"/>
                </a:lnTo>
                <a:lnTo>
                  <a:pt x="2448" y="103"/>
                </a:lnTo>
                <a:lnTo>
                  <a:pt x="2449" y="117"/>
                </a:lnTo>
                <a:lnTo>
                  <a:pt x="2449" y="134"/>
                </a:lnTo>
                <a:lnTo>
                  <a:pt x="2450" y="154"/>
                </a:lnTo>
                <a:lnTo>
                  <a:pt x="2450" y="149"/>
                </a:lnTo>
                <a:lnTo>
                  <a:pt x="2450" y="194"/>
                </a:lnTo>
                <a:lnTo>
                  <a:pt x="2450" y="179"/>
                </a:lnTo>
                <a:lnTo>
                  <a:pt x="2451" y="177"/>
                </a:lnTo>
                <a:lnTo>
                  <a:pt x="2451" y="194"/>
                </a:lnTo>
                <a:lnTo>
                  <a:pt x="2451" y="210"/>
                </a:lnTo>
                <a:lnTo>
                  <a:pt x="2452" y="215"/>
                </a:lnTo>
                <a:lnTo>
                  <a:pt x="2452" y="204"/>
                </a:lnTo>
                <a:lnTo>
                  <a:pt x="2452" y="194"/>
                </a:lnTo>
                <a:lnTo>
                  <a:pt x="2452" y="192"/>
                </a:lnTo>
                <a:lnTo>
                  <a:pt x="2453" y="195"/>
                </a:lnTo>
                <a:lnTo>
                  <a:pt x="2453" y="190"/>
                </a:lnTo>
                <a:lnTo>
                  <a:pt x="2454" y="181"/>
                </a:lnTo>
                <a:lnTo>
                  <a:pt x="2454" y="185"/>
                </a:lnTo>
                <a:lnTo>
                  <a:pt x="2454" y="170"/>
                </a:lnTo>
                <a:lnTo>
                  <a:pt x="2454" y="123"/>
                </a:lnTo>
                <a:lnTo>
                  <a:pt x="2455" y="117"/>
                </a:lnTo>
                <a:lnTo>
                  <a:pt x="2455" y="154"/>
                </a:lnTo>
                <a:lnTo>
                  <a:pt x="2455" y="140"/>
                </a:lnTo>
                <a:lnTo>
                  <a:pt x="2456" y="166"/>
                </a:lnTo>
                <a:lnTo>
                  <a:pt x="2456" y="211"/>
                </a:lnTo>
                <a:lnTo>
                  <a:pt x="2456" y="235"/>
                </a:lnTo>
                <a:lnTo>
                  <a:pt x="2456" y="206"/>
                </a:lnTo>
                <a:lnTo>
                  <a:pt x="2457" y="196"/>
                </a:lnTo>
                <a:lnTo>
                  <a:pt x="2457" y="156"/>
                </a:lnTo>
                <a:lnTo>
                  <a:pt x="2458" y="107"/>
                </a:lnTo>
                <a:lnTo>
                  <a:pt x="2458" y="107"/>
                </a:lnTo>
                <a:lnTo>
                  <a:pt x="2458" y="96"/>
                </a:lnTo>
                <a:lnTo>
                  <a:pt x="2458" y="152"/>
                </a:lnTo>
                <a:lnTo>
                  <a:pt x="2459" y="197"/>
                </a:lnTo>
                <a:lnTo>
                  <a:pt x="2459" y="188"/>
                </a:lnTo>
                <a:lnTo>
                  <a:pt x="2459" y="176"/>
                </a:lnTo>
                <a:lnTo>
                  <a:pt x="2459" y="151"/>
                </a:lnTo>
                <a:lnTo>
                  <a:pt x="2460" y="125"/>
                </a:lnTo>
                <a:lnTo>
                  <a:pt x="2460" y="111"/>
                </a:lnTo>
                <a:lnTo>
                  <a:pt x="2461" y="122"/>
                </a:lnTo>
                <a:lnTo>
                  <a:pt x="2461" y="127"/>
                </a:lnTo>
                <a:lnTo>
                  <a:pt x="2461" y="137"/>
                </a:lnTo>
                <a:lnTo>
                  <a:pt x="2461" y="122"/>
                </a:lnTo>
                <a:lnTo>
                  <a:pt x="2462" y="136"/>
                </a:lnTo>
                <a:lnTo>
                  <a:pt x="2462" y="129"/>
                </a:lnTo>
                <a:lnTo>
                  <a:pt x="2462" y="113"/>
                </a:lnTo>
                <a:lnTo>
                  <a:pt x="2463" y="107"/>
                </a:lnTo>
                <a:lnTo>
                  <a:pt x="2463" y="123"/>
                </a:lnTo>
                <a:lnTo>
                  <a:pt x="2463" y="127"/>
                </a:lnTo>
                <a:lnTo>
                  <a:pt x="2463" y="134"/>
                </a:lnTo>
                <a:lnTo>
                  <a:pt x="2464" y="109"/>
                </a:lnTo>
                <a:lnTo>
                  <a:pt x="2464" y="132"/>
                </a:lnTo>
                <a:lnTo>
                  <a:pt x="2465" y="119"/>
                </a:lnTo>
                <a:lnTo>
                  <a:pt x="2465" y="125"/>
                </a:lnTo>
                <a:lnTo>
                  <a:pt x="2465" y="172"/>
                </a:lnTo>
                <a:lnTo>
                  <a:pt x="2465" y="196"/>
                </a:lnTo>
                <a:lnTo>
                  <a:pt x="2466" y="199"/>
                </a:lnTo>
                <a:lnTo>
                  <a:pt x="2466" y="183"/>
                </a:lnTo>
                <a:lnTo>
                  <a:pt x="2466" y="190"/>
                </a:lnTo>
                <a:lnTo>
                  <a:pt x="2467" y="223"/>
                </a:lnTo>
                <a:lnTo>
                  <a:pt x="2467" y="260"/>
                </a:lnTo>
                <a:lnTo>
                  <a:pt x="2467" y="263"/>
                </a:lnTo>
                <a:lnTo>
                  <a:pt x="2467" y="280"/>
                </a:lnTo>
                <a:lnTo>
                  <a:pt x="2468" y="287"/>
                </a:lnTo>
                <a:lnTo>
                  <a:pt x="2468" y="289"/>
                </a:lnTo>
                <a:lnTo>
                  <a:pt x="2469" y="281"/>
                </a:lnTo>
                <a:lnTo>
                  <a:pt x="2469" y="280"/>
                </a:lnTo>
                <a:lnTo>
                  <a:pt x="2469" y="292"/>
                </a:lnTo>
                <a:lnTo>
                  <a:pt x="2469" y="289"/>
                </a:lnTo>
                <a:lnTo>
                  <a:pt x="2470" y="283"/>
                </a:lnTo>
                <a:lnTo>
                  <a:pt x="2470" y="270"/>
                </a:lnTo>
                <a:lnTo>
                  <a:pt x="2470" y="261"/>
                </a:lnTo>
                <a:lnTo>
                  <a:pt x="2471" y="259"/>
                </a:lnTo>
                <a:lnTo>
                  <a:pt x="2471" y="245"/>
                </a:lnTo>
                <a:lnTo>
                  <a:pt x="2471" y="249"/>
                </a:lnTo>
                <a:lnTo>
                  <a:pt x="2472" y="268"/>
                </a:lnTo>
                <a:lnTo>
                  <a:pt x="2472" y="247"/>
                </a:lnTo>
                <a:lnTo>
                  <a:pt x="2472" y="203"/>
                </a:lnTo>
                <a:lnTo>
                  <a:pt x="2473" y="179"/>
                </a:lnTo>
                <a:lnTo>
                  <a:pt x="2473" y="164"/>
                </a:lnTo>
                <a:lnTo>
                  <a:pt x="2473" y="167"/>
                </a:lnTo>
                <a:lnTo>
                  <a:pt x="2473" y="189"/>
                </a:lnTo>
                <a:lnTo>
                  <a:pt x="2474" y="175"/>
                </a:lnTo>
                <a:lnTo>
                  <a:pt x="2474" y="168"/>
                </a:lnTo>
                <a:lnTo>
                  <a:pt x="2474" y="143"/>
                </a:lnTo>
                <a:lnTo>
                  <a:pt x="2474" y="144"/>
                </a:lnTo>
                <a:lnTo>
                  <a:pt x="2475" y="173"/>
                </a:lnTo>
                <a:lnTo>
                  <a:pt x="2475" y="202"/>
                </a:lnTo>
                <a:lnTo>
                  <a:pt x="2476" y="218"/>
                </a:lnTo>
                <a:lnTo>
                  <a:pt x="2476" y="212"/>
                </a:lnTo>
                <a:lnTo>
                  <a:pt x="2476" y="181"/>
                </a:lnTo>
                <a:lnTo>
                  <a:pt x="2476" y="166"/>
                </a:lnTo>
                <a:lnTo>
                  <a:pt x="2477" y="200"/>
                </a:lnTo>
                <a:lnTo>
                  <a:pt x="2477" y="207"/>
                </a:lnTo>
                <a:lnTo>
                  <a:pt x="2477" y="253"/>
                </a:lnTo>
                <a:lnTo>
                  <a:pt x="2478" y="242"/>
                </a:lnTo>
                <a:lnTo>
                  <a:pt x="2478" y="249"/>
                </a:lnTo>
                <a:lnTo>
                  <a:pt x="2478" y="254"/>
                </a:lnTo>
                <a:lnTo>
                  <a:pt x="2478" y="218"/>
                </a:lnTo>
                <a:lnTo>
                  <a:pt x="2479" y="188"/>
                </a:lnTo>
                <a:lnTo>
                  <a:pt x="2479" y="200"/>
                </a:lnTo>
                <a:lnTo>
                  <a:pt x="2480" y="228"/>
                </a:lnTo>
                <a:lnTo>
                  <a:pt x="2480" y="263"/>
                </a:lnTo>
                <a:lnTo>
                  <a:pt x="2480" y="288"/>
                </a:lnTo>
                <a:lnTo>
                  <a:pt x="2480" y="305"/>
                </a:lnTo>
                <a:lnTo>
                  <a:pt x="2481" y="298"/>
                </a:lnTo>
                <a:lnTo>
                  <a:pt x="2481" y="254"/>
                </a:lnTo>
                <a:lnTo>
                  <a:pt x="2481" y="219"/>
                </a:lnTo>
                <a:lnTo>
                  <a:pt x="2482" y="206"/>
                </a:lnTo>
                <a:lnTo>
                  <a:pt x="2482" y="190"/>
                </a:lnTo>
                <a:lnTo>
                  <a:pt x="2482" y="206"/>
                </a:lnTo>
                <a:lnTo>
                  <a:pt x="2483" y="274"/>
                </a:lnTo>
                <a:lnTo>
                  <a:pt x="2483" y="285"/>
                </a:lnTo>
                <a:lnTo>
                  <a:pt x="2483" y="301"/>
                </a:lnTo>
                <a:lnTo>
                  <a:pt x="2484" y="285"/>
                </a:lnTo>
                <a:lnTo>
                  <a:pt x="2484" y="296"/>
                </a:lnTo>
                <a:lnTo>
                  <a:pt x="2484" y="301"/>
                </a:lnTo>
                <a:lnTo>
                  <a:pt x="2484" y="298"/>
                </a:lnTo>
                <a:lnTo>
                  <a:pt x="2485" y="298"/>
                </a:lnTo>
                <a:lnTo>
                  <a:pt x="2485" y="271"/>
                </a:lnTo>
                <a:lnTo>
                  <a:pt x="2485" y="266"/>
                </a:lnTo>
                <a:lnTo>
                  <a:pt x="2485" y="249"/>
                </a:lnTo>
                <a:lnTo>
                  <a:pt x="2486" y="214"/>
                </a:lnTo>
                <a:lnTo>
                  <a:pt x="2486" y="198"/>
                </a:lnTo>
                <a:lnTo>
                  <a:pt x="2487" y="202"/>
                </a:lnTo>
                <a:lnTo>
                  <a:pt x="2487" y="202"/>
                </a:lnTo>
                <a:lnTo>
                  <a:pt x="2487" y="184"/>
                </a:lnTo>
                <a:lnTo>
                  <a:pt x="2487" y="179"/>
                </a:lnTo>
                <a:lnTo>
                  <a:pt x="2488" y="173"/>
                </a:lnTo>
                <a:lnTo>
                  <a:pt x="2488" y="173"/>
                </a:lnTo>
                <a:lnTo>
                  <a:pt x="2488" y="157"/>
                </a:lnTo>
                <a:lnTo>
                  <a:pt x="2489" y="167"/>
                </a:lnTo>
                <a:lnTo>
                  <a:pt x="2489" y="179"/>
                </a:lnTo>
                <a:lnTo>
                  <a:pt x="2489" y="167"/>
                </a:lnTo>
                <a:lnTo>
                  <a:pt x="2489" y="188"/>
                </a:lnTo>
                <a:lnTo>
                  <a:pt x="2490" y="215"/>
                </a:lnTo>
                <a:lnTo>
                  <a:pt x="2490" y="185"/>
                </a:lnTo>
                <a:lnTo>
                  <a:pt x="2491" y="174"/>
                </a:lnTo>
                <a:lnTo>
                  <a:pt x="2491" y="178"/>
                </a:lnTo>
                <a:lnTo>
                  <a:pt x="2491" y="162"/>
                </a:lnTo>
                <a:lnTo>
                  <a:pt x="2491" y="190"/>
                </a:lnTo>
                <a:lnTo>
                  <a:pt x="2492" y="197"/>
                </a:lnTo>
                <a:lnTo>
                  <a:pt x="2492" y="206"/>
                </a:lnTo>
                <a:lnTo>
                  <a:pt x="2492" y="186"/>
                </a:lnTo>
                <a:lnTo>
                  <a:pt x="2493" y="148"/>
                </a:lnTo>
                <a:lnTo>
                  <a:pt x="2493" y="139"/>
                </a:lnTo>
                <a:lnTo>
                  <a:pt x="2493" y="143"/>
                </a:lnTo>
                <a:lnTo>
                  <a:pt x="2494" y="150"/>
                </a:lnTo>
                <a:lnTo>
                  <a:pt x="2494" y="161"/>
                </a:lnTo>
                <a:lnTo>
                  <a:pt x="2494" y="165"/>
                </a:lnTo>
                <a:lnTo>
                  <a:pt x="2495" y="151"/>
                </a:lnTo>
                <a:lnTo>
                  <a:pt x="2495" y="120"/>
                </a:lnTo>
                <a:lnTo>
                  <a:pt x="2495" y="100"/>
                </a:lnTo>
                <a:lnTo>
                  <a:pt x="2495" y="107"/>
                </a:lnTo>
                <a:lnTo>
                  <a:pt x="2496" y="122"/>
                </a:lnTo>
                <a:lnTo>
                  <a:pt x="2496" y="108"/>
                </a:lnTo>
                <a:lnTo>
                  <a:pt x="2496" y="108"/>
                </a:lnTo>
                <a:lnTo>
                  <a:pt x="2497" y="128"/>
                </a:lnTo>
                <a:lnTo>
                  <a:pt x="2497" y="161"/>
                </a:lnTo>
                <a:lnTo>
                  <a:pt x="2497" y="151"/>
                </a:lnTo>
                <a:lnTo>
                  <a:pt x="2498" y="187"/>
                </a:lnTo>
                <a:lnTo>
                  <a:pt x="2498" y="214"/>
                </a:lnTo>
                <a:lnTo>
                  <a:pt x="2498" y="225"/>
                </a:lnTo>
                <a:lnTo>
                  <a:pt x="2499" y="248"/>
                </a:lnTo>
                <a:lnTo>
                  <a:pt x="2499" y="251"/>
                </a:lnTo>
                <a:lnTo>
                  <a:pt x="2499" y="255"/>
                </a:lnTo>
                <a:lnTo>
                  <a:pt x="2499" y="269"/>
                </a:lnTo>
                <a:lnTo>
                  <a:pt x="2500" y="285"/>
                </a:lnTo>
                <a:lnTo>
                  <a:pt x="2500" y="288"/>
                </a:lnTo>
                <a:lnTo>
                  <a:pt x="2500" y="287"/>
                </a:lnTo>
                <a:lnTo>
                  <a:pt x="2500" y="280"/>
                </a:lnTo>
                <a:lnTo>
                  <a:pt x="2501" y="251"/>
                </a:lnTo>
                <a:lnTo>
                  <a:pt x="2501" y="248"/>
                </a:lnTo>
                <a:lnTo>
                  <a:pt x="2502" y="249"/>
                </a:lnTo>
                <a:lnTo>
                  <a:pt x="2502" y="222"/>
                </a:lnTo>
                <a:lnTo>
                  <a:pt x="2502" y="211"/>
                </a:lnTo>
                <a:lnTo>
                  <a:pt x="2502" y="209"/>
                </a:lnTo>
                <a:lnTo>
                  <a:pt x="2503" y="196"/>
                </a:lnTo>
                <a:lnTo>
                  <a:pt x="2503" y="199"/>
                </a:lnTo>
                <a:lnTo>
                  <a:pt x="2503" y="187"/>
                </a:lnTo>
                <a:lnTo>
                  <a:pt x="2504" y="193"/>
                </a:lnTo>
                <a:lnTo>
                  <a:pt x="2504" y="181"/>
                </a:lnTo>
                <a:lnTo>
                  <a:pt x="2504" y="188"/>
                </a:lnTo>
                <a:lnTo>
                  <a:pt x="2505" y="164"/>
                </a:lnTo>
                <a:lnTo>
                  <a:pt x="2505" y="170"/>
                </a:lnTo>
                <a:lnTo>
                  <a:pt x="2505" y="191"/>
                </a:lnTo>
                <a:lnTo>
                  <a:pt x="2506" y="171"/>
                </a:lnTo>
                <a:lnTo>
                  <a:pt x="2506" y="140"/>
                </a:lnTo>
                <a:lnTo>
                  <a:pt x="2506" y="184"/>
                </a:lnTo>
                <a:lnTo>
                  <a:pt x="2506" y="200"/>
                </a:lnTo>
                <a:lnTo>
                  <a:pt x="2507" y="169"/>
                </a:lnTo>
                <a:lnTo>
                  <a:pt x="2507" y="157"/>
                </a:lnTo>
                <a:lnTo>
                  <a:pt x="2507" y="174"/>
                </a:lnTo>
                <a:lnTo>
                  <a:pt x="2508" y="196"/>
                </a:lnTo>
                <a:lnTo>
                  <a:pt x="2508" y="215"/>
                </a:lnTo>
                <a:lnTo>
                  <a:pt x="2508" y="182"/>
                </a:lnTo>
                <a:lnTo>
                  <a:pt x="2509" y="187"/>
                </a:lnTo>
                <a:lnTo>
                  <a:pt x="2509" y="193"/>
                </a:lnTo>
                <a:lnTo>
                  <a:pt x="2509" y="181"/>
                </a:lnTo>
                <a:lnTo>
                  <a:pt x="2510" y="184"/>
                </a:lnTo>
                <a:lnTo>
                  <a:pt x="2510" y="207"/>
                </a:lnTo>
                <a:lnTo>
                  <a:pt x="2510" y="192"/>
                </a:lnTo>
                <a:lnTo>
                  <a:pt x="2510" y="158"/>
                </a:lnTo>
                <a:lnTo>
                  <a:pt x="2511" y="186"/>
                </a:lnTo>
                <a:lnTo>
                  <a:pt x="2511" y="214"/>
                </a:lnTo>
                <a:lnTo>
                  <a:pt x="2511" y="218"/>
                </a:lnTo>
                <a:lnTo>
                  <a:pt x="2512" y="229"/>
                </a:lnTo>
                <a:lnTo>
                  <a:pt x="2512" y="241"/>
                </a:lnTo>
                <a:lnTo>
                  <a:pt x="2512" y="241"/>
                </a:lnTo>
                <a:lnTo>
                  <a:pt x="2513" y="229"/>
                </a:lnTo>
                <a:lnTo>
                  <a:pt x="2513" y="210"/>
                </a:lnTo>
                <a:lnTo>
                  <a:pt x="2513" y="175"/>
                </a:lnTo>
                <a:lnTo>
                  <a:pt x="2514" y="227"/>
                </a:lnTo>
                <a:lnTo>
                  <a:pt x="2514" y="207"/>
                </a:lnTo>
                <a:lnTo>
                  <a:pt x="2514" y="254"/>
                </a:lnTo>
                <a:lnTo>
                  <a:pt x="2514" y="246"/>
                </a:lnTo>
                <a:lnTo>
                  <a:pt x="2515" y="252"/>
                </a:lnTo>
                <a:lnTo>
                  <a:pt x="2515" y="247"/>
                </a:lnTo>
                <a:lnTo>
                  <a:pt x="2516" y="292"/>
                </a:lnTo>
                <a:lnTo>
                  <a:pt x="2516" y="279"/>
                </a:lnTo>
                <a:lnTo>
                  <a:pt x="2516" y="254"/>
                </a:lnTo>
                <a:lnTo>
                  <a:pt x="2516" y="279"/>
                </a:lnTo>
                <a:lnTo>
                  <a:pt x="2517" y="248"/>
                </a:lnTo>
                <a:lnTo>
                  <a:pt x="2517" y="184"/>
                </a:lnTo>
                <a:lnTo>
                  <a:pt x="2517" y="206"/>
                </a:lnTo>
                <a:lnTo>
                  <a:pt x="2517" y="244"/>
                </a:lnTo>
                <a:lnTo>
                  <a:pt x="2518" y="284"/>
                </a:lnTo>
                <a:lnTo>
                  <a:pt x="2518" y="273"/>
                </a:lnTo>
                <a:lnTo>
                  <a:pt x="2518" y="280"/>
                </a:lnTo>
                <a:lnTo>
                  <a:pt x="2519" y="237"/>
                </a:lnTo>
                <a:lnTo>
                  <a:pt x="2519" y="227"/>
                </a:lnTo>
                <a:lnTo>
                  <a:pt x="2519" y="195"/>
                </a:lnTo>
                <a:lnTo>
                  <a:pt x="2520" y="159"/>
                </a:lnTo>
                <a:lnTo>
                  <a:pt x="2520" y="159"/>
                </a:lnTo>
                <a:lnTo>
                  <a:pt x="2520" y="161"/>
                </a:lnTo>
                <a:lnTo>
                  <a:pt x="2521" y="142"/>
                </a:lnTo>
                <a:lnTo>
                  <a:pt x="2521" y="153"/>
                </a:lnTo>
                <a:lnTo>
                  <a:pt x="2521" y="160"/>
                </a:lnTo>
                <a:lnTo>
                  <a:pt x="2521" y="154"/>
                </a:lnTo>
                <a:lnTo>
                  <a:pt x="2522" y="149"/>
                </a:lnTo>
                <a:lnTo>
                  <a:pt x="2522" y="151"/>
                </a:lnTo>
                <a:lnTo>
                  <a:pt x="2523" y="162"/>
                </a:lnTo>
                <a:lnTo>
                  <a:pt x="2523" y="190"/>
                </a:lnTo>
                <a:lnTo>
                  <a:pt x="2523" y="204"/>
                </a:lnTo>
                <a:lnTo>
                  <a:pt x="2523" y="240"/>
                </a:lnTo>
                <a:lnTo>
                  <a:pt x="2524" y="280"/>
                </a:lnTo>
                <a:lnTo>
                  <a:pt x="2524" y="290"/>
                </a:lnTo>
                <a:lnTo>
                  <a:pt x="2524" y="307"/>
                </a:lnTo>
                <a:lnTo>
                  <a:pt x="2525" y="303"/>
                </a:lnTo>
                <a:lnTo>
                  <a:pt x="2525" y="264"/>
                </a:lnTo>
                <a:lnTo>
                  <a:pt x="2525" y="228"/>
                </a:lnTo>
                <a:lnTo>
                  <a:pt x="2525" y="201"/>
                </a:lnTo>
                <a:lnTo>
                  <a:pt x="2526" y="213"/>
                </a:lnTo>
                <a:lnTo>
                  <a:pt x="2526" y="237"/>
                </a:lnTo>
                <a:lnTo>
                  <a:pt x="2527" y="237"/>
                </a:lnTo>
                <a:lnTo>
                  <a:pt x="2527" y="220"/>
                </a:lnTo>
                <a:lnTo>
                  <a:pt x="2527" y="211"/>
                </a:lnTo>
                <a:lnTo>
                  <a:pt x="2527" y="181"/>
                </a:lnTo>
                <a:lnTo>
                  <a:pt x="2528" y="175"/>
                </a:lnTo>
                <a:lnTo>
                  <a:pt x="2528" y="154"/>
                </a:lnTo>
                <a:lnTo>
                  <a:pt x="2528" y="164"/>
                </a:lnTo>
                <a:lnTo>
                  <a:pt x="2528" y="187"/>
                </a:lnTo>
                <a:lnTo>
                  <a:pt x="2529" y="193"/>
                </a:lnTo>
                <a:lnTo>
                  <a:pt x="2529" y="197"/>
                </a:lnTo>
                <a:lnTo>
                  <a:pt x="2529" y="200"/>
                </a:lnTo>
                <a:lnTo>
                  <a:pt x="2530" y="215"/>
                </a:lnTo>
                <a:lnTo>
                  <a:pt x="2530" y="224"/>
                </a:lnTo>
                <a:lnTo>
                  <a:pt x="2530" y="201"/>
                </a:lnTo>
                <a:lnTo>
                  <a:pt x="2531" y="191"/>
                </a:lnTo>
                <a:lnTo>
                  <a:pt x="2531" y="208"/>
                </a:lnTo>
                <a:lnTo>
                  <a:pt x="2531" y="195"/>
                </a:lnTo>
                <a:lnTo>
                  <a:pt x="2532" y="156"/>
                </a:lnTo>
                <a:lnTo>
                  <a:pt x="2532" y="164"/>
                </a:lnTo>
                <a:lnTo>
                  <a:pt x="2532" y="173"/>
                </a:lnTo>
                <a:lnTo>
                  <a:pt x="2532" y="162"/>
                </a:lnTo>
                <a:lnTo>
                  <a:pt x="2533" y="146"/>
                </a:lnTo>
                <a:lnTo>
                  <a:pt x="2533" y="131"/>
                </a:lnTo>
                <a:lnTo>
                  <a:pt x="2534" y="130"/>
                </a:lnTo>
                <a:lnTo>
                  <a:pt x="2534" y="121"/>
                </a:lnTo>
                <a:lnTo>
                  <a:pt x="2534" y="126"/>
                </a:lnTo>
                <a:lnTo>
                  <a:pt x="2534" y="128"/>
                </a:lnTo>
                <a:lnTo>
                  <a:pt x="2535" y="135"/>
                </a:lnTo>
                <a:lnTo>
                  <a:pt x="2535" y="144"/>
                </a:lnTo>
                <a:lnTo>
                  <a:pt x="2535" y="126"/>
                </a:lnTo>
                <a:lnTo>
                  <a:pt x="2536" y="132"/>
                </a:lnTo>
                <a:lnTo>
                  <a:pt x="2536" y="143"/>
                </a:lnTo>
                <a:lnTo>
                  <a:pt x="2536" y="144"/>
                </a:lnTo>
                <a:lnTo>
                  <a:pt x="2536" y="174"/>
                </a:lnTo>
                <a:lnTo>
                  <a:pt x="2537" y="199"/>
                </a:lnTo>
                <a:lnTo>
                  <a:pt x="2537" y="190"/>
                </a:lnTo>
                <a:lnTo>
                  <a:pt x="2538" y="126"/>
                </a:lnTo>
                <a:lnTo>
                  <a:pt x="2538" y="117"/>
                </a:lnTo>
                <a:lnTo>
                  <a:pt x="2538" y="130"/>
                </a:lnTo>
                <a:lnTo>
                  <a:pt x="2538" y="184"/>
                </a:lnTo>
                <a:lnTo>
                  <a:pt x="2539" y="181"/>
                </a:lnTo>
                <a:lnTo>
                  <a:pt x="2539" y="175"/>
                </a:lnTo>
                <a:lnTo>
                  <a:pt x="2539" y="172"/>
                </a:lnTo>
                <a:lnTo>
                  <a:pt x="2540" y="176"/>
                </a:lnTo>
                <a:lnTo>
                  <a:pt x="2540" y="212"/>
                </a:lnTo>
                <a:lnTo>
                  <a:pt x="2540" y="226"/>
                </a:lnTo>
                <a:lnTo>
                  <a:pt x="2540" y="205"/>
                </a:lnTo>
                <a:lnTo>
                  <a:pt x="2541" y="178"/>
                </a:lnTo>
                <a:lnTo>
                  <a:pt x="2541" y="165"/>
                </a:lnTo>
                <a:lnTo>
                  <a:pt x="2542" y="166"/>
                </a:lnTo>
                <a:lnTo>
                  <a:pt x="2542" y="183"/>
                </a:lnTo>
                <a:lnTo>
                  <a:pt x="2542" y="170"/>
                </a:lnTo>
                <a:lnTo>
                  <a:pt x="2542" y="167"/>
                </a:lnTo>
                <a:lnTo>
                  <a:pt x="2543" y="209"/>
                </a:lnTo>
                <a:lnTo>
                  <a:pt x="2543" y="212"/>
                </a:lnTo>
                <a:lnTo>
                  <a:pt x="2543" y="181"/>
                </a:lnTo>
                <a:lnTo>
                  <a:pt x="2543" y="163"/>
                </a:lnTo>
                <a:lnTo>
                  <a:pt x="2544" y="173"/>
                </a:lnTo>
                <a:lnTo>
                  <a:pt x="2544" y="180"/>
                </a:lnTo>
                <a:lnTo>
                  <a:pt x="2545" y="174"/>
                </a:lnTo>
                <a:lnTo>
                  <a:pt x="2545" y="166"/>
                </a:lnTo>
                <a:lnTo>
                  <a:pt x="2545" y="169"/>
                </a:lnTo>
                <a:lnTo>
                  <a:pt x="2545" y="139"/>
                </a:lnTo>
                <a:lnTo>
                  <a:pt x="2546" y="107"/>
                </a:lnTo>
                <a:lnTo>
                  <a:pt x="2546" y="112"/>
                </a:lnTo>
                <a:lnTo>
                  <a:pt x="2546" y="93"/>
                </a:lnTo>
                <a:lnTo>
                  <a:pt x="2547" y="92"/>
                </a:lnTo>
                <a:lnTo>
                  <a:pt x="2547" y="102"/>
                </a:lnTo>
                <a:lnTo>
                  <a:pt x="2547" y="88"/>
                </a:lnTo>
                <a:lnTo>
                  <a:pt x="2547" y="92"/>
                </a:lnTo>
                <a:lnTo>
                  <a:pt x="2548" y="89"/>
                </a:lnTo>
                <a:lnTo>
                  <a:pt x="2548" y="90"/>
                </a:lnTo>
                <a:lnTo>
                  <a:pt x="2549" y="74"/>
                </a:lnTo>
                <a:lnTo>
                  <a:pt x="2549" y="77"/>
                </a:lnTo>
                <a:lnTo>
                  <a:pt x="2549" y="89"/>
                </a:lnTo>
                <a:lnTo>
                  <a:pt x="2549" y="93"/>
                </a:lnTo>
                <a:lnTo>
                  <a:pt x="2550" y="75"/>
                </a:lnTo>
                <a:lnTo>
                  <a:pt x="2550" y="76"/>
                </a:lnTo>
                <a:lnTo>
                  <a:pt x="2550" y="127"/>
                </a:lnTo>
                <a:lnTo>
                  <a:pt x="2551" y="172"/>
                </a:lnTo>
                <a:lnTo>
                  <a:pt x="2551" y="163"/>
                </a:lnTo>
                <a:lnTo>
                  <a:pt x="2551" y="156"/>
                </a:lnTo>
                <a:lnTo>
                  <a:pt x="2551" y="160"/>
                </a:lnTo>
                <a:lnTo>
                  <a:pt x="2552" y="170"/>
                </a:lnTo>
                <a:lnTo>
                  <a:pt x="2552" y="148"/>
                </a:lnTo>
                <a:lnTo>
                  <a:pt x="2553" y="159"/>
                </a:lnTo>
                <a:lnTo>
                  <a:pt x="2553" y="167"/>
                </a:lnTo>
                <a:lnTo>
                  <a:pt x="2553" y="160"/>
                </a:lnTo>
                <a:lnTo>
                  <a:pt x="2553" y="154"/>
                </a:lnTo>
                <a:lnTo>
                  <a:pt x="2554" y="127"/>
                </a:lnTo>
                <a:lnTo>
                  <a:pt x="2554" y="118"/>
                </a:lnTo>
                <a:lnTo>
                  <a:pt x="2554" y="121"/>
                </a:lnTo>
                <a:lnTo>
                  <a:pt x="2555" y="113"/>
                </a:lnTo>
                <a:lnTo>
                  <a:pt x="2555" y="123"/>
                </a:lnTo>
                <a:lnTo>
                  <a:pt x="2555" y="111"/>
                </a:lnTo>
                <a:lnTo>
                  <a:pt x="2556" y="106"/>
                </a:lnTo>
                <a:lnTo>
                  <a:pt x="2556" y="107"/>
                </a:lnTo>
                <a:lnTo>
                  <a:pt x="2556" y="128"/>
                </a:lnTo>
                <a:lnTo>
                  <a:pt x="2557" y="144"/>
                </a:lnTo>
                <a:lnTo>
                  <a:pt x="2557" y="124"/>
                </a:lnTo>
                <a:lnTo>
                  <a:pt x="2557" y="105"/>
                </a:lnTo>
                <a:lnTo>
                  <a:pt x="2557" y="190"/>
                </a:lnTo>
                <a:lnTo>
                  <a:pt x="2558" y="195"/>
                </a:lnTo>
                <a:lnTo>
                  <a:pt x="2558" y="244"/>
                </a:lnTo>
                <a:lnTo>
                  <a:pt x="2558" y="256"/>
                </a:lnTo>
                <a:lnTo>
                  <a:pt x="2558" y="264"/>
                </a:lnTo>
                <a:lnTo>
                  <a:pt x="2559" y="246"/>
                </a:lnTo>
                <a:lnTo>
                  <a:pt x="2559" y="241"/>
                </a:lnTo>
                <a:lnTo>
                  <a:pt x="2560" y="245"/>
                </a:lnTo>
                <a:lnTo>
                  <a:pt x="2560" y="213"/>
                </a:lnTo>
                <a:lnTo>
                  <a:pt x="2560" y="235"/>
                </a:lnTo>
                <a:lnTo>
                  <a:pt x="2560" y="273"/>
                </a:lnTo>
                <a:lnTo>
                  <a:pt x="2561" y="268"/>
                </a:lnTo>
                <a:lnTo>
                  <a:pt x="2561" y="260"/>
                </a:lnTo>
                <a:lnTo>
                  <a:pt x="2561" y="231"/>
                </a:lnTo>
                <a:lnTo>
                  <a:pt x="2562" y="200"/>
                </a:lnTo>
                <a:lnTo>
                  <a:pt x="2562" y="147"/>
                </a:lnTo>
                <a:lnTo>
                  <a:pt x="2562" y="146"/>
                </a:lnTo>
                <a:lnTo>
                  <a:pt x="2562" y="125"/>
                </a:lnTo>
                <a:lnTo>
                  <a:pt x="2563" y="135"/>
                </a:lnTo>
                <a:lnTo>
                  <a:pt x="2563" y="127"/>
                </a:lnTo>
                <a:lnTo>
                  <a:pt x="2564" y="133"/>
                </a:lnTo>
                <a:lnTo>
                  <a:pt x="2564" y="128"/>
                </a:lnTo>
                <a:lnTo>
                  <a:pt x="2564" y="146"/>
                </a:lnTo>
                <a:lnTo>
                  <a:pt x="2564" y="148"/>
                </a:lnTo>
                <a:lnTo>
                  <a:pt x="2565" y="146"/>
                </a:lnTo>
                <a:lnTo>
                  <a:pt x="2565" y="133"/>
                </a:lnTo>
                <a:lnTo>
                  <a:pt x="2565" y="131"/>
                </a:lnTo>
                <a:lnTo>
                  <a:pt x="2566" y="146"/>
                </a:lnTo>
                <a:lnTo>
                  <a:pt x="2566" y="151"/>
                </a:lnTo>
                <a:lnTo>
                  <a:pt x="2566" y="122"/>
                </a:lnTo>
                <a:lnTo>
                  <a:pt x="2567" y="107"/>
                </a:lnTo>
                <a:lnTo>
                  <a:pt x="2567" y="121"/>
                </a:lnTo>
                <a:lnTo>
                  <a:pt x="2567" y="134"/>
                </a:lnTo>
                <a:lnTo>
                  <a:pt x="2568" y="153"/>
                </a:lnTo>
                <a:lnTo>
                  <a:pt x="2568" y="159"/>
                </a:lnTo>
                <a:lnTo>
                  <a:pt x="2568" y="164"/>
                </a:lnTo>
                <a:lnTo>
                  <a:pt x="2568" y="150"/>
                </a:lnTo>
                <a:lnTo>
                  <a:pt x="2569" y="133"/>
                </a:lnTo>
                <a:lnTo>
                  <a:pt x="2569" y="128"/>
                </a:lnTo>
                <a:lnTo>
                  <a:pt x="2569" y="123"/>
                </a:lnTo>
                <a:lnTo>
                  <a:pt x="2569" y="81"/>
                </a:lnTo>
                <a:lnTo>
                  <a:pt x="2570" y="90"/>
                </a:lnTo>
                <a:lnTo>
                  <a:pt x="2570" y="95"/>
                </a:lnTo>
                <a:lnTo>
                  <a:pt x="2571" y="81"/>
                </a:lnTo>
                <a:lnTo>
                  <a:pt x="2571" y="94"/>
                </a:lnTo>
                <a:lnTo>
                  <a:pt x="2571" y="79"/>
                </a:lnTo>
                <a:lnTo>
                  <a:pt x="2571" y="101"/>
                </a:lnTo>
                <a:lnTo>
                  <a:pt x="2572" y="100"/>
                </a:lnTo>
                <a:lnTo>
                  <a:pt x="2572" y="104"/>
                </a:lnTo>
                <a:lnTo>
                  <a:pt x="2572" y="121"/>
                </a:lnTo>
                <a:lnTo>
                  <a:pt x="2573" y="111"/>
                </a:lnTo>
                <a:lnTo>
                  <a:pt x="2573" y="113"/>
                </a:lnTo>
                <a:lnTo>
                  <a:pt x="2573" y="172"/>
                </a:lnTo>
                <a:lnTo>
                  <a:pt x="2573" y="160"/>
                </a:lnTo>
                <a:lnTo>
                  <a:pt x="2574" y="170"/>
                </a:lnTo>
                <a:lnTo>
                  <a:pt x="2574" y="190"/>
                </a:lnTo>
                <a:lnTo>
                  <a:pt x="2575" y="169"/>
                </a:lnTo>
                <a:lnTo>
                  <a:pt x="2575" y="215"/>
                </a:lnTo>
                <a:lnTo>
                  <a:pt x="2575" y="192"/>
                </a:lnTo>
                <a:lnTo>
                  <a:pt x="2575" y="204"/>
                </a:lnTo>
                <a:lnTo>
                  <a:pt x="2576" y="223"/>
                </a:lnTo>
                <a:lnTo>
                  <a:pt x="2576" y="231"/>
                </a:lnTo>
                <a:lnTo>
                  <a:pt x="2576" y="241"/>
                </a:lnTo>
                <a:lnTo>
                  <a:pt x="2577" y="203"/>
                </a:lnTo>
                <a:lnTo>
                  <a:pt x="2577" y="145"/>
                </a:lnTo>
                <a:lnTo>
                  <a:pt x="2577" y="140"/>
                </a:lnTo>
                <a:lnTo>
                  <a:pt x="2578" y="129"/>
                </a:lnTo>
                <a:lnTo>
                  <a:pt x="2578" y="161"/>
                </a:lnTo>
                <a:lnTo>
                  <a:pt x="2578" y="180"/>
                </a:lnTo>
                <a:lnTo>
                  <a:pt x="2579" y="222"/>
                </a:lnTo>
                <a:lnTo>
                  <a:pt x="2579" y="194"/>
                </a:lnTo>
                <a:lnTo>
                  <a:pt x="2579" y="192"/>
                </a:lnTo>
                <a:lnTo>
                  <a:pt x="2579" y="177"/>
                </a:lnTo>
                <a:lnTo>
                  <a:pt x="2580" y="209"/>
                </a:lnTo>
                <a:lnTo>
                  <a:pt x="2580" y="202"/>
                </a:lnTo>
                <a:lnTo>
                  <a:pt x="2580" y="173"/>
                </a:lnTo>
                <a:lnTo>
                  <a:pt x="2581" y="160"/>
                </a:lnTo>
                <a:lnTo>
                  <a:pt x="2581" y="177"/>
                </a:lnTo>
                <a:lnTo>
                  <a:pt x="2581" y="146"/>
                </a:lnTo>
                <a:lnTo>
                  <a:pt x="2582" y="154"/>
                </a:lnTo>
                <a:lnTo>
                  <a:pt x="2582" y="162"/>
                </a:lnTo>
                <a:lnTo>
                  <a:pt x="2582" y="179"/>
                </a:lnTo>
                <a:lnTo>
                  <a:pt x="2583" y="175"/>
                </a:lnTo>
                <a:lnTo>
                  <a:pt x="2583" y="174"/>
                </a:lnTo>
                <a:lnTo>
                  <a:pt x="2583" y="165"/>
                </a:lnTo>
                <a:lnTo>
                  <a:pt x="2583" y="168"/>
                </a:lnTo>
                <a:lnTo>
                  <a:pt x="2584" y="171"/>
                </a:lnTo>
                <a:lnTo>
                  <a:pt x="2584" y="112"/>
                </a:lnTo>
                <a:lnTo>
                  <a:pt x="2584" y="112"/>
                </a:lnTo>
                <a:lnTo>
                  <a:pt x="2584" y="113"/>
                </a:lnTo>
                <a:lnTo>
                  <a:pt x="2585" y="84"/>
                </a:lnTo>
                <a:lnTo>
                  <a:pt x="2585" y="55"/>
                </a:lnTo>
                <a:lnTo>
                  <a:pt x="2586" y="57"/>
                </a:lnTo>
                <a:lnTo>
                  <a:pt x="2586" y="86"/>
                </a:lnTo>
                <a:lnTo>
                  <a:pt x="2586" y="75"/>
                </a:lnTo>
                <a:lnTo>
                  <a:pt x="2586" y="96"/>
                </a:lnTo>
                <a:lnTo>
                  <a:pt x="2587" y="105"/>
                </a:lnTo>
                <a:lnTo>
                  <a:pt x="2587" y="113"/>
                </a:lnTo>
                <a:lnTo>
                  <a:pt x="2587" y="126"/>
                </a:lnTo>
                <a:lnTo>
                  <a:pt x="2588" y="110"/>
                </a:lnTo>
                <a:lnTo>
                  <a:pt x="2588" y="111"/>
                </a:lnTo>
                <a:lnTo>
                  <a:pt x="2588" y="132"/>
                </a:lnTo>
                <a:lnTo>
                  <a:pt x="2589" y="119"/>
                </a:lnTo>
                <a:lnTo>
                  <a:pt x="2589" y="127"/>
                </a:lnTo>
                <a:lnTo>
                  <a:pt x="2589" y="130"/>
                </a:lnTo>
                <a:lnTo>
                  <a:pt x="2590" y="116"/>
                </a:lnTo>
                <a:lnTo>
                  <a:pt x="2590" y="155"/>
                </a:lnTo>
                <a:lnTo>
                  <a:pt x="2590" y="139"/>
                </a:lnTo>
                <a:lnTo>
                  <a:pt x="2590" y="143"/>
                </a:lnTo>
                <a:lnTo>
                  <a:pt x="2591" y="83"/>
                </a:lnTo>
                <a:lnTo>
                  <a:pt x="2591" y="34"/>
                </a:lnTo>
                <a:lnTo>
                  <a:pt x="2591" y="36"/>
                </a:lnTo>
                <a:lnTo>
                  <a:pt x="2592" y="70"/>
                </a:lnTo>
                <a:lnTo>
                  <a:pt x="2592" y="72"/>
                </a:lnTo>
                <a:lnTo>
                  <a:pt x="2592" y="81"/>
                </a:lnTo>
                <a:lnTo>
                  <a:pt x="2593" y="83"/>
                </a:lnTo>
                <a:lnTo>
                  <a:pt x="2593" y="104"/>
                </a:lnTo>
                <a:lnTo>
                  <a:pt x="2593" y="115"/>
                </a:lnTo>
                <a:lnTo>
                  <a:pt x="2594" y="133"/>
                </a:lnTo>
                <a:lnTo>
                  <a:pt x="2594" y="123"/>
                </a:lnTo>
                <a:lnTo>
                  <a:pt x="2594" y="119"/>
                </a:lnTo>
                <a:lnTo>
                  <a:pt x="2594" y="144"/>
                </a:lnTo>
                <a:lnTo>
                  <a:pt x="2595" y="136"/>
                </a:lnTo>
                <a:lnTo>
                  <a:pt x="2595" y="134"/>
                </a:lnTo>
                <a:lnTo>
                  <a:pt x="2596" y="122"/>
                </a:lnTo>
                <a:lnTo>
                  <a:pt x="2596" y="116"/>
                </a:lnTo>
                <a:lnTo>
                  <a:pt x="2596" y="116"/>
                </a:lnTo>
                <a:lnTo>
                  <a:pt x="2596" y="93"/>
                </a:lnTo>
                <a:lnTo>
                  <a:pt x="2597" y="97"/>
                </a:lnTo>
                <a:lnTo>
                  <a:pt x="2597" y="99"/>
                </a:lnTo>
                <a:lnTo>
                  <a:pt x="2597" y="83"/>
                </a:lnTo>
                <a:lnTo>
                  <a:pt x="2598" y="92"/>
                </a:lnTo>
                <a:lnTo>
                  <a:pt x="2598" y="67"/>
                </a:lnTo>
                <a:lnTo>
                  <a:pt x="2598" y="73"/>
                </a:lnTo>
                <a:lnTo>
                  <a:pt x="2598" y="61"/>
                </a:lnTo>
                <a:lnTo>
                  <a:pt x="2599" y="101"/>
                </a:lnTo>
                <a:lnTo>
                  <a:pt x="2599" y="76"/>
                </a:lnTo>
                <a:lnTo>
                  <a:pt x="2600" y="82"/>
                </a:lnTo>
                <a:lnTo>
                  <a:pt x="2600" y="68"/>
                </a:lnTo>
                <a:lnTo>
                  <a:pt x="2600" y="95"/>
                </a:lnTo>
                <a:lnTo>
                  <a:pt x="2600" y="87"/>
                </a:lnTo>
                <a:lnTo>
                  <a:pt x="2601" y="78"/>
                </a:lnTo>
                <a:lnTo>
                  <a:pt x="2601" y="80"/>
                </a:lnTo>
                <a:lnTo>
                  <a:pt x="2601" y="97"/>
                </a:lnTo>
                <a:lnTo>
                  <a:pt x="2601" y="114"/>
                </a:lnTo>
                <a:lnTo>
                  <a:pt x="2602" y="126"/>
                </a:lnTo>
                <a:lnTo>
                  <a:pt x="2602" y="136"/>
                </a:lnTo>
                <a:lnTo>
                  <a:pt x="2602" y="150"/>
                </a:lnTo>
                <a:lnTo>
                  <a:pt x="2603" y="153"/>
                </a:lnTo>
                <a:lnTo>
                  <a:pt x="2603" y="139"/>
                </a:lnTo>
                <a:lnTo>
                  <a:pt x="2603" y="130"/>
                </a:lnTo>
                <a:lnTo>
                  <a:pt x="2604" y="113"/>
                </a:lnTo>
                <a:lnTo>
                  <a:pt x="2604" y="113"/>
                </a:lnTo>
                <a:lnTo>
                  <a:pt x="2604" y="81"/>
                </a:lnTo>
                <a:lnTo>
                  <a:pt x="2605" y="103"/>
                </a:lnTo>
                <a:lnTo>
                  <a:pt x="2605" y="109"/>
                </a:lnTo>
                <a:lnTo>
                  <a:pt x="2605" y="148"/>
                </a:lnTo>
                <a:lnTo>
                  <a:pt x="2605" y="226"/>
                </a:lnTo>
                <a:lnTo>
                  <a:pt x="2606" y="283"/>
                </a:lnTo>
                <a:lnTo>
                  <a:pt x="2606" y="279"/>
                </a:lnTo>
                <a:lnTo>
                  <a:pt x="2607" y="249"/>
                </a:lnTo>
                <a:lnTo>
                  <a:pt x="2607" y="301"/>
                </a:lnTo>
                <a:lnTo>
                  <a:pt x="2607" y="350"/>
                </a:lnTo>
                <a:lnTo>
                  <a:pt x="2607" y="332"/>
                </a:lnTo>
                <a:lnTo>
                  <a:pt x="2608" y="251"/>
                </a:lnTo>
                <a:lnTo>
                  <a:pt x="2608" y="232"/>
                </a:lnTo>
                <a:lnTo>
                  <a:pt x="2608" y="226"/>
                </a:lnTo>
                <a:lnTo>
                  <a:pt x="2609" y="252"/>
                </a:lnTo>
                <a:lnTo>
                  <a:pt x="2609" y="265"/>
                </a:lnTo>
                <a:lnTo>
                  <a:pt x="2609" y="252"/>
                </a:lnTo>
                <a:lnTo>
                  <a:pt x="2609" y="261"/>
                </a:lnTo>
                <a:lnTo>
                  <a:pt x="2610" y="237"/>
                </a:lnTo>
                <a:lnTo>
                  <a:pt x="2610" y="218"/>
                </a:lnTo>
                <a:lnTo>
                  <a:pt x="2611" y="206"/>
                </a:lnTo>
                <a:lnTo>
                  <a:pt x="2611" y="192"/>
                </a:lnTo>
                <a:lnTo>
                  <a:pt x="2611" y="183"/>
                </a:lnTo>
                <a:lnTo>
                  <a:pt x="2611" y="158"/>
                </a:lnTo>
                <a:lnTo>
                  <a:pt x="2612" y="220"/>
                </a:lnTo>
                <a:lnTo>
                  <a:pt x="2612" y="265"/>
                </a:lnTo>
                <a:lnTo>
                  <a:pt x="2612" y="266"/>
                </a:lnTo>
                <a:lnTo>
                  <a:pt x="2612" y="252"/>
                </a:lnTo>
                <a:lnTo>
                  <a:pt x="2613" y="194"/>
                </a:lnTo>
                <a:lnTo>
                  <a:pt x="2613" y="158"/>
                </a:lnTo>
                <a:lnTo>
                  <a:pt x="2613" y="153"/>
                </a:lnTo>
                <a:lnTo>
                  <a:pt x="2614" y="181"/>
                </a:lnTo>
                <a:lnTo>
                  <a:pt x="2614" y="162"/>
                </a:lnTo>
                <a:lnTo>
                  <a:pt x="2615" y="170"/>
                </a:lnTo>
                <a:lnTo>
                  <a:pt x="2615" y="139"/>
                </a:lnTo>
                <a:lnTo>
                  <a:pt x="2615" y="155"/>
                </a:lnTo>
                <a:lnTo>
                  <a:pt x="2615" y="138"/>
                </a:lnTo>
                <a:lnTo>
                  <a:pt x="2616" y="155"/>
                </a:lnTo>
                <a:lnTo>
                  <a:pt x="2616" y="152"/>
                </a:lnTo>
                <a:lnTo>
                  <a:pt x="2616" y="158"/>
                </a:lnTo>
                <a:lnTo>
                  <a:pt x="2616" y="137"/>
                </a:lnTo>
                <a:lnTo>
                  <a:pt x="2617" y="136"/>
                </a:lnTo>
                <a:lnTo>
                  <a:pt x="2617" y="169"/>
                </a:lnTo>
                <a:lnTo>
                  <a:pt x="2618" y="123"/>
                </a:lnTo>
                <a:lnTo>
                  <a:pt x="2618" y="110"/>
                </a:lnTo>
                <a:lnTo>
                  <a:pt x="2618" y="104"/>
                </a:lnTo>
                <a:lnTo>
                  <a:pt x="2618" y="114"/>
                </a:lnTo>
                <a:lnTo>
                  <a:pt x="2619" y="107"/>
                </a:lnTo>
                <a:lnTo>
                  <a:pt x="2619" y="133"/>
                </a:lnTo>
                <a:lnTo>
                  <a:pt x="2619" y="113"/>
                </a:lnTo>
                <a:lnTo>
                  <a:pt x="2620" y="122"/>
                </a:lnTo>
                <a:lnTo>
                  <a:pt x="2620" y="119"/>
                </a:lnTo>
                <a:lnTo>
                  <a:pt x="2620" y="147"/>
                </a:lnTo>
                <a:lnTo>
                  <a:pt x="2620" y="157"/>
                </a:lnTo>
                <a:lnTo>
                  <a:pt x="2621" y="159"/>
                </a:lnTo>
                <a:lnTo>
                  <a:pt x="2621" y="187"/>
                </a:lnTo>
                <a:lnTo>
                  <a:pt x="2622" y="152"/>
                </a:lnTo>
                <a:lnTo>
                  <a:pt x="2622" y="128"/>
                </a:lnTo>
                <a:lnTo>
                  <a:pt x="2622" y="158"/>
                </a:lnTo>
                <a:lnTo>
                  <a:pt x="2622" y="152"/>
                </a:lnTo>
                <a:lnTo>
                  <a:pt x="2623" y="165"/>
                </a:lnTo>
                <a:lnTo>
                  <a:pt x="2623" y="172"/>
                </a:lnTo>
                <a:lnTo>
                  <a:pt x="2623" y="164"/>
                </a:lnTo>
                <a:lnTo>
                  <a:pt x="2624" y="140"/>
                </a:lnTo>
                <a:lnTo>
                  <a:pt x="2624" y="137"/>
                </a:lnTo>
                <a:lnTo>
                  <a:pt x="2624" y="132"/>
                </a:lnTo>
                <a:lnTo>
                  <a:pt x="2624" y="164"/>
                </a:lnTo>
                <a:lnTo>
                  <a:pt x="2625" y="167"/>
                </a:lnTo>
                <a:lnTo>
                  <a:pt x="2625" y="157"/>
                </a:lnTo>
                <a:lnTo>
                  <a:pt x="2626" y="154"/>
                </a:lnTo>
                <a:lnTo>
                  <a:pt x="2626" y="111"/>
                </a:lnTo>
                <a:lnTo>
                  <a:pt x="2626" y="117"/>
                </a:lnTo>
                <a:lnTo>
                  <a:pt x="2626" y="98"/>
                </a:lnTo>
                <a:lnTo>
                  <a:pt x="2627" y="113"/>
                </a:lnTo>
                <a:lnTo>
                  <a:pt x="2627" y="113"/>
                </a:lnTo>
                <a:lnTo>
                  <a:pt x="2627" y="119"/>
                </a:lnTo>
                <a:lnTo>
                  <a:pt x="2627" y="96"/>
                </a:lnTo>
                <a:lnTo>
                  <a:pt x="2628" y="110"/>
                </a:lnTo>
                <a:lnTo>
                  <a:pt x="2628" y="119"/>
                </a:lnTo>
                <a:lnTo>
                  <a:pt x="2629" y="122"/>
                </a:lnTo>
                <a:lnTo>
                  <a:pt x="2629" y="158"/>
                </a:lnTo>
                <a:lnTo>
                  <a:pt x="2629" y="149"/>
                </a:lnTo>
                <a:lnTo>
                  <a:pt x="2629" y="128"/>
                </a:lnTo>
                <a:lnTo>
                  <a:pt x="2630" y="130"/>
                </a:lnTo>
                <a:lnTo>
                  <a:pt x="2630" y="95"/>
                </a:lnTo>
                <a:lnTo>
                  <a:pt x="2630" y="88"/>
                </a:lnTo>
                <a:lnTo>
                  <a:pt x="2631" y="95"/>
                </a:lnTo>
                <a:lnTo>
                  <a:pt x="2631" y="82"/>
                </a:lnTo>
                <a:lnTo>
                  <a:pt x="2631" y="83"/>
                </a:lnTo>
                <a:lnTo>
                  <a:pt x="2631" y="110"/>
                </a:lnTo>
                <a:lnTo>
                  <a:pt x="2632" y="103"/>
                </a:lnTo>
                <a:lnTo>
                  <a:pt x="2632" y="128"/>
                </a:lnTo>
                <a:lnTo>
                  <a:pt x="2633" y="131"/>
                </a:lnTo>
                <a:lnTo>
                  <a:pt x="2633" y="149"/>
                </a:lnTo>
                <a:lnTo>
                  <a:pt x="2633" y="130"/>
                </a:lnTo>
                <a:lnTo>
                  <a:pt x="2633" y="97"/>
                </a:lnTo>
                <a:lnTo>
                  <a:pt x="2634" y="89"/>
                </a:lnTo>
                <a:lnTo>
                  <a:pt x="2634" y="104"/>
                </a:lnTo>
                <a:lnTo>
                  <a:pt x="2634" y="100"/>
                </a:lnTo>
                <a:lnTo>
                  <a:pt x="2635" y="112"/>
                </a:lnTo>
                <a:lnTo>
                  <a:pt x="2635" y="115"/>
                </a:lnTo>
                <a:lnTo>
                  <a:pt x="2635" y="101"/>
                </a:lnTo>
                <a:lnTo>
                  <a:pt x="2635" y="92"/>
                </a:lnTo>
                <a:lnTo>
                  <a:pt x="2636" y="90"/>
                </a:lnTo>
                <a:lnTo>
                  <a:pt x="2636" y="100"/>
                </a:lnTo>
                <a:lnTo>
                  <a:pt x="2637" y="126"/>
                </a:lnTo>
                <a:lnTo>
                  <a:pt x="2637" y="127"/>
                </a:lnTo>
                <a:lnTo>
                  <a:pt x="2637" y="127"/>
                </a:lnTo>
                <a:lnTo>
                  <a:pt x="2637" y="149"/>
                </a:lnTo>
                <a:lnTo>
                  <a:pt x="2638" y="181"/>
                </a:lnTo>
                <a:lnTo>
                  <a:pt x="2638" y="220"/>
                </a:lnTo>
                <a:lnTo>
                  <a:pt x="2638" y="235"/>
                </a:lnTo>
                <a:lnTo>
                  <a:pt x="2639" y="216"/>
                </a:lnTo>
                <a:lnTo>
                  <a:pt x="2639" y="222"/>
                </a:lnTo>
                <a:lnTo>
                  <a:pt x="2639" y="198"/>
                </a:lnTo>
                <a:lnTo>
                  <a:pt x="2640" y="214"/>
                </a:lnTo>
                <a:lnTo>
                  <a:pt x="2640" y="211"/>
                </a:lnTo>
                <a:lnTo>
                  <a:pt x="2640" y="215"/>
                </a:lnTo>
                <a:lnTo>
                  <a:pt x="2641" y="201"/>
                </a:lnTo>
                <a:lnTo>
                  <a:pt x="2641" y="207"/>
                </a:lnTo>
                <a:lnTo>
                  <a:pt x="2641" y="190"/>
                </a:lnTo>
                <a:lnTo>
                  <a:pt x="2641" y="187"/>
                </a:lnTo>
                <a:lnTo>
                  <a:pt x="2642" y="176"/>
                </a:lnTo>
                <a:lnTo>
                  <a:pt x="2642" y="184"/>
                </a:lnTo>
                <a:lnTo>
                  <a:pt x="2642" y="177"/>
                </a:lnTo>
                <a:lnTo>
                  <a:pt x="2642" y="185"/>
                </a:lnTo>
                <a:lnTo>
                  <a:pt x="2643" y="152"/>
                </a:lnTo>
                <a:lnTo>
                  <a:pt x="2643" y="168"/>
                </a:lnTo>
                <a:lnTo>
                  <a:pt x="2644" y="148"/>
                </a:lnTo>
                <a:lnTo>
                  <a:pt x="2644" y="144"/>
                </a:lnTo>
                <a:lnTo>
                  <a:pt x="2644" y="149"/>
                </a:lnTo>
                <a:lnTo>
                  <a:pt x="2644" y="144"/>
                </a:lnTo>
                <a:lnTo>
                  <a:pt x="2645" y="140"/>
                </a:lnTo>
                <a:lnTo>
                  <a:pt x="2645" y="150"/>
                </a:lnTo>
                <a:lnTo>
                  <a:pt x="2645" y="174"/>
                </a:lnTo>
                <a:lnTo>
                  <a:pt x="2646" y="182"/>
                </a:lnTo>
                <a:lnTo>
                  <a:pt x="2646" y="186"/>
                </a:lnTo>
                <a:lnTo>
                  <a:pt x="2646" y="213"/>
                </a:lnTo>
                <a:lnTo>
                  <a:pt x="2646" y="234"/>
                </a:lnTo>
                <a:lnTo>
                  <a:pt x="2647" y="238"/>
                </a:lnTo>
                <a:lnTo>
                  <a:pt x="2647" y="243"/>
                </a:lnTo>
                <a:lnTo>
                  <a:pt x="2648" y="235"/>
                </a:lnTo>
                <a:lnTo>
                  <a:pt x="2648" y="233"/>
                </a:lnTo>
                <a:lnTo>
                  <a:pt x="2648" y="243"/>
                </a:lnTo>
                <a:lnTo>
                  <a:pt x="2648" y="243"/>
                </a:lnTo>
                <a:lnTo>
                  <a:pt x="2649" y="271"/>
                </a:lnTo>
                <a:lnTo>
                  <a:pt x="2649" y="265"/>
                </a:lnTo>
                <a:lnTo>
                  <a:pt x="2649" y="286"/>
                </a:lnTo>
                <a:lnTo>
                  <a:pt x="2650" y="277"/>
                </a:lnTo>
                <a:lnTo>
                  <a:pt x="2650" y="287"/>
                </a:lnTo>
                <a:lnTo>
                  <a:pt x="2650" y="264"/>
                </a:lnTo>
                <a:lnTo>
                  <a:pt x="2651" y="267"/>
                </a:lnTo>
                <a:lnTo>
                  <a:pt x="2651" y="263"/>
                </a:lnTo>
                <a:lnTo>
                  <a:pt x="2651" y="263"/>
                </a:lnTo>
                <a:lnTo>
                  <a:pt x="2652" y="257"/>
                </a:lnTo>
                <a:lnTo>
                  <a:pt x="2652" y="257"/>
                </a:lnTo>
                <a:lnTo>
                  <a:pt x="2652" y="269"/>
                </a:lnTo>
                <a:lnTo>
                  <a:pt x="2652" y="253"/>
                </a:lnTo>
                <a:lnTo>
                  <a:pt x="2653" y="212"/>
                </a:lnTo>
                <a:lnTo>
                  <a:pt x="2653" y="185"/>
                </a:lnTo>
                <a:lnTo>
                  <a:pt x="2653" y="168"/>
                </a:lnTo>
                <a:lnTo>
                  <a:pt x="2654" y="165"/>
                </a:lnTo>
                <a:lnTo>
                  <a:pt x="2654" y="175"/>
                </a:lnTo>
                <a:lnTo>
                  <a:pt x="2654" y="172"/>
                </a:lnTo>
                <a:lnTo>
                  <a:pt x="2655" y="178"/>
                </a:lnTo>
                <a:lnTo>
                  <a:pt x="2655" y="182"/>
                </a:lnTo>
                <a:lnTo>
                  <a:pt x="2655" y="177"/>
                </a:lnTo>
                <a:lnTo>
                  <a:pt x="2656" y="160"/>
                </a:lnTo>
                <a:lnTo>
                  <a:pt x="2656" y="157"/>
                </a:lnTo>
                <a:lnTo>
                  <a:pt x="2656" y="170"/>
                </a:lnTo>
                <a:lnTo>
                  <a:pt x="2656" y="187"/>
                </a:lnTo>
                <a:lnTo>
                  <a:pt x="2657" y="206"/>
                </a:lnTo>
                <a:lnTo>
                  <a:pt x="2657" y="250"/>
                </a:lnTo>
                <a:lnTo>
                  <a:pt x="2657" y="258"/>
                </a:lnTo>
                <a:lnTo>
                  <a:pt x="2657" y="265"/>
                </a:lnTo>
                <a:lnTo>
                  <a:pt x="2658" y="244"/>
                </a:lnTo>
                <a:lnTo>
                  <a:pt x="2658" y="250"/>
                </a:lnTo>
                <a:lnTo>
                  <a:pt x="2659" y="263"/>
                </a:lnTo>
                <a:lnTo>
                  <a:pt x="2659" y="276"/>
                </a:lnTo>
                <a:lnTo>
                  <a:pt x="2659" y="267"/>
                </a:lnTo>
                <a:lnTo>
                  <a:pt x="2659" y="258"/>
                </a:lnTo>
                <a:lnTo>
                  <a:pt x="2660" y="258"/>
                </a:lnTo>
                <a:lnTo>
                  <a:pt x="2660" y="255"/>
                </a:lnTo>
                <a:lnTo>
                  <a:pt x="2660" y="227"/>
                </a:lnTo>
                <a:lnTo>
                  <a:pt x="2661" y="234"/>
                </a:lnTo>
                <a:lnTo>
                  <a:pt x="2661" y="226"/>
                </a:lnTo>
                <a:lnTo>
                  <a:pt x="2661" y="226"/>
                </a:lnTo>
                <a:lnTo>
                  <a:pt x="2662" y="205"/>
                </a:lnTo>
                <a:lnTo>
                  <a:pt x="2662" y="206"/>
                </a:lnTo>
                <a:lnTo>
                  <a:pt x="2662" y="190"/>
                </a:lnTo>
                <a:lnTo>
                  <a:pt x="2663" y="192"/>
                </a:lnTo>
                <a:lnTo>
                  <a:pt x="2663" y="169"/>
                </a:lnTo>
                <a:lnTo>
                  <a:pt x="2663" y="175"/>
                </a:lnTo>
                <a:lnTo>
                  <a:pt x="2663" y="186"/>
                </a:lnTo>
                <a:lnTo>
                  <a:pt x="2664" y="183"/>
                </a:lnTo>
                <a:lnTo>
                  <a:pt x="2664" y="176"/>
                </a:lnTo>
                <a:lnTo>
                  <a:pt x="2664" y="210"/>
                </a:lnTo>
                <a:lnTo>
                  <a:pt x="2665" y="238"/>
                </a:lnTo>
                <a:lnTo>
                  <a:pt x="2665" y="254"/>
                </a:lnTo>
                <a:lnTo>
                  <a:pt x="2665" y="274"/>
                </a:lnTo>
                <a:lnTo>
                  <a:pt x="2666" y="239"/>
                </a:lnTo>
                <a:lnTo>
                  <a:pt x="2666" y="225"/>
                </a:lnTo>
                <a:lnTo>
                  <a:pt x="2666" y="228"/>
                </a:lnTo>
                <a:lnTo>
                  <a:pt x="2667" y="229"/>
                </a:lnTo>
                <a:lnTo>
                  <a:pt x="2667" y="222"/>
                </a:lnTo>
                <a:lnTo>
                  <a:pt x="2667" y="223"/>
                </a:lnTo>
                <a:lnTo>
                  <a:pt x="2667" y="229"/>
                </a:lnTo>
                <a:lnTo>
                  <a:pt x="2668" y="212"/>
                </a:lnTo>
                <a:lnTo>
                  <a:pt x="2668" y="196"/>
                </a:lnTo>
                <a:lnTo>
                  <a:pt x="2669" y="167"/>
                </a:lnTo>
                <a:lnTo>
                  <a:pt x="2669" y="166"/>
                </a:lnTo>
                <a:lnTo>
                  <a:pt x="2669" y="169"/>
                </a:lnTo>
                <a:lnTo>
                  <a:pt x="2669" y="180"/>
                </a:lnTo>
                <a:lnTo>
                  <a:pt x="2670" y="182"/>
                </a:lnTo>
                <a:lnTo>
                  <a:pt x="2670" y="141"/>
                </a:lnTo>
                <a:lnTo>
                  <a:pt x="2670" y="141"/>
                </a:lnTo>
                <a:lnTo>
                  <a:pt x="2670" y="129"/>
                </a:lnTo>
                <a:lnTo>
                  <a:pt x="2671" y="125"/>
                </a:lnTo>
                <a:lnTo>
                  <a:pt x="2671" y="132"/>
                </a:lnTo>
                <a:lnTo>
                  <a:pt x="2671" y="133"/>
                </a:lnTo>
                <a:lnTo>
                  <a:pt x="2672" y="119"/>
                </a:lnTo>
                <a:lnTo>
                  <a:pt x="2672" y="135"/>
                </a:lnTo>
                <a:lnTo>
                  <a:pt x="2672" y="176"/>
                </a:lnTo>
                <a:lnTo>
                  <a:pt x="2673" y="186"/>
                </a:lnTo>
                <a:lnTo>
                  <a:pt x="2673" y="196"/>
                </a:lnTo>
                <a:lnTo>
                  <a:pt x="2673" y="218"/>
                </a:lnTo>
                <a:lnTo>
                  <a:pt x="2674" y="209"/>
                </a:lnTo>
                <a:lnTo>
                  <a:pt x="2674" y="220"/>
                </a:lnTo>
                <a:lnTo>
                  <a:pt x="2674" y="260"/>
                </a:lnTo>
                <a:lnTo>
                  <a:pt x="2674" y="287"/>
                </a:lnTo>
                <a:lnTo>
                  <a:pt x="2675" y="285"/>
                </a:lnTo>
                <a:lnTo>
                  <a:pt x="2675" y="281"/>
                </a:lnTo>
                <a:lnTo>
                  <a:pt x="2675" y="271"/>
                </a:lnTo>
                <a:lnTo>
                  <a:pt x="2676" y="248"/>
                </a:lnTo>
                <a:lnTo>
                  <a:pt x="2676" y="213"/>
                </a:lnTo>
                <a:lnTo>
                  <a:pt x="2676" y="186"/>
                </a:lnTo>
                <a:lnTo>
                  <a:pt x="2677" y="133"/>
                </a:lnTo>
                <a:lnTo>
                  <a:pt x="2677" y="155"/>
                </a:lnTo>
                <a:lnTo>
                  <a:pt x="2677" y="148"/>
                </a:lnTo>
                <a:lnTo>
                  <a:pt x="2678" y="139"/>
                </a:lnTo>
                <a:lnTo>
                  <a:pt x="2678" y="145"/>
                </a:lnTo>
                <a:lnTo>
                  <a:pt x="2678" y="142"/>
                </a:lnTo>
                <a:lnTo>
                  <a:pt x="2678" y="145"/>
                </a:lnTo>
                <a:lnTo>
                  <a:pt x="2679" y="153"/>
                </a:lnTo>
                <a:lnTo>
                  <a:pt x="2679" y="183"/>
                </a:lnTo>
                <a:lnTo>
                  <a:pt x="2680" y="180"/>
                </a:lnTo>
                <a:lnTo>
                  <a:pt x="2680" y="193"/>
                </a:lnTo>
                <a:lnTo>
                  <a:pt x="2680" y="168"/>
                </a:lnTo>
                <a:lnTo>
                  <a:pt x="2680" y="159"/>
                </a:lnTo>
                <a:lnTo>
                  <a:pt x="2681" y="217"/>
                </a:lnTo>
                <a:lnTo>
                  <a:pt x="2681" y="230"/>
                </a:lnTo>
                <a:lnTo>
                  <a:pt x="2681" y="222"/>
                </a:lnTo>
                <a:lnTo>
                  <a:pt x="2682" y="180"/>
                </a:lnTo>
                <a:lnTo>
                  <a:pt x="2682" y="153"/>
                </a:lnTo>
                <a:lnTo>
                  <a:pt x="2682" y="143"/>
                </a:lnTo>
                <a:lnTo>
                  <a:pt x="2682" y="141"/>
                </a:lnTo>
                <a:lnTo>
                  <a:pt x="2683" y="164"/>
                </a:lnTo>
                <a:lnTo>
                  <a:pt x="2683" y="205"/>
                </a:lnTo>
                <a:lnTo>
                  <a:pt x="2684" y="218"/>
                </a:lnTo>
                <a:lnTo>
                  <a:pt x="2684" y="198"/>
                </a:lnTo>
                <a:lnTo>
                  <a:pt x="2684" y="170"/>
                </a:lnTo>
                <a:lnTo>
                  <a:pt x="2684" y="137"/>
                </a:lnTo>
                <a:lnTo>
                  <a:pt x="2685" y="128"/>
                </a:lnTo>
                <a:lnTo>
                  <a:pt x="2685" y="126"/>
                </a:lnTo>
                <a:lnTo>
                  <a:pt x="2685" y="128"/>
                </a:lnTo>
                <a:lnTo>
                  <a:pt x="2685" y="121"/>
                </a:lnTo>
                <a:lnTo>
                  <a:pt x="2686" y="127"/>
                </a:lnTo>
                <a:lnTo>
                  <a:pt x="2686" y="141"/>
                </a:lnTo>
                <a:lnTo>
                  <a:pt x="2686" y="135"/>
                </a:lnTo>
                <a:lnTo>
                  <a:pt x="2687" y="138"/>
                </a:lnTo>
                <a:lnTo>
                  <a:pt x="2687" y="172"/>
                </a:lnTo>
                <a:lnTo>
                  <a:pt x="2687" y="145"/>
                </a:lnTo>
                <a:lnTo>
                  <a:pt x="2688" y="176"/>
                </a:lnTo>
                <a:lnTo>
                  <a:pt x="2688" y="181"/>
                </a:lnTo>
                <a:lnTo>
                  <a:pt x="2688" y="211"/>
                </a:lnTo>
                <a:lnTo>
                  <a:pt x="2689" y="238"/>
                </a:lnTo>
                <a:lnTo>
                  <a:pt x="2689" y="234"/>
                </a:lnTo>
                <a:lnTo>
                  <a:pt x="2689" y="235"/>
                </a:lnTo>
                <a:lnTo>
                  <a:pt x="2689" y="242"/>
                </a:lnTo>
                <a:lnTo>
                  <a:pt x="2690" y="249"/>
                </a:lnTo>
                <a:lnTo>
                  <a:pt x="2690" y="224"/>
                </a:lnTo>
                <a:lnTo>
                  <a:pt x="2691" y="234"/>
                </a:lnTo>
                <a:lnTo>
                  <a:pt x="2691" y="218"/>
                </a:lnTo>
                <a:lnTo>
                  <a:pt x="2691" y="231"/>
                </a:lnTo>
                <a:lnTo>
                  <a:pt x="2691" y="232"/>
                </a:lnTo>
                <a:lnTo>
                  <a:pt x="2692" y="239"/>
                </a:lnTo>
                <a:lnTo>
                  <a:pt x="2692" y="219"/>
                </a:lnTo>
                <a:lnTo>
                  <a:pt x="2692" y="204"/>
                </a:lnTo>
                <a:lnTo>
                  <a:pt x="2693" y="206"/>
                </a:lnTo>
                <a:lnTo>
                  <a:pt x="2693" y="197"/>
                </a:lnTo>
                <a:lnTo>
                  <a:pt x="2693" y="196"/>
                </a:lnTo>
                <a:lnTo>
                  <a:pt x="2693" y="188"/>
                </a:lnTo>
                <a:lnTo>
                  <a:pt x="2694" y="185"/>
                </a:lnTo>
                <a:lnTo>
                  <a:pt x="2694" y="171"/>
                </a:lnTo>
                <a:lnTo>
                  <a:pt x="2695" y="180"/>
                </a:lnTo>
                <a:lnTo>
                  <a:pt x="2695" y="154"/>
                </a:lnTo>
                <a:lnTo>
                  <a:pt x="2695" y="138"/>
                </a:lnTo>
                <a:lnTo>
                  <a:pt x="2695" y="148"/>
                </a:lnTo>
                <a:lnTo>
                  <a:pt x="2696" y="122"/>
                </a:lnTo>
                <a:lnTo>
                  <a:pt x="2696" y="149"/>
                </a:lnTo>
                <a:lnTo>
                  <a:pt x="2696" y="140"/>
                </a:lnTo>
                <a:lnTo>
                  <a:pt x="2697" y="168"/>
                </a:lnTo>
                <a:lnTo>
                  <a:pt x="2697" y="179"/>
                </a:lnTo>
                <a:lnTo>
                  <a:pt x="2697" y="189"/>
                </a:lnTo>
                <a:lnTo>
                  <a:pt x="2697" y="177"/>
                </a:lnTo>
                <a:lnTo>
                  <a:pt x="2698" y="169"/>
                </a:lnTo>
                <a:lnTo>
                  <a:pt x="2698" y="154"/>
                </a:lnTo>
                <a:lnTo>
                  <a:pt x="2699" y="109"/>
                </a:lnTo>
                <a:lnTo>
                  <a:pt x="2699" y="109"/>
                </a:lnTo>
                <a:lnTo>
                  <a:pt x="2699" y="119"/>
                </a:lnTo>
                <a:lnTo>
                  <a:pt x="2699" y="145"/>
                </a:lnTo>
                <a:lnTo>
                  <a:pt x="2700" y="150"/>
                </a:lnTo>
                <a:lnTo>
                  <a:pt x="2700" y="170"/>
                </a:lnTo>
                <a:lnTo>
                  <a:pt x="2700" y="158"/>
                </a:lnTo>
                <a:lnTo>
                  <a:pt x="2700" y="153"/>
                </a:lnTo>
                <a:lnTo>
                  <a:pt x="2701" y="155"/>
                </a:lnTo>
                <a:lnTo>
                  <a:pt x="2701" y="136"/>
                </a:lnTo>
                <a:lnTo>
                  <a:pt x="2702" y="81"/>
                </a:lnTo>
                <a:lnTo>
                  <a:pt x="2702" y="87"/>
                </a:lnTo>
                <a:lnTo>
                  <a:pt x="2702" y="99"/>
                </a:lnTo>
                <a:lnTo>
                  <a:pt x="2702" y="112"/>
                </a:lnTo>
                <a:lnTo>
                  <a:pt x="2703" y="110"/>
                </a:lnTo>
                <a:lnTo>
                  <a:pt x="2703" y="106"/>
                </a:lnTo>
                <a:lnTo>
                  <a:pt x="2703" y="110"/>
                </a:lnTo>
                <a:lnTo>
                  <a:pt x="2704" y="128"/>
                </a:lnTo>
                <a:lnTo>
                  <a:pt x="2704" y="121"/>
                </a:lnTo>
                <a:lnTo>
                  <a:pt x="2704" y="179"/>
                </a:lnTo>
                <a:lnTo>
                  <a:pt x="2704" y="204"/>
                </a:lnTo>
                <a:lnTo>
                  <a:pt x="2705" y="215"/>
                </a:lnTo>
                <a:lnTo>
                  <a:pt x="2705" y="251"/>
                </a:lnTo>
                <a:lnTo>
                  <a:pt x="2706" y="251"/>
                </a:lnTo>
                <a:lnTo>
                  <a:pt x="2706" y="258"/>
                </a:lnTo>
                <a:lnTo>
                  <a:pt x="2706" y="247"/>
                </a:lnTo>
                <a:lnTo>
                  <a:pt x="2706" y="253"/>
                </a:lnTo>
                <a:lnTo>
                  <a:pt x="2707" y="261"/>
                </a:lnTo>
                <a:lnTo>
                  <a:pt x="2707" y="274"/>
                </a:lnTo>
                <a:lnTo>
                  <a:pt x="2707" y="271"/>
                </a:lnTo>
                <a:lnTo>
                  <a:pt x="2708" y="247"/>
                </a:lnTo>
                <a:lnTo>
                  <a:pt x="2708" y="218"/>
                </a:lnTo>
                <a:lnTo>
                  <a:pt x="2708" y="180"/>
                </a:lnTo>
                <a:lnTo>
                  <a:pt x="2708" y="144"/>
                </a:lnTo>
                <a:lnTo>
                  <a:pt x="2709" y="147"/>
                </a:lnTo>
                <a:lnTo>
                  <a:pt x="2709" y="150"/>
                </a:lnTo>
                <a:lnTo>
                  <a:pt x="2710" y="142"/>
                </a:lnTo>
                <a:lnTo>
                  <a:pt x="2710" y="143"/>
                </a:lnTo>
                <a:lnTo>
                  <a:pt x="2710" y="156"/>
                </a:lnTo>
                <a:lnTo>
                  <a:pt x="2710" y="166"/>
                </a:lnTo>
                <a:lnTo>
                  <a:pt x="2711" y="166"/>
                </a:lnTo>
                <a:lnTo>
                  <a:pt x="2711" y="157"/>
                </a:lnTo>
                <a:lnTo>
                  <a:pt x="2711" y="190"/>
                </a:lnTo>
                <a:lnTo>
                  <a:pt x="2711" y="197"/>
                </a:lnTo>
                <a:lnTo>
                  <a:pt x="2712" y="215"/>
                </a:lnTo>
                <a:lnTo>
                  <a:pt x="2712" y="220"/>
                </a:lnTo>
                <a:lnTo>
                  <a:pt x="2713" y="236"/>
                </a:lnTo>
                <a:lnTo>
                  <a:pt x="2713" y="243"/>
                </a:lnTo>
                <a:lnTo>
                  <a:pt x="2713" y="252"/>
                </a:lnTo>
                <a:lnTo>
                  <a:pt x="2713" y="246"/>
                </a:lnTo>
                <a:lnTo>
                  <a:pt x="2714" y="221"/>
                </a:lnTo>
                <a:lnTo>
                  <a:pt x="2714" y="206"/>
                </a:lnTo>
                <a:lnTo>
                  <a:pt x="2714" y="184"/>
                </a:lnTo>
                <a:lnTo>
                  <a:pt x="2715" y="165"/>
                </a:lnTo>
                <a:lnTo>
                  <a:pt x="2715" y="160"/>
                </a:lnTo>
                <a:lnTo>
                  <a:pt x="2715" y="156"/>
                </a:lnTo>
                <a:lnTo>
                  <a:pt x="2715" y="172"/>
                </a:lnTo>
                <a:lnTo>
                  <a:pt x="2716" y="149"/>
                </a:lnTo>
                <a:lnTo>
                  <a:pt x="2716" y="146"/>
                </a:lnTo>
                <a:lnTo>
                  <a:pt x="2717" y="144"/>
                </a:lnTo>
                <a:lnTo>
                  <a:pt x="2717" y="127"/>
                </a:lnTo>
                <a:lnTo>
                  <a:pt x="2717" y="138"/>
                </a:lnTo>
                <a:lnTo>
                  <a:pt x="2717" y="136"/>
                </a:lnTo>
                <a:lnTo>
                  <a:pt x="2718" y="143"/>
                </a:lnTo>
                <a:lnTo>
                  <a:pt x="2718" y="137"/>
                </a:lnTo>
                <a:lnTo>
                  <a:pt x="2718" y="146"/>
                </a:lnTo>
                <a:lnTo>
                  <a:pt x="2719" y="133"/>
                </a:lnTo>
                <a:lnTo>
                  <a:pt x="2719" y="144"/>
                </a:lnTo>
                <a:lnTo>
                  <a:pt x="2719" y="184"/>
                </a:lnTo>
                <a:lnTo>
                  <a:pt x="2719" y="204"/>
                </a:lnTo>
                <a:lnTo>
                  <a:pt x="2720" y="220"/>
                </a:lnTo>
                <a:lnTo>
                  <a:pt x="2720" y="240"/>
                </a:lnTo>
                <a:lnTo>
                  <a:pt x="2721" y="251"/>
                </a:lnTo>
                <a:lnTo>
                  <a:pt x="2721" y="263"/>
                </a:lnTo>
                <a:lnTo>
                  <a:pt x="2721" y="286"/>
                </a:lnTo>
                <a:lnTo>
                  <a:pt x="2721" y="322"/>
                </a:lnTo>
                <a:lnTo>
                  <a:pt x="2722" y="303"/>
                </a:lnTo>
                <a:lnTo>
                  <a:pt x="2722" y="293"/>
                </a:lnTo>
                <a:lnTo>
                  <a:pt x="2722" y="290"/>
                </a:lnTo>
                <a:lnTo>
                  <a:pt x="2723" y="263"/>
                </a:lnTo>
                <a:lnTo>
                  <a:pt x="2723" y="261"/>
                </a:lnTo>
                <a:lnTo>
                  <a:pt x="2723" y="241"/>
                </a:lnTo>
                <a:lnTo>
                  <a:pt x="2724" y="247"/>
                </a:lnTo>
                <a:lnTo>
                  <a:pt x="2724" y="219"/>
                </a:lnTo>
                <a:lnTo>
                  <a:pt x="2724" y="207"/>
                </a:lnTo>
                <a:lnTo>
                  <a:pt x="2725" y="210"/>
                </a:lnTo>
                <a:lnTo>
                  <a:pt x="2725" y="210"/>
                </a:lnTo>
                <a:lnTo>
                  <a:pt x="2725" y="235"/>
                </a:lnTo>
                <a:lnTo>
                  <a:pt x="2725" y="229"/>
                </a:lnTo>
                <a:lnTo>
                  <a:pt x="2726" y="230"/>
                </a:lnTo>
                <a:lnTo>
                  <a:pt x="2726" y="235"/>
                </a:lnTo>
                <a:lnTo>
                  <a:pt x="2726" y="219"/>
                </a:lnTo>
                <a:lnTo>
                  <a:pt x="2726" y="215"/>
                </a:lnTo>
                <a:lnTo>
                  <a:pt x="2727" y="218"/>
                </a:lnTo>
                <a:lnTo>
                  <a:pt x="2727" y="220"/>
                </a:lnTo>
                <a:lnTo>
                  <a:pt x="2728" y="185"/>
                </a:lnTo>
                <a:lnTo>
                  <a:pt x="2728" y="166"/>
                </a:lnTo>
                <a:lnTo>
                  <a:pt x="2728" y="155"/>
                </a:lnTo>
                <a:lnTo>
                  <a:pt x="2728" y="158"/>
                </a:lnTo>
                <a:lnTo>
                  <a:pt x="2729" y="177"/>
                </a:lnTo>
                <a:lnTo>
                  <a:pt x="2729" y="190"/>
                </a:lnTo>
                <a:lnTo>
                  <a:pt x="2729" y="185"/>
                </a:lnTo>
                <a:lnTo>
                  <a:pt x="2730" y="178"/>
                </a:lnTo>
                <a:lnTo>
                  <a:pt x="2730" y="170"/>
                </a:lnTo>
                <a:lnTo>
                  <a:pt x="2730" y="167"/>
                </a:lnTo>
                <a:lnTo>
                  <a:pt x="2730" y="152"/>
                </a:lnTo>
                <a:lnTo>
                  <a:pt x="2731" y="180"/>
                </a:lnTo>
                <a:lnTo>
                  <a:pt x="2731" y="207"/>
                </a:lnTo>
                <a:lnTo>
                  <a:pt x="2732" y="202"/>
                </a:lnTo>
                <a:lnTo>
                  <a:pt x="2732" y="220"/>
                </a:lnTo>
                <a:lnTo>
                  <a:pt x="2732" y="216"/>
                </a:lnTo>
                <a:lnTo>
                  <a:pt x="2732" y="187"/>
                </a:lnTo>
                <a:lnTo>
                  <a:pt x="2733" y="204"/>
                </a:lnTo>
                <a:lnTo>
                  <a:pt x="2733" y="211"/>
                </a:lnTo>
                <a:lnTo>
                  <a:pt x="2733" y="198"/>
                </a:lnTo>
                <a:lnTo>
                  <a:pt x="2734" y="188"/>
                </a:lnTo>
                <a:lnTo>
                  <a:pt x="2734" y="171"/>
                </a:lnTo>
                <a:lnTo>
                  <a:pt x="2734" y="155"/>
                </a:lnTo>
                <a:lnTo>
                  <a:pt x="2735" y="151"/>
                </a:lnTo>
                <a:lnTo>
                  <a:pt x="2735" y="172"/>
                </a:lnTo>
                <a:lnTo>
                  <a:pt x="2735" y="194"/>
                </a:lnTo>
                <a:lnTo>
                  <a:pt x="2736" y="188"/>
                </a:lnTo>
                <a:lnTo>
                  <a:pt x="2736" y="228"/>
                </a:lnTo>
                <a:lnTo>
                  <a:pt x="2736" y="265"/>
                </a:lnTo>
                <a:lnTo>
                  <a:pt x="2736" y="274"/>
                </a:lnTo>
                <a:lnTo>
                  <a:pt x="2737" y="323"/>
                </a:lnTo>
                <a:lnTo>
                  <a:pt x="2737" y="302"/>
                </a:lnTo>
                <a:lnTo>
                  <a:pt x="2737" y="248"/>
                </a:lnTo>
                <a:lnTo>
                  <a:pt x="2738" y="246"/>
                </a:lnTo>
                <a:lnTo>
                  <a:pt x="2738" y="237"/>
                </a:lnTo>
                <a:lnTo>
                  <a:pt x="2738" y="226"/>
                </a:lnTo>
                <a:lnTo>
                  <a:pt x="2739" y="207"/>
                </a:lnTo>
                <a:lnTo>
                  <a:pt x="2739" y="187"/>
                </a:lnTo>
                <a:lnTo>
                  <a:pt x="2739" y="181"/>
                </a:lnTo>
                <a:lnTo>
                  <a:pt x="2740" y="198"/>
                </a:lnTo>
                <a:lnTo>
                  <a:pt x="2740" y="191"/>
                </a:lnTo>
                <a:lnTo>
                  <a:pt x="2740" y="168"/>
                </a:lnTo>
                <a:lnTo>
                  <a:pt x="2740" y="157"/>
                </a:lnTo>
                <a:lnTo>
                  <a:pt x="2741" y="157"/>
                </a:lnTo>
                <a:lnTo>
                  <a:pt x="2741" y="165"/>
                </a:lnTo>
                <a:lnTo>
                  <a:pt x="2742" y="161"/>
                </a:lnTo>
                <a:lnTo>
                  <a:pt x="2742" y="195"/>
                </a:lnTo>
                <a:lnTo>
                  <a:pt x="2742" y="219"/>
                </a:lnTo>
                <a:lnTo>
                  <a:pt x="2742" y="201"/>
                </a:lnTo>
                <a:lnTo>
                  <a:pt x="2743" y="210"/>
                </a:lnTo>
                <a:lnTo>
                  <a:pt x="2743" y="214"/>
                </a:lnTo>
                <a:lnTo>
                  <a:pt x="2743" y="187"/>
                </a:lnTo>
                <a:lnTo>
                  <a:pt x="2743" y="197"/>
                </a:lnTo>
                <a:lnTo>
                  <a:pt x="2744" y="242"/>
                </a:lnTo>
                <a:lnTo>
                  <a:pt x="2744" y="241"/>
                </a:lnTo>
                <a:lnTo>
                  <a:pt x="2744" y="241"/>
                </a:lnTo>
                <a:lnTo>
                  <a:pt x="2745" y="218"/>
                </a:lnTo>
                <a:lnTo>
                  <a:pt x="2745" y="203"/>
                </a:lnTo>
                <a:lnTo>
                  <a:pt x="2745" y="196"/>
                </a:lnTo>
                <a:lnTo>
                  <a:pt x="2746" y="177"/>
                </a:lnTo>
                <a:lnTo>
                  <a:pt x="2746" y="193"/>
                </a:lnTo>
                <a:lnTo>
                  <a:pt x="2746" y="173"/>
                </a:lnTo>
                <a:lnTo>
                  <a:pt x="2747" y="172"/>
                </a:lnTo>
                <a:lnTo>
                  <a:pt x="2747" y="160"/>
                </a:lnTo>
                <a:lnTo>
                  <a:pt x="2747" y="165"/>
                </a:lnTo>
                <a:lnTo>
                  <a:pt x="2747" y="139"/>
                </a:lnTo>
                <a:lnTo>
                  <a:pt x="2748" y="137"/>
                </a:lnTo>
                <a:lnTo>
                  <a:pt x="2748" y="99"/>
                </a:lnTo>
                <a:lnTo>
                  <a:pt x="2748" y="73"/>
                </a:lnTo>
                <a:lnTo>
                  <a:pt x="2749" y="108"/>
                </a:lnTo>
                <a:lnTo>
                  <a:pt x="2749" y="81"/>
                </a:lnTo>
                <a:lnTo>
                  <a:pt x="2749" y="91"/>
                </a:lnTo>
                <a:lnTo>
                  <a:pt x="2750" y="115"/>
                </a:lnTo>
                <a:lnTo>
                  <a:pt x="2750" y="125"/>
                </a:lnTo>
                <a:lnTo>
                  <a:pt x="2750" y="141"/>
                </a:lnTo>
                <a:lnTo>
                  <a:pt x="2751" y="133"/>
                </a:lnTo>
                <a:lnTo>
                  <a:pt x="2751" y="124"/>
                </a:lnTo>
                <a:lnTo>
                  <a:pt x="2751" y="195"/>
                </a:lnTo>
                <a:lnTo>
                  <a:pt x="2751" y="204"/>
                </a:lnTo>
                <a:lnTo>
                  <a:pt x="2752" y="195"/>
                </a:lnTo>
                <a:lnTo>
                  <a:pt x="2752" y="237"/>
                </a:lnTo>
                <a:lnTo>
                  <a:pt x="2753" y="241"/>
                </a:lnTo>
                <a:lnTo>
                  <a:pt x="2753" y="250"/>
                </a:lnTo>
                <a:lnTo>
                  <a:pt x="2753" y="224"/>
                </a:lnTo>
                <a:lnTo>
                  <a:pt x="2753" y="206"/>
                </a:lnTo>
                <a:lnTo>
                  <a:pt x="2754" y="198"/>
                </a:lnTo>
                <a:lnTo>
                  <a:pt x="2754" y="204"/>
                </a:lnTo>
                <a:lnTo>
                  <a:pt x="2754" y="204"/>
                </a:lnTo>
                <a:lnTo>
                  <a:pt x="2754" y="216"/>
                </a:lnTo>
                <a:lnTo>
                  <a:pt x="2755" y="201"/>
                </a:lnTo>
                <a:lnTo>
                  <a:pt x="2755" y="202"/>
                </a:lnTo>
                <a:lnTo>
                  <a:pt x="2755" y="186"/>
                </a:lnTo>
                <a:lnTo>
                  <a:pt x="2756" y="186"/>
                </a:lnTo>
                <a:lnTo>
                  <a:pt x="2756" y="190"/>
                </a:lnTo>
                <a:lnTo>
                  <a:pt x="2757" y="210"/>
                </a:lnTo>
                <a:lnTo>
                  <a:pt x="2757" y="219"/>
                </a:lnTo>
                <a:lnTo>
                  <a:pt x="2757" y="189"/>
                </a:lnTo>
                <a:lnTo>
                  <a:pt x="2757" y="190"/>
                </a:lnTo>
                <a:lnTo>
                  <a:pt x="2758" y="194"/>
                </a:lnTo>
                <a:lnTo>
                  <a:pt x="2758" y="199"/>
                </a:lnTo>
                <a:lnTo>
                  <a:pt x="2758" y="191"/>
                </a:lnTo>
                <a:lnTo>
                  <a:pt x="2758" y="206"/>
                </a:lnTo>
                <a:lnTo>
                  <a:pt x="2759" y="212"/>
                </a:lnTo>
                <a:lnTo>
                  <a:pt x="2759" y="220"/>
                </a:lnTo>
                <a:lnTo>
                  <a:pt x="2759" y="175"/>
                </a:lnTo>
                <a:lnTo>
                  <a:pt x="2760" y="209"/>
                </a:lnTo>
                <a:lnTo>
                  <a:pt x="2760" y="245"/>
                </a:lnTo>
                <a:lnTo>
                  <a:pt x="2760" y="208"/>
                </a:lnTo>
                <a:lnTo>
                  <a:pt x="2761" y="213"/>
                </a:lnTo>
                <a:lnTo>
                  <a:pt x="2761" y="189"/>
                </a:lnTo>
                <a:lnTo>
                  <a:pt x="2761" y="170"/>
                </a:lnTo>
                <a:lnTo>
                  <a:pt x="2762" y="138"/>
                </a:lnTo>
                <a:lnTo>
                  <a:pt x="2762" y="109"/>
                </a:lnTo>
                <a:lnTo>
                  <a:pt x="2762" y="125"/>
                </a:lnTo>
                <a:lnTo>
                  <a:pt x="2762" y="133"/>
                </a:lnTo>
                <a:lnTo>
                  <a:pt x="2763" y="137"/>
                </a:lnTo>
                <a:lnTo>
                  <a:pt x="2763" y="168"/>
                </a:lnTo>
                <a:lnTo>
                  <a:pt x="2764" y="176"/>
                </a:lnTo>
                <a:lnTo>
                  <a:pt x="2764" y="210"/>
                </a:lnTo>
                <a:lnTo>
                  <a:pt x="2764" y="218"/>
                </a:lnTo>
                <a:lnTo>
                  <a:pt x="2764" y="209"/>
                </a:lnTo>
                <a:lnTo>
                  <a:pt x="2765" y="214"/>
                </a:lnTo>
                <a:lnTo>
                  <a:pt x="2765" y="198"/>
                </a:lnTo>
                <a:lnTo>
                  <a:pt x="2765" y="163"/>
                </a:lnTo>
                <a:lnTo>
                  <a:pt x="2766" y="117"/>
                </a:lnTo>
                <a:lnTo>
                  <a:pt x="2766" y="133"/>
                </a:lnTo>
                <a:lnTo>
                  <a:pt x="2766" y="133"/>
                </a:lnTo>
                <a:lnTo>
                  <a:pt x="2766" y="173"/>
                </a:lnTo>
                <a:lnTo>
                  <a:pt x="2767" y="168"/>
                </a:lnTo>
                <a:lnTo>
                  <a:pt x="2767" y="151"/>
                </a:lnTo>
                <a:lnTo>
                  <a:pt x="2768" y="137"/>
                </a:lnTo>
                <a:lnTo>
                  <a:pt x="2768" y="179"/>
                </a:lnTo>
                <a:lnTo>
                  <a:pt x="2768" y="168"/>
                </a:lnTo>
                <a:lnTo>
                  <a:pt x="2768" y="156"/>
                </a:lnTo>
                <a:lnTo>
                  <a:pt x="2769" y="144"/>
                </a:lnTo>
                <a:lnTo>
                  <a:pt x="2769" y="182"/>
                </a:lnTo>
                <a:lnTo>
                  <a:pt x="2769" y="181"/>
                </a:lnTo>
                <a:lnTo>
                  <a:pt x="2769" y="196"/>
                </a:lnTo>
                <a:lnTo>
                  <a:pt x="2770" y="188"/>
                </a:lnTo>
                <a:lnTo>
                  <a:pt x="2770" y="185"/>
                </a:lnTo>
                <a:lnTo>
                  <a:pt x="2770" y="201"/>
                </a:lnTo>
                <a:lnTo>
                  <a:pt x="2771" y="193"/>
                </a:lnTo>
                <a:lnTo>
                  <a:pt x="2771" y="208"/>
                </a:lnTo>
                <a:lnTo>
                  <a:pt x="2771" y="197"/>
                </a:lnTo>
                <a:lnTo>
                  <a:pt x="2772" y="199"/>
                </a:lnTo>
                <a:lnTo>
                  <a:pt x="2772" y="216"/>
                </a:lnTo>
                <a:lnTo>
                  <a:pt x="2772" y="227"/>
                </a:lnTo>
                <a:lnTo>
                  <a:pt x="2773" y="195"/>
                </a:lnTo>
                <a:lnTo>
                  <a:pt x="2773" y="168"/>
                </a:lnTo>
                <a:lnTo>
                  <a:pt x="2773" y="152"/>
                </a:lnTo>
                <a:lnTo>
                  <a:pt x="2773" y="133"/>
                </a:lnTo>
                <a:lnTo>
                  <a:pt x="2774" y="146"/>
                </a:lnTo>
                <a:lnTo>
                  <a:pt x="2774" y="152"/>
                </a:lnTo>
                <a:lnTo>
                  <a:pt x="2775" y="165"/>
                </a:lnTo>
                <a:lnTo>
                  <a:pt x="2775" y="184"/>
                </a:lnTo>
                <a:lnTo>
                  <a:pt x="2775" y="147"/>
                </a:lnTo>
                <a:lnTo>
                  <a:pt x="2775" y="175"/>
                </a:lnTo>
                <a:lnTo>
                  <a:pt x="2776" y="172"/>
                </a:lnTo>
                <a:lnTo>
                  <a:pt x="2776" y="160"/>
                </a:lnTo>
                <a:lnTo>
                  <a:pt x="2776" y="174"/>
                </a:lnTo>
                <a:lnTo>
                  <a:pt x="2777" y="164"/>
                </a:lnTo>
                <a:lnTo>
                  <a:pt x="2777" y="156"/>
                </a:lnTo>
                <a:lnTo>
                  <a:pt x="2777" y="158"/>
                </a:lnTo>
                <a:lnTo>
                  <a:pt x="2777" y="142"/>
                </a:lnTo>
                <a:lnTo>
                  <a:pt x="2778" y="149"/>
                </a:lnTo>
                <a:lnTo>
                  <a:pt x="2778" y="159"/>
                </a:lnTo>
                <a:lnTo>
                  <a:pt x="2779" y="139"/>
                </a:lnTo>
                <a:lnTo>
                  <a:pt x="2779" y="148"/>
                </a:lnTo>
                <a:lnTo>
                  <a:pt x="2779" y="130"/>
                </a:lnTo>
                <a:lnTo>
                  <a:pt x="2779" y="126"/>
                </a:lnTo>
                <a:lnTo>
                  <a:pt x="2780" y="163"/>
                </a:lnTo>
                <a:lnTo>
                  <a:pt x="2780" y="170"/>
                </a:lnTo>
                <a:lnTo>
                  <a:pt x="2780" y="137"/>
                </a:lnTo>
                <a:lnTo>
                  <a:pt x="2781" y="122"/>
                </a:lnTo>
                <a:lnTo>
                  <a:pt x="2781" y="135"/>
                </a:lnTo>
                <a:lnTo>
                  <a:pt x="2781" y="140"/>
                </a:lnTo>
                <a:lnTo>
                  <a:pt x="2781" y="137"/>
                </a:lnTo>
                <a:lnTo>
                  <a:pt x="2782" y="121"/>
                </a:lnTo>
                <a:lnTo>
                  <a:pt x="2782" y="152"/>
                </a:lnTo>
                <a:lnTo>
                  <a:pt x="2783" y="228"/>
                </a:lnTo>
                <a:lnTo>
                  <a:pt x="2783" y="280"/>
                </a:lnTo>
                <a:lnTo>
                  <a:pt x="2783" y="250"/>
                </a:lnTo>
                <a:lnTo>
                  <a:pt x="2783" y="276"/>
                </a:lnTo>
                <a:lnTo>
                  <a:pt x="2784" y="284"/>
                </a:lnTo>
                <a:lnTo>
                  <a:pt x="2784" y="296"/>
                </a:lnTo>
                <a:lnTo>
                  <a:pt x="2784" y="297"/>
                </a:lnTo>
                <a:lnTo>
                  <a:pt x="2784" y="290"/>
                </a:lnTo>
                <a:lnTo>
                  <a:pt x="2785" y="291"/>
                </a:lnTo>
                <a:lnTo>
                  <a:pt x="2785" y="283"/>
                </a:lnTo>
                <a:lnTo>
                  <a:pt x="2786" y="288"/>
                </a:lnTo>
                <a:lnTo>
                  <a:pt x="2786" y="275"/>
                </a:lnTo>
                <a:lnTo>
                  <a:pt x="2786" y="265"/>
                </a:lnTo>
                <a:lnTo>
                  <a:pt x="2786" y="247"/>
                </a:lnTo>
                <a:lnTo>
                  <a:pt x="2787" y="242"/>
                </a:lnTo>
                <a:lnTo>
                  <a:pt x="2787" y="214"/>
                </a:lnTo>
                <a:lnTo>
                  <a:pt x="2787" y="217"/>
                </a:lnTo>
                <a:lnTo>
                  <a:pt x="2788" y="204"/>
                </a:lnTo>
                <a:lnTo>
                  <a:pt x="2788" y="212"/>
                </a:lnTo>
                <a:lnTo>
                  <a:pt x="2788" y="221"/>
                </a:lnTo>
                <a:lnTo>
                  <a:pt x="2788" y="228"/>
                </a:lnTo>
                <a:lnTo>
                  <a:pt x="2789" y="228"/>
                </a:lnTo>
                <a:lnTo>
                  <a:pt x="2789" y="193"/>
                </a:lnTo>
                <a:lnTo>
                  <a:pt x="2790" y="195"/>
                </a:lnTo>
                <a:lnTo>
                  <a:pt x="2790" y="205"/>
                </a:lnTo>
                <a:lnTo>
                  <a:pt x="2790" y="194"/>
                </a:lnTo>
                <a:lnTo>
                  <a:pt x="2790" y="174"/>
                </a:lnTo>
                <a:lnTo>
                  <a:pt x="2791" y="211"/>
                </a:lnTo>
                <a:lnTo>
                  <a:pt x="2791" y="228"/>
                </a:lnTo>
                <a:lnTo>
                  <a:pt x="2791" y="203"/>
                </a:lnTo>
                <a:lnTo>
                  <a:pt x="2792" y="239"/>
                </a:lnTo>
                <a:lnTo>
                  <a:pt x="2792" y="226"/>
                </a:lnTo>
                <a:lnTo>
                  <a:pt x="2792" y="255"/>
                </a:lnTo>
                <a:lnTo>
                  <a:pt x="2792" y="251"/>
                </a:lnTo>
                <a:lnTo>
                  <a:pt x="2793" y="248"/>
                </a:lnTo>
                <a:lnTo>
                  <a:pt x="2793" y="239"/>
                </a:lnTo>
                <a:lnTo>
                  <a:pt x="2794" y="202"/>
                </a:lnTo>
                <a:lnTo>
                  <a:pt x="2794" y="230"/>
                </a:lnTo>
                <a:lnTo>
                  <a:pt x="2794" y="200"/>
                </a:lnTo>
                <a:lnTo>
                  <a:pt x="2794" y="201"/>
                </a:lnTo>
                <a:lnTo>
                  <a:pt x="2795" y="182"/>
                </a:lnTo>
                <a:lnTo>
                  <a:pt x="2795" y="187"/>
                </a:lnTo>
                <a:lnTo>
                  <a:pt x="2795" y="164"/>
                </a:lnTo>
                <a:lnTo>
                  <a:pt x="2795" y="162"/>
                </a:lnTo>
                <a:lnTo>
                  <a:pt x="2796" y="159"/>
                </a:lnTo>
                <a:lnTo>
                  <a:pt x="2796" y="137"/>
                </a:lnTo>
                <a:lnTo>
                  <a:pt x="2797" y="164"/>
                </a:lnTo>
                <a:lnTo>
                  <a:pt x="2797" y="153"/>
                </a:lnTo>
                <a:lnTo>
                  <a:pt x="2797" y="157"/>
                </a:lnTo>
                <a:lnTo>
                  <a:pt x="2798" y="173"/>
                </a:lnTo>
                <a:lnTo>
                  <a:pt x="2798" y="177"/>
                </a:lnTo>
                <a:lnTo>
                  <a:pt x="2798" y="169"/>
                </a:lnTo>
                <a:lnTo>
                  <a:pt x="2798" y="157"/>
                </a:lnTo>
                <a:lnTo>
                  <a:pt x="2799" y="151"/>
                </a:lnTo>
                <a:lnTo>
                  <a:pt x="2799" y="211"/>
                </a:lnTo>
                <a:lnTo>
                  <a:pt x="2799" y="243"/>
                </a:lnTo>
                <a:lnTo>
                  <a:pt x="2799" y="273"/>
                </a:lnTo>
                <a:lnTo>
                  <a:pt x="2800" y="272"/>
                </a:lnTo>
                <a:lnTo>
                  <a:pt x="2800" y="257"/>
                </a:lnTo>
                <a:lnTo>
                  <a:pt x="2801" y="243"/>
                </a:lnTo>
                <a:lnTo>
                  <a:pt x="2801" y="206"/>
                </a:lnTo>
                <a:lnTo>
                  <a:pt x="2801" y="187"/>
                </a:lnTo>
                <a:lnTo>
                  <a:pt x="2801" y="209"/>
                </a:lnTo>
                <a:lnTo>
                  <a:pt x="2802" y="215"/>
                </a:lnTo>
                <a:lnTo>
                  <a:pt x="2802" y="261"/>
                </a:lnTo>
                <a:lnTo>
                  <a:pt x="2802" y="269"/>
                </a:lnTo>
                <a:lnTo>
                  <a:pt x="2803" y="244"/>
                </a:lnTo>
                <a:lnTo>
                  <a:pt x="2803" y="242"/>
                </a:lnTo>
                <a:lnTo>
                  <a:pt x="2803" y="240"/>
                </a:lnTo>
                <a:lnTo>
                  <a:pt x="2803" y="195"/>
                </a:lnTo>
                <a:lnTo>
                  <a:pt x="2804" y="149"/>
                </a:lnTo>
                <a:lnTo>
                  <a:pt x="2804" y="153"/>
                </a:lnTo>
                <a:lnTo>
                  <a:pt x="2805" y="144"/>
                </a:lnTo>
                <a:lnTo>
                  <a:pt x="2805" y="148"/>
                </a:lnTo>
                <a:lnTo>
                  <a:pt x="2805" y="170"/>
                </a:lnTo>
                <a:lnTo>
                  <a:pt x="2805" y="191"/>
                </a:lnTo>
                <a:lnTo>
                  <a:pt x="2806" y="200"/>
                </a:lnTo>
                <a:lnTo>
                  <a:pt x="2806" y="208"/>
                </a:lnTo>
                <a:lnTo>
                  <a:pt x="2806" y="231"/>
                </a:lnTo>
                <a:lnTo>
                  <a:pt x="2807" y="243"/>
                </a:lnTo>
                <a:lnTo>
                  <a:pt x="2807" y="210"/>
                </a:lnTo>
                <a:lnTo>
                  <a:pt x="2807" y="203"/>
                </a:lnTo>
                <a:lnTo>
                  <a:pt x="2808" y="194"/>
                </a:lnTo>
                <a:lnTo>
                  <a:pt x="2808" y="203"/>
                </a:lnTo>
                <a:lnTo>
                  <a:pt x="2808" y="220"/>
                </a:lnTo>
                <a:lnTo>
                  <a:pt x="2809" y="197"/>
                </a:lnTo>
                <a:lnTo>
                  <a:pt x="2809" y="125"/>
                </a:lnTo>
                <a:lnTo>
                  <a:pt x="2809" y="116"/>
                </a:lnTo>
                <a:lnTo>
                  <a:pt x="2809" y="188"/>
                </a:lnTo>
                <a:lnTo>
                  <a:pt x="2810" y="156"/>
                </a:lnTo>
                <a:lnTo>
                  <a:pt x="2810" y="212"/>
                </a:lnTo>
                <a:lnTo>
                  <a:pt x="2810" y="202"/>
                </a:lnTo>
                <a:lnTo>
                  <a:pt x="2810" y="240"/>
                </a:lnTo>
                <a:lnTo>
                  <a:pt x="2811" y="237"/>
                </a:lnTo>
                <a:lnTo>
                  <a:pt x="2811" y="235"/>
                </a:lnTo>
                <a:lnTo>
                  <a:pt x="2812" y="177"/>
                </a:lnTo>
                <a:lnTo>
                  <a:pt x="2812" y="164"/>
                </a:lnTo>
                <a:lnTo>
                  <a:pt x="2812" y="175"/>
                </a:lnTo>
                <a:lnTo>
                  <a:pt x="2812" y="171"/>
                </a:lnTo>
                <a:lnTo>
                  <a:pt x="2813" y="145"/>
                </a:lnTo>
                <a:lnTo>
                  <a:pt x="2813" y="160"/>
                </a:lnTo>
                <a:lnTo>
                  <a:pt x="2813" y="180"/>
                </a:lnTo>
                <a:lnTo>
                  <a:pt x="2814" y="180"/>
                </a:lnTo>
                <a:lnTo>
                  <a:pt x="2814" y="161"/>
                </a:lnTo>
                <a:lnTo>
                  <a:pt x="2814" y="145"/>
                </a:lnTo>
                <a:lnTo>
                  <a:pt x="2815" y="207"/>
                </a:lnTo>
                <a:lnTo>
                  <a:pt x="2815" y="243"/>
                </a:lnTo>
                <a:lnTo>
                  <a:pt x="2815" y="269"/>
                </a:lnTo>
                <a:lnTo>
                  <a:pt x="2816" y="294"/>
                </a:lnTo>
                <a:lnTo>
                  <a:pt x="2816" y="266"/>
                </a:lnTo>
                <a:lnTo>
                  <a:pt x="2816" y="266"/>
                </a:lnTo>
                <a:lnTo>
                  <a:pt x="2816" y="261"/>
                </a:lnTo>
                <a:lnTo>
                  <a:pt x="2817" y="257"/>
                </a:lnTo>
                <a:lnTo>
                  <a:pt x="2817" y="269"/>
                </a:lnTo>
                <a:lnTo>
                  <a:pt x="2817" y="266"/>
                </a:lnTo>
                <a:lnTo>
                  <a:pt x="2818" y="265"/>
                </a:lnTo>
                <a:lnTo>
                  <a:pt x="2818" y="269"/>
                </a:lnTo>
                <a:lnTo>
                  <a:pt x="2818" y="267"/>
                </a:lnTo>
                <a:lnTo>
                  <a:pt x="2819" y="273"/>
                </a:lnTo>
                <a:lnTo>
                  <a:pt x="2819" y="231"/>
                </a:lnTo>
                <a:lnTo>
                  <a:pt x="2819" y="244"/>
                </a:lnTo>
                <a:lnTo>
                  <a:pt x="2820" y="267"/>
                </a:lnTo>
                <a:lnTo>
                  <a:pt x="2820" y="249"/>
                </a:lnTo>
                <a:lnTo>
                  <a:pt x="2820" y="246"/>
                </a:lnTo>
                <a:lnTo>
                  <a:pt x="2820" y="222"/>
                </a:lnTo>
                <a:lnTo>
                  <a:pt x="2821" y="215"/>
                </a:lnTo>
                <a:lnTo>
                  <a:pt x="2821" y="190"/>
                </a:lnTo>
                <a:lnTo>
                  <a:pt x="2821" y="222"/>
                </a:lnTo>
                <a:lnTo>
                  <a:pt x="2822" y="245"/>
                </a:lnTo>
                <a:lnTo>
                  <a:pt x="2822" y="220"/>
                </a:lnTo>
                <a:lnTo>
                  <a:pt x="2822" y="180"/>
                </a:lnTo>
                <a:lnTo>
                  <a:pt x="2823" y="172"/>
                </a:lnTo>
                <a:lnTo>
                  <a:pt x="2823" y="189"/>
                </a:lnTo>
                <a:lnTo>
                  <a:pt x="2823" y="210"/>
                </a:lnTo>
                <a:lnTo>
                  <a:pt x="2824" y="226"/>
                </a:lnTo>
                <a:lnTo>
                  <a:pt x="2824" y="243"/>
                </a:lnTo>
                <a:lnTo>
                  <a:pt x="2824" y="237"/>
                </a:lnTo>
                <a:lnTo>
                  <a:pt x="2824" y="248"/>
                </a:lnTo>
                <a:lnTo>
                  <a:pt x="2825" y="246"/>
                </a:lnTo>
                <a:lnTo>
                  <a:pt x="2825" y="223"/>
                </a:lnTo>
                <a:lnTo>
                  <a:pt x="2826" y="198"/>
                </a:lnTo>
                <a:lnTo>
                  <a:pt x="2826" y="208"/>
                </a:lnTo>
                <a:lnTo>
                  <a:pt x="2826" y="211"/>
                </a:lnTo>
                <a:lnTo>
                  <a:pt x="2826" y="204"/>
                </a:lnTo>
                <a:lnTo>
                  <a:pt x="2827" y="219"/>
                </a:lnTo>
                <a:lnTo>
                  <a:pt x="2827" y="207"/>
                </a:lnTo>
                <a:lnTo>
                  <a:pt x="2827" y="210"/>
                </a:lnTo>
                <a:lnTo>
                  <a:pt x="2827" y="210"/>
                </a:lnTo>
                <a:lnTo>
                  <a:pt x="2828" y="206"/>
                </a:lnTo>
                <a:lnTo>
                  <a:pt x="2828" y="228"/>
                </a:lnTo>
                <a:lnTo>
                  <a:pt x="2828" y="190"/>
                </a:lnTo>
                <a:lnTo>
                  <a:pt x="2829" y="198"/>
                </a:lnTo>
                <a:lnTo>
                  <a:pt x="2829" y="176"/>
                </a:lnTo>
                <a:lnTo>
                  <a:pt x="2829" y="152"/>
                </a:lnTo>
                <a:lnTo>
                  <a:pt x="2830" y="179"/>
                </a:lnTo>
                <a:lnTo>
                  <a:pt x="2830" y="150"/>
                </a:lnTo>
                <a:lnTo>
                  <a:pt x="2830" y="194"/>
                </a:lnTo>
                <a:lnTo>
                  <a:pt x="2831" y="167"/>
                </a:lnTo>
                <a:lnTo>
                  <a:pt x="2831" y="201"/>
                </a:lnTo>
                <a:lnTo>
                  <a:pt x="2831" y="218"/>
                </a:lnTo>
                <a:lnTo>
                  <a:pt x="2831" y="231"/>
                </a:lnTo>
                <a:lnTo>
                  <a:pt x="2832" y="230"/>
                </a:lnTo>
                <a:lnTo>
                  <a:pt x="2832" y="212"/>
                </a:lnTo>
                <a:lnTo>
                  <a:pt x="2832" y="173"/>
                </a:lnTo>
                <a:lnTo>
                  <a:pt x="2833" y="162"/>
                </a:lnTo>
                <a:lnTo>
                  <a:pt x="2833" y="137"/>
                </a:lnTo>
                <a:lnTo>
                  <a:pt x="2833" y="125"/>
                </a:lnTo>
                <a:lnTo>
                  <a:pt x="2834" y="141"/>
                </a:lnTo>
                <a:lnTo>
                  <a:pt x="2834" y="138"/>
                </a:lnTo>
                <a:lnTo>
                  <a:pt x="2834" y="148"/>
                </a:lnTo>
                <a:lnTo>
                  <a:pt x="2835" y="209"/>
                </a:lnTo>
                <a:lnTo>
                  <a:pt x="2835" y="232"/>
                </a:lnTo>
                <a:lnTo>
                  <a:pt x="2835" y="277"/>
                </a:lnTo>
                <a:lnTo>
                  <a:pt x="2835" y="287"/>
                </a:lnTo>
                <a:lnTo>
                  <a:pt x="2836" y="280"/>
                </a:lnTo>
                <a:lnTo>
                  <a:pt x="2836" y="322"/>
                </a:lnTo>
                <a:lnTo>
                  <a:pt x="2837" y="328"/>
                </a:lnTo>
                <a:lnTo>
                  <a:pt x="2837" y="328"/>
                </a:lnTo>
                <a:lnTo>
                  <a:pt x="2837" y="304"/>
                </a:lnTo>
                <a:lnTo>
                  <a:pt x="2837" y="305"/>
                </a:lnTo>
                <a:lnTo>
                  <a:pt x="2838" y="292"/>
                </a:lnTo>
                <a:lnTo>
                  <a:pt x="2838" y="309"/>
                </a:lnTo>
                <a:lnTo>
                  <a:pt x="2838" y="316"/>
                </a:lnTo>
                <a:lnTo>
                  <a:pt x="2839" y="303"/>
                </a:lnTo>
                <a:lnTo>
                  <a:pt x="2839" y="316"/>
                </a:lnTo>
                <a:lnTo>
                  <a:pt x="2839" y="292"/>
                </a:lnTo>
                <a:lnTo>
                  <a:pt x="2839" y="272"/>
                </a:lnTo>
                <a:lnTo>
                  <a:pt x="2840" y="281"/>
                </a:lnTo>
                <a:lnTo>
                  <a:pt x="2840" y="265"/>
                </a:lnTo>
                <a:lnTo>
                  <a:pt x="2841" y="253"/>
                </a:lnTo>
                <a:lnTo>
                  <a:pt x="2841" y="273"/>
                </a:lnTo>
                <a:lnTo>
                  <a:pt x="2841" y="300"/>
                </a:lnTo>
                <a:lnTo>
                  <a:pt x="2841" y="316"/>
                </a:lnTo>
                <a:lnTo>
                  <a:pt x="2842" y="311"/>
                </a:lnTo>
                <a:lnTo>
                  <a:pt x="2842" y="313"/>
                </a:lnTo>
                <a:lnTo>
                  <a:pt x="2842" y="332"/>
                </a:lnTo>
                <a:lnTo>
                  <a:pt x="2842" y="306"/>
                </a:lnTo>
                <a:lnTo>
                  <a:pt x="2843" y="287"/>
                </a:lnTo>
                <a:lnTo>
                  <a:pt x="2843" y="254"/>
                </a:lnTo>
                <a:lnTo>
                  <a:pt x="2843" y="259"/>
                </a:lnTo>
                <a:lnTo>
                  <a:pt x="2844" y="242"/>
                </a:lnTo>
                <a:lnTo>
                  <a:pt x="2844" y="249"/>
                </a:lnTo>
                <a:lnTo>
                  <a:pt x="2844" y="233"/>
                </a:lnTo>
                <a:lnTo>
                  <a:pt x="2845" y="249"/>
                </a:lnTo>
                <a:lnTo>
                  <a:pt x="2845" y="217"/>
                </a:lnTo>
                <a:lnTo>
                  <a:pt x="2845" y="226"/>
                </a:lnTo>
                <a:lnTo>
                  <a:pt x="2846" y="227"/>
                </a:lnTo>
                <a:lnTo>
                  <a:pt x="2846" y="235"/>
                </a:lnTo>
                <a:lnTo>
                  <a:pt x="2846" y="236"/>
                </a:lnTo>
                <a:lnTo>
                  <a:pt x="2846" y="246"/>
                </a:lnTo>
                <a:lnTo>
                  <a:pt x="2847" y="244"/>
                </a:lnTo>
                <a:lnTo>
                  <a:pt x="2847" y="264"/>
                </a:lnTo>
                <a:lnTo>
                  <a:pt x="2848" y="263"/>
                </a:lnTo>
                <a:lnTo>
                  <a:pt x="2848" y="275"/>
                </a:lnTo>
                <a:lnTo>
                  <a:pt x="2848" y="292"/>
                </a:lnTo>
                <a:lnTo>
                  <a:pt x="2848" y="284"/>
                </a:lnTo>
                <a:lnTo>
                  <a:pt x="2849" y="280"/>
                </a:lnTo>
                <a:lnTo>
                  <a:pt x="2849" y="291"/>
                </a:lnTo>
                <a:lnTo>
                  <a:pt x="2849" y="291"/>
                </a:lnTo>
                <a:lnTo>
                  <a:pt x="2850" y="290"/>
                </a:lnTo>
                <a:lnTo>
                  <a:pt x="2850" y="286"/>
                </a:lnTo>
                <a:lnTo>
                  <a:pt x="2850" y="283"/>
                </a:lnTo>
                <a:lnTo>
                  <a:pt x="2850" y="291"/>
                </a:lnTo>
                <a:lnTo>
                  <a:pt x="2851" y="273"/>
                </a:lnTo>
                <a:lnTo>
                  <a:pt x="2851" y="297"/>
                </a:lnTo>
                <a:lnTo>
                  <a:pt x="2852" y="281"/>
                </a:lnTo>
                <a:lnTo>
                  <a:pt x="2852" y="305"/>
                </a:lnTo>
                <a:lnTo>
                  <a:pt x="2852" y="270"/>
                </a:lnTo>
                <a:lnTo>
                  <a:pt x="2852" y="263"/>
                </a:lnTo>
                <a:lnTo>
                  <a:pt x="2853" y="216"/>
                </a:lnTo>
                <a:lnTo>
                  <a:pt x="2853" y="198"/>
                </a:lnTo>
                <a:lnTo>
                  <a:pt x="2853" y="210"/>
                </a:lnTo>
                <a:lnTo>
                  <a:pt x="2853" y="196"/>
                </a:lnTo>
                <a:lnTo>
                  <a:pt x="2854" y="177"/>
                </a:lnTo>
                <a:lnTo>
                  <a:pt x="2854" y="194"/>
                </a:lnTo>
                <a:lnTo>
                  <a:pt x="2854" y="161"/>
                </a:lnTo>
                <a:lnTo>
                  <a:pt x="2855" y="193"/>
                </a:lnTo>
                <a:lnTo>
                  <a:pt x="2855" y="237"/>
                </a:lnTo>
                <a:lnTo>
                  <a:pt x="2855" y="245"/>
                </a:lnTo>
                <a:lnTo>
                  <a:pt x="2856" y="222"/>
                </a:lnTo>
                <a:lnTo>
                  <a:pt x="2856" y="186"/>
                </a:lnTo>
                <a:lnTo>
                  <a:pt x="2856" y="168"/>
                </a:lnTo>
                <a:lnTo>
                  <a:pt x="2857" y="186"/>
                </a:lnTo>
                <a:lnTo>
                  <a:pt x="2857" y="194"/>
                </a:lnTo>
                <a:lnTo>
                  <a:pt x="2857" y="219"/>
                </a:lnTo>
                <a:lnTo>
                  <a:pt x="2857" y="241"/>
                </a:lnTo>
                <a:lnTo>
                  <a:pt x="2858" y="198"/>
                </a:lnTo>
                <a:lnTo>
                  <a:pt x="2858" y="205"/>
                </a:lnTo>
                <a:lnTo>
                  <a:pt x="2859" y="210"/>
                </a:lnTo>
                <a:lnTo>
                  <a:pt x="2859" y="230"/>
                </a:lnTo>
                <a:lnTo>
                  <a:pt x="2859" y="238"/>
                </a:lnTo>
                <a:lnTo>
                  <a:pt x="2859" y="206"/>
                </a:lnTo>
                <a:lnTo>
                  <a:pt x="2860" y="203"/>
                </a:lnTo>
                <a:lnTo>
                  <a:pt x="2860" y="176"/>
                </a:lnTo>
                <a:lnTo>
                  <a:pt x="2860" y="174"/>
                </a:lnTo>
                <a:lnTo>
                  <a:pt x="2861" y="167"/>
                </a:lnTo>
                <a:lnTo>
                  <a:pt x="2861" y="174"/>
                </a:lnTo>
                <a:lnTo>
                  <a:pt x="2861" y="167"/>
                </a:lnTo>
                <a:lnTo>
                  <a:pt x="2861" y="139"/>
                </a:lnTo>
                <a:lnTo>
                  <a:pt x="2862" y="148"/>
                </a:lnTo>
                <a:lnTo>
                  <a:pt x="2862" y="136"/>
                </a:lnTo>
                <a:lnTo>
                  <a:pt x="2863" y="147"/>
                </a:lnTo>
                <a:lnTo>
                  <a:pt x="2863" y="160"/>
                </a:lnTo>
                <a:lnTo>
                  <a:pt x="2863" y="182"/>
                </a:lnTo>
                <a:lnTo>
                  <a:pt x="2863" y="167"/>
                </a:lnTo>
                <a:lnTo>
                  <a:pt x="2864" y="173"/>
                </a:lnTo>
                <a:lnTo>
                  <a:pt x="2864" y="155"/>
                </a:lnTo>
                <a:lnTo>
                  <a:pt x="2864" y="150"/>
                </a:lnTo>
                <a:lnTo>
                  <a:pt x="2865" y="143"/>
                </a:lnTo>
                <a:lnTo>
                  <a:pt x="2865" y="138"/>
                </a:lnTo>
                <a:lnTo>
                  <a:pt x="2865" y="134"/>
                </a:lnTo>
                <a:lnTo>
                  <a:pt x="2865" y="168"/>
                </a:lnTo>
                <a:lnTo>
                  <a:pt x="2866" y="150"/>
                </a:lnTo>
                <a:lnTo>
                  <a:pt x="2866" y="151"/>
                </a:lnTo>
                <a:lnTo>
                  <a:pt x="2867" y="197"/>
                </a:lnTo>
                <a:lnTo>
                  <a:pt x="2867" y="210"/>
                </a:lnTo>
                <a:lnTo>
                  <a:pt x="2867" y="211"/>
                </a:lnTo>
                <a:lnTo>
                  <a:pt x="2867" y="213"/>
                </a:lnTo>
                <a:lnTo>
                  <a:pt x="2868" y="216"/>
                </a:lnTo>
                <a:lnTo>
                  <a:pt x="2868" y="246"/>
                </a:lnTo>
                <a:lnTo>
                  <a:pt x="2868" y="241"/>
                </a:lnTo>
                <a:lnTo>
                  <a:pt x="2868" y="178"/>
                </a:lnTo>
                <a:lnTo>
                  <a:pt x="2869" y="153"/>
                </a:lnTo>
                <a:lnTo>
                  <a:pt x="2869" y="150"/>
                </a:lnTo>
                <a:lnTo>
                  <a:pt x="2870" y="161"/>
                </a:lnTo>
                <a:lnTo>
                  <a:pt x="2870" y="154"/>
                </a:lnTo>
                <a:lnTo>
                  <a:pt x="2870" y="124"/>
                </a:lnTo>
                <a:lnTo>
                  <a:pt x="2870" y="139"/>
                </a:lnTo>
                <a:lnTo>
                  <a:pt x="2871" y="200"/>
                </a:lnTo>
                <a:lnTo>
                  <a:pt x="2871" y="196"/>
                </a:lnTo>
                <a:lnTo>
                  <a:pt x="2871" y="198"/>
                </a:lnTo>
                <a:lnTo>
                  <a:pt x="2872" y="216"/>
                </a:lnTo>
                <a:lnTo>
                  <a:pt x="2872" y="210"/>
                </a:lnTo>
                <a:lnTo>
                  <a:pt x="2872" y="196"/>
                </a:lnTo>
                <a:lnTo>
                  <a:pt x="2872" y="125"/>
                </a:lnTo>
                <a:lnTo>
                  <a:pt x="2873" y="89"/>
                </a:lnTo>
                <a:lnTo>
                  <a:pt x="2873" y="123"/>
                </a:lnTo>
                <a:lnTo>
                  <a:pt x="2874" y="111"/>
                </a:lnTo>
                <a:lnTo>
                  <a:pt x="2874" y="130"/>
                </a:lnTo>
                <a:lnTo>
                  <a:pt x="2874" y="160"/>
                </a:lnTo>
                <a:lnTo>
                  <a:pt x="2874" y="170"/>
                </a:lnTo>
                <a:lnTo>
                  <a:pt x="2875" y="207"/>
                </a:lnTo>
                <a:lnTo>
                  <a:pt x="2875" y="249"/>
                </a:lnTo>
                <a:lnTo>
                  <a:pt x="2875" y="267"/>
                </a:lnTo>
                <a:lnTo>
                  <a:pt x="2876" y="274"/>
                </a:lnTo>
                <a:lnTo>
                  <a:pt x="2876" y="256"/>
                </a:lnTo>
                <a:lnTo>
                  <a:pt x="2876" y="254"/>
                </a:lnTo>
                <a:lnTo>
                  <a:pt x="2876" y="260"/>
                </a:lnTo>
                <a:lnTo>
                  <a:pt x="2877" y="208"/>
                </a:lnTo>
                <a:lnTo>
                  <a:pt x="2877" y="144"/>
                </a:lnTo>
                <a:lnTo>
                  <a:pt x="2878" y="207"/>
                </a:lnTo>
                <a:lnTo>
                  <a:pt x="2878" y="178"/>
                </a:lnTo>
                <a:lnTo>
                  <a:pt x="2878" y="186"/>
                </a:lnTo>
                <a:lnTo>
                  <a:pt x="2878" y="201"/>
                </a:lnTo>
                <a:lnTo>
                  <a:pt x="2879" y="228"/>
                </a:lnTo>
                <a:lnTo>
                  <a:pt x="2879" y="235"/>
                </a:lnTo>
                <a:lnTo>
                  <a:pt x="2879" y="252"/>
                </a:lnTo>
                <a:lnTo>
                  <a:pt x="2880" y="254"/>
                </a:lnTo>
                <a:lnTo>
                  <a:pt x="2880" y="259"/>
                </a:lnTo>
                <a:lnTo>
                  <a:pt x="2880" y="253"/>
                </a:lnTo>
                <a:lnTo>
                  <a:pt x="2881" y="263"/>
                </a:lnTo>
                <a:lnTo>
                  <a:pt x="2881" y="254"/>
                </a:lnTo>
                <a:lnTo>
                  <a:pt x="2881" y="253"/>
                </a:lnTo>
                <a:lnTo>
                  <a:pt x="2882" y="272"/>
                </a:lnTo>
                <a:lnTo>
                  <a:pt x="2882" y="276"/>
                </a:lnTo>
                <a:lnTo>
                  <a:pt x="2882" y="243"/>
                </a:lnTo>
                <a:lnTo>
                  <a:pt x="2882" y="209"/>
                </a:lnTo>
                <a:lnTo>
                  <a:pt x="2883" y="209"/>
                </a:lnTo>
                <a:lnTo>
                  <a:pt x="2883" y="178"/>
                </a:lnTo>
                <a:lnTo>
                  <a:pt x="2883" y="159"/>
                </a:lnTo>
                <a:lnTo>
                  <a:pt x="2883" y="169"/>
                </a:lnTo>
                <a:lnTo>
                  <a:pt x="2884" y="172"/>
                </a:lnTo>
                <a:lnTo>
                  <a:pt x="2884" y="161"/>
                </a:lnTo>
                <a:lnTo>
                  <a:pt x="2885" y="151"/>
                </a:lnTo>
                <a:lnTo>
                  <a:pt x="2885" y="132"/>
                </a:lnTo>
                <a:lnTo>
                  <a:pt x="2885" y="130"/>
                </a:lnTo>
                <a:lnTo>
                  <a:pt x="2885" y="121"/>
                </a:lnTo>
                <a:lnTo>
                  <a:pt x="2886" y="107"/>
                </a:lnTo>
                <a:lnTo>
                  <a:pt x="2886" y="109"/>
                </a:lnTo>
                <a:lnTo>
                  <a:pt x="2886" y="119"/>
                </a:lnTo>
                <a:lnTo>
                  <a:pt x="2887" y="156"/>
                </a:lnTo>
                <a:lnTo>
                  <a:pt x="2887" y="154"/>
                </a:lnTo>
                <a:lnTo>
                  <a:pt x="2887" y="133"/>
                </a:lnTo>
                <a:lnTo>
                  <a:pt x="2888" y="131"/>
                </a:lnTo>
                <a:lnTo>
                  <a:pt x="2888" y="113"/>
                </a:lnTo>
                <a:lnTo>
                  <a:pt x="2888" y="98"/>
                </a:lnTo>
                <a:lnTo>
                  <a:pt x="2889" y="83"/>
                </a:lnTo>
                <a:lnTo>
                  <a:pt x="2889" y="59"/>
                </a:lnTo>
                <a:lnTo>
                  <a:pt x="2889" y="49"/>
                </a:lnTo>
                <a:lnTo>
                  <a:pt x="2889" y="46"/>
                </a:lnTo>
                <a:lnTo>
                  <a:pt x="2890" y="90"/>
                </a:lnTo>
                <a:lnTo>
                  <a:pt x="2890" y="150"/>
                </a:lnTo>
                <a:lnTo>
                  <a:pt x="2890" y="111"/>
                </a:lnTo>
                <a:lnTo>
                  <a:pt x="2891" y="141"/>
                </a:lnTo>
                <a:lnTo>
                  <a:pt x="2891" y="185"/>
                </a:lnTo>
                <a:lnTo>
                  <a:pt x="2891" y="198"/>
                </a:lnTo>
                <a:lnTo>
                  <a:pt x="2892" y="205"/>
                </a:lnTo>
                <a:lnTo>
                  <a:pt x="2892" y="202"/>
                </a:lnTo>
                <a:lnTo>
                  <a:pt x="2892" y="223"/>
                </a:lnTo>
                <a:lnTo>
                  <a:pt x="2893" y="206"/>
                </a:lnTo>
                <a:lnTo>
                  <a:pt x="2893" y="231"/>
                </a:lnTo>
                <a:lnTo>
                  <a:pt x="2893" y="214"/>
                </a:lnTo>
                <a:lnTo>
                  <a:pt x="2893" y="193"/>
                </a:lnTo>
                <a:lnTo>
                  <a:pt x="2894" y="142"/>
                </a:lnTo>
                <a:lnTo>
                  <a:pt x="2894" y="102"/>
                </a:lnTo>
                <a:lnTo>
                  <a:pt x="2894" y="167"/>
                </a:lnTo>
                <a:lnTo>
                  <a:pt x="2894" y="213"/>
                </a:lnTo>
                <a:lnTo>
                  <a:pt x="2895" y="199"/>
                </a:lnTo>
                <a:lnTo>
                  <a:pt x="2895" y="208"/>
                </a:lnTo>
                <a:lnTo>
                  <a:pt x="2896" y="207"/>
                </a:lnTo>
                <a:lnTo>
                  <a:pt x="2896" y="180"/>
                </a:lnTo>
                <a:lnTo>
                  <a:pt x="2896" y="203"/>
                </a:lnTo>
                <a:lnTo>
                  <a:pt x="2896" y="198"/>
                </a:lnTo>
                <a:lnTo>
                  <a:pt x="2897" y="211"/>
                </a:lnTo>
                <a:lnTo>
                  <a:pt x="2897" y="205"/>
                </a:lnTo>
                <a:lnTo>
                  <a:pt x="2897" y="248"/>
                </a:lnTo>
                <a:lnTo>
                  <a:pt x="2898" y="257"/>
                </a:lnTo>
                <a:lnTo>
                  <a:pt x="2898" y="239"/>
                </a:lnTo>
                <a:lnTo>
                  <a:pt x="2899" y="242"/>
                </a:lnTo>
                <a:lnTo>
                  <a:pt x="2899" y="212"/>
                </a:lnTo>
                <a:lnTo>
                  <a:pt x="2899" y="162"/>
                </a:lnTo>
                <a:lnTo>
                  <a:pt x="2899" y="136"/>
                </a:lnTo>
                <a:lnTo>
                  <a:pt x="2900" y="145"/>
                </a:lnTo>
                <a:lnTo>
                  <a:pt x="2900" y="136"/>
                </a:lnTo>
                <a:lnTo>
                  <a:pt x="2900" y="115"/>
                </a:lnTo>
                <a:lnTo>
                  <a:pt x="2900" y="123"/>
                </a:lnTo>
                <a:lnTo>
                  <a:pt x="2901" y="119"/>
                </a:lnTo>
                <a:lnTo>
                  <a:pt x="2901" y="133"/>
                </a:lnTo>
                <a:lnTo>
                  <a:pt x="2901" y="121"/>
                </a:lnTo>
                <a:lnTo>
                  <a:pt x="2902" y="128"/>
                </a:lnTo>
                <a:lnTo>
                  <a:pt x="2902" y="170"/>
                </a:lnTo>
                <a:lnTo>
                  <a:pt x="2902" y="202"/>
                </a:lnTo>
                <a:lnTo>
                  <a:pt x="2903" y="215"/>
                </a:lnTo>
                <a:lnTo>
                  <a:pt x="2903" y="212"/>
                </a:lnTo>
                <a:lnTo>
                  <a:pt x="2903" y="208"/>
                </a:lnTo>
                <a:lnTo>
                  <a:pt x="2904" y="151"/>
                </a:lnTo>
                <a:lnTo>
                  <a:pt x="2904" y="134"/>
                </a:lnTo>
                <a:lnTo>
                  <a:pt x="2904" y="137"/>
                </a:lnTo>
                <a:lnTo>
                  <a:pt x="2904" y="142"/>
                </a:lnTo>
                <a:lnTo>
                  <a:pt x="2905" y="130"/>
                </a:lnTo>
                <a:lnTo>
                  <a:pt x="2905" y="125"/>
                </a:lnTo>
                <a:lnTo>
                  <a:pt x="2905" y="119"/>
                </a:lnTo>
                <a:lnTo>
                  <a:pt x="2906" y="127"/>
                </a:lnTo>
                <a:lnTo>
                  <a:pt x="2906" y="123"/>
                </a:lnTo>
                <a:lnTo>
                  <a:pt x="2906" y="125"/>
                </a:lnTo>
                <a:lnTo>
                  <a:pt x="2907" y="109"/>
                </a:lnTo>
                <a:lnTo>
                  <a:pt x="2907" y="91"/>
                </a:lnTo>
                <a:lnTo>
                  <a:pt x="2907" y="103"/>
                </a:lnTo>
                <a:lnTo>
                  <a:pt x="2908" y="101"/>
                </a:lnTo>
                <a:lnTo>
                  <a:pt x="2908" y="96"/>
                </a:lnTo>
                <a:lnTo>
                  <a:pt x="2908" y="74"/>
                </a:lnTo>
                <a:lnTo>
                  <a:pt x="2908" y="91"/>
                </a:lnTo>
                <a:lnTo>
                  <a:pt x="2909" y="91"/>
                </a:lnTo>
                <a:lnTo>
                  <a:pt x="2909" y="116"/>
                </a:lnTo>
                <a:lnTo>
                  <a:pt x="2910" y="123"/>
                </a:lnTo>
                <a:lnTo>
                  <a:pt x="2910" y="149"/>
                </a:lnTo>
                <a:lnTo>
                  <a:pt x="2910" y="197"/>
                </a:lnTo>
                <a:lnTo>
                  <a:pt x="2910" y="212"/>
                </a:lnTo>
                <a:lnTo>
                  <a:pt x="2911" y="262"/>
                </a:lnTo>
                <a:lnTo>
                  <a:pt x="2911" y="254"/>
                </a:lnTo>
                <a:lnTo>
                  <a:pt x="2911" y="275"/>
                </a:lnTo>
                <a:lnTo>
                  <a:pt x="2911" y="265"/>
                </a:lnTo>
                <a:lnTo>
                  <a:pt x="2912" y="271"/>
                </a:lnTo>
                <a:lnTo>
                  <a:pt x="2912" y="269"/>
                </a:lnTo>
                <a:lnTo>
                  <a:pt x="2912" y="289"/>
                </a:lnTo>
                <a:lnTo>
                  <a:pt x="2913" y="276"/>
                </a:lnTo>
                <a:lnTo>
                  <a:pt x="2913" y="265"/>
                </a:lnTo>
                <a:lnTo>
                  <a:pt x="2913" y="256"/>
                </a:lnTo>
                <a:lnTo>
                  <a:pt x="2914" y="282"/>
                </a:lnTo>
                <a:lnTo>
                  <a:pt x="2914" y="260"/>
                </a:lnTo>
                <a:lnTo>
                  <a:pt x="2914" y="236"/>
                </a:lnTo>
                <a:lnTo>
                  <a:pt x="2915" y="229"/>
                </a:lnTo>
                <a:lnTo>
                  <a:pt x="2915" y="241"/>
                </a:lnTo>
                <a:lnTo>
                  <a:pt x="2915" y="243"/>
                </a:lnTo>
                <a:lnTo>
                  <a:pt x="2915" y="220"/>
                </a:lnTo>
                <a:lnTo>
                  <a:pt x="2916" y="206"/>
                </a:lnTo>
                <a:lnTo>
                  <a:pt x="2916" y="227"/>
                </a:lnTo>
                <a:lnTo>
                  <a:pt x="2916" y="222"/>
                </a:lnTo>
                <a:lnTo>
                  <a:pt x="2917" y="214"/>
                </a:lnTo>
                <a:lnTo>
                  <a:pt x="2917" y="199"/>
                </a:lnTo>
                <a:lnTo>
                  <a:pt x="2917" y="226"/>
                </a:lnTo>
                <a:lnTo>
                  <a:pt x="2918" y="224"/>
                </a:lnTo>
                <a:lnTo>
                  <a:pt x="2918" y="194"/>
                </a:lnTo>
                <a:lnTo>
                  <a:pt x="2918" y="224"/>
                </a:lnTo>
                <a:lnTo>
                  <a:pt x="2919" y="220"/>
                </a:lnTo>
                <a:lnTo>
                  <a:pt x="2919" y="223"/>
                </a:lnTo>
                <a:lnTo>
                  <a:pt x="2919" y="201"/>
                </a:lnTo>
                <a:lnTo>
                  <a:pt x="2919" y="183"/>
                </a:lnTo>
                <a:lnTo>
                  <a:pt x="2920" y="137"/>
                </a:lnTo>
                <a:lnTo>
                  <a:pt x="2920" y="117"/>
                </a:lnTo>
                <a:lnTo>
                  <a:pt x="2921" y="125"/>
                </a:lnTo>
                <a:lnTo>
                  <a:pt x="2921" y="151"/>
                </a:lnTo>
                <a:lnTo>
                  <a:pt x="2921" y="186"/>
                </a:lnTo>
                <a:lnTo>
                  <a:pt x="2921" y="175"/>
                </a:lnTo>
                <a:lnTo>
                  <a:pt x="2922" y="176"/>
                </a:lnTo>
                <a:lnTo>
                  <a:pt x="2922" y="184"/>
                </a:lnTo>
                <a:lnTo>
                  <a:pt x="2922" y="196"/>
                </a:lnTo>
                <a:lnTo>
                  <a:pt x="2923" y="175"/>
                </a:lnTo>
                <a:lnTo>
                  <a:pt x="2923" y="187"/>
                </a:lnTo>
                <a:lnTo>
                  <a:pt x="2923" y="172"/>
                </a:lnTo>
                <a:lnTo>
                  <a:pt x="2923" y="191"/>
                </a:lnTo>
                <a:lnTo>
                  <a:pt x="2924" y="181"/>
                </a:lnTo>
                <a:lnTo>
                  <a:pt x="2924" y="155"/>
                </a:lnTo>
                <a:lnTo>
                  <a:pt x="2925" y="194"/>
                </a:lnTo>
                <a:lnTo>
                  <a:pt x="2925" y="219"/>
                </a:lnTo>
                <a:lnTo>
                  <a:pt x="2925" y="235"/>
                </a:lnTo>
                <a:lnTo>
                  <a:pt x="2925" y="226"/>
                </a:lnTo>
                <a:lnTo>
                  <a:pt x="2926" y="239"/>
                </a:lnTo>
                <a:lnTo>
                  <a:pt x="2926" y="229"/>
                </a:lnTo>
                <a:lnTo>
                  <a:pt x="2926" y="204"/>
                </a:lnTo>
                <a:lnTo>
                  <a:pt x="2926" y="204"/>
                </a:lnTo>
                <a:lnTo>
                  <a:pt x="2927" y="196"/>
                </a:lnTo>
                <a:lnTo>
                  <a:pt x="2927" y="189"/>
                </a:lnTo>
                <a:lnTo>
                  <a:pt x="2927" y="188"/>
                </a:lnTo>
                <a:lnTo>
                  <a:pt x="2928" y="196"/>
                </a:lnTo>
                <a:lnTo>
                  <a:pt x="2928" y="190"/>
                </a:lnTo>
                <a:lnTo>
                  <a:pt x="2928" y="160"/>
                </a:lnTo>
                <a:lnTo>
                  <a:pt x="2929" y="147"/>
                </a:lnTo>
                <a:lnTo>
                  <a:pt x="2929" y="139"/>
                </a:lnTo>
                <a:lnTo>
                  <a:pt x="2929" y="160"/>
                </a:lnTo>
                <a:lnTo>
                  <a:pt x="2930" y="169"/>
                </a:lnTo>
                <a:lnTo>
                  <a:pt x="2930" y="182"/>
                </a:lnTo>
                <a:lnTo>
                  <a:pt x="2930" y="144"/>
                </a:lnTo>
                <a:lnTo>
                  <a:pt x="2930" y="100"/>
                </a:lnTo>
                <a:lnTo>
                  <a:pt x="2931" y="95"/>
                </a:lnTo>
                <a:lnTo>
                  <a:pt x="2931" y="120"/>
                </a:lnTo>
                <a:lnTo>
                  <a:pt x="2932" y="114"/>
                </a:lnTo>
                <a:lnTo>
                  <a:pt x="2932" y="172"/>
                </a:lnTo>
                <a:lnTo>
                  <a:pt x="2932" y="200"/>
                </a:lnTo>
                <a:lnTo>
                  <a:pt x="2932" y="200"/>
                </a:lnTo>
                <a:lnTo>
                  <a:pt x="2933" y="216"/>
                </a:lnTo>
                <a:lnTo>
                  <a:pt x="2933" y="184"/>
                </a:lnTo>
                <a:lnTo>
                  <a:pt x="2933" y="190"/>
                </a:lnTo>
                <a:lnTo>
                  <a:pt x="2934" y="174"/>
                </a:lnTo>
                <a:lnTo>
                  <a:pt x="2934" y="170"/>
                </a:lnTo>
                <a:lnTo>
                  <a:pt x="2934" y="171"/>
                </a:lnTo>
                <a:lnTo>
                  <a:pt x="2934" y="195"/>
                </a:lnTo>
                <a:lnTo>
                  <a:pt x="2935" y="217"/>
                </a:lnTo>
                <a:lnTo>
                  <a:pt x="2935" y="182"/>
                </a:lnTo>
                <a:lnTo>
                  <a:pt x="2936" y="147"/>
                </a:lnTo>
                <a:lnTo>
                  <a:pt x="2936" y="172"/>
                </a:lnTo>
                <a:lnTo>
                  <a:pt x="2936" y="202"/>
                </a:lnTo>
                <a:lnTo>
                  <a:pt x="2936" y="208"/>
                </a:lnTo>
                <a:lnTo>
                  <a:pt x="2937" y="196"/>
                </a:lnTo>
                <a:lnTo>
                  <a:pt x="2937" y="222"/>
                </a:lnTo>
                <a:lnTo>
                  <a:pt x="2937" y="241"/>
                </a:lnTo>
                <a:lnTo>
                  <a:pt x="2937" y="243"/>
                </a:lnTo>
                <a:lnTo>
                  <a:pt x="2938" y="172"/>
                </a:lnTo>
                <a:lnTo>
                  <a:pt x="2938" y="148"/>
                </a:lnTo>
                <a:lnTo>
                  <a:pt x="2938" y="148"/>
                </a:lnTo>
                <a:lnTo>
                  <a:pt x="2939" y="153"/>
                </a:lnTo>
                <a:lnTo>
                  <a:pt x="2939" y="150"/>
                </a:lnTo>
                <a:lnTo>
                  <a:pt x="2940" y="184"/>
                </a:lnTo>
                <a:lnTo>
                  <a:pt x="2940" y="168"/>
                </a:lnTo>
                <a:lnTo>
                  <a:pt x="2940" y="163"/>
                </a:lnTo>
                <a:lnTo>
                  <a:pt x="2940" y="173"/>
                </a:lnTo>
                <a:lnTo>
                  <a:pt x="2941" y="222"/>
                </a:lnTo>
                <a:lnTo>
                  <a:pt x="2941" y="254"/>
                </a:lnTo>
                <a:lnTo>
                  <a:pt x="2941" y="268"/>
                </a:lnTo>
                <a:lnTo>
                  <a:pt x="2941" y="269"/>
                </a:lnTo>
                <a:lnTo>
                  <a:pt x="2942" y="291"/>
                </a:lnTo>
                <a:lnTo>
                  <a:pt x="2942" y="314"/>
                </a:lnTo>
                <a:lnTo>
                  <a:pt x="2943" y="309"/>
                </a:lnTo>
                <a:lnTo>
                  <a:pt x="2943" y="291"/>
                </a:lnTo>
                <a:lnTo>
                  <a:pt x="2943" y="271"/>
                </a:lnTo>
                <a:lnTo>
                  <a:pt x="2943" y="284"/>
                </a:lnTo>
                <a:lnTo>
                  <a:pt x="2944" y="294"/>
                </a:lnTo>
                <a:lnTo>
                  <a:pt x="2944" y="309"/>
                </a:lnTo>
                <a:lnTo>
                  <a:pt x="2944" y="282"/>
                </a:lnTo>
                <a:lnTo>
                  <a:pt x="2945" y="295"/>
                </a:lnTo>
                <a:lnTo>
                  <a:pt x="2945" y="279"/>
                </a:lnTo>
                <a:lnTo>
                  <a:pt x="2945" y="279"/>
                </a:lnTo>
                <a:lnTo>
                  <a:pt x="2945" y="284"/>
                </a:lnTo>
                <a:lnTo>
                  <a:pt x="2946" y="279"/>
                </a:lnTo>
                <a:lnTo>
                  <a:pt x="2946" y="279"/>
                </a:lnTo>
                <a:lnTo>
                  <a:pt x="2947" y="244"/>
                </a:lnTo>
                <a:lnTo>
                  <a:pt x="2947" y="224"/>
                </a:lnTo>
                <a:lnTo>
                  <a:pt x="2947" y="221"/>
                </a:lnTo>
                <a:lnTo>
                  <a:pt x="2947" y="216"/>
                </a:lnTo>
                <a:lnTo>
                  <a:pt x="2948" y="197"/>
                </a:lnTo>
                <a:lnTo>
                  <a:pt x="2948" y="190"/>
                </a:lnTo>
                <a:lnTo>
                  <a:pt x="2948" y="184"/>
                </a:lnTo>
                <a:lnTo>
                  <a:pt x="2949" y="233"/>
                </a:lnTo>
                <a:lnTo>
                  <a:pt x="2949" y="232"/>
                </a:lnTo>
                <a:lnTo>
                  <a:pt x="2949" y="243"/>
                </a:lnTo>
                <a:lnTo>
                  <a:pt x="2949" y="230"/>
                </a:lnTo>
                <a:lnTo>
                  <a:pt x="2950" y="212"/>
                </a:lnTo>
                <a:lnTo>
                  <a:pt x="2950" y="195"/>
                </a:lnTo>
                <a:lnTo>
                  <a:pt x="2951" y="231"/>
                </a:lnTo>
                <a:lnTo>
                  <a:pt x="2951" y="219"/>
                </a:lnTo>
                <a:lnTo>
                  <a:pt x="2951" y="200"/>
                </a:lnTo>
                <a:lnTo>
                  <a:pt x="2951" y="174"/>
                </a:lnTo>
                <a:lnTo>
                  <a:pt x="2952" y="194"/>
                </a:lnTo>
                <a:lnTo>
                  <a:pt x="2952" y="218"/>
                </a:lnTo>
                <a:lnTo>
                  <a:pt x="2952" y="220"/>
                </a:lnTo>
                <a:lnTo>
                  <a:pt x="2952" y="218"/>
                </a:lnTo>
                <a:lnTo>
                  <a:pt x="2953" y="178"/>
                </a:lnTo>
                <a:lnTo>
                  <a:pt x="2953" y="162"/>
                </a:lnTo>
                <a:lnTo>
                  <a:pt x="2954" y="160"/>
                </a:lnTo>
                <a:lnTo>
                  <a:pt x="2954" y="141"/>
                </a:lnTo>
                <a:lnTo>
                  <a:pt x="2954" y="153"/>
                </a:lnTo>
                <a:lnTo>
                  <a:pt x="2954" y="151"/>
                </a:lnTo>
                <a:lnTo>
                  <a:pt x="2955" y="137"/>
                </a:lnTo>
                <a:lnTo>
                  <a:pt x="2955" y="143"/>
                </a:lnTo>
                <a:lnTo>
                  <a:pt x="2955" y="147"/>
                </a:lnTo>
                <a:lnTo>
                  <a:pt x="2956" y="159"/>
                </a:lnTo>
                <a:lnTo>
                  <a:pt x="2956" y="153"/>
                </a:lnTo>
                <a:lnTo>
                  <a:pt x="2956" y="138"/>
                </a:lnTo>
                <a:lnTo>
                  <a:pt x="2956" y="158"/>
                </a:lnTo>
                <a:lnTo>
                  <a:pt x="2957" y="216"/>
                </a:lnTo>
                <a:lnTo>
                  <a:pt x="2957" y="225"/>
                </a:lnTo>
                <a:lnTo>
                  <a:pt x="2958" y="199"/>
                </a:lnTo>
                <a:lnTo>
                  <a:pt x="2958" y="219"/>
                </a:lnTo>
                <a:lnTo>
                  <a:pt x="2958" y="244"/>
                </a:lnTo>
                <a:lnTo>
                  <a:pt x="2958" y="255"/>
                </a:lnTo>
                <a:lnTo>
                  <a:pt x="2959" y="257"/>
                </a:lnTo>
                <a:lnTo>
                  <a:pt x="2959" y="244"/>
                </a:lnTo>
                <a:lnTo>
                  <a:pt x="2959" y="240"/>
                </a:lnTo>
                <a:lnTo>
                  <a:pt x="2960" y="214"/>
                </a:lnTo>
                <a:lnTo>
                  <a:pt x="2960" y="183"/>
                </a:lnTo>
                <a:lnTo>
                  <a:pt x="2960" y="172"/>
                </a:lnTo>
                <a:lnTo>
                  <a:pt x="2961" y="168"/>
                </a:lnTo>
                <a:lnTo>
                  <a:pt x="2961" y="142"/>
                </a:lnTo>
                <a:lnTo>
                  <a:pt x="2961" y="154"/>
                </a:lnTo>
                <a:lnTo>
                  <a:pt x="2962" y="181"/>
                </a:lnTo>
                <a:lnTo>
                  <a:pt x="2962" y="192"/>
                </a:lnTo>
                <a:lnTo>
                  <a:pt x="2962" y="208"/>
                </a:lnTo>
                <a:lnTo>
                  <a:pt x="2962" y="210"/>
                </a:lnTo>
                <a:lnTo>
                  <a:pt x="2963" y="171"/>
                </a:lnTo>
                <a:lnTo>
                  <a:pt x="2963" y="153"/>
                </a:lnTo>
                <a:lnTo>
                  <a:pt x="2963" y="141"/>
                </a:lnTo>
                <a:lnTo>
                  <a:pt x="2964" y="137"/>
                </a:lnTo>
                <a:lnTo>
                  <a:pt x="2964" y="121"/>
                </a:lnTo>
                <a:lnTo>
                  <a:pt x="2964" y="165"/>
                </a:lnTo>
                <a:lnTo>
                  <a:pt x="2965" y="167"/>
                </a:lnTo>
                <a:lnTo>
                  <a:pt x="2965" y="213"/>
                </a:lnTo>
                <a:lnTo>
                  <a:pt x="2965" y="229"/>
                </a:lnTo>
                <a:lnTo>
                  <a:pt x="2966" y="177"/>
                </a:lnTo>
                <a:lnTo>
                  <a:pt x="2966" y="194"/>
                </a:lnTo>
                <a:lnTo>
                  <a:pt x="2966" y="228"/>
                </a:lnTo>
                <a:lnTo>
                  <a:pt x="2966" y="224"/>
                </a:lnTo>
                <a:lnTo>
                  <a:pt x="2967" y="217"/>
                </a:lnTo>
                <a:lnTo>
                  <a:pt x="2967" y="198"/>
                </a:lnTo>
                <a:lnTo>
                  <a:pt x="2967" y="205"/>
                </a:lnTo>
                <a:lnTo>
                  <a:pt x="2967" y="220"/>
                </a:lnTo>
                <a:lnTo>
                  <a:pt x="2968" y="224"/>
                </a:lnTo>
                <a:lnTo>
                  <a:pt x="2968" y="229"/>
                </a:lnTo>
                <a:lnTo>
                  <a:pt x="2969" y="229"/>
                </a:lnTo>
                <a:lnTo>
                  <a:pt x="2969" y="220"/>
                </a:lnTo>
                <a:lnTo>
                  <a:pt x="2969" y="212"/>
                </a:lnTo>
                <a:lnTo>
                  <a:pt x="2969" y="236"/>
                </a:lnTo>
                <a:lnTo>
                  <a:pt x="2970" y="212"/>
                </a:lnTo>
                <a:lnTo>
                  <a:pt x="2970" y="164"/>
                </a:lnTo>
                <a:lnTo>
                  <a:pt x="2970" y="158"/>
                </a:lnTo>
                <a:lnTo>
                  <a:pt x="2971" y="165"/>
                </a:lnTo>
                <a:lnTo>
                  <a:pt x="2971" y="153"/>
                </a:lnTo>
                <a:lnTo>
                  <a:pt x="2971" y="136"/>
                </a:lnTo>
                <a:lnTo>
                  <a:pt x="2972" y="150"/>
                </a:lnTo>
                <a:lnTo>
                  <a:pt x="2972" y="136"/>
                </a:lnTo>
                <a:lnTo>
                  <a:pt x="2972" y="156"/>
                </a:lnTo>
                <a:lnTo>
                  <a:pt x="2973" y="187"/>
                </a:lnTo>
                <a:lnTo>
                  <a:pt x="2973" y="211"/>
                </a:lnTo>
                <a:lnTo>
                  <a:pt x="2973" y="241"/>
                </a:lnTo>
                <a:lnTo>
                  <a:pt x="2973" y="236"/>
                </a:lnTo>
                <a:lnTo>
                  <a:pt x="2974" y="254"/>
                </a:lnTo>
                <a:lnTo>
                  <a:pt x="2974" y="251"/>
                </a:lnTo>
                <a:lnTo>
                  <a:pt x="2974" y="254"/>
                </a:lnTo>
                <a:lnTo>
                  <a:pt x="2975" y="267"/>
                </a:lnTo>
                <a:lnTo>
                  <a:pt x="2975" y="269"/>
                </a:lnTo>
                <a:lnTo>
                  <a:pt x="2975" y="256"/>
                </a:lnTo>
                <a:lnTo>
                  <a:pt x="2976" y="271"/>
                </a:lnTo>
                <a:lnTo>
                  <a:pt x="2976" y="286"/>
                </a:lnTo>
                <a:lnTo>
                  <a:pt x="2976" y="266"/>
                </a:lnTo>
                <a:lnTo>
                  <a:pt x="2977" y="260"/>
                </a:lnTo>
                <a:lnTo>
                  <a:pt x="2977" y="265"/>
                </a:lnTo>
                <a:lnTo>
                  <a:pt x="2977" y="271"/>
                </a:lnTo>
                <a:lnTo>
                  <a:pt x="2977" y="278"/>
                </a:lnTo>
                <a:lnTo>
                  <a:pt x="2978" y="260"/>
                </a:lnTo>
                <a:lnTo>
                  <a:pt x="2978" y="239"/>
                </a:lnTo>
                <a:lnTo>
                  <a:pt x="2978" y="240"/>
                </a:lnTo>
                <a:lnTo>
                  <a:pt x="2978" y="235"/>
                </a:lnTo>
                <a:lnTo>
                  <a:pt x="2979" y="222"/>
                </a:lnTo>
                <a:lnTo>
                  <a:pt x="2979" y="230"/>
                </a:lnTo>
                <a:lnTo>
                  <a:pt x="2980" y="213"/>
                </a:lnTo>
                <a:lnTo>
                  <a:pt x="2980" y="213"/>
                </a:lnTo>
                <a:lnTo>
                  <a:pt x="2980" y="199"/>
                </a:lnTo>
                <a:lnTo>
                  <a:pt x="2981" y="167"/>
                </a:lnTo>
                <a:lnTo>
                  <a:pt x="2981" y="196"/>
                </a:lnTo>
                <a:lnTo>
                  <a:pt x="2981" y="217"/>
                </a:lnTo>
                <a:lnTo>
                  <a:pt x="2981" y="227"/>
                </a:lnTo>
                <a:lnTo>
                  <a:pt x="2982" y="247"/>
                </a:lnTo>
                <a:lnTo>
                  <a:pt x="2982" y="261"/>
                </a:lnTo>
                <a:lnTo>
                  <a:pt x="2983" y="271"/>
                </a:lnTo>
                <a:lnTo>
                  <a:pt x="2983" y="237"/>
                </a:lnTo>
                <a:lnTo>
                  <a:pt x="2983" y="208"/>
                </a:lnTo>
                <a:lnTo>
                  <a:pt x="2983" y="192"/>
                </a:lnTo>
                <a:lnTo>
                  <a:pt x="2984" y="199"/>
                </a:lnTo>
                <a:lnTo>
                  <a:pt x="2984" y="213"/>
                </a:lnTo>
                <a:lnTo>
                  <a:pt x="2984" y="228"/>
                </a:lnTo>
                <a:lnTo>
                  <a:pt x="2984" y="202"/>
                </a:lnTo>
                <a:lnTo>
                  <a:pt x="2985" y="201"/>
                </a:lnTo>
                <a:lnTo>
                  <a:pt x="2985" y="187"/>
                </a:lnTo>
                <a:lnTo>
                  <a:pt x="2985" y="193"/>
                </a:lnTo>
                <a:lnTo>
                  <a:pt x="2986" y="194"/>
                </a:lnTo>
                <a:lnTo>
                  <a:pt x="2986" y="195"/>
                </a:lnTo>
                <a:lnTo>
                  <a:pt x="2986" y="216"/>
                </a:lnTo>
                <a:lnTo>
                  <a:pt x="2987" y="251"/>
                </a:lnTo>
                <a:lnTo>
                  <a:pt x="2987" y="265"/>
                </a:lnTo>
                <a:lnTo>
                  <a:pt x="2987" y="305"/>
                </a:lnTo>
                <a:lnTo>
                  <a:pt x="2988" y="252"/>
                </a:lnTo>
                <a:lnTo>
                  <a:pt x="2988" y="265"/>
                </a:lnTo>
                <a:lnTo>
                  <a:pt x="2988" y="260"/>
                </a:lnTo>
                <a:lnTo>
                  <a:pt x="2988" y="244"/>
                </a:lnTo>
                <a:lnTo>
                  <a:pt x="2989" y="274"/>
                </a:lnTo>
                <a:lnTo>
                  <a:pt x="2989" y="279"/>
                </a:lnTo>
                <a:lnTo>
                  <a:pt x="2989" y="279"/>
                </a:lnTo>
                <a:lnTo>
                  <a:pt x="2990" y="277"/>
                </a:lnTo>
                <a:lnTo>
                  <a:pt x="2990" y="273"/>
                </a:lnTo>
                <a:lnTo>
                  <a:pt x="2990" y="268"/>
                </a:lnTo>
                <a:lnTo>
                  <a:pt x="2991" y="253"/>
                </a:lnTo>
                <a:lnTo>
                  <a:pt x="2991" y="226"/>
                </a:lnTo>
                <a:lnTo>
                  <a:pt x="2991" y="200"/>
                </a:lnTo>
                <a:lnTo>
                  <a:pt x="2992" y="180"/>
                </a:lnTo>
                <a:lnTo>
                  <a:pt x="2992" y="178"/>
                </a:lnTo>
                <a:lnTo>
                  <a:pt x="2992" y="191"/>
                </a:lnTo>
                <a:lnTo>
                  <a:pt x="2992" y="160"/>
                </a:lnTo>
                <a:lnTo>
                  <a:pt x="2993" y="173"/>
                </a:lnTo>
                <a:lnTo>
                  <a:pt x="2993" y="183"/>
                </a:lnTo>
                <a:lnTo>
                  <a:pt x="2994" y="168"/>
                </a:lnTo>
                <a:lnTo>
                  <a:pt x="2994" y="147"/>
                </a:lnTo>
                <a:lnTo>
                  <a:pt x="2994" y="156"/>
                </a:lnTo>
                <a:lnTo>
                  <a:pt x="2994" y="146"/>
                </a:lnTo>
                <a:lnTo>
                  <a:pt x="2995" y="131"/>
                </a:lnTo>
                <a:lnTo>
                  <a:pt x="2995" y="149"/>
                </a:lnTo>
                <a:lnTo>
                  <a:pt x="2995" y="194"/>
                </a:lnTo>
                <a:lnTo>
                  <a:pt x="2995" y="205"/>
                </a:lnTo>
                <a:lnTo>
                  <a:pt x="2996" y="199"/>
                </a:lnTo>
                <a:lnTo>
                  <a:pt x="2996" y="174"/>
                </a:lnTo>
                <a:lnTo>
                  <a:pt x="2996" y="161"/>
                </a:lnTo>
                <a:lnTo>
                  <a:pt x="2997" y="156"/>
                </a:lnTo>
                <a:lnTo>
                  <a:pt x="2997" y="146"/>
                </a:lnTo>
                <a:lnTo>
                  <a:pt x="2997" y="190"/>
                </a:lnTo>
                <a:lnTo>
                  <a:pt x="2998" y="200"/>
                </a:lnTo>
                <a:lnTo>
                  <a:pt x="2998" y="178"/>
                </a:lnTo>
                <a:lnTo>
                  <a:pt x="2998" y="150"/>
                </a:lnTo>
                <a:lnTo>
                  <a:pt x="2999" y="150"/>
                </a:lnTo>
                <a:lnTo>
                  <a:pt x="2999" y="151"/>
                </a:lnTo>
                <a:lnTo>
                  <a:pt x="2999" y="182"/>
                </a:lnTo>
                <a:lnTo>
                  <a:pt x="2999" y="184"/>
                </a:lnTo>
                <a:lnTo>
                  <a:pt x="3000" y="176"/>
                </a:lnTo>
                <a:lnTo>
                  <a:pt x="3000" y="173"/>
                </a:lnTo>
                <a:lnTo>
                  <a:pt x="3000" y="212"/>
                </a:lnTo>
                <a:lnTo>
                  <a:pt x="3001" y="220"/>
                </a:lnTo>
                <a:lnTo>
                  <a:pt x="3001" y="211"/>
                </a:lnTo>
                <a:lnTo>
                  <a:pt x="3001" y="197"/>
                </a:lnTo>
                <a:lnTo>
                  <a:pt x="3002" y="150"/>
                </a:lnTo>
                <a:lnTo>
                  <a:pt x="3002" y="146"/>
                </a:lnTo>
                <a:lnTo>
                  <a:pt x="3002" y="148"/>
                </a:lnTo>
                <a:lnTo>
                  <a:pt x="3003" y="148"/>
                </a:lnTo>
                <a:lnTo>
                  <a:pt x="3003" y="135"/>
                </a:lnTo>
                <a:lnTo>
                  <a:pt x="3003" y="145"/>
                </a:lnTo>
                <a:lnTo>
                  <a:pt x="3003" y="176"/>
                </a:lnTo>
                <a:lnTo>
                  <a:pt x="3004" y="185"/>
                </a:lnTo>
                <a:lnTo>
                  <a:pt x="3004" y="210"/>
                </a:lnTo>
                <a:lnTo>
                  <a:pt x="3005" y="235"/>
                </a:lnTo>
                <a:lnTo>
                  <a:pt x="3005" y="245"/>
                </a:lnTo>
                <a:lnTo>
                  <a:pt x="3005" y="227"/>
                </a:lnTo>
                <a:lnTo>
                  <a:pt x="3005" y="226"/>
                </a:lnTo>
                <a:lnTo>
                  <a:pt x="3006" y="262"/>
                </a:lnTo>
                <a:lnTo>
                  <a:pt x="3006" y="241"/>
                </a:lnTo>
                <a:lnTo>
                  <a:pt x="3006" y="260"/>
                </a:lnTo>
                <a:lnTo>
                  <a:pt x="3007" y="247"/>
                </a:lnTo>
                <a:lnTo>
                  <a:pt x="3007" y="248"/>
                </a:lnTo>
                <a:lnTo>
                  <a:pt x="3007" y="267"/>
                </a:lnTo>
                <a:lnTo>
                  <a:pt x="3007" y="241"/>
                </a:lnTo>
                <a:lnTo>
                  <a:pt x="3008" y="241"/>
                </a:lnTo>
                <a:lnTo>
                  <a:pt x="3008" y="254"/>
                </a:lnTo>
                <a:lnTo>
                  <a:pt x="3009" y="268"/>
                </a:lnTo>
                <a:lnTo>
                  <a:pt x="3009" y="259"/>
                </a:lnTo>
                <a:lnTo>
                  <a:pt x="3009" y="262"/>
                </a:lnTo>
                <a:lnTo>
                  <a:pt x="3009" y="283"/>
                </a:lnTo>
                <a:lnTo>
                  <a:pt x="3010" y="264"/>
                </a:lnTo>
                <a:lnTo>
                  <a:pt x="3010" y="256"/>
                </a:lnTo>
                <a:lnTo>
                  <a:pt x="3010" y="259"/>
                </a:lnTo>
                <a:lnTo>
                  <a:pt x="3010" y="225"/>
                </a:lnTo>
                <a:lnTo>
                  <a:pt x="3011" y="212"/>
                </a:lnTo>
                <a:lnTo>
                  <a:pt x="3011" y="194"/>
                </a:lnTo>
                <a:lnTo>
                  <a:pt x="3011" y="173"/>
                </a:lnTo>
                <a:lnTo>
                  <a:pt x="3012" y="173"/>
                </a:lnTo>
                <a:lnTo>
                  <a:pt x="3012" y="205"/>
                </a:lnTo>
                <a:lnTo>
                  <a:pt x="3012" y="197"/>
                </a:lnTo>
                <a:lnTo>
                  <a:pt x="3013" y="197"/>
                </a:lnTo>
                <a:lnTo>
                  <a:pt x="3013" y="190"/>
                </a:lnTo>
                <a:lnTo>
                  <a:pt x="3013" y="179"/>
                </a:lnTo>
                <a:lnTo>
                  <a:pt x="3014" y="185"/>
                </a:lnTo>
                <a:lnTo>
                  <a:pt x="3014" y="159"/>
                </a:lnTo>
                <a:lnTo>
                  <a:pt x="3014" y="175"/>
                </a:lnTo>
                <a:lnTo>
                  <a:pt x="3014" y="158"/>
                </a:lnTo>
                <a:lnTo>
                  <a:pt x="3015" y="148"/>
                </a:lnTo>
                <a:lnTo>
                  <a:pt x="3015" y="167"/>
                </a:lnTo>
                <a:lnTo>
                  <a:pt x="3016" y="153"/>
                </a:lnTo>
                <a:lnTo>
                  <a:pt x="3016" y="175"/>
                </a:lnTo>
                <a:lnTo>
                  <a:pt x="3016" y="190"/>
                </a:lnTo>
                <a:lnTo>
                  <a:pt x="3016" y="198"/>
                </a:lnTo>
                <a:lnTo>
                  <a:pt x="3017" y="175"/>
                </a:lnTo>
                <a:lnTo>
                  <a:pt x="3017" y="183"/>
                </a:lnTo>
                <a:lnTo>
                  <a:pt x="3017" y="190"/>
                </a:lnTo>
                <a:lnTo>
                  <a:pt x="3018" y="184"/>
                </a:lnTo>
                <a:lnTo>
                  <a:pt x="3018" y="143"/>
                </a:lnTo>
                <a:lnTo>
                  <a:pt x="3018" y="123"/>
                </a:lnTo>
                <a:lnTo>
                  <a:pt x="3018" y="121"/>
                </a:lnTo>
                <a:lnTo>
                  <a:pt x="3019" y="128"/>
                </a:lnTo>
                <a:lnTo>
                  <a:pt x="3019" y="118"/>
                </a:lnTo>
                <a:lnTo>
                  <a:pt x="3020" y="139"/>
                </a:lnTo>
                <a:lnTo>
                  <a:pt x="3020" y="115"/>
                </a:lnTo>
                <a:lnTo>
                  <a:pt x="3020" y="121"/>
                </a:lnTo>
                <a:lnTo>
                  <a:pt x="3020" y="154"/>
                </a:lnTo>
                <a:lnTo>
                  <a:pt x="3021" y="133"/>
                </a:lnTo>
                <a:lnTo>
                  <a:pt x="3021" y="177"/>
                </a:lnTo>
                <a:lnTo>
                  <a:pt x="3021" y="239"/>
                </a:lnTo>
                <a:lnTo>
                  <a:pt x="3022" y="215"/>
                </a:lnTo>
                <a:lnTo>
                  <a:pt x="3022" y="219"/>
                </a:lnTo>
                <a:lnTo>
                  <a:pt x="3022" y="213"/>
                </a:lnTo>
                <a:lnTo>
                  <a:pt x="3023" y="168"/>
                </a:lnTo>
                <a:lnTo>
                  <a:pt x="3023" y="155"/>
                </a:lnTo>
                <a:lnTo>
                  <a:pt x="3023" y="146"/>
                </a:lnTo>
                <a:lnTo>
                  <a:pt x="3024" y="150"/>
                </a:lnTo>
                <a:lnTo>
                  <a:pt x="3024" y="124"/>
                </a:lnTo>
                <a:lnTo>
                  <a:pt x="3024" y="110"/>
                </a:lnTo>
                <a:lnTo>
                  <a:pt x="3024" y="131"/>
                </a:lnTo>
                <a:lnTo>
                  <a:pt x="3025" y="142"/>
                </a:lnTo>
                <a:lnTo>
                  <a:pt x="3025" y="160"/>
                </a:lnTo>
                <a:lnTo>
                  <a:pt x="3025" y="193"/>
                </a:lnTo>
                <a:lnTo>
                  <a:pt x="3025" y="231"/>
                </a:lnTo>
                <a:lnTo>
                  <a:pt x="3026" y="246"/>
                </a:lnTo>
                <a:lnTo>
                  <a:pt x="3026" y="196"/>
                </a:lnTo>
                <a:lnTo>
                  <a:pt x="3027" y="113"/>
                </a:lnTo>
                <a:lnTo>
                  <a:pt x="3027" y="123"/>
                </a:lnTo>
                <a:lnTo>
                  <a:pt x="3027" y="144"/>
                </a:lnTo>
                <a:lnTo>
                  <a:pt x="3027" y="120"/>
                </a:lnTo>
                <a:lnTo>
                  <a:pt x="3028" y="124"/>
                </a:lnTo>
                <a:lnTo>
                  <a:pt x="3028" y="152"/>
                </a:lnTo>
                <a:lnTo>
                  <a:pt x="3028" y="174"/>
                </a:lnTo>
                <a:lnTo>
                  <a:pt x="3029" y="192"/>
                </a:lnTo>
                <a:lnTo>
                  <a:pt x="3029" y="170"/>
                </a:lnTo>
                <a:lnTo>
                  <a:pt x="3029" y="169"/>
                </a:lnTo>
                <a:lnTo>
                  <a:pt x="3029" y="202"/>
                </a:lnTo>
                <a:lnTo>
                  <a:pt x="3030" y="249"/>
                </a:lnTo>
                <a:lnTo>
                  <a:pt x="3030" y="229"/>
                </a:lnTo>
                <a:lnTo>
                  <a:pt x="3031" y="181"/>
                </a:lnTo>
                <a:lnTo>
                  <a:pt x="3031" y="182"/>
                </a:lnTo>
                <a:lnTo>
                  <a:pt x="3031" y="157"/>
                </a:lnTo>
                <a:lnTo>
                  <a:pt x="3031" y="139"/>
                </a:lnTo>
                <a:lnTo>
                  <a:pt x="3032" y="133"/>
                </a:lnTo>
                <a:lnTo>
                  <a:pt x="3032" y="131"/>
                </a:lnTo>
                <a:lnTo>
                  <a:pt x="3032" y="139"/>
                </a:lnTo>
                <a:lnTo>
                  <a:pt x="3033" y="111"/>
                </a:lnTo>
                <a:lnTo>
                  <a:pt x="3033" y="107"/>
                </a:lnTo>
                <a:lnTo>
                  <a:pt x="3033" y="123"/>
                </a:lnTo>
                <a:lnTo>
                  <a:pt x="3034" y="164"/>
                </a:lnTo>
                <a:lnTo>
                  <a:pt x="3034" y="155"/>
                </a:lnTo>
                <a:lnTo>
                  <a:pt x="3034" y="184"/>
                </a:lnTo>
                <a:lnTo>
                  <a:pt x="3035" y="180"/>
                </a:lnTo>
                <a:lnTo>
                  <a:pt x="3035" y="136"/>
                </a:lnTo>
                <a:lnTo>
                  <a:pt x="3035" y="142"/>
                </a:lnTo>
                <a:lnTo>
                  <a:pt x="3035" y="136"/>
                </a:lnTo>
                <a:lnTo>
                  <a:pt x="3036" y="127"/>
                </a:lnTo>
                <a:lnTo>
                  <a:pt x="3036" y="126"/>
                </a:lnTo>
                <a:lnTo>
                  <a:pt x="3036" y="116"/>
                </a:lnTo>
                <a:lnTo>
                  <a:pt x="3036" y="129"/>
                </a:lnTo>
                <a:lnTo>
                  <a:pt x="3037" y="109"/>
                </a:lnTo>
                <a:lnTo>
                  <a:pt x="3037" y="127"/>
                </a:lnTo>
                <a:lnTo>
                  <a:pt x="3038" y="170"/>
                </a:lnTo>
                <a:lnTo>
                  <a:pt x="3038" y="182"/>
                </a:lnTo>
                <a:lnTo>
                  <a:pt x="3038" y="214"/>
                </a:lnTo>
                <a:lnTo>
                  <a:pt x="3038" y="224"/>
                </a:lnTo>
                <a:lnTo>
                  <a:pt x="3039" y="221"/>
                </a:lnTo>
                <a:lnTo>
                  <a:pt x="3039" y="235"/>
                </a:lnTo>
                <a:lnTo>
                  <a:pt x="3039" y="215"/>
                </a:lnTo>
                <a:lnTo>
                  <a:pt x="3040" y="215"/>
                </a:lnTo>
                <a:lnTo>
                  <a:pt x="3040" y="239"/>
                </a:lnTo>
                <a:lnTo>
                  <a:pt x="3040" y="239"/>
                </a:lnTo>
                <a:lnTo>
                  <a:pt x="3040" y="245"/>
                </a:lnTo>
                <a:lnTo>
                  <a:pt x="3041" y="273"/>
                </a:lnTo>
                <a:lnTo>
                  <a:pt x="3041" y="259"/>
                </a:lnTo>
                <a:lnTo>
                  <a:pt x="3042" y="254"/>
                </a:lnTo>
                <a:lnTo>
                  <a:pt x="3042" y="243"/>
                </a:lnTo>
                <a:lnTo>
                  <a:pt x="3042" y="256"/>
                </a:lnTo>
                <a:lnTo>
                  <a:pt x="3042" y="254"/>
                </a:lnTo>
                <a:lnTo>
                  <a:pt x="3043" y="237"/>
                </a:lnTo>
                <a:lnTo>
                  <a:pt x="3043" y="228"/>
                </a:lnTo>
                <a:lnTo>
                  <a:pt x="3043" y="192"/>
                </a:lnTo>
                <a:lnTo>
                  <a:pt x="3044" y="141"/>
                </a:lnTo>
                <a:lnTo>
                  <a:pt x="3044" y="149"/>
                </a:lnTo>
                <a:lnTo>
                  <a:pt x="3044" y="144"/>
                </a:lnTo>
                <a:lnTo>
                  <a:pt x="3045" y="164"/>
                </a:lnTo>
                <a:lnTo>
                  <a:pt x="3045" y="150"/>
                </a:lnTo>
                <a:lnTo>
                  <a:pt x="3045" y="147"/>
                </a:lnTo>
                <a:lnTo>
                  <a:pt x="3046" y="153"/>
                </a:lnTo>
                <a:lnTo>
                  <a:pt x="3046" y="188"/>
                </a:lnTo>
                <a:lnTo>
                  <a:pt x="3046" y="193"/>
                </a:lnTo>
                <a:lnTo>
                  <a:pt x="3046" y="188"/>
                </a:lnTo>
                <a:lnTo>
                  <a:pt x="3047" y="238"/>
                </a:lnTo>
                <a:lnTo>
                  <a:pt x="3047" y="256"/>
                </a:lnTo>
                <a:lnTo>
                  <a:pt x="3047" y="283"/>
                </a:lnTo>
                <a:lnTo>
                  <a:pt x="3048" y="280"/>
                </a:lnTo>
                <a:lnTo>
                  <a:pt x="3048" y="268"/>
                </a:lnTo>
                <a:lnTo>
                  <a:pt x="3048" y="227"/>
                </a:lnTo>
                <a:lnTo>
                  <a:pt x="3049" y="255"/>
                </a:lnTo>
                <a:lnTo>
                  <a:pt x="3049" y="251"/>
                </a:lnTo>
                <a:lnTo>
                  <a:pt x="3049" y="233"/>
                </a:lnTo>
                <a:lnTo>
                  <a:pt x="3050" y="218"/>
                </a:lnTo>
                <a:lnTo>
                  <a:pt x="3050" y="209"/>
                </a:lnTo>
                <a:lnTo>
                  <a:pt x="3050" y="186"/>
                </a:lnTo>
                <a:lnTo>
                  <a:pt x="3050" y="184"/>
                </a:lnTo>
                <a:lnTo>
                  <a:pt x="3051" y="172"/>
                </a:lnTo>
                <a:lnTo>
                  <a:pt x="3051" y="154"/>
                </a:lnTo>
                <a:lnTo>
                  <a:pt x="3051" y="136"/>
                </a:lnTo>
                <a:lnTo>
                  <a:pt x="3051" y="131"/>
                </a:lnTo>
                <a:lnTo>
                  <a:pt x="3052" y="127"/>
                </a:lnTo>
                <a:lnTo>
                  <a:pt x="3052" y="116"/>
                </a:lnTo>
                <a:lnTo>
                  <a:pt x="3053" y="131"/>
                </a:lnTo>
                <a:lnTo>
                  <a:pt x="3053" y="123"/>
                </a:lnTo>
                <a:lnTo>
                  <a:pt x="3053" y="121"/>
                </a:lnTo>
                <a:lnTo>
                  <a:pt x="3053" y="151"/>
                </a:lnTo>
                <a:lnTo>
                  <a:pt x="3054" y="141"/>
                </a:lnTo>
                <a:lnTo>
                  <a:pt x="3054" y="142"/>
                </a:lnTo>
                <a:lnTo>
                  <a:pt x="3054" y="144"/>
                </a:lnTo>
                <a:lnTo>
                  <a:pt x="3055" y="162"/>
                </a:lnTo>
                <a:lnTo>
                  <a:pt x="3055" y="172"/>
                </a:lnTo>
                <a:lnTo>
                  <a:pt x="3055" y="167"/>
                </a:lnTo>
                <a:lnTo>
                  <a:pt x="3056" y="168"/>
                </a:lnTo>
                <a:lnTo>
                  <a:pt x="3056" y="181"/>
                </a:lnTo>
                <a:lnTo>
                  <a:pt x="3056" y="178"/>
                </a:lnTo>
                <a:lnTo>
                  <a:pt x="3057" y="178"/>
                </a:lnTo>
                <a:lnTo>
                  <a:pt x="3057" y="166"/>
                </a:lnTo>
                <a:lnTo>
                  <a:pt x="3057" y="134"/>
                </a:lnTo>
                <a:lnTo>
                  <a:pt x="3057" y="101"/>
                </a:lnTo>
                <a:lnTo>
                  <a:pt x="3058" y="120"/>
                </a:lnTo>
                <a:lnTo>
                  <a:pt x="3058" y="132"/>
                </a:lnTo>
                <a:lnTo>
                  <a:pt x="3058" y="170"/>
                </a:lnTo>
                <a:lnTo>
                  <a:pt x="3059" y="156"/>
                </a:lnTo>
                <a:lnTo>
                  <a:pt x="3059" y="183"/>
                </a:lnTo>
                <a:lnTo>
                  <a:pt x="3059" y="182"/>
                </a:lnTo>
                <a:lnTo>
                  <a:pt x="3060" y="202"/>
                </a:lnTo>
                <a:lnTo>
                  <a:pt x="3060" y="212"/>
                </a:lnTo>
                <a:lnTo>
                  <a:pt x="3060" y="212"/>
                </a:lnTo>
                <a:lnTo>
                  <a:pt x="3061" y="204"/>
                </a:lnTo>
                <a:lnTo>
                  <a:pt x="3061" y="156"/>
                </a:lnTo>
                <a:lnTo>
                  <a:pt x="3061" y="170"/>
                </a:lnTo>
                <a:lnTo>
                  <a:pt x="3061" y="174"/>
                </a:lnTo>
                <a:lnTo>
                  <a:pt x="3062" y="139"/>
                </a:lnTo>
                <a:lnTo>
                  <a:pt x="3062" y="168"/>
                </a:lnTo>
                <a:lnTo>
                  <a:pt x="3062" y="151"/>
                </a:lnTo>
                <a:lnTo>
                  <a:pt x="3063" y="190"/>
                </a:lnTo>
                <a:lnTo>
                  <a:pt x="3063" y="251"/>
                </a:lnTo>
                <a:lnTo>
                  <a:pt x="3063" y="298"/>
                </a:lnTo>
                <a:lnTo>
                  <a:pt x="3064" y="287"/>
                </a:lnTo>
                <a:lnTo>
                  <a:pt x="3064" y="274"/>
                </a:lnTo>
                <a:lnTo>
                  <a:pt x="3064" y="228"/>
                </a:lnTo>
                <a:lnTo>
                  <a:pt x="3065" y="193"/>
                </a:lnTo>
                <a:lnTo>
                  <a:pt x="3065" y="172"/>
                </a:lnTo>
                <a:lnTo>
                  <a:pt x="3065" y="149"/>
                </a:lnTo>
                <a:lnTo>
                  <a:pt x="3065" y="160"/>
                </a:lnTo>
                <a:lnTo>
                  <a:pt x="3066" y="140"/>
                </a:lnTo>
                <a:lnTo>
                  <a:pt x="3066" y="229"/>
                </a:lnTo>
                <a:lnTo>
                  <a:pt x="3067" y="261"/>
                </a:lnTo>
                <a:lnTo>
                  <a:pt x="3067" y="257"/>
                </a:lnTo>
                <a:lnTo>
                  <a:pt x="3067" y="232"/>
                </a:lnTo>
                <a:lnTo>
                  <a:pt x="3067" y="211"/>
                </a:lnTo>
                <a:lnTo>
                  <a:pt x="3068" y="161"/>
                </a:lnTo>
                <a:lnTo>
                  <a:pt x="3068" y="147"/>
                </a:lnTo>
                <a:lnTo>
                  <a:pt x="3068" y="141"/>
                </a:lnTo>
                <a:lnTo>
                  <a:pt x="3068" y="177"/>
                </a:lnTo>
                <a:lnTo>
                  <a:pt x="3069" y="141"/>
                </a:lnTo>
                <a:lnTo>
                  <a:pt x="3069" y="179"/>
                </a:lnTo>
                <a:lnTo>
                  <a:pt x="3069" y="190"/>
                </a:lnTo>
                <a:lnTo>
                  <a:pt x="3070" y="186"/>
                </a:lnTo>
                <a:lnTo>
                  <a:pt x="3070" y="191"/>
                </a:lnTo>
                <a:lnTo>
                  <a:pt x="3070" y="191"/>
                </a:lnTo>
                <a:lnTo>
                  <a:pt x="3071" y="196"/>
                </a:lnTo>
                <a:lnTo>
                  <a:pt x="3071" y="172"/>
                </a:lnTo>
                <a:lnTo>
                  <a:pt x="3071" y="190"/>
                </a:lnTo>
                <a:lnTo>
                  <a:pt x="3072" y="215"/>
                </a:lnTo>
                <a:lnTo>
                  <a:pt x="3072" y="235"/>
                </a:lnTo>
                <a:lnTo>
                  <a:pt x="3072" y="207"/>
                </a:lnTo>
                <a:lnTo>
                  <a:pt x="3072" y="199"/>
                </a:lnTo>
                <a:lnTo>
                  <a:pt x="3073" y="198"/>
                </a:lnTo>
                <a:lnTo>
                  <a:pt x="3073" y="173"/>
                </a:lnTo>
                <a:lnTo>
                  <a:pt x="3073" y="137"/>
                </a:lnTo>
                <a:lnTo>
                  <a:pt x="3074" y="122"/>
                </a:lnTo>
                <a:lnTo>
                  <a:pt x="3074" y="121"/>
                </a:lnTo>
                <a:lnTo>
                  <a:pt x="3074" y="159"/>
                </a:lnTo>
                <a:lnTo>
                  <a:pt x="3075" y="188"/>
                </a:lnTo>
                <a:lnTo>
                  <a:pt x="3075" y="202"/>
                </a:lnTo>
                <a:lnTo>
                  <a:pt x="3075" y="211"/>
                </a:lnTo>
                <a:lnTo>
                  <a:pt x="3076" y="210"/>
                </a:lnTo>
                <a:lnTo>
                  <a:pt x="3076" y="230"/>
                </a:lnTo>
                <a:lnTo>
                  <a:pt x="3076" y="162"/>
                </a:lnTo>
                <a:lnTo>
                  <a:pt x="3076" y="144"/>
                </a:lnTo>
                <a:lnTo>
                  <a:pt x="3077" y="144"/>
                </a:lnTo>
                <a:lnTo>
                  <a:pt x="3077" y="167"/>
                </a:lnTo>
                <a:lnTo>
                  <a:pt x="3078" y="217"/>
                </a:lnTo>
                <a:lnTo>
                  <a:pt x="3078" y="174"/>
                </a:lnTo>
                <a:lnTo>
                  <a:pt x="3078" y="187"/>
                </a:lnTo>
                <a:lnTo>
                  <a:pt x="3078" y="204"/>
                </a:lnTo>
                <a:lnTo>
                  <a:pt x="3079" y="211"/>
                </a:lnTo>
                <a:lnTo>
                  <a:pt x="3079" y="235"/>
                </a:lnTo>
                <a:lnTo>
                  <a:pt x="3079" y="203"/>
                </a:lnTo>
                <a:lnTo>
                  <a:pt x="3079" y="198"/>
                </a:lnTo>
                <a:lnTo>
                  <a:pt x="3080" y="182"/>
                </a:lnTo>
                <a:lnTo>
                  <a:pt x="3080" y="158"/>
                </a:lnTo>
                <a:lnTo>
                  <a:pt x="3080" y="158"/>
                </a:lnTo>
                <a:lnTo>
                  <a:pt x="3081" y="132"/>
                </a:lnTo>
                <a:lnTo>
                  <a:pt x="3081" y="135"/>
                </a:lnTo>
                <a:lnTo>
                  <a:pt x="3081" y="124"/>
                </a:lnTo>
                <a:lnTo>
                  <a:pt x="3082" y="112"/>
                </a:lnTo>
                <a:lnTo>
                  <a:pt x="3082" y="114"/>
                </a:lnTo>
                <a:lnTo>
                  <a:pt x="3082" y="103"/>
                </a:lnTo>
                <a:lnTo>
                  <a:pt x="3083" y="107"/>
                </a:lnTo>
                <a:lnTo>
                  <a:pt x="3083" y="95"/>
                </a:lnTo>
                <a:lnTo>
                  <a:pt x="3083" y="108"/>
                </a:lnTo>
                <a:lnTo>
                  <a:pt x="3083" y="109"/>
                </a:lnTo>
                <a:lnTo>
                  <a:pt x="3084" y="104"/>
                </a:lnTo>
                <a:lnTo>
                  <a:pt x="3084" y="119"/>
                </a:lnTo>
                <a:lnTo>
                  <a:pt x="3084" y="108"/>
                </a:lnTo>
                <a:lnTo>
                  <a:pt x="3085" y="94"/>
                </a:lnTo>
                <a:lnTo>
                  <a:pt x="3085" y="128"/>
                </a:lnTo>
                <a:lnTo>
                  <a:pt x="3085" y="219"/>
                </a:lnTo>
                <a:lnTo>
                  <a:pt x="3086" y="235"/>
                </a:lnTo>
                <a:lnTo>
                  <a:pt x="3086" y="244"/>
                </a:lnTo>
                <a:lnTo>
                  <a:pt x="3086" y="280"/>
                </a:lnTo>
                <a:lnTo>
                  <a:pt x="3087" y="295"/>
                </a:lnTo>
                <a:lnTo>
                  <a:pt x="3087" y="280"/>
                </a:lnTo>
                <a:lnTo>
                  <a:pt x="3087" y="238"/>
                </a:lnTo>
                <a:lnTo>
                  <a:pt x="3087" y="236"/>
                </a:lnTo>
                <a:lnTo>
                  <a:pt x="3088" y="252"/>
                </a:lnTo>
                <a:lnTo>
                  <a:pt x="3088" y="272"/>
                </a:lnTo>
                <a:lnTo>
                  <a:pt x="3089" y="281"/>
                </a:lnTo>
                <a:lnTo>
                  <a:pt x="3089" y="265"/>
                </a:lnTo>
                <a:lnTo>
                  <a:pt x="3089" y="257"/>
                </a:lnTo>
                <a:lnTo>
                  <a:pt x="3089" y="265"/>
                </a:lnTo>
                <a:lnTo>
                  <a:pt x="3090" y="278"/>
                </a:lnTo>
                <a:lnTo>
                  <a:pt x="3090" y="263"/>
                </a:lnTo>
                <a:lnTo>
                  <a:pt x="3090" y="277"/>
                </a:lnTo>
                <a:lnTo>
                  <a:pt x="3091" y="277"/>
                </a:lnTo>
                <a:lnTo>
                  <a:pt x="3091" y="272"/>
                </a:lnTo>
                <a:lnTo>
                  <a:pt x="3091" y="262"/>
                </a:lnTo>
                <a:lnTo>
                  <a:pt x="3091" y="250"/>
                </a:lnTo>
                <a:lnTo>
                  <a:pt x="3092" y="231"/>
                </a:lnTo>
                <a:lnTo>
                  <a:pt x="3092" y="203"/>
                </a:lnTo>
                <a:lnTo>
                  <a:pt x="3093" y="180"/>
                </a:lnTo>
                <a:lnTo>
                  <a:pt x="3093" y="144"/>
                </a:lnTo>
                <a:lnTo>
                  <a:pt x="3093" y="149"/>
                </a:lnTo>
                <a:lnTo>
                  <a:pt x="3093" y="131"/>
                </a:lnTo>
                <a:lnTo>
                  <a:pt x="3094" y="156"/>
                </a:lnTo>
                <a:lnTo>
                  <a:pt x="3094" y="143"/>
                </a:lnTo>
                <a:lnTo>
                  <a:pt x="3094" y="115"/>
                </a:lnTo>
                <a:lnTo>
                  <a:pt x="3094" y="118"/>
                </a:lnTo>
                <a:lnTo>
                  <a:pt x="3095" y="121"/>
                </a:lnTo>
                <a:lnTo>
                  <a:pt x="3095" y="111"/>
                </a:lnTo>
                <a:lnTo>
                  <a:pt x="3096" y="109"/>
                </a:lnTo>
                <a:lnTo>
                  <a:pt x="3096" y="123"/>
                </a:lnTo>
                <a:lnTo>
                  <a:pt x="3096" y="134"/>
                </a:lnTo>
                <a:lnTo>
                  <a:pt x="3096" y="152"/>
                </a:lnTo>
                <a:lnTo>
                  <a:pt x="3097" y="152"/>
                </a:lnTo>
                <a:lnTo>
                  <a:pt x="3097" y="166"/>
                </a:lnTo>
                <a:lnTo>
                  <a:pt x="3097" y="170"/>
                </a:lnTo>
                <a:lnTo>
                  <a:pt x="3098" y="182"/>
                </a:lnTo>
                <a:lnTo>
                  <a:pt x="3098" y="183"/>
                </a:lnTo>
                <a:lnTo>
                  <a:pt x="3098" y="190"/>
                </a:lnTo>
                <a:lnTo>
                  <a:pt x="3098" y="202"/>
                </a:lnTo>
                <a:lnTo>
                  <a:pt x="3099" y="221"/>
                </a:lnTo>
                <a:lnTo>
                  <a:pt x="3099" y="237"/>
                </a:lnTo>
                <a:lnTo>
                  <a:pt x="3100" y="229"/>
                </a:lnTo>
                <a:lnTo>
                  <a:pt x="3100" y="241"/>
                </a:lnTo>
                <a:lnTo>
                  <a:pt x="3100" y="236"/>
                </a:lnTo>
                <a:lnTo>
                  <a:pt x="3100" y="215"/>
                </a:lnTo>
                <a:lnTo>
                  <a:pt x="3101" y="154"/>
                </a:lnTo>
                <a:lnTo>
                  <a:pt x="3101" y="152"/>
                </a:lnTo>
                <a:lnTo>
                  <a:pt x="3101" y="165"/>
                </a:lnTo>
                <a:lnTo>
                  <a:pt x="3102" y="145"/>
                </a:lnTo>
                <a:lnTo>
                  <a:pt x="3102" y="194"/>
                </a:lnTo>
                <a:lnTo>
                  <a:pt x="3102" y="223"/>
                </a:lnTo>
                <a:lnTo>
                  <a:pt x="3102" y="235"/>
                </a:lnTo>
                <a:lnTo>
                  <a:pt x="3103" y="267"/>
                </a:lnTo>
                <a:lnTo>
                  <a:pt x="3103" y="269"/>
                </a:lnTo>
                <a:lnTo>
                  <a:pt x="3104" y="260"/>
                </a:lnTo>
                <a:lnTo>
                  <a:pt x="3104" y="279"/>
                </a:lnTo>
                <a:lnTo>
                  <a:pt x="3104" y="288"/>
                </a:lnTo>
                <a:lnTo>
                  <a:pt x="3104" y="287"/>
                </a:lnTo>
                <a:lnTo>
                  <a:pt x="3105" y="282"/>
                </a:lnTo>
                <a:lnTo>
                  <a:pt x="3105" y="286"/>
                </a:lnTo>
                <a:lnTo>
                  <a:pt x="3105" y="275"/>
                </a:lnTo>
                <a:lnTo>
                  <a:pt x="3106" y="279"/>
                </a:lnTo>
                <a:lnTo>
                  <a:pt x="3106" y="279"/>
                </a:lnTo>
                <a:lnTo>
                  <a:pt x="3106" y="295"/>
                </a:lnTo>
                <a:lnTo>
                  <a:pt x="3107" y="291"/>
                </a:lnTo>
                <a:lnTo>
                  <a:pt x="3107" y="299"/>
                </a:lnTo>
                <a:lnTo>
                  <a:pt x="3107" y="273"/>
                </a:lnTo>
                <a:lnTo>
                  <a:pt x="3108" y="250"/>
                </a:lnTo>
                <a:lnTo>
                  <a:pt x="3108" y="266"/>
                </a:lnTo>
                <a:lnTo>
                  <a:pt x="3108" y="288"/>
                </a:lnTo>
                <a:lnTo>
                  <a:pt x="3108" y="251"/>
                </a:lnTo>
                <a:lnTo>
                  <a:pt x="3109" y="223"/>
                </a:lnTo>
                <a:lnTo>
                  <a:pt x="3109" y="223"/>
                </a:lnTo>
                <a:lnTo>
                  <a:pt x="3109" y="215"/>
                </a:lnTo>
                <a:lnTo>
                  <a:pt x="3109" y="212"/>
                </a:lnTo>
                <a:lnTo>
                  <a:pt x="3110" y="224"/>
                </a:lnTo>
                <a:lnTo>
                  <a:pt x="3110" y="222"/>
                </a:lnTo>
                <a:lnTo>
                  <a:pt x="3111" y="212"/>
                </a:lnTo>
                <a:lnTo>
                  <a:pt x="3111" y="198"/>
                </a:lnTo>
                <a:lnTo>
                  <a:pt x="3111" y="242"/>
                </a:lnTo>
                <a:lnTo>
                  <a:pt x="3111" y="210"/>
                </a:lnTo>
                <a:lnTo>
                  <a:pt x="3112" y="204"/>
                </a:lnTo>
                <a:lnTo>
                  <a:pt x="3112" y="220"/>
                </a:lnTo>
                <a:lnTo>
                  <a:pt x="3112" y="214"/>
                </a:lnTo>
                <a:lnTo>
                  <a:pt x="3113" y="205"/>
                </a:lnTo>
                <a:lnTo>
                  <a:pt x="3113" y="214"/>
                </a:lnTo>
                <a:lnTo>
                  <a:pt x="3113" y="217"/>
                </a:lnTo>
                <a:lnTo>
                  <a:pt x="3113" y="204"/>
                </a:lnTo>
                <a:lnTo>
                  <a:pt x="3114" y="188"/>
                </a:lnTo>
                <a:lnTo>
                  <a:pt x="3114" y="199"/>
                </a:lnTo>
                <a:lnTo>
                  <a:pt x="3115" y="167"/>
                </a:lnTo>
                <a:lnTo>
                  <a:pt x="3115" y="161"/>
                </a:lnTo>
                <a:lnTo>
                  <a:pt x="3115" y="166"/>
                </a:lnTo>
                <a:lnTo>
                  <a:pt x="3115" y="162"/>
                </a:lnTo>
                <a:lnTo>
                  <a:pt x="3116" y="181"/>
                </a:lnTo>
                <a:lnTo>
                  <a:pt x="3116" y="168"/>
                </a:lnTo>
                <a:lnTo>
                  <a:pt x="3116" y="159"/>
                </a:lnTo>
                <a:lnTo>
                  <a:pt x="3117" y="162"/>
                </a:lnTo>
                <a:lnTo>
                  <a:pt x="3117" y="142"/>
                </a:lnTo>
                <a:lnTo>
                  <a:pt x="3117" y="159"/>
                </a:lnTo>
                <a:lnTo>
                  <a:pt x="3118" y="216"/>
                </a:lnTo>
                <a:lnTo>
                  <a:pt x="3118" y="281"/>
                </a:lnTo>
                <a:lnTo>
                  <a:pt x="3118" y="340"/>
                </a:lnTo>
                <a:lnTo>
                  <a:pt x="3119" y="335"/>
                </a:lnTo>
                <a:lnTo>
                  <a:pt x="3119" y="303"/>
                </a:lnTo>
                <a:lnTo>
                  <a:pt x="3119" y="356"/>
                </a:lnTo>
                <a:lnTo>
                  <a:pt x="3119" y="344"/>
                </a:lnTo>
                <a:lnTo>
                  <a:pt x="3120" y="327"/>
                </a:lnTo>
                <a:lnTo>
                  <a:pt x="3120" y="324"/>
                </a:lnTo>
                <a:lnTo>
                  <a:pt x="3120" y="342"/>
                </a:lnTo>
                <a:lnTo>
                  <a:pt x="3120" y="342"/>
                </a:lnTo>
                <a:lnTo>
                  <a:pt x="3121" y="368"/>
                </a:lnTo>
                <a:lnTo>
                  <a:pt x="3121" y="363"/>
                </a:lnTo>
                <a:lnTo>
                  <a:pt x="3122" y="340"/>
                </a:lnTo>
                <a:lnTo>
                  <a:pt x="3122" y="331"/>
                </a:lnTo>
                <a:lnTo>
                  <a:pt x="3122" y="309"/>
                </a:lnTo>
                <a:lnTo>
                  <a:pt x="3122" y="289"/>
                </a:lnTo>
                <a:lnTo>
                  <a:pt x="3123" y="268"/>
                </a:lnTo>
                <a:lnTo>
                  <a:pt x="3123" y="255"/>
                </a:lnTo>
                <a:lnTo>
                  <a:pt x="3123" y="261"/>
                </a:lnTo>
                <a:lnTo>
                  <a:pt x="3124" y="166"/>
                </a:lnTo>
                <a:lnTo>
                  <a:pt x="3124" y="191"/>
                </a:lnTo>
                <a:lnTo>
                  <a:pt x="3124" y="160"/>
                </a:lnTo>
                <a:lnTo>
                  <a:pt x="3124" y="145"/>
                </a:lnTo>
                <a:lnTo>
                  <a:pt x="3125" y="170"/>
                </a:lnTo>
                <a:lnTo>
                  <a:pt x="3125" y="188"/>
                </a:lnTo>
                <a:lnTo>
                  <a:pt x="3126" y="200"/>
                </a:lnTo>
                <a:lnTo>
                  <a:pt x="3126" y="208"/>
                </a:lnTo>
                <a:lnTo>
                  <a:pt x="3126" y="229"/>
                </a:lnTo>
                <a:lnTo>
                  <a:pt x="3126" y="199"/>
                </a:lnTo>
                <a:lnTo>
                  <a:pt x="3127" y="225"/>
                </a:lnTo>
                <a:lnTo>
                  <a:pt x="3127" y="258"/>
                </a:lnTo>
                <a:lnTo>
                  <a:pt x="3127" y="247"/>
                </a:lnTo>
                <a:lnTo>
                  <a:pt x="3128" y="226"/>
                </a:lnTo>
                <a:lnTo>
                  <a:pt x="3128" y="257"/>
                </a:lnTo>
                <a:lnTo>
                  <a:pt x="3128" y="234"/>
                </a:lnTo>
                <a:lnTo>
                  <a:pt x="3129" y="230"/>
                </a:lnTo>
                <a:lnTo>
                  <a:pt x="3129" y="242"/>
                </a:lnTo>
                <a:lnTo>
                  <a:pt x="3129" y="242"/>
                </a:lnTo>
                <a:lnTo>
                  <a:pt x="3130" y="270"/>
                </a:lnTo>
                <a:lnTo>
                  <a:pt x="3130" y="271"/>
                </a:lnTo>
                <a:lnTo>
                  <a:pt x="3130" y="276"/>
                </a:lnTo>
                <a:lnTo>
                  <a:pt x="3130" y="274"/>
                </a:lnTo>
                <a:lnTo>
                  <a:pt x="3131" y="276"/>
                </a:lnTo>
                <a:lnTo>
                  <a:pt x="3131" y="276"/>
                </a:lnTo>
                <a:lnTo>
                  <a:pt x="3131" y="273"/>
                </a:lnTo>
                <a:lnTo>
                  <a:pt x="3132" y="228"/>
                </a:lnTo>
                <a:lnTo>
                  <a:pt x="3132" y="251"/>
                </a:lnTo>
                <a:lnTo>
                  <a:pt x="3132" y="241"/>
                </a:lnTo>
                <a:lnTo>
                  <a:pt x="3133" y="241"/>
                </a:lnTo>
                <a:lnTo>
                  <a:pt x="3133" y="231"/>
                </a:lnTo>
                <a:lnTo>
                  <a:pt x="3133" y="222"/>
                </a:lnTo>
                <a:lnTo>
                  <a:pt x="3134" y="186"/>
                </a:lnTo>
                <a:lnTo>
                  <a:pt x="3134" y="193"/>
                </a:lnTo>
                <a:lnTo>
                  <a:pt x="3134" y="197"/>
                </a:lnTo>
                <a:lnTo>
                  <a:pt x="3134" y="198"/>
                </a:lnTo>
                <a:lnTo>
                  <a:pt x="3135" y="280"/>
                </a:lnTo>
                <a:lnTo>
                  <a:pt x="3135" y="301"/>
                </a:lnTo>
                <a:lnTo>
                  <a:pt x="3135" y="328"/>
                </a:lnTo>
                <a:lnTo>
                  <a:pt x="3135" y="341"/>
                </a:lnTo>
                <a:lnTo>
                  <a:pt x="3136" y="339"/>
                </a:lnTo>
                <a:lnTo>
                  <a:pt x="3136" y="313"/>
                </a:lnTo>
                <a:lnTo>
                  <a:pt x="3137" y="327"/>
                </a:lnTo>
                <a:lnTo>
                  <a:pt x="3137" y="320"/>
                </a:lnTo>
                <a:lnTo>
                  <a:pt x="3137" y="304"/>
                </a:lnTo>
                <a:lnTo>
                  <a:pt x="3137" y="307"/>
                </a:lnTo>
                <a:lnTo>
                  <a:pt x="3138" y="317"/>
                </a:lnTo>
                <a:lnTo>
                  <a:pt x="3138" y="302"/>
                </a:lnTo>
                <a:lnTo>
                  <a:pt x="3138" y="275"/>
                </a:lnTo>
                <a:lnTo>
                  <a:pt x="3139" y="261"/>
                </a:lnTo>
                <a:lnTo>
                  <a:pt x="3139" y="256"/>
                </a:lnTo>
                <a:lnTo>
                  <a:pt x="3139" y="220"/>
                </a:lnTo>
                <a:lnTo>
                  <a:pt x="3140" y="161"/>
                </a:lnTo>
                <a:lnTo>
                  <a:pt x="3140" y="199"/>
                </a:lnTo>
                <a:lnTo>
                  <a:pt x="3140" y="171"/>
                </a:lnTo>
                <a:lnTo>
                  <a:pt x="3141" y="159"/>
                </a:lnTo>
                <a:lnTo>
                  <a:pt x="3141" y="175"/>
                </a:lnTo>
                <a:lnTo>
                  <a:pt x="3141" y="184"/>
                </a:lnTo>
                <a:lnTo>
                  <a:pt x="3141" y="207"/>
                </a:lnTo>
                <a:lnTo>
                  <a:pt x="3142" y="225"/>
                </a:lnTo>
                <a:lnTo>
                  <a:pt x="3142" y="249"/>
                </a:lnTo>
                <a:lnTo>
                  <a:pt x="3142" y="241"/>
                </a:lnTo>
                <a:lnTo>
                  <a:pt x="3143" y="250"/>
                </a:lnTo>
                <a:lnTo>
                  <a:pt x="3143" y="250"/>
                </a:lnTo>
                <a:lnTo>
                  <a:pt x="3143" y="255"/>
                </a:lnTo>
                <a:lnTo>
                  <a:pt x="3144" y="286"/>
                </a:lnTo>
                <a:lnTo>
                  <a:pt x="3144" y="273"/>
                </a:lnTo>
                <a:lnTo>
                  <a:pt x="3144" y="289"/>
                </a:lnTo>
                <a:lnTo>
                  <a:pt x="3145" y="288"/>
                </a:lnTo>
                <a:lnTo>
                  <a:pt x="3145" y="258"/>
                </a:lnTo>
                <a:lnTo>
                  <a:pt x="3145" y="272"/>
                </a:lnTo>
                <a:lnTo>
                  <a:pt x="3145" y="285"/>
                </a:lnTo>
                <a:lnTo>
                  <a:pt x="3146" y="275"/>
                </a:lnTo>
                <a:lnTo>
                  <a:pt x="3146" y="279"/>
                </a:lnTo>
                <a:lnTo>
                  <a:pt x="3146" y="268"/>
                </a:lnTo>
                <a:lnTo>
                  <a:pt x="3147" y="230"/>
                </a:lnTo>
                <a:lnTo>
                  <a:pt x="3147" y="235"/>
                </a:lnTo>
                <a:lnTo>
                  <a:pt x="3147" y="234"/>
                </a:lnTo>
                <a:lnTo>
                  <a:pt x="3148" y="199"/>
                </a:lnTo>
                <a:lnTo>
                  <a:pt x="3148" y="191"/>
                </a:lnTo>
                <a:lnTo>
                  <a:pt x="3148" y="230"/>
                </a:lnTo>
                <a:lnTo>
                  <a:pt x="3149" y="214"/>
                </a:lnTo>
                <a:lnTo>
                  <a:pt x="3149" y="243"/>
                </a:lnTo>
                <a:lnTo>
                  <a:pt x="3149" y="226"/>
                </a:lnTo>
                <a:lnTo>
                  <a:pt x="3149" y="226"/>
                </a:lnTo>
                <a:lnTo>
                  <a:pt x="3150" y="192"/>
                </a:lnTo>
                <a:lnTo>
                  <a:pt x="3150" y="177"/>
                </a:lnTo>
                <a:lnTo>
                  <a:pt x="3151" y="187"/>
                </a:lnTo>
                <a:lnTo>
                  <a:pt x="3151" y="181"/>
                </a:lnTo>
                <a:lnTo>
                  <a:pt x="3151" y="180"/>
                </a:lnTo>
                <a:lnTo>
                  <a:pt x="3151" y="174"/>
                </a:lnTo>
                <a:lnTo>
                  <a:pt x="3152" y="154"/>
                </a:lnTo>
                <a:lnTo>
                  <a:pt x="3152" y="141"/>
                </a:lnTo>
                <a:lnTo>
                  <a:pt x="3152" y="148"/>
                </a:lnTo>
                <a:lnTo>
                  <a:pt x="3152" y="142"/>
                </a:lnTo>
                <a:lnTo>
                  <a:pt x="3153" y="164"/>
                </a:lnTo>
                <a:lnTo>
                  <a:pt x="3153" y="135"/>
                </a:lnTo>
                <a:lnTo>
                  <a:pt x="3153" y="160"/>
                </a:lnTo>
                <a:lnTo>
                  <a:pt x="3154" y="177"/>
                </a:lnTo>
                <a:lnTo>
                  <a:pt x="3154" y="180"/>
                </a:lnTo>
                <a:lnTo>
                  <a:pt x="3154" y="154"/>
                </a:lnTo>
                <a:lnTo>
                  <a:pt x="3155" y="161"/>
                </a:lnTo>
                <a:lnTo>
                  <a:pt x="3155" y="159"/>
                </a:lnTo>
                <a:lnTo>
                  <a:pt x="3155" y="155"/>
                </a:lnTo>
                <a:lnTo>
                  <a:pt x="3156" y="163"/>
                </a:lnTo>
                <a:lnTo>
                  <a:pt x="3156" y="180"/>
                </a:lnTo>
                <a:lnTo>
                  <a:pt x="3156" y="196"/>
                </a:lnTo>
                <a:lnTo>
                  <a:pt x="3156" y="184"/>
                </a:lnTo>
                <a:lnTo>
                  <a:pt x="3157" y="158"/>
                </a:lnTo>
                <a:lnTo>
                  <a:pt x="3157" y="127"/>
                </a:lnTo>
                <a:lnTo>
                  <a:pt x="3157" y="125"/>
                </a:lnTo>
                <a:lnTo>
                  <a:pt x="3158" y="120"/>
                </a:lnTo>
                <a:lnTo>
                  <a:pt x="3158" y="127"/>
                </a:lnTo>
                <a:lnTo>
                  <a:pt x="3158" y="128"/>
                </a:lnTo>
                <a:lnTo>
                  <a:pt x="3159" y="109"/>
                </a:lnTo>
                <a:lnTo>
                  <a:pt x="3159" y="105"/>
                </a:lnTo>
                <a:lnTo>
                  <a:pt x="3159" y="125"/>
                </a:lnTo>
                <a:lnTo>
                  <a:pt x="3160" y="163"/>
                </a:lnTo>
                <a:lnTo>
                  <a:pt x="3160" y="165"/>
                </a:lnTo>
                <a:lnTo>
                  <a:pt x="3160" y="168"/>
                </a:lnTo>
                <a:lnTo>
                  <a:pt x="3160" y="156"/>
                </a:lnTo>
                <a:lnTo>
                  <a:pt x="3161" y="144"/>
                </a:lnTo>
                <a:lnTo>
                  <a:pt x="3161" y="142"/>
                </a:lnTo>
                <a:lnTo>
                  <a:pt x="3162" y="153"/>
                </a:lnTo>
                <a:lnTo>
                  <a:pt x="3162" y="174"/>
                </a:lnTo>
                <a:lnTo>
                  <a:pt x="3162" y="194"/>
                </a:lnTo>
                <a:lnTo>
                  <a:pt x="3162" y="222"/>
                </a:lnTo>
                <a:lnTo>
                  <a:pt x="3163" y="275"/>
                </a:lnTo>
                <a:lnTo>
                  <a:pt x="3163" y="260"/>
                </a:lnTo>
                <a:lnTo>
                  <a:pt x="3163" y="201"/>
                </a:lnTo>
                <a:lnTo>
                  <a:pt x="3164" y="210"/>
                </a:lnTo>
                <a:lnTo>
                  <a:pt x="3164" y="232"/>
                </a:lnTo>
                <a:lnTo>
                  <a:pt x="3164" y="267"/>
                </a:lnTo>
                <a:lnTo>
                  <a:pt x="3164" y="253"/>
                </a:lnTo>
                <a:lnTo>
                  <a:pt x="3165" y="254"/>
                </a:lnTo>
                <a:lnTo>
                  <a:pt x="3165" y="247"/>
                </a:lnTo>
                <a:lnTo>
                  <a:pt x="3166" y="269"/>
                </a:lnTo>
                <a:lnTo>
                  <a:pt x="3166" y="289"/>
                </a:lnTo>
                <a:lnTo>
                  <a:pt x="3166" y="303"/>
                </a:lnTo>
                <a:lnTo>
                  <a:pt x="3166" y="280"/>
                </a:lnTo>
                <a:lnTo>
                  <a:pt x="3167" y="271"/>
                </a:lnTo>
                <a:lnTo>
                  <a:pt x="3167" y="255"/>
                </a:lnTo>
                <a:lnTo>
                  <a:pt x="3167" y="258"/>
                </a:lnTo>
                <a:lnTo>
                  <a:pt x="3167" y="246"/>
                </a:lnTo>
                <a:lnTo>
                  <a:pt x="3168" y="236"/>
                </a:lnTo>
                <a:lnTo>
                  <a:pt x="3168" y="247"/>
                </a:lnTo>
                <a:lnTo>
                  <a:pt x="3169" y="236"/>
                </a:lnTo>
                <a:lnTo>
                  <a:pt x="3169" y="207"/>
                </a:lnTo>
                <a:lnTo>
                  <a:pt x="3169" y="188"/>
                </a:lnTo>
                <a:lnTo>
                  <a:pt x="3169" y="178"/>
                </a:lnTo>
                <a:lnTo>
                  <a:pt x="3170" y="176"/>
                </a:lnTo>
                <a:lnTo>
                  <a:pt x="3170" y="165"/>
                </a:lnTo>
                <a:lnTo>
                  <a:pt x="3170" y="172"/>
                </a:lnTo>
                <a:lnTo>
                  <a:pt x="3171" y="154"/>
                </a:lnTo>
                <a:lnTo>
                  <a:pt x="3171" y="115"/>
                </a:lnTo>
                <a:lnTo>
                  <a:pt x="3171" y="99"/>
                </a:lnTo>
                <a:lnTo>
                  <a:pt x="3171" y="145"/>
                </a:lnTo>
                <a:lnTo>
                  <a:pt x="3172" y="195"/>
                </a:lnTo>
                <a:lnTo>
                  <a:pt x="3172" y="225"/>
                </a:lnTo>
                <a:lnTo>
                  <a:pt x="3173" y="225"/>
                </a:lnTo>
                <a:lnTo>
                  <a:pt x="3173" y="197"/>
                </a:lnTo>
                <a:lnTo>
                  <a:pt x="3173" y="178"/>
                </a:lnTo>
                <a:lnTo>
                  <a:pt x="3173" y="129"/>
                </a:lnTo>
                <a:lnTo>
                  <a:pt x="3174" y="118"/>
                </a:lnTo>
                <a:lnTo>
                  <a:pt x="3174" y="132"/>
                </a:lnTo>
                <a:lnTo>
                  <a:pt x="3174" y="157"/>
                </a:lnTo>
                <a:lnTo>
                  <a:pt x="3175" y="177"/>
                </a:lnTo>
                <a:lnTo>
                  <a:pt x="3175" y="220"/>
                </a:lnTo>
                <a:lnTo>
                  <a:pt x="3175" y="235"/>
                </a:lnTo>
                <a:lnTo>
                  <a:pt x="3175" y="245"/>
                </a:lnTo>
                <a:lnTo>
                  <a:pt x="3176" y="257"/>
                </a:lnTo>
                <a:lnTo>
                  <a:pt x="3176" y="196"/>
                </a:lnTo>
                <a:lnTo>
                  <a:pt x="3177" y="151"/>
                </a:lnTo>
                <a:lnTo>
                  <a:pt x="3177" y="124"/>
                </a:lnTo>
                <a:lnTo>
                  <a:pt x="3177" y="148"/>
                </a:lnTo>
                <a:lnTo>
                  <a:pt x="3177" y="123"/>
                </a:lnTo>
                <a:lnTo>
                  <a:pt x="3178" y="159"/>
                </a:lnTo>
                <a:lnTo>
                  <a:pt x="3178" y="131"/>
                </a:lnTo>
                <a:lnTo>
                  <a:pt x="3178" y="157"/>
                </a:lnTo>
                <a:lnTo>
                  <a:pt x="3178" y="189"/>
                </a:lnTo>
                <a:lnTo>
                  <a:pt x="3179" y="175"/>
                </a:lnTo>
                <a:lnTo>
                  <a:pt x="3179" y="190"/>
                </a:lnTo>
                <a:lnTo>
                  <a:pt x="3180" y="224"/>
                </a:lnTo>
                <a:lnTo>
                  <a:pt x="3180" y="264"/>
                </a:lnTo>
                <a:lnTo>
                  <a:pt x="3180" y="248"/>
                </a:lnTo>
                <a:lnTo>
                  <a:pt x="3180" y="254"/>
                </a:lnTo>
                <a:lnTo>
                  <a:pt x="3181" y="266"/>
                </a:lnTo>
                <a:lnTo>
                  <a:pt x="3181" y="247"/>
                </a:lnTo>
                <a:lnTo>
                  <a:pt x="3181" y="272"/>
                </a:lnTo>
                <a:lnTo>
                  <a:pt x="3182" y="270"/>
                </a:lnTo>
                <a:lnTo>
                  <a:pt x="3182" y="253"/>
                </a:lnTo>
                <a:lnTo>
                  <a:pt x="3182" y="198"/>
                </a:lnTo>
                <a:lnTo>
                  <a:pt x="3182" y="220"/>
                </a:lnTo>
                <a:lnTo>
                  <a:pt x="3183" y="186"/>
                </a:lnTo>
                <a:lnTo>
                  <a:pt x="3183" y="173"/>
                </a:lnTo>
                <a:lnTo>
                  <a:pt x="3184" y="180"/>
                </a:lnTo>
                <a:lnTo>
                  <a:pt x="3184" y="179"/>
                </a:lnTo>
                <a:lnTo>
                  <a:pt x="3184" y="168"/>
                </a:lnTo>
                <a:lnTo>
                  <a:pt x="3184" y="166"/>
                </a:lnTo>
                <a:lnTo>
                  <a:pt x="3185" y="170"/>
                </a:lnTo>
                <a:lnTo>
                  <a:pt x="3185" y="162"/>
                </a:lnTo>
                <a:lnTo>
                  <a:pt x="3185" y="136"/>
                </a:lnTo>
                <a:lnTo>
                  <a:pt x="3186" y="154"/>
                </a:lnTo>
                <a:lnTo>
                  <a:pt x="3186" y="147"/>
                </a:lnTo>
                <a:lnTo>
                  <a:pt x="3186" y="157"/>
                </a:lnTo>
                <a:lnTo>
                  <a:pt x="3186" y="215"/>
                </a:lnTo>
                <a:lnTo>
                  <a:pt x="3187" y="222"/>
                </a:lnTo>
                <a:lnTo>
                  <a:pt x="3187" y="231"/>
                </a:lnTo>
                <a:lnTo>
                  <a:pt x="3188" y="231"/>
                </a:lnTo>
                <a:lnTo>
                  <a:pt x="3188" y="233"/>
                </a:lnTo>
                <a:lnTo>
                  <a:pt x="3188" y="225"/>
                </a:lnTo>
                <a:lnTo>
                  <a:pt x="3188" y="224"/>
                </a:lnTo>
                <a:lnTo>
                  <a:pt x="3189" y="200"/>
                </a:lnTo>
                <a:lnTo>
                  <a:pt x="3189" y="187"/>
                </a:lnTo>
                <a:lnTo>
                  <a:pt x="3189" y="173"/>
                </a:lnTo>
                <a:lnTo>
                  <a:pt x="3190" y="146"/>
                </a:lnTo>
                <a:lnTo>
                  <a:pt x="3190" y="167"/>
                </a:lnTo>
                <a:lnTo>
                  <a:pt x="3190" y="146"/>
                </a:lnTo>
                <a:lnTo>
                  <a:pt x="3191" y="175"/>
                </a:lnTo>
                <a:lnTo>
                  <a:pt x="3191" y="214"/>
                </a:lnTo>
                <a:lnTo>
                  <a:pt x="3191" y="226"/>
                </a:lnTo>
                <a:lnTo>
                  <a:pt x="3192" y="222"/>
                </a:lnTo>
                <a:lnTo>
                  <a:pt x="3192" y="212"/>
                </a:lnTo>
                <a:lnTo>
                  <a:pt x="3192" y="180"/>
                </a:lnTo>
                <a:lnTo>
                  <a:pt x="3192" y="135"/>
                </a:lnTo>
                <a:lnTo>
                  <a:pt x="3193" y="116"/>
                </a:lnTo>
                <a:lnTo>
                  <a:pt x="3193" y="128"/>
                </a:lnTo>
                <a:lnTo>
                  <a:pt x="3193" y="133"/>
                </a:lnTo>
                <a:lnTo>
                  <a:pt x="3193" y="133"/>
                </a:lnTo>
                <a:lnTo>
                  <a:pt x="3194" y="190"/>
                </a:lnTo>
                <a:lnTo>
                  <a:pt x="3194" y="236"/>
                </a:lnTo>
                <a:lnTo>
                  <a:pt x="3195" y="286"/>
                </a:lnTo>
                <a:lnTo>
                  <a:pt x="3195" y="290"/>
                </a:lnTo>
                <a:lnTo>
                  <a:pt x="3195" y="244"/>
                </a:lnTo>
                <a:lnTo>
                  <a:pt x="3195" y="237"/>
                </a:lnTo>
                <a:lnTo>
                  <a:pt x="3196" y="254"/>
                </a:lnTo>
                <a:lnTo>
                  <a:pt x="3196" y="266"/>
                </a:lnTo>
                <a:lnTo>
                  <a:pt x="3196" y="293"/>
                </a:lnTo>
                <a:lnTo>
                  <a:pt x="3197" y="290"/>
                </a:lnTo>
                <a:lnTo>
                  <a:pt x="3197" y="271"/>
                </a:lnTo>
                <a:lnTo>
                  <a:pt x="3197" y="283"/>
                </a:lnTo>
                <a:lnTo>
                  <a:pt x="3197" y="303"/>
                </a:lnTo>
                <a:lnTo>
                  <a:pt x="3198" y="288"/>
                </a:lnTo>
                <a:lnTo>
                  <a:pt x="3198" y="298"/>
                </a:lnTo>
                <a:lnTo>
                  <a:pt x="3199" y="288"/>
                </a:lnTo>
                <a:lnTo>
                  <a:pt x="3199" y="300"/>
                </a:lnTo>
                <a:lnTo>
                  <a:pt x="3199" y="275"/>
                </a:lnTo>
                <a:lnTo>
                  <a:pt x="3199" y="291"/>
                </a:lnTo>
                <a:lnTo>
                  <a:pt x="3200" y="265"/>
                </a:lnTo>
                <a:lnTo>
                  <a:pt x="3200" y="265"/>
                </a:lnTo>
                <a:lnTo>
                  <a:pt x="3200" y="258"/>
                </a:lnTo>
                <a:lnTo>
                  <a:pt x="3201" y="255"/>
                </a:lnTo>
                <a:lnTo>
                  <a:pt x="3201" y="259"/>
                </a:lnTo>
                <a:lnTo>
                  <a:pt x="3201" y="202"/>
                </a:lnTo>
                <a:lnTo>
                  <a:pt x="3202" y="205"/>
                </a:lnTo>
                <a:lnTo>
                  <a:pt x="3202" y="210"/>
                </a:lnTo>
                <a:lnTo>
                  <a:pt x="3202" y="219"/>
                </a:lnTo>
                <a:lnTo>
                  <a:pt x="3203" y="286"/>
                </a:lnTo>
                <a:lnTo>
                  <a:pt x="3203" y="273"/>
                </a:lnTo>
                <a:lnTo>
                  <a:pt x="3203" y="245"/>
                </a:lnTo>
                <a:lnTo>
                  <a:pt x="3203" y="241"/>
                </a:lnTo>
                <a:lnTo>
                  <a:pt x="3204" y="245"/>
                </a:lnTo>
                <a:lnTo>
                  <a:pt x="3204" y="263"/>
                </a:lnTo>
                <a:lnTo>
                  <a:pt x="3204" y="251"/>
                </a:lnTo>
                <a:lnTo>
                  <a:pt x="3205" y="251"/>
                </a:lnTo>
                <a:lnTo>
                  <a:pt x="3205" y="247"/>
                </a:lnTo>
                <a:lnTo>
                  <a:pt x="3205" y="246"/>
                </a:lnTo>
                <a:lnTo>
                  <a:pt x="3206" y="263"/>
                </a:lnTo>
                <a:lnTo>
                  <a:pt x="3206" y="226"/>
                </a:lnTo>
                <a:lnTo>
                  <a:pt x="3206" y="210"/>
                </a:lnTo>
                <a:lnTo>
                  <a:pt x="3207" y="199"/>
                </a:lnTo>
                <a:lnTo>
                  <a:pt x="3207" y="194"/>
                </a:lnTo>
                <a:lnTo>
                  <a:pt x="3207" y="216"/>
                </a:lnTo>
                <a:lnTo>
                  <a:pt x="3207" y="204"/>
                </a:lnTo>
                <a:lnTo>
                  <a:pt x="3208" y="216"/>
                </a:lnTo>
                <a:lnTo>
                  <a:pt x="3208" y="188"/>
                </a:lnTo>
                <a:lnTo>
                  <a:pt x="3208" y="160"/>
                </a:lnTo>
                <a:lnTo>
                  <a:pt x="3208" y="150"/>
                </a:lnTo>
                <a:lnTo>
                  <a:pt x="3209" y="155"/>
                </a:lnTo>
                <a:lnTo>
                  <a:pt x="3209" y="142"/>
                </a:lnTo>
                <a:lnTo>
                  <a:pt x="3210" y="135"/>
                </a:lnTo>
                <a:lnTo>
                  <a:pt x="3210" y="175"/>
                </a:lnTo>
                <a:lnTo>
                  <a:pt x="3210" y="167"/>
                </a:lnTo>
                <a:lnTo>
                  <a:pt x="3210" y="192"/>
                </a:lnTo>
                <a:lnTo>
                  <a:pt x="3211" y="221"/>
                </a:lnTo>
                <a:lnTo>
                  <a:pt x="3211" y="252"/>
                </a:lnTo>
                <a:lnTo>
                  <a:pt x="3211" y="243"/>
                </a:lnTo>
                <a:lnTo>
                  <a:pt x="3212" y="242"/>
                </a:lnTo>
                <a:lnTo>
                  <a:pt x="3212" y="255"/>
                </a:lnTo>
                <a:lnTo>
                  <a:pt x="3212" y="280"/>
                </a:lnTo>
                <a:lnTo>
                  <a:pt x="3213" y="274"/>
                </a:lnTo>
                <a:lnTo>
                  <a:pt x="3213" y="244"/>
                </a:lnTo>
                <a:lnTo>
                  <a:pt x="3213" y="208"/>
                </a:lnTo>
                <a:lnTo>
                  <a:pt x="3214" y="201"/>
                </a:lnTo>
                <a:lnTo>
                  <a:pt x="3214" y="198"/>
                </a:lnTo>
                <a:lnTo>
                  <a:pt x="3214" y="181"/>
                </a:lnTo>
                <a:lnTo>
                  <a:pt x="3214" y="167"/>
                </a:lnTo>
                <a:lnTo>
                  <a:pt x="3215" y="197"/>
                </a:lnTo>
                <a:lnTo>
                  <a:pt x="3215" y="180"/>
                </a:lnTo>
                <a:lnTo>
                  <a:pt x="3215" y="175"/>
                </a:lnTo>
                <a:lnTo>
                  <a:pt x="3216" y="166"/>
                </a:lnTo>
                <a:lnTo>
                  <a:pt x="3216" y="154"/>
                </a:lnTo>
                <a:lnTo>
                  <a:pt x="3216" y="146"/>
                </a:lnTo>
                <a:lnTo>
                  <a:pt x="3217" y="162"/>
                </a:lnTo>
                <a:lnTo>
                  <a:pt x="3217" y="148"/>
                </a:lnTo>
                <a:lnTo>
                  <a:pt x="3217" y="173"/>
                </a:lnTo>
                <a:lnTo>
                  <a:pt x="3218" y="170"/>
                </a:lnTo>
                <a:lnTo>
                  <a:pt x="3218" y="188"/>
                </a:lnTo>
                <a:lnTo>
                  <a:pt x="3218" y="188"/>
                </a:lnTo>
                <a:lnTo>
                  <a:pt x="3218" y="202"/>
                </a:lnTo>
                <a:lnTo>
                  <a:pt x="3219" y="243"/>
                </a:lnTo>
                <a:lnTo>
                  <a:pt x="3219" y="240"/>
                </a:lnTo>
                <a:lnTo>
                  <a:pt x="3219" y="271"/>
                </a:lnTo>
                <a:lnTo>
                  <a:pt x="3219" y="273"/>
                </a:lnTo>
                <a:lnTo>
                  <a:pt x="3220" y="273"/>
                </a:lnTo>
                <a:lnTo>
                  <a:pt x="3220" y="249"/>
                </a:lnTo>
                <a:lnTo>
                  <a:pt x="3221" y="245"/>
                </a:lnTo>
                <a:lnTo>
                  <a:pt x="3221" y="220"/>
                </a:lnTo>
                <a:lnTo>
                  <a:pt x="3221" y="208"/>
                </a:lnTo>
                <a:lnTo>
                  <a:pt x="3221" y="180"/>
                </a:lnTo>
                <a:lnTo>
                  <a:pt x="3222" y="187"/>
                </a:lnTo>
                <a:lnTo>
                  <a:pt x="3222" y="188"/>
                </a:lnTo>
                <a:lnTo>
                  <a:pt x="3222" y="184"/>
                </a:lnTo>
                <a:lnTo>
                  <a:pt x="3223" y="161"/>
                </a:lnTo>
                <a:lnTo>
                  <a:pt x="3223" y="148"/>
                </a:lnTo>
                <a:lnTo>
                  <a:pt x="3223" y="143"/>
                </a:lnTo>
                <a:lnTo>
                  <a:pt x="3224" y="149"/>
                </a:lnTo>
                <a:lnTo>
                  <a:pt x="3224" y="137"/>
                </a:lnTo>
                <a:lnTo>
                  <a:pt x="3224" y="123"/>
                </a:lnTo>
                <a:lnTo>
                  <a:pt x="3225" y="153"/>
                </a:lnTo>
                <a:lnTo>
                  <a:pt x="3225" y="152"/>
                </a:lnTo>
                <a:lnTo>
                  <a:pt x="3225" y="140"/>
                </a:lnTo>
                <a:lnTo>
                  <a:pt x="3225" y="135"/>
                </a:lnTo>
                <a:lnTo>
                  <a:pt x="3226" y="140"/>
                </a:lnTo>
                <a:lnTo>
                  <a:pt x="3226" y="178"/>
                </a:lnTo>
                <a:lnTo>
                  <a:pt x="3226" y="187"/>
                </a:lnTo>
                <a:lnTo>
                  <a:pt x="3227" y="192"/>
                </a:lnTo>
                <a:lnTo>
                  <a:pt x="3227" y="202"/>
                </a:lnTo>
                <a:lnTo>
                  <a:pt x="3227" y="218"/>
                </a:lnTo>
                <a:lnTo>
                  <a:pt x="3228" y="240"/>
                </a:lnTo>
                <a:lnTo>
                  <a:pt x="3228" y="223"/>
                </a:lnTo>
                <a:lnTo>
                  <a:pt x="3228" y="236"/>
                </a:lnTo>
                <a:lnTo>
                  <a:pt x="3229" y="232"/>
                </a:lnTo>
                <a:lnTo>
                  <a:pt x="3229" y="221"/>
                </a:lnTo>
                <a:lnTo>
                  <a:pt x="3229" y="230"/>
                </a:lnTo>
                <a:lnTo>
                  <a:pt x="3229" y="224"/>
                </a:lnTo>
                <a:lnTo>
                  <a:pt x="3230" y="221"/>
                </a:lnTo>
                <a:lnTo>
                  <a:pt x="3230" y="223"/>
                </a:lnTo>
                <a:lnTo>
                  <a:pt x="3230" y="219"/>
                </a:lnTo>
                <a:lnTo>
                  <a:pt x="3231" y="219"/>
                </a:lnTo>
                <a:lnTo>
                  <a:pt x="3231" y="212"/>
                </a:lnTo>
                <a:lnTo>
                  <a:pt x="3231" y="204"/>
                </a:lnTo>
                <a:lnTo>
                  <a:pt x="3232" y="208"/>
                </a:lnTo>
                <a:lnTo>
                  <a:pt x="3232" y="202"/>
                </a:lnTo>
                <a:lnTo>
                  <a:pt x="3232" y="190"/>
                </a:lnTo>
                <a:lnTo>
                  <a:pt x="3233" y="198"/>
                </a:lnTo>
                <a:lnTo>
                  <a:pt x="3233" y="162"/>
                </a:lnTo>
                <a:lnTo>
                  <a:pt x="3233" y="153"/>
                </a:lnTo>
                <a:lnTo>
                  <a:pt x="3233" y="166"/>
                </a:lnTo>
                <a:lnTo>
                  <a:pt x="3234" y="179"/>
                </a:lnTo>
                <a:lnTo>
                  <a:pt x="3234" y="165"/>
                </a:lnTo>
                <a:lnTo>
                  <a:pt x="3235" y="185"/>
                </a:lnTo>
                <a:lnTo>
                  <a:pt x="3235" y="155"/>
                </a:lnTo>
                <a:lnTo>
                  <a:pt x="3235" y="162"/>
                </a:lnTo>
                <a:lnTo>
                  <a:pt x="3235" y="189"/>
                </a:lnTo>
                <a:lnTo>
                  <a:pt x="3236" y="217"/>
                </a:lnTo>
                <a:lnTo>
                  <a:pt x="3236" y="200"/>
                </a:lnTo>
                <a:lnTo>
                  <a:pt x="3236" y="177"/>
                </a:lnTo>
                <a:lnTo>
                  <a:pt x="3236" y="169"/>
                </a:lnTo>
                <a:lnTo>
                  <a:pt x="3237" y="180"/>
                </a:lnTo>
                <a:lnTo>
                  <a:pt x="3237" y="177"/>
                </a:lnTo>
                <a:lnTo>
                  <a:pt x="3237" y="148"/>
                </a:lnTo>
                <a:lnTo>
                  <a:pt x="3238" y="134"/>
                </a:lnTo>
                <a:lnTo>
                  <a:pt x="3238" y="148"/>
                </a:lnTo>
                <a:lnTo>
                  <a:pt x="3238" y="146"/>
                </a:lnTo>
                <a:lnTo>
                  <a:pt x="3239" y="160"/>
                </a:lnTo>
                <a:lnTo>
                  <a:pt x="3239" y="172"/>
                </a:lnTo>
                <a:lnTo>
                  <a:pt x="3239" y="148"/>
                </a:lnTo>
                <a:lnTo>
                  <a:pt x="3240" y="147"/>
                </a:lnTo>
                <a:lnTo>
                  <a:pt x="3240" y="138"/>
                </a:lnTo>
                <a:lnTo>
                  <a:pt x="3240" y="115"/>
                </a:lnTo>
                <a:lnTo>
                  <a:pt x="3240" y="126"/>
                </a:lnTo>
                <a:lnTo>
                  <a:pt x="3241" y="137"/>
                </a:lnTo>
                <a:lnTo>
                  <a:pt x="3241" y="157"/>
                </a:lnTo>
                <a:lnTo>
                  <a:pt x="3242" y="242"/>
                </a:lnTo>
                <a:lnTo>
                  <a:pt x="3242" y="259"/>
                </a:lnTo>
                <a:lnTo>
                  <a:pt x="3242" y="221"/>
                </a:lnTo>
                <a:lnTo>
                  <a:pt x="3242" y="199"/>
                </a:lnTo>
                <a:lnTo>
                  <a:pt x="3243" y="240"/>
                </a:lnTo>
                <a:lnTo>
                  <a:pt x="3243" y="238"/>
                </a:lnTo>
                <a:lnTo>
                  <a:pt x="3243" y="220"/>
                </a:lnTo>
                <a:lnTo>
                  <a:pt x="3244" y="264"/>
                </a:lnTo>
                <a:lnTo>
                  <a:pt x="3244" y="264"/>
                </a:lnTo>
                <a:lnTo>
                  <a:pt x="3244" y="242"/>
                </a:lnTo>
                <a:lnTo>
                  <a:pt x="3244" y="242"/>
                </a:lnTo>
                <a:lnTo>
                  <a:pt x="3245" y="233"/>
                </a:lnTo>
                <a:lnTo>
                  <a:pt x="3245" y="218"/>
                </a:lnTo>
                <a:lnTo>
                  <a:pt x="3246" y="217"/>
                </a:lnTo>
                <a:lnTo>
                  <a:pt x="3246" y="201"/>
                </a:lnTo>
                <a:lnTo>
                  <a:pt x="3246" y="191"/>
                </a:lnTo>
                <a:lnTo>
                  <a:pt x="3246" y="192"/>
                </a:lnTo>
                <a:lnTo>
                  <a:pt x="3247" y="181"/>
                </a:lnTo>
                <a:lnTo>
                  <a:pt x="3247" y="158"/>
                </a:lnTo>
                <a:lnTo>
                  <a:pt x="3247" y="147"/>
                </a:lnTo>
                <a:lnTo>
                  <a:pt x="3248" y="148"/>
                </a:lnTo>
                <a:lnTo>
                  <a:pt x="3248" y="131"/>
                </a:lnTo>
                <a:lnTo>
                  <a:pt x="3248" y="129"/>
                </a:lnTo>
                <a:lnTo>
                  <a:pt x="3248" y="112"/>
                </a:lnTo>
                <a:lnTo>
                  <a:pt x="3249" y="148"/>
                </a:lnTo>
                <a:lnTo>
                  <a:pt x="3249" y="133"/>
                </a:lnTo>
                <a:lnTo>
                  <a:pt x="3250" y="126"/>
                </a:lnTo>
                <a:lnTo>
                  <a:pt x="3250" y="140"/>
                </a:lnTo>
                <a:lnTo>
                  <a:pt x="3250" y="136"/>
                </a:lnTo>
                <a:lnTo>
                  <a:pt x="3250" y="164"/>
                </a:lnTo>
                <a:lnTo>
                  <a:pt x="3251" y="157"/>
                </a:lnTo>
                <a:lnTo>
                  <a:pt x="3251" y="185"/>
                </a:lnTo>
                <a:lnTo>
                  <a:pt x="3251" y="218"/>
                </a:lnTo>
                <a:lnTo>
                  <a:pt x="3251" y="227"/>
                </a:lnTo>
                <a:lnTo>
                  <a:pt x="3252" y="215"/>
                </a:lnTo>
                <a:lnTo>
                  <a:pt x="3252" y="194"/>
                </a:lnTo>
                <a:lnTo>
                  <a:pt x="3253" y="143"/>
                </a:lnTo>
                <a:lnTo>
                  <a:pt x="3253" y="113"/>
                </a:lnTo>
                <a:lnTo>
                  <a:pt x="3253" y="99"/>
                </a:lnTo>
                <a:lnTo>
                  <a:pt x="3253" y="112"/>
                </a:lnTo>
                <a:lnTo>
                  <a:pt x="3254" y="101"/>
                </a:lnTo>
                <a:lnTo>
                  <a:pt x="3254" y="156"/>
                </a:lnTo>
                <a:lnTo>
                  <a:pt x="3254" y="189"/>
                </a:lnTo>
                <a:lnTo>
                  <a:pt x="3255" y="162"/>
                </a:lnTo>
                <a:lnTo>
                  <a:pt x="3255" y="170"/>
                </a:lnTo>
                <a:lnTo>
                  <a:pt x="3255" y="120"/>
                </a:lnTo>
                <a:lnTo>
                  <a:pt x="3255" y="80"/>
                </a:lnTo>
                <a:lnTo>
                  <a:pt x="3256" y="72"/>
                </a:lnTo>
                <a:lnTo>
                  <a:pt x="3256" y="86"/>
                </a:lnTo>
                <a:lnTo>
                  <a:pt x="3257" y="102"/>
                </a:lnTo>
                <a:lnTo>
                  <a:pt x="3257" y="78"/>
                </a:lnTo>
                <a:lnTo>
                  <a:pt x="3257" y="70"/>
                </a:lnTo>
                <a:lnTo>
                  <a:pt x="3257" y="67"/>
                </a:lnTo>
                <a:lnTo>
                  <a:pt x="3258" y="145"/>
                </a:lnTo>
                <a:lnTo>
                  <a:pt x="3258" y="150"/>
                </a:lnTo>
                <a:lnTo>
                  <a:pt x="3258" y="204"/>
                </a:lnTo>
                <a:lnTo>
                  <a:pt x="3259" y="208"/>
                </a:lnTo>
                <a:lnTo>
                  <a:pt x="3259" y="210"/>
                </a:lnTo>
                <a:lnTo>
                  <a:pt x="3259" y="245"/>
                </a:lnTo>
                <a:lnTo>
                  <a:pt x="3259" y="258"/>
                </a:lnTo>
                <a:lnTo>
                  <a:pt x="3260" y="267"/>
                </a:lnTo>
                <a:lnTo>
                  <a:pt x="3260" y="247"/>
                </a:lnTo>
                <a:lnTo>
                  <a:pt x="3261" y="273"/>
                </a:lnTo>
                <a:lnTo>
                  <a:pt x="3261" y="259"/>
                </a:lnTo>
                <a:lnTo>
                  <a:pt x="3261" y="276"/>
                </a:lnTo>
                <a:lnTo>
                  <a:pt x="3261" y="270"/>
                </a:lnTo>
                <a:lnTo>
                  <a:pt x="3262" y="264"/>
                </a:lnTo>
                <a:lnTo>
                  <a:pt x="3262" y="261"/>
                </a:lnTo>
                <a:lnTo>
                  <a:pt x="3262" y="278"/>
                </a:lnTo>
                <a:lnTo>
                  <a:pt x="3262" y="256"/>
                </a:lnTo>
                <a:lnTo>
                  <a:pt x="3263" y="238"/>
                </a:lnTo>
                <a:lnTo>
                  <a:pt x="3263" y="244"/>
                </a:lnTo>
                <a:lnTo>
                  <a:pt x="3264" y="251"/>
                </a:lnTo>
                <a:lnTo>
                  <a:pt x="3264" y="251"/>
                </a:lnTo>
                <a:lnTo>
                  <a:pt x="3264" y="237"/>
                </a:lnTo>
                <a:lnTo>
                  <a:pt x="3264" y="219"/>
                </a:lnTo>
                <a:lnTo>
                  <a:pt x="3265" y="197"/>
                </a:lnTo>
                <a:lnTo>
                  <a:pt x="3265" y="174"/>
                </a:lnTo>
                <a:lnTo>
                  <a:pt x="3265" y="191"/>
                </a:lnTo>
                <a:lnTo>
                  <a:pt x="3266" y="244"/>
                </a:lnTo>
                <a:lnTo>
                  <a:pt x="3266" y="234"/>
                </a:lnTo>
                <a:lnTo>
                  <a:pt x="3266" y="221"/>
                </a:lnTo>
                <a:lnTo>
                  <a:pt x="3266" y="193"/>
                </a:lnTo>
                <a:lnTo>
                  <a:pt x="3267" y="228"/>
                </a:lnTo>
                <a:lnTo>
                  <a:pt x="3267" y="220"/>
                </a:lnTo>
                <a:lnTo>
                  <a:pt x="3268" y="213"/>
                </a:lnTo>
                <a:lnTo>
                  <a:pt x="3268" y="217"/>
                </a:lnTo>
                <a:lnTo>
                  <a:pt x="3268" y="220"/>
                </a:lnTo>
                <a:lnTo>
                  <a:pt x="3268" y="219"/>
                </a:lnTo>
                <a:lnTo>
                  <a:pt x="3269" y="210"/>
                </a:lnTo>
                <a:lnTo>
                  <a:pt x="3269" y="188"/>
                </a:lnTo>
                <a:lnTo>
                  <a:pt x="3269" y="187"/>
                </a:lnTo>
                <a:lnTo>
                  <a:pt x="3270" y="188"/>
                </a:lnTo>
                <a:lnTo>
                  <a:pt x="3270" y="198"/>
                </a:lnTo>
                <a:lnTo>
                  <a:pt x="3270" y="167"/>
                </a:lnTo>
                <a:lnTo>
                  <a:pt x="3270" y="172"/>
                </a:lnTo>
                <a:lnTo>
                  <a:pt x="3271" y="167"/>
                </a:lnTo>
                <a:lnTo>
                  <a:pt x="3271" y="157"/>
                </a:lnTo>
                <a:lnTo>
                  <a:pt x="3272" y="138"/>
                </a:lnTo>
                <a:lnTo>
                  <a:pt x="3272" y="139"/>
                </a:lnTo>
                <a:lnTo>
                  <a:pt x="3272" y="160"/>
                </a:lnTo>
                <a:lnTo>
                  <a:pt x="3272" y="178"/>
                </a:lnTo>
                <a:lnTo>
                  <a:pt x="3273" y="232"/>
                </a:lnTo>
                <a:lnTo>
                  <a:pt x="3273" y="255"/>
                </a:lnTo>
                <a:lnTo>
                  <a:pt x="3273" y="247"/>
                </a:lnTo>
                <a:lnTo>
                  <a:pt x="3274" y="280"/>
                </a:lnTo>
                <a:lnTo>
                  <a:pt x="3274" y="303"/>
                </a:lnTo>
                <a:lnTo>
                  <a:pt x="3274" y="294"/>
                </a:lnTo>
                <a:lnTo>
                  <a:pt x="3275" y="261"/>
                </a:lnTo>
                <a:lnTo>
                  <a:pt x="3275" y="257"/>
                </a:lnTo>
                <a:lnTo>
                  <a:pt x="3275" y="245"/>
                </a:lnTo>
                <a:lnTo>
                  <a:pt x="3276" y="268"/>
                </a:lnTo>
                <a:lnTo>
                  <a:pt x="3276" y="247"/>
                </a:lnTo>
                <a:lnTo>
                  <a:pt x="3276" y="249"/>
                </a:lnTo>
                <a:lnTo>
                  <a:pt x="3276" y="249"/>
                </a:lnTo>
                <a:lnTo>
                  <a:pt x="3277" y="265"/>
                </a:lnTo>
                <a:lnTo>
                  <a:pt x="3277" y="250"/>
                </a:lnTo>
                <a:lnTo>
                  <a:pt x="3277" y="238"/>
                </a:lnTo>
                <a:lnTo>
                  <a:pt x="3277" y="245"/>
                </a:lnTo>
                <a:lnTo>
                  <a:pt x="3278" y="251"/>
                </a:lnTo>
                <a:lnTo>
                  <a:pt x="3278" y="265"/>
                </a:lnTo>
                <a:lnTo>
                  <a:pt x="3279" y="248"/>
                </a:lnTo>
                <a:lnTo>
                  <a:pt x="3279" y="251"/>
                </a:lnTo>
                <a:lnTo>
                  <a:pt x="3279" y="251"/>
                </a:lnTo>
                <a:lnTo>
                  <a:pt x="3279" y="229"/>
                </a:lnTo>
                <a:lnTo>
                  <a:pt x="3280" y="217"/>
                </a:lnTo>
                <a:lnTo>
                  <a:pt x="3280" y="194"/>
                </a:lnTo>
                <a:lnTo>
                  <a:pt x="3280" y="180"/>
                </a:lnTo>
                <a:lnTo>
                  <a:pt x="3281" y="175"/>
                </a:lnTo>
                <a:lnTo>
                  <a:pt x="3281" y="208"/>
                </a:lnTo>
                <a:lnTo>
                  <a:pt x="3281" y="182"/>
                </a:lnTo>
                <a:lnTo>
                  <a:pt x="3281" y="181"/>
                </a:lnTo>
                <a:lnTo>
                  <a:pt x="3282" y="168"/>
                </a:lnTo>
                <a:lnTo>
                  <a:pt x="3282" y="189"/>
                </a:lnTo>
                <a:lnTo>
                  <a:pt x="3283" y="210"/>
                </a:lnTo>
                <a:lnTo>
                  <a:pt x="3283" y="243"/>
                </a:lnTo>
                <a:lnTo>
                  <a:pt x="3283" y="243"/>
                </a:lnTo>
                <a:lnTo>
                  <a:pt x="3283" y="242"/>
                </a:lnTo>
                <a:lnTo>
                  <a:pt x="3284" y="249"/>
                </a:lnTo>
                <a:lnTo>
                  <a:pt x="3284" y="254"/>
                </a:lnTo>
                <a:lnTo>
                  <a:pt x="3284" y="238"/>
                </a:lnTo>
                <a:lnTo>
                  <a:pt x="3285" y="247"/>
                </a:lnTo>
                <a:lnTo>
                  <a:pt x="3285" y="219"/>
                </a:lnTo>
                <a:lnTo>
                  <a:pt x="3285" y="223"/>
                </a:lnTo>
                <a:lnTo>
                  <a:pt x="3286" y="218"/>
                </a:lnTo>
                <a:lnTo>
                  <a:pt x="3286" y="215"/>
                </a:lnTo>
                <a:lnTo>
                  <a:pt x="3286" y="197"/>
                </a:lnTo>
                <a:lnTo>
                  <a:pt x="3287" y="181"/>
                </a:lnTo>
                <a:lnTo>
                  <a:pt x="3287" y="186"/>
                </a:lnTo>
                <a:lnTo>
                  <a:pt x="3287" y="183"/>
                </a:lnTo>
                <a:lnTo>
                  <a:pt x="3287" y="172"/>
                </a:lnTo>
                <a:lnTo>
                  <a:pt x="3288" y="176"/>
                </a:lnTo>
                <a:lnTo>
                  <a:pt x="3288" y="172"/>
                </a:lnTo>
                <a:lnTo>
                  <a:pt x="3288" y="164"/>
                </a:lnTo>
                <a:lnTo>
                  <a:pt x="3289" y="163"/>
                </a:lnTo>
                <a:lnTo>
                  <a:pt x="3289" y="179"/>
                </a:lnTo>
                <a:lnTo>
                  <a:pt x="3289" y="190"/>
                </a:lnTo>
                <a:lnTo>
                  <a:pt x="3290" y="162"/>
                </a:lnTo>
                <a:lnTo>
                  <a:pt x="3290" y="170"/>
                </a:lnTo>
                <a:lnTo>
                  <a:pt x="3290" y="188"/>
                </a:lnTo>
                <a:lnTo>
                  <a:pt x="3291" y="220"/>
                </a:lnTo>
                <a:lnTo>
                  <a:pt x="3291" y="253"/>
                </a:lnTo>
                <a:lnTo>
                  <a:pt x="3291" y="253"/>
                </a:lnTo>
                <a:lnTo>
                  <a:pt x="3291" y="281"/>
                </a:lnTo>
                <a:lnTo>
                  <a:pt x="3292" y="263"/>
                </a:lnTo>
                <a:lnTo>
                  <a:pt x="3292" y="265"/>
                </a:lnTo>
                <a:lnTo>
                  <a:pt x="3292" y="270"/>
                </a:lnTo>
                <a:lnTo>
                  <a:pt x="3292" y="299"/>
                </a:lnTo>
                <a:lnTo>
                  <a:pt x="3293" y="293"/>
                </a:lnTo>
                <a:lnTo>
                  <a:pt x="3293" y="283"/>
                </a:lnTo>
                <a:lnTo>
                  <a:pt x="3294" y="277"/>
                </a:lnTo>
                <a:lnTo>
                  <a:pt x="3294" y="276"/>
                </a:lnTo>
                <a:lnTo>
                  <a:pt x="3294" y="266"/>
                </a:lnTo>
                <a:lnTo>
                  <a:pt x="3294" y="258"/>
                </a:lnTo>
                <a:lnTo>
                  <a:pt x="3295" y="240"/>
                </a:lnTo>
                <a:lnTo>
                  <a:pt x="3295" y="249"/>
                </a:lnTo>
                <a:lnTo>
                  <a:pt x="3295" y="218"/>
                </a:lnTo>
                <a:lnTo>
                  <a:pt x="3296" y="207"/>
                </a:lnTo>
                <a:lnTo>
                  <a:pt x="3296" y="191"/>
                </a:lnTo>
                <a:lnTo>
                  <a:pt x="3296" y="175"/>
                </a:lnTo>
                <a:lnTo>
                  <a:pt x="3297" y="180"/>
                </a:lnTo>
                <a:lnTo>
                  <a:pt x="3297" y="156"/>
                </a:lnTo>
                <a:lnTo>
                  <a:pt x="3297" y="192"/>
                </a:lnTo>
                <a:lnTo>
                  <a:pt x="3298" y="206"/>
                </a:lnTo>
                <a:lnTo>
                  <a:pt x="3298" y="201"/>
                </a:lnTo>
                <a:lnTo>
                  <a:pt x="3298" y="179"/>
                </a:lnTo>
                <a:lnTo>
                  <a:pt x="3298" y="147"/>
                </a:lnTo>
                <a:lnTo>
                  <a:pt x="3299" y="172"/>
                </a:lnTo>
                <a:lnTo>
                  <a:pt x="3299" y="177"/>
                </a:lnTo>
                <a:lnTo>
                  <a:pt x="3299" y="162"/>
                </a:lnTo>
                <a:lnTo>
                  <a:pt x="3300" y="167"/>
                </a:lnTo>
                <a:lnTo>
                  <a:pt x="3300" y="151"/>
                </a:lnTo>
                <a:lnTo>
                  <a:pt x="3300" y="152"/>
                </a:lnTo>
                <a:lnTo>
                  <a:pt x="3301" y="157"/>
                </a:lnTo>
                <a:lnTo>
                  <a:pt x="3301" y="144"/>
                </a:lnTo>
                <a:lnTo>
                  <a:pt x="3301" y="149"/>
                </a:lnTo>
                <a:lnTo>
                  <a:pt x="3302" y="135"/>
                </a:lnTo>
                <a:lnTo>
                  <a:pt x="3302" y="142"/>
                </a:lnTo>
                <a:lnTo>
                  <a:pt x="3302" y="164"/>
                </a:lnTo>
                <a:lnTo>
                  <a:pt x="3302" y="154"/>
                </a:lnTo>
                <a:lnTo>
                  <a:pt x="3303" y="208"/>
                </a:lnTo>
                <a:lnTo>
                  <a:pt x="3303" y="238"/>
                </a:lnTo>
                <a:lnTo>
                  <a:pt x="3303" y="229"/>
                </a:lnTo>
                <a:lnTo>
                  <a:pt x="3303" y="228"/>
                </a:lnTo>
                <a:lnTo>
                  <a:pt x="3304" y="204"/>
                </a:lnTo>
                <a:lnTo>
                  <a:pt x="3304" y="193"/>
                </a:lnTo>
                <a:lnTo>
                  <a:pt x="3305" y="224"/>
                </a:lnTo>
                <a:lnTo>
                  <a:pt x="3305" y="212"/>
                </a:lnTo>
                <a:lnTo>
                  <a:pt x="3305" y="230"/>
                </a:lnTo>
                <a:lnTo>
                  <a:pt x="3305" y="231"/>
                </a:lnTo>
                <a:lnTo>
                  <a:pt x="3306" y="220"/>
                </a:lnTo>
                <a:lnTo>
                  <a:pt x="3306" y="218"/>
                </a:lnTo>
                <a:lnTo>
                  <a:pt x="3306" y="235"/>
                </a:lnTo>
                <a:lnTo>
                  <a:pt x="3307" y="258"/>
                </a:lnTo>
                <a:lnTo>
                  <a:pt x="3307" y="257"/>
                </a:lnTo>
                <a:lnTo>
                  <a:pt x="3308" y="259"/>
                </a:lnTo>
                <a:lnTo>
                  <a:pt x="3308" y="272"/>
                </a:lnTo>
                <a:lnTo>
                  <a:pt x="3308" y="264"/>
                </a:lnTo>
                <a:lnTo>
                  <a:pt x="3308" y="278"/>
                </a:lnTo>
                <a:lnTo>
                  <a:pt x="3309" y="263"/>
                </a:lnTo>
                <a:lnTo>
                  <a:pt x="3309" y="278"/>
                </a:lnTo>
                <a:lnTo>
                  <a:pt x="3309" y="245"/>
                </a:lnTo>
                <a:lnTo>
                  <a:pt x="3309" y="239"/>
                </a:lnTo>
                <a:lnTo>
                  <a:pt x="3310" y="182"/>
                </a:lnTo>
                <a:lnTo>
                  <a:pt x="3310" y="172"/>
                </a:lnTo>
                <a:lnTo>
                  <a:pt x="3310" y="179"/>
                </a:lnTo>
                <a:lnTo>
                  <a:pt x="3311" y="149"/>
                </a:lnTo>
                <a:lnTo>
                  <a:pt x="3311" y="152"/>
                </a:lnTo>
                <a:lnTo>
                  <a:pt x="3311" y="166"/>
                </a:lnTo>
                <a:lnTo>
                  <a:pt x="3312" y="145"/>
                </a:lnTo>
                <a:lnTo>
                  <a:pt x="3312" y="161"/>
                </a:lnTo>
                <a:lnTo>
                  <a:pt x="3312" y="178"/>
                </a:lnTo>
                <a:lnTo>
                  <a:pt x="3313" y="226"/>
                </a:lnTo>
                <a:lnTo>
                  <a:pt x="3313" y="175"/>
                </a:lnTo>
                <a:lnTo>
                  <a:pt x="3313" y="203"/>
                </a:lnTo>
                <a:lnTo>
                  <a:pt x="3313" y="233"/>
                </a:lnTo>
                <a:lnTo>
                  <a:pt x="3314" y="235"/>
                </a:lnTo>
                <a:lnTo>
                  <a:pt x="3314" y="217"/>
                </a:lnTo>
                <a:lnTo>
                  <a:pt x="3315" y="205"/>
                </a:lnTo>
                <a:lnTo>
                  <a:pt x="3315" y="225"/>
                </a:lnTo>
                <a:lnTo>
                  <a:pt x="3315" y="235"/>
                </a:lnTo>
                <a:lnTo>
                  <a:pt x="3315" y="229"/>
                </a:lnTo>
                <a:lnTo>
                  <a:pt x="3316" y="204"/>
                </a:lnTo>
                <a:lnTo>
                  <a:pt x="3316" y="145"/>
                </a:lnTo>
                <a:lnTo>
                  <a:pt x="3316" y="138"/>
                </a:lnTo>
                <a:lnTo>
                  <a:pt x="3317" y="145"/>
                </a:lnTo>
                <a:lnTo>
                  <a:pt x="3317" y="153"/>
                </a:lnTo>
                <a:lnTo>
                  <a:pt x="3317" y="188"/>
                </a:lnTo>
                <a:lnTo>
                  <a:pt x="3317" y="164"/>
                </a:lnTo>
                <a:lnTo>
                  <a:pt x="3318" y="180"/>
                </a:lnTo>
                <a:lnTo>
                  <a:pt x="3318" y="186"/>
                </a:lnTo>
                <a:lnTo>
                  <a:pt x="3319" y="172"/>
                </a:lnTo>
                <a:lnTo>
                  <a:pt x="3319" y="171"/>
                </a:lnTo>
                <a:lnTo>
                  <a:pt x="3319" y="163"/>
                </a:lnTo>
                <a:lnTo>
                  <a:pt x="3319" y="158"/>
                </a:lnTo>
                <a:lnTo>
                  <a:pt x="3320" y="185"/>
                </a:lnTo>
                <a:lnTo>
                  <a:pt x="3320" y="184"/>
                </a:lnTo>
                <a:lnTo>
                  <a:pt x="3320" y="180"/>
                </a:lnTo>
                <a:lnTo>
                  <a:pt x="3320" y="179"/>
                </a:lnTo>
                <a:lnTo>
                  <a:pt x="3321" y="165"/>
                </a:lnTo>
                <a:lnTo>
                  <a:pt x="3321" y="154"/>
                </a:lnTo>
                <a:lnTo>
                  <a:pt x="3321" y="193"/>
                </a:lnTo>
                <a:lnTo>
                  <a:pt x="3322" y="220"/>
                </a:lnTo>
                <a:lnTo>
                  <a:pt x="3322" y="227"/>
                </a:lnTo>
                <a:lnTo>
                  <a:pt x="3322" y="239"/>
                </a:lnTo>
                <a:lnTo>
                  <a:pt x="3323" y="259"/>
                </a:lnTo>
                <a:lnTo>
                  <a:pt x="3323" y="283"/>
                </a:lnTo>
                <a:lnTo>
                  <a:pt x="3323" y="291"/>
                </a:lnTo>
                <a:lnTo>
                  <a:pt x="3324" y="277"/>
                </a:lnTo>
                <a:lnTo>
                  <a:pt x="3324" y="306"/>
                </a:lnTo>
                <a:lnTo>
                  <a:pt x="3324" y="292"/>
                </a:lnTo>
                <a:lnTo>
                  <a:pt x="3324" y="281"/>
                </a:lnTo>
                <a:lnTo>
                  <a:pt x="3325" y="302"/>
                </a:lnTo>
                <a:lnTo>
                  <a:pt x="3325" y="288"/>
                </a:lnTo>
                <a:lnTo>
                  <a:pt x="3326" y="281"/>
                </a:lnTo>
                <a:lnTo>
                  <a:pt x="3326" y="307"/>
                </a:lnTo>
                <a:lnTo>
                  <a:pt x="3326" y="286"/>
                </a:lnTo>
                <a:lnTo>
                  <a:pt x="3326" y="296"/>
                </a:lnTo>
                <a:lnTo>
                  <a:pt x="3327" y="296"/>
                </a:lnTo>
                <a:lnTo>
                  <a:pt x="3327" y="286"/>
                </a:lnTo>
                <a:lnTo>
                  <a:pt x="3327" y="284"/>
                </a:lnTo>
                <a:lnTo>
                  <a:pt x="3328" y="248"/>
                </a:lnTo>
                <a:lnTo>
                  <a:pt x="3328" y="210"/>
                </a:lnTo>
                <a:lnTo>
                  <a:pt x="3328" y="217"/>
                </a:lnTo>
                <a:lnTo>
                  <a:pt x="3328" y="204"/>
                </a:lnTo>
                <a:lnTo>
                  <a:pt x="3329" y="168"/>
                </a:lnTo>
                <a:lnTo>
                  <a:pt x="3329" y="189"/>
                </a:lnTo>
                <a:lnTo>
                  <a:pt x="3330" y="162"/>
                </a:lnTo>
                <a:lnTo>
                  <a:pt x="3330" y="179"/>
                </a:lnTo>
                <a:lnTo>
                  <a:pt x="3330" y="178"/>
                </a:lnTo>
                <a:lnTo>
                  <a:pt x="3330" y="190"/>
                </a:lnTo>
                <a:lnTo>
                  <a:pt x="3331" y="199"/>
                </a:lnTo>
                <a:lnTo>
                  <a:pt x="3331" y="223"/>
                </a:lnTo>
                <a:lnTo>
                  <a:pt x="3331" y="216"/>
                </a:lnTo>
                <a:lnTo>
                  <a:pt x="3332" y="207"/>
                </a:lnTo>
                <a:lnTo>
                  <a:pt x="3332" y="206"/>
                </a:lnTo>
                <a:lnTo>
                  <a:pt x="3332" y="199"/>
                </a:lnTo>
                <a:lnTo>
                  <a:pt x="3332" y="172"/>
                </a:lnTo>
                <a:lnTo>
                  <a:pt x="3333" y="200"/>
                </a:lnTo>
                <a:lnTo>
                  <a:pt x="3333" y="190"/>
                </a:lnTo>
                <a:lnTo>
                  <a:pt x="3334" y="226"/>
                </a:lnTo>
                <a:lnTo>
                  <a:pt x="3334" y="197"/>
                </a:lnTo>
                <a:lnTo>
                  <a:pt x="3334" y="202"/>
                </a:lnTo>
                <a:lnTo>
                  <a:pt x="3334" y="180"/>
                </a:lnTo>
                <a:lnTo>
                  <a:pt x="3335" y="165"/>
                </a:lnTo>
                <a:lnTo>
                  <a:pt x="3335" y="173"/>
                </a:lnTo>
                <a:lnTo>
                  <a:pt x="3335" y="126"/>
                </a:lnTo>
                <a:lnTo>
                  <a:pt x="3335" y="154"/>
                </a:lnTo>
                <a:lnTo>
                  <a:pt x="3336" y="217"/>
                </a:lnTo>
                <a:lnTo>
                  <a:pt x="3336" y="246"/>
                </a:lnTo>
                <a:lnTo>
                  <a:pt x="3337" y="286"/>
                </a:lnTo>
                <a:lnTo>
                  <a:pt x="3337" y="256"/>
                </a:lnTo>
                <a:lnTo>
                  <a:pt x="3337" y="312"/>
                </a:lnTo>
                <a:lnTo>
                  <a:pt x="3337" y="266"/>
                </a:lnTo>
                <a:lnTo>
                  <a:pt x="3338" y="259"/>
                </a:lnTo>
                <a:lnTo>
                  <a:pt x="3338" y="254"/>
                </a:lnTo>
                <a:lnTo>
                  <a:pt x="3338" y="278"/>
                </a:lnTo>
                <a:lnTo>
                  <a:pt x="3339" y="284"/>
                </a:lnTo>
                <a:lnTo>
                  <a:pt x="3339" y="307"/>
                </a:lnTo>
                <a:lnTo>
                  <a:pt x="3339" y="285"/>
                </a:lnTo>
                <a:lnTo>
                  <a:pt x="3339" y="280"/>
                </a:lnTo>
                <a:lnTo>
                  <a:pt x="3340" y="264"/>
                </a:lnTo>
                <a:lnTo>
                  <a:pt x="3340" y="251"/>
                </a:lnTo>
                <a:lnTo>
                  <a:pt x="3341" y="257"/>
                </a:lnTo>
                <a:lnTo>
                  <a:pt x="3341" y="256"/>
                </a:lnTo>
                <a:lnTo>
                  <a:pt x="3341" y="267"/>
                </a:lnTo>
                <a:lnTo>
                  <a:pt x="3341" y="270"/>
                </a:lnTo>
                <a:lnTo>
                  <a:pt x="3342" y="292"/>
                </a:lnTo>
                <a:lnTo>
                  <a:pt x="3342" y="268"/>
                </a:lnTo>
                <a:lnTo>
                  <a:pt x="3342" y="261"/>
                </a:lnTo>
                <a:lnTo>
                  <a:pt x="3343" y="206"/>
                </a:lnTo>
                <a:lnTo>
                  <a:pt x="3343" y="189"/>
                </a:lnTo>
                <a:lnTo>
                  <a:pt x="3343" y="169"/>
                </a:lnTo>
                <a:lnTo>
                  <a:pt x="3343" y="155"/>
                </a:lnTo>
                <a:lnTo>
                  <a:pt x="3344" y="171"/>
                </a:lnTo>
                <a:lnTo>
                  <a:pt x="3344" y="162"/>
                </a:lnTo>
                <a:lnTo>
                  <a:pt x="3345" y="171"/>
                </a:lnTo>
                <a:lnTo>
                  <a:pt x="3345" y="172"/>
                </a:lnTo>
                <a:lnTo>
                  <a:pt x="3345" y="199"/>
                </a:lnTo>
                <a:lnTo>
                  <a:pt x="3345" y="185"/>
                </a:lnTo>
                <a:lnTo>
                  <a:pt x="3346" y="208"/>
                </a:lnTo>
                <a:lnTo>
                  <a:pt x="3346" y="205"/>
                </a:lnTo>
                <a:lnTo>
                  <a:pt x="3346" y="242"/>
                </a:lnTo>
                <a:lnTo>
                  <a:pt x="3346" y="257"/>
                </a:lnTo>
                <a:lnTo>
                  <a:pt x="3347" y="260"/>
                </a:lnTo>
                <a:lnTo>
                  <a:pt x="3347" y="228"/>
                </a:lnTo>
                <a:lnTo>
                  <a:pt x="3348" y="212"/>
                </a:lnTo>
                <a:lnTo>
                  <a:pt x="3348" y="201"/>
                </a:lnTo>
                <a:lnTo>
                  <a:pt x="3348" y="201"/>
                </a:lnTo>
                <a:lnTo>
                  <a:pt x="3349" y="184"/>
                </a:lnTo>
                <a:lnTo>
                  <a:pt x="3349" y="193"/>
                </a:lnTo>
                <a:lnTo>
                  <a:pt x="3349" y="202"/>
                </a:lnTo>
                <a:lnTo>
                  <a:pt x="3349" y="223"/>
                </a:lnTo>
                <a:lnTo>
                  <a:pt x="3350" y="250"/>
                </a:lnTo>
                <a:lnTo>
                  <a:pt x="3350" y="280"/>
                </a:lnTo>
                <a:lnTo>
                  <a:pt x="3350" y="275"/>
                </a:lnTo>
                <a:lnTo>
                  <a:pt x="3350" y="242"/>
                </a:lnTo>
                <a:lnTo>
                  <a:pt x="3351" y="208"/>
                </a:lnTo>
                <a:lnTo>
                  <a:pt x="3351" y="160"/>
                </a:lnTo>
                <a:lnTo>
                  <a:pt x="3352" y="175"/>
                </a:lnTo>
                <a:lnTo>
                  <a:pt x="3352" y="160"/>
                </a:lnTo>
                <a:lnTo>
                  <a:pt x="3352" y="179"/>
                </a:lnTo>
                <a:lnTo>
                  <a:pt x="3352" y="173"/>
                </a:lnTo>
                <a:lnTo>
                  <a:pt x="3353" y="211"/>
                </a:lnTo>
                <a:lnTo>
                  <a:pt x="3353" y="269"/>
                </a:lnTo>
                <a:lnTo>
                  <a:pt x="3353" y="237"/>
                </a:lnTo>
                <a:lnTo>
                  <a:pt x="3354" y="205"/>
                </a:lnTo>
                <a:lnTo>
                  <a:pt x="3354" y="225"/>
                </a:lnTo>
                <a:lnTo>
                  <a:pt x="3354" y="254"/>
                </a:lnTo>
                <a:lnTo>
                  <a:pt x="3354" y="261"/>
                </a:lnTo>
                <a:lnTo>
                  <a:pt x="3355" y="286"/>
                </a:lnTo>
                <a:lnTo>
                  <a:pt x="3355" y="301"/>
                </a:lnTo>
                <a:lnTo>
                  <a:pt x="3356" y="297"/>
                </a:lnTo>
                <a:lnTo>
                  <a:pt x="3356" y="301"/>
                </a:lnTo>
                <a:lnTo>
                  <a:pt x="3356" y="313"/>
                </a:lnTo>
                <a:lnTo>
                  <a:pt x="3356" y="322"/>
                </a:lnTo>
                <a:lnTo>
                  <a:pt x="3357" y="307"/>
                </a:lnTo>
                <a:lnTo>
                  <a:pt x="3357" y="292"/>
                </a:lnTo>
                <a:lnTo>
                  <a:pt x="3357" y="268"/>
                </a:lnTo>
                <a:lnTo>
                  <a:pt x="3358" y="259"/>
                </a:lnTo>
                <a:lnTo>
                  <a:pt x="3358" y="262"/>
                </a:lnTo>
                <a:lnTo>
                  <a:pt x="3358" y="273"/>
                </a:lnTo>
                <a:lnTo>
                  <a:pt x="3359" y="280"/>
                </a:lnTo>
                <a:lnTo>
                  <a:pt x="3359" y="264"/>
                </a:lnTo>
                <a:lnTo>
                  <a:pt x="3359" y="235"/>
                </a:lnTo>
                <a:lnTo>
                  <a:pt x="3360" y="262"/>
                </a:lnTo>
                <a:lnTo>
                  <a:pt x="3360" y="237"/>
                </a:lnTo>
                <a:lnTo>
                  <a:pt x="3360" y="226"/>
                </a:lnTo>
                <a:lnTo>
                  <a:pt x="3360" y="216"/>
                </a:lnTo>
                <a:lnTo>
                  <a:pt x="3361" y="217"/>
                </a:lnTo>
                <a:lnTo>
                  <a:pt x="3361" y="259"/>
                </a:lnTo>
                <a:lnTo>
                  <a:pt x="3361" y="255"/>
                </a:lnTo>
                <a:lnTo>
                  <a:pt x="3361" y="214"/>
                </a:lnTo>
                <a:lnTo>
                  <a:pt x="3362" y="240"/>
                </a:lnTo>
                <a:lnTo>
                  <a:pt x="3362" y="238"/>
                </a:lnTo>
                <a:lnTo>
                  <a:pt x="3363" y="258"/>
                </a:lnTo>
                <a:lnTo>
                  <a:pt x="3363" y="239"/>
                </a:lnTo>
                <a:lnTo>
                  <a:pt x="3363" y="200"/>
                </a:lnTo>
                <a:lnTo>
                  <a:pt x="3363" y="189"/>
                </a:lnTo>
                <a:lnTo>
                  <a:pt x="3364" y="188"/>
                </a:lnTo>
                <a:lnTo>
                  <a:pt x="3364" y="172"/>
                </a:lnTo>
                <a:lnTo>
                  <a:pt x="3364" y="181"/>
                </a:lnTo>
                <a:lnTo>
                  <a:pt x="3365" y="181"/>
                </a:lnTo>
                <a:lnTo>
                  <a:pt x="3365" y="206"/>
                </a:lnTo>
                <a:lnTo>
                  <a:pt x="3365" y="185"/>
                </a:lnTo>
                <a:lnTo>
                  <a:pt x="3365" y="167"/>
                </a:lnTo>
                <a:lnTo>
                  <a:pt x="3366" y="185"/>
                </a:lnTo>
                <a:lnTo>
                  <a:pt x="3366" y="193"/>
                </a:lnTo>
                <a:lnTo>
                  <a:pt x="3367" y="218"/>
                </a:lnTo>
                <a:lnTo>
                  <a:pt x="3367" y="229"/>
                </a:lnTo>
                <a:lnTo>
                  <a:pt x="3367" y="210"/>
                </a:lnTo>
                <a:lnTo>
                  <a:pt x="3367" y="183"/>
                </a:lnTo>
                <a:lnTo>
                  <a:pt x="3368" y="162"/>
                </a:lnTo>
                <a:lnTo>
                  <a:pt x="3368" y="140"/>
                </a:lnTo>
                <a:lnTo>
                  <a:pt x="3368" y="144"/>
                </a:lnTo>
                <a:lnTo>
                  <a:pt x="3369" y="164"/>
                </a:lnTo>
                <a:lnTo>
                  <a:pt x="3369" y="176"/>
                </a:lnTo>
                <a:lnTo>
                  <a:pt x="3369" y="231"/>
                </a:lnTo>
                <a:lnTo>
                  <a:pt x="3370" y="272"/>
                </a:lnTo>
                <a:lnTo>
                  <a:pt x="3370" y="295"/>
                </a:lnTo>
                <a:lnTo>
                  <a:pt x="3370" y="300"/>
                </a:lnTo>
                <a:lnTo>
                  <a:pt x="3371" y="280"/>
                </a:lnTo>
                <a:lnTo>
                  <a:pt x="3371" y="244"/>
                </a:lnTo>
                <a:lnTo>
                  <a:pt x="3371" y="214"/>
                </a:lnTo>
                <a:lnTo>
                  <a:pt x="3371" y="188"/>
                </a:lnTo>
                <a:lnTo>
                  <a:pt x="3372" y="173"/>
                </a:lnTo>
                <a:lnTo>
                  <a:pt x="3372" y="193"/>
                </a:lnTo>
                <a:lnTo>
                  <a:pt x="3372" y="197"/>
                </a:lnTo>
                <a:lnTo>
                  <a:pt x="3373" y="198"/>
                </a:lnTo>
                <a:lnTo>
                  <a:pt x="3373" y="191"/>
                </a:lnTo>
                <a:lnTo>
                  <a:pt x="3373" y="173"/>
                </a:lnTo>
                <a:lnTo>
                  <a:pt x="3374" y="150"/>
                </a:lnTo>
                <a:lnTo>
                  <a:pt x="3374" y="142"/>
                </a:lnTo>
                <a:lnTo>
                  <a:pt x="3374" y="156"/>
                </a:lnTo>
                <a:lnTo>
                  <a:pt x="3375" y="150"/>
                </a:lnTo>
                <a:lnTo>
                  <a:pt x="3375" y="165"/>
                </a:lnTo>
                <a:lnTo>
                  <a:pt x="3375" y="183"/>
                </a:lnTo>
                <a:lnTo>
                  <a:pt x="3375" y="176"/>
                </a:lnTo>
                <a:lnTo>
                  <a:pt x="3376" y="183"/>
                </a:lnTo>
                <a:lnTo>
                  <a:pt x="3376" y="173"/>
                </a:lnTo>
                <a:lnTo>
                  <a:pt x="3376" y="140"/>
                </a:lnTo>
                <a:lnTo>
                  <a:pt x="3376" y="147"/>
                </a:lnTo>
                <a:lnTo>
                  <a:pt x="3377" y="155"/>
                </a:lnTo>
                <a:lnTo>
                  <a:pt x="3377" y="178"/>
                </a:lnTo>
                <a:lnTo>
                  <a:pt x="3378" y="178"/>
                </a:lnTo>
                <a:lnTo>
                  <a:pt x="3378" y="192"/>
                </a:lnTo>
                <a:lnTo>
                  <a:pt x="3378" y="179"/>
                </a:lnTo>
                <a:lnTo>
                  <a:pt x="3378" y="184"/>
                </a:lnTo>
                <a:lnTo>
                  <a:pt x="3379" y="159"/>
                </a:lnTo>
                <a:lnTo>
                  <a:pt x="3379" y="148"/>
                </a:lnTo>
                <a:lnTo>
                  <a:pt x="3379" y="122"/>
                </a:lnTo>
                <a:lnTo>
                  <a:pt x="3380" y="117"/>
                </a:lnTo>
                <a:lnTo>
                  <a:pt x="3380" y="136"/>
                </a:lnTo>
                <a:lnTo>
                  <a:pt x="3380" y="180"/>
                </a:lnTo>
                <a:lnTo>
                  <a:pt x="3381" y="201"/>
                </a:lnTo>
                <a:lnTo>
                  <a:pt x="3381" y="206"/>
                </a:lnTo>
                <a:lnTo>
                  <a:pt x="3381" y="191"/>
                </a:lnTo>
                <a:lnTo>
                  <a:pt x="3382" y="195"/>
                </a:lnTo>
                <a:lnTo>
                  <a:pt x="3382" y="188"/>
                </a:lnTo>
                <a:lnTo>
                  <a:pt x="3382" y="160"/>
                </a:lnTo>
                <a:lnTo>
                  <a:pt x="3382" y="148"/>
                </a:lnTo>
                <a:lnTo>
                  <a:pt x="3383" y="151"/>
                </a:lnTo>
                <a:lnTo>
                  <a:pt x="3383" y="138"/>
                </a:lnTo>
                <a:lnTo>
                  <a:pt x="3383" y="134"/>
                </a:lnTo>
                <a:lnTo>
                  <a:pt x="3384" y="126"/>
                </a:lnTo>
                <a:lnTo>
                  <a:pt x="3384" y="139"/>
                </a:lnTo>
                <a:lnTo>
                  <a:pt x="3384" y="166"/>
                </a:lnTo>
                <a:lnTo>
                  <a:pt x="3385" y="186"/>
                </a:lnTo>
                <a:lnTo>
                  <a:pt x="3385" y="191"/>
                </a:lnTo>
                <a:lnTo>
                  <a:pt x="3385" y="216"/>
                </a:lnTo>
                <a:lnTo>
                  <a:pt x="3386" y="224"/>
                </a:lnTo>
                <a:lnTo>
                  <a:pt x="3386" y="245"/>
                </a:lnTo>
                <a:lnTo>
                  <a:pt x="3386" y="246"/>
                </a:lnTo>
                <a:lnTo>
                  <a:pt x="3386" y="256"/>
                </a:lnTo>
                <a:lnTo>
                  <a:pt x="3387" y="244"/>
                </a:lnTo>
                <a:lnTo>
                  <a:pt x="3387" y="257"/>
                </a:lnTo>
                <a:lnTo>
                  <a:pt x="3388" y="261"/>
                </a:lnTo>
                <a:lnTo>
                  <a:pt x="3388" y="256"/>
                </a:lnTo>
                <a:lnTo>
                  <a:pt x="3388" y="259"/>
                </a:lnTo>
                <a:lnTo>
                  <a:pt x="3388" y="276"/>
                </a:lnTo>
                <a:lnTo>
                  <a:pt x="3389" y="272"/>
                </a:lnTo>
                <a:lnTo>
                  <a:pt x="3389" y="290"/>
                </a:lnTo>
                <a:lnTo>
                  <a:pt x="3389" y="302"/>
                </a:lnTo>
                <a:lnTo>
                  <a:pt x="3390" y="284"/>
                </a:lnTo>
                <a:lnTo>
                  <a:pt x="3390" y="297"/>
                </a:lnTo>
                <a:lnTo>
                  <a:pt x="3390" y="299"/>
                </a:lnTo>
                <a:lnTo>
                  <a:pt x="3390" y="319"/>
                </a:lnTo>
                <a:lnTo>
                  <a:pt x="3391" y="294"/>
                </a:lnTo>
                <a:lnTo>
                  <a:pt x="3391" y="330"/>
                </a:lnTo>
                <a:lnTo>
                  <a:pt x="3392" y="319"/>
                </a:lnTo>
                <a:lnTo>
                  <a:pt x="3392" y="304"/>
                </a:lnTo>
                <a:lnTo>
                  <a:pt x="3392" y="269"/>
                </a:lnTo>
                <a:lnTo>
                  <a:pt x="3392" y="258"/>
                </a:lnTo>
                <a:lnTo>
                  <a:pt x="3393" y="221"/>
                </a:lnTo>
                <a:lnTo>
                  <a:pt x="3393" y="211"/>
                </a:lnTo>
                <a:lnTo>
                  <a:pt x="3393" y="129"/>
                </a:lnTo>
                <a:lnTo>
                  <a:pt x="3393" y="138"/>
                </a:lnTo>
                <a:lnTo>
                  <a:pt x="3394" y="197"/>
                </a:lnTo>
                <a:lnTo>
                  <a:pt x="3394" y="186"/>
                </a:lnTo>
                <a:lnTo>
                  <a:pt x="3394" y="178"/>
                </a:lnTo>
                <a:lnTo>
                  <a:pt x="3395" y="173"/>
                </a:lnTo>
                <a:lnTo>
                  <a:pt x="3395" y="176"/>
                </a:lnTo>
                <a:lnTo>
                  <a:pt x="3395" y="180"/>
                </a:lnTo>
                <a:lnTo>
                  <a:pt x="3396" y="193"/>
                </a:lnTo>
                <a:lnTo>
                  <a:pt x="3396" y="182"/>
                </a:lnTo>
                <a:lnTo>
                  <a:pt x="3396" y="157"/>
                </a:lnTo>
                <a:lnTo>
                  <a:pt x="3397" y="168"/>
                </a:lnTo>
                <a:lnTo>
                  <a:pt x="3397" y="172"/>
                </a:lnTo>
                <a:lnTo>
                  <a:pt x="3397" y="182"/>
                </a:lnTo>
                <a:lnTo>
                  <a:pt x="3397" y="198"/>
                </a:lnTo>
                <a:lnTo>
                  <a:pt x="3398" y="168"/>
                </a:lnTo>
                <a:lnTo>
                  <a:pt x="3398" y="166"/>
                </a:lnTo>
                <a:lnTo>
                  <a:pt x="3399" y="188"/>
                </a:lnTo>
                <a:lnTo>
                  <a:pt x="3399" y="167"/>
                </a:lnTo>
                <a:lnTo>
                  <a:pt x="3399" y="145"/>
                </a:lnTo>
                <a:lnTo>
                  <a:pt x="3399" y="141"/>
                </a:lnTo>
                <a:lnTo>
                  <a:pt x="3400" y="164"/>
                </a:lnTo>
                <a:lnTo>
                  <a:pt x="3400" y="164"/>
                </a:lnTo>
                <a:lnTo>
                  <a:pt x="3400" y="164"/>
                </a:lnTo>
                <a:lnTo>
                  <a:pt x="3401" y="150"/>
                </a:lnTo>
                <a:lnTo>
                  <a:pt x="3401" y="178"/>
                </a:lnTo>
                <a:lnTo>
                  <a:pt x="3401" y="191"/>
                </a:lnTo>
                <a:lnTo>
                  <a:pt x="3401" y="211"/>
                </a:lnTo>
                <a:lnTo>
                  <a:pt x="3402" y="218"/>
                </a:lnTo>
                <a:lnTo>
                  <a:pt x="3402" y="192"/>
                </a:lnTo>
                <a:lnTo>
                  <a:pt x="3403" y="224"/>
                </a:lnTo>
                <a:lnTo>
                  <a:pt x="3403" y="229"/>
                </a:lnTo>
                <a:lnTo>
                  <a:pt x="3403" y="263"/>
                </a:lnTo>
                <a:lnTo>
                  <a:pt x="3403" y="242"/>
                </a:lnTo>
                <a:lnTo>
                  <a:pt x="3404" y="258"/>
                </a:lnTo>
                <a:lnTo>
                  <a:pt x="3404" y="278"/>
                </a:lnTo>
                <a:lnTo>
                  <a:pt x="3404" y="283"/>
                </a:lnTo>
                <a:lnTo>
                  <a:pt x="3404" y="278"/>
                </a:lnTo>
                <a:lnTo>
                  <a:pt x="3405" y="266"/>
                </a:lnTo>
                <a:lnTo>
                  <a:pt x="3405" y="275"/>
                </a:lnTo>
                <a:lnTo>
                  <a:pt x="3405" y="288"/>
                </a:lnTo>
                <a:lnTo>
                  <a:pt x="3406" y="273"/>
                </a:lnTo>
                <a:lnTo>
                  <a:pt x="3406" y="272"/>
                </a:lnTo>
                <a:lnTo>
                  <a:pt x="3406" y="273"/>
                </a:lnTo>
                <a:lnTo>
                  <a:pt x="3407" y="290"/>
                </a:lnTo>
                <a:lnTo>
                  <a:pt x="3407" y="286"/>
                </a:lnTo>
                <a:lnTo>
                  <a:pt x="3407" y="289"/>
                </a:lnTo>
                <a:lnTo>
                  <a:pt x="3408" y="286"/>
                </a:lnTo>
                <a:lnTo>
                  <a:pt x="3408" y="266"/>
                </a:lnTo>
                <a:lnTo>
                  <a:pt x="3408" y="280"/>
                </a:lnTo>
                <a:lnTo>
                  <a:pt x="3408" y="266"/>
                </a:lnTo>
                <a:lnTo>
                  <a:pt x="3409" y="277"/>
                </a:lnTo>
                <a:lnTo>
                  <a:pt x="3409" y="296"/>
                </a:lnTo>
                <a:lnTo>
                  <a:pt x="3410" y="281"/>
                </a:lnTo>
                <a:lnTo>
                  <a:pt x="3410" y="295"/>
                </a:lnTo>
                <a:lnTo>
                  <a:pt x="3410" y="327"/>
                </a:lnTo>
                <a:lnTo>
                  <a:pt x="3410" y="318"/>
                </a:lnTo>
                <a:lnTo>
                  <a:pt x="3411" y="282"/>
                </a:lnTo>
                <a:lnTo>
                  <a:pt x="3411" y="275"/>
                </a:lnTo>
                <a:lnTo>
                  <a:pt x="3411" y="280"/>
                </a:lnTo>
                <a:lnTo>
                  <a:pt x="3412" y="259"/>
                </a:lnTo>
                <a:lnTo>
                  <a:pt x="3412" y="245"/>
                </a:lnTo>
                <a:lnTo>
                  <a:pt x="3412" y="247"/>
                </a:lnTo>
                <a:lnTo>
                  <a:pt x="3412" y="235"/>
                </a:lnTo>
                <a:lnTo>
                  <a:pt x="3413" y="210"/>
                </a:lnTo>
                <a:lnTo>
                  <a:pt x="3413" y="212"/>
                </a:lnTo>
                <a:lnTo>
                  <a:pt x="3414" y="197"/>
                </a:lnTo>
                <a:lnTo>
                  <a:pt x="3414" y="191"/>
                </a:lnTo>
                <a:lnTo>
                  <a:pt x="3414" y="183"/>
                </a:lnTo>
                <a:lnTo>
                  <a:pt x="3414" y="198"/>
                </a:lnTo>
                <a:lnTo>
                  <a:pt x="3415" y="195"/>
                </a:lnTo>
                <a:lnTo>
                  <a:pt x="3415" y="159"/>
                </a:lnTo>
                <a:lnTo>
                  <a:pt x="3415" y="183"/>
                </a:lnTo>
                <a:lnTo>
                  <a:pt x="3416" y="184"/>
                </a:lnTo>
                <a:lnTo>
                  <a:pt x="3416" y="182"/>
                </a:lnTo>
                <a:lnTo>
                  <a:pt x="3416" y="172"/>
                </a:lnTo>
                <a:lnTo>
                  <a:pt x="3416" y="177"/>
                </a:lnTo>
                <a:lnTo>
                  <a:pt x="3417" y="167"/>
                </a:lnTo>
                <a:lnTo>
                  <a:pt x="3417" y="206"/>
                </a:lnTo>
                <a:lnTo>
                  <a:pt x="3418" y="221"/>
                </a:lnTo>
                <a:lnTo>
                  <a:pt x="3418" y="274"/>
                </a:lnTo>
                <a:lnTo>
                  <a:pt x="3418" y="267"/>
                </a:lnTo>
                <a:lnTo>
                  <a:pt x="3418" y="283"/>
                </a:lnTo>
                <a:lnTo>
                  <a:pt x="3419" y="265"/>
                </a:lnTo>
                <a:lnTo>
                  <a:pt x="3419" y="255"/>
                </a:lnTo>
                <a:lnTo>
                  <a:pt x="3419" y="294"/>
                </a:lnTo>
                <a:lnTo>
                  <a:pt x="3419" y="273"/>
                </a:lnTo>
                <a:lnTo>
                  <a:pt x="3420" y="285"/>
                </a:lnTo>
                <a:lnTo>
                  <a:pt x="3420" y="273"/>
                </a:lnTo>
                <a:lnTo>
                  <a:pt x="3421" y="274"/>
                </a:lnTo>
                <a:lnTo>
                  <a:pt x="3421" y="270"/>
                </a:lnTo>
                <a:lnTo>
                  <a:pt x="3421" y="241"/>
                </a:lnTo>
                <a:lnTo>
                  <a:pt x="3421" y="266"/>
                </a:lnTo>
                <a:lnTo>
                  <a:pt x="3422" y="264"/>
                </a:lnTo>
                <a:lnTo>
                  <a:pt x="3422" y="243"/>
                </a:lnTo>
                <a:lnTo>
                  <a:pt x="3422" y="215"/>
                </a:lnTo>
                <a:lnTo>
                  <a:pt x="3423" y="230"/>
                </a:lnTo>
                <a:lnTo>
                  <a:pt x="3423" y="231"/>
                </a:lnTo>
                <a:lnTo>
                  <a:pt x="3423" y="198"/>
                </a:lnTo>
                <a:lnTo>
                  <a:pt x="3423" y="186"/>
                </a:lnTo>
                <a:lnTo>
                  <a:pt x="3424" y="182"/>
                </a:lnTo>
                <a:lnTo>
                  <a:pt x="3424" y="194"/>
                </a:lnTo>
                <a:lnTo>
                  <a:pt x="3425" y="237"/>
                </a:lnTo>
                <a:lnTo>
                  <a:pt x="3425" y="202"/>
                </a:lnTo>
                <a:lnTo>
                  <a:pt x="3425" y="158"/>
                </a:lnTo>
                <a:lnTo>
                  <a:pt x="3425" y="182"/>
                </a:lnTo>
                <a:lnTo>
                  <a:pt x="3426" y="202"/>
                </a:lnTo>
                <a:lnTo>
                  <a:pt x="3426" y="207"/>
                </a:lnTo>
                <a:lnTo>
                  <a:pt x="3426" y="159"/>
                </a:lnTo>
                <a:lnTo>
                  <a:pt x="3427" y="166"/>
                </a:lnTo>
                <a:lnTo>
                  <a:pt x="3427" y="190"/>
                </a:lnTo>
                <a:lnTo>
                  <a:pt x="3427" y="173"/>
                </a:lnTo>
                <a:lnTo>
                  <a:pt x="3427" y="156"/>
                </a:lnTo>
                <a:lnTo>
                  <a:pt x="3428" y="183"/>
                </a:lnTo>
                <a:lnTo>
                  <a:pt x="3428" y="207"/>
                </a:lnTo>
                <a:lnTo>
                  <a:pt x="3429" y="205"/>
                </a:lnTo>
                <a:lnTo>
                  <a:pt x="3429" y="200"/>
                </a:lnTo>
                <a:lnTo>
                  <a:pt x="3429" y="212"/>
                </a:lnTo>
                <a:lnTo>
                  <a:pt x="3429" y="222"/>
                </a:lnTo>
                <a:lnTo>
                  <a:pt x="3430" y="235"/>
                </a:lnTo>
                <a:lnTo>
                  <a:pt x="3430" y="237"/>
                </a:lnTo>
                <a:lnTo>
                  <a:pt x="3430" y="183"/>
                </a:lnTo>
                <a:lnTo>
                  <a:pt x="3431" y="168"/>
                </a:lnTo>
                <a:lnTo>
                  <a:pt x="3431" y="173"/>
                </a:lnTo>
                <a:lnTo>
                  <a:pt x="3431" y="158"/>
                </a:lnTo>
                <a:lnTo>
                  <a:pt x="3432" y="156"/>
                </a:lnTo>
                <a:lnTo>
                  <a:pt x="3432" y="216"/>
                </a:lnTo>
                <a:lnTo>
                  <a:pt x="3432" y="252"/>
                </a:lnTo>
                <a:lnTo>
                  <a:pt x="3433" y="267"/>
                </a:lnTo>
                <a:lnTo>
                  <a:pt x="3433" y="287"/>
                </a:lnTo>
                <a:lnTo>
                  <a:pt x="3433" y="325"/>
                </a:lnTo>
                <a:lnTo>
                  <a:pt x="3433" y="322"/>
                </a:lnTo>
                <a:lnTo>
                  <a:pt x="3434" y="261"/>
                </a:lnTo>
                <a:lnTo>
                  <a:pt x="3434" y="251"/>
                </a:lnTo>
                <a:lnTo>
                  <a:pt x="3434" y="250"/>
                </a:lnTo>
                <a:lnTo>
                  <a:pt x="3434" y="264"/>
                </a:lnTo>
                <a:lnTo>
                  <a:pt x="3435" y="245"/>
                </a:lnTo>
                <a:lnTo>
                  <a:pt x="3435" y="230"/>
                </a:lnTo>
                <a:lnTo>
                  <a:pt x="3436" y="198"/>
                </a:lnTo>
                <a:lnTo>
                  <a:pt x="3436" y="184"/>
                </a:lnTo>
                <a:lnTo>
                  <a:pt x="3436" y="166"/>
                </a:lnTo>
                <a:lnTo>
                  <a:pt x="3436" y="177"/>
                </a:lnTo>
                <a:lnTo>
                  <a:pt x="3437" y="176"/>
                </a:lnTo>
                <a:lnTo>
                  <a:pt x="3437" y="176"/>
                </a:lnTo>
                <a:lnTo>
                  <a:pt x="3437" y="165"/>
                </a:lnTo>
                <a:lnTo>
                  <a:pt x="3438" y="151"/>
                </a:lnTo>
                <a:lnTo>
                  <a:pt x="3438" y="136"/>
                </a:lnTo>
                <a:lnTo>
                  <a:pt x="3438" y="167"/>
                </a:lnTo>
                <a:lnTo>
                  <a:pt x="3438" y="191"/>
                </a:lnTo>
                <a:lnTo>
                  <a:pt x="3439" y="193"/>
                </a:lnTo>
                <a:lnTo>
                  <a:pt x="3439" y="188"/>
                </a:lnTo>
                <a:lnTo>
                  <a:pt x="3440" y="212"/>
                </a:lnTo>
                <a:lnTo>
                  <a:pt x="3440" y="190"/>
                </a:lnTo>
                <a:lnTo>
                  <a:pt x="3440" y="175"/>
                </a:lnTo>
                <a:lnTo>
                  <a:pt x="3440" y="182"/>
                </a:lnTo>
                <a:lnTo>
                  <a:pt x="3441" y="175"/>
                </a:lnTo>
                <a:lnTo>
                  <a:pt x="3441" y="162"/>
                </a:lnTo>
                <a:lnTo>
                  <a:pt x="3441" y="172"/>
                </a:lnTo>
                <a:lnTo>
                  <a:pt x="3442" y="189"/>
                </a:lnTo>
                <a:lnTo>
                  <a:pt x="3442" y="192"/>
                </a:lnTo>
                <a:lnTo>
                  <a:pt x="3442" y="156"/>
                </a:lnTo>
                <a:lnTo>
                  <a:pt x="3443" y="148"/>
                </a:lnTo>
                <a:lnTo>
                  <a:pt x="3443" y="197"/>
                </a:lnTo>
                <a:lnTo>
                  <a:pt x="3443" y="204"/>
                </a:lnTo>
                <a:lnTo>
                  <a:pt x="3444" y="201"/>
                </a:lnTo>
                <a:lnTo>
                  <a:pt x="3444" y="208"/>
                </a:lnTo>
                <a:lnTo>
                  <a:pt x="3444" y="205"/>
                </a:lnTo>
                <a:lnTo>
                  <a:pt x="3444" y="209"/>
                </a:lnTo>
                <a:lnTo>
                  <a:pt x="3445" y="208"/>
                </a:lnTo>
                <a:lnTo>
                  <a:pt x="3445" y="200"/>
                </a:lnTo>
                <a:lnTo>
                  <a:pt x="3445" y="181"/>
                </a:lnTo>
                <a:lnTo>
                  <a:pt x="3445" y="177"/>
                </a:lnTo>
                <a:lnTo>
                  <a:pt x="3446" y="154"/>
                </a:lnTo>
                <a:lnTo>
                  <a:pt x="3446" y="155"/>
                </a:lnTo>
                <a:lnTo>
                  <a:pt x="3447" y="144"/>
                </a:lnTo>
                <a:lnTo>
                  <a:pt x="3447" y="130"/>
                </a:lnTo>
                <a:lnTo>
                  <a:pt x="3447" y="113"/>
                </a:lnTo>
                <a:lnTo>
                  <a:pt x="3447" y="125"/>
                </a:lnTo>
                <a:lnTo>
                  <a:pt x="3448" y="107"/>
                </a:lnTo>
                <a:lnTo>
                  <a:pt x="3448" y="144"/>
                </a:lnTo>
                <a:lnTo>
                  <a:pt x="3448" y="176"/>
                </a:lnTo>
                <a:lnTo>
                  <a:pt x="3449" y="202"/>
                </a:lnTo>
                <a:lnTo>
                  <a:pt x="3449" y="214"/>
                </a:lnTo>
                <a:lnTo>
                  <a:pt x="3449" y="234"/>
                </a:lnTo>
                <a:lnTo>
                  <a:pt x="3449" y="231"/>
                </a:lnTo>
                <a:lnTo>
                  <a:pt x="3450" y="237"/>
                </a:lnTo>
                <a:lnTo>
                  <a:pt x="3450" y="223"/>
                </a:lnTo>
                <a:lnTo>
                  <a:pt x="3451" y="235"/>
                </a:lnTo>
                <a:lnTo>
                  <a:pt x="3451" y="249"/>
                </a:lnTo>
                <a:lnTo>
                  <a:pt x="3451" y="245"/>
                </a:lnTo>
                <a:lnTo>
                  <a:pt x="3451" y="233"/>
                </a:lnTo>
                <a:lnTo>
                  <a:pt x="3452" y="232"/>
                </a:lnTo>
                <a:lnTo>
                  <a:pt x="3452" y="216"/>
                </a:lnTo>
                <a:lnTo>
                  <a:pt x="3452" y="201"/>
                </a:lnTo>
                <a:lnTo>
                  <a:pt x="3453" y="193"/>
                </a:lnTo>
                <a:lnTo>
                  <a:pt x="3453" y="194"/>
                </a:lnTo>
                <a:lnTo>
                  <a:pt x="3453" y="171"/>
                </a:lnTo>
                <a:lnTo>
                  <a:pt x="3454" y="167"/>
                </a:lnTo>
                <a:lnTo>
                  <a:pt x="3454" y="156"/>
                </a:lnTo>
                <a:lnTo>
                  <a:pt x="3454" y="135"/>
                </a:lnTo>
                <a:lnTo>
                  <a:pt x="3455" y="134"/>
                </a:lnTo>
                <a:lnTo>
                  <a:pt x="3455" y="137"/>
                </a:lnTo>
                <a:lnTo>
                  <a:pt x="3455" y="144"/>
                </a:lnTo>
                <a:lnTo>
                  <a:pt x="3455" y="127"/>
                </a:lnTo>
                <a:lnTo>
                  <a:pt x="3456" y="119"/>
                </a:lnTo>
                <a:lnTo>
                  <a:pt x="3456" y="117"/>
                </a:lnTo>
                <a:lnTo>
                  <a:pt x="3456" y="114"/>
                </a:lnTo>
                <a:lnTo>
                  <a:pt x="3457" y="132"/>
                </a:lnTo>
                <a:lnTo>
                  <a:pt x="3457" y="140"/>
                </a:lnTo>
                <a:lnTo>
                  <a:pt x="3457" y="158"/>
                </a:lnTo>
                <a:lnTo>
                  <a:pt x="3458" y="175"/>
                </a:lnTo>
                <a:lnTo>
                  <a:pt x="3458" y="184"/>
                </a:lnTo>
                <a:lnTo>
                  <a:pt x="3458" y="150"/>
                </a:lnTo>
                <a:lnTo>
                  <a:pt x="3459" y="149"/>
                </a:lnTo>
                <a:lnTo>
                  <a:pt x="3459" y="130"/>
                </a:lnTo>
                <a:lnTo>
                  <a:pt x="3459" y="101"/>
                </a:lnTo>
                <a:lnTo>
                  <a:pt x="3459" y="128"/>
                </a:lnTo>
                <a:lnTo>
                  <a:pt x="3460" y="127"/>
                </a:lnTo>
                <a:lnTo>
                  <a:pt x="3460" y="168"/>
                </a:lnTo>
                <a:lnTo>
                  <a:pt x="3461" y="208"/>
                </a:lnTo>
                <a:lnTo>
                  <a:pt x="3461" y="212"/>
                </a:lnTo>
                <a:lnTo>
                  <a:pt x="3461" y="170"/>
                </a:lnTo>
                <a:lnTo>
                  <a:pt x="3461" y="157"/>
                </a:lnTo>
                <a:lnTo>
                  <a:pt x="3462" y="133"/>
                </a:lnTo>
                <a:lnTo>
                  <a:pt x="3462" y="105"/>
                </a:lnTo>
                <a:lnTo>
                  <a:pt x="3462" y="124"/>
                </a:lnTo>
                <a:lnTo>
                  <a:pt x="3462" y="121"/>
                </a:lnTo>
                <a:lnTo>
                  <a:pt x="3463" y="124"/>
                </a:lnTo>
                <a:lnTo>
                  <a:pt x="3463" y="165"/>
                </a:lnTo>
                <a:lnTo>
                  <a:pt x="3463" y="201"/>
                </a:lnTo>
                <a:lnTo>
                  <a:pt x="3464" y="228"/>
                </a:lnTo>
                <a:lnTo>
                  <a:pt x="3464" y="224"/>
                </a:lnTo>
                <a:lnTo>
                  <a:pt x="3464" y="251"/>
                </a:lnTo>
                <a:lnTo>
                  <a:pt x="3465" y="226"/>
                </a:lnTo>
                <a:lnTo>
                  <a:pt x="3465" y="204"/>
                </a:lnTo>
                <a:lnTo>
                  <a:pt x="3465" y="208"/>
                </a:lnTo>
                <a:lnTo>
                  <a:pt x="3466" y="194"/>
                </a:lnTo>
                <a:lnTo>
                  <a:pt x="3466" y="194"/>
                </a:lnTo>
                <a:lnTo>
                  <a:pt x="3466" y="173"/>
                </a:lnTo>
                <a:lnTo>
                  <a:pt x="3466" y="162"/>
                </a:lnTo>
                <a:lnTo>
                  <a:pt x="3467" y="156"/>
                </a:lnTo>
                <a:lnTo>
                  <a:pt x="3467" y="175"/>
                </a:lnTo>
                <a:lnTo>
                  <a:pt x="3467" y="189"/>
                </a:lnTo>
                <a:lnTo>
                  <a:pt x="3468" y="190"/>
                </a:lnTo>
                <a:lnTo>
                  <a:pt x="3468" y="184"/>
                </a:lnTo>
                <a:lnTo>
                  <a:pt x="3468" y="179"/>
                </a:lnTo>
                <a:lnTo>
                  <a:pt x="3469" y="178"/>
                </a:lnTo>
                <a:lnTo>
                  <a:pt x="3469" y="194"/>
                </a:lnTo>
                <a:lnTo>
                  <a:pt x="3469" y="190"/>
                </a:lnTo>
                <a:lnTo>
                  <a:pt x="3470" y="212"/>
                </a:lnTo>
                <a:lnTo>
                  <a:pt x="3470" y="248"/>
                </a:lnTo>
                <a:lnTo>
                  <a:pt x="3470" y="256"/>
                </a:lnTo>
                <a:lnTo>
                  <a:pt x="3470" y="211"/>
                </a:lnTo>
                <a:lnTo>
                  <a:pt x="3471" y="198"/>
                </a:lnTo>
                <a:lnTo>
                  <a:pt x="3471" y="213"/>
                </a:lnTo>
                <a:lnTo>
                  <a:pt x="3472" y="257"/>
                </a:lnTo>
                <a:lnTo>
                  <a:pt x="3472" y="257"/>
                </a:lnTo>
                <a:lnTo>
                  <a:pt x="3472" y="277"/>
                </a:lnTo>
                <a:lnTo>
                  <a:pt x="3472" y="281"/>
                </a:lnTo>
                <a:lnTo>
                  <a:pt x="3473" y="243"/>
                </a:lnTo>
                <a:lnTo>
                  <a:pt x="3473" y="229"/>
                </a:lnTo>
                <a:lnTo>
                  <a:pt x="3473" y="235"/>
                </a:lnTo>
                <a:lnTo>
                  <a:pt x="3474" y="224"/>
                </a:lnTo>
                <a:lnTo>
                  <a:pt x="3474" y="208"/>
                </a:lnTo>
                <a:lnTo>
                  <a:pt x="3474" y="186"/>
                </a:lnTo>
                <a:lnTo>
                  <a:pt x="3474" y="160"/>
                </a:lnTo>
                <a:lnTo>
                  <a:pt x="3475" y="166"/>
                </a:lnTo>
                <a:lnTo>
                  <a:pt x="3475" y="182"/>
                </a:lnTo>
                <a:lnTo>
                  <a:pt x="3476" y="138"/>
                </a:lnTo>
                <a:lnTo>
                  <a:pt x="3476" y="164"/>
                </a:lnTo>
                <a:lnTo>
                  <a:pt x="3476" y="175"/>
                </a:lnTo>
                <a:lnTo>
                  <a:pt x="3476" y="213"/>
                </a:lnTo>
                <a:lnTo>
                  <a:pt x="3477" y="199"/>
                </a:lnTo>
                <a:lnTo>
                  <a:pt x="3477" y="211"/>
                </a:lnTo>
                <a:lnTo>
                  <a:pt x="3477" y="200"/>
                </a:lnTo>
                <a:lnTo>
                  <a:pt x="3477" y="188"/>
                </a:lnTo>
                <a:lnTo>
                  <a:pt x="3478" y="165"/>
                </a:lnTo>
                <a:lnTo>
                  <a:pt x="3478" y="163"/>
                </a:lnTo>
                <a:lnTo>
                  <a:pt x="3478" y="148"/>
                </a:lnTo>
                <a:lnTo>
                  <a:pt x="3479" y="152"/>
                </a:lnTo>
                <a:lnTo>
                  <a:pt x="3479" y="143"/>
                </a:lnTo>
                <a:lnTo>
                  <a:pt x="3479" y="162"/>
                </a:lnTo>
                <a:lnTo>
                  <a:pt x="3480" y="245"/>
                </a:lnTo>
                <a:lnTo>
                  <a:pt x="3480" y="251"/>
                </a:lnTo>
                <a:lnTo>
                  <a:pt x="3480" y="214"/>
                </a:lnTo>
                <a:lnTo>
                  <a:pt x="3481" y="233"/>
                </a:lnTo>
                <a:lnTo>
                  <a:pt x="3481" y="270"/>
                </a:lnTo>
                <a:lnTo>
                  <a:pt x="3481" y="266"/>
                </a:lnTo>
                <a:lnTo>
                  <a:pt x="3481" y="264"/>
                </a:lnTo>
                <a:lnTo>
                  <a:pt x="3482" y="275"/>
                </a:lnTo>
                <a:lnTo>
                  <a:pt x="3482" y="249"/>
                </a:lnTo>
                <a:lnTo>
                  <a:pt x="3483" y="245"/>
                </a:lnTo>
                <a:lnTo>
                  <a:pt x="3483" y="283"/>
                </a:lnTo>
                <a:lnTo>
                  <a:pt x="3483" y="269"/>
                </a:lnTo>
                <a:lnTo>
                  <a:pt x="3483" y="280"/>
                </a:lnTo>
                <a:lnTo>
                  <a:pt x="3484" y="264"/>
                </a:lnTo>
                <a:lnTo>
                  <a:pt x="3484" y="271"/>
                </a:lnTo>
                <a:lnTo>
                  <a:pt x="3484" y="259"/>
                </a:lnTo>
                <a:lnTo>
                  <a:pt x="3485" y="205"/>
                </a:lnTo>
                <a:lnTo>
                  <a:pt x="3485" y="203"/>
                </a:lnTo>
                <a:lnTo>
                  <a:pt x="3485" y="194"/>
                </a:lnTo>
                <a:lnTo>
                  <a:pt x="3485" y="207"/>
                </a:lnTo>
                <a:lnTo>
                  <a:pt x="3486" y="190"/>
                </a:lnTo>
                <a:lnTo>
                  <a:pt x="3486" y="208"/>
                </a:lnTo>
                <a:lnTo>
                  <a:pt x="3487" y="186"/>
                </a:lnTo>
                <a:lnTo>
                  <a:pt x="3487" y="184"/>
                </a:lnTo>
                <a:lnTo>
                  <a:pt x="3487" y="162"/>
                </a:lnTo>
                <a:lnTo>
                  <a:pt x="3487" y="183"/>
                </a:lnTo>
                <a:lnTo>
                  <a:pt x="3488" y="178"/>
                </a:lnTo>
                <a:lnTo>
                  <a:pt x="3488" y="184"/>
                </a:lnTo>
                <a:lnTo>
                  <a:pt x="3488" y="187"/>
                </a:lnTo>
                <a:lnTo>
                  <a:pt x="3488" y="196"/>
                </a:lnTo>
                <a:lnTo>
                  <a:pt x="3489" y="220"/>
                </a:lnTo>
                <a:lnTo>
                  <a:pt x="3489" y="224"/>
                </a:lnTo>
                <a:lnTo>
                  <a:pt x="3489" y="204"/>
                </a:lnTo>
                <a:lnTo>
                  <a:pt x="3490" y="170"/>
                </a:lnTo>
                <a:lnTo>
                  <a:pt x="3490" y="151"/>
                </a:lnTo>
                <a:lnTo>
                  <a:pt x="3491" y="142"/>
                </a:lnTo>
                <a:lnTo>
                  <a:pt x="3491" y="132"/>
                </a:lnTo>
                <a:lnTo>
                  <a:pt x="3491" y="115"/>
                </a:lnTo>
                <a:lnTo>
                  <a:pt x="3491" y="134"/>
                </a:lnTo>
                <a:lnTo>
                  <a:pt x="3492" y="148"/>
                </a:lnTo>
                <a:lnTo>
                  <a:pt x="3492" y="193"/>
                </a:lnTo>
                <a:lnTo>
                  <a:pt x="3492" y="182"/>
                </a:lnTo>
                <a:lnTo>
                  <a:pt x="3492" y="200"/>
                </a:lnTo>
                <a:lnTo>
                  <a:pt x="3493" y="182"/>
                </a:lnTo>
                <a:lnTo>
                  <a:pt x="3493" y="150"/>
                </a:lnTo>
                <a:lnTo>
                  <a:pt x="3494" y="138"/>
                </a:lnTo>
                <a:lnTo>
                  <a:pt x="3494" y="131"/>
                </a:lnTo>
                <a:lnTo>
                  <a:pt x="3494" y="134"/>
                </a:lnTo>
                <a:lnTo>
                  <a:pt x="3494" y="114"/>
                </a:lnTo>
                <a:lnTo>
                  <a:pt x="3495" y="97"/>
                </a:lnTo>
                <a:lnTo>
                  <a:pt x="3495" y="108"/>
                </a:lnTo>
                <a:lnTo>
                  <a:pt x="3495" y="118"/>
                </a:lnTo>
                <a:lnTo>
                  <a:pt x="3496" y="128"/>
                </a:lnTo>
                <a:lnTo>
                  <a:pt x="3496" y="119"/>
                </a:lnTo>
                <a:lnTo>
                  <a:pt x="3496" y="135"/>
                </a:lnTo>
                <a:lnTo>
                  <a:pt x="3496" y="155"/>
                </a:lnTo>
                <a:lnTo>
                  <a:pt x="3497" y="182"/>
                </a:lnTo>
                <a:lnTo>
                  <a:pt x="3497" y="180"/>
                </a:lnTo>
                <a:lnTo>
                  <a:pt x="3498" y="173"/>
                </a:lnTo>
                <a:lnTo>
                  <a:pt x="3498" y="161"/>
                </a:lnTo>
                <a:lnTo>
                  <a:pt x="3498" y="142"/>
                </a:lnTo>
                <a:lnTo>
                  <a:pt x="3498" y="143"/>
                </a:lnTo>
                <a:lnTo>
                  <a:pt x="3499" y="140"/>
                </a:lnTo>
                <a:lnTo>
                  <a:pt x="3499" y="160"/>
                </a:lnTo>
                <a:lnTo>
                  <a:pt x="3499" y="153"/>
                </a:lnTo>
                <a:lnTo>
                  <a:pt x="3500" y="152"/>
                </a:lnTo>
                <a:lnTo>
                  <a:pt x="3500" y="139"/>
                </a:lnTo>
                <a:lnTo>
                  <a:pt x="3500" y="164"/>
                </a:lnTo>
                <a:lnTo>
                  <a:pt x="3500" y="184"/>
                </a:lnTo>
                <a:lnTo>
                  <a:pt x="3501" y="176"/>
                </a:lnTo>
                <a:lnTo>
                  <a:pt x="3501" y="133"/>
                </a:lnTo>
                <a:lnTo>
                  <a:pt x="3502" y="115"/>
                </a:lnTo>
                <a:lnTo>
                  <a:pt x="3502" y="170"/>
                </a:lnTo>
                <a:lnTo>
                  <a:pt x="3502" y="205"/>
                </a:lnTo>
                <a:lnTo>
                  <a:pt x="3502" y="222"/>
                </a:lnTo>
                <a:lnTo>
                  <a:pt x="3503" y="233"/>
                </a:lnTo>
                <a:lnTo>
                  <a:pt x="3503" y="260"/>
                </a:lnTo>
                <a:lnTo>
                  <a:pt x="3503" y="295"/>
                </a:lnTo>
                <a:lnTo>
                  <a:pt x="3503" y="283"/>
                </a:lnTo>
                <a:lnTo>
                  <a:pt x="3504" y="327"/>
                </a:lnTo>
                <a:lnTo>
                  <a:pt x="3504" y="293"/>
                </a:lnTo>
                <a:lnTo>
                  <a:pt x="3505" y="265"/>
                </a:lnTo>
                <a:lnTo>
                  <a:pt x="3505" y="268"/>
                </a:lnTo>
                <a:lnTo>
                  <a:pt x="3505" y="260"/>
                </a:lnTo>
                <a:lnTo>
                  <a:pt x="3505" y="289"/>
                </a:lnTo>
                <a:lnTo>
                  <a:pt x="3506" y="275"/>
                </a:lnTo>
                <a:lnTo>
                  <a:pt x="3506" y="283"/>
                </a:lnTo>
                <a:lnTo>
                  <a:pt x="3506" y="286"/>
                </a:lnTo>
                <a:lnTo>
                  <a:pt x="3507" y="256"/>
                </a:lnTo>
                <a:lnTo>
                  <a:pt x="3507" y="277"/>
                </a:lnTo>
                <a:lnTo>
                  <a:pt x="3507" y="263"/>
                </a:lnTo>
                <a:lnTo>
                  <a:pt x="3507" y="219"/>
                </a:lnTo>
                <a:lnTo>
                  <a:pt x="3508" y="166"/>
                </a:lnTo>
                <a:lnTo>
                  <a:pt x="3508" y="141"/>
                </a:lnTo>
                <a:lnTo>
                  <a:pt x="3509" y="157"/>
                </a:lnTo>
                <a:lnTo>
                  <a:pt x="3509" y="135"/>
                </a:lnTo>
                <a:lnTo>
                  <a:pt x="3509" y="133"/>
                </a:lnTo>
                <a:lnTo>
                  <a:pt x="3509" y="133"/>
                </a:lnTo>
                <a:lnTo>
                  <a:pt x="3510" y="147"/>
                </a:lnTo>
                <a:lnTo>
                  <a:pt x="3510" y="156"/>
                </a:lnTo>
                <a:lnTo>
                  <a:pt x="3510" y="139"/>
                </a:lnTo>
                <a:lnTo>
                  <a:pt x="3511" y="130"/>
                </a:lnTo>
                <a:lnTo>
                  <a:pt x="3511" y="134"/>
                </a:lnTo>
                <a:lnTo>
                  <a:pt x="3511" y="177"/>
                </a:lnTo>
                <a:lnTo>
                  <a:pt x="3511" y="170"/>
                </a:lnTo>
                <a:lnTo>
                  <a:pt x="3512" y="174"/>
                </a:lnTo>
                <a:lnTo>
                  <a:pt x="3512" y="195"/>
                </a:lnTo>
                <a:lnTo>
                  <a:pt x="3513" y="212"/>
                </a:lnTo>
                <a:lnTo>
                  <a:pt x="3513" y="220"/>
                </a:lnTo>
                <a:lnTo>
                  <a:pt x="3513" y="225"/>
                </a:lnTo>
                <a:lnTo>
                  <a:pt x="3513" y="240"/>
                </a:lnTo>
                <a:lnTo>
                  <a:pt x="3514" y="236"/>
                </a:lnTo>
                <a:lnTo>
                  <a:pt x="3514" y="238"/>
                </a:lnTo>
                <a:lnTo>
                  <a:pt x="3514" y="238"/>
                </a:lnTo>
                <a:lnTo>
                  <a:pt x="3515" y="223"/>
                </a:lnTo>
                <a:lnTo>
                  <a:pt x="3515" y="220"/>
                </a:lnTo>
                <a:lnTo>
                  <a:pt x="3515" y="213"/>
                </a:lnTo>
                <a:lnTo>
                  <a:pt x="3516" y="202"/>
                </a:lnTo>
                <a:lnTo>
                  <a:pt x="3516" y="210"/>
                </a:lnTo>
                <a:lnTo>
                  <a:pt x="3516" y="191"/>
                </a:lnTo>
                <a:lnTo>
                  <a:pt x="3517" y="177"/>
                </a:lnTo>
                <a:lnTo>
                  <a:pt x="3517" y="174"/>
                </a:lnTo>
                <a:lnTo>
                  <a:pt x="3517" y="184"/>
                </a:lnTo>
                <a:lnTo>
                  <a:pt x="3517" y="172"/>
                </a:lnTo>
                <a:lnTo>
                  <a:pt x="3518" y="157"/>
                </a:lnTo>
                <a:lnTo>
                  <a:pt x="3518" y="160"/>
                </a:lnTo>
                <a:lnTo>
                  <a:pt x="3518" y="135"/>
                </a:lnTo>
                <a:lnTo>
                  <a:pt x="3518" y="125"/>
                </a:lnTo>
                <a:lnTo>
                  <a:pt x="3519" y="124"/>
                </a:lnTo>
                <a:lnTo>
                  <a:pt x="3519" y="134"/>
                </a:lnTo>
                <a:lnTo>
                  <a:pt x="3520" y="139"/>
                </a:lnTo>
                <a:lnTo>
                  <a:pt x="3520" y="133"/>
                </a:lnTo>
                <a:lnTo>
                  <a:pt x="3520" y="129"/>
                </a:lnTo>
                <a:lnTo>
                  <a:pt x="3520" y="174"/>
                </a:lnTo>
                <a:lnTo>
                  <a:pt x="3521" y="153"/>
                </a:lnTo>
                <a:lnTo>
                  <a:pt x="3521" y="142"/>
                </a:lnTo>
                <a:lnTo>
                  <a:pt x="3521" y="147"/>
                </a:lnTo>
                <a:lnTo>
                  <a:pt x="3522" y="131"/>
                </a:lnTo>
                <a:lnTo>
                  <a:pt x="3522" y="134"/>
                </a:lnTo>
                <a:lnTo>
                  <a:pt x="3522" y="123"/>
                </a:lnTo>
                <a:lnTo>
                  <a:pt x="3522" y="106"/>
                </a:lnTo>
                <a:lnTo>
                  <a:pt x="3523" y="101"/>
                </a:lnTo>
                <a:lnTo>
                  <a:pt x="3523" y="93"/>
                </a:lnTo>
                <a:lnTo>
                  <a:pt x="3524" y="119"/>
                </a:lnTo>
                <a:lnTo>
                  <a:pt x="3524" y="106"/>
                </a:lnTo>
                <a:lnTo>
                  <a:pt x="3524" y="142"/>
                </a:lnTo>
                <a:lnTo>
                  <a:pt x="3524" y="135"/>
                </a:lnTo>
                <a:lnTo>
                  <a:pt x="3525" y="107"/>
                </a:lnTo>
                <a:lnTo>
                  <a:pt x="3525" y="103"/>
                </a:lnTo>
                <a:lnTo>
                  <a:pt x="3525" y="109"/>
                </a:lnTo>
                <a:lnTo>
                  <a:pt x="3526" y="127"/>
                </a:lnTo>
                <a:lnTo>
                  <a:pt x="3526" y="115"/>
                </a:lnTo>
                <a:lnTo>
                  <a:pt x="3526" y="160"/>
                </a:lnTo>
                <a:lnTo>
                  <a:pt x="3527" y="171"/>
                </a:lnTo>
                <a:lnTo>
                  <a:pt x="3527" y="163"/>
                </a:lnTo>
                <a:lnTo>
                  <a:pt x="3527" y="141"/>
                </a:lnTo>
                <a:lnTo>
                  <a:pt x="3528" y="142"/>
                </a:lnTo>
                <a:lnTo>
                  <a:pt x="3528" y="150"/>
                </a:lnTo>
                <a:lnTo>
                  <a:pt x="3528" y="203"/>
                </a:lnTo>
                <a:lnTo>
                  <a:pt x="3528" y="216"/>
                </a:lnTo>
                <a:lnTo>
                  <a:pt x="3529" y="217"/>
                </a:lnTo>
                <a:lnTo>
                  <a:pt x="3529" y="198"/>
                </a:lnTo>
                <a:lnTo>
                  <a:pt x="3529" y="177"/>
                </a:lnTo>
                <a:lnTo>
                  <a:pt x="3529" y="164"/>
                </a:lnTo>
                <a:lnTo>
                  <a:pt x="3530" y="137"/>
                </a:lnTo>
                <a:lnTo>
                  <a:pt x="3530" y="145"/>
                </a:lnTo>
                <a:lnTo>
                  <a:pt x="3531" y="137"/>
                </a:lnTo>
                <a:lnTo>
                  <a:pt x="3531" y="137"/>
                </a:lnTo>
                <a:lnTo>
                  <a:pt x="3531" y="128"/>
                </a:lnTo>
                <a:lnTo>
                  <a:pt x="3532" y="121"/>
                </a:lnTo>
                <a:lnTo>
                  <a:pt x="3532" y="136"/>
                </a:lnTo>
                <a:lnTo>
                  <a:pt x="3532" y="148"/>
                </a:lnTo>
                <a:lnTo>
                  <a:pt x="3532" y="177"/>
                </a:lnTo>
                <a:lnTo>
                  <a:pt x="3533" y="168"/>
                </a:lnTo>
                <a:lnTo>
                  <a:pt x="3533" y="156"/>
                </a:lnTo>
                <a:lnTo>
                  <a:pt x="3534" y="163"/>
                </a:lnTo>
                <a:lnTo>
                  <a:pt x="3534" y="180"/>
                </a:lnTo>
                <a:lnTo>
                  <a:pt x="3534" y="190"/>
                </a:lnTo>
                <a:lnTo>
                  <a:pt x="3534" y="204"/>
                </a:lnTo>
                <a:lnTo>
                  <a:pt x="3535" y="216"/>
                </a:lnTo>
                <a:lnTo>
                  <a:pt x="3535" y="189"/>
                </a:lnTo>
                <a:lnTo>
                  <a:pt x="3535" y="199"/>
                </a:lnTo>
                <a:lnTo>
                  <a:pt x="3535" y="255"/>
                </a:lnTo>
                <a:lnTo>
                  <a:pt x="3536" y="263"/>
                </a:lnTo>
                <a:lnTo>
                  <a:pt x="3536" y="273"/>
                </a:lnTo>
                <a:lnTo>
                  <a:pt x="3536" y="255"/>
                </a:lnTo>
                <a:lnTo>
                  <a:pt x="3537" y="267"/>
                </a:lnTo>
                <a:lnTo>
                  <a:pt x="3537" y="250"/>
                </a:lnTo>
                <a:lnTo>
                  <a:pt x="3537" y="238"/>
                </a:lnTo>
                <a:lnTo>
                  <a:pt x="3538" y="261"/>
                </a:lnTo>
                <a:lnTo>
                  <a:pt x="3538" y="264"/>
                </a:lnTo>
                <a:lnTo>
                  <a:pt x="3538" y="266"/>
                </a:lnTo>
                <a:lnTo>
                  <a:pt x="3539" y="249"/>
                </a:lnTo>
                <a:lnTo>
                  <a:pt x="3539" y="260"/>
                </a:lnTo>
                <a:lnTo>
                  <a:pt x="3539" y="265"/>
                </a:lnTo>
                <a:lnTo>
                  <a:pt x="3539" y="289"/>
                </a:lnTo>
                <a:lnTo>
                  <a:pt x="3540" y="261"/>
                </a:lnTo>
                <a:lnTo>
                  <a:pt x="3540" y="272"/>
                </a:lnTo>
                <a:lnTo>
                  <a:pt x="3540" y="270"/>
                </a:lnTo>
                <a:lnTo>
                  <a:pt x="3541" y="274"/>
                </a:lnTo>
                <a:lnTo>
                  <a:pt x="3541" y="239"/>
                </a:lnTo>
                <a:lnTo>
                  <a:pt x="3541" y="183"/>
                </a:lnTo>
                <a:lnTo>
                  <a:pt x="3542" y="158"/>
                </a:lnTo>
                <a:lnTo>
                  <a:pt x="3542" y="178"/>
                </a:lnTo>
                <a:lnTo>
                  <a:pt x="3542" y="180"/>
                </a:lnTo>
                <a:lnTo>
                  <a:pt x="3543" y="175"/>
                </a:lnTo>
                <a:lnTo>
                  <a:pt x="3543" y="180"/>
                </a:lnTo>
                <a:lnTo>
                  <a:pt x="3543" y="188"/>
                </a:lnTo>
                <a:lnTo>
                  <a:pt x="3543" y="189"/>
                </a:lnTo>
                <a:lnTo>
                  <a:pt x="3544" y="198"/>
                </a:lnTo>
                <a:lnTo>
                  <a:pt x="3544" y="178"/>
                </a:lnTo>
                <a:lnTo>
                  <a:pt x="3545" y="169"/>
                </a:lnTo>
                <a:lnTo>
                  <a:pt x="3545" y="171"/>
                </a:lnTo>
                <a:lnTo>
                  <a:pt x="3545" y="162"/>
                </a:lnTo>
                <a:lnTo>
                  <a:pt x="3545" y="162"/>
                </a:lnTo>
                <a:lnTo>
                  <a:pt x="3546" y="175"/>
                </a:lnTo>
                <a:lnTo>
                  <a:pt x="3546" y="180"/>
                </a:lnTo>
                <a:lnTo>
                  <a:pt x="3546" y="162"/>
                </a:lnTo>
                <a:lnTo>
                  <a:pt x="3546" y="172"/>
                </a:lnTo>
                <a:lnTo>
                  <a:pt x="3547" y="177"/>
                </a:lnTo>
                <a:lnTo>
                  <a:pt x="3547" y="187"/>
                </a:lnTo>
                <a:lnTo>
                  <a:pt x="3547" y="182"/>
                </a:lnTo>
                <a:lnTo>
                  <a:pt x="3548" y="153"/>
                </a:lnTo>
                <a:lnTo>
                  <a:pt x="3548" y="160"/>
                </a:lnTo>
                <a:lnTo>
                  <a:pt x="3548" y="156"/>
                </a:lnTo>
                <a:lnTo>
                  <a:pt x="3549" y="136"/>
                </a:lnTo>
                <a:lnTo>
                  <a:pt x="3549" y="143"/>
                </a:lnTo>
                <a:lnTo>
                  <a:pt x="3549" y="130"/>
                </a:lnTo>
                <a:lnTo>
                  <a:pt x="3550" y="136"/>
                </a:lnTo>
                <a:lnTo>
                  <a:pt x="3550" y="139"/>
                </a:lnTo>
                <a:lnTo>
                  <a:pt x="3550" y="145"/>
                </a:lnTo>
                <a:lnTo>
                  <a:pt x="3550" y="150"/>
                </a:lnTo>
                <a:lnTo>
                  <a:pt x="3551" y="131"/>
                </a:lnTo>
                <a:lnTo>
                  <a:pt x="3551" y="114"/>
                </a:lnTo>
                <a:lnTo>
                  <a:pt x="3551" y="133"/>
                </a:lnTo>
                <a:lnTo>
                  <a:pt x="3552" y="165"/>
                </a:lnTo>
                <a:lnTo>
                  <a:pt x="3552" y="207"/>
                </a:lnTo>
                <a:lnTo>
                  <a:pt x="3552" y="231"/>
                </a:lnTo>
                <a:lnTo>
                  <a:pt x="3553" y="260"/>
                </a:lnTo>
                <a:lnTo>
                  <a:pt x="3553" y="268"/>
                </a:lnTo>
                <a:lnTo>
                  <a:pt x="3553" y="258"/>
                </a:lnTo>
                <a:lnTo>
                  <a:pt x="3554" y="228"/>
                </a:lnTo>
                <a:lnTo>
                  <a:pt x="3554" y="216"/>
                </a:lnTo>
                <a:lnTo>
                  <a:pt x="3554" y="229"/>
                </a:lnTo>
                <a:lnTo>
                  <a:pt x="3554" y="209"/>
                </a:lnTo>
                <a:lnTo>
                  <a:pt x="3555" y="194"/>
                </a:lnTo>
                <a:lnTo>
                  <a:pt x="3555" y="163"/>
                </a:lnTo>
                <a:lnTo>
                  <a:pt x="3556" y="157"/>
                </a:lnTo>
                <a:lnTo>
                  <a:pt x="3556" y="164"/>
                </a:lnTo>
                <a:lnTo>
                  <a:pt x="3556" y="200"/>
                </a:lnTo>
                <a:lnTo>
                  <a:pt x="3556" y="223"/>
                </a:lnTo>
                <a:lnTo>
                  <a:pt x="3557" y="206"/>
                </a:lnTo>
                <a:lnTo>
                  <a:pt x="3557" y="230"/>
                </a:lnTo>
                <a:lnTo>
                  <a:pt x="3557" y="223"/>
                </a:lnTo>
                <a:lnTo>
                  <a:pt x="3558" y="200"/>
                </a:lnTo>
                <a:lnTo>
                  <a:pt x="3558" y="178"/>
                </a:lnTo>
                <a:lnTo>
                  <a:pt x="3558" y="176"/>
                </a:lnTo>
                <a:lnTo>
                  <a:pt x="3558" y="190"/>
                </a:lnTo>
                <a:lnTo>
                  <a:pt x="3559" y="217"/>
                </a:lnTo>
                <a:lnTo>
                  <a:pt x="3559" y="240"/>
                </a:lnTo>
                <a:lnTo>
                  <a:pt x="3560" y="260"/>
                </a:lnTo>
                <a:lnTo>
                  <a:pt x="3560" y="269"/>
                </a:lnTo>
                <a:lnTo>
                  <a:pt x="3560" y="268"/>
                </a:lnTo>
                <a:lnTo>
                  <a:pt x="3560" y="255"/>
                </a:lnTo>
                <a:lnTo>
                  <a:pt x="3561" y="251"/>
                </a:lnTo>
                <a:lnTo>
                  <a:pt x="3561" y="249"/>
                </a:lnTo>
                <a:lnTo>
                  <a:pt x="3561" y="283"/>
                </a:lnTo>
                <a:lnTo>
                  <a:pt x="3561" y="279"/>
                </a:lnTo>
                <a:lnTo>
                  <a:pt x="3562" y="279"/>
                </a:lnTo>
                <a:lnTo>
                  <a:pt x="3562" y="271"/>
                </a:lnTo>
                <a:lnTo>
                  <a:pt x="3562" y="251"/>
                </a:lnTo>
                <a:lnTo>
                  <a:pt x="3563" y="232"/>
                </a:lnTo>
                <a:lnTo>
                  <a:pt x="3563" y="223"/>
                </a:lnTo>
                <a:lnTo>
                  <a:pt x="3563" y="192"/>
                </a:lnTo>
                <a:lnTo>
                  <a:pt x="3564" y="156"/>
                </a:lnTo>
                <a:lnTo>
                  <a:pt x="3564" y="160"/>
                </a:lnTo>
                <a:lnTo>
                  <a:pt x="3564" y="170"/>
                </a:lnTo>
                <a:lnTo>
                  <a:pt x="3565" y="167"/>
                </a:lnTo>
                <a:lnTo>
                  <a:pt x="3565" y="177"/>
                </a:lnTo>
                <a:lnTo>
                  <a:pt x="3565" y="164"/>
                </a:lnTo>
                <a:lnTo>
                  <a:pt x="3565" y="175"/>
                </a:lnTo>
                <a:lnTo>
                  <a:pt x="3566" y="174"/>
                </a:lnTo>
                <a:lnTo>
                  <a:pt x="3566" y="168"/>
                </a:lnTo>
                <a:lnTo>
                  <a:pt x="3567" y="173"/>
                </a:lnTo>
                <a:lnTo>
                  <a:pt x="3567" y="185"/>
                </a:lnTo>
                <a:lnTo>
                  <a:pt x="3567" y="241"/>
                </a:lnTo>
                <a:lnTo>
                  <a:pt x="3567" y="272"/>
                </a:lnTo>
                <a:lnTo>
                  <a:pt x="3568" y="234"/>
                </a:lnTo>
                <a:lnTo>
                  <a:pt x="3568" y="196"/>
                </a:lnTo>
                <a:lnTo>
                  <a:pt x="3568" y="176"/>
                </a:lnTo>
                <a:lnTo>
                  <a:pt x="3569" y="154"/>
                </a:lnTo>
                <a:lnTo>
                  <a:pt x="3569" y="166"/>
                </a:lnTo>
                <a:lnTo>
                  <a:pt x="3569" y="179"/>
                </a:lnTo>
                <a:lnTo>
                  <a:pt x="3569" y="188"/>
                </a:lnTo>
                <a:lnTo>
                  <a:pt x="3570" y="206"/>
                </a:lnTo>
                <a:lnTo>
                  <a:pt x="3570" y="202"/>
                </a:lnTo>
                <a:lnTo>
                  <a:pt x="3571" y="219"/>
                </a:lnTo>
                <a:lnTo>
                  <a:pt x="3571" y="228"/>
                </a:lnTo>
                <a:lnTo>
                  <a:pt x="3571" y="184"/>
                </a:lnTo>
                <a:lnTo>
                  <a:pt x="3571" y="156"/>
                </a:lnTo>
                <a:lnTo>
                  <a:pt x="3572" y="117"/>
                </a:lnTo>
                <a:lnTo>
                  <a:pt x="3572" y="142"/>
                </a:lnTo>
                <a:lnTo>
                  <a:pt x="3572" y="121"/>
                </a:lnTo>
                <a:lnTo>
                  <a:pt x="3573" y="146"/>
                </a:lnTo>
                <a:lnTo>
                  <a:pt x="3573" y="127"/>
                </a:lnTo>
                <a:lnTo>
                  <a:pt x="3573" y="140"/>
                </a:lnTo>
                <a:lnTo>
                  <a:pt x="3573" y="129"/>
                </a:lnTo>
                <a:lnTo>
                  <a:pt x="3574" y="123"/>
                </a:lnTo>
                <a:lnTo>
                  <a:pt x="3574" y="144"/>
                </a:lnTo>
                <a:lnTo>
                  <a:pt x="3575" y="124"/>
                </a:lnTo>
                <a:lnTo>
                  <a:pt x="3575" y="139"/>
                </a:lnTo>
                <a:lnTo>
                  <a:pt x="3575" y="164"/>
                </a:lnTo>
                <a:lnTo>
                  <a:pt x="3575" y="205"/>
                </a:lnTo>
                <a:lnTo>
                  <a:pt x="3576" y="190"/>
                </a:lnTo>
                <a:lnTo>
                  <a:pt x="3576" y="239"/>
                </a:lnTo>
                <a:lnTo>
                  <a:pt x="3576" y="253"/>
                </a:lnTo>
                <a:lnTo>
                  <a:pt x="3576" y="237"/>
                </a:lnTo>
                <a:lnTo>
                  <a:pt x="3577" y="271"/>
                </a:lnTo>
                <a:lnTo>
                  <a:pt x="3577" y="293"/>
                </a:lnTo>
                <a:lnTo>
                  <a:pt x="3578" y="278"/>
                </a:lnTo>
                <a:lnTo>
                  <a:pt x="3578" y="249"/>
                </a:lnTo>
                <a:lnTo>
                  <a:pt x="3578" y="236"/>
                </a:lnTo>
                <a:lnTo>
                  <a:pt x="3578" y="222"/>
                </a:lnTo>
                <a:lnTo>
                  <a:pt x="3579" y="243"/>
                </a:lnTo>
                <a:lnTo>
                  <a:pt x="3579" y="236"/>
                </a:lnTo>
                <a:lnTo>
                  <a:pt x="3579" y="233"/>
                </a:lnTo>
                <a:lnTo>
                  <a:pt x="3580" y="231"/>
                </a:lnTo>
                <a:lnTo>
                  <a:pt x="3580" y="232"/>
                </a:lnTo>
                <a:lnTo>
                  <a:pt x="3580" y="218"/>
                </a:lnTo>
                <a:lnTo>
                  <a:pt x="3580" y="236"/>
                </a:lnTo>
                <a:lnTo>
                  <a:pt x="3581" y="218"/>
                </a:lnTo>
                <a:lnTo>
                  <a:pt x="3581" y="224"/>
                </a:lnTo>
                <a:lnTo>
                  <a:pt x="3582" y="232"/>
                </a:lnTo>
                <a:lnTo>
                  <a:pt x="3582" y="217"/>
                </a:lnTo>
                <a:lnTo>
                  <a:pt x="3582" y="205"/>
                </a:lnTo>
                <a:lnTo>
                  <a:pt x="3582" y="187"/>
                </a:lnTo>
                <a:lnTo>
                  <a:pt x="3583" y="177"/>
                </a:lnTo>
                <a:lnTo>
                  <a:pt x="3583" y="187"/>
                </a:lnTo>
                <a:lnTo>
                  <a:pt x="3583" y="175"/>
                </a:lnTo>
                <a:lnTo>
                  <a:pt x="3584" y="157"/>
                </a:lnTo>
                <a:lnTo>
                  <a:pt x="3584" y="174"/>
                </a:lnTo>
                <a:lnTo>
                  <a:pt x="3584" y="145"/>
                </a:lnTo>
                <a:lnTo>
                  <a:pt x="3584" y="147"/>
                </a:lnTo>
                <a:lnTo>
                  <a:pt x="3585" y="141"/>
                </a:lnTo>
                <a:lnTo>
                  <a:pt x="3585" y="140"/>
                </a:lnTo>
                <a:lnTo>
                  <a:pt x="3586" y="137"/>
                </a:lnTo>
                <a:lnTo>
                  <a:pt x="3586" y="140"/>
                </a:lnTo>
                <a:lnTo>
                  <a:pt x="3586" y="143"/>
                </a:lnTo>
                <a:lnTo>
                  <a:pt x="3586" y="146"/>
                </a:lnTo>
                <a:lnTo>
                  <a:pt x="3587" y="162"/>
                </a:lnTo>
                <a:lnTo>
                  <a:pt x="3587" y="168"/>
                </a:lnTo>
                <a:lnTo>
                  <a:pt x="3587" y="150"/>
                </a:lnTo>
                <a:lnTo>
                  <a:pt x="3587" y="196"/>
                </a:lnTo>
                <a:lnTo>
                  <a:pt x="3588" y="184"/>
                </a:lnTo>
                <a:lnTo>
                  <a:pt x="3588" y="213"/>
                </a:lnTo>
                <a:lnTo>
                  <a:pt x="3589" y="192"/>
                </a:lnTo>
                <a:lnTo>
                  <a:pt x="3589" y="203"/>
                </a:lnTo>
                <a:lnTo>
                  <a:pt x="3589" y="216"/>
                </a:lnTo>
                <a:lnTo>
                  <a:pt x="3589" y="197"/>
                </a:lnTo>
                <a:lnTo>
                  <a:pt x="3590" y="219"/>
                </a:lnTo>
                <a:lnTo>
                  <a:pt x="3590" y="208"/>
                </a:lnTo>
                <a:lnTo>
                  <a:pt x="3590" y="233"/>
                </a:lnTo>
                <a:lnTo>
                  <a:pt x="3591" y="245"/>
                </a:lnTo>
                <a:lnTo>
                  <a:pt x="3591" y="261"/>
                </a:lnTo>
                <a:lnTo>
                  <a:pt x="3591" y="256"/>
                </a:lnTo>
                <a:lnTo>
                  <a:pt x="3591" y="194"/>
                </a:lnTo>
                <a:lnTo>
                  <a:pt x="3592" y="230"/>
                </a:lnTo>
                <a:lnTo>
                  <a:pt x="3592" y="189"/>
                </a:lnTo>
                <a:lnTo>
                  <a:pt x="3593" y="158"/>
                </a:lnTo>
                <a:lnTo>
                  <a:pt x="3593" y="161"/>
                </a:lnTo>
                <a:lnTo>
                  <a:pt x="3593" y="172"/>
                </a:lnTo>
                <a:lnTo>
                  <a:pt x="3593" y="228"/>
                </a:lnTo>
                <a:lnTo>
                  <a:pt x="3594" y="249"/>
                </a:lnTo>
                <a:lnTo>
                  <a:pt x="3594" y="222"/>
                </a:lnTo>
                <a:lnTo>
                  <a:pt x="3594" y="193"/>
                </a:lnTo>
                <a:lnTo>
                  <a:pt x="3595" y="172"/>
                </a:lnTo>
                <a:lnTo>
                  <a:pt x="3595" y="150"/>
                </a:lnTo>
                <a:lnTo>
                  <a:pt x="3595" y="160"/>
                </a:lnTo>
                <a:lnTo>
                  <a:pt x="3595" y="160"/>
                </a:lnTo>
                <a:lnTo>
                  <a:pt x="3596" y="127"/>
                </a:lnTo>
                <a:lnTo>
                  <a:pt x="3596" y="153"/>
                </a:lnTo>
                <a:lnTo>
                  <a:pt x="3597" y="143"/>
                </a:lnTo>
                <a:lnTo>
                  <a:pt x="3597" y="150"/>
                </a:lnTo>
                <a:lnTo>
                  <a:pt x="3597" y="135"/>
                </a:lnTo>
                <a:lnTo>
                  <a:pt x="3597" y="212"/>
                </a:lnTo>
                <a:lnTo>
                  <a:pt x="3598" y="265"/>
                </a:lnTo>
                <a:lnTo>
                  <a:pt x="3598" y="259"/>
                </a:lnTo>
                <a:lnTo>
                  <a:pt x="3598" y="225"/>
                </a:lnTo>
                <a:lnTo>
                  <a:pt x="3599" y="195"/>
                </a:lnTo>
                <a:lnTo>
                  <a:pt x="3599" y="158"/>
                </a:lnTo>
                <a:lnTo>
                  <a:pt x="3599" y="142"/>
                </a:lnTo>
                <a:lnTo>
                  <a:pt x="3600" y="153"/>
                </a:lnTo>
                <a:lnTo>
                  <a:pt x="3600" y="156"/>
                </a:lnTo>
                <a:lnTo>
                  <a:pt x="3600" y="176"/>
                </a:lnTo>
                <a:lnTo>
                  <a:pt x="3601" y="196"/>
                </a:lnTo>
                <a:lnTo>
                  <a:pt x="3601" y="155"/>
                </a:lnTo>
                <a:lnTo>
                  <a:pt x="3601" y="187"/>
                </a:lnTo>
                <a:lnTo>
                  <a:pt x="3601" y="231"/>
                </a:lnTo>
                <a:lnTo>
                  <a:pt x="3602" y="226"/>
                </a:lnTo>
                <a:lnTo>
                  <a:pt x="3602" y="242"/>
                </a:lnTo>
                <a:lnTo>
                  <a:pt x="3602" y="223"/>
                </a:lnTo>
                <a:lnTo>
                  <a:pt x="3602" y="202"/>
                </a:lnTo>
                <a:lnTo>
                  <a:pt x="3603" y="200"/>
                </a:lnTo>
                <a:lnTo>
                  <a:pt x="3603" y="200"/>
                </a:lnTo>
                <a:lnTo>
                  <a:pt x="3604" y="184"/>
                </a:lnTo>
                <a:lnTo>
                  <a:pt x="3604" y="184"/>
                </a:lnTo>
                <a:lnTo>
                  <a:pt x="3604" y="162"/>
                </a:lnTo>
                <a:lnTo>
                  <a:pt x="3604" y="188"/>
                </a:lnTo>
                <a:lnTo>
                  <a:pt x="3605" y="213"/>
                </a:lnTo>
                <a:lnTo>
                  <a:pt x="3605" y="226"/>
                </a:lnTo>
                <a:lnTo>
                  <a:pt x="3605" y="235"/>
                </a:lnTo>
                <a:lnTo>
                  <a:pt x="3606" y="277"/>
                </a:lnTo>
                <a:lnTo>
                  <a:pt x="3606" y="288"/>
                </a:lnTo>
                <a:lnTo>
                  <a:pt x="3606" y="306"/>
                </a:lnTo>
                <a:lnTo>
                  <a:pt x="3607" y="306"/>
                </a:lnTo>
                <a:lnTo>
                  <a:pt x="3607" y="323"/>
                </a:lnTo>
                <a:lnTo>
                  <a:pt x="3607" y="310"/>
                </a:lnTo>
                <a:lnTo>
                  <a:pt x="3608" y="328"/>
                </a:lnTo>
                <a:lnTo>
                  <a:pt x="3608" y="313"/>
                </a:lnTo>
                <a:lnTo>
                  <a:pt x="3608" y="338"/>
                </a:lnTo>
                <a:lnTo>
                  <a:pt x="3608" y="320"/>
                </a:lnTo>
                <a:lnTo>
                  <a:pt x="3609" y="329"/>
                </a:lnTo>
                <a:lnTo>
                  <a:pt x="3609" y="314"/>
                </a:lnTo>
                <a:lnTo>
                  <a:pt x="3609" y="311"/>
                </a:lnTo>
                <a:lnTo>
                  <a:pt x="3610" y="285"/>
                </a:lnTo>
                <a:lnTo>
                  <a:pt x="3610" y="254"/>
                </a:lnTo>
                <a:lnTo>
                  <a:pt x="3610" y="238"/>
                </a:lnTo>
                <a:lnTo>
                  <a:pt x="3611" y="220"/>
                </a:lnTo>
                <a:lnTo>
                  <a:pt x="3611" y="207"/>
                </a:lnTo>
                <a:lnTo>
                  <a:pt x="3611" y="207"/>
                </a:lnTo>
                <a:lnTo>
                  <a:pt x="3612" y="210"/>
                </a:lnTo>
                <a:lnTo>
                  <a:pt x="3612" y="188"/>
                </a:lnTo>
                <a:lnTo>
                  <a:pt x="3612" y="199"/>
                </a:lnTo>
                <a:lnTo>
                  <a:pt x="3612" y="170"/>
                </a:lnTo>
                <a:lnTo>
                  <a:pt x="3613" y="165"/>
                </a:lnTo>
                <a:lnTo>
                  <a:pt x="3613" y="141"/>
                </a:lnTo>
                <a:lnTo>
                  <a:pt x="3613" y="128"/>
                </a:lnTo>
                <a:lnTo>
                  <a:pt x="3614" y="107"/>
                </a:lnTo>
                <a:lnTo>
                  <a:pt x="3614" y="117"/>
                </a:lnTo>
                <a:lnTo>
                  <a:pt x="3614" y="132"/>
                </a:lnTo>
                <a:lnTo>
                  <a:pt x="3615" y="136"/>
                </a:lnTo>
                <a:lnTo>
                  <a:pt x="3615" y="131"/>
                </a:lnTo>
                <a:lnTo>
                  <a:pt x="3615" y="151"/>
                </a:lnTo>
                <a:lnTo>
                  <a:pt x="3616" y="143"/>
                </a:lnTo>
                <a:lnTo>
                  <a:pt x="3616" y="161"/>
                </a:lnTo>
                <a:lnTo>
                  <a:pt x="3616" y="150"/>
                </a:lnTo>
                <a:lnTo>
                  <a:pt x="3616" y="167"/>
                </a:lnTo>
                <a:lnTo>
                  <a:pt x="3617" y="170"/>
                </a:lnTo>
                <a:lnTo>
                  <a:pt x="3617" y="185"/>
                </a:lnTo>
                <a:lnTo>
                  <a:pt x="3618" y="183"/>
                </a:lnTo>
                <a:lnTo>
                  <a:pt x="3618" y="202"/>
                </a:lnTo>
                <a:lnTo>
                  <a:pt x="3618" y="204"/>
                </a:lnTo>
                <a:lnTo>
                  <a:pt x="3618" y="171"/>
                </a:lnTo>
                <a:lnTo>
                  <a:pt x="3619" y="189"/>
                </a:lnTo>
                <a:lnTo>
                  <a:pt x="3619" y="235"/>
                </a:lnTo>
                <a:lnTo>
                  <a:pt x="3619" y="264"/>
                </a:lnTo>
                <a:lnTo>
                  <a:pt x="3619" y="243"/>
                </a:lnTo>
                <a:lnTo>
                  <a:pt x="3620" y="252"/>
                </a:lnTo>
                <a:lnTo>
                  <a:pt x="3620" y="245"/>
                </a:lnTo>
                <a:lnTo>
                  <a:pt x="3620" y="228"/>
                </a:lnTo>
                <a:lnTo>
                  <a:pt x="3621" y="208"/>
                </a:lnTo>
                <a:lnTo>
                  <a:pt x="3621" y="160"/>
                </a:lnTo>
                <a:lnTo>
                  <a:pt x="3621" y="135"/>
                </a:lnTo>
                <a:lnTo>
                  <a:pt x="3622" y="118"/>
                </a:lnTo>
                <a:lnTo>
                  <a:pt x="3622" y="154"/>
                </a:lnTo>
                <a:lnTo>
                  <a:pt x="3622" y="152"/>
                </a:lnTo>
                <a:lnTo>
                  <a:pt x="3623" y="147"/>
                </a:lnTo>
                <a:lnTo>
                  <a:pt x="3623" y="138"/>
                </a:lnTo>
                <a:lnTo>
                  <a:pt x="3623" y="135"/>
                </a:lnTo>
                <a:lnTo>
                  <a:pt x="3623" y="129"/>
                </a:lnTo>
                <a:lnTo>
                  <a:pt x="3624" y="128"/>
                </a:lnTo>
                <a:lnTo>
                  <a:pt x="3624" y="103"/>
                </a:lnTo>
                <a:lnTo>
                  <a:pt x="3624" y="122"/>
                </a:lnTo>
                <a:lnTo>
                  <a:pt x="3625" y="99"/>
                </a:lnTo>
                <a:lnTo>
                  <a:pt x="3625" y="95"/>
                </a:lnTo>
                <a:lnTo>
                  <a:pt x="3625" y="111"/>
                </a:lnTo>
                <a:lnTo>
                  <a:pt x="3626" y="115"/>
                </a:lnTo>
                <a:lnTo>
                  <a:pt x="3626" y="113"/>
                </a:lnTo>
                <a:lnTo>
                  <a:pt x="3626" y="121"/>
                </a:lnTo>
                <a:lnTo>
                  <a:pt x="3627" y="121"/>
                </a:lnTo>
                <a:lnTo>
                  <a:pt x="3627" y="135"/>
                </a:lnTo>
                <a:lnTo>
                  <a:pt x="3627" y="120"/>
                </a:lnTo>
                <a:lnTo>
                  <a:pt x="3627" y="130"/>
                </a:lnTo>
                <a:lnTo>
                  <a:pt x="3628" y="191"/>
                </a:lnTo>
                <a:lnTo>
                  <a:pt x="3628" y="166"/>
                </a:lnTo>
                <a:lnTo>
                  <a:pt x="3629" y="129"/>
                </a:lnTo>
                <a:lnTo>
                  <a:pt x="3629" y="149"/>
                </a:lnTo>
                <a:lnTo>
                  <a:pt x="3629" y="180"/>
                </a:lnTo>
                <a:lnTo>
                  <a:pt x="3629" y="202"/>
                </a:lnTo>
                <a:lnTo>
                  <a:pt x="3630" y="226"/>
                </a:lnTo>
                <a:lnTo>
                  <a:pt x="3630" y="212"/>
                </a:lnTo>
                <a:lnTo>
                  <a:pt x="3630" y="216"/>
                </a:lnTo>
                <a:lnTo>
                  <a:pt x="3630" y="228"/>
                </a:lnTo>
                <a:lnTo>
                  <a:pt x="3631" y="182"/>
                </a:lnTo>
                <a:lnTo>
                  <a:pt x="3631" y="213"/>
                </a:lnTo>
                <a:lnTo>
                  <a:pt x="3631" y="225"/>
                </a:lnTo>
                <a:lnTo>
                  <a:pt x="3632" y="183"/>
                </a:lnTo>
                <a:lnTo>
                  <a:pt x="3632" y="181"/>
                </a:lnTo>
                <a:lnTo>
                  <a:pt x="3633" y="201"/>
                </a:lnTo>
                <a:lnTo>
                  <a:pt x="3633" y="194"/>
                </a:lnTo>
                <a:lnTo>
                  <a:pt x="3633" y="198"/>
                </a:lnTo>
                <a:lnTo>
                  <a:pt x="3633" y="190"/>
                </a:lnTo>
                <a:lnTo>
                  <a:pt x="3634" y="213"/>
                </a:lnTo>
                <a:lnTo>
                  <a:pt x="3634" y="211"/>
                </a:lnTo>
                <a:lnTo>
                  <a:pt x="3634" y="209"/>
                </a:lnTo>
                <a:lnTo>
                  <a:pt x="3634" y="224"/>
                </a:lnTo>
                <a:lnTo>
                  <a:pt x="3635" y="204"/>
                </a:lnTo>
                <a:lnTo>
                  <a:pt x="3635" y="218"/>
                </a:lnTo>
                <a:lnTo>
                  <a:pt x="3635" y="235"/>
                </a:lnTo>
                <a:lnTo>
                  <a:pt x="3636" y="212"/>
                </a:lnTo>
                <a:lnTo>
                  <a:pt x="3636" y="193"/>
                </a:lnTo>
                <a:lnTo>
                  <a:pt x="3636" y="227"/>
                </a:lnTo>
                <a:lnTo>
                  <a:pt x="3637" y="254"/>
                </a:lnTo>
                <a:lnTo>
                  <a:pt x="3637" y="294"/>
                </a:lnTo>
                <a:lnTo>
                  <a:pt x="3637" y="312"/>
                </a:lnTo>
                <a:lnTo>
                  <a:pt x="3638" y="291"/>
                </a:lnTo>
                <a:lnTo>
                  <a:pt x="3638" y="243"/>
                </a:lnTo>
                <a:lnTo>
                  <a:pt x="3638" y="252"/>
                </a:lnTo>
                <a:lnTo>
                  <a:pt x="3638" y="282"/>
                </a:lnTo>
                <a:lnTo>
                  <a:pt x="3639" y="267"/>
                </a:lnTo>
                <a:lnTo>
                  <a:pt x="3639" y="264"/>
                </a:lnTo>
                <a:lnTo>
                  <a:pt x="3640" y="269"/>
                </a:lnTo>
                <a:lnTo>
                  <a:pt x="3640" y="262"/>
                </a:lnTo>
                <a:lnTo>
                  <a:pt x="3640" y="274"/>
                </a:lnTo>
                <a:lnTo>
                  <a:pt x="3640" y="274"/>
                </a:lnTo>
                <a:lnTo>
                  <a:pt x="3641" y="268"/>
                </a:lnTo>
                <a:lnTo>
                  <a:pt x="3641" y="258"/>
                </a:lnTo>
                <a:lnTo>
                  <a:pt x="3641" y="249"/>
                </a:lnTo>
                <a:lnTo>
                  <a:pt x="3642" y="255"/>
                </a:lnTo>
                <a:lnTo>
                  <a:pt x="3642" y="262"/>
                </a:lnTo>
                <a:lnTo>
                  <a:pt x="3642" y="257"/>
                </a:lnTo>
                <a:lnTo>
                  <a:pt x="3642" y="242"/>
                </a:lnTo>
                <a:lnTo>
                  <a:pt x="3643" y="247"/>
                </a:lnTo>
                <a:lnTo>
                  <a:pt x="3643" y="244"/>
                </a:lnTo>
                <a:lnTo>
                  <a:pt x="3644" y="247"/>
                </a:lnTo>
                <a:lnTo>
                  <a:pt x="3644" y="239"/>
                </a:lnTo>
                <a:lnTo>
                  <a:pt x="3644" y="227"/>
                </a:lnTo>
                <a:lnTo>
                  <a:pt x="3644" y="195"/>
                </a:lnTo>
                <a:lnTo>
                  <a:pt x="3645" y="188"/>
                </a:lnTo>
                <a:lnTo>
                  <a:pt x="3645" y="195"/>
                </a:lnTo>
                <a:lnTo>
                  <a:pt x="3645" y="175"/>
                </a:lnTo>
                <a:lnTo>
                  <a:pt x="3645" y="182"/>
                </a:lnTo>
                <a:lnTo>
                  <a:pt x="3646" y="161"/>
                </a:lnTo>
                <a:lnTo>
                  <a:pt x="3646" y="157"/>
                </a:lnTo>
                <a:lnTo>
                  <a:pt x="3646" y="162"/>
                </a:lnTo>
                <a:lnTo>
                  <a:pt x="3647" y="149"/>
                </a:lnTo>
                <a:lnTo>
                  <a:pt x="3647" y="199"/>
                </a:lnTo>
                <a:lnTo>
                  <a:pt x="3647" y="146"/>
                </a:lnTo>
                <a:lnTo>
                  <a:pt x="3648" y="129"/>
                </a:lnTo>
                <a:lnTo>
                  <a:pt x="3648" y="146"/>
                </a:lnTo>
                <a:lnTo>
                  <a:pt x="3648" y="136"/>
                </a:lnTo>
                <a:lnTo>
                  <a:pt x="3649" y="121"/>
                </a:lnTo>
                <a:lnTo>
                  <a:pt x="3649" y="130"/>
                </a:lnTo>
                <a:lnTo>
                  <a:pt x="3649" y="136"/>
                </a:lnTo>
                <a:lnTo>
                  <a:pt x="3649" y="158"/>
                </a:lnTo>
                <a:lnTo>
                  <a:pt x="3650" y="159"/>
                </a:lnTo>
                <a:lnTo>
                  <a:pt x="3650" y="176"/>
                </a:lnTo>
                <a:lnTo>
                  <a:pt x="3651" y="159"/>
                </a:lnTo>
                <a:lnTo>
                  <a:pt x="3651" y="168"/>
                </a:lnTo>
                <a:lnTo>
                  <a:pt x="3651" y="182"/>
                </a:lnTo>
                <a:lnTo>
                  <a:pt x="3651" y="162"/>
                </a:lnTo>
                <a:lnTo>
                  <a:pt x="3652" y="175"/>
                </a:lnTo>
                <a:lnTo>
                  <a:pt x="3652" y="196"/>
                </a:lnTo>
                <a:lnTo>
                  <a:pt x="3652" y="186"/>
                </a:lnTo>
                <a:lnTo>
                  <a:pt x="3653" y="152"/>
                </a:lnTo>
                <a:lnTo>
                  <a:pt x="3653" y="152"/>
                </a:lnTo>
                <a:lnTo>
                  <a:pt x="3653" y="211"/>
                </a:lnTo>
                <a:lnTo>
                  <a:pt x="3653" y="240"/>
                </a:lnTo>
                <a:lnTo>
                  <a:pt x="3654" y="260"/>
                </a:lnTo>
                <a:lnTo>
                  <a:pt x="3654" y="247"/>
                </a:lnTo>
                <a:lnTo>
                  <a:pt x="3655" y="207"/>
                </a:lnTo>
                <a:lnTo>
                  <a:pt x="3655" y="212"/>
                </a:lnTo>
                <a:lnTo>
                  <a:pt x="3655" y="222"/>
                </a:lnTo>
                <a:lnTo>
                  <a:pt x="3655" y="253"/>
                </a:lnTo>
                <a:lnTo>
                  <a:pt x="3656" y="219"/>
                </a:lnTo>
                <a:lnTo>
                  <a:pt x="3656" y="223"/>
                </a:lnTo>
                <a:lnTo>
                  <a:pt x="3656" y="188"/>
                </a:lnTo>
                <a:lnTo>
                  <a:pt x="3657" y="187"/>
                </a:lnTo>
                <a:lnTo>
                  <a:pt x="3657" y="176"/>
                </a:lnTo>
                <a:lnTo>
                  <a:pt x="3657" y="179"/>
                </a:lnTo>
                <a:lnTo>
                  <a:pt x="3657" y="158"/>
                </a:lnTo>
                <a:lnTo>
                  <a:pt x="3658" y="158"/>
                </a:lnTo>
                <a:lnTo>
                  <a:pt x="3658" y="169"/>
                </a:lnTo>
                <a:lnTo>
                  <a:pt x="3659" y="168"/>
                </a:lnTo>
                <a:lnTo>
                  <a:pt x="3659" y="174"/>
                </a:lnTo>
                <a:lnTo>
                  <a:pt x="3659" y="159"/>
                </a:lnTo>
                <a:lnTo>
                  <a:pt x="3659" y="148"/>
                </a:lnTo>
                <a:lnTo>
                  <a:pt x="3660" y="159"/>
                </a:lnTo>
                <a:lnTo>
                  <a:pt x="3660" y="161"/>
                </a:lnTo>
                <a:lnTo>
                  <a:pt x="3660" y="170"/>
                </a:lnTo>
                <a:lnTo>
                  <a:pt x="3660" y="162"/>
                </a:lnTo>
                <a:lnTo>
                  <a:pt x="3661" y="159"/>
                </a:lnTo>
                <a:lnTo>
                  <a:pt x="3661" y="160"/>
                </a:lnTo>
                <a:lnTo>
                  <a:pt x="3662" y="167"/>
                </a:lnTo>
                <a:lnTo>
                  <a:pt x="3662" y="148"/>
                </a:lnTo>
                <a:lnTo>
                  <a:pt x="3662" y="128"/>
                </a:lnTo>
                <a:lnTo>
                  <a:pt x="3662" y="173"/>
                </a:lnTo>
                <a:lnTo>
                  <a:pt x="3663" y="185"/>
                </a:lnTo>
                <a:lnTo>
                  <a:pt x="3663" y="205"/>
                </a:lnTo>
                <a:lnTo>
                  <a:pt x="3663" y="229"/>
                </a:lnTo>
                <a:lnTo>
                  <a:pt x="3664" y="235"/>
                </a:lnTo>
                <a:lnTo>
                  <a:pt x="3664" y="268"/>
                </a:lnTo>
                <a:lnTo>
                  <a:pt x="3664" y="292"/>
                </a:lnTo>
                <a:lnTo>
                  <a:pt x="3664" y="290"/>
                </a:lnTo>
                <a:lnTo>
                  <a:pt x="3665" y="267"/>
                </a:lnTo>
                <a:lnTo>
                  <a:pt x="3665" y="287"/>
                </a:lnTo>
                <a:lnTo>
                  <a:pt x="3666" y="293"/>
                </a:lnTo>
                <a:lnTo>
                  <a:pt x="3666" y="277"/>
                </a:lnTo>
                <a:lnTo>
                  <a:pt x="3666" y="244"/>
                </a:lnTo>
                <a:lnTo>
                  <a:pt x="3666" y="241"/>
                </a:lnTo>
                <a:lnTo>
                  <a:pt x="3667" y="249"/>
                </a:lnTo>
                <a:lnTo>
                  <a:pt x="3667" y="238"/>
                </a:lnTo>
                <a:lnTo>
                  <a:pt x="3667" y="227"/>
                </a:lnTo>
                <a:lnTo>
                  <a:pt x="3668" y="217"/>
                </a:lnTo>
                <a:lnTo>
                  <a:pt x="3668" y="221"/>
                </a:lnTo>
                <a:lnTo>
                  <a:pt x="3668" y="187"/>
                </a:lnTo>
                <a:lnTo>
                  <a:pt x="3669" y="171"/>
                </a:lnTo>
                <a:lnTo>
                  <a:pt x="3669" y="185"/>
                </a:lnTo>
                <a:lnTo>
                  <a:pt x="3669" y="192"/>
                </a:lnTo>
                <a:lnTo>
                  <a:pt x="3670" y="174"/>
                </a:lnTo>
                <a:lnTo>
                  <a:pt x="3670" y="152"/>
                </a:lnTo>
                <a:lnTo>
                  <a:pt x="3670" y="154"/>
                </a:lnTo>
                <a:lnTo>
                  <a:pt x="3670" y="169"/>
                </a:lnTo>
                <a:lnTo>
                  <a:pt x="3671" y="210"/>
                </a:lnTo>
                <a:lnTo>
                  <a:pt x="3671" y="214"/>
                </a:lnTo>
                <a:lnTo>
                  <a:pt x="3671" y="261"/>
                </a:lnTo>
                <a:lnTo>
                  <a:pt x="3671" y="256"/>
                </a:lnTo>
                <a:lnTo>
                  <a:pt x="3672" y="283"/>
                </a:lnTo>
                <a:lnTo>
                  <a:pt x="3672" y="253"/>
                </a:lnTo>
                <a:lnTo>
                  <a:pt x="3673" y="249"/>
                </a:lnTo>
                <a:lnTo>
                  <a:pt x="3673" y="255"/>
                </a:lnTo>
                <a:lnTo>
                  <a:pt x="3673" y="256"/>
                </a:lnTo>
                <a:lnTo>
                  <a:pt x="3674" y="267"/>
                </a:lnTo>
                <a:lnTo>
                  <a:pt x="3674" y="269"/>
                </a:lnTo>
                <a:lnTo>
                  <a:pt x="3674" y="250"/>
                </a:lnTo>
                <a:lnTo>
                  <a:pt x="3674" y="265"/>
                </a:lnTo>
                <a:lnTo>
                  <a:pt x="3675" y="259"/>
                </a:lnTo>
                <a:lnTo>
                  <a:pt x="3675" y="227"/>
                </a:lnTo>
                <a:lnTo>
                  <a:pt x="3675" y="223"/>
                </a:lnTo>
                <a:lnTo>
                  <a:pt x="3675" y="220"/>
                </a:lnTo>
                <a:lnTo>
                  <a:pt x="3676" y="209"/>
                </a:lnTo>
                <a:lnTo>
                  <a:pt x="3676" y="187"/>
                </a:lnTo>
                <a:lnTo>
                  <a:pt x="3677" y="168"/>
                </a:lnTo>
                <a:lnTo>
                  <a:pt x="3677" y="165"/>
                </a:lnTo>
                <a:lnTo>
                  <a:pt x="3677" y="172"/>
                </a:lnTo>
                <a:lnTo>
                  <a:pt x="3677" y="152"/>
                </a:lnTo>
                <a:lnTo>
                  <a:pt x="3678" y="129"/>
                </a:lnTo>
                <a:lnTo>
                  <a:pt x="3678" y="125"/>
                </a:lnTo>
                <a:lnTo>
                  <a:pt x="3678" y="123"/>
                </a:lnTo>
                <a:lnTo>
                  <a:pt x="3679" y="117"/>
                </a:lnTo>
                <a:lnTo>
                  <a:pt x="3679" y="157"/>
                </a:lnTo>
                <a:lnTo>
                  <a:pt x="3679" y="186"/>
                </a:lnTo>
                <a:lnTo>
                  <a:pt x="3680" y="202"/>
                </a:lnTo>
                <a:lnTo>
                  <a:pt x="3680" y="186"/>
                </a:lnTo>
                <a:lnTo>
                  <a:pt x="3680" y="204"/>
                </a:lnTo>
                <a:lnTo>
                  <a:pt x="3681" y="213"/>
                </a:lnTo>
                <a:lnTo>
                  <a:pt x="3681" y="216"/>
                </a:lnTo>
                <a:lnTo>
                  <a:pt x="3681" y="188"/>
                </a:lnTo>
                <a:lnTo>
                  <a:pt x="3681" y="208"/>
                </a:lnTo>
                <a:lnTo>
                  <a:pt x="3682" y="150"/>
                </a:lnTo>
                <a:lnTo>
                  <a:pt x="3682" y="187"/>
                </a:lnTo>
                <a:lnTo>
                  <a:pt x="3682" y="208"/>
                </a:lnTo>
                <a:lnTo>
                  <a:pt x="3683" y="208"/>
                </a:lnTo>
                <a:lnTo>
                  <a:pt x="3683" y="244"/>
                </a:lnTo>
                <a:lnTo>
                  <a:pt x="3683" y="243"/>
                </a:lnTo>
                <a:lnTo>
                  <a:pt x="3684" y="198"/>
                </a:lnTo>
                <a:lnTo>
                  <a:pt x="3684" y="139"/>
                </a:lnTo>
                <a:lnTo>
                  <a:pt x="3684" y="148"/>
                </a:lnTo>
                <a:lnTo>
                  <a:pt x="3685" y="119"/>
                </a:lnTo>
                <a:lnTo>
                  <a:pt x="3685" y="120"/>
                </a:lnTo>
                <a:lnTo>
                  <a:pt x="3685" y="137"/>
                </a:lnTo>
                <a:lnTo>
                  <a:pt x="3685" y="154"/>
                </a:lnTo>
                <a:lnTo>
                  <a:pt x="3686" y="192"/>
                </a:lnTo>
                <a:lnTo>
                  <a:pt x="3686" y="217"/>
                </a:lnTo>
                <a:lnTo>
                  <a:pt x="3686" y="228"/>
                </a:lnTo>
                <a:lnTo>
                  <a:pt x="3686" y="224"/>
                </a:lnTo>
                <a:lnTo>
                  <a:pt x="3687" y="236"/>
                </a:lnTo>
                <a:lnTo>
                  <a:pt x="3687" y="239"/>
                </a:lnTo>
                <a:lnTo>
                  <a:pt x="3688" y="260"/>
                </a:lnTo>
                <a:lnTo>
                  <a:pt x="3688" y="276"/>
                </a:lnTo>
                <a:lnTo>
                  <a:pt x="3688" y="274"/>
                </a:lnTo>
                <a:lnTo>
                  <a:pt x="3688" y="264"/>
                </a:lnTo>
                <a:lnTo>
                  <a:pt x="3689" y="252"/>
                </a:lnTo>
                <a:lnTo>
                  <a:pt x="3689" y="263"/>
                </a:lnTo>
                <a:lnTo>
                  <a:pt x="3689" y="235"/>
                </a:lnTo>
                <a:lnTo>
                  <a:pt x="3690" y="239"/>
                </a:lnTo>
                <a:lnTo>
                  <a:pt x="3690" y="214"/>
                </a:lnTo>
                <a:lnTo>
                  <a:pt x="3690" y="217"/>
                </a:lnTo>
                <a:lnTo>
                  <a:pt x="3691" y="159"/>
                </a:lnTo>
                <a:lnTo>
                  <a:pt x="3691" y="139"/>
                </a:lnTo>
                <a:lnTo>
                  <a:pt x="3691" y="156"/>
                </a:lnTo>
                <a:lnTo>
                  <a:pt x="3692" y="153"/>
                </a:lnTo>
                <a:lnTo>
                  <a:pt x="3692" y="123"/>
                </a:lnTo>
                <a:lnTo>
                  <a:pt x="3692" y="139"/>
                </a:lnTo>
                <a:lnTo>
                  <a:pt x="3692" y="164"/>
                </a:lnTo>
                <a:lnTo>
                  <a:pt x="3693" y="156"/>
                </a:lnTo>
                <a:lnTo>
                  <a:pt x="3693" y="163"/>
                </a:lnTo>
                <a:lnTo>
                  <a:pt x="3693" y="168"/>
                </a:lnTo>
                <a:lnTo>
                  <a:pt x="3694" y="154"/>
                </a:lnTo>
                <a:lnTo>
                  <a:pt x="3694" y="214"/>
                </a:lnTo>
                <a:lnTo>
                  <a:pt x="3694" y="171"/>
                </a:lnTo>
                <a:lnTo>
                  <a:pt x="3695" y="210"/>
                </a:lnTo>
                <a:lnTo>
                  <a:pt x="3695" y="268"/>
                </a:lnTo>
                <a:lnTo>
                  <a:pt x="3695" y="261"/>
                </a:lnTo>
                <a:lnTo>
                  <a:pt x="3696" y="260"/>
                </a:lnTo>
                <a:lnTo>
                  <a:pt x="3696" y="216"/>
                </a:lnTo>
                <a:lnTo>
                  <a:pt x="3696" y="196"/>
                </a:lnTo>
                <a:lnTo>
                  <a:pt x="3696" y="173"/>
                </a:lnTo>
                <a:lnTo>
                  <a:pt x="3697" y="141"/>
                </a:lnTo>
                <a:lnTo>
                  <a:pt x="3697" y="131"/>
                </a:lnTo>
                <a:lnTo>
                  <a:pt x="3697" y="147"/>
                </a:lnTo>
                <a:lnTo>
                  <a:pt x="3698" y="139"/>
                </a:lnTo>
                <a:lnTo>
                  <a:pt x="3698" y="115"/>
                </a:lnTo>
                <a:lnTo>
                  <a:pt x="3698" y="120"/>
                </a:lnTo>
                <a:lnTo>
                  <a:pt x="3699" y="117"/>
                </a:lnTo>
                <a:lnTo>
                  <a:pt x="3699" y="118"/>
                </a:lnTo>
                <a:lnTo>
                  <a:pt x="3699" y="117"/>
                </a:lnTo>
                <a:lnTo>
                  <a:pt x="3700" y="114"/>
                </a:lnTo>
                <a:lnTo>
                  <a:pt x="3700" y="130"/>
                </a:lnTo>
                <a:lnTo>
                  <a:pt x="3700" y="134"/>
                </a:lnTo>
                <a:lnTo>
                  <a:pt x="3700" y="125"/>
                </a:lnTo>
                <a:lnTo>
                  <a:pt x="3701" y="141"/>
                </a:lnTo>
                <a:lnTo>
                  <a:pt x="3701" y="127"/>
                </a:lnTo>
                <a:lnTo>
                  <a:pt x="3702" y="143"/>
                </a:lnTo>
                <a:lnTo>
                  <a:pt x="3702" y="133"/>
                </a:lnTo>
                <a:lnTo>
                  <a:pt x="3702" y="161"/>
                </a:lnTo>
                <a:lnTo>
                  <a:pt x="3702" y="208"/>
                </a:lnTo>
                <a:lnTo>
                  <a:pt x="3703" y="218"/>
                </a:lnTo>
                <a:lnTo>
                  <a:pt x="3703" y="254"/>
                </a:lnTo>
                <a:lnTo>
                  <a:pt x="3703" y="265"/>
                </a:lnTo>
                <a:lnTo>
                  <a:pt x="3703" y="261"/>
                </a:lnTo>
                <a:lnTo>
                  <a:pt x="3704" y="249"/>
                </a:lnTo>
                <a:lnTo>
                  <a:pt x="3704" y="262"/>
                </a:lnTo>
                <a:lnTo>
                  <a:pt x="3704" y="234"/>
                </a:lnTo>
                <a:lnTo>
                  <a:pt x="3705" y="236"/>
                </a:lnTo>
                <a:lnTo>
                  <a:pt x="3705" y="246"/>
                </a:lnTo>
                <a:lnTo>
                  <a:pt x="3705" y="241"/>
                </a:lnTo>
                <a:lnTo>
                  <a:pt x="3706" y="231"/>
                </a:lnTo>
                <a:lnTo>
                  <a:pt x="3706" y="233"/>
                </a:lnTo>
                <a:lnTo>
                  <a:pt x="3706" y="241"/>
                </a:lnTo>
                <a:lnTo>
                  <a:pt x="3707" y="250"/>
                </a:lnTo>
                <a:lnTo>
                  <a:pt x="3707" y="256"/>
                </a:lnTo>
                <a:lnTo>
                  <a:pt x="3707" y="245"/>
                </a:lnTo>
                <a:lnTo>
                  <a:pt x="3707" y="239"/>
                </a:lnTo>
                <a:lnTo>
                  <a:pt x="3708" y="209"/>
                </a:lnTo>
                <a:lnTo>
                  <a:pt x="3708" y="191"/>
                </a:lnTo>
                <a:lnTo>
                  <a:pt x="3708" y="174"/>
                </a:lnTo>
                <a:lnTo>
                  <a:pt x="3709" y="173"/>
                </a:lnTo>
                <a:lnTo>
                  <a:pt x="3709" y="183"/>
                </a:lnTo>
                <a:lnTo>
                  <a:pt x="3709" y="198"/>
                </a:lnTo>
                <a:lnTo>
                  <a:pt x="3710" y="203"/>
                </a:lnTo>
                <a:lnTo>
                  <a:pt x="3710" y="235"/>
                </a:lnTo>
                <a:lnTo>
                  <a:pt x="3710" y="251"/>
                </a:lnTo>
                <a:lnTo>
                  <a:pt x="3711" y="247"/>
                </a:lnTo>
                <a:lnTo>
                  <a:pt x="3711" y="227"/>
                </a:lnTo>
                <a:lnTo>
                  <a:pt x="3711" y="233"/>
                </a:lnTo>
                <a:lnTo>
                  <a:pt x="3711" y="269"/>
                </a:lnTo>
                <a:lnTo>
                  <a:pt x="3712" y="264"/>
                </a:lnTo>
                <a:lnTo>
                  <a:pt x="3712" y="276"/>
                </a:lnTo>
                <a:lnTo>
                  <a:pt x="3713" y="278"/>
                </a:lnTo>
                <a:lnTo>
                  <a:pt x="3713" y="262"/>
                </a:lnTo>
                <a:lnTo>
                  <a:pt x="3713" y="241"/>
                </a:lnTo>
                <a:lnTo>
                  <a:pt x="3713" y="214"/>
                </a:lnTo>
                <a:lnTo>
                  <a:pt x="3714" y="214"/>
                </a:lnTo>
                <a:lnTo>
                  <a:pt x="3714" y="193"/>
                </a:lnTo>
                <a:lnTo>
                  <a:pt x="3714" y="188"/>
                </a:lnTo>
                <a:lnTo>
                  <a:pt x="3715" y="179"/>
                </a:lnTo>
                <a:lnTo>
                  <a:pt x="3715" y="186"/>
                </a:lnTo>
                <a:lnTo>
                  <a:pt x="3715" y="190"/>
                </a:lnTo>
                <a:lnTo>
                  <a:pt x="3715" y="167"/>
                </a:lnTo>
                <a:lnTo>
                  <a:pt x="3716" y="168"/>
                </a:lnTo>
                <a:lnTo>
                  <a:pt x="3716" y="159"/>
                </a:lnTo>
                <a:lnTo>
                  <a:pt x="3717" y="163"/>
                </a:lnTo>
                <a:lnTo>
                  <a:pt x="3717" y="162"/>
                </a:lnTo>
                <a:lnTo>
                  <a:pt x="3717" y="194"/>
                </a:lnTo>
                <a:lnTo>
                  <a:pt x="3717" y="246"/>
                </a:lnTo>
                <a:lnTo>
                  <a:pt x="3718" y="278"/>
                </a:lnTo>
                <a:lnTo>
                  <a:pt x="3718" y="289"/>
                </a:lnTo>
                <a:lnTo>
                  <a:pt x="3718" y="222"/>
                </a:lnTo>
                <a:lnTo>
                  <a:pt x="3718" y="215"/>
                </a:lnTo>
                <a:lnTo>
                  <a:pt x="3719" y="187"/>
                </a:lnTo>
                <a:lnTo>
                  <a:pt x="3719" y="178"/>
                </a:lnTo>
                <a:lnTo>
                  <a:pt x="3719" y="169"/>
                </a:lnTo>
                <a:lnTo>
                  <a:pt x="3720" y="156"/>
                </a:lnTo>
                <a:lnTo>
                  <a:pt x="3720" y="163"/>
                </a:lnTo>
                <a:lnTo>
                  <a:pt x="3720" y="171"/>
                </a:lnTo>
                <a:lnTo>
                  <a:pt x="3721" y="166"/>
                </a:lnTo>
                <a:lnTo>
                  <a:pt x="3721" y="176"/>
                </a:lnTo>
                <a:lnTo>
                  <a:pt x="3721" y="185"/>
                </a:lnTo>
                <a:lnTo>
                  <a:pt x="3722" y="162"/>
                </a:lnTo>
                <a:lnTo>
                  <a:pt x="3722" y="164"/>
                </a:lnTo>
                <a:lnTo>
                  <a:pt x="3722" y="166"/>
                </a:lnTo>
                <a:lnTo>
                  <a:pt x="3722" y="162"/>
                </a:lnTo>
                <a:lnTo>
                  <a:pt x="3723" y="151"/>
                </a:lnTo>
                <a:lnTo>
                  <a:pt x="3723" y="206"/>
                </a:lnTo>
                <a:lnTo>
                  <a:pt x="3724" y="241"/>
                </a:lnTo>
                <a:lnTo>
                  <a:pt x="3724" y="258"/>
                </a:lnTo>
                <a:lnTo>
                  <a:pt x="3724" y="248"/>
                </a:lnTo>
                <a:lnTo>
                  <a:pt x="3724" y="255"/>
                </a:lnTo>
                <a:lnTo>
                  <a:pt x="3725" y="251"/>
                </a:lnTo>
                <a:lnTo>
                  <a:pt x="3725" y="259"/>
                </a:lnTo>
                <a:lnTo>
                  <a:pt x="3725" y="241"/>
                </a:lnTo>
                <a:lnTo>
                  <a:pt x="3726" y="227"/>
                </a:lnTo>
                <a:lnTo>
                  <a:pt x="3726" y="194"/>
                </a:lnTo>
                <a:lnTo>
                  <a:pt x="3726" y="198"/>
                </a:lnTo>
                <a:lnTo>
                  <a:pt x="3726" y="214"/>
                </a:lnTo>
                <a:lnTo>
                  <a:pt x="3727" y="234"/>
                </a:lnTo>
                <a:lnTo>
                  <a:pt x="3727" y="235"/>
                </a:lnTo>
                <a:lnTo>
                  <a:pt x="3728" y="224"/>
                </a:lnTo>
                <a:lnTo>
                  <a:pt x="3728" y="216"/>
                </a:lnTo>
                <a:lnTo>
                  <a:pt x="3728" y="185"/>
                </a:lnTo>
                <a:lnTo>
                  <a:pt x="3728" y="196"/>
                </a:lnTo>
                <a:lnTo>
                  <a:pt x="3729" y="192"/>
                </a:lnTo>
                <a:lnTo>
                  <a:pt x="3729" y="180"/>
                </a:lnTo>
                <a:lnTo>
                  <a:pt x="3729" y="160"/>
                </a:lnTo>
                <a:lnTo>
                  <a:pt x="3729" y="162"/>
                </a:lnTo>
                <a:lnTo>
                  <a:pt x="3730" y="174"/>
                </a:lnTo>
                <a:lnTo>
                  <a:pt x="3730" y="184"/>
                </a:lnTo>
                <a:lnTo>
                  <a:pt x="3730" y="172"/>
                </a:lnTo>
                <a:lnTo>
                  <a:pt x="3731" y="166"/>
                </a:lnTo>
                <a:lnTo>
                  <a:pt x="3731" y="132"/>
                </a:lnTo>
                <a:lnTo>
                  <a:pt x="3731" y="118"/>
                </a:lnTo>
                <a:lnTo>
                  <a:pt x="3732" y="102"/>
                </a:lnTo>
                <a:lnTo>
                  <a:pt x="3732" y="113"/>
                </a:lnTo>
                <a:lnTo>
                  <a:pt x="3732" y="107"/>
                </a:lnTo>
                <a:lnTo>
                  <a:pt x="3733" y="122"/>
                </a:lnTo>
                <a:lnTo>
                  <a:pt x="3733" y="144"/>
                </a:lnTo>
                <a:lnTo>
                  <a:pt x="3733" y="156"/>
                </a:lnTo>
                <a:lnTo>
                  <a:pt x="3733" y="168"/>
                </a:lnTo>
                <a:lnTo>
                  <a:pt x="3734" y="210"/>
                </a:lnTo>
                <a:lnTo>
                  <a:pt x="3734" y="219"/>
                </a:lnTo>
                <a:lnTo>
                  <a:pt x="3735" y="219"/>
                </a:lnTo>
                <a:lnTo>
                  <a:pt x="3735" y="233"/>
                </a:lnTo>
                <a:lnTo>
                  <a:pt x="3735" y="224"/>
                </a:lnTo>
                <a:lnTo>
                  <a:pt x="3735" y="241"/>
                </a:lnTo>
                <a:lnTo>
                  <a:pt x="3736" y="234"/>
                </a:lnTo>
                <a:lnTo>
                  <a:pt x="3736" y="231"/>
                </a:lnTo>
                <a:lnTo>
                  <a:pt x="3736" y="229"/>
                </a:lnTo>
                <a:lnTo>
                  <a:pt x="3737" y="244"/>
                </a:lnTo>
                <a:lnTo>
                  <a:pt x="3737" y="229"/>
                </a:lnTo>
                <a:lnTo>
                  <a:pt x="3737" y="239"/>
                </a:lnTo>
                <a:lnTo>
                  <a:pt x="3737" y="220"/>
                </a:lnTo>
                <a:lnTo>
                  <a:pt x="3738" y="221"/>
                </a:lnTo>
                <a:lnTo>
                  <a:pt x="3738" y="203"/>
                </a:lnTo>
                <a:lnTo>
                  <a:pt x="3739" y="200"/>
                </a:lnTo>
                <a:lnTo>
                  <a:pt x="3739" y="205"/>
                </a:lnTo>
                <a:lnTo>
                  <a:pt x="3739" y="196"/>
                </a:lnTo>
                <a:lnTo>
                  <a:pt x="3739" y="208"/>
                </a:lnTo>
                <a:lnTo>
                  <a:pt x="3740" y="216"/>
                </a:lnTo>
                <a:lnTo>
                  <a:pt x="3740" y="191"/>
                </a:lnTo>
                <a:lnTo>
                  <a:pt x="3740" y="207"/>
                </a:lnTo>
                <a:lnTo>
                  <a:pt x="3741" y="184"/>
                </a:lnTo>
                <a:lnTo>
                  <a:pt x="3741" y="165"/>
                </a:lnTo>
                <a:lnTo>
                  <a:pt x="3741" y="156"/>
                </a:lnTo>
                <a:lnTo>
                  <a:pt x="3742" y="143"/>
                </a:lnTo>
                <a:lnTo>
                  <a:pt x="3742" y="157"/>
                </a:lnTo>
                <a:lnTo>
                  <a:pt x="3742" y="200"/>
                </a:lnTo>
                <a:lnTo>
                  <a:pt x="3743" y="190"/>
                </a:lnTo>
                <a:lnTo>
                  <a:pt x="3743" y="232"/>
                </a:lnTo>
                <a:lnTo>
                  <a:pt x="3743" y="230"/>
                </a:lnTo>
                <a:lnTo>
                  <a:pt x="3743" y="236"/>
                </a:lnTo>
                <a:lnTo>
                  <a:pt x="3744" y="186"/>
                </a:lnTo>
                <a:lnTo>
                  <a:pt x="3744" y="194"/>
                </a:lnTo>
                <a:lnTo>
                  <a:pt x="3744" y="139"/>
                </a:lnTo>
                <a:lnTo>
                  <a:pt x="3744" y="140"/>
                </a:lnTo>
                <a:lnTo>
                  <a:pt x="3745" y="134"/>
                </a:lnTo>
                <a:lnTo>
                  <a:pt x="3745" y="131"/>
                </a:lnTo>
                <a:lnTo>
                  <a:pt x="3746" y="123"/>
                </a:lnTo>
                <a:lnTo>
                  <a:pt x="3746" y="142"/>
                </a:lnTo>
                <a:lnTo>
                  <a:pt x="3746" y="123"/>
                </a:lnTo>
                <a:lnTo>
                  <a:pt x="3746" y="135"/>
                </a:lnTo>
                <a:lnTo>
                  <a:pt x="3747" y="133"/>
                </a:lnTo>
                <a:lnTo>
                  <a:pt x="3747" y="123"/>
                </a:lnTo>
                <a:lnTo>
                  <a:pt x="3747" y="111"/>
                </a:lnTo>
                <a:lnTo>
                  <a:pt x="3748" y="118"/>
                </a:lnTo>
                <a:lnTo>
                  <a:pt x="3748" y="130"/>
                </a:lnTo>
                <a:lnTo>
                  <a:pt x="3748" y="121"/>
                </a:lnTo>
                <a:lnTo>
                  <a:pt x="3748" y="121"/>
                </a:lnTo>
                <a:lnTo>
                  <a:pt x="3749" y="139"/>
                </a:lnTo>
                <a:lnTo>
                  <a:pt x="3749" y="214"/>
                </a:lnTo>
                <a:lnTo>
                  <a:pt x="3750" y="273"/>
                </a:lnTo>
                <a:lnTo>
                  <a:pt x="3750" y="222"/>
                </a:lnTo>
                <a:lnTo>
                  <a:pt x="3750" y="193"/>
                </a:lnTo>
                <a:lnTo>
                  <a:pt x="3750" y="210"/>
                </a:lnTo>
                <a:lnTo>
                  <a:pt x="3751" y="216"/>
                </a:lnTo>
                <a:lnTo>
                  <a:pt x="3751" y="229"/>
                </a:lnTo>
                <a:lnTo>
                  <a:pt x="3751" y="234"/>
                </a:lnTo>
                <a:lnTo>
                  <a:pt x="3752" y="245"/>
                </a:lnTo>
                <a:lnTo>
                  <a:pt x="3752" y="262"/>
                </a:lnTo>
                <a:lnTo>
                  <a:pt x="3752" y="283"/>
                </a:lnTo>
                <a:lnTo>
                  <a:pt x="3753" y="298"/>
                </a:lnTo>
                <a:lnTo>
                  <a:pt x="3753" y="298"/>
                </a:lnTo>
                <a:lnTo>
                  <a:pt x="3753" y="286"/>
                </a:lnTo>
                <a:lnTo>
                  <a:pt x="3754" y="268"/>
                </a:lnTo>
                <a:lnTo>
                  <a:pt x="3754" y="276"/>
                </a:lnTo>
                <a:lnTo>
                  <a:pt x="3754" y="283"/>
                </a:lnTo>
                <a:lnTo>
                  <a:pt x="3754" y="270"/>
                </a:lnTo>
                <a:lnTo>
                  <a:pt x="3755" y="267"/>
                </a:lnTo>
                <a:lnTo>
                  <a:pt x="3755" y="249"/>
                </a:lnTo>
                <a:lnTo>
                  <a:pt x="3755" y="212"/>
                </a:lnTo>
                <a:lnTo>
                  <a:pt x="3756" y="202"/>
                </a:lnTo>
                <a:lnTo>
                  <a:pt x="3756" y="191"/>
                </a:lnTo>
                <a:lnTo>
                  <a:pt x="3756" y="183"/>
                </a:lnTo>
                <a:lnTo>
                  <a:pt x="3757" y="162"/>
                </a:lnTo>
                <a:lnTo>
                  <a:pt x="3757" y="177"/>
                </a:lnTo>
                <a:lnTo>
                  <a:pt x="3757" y="173"/>
                </a:lnTo>
                <a:lnTo>
                  <a:pt x="3758" y="191"/>
                </a:lnTo>
                <a:lnTo>
                  <a:pt x="3758" y="181"/>
                </a:lnTo>
                <a:lnTo>
                  <a:pt x="3758" y="193"/>
                </a:lnTo>
                <a:lnTo>
                  <a:pt x="3758" y="164"/>
                </a:lnTo>
                <a:lnTo>
                  <a:pt x="3759" y="170"/>
                </a:lnTo>
                <a:lnTo>
                  <a:pt x="3759" y="156"/>
                </a:lnTo>
                <a:lnTo>
                  <a:pt x="3759" y="160"/>
                </a:lnTo>
                <a:lnTo>
                  <a:pt x="3759" y="157"/>
                </a:lnTo>
                <a:lnTo>
                  <a:pt x="3760" y="194"/>
                </a:lnTo>
                <a:lnTo>
                  <a:pt x="3760" y="161"/>
                </a:lnTo>
                <a:lnTo>
                  <a:pt x="3761" y="172"/>
                </a:lnTo>
                <a:lnTo>
                  <a:pt x="3761" y="188"/>
                </a:lnTo>
                <a:lnTo>
                  <a:pt x="3761" y="190"/>
                </a:lnTo>
                <a:lnTo>
                  <a:pt x="3761" y="208"/>
                </a:lnTo>
                <a:lnTo>
                  <a:pt x="3762" y="198"/>
                </a:lnTo>
                <a:lnTo>
                  <a:pt x="3762" y="248"/>
                </a:lnTo>
                <a:lnTo>
                  <a:pt x="3762" y="233"/>
                </a:lnTo>
                <a:lnTo>
                  <a:pt x="3763" y="168"/>
                </a:lnTo>
                <a:lnTo>
                  <a:pt x="3763" y="104"/>
                </a:lnTo>
                <a:lnTo>
                  <a:pt x="3763" y="107"/>
                </a:lnTo>
                <a:lnTo>
                  <a:pt x="3764" y="103"/>
                </a:lnTo>
                <a:lnTo>
                  <a:pt x="3764" y="103"/>
                </a:lnTo>
                <a:lnTo>
                  <a:pt x="3764" y="96"/>
                </a:lnTo>
                <a:lnTo>
                  <a:pt x="3765" y="101"/>
                </a:lnTo>
                <a:lnTo>
                  <a:pt x="3765" y="105"/>
                </a:lnTo>
                <a:lnTo>
                  <a:pt x="3765" y="163"/>
                </a:lnTo>
                <a:lnTo>
                  <a:pt x="3765" y="160"/>
                </a:lnTo>
                <a:lnTo>
                  <a:pt x="3766" y="177"/>
                </a:lnTo>
                <a:lnTo>
                  <a:pt x="3766" y="222"/>
                </a:lnTo>
                <a:lnTo>
                  <a:pt x="3766" y="232"/>
                </a:lnTo>
                <a:lnTo>
                  <a:pt x="3767" y="243"/>
                </a:lnTo>
                <a:lnTo>
                  <a:pt x="3767" y="253"/>
                </a:lnTo>
                <a:lnTo>
                  <a:pt x="3767" y="255"/>
                </a:lnTo>
                <a:lnTo>
                  <a:pt x="3768" y="262"/>
                </a:lnTo>
                <a:lnTo>
                  <a:pt x="3768" y="267"/>
                </a:lnTo>
                <a:lnTo>
                  <a:pt x="3768" y="245"/>
                </a:lnTo>
                <a:lnTo>
                  <a:pt x="3769" y="239"/>
                </a:lnTo>
                <a:lnTo>
                  <a:pt x="3769" y="267"/>
                </a:lnTo>
                <a:lnTo>
                  <a:pt x="3769" y="270"/>
                </a:lnTo>
                <a:lnTo>
                  <a:pt x="3769" y="266"/>
                </a:lnTo>
                <a:lnTo>
                  <a:pt x="3770" y="261"/>
                </a:lnTo>
                <a:lnTo>
                  <a:pt x="3770" y="241"/>
                </a:lnTo>
                <a:lnTo>
                  <a:pt x="3770" y="242"/>
                </a:lnTo>
                <a:lnTo>
                  <a:pt x="3770" y="247"/>
                </a:lnTo>
                <a:lnTo>
                  <a:pt x="3771" y="253"/>
                </a:lnTo>
                <a:lnTo>
                  <a:pt x="3771" y="265"/>
                </a:lnTo>
                <a:lnTo>
                  <a:pt x="3772" y="266"/>
                </a:lnTo>
                <a:lnTo>
                  <a:pt x="3772" y="269"/>
                </a:lnTo>
                <a:lnTo>
                  <a:pt x="3772" y="257"/>
                </a:lnTo>
                <a:lnTo>
                  <a:pt x="3772" y="261"/>
                </a:lnTo>
                <a:lnTo>
                  <a:pt x="3773" y="233"/>
                </a:lnTo>
                <a:lnTo>
                  <a:pt x="3773" y="187"/>
                </a:lnTo>
                <a:lnTo>
                  <a:pt x="3773" y="161"/>
                </a:lnTo>
                <a:lnTo>
                  <a:pt x="3774" y="133"/>
                </a:lnTo>
                <a:lnTo>
                  <a:pt x="3774" y="185"/>
                </a:lnTo>
                <a:lnTo>
                  <a:pt x="3774" y="197"/>
                </a:lnTo>
                <a:lnTo>
                  <a:pt x="3775" y="161"/>
                </a:lnTo>
                <a:lnTo>
                  <a:pt x="3775" y="166"/>
                </a:lnTo>
                <a:lnTo>
                  <a:pt x="3775" y="163"/>
                </a:lnTo>
                <a:lnTo>
                  <a:pt x="3776" y="141"/>
                </a:lnTo>
                <a:lnTo>
                  <a:pt x="3776" y="121"/>
                </a:lnTo>
                <a:lnTo>
                  <a:pt x="3776" y="103"/>
                </a:lnTo>
                <a:lnTo>
                  <a:pt x="3776" y="140"/>
                </a:lnTo>
                <a:lnTo>
                  <a:pt x="3777" y="147"/>
                </a:lnTo>
                <a:lnTo>
                  <a:pt x="3777" y="147"/>
                </a:lnTo>
                <a:lnTo>
                  <a:pt x="3777" y="166"/>
                </a:lnTo>
                <a:lnTo>
                  <a:pt x="3778" y="195"/>
                </a:lnTo>
                <a:lnTo>
                  <a:pt x="3778" y="198"/>
                </a:lnTo>
                <a:lnTo>
                  <a:pt x="3778" y="171"/>
                </a:lnTo>
                <a:lnTo>
                  <a:pt x="3779" y="133"/>
                </a:lnTo>
                <a:lnTo>
                  <a:pt x="3779" y="111"/>
                </a:lnTo>
                <a:lnTo>
                  <a:pt x="3779" y="115"/>
                </a:lnTo>
                <a:lnTo>
                  <a:pt x="3780" y="108"/>
                </a:lnTo>
                <a:lnTo>
                  <a:pt x="3780" y="106"/>
                </a:lnTo>
                <a:lnTo>
                  <a:pt x="3780" y="139"/>
                </a:lnTo>
                <a:lnTo>
                  <a:pt x="3780" y="143"/>
                </a:lnTo>
                <a:lnTo>
                  <a:pt x="3781" y="146"/>
                </a:lnTo>
                <a:lnTo>
                  <a:pt x="3781" y="124"/>
                </a:lnTo>
                <a:lnTo>
                  <a:pt x="3781" y="115"/>
                </a:lnTo>
                <a:lnTo>
                  <a:pt x="3782" y="93"/>
                </a:lnTo>
                <a:lnTo>
                  <a:pt x="3782" y="154"/>
                </a:lnTo>
                <a:lnTo>
                  <a:pt x="3782" y="135"/>
                </a:lnTo>
                <a:lnTo>
                  <a:pt x="3783" y="150"/>
                </a:lnTo>
                <a:lnTo>
                  <a:pt x="3783" y="161"/>
                </a:lnTo>
                <a:lnTo>
                  <a:pt x="3783" y="163"/>
                </a:lnTo>
                <a:lnTo>
                  <a:pt x="3784" y="141"/>
                </a:lnTo>
                <a:lnTo>
                  <a:pt x="3784" y="136"/>
                </a:lnTo>
                <a:lnTo>
                  <a:pt x="3784" y="129"/>
                </a:lnTo>
                <a:lnTo>
                  <a:pt x="3784" y="115"/>
                </a:lnTo>
                <a:lnTo>
                  <a:pt x="3785" y="126"/>
                </a:lnTo>
                <a:lnTo>
                  <a:pt x="3785" y="144"/>
                </a:lnTo>
                <a:lnTo>
                  <a:pt x="3786" y="152"/>
                </a:lnTo>
                <a:lnTo>
                  <a:pt x="3786" y="131"/>
                </a:lnTo>
                <a:lnTo>
                  <a:pt x="3786" y="104"/>
                </a:lnTo>
                <a:lnTo>
                  <a:pt x="3786" y="94"/>
                </a:lnTo>
                <a:lnTo>
                  <a:pt x="3787" y="110"/>
                </a:lnTo>
                <a:lnTo>
                  <a:pt x="3787" y="122"/>
                </a:lnTo>
                <a:lnTo>
                  <a:pt x="3787" y="134"/>
                </a:lnTo>
                <a:lnTo>
                  <a:pt x="3787" y="136"/>
                </a:lnTo>
                <a:lnTo>
                  <a:pt x="3788" y="104"/>
                </a:lnTo>
                <a:lnTo>
                  <a:pt x="3788" y="95"/>
                </a:lnTo>
                <a:lnTo>
                  <a:pt x="3788" y="98"/>
                </a:lnTo>
                <a:lnTo>
                  <a:pt x="3789" y="130"/>
                </a:lnTo>
                <a:lnTo>
                  <a:pt x="3789" y="133"/>
                </a:lnTo>
                <a:lnTo>
                  <a:pt x="3789" y="154"/>
                </a:lnTo>
                <a:lnTo>
                  <a:pt x="3790" y="168"/>
                </a:lnTo>
                <a:lnTo>
                  <a:pt x="3790" y="208"/>
                </a:lnTo>
                <a:lnTo>
                  <a:pt x="3790" y="219"/>
                </a:lnTo>
                <a:lnTo>
                  <a:pt x="3791" y="224"/>
                </a:lnTo>
                <a:lnTo>
                  <a:pt x="3791" y="220"/>
                </a:lnTo>
                <a:lnTo>
                  <a:pt x="3791" y="203"/>
                </a:lnTo>
                <a:lnTo>
                  <a:pt x="3791" y="175"/>
                </a:lnTo>
                <a:lnTo>
                  <a:pt x="3792" y="227"/>
                </a:lnTo>
                <a:lnTo>
                  <a:pt x="3792" y="213"/>
                </a:lnTo>
                <a:lnTo>
                  <a:pt x="3792" y="218"/>
                </a:lnTo>
                <a:lnTo>
                  <a:pt x="3793" y="219"/>
                </a:lnTo>
                <a:lnTo>
                  <a:pt x="3793" y="194"/>
                </a:lnTo>
                <a:lnTo>
                  <a:pt x="3793" y="179"/>
                </a:lnTo>
                <a:lnTo>
                  <a:pt x="3794" y="130"/>
                </a:lnTo>
                <a:lnTo>
                  <a:pt x="3794" y="129"/>
                </a:lnTo>
                <a:lnTo>
                  <a:pt x="3794" y="133"/>
                </a:lnTo>
                <a:lnTo>
                  <a:pt x="3795" y="143"/>
                </a:lnTo>
                <a:lnTo>
                  <a:pt x="3795" y="129"/>
                </a:lnTo>
                <a:lnTo>
                  <a:pt x="3795" y="133"/>
                </a:lnTo>
                <a:lnTo>
                  <a:pt x="3795" y="128"/>
                </a:lnTo>
                <a:lnTo>
                  <a:pt x="3796" y="127"/>
                </a:lnTo>
                <a:lnTo>
                  <a:pt x="3796" y="112"/>
                </a:lnTo>
                <a:lnTo>
                  <a:pt x="3797" y="107"/>
                </a:lnTo>
                <a:lnTo>
                  <a:pt x="3797" y="125"/>
                </a:lnTo>
                <a:lnTo>
                  <a:pt x="3797" y="133"/>
                </a:lnTo>
                <a:lnTo>
                  <a:pt x="3797" y="159"/>
                </a:lnTo>
                <a:lnTo>
                  <a:pt x="3798" y="188"/>
                </a:lnTo>
                <a:lnTo>
                  <a:pt x="3798" y="244"/>
                </a:lnTo>
                <a:lnTo>
                  <a:pt x="3798" y="245"/>
                </a:lnTo>
                <a:lnTo>
                  <a:pt x="3799" y="235"/>
                </a:lnTo>
                <a:lnTo>
                  <a:pt x="3799" y="253"/>
                </a:lnTo>
                <a:lnTo>
                  <a:pt x="3799" y="256"/>
                </a:lnTo>
                <a:lnTo>
                  <a:pt x="3799" y="238"/>
                </a:lnTo>
                <a:lnTo>
                  <a:pt x="3800" y="243"/>
                </a:lnTo>
                <a:lnTo>
                  <a:pt x="3800" y="248"/>
                </a:lnTo>
                <a:lnTo>
                  <a:pt x="3801" y="230"/>
                </a:lnTo>
                <a:lnTo>
                  <a:pt x="3801" y="217"/>
                </a:lnTo>
                <a:lnTo>
                  <a:pt x="3801" y="215"/>
                </a:lnTo>
                <a:lnTo>
                  <a:pt x="3801" y="226"/>
                </a:lnTo>
                <a:lnTo>
                  <a:pt x="3802" y="255"/>
                </a:lnTo>
                <a:lnTo>
                  <a:pt x="3802" y="233"/>
                </a:lnTo>
                <a:lnTo>
                  <a:pt x="3802" y="232"/>
                </a:lnTo>
                <a:lnTo>
                  <a:pt x="3802" y="218"/>
                </a:lnTo>
                <a:lnTo>
                  <a:pt x="3803" y="182"/>
                </a:lnTo>
                <a:lnTo>
                  <a:pt x="3803" y="193"/>
                </a:lnTo>
                <a:lnTo>
                  <a:pt x="3803" y="179"/>
                </a:lnTo>
                <a:lnTo>
                  <a:pt x="3804" y="142"/>
                </a:lnTo>
                <a:lnTo>
                  <a:pt x="3804" y="148"/>
                </a:lnTo>
                <a:lnTo>
                  <a:pt x="3804" y="163"/>
                </a:lnTo>
                <a:lnTo>
                  <a:pt x="3805" y="180"/>
                </a:lnTo>
                <a:lnTo>
                  <a:pt x="3805" y="180"/>
                </a:lnTo>
                <a:lnTo>
                  <a:pt x="3805" y="145"/>
                </a:lnTo>
                <a:lnTo>
                  <a:pt x="3806" y="161"/>
                </a:lnTo>
                <a:lnTo>
                  <a:pt x="3806" y="170"/>
                </a:lnTo>
                <a:lnTo>
                  <a:pt x="3806" y="202"/>
                </a:lnTo>
                <a:lnTo>
                  <a:pt x="3806" y="214"/>
                </a:lnTo>
                <a:lnTo>
                  <a:pt x="3807" y="186"/>
                </a:lnTo>
                <a:lnTo>
                  <a:pt x="3807" y="160"/>
                </a:lnTo>
                <a:lnTo>
                  <a:pt x="3808" y="151"/>
                </a:lnTo>
                <a:lnTo>
                  <a:pt x="3808" y="125"/>
                </a:lnTo>
                <a:lnTo>
                  <a:pt x="3808" y="126"/>
                </a:lnTo>
                <a:lnTo>
                  <a:pt x="3808" y="134"/>
                </a:lnTo>
                <a:lnTo>
                  <a:pt x="3809" y="172"/>
                </a:lnTo>
                <a:lnTo>
                  <a:pt x="3809" y="157"/>
                </a:lnTo>
                <a:lnTo>
                  <a:pt x="3809" y="163"/>
                </a:lnTo>
                <a:lnTo>
                  <a:pt x="3810" y="190"/>
                </a:lnTo>
                <a:lnTo>
                  <a:pt x="3810" y="188"/>
                </a:lnTo>
                <a:lnTo>
                  <a:pt x="3810" y="196"/>
                </a:lnTo>
                <a:lnTo>
                  <a:pt x="3810" y="207"/>
                </a:lnTo>
                <a:lnTo>
                  <a:pt x="3811" y="231"/>
                </a:lnTo>
                <a:lnTo>
                  <a:pt x="3811" y="226"/>
                </a:lnTo>
                <a:lnTo>
                  <a:pt x="3812" y="231"/>
                </a:lnTo>
                <a:lnTo>
                  <a:pt x="3812" y="233"/>
                </a:lnTo>
                <a:lnTo>
                  <a:pt x="3812" y="243"/>
                </a:lnTo>
                <a:lnTo>
                  <a:pt x="3812" y="264"/>
                </a:lnTo>
                <a:lnTo>
                  <a:pt x="3813" y="261"/>
                </a:lnTo>
                <a:lnTo>
                  <a:pt x="3813" y="257"/>
                </a:lnTo>
                <a:lnTo>
                  <a:pt x="3813" y="271"/>
                </a:lnTo>
                <a:lnTo>
                  <a:pt x="3813" y="275"/>
                </a:lnTo>
                <a:lnTo>
                  <a:pt x="3814" y="290"/>
                </a:lnTo>
                <a:lnTo>
                  <a:pt x="3814" y="289"/>
                </a:lnTo>
                <a:lnTo>
                  <a:pt x="3815" y="298"/>
                </a:lnTo>
                <a:lnTo>
                  <a:pt x="3815" y="287"/>
                </a:lnTo>
                <a:lnTo>
                  <a:pt x="3815" y="265"/>
                </a:lnTo>
                <a:lnTo>
                  <a:pt x="3815" y="238"/>
                </a:lnTo>
                <a:lnTo>
                  <a:pt x="3816" y="237"/>
                </a:lnTo>
                <a:lnTo>
                  <a:pt x="3816" y="229"/>
                </a:lnTo>
                <a:lnTo>
                  <a:pt x="3816" y="220"/>
                </a:lnTo>
                <a:lnTo>
                  <a:pt x="3817" y="223"/>
                </a:lnTo>
                <a:lnTo>
                  <a:pt x="3817" y="208"/>
                </a:lnTo>
                <a:lnTo>
                  <a:pt x="3817" y="196"/>
                </a:lnTo>
                <a:lnTo>
                  <a:pt x="3817" y="175"/>
                </a:lnTo>
                <a:lnTo>
                  <a:pt x="3818" y="192"/>
                </a:lnTo>
                <a:lnTo>
                  <a:pt x="3818" y="198"/>
                </a:lnTo>
                <a:lnTo>
                  <a:pt x="3819" y="190"/>
                </a:lnTo>
                <a:lnTo>
                  <a:pt x="3819" y="216"/>
                </a:lnTo>
                <a:lnTo>
                  <a:pt x="3819" y="206"/>
                </a:lnTo>
                <a:lnTo>
                  <a:pt x="3819" y="178"/>
                </a:lnTo>
                <a:lnTo>
                  <a:pt x="3820" y="173"/>
                </a:lnTo>
                <a:lnTo>
                  <a:pt x="3820" y="224"/>
                </a:lnTo>
                <a:lnTo>
                  <a:pt x="3820" y="242"/>
                </a:lnTo>
                <a:lnTo>
                  <a:pt x="3821" y="251"/>
                </a:lnTo>
                <a:lnTo>
                  <a:pt x="3821" y="216"/>
                </a:lnTo>
                <a:lnTo>
                  <a:pt x="3821" y="159"/>
                </a:lnTo>
                <a:lnTo>
                  <a:pt x="3821" y="166"/>
                </a:lnTo>
                <a:lnTo>
                  <a:pt x="3822" y="204"/>
                </a:lnTo>
                <a:lnTo>
                  <a:pt x="3822" y="224"/>
                </a:lnTo>
                <a:lnTo>
                  <a:pt x="3823" y="226"/>
                </a:lnTo>
                <a:lnTo>
                  <a:pt x="3823" y="182"/>
                </a:lnTo>
                <a:lnTo>
                  <a:pt x="3823" y="161"/>
                </a:lnTo>
                <a:lnTo>
                  <a:pt x="3823" y="152"/>
                </a:lnTo>
                <a:lnTo>
                  <a:pt x="3824" y="128"/>
                </a:lnTo>
                <a:lnTo>
                  <a:pt x="3824" y="127"/>
                </a:lnTo>
                <a:lnTo>
                  <a:pt x="3824" y="162"/>
                </a:lnTo>
                <a:lnTo>
                  <a:pt x="3825" y="164"/>
                </a:lnTo>
                <a:lnTo>
                  <a:pt x="3825" y="176"/>
                </a:lnTo>
                <a:lnTo>
                  <a:pt x="3825" y="176"/>
                </a:lnTo>
                <a:lnTo>
                  <a:pt x="3826" y="137"/>
                </a:lnTo>
                <a:lnTo>
                  <a:pt x="3826" y="121"/>
                </a:lnTo>
                <a:lnTo>
                  <a:pt x="3826" y="131"/>
                </a:lnTo>
                <a:lnTo>
                  <a:pt x="3827" y="98"/>
                </a:lnTo>
                <a:lnTo>
                  <a:pt x="3827" y="124"/>
                </a:lnTo>
                <a:lnTo>
                  <a:pt x="3827" y="101"/>
                </a:lnTo>
                <a:lnTo>
                  <a:pt x="3827" y="126"/>
                </a:lnTo>
                <a:lnTo>
                  <a:pt x="3828" y="182"/>
                </a:lnTo>
                <a:lnTo>
                  <a:pt x="3828" y="167"/>
                </a:lnTo>
                <a:lnTo>
                  <a:pt x="3828" y="197"/>
                </a:lnTo>
                <a:lnTo>
                  <a:pt x="3828" y="161"/>
                </a:lnTo>
                <a:lnTo>
                  <a:pt x="3829" y="163"/>
                </a:lnTo>
                <a:lnTo>
                  <a:pt x="3829" y="208"/>
                </a:lnTo>
                <a:lnTo>
                  <a:pt x="3830" y="235"/>
                </a:lnTo>
                <a:lnTo>
                  <a:pt x="3830" y="279"/>
                </a:lnTo>
                <a:lnTo>
                  <a:pt x="3830" y="254"/>
                </a:lnTo>
                <a:lnTo>
                  <a:pt x="3830" y="279"/>
                </a:lnTo>
                <a:lnTo>
                  <a:pt x="3831" y="288"/>
                </a:lnTo>
                <a:lnTo>
                  <a:pt x="3831" y="314"/>
                </a:lnTo>
                <a:lnTo>
                  <a:pt x="3831" y="301"/>
                </a:lnTo>
                <a:lnTo>
                  <a:pt x="3832" y="308"/>
                </a:lnTo>
                <a:lnTo>
                  <a:pt x="3832" y="318"/>
                </a:lnTo>
                <a:lnTo>
                  <a:pt x="3832" y="302"/>
                </a:lnTo>
                <a:lnTo>
                  <a:pt x="3832" y="302"/>
                </a:lnTo>
                <a:lnTo>
                  <a:pt x="3833" y="319"/>
                </a:lnTo>
                <a:lnTo>
                  <a:pt x="3833" y="310"/>
                </a:lnTo>
                <a:lnTo>
                  <a:pt x="3834" y="302"/>
                </a:lnTo>
                <a:lnTo>
                  <a:pt x="3834" y="280"/>
                </a:lnTo>
                <a:lnTo>
                  <a:pt x="3834" y="263"/>
                </a:lnTo>
                <a:lnTo>
                  <a:pt x="3834" y="237"/>
                </a:lnTo>
                <a:lnTo>
                  <a:pt x="3835" y="231"/>
                </a:lnTo>
                <a:lnTo>
                  <a:pt x="3835" y="204"/>
                </a:lnTo>
                <a:lnTo>
                  <a:pt x="3835" y="195"/>
                </a:lnTo>
                <a:lnTo>
                  <a:pt x="3836" y="190"/>
                </a:lnTo>
                <a:lnTo>
                  <a:pt x="3836" y="153"/>
                </a:lnTo>
                <a:lnTo>
                  <a:pt x="3836" y="164"/>
                </a:lnTo>
                <a:lnTo>
                  <a:pt x="3837" y="177"/>
                </a:lnTo>
                <a:lnTo>
                  <a:pt x="3837" y="146"/>
                </a:lnTo>
                <a:lnTo>
                  <a:pt x="3837" y="178"/>
                </a:lnTo>
                <a:lnTo>
                  <a:pt x="3838" y="191"/>
                </a:lnTo>
                <a:lnTo>
                  <a:pt x="3838" y="200"/>
                </a:lnTo>
                <a:lnTo>
                  <a:pt x="3838" y="200"/>
                </a:lnTo>
                <a:lnTo>
                  <a:pt x="3838" y="190"/>
                </a:lnTo>
                <a:lnTo>
                  <a:pt x="3839" y="191"/>
                </a:lnTo>
                <a:lnTo>
                  <a:pt x="3839" y="194"/>
                </a:lnTo>
                <a:lnTo>
                  <a:pt x="3839" y="169"/>
                </a:lnTo>
                <a:lnTo>
                  <a:pt x="3840" y="173"/>
                </a:lnTo>
                <a:lnTo>
                  <a:pt x="3840" y="195"/>
                </a:lnTo>
                <a:lnTo>
                  <a:pt x="3840" y="188"/>
                </a:lnTo>
                <a:lnTo>
                  <a:pt x="3841" y="171"/>
                </a:lnTo>
                <a:lnTo>
                  <a:pt x="3841" y="168"/>
                </a:lnTo>
                <a:lnTo>
                  <a:pt x="3841" y="135"/>
                </a:lnTo>
                <a:lnTo>
                  <a:pt x="3842" y="137"/>
                </a:lnTo>
                <a:lnTo>
                  <a:pt x="3842" y="137"/>
                </a:lnTo>
                <a:lnTo>
                  <a:pt x="3842" y="145"/>
                </a:lnTo>
                <a:lnTo>
                  <a:pt x="3842" y="151"/>
                </a:lnTo>
                <a:lnTo>
                  <a:pt x="3843" y="143"/>
                </a:lnTo>
                <a:lnTo>
                  <a:pt x="3843" y="156"/>
                </a:lnTo>
                <a:lnTo>
                  <a:pt x="3843" y="130"/>
                </a:lnTo>
                <a:lnTo>
                  <a:pt x="3843" y="133"/>
                </a:lnTo>
                <a:lnTo>
                  <a:pt x="3844" y="219"/>
                </a:lnTo>
                <a:lnTo>
                  <a:pt x="3844" y="240"/>
                </a:lnTo>
                <a:lnTo>
                  <a:pt x="3845" y="298"/>
                </a:lnTo>
                <a:lnTo>
                  <a:pt x="3845" y="284"/>
                </a:lnTo>
                <a:lnTo>
                  <a:pt x="3845" y="233"/>
                </a:lnTo>
                <a:lnTo>
                  <a:pt x="3845" y="210"/>
                </a:lnTo>
                <a:lnTo>
                  <a:pt x="3846" y="213"/>
                </a:lnTo>
                <a:lnTo>
                  <a:pt x="3846" y="285"/>
                </a:lnTo>
                <a:lnTo>
                  <a:pt x="3846" y="293"/>
                </a:lnTo>
                <a:lnTo>
                  <a:pt x="3847" y="267"/>
                </a:lnTo>
                <a:lnTo>
                  <a:pt x="3847" y="245"/>
                </a:lnTo>
                <a:lnTo>
                  <a:pt x="3847" y="217"/>
                </a:lnTo>
                <a:lnTo>
                  <a:pt x="3848" y="227"/>
                </a:lnTo>
                <a:lnTo>
                  <a:pt x="3848" y="239"/>
                </a:lnTo>
                <a:lnTo>
                  <a:pt x="3848" y="206"/>
                </a:lnTo>
                <a:lnTo>
                  <a:pt x="3849" y="194"/>
                </a:lnTo>
                <a:lnTo>
                  <a:pt x="3849" y="212"/>
                </a:lnTo>
                <a:lnTo>
                  <a:pt x="3849" y="203"/>
                </a:lnTo>
                <a:lnTo>
                  <a:pt x="3849" y="222"/>
                </a:lnTo>
                <a:lnTo>
                  <a:pt x="3850" y="252"/>
                </a:lnTo>
                <a:lnTo>
                  <a:pt x="3850" y="263"/>
                </a:lnTo>
                <a:lnTo>
                  <a:pt x="3850" y="254"/>
                </a:lnTo>
                <a:lnTo>
                  <a:pt x="3851" y="184"/>
                </a:lnTo>
                <a:lnTo>
                  <a:pt x="3851" y="176"/>
                </a:lnTo>
                <a:lnTo>
                  <a:pt x="3851" y="142"/>
                </a:lnTo>
                <a:lnTo>
                  <a:pt x="3852" y="176"/>
                </a:lnTo>
                <a:lnTo>
                  <a:pt x="3852" y="157"/>
                </a:lnTo>
                <a:lnTo>
                  <a:pt x="3852" y="179"/>
                </a:lnTo>
                <a:lnTo>
                  <a:pt x="3853" y="197"/>
                </a:lnTo>
                <a:lnTo>
                  <a:pt x="3853" y="197"/>
                </a:lnTo>
                <a:lnTo>
                  <a:pt x="3853" y="244"/>
                </a:lnTo>
                <a:lnTo>
                  <a:pt x="3853" y="269"/>
                </a:lnTo>
                <a:lnTo>
                  <a:pt x="3854" y="257"/>
                </a:lnTo>
                <a:lnTo>
                  <a:pt x="3854" y="266"/>
                </a:lnTo>
                <a:lnTo>
                  <a:pt x="3854" y="265"/>
                </a:lnTo>
                <a:lnTo>
                  <a:pt x="3854" y="259"/>
                </a:lnTo>
                <a:lnTo>
                  <a:pt x="3855" y="217"/>
                </a:lnTo>
                <a:lnTo>
                  <a:pt x="3855" y="216"/>
                </a:lnTo>
                <a:lnTo>
                  <a:pt x="3856" y="230"/>
                </a:lnTo>
                <a:lnTo>
                  <a:pt x="3856" y="243"/>
                </a:lnTo>
                <a:lnTo>
                  <a:pt x="3856" y="246"/>
                </a:lnTo>
                <a:lnTo>
                  <a:pt x="3857" y="218"/>
                </a:lnTo>
                <a:lnTo>
                  <a:pt x="3857" y="176"/>
                </a:lnTo>
                <a:lnTo>
                  <a:pt x="3857" y="166"/>
                </a:lnTo>
                <a:lnTo>
                  <a:pt x="3857" y="140"/>
                </a:lnTo>
                <a:lnTo>
                  <a:pt x="3858" y="119"/>
                </a:lnTo>
                <a:lnTo>
                  <a:pt x="3858" y="111"/>
                </a:lnTo>
                <a:lnTo>
                  <a:pt x="3859" y="141"/>
                </a:lnTo>
                <a:lnTo>
                  <a:pt x="3859" y="137"/>
                </a:lnTo>
                <a:lnTo>
                  <a:pt x="3859" y="169"/>
                </a:lnTo>
                <a:lnTo>
                  <a:pt x="3859" y="164"/>
                </a:lnTo>
                <a:lnTo>
                  <a:pt x="3860" y="172"/>
                </a:lnTo>
                <a:lnTo>
                  <a:pt x="3860" y="156"/>
                </a:lnTo>
                <a:lnTo>
                  <a:pt x="3860" y="121"/>
                </a:lnTo>
                <a:lnTo>
                  <a:pt x="3860" y="131"/>
                </a:lnTo>
                <a:lnTo>
                  <a:pt x="3861" y="176"/>
                </a:lnTo>
                <a:lnTo>
                  <a:pt x="3861" y="213"/>
                </a:lnTo>
                <a:lnTo>
                  <a:pt x="3861" y="269"/>
                </a:lnTo>
                <a:lnTo>
                  <a:pt x="3862" y="278"/>
                </a:lnTo>
                <a:lnTo>
                  <a:pt x="3862" y="305"/>
                </a:lnTo>
                <a:lnTo>
                  <a:pt x="3862" y="306"/>
                </a:lnTo>
                <a:lnTo>
                  <a:pt x="3863" y="294"/>
                </a:lnTo>
                <a:lnTo>
                  <a:pt x="3863" y="297"/>
                </a:lnTo>
                <a:lnTo>
                  <a:pt x="3863" y="301"/>
                </a:lnTo>
                <a:lnTo>
                  <a:pt x="3864" y="286"/>
                </a:lnTo>
                <a:lnTo>
                  <a:pt x="3864" y="284"/>
                </a:lnTo>
                <a:lnTo>
                  <a:pt x="3864" y="284"/>
                </a:lnTo>
                <a:lnTo>
                  <a:pt x="3864" y="299"/>
                </a:lnTo>
                <a:lnTo>
                  <a:pt x="3865" y="289"/>
                </a:lnTo>
                <a:lnTo>
                  <a:pt x="3865" y="269"/>
                </a:lnTo>
                <a:lnTo>
                  <a:pt x="3865" y="258"/>
                </a:lnTo>
                <a:lnTo>
                  <a:pt x="3866" y="220"/>
                </a:lnTo>
                <a:lnTo>
                  <a:pt x="3866" y="206"/>
                </a:lnTo>
                <a:lnTo>
                  <a:pt x="3866" y="200"/>
                </a:lnTo>
                <a:lnTo>
                  <a:pt x="3867" y="212"/>
                </a:lnTo>
                <a:lnTo>
                  <a:pt x="3867" y="216"/>
                </a:lnTo>
                <a:lnTo>
                  <a:pt x="3867" y="235"/>
                </a:lnTo>
                <a:lnTo>
                  <a:pt x="3868" y="208"/>
                </a:lnTo>
                <a:lnTo>
                  <a:pt x="3868" y="203"/>
                </a:lnTo>
                <a:lnTo>
                  <a:pt x="3868" y="172"/>
                </a:lnTo>
                <a:lnTo>
                  <a:pt x="3868" y="181"/>
                </a:lnTo>
                <a:lnTo>
                  <a:pt x="3869" y="141"/>
                </a:lnTo>
                <a:lnTo>
                  <a:pt x="3869" y="160"/>
                </a:lnTo>
                <a:lnTo>
                  <a:pt x="3870" y="204"/>
                </a:lnTo>
                <a:lnTo>
                  <a:pt x="3870" y="214"/>
                </a:lnTo>
                <a:lnTo>
                  <a:pt x="3870" y="217"/>
                </a:lnTo>
                <a:lnTo>
                  <a:pt x="3870" y="185"/>
                </a:lnTo>
                <a:lnTo>
                  <a:pt x="3871" y="148"/>
                </a:lnTo>
                <a:lnTo>
                  <a:pt x="3871" y="144"/>
                </a:lnTo>
                <a:lnTo>
                  <a:pt x="3871" y="160"/>
                </a:lnTo>
                <a:lnTo>
                  <a:pt x="3871" y="175"/>
                </a:lnTo>
                <a:lnTo>
                  <a:pt x="3872" y="183"/>
                </a:lnTo>
                <a:lnTo>
                  <a:pt x="3872" y="184"/>
                </a:lnTo>
                <a:lnTo>
                  <a:pt x="3872" y="180"/>
                </a:lnTo>
                <a:lnTo>
                  <a:pt x="3873" y="195"/>
                </a:lnTo>
                <a:lnTo>
                  <a:pt x="3873" y="195"/>
                </a:lnTo>
                <a:lnTo>
                  <a:pt x="3873" y="191"/>
                </a:lnTo>
                <a:lnTo>
                  <a:pt x="3874" y="144"/>
                </a:lnTo>
                <a:lnTo>
                  <a:pt x="3874" y="143"/>
                </a:lnTo>
                <a:lnTo>
                  <a:pt x="3874" y="131"/>
                </a:lnTo>
                <a:lnTo>
                  <a:pt x="3875" y="142"/>
                </a:lnTo>
                <a:lnTo>
                  <a:pt x="3875" y="138"/>
                </a:lnTo>
                <a:lnTo>
                  <a:pt x="3875" y="148"/>
                </a:lnTo>
                <a:lnTo>
                  <a:pt x="3875" y="167"/>
                </a:lnTo>
                <a:lnTo>
                  <a:pt x="3876" y="222"/>
                </a:lnTo>
                <a:lnTo>
                  <a:pt x="3876" y="242"/>
                </a:lnTo>
                <a:lnTo>
                  <a:pt x="3876" y="267"/>
                </a:lnTo>
                <a:lnTo>
                  <a:pt x="3877" y="281"/>
                </a:lnTo>
                <a:lnTo>
                  <a:pt x="3877" y="317"/>
                </a:lnTo>
                <a:lnTo>
                  <a:pt x="3877" y="320"/>
                </a:lnTo>
                <a:lnTo>
                  <a:pt x="3878" y="313"/>
                </a:lnTo>
                <a:lnTo>
                  <a:pt x="3878" y="304"/>
                </a:lnTo>
                <a:lnTo>
                  <a:pt x="3878" y="308"/>
                </a:lnTo>
                <a:lnTo>
                  <a:pt x="3879" y="318"/>
                </a:lnTo>
                <a:lnTo>
                  <a:pt x="3879" y="336"/>
                </a:lnTo>
                <a:lnTo>
                  <a:pt x="3879" y="302"/>
                </a:lnTo>
                <a:lnTo>
                  <a:pt x="3879" y="302"/>
                </a:lnTo>
                <a:lnTo>
                  <a:pt x="3880" y="299"/>
                </a:lnTo>
                <a:lnTo>
                  <a:pt x="3880" y="312"/>
                </a:lnTo>
                <a:lnTo>
                  <a:pt x="3881" y="328"/>
                </a:lnTo>
                <a:lnTo>
                  <a:pt x="3881" y="297"/>
                </a:lnTo>
                <a:lnTo>
                  <a:pt x="3881" y="255"/>
                </a:lnTo>
                <a:lnTo>
                  <a:pt x="3881" y="283"/>
                </a:lnTo>
                <a:lnTo>
                  <a:pt x="3882" y="243"/>
                </a:lnTo>
                <a:lnTo>
                  <a:pt x="3882" y="217"/>
                </a:lnTo>
                <a:lnTo>
                  <a:pt x="3882" y="212"/>
                </a:lnTo>
                <a:lnTo>
                  <a:pt x="3883" y="230"/>
                </a:lnTo>
                <a:lnTo>
                  <a:pt x="3883" y="224"/>
                </a:lnTo>
                <a:lnTo>
                  <a:pt x="3883" y="226"/>
                </a:lnTo>
                <a:lnTo>
                  <a:pt x="3883" y="220"/>
                </a:lnTo>
                <a:lnTo>
                  <a:pt x="3884" y="216"/>
                </a:lnTo>
                <a:lnTo>
                  <a:pt x="3884" y="212"/>
                </a:lnTo>
                <a:lnTo>
                  <a:pt x="3885" y="166"/>
                </a:lnTo>
                <a:lnTo>
                  <a:pt x="3885" y="162"/>
                </a:lnTo>
                <a:lnTo>
                  <a:pt x="3885" y="214"/>
                </a:lnTo>
                <a:lnTo>
                  <a:pt x="3885" y="208"/>
                </a:lnTo>
                <a:lnTo>
                  <a:pt x="3886" y="200"/>
                </a:lnTo>
                <a:lnTo>
                  <a:pt x="3886" y="185"/>
                </a:lnTo>
                <a:lnTo>
                  <a:pt x="3886" y="168"/>
                </a:lnTo>
                <a:lnTo>
                  <a:pt x="3886" y="165"/>
                </a:lnTo>
                <a:lnTo>
                  <a:pt x="3887" y="172"/>
                </a:lnTo>
                <a:lnTo>
                  <a:pt x="3887" y="160"/>
                </a:lnTo>
                <a:lnTo>
                  <a:pt x="3888" y="157"/>
                </a:lnTo>
                <a:lnTo>
                  <a:pt x="3888" y="162"/>
                </a:lnTo>
                <a:lnTo>
                  <a:pt x="3888" y="175"/>
                </a:lnTo>
                <a:lnTo>
                  <a:pt x="3888" y="166"/>
                </a:lnTo>
                <a:lnTo>
                  <a:pt x="3889" y="155"/>
                </a:lnTo>
                <a:lnTo>
                  <a:pt x="3889" y="146"/>
                </a:lnTo>
                <a:lnTo>
                  <a:pt x="3889" y="123"/>
                </a:lnTo>
                <a:lnTo>
                  <a:pt x="3890" y="111"/>
                </a:lnTo>
                <a:lnTo>
                  <a:pt x="3890" y="102"/>
                </a:lnTo>
                <a:lnTo>
                  <a:pt x="3890" y="87"/>
                </a:lnTo>
                <a:lnTo>
                  <a:pt x="3890" y="157"/>
                </a:lnTo>
                <a:lnTo>
                  <a:pt x="3891" y="182"/>
                </a:lnTo>
                <a:lnTo>
                  <a:pt x="3891" y="180"/>
                </a:lnTo>
                <a:lnTo>
                  <a:pt x="3892" y="232"/>
                </a:lnTo>
                <a:lnTo>
                  <a:pt x="3892" y="233"/>
                </a:lnTo>
                <a:lnTo>
                  <a:pt x="3892" y="261"/>
                </a:lnTo>
                <a:lnTo>
                  <a:pt x="3892" y="253"/>
                </a:lnTo>
                <a:lnTo>
                  <a:pt x="3893" y="247"/>
                </a:lnTo>
                <a:lnTo>
                  <a:pt x="3893" y="236"/>
                </a:lnTo>
                <a:lnTo>
                  <a:pt x="3893" y="274"/>
                </a:lnTo>
                <a:lnTo>
                  <a:pt x="3894" y="247"/>
                </a:lnTo>
                <a:lnTo>
                  <a:pt x="3894" y="241"/>
                </a:lnTo>
                <a:lnTo>
                  <a:pt x="3894" y="289"/>
                </a:lnTo>
                <a:lnTo>
                  <a:pt x="3894" y="294"/>
                </a:lnTo>
                <a:lnTo>
                  <a:pt x="3895" y="296"/>
                </a:lnTo>
                <a:lnTo>
                  <a:pt x="3895" y="262"/>
                </a:lnTo>
                <a:lnTo>
                  <a:pt x="3896" y="249"/>
                </a:lnTo>
                <a:lnTo>
                  <a:pt x="3896" y="263"/>
                </a:lnTo>
                <a:lnTo>
                  <a:pt x="3896" y="269"/>
                </a:lnTo>
                <a:lnTo>
                  <a:pt x="3896" y="268"/>
                </a:lnTo>
                <a:lnTo>
                  <a:pt x="3897" y="284"/>
                </a:lnTo>
                <a:lnTo>
                  <a:pt x="3897" y="307"/>
                </a:lnTo>
                <a:lnTo>
                  <a:pt x="3897" y="297"/>
                </a:lnTo>
                <a:lnTo>
                  <a:pt x="3898" y="300"/>
                </a:lnTo>
                <a:lnTo>
                  <a:pt x="3898" y="291"/>
                </a:lnTo>
                <a:lnTo>
                  <a:pt x="3898" y="244"/>
                </a:lnTo>
                <a:lnTo>
                  <a:pt x="3899" y="249"/>
                </a:lnTo>
                <a:lnTo>
                  <a:pt x="3899" y="216"/>
                </a:lnTo>
                <a:lnTo>
                  <a:pt x="3899" y="253"/>
                </a:lnTo>
                <a:lnTo>
                  <a:pt x="3900" y="222"/>
                </a:lnTo>
                <a:lnTo>
                  <a:pt x="3900" y="225"/>
                </a:lnTo>
                <a:lnTo>
                  <a:pt x="3900" y="208"/>
                </a:lnTo>
                <a:lnTo>
                  <a:pt x="3900" y="149"/>
                </a:lnTo>
                <a:lnTo>
                  <a:pt x="3901" y="136"/>
                </a:lnTo>
                <a:lnTo>
                  <a:pt x="3901" y="201"/>
                </a:lnTo>
                <a:lnTo>
                  <a:pt x="3901" y="192"/>
                </a:lnTo>
                <a:lnTo>
                  <a:pt x="3901" y="156"/>
                </a:lnTo>
                <a:lnTo>
                  <a:pt x="3902" y="171"/>
                </a:lnTo>
                <a:lnTo>
                  <a:pt x="3902" y="181"/>
                </a:lnTo>
                <a:lnTo>
                  <a:pt x="3903" y="156"/>
                </a:lnTo>
                <a:lnTo>
                  <a:pt x="3903" y="159"/>
                </a:lnTo>
                <a:lnTo>
                  <a:pt x="3903" y="136"/>
                </a:lnTo>
                <a:lnTo>
                  <a:pt x="3903" y="130"/>
                </a:lnTo>
                <a:lnTo>
                  <a:pt x="3904" y="150"/>
                </a:lnTo>
                <a:lnTo>
                  <a:pt x="3904" y="162"/>
                </a:lnTo>
                <a:lnTo>
                  <a:pt x="3904" y="169"/>
                </a:lnTo>
                <a:lnTo>
                  <a:pt x="3905" y="184"/>
                </a:lnTo>
                <a:lnTo>
                  <a:pt x="3905" y="176"/>
                </a:lnTo>
                <a:lnTo>
                  <a:pt x="3905" y="164"/>
                </a:lnTo>
                <a:lnTo>
                  <a:pt x="3905" y="187"/>
                </a:lnTo>
                <a:lnTo>
                  <a:pt x="3906" y="224"/>
                </a:lnTo>
                <a:lnTo>
                  <a:pt x="3906" y="224"/>
                </a:lnTo>
                <a:lnTo>
                  <a:pt x="3907" y="212"/>
                </a:lnTo>
                <a:lnTo>
                  <a:pt x="3907" y="203"/>
                </a:lnTo>
                <a:lnTo>
                  <a:pt x="3907" y="219"/>
                </a:lnTo>
                <a:lnTo>
                  <a:pt x="3907" y="215"/>
                </a:lnTo>
                <a:lnTo>
                  <a:pt x="3908" y="247"/>
                </a:lnTo>
                <a:lnTo>
                  <a:pt x="3908" y="259"/>
                </a:lnTo>
                <a:lnTo>
                  <a:pt x="3908" y="258"/>
                </a:lnTo>
                <a:lnTo>
                  <a:pt x="3909" y="240"/>
                </a:lnTo>
                <a:lnTo>
                  <a:pt x="3909" y="268"/>
                </a:lnTo>
                <a:lnTo>
                  <a:pt x="3909" y="268"/>
                </a:lnTo>
                <a:lnTo>
                  <a:pt x="3910" y="271"/>
                </a:lnTo>
                <a:lnTo>
                  <a:pt x="3910" y="297"/>
                </a:lnTo>
                <a:lnTo>
                  <a:pt x="3910" y="300"/>
                </a:lnTo>
                <a:lnTo>
                  <a:pt x="3911" y="301"/>
                </a:lnTo>
                <a:lnTo>
                  <a:pt x="3911" y="295"/>
                </a:lnTo>
                <a:lnTo>
                  <a:pt x="3911" y="264"/>
                </a:lnTo>
                <a:lnTo>
                  <a:pt x="3911" y="261"/>
                </a:lnTo>
                <a:lnTo>
                  <a:pt x="3912" y="213"/>
                </a:lnTo>
                <a:lnTo>
                  <a:pt x="3912" y="194"/>
                </a:lnTo>
                <a:lnTo>
                  <a:pt x="3912" y="196"/>
                </a:lnTo>
                <a:lnTo>
                  <a:pt x="3912" y="183"/>
                </a:lnTo>
                <a:lnTo>
                  <a:pt x="3913" y="188"/>
                </a:lnTo>
                <a:lnTo>
                  <a:pt x="3913" y="216"/>
                </a:lnTo>
                <a:lnTo>
                  <a:pt x="3914" y="248"/>
                </a:lnTo>
                <a:lnTo>
                  <a:pt x="3914" y="265"/>
                </a:lnTo>
                <a:lnTo>
                  <a:pt x="3914" y="244"/>
                </a:lnTo>
                <a:lnTo>
                  <a:pt x="3914" y="252"/>
                </a:lnTo>
                <a:lnTo>
                  <a:pt x="3915" y="250"/>
                </a:lnTo>
                <a:lnTo>
                  <a:pt x="3915" y="238"/>
                </a:lnTo>
                <a:lnTo>
                  <a:pt x="3915" y="216"/>
                </a:lnTo>
                <a:lnTo>
                  <a:pt x="3916" y="215"/>
                </a:lnTo>
                <a:lnTo>
                  <a:pt x="3916" y="229"/>
                </a:lnTo>
                <a:lnTo>
                  <a:pt x="3916" y="219"/>
                </a:lnTo>
                <a:lnTo>
                  <a:pt x="3916" y="241"/>
                </a:lnTo>
                <a:lnTo>
                  <a:pt x="3917" y="242"/>
                </a:lnTo>
                <a:lnTo>
                  <a:pt x="3917" y="235"/>
                </a:lnTo>
                <a:lnTo>
                  <a:pt x="3918" y="222"/>
                </a:lnTo>
                <a:lnTo>
                  <a:pt x="3918" y="249"/>
                </a:lnTo>
                <a:lnTo>
                  <a:pt x="3918" y="224"/>
                </a:lnTo>
                <a:lnTo>
                  <a:pt x="3918" y="229"/>
                </a:lnTo>
                <a:lnTo>
                  <a:pt x="3919" y="218"/>
                </a:lnTo>
                <a:lnTo>
                  <a:pt x="3919" y="233"/>
                </a:lnTo>
                <a:lnTo>
                  <a:pt x="3919" y="240"/>
                </a:lnTo>
                <a:lnTo>
                  <a:pt x="3920" y="218"/>
                </a:lnTo>
                <a:lnTo>
                  <a:pt x="3920" y="201"/>
                </a:lnTo>
                <a:lnTo>
                  <a:pt x="3920" y="175"/>
                </a:lnTo>
                <a:lnTo>
                  <a:pt x="3921" y="212"/>
                </a:lnTo>
                <a:lnTo>
                  <a:pt x="3921" y="186"/>
                </a:lnTo>
                <a:lnTo>
                  <a:pt x="3921" y="159"/>
                </a:lnTo>
                <a:lnTo>
                  <a:pt x="3922" y="157"/>
                </a:lnTo>
                <a:lnTo>
                  <a:pt x="3922" y="171"/>
                </a:lnTo>
                <a:lnTo>
                  <a:pt x="3922" y="181"/>
                </a:lnTo>
                <a:lnTo>
                  <a:pt x="3922" y="162"/>
                </a:lnTo>
                <a:lnTo>
                  <a:pt x="3923" y="170"/>
                </a:lnTo>
                <a:lnTo>
                  <a:pt x="3923" y="201"/>
                </a:lnTo>
                <a:lnTo>
                  <a:pt x="3923" y="185"/>
                </a:lnTo>
                <a:lnTo>
                  <a:pt x="3924" y="186"/>
                </a:lnTo>
                <a:lnTo>
                  <a:pt x="3924" y="210"/>
                </a:lnTo>
                <a:lnTo>
                  <a:pt x="3924" y="241"/>
                </a:lnTo>
                <a:lnTo>
                  <a:pt x="3925" y="268"/>
                </a:lnTo>
                <a:lnTo>
                  <a:pt x="3925" y="276"/>
                </a:lnTo>
                <a:lnTo>
                  <a:pt x="3925" y="281"/>
                </a:lnTo>
                <a:lnTo>
                  <a:pt x="3926" y="286"/>
                </a:lnTo>
                <a:lnTo>
                  <a:pt x="3926" y="292"/>
                </a:lnTo>
                <a:lnTo>
                  <a:pt x="3926" y="289"/>
                </a:lnTo>
                <a:lnTo>
                  <a:pt x="3926" y="293"/>
                </a:lnTo>
                <a:lnTo>
                  <a:pt x="3927" y="280"/>
                </a:lnTo>
                <a:lnTo>
                  <a:pt x="3927" y="310"/>
                </a:lnTo>
                <a:lnTo>
                  <a:pt x="3927" y="304"/>
                </a:lnTo>
                <a:lnTo>
                  <a:pt x="3927" y="305"/>
                </a:lnTo>
                <a:lnTo>
                  <a:pt x="3928" y="316"/>
                </a:lnTo>
                <a:lnTo>
                  <a:pt x="3928" y="306"/>
                </a:lnTo>
                <a:lnTo>
                  <a:pt x="3929" y="293"/>
                </a:lnTo>
                <a:lnTo>
                  <a:pt x="3929" y="285"/>
                </a:lnTo>
                <a:lnTo>
                  <a:pt x="3929" y="279"/>
                </a:lnTo>
                <a:lnTo>
                  <a:pt x="3929" y="274"/>
                </a:lnTo>
                <a:lnTo>
                  <a:pt x="3930" y="255"/>
                </a:lnTo>
                <a:lnTo>
                  <a:pt x="3930" y="266"/>
                </a:lnTo>
                <a:lnTo>
                  <a:pt x="3930" y="242"/>
                </a:lnTo>
                <a:lnTo>
                  <a:pt x="3931" y="244"/>
                </a:lnTo>
                <a:lnTo>
                  <a:pt x="3931" y="245"/>
                </a:lnTo>
                <a:lnTo>
                  <a:pt x="3931" y="224"/>
                </a:lnTo>
                <a:lnTo>
                  <a:pt x="3932" y="211"/>
                </a:lnTo>
                <a:lnTo>
                  <a:pt x="3932" y="204"/>
                </a:lnTo>
                <a:lnTo>
                  <a:pt x="3932" y="180"/>
                </a:lnTo>
                <a:lnTo>
                  <a:pt x="3933" y="185"/>
                </a:lnTo>
                <a:lnTo>
                  <a:pt x="3933" y="222"/>
                </a:lnTo>
                <a:lnTo>
                  <a:pt x="3933" y="227"/>
                </a:lnTo>
                <a:lnTo>
                  <a:pt x="3933" y="226"/>
                </a:lnTo>
                <a:lnTo>
                  <a:pt x="3934" y="218"/>
                </a:lnTo>
                <a:lnTo>
                  <a:pt x="3934" y="192"/>
                </a:lnTo>
                <a:lnTo>
                  <a:pt x="3934" y="197"/>
                </a:lnTo>
                <a:lnTo>
                  <a:pt x="3935" y="200"/>
                </a:lnTo>
                <a:lnTo>
                  <a:pt x="3935" y="191"/>
                </a:lnTo>
                <a:lnTo>
                  <a:pt x="3935" y="203"/>
                </a:lnTo>
                <a:lnTo>
                  <a:pt x="3936" y="208"/>
                </a:lnTo>
                <a:lnTo>
                  <a:pt x="3936" y="227"/>
                </a:lnTo>
                <a:lnTo>
                  <a:pt x="3936" y="241"/>
                </a:lnTo>
                <a:lnTo>
                  <a:pt x="3937" y="257"/>
                </a:lnTo>
                <a:lnTo>
                  <a:pt x="3937" y="261"/>
                </a:lnTo>
                <a:lnTo>
                  <a:pt x="3937" y="231"/>
                </a:lnTo>
                <a:lnTo>
                  <a:pt x="3937" y="210"/>
                </a:lnTo>
                <a:lnTo>
                  <a:pt x="3938" y="225"/>
                </a:lnTo>
                <a:lnTo>
                  <a:pt x="3938" y="235"/>
                </a:lnTo>
                <a:lnTo>
                  <a:pt x="3938" y="278"/>
                </a:lnTo>
                <a:lnTo>
                  <a:pt x="3939" y="281"/>
                </a:lnTo>
                <a:lnTo>
                  <a:pt x="3939" y="249"/>
                </a:lnTo>
                <a:lnTo>
                  <a:pt x="3939" y="245"/>
                </a:lnTo>
                <a:lnTo>
                  <a:pt x="3940" y="202"/>
                </a:lnTo>
                <a:lnTo>
                  <a:pt x="3940" y="193"/>
                </a:lnTo>
                <a:lnTo>
                  <a:pt x="3940" y="182"/>
                </a:lnTo>
                <a:lnTo>
                  <a:pt x="3941" y="180"/>
                </a:lnTo>
                <a:lnTo>
                  <a:pt x="3941" y="192"/>
                </a:lnTo>
                <a:lnTo>
                  <a:pt x="3941" y="170"/>
                </a:lnTo>
                <a:lnTo>
                  <a:pt x="3941" y="157"/>
                </a:lnTo>
                <a:lnTo>
                  <a:pt x="3942" y="172"/>
                </a:lnTo>
                <a:lnTo>
                  <a:pt x="3942" y="170"/>
                </a:lnTo>
                <a:lnTo>
                  <a:pt x="3943" y="185"/>
                </a:lnTo>
                <a:lnTo>
                  <a:pt x="3943" y="186"/>
                </a:lnTo>
                <a:lnTo>
                  <a:pt x="3943" y="178"/>
                </a:lnTo>
                <a:lnTo>
                  <a:pt x="3943" y="182"/>
                </a:lnTo>
                <a:lnTo>
                  <a:pt x="3944" y="213"/>
                </a:lnTo>
                <a:lnTo>
                  <a:pt x="3944" y="225"/>
                </a:lnTo>
                <a:lnTo>
                  <a:pt x="3944" y="225"/>
                </a:lnTo>
                <a:lnTo>
                  <a:pt x="3944" y="228"/>
                </a:lnTo>
                <a:lnTo>
                  <a:pt x="3945" y="224"/>
                </a:lnTo>
                <a:lnTo>
                  <a:pt x="3945" y="209"/>
                </a:lnTo>
                <a:lnTo>
                  <a:pt x="3945" y="205"/>
                </a:lnTo>
                <a:lnTo>
                  <a:pt x="3946" y="210"/>
                </a:lnTo>
                <a:lnTo>
                  <a:pt x="3946" y="219"/>
                </a:lnTo>
                <a:lnTo>
                  <a:pt x="3946" y="256"/>
                </a:lnTo>
                <a:lnTo>
                  <a:pt x="3947" y="235"/>
                </a:lnTo>
                <a:lnTo>
                  <a:pt x="3947" y="243"/>
                </a:lnTo>
                <a:lnTo>
                  <a:pt x="3947" y="251"/>
                </a:lnTo>
                <a:lnTo>
                  <a:pt x="3948" y="216"/>
                </a:lnTo>
                <a:lnTo>
                  <a:pt x="3948" y="183"/>
                </a:lnTo>
                <a:lnTo>
                  <a:pt x="3948" y="191"/>
                </a:lnTo>
                <a:lnTo>
                  <a:pt x="3948" y="208"/>
                </a:lnTo>
                <a:lnTo>
                  <a:pt x="3949" y="222"/>
                </a:lnTo>
                <a:lnTo>
                  <a:pt x="3949" y="224"/>
                </a:lnTo>
                <a:lnTo>
                  <a:pt x="3949" y="207"/>
                </a:lnTo>
                <a:lnTo>
                  <a:pt x="3950" y="173"/>
                </a:lnTo>
                <a:lnTo>
                  <a:pt x="3950" y="134"/>
                </a:lnTo>
                <a:lnTo>
                  <a:pt x="3950" y="150"/>
                </a:lnTo>
                <a:lnTo>
                  <a:pt x="3951" y="172"/>
                </a:lnTo>
                <a:lnTo>
                  <a:pt x="3951" y="251"/>
                </a:lnTo>
                <a:lnTo>
                  <a:pt x="3951" y="258"/>
                </a:lnTo>
                <a:lnTo>
                  <a:pt x="3952" y="248"/>
                </a:lnTo>
                <a:lnTo>
                  <a:pt x="3952" y="254"/>
                </a:lnTo>
                <a:lnTo>
                  <a:pt x="3952" y="255"/>
                </a:lnTo>
                <a:lnTo>
                  <a:pt x="3952" y="247"/>
                </a:lnTo>
                <a:lnTo>
                  <a:pt x="3953" y="237"/>
                </a:lnTo>
                <a:lnTo>
                  <a:pt x="3953" y="243"/>
                </a:lnTo>
                <a:lnTo>
                  <a:pt x="3954" y="235"/>
                </a:lnTo>
                <a:lnTo>
                  <a:pt x="3954" y="237"/>
                </a:lnTo>
                <a:lnTo>
                  <a:pt x="3954" y="245"/>
                </a:lnTo>
                <a:lnTo>
                  <a:pt x="3954" y="234"/>
                </a:lnTo>
                <a:lnTo>
                  <a:pt x="3955" y="234"/>
                </a:lnTo>
                <a:lnTo>
                  <a:pt x="3955" y="229"/>
                </a:lnTo>
                <a:lnTo>
                  <a:pt x="3955" y="235"/>
                </a:lnTo>
                <a:lnTo>
                  <a:pt x="3955" y="249"/>
                </a:lnTo>
                <a:lnTo>
                  <a:pt x="3956" y="222"/>
                </a:lnTo>
                <a:lnTo>
                  <a:pt x="3956" y="232"/>
                </a:lnTo>
                <a:lnTo>
                  <a:pt x="3956" y="253"/>
                </a:lnTo>
                <a:lnTo>
                  <a:pt x="3957" y="269"/>
                </a:lnTo>
                <a:lnTo>
                  <a:pt x="3957" y="277"/>
                </a:lnTo>
                <a:lnTo>
                  <a:pt x="3957" y="284"/>
                </a:lnTo>
                <a:lnTo>
                  <a:pt x="3958" y="282"/>
                </a:lnTo>
                <a:lnTo>
                  <a:pt x="3958" y="266"/>
                </a:lnTo>
                <a:lnTo>
                  <a:pt x="3958" y="308"/>
                </a:lnTo>
                <a:lnTo>
                  <a:pt x="3959" y="278"/>
                </a:lnTo>
                <a:lnTo>
                  <a:pt x="3959" y="281"/>
                </a:lnTo>
                <a:lnTo>
                  <a:pt x="3959" y="276"/>
                </a:lnTo>
                <a:lnTo>
                  <a:pt x="3959" y="234"/>
                </a:lnTo>
                <a:lnTo>
                  <a:pt x="3960" y="260"/>
                </a:lnTo>
                <a:lnTo>
                  <a:pt x="3960" y="271"/>
                </a:lnTo>
                <a:lnTo>
                  <a:pt x="3961" y="240"/>
                </a:lnTo>
                <a:lnTo>
                  <a:pt x="3961" y="237"/>
                </a:lnTo>
                <a:lnTo>
                  <a:pt x="3961" y="232"/>
                </a:lnTo>
                <a:lnTo>
                  <a:pt x="3961" y="201"/>
                </a:lnTo>
                <a:lnTo>
                  <a:pt x="3962" y="201"/>
                </a:lnTo>
                <a:lnTo>
                  <a:pt x="3962" y="178"/>
                </a:lnTo>
                <a:lnTo>
                  <a:pt x="3962" y="181"/>
                </a:lnTo>
                <a:lnTo>
                  <a:pt x="3963" y="170"/>
                </a:lnTo>
                <a:lnTo>
                  <a:pt x="3963" y="174"/>
                </a:lnTo>
                <a:lnTo>
                  <a:pt x="3963" y="162"/>
                </a:lnTo>
                <a:lnTo>
                  <a:pt x="3963" y="156"/>
                </a:lnTo>
                <a:lnTo>
                  <a:pt x="3964" y="139"/>
                </a:lnTo>
                <a:lnTo>
                  <a:pt x="3964" y="165"/>
                </a:lnTo>
                <a:lnTo>
                  <a:pt x="3965" y="184"/>
                </a:lnTo>
                <a:lnTo>
                  <a:pt x="3965" y="200"/>
                </a:lnTo>
                <a:lnTo>
                  <a:pt x="3965" y="210"/>
                </a:lnTo>
                <a:lnTo>
                  <a:pt x="3965" y="198"/>
                </a:lnTo>
                <a:lnTo>
                  <a:pt x="3966" y="159"/>
                </a:lnTo>
                <a:lnTo>
                  <a:pt x="3966" y="148"/>
                </a:lnTo>
                <a:lnTo>
                  <a:pt x="3966" y="133"/>
                </a:lnTo>
                <a:lnTo>
                  <a:pt x="3967" y="133"/>
                </a:lnTo>
                <a:lnTo>
                  <a:pt x="3967" y="146"/>
                </a:lnTo>
                <a:lnTo>
                  <a:pt x="3967" y="158"/>
                </a:lnTo>
                <a:lnTo>
                  <a:pt x="3967" y="160"/>
                </a:lnTo>
                <a:lnTo>
                  <a:pt x="3968" y="166"/>
                </a:lnTo>
                <a:lnTo>
                  <a:pt x="3968" y="180"/>
                </a:lnTo>
                <a:lnTo>
                  <a:pt x="3969" y="178"/>
                </a:lnTo>
                <a:lnTo>
                  <a:pt x="3969" y="202"/>
                </a:lnTo>
                <a:lnTo>
                  <a:pt x="3969" y="202"/>
                </a:lnTo>
                <a:lnTo>
                  <a:pt x="3969" y="200"/>
                </a:lnTo>
                <a:lnTo>
                  <a:pt x="3970" y="226"/>
                </a:lnTo>
                <a:lnTo>
                  <a:pt x="3970" y="222"/>
                </a:lnTo>
                <a:lnTo>
                  <a:pt x="3970" y="235"/>
                </a:lnTo>
                <a:lnTo>
                  <a:pt x="3970" y="245"/>
                </a:lnTo>
                <a:lnTo>
                  <a:pt x="3971" y="245"/>
                </a:lnTo>
                <a:lnTo>
                  <a:pt x="3971" y="240"/>
                </a:lnTo>
                <a:lnTo>
                  <a:pt x="3972" y="232"/>
                </a:lnTo>
                <a:lnTo>
                  <a:pt x="3972" y="224"/>
                </a:lnTo>
                <a:lnTo>
                  <a:pt x="3972" y="245"/>
                </a:lnTo>
                <a:lnTo>
                  <a:pt x="3972" y="283"/>
                </a:lnTo>
                <a:lnTo>
                  <a:pt x="3973" y="256"/>
                </a:lnTo>
                <a:lnTo>
                  <a:pt x="3973" y="243"/>
                </a:lnTo>
                <a:lnTo>
                  <a:pt x="3973" y="214"/>
                </a:lnTo>
                <a:lnTo>
                  <a:pt x="3974" y="196"/>
                </a:lnTo>
                <a:lnTo>
                  <a:pt x="3974" y="185"/>
                </a:lnTo>
                <a:lnTo>
                  <a:pt x="3974" y="154"/>
                </a:lnTo>
                <a:lnTo>
                  <a:pt x="3974" y="166"/>
                </a:lnTo>
                <a:lnTo>
                  <a:pt x="3975" y="157"/>
                </a:lnTo>
                <a:lnTo>
                  <a:pt x="3975" y="143"/>
                </a:lnTo>
                <a:lnTo>
                  <a:pt x="3976" y="143"/>
                </a:lnTo>
                <a:lnTo>
                  <a:pt x="3976" y="194"/>
                </a:lnTo>
                <a:lnTo>
                  <a:pt x="3976" y="227"/>
                </a:lnTo>
                <a:lnTo>
                  <a:pt x="3976" y="242"/>
                </a:lnTo>
                <a:lnTo>
                  <a:pt x="3977" y="252"/>
                </a:lnTo>
                <a:lnTo>
                  <a:pt x="3977" y="282"/>
                </a:lnTo>
                <a:lnTo>
                  <a:pt x="3977" y="232"/>
                </a:lnTo>
                <a:lnTo>
                  <a:pt x="3978" y="190"/>
                </a:lnTo>
                <a:lnTo>
                  <a:pt x="3978" y="162"/>
                </a:lnTo>
                <a:lnTo>
                  <a:pt x="3978" y="158"/>
                </a:lnTo>
                <a:lnTo>
                  <a:pt x="3978" y="158"/>
                </a:lnTo>
                <a:lnTo>
                  <a:pt x="3979" y="167"/>
                </a:lnTo>
                <a:lnTo>
                  <a:pt x="3979" y="143"/>
                </a:lnTo>
                <a:lnTo>
                  <a:pt x="3980" y="177"/>
                </a:lnTo>
                <a:lnTo>
                  <a:pt x="3980" y="239"/>
                </a:lnTo>
                <a:lnTo>
                  <a:pt x="3980" y="265"/>
                </a:lnTo>
                <a:lnTo>
                  <a:pt x="3980" y="265"/>
                </a:lnTo>
                <a:lnTo>
                  <a:pt x="3981" y="244"/>
                </a:lnTo>
                <a:lnTo>
                  <a:pt x="3981" y="261"/>
                </a:lnTo>
                <a:lnTo>
                  <a:pt x="3981" y="271"/>
                </a:lnTo>
                <a:lnTo>
                  <a:pt x="3982" y="206"/>
                </a:lnTo>
                <a:lnTo>
                  <a:pt x="3982" y="216"/>
                </a:lnTo>
                <a:lnTo>
                  <a:pt x="3982" y="216"/>
                </a:lnTo>
                <a:lnTo>
                  <a:pt x="3983" y="188"/>
                </a:lnTo>
                <a:lnTo>
                  <a:pt x="3983" y="222"/>
                </a:lnTo>
                <a:lnTo>
                  <a:pt x="3983" y="178"/>
                </a:lnTo>
                <a:lnTo>
                  <a:pt x="3984" y="158"/>
                </a:lnTo>
                <a:lnTo>
                  <a:pt x="3984" y="164"/>
                </a:lnTo>
                <a:lnTo>
                  <a:pt x="3984" y="164"/>
                </a:lnTo>
                <a:lnTo>
                  <a:pt x="3984" y="165"/>
                </a:lnTo>
                <a:lnTo>
                  <a:pt x="3985" y="142"/>
                </a:lnTo>
                <a:lnTo>
                  <a:pt x="3985" y="153"/>
                </a:lnTo>
                <a:lnTo>
                  <a:pt x="3985" y="174"/>
                </a:lnTo>
                <a:lnTo>
                  <a:pt x="3985" y="191"/>
                </a:lnTo>
                <a:lnTo>
                  <a:pt x="3986" y="180"/>
                </a:lnTo>
                <a:lnTo>
                  <a:pt x="3986" y="185"/>
                </a:lnTo>
                <a:lnTo>
                  <a:pt x="3987" y="188"/>
                </a:lnTo>
                <a:lnTo>
                  <a:pt x="3987" y="218"/>
                </a:lnTo>
                <a:lnTo>
                  <a:pt x="3987" y="279"/>
                </a:lnTo>
                <a:lnTo>
                  <a:pt x="3987" y="266"/>
                </a:lnTo>
                <a:lnTo>
                  <a:pt x="3988" y="259"/>
                </a:lnTo>
                <a:lnTo>
                  <a:pt x="3988" y="276"/>
                </a:lnTo>
                <a:lnTo>
                  <a:pt x="3988" y="264"/>
                </a:lnTo>
                <a:lnTo>
                  <a:pt x="3989" y="252"/>
                </a:lnTo>
                <a:lnTo>
                  <a:pt x="3989" y="263"/>
                </a:lnTo>
                <a:lnTo>
                  <a:pt x="3989" y="264"/>
                </a:lnTo>
                <a:lnTo>
                  <a:pt x="3989" y="275"/>
                </a:lnTo>
                <a:lnTo>
                  <a:pt x="3990" y="259"/>
                </a:lnTo>
                <a:lnTo>
                  <a:pt x="3990" y="222"/>
                </a:lnTo>
                <a:lnTo>
                  <a:pt x="3991" y="242"/>
                </a:lnTo>
                <a:lnTo>
                  <a:pt x="3991" y="238"/>
                </a:lnTo>
                <a:lnTo>
                  <a:pt x="3991" y="217"/>
                </a:lnTo>
                <a:lnTo>
                  <a:pt x="3991" y="218"/>
                </a:lnTo>
                <a:lnTo>
                  <a:pt x="3992" y="220"/>
                </a:lnTo>
                <a:lnTo>
                  <a:pt x="3992" y="250"/>
                </a:lnTo>
                <a:lnTo>
                  <a:pt x="3992" y="257"/>
                </a:lnTo>
                <a:lnTo>
                  <a:pt x="3993" y="228"/>
                </a:lnTo>
                <a:lnTo>
                  <a:pt x="3993" y="218"/>
                </a:lnTo>
                <a:lnTo>
                  <a:pt x="3993" y="213"/>
                </a:lnTo>
                <a:lnTo>
                  <a:pt x="3994" y="213"/>
                </a:lnTo>
                <a:lnTo>
                  <a:pt x="3994" y="193"/>
                </a:lnTo>
                <a:lnTo>
                  <a:pt x="3994" y="200"/>
                </a:lnTo>
                <a:lnTo>
                  <a:pt x="3995" y="178"/>
                </a:lnTo>
                <a:lnTo>
                  <a:pt x="3995" y="180"/>
                </a:lnTo>
                <a:lnTo>
                  <a:pt x="3995" y="169"/>
                </a:lnTo>
                <a:lnTo>
                  <a:pt x="3995" y="190"/>
                </a:lnTo>
                <a:lnTo>
                  <a:pt x="3996" y="191"/>
                </a:lnTo>
                <a:lnTo>
                  <a:pt x="3996" y="196"/>
                </a:lnTo>
                <a:lnTo>
                  <a:pt x="3996" y="213"/>
                </a:lnTo>
                <a:lnTo>
                  <a:pt x="3996" y="195"/>
                </a:lnTo>
                <a:lnTo>
                  <a:pt x="3997" y="185"/>
                </a:lnTo>
                <a:lnTo>
                  <a:pt x="3997" y="170"/>
                </a:lnTo>
                <a:lnTo>
                  <a:pt x="3998" y="144"/>
                </a:lnTo>
                <a:lnTo>
                  <a:pt x="3998" y="124"/>
                </a:lnTo>
                <a:lnTo>
                  <a:pt x="3998" y="116"/>
                </a:lnTo>
                <a:lnTo>
                  <a:pt x="3998" y="124"/>
                </a:lnTo>
                <a:lnTo>
                  <a:pt x="3999" y="110"/>
                </a:lnTo>
                <a:lnTo>
                  <a:pt x="3999" y="128"/>
                </a:lnTo>
                <a:lnTo>
                  <a:pt x="3999" y="163"/>
                </a:lnTo>
                <a:lnTo>
                  <a:pt x="4000" y="192"/>
                </a:lnTo>
                <a:lnTo>
                  <a:pt x="4000" y="149"/>
                </a:lnTo>
                <a:lnTo>
                  <a:pt x="4000" y="157"/>
                </a:lnTo>
                <a:lnTo>
                  <a:pt x="4000" y="174"/>
                </a:lnTo>
                <a:lnTo>
                  <a:pt x="4001" y="176"/>
                </a:lnTo>
                <a:lnTo>
                  <a:pt x="4001" y="157"/>
                </a:lnTo>
                <a:lnTo>
                  <a:pt x="4002" y="129"/>
                </a:lnTo>
                <a:lnTo>
                  <a:pt x="4002" y="111"/>
                </a:lnTo>
                <a:lnTo>
                  <a:pt x="4002" y="106"/>
                </a:lnTo>
                <a:lnTo>
                  <a:pt x="4002" y="82"/>
                </a:lnTo>
                <a:lnTo>
                  <a:pt x="4003" y="93"/>
                </a:lnTo>
                <a:lnTo>
                  <a:pt x="4003" y="99"/>
                </a:lnTo>
                <a:lnTo>
                  <a:pt x="4003" y="102"/>
                </a:lnTo>
                <a:lnTo>
                  <a:pt x="4004" y="186"/>
                </a:lnTo>
                <a:lnTo>
                  <a:pt x="4004" y="196"/>
                </a:lnTo>
                <a:lnTo>
                  <a:pt x="4004" y="220"/>
                </a:lnTo>
                <a:lnTo>
                  <a:pt x="4005" y="222"/>
                </a:lnTo>
                <a:lnTo>
                  <a:pt x="4005" y="251"/>
                </a:lnTo>
                <a:lnTo>
                  <a:pt x="4005" y="231"/>
                </a:lnTo>
                <a:lnTo>
                  <a:pt x="4006" y="214"/>
                </a:lnTo>
                <a:lnTo>
                  <a:pt x="4006" y="208"/>
                </a:lnTo>
                <a:lnTo>
                  <a:pt x="4006" y="203"/>
                </a:lnTo>
                <a:lnTo>
                  <a:pt x="4006" y="191"/>
                </a:lnTo>
                <a:lnTo>
                  <a:pt x="4007" y="200"/>
                </a:lnTo>
                <a:lnTo>
                  <a:pt x="4007" y="237"/>
                </a:lnTo>
                <a:lnTo>
                  <a:pt x="4007" y="248"/>
                </a:lnTo>
                <a:lnTo>
                  <a:pt x="4008" y="238"/>
                </a:lnTo>
                <a:lnTo>
                  <a:pt x="4008" y="224"/>
                </a:lnTo>
                <a:lnTo>
                  <a:pt x="4008" y="199"/>
                </a:lnTo>
                <a:lnTo>
                  <a:pt x="4009" y="210"/>
                </a:lnTo>
                <a:lnTo>
                  <a:pt x="4009" y="221"/>
                </a:lnTo>
                <a:lnTo>
                  <a:pt x="4009" y="229"/>
                </a:lnTo>
                <a:lnTo>
                  <a:pt x="4010" y="228"/>
                </a:lnTo>
                <a:lnTo>
                  <a:pt x="4010" y="208"/>
                </a:lnTo>
                <a:lnTo>
                  <a:pt x="4010" y="191"/>
                </a:lnTo>
                <a:lnTo>
                  <a:pt x="4010" y="186"/>
                </a:lnTo>
                <a:lnTo>
                  <a:pt x="4011" y="161"/>
                </a:lnTo>
                <a:lnTo>
                  <a:pt x="4011" y="148"/>
                </a:lnTo>
                <a:lnTo>
                  <a:pt x="4011" y="135"/>
                </a:lnTo>
                <a:lnTo>
                  <a:pt x="4011" y="165"/>
                </a:lnTo>
                <a:lnTo>
                  <a:pt x="4012" y="163"/>
                </a:lnTo>
                <a:lnTo>
                  <a:pt x="4012" y="143"/>
                </a:lnTo>
                <a:lnTo>
                  <a:pt x="4013" y="142"/>
                </a:lnTo>
                <a:lnTo>
                  <a:pt x="4013" y="108"/>
                </a:lnTo>
                <a:lnTo>
                  <a:pt x="4013" y="108"/>
                </a:lnTo>
                <a:lnTo>
                  <a:pt x="4013" y="89"/>
                </a:lnTo>
                <a:lnTo>
                  <a:pt x="4014" y="97"/>
                </a:lnTo>
                <a:lnTo>
                  <a:pt x="4014" y="115"/>
                </a:lnTo>
                <a:lnTo>
                  <a:pt x="4014" y="131"/>
                </a:lnTo>
                <a:lnTo>
                  <a:pt x="4015" y="135"/>
                </a:lnTo>
                <a:lnTo>
                  <a:pt x="4015" y="161"/>
                </a:lnTo>
                <a:lnTo>
                  <a:pt x="4015" y="164"/>
                </a:lnTo>
                <a:lnTo>
                  <a:pt x="4016" y="184"/>
                </a:lnTo>
                <a:lnTo>
                  <a:pt x="4016" y="175"/>
                </a:lnTo>
                <a:lnTo>
                  <a:pt x="4016" y="132"/>
                </a:lnTo>
                <a:lnTo>
                  <a:pt x="4017" y="85"/>
                </a:lnTo>
                <a:lnTo>
                  <a:pt x="4017" y="74"/>
                </a:lnTo>
                <a:lnTo>
                  <a:pt x="4017" y="67"/>
                </a:lnTo>
                <a:lnTo>
                  <a:pt x="4017" y="49"/>
                </a:lnTo>
                <a:lnTo>
                  <a:pt x="4018" y="57"/>
                </a:lnTo>
                <a:lnTo>
                  <a:pt x="4018" y="89"/>
                </a:lnTo>
                <a:lnTo>
                  <a:pt x="4018" y="162"/>
                </a:lnTo>
                <a:lnTo>
                  <a:pt x="4019" y="190"/>
                </a:lnTo>
                <a:lnTo>
                  <a:pt x="4019" y="240"/>
                </a:lnTo>
                <a:lnTo>
                  <a:pt x="4019" y="218"/>
                </a:lnTo>
                <a:lnTo>
                  <a:pt x="4020" y="220"/>
                </a:lnTo>
                <a:lnTo>
                  <a:pt x="4020" y="226"/>
                </a:lnTo>
                <a:lnTo>
                  <a:pt x="4020" y="224"/>
                </a:lnTo>
                <a:lnTo>
                  <a:pt x="4021" y="235"/>
                </a:lnTo>
                <a:lnTo>
                  <a:pt x="4021" y="198"/>
                </a:lnTo>
                <a:lnTo>
                  <a:pt x="4021" y="206"/>
                </a:lnTo>
                <a:lnTo>
                  <a:pt x="4021" y="214"/>
                </a:lnTo>
                <a:lnTo>
                  <a:pt x="4022" y="205"/>
                </a:lnTo>
                <a:lnTo>
                  <a:pt x="4022" y="203"/>
                </a:lnTo>
                <a:lnTo>
                  <a:pt x="4022" y="201"/>
                </a:lnTo>
                <a:lnTo>
                  <a:pt x="4023" y="202"/>
                </a:lnTo>
                <a:lnTo>
                  <a:pt x="4023" y="228"/>
                </a:lnTo>
                <a:lnTo>
                  <a:pt x="4023" y="228"/>
                </a:lnTo>
                <a:lnTo>
                  <a:pt x="4024" y="224"/>
                </a:lnTo>
                <a:lnTo>
                  <a:pt x="4024" y="224"/>
                </a:lnTo>
                <a:lnTo>
                  <a:pt x="4024" y="204"/>
                </a:lnTo>
                <a:lnTo>
                  <a:pt x="4025" y="198"/>
                </a:lnTo>
                <a:lnTo>
                  <a:pt x="4025" y="178"/>
                </a:lnTo>
                <a:lnTo>
                  <a:pt x="4025" y="172"/>
                </a:lnTo>
                <a:lnTo>
                  <a:pt x="4025" y="170"/>
                </a:lnTo>
                <a:lnTo>
                  <a:pt x="4026" y="154"/>
                </a:lnTo>
                <a:lnTo>
                  <a:pt x="4026" y="131"/>
                </a:lnTo>
                <a:lnTo>
                  <a:pt x="4027" y="134"/>
                </a:lnTo>
                <a:lnTo>
                  <a:pt x="4027" y="132"/>
                </a:lnTo>
                <a:lnTo>
                  <a:pt x="4027" y="160"/>
                </a:lnTo>
                <a:lnTo>
                  <a:pt x="4027" y="152"/>
                </a:lnTo>
                <a:lnTo>
                  <a:pt x="4028" y="222"/>
                </a:lnTo>
                <a:lnTo>
                  <a:pt x="4028" y="227"/>
                </a:lnTo>
                <a:lnTo>
                  <a:pt x="4028" y="207"/>
                </a:lnTo>
                <a:lnTo>
                  <a:pt x="4028" y="210"/>
                </a:lnTo>
                <a:lnTo>
                  <a:pt x="4029" y="199"/>
                </a:lnTo>
                <a:lnTo>
                  <a:pt x="4029" y="212"/>
                </a:lnTo>
                <a:lnTo>
                  <a:pt x="4029" y="204"/>
                </a:lnTo>
                <a:lnTo>
                  <a:pt x="4030" y="191"/>
                </a:lnTo>
                <a:lnTo>
                  <a:pt x="4030" y="179"/>
                </a:lnTo>
                <a:lnTo>
                  <a:pt x="4030" y="166"/>
                </a:lnTo>
                <a:lnTo>
                  <a:pt x="4031" y="164"/>
                </a:lnTo>
                <a:lnTo>
                  <a:pt x="4031" y="127"/>
                </a:lnTo>
                <a:lnTo>
                  <a:pt x="4031" y="121"/>
                </a:lnTo>
                <a:lnTo>
                  <a:pt x="4032" y="126"/>
                </a:lnTo>
                <a:lnTo>
                  <a:pt x="4032" y="123"/>
                </a:lnTo>
                <a:lnTo>
                  <a:pt x="4032" y="136"/>
                </a:lnTo>
                <a:lnTo>
                  <a:pt x="4032" y="146"/>
                </a:lnTo>
                <a:lnTo>
                  <a:pt x="4033" y="139"/>
                </a:lnTo>
                <a:lnTo>
                  <a:pt x="4033" y="132"/>
                </a:lnTo>
                <a:lnTo>
                  <a:pt x="4034" y="128"/>
                </a:lnTo>
                <a:lnTo>
                  <a:pt x="4034" y="132"/>
                </a:lnTo>
                <a:lnTo>
                  <a:pt x="4034" y="176"/>
                </a:lnTo>
                <a:lnTo>
                  <a:pt x="4034" y="256"/>
                </a:lnTo>
                <a:lnTo>
                  <a:pt x="4035" y="244"/>
                </a:lnTo>
                <a:lnTo>
                  <a:pt x="4035" y="255"/>
                </a:lnTo>
                <a:lnTo>
                  <a:pt x="4035" y="217"/>
                </a:lnTo>
                <a:lnTo>
                  <a:pt x="4036" y="249"/>
                </a:lnTo>
                <a:lnTo>
                  <a:pt x="4036" y="192"/>
                </a:lnTo>
                <a:lnTo>
                  <a:pt x="4036" y="198"/>
                </a:lnTo>
                <a:lnTo>
                  <a:pt x="4036" y="185"/>
                </a:lnTo>
                <a:lnTo>
                  <a:pt x="4037" y="171"/>
                </a:lnTo>
                <a:lnTo>
                  <a:pt x="4037" y="126"/>
                </a:lnTo>
                <a:lnTo>
                  <a:pt x="4038" y="124"/>
                </a:lnTo>
                <a:lnTo>
                  <a:pt x="4038" y="134"/>
                </a:lnTo>
                <a:lnTo>
                  <a:pt x="4038" y="141"/>
                </a:lnTo>
                <a:lnTo>
                  <a:pt x="4038" y="147"/>
                </a:lnTo>
                <a:lnTo>
                  <a:pt x="4039" y="151"/>
                </a:lnTo>
                <a:lnTo>
                  <a:pt x="4039" y="150"/>
                </a:lnTo>
                <a:lnTo>
                  <a:pt x="4039" y="132"/>
                </a:lnTo>
                <a:lnTo>
                  <a:pt x="4039" y="123"/>
                </a:lnTo>
                <a:lnTo>
                  <a:pt x="4040" y="121"/>
                </a:lnTo>
                <a:lnTo>
                  <a:pt x="4040" y="107"/>
                </a:lnTo>
                <a:lnTo>
                  <a:pt x="4040" y="120"/>
                </a:lnTo>
                <a:lnTo>
                  <a:pt x="4041" y="117"/>
                </a:lnTo>
                <a:lnTo>
                  <a:pt x="4041" y="131"/>
                </a:lnTo>
                <a:lnTo>
                  <a:pt x="4042" y="132"/>
                </a:lnTo>
                <a:lnTo>
                  <a:pt x="4042" y="135"/>
                </a:lnTo>
                <a:lnTo>
                  <a:pt x="4042" y="137"/>
                </a:lnTo>
                <a:lnTo>
                  <a:pt x="4042" y="135"/>
                </a:lnTo>
                <a:lnTo>
                  <a:pt x="4043" y="143"/>
                </a:lnTo>
                <a:lnTo>
                  <a:pt x="4043" y="149"/>
                </a:lnTo>
                <a:lnTo>
                  <a:pt x="4043" y="148"/>
                </a:lnTo>
                <a:lnTo>
                  <a:pt x="4043" y="128"/>
                </a:lnTo>
                <a:lnTo>
                  <a:pt x="4044" y="145"/>
                </a:lnTo>
                <a:lnTo>
                  <a:pt x="4044" y="137"/>
                </a:lnTo>
                <a:lnTo>
                  <a:pt x="4045" y="125"/>
                </a:lnTo>
                <a:lnTo>
                  <a:pt x="4045" y="110"/>
                </a:lnTo>
                <a:lnTo>
                  <a:pt x="4045" y="134"/>
                </a:lnTo>
                <a:lnTo>
                  <a:pt x="4045" y="163"/>
                </a:lnTo>
                <a:lnTo>
                  <a:pt x="4046" y="165"/>
                </a:lnTo>
                <a:lnTo>
                  <a:pt x="4046" y="198"/>
                </a:lnTo>
                <a:lnTo>
                  <a:pt x="4046" y="204"/>
                </a:lnTo>
                <a:lnTo>
                  <a:pt x="4047" y="187"/>
                </a:lnTo>
                <a:lnTo>
                  <a:pt x="4047" y="162"/>
                </a:lnTo>
                <a:lnTo>
                  <a:pt x="4047" y="142"/>
                </a:lnTo>
                <a:lnTo>
                  <a:pt x="4047" y="122"/>
                </a:lnTo>
                <a:lnTo>
                  <a:pt x="4048" y="109"/>
                </a:lnTo>
                <a:lnTo>
                  <a:pt x="4048" y="129"/>
                </a:lnTo>
                <a:lnTo>
                  <a:pt x="4049" y="148"/>
                </a:lnTo>
                <a:lnTo>
                  <a:pt x="4049" y="146"/>
                </a:lnTo>
                <a:lnTo>
                  <a:pt x="4049" y="140"/>
                </a:lnTo>
                <a:lnTo>
                  <a:pt x="4049" y="181"/>
                </a:lnTo>
                <a:lnTo>
                  <a:pt x="4050" y="220"/>
                </a:lnTo>
                <a:lnTo>
                  <a:pt x="4050" y="168"/>
                </a:lnTo>
                <a:lnTo>
                  <a:pt x="4050" y="174"/>
                </a:lnTo>
                <a:lnTo>
                  <a:pt x="4051" y="121"/>
                </a:lnTo>
                <a:lnTo>
                  <a:pt x="4051" y="85"/>
                </a:lnTo>
                <a:lnTo>
                  <a:pt x="4051" y="71"/>
                </a:lnTo>
                <a:lnTo>
                  <a:pt x="4051" y="74"/>
                </a:lnTo>
                <a:lnTo>
                  <a:pt x="4052" y="118"/>
                </a:lnTo>
                <a:lnTo>
                  <a:pt x="4052" y="145"/>
                </a:lnTo>
                <a:lnTo>
                  <a:pt x="4053" y="144"/>
                </a:lnTo>
                <a:lnTo>
                  <a:pt x="4053" y="129"/>
                </a:lnTo>
                <a:lnTo>
                  <a:pt x="4053" y="136"/>
                </a:lnTo>
                <a:lnTo>
                  <a:pt x="4053" y="174"/>
                </a:lnTo>
                <a:lnTo>
                  <a:pt x="4054" y="182"/>
                </a:lnTo>
                <a:lnTo>
                  <a:pt x="4054" y="173"/>
                </a:lnTo>
                <a:lnTo>
                  <a:pt x="4054" y="167"/>
                </a:lnTo>
                <a:lnTo>
                  <a:pt x="4054" y="139"/>
                </a:lnTo>
                <a:lnTo>
                  <a:pt x="4055" y="108"/>
                </a:lnTo>
                <a:lnTo>
                  <a:pt x="4055" y="101"/>
                </a:lnTo>
                <a:lnTo>
                  <a:pt x="4056" y="104"/>
                </a:lnTo>
                <a:lnTo>
                  <a:pt x="4056" y="103"/>
                </a:lnTo>
                <a:lnTo>
                  <a:pt x="4056" y="116"/>
                </a:lnTo>
                <a:lnTo>
                  <a:pt x="4056" y="108"/>
                </a:lnTo>
                <a:lnTo>
                  <a:pt x="4057" y="119"/>
                </a:lnTo>
                <a:lnTo>
                  <a:pt x="4057" y="117"/>
                </a:lnTo>
                <a:lnTo>
                  <a:pt x="4057" y="124"/>
                </a:lnTo>
                <a:lnTo>
                  <a:pt x="4058" y="113"/>
                </a:lnTo>
                <a:lnTo>
                  <a:pt x="4058" y="101"/>
                </a:lnTo>
                <a:lnTo>
                  <a:pt x="4058" y="99"/>
                </a:lnTo>
                <a:lnTo>
                  <a:pt x="4058" y="116"/>
                </a:lnTo>
                <a:lnTo>
                  <a:pt x="4059" y="111"/>
                </a:lnTo>
                <a:lnTo>
                  <a:pt x="4059" y="125"/>
                </a:lnTo>
                <a:lnTo>
                  <a:pt x="4060" y="106"/>
                </a:lnTo>
                <a:lnTo>
                  <a:pt x="4060" y="98"/>
                </a:lnTo>
                <a:lnTo>
                  <a:pt x="4060" y="136"/>
                </a:lnTo>
                <a:lnTo>
                  <a:pt x="4060" y="149"/>
                </a:lnTo>
                <a:lnTo>
                  <a:pt x="4061" y="130"/>
                </a:lnTo>
                <a:lnTo>
                  <a:pt x="4061" y="101"/>
                </a:lnTo>
                <a:lnTo>
                  <a:pt x="4061" y="101"/>
                </a:lnTo>
                <a:lnTo>
                  <a:pt x="4062" y="125"/>
                </a:lnTo>
                <a:lnTo>
                  <a:pt x="4062" y="113"/>
                </a:lnTo>
                <a:lnTo>
                  <a:pt x="4062" y="109"/>
                </a:lnTo>
                <a:lnTo>
                  <a:pt x="4062" y="126"/>
                </a:lnTo>
                <a:lnTo>
                  <a:pt x="4063" y="119"/>
                </a:lnTo>
                <a:lnTo>
                  <a:pt x="4063" y="111"/>
                </a:lnTo>
                <a:lnTo>
                  <a:pt x="4064" y="112"/>
                </a:lnTo>
                <a:lnTo>
                  <a:pt x="4064" y="131"/>
                </a:lnTo>
                <a:lnTo>
                  <a:pt x="4064" y="113"/>
                </a:lnTo>
                <a:lnTo>
                  <a:pt x="4064" y="129"/>
                </a:lnTo>
                <a:lnTo>
                  <a:pt x="4065" y="152"/>
                </a:lnTo>
                <a:lnTo>
                  <a:pt x="4065" y="185"/>
                </a:lnTo>
                <a:lnTo>
                  <a:pt x="4065" y="233"/>
                </a:lnTo>
                <a:lnTo>
                  <a:pt x="4066" y="261"/>
                </a:lnTo>
                <a:lnTo>
                  <a:pt x="4066" y="280"/>
                </a:lnTo>
                <a:lnTo>
                  <a:pt x="4066" y="320"/>
                </a:lnTo>
                <a:lnTo>
                  <a:pt x="4067" y="287"/>
                </a:lnTo>
                <a:lnTo>
                  <a:pt x="4067" y="234"/>
                </a:lnTo>
                <a:lnTo>
                  <a:pt x="4067" y="197"/>
                </a:lnTo>
                <a:lnTo>
                  <a:pt x="4068" y="205"/>
                </a:lnTo>
                <a:lnTo>
                  <a:pt x="4068" y="196"/>
                </a:lnTo>
                <a:lnTo>
                  <a:pt x="4068" y="180"/>
                </a:lnTo>
                <a:lnTo>
                  <a:pt x="4068" y="171"/>
                </a:lnTo>
                <a:lnTo>
                  <a:pt x="4069" y="166"/>
                </a:lnTo>
                <a:lnTo>
                  <a:pt x="4069" y="150"/>
                </a:lnTo>
                <a:lnTo>
                  <a:pt x="4069" y="140"/>
                </a:lnTo>
                <a:lnTo>
                  <a:pt x="4069" y="136"/>
                </a:lnTo>
                <a:lnTo>
                  <a:pt x="4070" y="150"/>
                </a:lnTo>
                <a:lnTo>
                  <a:pt x="4070" y="143"/>
                </a:lnTo>
                <a:lnTo>
                  <a:pt x="4071" y="131"/>
                </a:lnTo>
                <a:lnTo>
                  <a:pt x="4071" y="94"/>
                </a:lnTo>
                <a:lnTo>
                  <a:pt x="4071" y="105"/>
                </a:lnTo>
                <a:lnTo>
                  <a:pt x="4071" y="117"/>
                </a:lnTo>
                <a:lnTo>
                  <a:pt x="4072" y="106"/>
                </a:lnTo>
                <a:lnTo>
                  <a:pt x="4072" y="130"/>
                </a:lnTo>
                <a:lnTo>
                  <a:pt x="4072" y="131"/>
                </a:lnTo>
                <a:lnTo>
                  <a:pt x="4073" y="134"/>
                </a:lnTo>
                <a:lnTo>
                  <a:pt x="4073" y="126"/>
                </a:lnTo>
                <a:lnTo>
                  <a:pt x="4073" y="136"/>
                </a:lnTo>
                <a:lnTo>
                  <a:pt x="4073" y="165"/>
                </a:lnTo>
                <a:lnTo>
                  <a:pt x="4074" y="224"/>
                </a:lnTo>
                <a:lnTo>
                  <a:pt x="4074" y="283"/>
                </a:lnTo>
                <a:lnTo>
                  <a:pt x="4075" y="276"/>
                </a:lnTo>
                <a:lnTo>
                  <a:pt x="4075" y="308"/>
                </a:lnTo>
                <a:lnTo>
                  <a:pt x="4075" y="301"/>
                </a:lnTo>
                <a:lnTo>
                  <a:pt x="4075" y="297"/>
                </a:lnTo>
                <a:lnTo>
                  <a:pt x="4076" y="300"/>
                </a:lnTo>
                <a:lnTo>
                  <a:pt x="4076" y="297"/>
                </a:lnTo>
                <a:lnTo>
                  <a:pt x="4076" y="273"/>
                </a:lnTo>
                <a:lnTo>
                  <a:pt x="4077" y="269"/>
                </a:lnTo>
                <a:lnTo>
                  <a:pt x="4077" y="252"/>
                </a:lnTo>
                <a:lnTo>
                  <a:pt x="4077" y="231"/>
                </a:lnTo>
                <a:lnTo>
                  <a:pt x="4078" y="218"/>
                </a:lnTo>
                <a:lnTo>
                  <a:pt x="4078" y="195"/>
                </a:lnTo>
                <a:lnTo>
                  <a:pt x="4078" y="167"/>
                </a:lnTo>
                <a:lnTo>
                  <a:pt x="4079" y="166"/>
                </a:lnTo>
                <a:lnTo>
                  <a:pt x="4079" y="162"/>
                </a:lnTo>
                <a:lnTo>
                  <a:pt x="4079" y="184"/>
                </a:lnTo>
                <a:lnTo>
                  <a:pt x="4079" y="164"/>
                </a:lnTo>
                <a:lnTo>
                  <a:pt x="4080" y="168"/>
                </a:lnTo>
                <a:lnTo>
                  <a:pt x="4080" y="171"/>
                </a:lnTo>
                <a:lnTo>
                  <a:pt x="4080" y="180"/>
                </a:lnTo>
                <a:lnTo>
                  <a:pt x="4080" y="202"/>
                </a:lnTo>
                <a:lnTo>
                  <a:pt x="4081" y="177"/>
                </a:lnTo>
                <a:lnTo>
                  <a:pt x="4081" y="192"/>
                </a:lnTo>
                <a:lnTo>
                  <a:pt x="4082" y="171"/>
                </a:lnTo>
                <a:lnTo>
                  <a:pt x="4082" y="162"/>
                </a:lnTo>
                <a:lnTo>
                  <a:pt x="4082" y="196"/>
                </a:lnTo>
                <a:lnTo>
                  <a:pt x="4083" y="161"/>
                </a:lnTo>
                <a:lnTo>
                  <a:pt x="4083" y="221"/>
                </a:lnTo>
                <a:lnTo>
                  <a:pt x="4083" y="224"/>
                </a:lnTo>
                <a:lnTo>
                  <a:pt x="4083" y="202"/>
                </a:lnTo>
                <a:lnTo>
                  <a:pt x="4084" y="167"/>
                </a:lnTo>
                <a:lnTo>
                  <a:pt x="4084" y="148"/>
                </a:lnTo>
                <a:lnTo>
                  <a:pt x="4084" y="165"/>
                </a:lnTo>
                <a:lnTo>
                  <a:pt x="4084" y="162"/>
                </a:lnTo>
                <a:lnTo>
                  <a:pt x="4085" y="150"/>
                </a:lnTo>
                <a:lnTo>
                  <a:pt x="4085" y="157"/>
                </a:lnTo>
                <a:lnTo>
                  <a:pt x="4086" y="147"/>
                </a:lnTo>
                <a:lnTo>
                  <a:pt x="4086" y="138"/>
                </a:lnTo>
                <a:lnTo>
                  <a:pt x="4086" y="116"/>
                </a:lnTo>
                <a:lnTo>
                  <a:pt x="4086" y="105"/>
                </a:lnTo>
                <a:lnTo>
                  <a:pt x="4087" y="115"/>
                </a:lnTo>
                <a:lnTo>
                  <a:pt x="4087" y="91"/>
                </a:lnTo>
                <a:lnTo>
                  <a:pt x="4087" y="93"/>
                </a:lnTo>
                <a:lnTo>
                  <a:pt x="4088" y="102"/>
                </a:lnTo>
                <a:lnTo>
                  <a:pt x="4088" y="113"/>
                </a:lnTo>
                <a:lnTo>
                  <a:pt x="4088" y="109"/>
                </a:lnTo>
                <a:lnTo>
                  <a:pt x="4089" y="113"/>
                </a:lnTo>
                <a:lnTo>
                  <a:pt x="4089" y="129"/>
                </a:lnTo>
                <a:lnTo>
                  <a:pt x="4089" y="135"/>
                </a:lnTo>
                <a:lnTo>
                  <a:pt x="4090" y="131"/>
                </a:lnTo>
                <a:lnTo>
                  <a:pt x="4090" y="132"/>
                </a:lnTo>
                <a:lnTo>
                  <a:pt x="4090" y="135"/>
                </a:lnTo>
                <a:lnTo>
                  <a:pt x="4090" y="172"/>
                </a:lnTo>
                <a:lnTo>
                  <a:pt x="4091" y="185"/>
                </a:lnTo>
                <a:lnTo>
                  <a:pt x="4091" y="176"/>
                </a:lnTo>
                <a:lnTo>
                  <a:pt x="4091" y="148"/>
                </a:lnTo>
                <a:lnTo>
                  <a:pt x="4092" y="160"/>
                </a:lnTo>
                <a:lnTo>
                  <a:pt x="4092" y="143"/>
                </a:lnTo>
                <a:lnTo>
                  <a:pt x="4092" y="131"/>
                </a:lnTo>
                <a:lnTo>
                  <a:pt x="4093" y="146"/>
                </a:lnTo>
                <a:lnTo>
                  <a:pt x="4093" y="157"/>
                </a:lnTo>
                <a:lnTo>
                  <a:pt x="4093" y="177"/>
                </a:lnTo>
                <a:lnTo>
                  <a:pt x="4094" y="181"/>
                </a:lnTo>
                <a:lnTo>
                  <a:pt x="4094" y="187"/>
                </a:lnTo>
                <a:lnTo>
                  <a:pt x="4094" y="198"/>
                </a:lnTo>
                <a:lnTo>
                  <a:pt x="4094" y="216"/>
                </a:lnTo>
                <a:lnTo>
                  <a:pt x="4095" y="197"/>
                </a:lnTo>
                <a:lnTo>
                  <a:pt x="4095" y="222"/>
                </a:lnTo>
                <a:lnTo>
                  <a:pt x="4095" y="181"/>
                </a:lnTo>
                <a:lnTo>
                  <a:pt x="4095" y="157"/>
                </a:lnTo>
                <a:lnTo>
                  <a:pt x="4096" y="158"/>
                </a:lnTo>
                <a:lnTo>
                  <a:pt x="4096" y="141"/>
                </a:lnTo>
                <a:lnTo>
                  <a:pt x="4097" y="176"/>
                </a:lnTo>
                <a:lnTo>
                  <a:pt x="4097" y="143"/>
                </a:lnTo>
                <a:lnTo>
                  <a:pt x="4097" y="143"/>
                </a:lnTo>
                <a:lnTo>
                  <a:pt x="4097" y="121"/>
                </a:lnTo>
                <a:lnTo>
                  <a:pt x="4098" y="133"/>
                </a:lnTo>
                <a:lnTo>
                  <a:pt x="4098" y="133"/>
                </a:lnTo>
                <a:lnTo>
                  <a:pt x="4098" y="131"/>
                </a:lnTo>
                <a:lnTo>
                  <a:pt x="4099" y="157"/>
                </a:lnTo>
                <a:lnTo>
                  <a:pt x="4099" y="224"/>
                </a:lnTo>
                <a:lnTo>
                  <a:pt x="4099" y="212"/>
                </a:lnTo>
                <a:lnTo>
                  <a:pt x="4100" y="190"/>
                </a:lnTo>
                <a:lnTo>
                  <a:pt x="4100" y="198"/>
                </a:lnTo>
                <a:lnTo>
                  <a:pt x="4100" y="211"/>
                </a:lnTo>
                <a:lnTo>
                  <a:pt x="4101" y="237"/>
                </a:lnTo>
                <a:lnTo>
                  <a:pt x="4101" y="253"/>
                </a:lnTo>
                <a:lnTo>
                  <a:pt x="4101" y="252"/>
                </a:lnTo>
                <a:lnTo>
                  <a:pt x="4101" y="224"/>
                </a:lnTo>
                <a:lnTo>
                  <a:pt x="4102" y="237"/>
                </a:lnTo>
                <a:lnTo>
                  <a:pt x="4102" y="269"/>
                </a:lnTo>
                <a:lnTo>
                  <a:pt x="4102" y="282"/>
                </a:lnTo>
                <a:lnTo>
                  <a:pt x="4103" y="296"/>
                </a:lnTo>
                <a:lnTo>
                  <a:pt x="4103" y="276"/>
                </a:lnTo>
                <a:lnTo>
                  <a:pt x="4103" y="202"/>
                </a:lnTo>
                <a:lnTo>
                  <a:pt x="4104" y="170"/>
                </a:lnTo>
                <a:lnTo>
                  <a:pt x="4104" y="178"/>
                </a:lnTo>
                <a:lnTo>
                  <a:pt x="4104" y="172"/>
                </a:lnTo>
                <a:lnTo>
                  <a:pt x="4105" y="158"/>
                </a:lnTo>
                <a:lnTo>
                  <a:pt x="4105" y="160"/>
                </a:lnTo>
                <a:lnTo>
                  <a:pt x="4105" y="166"/>
                </a:lnTo>
                <a:lnTo>
                  <a:pt x="4105" y="232"/>
                </a:lnTo>
                <a:lnTo>
                  <a:pt x="4106" y="195"/>
                </a:lnTo>
                <a:lnTo>
                  <a:pt x="4106" y="211"/>
                </a:lnTo>
                <a:lnTo>
                  <a:pt x="4107" y="242"/>
                </a:lnTo>
                <a:lnTo>
                  <a:pt x="4107" y="312"/>
                </a:lnTo>
                <a:lnTo>
                  <a:pt x="4107" y="312"/>
                </a:lnTo>
                <a:lnTo>
                  <a:pt x="4107" y="286"/>
                </a:lnTo>
                <a:lnTo>
                  <a:pt x="4108" y="281"/>
                </a:lnTo>
                <a:lnTo>
                  <a:pt x="4108" y="277"/>
                </a:lnTo>
                <a:lnTo>
                  <a:pt x="4108" y="234"/>
                </a:lnTo>
                <a:lnTo>
                  <a:pt x="4109" y="201"/>
                </a:lnTo>
                <a:lnTo>
                  <a:pt x="4109" y="136"/>
                </a:lnTo>
                <a:lnTo>
                  <a:pt x="4109" y="167"/>
                </a:lnTo>
                <a:lnTo>
                  <a:pt x="4109" y="128"/>
                </a:lnTo>
                <a:lnTo>
                  <a:pt x="4110" y="178"/>
                </a:lnTo>
                <a:lnTo>
                  <a:pt x="4110" y="152"/>
                </a:lnTo>
                <a:lnTo>
                  <a:pt x="4111" y="180"/>
                </a:lnTo>
                <a:lnTo>
                  <a:pt x="4111" y="171"/>
                </a:lnTo>
                <a:lnTo>
                  <a:pt x="4111" y="166"/>
                </a:lnTo>
                <a:lnTo>
                  <a:pt x="4111" y="165"/>
                </a:lnTo>
                <a:lnTo>
                  <a:pt x="4112" y="174"/>
                </a:lnTo>
                <a:lnTo>
                  <a:pt x="4112" y="179"/>
                </a:lnTo>
                <a:lnTo>
                  <a:pt x="4112" y="166"/>
                </a:lnTo>
                <a:lnTo>
                  <a:pt x="4112" y="150"/>
                </a:lnTo>
                <a:lnTo>
                  <a:pt x="4113" y="134"/>
                </a:lnTo>
                <a:lnTo>
                  <a:pt x="4113" y="121"/>
                </a:lnTo>
                <a:lnTo>
                  <a:pt x="4113" y="143"/>
                </a:lnTo>
                <a:lnTo>
                  <a:pt x="4114" y="158"/>
                </a:lnTo>
                <a:lnTo>
                  <a:pt x="4114" y="192"/>
                </a:lnTo>
                <a:lnTo>
                  <a:pt x="4114" y="173"/>
                </a:lnTo>
                <a:lnTo>
                  <a:pt x="4115" y="164"/>
                </a:lnTo>
                <a:lnTo>
                  <a:pt x="4115" y="169"/>
                </a:lnTo>
                <a:lnTo>
                  <a:pt x="4115" y="162"/>
                </a:lnTo>
                <a:lnTo>
                  <a:pt x="4116" y="159"/>
                </a:lnTo>
                <a:lnTo>
                  <a:pt x="4116" y="167"/>
                </a:lnTo>
                <a:lnTo>
                  <a:pt x="4116" y="175"/>
                </a:lnTo>
                <a:lnTo>
                  <a:pt x="4116" y="190"/>
                </a:lnTo>
                <a:lnTo>
                  <a:pt x="4117" y="183"/>
                </a:lnTo>
                <a:lnTo>
                  <a:pt x="4117" y="162"/>
                </a:lnTo>
                <a:lnTo>
                  <a:pt x="4118" y="125"/>
                </a:lnTo>
                <a:lnTo>
                  <a:pt x="4118" y="148"/>
                </a:lnTo>
                <a:lnTo>
                  <a:pt x="4118" y="158"/>
                </a:lnTo>
                <a:lnTo>
                  <a:pt x="4118" y="183"/>
                </a:lnTo>
                <a:lnTo>
                  <a:pt x="4119" y="176"/>
                </a:lnTo>
                <a:lnTo>
                  <a:pt x="4119" y="168"/>
                </a:lnTo>
                <a:lnTo>
                  <a:pt x="4119" y="189"/>
                </a:lnTo>
                <a:lnTo>
                  <a:pt x="4120" y="168"/>
                </a:lnTo>
                <a:lnTo>
                  <a:pt x="4120" y="156"/>
                </a:lnTo>
                <a:lnTo>
                  <a:pt x="4120" y="170"/>
                </a:lnTo>
                <a:lnTo>
                  <a:pt x="4120" y="172"/>
                </a:lnTo>
                <a:lnTo>
                  <a:pt x="4121" y="166"/>
                </a:lnTo>
                <a:lnTo>
                  <a:pt x="4121" y="140"/>
                </a:lnTo>
                <a:lnTo>
                  <a:pt x="4122" y="136"/>
                </a:lnTo>
                <a:lnTo>
                  <a:pt x="4122" y="126"/>
                </a:lnTo>
                <a:lnTo>
                  <a:pt x="4122" y="134"/>
                </a:lnTo>
                <a:lnTo>
                  <a:pt x="4122" y="146"/>
                </a:lnTo>
                <a:lnTo>
                  <a:pt x="4123" y="166"/>
                </a:lnTo>
                <a:lnTo>
                  <a:pt x="4123" y="152"/>
                </a:lnTo>
                <a:lnTo>
                  <a:pt x="4123" y="137"/>
                </a:lnTo>
                <a:lnTo>
                  <a:pt x="4124" y="128"/>
                </a:lnTo>
                <a:lnTo>
                  <a:pt x="4124" y="110"/>
                </a:lnTo>
                <a:lnTo>
                  <a:pt x="4124" y="117"/>
                </a:lnTo>
                <a:lnTo>
                  <a:pt x="4124" y="129"/>
                </a:lnTo>
                <a:lnTo>
                  <a:pt x="4125" y="140"/>
                </a:lnTo>
                <a:lnTo>
                  <a:pt x="4125" y="131"/>
                </a:lnTo>
                <a:lnTo>
                  <a:pt x="4126" y="128"/>
                </a:lnTo>
                <a:lnTo>
                  <a:pt x="4126" y="109"/>
                </a:lnTo>
                <a:lnTo>
                  <a:pt x="4126" y="118"/>
                </a:lnTo>
                <a:lnTo>
                  <a:pt x="4126" y="136"/>
                </a:lnTo>
                <a:lnTo>
                  <a:pt x="4127" y="114"/>
                </a:lnTo>
                <a:lnTo>
                  <a:pt x="4127" y="119"/>
                </a:lnTo>
                <a:lnTo>
                  <a:pt x="4127" y="130"/>
                </a:lnTo>
                <a:lnTo>
                  <a:pt x="4127" y="102"/>
                </a:lnTo>
                <a:lnTo>
                  <a:pt x="4128" y="128"/>
                </a:lnTo>
                <a:lnTo>
                  <a:pt x="4128" y="148"/>
                </a:lnTo>
                <a:lnTo>
                  <a:pt x="4129" y="151"/>
                </a:lnTo>
                <a:lnTo>
                  <a:pt x="4129" y="156"/>
                </a:lnTo>
                <a:lnTo>
                  <a:pt x="4129" y="176"/>
                </a:lnTo>
                <a:lnTo>
                  <a:pt x="4129" y="169"/>
                </a:lnTo>
                <a:lnTo>
                  <a:pt x="4130" y="185"/>
                </a:lnTo>
                <a:lnTo>
                  <a:pt x="4130" y="116"/>
                </a:lnTo>
                <a:lnTo>
                  <a:pt x="4130" y="123"/>
                </a:lnTo>
                <a:lnTo>
                  <a:pt x="4131" y="117"/>
                </a:lnTo>
                <a:lnTo>
                  <a:pt x="4131" y="142"/>
                </a:lnTo>
                <a:lnTo>
                  <a:pt x="4131" y="124"/>
                </a:lnTo>
                <a:lnTo>
                  <a:pt x="4131" y="120"/>
                </a:lnTo>
                <a:lnTo>
                  <a:pt x="4132" y="136"/>
                </a:lnTo>
                <a:lnTo>
                  <a:pt x="4132" y="218"/>
                </a:lnTo>
                <a:lnTo>
                  <a:pt x="4133" y="246"/>
                </a:lnTo>
                <a:lnTo>
                  <a:pt x="4133" y="258"/>
                </a:lnTo>
                <a:lnTo>
                  <a:pt x="4133" y="247"/>
                </a:lnTo>
                <a:lnTo>
                  <a:pt x="4133" y="254"/>
                </a:lnTo>
                <a:lnTo>
                  <a:pt x="4134" y="242"/>
                </a:lnTo>
                <a:lnTo>
                  <a:pt x="4134" y="247"/>
                </a:lnTo>
                <a:lnTo>
                  <a:pt x="4134" y="244"/>
                </a:lnTo>
                <a:lnTo>
                  <a:pt x="4135" y="235"/>
                </a:lnTo>
                <a:lnTo>
                  <a:pt x="4135" y="230"/>
                </a:lnTo>
                <a:lnTo>
                  <a:pt x="4135" y="164"/>
                </a:lnTo>
                <a:lnTo>
                  <a:pt x="4135" y="165"/>
                </a:lnTo>
                <a:lnTo>
                  <a:pt x="4136" y="160"/>
                </a:lnTo>
                <a:lnTo>
                  <a:pt x="4136" y="212"/>
                </a:lnTo>
                <a:lnTo>
                  <a:pt x="4137" y="216"/>
                </a:lnTo>
                <a:lnTo>
                  <a:pt x="4137" y="246"/>
                </a:lnTo>
                <a:lnTo>
                  <a:pt x="4137" y="262"/>
                </a:lnTo>
                <a:lnTo>
                  <a:pt x="4137" y="286"/>
                </a:lnTo>
                <a:lnTo>
                  <a:pt x="4138" y="292"/>
                </a:lnTo>
                <a:lnTo>
                  <a:pt x="4138" y="253"/>
                </a:lnTo>
                <a:lnTo>
                  <a:pt x="4138" y="216"/>
                </a:lnTo>
                <a:lnTo>
                  <a:pt x="4138" y="252"/>
                </a:lnTo>
                <a:lnTo>
                  <a:pt x="4139" y="214"/>
                </a:lnTo>
                <a:lnTo>
                  <a:pt x="4139" y="201"/>
                </a:lnTo>
                <a:lnTo>
                  <a:pt x="4140" y="215"/>
                </a:lnTo>
                <a:lnTo>
                  <a:pt x="4140" y="222"/>
                </a:lnTo>
                <a:lnTo>
                  <a:pt x="4140" y="194"/>
                </a:lnTo>
                <a:lnTo>
                  <a:pt x="4140" y="172"/>
                </a:lnTo>
                <a:lnTo>
                  <a:pt x="4141" y="138"/>
                </a:lnTo>
                <a:lnTo>
                  <a:pt x="4141" y="124"/>
                </a:lnTo>
                <a:lnTo>
                  <a:pt x="4141" y="131"/>
                </a:lnTo>
                <a:lnTo>
                  <a:pt x="4142" y="133"/>
                </a:lnTo>
                <a:lnTo>
                  <a:pt x="4142" y="129"/>
                </a:lnTo>
                <a:lnTo>
                  <a:pt x="4142" y="122"/>
                </a:lnTo>
                <a:lnTo>
                  <a:pt x="4142" y="168"/>
                </a:lnTo>
                <a:lnTo>
                  <a:pt x="4143" y="107"/>
                </a:lnTo>
                <a:lnTo>
                  <a:pt x="4143" y="110"/>
                </a:lnTo>
                <a:lnTo>
                  <a:pt x="4144" y="91"/>
                </a:lnTo>
                <a:lnTo>
                  <a:pt x="4144" y="107"/>
                </a:lnTo>
                <a:lnTo>
                  <a:pt x="4144" y="98"/>
                </a:lnTo>
                <a:lnTo>
                  <a:pt x="4144" y="89"/>
                </a:lnTo>
                <a:lnTo>
                  <a:pt x="4145" y="92"/>
                </a:lnTo>
                <a:lnTo>
                  <a:pt x="4145" y="112"/>
                </a:lnTo>
                <a:lnTo>
                  <a:pt x="4145" y="118"/>
                </a:lnTo>
                <a:lnTo>
                  <a:pt x="4146" y="115"/>
                </a:lnTo>
                <a:lnTo>
                  <a:pt x="4146" y="126"/>
                </a:lnTo>
                <a:lnTo>
                  <a:pt x="4146" y="142"/>
                </a:lnTo>
                <a:lnTo>
                  <a:pt x="4146" y="168"/>
                </a:lnTo>
                <a:lnTo>
                  <a:pt x="4147" y="105"/>
                </a:lnTo>
                <a:lnTo>
                  <a:pt x="4147" y="86"/>
                </a:lnTo>
                <a:lnTo>
                  <a:pt x="4148" y="84"/>
                </a:lnTo>
                <a:lnTo>
                  <a:pt x="4148" y="161"/>
                </a:lnTo>
                <a:lnTo>
                  <a:pt x="4148" y="124"/>
                </a:lnTo>
                <a:lnTo>
                  <a:pt x="4148" y="138"/>
                </a:lnTo>
                <a:lnTo>
                  <a:pt x="4149" y="147"/>
                </a:lnTo>
                <a:lnTo>
                  <a:pt x="4149" y="150"/>
                </a:lnTo>
                <a:lnTo>
                  <a:pt x="4149" y="164"/>
                </a:lnTo>
                <a:lnTo>
                  <a:pt x="4150" y="177"/>
                </a:lnTo>
                <a:lnTo>
                  <a:pt x="4150" y="176"/>
                </a:lnTo>
                <a:lnTo>
                  <a:pt x="4150" y="175"/>
                </a:lnTo>
                <a:lnTo>
                  <a:pt x="4151" y="212"/>
                </a:lnTo>
                <a:lnTo>
                  <a:pt x="4151" y="228"/>
                </a:lnTo>
                <a:lnTo>
                  <a:pt x="4151" y="252"/>
                </a:lnTo>
                <a:lnTo>
                  <a:pt x="4152" y="247"/>
                </a:lnTo>
                <a:lnTo>
                  <a:pt x="4152" y="256"/>
                </a:lnTo>
                <a:lnTo>
                  <a:pt x="4152" y="256"/>
                </a:lnTo>
                <a:lnTo>
                  <a:pt x="4152" y="241"/>
                </a:lnTo>
                <a:lnTo>
                  <a:pt x="4153" y="248"/>
                </a:lnTo>
                <a:lnTo>
                  <a:pt x="4153" y="234"/>
                </a:lnTo>
                <a:lnTo>
                  <a:pt x="4153" y="201"/>
                </a:lnTo>
                <a:lnTo>
                  <a:pt x="4153" y="160"/>
                </a:lnTo>
                <a:lnTo>
                  <a:pt x="4154" y="153"/>
                </a:lnTo>
                <a:lnTo>
                  <a:pt x="4154" y="154"/>
                </a:lnTo>
                <a:lnTo>
                  <a:pt x="4155" y="151"/>
                </a:lnTo>
                <a:lnTo>
                  <a:pt x="4155" y="118"/>
                </a:lnTo>
                <a:lnTo>
                  <a:pt x="4155" y="119"/>
                </a:lnTo>
                <a:lnTo>
                  <a:pt x="4155" y="125"/>
                </a:lnTo>
                <a:lnTo>
                  <a:pt x="4156" y="90"/>
                </a:lnTo>
                <a:lnTo>
                  <a:pt x="4156" y="120"/>
                </a:lnTo>
                <a:lnTo>
                  <a:pt x="4156" y="123"/>
                </a:lnTo>
                <a:lnTo>
                  <a:pt x="4157" y="121"/>
                </a:lnTo>
                <a:lnTo>
                  <a:pt x="4157" y="146"/>
                </a:lnTo>
                <a:lnTo>
                  <a:pt x="4157" y="188"/>
                </a:lnTo>
                <a:lnTo>
                  <a:pt x="4157" y="170"/>
                </a:lnTo>
                <a:lnTo>
                  <a:pt x="4158" y="178"/>
                </a:lnTo>
                <a:lnTo>
                  <a:pt x="4158" y="205"/>
                </a:lnTo>
                <a:lnTo>
                  <a:pt x="4159" y="201"/>
                </a:lnTo>
                <a:lnTo>
                  <a:pt x="4159" y="263"/>
                </a:lnTo>
                <a:lnTo>
                  <a:pt x="4159" y="191"/>
                </a:lnTo>
                <a:lnTo>
                  <a:pt x="4159" y="178"/>
                </a:lnTo>
                <a:lnTo>
                  <a:pt x="4160" y="148"/>
                </a:lnTo>
                <a:lnTo>
                  <a:pt x="4160" y="192"/>
                </a:lnTo>
                <a:lnTo>
                  <a:pt x="4160" y="146"/>
                </a:lnTo>
                <a:lnTo>
                  <a:pt x="4161" y="211"/>
                </a:lnTo>
                <a:lnTo>
                  <a:pt x="4161" y="238"/>
                </a:lnTo>
                <a:lnTo>
                  <a:pt x="4161" y="247"/>
                </a:lnTo>
                <a:lnTo>
                  <a:pt x="4162" y="222"/>
                </a:lnTo>
                <a:lnTo>
                  <a:pt x="4162" y="237"/>
                </a:lnTo>
                <a:lnTo>
                  <a:pt x="4162" y="235"/>
                </a:lnTo>
                <a:lnTo>
                  <a:pt x="4163" y="246"/>
                </a:lnTo>
                <a:lnTo>
                  <a:pt x="4163" y="242"/>
                </a:lnTo>
                <a:lnTo>
                  <a:pt x="4163" y="288"/>
                </a:lnTo>
                <a:lnTo>
                  <a:pt x="4163" y="299"/>
                </a:lnTo>
                <a:lnTo>
                  <a:pt x="4164" y="321"/>
                </a:lnTo>
                <a:lnTo>
                  <a:pt x="4164" y="339"/>
                </a:lnTo>
                <a:lnTo>
                  <a:pt x="4164" y="339"/>
                </a:lnTo>
                <a:lnTo>
                  <a:pt x="4165" y="338"/>
                </a:lnTo>
                <a:lnTo>
                  <a:pt x="4165" y="357"/>
                </a:lnTo>
                <a:lnTo>
                  <a:pt x="4165" y="339"/>
                </a:lnTo>
                <a:lnTo>
                  <a:pt x="4166" y="348"/>
                </a:lnTo>
                <a:lnTo>
                  <a:pt x="4166" y="347"/>
                </a:lnTo>
                <a:lnTo>
                  <a:pt x="4166" y="355"/>
                </a:lnTo>
                <a:lnTo>
                  <a:pt x="4167" y="333"/>
                </a:lnTo>
                <a:lnTo>
                  <a:pt x="4167" y="327"/>
                </a:lnTo>
                <a:lnTo>
                  <a:pt x="4167" y="324"/>
                </a:lnTo>
                <a:lnTo>
                  <a:pt x="4167" y="320"/>
                </a:lnTo>
                <a:lnTo>
                  <a:pt x="4168" y="299"/>
                </a:lnTo>
                <a:lnTo>
                  <a:pt x="4168" y="296"/>
                </a:lnTo>
                <a:lnTo>
                  <a:pt x="4168" y="291"/>
                </a:lnTo>
                <a:lnTo>
                  <a:pt x="4168" y="264"/>
                </a:lnTo>
                <a:lnTo>
                  <a:pt x="4169" y="242"/>
                </a:lnTo>
                <a:lnTo>
                  <a:pt x="4169" y="237"/>
                </a:lnTo>
                <a:lnTo>
                  <a:pt x="4170" y="233"/>
                </a:lnTo>
                <a:lnTo>
                  <a:pt x="4170" y="209"/>
                </a:lnTo>
                <a:lnTo>
                  <a:pt x="4170" y="183"/>
                </a:lnTo>
                <a:lnTo>
                  <a:pt x="4170" y="199"/>
                </a:lnTo>
                <a:lnTo>
                  <a:pt x="4171" y="206"/>
                </a:lnTo>
                <a:lnTo>
                  <a:pt x="4171" y="226"/>
                </a:lnTo>
                <a:lnTo>
                  <a:pt x="4171" y="215"/>
                </a:lnTo>
                <a:lnTo>
                  <a:pt x="4172" y="204"/>
                </a:lnTo>
                <a:lnTo>
                  <a:pt x="4172" y="222"/>
                </a:lnTo>
                <a:lnTo>
                  <a:pt x="4172" y="194"/>
                </a:lnTo>
                <a:lnTo>
                  <a:pt x="4173" y="212"/>
                </a:lnTo>
                <a:lnTo>
                  <a:pt x="4173" y="213"/>
                </a:lnTo>
                <a:lnTo>
                  <a:pt x="4173" y="185"/>
                </a:lnTo>
                <a:lnTo>
                  <a:pt x="4174" y="184"/>
                </a:lnTo>
                <a:lnTo>
                  <a:pt x="4174" y="191"/>
                </a:lnTo>
                <a:lnTo>
                  <a:pt x="4174" y="190"/>
                </a:lnTo>
                <a:lnTo>
                  <a:pt x="4174" y="187"/>
                </a:lnTo>
                <a:lnTo>
                  <a:pt x="4175" y="174"/>
                </a:lnTo>
                <a:lnTo>
                  <a:pt x="4175" y="185"/>
                </a:lnTo>
                <a:lnTo>
                  <a:pt x="4175" y="186"/>
                </a:lnTo>
                <a:lnTo>
                  <a:pt x="4176" y="165"/>
                </a:lnTo>
                <a:lnTo>
                  <a:pt x="4176" y="186"/>
                </a:lnTo>
                <a:lnTo>
                  <a:pt x="4176" y="180"/>
                </a:lnTo>
                <a:lnTo>
                  <a:pt x="4177" y="171"/>
                </a:lnTo>
                <a:lnTo>
                  <a:pt x="4177" y="187"/>
                </a:lnTo>
                <a:lnTo>
                  <a:pt x="4177" y="258"/>
                </a:lnTo>
                <a:lnTo>
                  <a:pt x="4178" y="309"/>
                </a:lnTo>
                <a:lnTo>
                  <a:pt x="4178" y="326"/>
                </a:lnTo>
                <a:lnTo>
                  <a:pt x="4178" y="329"/>
                </a:lnTo>
                <a:lnTo>
                  <a:pt x="4178" y="344"/>
                </a:lnTo>
                <a:lnTo>
                  <a:pt x="4179" y="323"/>
                </a:lnTo>
                <a:lnTo>
                  <a:pt x="4179" y="334"/>
                </a:lnTo>
                <a:lnTo>
                  <a:pt x="4180" y="329"/>
                </a:lnTo>
                <a:lnTo>
                  <a:pt x="4180" y="328"/>
                </a:lnTo>
                <a:lnTo>
                  <a:pt x="4180" y="313"/>
                </a:lnTo>
                <a:lnTo>
                  <a:pt x="4180" y="319"/>
                </a:lnTo>
                <a:lnTo>
                  <a:pt x="4181" y="339"/>
                </a:lnTo>
                <a:lnTo>
                  <a:pt x="4181" y="336"/>
                </a:lnTo>
                <a:lnTo>
                  <a:pt x="4181" y="361"/>
                </a:lnTo>
                <a:lnTo>
                  <a:pt x="4181" y="334"/>
                </a:lnTo>
                <a:lnTo>
                  <a:pt x="4182" y="352"/>
                </a:lnTo>
                <a:lnTo>
                  <a:pt x="4182" y="341"/>
                </a:lnTo>
                <a:lnTo>
                  <a:pt x="4182" y="340"/>
                </a:lnTo>
                <a:lnTo>
                  <a:pt x="4183" y="312"/>
                </a:lnTo>
                <a:lnTo>
                  <a:pt x="4183" y="309"/>
                </a:lnTo>
                <a:lnTo>
                  <a:pt x="4184" y="293"/>
                </a:lnTo>
                <a:lnTo>
                  <a:pt x="4184" y="299"/>
                </a:lnTo>
                <a:lnTo>
                  <a:pt x="4184" y="286"/>
                </a:lnTo>
                <a:lnTo>
                  <a:pt x="4184" y="275"/>
                </a:lnTo>
                <a:lnTo>
                  <a:pt x="4185" y="252"/>
                </a:lnTo>
                <a:lnTo>
                  <a:pt x="4185" y="231"/>
                </a:lnTo>
                <a:lnTo>
                  <a:pt x="4185" y="261"/>
                </a:lnTo>
                <a:lnTo>
                  <a:pt x="4185" y="296"/>
                </a:lnTo>
                <a:lnTo>
                  <a:pt x="4186" y="187"/>
                </a:lnTo>
                <a:lnTo>
                  <a:pt x="4186" y="200"/>
                </a:lnTo>
                <a:lnTo>
                  <a:pt x="4186" y="226"/>
                </a:lnTo>
                <a:lnTo>
                  <a:pt x="4187" y="215"/>
                </a:lnTo>
                <a:lnTo>
                  <a:pt x="4187" y="216"/>
                </a:lnTo>
                <a:lnTo>
                  <a:pt x="4187" y="216"/>
                </a:lnTo>
                <a:lnTo>
                  <a:pt x="4188" y="225"/>
                </a:lnTo>
                <a:lnTo>
                  <a:pt x="4188" y="234"/>
                </a:lnTo>
                <a:lnTo>
                  <a:pt x="4188" y="242"/>
                </a:lnTo>
                <a:lnTo>
                  <a:pt x="4189" y="227"/>
                </a:lnTo>
                <a:lnTo>
                  <a:pt x="4189" y="258"/>
                </a:lnTo>
                <a:lnTo>
                  <a:pt x="4189" y="259"/>
                </a:lnTo>
                <a:lnTo>
                  <a:pt x="4189" y="231"/>
                </a:lnTo>
                <a:lnTo>
                  <a:pt x="4190" y="194"/>
                </a:lnTo>
                <a:lnTo>
                  <a:pt x="4190" y="134"/>
                </a:lnTo>
                <a:lnTo>
                  <a:pt x="4191" y="135"/>
                </a:lnTo>
                <a:lnTo>
                  <a:pt x="4191" y="160"/>
                </a:lnTo>
                <a:lnTo>
                  <a:pt x="4191" y="136"/>
                </a:lnTo>
                <a:lnTo>
                  <a:pt x="4191" y="160"/>
                </a:lnTo>
                <a:lnTo>
                  <a:pt x="4192" y="171"/>
                </a:lnTo>
                <a:lnTo>
                  <a:pt x="4192" y="189"/>
                </a:lnTo>
                <a:lnTo>
                  <a:pt x="4192" y="193"/>
                </a:lnTo>
                <a:lnTo>
                  <a:pt x="4193" y="251"/>
                </a:lnTo>
                <a:lnTo>
                  <a:pt x="4193" y="313"/>
                </a:lnTo>
                <a:lnTo>
                  <a:pt x="4193" y="330"/>
                </a:lnTo>
                <a:lnTo>
                  <a:pt x="4193" y="282"/>
                </a:lnTo>
                <a:lnTo>
                  <a:pt x="4194" y="263"/>
                </a:lnTo>
                <a:lnTo>
                  <a:pt x="4194" y="293"/>
                </a:lnTo>
                <a:lnTo>
                  <a:pt x="4195" y="341"/>
                </a:lnTo>
                <a:lnTo>
                  <a:pt x="4195" y="311"/>
                </a:lnTo>
                <a:lnTo>
                  <a:pt x="4195" y="333"/>
                </a:lnTo>
                <a:lnTo>
                  <a:pt x="4195" y="362"/>
                </a:lnTo>
                <a:lnTo>
                  <a:pt x="4196" y="371"/>
                </a:lnTo>
                <a:lnTo>
                  <a:pt x="4196" y="360"/>
                </a:lnTo>
                <a:lnTo>
                  <a:pt x="4196" y="364"/>
                </a:lnTo>
                <a:lnTo>
                  <a:pt x="4196" y="356"/>
                </a:lnTo>
                <a:lnTo>
                  <a:pt x="4197" y="326"/>
                </a:lnTo>
                <a:lnTo>
                  <a:pt x="4197" y="330"/>
                </a:lnTo>
                <a:lnTo>
                  <a:pt x="4197" y="326"/>
                </a:lnTo>
                <a:lnTo>
                  <a:pt x="4198" y="307"/>
                </a:lnTo>
                <a:lnTo>
                  <a:pt x="4198" y="314"/>
                </a:lnTo>
                <a:lnTo>
                  <a:pt x="4198" y="335"/>
                </a:lnTo>
                <a:lnTo>
                  <a:pt x="4199" y="328"/>
                </a:lnTo>
                <a:lnTo>
                  <a:pt x="4199" y="316"/>
                </a:lnTo>
                <a:lnTo>
                  <a:pt x="4199" y="276"/>
                </a:lnTo>
                <a:lnTo>
                  <a:pt x="4200" y="276"/>
                </a:lnTo>
                <a:lnTo>
                  <a:pt x="4200" y="252"/>
                </a:lnTo>
                <a:lnTo>
                  <a:pt x="4200" y="286"/>
                </a:lnTo>
                <a:lnTo>
                  <a:pt x="4200" y="283"/>
                </a:lnTo>
                <a:lnTo>
                  <a:pt x="4201" y="269"/>
                </a:lnTo>
                <a:lnTo>
                  <a:pt x="4201" y="232"/>
                </a:lnTo>
                <a:lnTo>
                  <a:pt x="4202" y="232"/>
                </a:lnTo>
                <a:lnTo>
                  <a:pt x="4202" y="241"/>
                </a:lnTo>
                <a:lnTo>
                  <a:pt x="4202" y="255"/>
                </a:lnTo>
                <a:lnTo>
                  <a:pt x="4202" y="270"/>
                </a:lnTo>
                <a:lnTo>
                  <a:pt x="4203" y="316"/>
                </a:lnTo>
                <a:lnTo>
                  <a:pt x="4203" y="344"/>
                </a:lnTo>
                <a:lnTo>
                  <a:pt x="4203" y="333"/>
                </a:lnTo>
                <a:lnTo>
                  <a:pt x="4204" y="326"/>
                </a:lnTo>
                <a:lnTo>
                  <a:pt x="4204" y="323"/>
                </a:lnTo>
                <a:lnTo>
                  <a:pt x="4204" y="292"/>
                </a:lnTo>
                <a:lnTo>
                  <a:pt x="4204" y="346"/>
                </a:lnTo>
                <a:lnTo>
                  <a:pt x="4205" y="334"/>
                </a:lnTo>
                <a:lnTo>
                  <a:pt x="4205" y="350"/>
                </a:lnTo>
                <a:lnTo>
                  <a:pt x="4206" y="324"/>
                </a:lnTo>
                <a:lnTo>
                  <a:pt x="4206" y="324"/>
                </a:lnTo>
                <a:lnTo>
                  <a:pt x="4206" y="287"/>
                </a:lnTo>
                <a:lnTo>
                  <a:pt x="4206" y="283"/>
                </a:lnTo>
                <a:lnTo>
                  <a:pt x="4207" y="239"/>
                </a:lnTo>
                <a:lnTo>
                  <a:pt x="4207" y="241"/>
                </a:lnTo>
                <a:lnTo>
                  <a:pt x="4207" y="220"/>
                </a:lnTo>
                <a:lnTo>
                  <a:pt x="4208" y="226"/>
                </a:lnTo>
                <a:lnTo>
                  <a:pt x="4208" y="230"/>
                </a:lnTo>
                <a:lnTo>
                  <a:pt x="4208" y="242"/>
                </a:lnTo>
                <a:lnTo>
                  <a:pt x="4208" y="305"/>
                </a:lnTo>
                <a:lnTo>
                  <a:pt x="4209" y="421"/>
                </a:lnTo>
                <a:lnTo>
                  <a:pt x="4209" y="435"/>
                </a:lnTo>
                <a:lnTo>
                  <a:pt x="4210" y="347"/>
                </a:lnTo>
                <a:lnTo>
                  <a:pt x="4210" y="355"/>
                </a:lnTo>
                <a:lnTo>
                  <a:pt x="4210" y="352"/>
                </a:lnTo>
                <a:lnTo>
                  <a:pt x="4210" y="349"/>
                </a:lnTo>
                <a:lnTo>
                  <a:pt x="4211" y="321"/>
                </a:lnTo>
                <a:lnTo>
                  <a:pt x="4211" y="337"/>
                </a:lnTo>
                <a:lnTo>
                  <a:pt x="4211" y="337"/>
                </a:lnTo>
                <a:lnTo>
                  <a:pt x="4211" y="326"/>
                </a:lnTo>
                <a:lnTo>
                  <a:pt x="4212" y="340"/>
                </a:lnTo>
                <a:lnTo>
                  <a:pt x="4212" y="332"/>
                </a:lnTo>
                <a:lnTo>
                  <a:pt x="4213" y="329"/>
                </a:lnTo>
                <a:lnTo>
                  <a:pt x="4213" y="325"/>
                </a:lnTo>
                <a:lnTo>
                  <a:pt x="4213" y="316"/>
                </a:lnTo>
                <a:lnTo>
                  <a:pt x="4213" y="328"/>
                </a:lnTo>
                <a:lnTo>
                  <a:pt x="4214" y="325"/>
                </a:lnTo>
                <a:lnTo>
                  <a:pt x="4214" y="329"/>
                </a:lnTo>
                <a:lnTo>
                  <a:pt x="4214" y="327"/>
                </a:lnTo>
                <a:lnTo>
                  <a:pt x="4215" y="322"/>
                </a:lnTo>
                <a:lnTo>
                  <a:pt x="4215" y="313"/>
                </a:lnTo>
                <a:lnTo>
                  <a:pt x="4215" y="319"/>
                </a:lnTo>
                <a:lnTo>
                  <a:pt x="4215" y="284"/>
                </a:lnTo>
                <a:lnTo>
                  <a:pt x="4216" y="288"/>
                </a:lnTo>
                <a:lnTo>
                  <a:pt x="4216" y="289"/>
                </a:lnTo>
                <a:lnTo>
                  <a:pt x="4217" y="273"/>
                </a:lnTo>
                <a:lnTo>
                  <a:pt x="4217" y="267"/>
                </a:lnTo>
                <a:lnTo>
                  <a:pt x="4217" y="241"/>
                </a:lnTo>
                <a:lnTo>
                  <a:pt x="4217" y="233"/>
                </a:lnTo>
                <a:lnTo>
                  <a:pt x="4218" y="198"/>
                </a:lnTo>
                <a:lnTo>
                  <a:pt x="4218" y="202"/>
                </a:lnTo>
                <a:lnTo>
                  <a:pt x="4218" y="211"/>
                </a:lnTo>
                <a:lnTo>
                  <a:pt x="4219" y="232"/>
                </a:lnTo>
                <a:lnTo>
                  <a:pt x="4219" y="215"/>
                </a:lnTo>
                <a:lnTo>
                  <a:pt x="4219" y="185"/>
                </a:lnTo>
                <a:lnTo>
                  <a:pt x="4219" y="162"/>
                </a:lnTo>
                <a:lnTo>
                  <a:pt x="4220" y="170"/>
                </a:lnTo>
                <a:lnTo>
                  <a:pt x="4220" y="160"/>
                </a:lnTo>
                <a:lnTo>
                  <a:pt x="4221" y="189"/>
                </a:lnTo>
                <a:lnTo>
                  <a:pt x="4221" y="186"/>
                </a:lnTo>
                <a:lnTo>
                  <a:pt x="4221" y="190"/>
                </a:lnTo>
                <a:lnTo>
                  <a:pt x="4221" y="186"/>
                </a:lnTo>
                <a:lnTo>
                  <a:pt x="4222" y="175"/>
                </a:lnTo>
                <a:lnTo>
                  <a:pt x="4222" y="177"/>
                </a:lnTo>
                <a:lnTo>
                  <a:pt x="4222" y="167"/>
                </a:lnTo>
                <a:lnTo>
                  <a:pt x="4222" y="185"/>
                </a:lnTo>
                <a:lnTo>
                  <a:pt x="4223" y="188"/>
                </a:lnTo>
                <a:lnTo>
                  <a:pt x="4223" y="186"/>
                </a:lnTo>
                <a:lnTo>
                  <a:pt x="4224" y="187"/>
                </a:lnTo>
                <a:lnTo>
                  <a:pt x="4224" y="176"/>
                </a:lnTo>
                <a:lnTo>
                  <a:pt x="4224" y="183"/>
                </a:lnTo>
                <a:lnTo>
                  <a:pt x="4225" y="235"/>
                </a:lnTo>
                <a:lnTo>
                  <a:pt x="4225" y="209"/>
                </a:lnTo>
                <a:lnTo>
                  <a:pt x="4225" y="185"/>
                </a:lnTo>
                <a:lnTo>
                  <a:pt x="4225" y="224"/>
                </a:lnTo>
                <a:lnTo>
                  <a:pt x="4226" y="231"/>
                </a:lnTo>
                <a:lnTo>
                  <a:pt x="4226" y="231"/>
                </a:lnTo>
                <a:lnTo>
                  <a:pt x="4226" y="231"/>
                </a:lnTo>
                <a:lnTo>
                  <a:pt x="4226" y="228"/>
                </a:lnTo>
                <a:lnTo>
                  <a:pt x="4227" y="206"/>
                </a:lnTo>
                <a:lnTo>
                  <a:pt x="4227" y="196"/>
                </a:lnTo>
                <a:lnTo>
                  <a:pt x="4228" y="174"/>
                </a:lnTo>
                <a:lnTo>
                  <a:pt x="4228" y="164"/>
                </a:lnTo>
                <a:lnTo>
                  <a:pt x="4228" y="169"/>
                </a:lnTo>
                <a:lnTo>
                  <a:pt x="4228" y="186"/>
                </a:lnTo>
                <a:lnTo>
                  <a:pt x="4229" y="175"/>
                </a:lnTo>
                <a:lnTo>
                  <a:pt x="4229" y="194"/>
                </a:lnTo>
                <a:lnTo>
                  <a:pt x="4229" y="194"/>
                </a:lnTo>
                <a:lnTo>
                  <a:pt x="4230" y="183"/>
                </a:lnTo>
                <a:lnTo>
                  <a:pt x="4230" y="162"/>
                </a:lnTo>
                <a:lnTo>
                  <a:pt x="4230" y="158"/>
                </a:lnTo>
                <a:lnTo>
                  <a:pt x="4230" y="167"/>
                </a:lnTo>
                <a:lnTo>
                  <a:pt x="4231" y="179"/>
                </a:lnTo>
                <a:lnTo>
                  <a:pt x="4231" y="187"/>
                </a:lnTo>
                <a:lnTo>
                  <a:pt x="4232" y="190"/>
                </a:lnTo>
                <a:lnTo>
                  <a:pt x="4232" y="179"/>
                </a:lnTo>
                <a:lnTo>
                  <a:pt x="4232" y="168"/>
                </a:lnTo>
                <a:lnTo>
                  <a:pt x="4232" y="151"/>
                </a:lnTo>
                <a:lnTo>
                  <a:pt x="4233" y="217"/>
                </a:lnTo>
                <a:lnTo>
                  <a:pt x="4233" y="215"/>
                </a:lnTo>
                <a:lnTo>
                  <a:pt x="4233" y="187"/>
                </a:lnTo>
                <a:lnTo>
                  <a:pt x="4234" y="187"/>
                </a:lnTo>
                <a:lnTo>
                  <a:pt x="4234" y="199"/>
                </a:lnTo>
                <a:lnTo>
                  <a:pt x="4234" y="223"/>
                </a:lnTo>
                <a:lnTo>
                  <a:pt x="4235" y="229"/>
                </a:lnTo>
                <a:lnTo>
                  <a:pt x="4235" y="211"/>
                </a:lnTo>
                <a:lnTo>
                  <a:pt x="4235" y="185"/>
                </a:lnTo>
                <a:lnTo>
                  <a:pt x="4236" y="171"/>
                </a:lnTo>
                <a:lnTo>
                  <a:pt x="4236" y="143"/>
                </a:lnTo>
                <a:lnTo>
                  <a:pt x="4236" y="145"/>
                </a:lnTo>
                <a:lnTo>
                  <a:pt x="4236" y="148"/>
                </a:lnTo>
                <a:lnTo>
                  <a:pt x="4237" y="147"/>
                </a:lnTo>
                <a:lnTo>
                  <a:pt x="4237" y="144"/>
                </a:lnTo>
                <a:lnTo>
                  <a:pt x="4237" y="212"/>
                </a:lnTo>
                <a:lnTo>
                  <a:pt x="4237" y="187"/>
                </a:lnTo>
                <a:lnTo>
                  <a:pt x="4238" y="154"/>
                </a:lnTo>
                <a:lnTo>
                  <a:pt x="4238" y="139"/>
                </a:lnTo>
                <a:lnTo>
                  <a:pt x="4239" y="124"/>
                </a:lnTo>
                <a:lnTo>
                  <a:pt x="4239" y="137"/>
                </a:lnTo>
                <a:lnTo>
                  <a:pt x="4239" y="147"/>
                </a:lnTo>
                <a:lnTo>
                  <a:pt x="4239" y="133"/>
                </a:lnTo>
                <a:lnTo>
                  <a:pt x="4240" y="143"/>
                </a:lnTo>
                <a:lnTo>
                  <a:pt x="4240" y="136"/>
                </a:lnTo>
                <a:lnTo>
                  <a:pt x="4240" y="129"/>
                </a:lnTo>
                <a:lnTo>
                  <a:pt x="4241" y="216"/>
                </a:lnTo>
                <a:lnTo>
                  <a:pt x="4241" y="287"/>
                </a:lnTo>
                <a:lnTo>
                  <a:pt x="4241" y="348"/>
                </a:lnTo>
                <a:lnTo>
                  <a:pt x="4241" y="352"/>
                </a:lnTo>
                <a:lnTo>
                  <a:pt x="4242" y="348"/>
                </a:lnTo>
                <a:lnTo>
                  <a:pt x="4242" y="326"/>
                </a:lnTo>
                <a:lnTo>
                  <a:pt x="4243" y="327"/>
                </a:lnTo>
                <a:lnTo>
                  <a:pt x="4243" y="336"/>
                </a:lnTo>
                <a:lnTo>
                  <a:pt x="4243" y="326"/>
                </a:lnTo>
                <a:lnTo>
                  <a:pt x="4243" y="318"/>
                </a:lnTo>
                <a:lnTo>
                  <a:pt x="4244" y="319"/>
                </a:lnTo>
                <a:lnTo>
                  <a:pt x="4244" y="321"/>
                </a:lnTo>
                <a:lnTo>
                  <a:pt x="4244" y="318"/>
                </a:lnTo>
                <a:lnTo>
                  <a:pt x="4245" y="307"/>
                </a:lnTo>
                <a:lnTo>
                  <a:pt x="4245" y="295"/>
                </a:lnTo>
                <a:lnTo>
                  <a:pt x="4245" y="297"/>
                </a:lnTo>
                <a:lnTo>
                  <a:pt x="4246" y="294"/>
                </a:lnTo>
                <a:lnTo>
                  <a:pt x="4246" y="287"/>
                </a:lnTo>
                <a:lnTo>
                  <a:pt x="4246" y="260"/>
                </a:lnTo>
                <a:lnTo>
                  <a:pt x="4247" y="258"/>
                </a:lnTo>
                <a:lnTo>
                  <a:pt x="4247" y="237"/>
                </a:lnTo>
                <a:lnTo>
                  <a:pt x="4247" y="233"/>
                </a:lnTo>
                <a:lnTo>
                  <a:pt x="4247" y="232"/>
                </a:lnTo>
                <a:lnTo>
                  <a:pt x="4248" y="241"/>
                </a:lnTo>
                <a:lnTo>
                  <a:pt x="4248" y="233"/>
                </a:lnTo>
                <a:lnTo>
                  <a:pt x="4248" y="207"/>
                </a:lnTo>
                <a:lnTo>
                  <a:pt x="4249" y="228"/>
                </a:lnTo>
                <a:lnTo>
                  <a:pt x="4249" y="238"/>
                </a:lnTo>
                <a:lnTo>
                  <a:pt x="4249" y="177"/>
                </a:lnTo>
                <a:lnTo>
                  <a:pt x="4250" y="197"/>
                </a:lnTo>
                <a:lnTo>
                  <a:pt x="4250" y="211"/>
                </a:lnTo>
                <a:lnTo>
                  <a:pt x="4250" y="200"/>
                </a:lnTo>
                <a:lnTo>
                  <a:pt x="4251" y="200"/>
                </a:lnTo>
                <a:lnTo>
                  <a:pt x="4251" y="195"/>
                </a:lnTo>
                <a:lnTo>
                  <a:pt x="4251" y="182"/>
                </a:lnTo>
                <a:lnTo>
                  <a:pt x="4251" y="206"/>
                </a:lnTo>
                <a:lnTo>
                  <a:pt x="4252" y="222"/>
                </a:lnTo>
                <a:lnTo>
                  <a:pt x="4252" y="231"/>
                </a:lnTo>
                <a:lnTo>
                  <a:pt x="4253" y="237"/>
                </a:lnTo>
                <a:lnTo>
                  <a:pt x="4253" y="251"/>
                </a:lnTo>
                <a:lnTo>
                  <a:pt x="4253" y="230"/>
                </a:lnTo>
                <a:lnTo>
                  <a:pt x="4253" y="174"/>
                </a:lnTo>
                <a:lnTo>
                  <a:pt x="4254" y="111"/>
                </a:lnTo>
                <a:lnTo>
                  <a:pt x="4254" y="121"/>
                </a:lnTo>
                <a:lnTo>
                  <a:pt x="4254" y="123"/>
                </a:lnTo>
                <a:lnTo>
                  <a:pt x="4254" y="129"/>
                </a:lnTo>
                <a:lnTo>
                  <a:pt x="4255" y="147"/>
                </a:lnTo>
                <a:lnTo>
                  <a:pt x="4255" y="135"/>
                </a:lnTo>
                <a:lnTo>
                  <a:pt x="4255" y="162"/>
                </a:lnTo>
                <a:lnTo>
                  <a:pt x="4256" y="169"/>
                </a:lnTo>
                <a:lnTo>
                  <a:pt x="4256" y="168"/>
                </a:lnTo>
                <a:lnTo>
                  <a:pt x="4256" y="209"/>
                </a:lnTo>
                <a:lnTo>
                  <a:pt x="4257" y="215"/>
                </a:lnTo>
                <a:lnTo>
                  <a:pt x="4257" y="188"/>
                </a:lnTo>
                <a:lnTo>
                  <a:pt x="4257" y="183"/>
                </a:lnTo>
                <a:lnTo>
                  <a:pt x="4258" y="210"/>
                </a:lnTo>
                <a:lnTo>
                  <a:pt x="4258" y="239"/>
                </a:lnTo>
                <a:lnTo>
                  <a:pt x="4258" y="229"/>
                </a:lnTo>
                <a:lnTo>
                  <a:pt x="4258" y="201"/>
                </a:lnTo>
                <a:lnTo>
                  <a:pt x="4259" y="192"/>
                </a:lnTo>
                <a:lnTo>
                  <a:pt x="4259" y="179"/>
                </a:lnTo>
                <a:lnTo>
                  <a:pt x="4259" y="164"/>
                </a:lnTo>
                <a:lnTo>
                  <a:pt x="4260" y="161"/>
                </a:lnTo>
                <a:lnTo>
                  <a:pt x="4260" y="161"/>
                </a:lnTo>
                <a:lnTo>
                  <a:pt x="4260" y="201"/>
                </a:lnTo>
                <a:lnTo>
                  <a:pt x="4261" y="206"/>
                </a:lnTo>
                <a:lnTo>
                  <a:pt x="4261" y="156"/>
                </a:lnTo>
                <a:lnTo>
                  <a:pt x="4261" y="145"/>
                </a:lnTo>
                <a:lnTo>
                  <a:pt x="4262" y="133"/>
                </a:lnTo>
                <a:lnTo>
                  <a:pt x="4262" y="126"/>
                </a:lnTo>
                <a:lnTo>
                  <a:pt x="4262" y="144"/>
                </a:lnTo>
                <a:lnTo>
                  <a:pt x="4262" y="141"/>
                </a:lnTo>
                <a:lnTo>
                  <a:pt x="4263" y="129"/>
                </a:lnTo>
                <a:lnTo>
                  <a:pt x="4263" y="144"/>
                </a:lnTo>
                <a:lnTo>
                  <a:pt x="4264" y="140"/>
                </a:lnTo>
                <a:lnTo>
                  <a:pt x="4264" y="145"/>
                </a:lnTo>
                <a:lnTo>
                  <a:pt x="4264" y="192"/>
                </a:lnTo>
                <a:lnTo>
                  <a:pt x="4264" y="237"/>
                </a:lnTo>
                <a:lnTo>
                  <a:pt x="4265" y="237"/>
                </a:lnTo>
                <a:lnTo>
                  <a:pt x="4265" y="259"/>
                </a:lnTo>
                <a:lnTo>
                  <a:pt x="4265" y="271"/>
                </a:lnTo>
                <a:lnTo>
                  <a:pt x="4266" y="268"/>
                </a:lnTo>
                <a:lnTo>
                  <a:pt x="4266" y="279"/>
                </a:lnTo>
                <a:lnTo>
                  <a:pt x="4266" y="308"/>
                </a:lnTo>
                <a:lnTo>
                  <a:pt x="4266" y="309"/>
                </a:lnTo>
                <a:lnTo>
                  <a:pt x="4267" y="296"/>
                </a:lnTo>
                <a:lnTo>
                  <a:pt x="4267" y="315"/>
                </a:lnTo>
                <a:lnTo>
                  <a:pt x="4268" y="312"/>
                </a:lnTo>
                <a:lnTo>
                  <a:pt x="4268" y="316"/>
                </a:lnTo>
                <a:lnTo>
                  <a:pt x="4268" y="329"/>
                </a:lnTo>
                <a:lnTo>
                  <a:pt x="4268" y="316"/>
                </a:lnTo>
                <a:lnTo>
                  <a:pt x="4269" y="321"/>
                </a:lnTo>
                <a:lnTo>
                  <a:pt x="4269" y="309"/>
                </a:lnTo>
                <a:lnTo>
                  <a:pt x="4269" y="270"/>
                </a:lnTo>
                <a:lnTo>
                  <a:pt x="4269" y="234"/>
                </a:lnTo>
                <a:lnTo>
                  <a:pt x="4270" y="214"/>
                </a:lnTo>
                <a:lnTo>
                  <a:pt x="4270" y="211"/>
                </a:lnTo>
                <a:lnTo>
                  <a:pt x="4270" y="214"/>
                </a:lnTo>
                <a:lnTo>
                  <a:pt x="4271" y="211"/>
                </a:lnTo>
                <a:lnTo>
                  <a:pt x="4271" y="243"/>
                </a:lnTo>
                <a:lnTo>
                  <a:pt x="4271" y="246"/>
                </a:lnTo>
                <a:lnTo>
                  <a:pt x="4272" y="253"/>
                </a:lnTo>
                <a:lnTo>
                  <a:pt x="4272" y="329"/>
                </a:lnTo>
                <a:lnTo>
                  <a:pt x="4272" y="412"/>
                </a:lnTo>
                <a:lnTo>
                  <a:pt x="4273" y="421"/>
                </a:lnTo>
                <a:lnTo>
                  <a:pt x="4273" y="369"/>
                </a:lnTo>
                <a:lnTo>
                  <a:pt x="4273" y="364"/>
                </a:lnTo>
                <a:lnTo>
                  <a:pt x="4273" y="370"/>
                </a:lnTo>
                <a:lnTo>
                  <a:pt x="4274" y="352"/>
                </a:lnTo>
                <a:lnTo>
                  <a:pt x="4274" y="338"/>
                </a:lnTo>
                <a:lnTo>
                  <a:pt x="4275" y="342"/>
                </a:lnTo>
                <a:lnTo>
                  <a:pt x="4275" y="369"/>
                </a:lnTo>
                <a:lnTo>
                  <a:pt x="4275" y="374"/>
                </a:lnTo>
                <a:lnTo>
                  <a:pt x="4275" y="406"/>
                </a:lnTo>
                <a:lnTo>
                  <a:pt x="4276" y="396"/>
                </a:lnTo>
                <a:lnTo>
                  <a:pt x="4276" y="378"/>
                </a:lnTo>
                <a:lnTo>
                  <a:pt x="4276" y="385"/>
                </a:lnTo>
                <a:lnTo>
                  <a:pt x="4277" y="402"/>
                </a:lnTo>
                <a:lnTo>
                  <a:pt x="4277" y="403"/>
                </a:lnTo>
                <a:lnTo>
                  <a:pt x="4277" y="386"/>
                </a:lnTo>
                <a:lnTo>
                  <a:pt x="4277" y="361"/>
                </a:lnTo>
                <a:lnTo>
                  <a:pt x="4278" y="347"/>
                </a:lnTo>
                <a:lnTo>
                  <a:pt x="4278" y="347"/>
                </a:lnTo>
                <a:lnTo>
                  <a:pt x="4279" y="335"/>
                </a:lnTo>
                <a:lnTo>
                  <a:pt x="4279" y="311"/>
                </a:lnTo>
                <a:lnTo>
                  <a:pt x="4279" y="305"/>
                </a:lnTo>
                <a:lnTo>
                  <a:pt x="4279" y="307"/>
                </a:lnTo>
                <a:lnTo>
                  <a:pt x="4280" y="308"/>
                </a:lnTo>
                <a:lnTo>
                  <a:pt x="4280" y="322"/>
                </a:lnTo>
                <a:lnTo>
                  <a:pt x="4280" y="324"/>
                </a:lnTo>
                <a:lnTo>
                  <a:pt x="4280" y="310"/>
                </a:lnTo>
                <a:lnTo>
                  <a:pt x="4281" y="252"/>
                </a:lnTo>
                <a:lnTo>
                  <a:pt x="4281" y="284"/>
                </a:lnTo>
                <a:lnTo>
                  <a:pt x="4281" y="308"/>
                </a:lnTo>
                <a:lnTo>
                  <a:pt x="4282" y="306"/>
                </a:lnTo>
                <a:lnTo>
                  <a:pt x="4282" y="312"/>
                </a:lnTo>
                <a:lnTo>
                  <a:pt x="4282" y="298"/>
                </a:lnTo>
                <a:lnTo>
                  <a:pt x="4283" y="311"/>
                </a:lnTo>
                <a:lnTo>
                  <a:pt x="4283" y="326"/>
                </a:lnTo>
                <a:lnTo>
                  <a:pt x="4283" y="319"/>
                </a:lnTo>
                <a:lnTo>
                  <a:pt x="4284" y="308"/>
                </a:lnTo>
                <a:lnTo>
                  <a:pt x="4284" y="307"/>
                </a:lnTo>
                <a:lnTo>
                  <a:pt x="4284" y="303"/>
                </a:lnTo>
                <a:lnTo>
                  <a:pt x="4284" y="309"/>
                </a:lnTo>
                <a:lnTo>
                  <a:pt x="4285" y="306"/>
                </a:lnTo>
                <a:lnTo>
                  <a:pt x="4285" y="272"/>
                </a:lnTo>
                <a:lnTo>
                  <a:pt x="4286" y="246"/>
                </a:lnTo>
                <a:lnTo>
                  <a:pt x="4286" y="225"/>
                </a:lnTo>
                <a:lnTo>
                  <a:pt x="4286" y="226"/>
                </a:lnTo>
                <a:lnTo>
                  <a:pt x="4286" y="205"/>
                </a:lnTo>
                <a:lnTo>
                  <a:pt x="4287" y="206"/>
                </a:lnTo>
                <a:lnTo>
                  <a:pt x="4287" y="204"/>
                </a:lnTo>
                <a:lnTo>
                  <a:pt x="4287" y="223"/>
                </a:lnTo>
                <a:lnTo>
                  <a:pt x="4288" y="207"/>
                </a:lnTo>
                <a:lnTo>
                  <a:pt x="4288" y="210"/>
                </a:lnTo>
                <a:lnTo>
                  <a:pt x="4288" y="205"/>
                </a:lnTo>
                <a:lnTo>
                  <a:pt x="4288" y="212"/>
                </a:lnTo>
                <a:lnTo>
                  <a:pt x="4289" y="224"/>
                </a:lnTo>
                <a:lnTo>
                  <a:pt x="4289" y="229"/>
                </a:lnTo>
                <a:lnTo>
                  <a:pt x="4290" y="237"/>
                </a:lnTo>
                <a:lnTo>
                  <a:pt x="4290" y="258"/>
                </a:lnTo>
                <a:lnTo>
                  <a:pt x="4290" y="287"/>
                </a:lnTo>
                <a:lnTo>
                  <a:pt x="4290" y="267"/>
                </a:lnTo>
                <a:lnTo>
                  <a:pt x="4291" y="310"/>
                </a:lnTo>
                <a:lnTo>
                  <a:pt x="4291" y="298"/>
                </a:lnTo>
                <a:lnTo>
                  <a:pt x="4291" y="298"/>
                </a:lnTo>
                <a:lnTo>
                  <a:pt x="4292" y="279"/>
                </a:lnTo>
                <a:lnTo>
                  <a:pt x="4292" y="285"/>
                </a:lnTo>
                <a:lnTo>
                  <a:pt x="4292" y="291"/>
                </a:lnTo>
                <a:lnTo>
                  <a:pt x="4292" y="283"/>
                </a:lnTo>
                <a:lnTo>
                  <a:pt x="4293" y="276"/>
                </a:lnTo>
                <a:lnTo>
                  <a:pt x="4293" y="287"/>
                </a:lnTo>
                <a:lnTo>
                  <a:pt x="4294" y="298"/>
                </a:lnTo>
                <a:lnTo>
                  <a:pt x="4294" y="275"/>
                </a:lnTo>
                <a:lnTo>
                  <a:pt x="4294" y="260"/>
                </a:lnTo>
                <a:lnTo>
                  <a:pt x="4294" y="261"/>
                </a:lnTo>
                <a:lnTo>
                  <a:pt x="4295" y="235"/>
                </a:lnTo>
                <a:lnTo>
                  <a:pt x="4295" y="237"/>
                </a:lnTo>
                <a:lnTo>
                  <a:pt x="4295" y="218"/>
                </a:lnTo>
                <a:lnTo>
                  <a:pt x="4295" y="196"/>
                </a:lnTo>
                <a:lnTo>
                  <a:pt x="4296" y="194"/>
                </a:lnTo>
                <a:lnTo>
                  <a:pt x="4296" y="226"/>
                </a:lnTo>
                <a:lnTo>
                  <a:pt x="4297" y="196"/>
                </a:lnTo>
                <a:lnTo>
                  <a:pt x="4297" y="185"/>
                </a:lnTo>
                <a:lnTo>
                  <a:pt x="4297" y="207"/>
                </a:lnTo>
                <a:lnTo>
                  <a:pt x="4297" y="224"/>
                </a:lnTo>
                <a:lnTo>
                  <a:pt x="4298" y="206"/>
                </a:lnTo>
                <a:lnTo>
                  <a:pt x="4298" y="207"/>
                </a:lnTo>
                <a:lnTo>
                  <a:pt x="4298" y="208"/>
                </a:lnTo>
                <a:lnTo>
                  <a:pt x="4299" y="192"/>
                </a:lnTo>
                <a:lnTo>
                  <a:pt x="4299" y="191"/>
                </a:lnTo>
                <a:lnTo>
                  <a:pt x="4299" y="180"/>
                </a:lnTo>
                <a:lnTo>
                  <a:pt x="4299" y="172"/>
                </a:lnTo>
                <a:lnTo>
                  <a:pt x="4300" y="154"/>
                </a:lnTo>
                <a:lnTo>
                  <a:pt x="4300" y="184"/>
                </a:lnTo>
                <a:lnTo>
                  <a:pt x="4301" y="201"/>
                </a:lnTo>
                <a:lnTo>
                  <a:pt x="4301" y="194"/>
                </a:lnTo>
                <a:lnTo>
                  <a:pt x="4301" y="185"/>
                </a:lnTo>
                <a:lnTo>
                  <a:pt x="4301" y="176"/>
                </a:lnTo>
                <a:lnTo>
                  <a:pt x="4302" y="185"/>
                </a:lnTo>
                <a:lnTo>
                  <a:pt x="4302" y="182"/>
                </a:lnTo>
                <a:lnTo>
                  <a:pt x="4302" y="188"/>
                </a:lnTo>
                <a:lnTo>
                  <a:pt x="4303" y="166"/>
                </a:lnTo>
                <a:lnTo>
                  <a:pt x="4303" y="178"/>
                </a:lnTo>
                <a:lnTo>
                  <a:pt x="4303" y="169"/>
                </a:lnTo>
                <a:lnTo>
                  <a:pt x="4303" y="148"/>
                </a:lnTo>
                <a:lnTo>
                  <a:pt x="4304" y="155"/>
                </a:lnTo>
                <a:lnTo>
                  <a:pt x="4304" y="224"/>
                </a:lnTo>
                <a:lnTo>
                  <a:pt x="4305" y="294"/>
                </a:lnTo>
                <a:lnTo>
                  <a:pt x="4305" y="326"/>
                </a:lnTo>
                <a:lnTo>
                  <a:pt x="4305" y="323"/>
                </a:lnTo>
                <a:lnTo>
                  <a:pt x="4305" y="353"/>
                </a:lnTo>
                <a:lnTo>
                  <a:pt x="4306" y="325"/>
                </a:lnTo>
                <a:lnTo>
                  <a:pt x="4306" y="339"/>
                </a:lnTo>
                <a:lnTo>
                  <a:pt x="4306" y="330"/>
                </a:lnTo>
                <a:lnTo>
                  <a:pt x="4307" y="329"/>
                </a:lnTo>
                <a:lnTo>
                  <a:pt x="4307" y="332"/>
                </a:lnTo>
                <a:lnTo>
                  <a:pt x="4307" y="330"/>
                </a:lnTo>
                <a:lnTo>
                  <a:pt x="4308" y="349"/>
                </a:lnTo>
                <a:lnTo>
                  <a:pt x="4308" y="338"/>
                </a:lnTo>
                <a:lnTo>
                  <a:pt x="4308" y="339"/>
                </a:lnTo>
                <a:lnTo>
                  <a:pt x="4309" y="329"/>
                </a:lnTo>
                <a:lnTo>
                  <a:pt x="4309" y="326"/>
                </a:lnTo>
                <a:lnTo>
                  <a:pt x="4309" y="340"/>
                </a:lnTo>
                <a:lnTo>
                  <a:pt x="4309" y="316"/>
                </a:lnTo>
                <a:lnTo>
                  <a:pt x="4310" y="298"/>
                </a:lnTo>
                <a:lnTo>
                  <a:pt x="4310" y="290"/>
                </a:lnTo>
                <a:lnTo>
                  <a:pt x="4310" y="285"/>
                </a:lnTo>
                <a:lnTo>
                  <a:pt x="4310" y="277"/>
                </a:lnTo>
                <a:lnTo>
                  <a:pt x="4311" y="297"/>
                </a:lnTo>
                <a:lnTo>
                  <a:pt x="4311" y="279"/>
                </a:lnTo>
                <a:lnTo>
                  <a:pt x="4312" y="257"/>
                </a:lnTo>
                <a:lnTo>
                  <a:pt x="4312" y="232"/>
                </a:lnTo>
                <a:lnTo>
                  <a:pt x="4312" y="257"/>
                </a:lnTo>
                <a:lnTo>
                  <a:pt x="4312" y="271"/>
                </a:lnTo>
                <a:lnTo>
                  <a:pt x="4313" y="225"/>
                </a:lnTo>
                <a:lnTo>
                  <a:pt x="4313" y="212"/>
                </a:lnTo>
                <a:lnTo>
                  <a:pt x="4313" y="214"/>
                </a:lnTo>
                <a:lnTo>
                  <a:pt x="4314" y="205"/>
                </a:lnTo>
                <a:lnTo>
                  <a:pt x="4314" y="215"/>
                </a:lnTo>
                <a:lnTo>
                  <a:pt x="4314" y="227"/>
                </a:lnTo>
                <a:lnTo>
                  <a:pt x="4315" y="213"/>
                </a:lnTo>
                <a:lnTo>
                  <a:pt x="4315" y="216"/>
                </a:lnTo>
                <a:lnTo>
                  <a:pt x="4315" y="194"/>
                </a:lnTo>
                <a:lnTo>
                  <a:pt x="4316" y="218"/>
                </a:lnTo>
                <a:lnTo>
                  <a:pt x="4316" y="258"/>
                </a:lnTo>
                <a:lnTo>
                  <a:pt x="4316" y="277"/>
                </a:lnTo>
                <a:lnTo>
                  <a:pt x="4316" y="243"/>
                </a:lnTo>
                <a:lnTo>
                  <a:pt x="4317" y="187"/>
                </a:lnTo>
                <a:lnTo>
                  <a:pt x="4317" y="146"/>
                </a:lnTo>
                <a:lnTo>
                  <a:pt x="4317" y="144"/>
                </a:lnTo>
                <a:lnTo>
                  <a:pt x="4318" y="161"/>
                </a:lnTo>
                <a:lnTo>
                  <a:pt x="4318" y="174"/>
                </a:lnTo>
                <a:lnTo>
                  <a:pt x="4318" y="180"/>
                </a:lnTo>
                <a:lnTo>
                  <a:pt x="4319" y="167"/>
                </a:lnTo>
                <a:lnTo>
                  <a:pt x="4319" y="180"/>
                </a:lnTo>
                <a:lnTo>
                  <a:pt x="4319" y="173"/>
                </a:lnTo>
                <a:lnTo>
                  <a:pt x="4320" y="175"/>
                </a:lnTo>
                <a:lnTo>
                  <a:pt x="4320" y="252"/>
                </a:lnTo>
                <a:lnTo>
                  <a:pt x="4320" y="241"/>
                </a:lnTo>
                <a:lnTo>
                  <a:pt x="4320" y="232"/>
                </a:lnTo>
                <a:lnTo>
                  <a:pt x="4321" y="269"/>
                </a:lnTo>
                <a:lnTo>
                  <a:pt x="4321" y="307"/>
                </a:lnTo>
                <a:lnTo>
                  <a:pt x="4321" y="320"/>
                </a:lnTo>
                <a:lnTo>
                  <a:pt x="4321" y="314"/>
                </a:lnTo>
                <a:lnTo>
                  <a:pt x="4322" y="305"/>
                </a:lnTo>
                <a:lnTo>
                  <a:pt x="4322" y="313"/>
                </a:lnTo>
                <a:lnTo>
                  <a:pt x="4323" y="319"/>
                </a:lnTo>
                <a:lnTo>
                  <a:pt x="4323" y="318"/>
                </a:lnTo>
                <a:lnTo>
                  <a:pt x="4323" y="306"/>
                </a:lnTo>
                <a:lnTo>
                  <a:pt x="4323" y="320"/>
                </a:lnTo>
                <a:lnTo>
                  <a:pt x="4324" y="298"/>
                </a:lnTo>
                <a:lnTo>
                  <a:pt x="4324" y="311"/>
                </a:lnTo>
                <a:lnTo>
                  <a:pt x="4324" y="320"/>
                </a:lnTo>
                <a:lnTo>
                  <a:pt x="4325" y="308"/>
                </a:lnTo>
                <a:lnTo>
                  <a:pt x="4325" y="318"/>
                </a:lnTo>
                <a:lnTo>
                  <a:pt x="4325" y="307"/>
                </a:lnTo>
                <a:lnTo>
                  <a:pt x="4326" y="298"/>
                </a:lnTo>
                <a:lnTo>
                  <a:pt x="4326" y="288"/>
                </a:lnTo>
                <a:lnTo>
                  <a:pt x="4326" y="269"/>
                </a:lnTo>
                <a:lnTo>
                  <a:pt x="4327" y="269"/>
                </a:lnTo>
                <a:lnTo>
                  <a:pt x="4327" y="261"/>
                </a:lnTo>
                <a:lnTo>
                  <a:pt x="4327" y="256"/>
                </a:lnTo>
                <a:lnTo>
                  <a:pt x="4327" y="264"/>
                </a:lnTo>
                <a:lnTo>
                  <a:pt x="4328" y="233"/>
                </a:lnTo>
                <a:lnTo>
                  <a:pt x="4328" y="194"/>
                </a:lnTo>
                <a:lnTo>
                  <a:pt x="4328" y="204"/>
                </a:lnTo>
                <a:lnTo>
                  <a:pt x="4329" y="234"/>
                </a:lnTo>
                <a:lnTo>
                  <a:pt x="4329" y="248"/>
                </a:lnTo>
                <a:lnTo>
                  <a:pt x="4329" y="269"/>
                </a:lnTo>
                <a:lnTo>
                  <a:pt x="4330" y="327"/>
                </a:lnTo>
                <a:lnTo>
                  <a:pt x="4330" y="302"/>
                </a:lnTo>
                <a:lnTo>
                  <a:pt x="4330" y="292"/>
                </a:lnTo>
                <a:lnTo>
                  <a:pt x="4331" y="299"/>
                </a:lnTo>
                <a:lnTo>
                  <a:pt x="4331" y="303"/>
                </a:lnTo>
                <a:lnTo>
                  <a:pt x="4331" y="305"/>
                </a:lnTo>
                <a:lnTo>
                  <a:pt x="4331" y="325"/>
                </a:lnTo>
                <a:lnTo>
                  <a:pt x="4332" y="320"/>
                </a:lnTo>
                <a:lnTo>
                  <a:pt x="4332" y="316"/>
                </a:lnTo>
                <a:lnTo>
                  <a:pt x="4332" y="306"/>
                </a:lnTo>
                <a:lnTo>
                  <a:pt x="4333" y="277"/>
                </a:lnTo>
                <a:lnTo>
                  <a:pt x="4333" y="263"/>
                </a:lnTo>
                <a:lnTo>
                  <a:pt x="4333" y="259"/>
                </a:lnTo>
                <a:lnTo>
                  <a:pt x="4334" y="233"/>
                </a:lnTo>
                <a:lnTo>
                  <a:pt x="4334" y="241"/>
                </a:lnTo>
                <a:lnTo>
                  <a:pt x="4334" y="216"/>
                </a:lnTo>
                <a:lnTo>
                  <a:pt x="4335" y="216"/>
                </a:lnTo>
                <a:lnTo>
                  <a:pt x="4335" y="231"/>
                </a:lnTo>
                <a:lnTo>
                  <a:pt x="4335" y="230"/>
                </a:lnTo>
                <a:lnTo>
                  <a:pt x="4335" y="335"/>
                </a:lnTo>
                <a:lnTo>
                  <a:pt x="4336" y="443"/>
                </a:lnTo>
                <a:lnTo>
                  <a:pt x="4336" y="411"/>
                </a:lnTo>
                <a:lnTo>
                  <a:pt x="4337" y="334"/>
                </a:lnTo>
                <a:lnTo>
                  <a:pt x="4337" y="358"/>
                </a:lnTo>
                <a:lnTo>
                  <a:pt x="4337" y="361"/>
                </a:lnTo>
                <a:lnTo>
                  <a:pt x="4337" y="354"/>
                </a:lnTo>
                <a:lnTo>
                  <a:pt x="4338" y="325"/>
                </a:lnTo>
                <a:lnTo>
                  <a:pt x="4338" y="330"/>
                </a:lnTo>
                <a:lnTo>
                  <a:pt x="4338" y="341"/>
                </a:lnTo>
                <a:lnTo>
                  <a:pt x="4338" y="331"/>
                </a:lnTo>
                <a:lnTo>
                  <a:pt x="4339" y="338"/>
                </a:lnTo>
                <a:lnTo>
                  <a:pt x="4339" y="327"/>
                </a:lnTo>
                <a:lnTo>
                  <a:pt x="4339" y="320"/>
                </a:lnTo>
                <a:lnTo>
                  <a:pt x="4340" y="318"/>
                </a:lnTo>
                <a:lnTo>
                  <a:pt x="4340" y="323"/>
                </a:lnTo>
                <a:lnTo>
                  <a:pt x="4340" y="334"/>
                </a:lnTo>
                <a:lnTo>
                  <a:pt x="4341" y="324"/>
                </a:lnTo>
                <a:lnTo>
                  <a:pt x="4341" y="328"/>
                </a:lnTo>
                <a:lnTo>
                  <a:pt x="4341" y="320"/>
                </a:lnTo>
                <a:lnTo>
                  <a:pt x="4342" y="315"/>
                </a:lnTo>
                <a:lnTo>
                  <a:pt x="4342" y="322"/>
                </a:lnTo>
                <a:lnTo>
                  <a:pt x="4342" y="325"/>
                </a:lnTo>
                <a:lnTo>
                  <a:pt x="4342" y="293"/>
                </a:lnTo>
                <a:lnTo>
                  <a:pt x="4343" y="289"/>
                </a:lnTo>
                <a:lnTo>
                  <a:pt x="4343" y="277"/>
                </a:lnTo>
                <a:lnTo>
                  <a:pt x="4343" y="280"/>
                </a:lnTo>
                <a:lnTo>
                  <a:pt x="4344" y="262"/>
                </a:lnTo>
                <a:lnTo>
                  <a:pt x="4344" y="230"/>
                </a:lnTo>
                <a:lnTo>
                  <a:pt x="4344" y="211"/>
                </a:lnTo>
                <a:lnTo>
                  <a:pt x="4345" y="192"/>
                </a:lnTo>
                <a:lnTo>
                  <a:pt x="4345" y="216"/>
                </a:lnTo>
                <a:lnTo>
                  <a:pt x="4345" y="217"/>
                </a:lnTo>
                <a:lnTo>
                  <a:pt x="4346" y="220"/>
                </a:lnTo>
                <a:lnTo>
                  <a:pt x="4346" y="190"/>
                </a:lnTo>
                <a:lnTo>
                  <a:pt x="4346" y="184"/>
                </a:lnTo>
                <a:lnTo>
                  <a:pt x="4346" y="160"/>
                </a:lnTo>
                <a:lnTo>
                  <a:pt x="4347" y="171"/>
                </a:lnTo>
                <a:lnTo>
                  <a:pt x="4347" y="174"/>
                </a:lnTo>
                <a:lnTo>
                  <a:pt x="4348" y="180"/>
                </a:lnTo>
                <a:lnTo>
                  <a:pt x="4348" y="186"/>
                </a:lnTo>
                <a:lnTo>
                  <a:pt x="4348" y="201"/>
                </a:lnTo>
                <a:lnTo>
                  <a:pt x="4348" y="184"/>
                </a:lnTo>
                <a:lnTo>
                  <a:pt x="4349" y="181"/>
                </a:lnTo>
                <a:lnTo>
                  <a:pt x="4349" y="170"/>
                </a:lnTo>
                <a:lnTo>
                  <a:pt x="4349" y="169"/>
                </a:lnTo>
                <a:lnTo>
                  <a:pt x="4350" y="192"/>
                </a:lnTo>
                <a:lnTo>
                  <a:pt x="4350" y="188"/>
                </a:lnTo>
                <a:lnTo>
                  <a:pt x="4350" y="194"/>
                </a:lnTo>
                <a:lnTo>
                  <a:pt x="4350" y="174"/>
                </a:lnTo>
                <a:lnTo>
                  <a:pt x="4351" y="177"/>
                </a:lnTo>
                <a:lnTo>
                  <a:pt x="4351" y="190"/>
                </a:lnTo>
                <a:lnTo>
                  <a:pt x="4352" y="244"/>
                </a:lnTo>
                <a:lnTo>
                  <a:pt x="4352" y="200"/>
                </a:lnTo>
                <a:lnTo>
                  <a:pt x="4352" y="207"/>
                </a:lnTo>
                <a:lnTo>
                  <a:pt x="4352" y="226"/>
                </a:lnTo>
                <a:lnTo>
                  <a:pt x="4353" y="225"/>
                </a:lnTo>
                <a:lnTo>
                  <a:pt x="4353" y="234"/>
                </a:lnTo>
                <a:lnTo>
                  <a:pt x="4353" y="245"/>
                </a:lnTo>
                <a:lnTo>
                  <a:pt x="4353" y="233"/>
                </a:lnTo>
                <a:lnTo>
                  <a:pt x="4354" y="196"/>
                </a:lnTo>
                <a:lnTo>
                  <a:pt x="4354" y="166"/>
                </a:lnTo>
                <a:lnTo>
                  <a:pt x="4354" y="161"/>
                </a:lnTo>
                <a:lnTo>
                  <a:pt x="4355" y="185"/>
                </a:lnTo>
                <a:lnTo>
                  <a:pt x="4355" y="168"/>
                </a:lnTo>
                <a:lnTo>
                  <a:pt x="4355" y="197"/>
                </a:lnTo>
                <a:lnTo>
                  <a:pt x="4356" y="191"/>
                </a:lnTo>
                <a:lnTo>
                  <a:pt x="4356" y="201"/>
                </a:lnTo>
                <a:lnTo>
                  <a:pt x="4356" y="182"/>
                </a:lnTo>
                <a:lnTo>
                  <a:pt x="4357" y="178"/>
                </a:lnTo>
                <a:lnTo>
                  <a:pt x="4357" y="173"/>
                </a:lnTo>
                <a:lnTo>
                  <a:pt x="4357" y="171"/>
                </a:lnTo>
                <a:lnTo>
                  <a:pt x="4357" y="156"/>
                </a:lnTo>
                <a:lnTo>
                  <a:pt x="4358" y="182"/>
                </a:lnTo>
                <a:lnTo>
                  <a:pt x="4358" y="179"/>
                </a:lnTo>
                <a:lnTo>
                  <a:pt x="4359" y="172"/>
                </a:lnTo>
                <a:lnTo>
                  <a:pt x="4359" y="176"/>
                </a:lnTo>
                <a:lnTo>
                  <a:pt x="4359" y="176"/>
                </a:lnTo>
                <a:lnTo>
                  <a:pt x="4359" y="184"/>
                </a:lnTo>
                <a:lnTo>
                  <a:pt x="4360" y="224"/>
                </a:lnTo>
                <a:lnTo>
                  <a:pt x="4360" y="216"/>
                </a:lnTo>
                <a:lnTo>
                  <a:pt x="4360" y="193"/>
                </a:lnTo>
                <a:lnTo>
                  <a:pt x="4361" y="201"/>
                </a:lnTo>
                <a:lnTo>
                  <a:pt x="4361" y="215"/>
                </a:lnTo>
                <a:lnTo>
                  <a:pt x="4361" y="224"/>
                </a:lnTo>
                <a:lnTo>
                  <a:pt x="4361" y="198"/>
                </a:lnTo>
                <a:lnTo>
                  <a:pt x="4362" y="205"/>
                </a:lnTo>
                <a:lnTo>
                  <a:pt x="4362" y="170"/>
                </a:lnTo>
                <a:lnTo>
                  <a:pt x="4363" y="152"/>
                </a:lnTo>
                <a:lnTo>
                  <a:pt x="4363" y="138"/>
                </a:lnTo>
                <a:lnTo>
                  <a:pt x="4363" y="147"/>
                </a:lnTo>
                <a:lnTo>
                  <a:pt x="4363" y="164"/>
                </a:lnTo>
                <a:lnTo>
                  <a:pt x="4364" y="172"/>
                </a:lnTo>
                <a:lnTo>
                  <a:pt x="4364" y="179"/>
                </a:lnTo>
                <a:lnTo>
                  <a:pt x="4364" y="230"/>
                </a:lnTo>
                <a:lnTo>
                  <a:pt x="4364" y="171"/>
                </a:lnTo>
                <a:lnTo>
                  <a:pt x="4365" y="164"/>
                </a:lnTo>
                <a:lnTo>
                  <a:pt x="4365" y="141"/>
                </a:lnTo>
                <a:lnTo>
                  <a:pt x="4365" y="135"/>
                </a:lnTo>
                <a:lnTo>
                  <a:pt x="4366" y="127"/>
                </a:lnTo>
                <a:lnTo>
                  <a:pt x="4366" y="135"/>
                </a:lnTo>
                <a:lnTo>
                  <a:pt x="4367" y="139"/>
                </a:lnTo>
                <a:lnTo>
                  <a:pt x="4367" y="157"/>
                </a:lnTo>
                <a:lnTo>
                  <a:pt x="4367" y="138"/>
                </a:lnTo>
                <a:lnTo>
                  <a:pt x="4367" y="150"/>
                </a:lnTo>
                <a:lnTo>
                  <a:pt x="4368" y="241"/>
                </a:lnTo>
                <a:lnTo>
                  <a:pt x="4368" y="266"/>
                </a:lnTo>
                <a:lnTo>
                  <a:pt x="4368" y="336"/>
                </a:lnTo>
                <a:lnTo>
                  <a:pt x="4368" y="334"/>
                </a:lnTo>
                <a:lnTo>
                  <a:pt x="4369" y="356"/>
                </a:lnTo>
                <a:lnTo>
                  <a:pt x="4369" y="331"/>
                </a:lnTo>
                <a:lnTo>
                  <a:pt x="4370" y="334"/>
                </a:lnTo>
                <a:lnTo>
                  <a:pt x="4370" y="354"/>
                </a:lnTo>
                <a:lnTo>
                  <a:pt x="4370" y="326"/>
                </a:lnTo>
                <a:lnTo>
                  <a:pt x="4370" y="321"/>
                </a:lnTo>
                <a:lnTo>
                  <a:pt x="4371" y="321"/>
                </a:lnTo>
                <a:lnTo>
                  <a:pt x="4371" y="328"/>
                </a:lnTo>
                <a:lnTo>
                  <a:pt x="4371" y="320"/>
                </a:lnTo>
                <a:lnTo>
                  <a:pt x="4372" y="307"/>
                </a:lnTo>
                <a:lnTo>
                  <a:pt x="4372" y="294"/>
                </a:lnTo>
                <a:lnTo>
                  <a:pt x="4372" y="295"/>
                </a:lnTo>
                <a:lnTo>
                  <a:pt x="4372" y="305"/>
                </a:lnTo>
                <a:lnTo>
                  <a:pt x="4373" y="285"/>
                </a:lnTo>
                <a:lnTo>
                  <a:pt x="4373" y="261"/>
                </a:lnTo>
                <a:lnTo>
                  <a:pt x="4374" y="261"/>
                </a:lnTo>
                <a:lnTo>
                  <a:pt x="4374" y="241"/>
                </a:lnTo>
                <a:lnTo>
                  <a:pt x="4374" y="246"/>
                </a:lnTo>
                <a:lnTo>
                  <a:pt x="4374" y="230"/>
                </a:lnTo>
                <a:lnTo>
                  <a:pt x="4375" y="234"/>
                </a:lnTo>
                <a:lnTo>
                  <a:pt x="4375" y="231"/>
                </a:lnTo>
                <a:lnTo>
                  <a:pt x="4375" y="200"/>
                </a:lnTo>
                <a:lnTo>
                  <a:pt x="4376" y="224"/>
                </a:lnTo>
                <a:lnTo>
                  <a:pt x="4376" y="217"/>
                </a:lnTo>
                <a:lnTo>
                  <a:pt x="4376" y="186"/>
                </a:lnTo>
                <a:lnTo>
                  <a:pt x="4376" y="208"/>
                </a:lnTo>
                <a:lnTo>
                  <a:pt x="4377" y="210"/>
                </a:lnTo>
                <a:lnTo>
                  <a:pt x="4377" y="222"/>
                </a:lnTo>
                <a:lnTo>
                  <a:pt x="4378" y="214"/>
                </a:lnTo>
                <a:lnTo>
                  <a:pt x="4378" y="217"/>
                </a:lnTo>
                <a:lnTo>
                  <a:pt x="4378" y="218"/>
                </a:lnTo>
                <a:lnTo>
                  <a:pt x="4378" y="212"/>
                </a:lnTo>
                <a:lnTo>
                  <a:pt x="4379" y="229"/>
                </a:lnTo>
                <a:lnTo>
                  <a:pt x="4379" y="216"/>
                </a:lnTo>
                <a:lnTo>
                  <a:pt x="4379" y="234"/>
                </a:lnTo>
                <a:lnTo>
                  <a:pt x="4379" y="244"/>
                </a:lnTo>
                <a:lnTo>
                  <a:pt x="4380" y="220"/>
                </a:lnTo>
                <a:lnTo>
                  <a:pt x="4380" y="143"/>
                </a:lnTo>
                <a:lnTo>
                  <a:pt x="4381" y="111"/>
                </a:lnTo>
                <a:lnTo>
                  <a:pt x="4381" y="112"/>
                </a:lnTo>
                <a:lnTo>
                  <a:pt x="4381" y="117"/>
                </a:lnTo>
                <a:lnTo>
                  <a:pt x="4381" y="119"/>
                </a:lnTo>
                <a:lnTo>
                  <a:pt x="4382" y="137"/>
                </a:lnTo>
                <a:lnTo>
                  <a:pt x="4382" y="149"/>
                </a:lnTo>
                <a:lnTo>
                  <a:pt x="4382" y="183"/>
                </a:lnTo>
                <a:lnTo>
                  <a:pt x="4383" y="155"/>
                </a:lnTo>
                <a:lnTo>
                  <a:pt x="4383" y="164"/>
                </a:lnTo>
                <a:lnTo>
                  <a:pt x="4383" y="210"/>
                </a:lnTo>
                <a:lnTo>
                  <a:pt x="4383" y="228"/>
                </a:lnTo>
                <a:lnTo>
                  <a:pt x="4384" y="178"/>
                </a:lnTo>
                <a:lnTo>
                  <a:pt x="4384" y="187"/>
                </a:lnTo>
                <a:lnTo>
                  <a:pt x="4385" y="216"/>
                </a:lnTo>
                <a:lnTo>
                  <a:pt x="4385" y="220"/>
                </a:lnTo>
                <a:lnTo>
                  <a:pt x="4385" y="218"/>
                </a:lnTo>
                <a:lnTo>
                  <a:pt x="4385" y="204"/>
                </a:lnTo>
                <a:lnTo>
                  <a:pt x="4386" y="207"/>
                </a:lnTo>
                <a:lnTo>
                  <a:pt x="4386" y="173"/>
                </a:lnTo>
                <a:lnTo>
                  <a:pt x="4386" y="148"/>
                </a:lnTo>
                <a:lnTo>
                  <a:pt x="4387" y="147"/>
                </a:lnTo>
                <a:lnTo>
                  <a:pt x="4387" y="150"/>
                </a:lnTo>
                <a:lnTo>
                  <a:pt x="4387" y="216"/>
                </a:lnTo>
                <a:lnTo>
                  <a:pt x="4388" y="189"/>
                </a:lnTo>
                <a:lnTo>
                  <a:pt x="4388" y="159"/>
                </a:lnTo>
                <a:lnTo>
                  <a:pt x="4388" y="138"/>
                </a:lnTo>
                <a:lnTo>
                  <a:pt x="4389" y="131"/>
                </a:lnTo>
                <a:lnTo>
                  <a:pt x="4389" y="126"/>
                </a:lnTo>
                <a:lnTo>
                  <a:pt x="4389" y="142"/>
                </a:lnTo>
                <a:lnTo>
                  <a:pt x="4389" y="126"/>
                </a:lnTo>
                <a:lnTo>
                  <a:pt x="4390" y="136"/>
                </a:lnTo>
                <a:lnTo>
                  <a:pt x="4390" y="134"/>
                </a:lnTo>
                <a:lnTo>
                  <a:pt x="4390" y="137"/>
                </a:lnTo>
                <a:lnTo>
                  <a:pt x="4391" y="151"/>
                </a:lnTo>
                <a:lnTo>
                  <a:pt x="4391" y="170"/>
                </a:lnTo>
                <a:lnTo>
                  <a:pt x="4391" y="202"/>
                </a:lnTo>
                <a:lnTo>
                  <a:pt x="4392" y="171"/>
                </a:lnTo>
                <a:lnTo>
                  <a:pt x="4392" y="142"/>
                </a:lnTo>
                <a:lnTo>
                  <a:pt x="4392" y="174"/>
                </a:lnTo>
                <a:lnTo>
                  <a:pt x="4393" y="221"/>
                </a:lnTo>
                <a:lnTo>
                  <a:pt x="4393" y="227"/>
                </a:lnTo>
                <a:lnTo>
                  <a:pt x="4393" y="219"/>
                </a:lnTo>
                <a:lnTo>
                  <a:pt x="4393" y="221"/>
                </a:lnTo>
                <a:lnTo>
                  <a:pt x="4394" y="245"/>
                </a:lnTo>
                <a:lnTo>
                  <a:pt x="4394" y="245"/>
                </a:lnTo>
                <a:lnTo>
                  <a:pt x="4394" y="236"/>
                </a:lnTo>
                <a:lnTo>
                  <a:pt x="4394" y="237"/>
                </a:lnTo>
                <a:lnTo>
                  <a:pt x="4395" y="250"/>
                </a:lnTo>
                <a:lnTo>
                  <a:pt x="4395" y="243"/>
                </a:lnTo>
                <a:lnTo>
                  <a:pt x="4396" y="257"/>
                </a:lnTo>
                <a:lnTo>
                  <a:pt x="4396" y="255"/>
                </a:lnTo>
                <a:lnTo>
                  <a:pt x="4396" y="256"/>
                </a:lnTo>
                <a:lnTo>
                  <a:pt x="4396" y="223"/>
                </a:lnTo>
                <a:lnTo>
                  <a:pt x="4397" y="224"/>
                </a:lnTo>
                <a:lnTo>
                  <a:pt x="4397" y="218"/>
                </a:lnTo>
                <a:lnTo>
                  <a:pt x="4397" y="212"/>
                </a:lnTo>
                <a:lnTo>
                  <a:pt x="4398" y="214"/>
                </a:lnTo>
                <a:lnTo>
                  <a:pt x="4398" y="228"/>
                </a:lnTo>
                <a:lnTo>
                  <a:pt x="4398" y="217"/>
                </a:lnTo>
                <a:lnTo>
                  <a:pt x="4399" y="220"/>
                </a:lnTo>
                <a:lnTo>
                  <a:pt x="4399" y="346"/>
                </a:lnTo>
                <a:lnTo>
                  <a:pt x="4399" y="410"/>
                </a:lnTo>
                <a:lnTo>
                  <a:pt x="4400" y="431"/>
                </a:lnTo>
                <a:lnTo>
                  <a:pt x="4400" y="377"/>
                </a:lnTo>
                <a:lnTo>
                  <a:pt x="4400" y="366"/>
                </a:lnTo>
                <a:lnTo>
                  <a:pt x="4400" y="368"/>
                </a:lnTo>
                <a:lnTo>
                  <a:pt x="4401" y="352"/>
                </a:lnTo>
                <a:lnTo>
                  <a:pt x="4401" y="333"/>
                </a:lnTo>
                <a:lnTo>
                  <a:pt x="4401" y="357"/>
                </a:lnTo>
                <a:lnTo>
                  <a:pt x="4402" y="357"/>
                </a:lnTo>
                <a:lnTo>
                  <a:pt x="4402" y="346"/>
                </a:lnTo>
                <a:lnTo>
                  <a:pt x="4402" y="373"/>
                </a:lnTo>
                <a:lnTo>
                  <a:pt x="4403" y="375"/>
                </a:lnTo>
                <a:lnTo>
                  <a:pt x="4403" y="386"/>
                </a:lnTo>
                <a:lnTo>
                  <a:pt x="4403" y="366"/>
                </a:lnTo>
                <a:lnTo>
                  <a:pt x="4404" y="365"/>
                </a:lnTo>
                <a:lnTo>
                  <a:pt x="4404" y="359"/>
                </a:lnTo>
                <a:lnTo>
                  <a:pt x="4404" y="370"/>
                </a:lnTo>
                <a:lnTo>
                  <a:pt x="4404" y="351"/>
                </a:lnTo>
                <a:lnTo>
                  <a:pt x="4405" y="340"/>
                </a:lnTo>
                <a:lnTo>
                  <a:pt x="4405" y="313"/>
                </a:lnTo>
                <a:lnTo>
                  <a:pt x="4405" y="321"/>
                </a:lnTo>
                <a:lnTo>
                  <a:pt x="4405" y="315"/>
                </a:lnTo>
                <a:lnTo>
                  <a:pt x="4406" y="308"/>
                </a:lnTo>
                <a:lnTo>
                  <a:pt x="4406" y="314"/>
                </a:lnTo>
                <a:lnTo>
                  <a:pt x="4407" y="295"/>
                </a:lnTo>
                <a:lnTo>
                  <a:pt x="4407" y="316"/>
                </a:lnTo>
                <a:lnTo>
                  <a:pt x="4407" y="322"/>
                </a:lnTo>
                <a:lnTo>
                  <a:pt x="4408" y="297"/>
                </a:lnTo>
                <a:lnTo>
                  <a:pt x="4408" y="221"/>
                </a:lnTo>
                <a:lnTo>
                  <a:pt x="4408" y="245"/>
                </a:lnTo>
                <a:lnTo>
                  <a:pt x="4408" y="269"/>
                </a:lnTo>
                <a:lnTo>
                  <a:pt x="4409" y="289"/>
                </a:lnTo>
                <a:lnTo>
                  <a:pt x="4409" y="281"/>
                </a:lnTo>
                <a:lnTo>
                  <a:pt x="4410" y="259"/>
                </a:lnTo>
                <a:lnTo>
                  <a:pt x="4410" y="280"/>
                </a:lnTo>
                <a:lnTo>
                  <a:pt x="4410" y="310"/>
                </a:lnTo>
                <a:lnTo>
                  <a:pt x="4410" y="331"/>
                </a:lnTo>
                <a:lnTo>
                  <a:pt x="4411" y="308"/>
                </a:lnTo>
                <a:lnTo>
                  <a:pt x="4411" y="273"/>
                </a:lnTo>
                <a:lnTo>
                  <a:pt x="4411" y="278"/>
                </a:lnTo>
                <a:lnTo>
                  <a:pt x="4411" y="251"/>
                </a:lnTo>
                <a:lnTo>
                  <a:pt x="4412" y="226"/>
                </a:lnTo>
                <a:lnTo>
                  <a:pt x="4412" y="188"/>
                </a:lnTo>
                <a:lnTo>
                  <a:pt x="4412" y="179"/>
                </a:lnTo>
                <a:lnTo>
                  <a:pt x="4413" y="190"/>
                </a:lnTo>
                <a:lnTo>
                  <a:pt x="4413" y="178"/>
                </a:lnTo>
                <a:lnTo>
                  <a:pt x="4413" y="197"/>
                </a:lnTo>
                <a:lnTo>
                  <a:pt x="4414" y="210"/>
                </a:lnTo>
                <a:lnTo>
                  <a:pt x="4414" y="182"/>
                </a:lnTo>
                <a:lnTo>
                  <a:pt x="4414" y="190"/>
                </a:lnTo>
                <a:lnTo>
                  <a:pt x="4415" y="204"/>
                </a:lnTo>
                <a:lnTo>
                  <a:pt x="4415" y="202"/>
                </a:lnTo>
                <a:lnTo>
                  <a:pt x="4415" y="213"/>
                </a:lnTo>
                <a:lnTo>
                  <a:pt x="4415" y="237"/>
                </a:lnTo>
                <a:lnTo>
                  <a:pt x="4416" y="235"/>
                </a:lnTo>
                <a:lnTo>
                  <a:pt x="4416" y="245"/>
                </a:lnTo>
                <a:lnTo>
                  <a:pt x="4416" y="249"/>
                </a:lnTo>
                <a:lnTo>
                  <a:pt x="4417" y="262"/>
                </a:lnTo>
                <a:lnTo>
                  <a:pt x="4417" y="280"/>
                </a:lnTo>
                <a:lnTo>
                  <a:pt x="4417" y="283"/>
                </a:lnTo>
                <a:lnTo>
                  <a:pt x="4418" y="295"/>
                </a:lnTo>
                <a:lnTo>
                  <a:pt x="4418" y="289"/>
                </a:lnTo>
                <a:lnTo>
                  <a:pt x="4418" y="271"/>
                </a:lnTo>
                <a:lnTo>
                  <a:pt x="4419" y="281"/>
                </a:lnTo>
                <a:lnTo>
                  <a:pt x="4419" y="266"/>
                </a:lnTo>
                <a:lnTo>
                  <a:pt x="4419" y="257"/>
                </a:lnTo>
                <a:lnTo>
                  <a:pt x="4419" y="262"/>
                </a:lnTo>
                <a:lnTo>
                  <a:pt x="4420" y="270"/>
                </a:lnTo>
                <a:lnTo>
                  <a:pt x="4420" y="249"/>
                </a:lnTo>
                <a:lnTo>
                  <a:pt x="4421" y="257"/>
                </a:lnTo>
                <a:lnTo>
                  <a:pt x="4421" y="247"/>
                </a:lnTo>
                <a:lnTo>
                  <a:pt x="4421" y="238"/>
                </a:lnTo>
                <a:lnTo>
                  <a:pt x="4421" y="246"/>
                </a:lnTo>
                <a:lnTo>
                  <a:pt x="4422" y="222"/>
                </a:lnTo>
                <a:lnTo>
                  <a:pt x="4422" y="226"/>
                </a:lnTo>
                <a:lnTo>
                  <a:pt x="4422" y="216"/>
                </a:lnTo>
                <a:lnTo>
                  <a:pt x="4422" y="184"/>
                </a:lnTo>
                <a:lnTo>
                  <a:pt x="4423" y="196"/>
                </a:lnTo>
                <a:lnTo>
                  <a:pt x="4423" y="227"/>
                </a:lnTo>
                <a:lnTo>
                  <a:pt x="4423" y="185"/>
                </a:lnTo>
                <a:lnTo>
                  <a:pt x="4424" y="182"/>
                </a:lnTo>
                <a:lnTo>
                  <a:pt x="4424" y="186"/>
                </a:lnTo>
                <a:lnTo>
                  <a:pt x="4424" y="220"/>
                </a:lnTo>
                <a:lnTo>
                  <a:pt x="4425" y="208"/>
                </a:lnTo>
                <a:lnTo>
                  <a:pt x="4425" y="207"/>
                </a:lnTo>
                <a:lnTo>
                  <a:pt x="4425" y="206"/>
                </a:lnTo>
                <a:lnTo>
                  <a:pt x="4426" y="194"/>
                </a:lnTo>
                <a:lnTo>
                  <a:pt x="4426" y="204"/>
                </a:lnTo>
                <a:lnTo>
                  <a:pt x="4426" y="184"/>
                </a:lnTo>
                <a:lnTo>
                  <a:pt x="4426" y="175"/>
                </a:lnTo>
                <a:lnTo>
                  <a:pt x="4427" y="177"/>
                </a:lnTo>
                <a:lnTo>
                  <a:pt x="4427" y="171"/>
                </a:lnTo>
                <a:lnTo>
                  <a:pt x="4427" y="178"/>
                </a:lnTo>
                <a:lnTo>
                  <a:pt x="4428" y="194"/>
                </a:lnTo>
                <a:lnTo>
                  <a:pt x="4428" y="176"/>
                </a:lnTo>
                <a:lnTo>
                  <a:pt x="4428" y="172"/>
                </a:lnTo>
                <a:lnTo>
                  <a:pt x="4429" y="181"/>
                </a:lnTo>
                <a:lnTo>
                  <a:pt x="4429" y="170"/>
                </a:lnTo>
                <a:lnTo>
                  <a:pt x="4429" y="135"/>
                </a:lnTo>
                <a:lnTo>
                  <a:pt x="4430" y="142"/>
                </a:lnTo>
                <a:lnTo>
                  <a:pt x="4430" y="165"/>
                </a:lnTo>
                <a:lnTo>
                  <a:pt x="4430" y="140"/>
                </a:lnTo>
                <a:lnTo>
                  <a:pt x="4430" y="140"/>
                </a:lnTo>
                <a:lnTo>
                  <a:pt x="4431" y="208"/>
                </a:lnTo>
                <a:lnTo>
                  <a:pt x="4431" y="253"/>
                </a:lnTo>
                <a:lnTo>
                  <a:pt x="4432" y="276"/>
                </a:lnTo>
                <a:lnTo>
                  <a:pt x="4432" y="347"/>
                </a:lnTo>
                <a:lnTo>
                  <a:pt x="4432" y="343"/>
                </a:lnTo>
                <a:lnTo>
                  <a:pt x="4432" y="349"/>
                </a:lnTo>
                <a:lnTo>
                  <a:pt x="4433" y="334"/>
                </a:lnTo>
                <a:lnTo>
                  <a:pt x="4433" y="323"/>
                </a:lnTo>
                <a:lnTo>
                  <a:pt x="4433" y="336"/>
                </a:lnTo>
                <a:lnTo>
                  <a:pt x="4434" y="324"/>
                </a:lnTo>
                <a:lnTo>
                  <a:pt x="4434" y="319"/>
                </a:lnTo>
                <a:lnTo>
                  <a:pt x="4434" y="330"/>
                </a:lnTo>
                <a:lnTo>
                  <a:pt x="4434" y="324"/>
                </a:lnTo>
                <a:lnTo>
                  <a:pt x="4435" y="327"/>
                </a:lnTo>
                <a:lnTo>
                  <a:pt x="4435" y="318"/>
                </a:lnTo>
                <a:lnTo>
                  <a:pt x="4436" y="305"/>
                </a:lnTo>
                <a:lnTo>
                  <a:pt x="4436" y="309"/>
                </a:lnTo>
                <a:lnTo>
                  <a:pt x="4436" y="317"/>
                </a:lnTo>
                <a:lnTo>
                  <a:pt x="4436" y="311"/>
                </a:lnTo>
                <a:lnTo>
                  <a:pt x="4437" y="289"/>
                </a:lnTo>
                <a:lnTo>
                  <a:pt x="4437" y="297"/>
                </a:lnTo>
                <a:lnTo>
                  <a:pt x="4437" y="271"/>
                </a:lnTo>
                <a:lnTo>
                  <a:pt x="4437" y="273"/>
                </a:lnTo>
                <a:lnTo>
                  <a:pt x="4438" y="274"/>
                </a:lnTo>
                <a:lnTo>
                  <a:pt x="4438" y="289"/>
                </a:lnTo>
                <a:lnTo>
                  <a:pt x="4438" y="261"/>
                </a:lnTo>
                <a:lnTo>
                  <a:pt x="4439" y="246"/>
                </a:lnTo>
                <a:lnTo>
                  <a:pt x="4439" y="286"/>
                </a:lnTo>
                <a:lnTo>
                  <a:pt x="4439" y="256"/>
                </a:lnTo>
                <a:lnTo>
                  <a:pt x="4440" y="210"/>
                </a:lnTo>
                <a:lnTo>
                  <a:pt x="4440" y="215"/>
                </a:lnTo>
                <a:lnTo>
                  <a:pt x="4440" y="217"/>
                </a:lnTo>
                <a:lnTo>
                  <a:pt x="4441" y="228"/>
                </a:lnTo>
                <a:lnTo>
                  <a:pt x="4441" y="230"/>
                </a:lnTo>
                <a:lnTo>
                  <a:pt x="4441" y="239"/>
                </a:lnTo>
                <a:lnTo>
                  <a:pt x="4441" y="237"/>
                </a:lnTo>
                <a:lnTo>
                  <a:pt x="4442" y="245"/>
                </a:lnTo>
                <a:lnTo>
                  <a:pt x="4442" y="231"/>
                </a:lnTo>
                <a:lnTo>
                  <a:pt x="4443" y="245"/>
                </a:lnTo>
                <a:lnTo>
                  <a:pt x="4443" y="268"/>
                </a:lnTo>
                <a:lnTo>
                  <a:pt x="4443" y="264"/>
                </a:lnTo>
                <a:lnTo>
                  <a:pt x="4443" y="211"/>
                </a:lnTo>
                <a:lnTo>
                  <a:pt x="4444" y="152"/>
                </a:lnTo>
                <a:lnTo>
                  <a:pt x="4444" y="132"/>
                </a:lnTo>
                <a:lnTo>
                  <a:pt x="4444" y="147"/>
                </a:lnTo>
                <a:lnTo>
                  <a:pt x="4445" y="144"/>
                </a:lnTo>
                <a:lnTo>
                  <a:pt x="4445" y="154"/>
                </a:lnTo>
                <a:lnTo>
                  <a:pt x="4445" y="178"/>
                </a:lnTo>
                <a:lnTo>
                  <a:pt x="4445" y="156"/>
                </a:lnTo>
                <a:lnTo>
                  <a:pt x="4446" y="176"/>
                </a:lnTo>
                <a:lnTo>
                  <a:pt x="4446" y="180"/>
                </a:lnTo>
                <a:lnTo>
                  <a:pt x="4447" y="200"/>
                </a:lnTo>
                <a:lnTo>
                  <a:pt x="4447" y="239"/>
                </a:lnTo>
                <a:lnTo>
                  <a:pt x="4447" y="238"/>
                </a:lnTo>
                <a:lnTo>
                  <a:pt x="4447" y="224"/>
                </a:lnTo>
                <a:lnTo>
                  <a:pt x="4448" y="273"/>
                </a:lnTo>
                <a:lnTo>
                  <a:pt x="4448" y="300"/>
                </a:lnTo>
                <a:lnTo>
                  <a:pt x="4448" y="310"/>
                </a:lnTo>
                <a:lnTo>
                  <a:pt x="4449" y="318"/>
                </a:lnTo>
                <a:lnTo>
                  <a:pt x="4449" y="314"/>
                </a:lnTo>
                <a:lnTo>
                  <a:pt x="4449" y="311"/>
                </a:lnTo>
                <a:lnTo>
                  <a:pt x="4449" y="320"/>
                </a:lnTo>
                <a:lnTo>
                  <a:pt x="4450" y="329"/>
                </a:lnTo>
                <a:lnTo>
                  <a:pt x="4450" y="315"/>
                </a:lnTo>
                <a:lnTo>
                  <a:pt x="4451" y="310"/>
                </a:lnTo>
                <a:lnTo>
                  <a:pt x="4451" y="325"/>
                </a:lnTo>
                <a:lnTo>
                  <a:pt x="4451" y="316"/>
                </a:lnTo>
                <a:lnTo>
                  <a:pt x="4451" y="309"/>
                </a:lnTo>
                <a:lnTo>
                  <a:pt x="4452" y="287"/>
                </a:lnTo>
                <a:lnTo>
                  <a:pt x="4452" y="303"/>
                </a:lnTo>
                <a:lnTo>
                  <a:pt x="4452" y="288"/>
                </a:lnTo>
                <a:lnTo>
                  <a:pt x="4452" y="284"/>
                </a:lnTo>
                <a:lnTo>
                  <a:pt x="4453" y="268"/>
                </a:lnTo>
                <a:lnTo>
                  <a:pt x="4453" y="268"/>
                </a:lnTo>
                <a:lnTo>
                  <a:pt x="4454" y="247"/>
                </a:lnTo>
                <a:lnTo>
                  <a:pt x="4454" y="261"/>
                </a:lnTo>
                <a:lnTo>
                  <a:pt x="4454" y="262"/>
                </a:lnTo>
                <a:lnTo>
                  <a:pt x="4454" y="259"/>
                </a:lnTo>
                <a:lnTo>
                  <a:pt x="4455" y="221"/>
                </a:lnTo>
                <a:lnTo>
                  <a:pt x="4455" y="174"/>
                </a:lnTo>
                <a:lnTo>
                  <a:pt x="4455" y="162"/>
                </a:lnTo>
                <a:lnTo>
                  <a:pt x="4456" y="187"/>
                </a:lnTo>
                <a:lnTo>
                  <a:pt x="4456" y="210"/>
                </a:lnTo>
                <a:lnTo>
                  <a:pt x="4456" y="269"/>
                </a:lnTo>
                <a:lnTo>
                  <a:pt x="4456" y="304"/>
                </a:lnTo>
                <a:lnTo>
                  <a:pt x="4457" y="277"/>
                </a:lnTo>
                <a:lnTo>
                  <a:pt x="4457" y="270"/>
                </a:lnTo>
                <a:lnTo>
                  <a:pt x="4458" y="297"/>
                </a:lnTo>
                <a:lnTo>
                  <a:pt x="4458" y="304"/>
                </a:lnTo>
                <a:lnTo>
                  <a:pt x="4458" y="308"/>
                </a:lnTo>
                <a:lnTo>
                  <a:pt x="4458" y="332"/>
                </a:lnTo>
                <a:lnTo>
                  <a:pt x="4459" y="332"/>
                </a:lnTo>
                <a:lnTo>
                  <a:pt x="4459" y="320"/>
                </a:lnTo>
                <a:lnTo>
                  <a:pt x="4459" y="317"/>
                </a:lnTo>
                <a:lnTo>
                  <a:pt x="4460" y="272"/>
                </a:lnTo>
                <a:lnTo>
                  <a:pt x="4460" y="277"/>
                </a:lnTo>
                <a:lnTo>
                  <a:pt x="4460" y="252"/>
                </a:lnTo>
                <a:lnTo>
                  <a:pt x="4461" y="235"/>
                </a:lnTo>
                <a:lnTo>
                  <a:pt x="4461" y="234"/>
                </a:lnTo>
                <a:lnTo>
                  <a:pt x="4461" y="218"/>
                </a:lnTo>
                <a:lnTo>
                  <a:pt x="4462" y="222"/>
                </a:lnTo>
                <a:lnTo>
                  <a:pt x="4462" y="229"/>
                </a:lnTo>
                <a:lnTo>
                  <a:pt x="4462" y="269"/>
                </a:lnTo>
                <a:lnTo>
                  <a:pt x="4462" y="360"/>
                </a:lnTo>
                <a:lnTo>
                  <a:pt x="4463" y="451"/>
                </a:lnTo>
                <a:lnTo>
                  <a:pt x="4463" y="408"/>
                </a:lnTo>
                <a:lnTo>
                  <a:pt x="4463" y="338"/>
                </a:lnTo>
                <a:lnTo>
                  <a:pt x="4463" y="351"/>
                </a:lnTo>
                <a:lnTo>
                  <a:pt x="4464" y="356"/>
                </a:lnTo>
                <a:lnTo>
                  <a:pt x="4464" y="323"/>
                </a:lnTo>
                <a:lnTo>
                  <a:pt x="4465" y="330"/>
                </a:lnTo>
                <a:lnTo>
                  <a:pt x="4465" y="342"/>
                </a:lnTo>
                <a:lnTo>
                  <a:pt x="4465" y="342"/>
                </a:lnTo>
                <a:lnTo>
                  <a:pt x="4465" y="345"/>
                </a:lnTo>
                <a:lnTo>
                  <a:pt x="4466" y="367"/>
                </a:lnTo>
                <a:lnTo>
                  <a:pt x="4466" y="345"/>
                </a:lnTo>
                <a:lnTo>
                  <a:pt x="4466" y="324"/>
                </a:lnTo>
                <a:lnTo>
                  <a:pt x="4467" y="314"/>
                </a:lnTo>
                <a:lnTo>
                  <a:pt x="4467" y="319"/>
                </a:lnTo>
                <a:lnTo>
                  <a:pt x="4467" y="317"/>
                </a:lnTo>
                <a:lnTo>
                  <a:pt x="4467" y="319"/>
                </a:lnTo>
                <a:lnTo>
                  <a:pt x="4468" y="312"/>
                </a:lnTo>
                <a:lnTo>
                  <a:pt x="4468" y="320"/>
                </a:lnTo>
                <a:lnTo>
                  <a:pt x="4469" y="319"/>
                </a:lnTo>
                <a:lnTo>
                  <a:pt x="4469" y="318"/>
                </a:lnTo>
                <a:lnTo>
                  <a:pt x="4469" y="292"/>
                </a:lnTo>
                <a:lnTo>
                  <a:pt x="4469" y="295"/>
                </a:lnTo>
                <a:lnTo>
                  <a:pt x="4470" y="274"/>
                </a:lnTo>
                <a:lnTo>
                  <a:pt x="4470" y="281"/>
                </a:lnTo>
                <a:lnTo>
                  <a:pt x="4470" y="266"/>
                </a:lnTo>
                <a:lnTo>
                  <a:pt x="4471" y="278"/>
                </a:lnTo>
                <a:lnTo>
                  <a:pt x="4471" y="237"/>
                </a:lnTo>
                <a:lnTo>
                  <a:pt x="4471" y="219"/>
                </a:lnTo>
                <a:lnTo>
                  <a:pt x="4472" y="211"/>
                </a:lnTo>
                <a:lnTo>
                  <a:pt x="4472" y="225"/>
                </a:lnTo>
                <a:lnTo>
                  <a:pt x="4472" y="234"/>
                </a:lnTo>
                <a:lnTo>
                  <a:pt x="4473" y="218"/>
                </a:lnTo>
                <a:lnTo>
                  <a:pt x="4473" y="215"/>
                </a:lnTo>
                <a:lnTo>
                  <a:pt x="4473" y="193"/>
                </a:lnTo>
                <a:lnTo>
                  <a:pt x="4473" y="178"/>
                </a:lnTo>
                <a:lnTo>
                  <a:pt x="4474" y="176"/>
                </a:lnTo>
                <a:lnTo>
                  <a:pt x="4474" y="177"/>
                </a:lnTo>
                <a:lnTo>
                  <a:pt x="4474" y="190"/>
                </a:lnTo>
                <a:lnTo>
                  <a:pt x="4475" y="200"/>
                </a:lnTo>
                <a:lnTo>
                  <a:pt x="4475" y="190"/>
                </a:lnTo>
                <a:lnTo>
                  <a:pt x="4475" y="174"/>
                </a:lnTo>
                <a:lnTo>
                  <a:pt x="4476" y="170"/>
                </a:lnTo>
                <a:lnTo>
                  <a:pt x="4476" y="166"/>
                </a:lnTo>
                <a:lnTo>
                  <a:pt x="4476" y="178"/>
                </a:lnTo>
                <a:lnTo>
                  <a:pt x="4477" y="196"/>
                </a:lnTo>
                <a:lnTo>
                  <a:pt x="4477" y="191"/>
                </a:lnTo>
                <a:lnTo>
                  <a:pt x="4477" y="201"/>
                </a:lnTo>
                <a:lnTo>
                  <a:pt x="4477" y="184"/>
                </a:lnTo>
                <a:lnTo>
                  <a:pt x="4478" y="176"/>
                </a:lnTo>
                <a:lnTo>
                  <a:pt x="4478" y="236"/>
                </a:lnTo>
                <a:lnTo>
                  <a:pt x="4478" y="232"/>
                </a:lnTo>
                <a:lnTo>
                  <a:pt x="4478" y="247"/>
                </a:lnTo>
                <a:lnTo>
                  <a:pt x="4479" y="207"/>
                </a:lnTo>
                <a:lnTo>
                  <a:pt x="4479" y="229"/>
                </a:lnTo>
                <a:lnTo>
                  <a:pt x="4480" y="239"/>
                </a:lnTo>
                <a:lnTo>
                  <a:pt x="4480" y="219"/>
                </a:lnTo>
                <a:lnTo>
                  <a:pt x="4480" y="216"/>
                </a:lnTo>
                <a:lnTo>
                  <a:pt x="4480" y="194"/>
                </a:lnTo>
                <a:lnTo>
                  <a:pt x="4481" y="188"/>
                </a:lnTo>
                <a:lnTo>
                  <a:pt x="4481" y="170"/>
                </a:lnTo>
                <a:lnTo>
                  <a:pt x="4481" y="170"/>
                </a:lnTo>
                <a:lnTo>
                  <a:pt x="4482" y="181"/>
                </a:lnTo>
                <a:lnTo>
                  <a:pt x="4482" y="167"/>
                </a:lnTo>
                <a:lnTo>
                  <a:pt x="4482" y="172"/>
                </a:lnTo>
                <a:lnTo>
                  <a:pt x="4483" y="194"/>
                </a:lnTo>
                <a:lnTo>
                  <a:pt x="4483" y="198"/>
                </a:lnTo>
                <a:lnTo>
                  <a:pt x="4483" y="199"/>
                </a:lnTo>
                <a:lnTo>
                  <a:pt x="4484" y="183"/>
                </a:lnTo>
                <a:lnTo>
                  <a:pt x="4484" y="175"/>
                </a:lnTo>
                <a:lnTo>
                  <a:pt x="4484" y="170"/>
                </a:lnTo>
                <a:lnTo>
                  <a:pt x="4484" y="162"/>
                </a:lnTo>
                <a:lnTo>
                  <a:pt x="4485" y="183"/>
                </a:lnTo>
                <a:lnTo>
                  <a:pt x="4485" y="174"/>
                </a:lnTo>
                <a:lnTo>
                  <a:pt x="4485" y="175"/>
                </a:lnTo>
                <a:lnTo>
                  <a:pt x="4486" y="180"/>
                </a:lnTo>
                <a:lnTo>
                  <a:pt x="4486" y="149"/>
                </a:lnTo>
                <a:lnTo>
                  <a:pt x="4486" y="172"/>
                </a:lnTo>
                <a:lnTo>
                  <a:pt x="4487" y="237"/>
                </a:lnTo>
                <a:lnTo>
                  <a:pt x="4487" y="218"/>
                </a:lnTo>
                <a:lnTo>
                  <a:pt x="4487" y="205"/>
                </a:lnTo>
                <a:lnTo>
                  <a:pt x="4488" y="211"/>
                </a:lnTo>
                <a:lnTo>
                  <a:pt x="4488" y="231"/>
                </a:lnTo>
                <a:lnTo>
                  <a:pt x="4488" y="214"/>
                </a:lnTo>
                <a:lnTo>
                  <a:pt x="4488" y="198"/>
                </a:lnTo>
                <a:lnTo>
                  <a:pt x="4489" y="192"/>
                </a:lnTo>
                <a:lnTo>
                  <a:pt x="4489" y="176"/>
                </a:lnTo>
                <a:lnTo>
                  <a:pt x="4489" y="153"/>
                </a:lnTo>
                <a:lnTo>
                  <a:pt x="4490" y="134"/>
                </a:lnTo>
                <a:lnTo>
                  <a:pt x="4490" y="148"/>
                </a:lnTo>
                <a:lnTo>
                  <a:pt x="4490" y="149"/>
                </a:lnTo>
                <a:lnTo>
                  <a:pt x="4491" y="180"/>
                </a:lnTo>
                <a:lnTo>
                  <a:pt x="4491" y="181"/>
                </a:lnTo>
                <a:lnTo>
                  <a:pt x="4491" y="214"/>
                </a:lnTo>
                <a:lnTo>
                  <a:pt x="4492" y="186"/>
                </a:lnTo>
                <a:lnTo>
                  <a:pt x="4492" y="160"/>
                </a:lnTo>
                <a:lnTo>
                  <a:pt x="4492" y="144"/>
                </a:lnTo>
                <a:lnTo>
                  <a:pt x="4492" y="121"/>
                </a:lnTo>
                <a:lnTo>
                  <a:pt x="4493" y="116"/>
                </a:lnTo>
                <a:lnTo>
                  <a:pt x="4493" y="135"/>
                </a:lnTo>
                <a:lnTo>
                  <a:pt x="4494" y="146"/>
                </a:lnTo>
                <a:lnTo>
                  <a:pt x="4494" y="145"/>
                </a:lnTo>
                <a:lnTo>
                  <a:pt x="4494" y="134"/>
                </a:lnTo>
                <a:lnTo>
                  <a:pt x="4494" y="162"/>
                </a:lnTo>
                <a:lnTo>
                  <a:pt x="4495" y="241"/>
                </a:lnTo>
                <a:lnTo>
                  <a:pt x="4495" y="282"/>
                </a:lnTo>
                <a:lnTo>
                  <a:pt x="4495" y="337"/>
                </a:lnTo>
                <a:lnTo>
                  <a:pt x="4495" y="344"/>
                </a:lnTo>
                <a:lnTo>
                  <a:pt x="4496" y="330"/>
                </a:lnTo>
                <a:lnTo>
                  <a:pt x="4496" y="331"/>
                </a:lnTo>
                <a:lnTo>
                  <a:pt x="4496" y="320"/>
                </a:lnTo>
                <a:lnTo>
                  <a:pt x="4497" y="341"/>
                </a:lnTo>
                <a:lnTo>
                  <a:pt x="4497" y="325"/>
                </a:lnTo>
                <a:lnTo>
                  <a:pt x="4497" y="320"/>
                </a:lnTo>
                <a:lnTo>
                  <a:pt x="4498" y="336"/>
                </a:lnTo>
                <a:lnTo>
                  <a:pt x="4498" y="327"/>
                </a:lnTo>
                <a:lnTo>
                  <a:pt x="4498" y="320"/>
                </a:lnTo>
                <a:lnTo>
                  <a:pt x="4499" y="306"/>
                </a:lnTo>
                <a:lnTo>
                  <a:pt x="4499" y="303"/>
                </a:lnTo>
                <a:lnTo>
                  <a:pt x="4499" y="300"/>
                </a:lnTo>
                <a:lnTo>
                  <a:pt x="4499" y="308"/>
                </a:lnTo>
                <a:lnTo>
                  <a:pt x="4500" y="288"/>
                </a:lnTo>
                <a:lnTo>
                  <a:pt x="4500" y="249"/>
                </a:lnTo>
                <a:lnTo>
                  <a:pt x="4500" y="256"/>
                </a:lnTo>
                <a:lnTo>
                  <a:pt x="4501" y="242"/>
                </a:lnTo>
                <a:lnTo>
                  <a:pt x="4501" y="239"/>
                </a:lnTo>
                <a:lnTo>
                  <a:pt x="4501" y="236"/>
                </a:lnTo>
                <a:lnTo>
                  <a:pt x="4502" y="232"/>
                </a:lnTo>
                <a:lnTo>
                  <a:pt x="4502" y="206"/>
                </a:lnTo>
                <a:lnTo>
                  <a:pt x="4502" y="200"/>
                </a:lnTo>
                <a:lnTo>
                  <a:pt x="4503" y="237"/>
                </a:lnTo>
                <a:lnTo>
                  <a:pt x="4503" y="211"/>
                </a:lnTo>
                <a:lnTo>
                  <a:pt x="4503" y="198"/>
                </a:lnTo>
                <a:lnTo>
                  <a:pt x="4503" y="199"/>
                </a:lnTo>
                <a:lnTo>
                  <a:pt x="4504" y="198"/>
                </a:lnTo>
                <a:lnTo>
                  <a:pt x="4504" y="195"/>
                </a:lnTo>
                <a:lnTo>
                  <a:pt x="4505" y="213"/>
                </a:lnTo>
                <a:lnTo>
                  <a:pt x="4505" y="215"/>
                </a:lnTo>
                <a:lnTo>
                  <a:pt x="4505" y="204"/>
                </a:lnTo>
                <a:lnTo>
                  <a:pt x="4505" y="201"/>
                </a:lnTo>
                <a:lnTo>
                  <a:pt x="4506" y="188"/>
                </a:lnTo>
                <a:lnTo>
                  <a:pt x="4506" y="216"/>
                </a:lnTo>
                <a:lnTo>
                  <a:pt x="4506" y="232"/>
                </a:lnTo>
                <a:lnTo>
                  <a:pt x="4506" y="230"/>
                </a:lnTo>
                <a:lnTo>
                  <a:pt x="4507" y="216"/>
                </a:lnTo>
                <a:lnTo>
                  <a:pt x="4507" y="131"/>
                </a:lnTo>
                <a:lnTo>
                  <a:pt x="4507" y="111"/>
                </a:lnTo>
                <a:lnTo>
                  <a:pt x="4508" y="113"/>
                </a:lnTo>
                <a:lnTo>
                  <a:pt x="4508" y="113"/>
                </a:lnTo>
                <a:lnTo>
                  <a:pt x="4508" y="140"/>
                </a:lnTo>
                <a:lnTo>
                  <a:pt x="4509" y="138"/>
                </a:lnTo>
                <a:lnTo>
                  <a:pt x="4509" y="142"/>
                </a:lnTo>
                <a:lnTo>
                  <a:pt x="4509" y="185"/>
                </a:lnTo>
                <a:lnTo>
                  <a:pt x="4510" y="168"/>
                </a:lnTo>
                <a:lnTo>
                  <a:pt x="4510" y="185"/>
                </a:lnTo>
                <a:lnTo>
                  <a:pt x="4510" y="226"/>
                </a:lnTo>
                <a:lnTo>
                  <a:pt x="4510" y="214"/>
                </a:lnTo>
                <a:lnTo>
                  <a:pt x="4511" y="181"/>
                </a:lnTo>
                <a:lnTo>
                  <a:pt x="4511" y="207"/>
                </a:lnTo>
                <a:lnTo>
                  <a:pt x="4511" y="231"/>
                </a:lnTo>
                <a:lnTo>
                  <a:pt x="4512" y="236"/>
                </a:lnTo>
                <a:lnTo>
                  <a:pt x="4512" y="225"/>
                </a:lnTo>
                <a:lnTo>
                  <a:pt x="4512" y="208"/>
                </a:lnTo>
                <a:lnTo>
                  <a:pt x="4513" y="199"/>
                </a:lnTo>
                <a:lnTo>
                  <a:pt x="4513" y="168"/>
                </a:lnTo>
                <a:lnTo>
                  <a:pt x="4513" y="155"/>
                </a:lnTo>
                <a:lnTo>
                  <a:pt x="4514" y="162"/>
                </a:lnTo>
                <a:lnTo>
                  <a:pt x="4514" y="181"/>
                </a:lnTo>
                <a:lnTo>
                  <a:pt x="4514" y="228"/>
                </a:lnTo>
                <a:lnTo>
                  <a:pt x="4514" y="163"/>
                </a:lnTo>
                <a:lnTo>
                  <a:pt x="4515" y="148"/>
                </a:lnTo>
                <a:lnTo>
                  <a:pt x="4515" y="152"/>
                </a:lnTo>
                <a:lnTo>
                  <a:pt x="4516" y="134"/>
                </a:lnTo>
                <a:lnTo>
                  <a:pt x="4516" y="132"/>
                </a:lnTo>
                <a:lnTo>
                  <a:pt x="4516" y="139"/>
                </a:lnTo>
                <a:lnTo>
                  <a:pt x="4516" y="116"/>
                </a:lnTo>
                <a:lnTo>
                  <a:pt x="4517" y="142"/>
                </a:lnTo>
                <a:lnTo>
                  <a:pt x="4517" y="136"/>
                </a:lnTo>
                <a:lnTo>
                  <a:pt x="4517" y="145"/>
                </a:lnTo>
                <a:lnTo>
                  <a:pt x="4518" y="143"/>
                </a:lnTo>
                <a:lnTo>
                  <a:pt x="4518" y="158"/>
                </a:lnTo>
                <a:lnTo>
                  <a:pt x="4518" y="207"/>
                </a:lnTo>
                <a:lnTo>
                  <a:pt x="4518" y="170"/>
                </a:lnTo>
                <a:lnTo>
                  <a:pt x="4519" y="191"/>
                </a:lnTo>
                <a:lnTo>
                  <a:pt x="4519" y="222"/>
                </a:lnTo>
                <a:lnTo>
                  <a:pt x="4520" y="232"/>
                </a:lnTo>
                <a:lnTo>
                  <a:pt x="4520" y="256"/>
                </a:lnTo>
                <a:lnTo>
                  <a:pt x="4520" y="260"/>
                </a:lnTo>
                <a:lnTo>
                  <a:pt x="4520" y="257"/>
                </a:lnTo>
                <a:lnTo>
                  <a:pt x="4521" y="286"/>
                </a:lnTo>
                <a:lnTo>
                  <a:pt x="4521" y="287"/>
                </a:lnTo>
                <a:lnTo>
                  <a:pt x="4521" y="284"/>
                </a:lnTo>
                <a:lnTo>
                  <a:pt x="4521" y="313"/>
                </a:lnTo>
                <a:lnTo>
                  <a:pt x="4522" y="320"/>
                </a:lnTo>
                <a:lnTo>
                  <a:pt x="4522" y="308"/>
                </a:lnTo>
                <a:lnTo>
                  <a:pt x="4522" y="295"/>
                </a:lnTo>
                <a:lnTo>
                  <a:pt x="4523" y="308"/>
                </a:lnTo>
                <a:lnTo>
                  <a:pt x="4523" y="271"/>
                </a:lnTo>
                <a:lnTo>
                  <a:pt x="4523" y="240"/>
                </a:lnTo>
                <a:lnTo>
                  <a:pt x="4524" y="223"/>
                </a:lnTo>
                <a:lnTo>
                  <a:pt x="4524" y="226"/>
                </a:lnTo>
                <a:lnTo>
                  <a:pt x="4524" y="204"/>
                </a:lnTo>
                <a:lnTo>
                  <a:pt x="4525" y="229"/>
                </a:lnTo>
                <a:lnTo>
                  <a:pt x="4525" y="214"/>
                </a:lnTo>
                <a:lnTo>
                  <a:pt x="4525" y="205"/>
                </a:lnTo>
                <a:lnTo>
                  <a:pt x="4525" y="266"/>
                </a:lnTo>
                <a:lnTo>
                  <a:pt x="4526" y="362"/>
                </a:lnTo>
                <a:lnTo>
                  <a:pt x="4526" y="418"/>
                </a:lnTo>
                <a:lnTo>
                  <a:pt x="4527" y="401"/>
                </a:lnTo>
                <a:lnTo>
                  <a:pt x="4527" y="353"/>
                </a:lnTo>
                <a:lnTo>
                  <a:pt x="4527" y="363"/>
                </a:lnTo>
                <a:lnTo>
                  <a:pt x="4527" y="354"/>
                </a:lnTo>
                <a:lnTo>
                  <a:pt x="4528" y="325"/>
                </a:lnTo>
                <a:lnTo>
                  <a:pt x="4528" y="326"/>
                </a:lnTo>
                <a:lnTo>
                  <a:pt x="4528" y="348"/>
                </a:lnTo>
                <a:lnTo>
                  <a:pt x="4529" y="343"/>
                </a:lnTo>
                <a:lnTo>
                  <a:pt x="4529" y="351"/>
                </a:lnTo>
                <a:lnTo>
                  <a:pt x="4529" y="379"/>
                </a:lnTo>
                <a:lnTo>
                  <a:pt x="4529" y="370"/>
                </a:lnTo>
                <a:lnTo>
                  <a:pt x="4530" y="371"/>
                </a:lnTo>
                <a:lnTo>
                  <a:pt x="4530" y="363"/>
                </a:lnTo>
                <a:lnTo>
                  <a:pt x="4531" y="371"/>
                </a:lnTo>
                <a:lnTo>
                  <a:pt x="4531" y="364"/>
                </a:lnTo>
                <a:lnTo>
                  <a:pt x="4531" y="365"/>
                </a:lnTo>
                <a:lnTo>
                  <a:pt x="4531" y="370"/>
                </a:lnTo>
                <a:lnTo>
                  <a:pt x="4532" y="354"/>
                </a:lnTo>
                <a:lnTo>
                  <a:pt x="4532" y="362"/>
                </a:lnTo>
                <a:lnTo>
                  <a:pt x="4532" y="332"/>
                </a:lnTo>
                <a:lnTo>
                  <a:pt x="4533" y="297"/>
                </a:lnTo>
                <a:lnTo>
                  <a:pt x="4533" y="291"/>
                </a:lnTo>
                <a:lnTo>
                  <a:pt x="4533" y="288"/>
                </a:lnTo>
                <a:lnTo>
                  <a:pt x="4534" y="301"/>
                </a:lnTo>
                <a:lnTo>
                  <a:pt x="4534" y="318"/>
                </a:lnTo>
                <a:lnTo>
                  <a:pt x="4534" y="315"/>
                </a:lnTo>
                <a:lnTo>
                  <a:pt x="4535" y="300"/>
                </a:lnTo>
                <a:lnTo>
                  <a:pt x="4535" y="234"/>
                </a:lnTo>
                <a:lnTo>
                  <a:pt x="4535" y="251"/>
                </a:lnTo>
                <a:lnTo>
                  <a:pt x="4535" y="290"/>
                </a:lnTo>
                <a:lnTo>
                  <a:pt x="4536" y="303"/>
                </a:lnTo>
                <a:lnTo>
                  <a:pt x="4536" y="309"/>
                </a:lnTo>
                <a:lnTo>
                  <a:pt x="4536" y="303"/>
                </a:lnTo>
                <a:lnTo>
                  <a:pt x="4536" y="324"/>
                </a:lnTo>
                <a:lnTo>
                  <a:pt x="4537" y="330"/>
                </a:lnTo>
                <a:lnTo>
                  <a:pt x="4537" y="320"/>
                </a:lnTo>
                <a:lnTo>
                  <a:pt x="4538" y="323"/>
                </a:lnTo>
                <a:lnTo>
                  <a:pt x="4538" y="295"/>
                </a:lnTo>
                <a:lnTo>
                  <a:pt x="4538" y="281"/>
                </a:lnTo>
                <a:lnTo>
                  <a:pt x="4538" y="293"/>
                </a:lnTo>
                <a:lnTo>
                  <a:pt x="4539" y="294"/>
                </a:lnTo>
                <a:lnTo>
                  <a:pt x="4539" y="277"/>
                </a:lnTo>
                <a:lnTo>
                  <a:pt x="4539" y="288"/>
                </a:lnTo>
                <a:lnTo>
                  <a:pt x="4540" y="290"/>
                </a:lnTo>
                <a:lnTo>
                  <a:pt x="4540" y="291"/>
                </a:lnTo>
                <a:lnTo>
                  <a:pt x="4540" y="281"/>
                </a:lnTo>
                <a:lnTo>
                  <a:pt x="4540" y="269"/>
                </a:lnTo>
                <a:lnTo>
                  <a:pt x="4541" y="242"/>
                </a:lnTo>
                <a:lnTo>
                  <a:pt x="4541" y="245"/>
                </a:lnTo>
                <a:lnTo>
                  <a:pt x="4542" y="246"/>
                </a:lnTo>
                <a:lnTo>
                  <a:pt x="4542" y="262"/>
                </a:lnTo>
                <a:lnTo>
                  <a:pt x="4542" y="271"/>
                </a:lnTo>
                <a:lnTo>
                  <a:pt x="4542" y="225"/>
                </a:lnTo>
                <a:lnTo>
                  <a:pt x="4543" y="224"/>
                </a:lnTo>
                <a:lnTo>
                  <a:pt x="4543" y="247"/>
                </a:lnTo>
                <a:lnTo>
                  <a:pt x="4543" y="242"/>
                </a:lnTo>
                <a:lnTo>
                  <a:pt x="4544" y="243"/>
                </a:lnTo>
                <a:lnTo>
                  <a:pt x="4544" y="262"/>
                </a:lnTo>
                <a:lnTo>
                  <a:pt x="4544" y="255"/>
                </a:lnTo>
                <a:lnTo>
                  <a:pt x="4545" y="253"/>
                </a:lnTo>
                <a:lnTo>
                  <a:pt x="4545" y="286"/>
                </a:lnTo>
                <a:lnTo>
                  <a:pt x="4545" y="262"/>
                </a:lnTo>
                <a:lnTo>
                  <a:pt x="4546" y="257"/>
                </a:lnTo>
                <a:lnTo>
                  <a:pt x="4546" y="257"/>
                </a:lnTo>
                <a:lnTo>
                  <a:pt x="4546" y="241"/>
                </a:lnTo>
                <a:lnTo>
                  <a:pt x="4546" y="246"/>
                </a:lnTo>
                <a:lnTo>
                  <a:pt x="4547" y="240"/>
                </a:lnTo>
                <a:lnTo>
                  <a:pt x="4547" y="244"/>
                </a:lnTo>
                <a:lnTo>
                  <a:pt x="4547" y="235"/>
                </a:lnTo>
                <a:lnTo>
                  <a:pt x="4547" y="240"/>
                </a:lnTo>
                <a:lnTo>
                  <a:pt x="4548" y="237"/>
                </a:lnTo>
                <a:lnTo>
                  <a:pt x="4548" y="241"/>
                </a:lnTo>
                <a:lnTo>
                  <a:pt x="4549" y="225"/>
                </a:lnTo>
                <a:lnTo>
                  <a:pt x="4549" y="213"/>
                </a:lnTo>
                <a:lnTo>
                  <a:pt x="4549" y="181"/>
                </a:lnTo>
                <a:lnTo>
                  <a:pt x="4549" y="178"/>
                </a:lnTo>
                <a:lnTo>
                  <a:pt x="4550" y="181"/>
                </a:lnTo>
                <a:lnTo>
                  <a:pt x="4550" y="218"/>
                </a:lnTo>
                <a:lnTo>
                  <a:pt x="4550" y="189"/>
                </a:lnTo>
                <a:lnTo>
                  <a:pt x="4551" y="193"/>
                </a:lnTo>
                <a:lnTo>
                  <a:pt x="4551" y="196"/>
                </a:lnTo>
                <a:lnTo>
                  <a:pt x="4551" y="213"/>
                </a:lnTo>
                <a:lnTo>
                  <a:pt x="4551" y="199"/>
                </a:lnTo>
                <a:lnTo>
                  <a:pt x="4552" y="197"/>
                </a:lnTo>
                <a:lnTo>
                  <a:pt x="4552" y="190"/>
                </a:lnTo>
                <a:lnTo>
                  <a:pt x="4553" y="180"/>
                </a:lnTo>
                <a:lnTo>
                  <a:pt x="4553" y="176"/>
                </a:lnTo>
                <a:lnTo>
                  <a:pt x="4553" y="172"/>
                </a:lnTo>
                <a:lnTo>
                  <a:pt x="4553" y="167"/>
                </a:lnTo>
                <a:lnTo>
                  <a:pt x="4554" y="172"/>
                </a:lnTo>
                <a:lnTo>
                  <a:pt x="4554" y="186"/>
                </a:lnTo>
                <a:lnTo>
                  <a:pt x="4554" y="194"/>
                </a:lnTo>
                <a:lnTo>
                  <a:pt x="4555" y="206"/>
                </a:lnTo>
                <a:lnTo>
                  <a:pt x="4555" y="183"/>
                </a:lnTo>
                <a:lnTo>
                  <a:pt x="4555" y="179"/>
                </a:lnTo>
                <a:lnTo>
                  <a:pt x="4556" y="181"/>
                </a:lnTo>
                <a:lnTo>
                  <a:pt x="4556" y="186"/>
                </a:lnTo>
                <a:lnTo>
                  <a:pt x="4556" y="168"/>
                </a:lnTo>
                <a:lnTo>
                  <a:pt x="4557" y="168"/>
                </a:lnTo>
                <a:lnTo>
                  <a:pt x="4557" y="158"/>
                </a:lnTo>
                <a:lnTo>
                  <a:pt x="4557" y="164"/>
                </a:lnTo>
                <a:lnTo>
                  <a:pt x="4557" y="146"/>
                </a:lnTo>
                <a:lnTo>
                  <a:pt x="4558" y="239"/>
                </a:lnTo>
                <a:lnTo>
                  <a:pt x="4558" y="294"/>
                </a:lnTo>
                <a:lnTo>
                  <a:pt x="4558" y="311"/>
                </a:lnTo>
                <a:lnTo>
                  <a:pt x="4559" y="337"/>
                </a:lnTo>
                <a:lnTo>
                  <a:pt x="4559" y="338"/>
                </a:lnTo>
                <a:lnTo>
                  <a:pt x="4559" y="329"/>
                </a:lnTo>
                <a:lnTo>
                  <a:pt x="4560" y="327"/>
                </a:lnTo>
                <a:lnTo>
                  <a:pt x="4560" y="330"/>
                </a:lnTo>
                <a:lnTo>
                  <a:pt x="4560" y="337"/>
                </a:lnTo>
                <a:lnTo>
                  <a:pt x="4561" y="335"/>
                </a:lnTo>
                <a:lnTo>
                  <a:pt x="4561" y="315"/>
                </a:lnTo>
                <a:lnTo>
                  <a:pt x="4561" y="338"/>
                </a:lnTo>
                <a:lnTo>
                  <a:pt x="4561" y="332"/>
                </a:lnTo>
                <a:lnTo>
                  <a:pt x="4562" y="330"/>
                </a:lnTo>
                <a:lnTo>
                  <a:pt x="4562" y="320"/>
                </a:lnTo>
                <a:lnTo>
                  <a:pt x="4562" y="316"/>
                </a:lnTo>
                <a:lnTo>
                  <a:pt x="4562" y="325"/>
                </a:lnTo>
                <a:lnTo>
                  <a:pt x="4563" y="315"/>
                </a:lnTo>
                <a:lnTo>
                  <a:pt x="4563" y="303"/>
                </a:lnTo>
                <a:lnTo>
                  <a:pt x="4564" y="300"/>
                </a:lnTo>
                <a:lnTo>
                  <a:pt x="4564" y="278"/>
                </a:lnTo>
                <a:lnTo>
                  <a:pt x="4564" y="277"/>
                </a:lnTo>
                <a:lnTo>
                  <a:pt x="4564" y="281"/>
                </a:lnTo>
                <a:lnTo>
                  <a:pt x="4565" y="280"/>
                </a:lnTo>
                <a:lnTo>
                  <a:pt x="4565" y="263"/>
                </a:lnTo>
                <a:lnTo>
                  <a:pt x="4565" y="226"/>
                </a:lnTo>
                <a:lnTo>
                  <a:pt x="4566" y="228"/>
                </a:lnTo>
                <a:lnTo>
                  <a:pt x="4566" y="249"/>
                </a:lnTo>
                <a:lnTo>
                  <a:pt x="4566" y="236"/>
                </a:lnTo>
                <a:lnTo>
                  <a:pt x="4567" y="212"/>
                </a:lnTo>
                <a:lnTo>
                  <a:pt x="4567" y="189"/>
                </a:lnTo>
                <a:lnTo>
                  <a:pt x="4567" y="211"/>
                </a:lnTo>
                <a:lnTo>
                  <a:pt x="4568" y="212"/>
                </a:lnTo>
                <a:lnTo>
                  <a:pt x="4568" y="212"/>
                </a:lnTo>
                <a:lnTo>
                  <a:pt x="4568" y="225"/>
                </a:lnTo>
                <a:lnTo>
                  <a:pt x="4568" y="220"/>
                </a:lnTo>
                <a:lnTo>
                  <a:pt x="4569" y="223"/>
                </a:lnTo>
                <a:lnTo>
                  <a:pt x="4569" y="222"/>
                </a:lnTo>
                <a:lnTo>
                  <a:pt x="4569" y="227"/>
                </a:lnTo>
                <a:lnTo>
                  <a:pt x="4570" y="248"/>
                </a:lnTo>
                <a:lnTo>
                  <a:pt x="4570" y="228"/>
                </a:lnTo>
                <a:lnTo>
                  <a:pt x="4570" y="210"/>
                </a:lnTo>
                <a:lnTo>
                  <a:pt x="4571" y="149"/>
                </a:lnTo>
                <a:lnTo>
                  <a:pt x="4571" y="149"/>
                </a:lnTo>
                <a:lnTo>
                  <a:pt x="4571" y="135"/>
                </a:lnTo>
                <a:lnTo>
                  <a:pt x="4572" y="137"/>
                </a:lnTo>
                <a:lnTo>
                  <a:pt x="4572" y="138"/>
                </a:lnTo>
                <a:lnTo>
                  <a:pt x="4572" y="147"/>
                </a:lnTo>
                <a:lnTo>
                  <a:pt x="4572" y="154"/>
                </a:lnTo>
                <a:lnTo>
                  <a:pt x="4573" y="184"/>
                </a:lnTo>
                <a:lnTo>
                  <a:pt x="4573" y="171"/>
                </a:lnTo>
                <a:lnTo>
                  <a:pt x="4573" y="199"/>
                </a:lnTo>
                <a:lnTo>
                  <a:pt x="4574" y="254"/>
                </a:lnTo>
                <a:lnTo>
                  <a:pt x="4574" y="230"/>
                </a:lnTo>
                <a:lnTo>
                  <a:pt x="4574" y="212"/>
                </a:lnTo>
                <a:lnTo>
                  <a:pt x="4575" y="258"/>
                </a:lnTo>
                <a:lnTo>
                  <a:pt x="4575" y="293"/>
                </a:lnTo>
                <a:lnTo>
                  <a:pt x="4575" y="307"/>
                </a:lnTo>
                <a:lnTo>
                  <a:pt x="4576" y="317"/>
                </a:lnTo>
                <a:lnTo>
                  <a:pt x="4576" y="328"/>
                </a:lnTo>
                <a:lnTo>
                  <a:pt x="4576" y="326"/>
                </a:lnTo>
                <a:lnTo>
                  <a:pt x="4576" y="292"/>
                </a:lnTo>
                <a:lnTo>
                  <a:pt x="4577" y="300"/>
                </a:lnTo>
                <a:lnTo>
                  <a:pt x="4577" y="297"/>
                </a:lnTo>
                <a:lnTo>
                  <a:pt x="4578" y="314"/>
                </a:lnTo>
                <a:lnTo>
                  <a:pt x="4578" y="297"/>
                </a:lnTo>
                <a:lnTo>
                  <a:pt x="4578" y="295"/>
                </a:lnTo>
                <a:lnTo>
                  <a:pt x="4578" y="305"/>
                </a:lnTo>
                <a:lnTo>
                  <a:pt x="4579" y="292"/>
                </a:lnTo>
                <a:lnTo>
                  <a:pt x="4579" y="301"/>
                </a:lnTo>
                <a:lnTo>
                  <a:pt x="4579" y="294"/>
                </a:lnTo>
                <a:lnTo>
                  <a:pt x="4579" y="300"/>
                </a:lnTo>
                <a:lnTo>
                  <a:pt x="4580" y="282"/>
                </a:lnTo>
                <a:lnTo>
                  <a:pt x="4580" y="283"/>
                </a:lnTo>
                <a:lnTo>
                  <a:pt x="4580" y="254"/>
                </a:lnTo>
                <a:lnTo>
                  <a:pt x="4581" y="264"/>
                </a:lnTo>
                <a:lnTo>
                  <a:pt x="4581" y="258"/>
                </a:lnTo>
                <a:lnTo>
                  <a:pt x="4581" y="262"/>
                </a:lnTo>
                <a:lnTo>
                  <a:pt x="4582" y="210"/>
                </a:lnTo>
                <a:lnTo>
                  <a:pt x="4582" y="159"/>
                </a:lnTo>
                <a:lnTo>
                  <a:pt x="4582" y="171"/>
                </a:lnTo>
                <a:lnTo>
                  <a:pt x="4583" y="208"/>
                </a:lnTo>
                <a:lnTo>
                  <a:pt x="4583" y="244"/>
                </a:lnTo>
                <a:lnTo>
                  <a:pt x="4583" y="303"/>
                </a:lnTo>
                <a:lnTo>
                  <a:pt x="4583" y="308"/>
                </a:lnTo>
                <a:lnTo>
                  <a:pt x="4584" y="289"/>
                </a:lnTo>
                <a:lnTo>
                  <a:pt x="4584" y="293"/>
                </a:lnTo>
                <a:lnTo>
                  <a:pt x="4584" y="303"/>
                </a:lnTo>
                <a:lnTo>
                  <a:pt x="4585" y="312"/>
                </a:lnTo>
                <a:lnTo>
                  <a:pt x="4585" y="304"/>
                </a:lnTo>
                <a:lnTo>
                  <a:pt x="4585" y="320"/>
                </a:lnTo>
                <a:lnTo>
                  <a:pt x="4586" y="326"/>
                </a:lnTo>
                <a:lnTo>
                  <a:pt x="4586" y="296"/>
                </a:lnTo>
                <a:lnTo>
                  <a:pt x="4586" y="305"/>
                </a:lnTo>
                <a:lnTo>
                  <a:pt x="4587" y="275"/>
                </a:lnTo>
                <a:lnTo>
                  <a:pt x="4587" y="298"/>
                </a:lnTo>
                <a:lnTo>
                  <a:pt x="4587" y="243"/>
                </a:lnTo>
                <a:lnTo>
                  <a:pt x="4587" y="247"/>
                </a:lnTo>
                <a:lnTo>
                  <a:pt x="4588" y="237"/>
                </a:lnTo>
                <a:lnTo>
                  <a:pt x="4588" y="203"/>
                </a:lnTo>
                <a:lnTo>
                  <a:pt x="4589" y="231"/>
                </a:lnTo>
                <a:lnTo>
                  <a:pt x="4589" y="227"/>
                </a:lnTo>
                <a:lnTo>
                  <a:pt x="4589" y="281"/>
                </a:lnTo>
                <a:lnTo>
                  <a:pt x="4589" y="386"/>
                </a:lnTo>
                <a:lnTo>
                  <a:pt x="4590" y="457"/>
                </a:lnTo>
                <a:lnTo>
                  <a:pt x="4590" y="384"/>
                </a:lnTo>
                <a:lnTo>
                  <a:pt x="4590" y="343"/>
                </a:lnTo>
                <a:lnTo>
                  <a:pt x="4591" y="365"/>
                </a:lnTo>
                <a:lnTo>
                  <a:pt x="4591" y="360"/>
                </a:lnTo>
                <a:lnTo>
                  <a:pt x="4591" y="319"/>
                </a:lnTo>
                <a:lnTo>
                  <a:pt x="4591" y="339"/>
                </a:lnTo>
                <a:lnTo>
                  <a:pt x="4592" y="348"/>
                </a:lnTo>
                <a:lnTo>
                  <a:pt x="4592" y="343"/>
                </a:lnTo>
                <a:lnTo>
                  <a:pt x="4593" y="344"/>
                </a:lnTo>
                <a:lnTo>
                  <a:pt x="4593" y="332"/>
                </a:lnTo>
                <a:lnTo>
                  <a:pt x="4593" y="332"/>
                </a:lnTo>
                <a:lnTo>
                  <a:pt x="4593" y="335"/>
                </a:lnTo>
                <a:lnTo>
                  <a:pt x="4594" y="323"/>
                </a:lnTo>
                <a:lnTo>
                  <a:pt x="4594" y="310"/>
                </a:lnTo>
                <a:lnTo>
                  <a:pt x="4594" y="318"/>
                </a:lnTo>
                <a:lnTo>
                  <a:pt x="4594" y="313"/>
                </a:lnTo>
                <a:lnTo>
                  <a:pt x="4595" y="325"/>
                </a:lnTo>
                <a:lnTo>
                  <a:pt x="4595" y="319"/>
                </a:lnTo>
                <a:lnTo>
                  <a:pt x="4595" y="327"/>
                </a:lnTo>
                <a:lnTo>
                  <a:pt x="4596" y="303"/>
                </a:lnTo>
                <a:lnTo>
                  <a:pt x="4596" y="298"/>
                </a:lnTo>
                <a:lnTo>
                  <a:pt x="4596" y="301"/>
                </a:lnTo>
                <a:lnTo>
                  <a:pt x="4597" y="283"/>
                </a:lnTo>
                <a:lnTo>
                  <a:pt x="4597" y="285"/>
                </a:lnTo>
                <a:lnTo>
                  <a:pt x="4597" y="286"/>
                </a:lnTo>
                <a:lnTo>
                  <a:pt x="4598" y="279"/>
                </a:lnTo>
                <a:lnTo>
                  <a:pt x="4598" y="228"/>
                </a:lnTo>
                <a:lnTo>
                  <a:pt x="4598" y="204"/>
                </a:lnTo>
                <a:lnTo>
                  <a:pt x="4598" y="202"/>
                </a:lnTo>
                <a:lnTo>
                  <a:pt x="4599" y="231"/>
                </a:lnTo>
                <a:lnTo>
                  <a:pt x="4599" y="235"/>
                </a:lnTo>
                <a:lnTo>
                  <a:pt x="4600" y="201"/>
                </a:lnTo>
                <a:lnTo>
                  <a:pt x="4600" y="200"/>
                </a:lnTo>
                <a:lnTo>
                  <a:pt x="4600" y="169"/>
                </a:lnTo>
                <a:lnTo>
                  <a:pt x="4600" y="172"/>
                </a:lnTo>
                <a:lnTo>
                  <a:pt x="4601" y="166"/>
                </a:lnTo>
                <a:lnTo>
                  <a:pt x="4601" y="179"/>
                </a:lnTo>
                <a:lnTo>
                  <a:pt x="4601" y="194"/>
                </a:lnTo>
                <a:lnTo>
                  <a:pt x="4602" y="206"/>
                </a:lnTo>
                <a:lnTo>
                  <a:pt x="4602" y="195"/>
                </a:lnTo>
                <a:lnTo>
                  <a:pt x="4602" y="175"/>
                </a:lnTo>
                <a:lnTo>
                  <a:pt x="4602" y="180"/>
                </a:lnTo>
                <a:lnTo>
                  <a:pt x="4603" y="170"/>
                </a:lnTo>
                <a:lnTo>
                  <a:pt x="4603" y="176"/>
                </a:lnTo>
                <a:lnTo>
                  <a:pt x="4604" y="187"/>
                </a:lnTo>
                <a:lnTo>
                  <a:pt x="4604" y="181"/>
                </a:lnTo>
                <a:lnTo>
                  <a:pt x="4604" y="179"/>
                </a:lnTo>
                <a:lnTo>
                  <a:pt x="4604" y="175"/>
                </a:lnTo>
                <a:lnTo>
                  <a:pt x="4605" y="156"/>
                </a:lnTo>
                <a:lnTo>
                  <a:pt x="4605" y="212"/>
                </a:lnTo>
                <a:lnTo>
                  <a:pt x="4605" y="209"/>
                </a:lnTo>
                <a:lnTo>
                  <a:pt x="4605" y="214"/>
                </a:lnTo>
                <a:lnTo>
                  <a:pt x="4606" y="212"/>
                </a:lnTo>
                <a:lnTo>
                  <a:pt x="4606" y="235"/>
                </a:lnTo>
                <a:lnTo>
                  <a:pt x="4607" y="239"/>
                </a:lnTo>
                <a:lnTo>
                  <a:pt x="4607" y="217"/>
                </a:lnTo>
                <a:lnTo>
                  <a:pt x="4607" y="225"/>
                </a:lnTo>
                <a:lnTo>
                  <a:pt x="4607" y="216"/>
                </a:lnTo>
                <a:lnTo>
                  <a:pt x="4608" y="159"/>
                </a:lnTo>
                <a:lnTo>
                  <a:pt x="4608" y="160"/>
                </a:lnTo>
                <a:lnTo>
                  <a:pt x="4608" y="179"/>
                </a:lnTo>
                <a:lnTo>
                  <a:pt x="4609" y="192"/>
                </a:lnTo>
                <a:lnTo>
                  <a:pt x="4609" y="187"/>
                </a:lnTo>
                <a:lnTo>
                  <a:pt x="4609" y="185"/>
                </a:lnTo>
                <a:lnTo>
                  <a:pt x="4609" y="184"/>
                </a:lnTo>
                <a:lnTo>
                  <a:pt x="4610" y="186"/>
                </a:lnTo>
                <a:lnTo>
                  <a:pt x="4610" y="184"/>
                </a:lnTo>
                <a:lnTo>
                  <a:pt x="4611" y="176"/>
                </a:lnTo>
                <a:lnTo>
                  <a:pt x="4611" y="169"/>
                </a:lnTo>
                <a:lnTo>
                  <a:pt x="4611" y="165"/>
                </a:lnTo>
                <a:lnTo>
                  <a:pt x="4611" y="164"/>
                </a:lnTo>
                <a:lnTo>
                  <a:pt x="4612" y="187"/>
                </a:lnTo>
                <a:lnTo>
                  <a:pt x="4612" y="176"/>
                </a:lnTo>
                <a:lnTo>
                  <a:pt x="4612" y="169"/>
                </a:lnTo>
                <a:lnTo>
                  <a:pt x="4613" y="170"/>
                </a:lnTo>
                <a:lnTo>
                  <a:pt x="4613" y="158"/>
                </a:lnTo>
                <a:lnTo>
                  <a:pt x="4613" y="197"/>
                </a:lnTo>
                <a:lnTo>
                  <a:pt x="4613" y="210"/>
                </a:lnTo>
                <a:lnTo>
                  <a:pt x="4614" y="203"/>
                </a:lnTo>
                <a:lnTo>
                  <a:pt x="4614" y="195"/>
                </a:lnTo>
                <a:lnTo>
                  <a:pt x="4615" y="214"/>
                </a:lnTo>
                <a:lnTo>
                  <a:pt x="4615" y="235"/>
                </a:lnTo>
                <a:lnTo>
                  <a:pt x="4615" y="219"/>
                </a:lnTo>
                <a:lnTo>
                  <a:pt x="4615" y="227"/>
                </a:lnTo>
                <a:lnTo>
                  <a:pt x="4616" y="188"/>
                </a:lnTo>
                <a:lnTo>
                  <a:pt x="4616" y="184"/>
                </a:lnTo>
                <a:lnTo>
                  <a:pt x="4616" y="155"/>
                </a:lnTo>
                <a:lnTo>
                  <a:pt x="4617" y="139"/>
                </a:lnTo>
                <a:lnTo>
                  <a:pt x="4617" y="139"/>
                </a:lnTo>
                <a:lnTo>
                  <a:pt x="4617" y="152"/>
                </a:lnTo>
                <a:lnTo>
                  <a:pt x="4618" y="162"/>
                </a:lnTo>
                <a:lnTo>
                  <a:pt x="4618" y="185"/>
                </a:lnTo>
                <a:lnTo>
                  <a:pt x="4618" y="197"/>
                </a:lnTo>
                <a:lnTo>
                  <a:pt x="4619" y="157"/>
                </a:lnTo>
                <a:lnTo>
                  <a:pt x="4619" y="146"/>
                </a:lnTo>
                <a:lnTo>
                  <a:pt x="4619" y="139"/>
                </a:lnTo>
                <a:lnTo>
                  <a:pt x="4619" y="129"/>
                </a:lnTo>
                <a:lnTo>
                  <a:pt x="4620" y="133"/>
                </a:lnTo>
                <a:lnTo>
                  <a:pt x="4620" y="130"/>
                </a:lnTo>
                <a:lnTo>
                  <a:pt x="4620" y="151"/>
                </a:lnTo>
                <a:lnTo>
                  <a:pt x="4620" y="154"/>
                </a:lnTo>
                <a:lnTo>
                  <a:pt x="4621" y="125"/>
                </a:lnTo>
                <a:lnTo>
                  <a:pt x="4621" y="148"/>
                </a:lnTo>
                <a:lnTo>
                  <a:pt x="4622" y="241"/>
                </a:lnTo>
                <a:lnTo>
                  <a:pt x="4622" y="309"/>
                </a:lnTo>
                <a:lnTo>
                  <a:pt x="4622" y="336"/>
                </a:lnTo>
                <a:lnTo>
                  <a:pt x="4622" y="344"/>
                </a:lnTo>
                <a:lnTo>
                  <a:pt x="4623" y="335"/>
                </a:lnTo>
                <a:lnTo>
                  <a:pt x="4623" y="326"/>
                </a:lnTo>
                <a:lnTo>
                  <a:pt x="4623" y="315"/>
                </a:lnTo>
                <a:lnTo>
                  <a:pt x="4624" y="325"/>
                </a:lnTo>
                <a:lnTo>
                  <a:pt x="4624" y="322"/>
                </a:lnTo>
                <a:lnTo>
                  <a:pt x="4624" y="309"/>
                </a:lnTo>
                <a:lnTo>
                  <a:pt x="4624" y="321"/>
                </a:lnTo>
                <a:lnTo>
                  <a:pt x="4625" y="334"/>
                </a:lnTo>
                <a:lnTo>
                  <a:pt x="4625" y="318"/>
                </a:lnTo>
                <a:lnTo>
                  <a:pt x="4626" y="312"/>
                </a:lnTo>
                <a:lnTo>
                  <a:pt x="4626" y="301"/>
                </a:lnTo>
                <a:lnTo>
                  <a:pt x="4626" y="303"/>
                </a:lnTo>
                <a:lnTo>
                  <a:pt x="4626" y="304"/>
                </a:lnTo>
                <a:lnTo>
                  <a:pt x="4627" y="278"/>
                </a:lnTo>
                <a:lnTo>
                  <a:pt x="4627" y="259"/>
                </a:lnTo>
                <a:lnTo>
                  <a:pt x="4627" y="257"/>
                </a:lnTo>
                <a:lnTo>
                  <a:pt x="4628" y="237"/>
                </a:lnTo>
                <a:lnTo>
                  <a:pt x="4628" y="236"/>
                </a:lnTo>
                <a:lnTo>
                  <a:pt x="4628" y="243"/>
                </a:lnTo>
                <a:lnTo>
                  <a:pt x="4629" y="241"/>
                </a:lnTo>
                <a:lnTo>
                  <a:pt x="4629" y="202"/>
                </a:lnTo>
                <a:lnTo>
                  <a:pt x="4629" y="207"/>
                </a:lnTo>
                <a:lnTo>
                  <a:pt x="4630" y="238"/>
                </a:lnTo>
                <a:lnTo>
                  <a:pt x="4630" y="206"/>
                </a:lnTo>
                <a:lnTo>
                  <a:pt x="4630" y="194"/>
                </a:lnTo>
                <a:lnTo>
                  <a:pt x="4630" y="188"/>
                </a:lnTo>
                <a:lnTo>
                  <a:pt x="4631" y="220"/>
                </a:lnTo>
                <a:lnTo>
                  <a:pt x="4631" y="212"/>
                </a:lnTo>
                <a:lnTo>
                  <a:pt x="4631" y="208"/>
                </a:lnTo>
                <a:lnTo>
                  <a:pt x="4632" y="192"/>
                </a:lnTo>
                <a:lnTo>
                  <a:pt x="4632" y="203"/>
                </a:lnTo>
                <a:lnTo>
                  <a:pt x="4632" y="225"/>
                </a:lnTo>
                <a:lnTo>
                  <a:pt x="4633" y="203"/>
                </a:lnTo>
                <a:lnTo>
                  <a:pt x="4633" y="224"/>
                </a:lnTo>
                <a:lnTo>
                  <a:pt x="4633" y="253"/>
                </a:lnTo>
                <a:lnTo>
                  <a:pt x="4634" y="224"/>
                </a:lnTo>
                <a:lnTo>
                  <a:pt x="4634" y="188"/>
                </a:lnTo>
                <a:lnTo>
                  <a:pt x="4634" y="114"/>
                </a:lnTo>
                <a:lnTo>
                  <a:pt x="4634" y="117"/>
                </a:lnTo>
                <a:lnTo>
                  <a:pt x="4635" y="123"/>
                </a:lnTo>
                <a:lnTo>
                  <a:pt x="4635" y="119"/>
                </a:lnTo>
                <a:lnTo>
                  <a:pt x="4635" y="134"/>
                </a:lnTo>
                <a:lnTo>
                  <a:pt x="4635" y="147"/>
                </a:lnTo>
                <a:lnTo>
                  <a:pt x="4636" y="152"/>
                </a:lnTo>
                <a:lnTo>
                  <a:pt x="4636" y="173"/>
                </a:lnTo>
                <a:lnTo>
                  <a:pt x="4637" y="170"/>
                </a:lnTo>
                <a:lnTo>
                  <a:pt x="4637" y="188"/>
                </a:lnTo>
                <a:lnTo>
                  <a:pt x="4637" y="229"/>
                </a:lnTo>
                <a:lnTo>
                  <a:pt x="4637" y="217"/>
                </a:lnTo>
                <a:lnTo>
                  <a:pt x="4638" y="177"/>
                </a:lnTo>
                <a:lnTo>
                  <a:pt x="4638" y="205"/>
                </a:lnTo>
                <a:lnTo>
                  <a:pt x="4638" y="238"/>
                </a:lnTo>
                <a:lnTo>
                  <a:pt x="4639" y="225"/>
                </a:lnTo>
                <a:lnTo>
                  <a:pt x="4639" y="214"/>
                </a:lnTo>
                <a:lnTo>
                  <a:pt x="4639" y="206"/>
                </a:lnTo>
                <a:lnTo>
                  <a:pt x="4640" y="178"/>
                </a:lnTo>
                <a:lnTo>
                  <a:pt x="4640" y="168"/>
                </a:lnTo>
                <a:lnTo>
                  <a:pt x="4640" y="153"/>
                </a:lnTo>
                <a:lnTo>
                  <a:pt x="4641" y="155"/>
                </a:lnTo>
                <a:lnTo>
                  <a:pt x="4641" y="177"/>
                </a:lnTo>
                <a:lnTo>
                  <a:pt x="4641" y="216"/>
                </a:lnTo>
                <a:lnTo>
                  <a:pt x="4641" y="163"/>
                </a:lnTo>
                <a:lnTo>
                  <a:pt x="4642" y="156"/>
                </a:lnTo>
                <a:lnTo>
                  <a:pt x="4642" y="137"/>
                </a:lnTo>
                <a:lnTo>
                  <a:pt x="4642" y="125"/>
                </a:lnTo>
                <a:lnTo>
                  <a:pt x="4643" y="132"/>
                </a:lnTo>
                <a:lnTo>
                  <a:pt x="4643" y="136"/>
                </a:lnTo>
                <a:lnTo>
                  <a:pt x="4643" y="122"/>
                </a:lnTo>
                <a:lnTo>
                  <a:pt x="4644" y="133"/>
                </a:lnTo>
                <a:lnTo>
                  <a:pt x="4644" y="216"/>
                </a:lnTo>
                <a:lnTo>
                  <a:pt x="4644" y="272"/>
                </a:lnTo>
                <a:lnTo>
                  <a:pt x="4645" y="302"/>
                </a:lnTo>
                <a:lnTo>
                  <a:pt x="4645" y="335"/>
                </a:lnTo>
                <a:lnTo>
                  <a:pt x="4645" y="318"/>
                </a:lnTo>
                <a:lnTo>
                  <a:pt x="4645" y="300"/>
                </a:lnTo>
                <a:lnTo>
                  <a:pt x="4646" y="318"/>
                </a:lnTo>
                <a:lnTo>
                  <a:pt x="4646" y="303"/>
                </a:lnTo>
                <a:lnTo>
                  <a:pt x="4646" y="302"/>
                </a:lnTo>
                <a:lnTo>
                  <a:pt x="4646" y="316"/>
                </a:lnTo>
                <a:lnTo>
                  <a:pt x="4647" y="303"/>
                </a:lnTo>
                <a:lnTo>
                  <a:pt x="4647" y="310"/>
                </a:lnTo>
                <a:lnTo>
                  <a:pt x="4648" y="316"/>
                </a:lnTo>
                <a:lnTo>
                  <a:pt x="4648" y="330"/>
                </a:lnTo>
                <a:lnTo>
                  <a:pt x="4648" y="337"/>
                </a:lnTo>
                <a:lnTo>
                  <a:pt x="4648" y="318"/>
                </a:lnTo>
                <a:lnTo>
                  <a:pt x="4649" y="327"/>
                </a:lnTo>
                <a:lnTo>
                  <a:pt x="4649" y="272"/>
                </a:lnTo>
                <a:lnTo>
                  <a:pt x="4649" y="240"/>
                </a:lnTo>
                <a:lnTo>
                  <a:pt x="4650" y="239"/>
                </a:lnTo>
                <a:lnTo>
                  <a:pt x="4650" y="202"/>
                </a:lnTo>
                <a:lnTo>
                  <a:pt x="4650" y="200"/>
                </a:lnTo>
                <a:lnTo>
                  <a:pt x="4651" y="200"/>
                </a:lnTo>
                <a:lnTo>
                  <a:pt x="4651" y="210"/>
                </a:lnTo>
                <a:lnTo>
                  <a:pt x="4651" y="202"/>
                </a:lnTo>
                <a:lnTo>
                  <a:pt x="4652" y="233"/>
                </a:lnTo>
                <a:lnTo>
                  <a:pt x="4652" y="247"/>
                </a:lnTo>
                <a:lnTo>
                  <a:pt x="4652" y="245"/>
                </a:lnTo>
                <a:lnTo>
                  <a:pt x="4652" y="295"/>
                </a:lnTo>
                <a:lnTo>
                  <a:pt x="4653" y="398"/>
                </a:lnTo>
                <a:lnTo>
                  <a:pt x="4653" y="435"/>
                </a:lnTo>
                <a:lnTo>
                  <a:pt x="4653" y="400"/>
                </a:lnTo>
                <a:lnTo>
                  <a:pt x="4654" y="370"/>
                </a:lnTo>
                <a:lnTo>
                  <a:pt x="4654" y="373"/>
                </a:lnTo>
                <a:lnTo>
                  <a:pt x="4654" y="379"/>
                </a:lnTo>
                <a:lnTo>
                  <a:pt x="4655" y="355"/>
                </a:lnTo>
                <a:lnTo>
                  <a:pt x="4655" y="346"/>
                </a:lnTo>
                <a:lnTo>
                  <a:pt x="4655" y="351"/>
                </a:lnTo>
                <a:lnTo>
                  <a:pt x="4656" y="359"/>
                </a:lnTo>
                <a:lnTo>
                  <a:pt x="4656" y="386"/>
                </a:lnTo>
                <a:lnTo>
                  <a:pt x="4656" y="400"/>
                </a:lnTo>
                <a:lnTo>
                  <a:pt x="4656" y="392"/>
                </a:lnTo>
                <a:lnTo>
                  <a:pt x="4657" y="392"/>
                </a:lnTo>
                <a:lnTo>
                  <a:pt x="4657" y="375"/>
                </a:lnTo>
                <a:lnTo>
                  <a:pt x="4657" y="380"/>
                </a:lnTo>
                <a:lnTo>
                  <a:pt x="4658" y="364"/>
                </a:lnTo>
                <a:lnTo>
                  <a:pt x="4658" y="368"/>
                </a:lnTo>
                <a:lnTo>
                  <a:pt x="4658" y="344"/>
                </a:lnTo>
                <a:lnTo>
                  <a:pt x="4659" y="329"/>
                </a:lnTo>
                <a:lnTo>
                  <a:pt x="4659" y="337"/>
                </a:lnTo>
                <a:lnTo>
                  <a:pt x="4659" y="344"/>
                </a:lnTo>
                <a:lnTo>
                  <a:pt x="4660" y="312"/>
                </a:lnTo>
                <a:lnTo>
                  <a:pt x="4660" y="309"/>
                </a:lnTo>
                <a:lnTo>
                  <a:pt x="4660" y="319"/>
                </a:lnTo>
                <a:lnTo>
                  <a:pt x="4660" y="307"/>
                </a:lnTo>
                <a:lnTo>
                  <a:pt x="4661" y="334"/>
                </a:lnTo>
                <a:lnTo>
                  <a:pt x="4661" y="333"/>
                </a:lnTo>
                <a:lnTo>
                  <a:pt x="4662" y="297"/>
                </a:lnTo>
                <a:lnTo>
                  <a:pt x="4662" y="263"/>
                </a:lnTo>
                <a:lnTo>
                  <a:pt x="4662" y="297"/>
                </a:lnTo>
                <a:lnTo>
                  <a:pt x="4662" y="319"/>
                </a:lnTo>
                <a:lnTo>
                  <a:pt x="4663" y="322"/>
                </a:lnTo>
                <a:lnTo>
                  <a:pt x="4663" y="296"/>
                </a:lnTo>
                <a:lnTo>
                  <a:pt x="4663" y="298"/>
                </a:lnTo>
                <a:lnTo>
                  <a:pt x="4663" y="334"/>
                </a:lnTo>
                <a:lnTo>
                  <a:pt x="4664" y="340"/>
                </a:lnTo>
                <a:lnTo>
                  <a:pt x="4664" y="329"/>
                </a:lnTo>
                <a:lnTo>
                  <a:pt x="4664" y="342"/>
                </a:lnTo>
                <a:lnTo>
                  <a:pt x="4665" y="329"/>
                </a:lnTo>
                <a:lnTo>
                  <a:pt x="4665" y="295"/>
                </a:lnTo>
                <a:lnTo>
                  <a:pt x="4665" y="286"/>
                </a:lnTo>
                <a:lnTo>
                  <a:pt x="4666" y="287"/>
                </a:lnTo>
                <a:lnTo>
                  <a:pt x="4666" y="264"/>
                </a:lnTo>
                <a:lnTo>
                  <a:pt x="4666" y="274"/>
                </a:lnTo>
                <a:lnTo>
                  <a:pt x="4667" y="274"/>
                </a:lnTo>
                <a:lnTo>
                  <a:pt x="4667" y="263"/>
                </a:lnTo>
                <a:lnTo>
                  <a:pt x="4667" y="237"/>
                </a:lnTo>
                <a:lnTo>
                  <a:pt x="4667" y="237"/>
                </a:lnTo>
                <a:lnTo>
                  <a:pt x="4668" y="256"/>
                </a:lnTo>
                <a:lnTo>
                  <a:pt x="4668" y="269"/>
                </a:lnTo>
                <a:lnTo>
                  <a:pt x="4668" y="303"/>
                </a:lnTo>
                <a:lnTo>
                  <a:pt x="4669" y="330"/>
                </a:lnTo>
                <a:lnTo>
                  <a:pt x="4669" y="337"/>
                </a:lnTo>
                <a:lnTo>
                  <a:pt x="4669" y="292"/>
                </a:lnTo>
                <a:lnTo>
                  <a:pt x="4670" y="234"/>
                </a:lnTo>
                <a:lnTo>
                  <a:pt x="4670" y="242"/>
                </a:lnTo>
                <a:lnTo>
                  <a:pt x="4670" y="267"/>
                </a:lnTo>
                <a:lnTo>
                  <a:pt x="4671" y="281"/>
                </a:lnTo>
                <a:lnTo>
                  <a:pt x="4671" y="266"/>
                </a:lnTo>
                <a:lnTo>
                  <a:pt x="4671" y="239"/>
                </a:lnTo>
                <a:lnTo>
                  <a:pt x="4671" y="254"/>
                </a:lnTo>
                <a:lnTo>
                  <a:pt x="4672" y="231"/>
                </a:lnTo>
                <a:lnTo>
                  <a:pt x="4672" y="198"/>
                </a:lnTo>
                <a:lnTo>
                  <a:pt x="4673" y="198"/>
                </a:lnTo>
                <a:lnTo>
                  <a:pt x="4673" y="198"/>
                </a:lnTo>
                <a:lnTo>
                  <a:pt x="4673" y="171"/>
                </a:lnTo>
                <a:lnTo>
                  <a:pt x="4673" y="159"/>
                </a:lnTo>
                <a:lnTo>
                  <a:pt x="4674" y="162"/>
                </a:lnTo>
                <a:lnTo>
                  <a:pt x="4674" y="186"/>
                </a:lnTo>
                <a:lnTo>
                  <a:pt x="4674" y="208"/>
                </a:lnTo>
                <a:lnTo>
                  <a:pt x="4675" y="200"/>
                </a:lnTo>
                <a:lnTo>
                  <a:pt x="4675" y="208"/>
                </a:lnTo>
                <a:lnTo>
                  <a:pt x="4675" y="205"/>
                </a:lnTo>
                <a:lnTo>
                  <a:pt x="4675" y="227"/>
                </a:lnTo>
                <a:lnTo>
                  <a:pt x="4676" y="214"/>
                </a:lnTo>
                <a:lnTo>
                  <a:pt x="4676" y="216"/>
                </a:lnTo>
                <a:lnTo>
                  <a:pt x="4677" y="211"/>
                </a:lnTo>
                <a:lnTo>
                  <a:pt x="4677" y="232"/>
                </a:lnTo>
                <a:lnTo>
                  <a:pt x="4677" y="261"/>
                </a:lnTo>
                <a:lnTo>
                  <a:pt x="4677" y="277"/>
                </a:lnTo>
                <a:lnTo>
                  <a:pt x="4678" y="276"/>
                </a:lnTo>
                <a:lnTo>
                  <a:pt x="4678" y="275"/>
                </a:lnTo>
                <a:lnTo>
                  <a:pt x="4678" y="285"/>
                </a:lnTo>
                <a:lnTo>
                  <a:pt x="4678" y="288"/>
                </a:lnTo>
                <a:lnTo>
                  <a:pt x="4679" y="284"/>
                </a:lnTo>
                <a:lnTo>
                  <a:pt x="4679" y="290"/>
                </a:lnTo>
                <a:lnTo>
                  <a:pt x="4680" y="273"/>
                </a:lnTo>
                <a:lnTo>
                  <a:pt x="4680" y="268"/>
                </a:lnTo>
                <a:lnTo>
                  <a:pt x="4680" y="251"/>
                </a:lnTo>
                <a:lnTo>
                  <a:pt x="4680" y="235"/>
                </a:lnTo>
                <a:lnTo>
                  <a:pt x="4681" y="229"/>
                </a:lnTo>
                <a:lnTo>
                  <a:pt x="4681" y="223"/>
                </a:lnTo>
                <a:lnTo>
                  <a:pt x="4681" y="200"/>
                </a:lnTo>
                <a:lnTo>
                  <a:pt x="4682" y="198"/>
                </a:lnTo>
                <a:lnTo>
                  <a:pt x="4682" y="202"/>
                </a:lnTo>
                <a:lnTo>
                  <a:pt x="4682" y="204"/>
                </a:lnTo>
                <a:lnTo>
                  <a:pt x="4682" y="180"/>
                </a:lnTo>
                <a:lnTo>
                  <a:pt x="4683" y="176"/>
                </a:lnTo>
                <a:lnTo>
                  <a:pt x="4683" y="174"/>
                </a:lnTo>
                <a:lnTo>
                  <a:pt x="4684" y="188"/>
                </a:lnTo>
                <a:lnTo>
                  <a:pt x="4684" y="200"/>
                </a:lnTo>
                <a:lnTo>
                  <a:pt x="4684" y="168"/>
                </a:lnTo>
                <a:lnTo>
                  <a:pt x="4684" y="186"/>
                </a:lnTo>
                <a:lnTo>
                  <a:pt x="4685" y="168"/>
                </a:lnTo>
                <a:lnTo>
                  <a:pt x="4685" y="125"/>
                </a:lnTo>
                <a:lnTo>
                  <a:pt x="4685" y="169"/>
                </a:lnTo>
                <a:lnTo>
                  <a:pt x="4686" y="206"/>
                </a:lnTo>
                <a:lnTo>
                  <a:pt x="4686" y="256"/>
                </a:lnTo>
                <a:lnTo>
                  <a:pt x="4686" y="271"/>
                </a:lnTo>
                <a:lnTo>
                  <a:pt x="4686" y="268"/>
                </a:lnTo>
                <a:lnTo>
                  <a:pt x="4687" y="268"/>
                </a:lnTo>
                <a:lnTo>
                  <a:pt x="4687" y="278"/>
                </a:lnTo>
                <a:lnTo>
                  <a:pt x="4688" y="277"/>
                </a:lnTo>
                <a:lnTo>
                  <a:pt x="4688" y="276"/>
                </a:lnTo>
                <a:lnTo>
                  <a:pt x="4688" y="263"/>
                </a:lnTo>
                <a:lnTo>
                  <a:pt x="4688" y="280"/>
                </a:lnTo>
                <a:lnTo>
                  <a:pt x="4689" y="293"/>
                </a:lnTo>
                <a:lnTo>
                  <a:pt x="4689" y="261"/>
                </a:lnTo>
                <a:lnTo>
                  <a:pt x="4689" y="252"/>
                </a:lnTo>
                <a:lnTo>
                  <a:pt x="4689" y="300"/>
                </a:lnTo>
                <a:lnTo>
                  <a:pt x="4690" y="322"/>
                </a:lnTo>
                <a:lnTo>
                  <a:pt x="4690" y="286"/>
                </a:lnTo>
                <a:lnTo>
                  <a:pt x="4691" y="234"/>
                </a:lnTo>
                <a:lnTo>
                  <a:pt x="4691" y="212"/>
                </a:lnTo>
                <a:lnTo>
                  <a:pt x="4691" y="231"/>
                </a:lnTo>
                <a:lnTo>
                  <a:pt x="4691" y="231"/>
                </a:lnTo>
                <a:lnTo>
                  <a:pt x="4692" y="213"/>
                </a:lnTo>
                <a:lnTo>
                  <a:pt x="4692" y="210"/>
                </a:lnTo>
                <a:lnTo>
                  <a:pt x="4692" y="208"/>
                </a:lnTo>
                <a:lnTo>
                  <a:pt x="4693" y="226"/>
                </a:lnTo>
                <a:lnTo>
                  <a:pt x="4693" y="206"/>
                </a:lnTo>
                <a:lnTo>
                  <a:pt x="4693" y="198"/>
                </a:lnTo>
                <a:lnTo>
                  <a:pt x="4693" y="203"/>
                </a:lnTo>
                <a:lnTo>
                  <a:pt x="4694" y="231"/>
                </a:lnTo>
                <a:lnTo>
                  <a:pt x="4694" y="261"/>
                </a:lnTo>
                <a:lnTo>
                  <a:pt x="4695" y="272"/>
                </a:lnTo>
                <a:lnTo>
                  <a:pt x="4695" y="239"/>
                </a:lnTo>
                <a:lnTo>
                  <a:pt x="4695" y="260"/>
                </a:lnTo>
                <a:lnTo>
                  <a:pt x="4695" y="234"/>
                </a:lnTo>
                <a:lnTo>
                  <a:pt x="4696" y="214"/>
                </a:lnTo>
                <a:lnTo>
                  <a:pt x="4696" y="218"/>
                </a:lnTo>
                <a:lnTo>
                  <a:pt x="4696" y="243"/>
                </a:lnTo>
                <a:lnTo>
                  <a:pt x="4697" y="224"/>
                </a:lnTo>
                <a:lnTo>
                  <a:pt x="4697" y="200"/>
                </a:lnTo>
                <a:lnTo>
                  <a:pt x="4697" y="183"/>
                </a:lnTo>
                <a:lnTo>
                  <a:pt x="4697" y="160"/>
                </a:lnTo>
                <a:lnTo>
                  <a:pt x="4698" y="147"/>
                </a:lnTo>
                <a:lnTo>
                  <a:pt x="4698" y="154"/>
                </a:lnTo>
                <a:lnTo>
                  <a:pt x="4699" y="141"/>
                </a:lnTo>
                <a:lnTo>
                  <a:pt x="4699" y="172"/>
                </a:lnTo>
                <a:lnTo>
                  <a:pt x="4699" y="170"/>
                </a:lnTo>
                <a:lnTo>
                  <a:pt x="4699" y="162"/>
                </a:lnTo>
                <a:lnTo>
                  <a:pt x="4700" y="146"/>
                </a:lnTo>
                <a:lnTo>
                  <a:pt x="4700" y="157"/>
                </a:lnTo>
                <a:lnTo>
                  <a:pt x="4700" y="155"/>
                </a:lnTo>
                <a:lnTo>
                  <a:pt x="4701" y="152"/>
                </a:lnTo>
                <a:lnTo>
                  <a:pt x="4701" y="162"/>
                </a:lnTo>
                <a:lnTo>
                  <a:pt x="4701" y="181"/>
                </a:lnTo>
                <a:lnTo>
                  <a:pt x="4702" y="212"/>
                </a:lnTo>
                <a:lnTo>
                  <a:pt x="4702" y="236"/>
                </a:lnTo>
                <a:lnTo>
                  <a:pt x="4702" y="240"/>
                </a:lnTo>
                <a:lnTo>
                  <a:pt x="4703" y="243"/>
                </a:lnTo>
                <a:lnTo>
                  <a:pt x="4703" y="264"/>
                </a:lnTo>
                <a:lnTo>
                  <a:pt x="4703" y="225"/>
                </a:lnTo>
                <a:lnTo>
                  <a:pt x="4703" y="199"/>
                </a:lnTo>
                <a:lnTo>
                  <a:pt x="4704" y="164"/>
                </a:lnTo>
                <a:lnTo>
                  <a:pt x="4704" y="171"/>
                </a:lnTo>
                <a:lnTo>
                  <a:pt x="4704" y="161"/>
                </a:lnTo>
                <a:lnTo>
                  <a:pt x="4704" y="151"/>
                </a:lnTo>
                <a:lnTo>
                  <a:pt x="4705" y="129"/>
                </a:lnTo>
                <a:lnTo>
                  <a:pt x="4705" y="117"/>
                </a:lnTo>
                <a:lnTo>
                  <a:pt x="4706" y="109"/>
                </a:lnTo>
                <a:lnTo>
                  <a:pt x="4706" y="119"/>
                </a:lnTo>
                <a:lnTo>
                  <a:pt x="4706" y="128"/>
                </a:lnTo>
                <a:lnTo>
                  <a:pt x="4706" y="129"/>
                </a:lnTo>
                <a:lnTo>
                  <a:pt x="4707" y="142"/>
                </a:lnTo>
                <a:lnTo>
                  <a:pt x="4707" y="134"/>
                </a:lnTo>
                <a:lnTo>
                  <a:pt x="4707" y="142"/>
                </a:lnTo>
                <a:lnTo>
                  <a:pt x="4708" y="156"/>
                </a:lnTo>
                <a:lnTo>
                  <a:pt x="4708" y="178"/>
                </a:lnTo>
                <a:lnTo>
                  <a:pt x="4708" y="167"/>
                </a:lnTo>
                <a:lnTo>
                  <a:pt x="4708" y="177"/>
                </a:lnTo>
                <a:lnTo>
                  <a:pt x="4709" y="179"/>
                </a:lnTo>
                <a:lnTo>
                  <a:pt x="4709" y="142"/>
                </a:lnTo>
                <a:lnTo>
                  <a:pt x="4710" y="168"/>
                </a:lnTo>
                <a:lnTo>
                  <a:pt x="4710" y="168"/>
                </a:lnTo>
                <a:lnTo>
                  <a:pt x="4710" y="186"/>
                </a:lnTo>
                <a:lnTo>
                  <a:pt x="4710" y="173"/>
                </a:lnTo>
                <a:lnTo>
                  <a:pt x="4711" y="174"/>
                </a:lnTo>
                <a:lnTo>
                  <a:pt x="4711" y="161"/>
                </a:lnTo>
                <a:lnTo>
                  <a:pt x="4711" y="131"/>
                </a:lnTo>
                <a:lnTo>
                  <a:pt x="4712" y="133"/>
                </a:lnTo>
                <a:lnTo>
                  <a:pt x="4712" y="141"/>
                </a:lnTo>
                <a:lnTo>
                  <a:pt x="4712" y="91"/>
                </a:lnTo>
                <a:lnTo>
                  <a:pt x="4713" y="99"/>
                </a:lnTo>
                <a:lnTo>
                  <a:pt x="4713" y="97"/>
                </a:lnTo>
                <a:lnTo>
                  <a:pt x="4713" y="90"/>
                </a:lnTo>
                <a:lnTo>
                  <a:pt x="4714" y="120"/>
                </a:lnTo>
                <a:lnTo>
                  <a:pt x="4714" y="106"/>
                </a:lnTo>
                <a:lnTo>
                  <a:pt x="4714" y="97"/>
                </a:lnTo>
                <a:lnTo>
                  <a:pt x="4714" y="88"/>
                </a:lnTo>
                <a:lnTo>
                  <a:pt x="4715" y="111"/>
                </a:lnTo>
                <a:lnTo>
                  <a:pt x="4715" y="100"/>
                </a:lnTo>
                <a:lnTo>
                  <a:pt x="4715" y="116"/>
                </a:lnTo>
                <a:lnTo>
                  <a:pt x="4716" y="188"/>
                </a:lnTo>
                <a:lnTo>
                  <a:pt x="4716" y="191"/>
                </a:lnTo>
                <a:lnTo>
                  <a:pt x="4716" y="166"/>
                </a:lnTo>
                <a:lnTo>
                  <a:pt x="4717" y="200"/>
                </a:lnTo>
                <a:lnTo>
                  <a:pt x="4717" y="228"/>
                </a:lnTo>
                <a:lnTo>
                  <a:pt x="4717" y="249"/>
                </a:lnTo>
                <a:lnTo>
                  <a:pt x="4718" y="224"/>
                </a:lnTo>
                <a:lnTo>
                  <a:pt x="4718" y="246"/>
                </a:lnTo>
                <a:lnTo>
                  <a:pt x="4718" y="243"/>
                </a:lnTo>
                <a:lnTo>
                  <a:pt x="4718" y="244"/>
                </a:lnTo>
                <a:lnTo>
                  <a:pt x="4719" y="253"/>
                </a:lnTo>
                <a:lnTo>
                  <a:pt x="4719" y="255"/>
                </a:lnTo>
                <a:lnTo>
                  <a:pt x="4719" y="238"/>
                </a:lnTo>
                <a:lnTo>
                  <a:pt x="4719" y="255"/>
                </a:lnTo>
                <a:lnTo>
                  <a:pt x="4720" y="235"/>
                </a:lnTo>
                <a:lnTo>
                  <a:pt x="4720" y="233"/>
                </a:lnTo>
                <a:lnTo>
                  <a:pt x="4721" y="245"/>
                </a:lnTo>
                <a:lnTo>
                  <a:pt x="4721" y="209"/>
                </a:lnTo>
                <a:lnTo>
                  <a:pt x="4721" y="198"/>
                </a:lnTo>
                <a:lnTo>
                  <a:pt x="4721" y="182"/>
                </a:lnTo>
                <a:lnTo>
                  <a:pt x="4722" y="170"/>
                </a:lnTo>
                <a:lnTo>
                  <a:pt x="4722" y="178"/>
                </a:lnTo>
                <a:lnTo>
                  <a:pt x="4722" y="180"/>
                </a:lnTo>
                <a:lnTo>
                  <a:pt x="4723" y="160"/>
                </a:lnTo>
                <a:lnTo>
                  <a:pt x="4723" y="157"/>
                </a:lnTo>
                <a:lnTo>
                  <a:pt x="4723" y="166"/>
                </a:lnTo>
                <a:lnTo>
                  <a:pt x="4724" y="145"/>
                </a:lnTo>
                <a:lnTo>
                  <a:pt x="4724" y="149"/>
                </a:lnTo>
                <a:lnTo>
                  <a:pt x="4724" y="124"/>
                </a:lnTo>
                <a:lnTo>
                  <a:pt x="4725" y="129"/>
                </a:lnTo>
                <a:lnTo>
                  <a:pt x="4725" y="122"/>
                </a:lnTo>
                <a:lnTo>
                  <a:pt x="4725" y="156"/>
                </a:lnTo>
                <a:lnTo>
                  <a:pt x="4725" y="203"/>
                </a:lnTo>
                <a:lnTo>
                  <a:pt x="4726" y="223"/>
                </a:lnTo>
                <a:lnTo>
                  <a:pt x="4726" y="260"/>
                </a:lnTo>
                <a:lnTo>
                  <a:pt x="4726" y="243"/>
                </a:lnTo>
                <a:lnTo>
                  <a:pt x="4727" y="263"/>
                </a:lnTo>
                <a:lnTo>
                  <a:pt x="4727" y="263"/>
                </a:lnTo>
                <a:lnTo>
                  <a:pt x="4727" y="271"/>
                </a:lnTo>
                <a:lnTo>
                  <a:pt x="4728" y="262"/>
                </a:lnTo>
                <a:lnTo>
                  <a:pt x="4728" y="266"/>
                </a:lnTo>
                <a:lnTo>
                  <a:pt x="4728" y="278"/>
                </a:lnTo>
                <a:lnTo>
                  <a:pt x="4729" y="266"/>
                </a:lnTo>
                <a:lnTo>
                  <a:pt x="4729" y="249"/>
                </a:lnTo>
                <a:lnTo>
                  <a:pt x="4729" y="231"/>
                </a:lnTo>
                <a:lnTo>
                  <a:pt x="4729" y="220"/>
                </a:lnTo>
                <a:lnTo>
                  <a:pt x="4730" y="207"/>
                </a:lnTo>
                <a:lnTo>
                  <a:pt x="4730" y="187"/>
                </a:lnTo>
                <a:lnTo>
                  <a:pt x="4730" y="190"/>
                </a:lnTo>
                <a:lnTo>
                  <a:pt x="4730" y="195"/>
                </a:lnTo>
                <a:lnTo>
                  <a:pt x="4731" y="205"/>
                </a:lnTo>
                <a:lnTo>
                  <a:pt x="4731" y="210"/>
                </a:lnTo>
                <a:lnTo>
                  <a:pt x="4732" y="222"/>
                </a:lnTo>
                <a:lnTo>
                  <a:pt x="4732" y="221"/>
                </a:lnTo>
                <a:lnTo>
                  <a:pt x="4732" y="236"/>
                </a:lnTo>
                <a:lnTo>
                  <a:pt x="4732" y="265"/>
                </a:lnTo>
                <a:lnTo>
                  <a:pt x="4733" y="259"/>
                </a:lnTo>
                <a:lnTo>
                  <a:pt x="4733" y="250"/>
                </a:lnTo>
                <a:lnTo>
                  <a:pt x="4733" y="255"/>
                </a:lnTo>
                <a:lnTo>
                  <a:pt x="4734" y="235"/>
                </a:lnTo>
                <a:lnTo>
                  <a:pt x="4734" y="261"/>
                </a:lnTo>
                <a:lnTo>
                  <a:pt x="4735" y="243"/>
                </a:lnTo>
                <a:lnTo>
                  <a:pt x="4735" y="258"/>
                </a:lnTo>
                <a:lnTo>
                  <a:pt x="4735" y="238"/>
                </a:lnTo>
                <a:lnTo>
                  <a:pt x="4735" y="204"/>
                </a:lnTo>
                <a:lnTo>
                  <a:pt x="4736" y="185"/>
                </a:lnTo>
                <a:lnTo>
                  <a:pt x="4736" y="178"/>
                </a:lnTo>
                <a:lnTo>
                  <a:pt x="4736" y="186"/>
                </a:lnTo>
                <a:lnTo>
                  <a:pt x="4736" y="170"/>
                </a:lnTo>
                <a:lnTo>
                  <a:pt x="4737" y="202"/>
                </a:lnTo>
                <a:lnTo>
                  <a:pt x="4737" y="225"/>
                </a:lnTo>
                <a:lnTo>
                  <a:pt x="4737" y="208"/>
                </a:lnTo>
                <a:lnTo>
                  <a:pt x="4738" y="238"/>
                </a:lnTo>
                <a:lnTo>
                  <a:pt x="4738" y="223"/>
                </a:lnTo>
                <a:lnTo>
                  <a:pt x="4738" y="178"/>
                </a:lnTo>
                <a:lnTo>
                  <a:pt x="4739" y="166"/>
                </a:lnTo>
                <a:lnTo>
                  <a:pt x="4739" y="166"/>
                </a:lnTo>
                <a:lnTo>
                  <a:pt x="4739" y="183"/>
                </a:lnTo>
                <a:lnTo>
                  <a:pt x="4740" y="166"/>
                </a:lnTo>
                <a:lnTo>
                  <a:pt x="4740" y="188"/>
                </a:lnTo>
                <a:lnTo>
                  <a:pt x="4740" y="190"/>
                </a:lnTo>
                <a:lnTo>
                  <a:pt x="4740" y="197"/>
                </a:lnTo>
                <a:lnTo>
                  <a:pt x="4741" y="173"/>
                </a:lnTo>
                <a:lnTo>
                  <a:pt x="4741" y="185"/>
                </a:lnTo>
                <a:lnTo>
                  <a:pt x="4741" y="199"/>
                </a:lnTo>
                <a:lnTo>
                  <a:pt x="4742" y="206"/>
                </a:lnTo>
                <a:lnTo>
                  <a:pt x="4742" y="197"/>
                </a:lnTo>
                <a:lnTo>
                  <a:pt x="4742" y="188"/>
                </a:lnTo>
                <a:lnTo>
                  <a:pt x="4743" y="198"/>
                </a:lnTo>
                <a:lnTo>
                  <a:pt x="4743" y="187"/>
                </a:lnTo>
                <a:lnTo>
                  <a:pt x="4743" y="199"/>
                </a:lnTo>
                <a:lnTo>
                  <a:pt x="4744" y="188"/>
                </a:lnTo>
                <a:lnTo>
                  <a:pt x="4744" y="172"/>
                </a:lnTo>
                <a:lnTo>
                  <a:pt x="4744" y="162"/>
                </a:lnTo>
                <a:lnTo>
                  <a:pt x="4744" y="156"/>
                </a:lnTo>
                <a:lnTo>
                  <a:pt x="4745" y="165"/>
                </a:lnTo>
                <a:lnTo>
                  <a:pt x="4745" y="181"/>
                </a:lnTo>
                <a:lnTo>
                  <a:pt x="4746" y="173"/>
                </a:lnTo>
                <a:lnTo>
                  <a:pt x="4746" y="168"/>
                </a:lnTo>
                <a:lnTo>
                  <a:pt x="4746" y="174"/>
                </a:lnTo>
                <a:lnTo>
                  <a:pt x="4746" y="186"/>
                </a:lnTo>
                <a:lnTo>
                  <a:pt x="4747" y="181"/>
                </a:lnTo>
                <a:lnTo>
                  <a:pt x="4747" y="180"/>
                </a:lnTo>
                <a:lnTo>
                  <a:pt x="4747" y="170"/>
                </a:lnTo>
                <a:lnTo>
                  <a:pt x="4747" y="171"/>
                </a:lnTo>
                <a:lnTo>
                  <a:pt x="4748" y="183"/>
                </a:lnTo>
                <a:lnTo>
                  <a:pt x="4748" y="166"/>
                </a:lnTo>
                <a:lnTo>
                  <a:pt x="4748" y="182"/>
                </a:lnTo>
                <a:lnTo>
                  <a:pt x="4749" y="204"/>
                </a:lnTo>
                <a:lnTo>
                  <a:pt x="4749" y="214"/>
                </a:lnTo>
                <a:lnTo>
                  <a:pt x="4749" y="259"/>
                </a:lnTo>
                <a:lnTo>
                  <a:pt x="4750" y="277"/>
                </a:lnTo>
                <a:lnTo>
                  <a:pt x="4750" y="272"/>
                </a:lnTo>
                <a:lnTo>
                  <a:pt x="4750" y="277"/>
                </a:lnTo>
                <a:lnTo>
                  <a:pt x="4751" y="282"/>
                </a:lnTo>
                <a:lnTo>
                  <a:pt x="4751" y="280"/>
                </a:lnTo>
                <a:lnTo>
                  <a:pt x="4751" y="294"/>
                </a:lnTo>
                <a:lnTo>
                  <a:pt x="4751" y="277"/>
                </a:lnTo>
                <a:lnTo>
                  <a:pt x="4752" y="271"/>
                </a:lnTo>
                <a:lnTo>
                  <a:pt x="4752" y="269"/>
                </a:lnTo>
                <a:lnTo>
                  <a:pt x="4753" y="254"/>
                </a:lnTo>
                <a:lnTo>
                  <a:pt x="4753" y="235"/>
                </a:lnTo>
                <a:lnTo>
                  <a:pt x="4753" y="223"/>
                </a:lnTo>
                <a:lnTo>
                  <a:pt x="4753" y="222"/>
                </a:lnTo>
                <a:lnTo>
                  <a:pt x="4754" y="211"/>
                </a:lnTo>
                <a:lnTo>
                  <a:pt x="4754" y="214"/>
                </a:lnTo>
                <a:lnTo>
                  <a:pt x="4754" y="200"/>
                </a:lnTo>
                <a:lnTo>
                  <a:pt x="4755" y="166"/>
                </a:lnTo>
                <a:lnTo>
                  <a:pt x="4755" y="151"/>
                </a:lnTo>
                <a:lnTo>
                  <a:pt x="4755" y="163"/>
                </a:lnTo>
                <a:lnTo>
                  <a:pt x="4755" y="144"/>
                </a:lnTo>
                <a:lnTo>
                  <a:pt x="4756" y="153"/>
                </a:lnTo>
                <a:lnTo>
                  <a:pt x="4756" y="167"/>
                </a:lnTo>
                <a:lnTo>
                  <a:pt x="4757" y="188"/>
                </a:lnTo>
                <a:lnTo>
                  <a:pt x="4757" y="191"/>
                </a:lnTo>
                <a:lnTo>
                  <a:pt x="4757" y="199"/>
                </a:lnTo>
                <a:lnTo>
                  <a:pt x="4757" y="222"/>
                </a:lnTo>
                <a:lnTo>
                  <a:pt x="4758" y="249"/>
                </a:lnTo>
                <a:lnTo>
                  <a:pt x="4758" y="240"/>
                </a:lnTo>
                <a:lnTo>
                  <a:pt x="4758" y="189"/>
                </a:lnTo>
                <a:lnTo>
                  <a:pt x="4759" y="163"/>
                </a:lnTo>
                <a:lnTo>
                  <a:pt x="4759" y="157"/>
                </a:lnTo>
                <a:lnTo>
                  <a:pt x="4759" y="159"/>
                </a:lnTo>
                <a:lnTo>
                  <a:pt x="4759" y="128"/>
                </a:lnTo>
                <a:lnTo>
                  <a:pt x="4760" y="130"/>
                </a:lnTo>
                <a:lnTo>
                  <a:pt x="4760" y="151"/>
                </a:lnTo>
                <a:lnTo>
                  <a:pt x="4761" y="148"/>
                </a:lnTo>
                <a:lnTo>
                  <a:pt x="4761" y="214"/>
                </a:lnTo>
                <a:lnTo>
                  <a:pt x="4761" y="235"/>
                </a:lnTo>
                <a:lnTo>
                  <a:pt x="4761" y="257"/>
                </a:lnTo>
                <a:lnTo>
                  <a:pt x="4762" y="237"/>
                </a:lnTo>
                <a:lnTo>
                  <a:pt x="4762" y="229"/>
                </a:lnTo>
                <a:lnTo>
                  <a:pt x="4762" y="182"/>
                </a:lnTo>
                <a:lnTo>
                  <a:pt x="4762" y="149"/>
                </a:lnTo>
                <a:lnTo>
                  <a:pt x="4763" y="156"/>
                </a:lnTo>
                <a:lnTo>
                  <a:pt x="4763" y="132"/>
                </a:lnTo>
                <a:lnTo>
                  <a:pt x="4764" y="160"/>
                </a:lnTo>
                <a:lnTo>
                  <a:pt x="4764" y="235"/>
                </a:lnTo>
                <a:lnTo>
                  <a:pt x="4764" y="226"/>
                </a:lnTo>
                <a:lnTo>
                  <a:pt x="4764" y="178"/>
                </a:lnTo>
                <a:lnTo>
                  <a:pt x="4765" y="191"/>
                </a:lnTo>
                <a:lnTo>
                  <a:pt x="4765" y="255"/>
                </a:lnTo>
                <a:lnTo>
                  <a:pt x="4765" y="277"/>
                </a:lnTo>
                <a:lnTo>
                  <a:pt x="4766" y="279"/>
                </a:lnTo>
                <a:lnTo>
                  <a:pt x="4766" y="273"/>
                </a:lnTo>
                <a:lnTo>
                  <a:pt x="4766" y="278"/>
                </a:lnTo>
                <a:lnTo>
                  <a:pt x="4766" y="277"/>
                </a:lnTo>
                <a:lnTo>
                  <a:pt x="4767" y="267"/>
                </a:lnTo>
                <a:lnTo>
                  <a:pt x="4767" y="222"/>
                </a:lnTo>
                <a:lnTo>
                  <a:pt x="4768" y="259"/>
                </a:lnTo>
                <a:lnTo>
                  <a:pt x="4768" y="246"/>
                </a:lnTo>
                <a:lnTo>
                  <a:pt x="4768" y="243"/>
                </a:lnTo>
                <a:lnTo>
                  <a:pt x="4768" y="257"/>
                </a:lnTo>
                <a:lnTo>
                  <a:pt x="4769" y="245"/>
                </a:lnTo>
                <a:lnTo>
                  <a:pt x="4769" y="231"/>
                </a:lnTo>
                <a:lnTo>
                  <a:pt x="4769" y="205"/>
                </a:lnTo>
                <a:lnTo>
                  <a:pt x="4770" y="214"/>
                </a:lnTo>
                <a:lnTo>
                  <a:pt x="4770" y="211"/>
                </a:lnTo>
                <a:lnTo>
                  <a:pt x="4770" y="186"/>
                </a:lnTo>
                <a:lnTo>
                  <a:pt x="4770" y="175"/>
                </a:lnTo>
                <a:lnTo>
                  <a:pt x="4771" y="164"/>
                </a:lnTo>
                <a:lnTo>
                  <a:pt x="4771" y="151"/>
                </a:lnTo>
                <a:lnTo>
                  <a:pt x="4772" y="157"/>
                </a:lnTo>
                <a:lnTo>
                  <a:pt x="4772" y="222"/>
                </a:lnTo>
                <a:lnTo>
                  <a:pt x="4772" y="265"/>
                </a:lnTo>
                <a:lnTo>
                  <a:pt x="4772" y="247"/>
                </a:lnTo>
                <a:lnTo>
                  <a:pt x="4773" y="236"/>
                </a:lnTo>
                <a:lnTo>
                  <a:pt x="4773" y="239"/>
                </a:lnTo>
                <a:lnTo>
                  <a:pt x="4773" y="213"/>
                </a:lnTo>
                <a:lnTo>
                  <a:pt x="4773" y="210"/>
                </a:lnTo>
                <a:lnTo>
                  <a:pt x="4774" y="221"/>
                </a:lnTo>
                <a:lnTo>
                  <a:pt x="4774" y="211"/>
                </a:lnTo>
                <a:lnTo>
                  <a:pt x="4775" y="172"/>
                </a:lnTo>
                <a:lnTo>
                  <a:pt x="4775" y="140"/>
                </a:lnTo>
                <a:lnTo>
                  <a:pt x="4775" y="123"/>
                </a:lnTo>
                <a:lnTo>
                  <a:pt x="4776" y="117"/>
                </a:lnTo>
                <a:lnTo>
                  <a:pt x="4776" y="104"/>
                </a:lnTo>
                <a:lnTo>
                  <a:pt x="4776" y="132"/>
                </a:lnTo>
                <a:lnTo>
                  <a:pt x="4776" y="154"/>
                </a:lnTo>
                <a:lnTo>
                  <a:pt x="4777" y="151"/>
                </a:lnTo>
                <a:lnTo>
                  <a:pt x="4777" y="155"/>
                </a:lnTo>
                <a:lnTo>
                  <a:pt x="4777" y="135"/>
                </a:lnTo>
                <a:lnTo>
                  <a:pt x="4777" y="113"/>
                </a:lnTo>
                <a:lnTo>
                  <a:pt x="4778" y="143"/>
                </a:lnTo>
                <a:lnTo>
                  <a:pt x="4778" y="167"/>
                </a:lnTo>
                <a:lnTo>
                  <a:pt x="4779" y="162"/>
                </a:lnTo>
                <a:lnTo>
                  <a:pt x="4779" y="159"/>
                </a:lnTo>
                <a:lnTo>
                  <a:pt x="4779" y="175"/>
                </a:lnTo>
                <a:lnTo>
                  <a:pt x="4779" y="214"/>
                </a:lnTo>
                <a:lnTo>
                  <a:pt x="4780" y="225"/>
                </a:lnTo>
                <a:lnTo>
                  <a:pt x="4780" y="243"/>
                </a:lnTo>
                <a:lnTo>
                  <a:pt x="4780" y="236"/>
                </a:lnTo>
                <a:lnTo>
                  <a:pt x="4781" y="254"/>
                </a:lnTo>
                <a:lnTo>
                  <a:pt x="4781" y="245"/>
                </a:lnTo>
                <a:lnTo>
                  <a:pt x="4781" y="257"/>
                </a:lnTo>
                <a:lnTo>
                  <a:pt x="4781" y="259"/>
                </a:lnTo>
                <a:lnTo>
                  <a:pt x="4782" y="251"/>
                </a:lnTo>
                <a:lnTo>
                  <a:pt x="4782" y="251"/>
                </a:lnTo>
                <a:lnTo>
                  <a:pt x="4783" y="253"/>
                </a:lnTo>
                <a:lnTo>
                  <a:pt x="4783" y="254"/>
                </a:lnTo>
                <a:lnTo>
                  <a:pt x="4783" y="224"/>
                </a:lnTo>
                <a:lnTo>
                  <a:pt x="4783" y="226"/>
                </a:lnTo>
                <a:lnTo>
                  <a:pt x="4784" y="239"/>
                </a:lnTo>
                <a:lnTo>
                  <a:pt x="4784" y="232"/>
                </a:lnTo>
                <a:lnTo>
                  <a:pt x="4784" y="222"/>
                </a:lnTo>
                <a:lnTo>
                  <a:pt x="4785" y="208"/>
                </a:lnTo>
                <a:lnTo>
                  <a:pt x="4785" y="204"/>
                </a:lnTo>
                <a:lnTo>
                  <a:pt x="4785" y="183"/>
                </a:lnTo>
                <a:lnTo>
                  <a:pt x="4786" y="176"/>
                </a:lnTo>
                <a:lnTo>
                  <a:pt x="4786" y="161"/>
                </a:lnTo>
                <a:lnTo>
                  <a:pt x="4786" y="156"/>
                </a:lnTo>
                <a:lnTo>
                  <a:pt x="4787" y="152"/>
                </a:lnTo>
                <a:lnTo>
                  <a:pt x="4787" y="146"/>
                </a:lnTo>
                <a:lnTo>
                  <a:pt x="4787" y="153"/>
                </a:lnTo>
                <a:lnTo>
                  <a:pt x="4787" y="167"/>
                </a:lnTo>
                <a:lnTo>
                  <a:pt x="4788" y="183"/>
                </a:lnTo>
                <a:lnTo>
                  <a:pt x="4788" y="175"/>
                </a:lnTo>
                <a:lnTo>
                  <a:pt x="4788" y="161"/>
                </a:lnTo>
                <a:lnTo>
                  <a:pt x="4788" y="146"/>
                </a:lnTo>
                <a:lnTo>
                  <a:pt x="4789" y="215"/>
                </a:lnTo>
                <a:lnTo>
                  <a:pt x="4789" y="243"/>
                </a:lnTo>
                <a:lnTo>
                  <a:pt x="4790" y="229"/>
                </a:lnTo>
                <a:lnTo>
                  <a:pt x="4790" y="254"/>
                </a:lnTo>
                <a:lnTo>
                  <a:pt x="4790" y="283"/>
                </a:lnTo>
                <a:lnTo>
                  <a:pt x="4790" y="287"/>
                </a:lnTo>
                <a:lnTo>
                  <a:pt x="4791" y="241"/>
                </a:lnTo>
                <a:lnTo>
                  <a:pt x="4791" y="221"/>
                </a:lnTo>
                <a:lnTo>
                  <a:pt x="4791" y="225"/>
                </a:lnTo>
                <a:lnTo>
                  <a:pt x="4792" y="241"/>
                </a:lnTo>
                <a:lnTo>
                  <a:pt x="4792" y="240"/>
                </a:lnTo>
                <a:lnTo>
                  <a:pt x="4792" y="210"/>
                </a:lnTo>
                <a:lnTo>
                  <a:pt x="4792" y="184"/>
                </a:lnTo>
                <a:lnTo>
                  <a:pt x="4793" y="164"/>
                </a:lnTo>
                <a:lnTo>
                  <a:pt x="4793" y="147"/>
                </a:lnTo>
                <a:lnTo>
                  <a:pt x="4794" y="164"/>
                </a:lnTo>
                <a:lnTo>
                  <a:pt x="4794" y="149"/>
                </a:lnTo>
                <a:lnTo>
                  <a:pt x="4794" y="122"/>
                </a:lnTo>
                <a:lnTo>
                  <a:pt x="4794" y="146"/>
                </a:lnTo>
                <a:lnTo>
                  <a:pt x="4795" y="143"/>
                </a:lnTo>
                <a:lnTo>
                  <a:pt x="4795" y="162"/>
                </a:lnTo>
                <a:lnTo>
                  <a:pt x="4795" y="170"/>
                </a:lnTo>
                <a:lnTo>
                  <a:pt x="4796" y="138"/>
                </a:lnTo>
                <a:lnTo>
                  <a:pt x="4796" y="148"/>
                </a:lnTo>
                <a:lnTo>
                  <a:pt x="4796" y="149"/>
                </a:lnTo>
                <a:lnTo>
                  <a:pt x="4797" y="181"/>
                </a:lnTo>
                <a:lnTo>
                  <a:pt x="4797" y="206"/>
                </a:lnTo>
                <a:lnTo>
                  <a:pt x="4797" y="216"/>
                </a:lnTo>
                <a:lnTo>
                  <a:pt x="4798" y="252"/>
                </a:lnTo>
                <a:lnTo>
                  <a:pt x="4798" y="232"/>
                </a:lnTo>
                <a:lnTo>
                  <a:pt x="4798" y="250"/>
                </a:lnTo>
                <a:lnTo>
                  <a:pt x="4798" y="257"/>
                </a:lnTo>
                <a:lnTo>
                  <a:pt x="4799" y="256"/>
                </a:lnTo>
                <a:lnTo>
                  <a:pt x="4799" y="239"/>
                </a:lnTo>
                <a:lnTo>
                  <a:pt x="4799" y="206"/>
                </a:lnTo>
                <a:lnTo>
                  <a:pt x="4800" y="162"/>
                </a:lnTo>
                <a:lnTo>
                  <a:pt x="4800" y="133"/>
                </a:lnTo>
                <a:lnTo>
                  <a:pt x="4800" y="145"/>
                </a:lnTo>
                <a:lnTo>
                  <a:pt x="4801" y="111"/>
                </a:lnTo>
                <a:lnTo>
                  <a:pt x="4801" y="112"/>
                </a:lnTo>
                <a:lnTo>
                  <a:pt x="4801" y="122"/>
                </a:lnTo>
                <a:lnTo>
                  <a:pt x="4802" y="147"/>
                </a:lnTo>
                <a:lnTo>
                  <a:pt x="4802" y="127"/>
                </a:lnTo>
                <a:lnTo>
                  <a:pt x="4802" y="150"/>
                </a:lnTo>
                <a:lnTo>
                  <a:pt x="4802" y="153"/>
                </a:lnTo>
                <a:lnTo>
                  <a:pt x="4803" y="140"/>
                </a:lnTo>
                <a:lnTo>
                  <a:pt x="4803" y="146"/>
                </a:lnTo>
                <a:lnTo>
                  <a:pt x="4803" y="153"/>
                </a:lnTo>
                <a:lnTo>
                  <a:pt x="4803" y="172"/>
                </a:lnTo>
                <a:lnTo>
                  <a:pt x="4804" y="169"/>
                </a:lnTo>
                <a:lnTo>
                  <a:pt x="4804" y="170"/>
                </a:lnTo>
                <a:lnTo>
                  <a:pt x="4805" y="205"/>
                </a:lnTo>
                <a:lnTo>
                  <a:pt x="4805" y="227"/>
                </a:lnTo>
                <a:lnTo>
                  <a:pt x="4805" y="260"/>
                </a:lnTo>
                <a:lnTo>
                  <a:pt x="4805" y="246"/>
                </a:lnTo>
                <a:lnTo>
                  <a:pt x="4806" y="243"/>
                </a:lnTo>
                <a:lnTo>
                  <a:pt x="4806" y="245"/>
                </a:lnTo>
                <a:lnTo>
                  <a:pt x="4806" y="255"/>
                </a:lnTo>
                <a:lnTo>
                  <a:pt x="4807" y="251"/>
                </a:lnTo>
                <a:lnTo>
                  <a:pt x="4807" y="247"/>
                </a:lnTo>
                <a:lnTo>
                  <a:pt x="4807" y="257"/>
                </a:lnTo>
                <a:lnTo>
                  <a:pt x="4808" y="274"/>
                </a:lnTo>
                <a:lnTo>
                  <a:pt x="4808" y="247"/>
                </a:lnTo>
                <a:lnTo>
                  <a:pt x="4808" y="234"/>
                </a:lnTo>
                <a:lnTo>
                  <a:pt x="4809" y="245"/>
                </a:lnTo>
                <a:lnTo>
                  <a:pt x="4809" y="246"/>
                </a:lnTo>
                <a:lnTo>
                  <a:pt x="4809" y="216"/>
                </a:lnTo>
                <a:lnTo>
                  <a:pt x="4809" y="202"/>
                </a:lnTo>
                <a:lnTo>
                  <a:pt x="4810" y="190"/>
                </a:lnTo>
                <a:lnTo>
                  <a:pt x="4810" y="166"/>
                </a:lnTo>
                <a:lnTo>
                  <a:pt x="4810" y="160"/>
                </a:lnTo>
                <a:lnTo>
                  <a:pt x="4811" y="140"/>
                </a:lnTo>
                <a:lnTo>
                  <a:pt x="4811" y="148"/>
                </a:lnTo>
                <a:lnTo>
                  <a:pt x="4811" y="144"/>
                </a:lnTo>
                <a:lnTo>
                  <a:pt x="4812" y="143"/>
                </a:lnTo>
                <a:lnTo>
                  <a:pt x="4812" y="154"/>
                </a:lnTo>
                <a:lnTo>
                  <a:pt x="4812" y="206"/>
                </a:lnTo>
                <a:lnTo>
                  <a:pt x="4813" y="208"/>
                </a:lnTo>
                <a:lnTo>
                  <a:pt x="4813" y="261"/>
                </a:lnTo>
                <a:lnTo>
                  <a:pt x="4813" y="260"/>
                </a:lnTo>
                <a:lnTo>
                  <a:pt x="4813" y="280"/>
                </a:lnTo>
                <a:lnTo>
                  <a:pt x="4814" y="278"/>
                </a:lnTo>
                <a:lnTo>
                  <a:pt x="4814" y="284"/>
                </a:lnTo>
                <a:lnTo>
                  <a:pt x="4814" y="285"/>
                </a:lnTo>
                <a:lnTo>
                  <a:pt x="4815" y="269"/>
                </a:lnTo>
                <a:lnTo>
                  <a:pt x="4815" y="265"/>
                </a:lnTo>
                <a:lnTo>
                  <a:pt x="4815" y="273"/>
                </a:lnTo>
                <a:lnTo>
                  <a:pt x="4816" y="267"/>
                </a:lnTo>
                <a:lnTo>
                  <a:pt x="4816" y="280"/>
                </a:lnTo>
                <a:lnTo>
                  <a:pt x="4816" y="253"/>
                </a:lnTo>
                <a:lnTo>
                  <a:pt x="4817" y="255"/>
                </a:lnTo>
                <a:lnTo>
                  <a:pt x="4817" y="245"/>
                </a:lnTo>
                <a:lnTo>
                  <a:pt x="4817" y="239"/>
                </a:lnTo>
                <a:lnTo>
                  <a:pt x="4817" y="232"/>
                </a:lnTo>
                <a:lnTo>
                  <a:pt x="4818" y="227"/>
                </a:lnTo>
                <a:lnTo>
                  <a:pt x="4818" y="198"/>
                </a:lnTo>
                <a:lnTo>
                  <a:pt x="4819" y="176"/>
                </a:lnTo>
                <a:lnTo>
                  <a:pt x="4819" y="176"/>
                </a:lnTo>
                <a:lnTo>
                  <a:pt x="4819" y="171"/>
                </a:lnTo>
                <a:lnTo>
                  <a:pt x="4819" y="174"/>
                </a:lnTo>
                <a:lnTo>
                  <a:pt x="4820" y="166"/>
                </a:lnTo>
                <a:lnTo>
                  <a:pt x="4820" y="141"/>
                </a:lnTo>
                <a:lnTo>
                  <a:pt x="4820" y="127"/>
                </a:lnTo>
                <a:lnTo>
                  <a:pt x="4820" y="161"/>
                </a:lnTo>
                <a:lnTo>
                  <a:pt x="4821" y="184"/>
                </a:lnTo>
                <a:lnTo>
                  <a:pt x="4821" y="222"/>
                </a:lnTo>
                <a:lnTo>
                  <a:pt x="4821" y="231"/>
                </a:lnTo>
                <a:lnTo>
                  <a:pt x="4822" y="225"/>
                </a:lnTo>
                <a:lnTo>
                  <a:pt x="4822" y="167"/>
                </a:lnTo>
                <a:lnTo>
                  <a:pt x="4822" y="160"/>
                </a:lnTo>
                <a:lnTo>
                  <a:pt x="4823" y="142"/>
                </a:lnTo>
                <a:lnTo>
                  <a:pt x="4823" y="146"/>
                </a:lnTo>
                <a:lnTo>
                  <a:pt x="4823" y="154"/>
                </a:lnTo>
                <a:lnTo>
                  <a:pt x="4824" y="183"/>
                </a:lnTo>
                <a:lnTo>
                  <a:pt x="4824" y="209"/>
                </a:lnTo>
                <a:lnTo>
                  <a:pt x="4824" y="242"/>
                </a:lnTo>
                <a:lnTo>
                  <a:pt x="4824" y="226"/>
                </a:lnTo>
                <a:lnTo>
                  <a:pt x="4825" y="204"/>
                </a:lnTo>
                <a:lnTo>
                  <a:pt x="4825" y="168"/>
                </a:lnTo>
                <a:lnTo>
                  <a:pt x="4826" y="155"/>
                </a:lnTo>
                <a:lnTo>
                  <a:pt x="4826" y="175"/>
                </a:lnTo>
                <a:lnTo>
                  <a:pt x="4826" y="183"/>
                </a:lnTo>
                <a:lnTo>
                  <a:pt x="4826" y="195"/>
                </a:lnTo>
                <a:lnTo>
                  <a:pt x="4827" y="212"/>
                </a:lnTo>
                <a:lnTo>
                  <a:pt x="4827" y="262"/>
                </a:lnTo>
                <a:lnTo>
                  <a:pt x="4827" y="299"/>
                </a:lnTo>
                <a:lnTo>
                  <a:pt x="4828" y="308"/>
                </a:lnTo>
                <a:lnTo>
                  <a:pt x="4828" y="308"/>
                </a:lnTo>
                <a:lnTo>
                  <a:pt x="4828" y="314"/>
                </a:lnTo>
                <a:lnTo>
                  <a:pt x="4828" y="305"/>
                </a:lnTo>
                <a:lnTo>
                  <a:pt x="4829" y="303"/>
                </a:lnTo>
                <a:lnTo>
                  <a:pt x="4829" y="281"/>
                </a:lnTo>
                <a:lnTo>
                  <a:pt x="4830" y="267"/>
                </a:lnTo>
                <a:lnTo>
                  <a:pt x="4830" y="281"/>
                </a:lnTo>
                <a:lnTo>
                  <a:pt x="4830" y="271"/>
                </a:lnTo>
                <a:lnTo>
                  <a:pt x="4830" y="269"/>
                </a:lnTo>
                <a:lnTo>
                  <a:pt x="4831" y="255"/>
                </a:lnTo>
                <a:lnTo>
                  <a:pt x="4831" y="266"/>
                </a:lnTo>
                <a:lnTo>
                  <a:pt x="4831" y="255"/>
                </a:lnTo>
                <a:lnTo>
                  <a:pt x="4831" y="271"/>
                </a:lnTo>
                <a:lnTo>
                  <a:pt x="4832" y="282"/>
                </a:lnTo>
                <a:lnTo>
                  <a:pt x="4832" y="296"/>
                </a:lnTo>
                <a:lnTo>
                  <a:pt x="4832" y="299"/>
                </a:lnTo>
                <a:lnTo>
                  <a:pt x="4833" y="283"/>
                </a:lnTo>
                <a:lnTo>
                  <a:pt x="4833" y="283"/>
                </a:lnTo>
                <a:lnTo>
                  <a:pt x="4833" y="275"/>
                </a:lnTo>
                <a:lnTo>
                  <a:pt x="4834" y="223"/>
                </a:lnTo>
                <a:lnTo>
                  <a:pt x="4834" y="211"/>
                </a:lnTo>
                <a:lnTo>
                  <a:pt x="4834" y="220"/>
                </a:lnTo>
                <a:lnTo>
                  <a:pt x="4835" y="222"/>
                </a:lnTo>
                <a:lnTo>
                  <a:pt x="4835" y="215"/>
                </a:lnTo>
                <a:lnTo>
                  <a:pt x="4835" y="183"/>
                </a:lnTo>
                <a:lnTo>
                  <a:pt x="4835" y="171"/>
                </a:lnTo>
                <a:lnTo>
                  <a:pt x="4836" y="170"/>
                </a:lnTo>
                <a:lnTo>
                  <a:pt x="4836" y="153"/>
                </a:lnTo>
                <a:lnTo>
                  <a:pt x="4837" y="128"/>
                </a:lnTo>
                <a:lnTo>
                  <a:pt x="4837" y="147"/>
                </a:lnTo>
                <a:lnTo>
                  <a:pt x="4837" y="177"/>
                </a:lnTo>
                <a:lnTo>
                  <a:pt x="4837" y="169"/>
                </a:lnTo>
                <a:lnTo>
                  <a:pt x="4838" y="154"/>
                </a:lnTo>
                <a:lnTo>
                  <a:pt x="4838" y="158"/>
                </a:lnTo>
                <a:lnTo>
                  <a:pt x="4838" y="142"/>
                </a:lnTo>
                <a:lnTo>
                  <a:pt x="4839" y="155"/>
                </a:lnTo>
                <a:lnTo>
                  <a:pt x="4839" y="140"/>
                </a:lnTo>
                <a:lnTo>
                  <a:pt x="4839" y="167"/>
                </a:lnTo>
                <a:lnTo>
                  <a:pt x="4839" y="130"/>
                </a:lnTo>
                <a:lnTo>
                  <a:pt x="4840" y="153"/>
                </a:lnTo>
                <a:lnTo>
                  <a:pt x="4840" y="166"/>
                </a:lnTo>
                <a:lnTo>
                  <a:pt x="4841" y="149"/>
                </a:lnTo>
                <a:lnTo>
                  <a:pt x="4841" y="160"/>
                </a:lnTo>
                <a:lnTo>
                  <a:pt x="4841" y="147"/>
                </a:lnTo>
                <a:lnTo>
                  <a:pt x="4841" y="137"/>
                </a:lnTo>
                <a:lnTo>
                  <a:pt x="4842" y="134"/>
                </a:lnTo>
                <a:lnTo>
                  <a:pt x="4842" y="111"/>
                </a:lnTo>
                <a:lnTo>
                  <a:pt x="4842" y="145"/>
                </a:lnTo>
                <a:lnTo>
                  <a:pt x="4843" y="137"/>
                </a:lnTo>
                <a:lnTo>
                  <a:pt x="4843" y="139"/>
                </a:lnTo>
                <a:lnTo>
                  <a:pt x="4843" y="134"/>
                </a:lnTo>
                <a:lnTo>
                  <a:pt x="4843" y="127"/>
                </a:lnTo>
                <a:lnTo>
                  <a:pt x="4844" y="219"/>
                </a:lnTo>
                <a:lnTo>
                  <a:pt x="4844" y="250"/>
                </a:lnTo>
                <a:lnTo>
                  <a:pt x="4845" y="268"/>
                </a:lnTo>
                <a:lnTo>
                  <a:pt x="4845" y="295"/>
                </a:lnTo>
                <a:lnTo>
                  <a:pt x="4845" y="288"/>
                </a:lnTo>
                <a:lnTo>
                  <a:pt x="4845" y="285"/>
                </a:lnTo>
                <a:lnTo>
                  <a:pt x="4846" y="280"/>
                </a:lnTo>
                <a:lnTo>
                  <a:pt x="4846" y="278"/>
                </a:lnTo>
                <a:lnTo>
                  <a:pt x="4846" y="287"/>
                </a:lnTo>
                <a:lnTo>
                  <a:pt x="4846" y="299"/>
                </a:lnTo>
                <a:lnTo>
                  <a:pt x="4847" y="284"/>
                </a:lnTo>
                <a:lnTo>
                  <a:pt x="4847" y="283"/>
                </a:lnTo>
                <a:lnTo>
                  <a:pt x="4848" y="261"/>
                </a:lnTo>
                <a:lnTo>
                  <a:pt x="4848" y="269"/>
                </a:lnTo>
                <a:lnTo>
                  <a:pt x="4848" y="262"/>
                </a:lnTo>
                <a:lnTo>
                  <a:pt x="4848" y="263"/>
                </a:lnTo>
                <a:lnTo>
                  <a:pt x="4849" y="246"/>
                </a:lnTo>
                <a:lnTo>
                  <a:pt x="4849" y="247"/>
                </a:lnTo>
                <a:lnTo>
                  <a:pt x="4849" y="241"/>
                </a:lnTo>
                <a:lnTo>
                  <a:pt x="4850" y="238"/>
                </a:lnTo>
                <a:lnTo>
                  <a:pt x="4850" y="215"/>
                </a:lnTo>
                <a:lnTo>
                  <a:pt x="4850" y="213"/>
                </a:lnTo>
                <a:lnTo>
                  <a:pt x="4850" y="203"/>
                </a:lnTo>
                <a:lnTo>
                  <a:pt x="4851" y="212"/>
                </a:lnTo>
                <a:lnTo>
                  <a:pt x="4851" y="208"/>
                </a:lnTo>
                <a:lnTo>
                  <a:pt x="4852" y="222"/>
                </a:lnTo>
                <a:lnTo>
                  <a:pt x="4852" y="226"/>
                </a:lnTo>
                <a:lnTo>
                  <a:pt x="4852" y="237"/>
                </a:lnTo>
                <a:lnTo>
                  <a:pt x="4852" y="271"/>
                </a:lnTo>
                <a:lnTo>
                  <a:pt x="4853" y="260"/>
                </a:lnTo>
                <a:lnTo>
                  <a:pt x="4853" y="260"/>
                </a:lnTo>
                <a:lnTo>
                  <a:pt x="4853" y="261"/>
                </a:lnTo>
                <a:lnTo>
                  <a:pt x="4854" y="266"/>
                </a:lnTo>
                <a:lnTo>
                  <a:pt x="4854" y="270"/>
                </a:lnTo>
                <a:lnTo>
                  <a:pt x="4854" y="258"/>
                </a:lnTo>
                <a:lnTo>
                  <a:pt x="4854" y="269"/>
                </a:lnTo>
                <a:lnTo>
                  <a:pt x="4855" y="268"/>
                </a:lnTo>
                <a:lnTo>
                  <a:pt x="4855" y="296"/>
                </a:lnTo>
                <a:lnTo>
                  <a:pt x="4856" y="289"/>
                </a:lnTo>
                <a:lnTo>
                  <a:pt x="4856" y="274"/>
                </a:lnTo>
                <a:lnTo>
                  <a:pt x="4856" y="267"/>
                </a:lnTo>
                <a:lnTo>
                  <a:pt x="4856" y="253"/>
                </a:lnTo>
                <a:lnTo>
                  <a:pt x="4857" y="217"/>
                </a:lnTo>
                <a:lnTo>
                  <a:pt x="4857" y="208"/>
                </a:lnTo>
                <a:lnTo>
                  <a:pt x="4857" y="201"/>
                </a:lnTo>
                <a:lnTo>
                  <a:pt x="4858" y="179"/>
                </a:lnTo>
                <a:lnTo>
                  <a:pt x="4858" y="187"/>
                </a:lnTo>
                <a:lnTo>
                  <a:pt x="4858" y="182"/>
                </a:lnTo>
                <a:lnTo>
                  <a:pt x="4859" y="172"/>
                </a:lnTo>
                <a:lnTo>
                  <a:pt x="4859" y="127"/>
                </a:lnTo>
                <a:lnTo>
                  <a:pt x="4859" y="148"/>
                </a:lnTo>
                <a:lnTo>
                  <a:pt x="4860" y="157"/>
                </a:lnTo>
                <a:lnTo>
                  <a:pt x="4860" y="162"/>
                </a:lnTo>
                <a:lnTo>
                  <a:pt x="4860" y="194"/>
                </a:lnTo>
                <a:lnTo>
                  <a:pt x="4860" y="217"/>
                </a:lnTo>
                <a:lnTo>
                  <a:pt x="4861" y="220"/>
                </a:lnTo>
                <a:lnTo>
                  <a:pt x="4861" y="218"/>
                </a:lnTo>
                <a:lnTo>
                  <a:pt x="4861" y="232"/>
                </a:lnTo>
                <a:lnTo>
                  <a:pt x="4861" y="226"/>
                </a:lnTo>
                <a:lnTo>
                  <a:pt x="4862" y="206"/>
                </a:lnTo>
                <a:lnTo>
                  <a:pt x="4862" y="204"/>
                </a:lnTo>
                <a:lnTo>
                  <a:pt x="4863" y="205"/>
                </a:lnTo>
                <a:lnTo>
                  <a:pt x="4863" y="199"/>
                </a:lnTo>
                <a:lnTo>
                  <a:pt x="4863" y="219"/>
                </a:lnTo>
                <a:lnTo>
                  <a:pt x="4863" y="206"/>
                </a:lnTo>
                <a:lnTo>
                  <a:pt x="4864" y="193"/>
                </a:lnTo>
                <a:lnTo>
                  <a:pt x="4864" y="184"/>
                </a:lnTo>
                <a:lnTo>
                  <a:pt x="4864" y="177"/>
                </a:lnTo>
                <a:lnTo>
                  <a:pt x="4865" y="127"/>
                </a:lnTo>
                <a:lnTo>
                  <a:pt x="4865" y="165"/>
                </a:lnTo>
                <a:lnTo>
                  <a:pt x="4865" y="177"/>
                </a:lnTo>
                <a:lnTo>
                  <a:pt x="4865" y="209"/>
                </a:lnTo>
                <a:lnTo>
                  <a:pt x="4866" y="198"/>
                </a:lnTo>
                <a:lnTo>
                  <a:pt x="4866" y="182"/>
                </a:lnTo>
                <a:lnTo>
                  <a:pt x="4867" y="196"/>
                </a:lnTo>
                <a:lnTo>
                  <a:pt x="4867" y="165"/>
                </a:lnTo>
                <a:lnTo>
                  <a:pt x="4867" y="183"/>
                </a:lnTo>
                <a:lnTo>
                  <a:pt x="4867" y="157"/>
                </a:lnTo>
                <a:lnTo>
                  <a:pt x="4868" y="156"/>
                </a:lnTo>
                <a:lnTo>
                  <a:pt x="4868" y="192"/>
                </a:lnTo>
                <a:lnTo>
                  <a:pt x="4868" y="232"/>
                </a:lnTo>
                <a:lnTo>
                  <a:pt x="4869" y="237"/>
                </a:lnTo>
                <a:lnTo>
                  <a:pt x="4869" y="256"/>
                </a:lnTo>
                <a:lnTo>
                  <a:pt x="4869" y="244"/>
                </a:lnTo>
                <a:lnTo>
                  <a:pt x="4870" y="216"/>
                </a:lnTo>
                <a:lnTo>
                  <a:pt x="4870" y="184"/>
                </a:lnTo>
                <a:lnTo>
                  <a:pt x="4870" y="161"/>
                </a:lnTo>
                <a:lnTo>
                  <a:pt x="4871" y="149"/>
                </a:lnTo>
                <a:lnTo>
                  <a:pt x="4871" y="164"/>
                </a:lnTo>
                <a:lnTo>
                  <a:pt x="4871" y="148"/>
                </a:lnTo>
                <a:lnTo>
                  <a:pt x="4871" y="172"/>
                </a:lnTo>
                <a:lnTo>
                  <a:pt x="4872" y="205"/>
                </a:lnTo>
                <a:lnTo>
                  <a:pt x="4872" y="216"/>
                </a:lnTo>
                <a:lnTo>
                  <a:pt x="4872" y="206"/>
                </a:lnTo>
                <a:lnTo>
                  <a:pt x="4872" y="210"/>
                </a:lnTo>
                <a:lnTo>
                  <a:pt x="4873" y="216"/>
                </a:lnTo>
                <a:lnTo>
                  <a:pt x="4873" y="257"/>
                </a:lnTo>
                <a:lnTo>
                  <a:pt x="4874" y="250"/>
                </a:lnTo>
                <a:lnTo>
                  <a:pt x="4874" y="242"/>
                </a:lnTo>
                <a:lnTo>
                  <a:pt x="4874" y="250"/>
                </a:lnTo>
                <a:lnTo>
                  <a:pt x="4874" y="239"/>
                </a:lnTo>
                <a:lnTo>
                  <a:pt x="4875" y="244"/>
                </a:lnTo>
                <a:lnTo>
                  <a:pt x="4875" y="238"/>
                </a:lnTo>
                <a:lnTo>
                  <a:pt x="4875" y="216"/>
                </a:lnTo>
                <a:lnTo>
                  <a:pt x="4876" y="195"/>
                </a:lnTo>
                <a:lnTo>
                  <a:pt x="4876" y="239"/>
                </a:lnTo>
                <a:lnTo>
                  <a:pt x="4876" y="255"/>
                </a:lnTo>
                <a:lnTo>
                  <a:pt x="4876" y="293"/>
                </a:lnTo>
                <a:lnTo>
                  <a:pt x="4877" y="287"/>
                </a:lnTo>
                <a:lnTo>
                  <a:pt x="4877" y="269"/>
                </a:lnTo>
                <a:lnTo>
                  <a:pt x="4878" y="275"/>
                </a:lnTo>
                <a:lnTo>
                  <a:pt x="4878" y="283"/>
                </a:lnTo>
                <a:lnTo>
                  <a:pt x="4878" y="298"/>
                </a:lnTo>
                <a:lnTo>
                  <a:pt x="4878" y="299"/>
                </a:lnTo>
                <a:lnTo>
                  <a:pt x="4879" y="289"/>
                </a:lnTo>
                <a:lnTo>
                  <a:pt x="4879" y="268"/>
                </a:lnTo>
                <a:lnTo>
                  <a:pt x="4879" y="274"/>
                </a:lnTo>
                <a:lnTo>
                  <a:pt x="4880" y="260"/>
                </a:lnTo>
                <a:lnTo>
                  <a:pt x="4880" y="269"/>
                </a:lnTo>
                <a:lnTo>
                  <a:pt x="4880" y="246"/>
                </a:lnTo>
                <a:lnTo>
                  <a:pt x="4881" y="202"/>
                </a:lnTo>
                <a:lnTo>
                  <a:pt x="4881" y="189"/>
                </a:lnTo>
                <a:lnTo>
                  <a:pt x="4881" y="212"/>
                </a:lnTo>
                <a:lnTo>
                  <a:pt x="4882" y="186"/>
                </a:lnTo>
                <a:lnTo>
                  <a:pt x="4882" y="192"/>
                </a:lnTo>
                <a:lnTo>
                  <a:pt x="4882" y="175"/>
                </a:lnTo>
                <a:lnTo>
                  <a:pt x="4882" y="201"/>
                </a:lnTo>
                <a:lnTo>
                  <a:pt x="4883" y="220"/>
                </a:lnTo>
                <a:lnTo>
                  <a:pt x="4883" y="293"/>
                </a:lnTo>
                <a:lnTo>
                  <a:pt x="4883" y="286"/>
                </a:lnTo>
                <a:lnTo>
                  <a:pt x="4884" y="242"/>
                </a:lnTo>
                <a:lnTo>
                  <a:pt x="4884" y="260"/>
                </a:lnTo>
                <a:lnTo>
                  <a:pt x="4884" y="290"/>
                </a:lnTo>
                <a:lnTo>
                  <a:pt x="4885" y="293"/>
                </a:lnTo>
                <a:lnTo>
                  <a:pt x="4885" y="285"/>
                </a:lnTo>
                <a:lnTo>
                  <a:pt x="4885" y="265"/>
                </a:lnTo>
                <a:lnTo>
                  <a:pt x="4886" y="295"/>
                </a:lnTo>
                <a:lnTo>
                  <a:pt x="4886" y="257"/>
                </a:lnTo>
                <a:lnTo>
                  <a:pt x="4886" y="222"/>
                </a:lnTo>
                <a:lnTo>
                  <a:pt x="4886" y="194"/>
                </a:lnTo>
                <a:lnTo>
                  <a:pt x="4887" y="198"/>
                </a:lnTo>
                <a:lnTo>
                  <a:pt x="4887" y="177"/>
                </a:lnTo>
                <a:lnTo>
                  <a:pt x="4887" y="174"/>
                </a:lnTo>
                <a:lnTo>
                  <a:pt x="4887" y="171"/>
                </a:lnTo>
                <a:lnTo>
                  <a:pt x="4888" y="232"/>
                </a:lnTo>
                <a:lnTo>
                  <a:pt x="4888" y="195"/>
                </a:lnTo>
                <a:lnTo>
                  <a:pt x="4889" y="209"/>
                </a:lnTo>
                <a:lnTo>
                  <a:pt x="4889" y="212"/>
                </a:lnTo>
                <a:lnTo>
                  <a:pt x="4889" y="228"/>
                </a:lnTo>
                <a:lnTo>
                  <a:pt x="4889" y="203"/>
                </a:lnTo>
                <a:lnTo>
                  <a:pt x="4890" y="208"/>
                </a:lnTo>
                <a:lnTo>
                  <a:pt x="4890" y="170"/>
                </a:lnTo>
                <a:lnTo>
                  <a:pt x="4890" y="192"/>
                </a:lnTo>
                <a:lnTo>
                  <a:pt x="4891" y="164"/>
                </a:lnTo>
                <a:lnTo>
                  <a:pt x="4891" y="217"/>
                </a:lnTo>
                <a:lnTo>
                  <a:pt x="4891" y="197"/>
                </a:lnTo>
                <a:lnTo>
                  <a:pt x="4892" y="250"/>
                </a:lnTo>
                <a:lnTo>
                  <a:pt x="4892" y="166"/>
                </a:lnTo>
                <a:lnTo>
                  <a:pt x="4892" y="184"/>
                </a:lnTo>
                <a:lnTo>
                  <a:pt x="4893" y="201"/>
                </a:lnTo>
                <a:lnTo>
                  <a:pt x="4893" y="204"/>
                </a:lnTo>
                <a:lnTo>
                  <a:pt x="4893" y="185"/>
                </a:lnTo>
                <a:lnTo>
                  <a:pt x="4893" y="170"/>
                </a:lnTo>
                <a:lnTo>
                  <a:pt x="4894" y="162"/>
                </a:lnTo>
                <a:lnTo>
                  <a:pt x="4894" y="164"/>
                </a:lnTo>
                <a:lnTo>
                  <a:pt x="4894" y="154"/>
                </a:lnTo>
                <a:lnTo>
                  <a:pt x="4895" y="122"/>
                </a:lnTo>
                <a:lnTo>
                  <a:pt x="4895" y="132"/>
                </a:lnTo>
                <a:lnTo>
                  <a:pt x="4895" y="141"/>
                </a:lnTo>
                <a:lnTo>
                  <a:pt x="4896" y="146"/>
                </a:lnTo>
                <a:lnTo>
                  <a:pt x="4896" y="126"/>
                </a:lnTo>
                <a:lnTo>
                  <a:pt x="4896" y="115"/>
                </a:lnTo>
                <a:lnTo>
                  <a:pt x="4897" y="117"/>
                </a:lnTo>
                <a:lnTo>
                  <a:pt x="4897" y="128"/>
                </a:lnTo>
                <a:lnTo>
                  <a:pt x="4897" y="141"/>
                </a:lnTo>
                <a:lnTo>
                  <a:pt x="4897" y="178"/>
                </a:lnTo>
                <a:lnTo>
                  <a:pt x="4898" y="150"/>
                </a:lnTo>
                <a:lnTo>
                  <a:pt x="4898" y="140"/>
                </a:lnTo>
                <a:lnTo>
                  <a:pt x="4899" y="139"/>
                </a:lnTo>
                <a:lnTo>
                  <a:pt x="4899" y="155"/>
                </a:lnTo>
                <a:lnTo>
                  <a:pt x="4899" y="147"/>
                </a:lnTo>
                <a:lnTo>
                  <a:pt x="4899" y="144"/>
                </a:lnTo>
                <a:lnTo>
                  <a:pt x="4900" y="142"/>
                </a:lnTo>
                <a:lnTo>
                  <a:pt x="4900" y="201"/>
                </a:lnTo>
                <a:lnTo>
                  <a:pt x="4900" y="204"/>
                </a:lnTo>
                <a:lnTo>
                  <a:pt x="4901" y="211"/>
                </a:lnTo>
                <a:lnTo>
                  <a:pt x="4901" y="214"/>
                </a:lnTo>
                <a:lnTo>
                  <a:pt x="4901" y="198"/>
                </a:lnTo>
                <a:lnTo>
                  <a:pt x="4901" y="148"/>
                </a:lnTo>
                <a:lnTo>
                  <a:pt x="4902" y="140"/>
                </a:lnTo>
                <a:lnTo>
                  <a:pt x="4902" y="152"/>
                </a:lnTo>
                <a:lnTo>
                  <a:pt x="4903" y="164"/>
                </a:lnTo>
                <a:lnTo>
                  <a:pt x="4903" y="148"/>
                </a:lnTo>
                <a:lnTo>
                  <a:pt x="4903" y="184"/>
                </a:lnTo>
                <a:lnTo>
                  <a:pt x="4903" y="162"/>
                </a:lnTo>
                <a:lnTo>
                  <a:pt x="4904" y="194"/>
                </a:lnTo>
                <a:lnTo>
                  <a:pt x="4904" y="222"/>
                </a:lnTo>
                <a:lnTo>
                  <a:pt x="4904" y="190"/>
                </a:lnTo>
                <a:lnTo>
                  <a:pt x="4904" y="165"/>
                </a:lnTo>
                <a:lnTo>
                  <a:pt x="4905" y="151"/>
                </a:lnTo>
                <a:lnTo>
                  <a:pt x="4905" y="89"/>
                </a:lnTo>
                <a:lnTo>
                  <a:pt x="4905" y="79"/>
                </a:lnTo>
                <a:lnTo>
                  <a:pt x="4906" y="78"/>
                </a:lnTo>
                <a:lnTo>
                  <a:pt x="4906" y="86"/>
                </a:lnTo>
                <a:lnTo>
                  <a:pt x="4906" y="59"/>
                </a:lnTo>
                <a:lnTo>
                  <a:pt x="4907" y="87"/>
                </a:lnTo>
                <a:lnTo>
                  <a:pt x="4907" y="106"/>
                </a:lnTo>
                <a:lnTo>
                  <a:pt x="4907" y="146"/>
                </a:lnTo>
                <a:lnTo>
                  <a:pt x="4908" y="188"/>
                </a:lnTo>
                <a:lnTo>
                  <a:pt x="4908" y="225"/>
                </a:lnTo>
                <a:lnTo>
                  <a:pt x="4908" y="231"/>
                </a:lnTo>
                <a:lnTo>
                  <a:pt x="4908" y="226"/>
                </a:lnTo>
                <a:lnTo>
                  <a:pt x="4909" y="250"/>
                </a:lnTo>
                <a:lnTo>
                  <a:pt x="4909" y="271"/>
                </a:lnTo>
                <a:lnTo>
                  <a:pt x="4910" y="268"/>
                </a:lnTo>
                <a:lnTo>
                  <a:pt x="4910" y="243"/>
                </a:lnTo>
                <a:lnTo>
                  <a:pt x="4910" y="233"/>
                </a:lnTo>
                <a:lnTo>
                  <a:pt x="4910" y="233"/>
                </a:lnTo>
                <a:lnTo>
                  <a:pt x="4911" y="244"/>
                </a:lnTo>
                <a:lnTo>
                  <a:pt x="4911" y="243"/>
                </a:lnTo>
                <a:lnTo>
                  <a:pt x="4911" y="251"/>
                </a:lnTo>
                <a:lnTo>
                  <a:pt x="4912" y="229"/>
                </a:lnTo>
                <a:lnTo>
                  <a:pt x="4912" y="232"/>
                </a:lnTo>
                <a:lnTo>
                  <a:pt x="4912" y="252"/>
                </a:lnTo>
                <a:lnTo>
                  <a:pt x="4912" y="235"/>
                </a:lnTo>
                <a:lnTo>
                  <a:pt x="4913" y="216"/>
                </a:lnTo>
                <a:lnTo>
                  <a:pt x="4913" y="239"/>
                </a:lnTo>
                <a:lnTo>
                  <a:pt x="4914" y="211"/>
                </a:lnTo>
                <a:lnTo>
                  <a:pt x="4914" y="185"/>
                </a:lnTo>
                <a:lnTo>
                  <a:pt x="4914" y="200"/>
                </a:lnTo>
                <a:lnTo>
                  <a:pt x="4914" y="167"/>
                </a:lnTo>
                <a:lnTo>
                  <a:pt x="4915" y="212"/>
                </a:lnTo>
                <a:lnTo>
                  <a:pt x="4915" y="174"/>
                </a:lnTo>
                <a:lnTo>
                  <a:pt x="4915" y="117"/>
                </a:lnTo>
                <a:lnTo>
                  <a:pt x="4915" y="136"/>
                </a:lnTo>
                <a:lnTo>
                  <a:pt x="4916" y="172"/>
                </a:lnTo>
                <a:lnTo>
                  <a:pt x="4916" y="212"/>
                </a:lnTo>
                <a:lnTo>
                  <a:pt x="4916" y="174"/>
                </a:lnTo>
                <a:lnTo>
                  <a:pt x="4917" y="158"/>
                </a:lnTo>
                <a:lnTo>
                  <a:pt x="4917" y="146"/>
                </a:lnTo>
                <a:lnTo>
                  <a:pt x="4918" y="150"/>
                </a:lnTo>
                <a:lnTo>
                  <a:pt x="4918" y="115"/>
                </a:lnTo>
                <a:lnTo>
                  <a:pt x="4918" y="98"/>
                </a:lnTo>
                <a:lnTo>
                  <a:pt x="4918" y="102"/>
                </a:lnTo>
                <a:lnTo>
                  <a:pt x="4919" y="112"/>
                </a:lnTo>
                <a:lnTo>
                  <a:pt x="4919" y="164"/>
                </a:lnTo>
                <a:lnTo>
                  <a:pt x="4919" y="184"/>
                </a:lnTo>
                <a:lnTo>
                  <a:pt x="4919" y="186"/>
                </a:lnTo>
                <a:lnTo>
                  <a:pt x="4920" y="181"/>
                </a:lnTo>
                <a:lnTo>
                  <a:pt x="4920" y="180"/>
                </a:lnTo>
                <a:lnTo>
                  <a:pt x="4921" y="145"/>
                </a:lnTo>
                <a:lnTo>
                  <a:pt x="4921" y="161"/>
                </a:lnTo>
                <a:lnTo>
                  <a:pt x="4921" y="168"/>
                </a:lnTo>
                <a:lnTo>
                  <a:pt x="4921" y="189"/>
                </a:lnTo>
                <a:lnTo>
                  <a:pt x="4922" y="165"/>
                </a:lnTo>
                <a:lnTo>
                  <a:pt x="4922" y="152"/>
                </a:lnTo>
                <a:lnTo>
                  <a:pt x="4922" y="146"/>
                </a:lnTo>
                <a:lnTo>
                  <a:pt x="4923" y="137"/>
                </a:lnTo>
                <a:lnTo>
                  <a:pt x="4923" y="133"/>
                </a:lnTo>
                <a:lnTo>
                  <a:pt x="4923" y="156"/>
                </a:lnTo>
                <a:lnTo>
                  <a:pt x="4923" y="172"/>
                </a:lnTo>
                <a:lnTo>
                  <a:pt x="4924" y="211"/>
                </a:lnTo>
                <a:lnTo>
                  <a:pt x="4924" y="177"/>
                </a:lnTo>
                <a:lnTo>
                  <a:pt x="4925" y="169"/>
                </a:lnTo>
                <a:lnTo>
                  <a:pt x="4925" y="175"/>
                </a:lnTo>
                <a:lnTo>
                  <a:pt x="4925" y="193"/>
                </a:lnTo>
                <a:lnTo>
                  <a:pt x="4925" y="199"/>
                </a:lnTo>
                <a:lnTo>
                  <a:pt x="4926" y="206"/>
                </a:lnTo>
                <a:lnTo>
                  <a:pt x="4926" y="202"/>
                </a:lnTo>
                <a:lnTo>
                  <a:pt x="4926" y="216"/>
                </a:lnTo>
                <a:lnTo>
                  <a:pt x="4927" y="190"/>
                </a:lnTo>
                <a:lnTo>
                  <a:pt x="4927" y="178"/>
                </a:lnTo>
                <a:lnTo>
                  <a:pt x="4927" y="172"/>
                </a:lnTo>
                <a:lnTo>
                  <a:pt x="4927" y="156"/>
                </a:lnTo>
                <a:lnTo>
                  <a:pt x="4928" y="154"/>
                </a:lnTo>
                <a:lnTo>
                  <a:pt x="4928" y="168"/>
                </a:lnTo>
                <a:lnTo>
                  <a:pt x="4929" y="179"/>
                </a:lnTo>
                <a:lnTo>
                  <a:pt x="4929" y="190"/>
                </a:lnTo>
                <a:lnTo>
                  <a:pt x="4929" y="214"/>
                </a:lnTo>
                <a:lnTo>
                  <a:pt x="4929" y="194"/>
                </a:lnTo>
                <a:lnTo>
                  <a:pt x="4930" y="137"/>
                </a:lnTo>
                <a:lnTo>
                  <a:pt x="4930" y="113"/>
                </a:lnTo>
                <a:lnTo>
                  <a:pt x="4930" y="115"/>
                </a:lnTo>
                <a:lnTo>
                  <a:pt x="4930" y="102"/>
                </a:lnTo>
                <a:lnTo>
                  <a:pt x="4931" y="102"/>
                </a:lnTo>
                <a:lnTo>
                  <a:pt x="4931" y="142"/>
                </a:lnTo>
                <a:lnTo>
                  <a:pt x="4932" y="179"/>
                </a:lnTo>
                <a:lnTo>
                  <a:pt x="4932" y="220"/>
                </a:lnTo>
                <a:lnTo>
                  <a:pt x="4932" y="195"/>
                </a:lnTo>
                <a:lnTo>
                  <a:pt x="4932" y="164"/>
                </a:lnTo>
                <a:lnTo>
                  <a:pt x="4933" y="164"/>
                </a:lnTo>
                <a:lnTo>
                  <a:pt x="4933" y="181"/>
                </a:lnTo>
                <a:lnTo>
                  <a:pt x="4933" y="192"/>
                </a:lnTo>
                <a:lnTo>
                  <a:pt x="4934" y="205"/>
                </a:lnTo>
                <a:lnTo>
                  <a:pt x="4934" y="161"/>
                </a:lnTo>
                <a:lnTo>
                  <a:pt x="4934" y="125"/>
                </a:lnTo>
                <a:lnTo>
                  <a:pt x="4934" y="132"/>
                </a:lnTo>
                <a:lnTo>
                  <a:pt x="4935" y="110"/>
                </a:lnTo>
                <a:lnTo>
                  <a:pt x="4935" y="135"/>
                </a:lnTo>
                <a:lnTo>
                  <a:pt x="4936" y="170"/>
                </a:lnTo>
                <a:lnTo>
                  <a:pt x="4936" y="196"/>
                </a:lnTo>
                <a:lnTo>
                  <a:pt x="4936" y="210"/>
                </a:lnTo>
                <a:lnTo>
                  <a:pt x="4936" y="206"/>
                </a:lnTo>
                <a:lnTo>
                  <a:pt x="4937" y="162"/>
                </a:lnTo>
                <a:lnTo>
                  <a:pt x="4937" y="121"/>
                </a:lnTo>
                <a:lnTo>
                  <a:pt x="4937" y="105"/>
                </a:lnTo>
                <a:lnTo>
                  <a:pt x="4938" y="122"/>
                </a:lnTo>
                <a:lnTo>
                  <a:pt x="4938" y="124"/>
                </a:lnTo>
                <a:lnTo>
                  <a:pt x="4938" y="149"/>
                </a:lnTo>
                <a:lnTo>
                  <a:pt x="4938" y="143"/>
                </a:lnTo>
                <a:lnTo>
                  <a:pt x="4939" y="163"/>
                </a:lnTo>
                <a:lnTo>
                  <a:pt x="4939" y="192"/>
                </a:lnTo>
                <a:lnTo>
                  <a:pt x="4940" y="225"/>
                </a:lnTo>
                <a:lnTo>
                  <a:pt x="4940" y="287"/>
                </a:lnTo>
                <a:lnTo>
                  <a:pt x="4940" y="258"/>
                </a:lnTo>
                <a:lnTo>
                  <a:pt x="4940" y="263"/>
                </a:lnTo>
                <a:lnTo>
                  <a:pt x="4941" y="276"/>
                </a:lnTo>
                <a:lnTo>
                  <a:pt x="4941" y="287"/>
                </a:lnTo>
                <a:lnTo>
                  <a:pt x="4941" y="265"/>
                </a:lnTo>
                <a:lnTo>
                  <a:pt x="4942" y="259"/>
                </a:lnTo>
                <a:lnTo>
                  <a:pt x="4942" y="278"/>
                </a:lnTo>
                <a:lnTo>
                  <a:pt x="4942" y="271"/>
                </a:lnTo>
                <a:lnTo>
                  <a:pt x="4943" y="277"/>
                </a:lnTo>
                <a:lnTo>
                  <a:pt x="4943" y="273"/>
                </a:lnTo>
                <a:lnTo>
                  <a:pt x="4943" y="240"/>
                </a:lnTo>
                <a:lnTo>
                  <a:pt x="4944" y="247"/>
                </a:lnTo>
                <a:lnTo>
                  <a:pt x="4944" y="215"/>
                </a:lnTo>
                <a:lnTo>
                  <a:pt x="4944" y="209"/>
                </a:lnTo>
                <a:lnTo>
                  <a:pt x="4944" y="197"/>
                </a:lnTo>
                <a:lnTo>
                  <a:pt x="4945" y="201"/>
                </a:lnTo>
                <a:lnTo>
                  <a:pt x="4945" y="202"/>
                </a:lnTo>
                <a:lnTo>
                  <a:pt x="4945" y="184"/>
                </a:lnTo>
                <a:lnTo>
                  <a:pt x="4945" y="173"/>
                </a:lnTo>
                <a:lnTo>
                  <a:pt x="4946" y="143"/>
                </a:lnTo>
                <a:lnTo>
                  <a:pt x="4946" y="169"/>
                </a:lnTo>
                <a:lnTo>
                  <a:pt x="4947" y="177"/>
                </a:lnTo>
                <a:lnTo>
                  <a:pt x="4947" y="167"/>
                </a:lnTo>
                <a:lnTo>
                  <a:pt x="4947" y="154"/>
                </a:lnTo>
                <a:lnTo>
                  <a:pt x="4947" y="188"/>
                </a:lnTo>
                <a:lnTo>
                  <a:pt x="4948" y="176"/>
                </a:lnTo>
                <a:lnTo>
                  <a:pt x="4948" y="204"/>
                </a:lnTo>
                <a:lnTo>
                  <a:pt x="4948" y="190"/>
                </a:lnTo>
                <a:lnTo>
                  <a:pt x="4949" y="163"/>
                </a:lnTo>
                <a:lnTo>
                  <a:pt x="4949" y="150"/>
                </a:lnTo>
                <a:lnTo>
                  <a:pt x="4949" y="154"/>
                </a:lnTo>
                <a:lnTo>
                  <a:pt x="4949" y="140"/>
                </a:lnTo>
                <a:lnTo>
                  <a:pt x="4950" y="164"/>
                </a:lnTo>
                <a:lnTo>
                  <a:pt x="4950" y="169"/>
                </a:lnTo>
                <a:lnTo>
                  <a:pt x="4951" y="197"/>
                </a:lnTo>
                <a:lnTo>
                  <a:pt x="4951" y="194"/>
                </a:lnTo>
                <a:lnTo>
                  <a:pt x="4951" y="224"/>
                </a:lnTo>
                <a:lnTo>
                  <a:pt x="4951" y="212"/>
                </a:lnTo>
                <a:lnTo>
                  <a:pt x="4952" y="190"/>
                </a:lnTo>
                <a:lnTo>
                  <a:pt x="4952" y="206"/>
                </a:lnTo>
                <a:lnTo>
                  <a:pt x="4952" y="214"/>
                </a:lnTo>
                <a:lnTo>
                  <a:pt x="4953" y="205"/>
                </a:lnTo>
                <a:lnTo>
                  <a:pt x="4953" y="196"/>
                </a:lnTo>
                <a:lnTo>
                  <a:pt x="4953" y="205"/>
                </a:lnTo>
                <a:lnTo>
                  <a:pt x="4954" y="152"/>
                </a:lnTo>
                <a:lnTo>
                  <a:pt x="4954" y="143"/>
                </a:lnTo>
                <a:lnTo>
                  <a:pt x="4954" y="137"/>
                </a:lnTo>
                <a:lnTo>
                  <a:pt x="4955" y="138"/>
                </a:lnTo>
                <a:lnTo>
                  <a:pt x="4955" y="203"/>
                </a:lnTo>
                <a:lnTo>
                  <a:pt x="4955" y="248"/>
                </a:lnTo>
                <a:lnTo>
                  <a:pt x="4955" y="279"/>
                </a:lnTo>
                <a:lnTo>
                  <a:pt x="4956" y="320"/>
                </a:lnTo>
                <a:lnTo>
                  <a:pt x="4956" y="318"/>
                </a:lnTo>
                <a:lnTo>
                  <a:pt x="4956" y="305"/>
                </a:lnTo>
                <a:lnTo>
                  <a:pt x="4956" y="297"/>
                </a:lnTo>
                <a:lnTo>
                  <a:pt x="4957" y="309"/>
                </a:lnTo>
                <a:lnTo>
                  <a:pt x="4957" y="284"/>
                </a:lnTo>
                <a:lnTo>
                  <a:pt x="4958" y="297"/>
                </a:lnTo>
                <a:lnTo>
                  <a:pt x="4958" y="307"/>
                </a:lnTo>
                <a:lnTo>
                  <a:pt x="4958" y="295"/>
                </a:lnTo>
                <a:lnTo>
                  <a:pt x="4959" y="298"/>
                </a:lnTo>
                <a:lnTo>
                  <a:pt x="4959" y="304"/>
                </a:lnTo>
                <a:lnTo>
                  <a:pt x="4959" y="309"/>
                </a:lnTo>
                <a:lnTo>
                  <a:pt x="4959" y="297"/>
                </a:lnTo>
                <a:lnTo>
                  <a:pt x="4960" y="302"/>
                </a:lnTo>
                <a:lnTo>
                  <a:pt x="4960" y="291"/>
                </a:lnTo>
                <a:lnTo>
                  <a:pt x="4961" y="282"/>
                </a:lnTo>
                <a:lnTo>
                  <a:pt x="4961" y="281"/>
                </a:lnTo>
                <a:lnTo>
                  <a:pt x="4961" y="275"/>
                </a:lnTo>
                <a:lnTo>
                  <a:pt x="4961" y="281"/>
                </a:lnTo>
                <a:lnTo>
                  <a:pt x="4962" y="273"/>
                </a:lnTo>
                <a:lnTo>
                  <a:pt x="4962" y="287"/>
                </a:lnTo>
                <a:lnTo>
                  <a:pt x="4962" y="290"/>
                </a:lnTo>
                <a:lnTo>
                  <a:pt x="4962" y="288"/>
                </a:lnTo>
                <a:lnTo>
                  <a:pt x="4963" y="297"/>
                </a:lnTo>
                <a:lnTo>
                  <a:pt x="4963" y="276"/>
                </a:lnTo>
                <a:lnTo>
                  <a:pt x="4963" y="284"/>
                </a:lnTo>
                <a:lnTo>
                  <a:pt x="4964" y="283"/>
                </a:lnTo>
                <a:lnTo>
                  <a:pt x="4964" y="265"/>
                </a:lnTo>
                <a:lnTo>
                  <a:pt x="4964" y="263"/>
                </a:lnTo>
                <a:lnTo>
                  <a:pt x="4965" y="240"/>
                </a:lnTo>
                <a:lnTo>
                  <a:pt x="4965" y="261"/>
                </a:lnTo>
                <a:lnTo>
                  <a:pt x="4965" y="247"/>
                </a:lnTo>
                <a:lnTo>
                  <a:pt x="4966" y="218"/>
                </a:lnTo>
                <a:lnTo>
                  <a:pt x="4966" y="218"/>
                </a:lnTo>
                <a:lnTo>
                  <a:pt x="4966" y="240"/>
                </a:lnTo>
                <a:lnTo>
                  <a:pt x="4966" y="273"/>
                </a:lnTo>
                <a:lnTo>
                  <a:pt x="4967" y="253"/>
                </a:lnTo>
                <a:lnTo>
                  <a:pt x="4967" y="263"/>
                </a:lnTo>
                <a:lnTo>
                  <a:pt x="4967" y="234"/>
                </a:lnTo>
                <a:lnTo>
                  <a:pt x="4968" y="213"/>
                </a:lnTo>
                <a:lnTo>
                  <a:pt x="4968" y="206"/>
                </a:lnTo>
                <a:lnTo>
                  <a:pt x="4968" y="205"/>
                </a:lnTo>
                <a:lnTo>
                  <a:pt x="4969" y="210"/>
                </a:lnTo>
                <a:lnTo>
                  <a:pt x="4969" y="218"/>
                </a:lnTo>
                <a:lnTo>
                  <a:pt x="4969" y="206"/>
                </a:lnTo>
                <a:lnTo>
                  <a:pt x="4970" y="231"/>
                </a:lnTo>
                <a:lnTo>
                  <a:pt x="4970" y="223"/>
                </a:lnTo>
                <a:lnTo>
                  <a:pt x="4970" y="211"/>
                </a:lnTo>
                <a:lnTo>
                  <a:pt x="4970" y="209"/>
                </a:lnTo>
                <a:lnTo>
                  <a:pt x="4971" y="217"/>
                </a:lnTo>
                <a:lnTo>
                  <a:pt x="4971" y="220"/>
                </a:lnTo>
                <a:lnTo>
                  <a:pt x="4972" y="243"/>
                </a:lnTo>
                <a:lnTo>
                  <a:pt x="4972" y="248"/>
                </a:lnTo>
                <a:lnTo>
                  <a:pt x="4972" y="263"/>
                </a:lnTo>
                <a:lnTo>
                  <a:pt x="4972" y="261"/>
                </a:lnTo>
                <a:lnTo>
                  <a:pt x="4973" y="256"/>
                </a:lnTo>
                <a:lnTo>
                  <a:pt x="4973" y="281"/>
                </a:lnTo>
                <a:lnTo>
                  <a:pt x="4973" y="271"/>
                </a:lnTo>
                <a:lnTo>
                  <a:pt x="4973" y="268"/>
                </a:lnTo>
                <a:lnTo>
                  <a:pt x="4974" y="259"/>
                </a:lnTo>
                <a:lnTo>
                  <a:pt x="4974" y="249"/>
                </a:lnTo>
                <a:lnTo>
                  <a:pt x="4974" y="247"/>
                </a:lnTo>
                <a:lnTo>
                  <a:pt x="4975" y="247"/>
                </a:lnTo>
                <a:lnTo>
                  <a:pt x="4975" y="241"/>
                </a:lnTo>
                <a:lnTo>
                  <a:pt x="4975" y="234"/>
                </a:lnTo>
                <a:lnTo>
                  <a:pt x="4976" y="220"/>
                </a:lnTo>
                <a:lnTo>
                  <a:pt x="4976" y="206"/>
                </a:lnTo>
                <a:lnTo>
                  <a:pt x="4976" y="181"/>
                </a:lnTo>
                <a:lnTo>
                  <a:pt x="4977" y="180"/>
                </a:lnTo>
                <a:lnTo>
                  <a:pt x="4977" y="178"/>
                </a:lnTo>
                <a:lnTo>
                  <a:pt x="4977" y="235"/>
                </a:lnTo>
                <a:lnTo>
                  <a:pt x="4977" y="236"/>
                </a:lnTo>
                <a:lnTo>
                  <a:pt x="4978" y="283"/>
                </a:lnTo>
                <a:lnTo>
                  <a:pt x="4978" y="297"/>
                </a:lnTo>
                <a:lnTo>
                  <a:pt x="4978" y="299"/>
                </a:lnTo>
                <a:lnTo>
                  <a:pt x="4979" y="294"/>
                </a:lnTo>
                <a:lnTo>
                  <a:pt x="4979" y="263"/>
                </a:lnTo>
                <a:lnTo>
                  <a:pt x="4979" y="231"/>
                </a:lnTo>
                <a:lnTo>
                  <a:pt x="4980" y="218"/>
                </a:lnTo>
                <a:lnTo>
                  <a:pt x="4980" y="211"/>
                </a:lnTo>
                <a:lnTo>
                  <a:pt x="4980" y="191"/>
                </a:lnTo>
                <a:lnTo>
                  <a:pt x="4981" y="185"/>
                </a:lnTo>
                <a:lnTo>
                  <a:pt x="4981" y="224"/>
                </a:lnTo>
                <a:lnTo>
                  <a:pt x="4981" y="211"/>
                </a:lnTo>
                <a:lnTo>
                  <a:pt x="4981" y="150"/>
                </a:lnTo>
                <a:lnTo>
                  <a:pt x="4982" y="162"/>
                </a:lnTo>
                <a:lnTo>
                  <a:pt x="4982" y="185"/>
                </a:lnTo>
                <a:lnTo>
                  <a:pt x="4983" y="168"/>
                </a:lnTo>
                <a:lnTo>
                  <a:pt x="4983" y="182"/>
                </a:lnTo>
                <a:lnTo>
                  <a:pt x="4983" y="177"/>
                </a:lnTo>
                <a:lnTo>
                  <a:pt x="4983" y="165"/>
                </a:lnTo>
                <a:lnTo>
                  <a:pt x="4984" y="161"/>
                </a:lnTo>
                <a:lnTo>
                  <a:pt x="4984" y="146"/>
                </a:lnTo>
                <a:lnTo>
                  <a:pt x="4984" y="133"/>
                </a:lnTo>
                <a:lnTo>
                  <a:pt x="4985" y="149"/>
                </a:lnTo>
                <a:lnTo>
                  <a:pt x="4985" y="131"/>
                </a:lnTo>
                <a:lnTo>
                  <a:pt x="4985" y="160"/>
                </a:lnTo>
                <a:lnTo>
                  <a:pt x="4985" y="162"/>
                </a:lnTo>
                <a:lnTo>
                  <a:pt x="4986" y="120"/>
                </a:lnTo>
                <a:lnTo>
                  <a:pt x="4986" y="86"/>
                </a:lnTo>
                <a:lnTo>
                  <a:pt x="4987" y="84"/>
                </a:lnTo>
                <a:lnTo>
                  <a:pt x="4987" y="112"/>
                </a:lnTo>
                <a:lnTo>
                  <a:pt x="4987" y="149"/>
                </a:lnTo>
                <a:lnTo>
                  <a:pt x="4987" y="183"/>
                </a:lnTo>
                <a:lnTo>
                  <a:pt x="4988" y="201"/>
                </a:lnTo>
                <a:lnTo>
                  <a:pt x="4988" y="224"/>
                </a:lnTo>
                <a:lnTo>
                  <a:pt x="4988" y="226"/>
                </a:lnTo>
                <a:lnTo>
                  <a:pt x="4988" y="243"/>
                </a:lnTo>
                <a:lnTo>
                  <a:pt x="4989" y="247"/>
                </a:lnTo>
                <a:lnTo>
                  <a:pt x="4989" y="246"/>
                </a:lnTo>
                <a:lnTo>
                  <a:pt x="4989" y="248"/>
                </a:lnTo>
                <a:lnTo>
                  <a:pt x="4990" y="260"/>
                </a:lnTo>
                <a:lnTo>
                  <a:pt x="4990" y="259"/>
                </a:lnTo>
                <a:lnTo>
                  <a:pt x="4990" y="246"/>
                </a:lnTo>
                <a:lnTo>
                  <a:pt x="4991" y="253"/>
                </a:lnTo>
                <a:lnTo>
                  <a:pt x="4991" y="207"/>
                </a:lnTo>
                <a:lnTo>
                  <a:pt x="4991" y="172"/>
                </a:lnTo>
                <a:lnTo>
                  <a:pt x="4992" y="159"/>
                </a:lnTo>
                <a:lnTo>
                  <a:pt x="4992" y="176"/>
                </a:lnTo>
                <a:lnTo>
                  <a:pt x="4992" y="163"/>
                </a:lnTo>
                <a:lnTo>
                  <a:pt x="4992" y="184"/>
                </a:lnTo>
                <a:lnTo>
                  <a:pt x="4993" y="184"/>
                </a:lnTo>
                <a:lnTo>
                  <a:pt x="4993" y="179"/>
                </a:lnTo>
                <a:lnTo>
                  <a:pt x="4994" y="186"/>
                </a:lnTo>
                <a:lnTo>
                  <a:pt x="4994" y="190"/>
                </a:lnTo>
                <a:lnTo>
                  <a:pt x="4994" y="216"/>
                </a:lnTo>
                <a:lnTo>
                  <a:pt x="4994" y="222"/>
                </a:lnTo>
                <a:lnTo>
                  <a:pt x="4995" y="197"/>
                </a:lnTo>
                <a:lnTo>
                  <a:pt x="4995" y="220"/>
                </a:lnTo>
                <a:lnTo>
                  <a:pt x="4995" y="230"/>
                </a:lnTo>
                <a:lnTo>
                  <a:pt x="4996" y="213"/>
                </a:lnTo>
                <a:lnTo>
                  <a:pt x="4996" y="198"/>
                </a:lnTo>
                <a:lnTo>
                  <a:pt x="4996" y="163"/>
                </a:lnTo>
                <a:lnTo>
                  <a:pt x="4996" y="131"/>
                </a:lnTo>
                <a:lnTo>
                  <a:pt x="4997" y="125"/>
                </a:lnTo>
                <a:lnTo>
                  <a:pt x="4997" y="141"/>
                </a:lnTo>
                <a:lnTo>
                  <a:pt x="4998" y="164"/>
                </a:lnTo>
                <a:lnTo>
                  <a:pt x="4998" y="180"/>
                </a:lnTo>
                <a:lnTo>
                  <a:pt x="4998" y="195"/>
                </a:lnTo>
                <a:lnTo>
                  <a:pt x="4998" y="215"/>
                </a:lnTo>
                <a:lnTo>
                  <a:pt x="4999" y="225"/>
                </a:lnTo>
                <a:lnTo>
                  <a:pt x="4999" y="227"/>
                </a:lnTo>
                <a:lnTo>
                  <a:pt x="4999" y="197"/>
                </a:lnTo>
                <a:lnTo>
                  <a:pt x="5000" y="165"/>
                </a:lnTo>
                <a:lnTo>
                  <a:pt x="5000" y="142"/>
                </a:lnTo>
                <a:lnTo>
                  <a:pt x="5000" y="139"/>
                </a:lnTo>
                <a:lnTo>
                  <a:pt x="5000" y="140"/>
                </a:lnTo>
                <a:lnTo>
                  <a:pt x="5001" y="150"/>
                </a:lnTo>
                <a:lnTo>
                  <a:pt x="5001" y="143"/>
                </a:lnTo>
                <a:lnTo>
                  <a:pt x="5002" y="126"/>
                </a:lnTo>
                <a:lnTo>
                  <a:pt x="5002" y="131"/>
                </a:lnTo>
                <a:lnTo>
                  <a:pt x="5002" y="140"/>
                </a:lnTo>
                <a:lnTo>
                  <a:pt x="5002" y="216"/>
                </a:lnTo>
                <a:lnTo>
                  <a:pt x="5003" y="217"/>
                </a:lnTo>
                <a:lnTo>
                  <a:pt x="5003" y="237"/>
                </a:lnTo>
                <a:lnTo>
                  <a:pt x="5003" y="243"/>
                </a:lnTo>
                <a:lnTo>
                  <a:pt x="5003" y="239"/>
                </a:lnTo>
                <a:lnTo>
                  <a:pt x="5004" y="255"/>
                </a:lnTo>
                <a:lnTo>
                  <a:pt x="5004" y="272"/>
                </a:lnTo>
                <a:lnTo>
                  <a:pt x="5005" y="274"/>
                </a:lnTo>
                <a:lnTo>
                  <a:pt x="5005" y="289"/>
                </a:lnTo>
                <a:lnTo>
                  <a:pt x="5005" y="276"/>
                </a:lnTo>
                <a:lnTo>
                  <a:pt x="5005" y="296"/>
                </a:lnTo>
                <a:lnTo>
                  <a:pt x="5006" y="266"/>
                </a:lnTo>
                <a:lnTo>
                  <a:pt x="5006" y="257"/>
                </a:lnTo>
                <a:lnTo>
                  <a:pt x="5006" y="258"/>
                </a:lnTo>
                <a:lnTo>
                  <a:pt x="5007" y="234"/>
                </a:lnTo>
                <a:lnTo>
                  <a:pt x="5007" y="241"/>
                </a:lnTo>
                <a:lnTo>
                  <a:pt x="5007" y="204"/>
                </a:lnTo>
                <a:lnTo>
                  <a:pt x="5007" y="206"/>
                </a:lnTo>
                <a:lnTo>
                  <a:pt x="5008" y="227"/>
                </a:lnTo>
                <a:lnTo>
                  <a:pt x="5008" y="211"/>
                </a:lnTo>
                <a:lnTo>
                  <a:pt x="5009" y="192"/>
                </a:lnTo>
                <a:lnTo>
                  <a:pt x="5009" y="208"/>
                </a:lnTo>
                <a:lnTo>
                  <a:pt x="5009" y="186"/>
                </a:lnTo>
                <a:lnTo>
                  <a:pt x="5009" y="207"/>
                </a:lnTo>
                <a:lnTo>
                  <a:pt x="5010" y="206"/>
                </a:lnTo>
                <a:lnTo>
                  <a:pt x="5010" y="233"/>
                </a:lnTo>
                <a:lnTo>
                  <a:pt x="5010" y="217"/>
                </a:lnTo>
                <a:lnTo>
                  <a:pt x="5011" y="199"/>
                </a:lnTo>
                <a:lnTo>
                  <a:pt x="5011" y="214"/>
                </a:lnTo>
                <a:lnTo>
                  <a:pt x="5011" y="231"/>
                </a:lnTo>
                <a:lnTo>
                  <a:pt x="5011" y="227"/>
                </a:lnTo>
                <a:lnTo>
                  <a:pt x="5012" y="214"/>
                </a:lnTo>
                <a:lnTo>
                  <a:pt x="5012" y="212"/>
                </a:lnTo>
                <a:lnTo>
                  <a:pt x="5013" y="191"/>
                </a:lnTo>
                <a:lnTo>
                  <a:pt x="5013" y="185"/>
                </a:lnTo>
                <a:lnTo>
                  <a:pt x="5013" y="160"/>
                </a:lnTo>
                <a:lnTo>
                  <a:pt x="5013" y="151"/>
                </a:lnTo>
                <a:lnTo>
                  <a:pt x="5014" y="128"/>
                </a:lnTo>
                <a:lnTo>
                  <a:pt x="5014" y="132"/>
                </a:lnTo>
                <a:lnTo>
                  <a:pt x="5014" y="161"/>
                </a:lnTo>
                <a:lnTo>
                  <a:pt x="5014" y="150"/>
                </a:lnTo>
                <a:lnTo>
                  <a:pt x="5015" y="148"/>
                </a:lnTo>
                <a:lnTo>
                  <a:pt x="5015" y="153"/>
                </a:lnTo>
                <a:lnTo>
                  <a:pt x="5016" y="157"/>
                </a:lnTo>
                <a:lnTo>
                  <a:pt x="5016" y="149"/>
                </a:lnTo>
                <a:lnTo>
                  <a:pt x="5016" y="162"/>
                </a:lnTo>
                <a:lnTo>
                  <a:pt x="5016" y="168"/>
                </a:lnTo>
                <a:lnTo>
                  <a:pt x="5017" y="176"/>
                </a:lnTo>
                <a:lnTo>
                  <a:pt x="5017" y="190"/>
                </a:lnTo>
                <a:lnTo>
                  <a:pt x="5017" y="216"/>
                </a:lnTo>
                <a:lnTo>
                  <a:pt x="5018" y="251"/>
                </a:lnTo>
                <a:lnTo>
                  <a:pt x="5018" y="269"/>
                </a:lnTo>
                <a:lnTo>
                  <a:pt x="5018" y="304"/>
                </a:lnTo>
                <a:lnTo>
                  <a:pt x="5018" y="289"/>
                </a:lnTo>
                <a:lnTo>
                  <a:pt x="5019" y="312"/>
                </a:lnTo>
                <a:lnTo>
                  <a:pt x="5019" y="283"/>
                </a:lnTo>
                <a:lnTo>
                  <a:pt x="5020" y="312"/>
                </a:lnTo>
                <a:lnTo>
                  <a:pt x="5020" y="289"/>
                </a:lnTo>
                <a:lnTo>
                  <a:pt x="5020" y="313"/>
                </a:lnTo>
                <a:lnTo>
                  <a:pt x="5020" y="308"/>
                </a:lnTo>
                <a:lnTo>
                  <a:pt x="5021" y="289"/>
                </a:lnTo>
                <a:lnTo>
                  <a:pt x="5021" y="279"/>
                </a:lnTo>
                <a:lnTo>
                  <a:pt x="5021" y="265"/>
                </a:lnTo>
                <a:lnTo>
                  <a:pt x="5022" y="264"/>
                </a:lnTo>
                <a:lnTo>
                  <a:pt x="5022" y="281"/>
                </a:lnTo>
                <a:lnTo>
                  <a:pt x="5022" y="278"/>
                </a:lnTo>
                <a:lnTo>
                  <a:pt x="5022" y="295"/>
                </a:lnTo>
                <a:lnTo>
                  <a:pt x="5023" y="300"/>
                </a:lnTo>
                <a:lnTo>
                  <a:pt x="5023" y="271"/>
                </a:lnTo>
                <a:lnTo>
                  <a:pt x="5024" y="289"/>
                </a:lnTo>
                <a:lnTo>
                  <a:pt x="5024" y="297"/>
                </a:lnTo>
                <a:lnTo>
                  <a:pt x="5024" y="286"/>
                </a:lnTo>
                <a:lnTo>
                  <a:pt x="5024" y="265"/>
                </a:lnTo>
                <a:lnTo>
                  <a:pt x="5025" y="292"/>
                </a:lnTo>
                <a:lnTo>
                  <a:pt x="5025" y="281"/>
                </a:lnTo>
                <a:lnTo>
                  <a:pt x="5025" y="262"/>
                </a:lnTo>
                <a:lnTo>
                  <a:pt x="5026" y="293"/>
                </a:lnTo>
                <a:lnTo>
                  <a:pt x="5026" y="294"/>
                </a:lnTo>
                <a:lnTo>
                  <a:pt x="5026" y="266"/>
                </a:lnTo>
                <a:lnTo>
                  <a:pt x="5027" y="237"/>
                </a:lnTo>
                <a:lnTo>
                  <a:pt x="5027" y="219"/>
                </a:lnTo>
                <a:lnTo>
                  <a:pt x="5027" y="245"/>
                </a:lnTo>
                <a:lnTo>
                  <a:pt x="5028" y="246"/>
                </a:lnTo>
                <a:lnTo>
                  <a:pt x="5028" y="243"/>
                </a:lnTo>
                <a:lnTo>
                  <a:pt x="5028" y="233"/>
                </a:lnTo>
                <a:lnTo>
                  <a:pt x="5028" y="232"/>
                </a:lnTo>
                <a:lnTo>
                  <a:pt x="5029" y="245"/>
                </a:lnTo>
                <a:lnTo>
                  <a:pt x="5029" y="261"/>
                </a:lnTo>
                <a:lnTo>
                  <a:pt x="5029" y="247"/>
                </a:lnTo>
                <a:lnTo>
                  <a:pt x="5029" y="248"/>
                </a:lnTo>
                <a:lnTo>
                  <a:pt x="5030" y="241"/>
                </a:lnTo>
                <a:lnTo>
                  <a:pt x="5030" y="204"/>
                </a:lnTo>
                <a:lnTo>
                  <a:pt x="5031" y="225"/>
                </a:lnTo>
                <a:lnTo>
                  <a:pt x="5031" y="216"/>
                </a:lnTo>
                <a:lnTo>
                  <a:pt x="5031" y="196"/>
                </a:lnTo>
                <a:lnTo>
                  <a:pt x="5031" y="191"/>
                </a:lnTo>
                <a:lnTo>
                  <a:pt x="5032" y="202"/>
                </a:lnTo>
                <a:lnTo>
                  <a:pt x="5032" y="189"/>
                </a:lnTo>
                <a:lnTo>
                  <a:pt x="5032" y="190"/>
                </a:lnTo>
                <a:lnTo>
                  <a:pt x="5033" y="210"/>
                </a:lnTo>
                <a:lnTo>
                  <a:pt x="5033" y="219"/>
                </a:lnTo>
                <a:lnTo>
                  <a:pt x="5033" y="192"/>
                </a:lnTo>
                <a:lnTo>
                  <a:pt x="5034" y="187"/>
                </a:lnTo>
                <a:lnTo>
                  <a:pt x="5034" y="179"/>
                </a:lnTo>
                <a:lnTo>
                  <a:pt x="5034" y="189"/>
                </a:lnTo>
                <a:lnTo>
                  <a:pt x="5035" y="184"/>
                </a:lnTo>
                <a:lnTo>
                  <a:pt x="5035" y="219"/>
                </a:lnTo>
                <a:lnTo>
                  <a:pt x="5035" y="238"/>
                </a:lnTo>
                <a:lnTo>
                  <a:pt x="5035" y="229"/>
                </a:lnTo>
                <a:lnTo>
                  <a:pt x="5036" y="208"/>
                </a:lnTo>
                <a:lnTo>
                  <a:pt x="5036" y="235"/>
                </a:lnTo>
                <a:lnTo>
                  <a:pt x="5036" y="233"/>
                </a:lnTo>
                <a:lnTo>
                  <a:pt x="5037" y="237"/>
                </a:lnTo>
                <a:lnTo>
                  <a:pt x="5037" y="228"/>
                </a:lnTo>
                <a:lnTo>
                  <a:pt x="5037" y="233"/>
                </a:lnTo>
                <a:lnTo>
                  <a:pt x="5038" y="230"/>
                </a:lnTo>
                <a:lnTo>
                  <a:pt x="5038" y="230"/>
                </a:lnTo>
                <a:lnTo>
                  <a:pt x="5038" y="225"/>
                </a:lnTo>
                <a:lnTo>
                  <a:pt x="5039" y="228"/>
                </a:lnTo>
                <a:lnTo>
                  <a:pt x="5039" y="225"/>
                </a:lnTo>
                <a:lnTo>
                  <a:pt x="5039" y="204"/>
                </a:lnTo>
                <a:lnTo>
                  <a:pt x="5039" y="219"/>
                </a:lnTo>
                <a:lnTo>
                  <a:pt x="5040" y="218"/>
                </a:lnTo>
                <a:lnTo>
                  <a:pt x="5040" y="211"/>
                </a:lnTo>
                <a:lnTo>
                  <a:pt x="5040" y="211"/>
                </a:lnTo>
                <a:lnTo>
                  <a:pt x="5041" y="203"/>
                </a:lnTo>
                <a:lnTo>
                  <a:pt x="5041" y="196"/>
                </a:lnTo>
                <a:lnTo>
                  <a:pt x="5041" y="202"/>
                </a:lnTo>
                <a:lnTo>
                  <a:pt x="5042" y="207"/>
                </a:lnTo>
                <a:lnTo>
                  <a:pt x="5042" y="196"/>
                </a:lnTo>
                <a:lnTo>
                  <a:pt x="5042" y="139"/>
                </a:lnTo>
                <a:lnTo>
                  <a:pt x="5043" y="178"/>
                </a:lnTo>
                <a:lnTo>
                  <a:pt x="5043" y="212"/>
                </a:lnTo>
                <a:lnTo>
                  <a:pt x="5043" y="219"/>
                </a:lnTo>
                <a:lnTo>
                  <a:pt x="5043" y="193"/>
                </a:lnTo>
                <a:lnTo>
                  <a:pt x="5044" y="186"/>
                </a:lnTo>
                <a:lnTo>
                  <a:pt x="5044" y="165"/>
                </a:lnTo>
                <a:lnTo>
                  <a:pt x="5045" y="136"/>
                </a:lnTo>
                <a:lnTo>
                  <a:pt x="5045" y="111"/>
                </a:lnTo>
                <a:lnTo>
                  <a:pt x="5045" y="106"/>
                </a:lnTo>
                <a:lnTo>
                  <a:pt x="5045" y="115"/>
                </a:lnTo>
                <a:lnTo>
                  <a:pt x="5046" y="137"/>
                </a:lnTo>
                <a:lnTo>
                  <a:pt x="5046" y="114"/>
                </a:lnTo>
                <a:lnTo>
                  <a:pt x="5046" y="156"/>
                </a:lnTo>
                <a:lnTo>
                  <a:pt x="5046" y="296"/>
                </a:lnTo>
                <a:lnTo>
                  <a:pt x="5047" y="290"/>
                </a:lnTo>
                <a:lnTo>
                  <a:pt x="5047" y="283"/>
                </a:lnTo>
                <a:lnTo>
                  <a:pt x="5047" y="238"/>
                </a:lnTo>
                <a:lnTo>
                  <a:pt x="5048" y="236"/>
                </a:lnTo>
                <a:lnTo>
                  <a:pt x="5048" y="262"/>
                </a:lnTo>
                <a:lnTo>
                  <a:pt x="5048" y="256"/>
                </a:lnTo>
                <a:lnTo>
                  <a:pt x="5049" y="207"/>
                </a:lnTo>
                <a:lnTo>
                  <a:pt x="5049" y="217"/>
                </a:lnTo>
                <a:lnTo>
                  <a:pt x="5049" y="189"/>
                </a:lnTo>
                <a:lnTo>
                  <a:pt x="5050" y="154"/>
                </a:lnTo>
                <a:lnTo>
                  <a:pt x="5050" y="159"/>
                </a:lnTo>
                <a:lnTo>
                  <a:pt x="5050" y="99"/>
                </a:lnTo>
                <a:lnTo>
                  <a:pt x="5050" y="188"/>
                </a:lnTo>
                <a:lnTo>
                  <a:pt x="5051" y="195"/>
                </a:lnTo>
                <a:lnTo>
                  <a:pt x="5051" y="186"/>
                </a:lnTo>
                <a:lnTo>
                  <a:pt x="5051" y="182"/>
                </a:lnTo>
                <a:lnTo>
                  <a:pt x="5052" y="185"/>
                </a:lnTo>
                <a:lnTo>
                  <a:pt x="5052" y="207"/>
                </a:lnTo>
                <a:lnTo>
                  <a:pt x="5052" y="234"/>
                </a:lnTo>
                <a:lnTo>
                  <a:pt x="5053" y="212"/>
                </a:lnTo>
                <a:lnTo>
                  <a:pt x="5053" y="139"/>
                </a:lnTo>
                <a:lnTo>
                  <a:pt x="5053" y="151"/>
                </a:lnTo>
                <a:lnTo>
                  <a:pt x="5054" y="132"/>
                </a:lnTo>
                <a:lnTo>
                  <a:pt x="5054" y="144"/>
                </a:lnTo>
                <a:lnTo>
                  <a:pt x="5054" y="141"/>
                </a:lnTo>
                <a:lnTo>
                  <a:pt x="5054" y="131"/>
                </a:lnTo>
                <a:lnTo>
                  <a:pt x="5055" y="125"/>
                </a:lnTo>
                <a:lnTo>
                  <a:pt x="5055" y="124"/>
                </a:lnTo>
                <a:lnTo>
                  <a:pt x="5056" y="140"/>
                </a:lnTo>
                <a:lnTo>
                  <a:pt x="5056" y="182"/>
                </a:lnTo>
                <a:lnTo>
                  <a:pt x="5056" y="208"/>
                </a:lnTo>
                <a:lnTo>
                  <a:pt x="5056" y="212"/>
                </a:lnTo>
                <a:lnTo>
                  <a:pt x="5057" y="214"/>
                </a:lnTo>
                <a:lnTo>
                  <a:pt x="5057" y="188"/>
                </a:lnTo>
                <a:lnTo>
                  <a:pt x="5057" y="169"/>
                </a:lnTo>
                <a:lnTo>
                  <a:pt x="5057" y="192"/>
                </a:lnTo>
                <a:lnTo>
                  <a:pt x="5058" y="249"/>
                </a:lnTo>
                <a:lnTo>
                  <a:pt x="5058" y="232"/>
                </a:lnTo>
                <a:lnTo>
                  <a:pt x="5058" y="260"/>
                </a:lnTo>
                <a:lnTo>
                  <a:pt x="5059" y="253"/>
                </a:lnTo>
                <a:lnTo>
                  <a:pt x="5059" y="231"/>
                </a:lnTo>
                <a:lnTo>
                  <a:pt x="5060" y="231"/>
                </a:lnTo>
                <a:lnTo>
                  <a:pt x="5060" y="225"/>
                </a:lnTo>
                <a:lnTo>
                  <a:pt x="5060" y="194"/>
                </a:lnTo>
                <a:lnTo>
                  <a:pt x="5060" y="170"/>
                </a:lnTo>
                <a:lnTo>
                  <a:pt x="5061" y="171"/>
                </a:lnTo>
                <a:lnTo>
                  <a:pt x="5061" y="153"/>
                </a:lnTo>
                <a:lnTo>
                  <a:pt x="5061" y="173"/>
                </a:lnTo>
                <a:lnTo>
                  <a:pt x="5061" y="155"/>
                </a:lnTo>
                <a:lnTo>
                  <a:pt x="5062" y="150"/>
                </a:lnTo>
                <a:lnTo>
                  <a:pt x="5062" y="165"/>
                </a:lnTo>
                <a:lnTo>
                  <a:pt x="5062" y="185"/>
                </a:lnTo>
                <a:lnTo>
                  <a:pt x="5063" y="180"/>
                </a:lnTo>
                <a:lnTo>
                  <a:pt x="5063" y="172"/>
                </a:lnTo>
                <a:lnTo>
                  <a:pt x="5063" y="166"/>
                </a:lnTo>
                <a:lnTo>
                  <a:pt x="5064" y="190"/>
                </a:lnTo>
                <a:lnTo>
                  <a:pt x="5064" y="167"/>
                </a:lnTo>
                <a:lnTo>
                  <a:pt x="5064" y="162"/>
                </a:lnTo>
                <a:lnTo>
                  <a:pt x="5065" y="157"/>
                </a:lnTo>
                <a:lnTo>
                  <a:pt x="5065" y="152"/>
                </a:lnTo>
                <a:lnTo>
                  <a:pt x="5065" y="159"/>
                </a:lnTo>
                <a:lnTo>
                  <a:pt x="5065" y="158"/>
                </a:lnTo>
                <a:lnTo>
                  <a:pt x="5066" y="161"/>
                </a:lnTo>
                <a:lnTo>
                  <a:pt x="5066" y="202"/>
                </a:lnTo>
                <a:lnTo>
                  <a:pt x="5067" y="233"/>
                </a:lnTo>
                <a:lnTo>
                  <a:pt x="5067" y="255"/>
                </a:lnTo>
                <a:lnTo>
                  <a:pt x="5067" y="245"/>
                </a:lnTo>
                <a:lnTo>
                  <a:pt x="5067" y="261"/>
                </a:lnTo>
                <a:lnTo>
                  <a:pt x="5068" y="229"/>
                </a:lnTo>
                <a:lnTo>
                  <a:pt x="5068" y="249"/>
                </a:lnTo>
                <a:lnTo>
                  <a:pt x="5068" y="231"/>
                </a:lnTo>
                <a:lnTo>
                  <a:pt x="5069" y="227"/>
                </a:lnTo>
                <a:lnTo>
                  <a:pt x="5069" y="223"/>
                </a:lnTo>
                <a:lnTo>
                  <a:pt x="5069" y="221"/>
                </a:lnTo>
                <a:lnTo>
                  <a:pt x="5069" y="218"/>
                </a:lnTo>
                <a:lnTo>
                  <a:pt x="5070" y="209"/>
                </a:lnTo>
                <a:lnTo>
                  <a:pt x="5070" y="225"/>
                </a:lnTo>
                <a:lnTo>
                  <a:pt x="5071" y="242"/>
                </a:lnTo>
                <a:lnTo>
                  <a:pt x="5071" y="213"/>
                </a:lnTo>
                <a:lnTo>
                  <a:pt x="5071" y="218"/>
                </a:lnTo>
                <a:lnTo>
                  <a:pt x="5071" y="211"/>
                </a:lnTo>
                <a:lnTo>
                  <a:pt x="5072" y="194"/>
                </a:lnTo>
                <a:lnTo>
                  <a:pt x="5072" y="191"/>
                </a:lnTo>
                <a:lnTo>
                  <a:pt x="5072" y="207"/>
                </a:lnTo>
                <a:lnTo>
                  <a:pt x="5072" y="206"/>
                </a:lnTo>
                <a:lnTo>
                  <a:pt x="5073" y="191"/>
                </a:lnTo>
                <a:lnTo>
                  <a:pt x="5073" y="225"/>
                </a:lnTo>
                <a:lnTo>
                  <a:pt x="5073" y="259"/>
                </a:lnTo>
                <a:lnTo>
                  <a:pt x="5074" y="257"/>
                </a:lnTo>
                <a:lnTo>
                  <a:pt x="5074" y="226"/>
                </a:lnTo>
                <a:lnTo>
                  <a:pt x="5074" y="229"/>
                </a:lnTo>
                <a:lnTo>
                  <a:pt x="5075" y="233"/>
                </a:lnTo>
                <a:lnTo>
                  <a:pt x="5075" y="241"/>
                </a:lnTo>
                <a:lnTo>
                  <a:pt x="5075" y="220"/>
                </a:lnTo>
                <a:lnTo>
                  <a:pt x="5076" y="208"/>
                </a:lnTo>
                <a:lnTo>
                  <a:pt x="5076" y="167"/>
                </a:lnTo>
                <a:lnTo>
                  <a:pt x="5076" y="148"/>
                </a:lnTo>
                <a:lnTo>
                  <a:pt x="5076" y="127"/>
                </a:lnTo>
                <a:lnTo>
                  <a:pt x="5077" y="135"/>
                </a:lnTo>
                <a:lnTo>
                  <a:pt x="5077" y="152"/>
                </a:lnTo>
                <a:lnTo>
                  <a:pt x="5078" y="170"/>
                </a:lnTo>
                <a:lnTo>
                  <a:pt x="5078" y="181"/>
                </a:lnTo>
                <a:lnTo>
                  <a:pt x="5078" y="170"/>
                </a:lnTo>
                <a:lnTo>
                  <a:pt x="5078" y="183"/>
                </a:lnTo>
                <a:lnTo>
                  <a:pt x="5079" y="189"/>
                </a:lnTo>
                <a:lnTo>
                  <a:pt x="5079" y="169"/>
                </a:lnTo>
                <a:lnTo>
                  <a:pt x="5079" y="191"/>
                </a:lnTo>
                <a:lnTo>
                  <a:pt x="5080" y="219"/>
                </a:lnTo>
                <a:lnTo>
                  <a:pt x="5080" y="255"/>
                </a:lnTo>
                <a:lnTo>
                  <a:pt x="5080" y="291"/>
                </a:lnTo>
                <a:lnTo>
                  <a:pt x="5080" y="274"/>
                </a:lnTo>
                <a:lnTo>
                  <a:pt x="5081" y="225"/>
                </a:lnTo>
                <a:lnTo>
                  <a:pt x="5081" y="186"/>
                </a:lnTo>
                <a:lnTo>
                  <a:pt x="5082" y="178"/>
                </a:lnTo>
                <a:lnTo>
                  <a:pt x="5082" y="190"/>
                </a:lnTo>
                <a:lnTo>
                  <a:pt x="5082" y="224"/>
                </a:lnTo>
                <a:lnTo>
                  <a:pt x="5082" y="259"/>
                </a:lnTo>
                <a:lnTo>
                  <a:pt x="5083" y="282"/>
                </a:lnTo>
                <a:lnTo>
                  <a:pt x="5083" y="240"/>
                </a:lnTo>
                <a:lnTo>
                  <a:pt x="5083" y="236"/>
                </a:lnTo>
                <a:lnTo>
                  <a:pt x="5084" y="263"/>
                </a:lnTo>
                <a:lnTo>
                  <a:pt x="5084" y="301"/>
                </a:lnTo>
                <a:lnTo>
                  <a:pt x="5084" y="296"/>
                </a:lnTo>
                <a:lnTo>
                  <a:pt x="5084" y="259"/>
                </a:lnTo>
                <a:lnTo>
                  <a:pt x="5085" y="186"/>
                </a:lnTo>
                <a:lnTo>
                  <a:pt x="5085" y="181"/>
                </a:lnTo>
                <a:lnTo>
                  <a:pt x="5086" y="173"/>
                </a:lnTo>
                <a:lnTo>
                  <a:pt x="5086" y="138"/>
                </a:lnTo>
                <a:lnTo>
                  <a:pt x="5086" y="143"/>
                </a:lnTo>
                <a:lnTo>
                  <a:pt x="5086" y="149"/>
                </a:lnTo>
                <a:lnTo>
                  <a:pt x="5087" y="144"/>
                </a:lnTo>
                <a:lnTo>
                  <a:pt x="5087" y="134"/>
                </a:lnTo>
                <a:lnTo>
                  <a:pt x="5087" y="155"/>
                </a:lnTo>
                <a:lnTo>
                  <a:pt x="5087" y="161"/>
                </a:lnTo>
                <a:lnTo>
                  <a:pt x="5088" y="146"/>
                </a:lnTo>
                <a:lnTo>
                  <a:pt x="5088" y="151"/>
                </a:lnTo>
                <a:lnTo>
                  <a:pt x="5089" y="137"/>
                </a:lnTo>
                <a:lnTo>
                  <a:pt x="5089" y="156"/>
                </a:lnTo>
                <a:lnTo>
                  <a:pt x="5089" y="156"/>
                </a:lnTo>
                <a:lnTo>
                  <a:pt x="5089" y="139"/>
                </a:lnTo>
                <a:lnTo>
                  <a:pt x="5090" y="135"/>
                </a:lnTo>
                <a:lnTo>
                  <a:pt x="5090" y="135"/>
                </a:lnTo>
                <a:lnTo>
                  <a:pt x="5090" y="160"/>
                </a:lnTo>
                <a:lnTo>
                  <a:pt x="5091" y="189"/>
                </a:lnTo>
                <a:lnTo>
                  <a:pt x="5091" y="212"/>
                </a:lnTo>
                <a:lnTo>
                  <a:pt x="5091" y="215"/>
                </a:lnTo>
                <a:lnTo>
                  <a:pt x="5091" y="182"/>
                </a:lnTo>
                <a:lnTo>
                  <a:pt x="5092" y="156"/>
                </a:lnTo>
                <a:lnTo>
                  <a:pt x="5092" y="157"/>
                </a:lnTo>
                <a:lnTo>
                  <a:pt x="5093" y="99"/>
                </a:lnTo>
                <a:lnTo>
                  <a:pt x="5093" y="121"/>
                </a:lnTo>
                <a:lnTo>
                  <a:pt x="5093" y="119"/>
                </a:lnTo>
                <a:lnTo>
                  <a:pt x="5093" y="107"/>
                </a:lnTo>
                <a:lnTo>
                  <a:pt x="5094" y="115"/>
                </a:lnTo>
                <a:lnTo>
                  <a:pt x="5094" y="168"/>
                </a:lnTo>
                <a:lnTo>
                  <a:pt x="5094" y="214"/>
                </a:lnTo>
                <a:lnTo>
                  <a:pt x="5095" y="225"/>
                </a:lnTo>
                <a:lnTo>
                  <a:pt x="5095" y="199"/>
                </a:lnTo>
                <a:lnTo>
                  <a:pt x="5095" y="187"/>
                </a:lnTo>
                <a:lnTo>
                  <a:pt x="5095" y="219"/>
                </a:lnTo>
                <a:lnTo>
                  <a:pt x="5096" y="240"/>
                </a:lnTo>
                <a:lnTo>
                  <a:pt x="5096" y="197"/>
                </a:lnTo>
                <a:lnTo>
                  <a:pt x="5097" y="212"/>
                </a:lnTo>
                <a:lnTo>
                  <a:pt x="5097" y="241"/>
                </a:lnTo>
                <a:lnTo>
                  <a:pt x="5097" y="227"/>
                </a:lnTo>
                <a:lnTo>
                  <a:pt x="5097" y="202"/>
                </a:lnTo>
                <a:lnTo>
                  <a:pt x="5098" y="215"/>
                </a:lnTo>
                <a:lnTo>
                  <a:pt x="5098" y="228"/>
                </a:lnTo>
                <a:lnTo>
                  <a:pt x="5098" y="265"/>
                </a:lnTo>
                <a:lnTo>
                  <a:pt x="5098" y="270"/>
                </a:lnTo>
                <a:lnTo>
                  <a:pt x="5099" y="257"/>
                </a:lnTo>
                <a:lnTo>
                  <a:pt x="5099" y="273"/>
                </a:lnTo>
                <a:lnTo>
                  <a:pt x="5100" y="262"/>
                </a:lnTo>
                <a:lnTo>
                  <a:pt x="5100" y="270"/>
                </a:lnTo>
                <a:lnTo>
                  <a:pt x="5100" y="270"/>
                </a:lnTo>
                <a:lnTo>
                  <a:pt x="5101" y="281"/>
                </a:lnTo>
                <a:lnTo>
                  <a:pt x="5101" y="279"/>
                </a:lnTo>
                <a:lnTo>
                  <a:pt x="5101" y="289"/>
                </a:lnTo>
                <a:lnTo>
                  <a:pt x="5101" y="286"/>
                </a:lnTo>
                <a:lnTo>
                  <a:pt x="5102" y="268"/>
                </a:lnTo>
                <a:lnTo>
                  <a:pt x="5102" y="283"/>
                </a:lnTo>
                <a:lnTo>
                  <a:pt x="5102" y="285"/>
                </a:lnTo>
                <a:lnTo>
                  <a:pt x="5102" y="258"/>
                </a:lnTo>
                <a:lnTo>
                  <a:pt x="5103" y="257"/>
                </a:lnTo>
                <a:lnTo>
                  <a:pt x="5103" y="247"/>
                </a:lnTo>
                <a:lnTo>
                  <a:pt x="5104" y="237"/>
                </a:lnTo>
                <a:lnTo>
                  <a:pt x="5104" y="235"/>
                </a:lnTo>
                <a:lnTo>
                  <a:pt x="5104" y="204"/>
                </a:lnTo>
                <a:lnTo>
                  <a:pt x="5104" y="178"/>
                </a:lnTo>
                <a:lnTo>
                  <a:pt x="5105" y="229"/>
                </a:lnTo>
                <a:lnTo>
                  <a:pt x="5105" y="244"/>
                </a:lnTo>
                <a:lnTo>
                  <a:pt x="5105" y="249"/>
                </a:lnTo>
                <a:lnTo>
                  <a:pt x="5106" y="252"/>
                </a:lnTo>
                <a:lnTo>
                  <a:pt x="5106" y="249"/>
                </a:lnTo>
                <a:lnTo>
                  <a:pt x="5106" y="237"/>
                </a:lnTo>
                <a:lnTo>
                  <a:pt x="5107" y="249"/>
                </a:lnTo>
                <a:lnTo>
                  <a:pt x="5107" y="251"/>
                </a:lnTo>
                <a:lnTo>
                  <a:pt x="5107" y="244"/>
                </a:lnTo>
                <a:lnTo>
                  <a:pt x="5108" y="254"/>
                </a:lnTo>
                <a:lnTo>
                  <a:pt x="5108" y="257"/>
                </a:lnTo>
                <a:lnTo>
                  <a:pt x="5108" y="247"/>
                </a:lnTo>
                <a:lnTo>
                  <a:pt x="5108" y="189"/>
                </a:lnTo>
                <a:lnTo>
                  <a:pt x="5109" y="193"/>
                </a:lnTo>
                <a:lnTo>
                  <a:pt x="5109" y="193"/>
                </a:lnTo>
                <a:lnTo>
                  <a:pt x="5109" y="200"/>
                </a:lnTo>
                <a:lnTo>
                  <a:pt x="5110" y="198"/>
                </a:lnTo>
                <a:lnTo>
                  <a:pt x="5110" y="180"/>
                </a:lnTo>
                <a:lnTo>
                  <a:pt x="5110" y="146"/>
                </a:lnTo>
                <a:lnTo>
                  <a:pt x="5111" y="167"/>
                </a:lnTo>
                <a:lnTo>
                  <a:pt x="5111" y="149"/>
                </a:lnTo>
                <a:lnTo>
                  <a:pt x="5111" y="170"/>
                </a:lnTo>
                <a:lnTo>
                  <a:pt x="5112" y="161"/>
                </a:lnTo>
                <a:lnTo>
                  <a:pt x="5112" y="157"/>
                </a:lnTo>
                <a:lnTo>
                  <a:pt x="5112" y="183"/>
                </a:lnTo>
                <a:lnTo>
                  <a:pt x="5112" y="170"/>
                </a:lnTo>
                <a:lnTo>
                  <a:pt x="5113" y="193"/>
                </a:lnTo>
                <a:lnTo>
                  <a:pt x="5113" y="181"/>
                </a:lnTo>
                <a:lnTo>
                  <a:pt x="5113" y="191"/>
                </a:lnTo>
                <a:lnTo>
                  <a:pt x="5113" y="182"/>
                </a:lnTo>
                <a:lnTo>
                  <a:pt x="5114" y="190"/>
                </a:lnTo>
                <a:lnTo>
                  <a:pt x="5114" y="242"/>
                </a:lnTo>
                <a:lnTo>
                  <a:pt x="5115" y="245"/>
                </a:lnTo>
                <a:lnTo>
                  <a:pt x="5115" y="204"/>
                </a:lnTo>
                <a:lnTo>
                  <a:pt x="5115" y="173"/>
                </a:lnTo>
                <a:lnTo>
                  <a:pt x="5115" y="159"/>
                </a:lnTo>
                <a:lnTo>
                  <a:pt x="5116" y="144"/>
                </a:lnTo>
                <a:lnTo>
                  <a:pt x="5116" y="144"/>
                </a:lnTo>
                <a:lnTo>
                  <a:pt x="5116" y="139"/>
                </a:lnTo>
                <a:lnTo>
                  <a:pt x="5117" y="124"/>
                </a:lnTo>
                <a:lnTo>
                  <a:pt x="5117" y="126"/>
                </a:lnTo>
                <a:lnTo>
                  <a:pt x="5117" y="129"/>
                </a:lnTo>
                <a:lnTo>
                  <a:pt x="5118" y="97"/>
                </a:lnTo>
                <a:lnTo>
                  <a:pt x="5118" y="121"/>
                </a:lnTo>
                <a:lnTo>
                  <a:pt x="5118" y="148"/>
                </a:lnTo>
                <a:lnTo>
                  <a:pt x="5119" y="126"/>
                </a:lnTo>
                <a:lnTo>
                  <a:pt x="5119" y="111"/>
                </a:lnTo>
                <a:lnTo>
                  <a:pt x="5119" y="161"/>
                </a:lnTo>
                <a:lnTo>
                  <a:pt x="5119" y="209"/>
                </a:lnTo>
                <a:lnTo>
                  <a:pt x="5120" y="214"/>
                </a:lnTo>
                <a:lnTo>
                  <a:pt x="5120" y="225"/>
                </a:lnTo>
                <a:lnTo>
                  <a:pt x="5120" y="225"/>
                </a:lnTo>
                <a:lnTo>
                  <a:pt x="5121" y="172"/>
                </a:lnTo>
                <a:lnTo>
                  <a:pt x="5121" y="130"/>
                </a:lnTo>
                <a:lnTo>
                  <a:pt x="5121" y="130"/>
                </a:lnTo>
                <a:lnTo>
                  <a:pt x="5122" y="174"/>
                </a:lnTo>
                <a:lnTo>
                  <a:pt x="5122" y="212"/>
                </a:lnTo>
                <a:lnTo>
                  <a:pt x="5122" y="247"/>
                </a:lnTo>
                <a:lnTo>
                  <a:pt x="5123" y="251"/>
                </a:lnTo>
                <a:lnTo>
                  <a:pt x="5123" y="270"/>
                </a:lnTo>
                <a:lnTo>
                  <a:pt x="5123" y="297"/>
                </a:lnTo>
                <a:lnTo>
                  <a:pt x="5123" y="307"/>
                </a:lnTo>
                <a:lnTo>
                  <a:pt x="5124" y="281"/>
                </a:lnTo>
                <a:lnTo>
                  <a:pt x="5124" y="268"/>
                </a:lnTo>
                <a:lnTo>
                  <a:pt x="5124" y="239"/>
                </a:lnTo>
                <a:lnTo>
                  <a:pt x="5125" y="200"/>
                </a:lnTo>
                <a:lnTo>
                  <a:pt x="5125" y="216"/>
                </a:lnTo>
                <a:lnTo>
                  <a:pt x="5125" y="211"/>
                </a:lnTo>
                <a:lnTo>
                  <a:pt x="5126" y="241"/>
                </a:lnTo>
                <a:lnTo>
                  <a:pt x="5126" y="230"/>
                </a:lnTo>
                <a:lnTo>
                  <a:pt x="5126" y="231"/>
                </a:lnTo>
                <a:lnTo>
                  <a:pt x="5127" y="207"/>
                </a:lnTo>
                <a:lnTo>
                  <a:pt x="5127" y="212"/>
                </a:lnTo>
                <a:lnTo>
                  <a:pt x="5127" y="216"/>
                </a:lnTo>
                <a:lnTo>
                  <a:pt x="5127" y="229"/>
                </a:lnTo>
                <a:lnTo>
                  <a:pt x="5128" y="314"/>
                </a:lnTo>
                <a:lnTo>
                  <a:pt x="5128" y="330"/>
                </a:lnTo>
                <a:lnTo>
                  <a:pt x="5129" y="320"/>
                </a:lnTo>
                <a:lnTo>
                  <a:pt x="5129" y="305"/>
                </a:lnTo>
                <a:lnTo>
                  <a:pt x="5129" y="282"/>
                </a:lnTo>
                <a:lnTo>
                  <a:pt x="5129" y="283"/>
                </a:lnTo>
                <a:lnTo>
                  <a:pt x="5130" y="256"/>
                </a:lnTo>
                <a:lnTo>
                  <a:pt x="5130" y="258"/>
                </a:lnTo>
                <a:lnTo>
                  <a:pt x="5130" y="297"/>
                </a:lnTo>
                <a:lnTo>
                  <a:pt x="5130" y="264"/>
                </a:lnTo>
                <a:lnTo>
                  <a:pt x="5131" y="258"/>
                </a:lnTo>
                <a:lnTo>
                  <a:pt x="5131" y="251"/>
                </a:lnTo>
                <a:lnTo>
                  <a:pt x="5131" y="262"/>
                </a:lnTo>
                <a:lnTo>
                  <a:pt x="5132" y="293"/>
                </a:lnTo>
                <a:lnTo>
                  <a:pt x="5132" y="301"/>
                </a:lnTo>
                <a:lnTo>
                  <a:pt x="5132" y="299"/>
                </a:lnTo>
                <a:lnTo>
                  <a:pt x="5133" y="293"/>
                </a:lnTo>
                <a:lnTo>
                  <a:pt x="5133" y="259"/>
                </a:lnTo>
                <a:lnTo>
                  <a:pt x="5133" y="243"/>
                </a:lnTo>
                <a:lnTo>
                  <a:pt x="5134" y="243"/>
                </a:lnTo>
                <a:lnTo>
                  <a:pt x="5134" y="224"/>
                </a:lnTo>
                <a:lnTo>
                  <a:pt x="5134" y="219"/>
                </a:lnTo>
                <a:lnTo>
                  <a:pt x="5134" y="237"/>
                </a:lnTo>
                <a:lnTo>
                  <a:pt x="5135" y="235"/>
                </a:lnTo>
                <a:lnTo>
                  <a:pt x="5135" y="231"/>
                </a:lnTo>
                <a:lnTo>
                  <a:pt x="5135" y="193"/>
                </a:lnTo>
                <a:lnTo>
                  <a:pt x="5136" y="186"/>
                </a:lnTo>
                <a:lnTo>
                  <a:pt x="5136" y="193"/>
                </a:lnTo>
                <a:lnTo>
                  <a:pt x="5136" y="185"/>
                </a:lnTo>
                <a:lnTo>
                  <a:pt x="5137" y="188"/>
                </a:lnTo>
                <a:lnTo>
                  <a:pt x="5137" y="174"/>
                </a:lnTo>
                <a:lnTo>
                  <a:pt x="5137" y="156"/>
                </a:lnTo>
                <a:lnTo>
                  <a:pt x="5138" y="153"/>
                </a:lnTo>
                <a:lnTo>
                  <a:pt x="5138" y="204"/>
                </a:lnTo>
                <a:lnTo>
                  <a:pt x="5138" y="213"/>
                </a:lnTo>
                <a:lnTo>
                  <a:pt x="5138" y="245"/>
                </a:lnTo>
                <a:lnTo>
                  <a:pt x="5139" y="202"/>
                </a:lnTo>
                <a:lnTo>
                  <a:pt x="5139" y="168"/>
                </a:lnTo>
                <a:lnTo>
                  <a:pt x="5140" y="149"/>
                </a:lnTo>
                <a:lnTo>
                  <a:pt x="5140" y="147"/>
                </a:lnTo>
                <a:lnTo>
                  <a:pt x="5140" y="151"/>
                </a:lnTo>
                <a:lnTo>
                  <a:pt x="5140" y="155"/>
                </a:lnTo>
                <a:lnTo>
                  <a:pt x="5141" y="167"/>
                </a:lnTo>
                <a:lnTo>
                  <a:pt x="5141" y="154"/>
                </a:lnTo>
                <a:lnTo>
                  <a:pt x="5141" y="148"/>
                </a:lnTo>
                <a:lnTo>
                  <a:pt x="5142" y="117"/>
                </a:lnTo>
                <a:lnTo>
                  <a:pt x="5142" y="140"/>
                </a:lnTo>
                <a:lnTo>
                  <a:pt x="5142" y="126"/>
                </a:lnTo>
                <a:lnTo>
                  <a:pt x="5142" y="146"/>
                </a:lnTo>
                <a:lnTo>
                  <a:pt x="5143" y="110"/>
                </a:lnTo>
                <a:lnTo>
                  <a:pt x="5143" y="141"/>
                </a:lnTo>
                <a:lnTo>
                  <a:pt x="5144" y="131"/>
                </a:lnTo>
                <a:lnTo>
                  <a:pt x="5144" y="147"/>
                </a:lnTo>
                <a:lnTo>
                  <a:pt x="5144" y="135"/>
                </a:lnTo>
                <a:lnTo>
                  <a:pt x="5144" y="179"/>
                </a:lnTo>
                <a:lnTo>
                  <a:pt x="5145" y="156"/>
                </a:lnTo>
                <a:lnTo>
                  <a:pt x="5145" y="182"/>
                </a:lnTo>
                <a:lnTo>
                  <a:pt x="5145" y="175"/>
                </a:lnTo>
                <a:lnTo>
                  <a:pt x="5145" y="230"/>
                </a:lnTo>
                <a:lnTo>
                  <a:pt x="5146" y="244"/>
                </a:lnTo>
                <a:lnTo>
                  <a:pt x="5146" y="278"/>
                </a:lnTo>
                <a:lnTo>
                  <a:pt x="5146" y="247"/>
                </a:lnTo>
                <a:lnTo>
                  <a:pt x="5147" y="261"/>
                </a:lnTo>
                <a:lnTo>
                  <a:pt x="5147" y="230"/>
                </a:lnTo>
                <a:lnTo>
                  <a:pt x="5147" y="217"/>
                </a:lnTo>
                <a:lnTo>
                  <a:pt x="5148" y="208"/>
                </a:lnTo>
                <a:lnTo>
                  <a:pt x="5148" y="231"/>
                </a:lnTo>
                <a:lnTo>
                  <a:pt x="5148" y="215"/>
                </a:lnTo>
                <a:lnTo>
                  <a:pt x="5149" y="231"/>
                </a:lnTo>
                <a:lnTo>
                  <a:pt x="5149" y="204"/>
                </a:lnTo>
                <a:lnTo>
                  <a:pt x="5149" y="237"/>
                </a:lnTo>
                <a:lnTo>
                  <a:pt x="5149" y="196"/>
                </a:lnTo>
                <a:lnTo>
                  <a:pt x="5150" y="163"/>
                </a:lnTo>
                <a:lnTo>
                  <a:pt x="5150" y="107"/>
                </a:lnTo>
                <a:lnTo>
                  <a:pt x="5151" y="116"/>
                </a:lnTo>
                <a:lnTo>
                  <a:pt x="5151" y="103"/>
                </a:lnTo>
                <a:lnTo>
                  <a:pt x="5151" y="117"/>
                </a:lnTo>
                <a:lnTo>
                  <a:pt x="5151" y="105"/>
                </a:lnTo>
                <a:lnTo>
                  <a:pt x="5152" y="131"/>
                </a:lnTo>
                <a:lnTo>
                  <a:pt x="5152" y="105"/>
                </a:lnTo>
                <a:lnTo>
                  <a:pt x="5152" y="119"/>
                </a:lnTo>
                <a:lnTo>
                  <a:pt x="5153" y="214"/>
                </a:lnTo>
                <a:lnTo>
                  <a:pt x="5153" y="238"/>
                </a:lnTo>
                <a:lnTo>
                  <a:pt x="5153" y="231"/>
                </a:lnTo>
                <a:lnTo>
                  <a:pt x="5153" y="239"/>
                </a:lnTo>
                <a:lnTo>
                  <a:pt x="5154" y="274"/>
                </a:lnTo>
                <a:lnTo>
                  <a:pt x="5154" y="263"/>
                </a:lnTo>
                <a:lnTo>
                  <a:pt x="5155" y="209"/>
                </a:lnTo>
                <a:lnTo>
                  <a:pt x="5155" y="185"/>
                </a:lnTo>
                <a:lnTo>
                  <a:pt x="5155" y="174"/>
                </a:lnTo>
                <a:lnTo>
                  <a:pt x="5155" y="135"/>
                </a:lnTo>
                <a:lnTo>
                  <a:pt x="5156" y="133"/>
                </a:lnTo>
                <a:lnTo>
                  <a:pt x="5156" y="160"/>
                </a:lnTo>
                <a:lnTo>
                  <a:pt x="5156" y="198"/>
                </a:lnTo>
                <a:lnTo>
                  <a:pt x="5156" y="260"/>
                </a:lnTo>
                <a:lnTo>
                  <a:pt x="5157" y="269"/>
                </a:lnTo>
                <a:lnTo>
                  <a:pt x="5157" y="201"/>
                </a:lnTo>
                <a:lnTo>
                  <a:pt x="5157" y="221"/>
                </a:lnTo>
                <a:lnTo>
                  <a:pt x="5158" y="177"/>
                </a:lnTo>
                <a:lnTo>
                  <a:pt x="5158" y="117"/>
                </a:lnTo>
                <a:lnTo>
                  <a:pt x="5158" y="110"/>
                </a:lnTo>
                <a:lnTo>
                  <a:pt x="5159" y="119"/>
                </a:lnTo>
                <a:lnTo>
                  <a:pt x="5159" y="112"/>
                </a:lnTo>
                <a:lnTo>
                  <a:pt x="5159" y="96"/>
                </a:lnTo>
                <a:lnTo>
                  <a:pt x="5160" y="128"/>
                </a:lnTo>
                <a:lnTo>
                  <a:pt x="5160" y="154"/>
                </a:lnTo>
                <a:lnTo>
                  <a:pt x="5160" y="135"/>
                </a:lnTo>
                <a:lnTo>
                  <a:pt x="5160" y="122"/>
                </a:lnTo>
                <a:lnTo>
                  <a:pt x="5161" y="162"/>
                </a:lnTo>
                <a:lnTo>
                  <a:pt x="5161" y="186"/>
                </a:lnTo>
                <a:lnTo>
                  <a:pt x="5162" y="206"/>
                </a:lnTo>
                <a:lnTo>
                  <a:pt x="5162" y="216"/>
                </a:lnTo>
                <a:lnTo>
                  <a:pt x="5162" y="220"/>
                </a:lnTo>
                <a:lnTo>
                  <a:pt x="5162" y="234"/>
                </a:lnTo>
                <a:lnTo>
                  <a:pt x="5163" y="224"/>
                </a:lnTo>
                <a:lnTo>
                  <a:pt x="5163" y="237"/>
                </a:lnTo>
                <a:lnTo>
                  <a:pt x="5163" y="236"/>
                </a:lnTo>
                <a:lnTo>
                  <a:pt x="5164" y="242"/>
                </a:lnTo>
                <a:lnTo>
                  <a:pt x="5164" y="247"/>
                </a:lnTo>
                <a:lnTo>
                  <a:pt x="5164" y="254"/>
                </a:lnTo>
                <a:lnTo>
                  <a:pt x="5164" y="246"/>
                </a:lnTo>
                <a:lnTo>
                  <a:pt x="5165" y="253"/>
                </a:lnTo>
                <a:lnTo>
                  <a:pt x="5165" y="240"/>
                </a:lnTo>
                <a:lnTo>
                  <a:pt x="5166" y="237"/>
                </a:lnTo>
                <a:lnTo>
                  <a:pt x="5166" y="282"/>
                </a:lnTo>
                <a:lnTo>
                  <a:pt x="5166" y="293"/>
                </a:lnTo>
                <a:lnTo>
                  <a:pt x="5166" y="239"/>
                </a:lnTo>
                <a:lnTo>
                  <a:pt x="5167" y="260"/>
                </a:lnTo>
                <a:lnTo>
                  <a:pt x="5167" y="234"/>
                </a:lnTo>
                <a:lnTo>
                  <a:pt x="5167" y="229"/>
                </a:lnTo>
                <a:lnTo>
                  <a:pt x="5168" y="210"/>
                </a:lnTo>
                <a:lnTo>
                  <a:pt x="5168" y="226"/>
                </a:lnTo>
                <a:lnTo>
                  <a:pt x="5168" y="191"/>
                </a:lnTo>
                <a:lnTo>
                  <a:pt x="5168" y="227"/>
                </a:lnTo>
                <a:lnTo>
                  <a:pt x="5169" y="163"/>
                </a:lnTo>
                <a:lnTo>
                  <a:pt x="5169" y="122"/>
                </a:lnTo>
                <a:lnTo>
                  <a:pt x="5170" y="185"/>
                </a:lnTo>
                <a:lnTo>
                  <a:pt x="5170" y="253"/>
                </a:lnTo>
                <a:lnTo>
                  <a:pt x="5170" y="234"/>
                </a:lnTo>
                <a:lnTo>
                  <a:pt x="5170" y="208"/>
                </a:lnTo>
                <a:lnTo>
                  <a:pt x="5171" y="216"/>
                </a:lnTo>
                <a:lnTo>
                  <a:pt x="5171" y="195"/>
                </a:lnTo>
                <a:lnTo>
                  <a:pt x="5171" y="176"/>
                </a:lnTo>
                <a:lnTo>
                  <a:pt x="5171" y="155"/>
                </a:lnTo>
                <a:lnTo>
                  <a:pt x="5172" y="107"/>
                </a:lnTo>
                <a:lnTo>
                  <a:pt x="5172" y="124"/>
                </a:lnTo>
                <a:lnTo>
                  <a:pt x="5173" y="110"/>
                </a:lnTo>
                <a:lnTo>
                  <a:pt x="5173" y="136"/>
                </a:lnTo>
                <a:lnTo>
                  <a:pt x="5173" y="108"/>
                </a:lnTo>
                <a:lnTo>
                  <a:pt x="5173" y="147"/>
                </a:lnTo>
                <a:lnTo>
                  <a:pt x="5174" y="102"/>
                </a:lnTo>
                <a:lnTo>
                  <a:pt x="5174" y="120"/>
                </a:lnTo>
                <a:lnTo>
                  <a:pt x="5174" y="130"/>
                </a:lnTo>
                <a:lnTo>
                  <a:pt x="5175" y="164"/>
                </a:lnTo>
                <a:lnTo>
                  <a:pt x="5175" y="164"/>
                </a:lnTo>
                <a:lnTo>
                  <a:pt x="5175" y="207"/>
                </a:lnTo>
                <a:lnTo>
                  <a:pt x="5175" y="221"/>
                </a:lnTo>
                <a:lnTo>
                  <a:pt x="5176" y="238"/>
                </a:lnTo>
                <a:lnTo>
                  <a:pt x="5176" y="238"/>
                </a:lnTo>
                <a:lnTo>
                  <a:pt x="5177" y="194"/>
                </a:lnTo>
                <a:lnTo>
                  <a:pt x="5177" y="157"/>
                </a:lnTo>
                <a:lnTo>
                  <a:pt x="5177" y="153"/>
                </a:lnTo>
                <a:lnTo>
                  <a:pt x="5177" y="137"/>
                </a:lnTo>
                <a:lnTo>
                  <a:pt x="5178" y="173"/>
                </a:lnTo>
                <a:lnTo>
                  <a:pt x="5178" y="218"/>
                </a:lnTo>
                <a:lnTo>
                  <a:pt x="5178" y="270"/>
                </a:lnTo>
                <a:lnTo>
                  <a:pt x="5179" y="291"/>
                </a:lnTo>
                <a:lnTo>
                  <a:pt x="5179" y="307"/>
                </a:lnTo>
                <a:lnTo>
                  <a:pt x="5179" y="302"/>
                </a:lnTo>
                <a:lnTo>
                  <a:pt x="5180" y="248"/>
                </a:lnTo>
                <a:lnTo>
                  <a:pt x="5180" y="239"/>
                </a:lnTo>
                <a:lnTo>
                  <a:pt x="5180" y="231"/>
                </a:lnTo>
                <a:lnTo>
                  <a:pt x="5181" y="182"/>
                </a:lnTo>
                <a:lnTo>
                  <a:pt x="5181" y="157"/>
                </a:lnTo>
                <a:lnTo>
                  <a:pt x="5181" y="167"/>
                </a:lnTo>
                <a:lnTo>
                  <a:pt x="5181" y="142"/>
                </a:lnTo>
                <a:lnTo>
                  <a:pt x="5182" y="144"/>
                </a:lnTo>
                <a:lnTo>
                  <a:pt x="5182" y="162"/>
                </a:lnTo>
                <a:lnTo>
                  <a:pt x="5182" y="138"/>
                </a:lnTo>
                <a:lnTo>
                  <a:pt x="5183" y="152"/>
                </a:lnTo>
                <a:lnTo>
                  <a:pt x="5183" y="148"/>
                </a:lnTo>
                <a:lnTo>
                  <a:pt x="5183" y="167"/>
                </a:lnTo>
                <a:lnTo>
                  <a:pt x="5184" y="174"/>
                </a:lnTo>
                <a:lnTo>
                  <a:pt x="5184" y="216"/>
                </a:lnTo>
                <a:lnTo>
                  <a:pt x="5184" y="282"/>
                </a:lnTo>
                <a:lnTo>
                  <a:pt x="5185" y="310"/>
                </a:lnTo>
                <a:lnTo>
                  <a:pt x="5185" y="309"/>
                </a:lnTo>
                <a:lnTo>
                  <a:pt x="5185" y="309"/>
                </a:lnTo>
                <a:lnTo>
                  <a:pt x="5185" y="331"/>
                </a:lnTo>
                <a:lnTo>
                  <a:pt x="5186" y="324"/>
                </a:lnTo>
                <a:lnTo>
                  <a:pt x="5186" y="322"/>
                </a:lnTo>
                <a:lnTo>
                  <a:pt x="5186" y="299"/>
                </a:lnTo>
                <a:lnTo>
                  <a:pt x="5186" y="291"/>
                </a:lnTo>
                <a:lnTo>
                  <a:pt x="5187" y="294"/>
                </a:lnTo>
                <a:lnTo>
                  <a:pt x="5187" y="291"/>
                </a:lnTo>
                <a:lnTo>
                  <a:pt x="5188" y="284"/>
                </a:lnTo>
                <a:lnTo>
                  <a:pt x="5188" y="255"/>
                </a:lnTo>
                <a:lnTo>
                  <a:pt x="5188" y="258"/>
                </a:lnTo>
                <a:lnTo>
                  <a:pt x="5188" y="245"/>
                </a:lnTo>
                <a:lnTo>
                  <a:pt x="5189" y="246"/>
                </a:lnTo>
                <a:lnTo>
                  <a:pt x="5189" y="246"/>
                </a:lnTo>
                <a:lnTo>
                  <a:pt x="5189" y="235"/>
                </a:lnTo>
                <a:lnTo>
                  <a:pt x="5190" y="241"/>
                </a:lnTo>
                <a:lnTo>
                  <a:pt x="5190" y="235"/>
                </a:lnTo>
                <a:lnTo>
                  <a:pt x="5190" y="197"/>
                </a:lnTo>
                <a:lnTo>
                  <a:pt x="5191" y="192"/>
                </a:lnTo>
                <a:lnTo>
                  <a:pt x="5191" y="209"/>
                </a:lnTo>
                <a:lnTo>
                  <a:pt x="5191" y="207"/>
                </a:lnTo>
                <a:lnTo>
                  <a:pt x="5192" y="196"/>
                </a:lnTo>
                <a:lnTo>
                  <a:pt x="5192" y="202"/>
                </a:lnTo>
                <a:lnTo>
                  <a:pt x="5192" y="214"/>
                </a:lnTo>
                <a:lnTo>
                  <a:pt x="5192" y="237"/>
                </a:lnTo>
                <a:lnTo>
                  <a:pt x="5193" y="201"/>
                </a:lnTo>
                <a:lnTo>
                  <a:pt x="5193" y="210"/>
                </a:lnTo>
                <a:lnTo>
                  <a:pt x="5193" y="224"/>
                </a:lnTo>
                <a:lnTo>
                  <a:pt x="5194" y="278"/>
                </a:lnTo>
                <a:lnTo>
                  <a:pt x="5194" y="263"/>
                </a:lnTo>
                <a:lnTo>
                  <a:pt x="5194" y="274"/>
                </a:lnTo>
                <a:lnTo>
                  <a:pt x="5195" y="267"/>
                </a:lnTo>
                <a:lnTo>
                  <a:pt x="5195" y="273"/>
                </a:lnTo>
                <a:lnTo>
                  <a:pt x="5195" y="280"/>
                </a:lnTo>
                <a:lnTo>
                  <a:pt x="5196" y="269"/>
                </a:lnTo>
                <a:lnTo>
                  <a:pt x="5196" y="270"/>
                </a:lnTo>
                <a:lnTo>
                  <a:pt x="5196" y="263"/>
                </a:lnTo>
                <a:lnTo>
                  <a:pt x="5196" y="267"/>
                </a:lnTo>
                <a:lnTo>
                  <a:pt x="5197" y="260"/>
                </a:lnTo>
                <a:lnTo>
                  <a:pt x="5197" y="250"/>
                </a:lnTo>
                <a:lnTo>
                  <a:pt x="5197" y="244"/>
                </a:lnTo>
                <a:lnTo>
                  <a:pt x="5197" y="243"/>
                </a:lnTo>
                <a:lnTo>
                  <a:pt x="5198" y="232"/>
                </a:lnTo>
                <a:lnTo>
                  <a:pt x="5198" y="208"/>
                </a:lnTo>
                <a:lnTo>
                  <a:pt x="5199" y="247"/>
                </a:lnTo>
                <a:lnTo>
                  <a:pt x="5199" y="251"/>
                </a:lnTo>
                <a:lnTo>
                  <a:pt x="5199" y="250"/>
                </a:lnTo>
                <a:lnTo>
                  <a:pt x="5199" y="242"/>
                </a:lnTo>
                <a:lnTo>
                  <a:pt x="5200" y="226"/>
                </a:lnTo>
                <a:lnTo>
                  <a:pt x="5200" y="232"/>
                </a:lnTo>
                <a:lnTo>
                  <a:pt x="5200" y="220"/>
                </a:lnTo>
                <a:lnTo>
                  <a:pt x="5201" y="208"/>
                </a:lnTo>
                <a:lnTo>
                  <a:pt x="5201" y="217"/>
                </a:lnTo>
                <a:lnTo>
                  <a:pt x="5201" y="273"/>
                </a:lnTo>
                <a:lnTo>
                  <a:pt x="5202" y="283"/>
                </a:lnTo>
                <a:lnTo>
                  <a:pt x="5202" y="291"/>
                </a:lnTo>
                <a:lnTo>
                  <a:pt x="5202" y="265"/>
                </a:lnTo>
                <a:lnTo>
                  <a:pt x="5203" y="242"/>
                </a:lnTo>
                <a:lnTo>
                  <a:pt x="5203" y="233"/>
                </a:lnTo>
                <a:lnTo>
                  <a:pt x="5203" y="179"/>
                </a:lnTo>
                <a:lnTo>
                  <a:pt x="5203" y="190"/>
                </a:lnTo>
                <a:lnTo>
                  <a:pt x="5204" y="213"/>
                </a:lnTo>
                <a:lnTo>
                  <a:pt x="5204" y="226"/>
                </a:lnTo>
                <a:lnTo>
                  <a:pt x="5204" y="217"/>
                </a:lnTo>
                <a:lnTo>
                  <a:pt x="5205" y="192"/>
                </a:lnTo>
                <a:lnTo>
                  <a:pt x="5205" y="187"/>
                </a:lnTo>
                <a:lnTo>
                  <a:pt x="5205" y="165"/>
                </a:lnTo>
                <a:lnTo>
                  <a:pt x="5206" y="162"/>
                </a:lnTo>
                <a:lnTo>
                  <a:pt x="5206" y="169"/>
                </a:lnTo>
                <a:lnTo>
                  <a:pt x="5206" y="161"/>
                </a:lnTo>
                <a:lnTo>
                  <a:pt x="5207" y="164"/>
                </a:lnTo>
                <a:lnTo>
                  <a:pt x="5207" y="163"/>
                </a:lnTo>
                <a:lnTo>
                  <a:pt x="5207" y="166"/>
                </a:lnTo>
                <a:lnTo>
                  <a:pt x="5207" y="160"/>
                </a:lnTo>
                <a:lnTo>
                  <a:pt x="5208" y="194"/>
                </a:lnTo>
                <a:lnTo>
                  <a:pt x="5208" y="257"/>
                </a:lnTo>
                <a:lnTo>
                  <a:pt x="5208" y="287"/>
                </a:lnTo>
                <a:lnTo>
                  <a:pt x="5209" y="277"/>
                </a:lnTo>
                <a:lnTo>
                  <a:pt x="5209" y="263"/>
                </a:lnTo>
                <a:lnTo>
                  <a:pt x="5209" y="254"/>
                </a:lnTo>
                <a:lnTo>
                  <a:pt x="5210" y="280"/>
                </a:lnTo>
                <a:lnTo>
                  <a:pt x="5210" y="291"/>
                </a:lnTo>
                <a:lnTo>
                  <a:pt x="5210" y="302"/>
                </a:lnTo>
                <a:lnTo>
                  <a:pt x="5211" y="304"/>
                </a:lnTo>
                <a:lnTo>
                  <a:pt x="5211" y="287"/>
                </a:lnTo>
                <a:lnTo>
                  <a:pt x="5211" y="271"/>
                </a:lnTo>
                <a:lnTo>
                  <a:pt x="5211" y="249"/>
                </a:lnTo>
                <a:lnTo>
                  <a:pt x="5212" y="243"/>
                </a:lnTo>
                <a:lnTo>
                  <a:pt x="5212" y="230"/>
                </a:lnTo>
                <a:lnTo>
                  <a:pt x="5213" y="252"/>
                </a:lnTo>
                <a:lnTo>
                  <a:pt x="5213" y="255"/>
                </a:lnTo>
                <a:lnTo>
                  <a:pt x="5213" y="249"/>
                </a:lnTo>
                <a:lnTo>
                  <a:pt x="5213" y="238"/>
                </a:lnTo>
                <a:lnTo>
                  <a:pt x="5214" y="244"/>
                </a:lnTo>
                <a:lnTo>
                  <a:pt x="5214" y="194"/>
                </a:lnTo>
                <a:lnTo>
                  <a:pt x="5214" y="182"/>
                </a:lnTo>
                <a:lnTo>
                  <a:pt x="5214" y="181"/>
                </a:lnTo>
                <a:lnTo>
                  <a:pt x="5215" y="189"/>
                </a:lnTo>
                <a:lnTo>
                  <a:pt x="5215" y="188"/>
                </a:lnTo>
                <a:lnTo>
                  <a:pt x="5215" y="197"/>
                </a:lnTo>
                <a:lnTo>
                  <a:pt x="5216" y="202"/>
                </a:lnTo>
                <a:lnTo>
                  <a:pt x="5216" y="191"/>
                </a:lnTo>
                <a:lnTo>
                  <a:pt x="5216" y="204"/>
                </a:lnTo>
                <a:lnTo>
                  <a:pt x="5217" y="205"/>
                </a:lnTo>
                <a:lnTo>
                  <a:pt x="5217" y="206"/>
                </a:lnTo>
                <a:lnTo>
                  <a:pt x="5217" y="220"/>
                </a:lnTo>
                <a:lnTo>
                  <a:pt x="5218" y="199"/>
                </a:lnTo>
                <a:lnTo>
                  <a:pt x="5218" y="208"/>
                </a:lnTo>
                <a:lnTo>
                  <a:pt x="5218" y="185"/>
                </a:lnTo>
                <a:lnTo>
                  <a:pt x="5218" y="186"/>
                </a:lnTo>
                <a:lnTo>
                  <a:pt x="5219" y="180"/>
                </a:lnTo>
                <a:lnTo>
                  <a:pt x="5219" y="154"/>
                </a:lnTo>
                <a:lnTo>
                  <a:pt x="5219" y="167"/>
                </a:lnTo>
                <a:lnTo>
                  <a:pt x="5220" y="186"/>
                </a:lnTo>
                <a:lnTo>
                  <a:pt x="5220" y="170"/>
                </a:lnTo>
                <a:lnTo>
                  <a:pt x="5220" y="182"/>
                </a:lnTo>
                <a:lnTo>
                  <a:pt x="5221" y="193"/>
                </a:lnTo>
                <a:lnTo>
                  <a:pt x="5221" y="200"/>
                </a:lnTo>
                <a:lnTo>
                  <a:pt x="5221" y="180"/>
                </a:lnTo>
                <a:lnTo>
                  <a:pt x="5222" y="170"/>
                </a:lnTo>
                <a:lnTo>
                  <a:pt x="5222" y="158"/>
                </a:lnTo>
                <a:lnTo>
                  <a:pt x="5222" y="149"/>
                </a:lnTo>
                <a:lnTo>
                  <a:pt x="5222" y="127"/>
                </a:lnTo>
                <a:lnTo>
                  <a:pt x="5223" y="146"/>
                </a:lnTo>
                <a:lnTo>
                  <a:pt x="5223" y="152"/>
                </a:lnTo>
                <a:lnTo>
                  <a:pt x="5224" y="141"/>
                </a:lnTo>
                <a:lnTo>
                  <a:pt x="5224" y="127"/>
                </a:lnTo>
                <a:lnTo>
                  <a:pt x="5224" y="119"/>
                </a:lnTo>
                <a:lnTo>
                  <a:pt x="5224" y="151"/>
                </a:lnTo>
                <a:lnTo>
                  <a:pt x="5225" y="217"/>
                </a:lnTo>
                <a:lnTo>
                  <a:pt x="5225" y="255"/>
                </a:lnTo>
                <a:lnTo>
                  <a:pt x="5225" y="274"/>
                </a:lnTo>
                <a:lnTo>
                  <a:pt x="5226" y="280"/>
                </a:lnTo>
                <a:lnTo>
                  <a:pt x="5226" y="278"/>
                </a:lnTo>
                <a:lnTo>
                  <a:pt x="5226" y="300"/>
                </a:lnTo>
                <a:lnTo>
                  <a:pt x="5226" y="297"/>
                </a:lnTo>
                <a:lnTo>
                  <a:pt x="5227" y="300"/>
                </a:lnTo>
                <a:lnTo>
                  <a:pt x="5227" y="286"/>
                </a:lnTo>
                <a:lnTo>
                  <a:pt x="5228" y="301"/>
                </a:lnTo>
                <a:lnTo>
                  <a:pt x="5228" y="307"/>
                </a:lnTo>
                <a:lnTo>
                  <a:pt x="5228" y="305"/>
                </a:lnTo>
                <a:lnTo>
                  <a:pt x="5228" y="290"/>
                </a:lnTo>
                <a:lnTo>
                  <a:pt x="5229" y="284"/>
                </a:lnTo>
                <a:lnTo>
                  <a:pt x="5229" y="286"/>
                </a:lnTo>
                <a:lnTo>
                  <a:pt x="5229" y="294"/>
                </a:lnTo>
                <a:lnTo>
                  <a:pt x="5229" y="286"/>
                </a:lnTo>
                <a:lnTo>
                  <a:pt x="5230" y="279"/>
                </a:lnTo>
                <a:lnTo>
                  <a:pt x="5230" y="282"/>
                </a:lnTo>
                <a:lnTo>
                  <a:pt x="5230" y="282"/>
                </a:lnTo>
                <a:lnTo>
                  <a:pt x="5231" y="256"/>
                </a:lnTo>
                <a:lnTo>
                  <a:pt x="5231" y="269"/>
                </a:lnTo>
                <a:lnTo>
                  <a:pt x="5231" y="267"/>
                </a:lnTo>
                <a:lnTo>
                  <a:pt x="5232" y="263"/>
                </a:lnTo>
                <a:lnTo>
                  <a:pt x="5232" y="259"/>
                </a:lnTo>
                <a:lnTo>
                  <a:pt x="5232" y="245"/>
                </a:lnTo>
                <a:lnTo>
                  <a:pt x="5233" y="224"/>
                </a:lnTo>
                <a:lnTo>
                  <a:pt x="5233" y="224"/>
                </a:lnTo>
                <a:lnTo>
                  <a:pt x="5233" y="236"/>
                </a:lnTo>
                <a:lnTo>
                  <a:pt x="5233" y="232"/>
                </a:lnTo>
                <a:lnTo>
                  <a:pt x="5234" y="202"/>
                </a:lnTo>
                <a:lnTo>
                  <a:pt x="5234" y="168"/>
                </a:lnTo>
                <a:lnTo>
                  <a:pt x="5235" y="171"/>
                </a:lnTo>
                <a:lnTo>
                  <a:pt x="5235" y="200"/>
                </a:lnTo>
                <a:lnTo>
                  <a:pt x="5235" y="190"/>
                </a:lnTo>
                <a:lnTo>
                  <a:pt x="5235" y="194"/>
                </a:lnTo>
                <a:lnTo>
                  <a:pt x="5236" y="195"/>
                </a:lnTo>
                <a:lnTo>
                  <a:pt x="5236" y="180"/>
                </a:lnTo>
                <a:lnTo>
                  <a:pt x="5236" y="181"/>
                </a:lnTo>
                <a:lnTo>
                  <a:pt x="5237" y="184"/>
                </a:lnTo>
                <a:lnTo>
                  <a:pt x="5237" y="209"/>
                </a:lnTo>
                <a:lnTo>
                  <a:pt x="5237" y="213"/>
                </a:lnTo>
                <a:lnTo>
                  <a:pt x="5237" y="183"/>
                </a:lnTo>
                <a:lnTo>
                  <a:pt x="5238" y="192"/>
                </a:lnTo>
                <a:lnTo>
                  <a:pt x="5238" y="182"/>
                </a:lnTo>
                <a:lnTo>
                  <a:pt x="5239" y="180"/>
                </a:lnTo>
                <a:lnTo>
                  <a:pt x="5239" y="173"/>
                </a:lnTo>
                <a:lnTo>
                  <a:pt x="5239" y="168"/>
                </a:lnTo>
                <a:lnTo>
                  <a:pt x="5239" y="188"/>
                </a:lnTo>
                <a:lnTo>
                  <a:pt x="5240" y="200"/>
                </a:lnTo>
                <a:lnTo>
                  <a:pt x="5240" y="185"/>
                </a:lnTo>
                <a:lnTo>
                  <a:pt x="5240" y="157"/>
                </a:lnTo>
                <a:lnTo>
                  <a:pt x="5240" y="135"/>
                </a:lnTo>
                <a:lnTo>
                  <a:pt x="5241" y="179"/>
                </a:lnTo>
                <a:lnTo>
                  <a:pt x="5241" y="181"/>
                </a:lnTo>
                <a:lnTo>
                  <a:pt x="5241" y="232"/>
                </a:lnTo>
                <a:lnTo>
                  <a:pt x="5242" y="262"/>
                </a:lnTo>
                <a:lnTo>
                  <a:pt x="5242" y="245"/>
                </a:lnTo>
                <a:lnTo>
                  <a:pt x="5242" y="283"/>
                </a:lnTo>
                <a:lnTo>
                  <a:pt x="5243" y="294"/>
                </a:lnTo>
                <a:lnTo>
                  <a:pt x="5243" y="298"/>
                </a:lnTo>
                <a:lnTo>
                  <a:pt x="5243" y="313"/>
                </a:lnTo>
                <a:lnTo>
                  <a:pt x="5244" y="293"/>
                </a:lnTo>
                <a:lnTo>
                  <a:pt x="5244" y="210"/>
                </a:lnTo>
                <a:lnTo>
                  <a:pt x="5244" y="243"/>
                </a:lnTo>
                <a:lnTo>
                  <a:pt x="5244" y="232"/>
                </a:lnTo>
                <a:lnTo>
                  <a:pt x="5245" y="217"/>
                </a:lnTo>
                <a:lnTo>
                  <a:pt x="5245" y="208"/>
                </a:lnTo>
                <a:lnTo>
                  <a:pt x="5246" y="192"/>
                </a:lnTo>
                <a:lnTo>
                  <a:pt x="5246" y="182"/>
                </a:lnTo>
                <a:lnTo>
                  <a:pt x="5246" y="186"/>
                </a:lnTo>
                <a:lnTo>
                  <a:pt x="5246" y="180"/>
                </a:lnTo>
                <a:lnTo>
                  <a:pt x="5247" y="180"/>
                </a:lnTo>
                <a:lnTo>
                  <a:pt x="5247" y="168"/>
                </a:lnTo>
                <a:lnTo>
                  <a:pt x="5247" y="211"/>
                </a:lnTo>
                <a:lnTo>
                  <a:pt x="5248" y="177"/>
                </a:lnTo>
                <a:lnTo>
                  <a:pt x="5248" y="182"/>
                </a:lnTo>
                <a:lnTo>
                  <a:pt x="5248" y="160"/>
                </a:lnTo>
                <a:lnTo>
                  <a:pt x="5248" y="161"/>
                </a:lnTo>
                <a:lnTo>
                  <a:pt x="5249" y="177"/>
                </a:lnTo>
                <a:lnTo>
                  <a:pt x="5249" y="192"/>
                </a:lnTo>
                <a:lnTo>
                  <a:pt x="5250" y="225"/>
                </a:lnTo>
                <a:lnTo>
                  <a:pt x="5250" y="231"/>
                </a:lnTo>
                <a:lnTo>
                  <a:pt x="5250" y="231"/>
                </a:lnTo>
                <a:lnTo>
                  <a:pt x="5250" y="182"/>
                </a:lnTo>
                <a:lnTo>
                  <a:pt x="5251" y="140"/>
                </a:lnTo>
                <a:lnTo>
                  <a:pt x="5251" y="128"/>
                </a:lnTo>
                <a:lnTo>
                  <a:pt x="5251" y="138"/>
                </a:lnTo>
                <a:lnTo>
                  <a:pt x="5252" y="142"/>
                </a:lnTo>
                <a:lnTo>
                  <a:pt x="5252" y="162"/>
                </a:lnTo>
                <a:lnTo>
                  <a:pt x="5252" y="188"/>
                </a:lnTo>
                <a:lnTo>
                  <a:pt x="5253" y="193"/>
                </a:lnTo>
                <a:lnTo>
                  <a:pt x="5253" y="192"/>
                </a:lnTo>
                <a:lnTo>
                  <a:pt x="5253" y="210"/>
                </a:lnTo>
                <a:lnTo>
                  <a:pt x="5254" y="227"/>
                </a:lnTo>
                <a:lnTo>
                  <a:pt x="5254" y="213"/>
                </a:lnTo>
                <a:lnTo>
                  <a:pt x="5254" y="208"/>
                </a:lnTo>
                <a:lnTo>
                  <a:pt x="5254" y="168"/>
                </a:lnTo>
                <a:lnTo>
                  <a:pt x="5255" y="154"/>
                </a:lnTo>
                <a:lnTo>
                  <a:pt x="5255" y="146"/>
                </a:lnTo>
                <a:lnTo>
                  <a:pt x="5255" y="144"/>
                </a:lnTo>
                <a:lnTo>
                  <a:pt x="5255" y="154"/>
                </a:lnTo>
                <a:lnTo>
                  <a:pt x="5256" y="153"/>
                </a:lnTo>
                <a:lnTo>
                  <a:pt x="5256" y="167"/>
                </a:lnTo>
                <a:lnTo>
                  <a:pt x="5257" y="190"/>
                </a:lnTo>
                <a:lnTo>
                  <a:pt x="5257" y="217"/>
                </a:lnTo>
                <a:lnTo>
                  <a:pt x="5257" y="272"/>
                </a:lnTo>
                <a:lnTo>
                  <a:pt x="5257" y="287"/>
                </a:lnTo>
                <a:lnTo>
                  <a:pt x="5258" y="314"/>
                </a:lnTo>
                <a:lnTo>
                  <a:pt x="5258" y="273"/>
                </a:lnTo>
                <a:lnTo>
                  <a:pt x="5258" y="282"/>
                </a:lnTo>
                <a:lnTo>
                  <a:pt x="5259" y="252"/>
                </a:lnTo>
                <a:lnTo>
                  <a:pt x="5259" y="261"/>
                </a:lnTo>
                <a:lnTo>
                  <a:pt x="5259" y="251"/>
                </a:lnTo>
                <a:lnTo>
                  <a:pt x="5259" y="248"/>
                </a:lnTo>
                <a:lnTo>
                  <a:pt x="5260" y="233"/>
                </a:lnTo>
                <a:lnTo>
                  <a:pt x="5260" y="256"/>
                </a:lnTo>
                <a:lnTo>
                  <a:pt x="5261" y="240"/>
                </a:lnTo>
                <a:lnTo>
                  <a:pt x="5261" y="235"/>
                </a:lnTo>
                <a:lnTo>
                  <a:pt x="5261" y="205"/>
                </a:lnTo>
                <a:lnTo>
                  <a:pt x="5261" y="222"/>
                </a:lnTo>
                <a:lnTo>
                  <a:pt x="5262" y="198"/>
                </a:lnTo>
                <a:lnTo>
                  <a:pt x="5262" y="211"/>
                </a:lnTo>
                <a:lnTo>
                  <a:pt x="5262" y="202"/>
                </a:lnTo>
                <a:lnTo>
                  <a:pt x="5263" y="212"/>
                </a:lnTo>
                <a:lnTo>
                  <a:pt x="5263" y="202"/>
                </a:lnTo>
                <a:lnTo>
                  <a:pt x="5263" y="238"/>
                </a:lnTo>
                <a:lnTo>
                  <a:pt x="5264" y="249"/>
                </a:lnTo>
                <a:lnTo>
                  <a:pt x="5264" y="246"/>
                </a:lnTo>
                <a:lnTo>
                  <a:pt x="5264" y="248"/>
                </a:lnTo>
                <a:lnTo>
                  <a:pt x="5265" y="247"/>
                </a:lnTo>
                <a:lnTo>
                  <a:pt x="5265" y="253"/>
                </a:lnTo>
                <a:lnTo>
                  <a:pt x="5265" y="247"/>
                </a:lnTo>
                <a:lnTo>
                  <a:pt x="5265" y="229"/>
                </a:lnTo>
                <a:lnTo>
                  <a:pt x="5266" y="194"/>
                </a:lnTo>
                <a:lnTo>
                  <a:pt x="5266" y="190"/>
                </a:lnTo>
                <a:lnTo>
                  <a:pt x="5266" y="176"/>
                </a:lnTo>
                <a:lnTo>
                  <a:pt x="5267" y="170"/>
                </a:lnTo>
                <a:lnTo>
                  <a:pt x="5267" y="148"/>
                </a:lnTo>
                <a:lnTo>
                  <a:pt x="5267" y="158"/>
                </a:lnTo>
                <a:lnTo>
                  <a:pt x="5268" y="163"/>
                </a:lnTo>
                <a:lnTo>
                  <a:pt x="5268" y="166"/>
                </a:lnTo>
                <a:lnTo>
                  <a:pt x="5268" y="165"/>
                </a:lnTo>
                <a:lnTo>
                  <a:pt x="5269" y="149"/>
                </a:lnTo>
                <a:lnTo>
                  <a:pt x="5269" y="126"/>
                </a:lnTo>
                <a:lnTo>
                  <a:pt x="5269" y="119"/>
                </a:lnTo>
                <a:lnTo>
                  <a:pt x="5269" y="117"/>
                </a:lnTo>
                <a:lnTo>
                  <a:pt x="5270" y="139"/>
                </a:lnTo>
                <a:lnTo>
                  <a:pt x="5270" y="135"/>
                </a:lnTo>
                <a:lnTo>
                  <a:pt x="5270" y="132"/>
                </a:lnTo>
                <a:lnTo>
                  <a:pt x="5270" y="136"/>
                </a:lnTo>
                <a:lnTo>
                  <a:pt x="5271" y="162"/>
                </a:lnTo>
                <a:lnTo>
                  <a:pt x="5271" y="142"/>
                </a:lnTo>
                <a:lnTo>
                  <a:pt x="5272" y="155"/>
                </a:lnTo>
                <a:lnTo>
                  <a:pt x="5272" y="180"/>
                </a:lnTo>
                <a:lnTo>
                  <a:pt x="5272" y="243"/>
                </a:lnTo>
                <a:lnTo>
                  <a:pt x="5272" y="254"/>
                </a:lnTo>
                <a:lnTo>
                  <a:pt x="5273" y="265"/>
                </a:lnTo>
                <a:lnTo>
                  <a:pt x="5273" y="251"/>
                </a:lnTo>
                <a:lnTo>
                  <a:pt x="5273" y="203"/>
                </a:lnTo>
                <a:lnTo>
                  <a:pt x="5274" y="197"/>
                </a:lnTo>
                <a:lnTo>
                  <a:pt x="5274" y="226"/>
                </a:lnTo>
                <a:lnTo>
                  <a:pt x="5274" y="250"/>
                </a:lnTo>
                <a:lnTo>
                  <a:pt x="5275" y="257"/>
                </a:lnTo>
                <a:lnTo>
                  <a:pt x="5275" y="256"/>
                </a:lnTo>
                <a:lnTo>
                  <a:pt x="5275" y="256"/>
                </a:lnTo>
                <a:lnTo>
                  <a:pt x="5276" y="290"/>
                </a:lnTo>
                <a:lnTo>
                  <a:pt x="5276" y="229"/>
                </a:lnTo>
                <a:lnTo>
                  <a:pt x="5276" y="158"/>
                </a:lnTo>
                <a:lnTo>
                  <a:pt x="5276" y="147"/>
                </a:lnTo>
                <a:lnTo>
                  <a:pt x="5277" y="140"/>
                </a:lnTo>
                <a:lnTo>
                  <a:pt x="5277" y="115"/>
                </a:lnTo>
                <a:lnTo>
                  <a:pt x="5277" y="134"/>
                </a:lnTo>
                <a:lnTo>
                  <a:pt x="5278" y="118"/>
                </a:lnTo>
                <a:lnTo>
                  <a:pt x="5278" y="121"/>
                </a:lnTo>
                <a:lnTo>
                  <a:pt x="5278" y="123"/>
                </a:lnTo>
                <a:lnTo>
                  <a:pt x="5279" y="129"/>
                </a:lnTo>
                <a:lnTo>
                  <a:pt x="5279" y="105"/>
                </a:lnTo>
                <a:lnTo>
                  <a:pt x="5279" y="110"/>
                </a:lnTo>
                <a:lnTo>
                  <a:pt x="5280" y="115"/>
                </a:lnTo>
                <a:lnTo>
                  <a:pt x="5280" y="125"/>
                </a:lnTo>
                <a:lnTo>
                  <a:pt x="5280" y="124"/>
                </a:lnTo>
                <a:lnTo>
                  <a:pt x="5280" y="151"/>
                </a:lnTo>
                <a:lnTo>
                  <a:pt x="5281" y="212"/>
                </a:lnTo>
                <a:lnTo>
                  <a:pt x="5281" y="223"/>
                </a:lnTo>
                <a:lnTo>
                  <a:pt x="5281" y="233"/>
                </a:lnTo>
                <a:lnTo>
                  <a:pt x="5281" y="227"/>
                </a:lnTo>
                <a:lnTo>
                  <a:pt x="5282" y="219"/>
                </a:lnTo>
                <a:lnTo>
                  <a:pt x="5282" y="143"/>
                </a:lnTo>
                <a:lnTo>
                  <a:pt x="5283" y="122"/>
                </a:lnTo>
                <a:lnTo>
                  <a:pt x="5283" y="115"/>
                </a:lnTo>
                <a:lnTo>
                  <a:pt x="5283" y="118"/>
                </a:lnTo>
                <a:lnTo>
                  <a:pt x="5284" y="141"/>
                </a:lnTo>
                <a:lnTo>
                  <a:pt x="5284" y="158"/>
                </a:lnTo>
                <a:lnTo>
                  <a:pt x="5284" y="162"/>
                </a:lnTo>
                <a:lnTo>
                  <a:pt x="5284" y="151"/>
                </a:lnTo>
                <a:lnTo>
                  <a:pt x="5285" y="136"/>
                </a:lnTo>
                <a:lnTo>
                  <a:pt x="5285" y="111"/>
                </a:lnTo>
                <a:lnTo>
                  <a:pt x="5286" y="81"/>
                </a:lnTo>
                <a:lnTo>
                  <a:pt x="5286" y="73"/>
                </a:lnTo>
                <a:lnTo>
                  <a:pt x="5286" y="96"/>
                </a:lnTo>
                <a:lnTo>
                  <a:pt x="5286" y="80"/>
                </a:lnTo>
                <a:lnTo>
                  <a:pt x="5287" y="87"/>
                </a:lnTo>
                <a:lnTo>
                  <a:pt x="5287" y="98"/>
                </a:lnTo>
                <a:lnTo>
                  <a:pt x="5287" y="97"/>
                </a:lnTo>
                <a:lnTo>
                  <a:pt x="5287" y="99"/>
                </a:lnTo>
                <a:lnTo>
                  <a:pt x="5288" y="100"/>
                </a:lnTo>
                <a:lnTo>
                  <a:pt x="5288" y="182"/>
                </a:lnTo>
                <a:lnTo>
                  <a:pt x="5288" y="197"/>
                </a:lnTo>
                <a:lnTo>
                  <a:pt x="5289" y="231"/>
                </a:lnTo>
                <a:lnTo>
                  <a:pt x="5289" y="244"/>
                </a:lnTo>
                <a:lnTo>
                  <a:pt x="5289" y="257"/>
                </a:lnTo>
                <a:lnTo>
                  <a:pt x="5290" y="232"/>
                </a:lnTo>
                <a:lnTo>
                  <a:pt x="5290" y="242"/>
                </a:lnTo>
                <a:lnTo>
                  <a:pt x="5290" y="243"/>
                </a:lnTo>
                <a:lnTo>
                  <a:pt x="5291" y="265"/>
                </a:lnTo>
                <a:lnTo>
                  <a:pt x="5291" y="243"/>
                </a:lnTo>
                <a:lnTo>
                  <a:pt x="5291" y="250"/>
                </a:lnTo>
                <a:lnTo>
                  <a:pt x="5291" y="270"/>
                </a:lnTo>
                <a:lnTo>
                  <a:pt x="5292" y="275"/>
                </a:lnTo>
                <a:lnTo>
                  <a:pt x="5292" y="239"/>
                </a:lnTo>
                <a:lnTo>
                  <a:pt x="5292" y="250"/>
                </a:lnTo>
                <a:lnTo>
                  <a:pt x="5293" y="254"/>
                </a:lnTo>
                <a:lnTo>
                  <a:pt x="5293" y="243"/>
                </a:lnTo>
                <a:lnTo>
                  <a:pt x="5293" y="217"/>
                </a:lnTo>
                <a:lnTo>
                  <a:pt x="5294" y="240"/>
                </a:lnTo>
                <a:lnTo>
                  <a:pt x="5294" y="274"/>
                </a:lnTo>
                <a:lnTo>
                  <a:pt x="5294" y="230"/>
                </a:lnTo>
                <a:lnTo>
                  <a:pt x="5295" y="172"/>
                </a:lnTo>
                <a:lnTo>
                  <a:pt x="5295" y="174"/>
                </a:lnTo>
                <a:lnTo>
                  <a:pt x="5295" y="148"/>
                </a:lnTo>
                <a:lnTo>
                  <a:pt x="5295" y="141"/>
                </a:lnTo>
                <a:lnTo>
                  <a:pt x="5296" y="125"/>
                </a:lnTo>
                <a:lnTo>
                  <a:pt x="5296" y="99"/>
                </a:lnTo>
                <a:lnTo>
                  <a:pt x="5297" y="162"/>
                </a:lnTo>
                <a:lnTo>
                  <a:pt x="5297" y="226"/>
                </a:lnTo>
                <a:lnTo>
                  <a:pt x="5297" y="219"/>
                </a:lnTo>
                <a:lnTo>
                  <a:pt x="5297" y="236"/>
                </a:lnTo>
                <a:lnTo>
                  <a:pt x="5298" y="229"/>
                </a:lnTo>
                <a:lnTo>
                  <a:pt x="5298" y="269"/>
                </a:lnTo>
                <a:lnTo>
                  <a:pt x="5298" y="247"/>
                </a:lnTo>
                <a:lnTo>
                  <a:pt x="5298" y="228"/>
                </a:lnTo>
                <a:lnTo>
                  <a:pt x="5299" y="243"/>
                </a:lnTo>
                <a:lnTo>
                  <a:pt x="5299" y="211"/>
                </a:lnTo>
                <a:lnTo>
                  <a:pt x="5299" y="216"/>
                </a:lnTo>
                <a:lnTo>
                  <a:pt x="5300" y="188"/>
                </a:lnTo>
                <a:lnTo>
                  <a:pt x="5300" y="162"/>
                </a:lnTo>
                <a:lnTo>
                  <a:pt x="5300" y="164"/>
                </a:lnTo>
                <a:lnTo>
                  <a:pt x="5301" y="190"/>
                </a:lnTo>
                <a:lnTo>
                  <a:pt x="5301" y="188"/>
                </a:lnTo>
                <a:lnTo>
                  <a:pt x="5301" y="183"/>
                </a:lnTo>
                <a:lnTo>
                  <a:pt x="5302" y="172"/>
                </a:lnTo>
                <a:lnTo>
                  <a:pt x="5302" y="180"/>
                </a:lnTo>
                <a:lnTo>
                  <a:pt x="5302" y="172"/>
                </a:lnTo>
                <a:lnTo>
                  <a:pt x="5302" y="167"/>
                </a:lnTo>
                <a:lnTo>
                  <a:pt x="5303" y="163"/>
                </a:lnTo>
                <a:lnTo>
                  <a:pt x="5303" y="138"/>
                </a:lnTo>
                <a:lnTo>
                  <a:pt x="5303" y="160"/>
                </a:lnTo>
                <a:lnTo>
                  <a:pt x="5304" y="171"/>
                </a:lnTo>
                <a:lnTo>
                  <a:pt x="5304" y="129"/>
                </a:lnTo>
                <a:lnTo>
                  <a:pt x="5304" y="171"/>
                </a:lnTo>
                <a:lnTo>
                  <a:pt x="5305" y="190"/>
                </a:lnTo>
                <a:lnTo>
                  <a:pt x="5305" y="223"/>
                </a:lnTo>
                <a:lnTo>
                  <a:pt x="5305" y="235"/>
                </a:lnTo>
                <a:lnTo>
                  <a:pt x="5306" y="211"/>
                </a:lnTo>
                <a:lnTo>
                  <a:pt x="5306" y="186"/>
                </a:lnTo>
                <a:lnTo>
                  <a:pt x="5306" y="154"/>
                </a:lnTo>
                <a:lnTo>
                  <a:pt x="5306" y="158"/>
                </a:lnTo>
                <a:lnTo>
                  <a:pt x="5307" y="141"/>
                </a:lnTo>
                <a:lnTo>
                  <a:pt x="5307" y="134"/>
                </a:lnTo>
                <a:lnTo>
                  <a:pt x="5308" y="109"/>
                </a:lnTo>
                <a:lnTo>
                  <a:pt x="5308" y="101"/>
                </a:lnTo>
                <a:lnTo>
                  <a:pt x="5308" y="103"/>
                </a:lnTo>
                <a:lnTo>
                  <a:pt x="5308" y="79"/>
                </a:lnTo>
                <a:lnTo>
                  <a:pt x="5309" y="78"/>
                </a:lnTo>
                <a:lnTo>
                  <a:pt x="5309" y="109"/>
                </a:lnTo>
                <a:lnTo>
                  <a:pt x="5309" y="122"/>
                </a:lnTo>
                <a:lnTo>
                  <a:pt x="5310" y="89"/>
                </a:lnTo>
                <a:lnTo>
                  <a:pt x="5310" y="75"/>
                </a:lnTo>
                <a:lnTo>
                  <a:pt x="5310" y="84"/>
                </a:lnTo>
                <a:lnTo>
                  <a:pt x="5310" y="85"/>
                </a:lnTo>
                <a:lnTo>
                  <a:pt x="5311" y="90"/>
                </a:lnTo>
                <a:lnTo>
                  <a:pt x="5311" y="79"/>
                </a:lnTo>
                <a:lnTo>
                  <a:pt x="5312" y="72"/>
                </a:lnTo>
                <a:lnTo>
                  <a:pt x="5312" y="75"/>
                </a:lnTo>
                <a:lnTo>
                  <a:pt x="5312" y="170"/>
                </a:lnTo>
                <a:lnTo>
                  <a:pt x="5312" y="212"/>
                </a:lnTo>
                <a:lnTo>
                  <a:pt x="5313" y="242"/>
                </a:lnTo>
                <a:lnTo>
                  <a:pt x="5313" y="245"/>
                </a:lnTo>
                <a:lnTo>
                  <a:pt x="5313" y="267"/>
                </a:lnTo>
                <a:lnTo>
                  <a:pt x="5313" y="272"/>
                </a:lnTo>
                <a:lnTo>
                  <a:pt x="5314" y="280"/>
                </a:lnTo>
                <a:lnTo>
                  <a:pt x="5314" y="275"/>
                </a:lnTo>
                <a:lnTo>
                  <a:pt x="5314" y="275"/>
                </a:lnTo>
                <a:lnTo>
                  <a:pt x="5315" y="271"/>
                </a:lnTo>
                <a:lnTo>
                  <a:pt x="5315" y="258"/>
                </a:lnTo>
                <a:lnTo>
                  <a:pt x="5315" y="244"/>
                </a:lnTo>
                <a:lnTo>
                  <a:pt x="5316" y="232"/>
                </a:lnTo>
                <a:lnTo>
                  <a:pt x="5316" y="252"/>
                </a:lnTo>
                <a:lnTo>
                  <a:pt x="5316" y="264"/>
                </a:lnTo>
                <a:lnTo>
                  <a:pt x="5317" y="264"/>
                </a:lnTo>
                <a:lnTo>
                  <a:pt x="5317" y="271"/>
                </a:lnTo>
                <a:lnTo>
                  <a:pt x="5317" y="265"/>
                </a:lnTo>
                <a:lnTo>
                  <a:pt x="5317" y="277"/>
                </a:lnTo>
                <a:lnTo>
                  <a:pt x="5318" y="283"/>
                </a:lnTo>
                <a:lnTo>
                  <a:pt x="5318" y="297"/>
                </a:lnTo>
                <a:lnTo>
                  <a:pt x="5319" y="302"/>
                </a:lnTo>
                <a:lnTo>
                  <a:pt x="5319" y="299"/>
                </a:lnTo>
                <a:lnTo>
                  <a:pt x="5319" y="298"/>
                </a:lnTo>
                <a:lnTo>
                  <a:pt x="5319" y="278"/>
                </a:lnTo>
                <a:lnTo>
                  <a:pt x="5320" y="222"/>
                </a:lnTo>
                <a:lnTo>
                  <a:pt x="5320" y="216"/>
                </a:lnTo>
                <a:lnTo>
                  <a:pt x="5320" y="235"/>
                </a:lnTo>
                <a:lnTo>
                  <a:pt x="5321" y="280"/>
                </a:lnTo>
                <a:lnTo>
                  <a:pt x="5321" y="264"/>
                </a:lnTo>
                <a:lnTo>
                  <a:pt x="5321" y="288"/>
                </a:lnTo>
                <a:lnTo>
                  <a:pt x="5321" y="266"/>
                </a:lnTo>
                <a:lnTo>
                  <a:pt x="5322" y="259"/>
                </a:lnTo>
                <a:lnTo>
                  <a:pt x="5322" y="278"/>
                </a:lnTo>
                <a:lnTo>
                  <a:pt x="5323" y="299"/>
                </a:lnTo>
                <a:lnTo>
                  <a:pt x="5323" y="279"/>
                </a:lnTo>
                <a:lnTo>
                  <a:pt x="5323" y="265"/>
                </a:lnTo>
                <a:lnTo>
                  <a:pt x="5323" y="271"/>
                </a:lnTo>
                <a:lnTo>
                  <a:pt x="5324" y="256"/>
                </a:lnTo>
                <a:lnTo>
                  <a:pt x="5324" y="263"/>
                </a:lnTo>
                <a:lnTo>
                  <a:pt x="5324" y="257"/>
                </a:lnTo>
                <a:lnTo>
                  <a:pt x="5325" y="245"/>
                </a:lnTo>
                <a:lnTo>
                  <a:pt x="5325" y="234"/>
                </a:lnTo>
                <a:lnTo>
                  <a:pt x="5325" y="219"/>
                </a:lnTo>
                <a:lnTo>
                  <a:pt x="5326" y="200"/>
                </a:lnTo>
                <a:lnTo>
                  <a:pt x="5326" y="180"/>
                </a:lnTo>
                <a:lnTo>
                  <a:pt x="5326" y="204"/>
                </a:lnTo>
                <a:lnTo>
                  <a:pt x="5327" y="196"/>
                </a:lnTo>
                <a:lnTo>
                  <a:pt x="5327" y="197"/>
                </a:lnTo>
                <a:lnTo>
                  <a:pt x="5327" y="195"/>
                </a:lnTo>
                <a:lnTo>
                  <a:pt x="5327" y="175"/>
                </a:lnTo>
                <a:lnTo>
                  <a:pt x="5328" y="165"/>
                </a:lnTo>
                <a:lnTo>
                  <a:pt x="5328" y="143"/>
                </a:lnTo>
                <a:lnTo>
                  <a:pt x="5328" y="186"/>
                </a:lnTo>
                <a:lnTo>
                  <a:pt x="5328" y="185"/>
                </a:lnTo>
                <a:lnTo>
                  <a:pt x="5329" y="190"/>
                </a:lnTo>
                <a:lnTo>
                  <a:pt x="5329" y="204"/>
                </a:lnTo>
                <a:lnTo>
                  <a:pt x="5330" y="236"/>
                </a:lnTo>
                <a:lnTo>
                  <a:pt x="5330" y="232"/>
                </a:lnTo>
                <a:lnTo>
                  <a:pt x="5330" y="229"/>
                </a:lnTo>
                <a:lnTo>
                  <a:pt x="5330" y="187"/>
                </a:lnTo>
                <a:lnTo>
                  <a:pt x="5331" y="149"/>
                </a:lnTo>
                <a:lnTo>
                  <a:pt x="5331" y="140"/>
                </a:lnTo>
                <a:lnTo>
                  <a:pt x="5331" y="152"/>
                </a:lnTo>
                <a:lnTo>
                  <a:pt x="5332" y="170"/>
                </a:lnTo>
                <a:lnTo>
                  <a:pt x="5332" y="197"/>
                </a:lnTo>
                <a:lnTo>
                  <a:pt x="5332" y="179"/>
                </a:lnTo>
                <a:lnTo>
                  <a:pt x="5332" y="200"/>
                </a:lnTo>
                <a:lnTo>
                  <a:pt x="5333" y="204"/>
                </a:lnTo>
                <a:lnTo>
                  <a:pt x="5333" y="211"/>
                </a:lnTo>
                <a:lnTo>
                  <a:pt x="5334" y="193"/>
                </a:lnTo>
                <a:lnTo>
                  <a:pt x="5334" y="186"/>
                </a:lnTo>
                <a:lnTo>
                  <a:pt x="5334" y="138"/>
                </a:lnTo>
                <a:lnTo>
                  <a:pt x="5334" y="139"/>
                </a:lnTo>
                <a:lnTo>
                  <a:pt x="5335" y="142"/>
                </a:lnTo>
                <a:lnTo>
                  <a:pt x="5335" y="142"/>
                </a:lnTo>
                <a:lnTo>
                  <a:pt x="5335" y="160"/>
                </a:lnTo>
                <a:lnTo>
                  <a:pt x="5336" y="175"/>
                </a:lnTo>
                <a:lnTo>
                  <a:pt x="5336" y="244"/>
                </a:lnTo>
                <a:lnTo>
                  <a:pt x="5336" y="269"/>
                </a:lnTo>
                <a:lnTo>
                  <a:pt x="5337" y="277"/>
                </a:lnTo>
                <a:lnTo>
                  <a:pt x="5337" y="271"/>
                </a:lnTo>
                <a:lnTo>
                  <a:pt x="5337" y="275"/>
                </a:lnTo>
                <a:lnTo>
                  <a:pt x="5338" y="224"/>
                </a:lnTo>
                <a:lnTo>
                  <a:pt x="5338" y="159"/>
                </a:lnTo>
                <a:lnTo>
                  <a:pt x="5338" y="162"/>
                </a:lnTo>
                <a:lnTo>
                  <a:pt x="5338" y="143"/>
                </a:lnTo>
                <a:lnTo>
                  <a:pt x="5339" y="193"/>
                </a:lnTo>
                <a:lnTo>
                  <a:pt x="5339" y="201"/>
                </a:lnTo>
                <a:lnTo>
                  <a:pt x="5339" y="258"/>
                </a:lnTo>
                <a:lnTo>
                  <a:pt x="5339" y="281"/>
                </a:lnTo>
                <a:lnTo>
                  <a:pt x="5340" y="289"/>
                </a:lnTo>
                <a:lnTo>
                  <a:pt x="5340" y="267"/>
                </a:lnTo>
                <a:lnTo>
                  <a:pt x="5341" y="246"/>
                </a:lnTo>
                <a:lnTo>
                  <a:pt x="5341" y="273"/>
                </a:lnTo>
                <a:lnTo>
                  <a:pt x="5341" y="284"/>
                </a:lnTo>
                <a:lnTo>
                  <a:pt x="5341" y="235"/>
                </a:lnTo>
                <a:lnTo>
                  <a:pt x="5342" y="187"/>
                </a:lnTo>
                <a:lnTo>
                  <a:pt x="5342" y="165"/>
                </a:lnTo>
                <a:lnTo>
                  <a:pt x="5342" y="156"/>
                </a:lnTo>
                <a:lnTo>
                  <a:pt x="5343" y="183"/>
                </a:lnTo>
                <a:lnTo>
                  <a:pt x="5343" y="187"/>
                </a:lnTo>
                <a:lnTo>
                  <a:pt x="5343" y="189"/>
                </a:lnTo>
                <a:lnTo>
                  <a:pt x="5343" y="199"/>
                </a:lnTo>
                <a:lnTo>
                  <a:pt x="5344" y="211"/>
                </a:lnTo>
                <a:lnTo>
                  <a:pt x="5344" y="208"/>
                </a:lnTo>
                <a:lnTo>
                  <a:pt x="5345" y="220"/>
                </a:lnTo>
                <a:lnTo>
                  <a:pt x="5345" y="274"/>
                </a:lnTo>
                <a:lnTo>
                  <a:pt x="5345" y="251"/>
                </a:lnTo>
                <a:lnTo>
                  <a:pt x="5345" y="255"/>
                </a:lnTo>
                <a:lnTo>
                  <a:pt x="5346" y="228"/>
                </a:lnTo>
                <a:lnTo>
                  <a:pt x="5346" y="252"/>
                </a:lnTo>
                <a:lnTo>
                  <a:pt x="5346" y="235"/>
                </a:lnTo>
                <a:lnTo>
                  <a:pt x="5347" y="225"/>
                </a:lnTo>
                <a:lnTo>
                  <a:pt x="5347" y="209"/>
                </a:lnTo>
                <a:lnTo>
                  <a:pt x="5347" y="173"/>
                </a:lnTo>
                <a:lnTo>
                  <a:pt x="5348" y="163"/>
                </a:lnTo>
                <a:lnTo>
                  <a:pt x="5348" y="156"/>
                </a:lnTo>
                <a:lnTo>
                  <a:pt x="5348" y="142"/>
                </a:lnTo>
                <a:lnTo>
                  <a:pt x="5349" y="139"/>
                </a:lnTo>
                <a:lnTo>
                  <a:pt x="5349" y="148"/>
                </a:lnTo>
                <a:lnTo>
                  <a:pt x="5349" y="161"/>
                </a:lnTo>
                <a:lnTo>
                  <a:pt x="5349" y="143"/>
                </a:lnTo>
                <a:lnTo>
                  <a:pt x="5350" y="145"/>
                </a:lnTo>
                <a:lnTo>
                  <a:pt x="5350" y="145"/>
                </a:lnTo>
                <a:lnTo>
                  <a:pt x="5350" y="140"/>
                </a:lnTo>
                <a:lnTo>
                  <a:pt x="5351" y="205"/>
                </a:lnTo>
                <a:lnTo>
                  <a:pt x="5351" y="276"/>
                </a:lnTo>
                <a:lnTo>
                  <a:pt x="5351" y="263"/>
                </a:lnTo>
                <a:lnTo>
                  <a:pt x="5352" y="264"/>
                </a:lnTo>
                <a:lnTo>
                  <a:pt x="5352" y="275"/>
                </a:lnTo>
                <a:lnTo>
                  <a:pt x="5352" y="295"/>
                </a:lnTo>
                <a:lnTo>
                  <a:pt x="5353" y="291"/>
                </a:lnTo>
                <a:lnTo>
                  <a:pt x="5353" y="311"/>
                </a:lnTo>
                <a:lnTo>
                  <a:pt x="5353" y="323"/>
                </a:lnTo>
                <a:lnTo>
                  <a:pt x="5353" y="306"/>
                </a:lnTo>
                <a:lnTo>
                  <a:pt x="5354" y="286"/>
                </a:lnTo>
                <a:lnTo>
                  <a:pt x="5354" y="295"/>
                </a:lnTo>
                <a:lnTo>
                  <a:pt x="5354" y="303"/>
                </a:lnTo>
                <a:lnTo>
                  <a:pt x="5354" y="297"/>
                </a:lnTo>
                <a:lnTo>
                  <a:pt x="5355" y="303"/>
                </a:lnTo>
                <a:lnTo>
                  <a:pt x="5355" y="319"/>
                </a:lnTo>
                <a:lnTo>
                  <a:pt x="5356" y="302"/>
                </a:lnTo>
                <a:lnTo>
                  <a:pt x="5356" y="326"/>
                </a:lnTo>
                <a:lnTo>
                  <a:pt x="5356" y="325"/>
                </a:lnTo>
                <a:lnTo>
                  <a:pt x="5356" y="320"/>
                </a:lnTo>
                <a:lnTo>
                  <a:pt x="5357" y="304"/>
                </a:lnTo>
                <a:lnTo>
                  <a:pt x="5357" y="260"/>
                </a:lnTo>
                <a:lnTo>
                  <a:pt x="5357" y="252"/>
                </a:lnTo>
                <a:lnTo>
                  <a:pt x="5358" y="249"/>
                </a:lnTo>
                <a:lnTo>
                  <a:pt x="5358" y="252"/>
                </a:lnTo>
                <a:lnTo>
                  <a:pt x="5358" y="278"/>
                </a:lnTo>
                <a:lnTo>
                  <a:pt x="5359" y="264"/>
                </a:lnTo>
                <a:lnTo>
                  <a:pt x="5359" y="269"/>
                </a:lnTo>
                <a:lnTo>
                  <a:pt x="5359" y="284"/>
                </a:lnTo>
                <a:lnTo>
                  <a:pt x="5360" y="258"/>
                </a:lnTo>
                <a:lnTo>
                  <a:pt x="5360" y="243"/>
                </a:lnTo>
                <a:lnTo>
                  <a:pt x="5360" y="262"/>
                </a:lnTo>
                <a:lnTo>
                  <a:pt x="5360" y="258"/>
                </a:lnTo>
                <a:lnTo>
                  <a:pt x="5361" y="245"/>
                </a:lnTo>
                <a:lnTo>
                  <a:pt x="5361" y="253"/>
                </a:lnTo>
                <a:lnTo>
                  <a:pt x="5361" y="252"/>
                </a:lnTo>
                <a:lnTo>
                  <a:pt x="5362" y="259"/>
                </a:lnTo>
                <a:lnTo>
                  <a:pt x="5362" y="267"/>
                </a:lnTo>
                <a:lnTo>
                  <a:pt x="5362" y="253"/>
                </a:lnTo>
                <a:lnTo>
                  <a:pt x="5363" y="259"/>
                </a:lnTo>
                <a:lnTo>
                  <a:pt x="5363" y="273"/>
                </a:lnTo>
                <a:lnTo>
                  <a:pt x="5363" y="262"/>
                </a:lnTo>
                <a:lnTo>
                  <a:pt x="5364" y="263"/>
                </a:lnTo>
                <a:lnTo>
                  <a:pt x="5364" y="261"/>
                </a:lnTo>
                <a:lnTo>
                  <a:pt x="5364" y="256"/>
                </a:lnTo>
                <a:lnTo>
                  <a:pt x="5364" y="244"/>
                </a:lnTo>
                <a:lnTo>
                  <a:pt x="5365" y="244"/>
                </a:lnTo>
                <a:lnTo>
                  <a:pt x="5365" y="258"/>
                </a:lnTo>
                <a:lnTo>
                  <a:pt x="5365" y="249"/>
                </a:lnTo>
                <a:lnTo>
                  <a:pt x="5366" y="231"/>
                </a:lnTo>
                <a:lnTo>
                  <a:pt x="5366" y="226"/>
                </a:lnTo>
                <a:lnTo>
                  <a:pt x="5366" y="235"/>
                </a:lnTo>
                <a:lnTo>
                  <a:pt x="5367" y="234"/>
                </a:lnTo>
                <a:lnTo>
                  <a:pt x="5367" y="223"/>
                </a:lnTo>
                <a:lnTo>
                  <a:pt x="5367" y="219"/>
                </a:lnTo>
                <a:lnTo>
                  <a:pt x="5368" y="203"/>
                </a:lnTo>
                <a:lnTo>
                  <a:pt x="5368" y="196"/>
                </a:lnTo>
                <a:lnTo>
                  <a:pt x="5368" y="193"/>
                </a:lnTo>
                <a:lnTo>
                  <a:pt x="5368" y="227"/>
                </a:lnTo>
                <a:lnTo>
                  <a:pt x="5369" y="238"/>
                </a:lnTo>
                <a:lnTo>
                  <a:pt x="5369" y="233"/>
                </a:lnTo>
                <a:lnTo>
                  <a:pt x="5370" y="249"/>
                </a:lnTo>
                <a:lnTo>
                  <a:pt x="5370" y="258"/>
                </a:lnTo>
                <a:lnTo>
                  <a:pt x="5370" y="265"/>
                </a:lnTo>
                <a:lnTo>
                  <a:pt x="5370" y="251"/>
                </a:lnTo>
                <a:lnTo>
                  <a:pt x="5371" y="262"/>
                </a:lnTo>
                <a:lnTo>
                  <a:pt x="5371" y="261"/>
                </a:lnTo>
                <a:lnTo>
                  <a:pt x="5371" y="255"/>
                </a:lnTo>
                <a:lnTo>
                  <a:pt x="5371" y="209"/>
                </a:lnTo>
                <a:lnTo>
                  <a:pt x="5372" y="221"/>
                </a:lnTo>
                <a:lnTo>
                  <a:pt x="5372" y="234"/>
                </a:lnTo>
                <a:lnTo>
                  <a:pt x="5372" y="218"/>
                </a:lnTo>
                <a:lnTo>
                  <a:pt x="5373" y="178"/>
                </a:lnTo>
                <a:lnTo>
                  <a:pt x="5373" y="165"/>
                </a:lnTo>
                <a:lnTo>
                  <a:pt x="5373" y="186"/>
                </a:lnTo>
                <a:lnTo>
                  <a:pt x="5374" y="186"/>
                </a:lnTo>
                <a:lnTo>
                  <a:pt x="5374" y="203"/>
                </a:lnTo>
                <a:lnTo>
                  <a:pt x="5374" y="162"/>
                </a:lnTo>
                <a:lnTo>
                  <a:pt x="5375" y="172"/>
                </a:lnTo>
                <a:lnTo>
                  <a:pt x="5375" y="170"/>
                </a:lnTo>
                <a:lnTo>
                  <a:pt x="5375" y="162"/>
                </a:lnTo>
                <a:lnTo>
                  <a:pt x="5375" y="141"/>
                </a:lnTo>
                <a:lnTo>
                  <a:pt x="5376" y="180"/>
                </a:lnTo>
                <a:lnTo>
                  <a:pt x="5376" y="200"/>
                </a:lnTo>
                <a:lnTo>
                  <a:pt x="5376" y="222"/>
                </a:lnTo>
                <a:lnTo>
                  <a:pt x="5377" y="204"/>
                </a:lnTo>
                <a:lnTo>
                  <a:pt x="5377" y="178"/>
                </a:lnTo>
                <a:lnTo>
                  <a:pt x="5377" y="150"/>
                </a:lnTo>
                <a:lnTo>
                  <a:pt x="5378" y="160"/>
                </a:lnTo>
                <a:lnTo>
                  <a:pt x="5378" y="125"/>
                </a:lnTo>
                <a:lnTo>
                  <a:pt x="5378" y="162"/>
                </a:lnTo>
                <a:lnTo>
                  <a:pt x="5379" y="148"/>
                </a:lnTo>
                <a:lnTo>
                  <a:pt x="5379" y="150"/>
                </a:lnTo>
                <a:lnTo>
                  <a:pt x="5379" y="150"/>
                </a:lnTo>
                <a:lnTo>
                  <a:pt x="5379" y="193"/>
                </a:lnTo>
                <a:lnTo>
                  <a:pt x="5380" y="182"/>
                </a:lnTo>
                <a:lnTo>
                  <a:pt x="5380" y="168"/>
                </a:lnTo>
                <a:lnTo>
                  <a:pt x="5381" y="138"/>
                </a:lnTo>
                <a:lnTo>
                  <a:pt x="5381" y="149"/>
                </a:lnTo>
                <a:lnTo>
                  <a:pt x="5381" y="134"/>
                </a:lnTo>
                <a:lnTo>
                  <a:pt x="5381" y="141"/>
                </a:lnTo>
                <a:lnTo>
                  <a:pt x="5382" y="130"/>
                </a:lnTo>
                <a:lnTo>
                  <a:pt x="5382" y="168"/>
                </a:lnTo>
                <a:lnTo>
                  <a:pt x="5382" y="182"/>
                </a:lnTo>
                <a:lnTo>
                  <a:pt x="5382" y="252"/>
                </a:lnTo>
                <a:lnTo>
                  <a:pt x="5383" y="237"/>
                </a:lnTo>
                <a:lnTo>
                  <a:pt x="5383" y="216"/>
                </a:lnTo>
                <a:lnTo>
                  <a:pt x="5383" y="205"/>
                </a:lnTo>
                <a:lnTo>
                  <a:pt x="5384" y="230"/>
                </a:lnTo>
                <a:lnTo>
                  <a:pt x="5384" y="255"/>
                </a:lnTo>
                <a:lnTo>
                  <a:pt x="5384" y="243"/>
                </a:lnTo>
                <a:lnTo>
                  <a:pt x="5385" y="271"/>
                </a:lnTo>
                <a:lnTo>
                  <a:pt x="5385" y="271"/>
                </a:lnTo>
                <a:lnTo>
                  <a:pt x="5385" y="282"/>
                </a:lnTo>
                <a:lnTo>
                  <a:pt x="5386" y="256"/>
                </a:lnTo>
                <a:lnTo>
                  <a:pt x="5386" y="273"/>
                </a:lnTo>
                <a:lnTo>
                  <a:pt x="5386" y="257"/>
                </a:lnTo>
                <a:lnTo>
                  <a:pt x="5386" y="259"/>
                </a:lnTo>
                <a:lnTo>
                  <a:pt x="5387" y="249"/>
                </a:lnTo>
                <a:lnTo>
                  <a:pt x="5387" y="267"/>
                </a:lnTo>
                <a:lnTo>
                  <a:pt x="5387" y="278"/>
                </a:lnTo>
                <a:lnTo>
                  <a:pt x="5388" y="277"/>
                </a:lnTo>
                <a:lnTo>
                  <a:pt x="5388" y="256"/>
                </a:lnTo>
                <a:lnTo>
                  <a:pt x="5388" y="213"/>
                </a:lnTo>
                <a:lnTo>
                  <a:pt x="5389" y="229"/>
                </a:lnTo>
                <a:lnTo>
                  <a:pt x="5389" y="210"/>
                </a:lnTo>
                <a:lnTo>
                  <a:pt x="5389" y="207"/>
                </a:lnTo>
                <a:lnTo>
                  <a:pt x="5390" y="199"/>
                </a:lnTo>
                <a:lnTo>
                  <a:pt x="5390" y="216"/>
                </a:lnTo>
                <a:lnTo>
                  <a:pt x="5390" y="184"/>
                </a:lnTo>
                <a:lnTo>
                  <a:pt x="5390" y="186"/>
                </a:lnTo>
                <a:lnTo>
                  <a:pt x="5391" y="216"/>
                </a:lnTo>
                <a:lnTo>
                  <a:pt x="5391" y="243"/>
                </a:lnTo>
                <a:lnTo>
                  <a:pt x="5392" y="205"/>
                </a:lnTo>
                <a:lnTo>
                  <a:pt x="5392" y="228"/>
                </a:lnTo>
                <a:lnTo>
                  <a:pt x="5392" y="245"/>
                </a:lnTo>
                <a:lnTo>
                  <a:pt x="5392" y="268"/>
                </a:lnTo>
                <a:lnTo>
                  <a:pt x="5393" y="252"/>
                </a:lnTo>
                <a:lnTo>
                  <a:pt x="5393" y="234"/>
                </a:lnTo>
                <a:lnTo>
                  <a:pt x="5393" y="207"/>
                </a:lnTo>
                <a:lnTo>
                  <a:pt x="5394" y="204"/>
                </a:lnTo>
                <a:lnTo>
                  <a:pt x="5394" y="204"/>
                </a:lnTo>
                <a:lnTo>
                  <a:pt x="5394" y="188"/>
                </a:lnTo>
                <a:lnTo>
                  <a:pt x="5394" y="176"/>
                </a:lnTo>
                <a:lnTo>
                  <a:pt x="5395" y="164"/>
                </a:lnTo>
                <a:lnTo>
                  <a:pt x="5395" y="168"/>
                </a:lnTo>
                <a:lnTo>
                  <a:pt x="5396" y="144"/>
                </a:lnTo>
                <a:lnTo>
                  <a:pt x="5396" y="163"/>
                </a:lnTo>
                <a:lnTo>
                  <a:pt x="5396" y="161"/>
                </a:lnTo>
                <a:lnTo>
                  <a:pt x="5396" y="171"/>
                </a:lnTo>
                <a:lnTo>
                  <a:pt x="5397" y="142"/>
                </a:lnTo>
                <a:lnTo>
                  <a:pt x="5397" y="166"/>
                </a:lnTo>
                <a:lnTo>
                  <a:pt x="5397" y="154"/>
                </a:lnTo>
                <a:lnTo>
                  <a:pt x="5397" y="158"/>
                </a:lnTo>
                <a:lnTo>
                  <a:pt x="5398" y="144"/>
                </a:lnTo>
                <a:lnTo>
                  <a:pt x="5398" y="191"/>
                </a:lnTo>
                <a:lnTo>
                  <a:pt x="5399" y="166"/>
                </a:lnTo>
                <a:lnTo>
                  <a:pt x="5399" y="203"/>
                </a:lnTo>
                <a:lnTo>
                  <a:pt x="5399" y="211"/>
                </a:lnTo>
                <a:lnTo>
                  <a:pt x="5399" y="275"/>
                </a:lnTo>
                <a:lnTo>
                  <a:pt x="5400" y="271"/>
                </a:lnTo>
                <a:lnTo>
                  <a:pt x="5400" y="279"/>
                </a:lnTo>
                <a:lnTo>
                  <a:pt x="5400" y="268"/>
                </a:lnTo>
                <a:lnTo>
                  <a:pt x="5401" y="261"/>
                </a:lnTo>
                <a:lnTo>
                  <a:pt x="5401" y="213"/>
                </a:lnTo>
                <a:lnTo>
                  <a:pt x="5401" y="208"/>
                </a:lnTo>
                <a:lnTo>
                  <a:pt x="5401" y="189"/>
                </a:lnTo>
                <a:lnTo>
                  <a:pt x="5402" y="204"/>
                </a:lnTo>
                <a:lnTo>
                  <a:pt x="5402" y="205"/>
                </a:lnTo>
                <a:lnTo>
                  <a:pt x="5403" y="215"/>
                </a:lnTo>
                <a:lnTo>
                  <a:pt x="5403" y="238"/>
                </a:lnTo>
                <a:lnTo>
                  <a:pt x="5403" y="261"/>
                </a:lnTo>
                <a:lnTo>
                  <a:pt x="5403" y="259"/>
                </a:lnTo>
                <a:lnTo>
                  <a:pt x="5404" y="219"/>
                </a:lnTo>
                <a:lnTo>
                  <a:pt x="5404" y="186"/>
                </a:lnTo>
                <a:lnTo>
                  <a:pt x="5404" y="165"/>
                </a:lnTo>
                <a:lnTo>
                  <a:pt x="5405" y="147"/>
                </a:lnTo>
                <a:lnTo>
                  <a:pt x="5405" y="171"/>
                </a:lnTo>
                <a:lnTo>
                  <a:pt x="5405" y="171"/>
                </a:lnTo>
                <a:lnTo>
                  <a:pt x="5405" y="162"/>
                </a:lnTo>
                <a:lnTo>
                  <a:pt x="5406" y="179"/>
                </a:lnTo>
                <a:lnTo>
                  <a:pt x="5406" y="215"/>
                </a:lnTo>
                <a:lnTo>
                  <a:pt x="5407" y="242"/>
                </a:lnTo>
                <a:lnTo>
                  <a:pt x="5407" y="251"/>
                </a:lnTo>
                <a:lnTo>
                  <a:pt x="5407" y="196"/>
                </a:lnTo>
                <a:lnTo>
                  <a:pt x="5407" y="186"/>
                </a:lnTo>
                <a:lnTo>
                  <a:pt x="5408" y="207"/>
                </a:lnTo>
                <a:lnTo>
                  <a:pt x="5408" y="201"/>
                </a:lnTo>
                <a:lnTo>
                  <a:pt x="5408" y="187"/>
                </a:lnTo>
                <a:lnTo>
                  <a:pt x="5409" y="164"/>
                </a:lnTo>
                <a:lnTo>
                  <a:pt x="5409" y="182"/>
                </a:lnTo>
                <a:lnTo>
                  <a:pt x="5409" y="157"/>
                </a:lnTo>
                <a:lnTo>
                  <a:pt x="5410" y="145"/>
                </a:lnTo>
                <a:lnTo>
                  <a:pt x="5410" y="165"/>
                </a:lnTo>
                <a:lnTo>
                  <a:pt x="5410" y="166"/>
                </a:lnTo>
                <a:lnTo>
                  <a:pt x="5411" y="184"/>
                </a:lnTo>
                <a:lnTo>
                  <a:pt x="5411" y="165"/>
                </a:lnTo>
                <a:lnTo>
                  <a:pt x="5411" y="184"/>
                </a:lnTo>
                <a:lnTo>
                  <a:pt x="5411" y="180"/>
                </a:lnTo>
                <a:lnTo>
                  <a:pt x="5412" y="131"/>
                </a:lnTo>
                <a:lnTo>
                  <a:pt x="5412" y="109"/>
                </a:lnTo>
                <a:lnTo>
                  <a:pt x="5412" y="87"/>
                </a:lnTo>
                <a:lnTo>
                  <a:pt x="5412" y="106"/>
                </a:lnTo>
                <a:lnTo>
                  <a:pt x="5413" y="103"/>
                </a:lnTo>
                <a:lnTo>
                  <a:pt x="5413" y="89"/>
                </a:lnTo>
                <a:lnTo>
                  <a:pt x="5414" y="97"/>
                </a:lnTo>
                <a:lnTo>
                  <a:pt x="5414" y="112"/>
                </a:lnTo>
                <a:lnTo>
                  <a:pt x="5414" y="121"/>
                </a:lnTo>
                <a:lnTo>
                  <a:pt x="5414" y="150"/>
                </a:lnTo>
                <a:lnTo>
                  <a:pt x="5415" y="129"/>
                </a:lnTo>
                <a:lnTo>
                  <a:pt x="5415" y="192"/>
                </a:lnTo>
                <a:lnTo>
                  <a:pt x="5415" y="182"/>
                </a:lnTo>
                <a:lnTo>
                  <a:pt x="5416" y="220"/>
                </a:lnTo>
                <a:lnTo>
                  <a:pt x="5416" y="222"/>
                </a:lnTo>
                <a:lnTo>
                  <a:pt x="5416" y="241"/>
                </a:lnTo>
                <a:lnTo>
                  <a:pt x="5416" y="250"/>
                </a:lnTo>
                <a:lnTo>
                  <a:pt x="5417" y="252"/>
                </a:lnTo>
                <a:lnTo>
                  <a:pt x="5417" y="267"/>
                </a:lnTo>
                <a:lnTo>
                  <a:pt x="5418" y="273"/>
                </a:lnTo>
                <a:lnTo>
                  <a:pt x="5418" y="266"/>
                </a:lnTo>
                <a:lnTo>
                  <a:pt x="5418" y="252"/>
                </a:lnTo>
                <a:lnTo>
                  <a:pt x="5418" y="263"/>
                </a:lnTo>
                <a:lnTo>
                  <a:pt x="5419" y="277"/>
                </a:lnTo>
                <a:lnTo>
                  <a:pt x="5419" y="306"/>
                </a:lnTo>
                <a:lnTo>
                  <a:pt x="5419" y="267"/>
                </a:lnTo>
                <a:lnTo>
                  <a:pt x="5420" y="265"/>
                </a:lnTo>
                <a:lnTo>
                  <a:pt x="5420" y="271"/>
                </a:lnTo>
                <a:lnTo>
                  <a:pt x="5420" y="259"/>
                </a:lnTo>
                <a:lnTo>
                  <a:pt x="5421" y="268"/>
                </a:lnTo>
                <a:lnTo>
                  <a:pt x="5421" y="252"/>
                </a:lnTo>
                <a:lnTo>
                  <a:pt x="5421" y="224"/>
                </a:lnTo>
                <a:lnTo>
                  <a:pt x="5422" y="202"/>
                </a:lnTo>
                <a:lnTo>
                  <a:pt x="5422" y="208"/>
                </a:lnTo>
                <a:lnTo>
                  <a:pt x="5422" y="190"/>
                </a:lnTo>
                <a:lnTo>
                  <a:pt x="5422" y="220"/>
                </a:lnTo>
                <a:lnTo>
                  <a:pt x="5423" y="208"/>
                </a:lnTo>
                <a:lnTo>
                  <a:pt x="5423" y="126"/>
                </a:lnTo>
                <a:lnTo>
                  <a:pt x="5423" y="148"/>
                </a:lnTo>
                <a:lnTo>
                  <a:pt x="5423" y="206"/>
                </a:lnTo>
                <a:lnTo>
                  <a:pt x="5424" y="195"/>
                </a:lnTo>
                <a:lnTo>
                  <a:pt x="5424" y="164"/>
                </a:lnTo>
                <a:lnTo>
                  <a:pt x="5425" y="162"/>
                </a:lnTo>
                <a:lnTo>
                  <a:pt x="5425" y="172"/>
                </a:lnTo>
                <a:lnTo>
                  <a:pt x="5425" y="171"/>
                </a:lnTo>
                <a:lnTo>
                  <a:pt x="5425" y="171"/>
                </a:lnTo>
                <a:lnTo>
                  <a:pt x="5426" y="164"/>
                </a:lnTo>
                <a:lnTo>
                  <a:pt x="5426" y="184"/>
                </a:lnTo>
                <a:lnTo>
                  <a:pt x="5426" y="154"/>
                </a:lnTo>
                <a:lnTo>
                  <a:pt x="5427" y="184"/>
                </a:lnTo>
                <a:lnTo>
                  <a:pt x="5427" y="169"/>
                </a:lnTo>
                <a:lnTo>
                  <a:pt x="5427" y="183"/>
                </a:lnTo>
                <a:lnTo>
                  <a:pt x="5427" y="156"/>
                </a:lnTo>
                <a:lnTo>
                  <a:pt x="5428" y="170"/>
                </a:lnTo>
                <a:lnTo>
                  <a:pt x="5428" y="141"/>
                </a:lnTo>
                <a:lnTo>
                  <a:pt x="5429" y="146"/>
                </a:lnTo>
                <a:lnTo>
                  <a:pt x="5429" y="109"/>
                </a:lnTo>
                <a:lnTo>
                  <a:pt x="5429" y="136"/>
                </a:lnTo>
                <a:lnTo>
                  <a:pt x="5429" y="109"/>
                </a:lnTo>
                <a:lnTo>
                  <a:pt x="5430" y="128"/>
                </a:lnTo>
                <a:lnTo>
                  <a:pt x="5430" y="173"/>
                </a:lnTo>
                <a:lnTo>
                  <a:pt x="5430" y="250"/>
                </a:lnTo>
                <a:lnTo>
                  <a:pt x="5431" y="264"/>
                </a:lnTo>
                <a:lnTo>
                  <a:pt x="5431" y="259"/>
                </a:lnTo>
                <a:lnTo>
                  <a:pt x="5431" y="226"/>
                </a:lnTo>
                <a:lnTo>
                  <a:pt x="5432" y="262"/>
                </a:lnTo>
                <a:lnTo>
                  <a:pt x="5432" y="259"/>
                </a:lnTo>
                <a:lnTo>
                  <a:pt x="5432" y="258"/>
                </a:lnTo>
                <a:lnTo>
                  <a:pt x="5433" y="233"/>
                </a:lnTo>
                <a:lnTo>
                  <a:pt x="5433" y="197"/>
                </a:lnTo>
                <a:lnTo>
                  <a:pt x="5433" y="175"/>
                </a:lnTo>
                <a:lnTo>
                  <a:pt x="5433" y="166"/>
                </a:lnTo>
                <a:lnTo>
                  <a:pt x="5434" y="159"/>
                </a:lnTo>
                <a:lnTo>
                  <a:pt x="5434" y="131"/>
                </a:lnTo>
                <a:lnTo>
                  <a:pt x="5434" y="137"/>
                </a:lnTo>
                <a:lnTo>
                  <a:pt x="5435" y="164"/>
                </a:lnTo>
                <a:lnTo>
                  <a:pt x="5435" y="152"/>
                </a:lnTo>
                <a:lnTo>
                  <a:pt x="5435" y="164"/>
                </a:lnTo>
                <a:lnTo>
                  <a:pt x="5436" y="162"/>
                </a:lnTo>
                <a:lnTo>
                  <a:pt x="5436" y="192"/>
                </a:lnTo>
                <a:lnTo>
                  <a:pt x="5436" y="205"/>
                </a:lnTo>
                <a:lnTo>
                  <a:pt x="5437" y="210"/>
                </a:lnTo>
                <a:lnTo>
                  <a:pt x="5437" y="216"/>
                </a:lnTo>
                <a:lnTo>
                  <a:pt x="5437" y="191"/>
                </a:lnTo>
                <a:lnTo>
                  <a:pt x="5437" y="182"/>
                </a:lnTo>
                <a:lnTo>
                  <a:pt x="5438" y="195"/>
                </a:lnTo>
                <a:lnTo>
                  <a:pt x="5438" y="185"/>
                </a:lnTo>
                <a:lnTo>
                  <a:pt x="5438" y="202"/>
                </a:lnTo>
                <a:lnTo>
                  <a:pt x="5438" y="208"/>
                </a:lnTo>
                <a:lnTo>
                  <a:pt x="5439" y="255"/>
                </a:lnTo>
                <a:lnTo>
                  <a:pt x="5439" y="259"/>
                </a:lnTo>
                <a:lnTo>
                  <a:pt x="5440" y="251"/>
                </a:lnTo>
                <a:lnTo>
                  <a:pt x="5440" y="205"/>
                </a:lnTo>
                <a:lnTo>
                  <a:pt x="5440" y="194"/>
                </a:lnTo>
                <a:lnTo>
                  <a:pt x="5440" y="178"/>
                </a:lnTo>
                <a:lnTo>
                  <a:pt x="5441" y="167"/>
                </a:lnTo>
                <a:lnTo>
                  <a:pt x="5441" y="169"/>
                </a:lnTo>
                <a:lnTo>
                  <a:pt x="5441" y="160"/>
                </a:lnTo>
                <a:lnTo>
                  <a:pt x="5442" y="169"/>
                </a:lnTo>
                <a:lnTo>
                  <a:pt x="5442" y="168"/>
                </a:lnTo>
                <a:lnTo>
                  <a:pt x="5442" y="145"/>
                </a:lnTo>
                <a:lnTo>
                  <a:pt x="5443" y="124"/>
                </a:lnTo>
                <a:lnTo>
                  <a:pt x="5443" y="164"/>
                </a:lnTo>
                <a:lnTo>
                  <a:pt x="5443" y="156"/>
                </a:lnTo>
                <a:lnTo>
                  <a:pt x="5444" y="134"/>
                </a:lnTo>
                <a:lnTo>
                  <a:pt x="5444" y="125"/>
                </a:lnTo>
                <a:lnTo>
                  <a:pt x="5444" y="137"/>
                </a:lnTo>
                <a:lnTo>
                  <a:pt x="5444" y="158"/>
                </a:lnTo>
                <a:lnTo>
                  <a:pt x="5445" y="144"/>
                </a:lnTo>
                <a:lnTo>
                  <a:pt x="5445" y="156"/>
                </a:lnTo>
                <a:lnTo>
                  <a:pt x="5445" y="175"/>
                </a:lnTo>
                <a:lnTo>
                  <a:pt x="5446" y="202"/>
                </a:lnTo>
                <a:lnTo>
                  <a:pt x="5446" y="178"/>
                </a:lnTo>
                <a:lnTo>
                  <a:pt x="5446" y="156"/>
                </a:lnTo>
                <a:lnTo>
                  <a:pt x="5447" y="139"/>
                </a:lnTo>
                <a:lnTo>
                  <a:pt x="5447" y="199"/>
                </a:lnTo>
                <a:lnTo>
                  <a:pt x="5447" y="220"/>
                </a:lnTo>
                <a:lnTo>
                  <a:pt x="5448" y="223"/>
                </a:lnTo>
                <a:lnTo>
                  <a:pt x="5448" y="227"/>
                </a:lnTo>
                <a:lnTo>
                  <a:pt x="5448" y="256"/>
                </a:lnTo>
                <a:lnTo>
                  <a:pt x="5448" y="249"/>
                </a:lnTo>
                <a:lnTo>
                  <a:pt x="5449" y="245"/>
                </a:lnTo>
                <a:lnTo>
                  <a:pt x="5449" y="253"/>
                </a:lnTo>
                <a:lnTo>
                  <a:pt x="5449" y="253"/>
                </a:lnTo>
                <a:lnTo>
                  <a:pt x="5450" y="283"/>
                </a:lnTo>
                <a:lnTo>
                  <a:pt x="5450" y="276"/>
                </a:lnTo>
                <a:lnTo>
                  <a:pt x="5450" y="290"/>
                </a:lnTo>
                <a:lnTo>
                  <a:pt x="5451" y="267"/>
                </a:lnTo>
                <a:lnTo>
                  <a:pt x="5451" y="265"/>
                </a:lnTo>
                <a:lnTo>
                  <a:pt x="5451" y="254"/>
                </a:lnTo>
                <a:lnTo>
                  <a:pt x="5452" y="213"/>
                </a:lnTo>
                <a:lnTo>
                  <a:pt x="5452" y="201"/>
                </a:lnTo>
                <a:lnTo>
                  <a:pt x="5452" y="182"/>
                </a:lnTo>
                <a:lnTo>
                  <a:pt x="5452" y="184"/>
                </a:lnTo>
                <a:lnTo>
                  <a:pt x="5453" y="151"/>
                </a:lnTo>
                <a:lnTo>
                  <a:pt x="5453" y="162"/>
                </a:lnTo>
                <a:lnTo>
                  <a:pt x="5454" y="150"/>
                </a:lnTo>
                <a:lnTo>
                  <a:pt x="5454" y="149"/>
                </a:lnTo>
                <a:lnTo>
                  <a:pt x="5454" y="143"/>
                </a:lnTo>
                <a:lnTo>
                  <a:pt x="5454" y="146"/>
                </a:lnTo>
                <a:lnTo>
                  <a:pt x="5455" y="128"/>
                </a:lnTo>
                <a:lnTo>
                  <a:pt x="5455" y="123"/>
                </a:lnTo>
                <a:lnTo>
                  <a:pt x="5455" y="164"/>
                </a:lnTo>
                <a:lnTo>
                  <a:pt x="5455" y="196"/>
                </a:lnTo>
                <a:lnTo>
                  <a:pt x="5456" y="223"/>
                </a:lnTo>
                <a:lnTo>
                  <a:pt x="5456" y="223"/>
                </a:lnTo>
                <a:lnTo>
                  <a:pt x="5456" y="219"/>
                </a:lnTo>
                <a:lnTo>
                  <a:pt x="5457" y="180"/>
                </a:lnTo>
                <a:lnTo>
                  <a:pt x="5457" y="227"/>
                </a:lnTo>
                <a:lnTo>
                  <a:pt x="5457" y="228"/>
                </a:lnTo>
                <a:lnTo>
                  <a:pt x="5458" y="243"/>
                </a:lnTo>
                <a:lnTo>
                  <a:pt x="5458" y="229"/>
                </a:lnTo>
                <a:lnTo>
                  <a:pt x="5458" y="243"/>
                </a:lnTo>
                <a:lnTo>
                  <a:pt x="5459" y="249"/>
                </a:lnTo>
                <a:lnTo>
                  <a:pt x="5459" y="213"/>
                </a:lnTo>
                <a:lnTo>
                  <a:pt x="5459" y="194"/>
                </a:lnTo>
                <a:lnTo>
                  <a:pt x="5459" y="196"/>
                </a:lnTo>
                <a:lnTo>
                  <a:pt x="5460" y="188"/>
                </a:lnTo>
                <a:lnTo>
                  <a:pt x="5460" y="152"/>
                </a:lnTo>
                <a:lnTo>
                  <a:pt x="5460" y="168"/>
                </a:lnTo>
                <a:lnTo>
                  <a:pt x="5461" y="159"/>
                </a:lnTo>
                <a:lnTo>
                  <a:pt x="5461" y="137"/>
                </a:lnTo>
                <a:lnTo>
                  <a:pt x="5461" y="122"/>
                </a:lnTo>
                <a:lnTo>
                  <a:pt x="5462" y="182"/>
                </a:lnTo>
                <a:lnTo>
                  <a:pt x="5462" y="242"/>
                </a:lnTo>
                <a:lnTo>
                  <a:pt x="5462" y="269"/>
                </a:lnTo>
                <a:lnTo>
                  <a:pt x="5463" y="239"/>
                </a:lnTo>
                <a:lnTo>
                  <a:pt x="5463" y="225"/>
                </a:lnTo>
                <a:lnTo>
                  <a:pt x="5463" y="255"/>
                </a:lnTo>
                <a:lnTo>
                  <a:pt x="5463" y="287"/>
                </a:lnTo>
                <a:lnTo>
                  <a:pt x="5464" y="272"/>
                </a:lnTo>
                <a:lnTo>
                  <a:pt x="5464" y="260"/>
                </a:lnTo>
                <a:lnTo>
                  <a:pt x="5465" y="248"/>
                </a:lnTo>
                <a:lnTo>
                  <a:pt x="5465" y="246"/>
                </a:lnTo>
                <a:lnTo>
                  <a:pt x="5465" y="183"/>
                </a:lnTo>
                <a:lnTo>
                  <a:pt x="5465" y="181"/>
                </a:lnTo>
                <a:lnTo>
                  <a:pt x="5466" y="179"/>
                </a:lnTo>
                <a:lnTo>
                  <a:pt x="5466" y="152"/>
                </a:lnTo>
                <a:lnTo>
                  <a:pt x="5466" y="149"/>
                </a:lnTo>
                <a:lnTo>
                  <a:pt x="5466" y="193"/>
                </a:lnTo>
                <a:lnTo>
                  <a:pt x="5467" y="261"/>
                </a:lnTo>
                <a:lnTo>
                  <a:pt x="5467" y="273"/>
                </a:lnTo>
                <a:lnTo>
                  <a:pt x="5467" y="276"/>
                </a:lnTo>
                <a:lnTo>
                  <a:pt x="5468" y="253"/>
                </a:lnTo>
                <a:lnTo>
                  <a:pt x="5468" y="208"/>
                </a:lnTo>
                <a:lnTo>
                  <a:pt x="5469" y="147"/>
                </a:lnTo>
                <a:lnTo>
                  <a:pt x="5469" y="148"/>
                </a:lnTo>
                <a:lnTo>
                  <a:pt x="5469" y="141"/>
                </a:lnTo>
                <a:lnTo>
                  <a:pt x="5469" y="145"/>
                </a:lnTo>
                <a:lnTo>
                  <a:pt x="5470" y="146"/>
                </a:lnTo>
                <a:lnTo>
                  <a:pt x="5470" y="184"/>
                </a:lnTo>
                <a:lnTo>
                  <a:pt x="5470" y="209"/>
                </a:lnTo>
                <a:lnTo>
                  <a:pt x="5470" y="201"/>
                </a:lnTo>
                <a:lnTo>
                  <a:pt x="5471" y="208"/>
                </a:lnTo>
                <a:lnTo>
                  <a:pt x="5471" y="262"/>
                </a:lnTo>
                <a:lnTo>
                  <a:pt x="5472" y="306"/>
                </a:lnTo>
                <a:lnTo>
                  <a:pt x="5472" y="317"/>
                </a:lnTo>
                <a:lnTo>
                  <a:pt x="5472" y="261"/>
                </a:lnTo>
                <a:lnTo>
                  <a:pt x="5472" y="253"/>
                </a:lnTo>
                <a:lnTo>
                  <a:pt x="5473" y="253"/>
                </a:lnTo>
                <a:lnTo>
                  <a:pt x="5473" y="185"/>
                </a:lnTo>
                <a:lnTo>
                  <a:pt x="5473" y="158"/>
                </a:lnTo>
                <a:lnTo>
                  <a:pt x="5474" y="175"/>
                </a:lnTo>
                <a:lnTo>
                  <a:pt x="5474" y="181"/>
                </a:lnTo>
                <a:lnTo>
                  <a:pt x="5474" y="158"/>
                </a:lnTo>
                <a:lnTo>
                  <a:pt x="5474" y="168"/>
                </a:lnTo>
                <a:lnTo>
                  <a:pt x="5475" y="154"/>
                </a:lnTo>
                <a:lnTo>
                  <a:pt x="5475" y="152"/>
                </a:lnTo>
                <a:lnTo>
                  <a:pt x="5476" y="139"/>
                </a:lnTo>
                <a:lnTo>
                  <a:pt x="5476" y="150"/>
                </a:lnTo>
                <a:lnTo>
                  <a:pt x="5476" y="168"/>
                </a:lnTo>
                <a:lnTo>
                  <a:pt x="5476" y="148"/>
                </a:lnTo>
                <a:lnTo>
                  <a:pt x="5477" y="129"/>
                </a:lnTo>
                <a:lnTo>
                  <a:pt x="5477" y="131"/>
                </a:lnTo>
                <a:lnTo>
                  <a:pt x="5477" y="123"/>
                </a:lnTo>
                <a:lnTo>
                  <a:pt x="5478" y="133"/>
                </a:lnTo>
                <a:lnTo>
                  <a:pt x="5478" y="146"/>
                </a:lnTo>
                <a:lnTo>
                  <a:pt x="5478" y="189"/>
                </a:lnTo>
                <a:lnTo>
                  <a:pt x="5478" y="208"/>
                </a:lnTo>
                <a:lnTo>
                  <a:pt x="5479" y="235"/>
                </a:lnTo>
                <a:lnTo>
                  <a:pt x="5479" y="252"/>
                </a:lnTo>
                <a:lnTo>
                  <a:pt x="5480" y="257"/>
                </a:lnTo>
                <a:lnTo>
                  <a:pt x="5480" y="275"/>
                </a:lnTo>
                <a:lnTo>
                  <a:pt x="5480" y="272"/>
                </a:lnTo>
                <a:lnTo>
                  <a:pt x="5480" y="281"/>
                </a:lnTo>
                <a:lnTo>
                  <a:pt x="5481" y="271"/>
                </a:lnTo>
                <a:lnTo>
                  <a:pt x="5481" y="289"/>
                </a:lnTo>
                <a:lnTo>
                  <a:pt x="5481" y="285"/>
                </a:lnTo>
                <a:lnTo>
                  <a:pt x="5481" y="265"/>
                </a:lnTo>
                <a:lnTo>
                  <a:pt x="5482" y="289"/>
                </a:lnTo>
                <a:lnTo>
                  <a:pt x="5482" y="291"/>
                </a:lnTo>
                <a:lnTo>
                  <a:pt x="5483" y="257"/>
                </a:lnTo>
                <a:lnTo>
                  <a:pt x="5483" y="265"/>
                </a:lnTo>
                <a:lnTo>
                  <a:pt x="5483" y="281"/>
                </a:lnTo>
                <a:lnTo>
                  <a:pt x="5483" y="249"/>
                </a:lnTo>
                <a:lnTo>
                  <a:pt x="5484" y="247"/>
                </a:lnTo>
                <a:lnTo>
                  <a:pt x="5484" y="210"/>
                </a:lnTo>
                <a:lnTo>
                  <a:pt x="5484" y="206"/>
                </a:lnTo>
                <a:lnTo>
                  <a:pt x="5485" y="206"/>
                </a:lnTo>
                <a:lnTo>
                  <a:pt x="5485" y="201"/>
                </a:lnTo>
                <a:lnTo>
                  <a:pt x="5485" y="184"/>
                </a:lnTo>
                <a:lnTo>
                  <a:pt x="5485" y="184"/>
                </a:lnTo>
                <a:lnTo>
                  <a:pt x="5486" y="163"/>
                </a:lnTo>
                <a:lnTo>
                  <a:pt x="5486" y="157"/>
                </a:lnTo>
                <a:lnTo>
                  <a:pt x="5487" y="170"/>
                </a:lnTo>
                <a:lnTo>
                  <a:pt x="5487" y="187"/>
                </a:lnTo>
                <a:lnTo>
                  <a:pt x="5487" y="202"/>
                </a:lnTo>
                <a:lnTo>
                  <a:pt x="5487" y="207"/>
                </a:lnTo>
                <a:lnTo>
                  <a:pt x="5488" y="214"/>
                </a:lnTo>
                <a:lnTo>
                  <a:pt x="5488" y="202"/>
                </a:lnTo>
                <a:lnTo>
                  <a:pt x="5488" y="199"/>
                </a:lnTo>
                <a:lnTo>
                  <a:pt x="5489" y="192"/>
                </a:lnTo>
                <a:lnTo>
                  <a:pt x="5489" y="122"/>
                </a:lnTo>
                <a:lnTo>
                  <a:pt x="5489" y="139"/>
                </a:lnTo>
                <a:lnTo>
                  <a:pt x="5489" y="137"/>
                </a:lnTo>
                <a:lnTo>
                  <a:pt x="5490" y="137"/>
                </a:lnTo>
                <a:lnTo>
                  <a:pt x="5490" y="168"/>
                </a:lnTo>
                <a:lnTo>
                  <a:pt x="5491" y="216"/>
                </a:lnTo>
                <a:lnTo>
                  <a:pt x="5491" y="222"/>
                </a:lnTo>
                <a:lnTo>
                  <a:pt x="5491" y="224"/>
                </a:lnTo>
                <a:lnTo>
                  <a:pt x="5491" y="198"/>
                </a:lnTo>
                <a:lnTo>
                  <a:pt x="5492" y="170"/>
                </a:lnTo>
                <a:lnTo>
                  <a:pt x="5492" y="162"/>
                </a:lnTo>
                <a:lnTo>
                  <a:pt x="5492" y="124"/>
                </a:lnTo>
                <a:lnTo>
                  <a:pt x="5493" y="131"/>
                </a:lnTo>
                <a:lnTo>
                  <a:pt x="5493" y="143"/>
                </a:lnTo>
                <a:lnTo>
                  <a:pt x="5493" y="139"/>
                </a:lnTo>
                <a:lnTo>
                  <a:pt x="5494" y="199"/>
                </a:lnTo>
                <a:lnTo>
                  <a:pt x="5494" y="236"/>
                </a:lnTo>
                <a:lnTo>
                  <a:pt x="5494" y="294"/>
                </a:lnTo>
                <a:lnTo>
                  <a:pt x="5495" y="225"/>
                </a:lnTo>
                <a:lnTo>
                  <a:pt x="5495" y="280"/>
                </a:lnTo>
                <a:lnTo>
                  <a:pt x="5495" y="295"/>
                </a:lnTo>
                <a:lnTo>
                  <a:pt x="5495" y="247"/>
                </a:lnTo>
                <a:lnTo>
                  <a:pt x="5496" y="270"/>
                </a:lnTo>
                <a:lnTo>
                  <a:pt x="5496" y="283"/>
                </a:lnTo>
                <a:lnTo>
                  <a:pt x="5496" y="304"/>
                </a:lnTo>
                <a:lnTo>
                  <a:pt x="5496" y="276"/>
                </a:lnTo>
                <a:lnTo>
                  <a:pt x="5497" y="291"/>
                </a:lnTo>
                <a:lnTo>
                  <a:pt x="5497" y="309"/>
                </a:lnTo>
                <a:lnTo>
                  <a:pt x="5498" y="305"/>
                </a:lnTo>
                <a:lnTo>
                  <a:pt x="5498" y="316"/>
                </a:lnTo>
                <a:lnTo>
                  <a:pt x="5498" y="286"/>
                </a:lnTo>
                <a:lnTo>
                  <a:pt x="5498" y="288"/>
                </a:lnTo>
                <a:lnTo>
                  <a:pt x="5499" y="283"/>
                </a:lnTo>
                <a:lnTo>
                  <a:pt x="5499" y="274"/>
                </a:lnTo>
                <a:lnTo>
                  <a:pt x="5499" y="259"/>
                </a:lnTo>
                <a:lnTo>
                  <a:pt x="5500" y="227"/>
                </a:lnTo>
                <a:lnTo>
                  <a:pt x="5500" y="196"/>
                </a:lnTo>
                <a:lnTo>
                  <a:pt x="5500" y="201"/>
                </a:lnTo>
                <a:lnTo>
                  <a:pt x="5500" y="209"/>
                </a:lnTo>
                <a:lnTo>
                  <a:pt x="5501" y="186"/>
                </a:lnTo>
                <a:lnTo>
                  <a:pt x="5501" y="179"/>
                </a:lnTo>
                <a:lnTo>
                  <a:pt x="5502" y="166"/>
                </a:lnTo>
                <a:lnTo>
                  <a:pt x="5502" y="181"/>
                </a:lnTo>
                <a:lnTo>
                  <a:pt x="5502" y="173"/>
                </a:lnTo>
                <a:lnTo>
                  <a:pt x="5502" y="185"/>
                </a:lnTo>
                <a:lnTo>
                  <a:pt x="5503" y="209"/>
                </a:lnTo>
                <a:lnTo>
                  <a:pt x="5503" y="230"/>
                </a:lnTo>
                <a:lnTo>
                  <a:pt x="5503" y="195"/>
                </a:lnTo>
                <a:lnTo>
                  <a:pt x="5504" y="196"/>
                </a:lnTo>
                <a:lnTo>
                  <a:pt x="5504" y="185"/>
                </a:lnTo>
                <a:lnTo>
                  <a:pt x="5504" y="165"/>
                </a:lnTo>
                <a:lnTo>
                  <a:pt x="5505" y="168"/>
                </a:lnTo>
                <a:lnTo>
                  <a:pt x="5505" y="170"/>
                </a:lnTo>
                <a:lnTo>
                  <a:pt x="5505" y="143"/>
                </a:lnTo>
                <a:lnTo>
                  <a:pt x="5506" y="143"/>
                </a:lnTo>
                <a:lnTo>
                  <a:pt x="5506" y="142"/>
                </a:lnTo>
                <a:lnTo>
                  <a:pt x="5506" y="166"/>
                </a:lnTo>
                <a:lnTo>
                  <a:pt x="5506" y="174"/>
                </a:lnTo>
                <a:lnTo>
                  <a:pt x="5507" y="139"/>
                </a:lnTo>
                <a:lnTo>
                  <a:pt x="5507" y="149"/>
                </a:lnTo>
                <a:lnTo>
                  <a:pt x="5507" y="150"/>
                </a:lnTo>
                <a:lnTo>
                  <a:pt x="5507" y="122"/>
                </a:lnTo>
                <a:lnTo>
                  <a:pt x="5508" y="137"/>
                </a:lnTo>
                <a:lnTo>
                  <a:pt x="5508" y="154"/>
                </a:lnTo>
                <a:lnTo>
                  <a:pt x="5509" y="155"/>
                </a:lnTo>
                <a:lnTo>
                  <a:pt x="5509" y="144"/>
                </a:lnTo>
                <a:lnTo>
                  <a:pt x="5509" y="140"/>
                </a:lnTo>
                <a:lnTo>
                  <a:pt x="5510" y="166"/>
                </a:lnTo>
                <a:lnTo>
                  <a:pt x="5510" y="168"/>
                </a:lnTo>
                <a:lnTo>
                  <a:pt x="5510" y="169"/>
                </a:lnTo>
                <a:lnTo>
                  <a:pt x="5510" y="214"/>
                </a:lnTo>
                <a:lnTo>
                  <a:pt x="5511" y="224"/>
                </a:lnTo>
                <a:lnTo>
                  <a:pt x="5511" y="252"/>
                </a:lnTo>
                <a:lnTo>
                  <a:pt x="5511" y="247"/>
                </a:lnTo>
                <a:lnTo>
                  <a:pt x="5511" y="267"/>
                </a:lnTo>
                <a:lnTo>
                  <a:pt x="5512" y="270"/>
                </a:lnTo>
                <a:lnTo>
                  <a:pt x="5512" y="264"/>
                </a:lnTo>
                <a:lnTo>
                  <a:pt x="5513" y="260"/>
                </a:lnTo>
                <a:lnTo>
                  <a:pt x="5513" y="257"/>
                </a:lnTo>
                <a:lnTo>
                  <a:pt x="5513" y="254"/>
                </a:lnTo>
                <a:lnTo>
                  <a:pt x="5513" y="281"/>
                </a:lnTo>
                <a:lnTo>
                  <a:pt x="5514" y="273"/>
                </a:lnTo>
                <a:lnTo>
                  <a:pt x="5514" y="257"/>
                </a:lnTo>
                <a:lnTo>
                  <a:pt x="5514" y="253"/>
                </a:lnTo>
                <a:lnTo>
                  <a:pt x="5515" y="242"/>
                </a:lnTo>
                <a:lnTo>
                  <a:pt x="5515" y="247"/>
                </a:lnTo>
                <a:lnTo>
                  <a:pt x="5515" y="231"/>
                </a:lnTo>
                <a:lnTo>
                  <a:pt x="5516" y="216"/>
                </a:lnTo>
                <a:lnTo>
                  <a:pt x="5516" y="211"/>
                </a:lnTo>
                <a:lnTo>
                  <a:pt x="5516" y="200"/>
                </a:lnTo>
                <a:lnTo>
                  <a:pt x="5517" y="162"/>
                </a:lnTo>
                <a:lnTo>
                  <a:pt x="5517" y="162"/>
                </a:lnTo>
                <a:lnTo>
                  <a:pt x="5517" y="133"/>
                </a:lnTo>
                <a:lnTo>
                  <a:pt x="5517" y="124"/>
                </a:lnTo>
                <a:lnTo>
                  <a:pt x="5518" y="125"/>
                </a:lnTo>
                <a:lnTo>
                  <a:pt x="5518" y="153"/>
                </a:lnTo>
                <a:lnTo>
                  <a:pt x="5518" y="147"/>
                </a:lnTo>
                <a:lnTo>
                  <a:pt x="5519" y="166"/>
                </a:lnTo>
                <a:lnTo>
                  <a:pt x="5519" y="184"/>
                </a:lnTo>
                <a:lnTo>
                  <a:pt x="5519" y="191"/>
                </a:lnTo>
                <a:lnTo>
                  <a:pt x="5520" y="177"/>
                </a:lnTo>
                <a:lnTo>
                  <a:pt x="5520" y="197"/>
                </a:lnTo>
                <a:lnTo>
                  <a:pt x="5520" y="183"/>
                </a:lnTo>
                <a:lnTo>
                  <a:pt x="5521" y="184"/>
                </a:lnTo>
                <a:lnTo>
                  <a:pt x="5521" y="211"/>
                </a:lnTo>
                <a:lnTo>
                  <a:pt x="5521" y="225"/>
                </a:lnTo>
                <a:lnTo>
                  <a:pt x="5521" y="229"/>
                </a:lnTo>
                <a:lnTo>
                  <a:pt x="5522" y="206"/>
                </a:lnTo>
                <a:lnTo>
                  <a:pt x="5522" y="233"/>
                </a:lnTo>
                <a:lnTo>
                  <a:pt x="5522" y="197"/>
                </a:lnTo>
                <a:lnTo>
                  <a:pt x="5522" y="159"/>
                </a:lnTo>
                <a:lnTo>
                  <a:pt x="5523" y="140"/>
                </a:lnTo>
                <a:lnTo>
                  <a:pt x="5523" y="131"/>
                </a:lnTo>
                <a:lnTo>
                  <a:pt x="5524" y="123"/>
                </a:lnTo>
                <a:lnTo>
                  <a:pt x="5524" y="125"/>
                </a:lnTo>
                <a:lnTo>
                  <a:pt x="5524" y="102"/>
                </a:lnTo>
                <a:lnTo>
                  <a:pt x="5524" y="199"/>
                </a:lnTo>
                <a:lnTo>
                  <a:pt x="5525" y="191"/>
                </a:lnTo>
                <a:lnTo>
                  <a:pt x="5525" y="203"/>
                </a:lnTo>
                <a:lnTo>
                  <a:pt x="5525" y="239"/>
                </a:lnTo>
                <a:lnTo>
                  <a:pt x="5526" y="245"/>
                </a:lnTo>
                <a:lnTo>
                  <a:pt x="5526" y="196"/>
                </a:lnTo>
                <a:lnTo>
                  <a:pt x="5526" y="206"/>
                </a:lnTo>
                <a:lnTo>
                  <a:pt x="5527" y="283"/>
                </a:lnTo>
                <a:lnTo>
                  <a:pt x="5527" y="311"/>
                </a:lnTo>
                <a:lnTo>
                  <a:pt x="5527" y="287"/>
                </a:lnTo>
                <a:lnTo>
                  <a:pt x="5528" y="310"/>
                </a:lnTo>
                <a:lnTo>
                  <a:pt x="5528" y="291"/>
                </a:lnTo>
                <a:lnTo>
                  <a:pt x="5528" y="222"/>
                </a:lnTo>
                <a:lnTo>
                  <a:pt x="5528" y="154"/>
                </a:lnTo>
                <a:lnTo>
                  <a:pt x="5529" y="137"/>
                </a:lnTo>
                <a:lnTo>
                  <a:pt x="5529" y="146"/>
                </a:lnTo>
                <a:lnTo>
                  <a:pt x="5529" y="138"/>
                </a:lnTo>
                <a:lnTo>
                  <a:pt x="5530" y="130"/>
                </a:lnTo>
                <a:lnTo>
                  <a:pt x="5530" y="135"/>
                </a:lnTo>
                <a:lnTo>
                  <a:pt x="5530" y="140"/>
                </a:lnTo>
                <a:lnTo>
                  <a:pt x="5531" y="130"/>
                </a:lnTo>
                <a:lnTo>
                  <a:pt x="5531" y="120"/>
                </a:lnTo>
                <a:lnTo>
                  <a:pt x="5531" y="120"/>
                </a:lnTo>
                <a:lnTo>
                  <a:pt x="5532" y="126"/>
                </a:lnTo>
                <a:lnTo>
                  <a:pt x="5532" y="122"/>
                </a:lnTo>
                <a:lnTo>
                  <a:pt x="5532" y="155"/>
                </a:lnTo>
                <a:lnTo>
                  <a:pt x="5532" y="155"/>
                </a:lnTo>
                <a:lnTo>
                  <a:pt x="5533" y="153"/>
                </a:lnTo>
                <a:lnTo>
                  <a:pt x="5533" y="180"/>
                </a:lnTo>
                <a:lnTo>
                  <a:pt x="5533" y="206"/>
                </a:lnTo>
                <a:lnTo>
                  <a:pt x="5534" y="216"/>
                </a:lnTo>
                <a:lnTo>
                  <a:pt x="5534" y="201"/>
                </a:lnTo>
                <a:lnTo>
                  <a:pt x="5534" y="162"/>
                </a:lnTo>
                <a:lnTo>
                  <a:pt x="5535" y="178"/>
                </a:lnTo>
                <a:lnTo>
                  <a:pt x="5535" y="194"/>
                </a:lnTo>
                <a:lnTo>
                  <a:pt x="5535" y="168"/>
                </a:lnTo>
                <a:lnTo>
                  <a:pt x="5536" y="150"/>
                </a:lnTo>
                <a:lnTo>
                  <a:pt x="5536" y="131"/>
                </a:lnTo>
                <a:lnTo>
                  <a:pt x="5536" y="130"/>
                </a:lnTo>
                <a:lnTo>
                  <a:pt x="5536" y="109"/>
                </a:lnTo>
                <a:lnTo>
                  <a:pt x="5537" y="131"/>
                </a:lnTo>
                <a:lnTo>
                  <a:pt x="5537" y="142"/>
                </a:lnTo>
                <a:lnTo>
                  <a:pt x="5538" y="135"/>
                </a:lnTo>
                <a:lnTo>
                  <a:pt x="5538" y="153"/>
                </a:lnTo>
                <a:lnTo>
                  <a:pt x="5538" y="158"/>
                </a:lnTo>
                <a:lnTo>
                  <a:pt x="5538" y="168"/>
                </a:lnTo>
                <a:lnTo>
                  <a:pt x="5539" y="214"/>
                </a:lnTo>
                <a:lnTo>
                  <a:pt x="5539" y="218"/>
                </a:lnTo>
                <a:lnTo>
                  <a:pt x="5539" y="255"/>
                </a:lnTo>
                <a:lnTo>
                  <a:pt x="5539" y="299"/>
                </a:lnTo>
                <a:lnTo>
                  <a:pt x="5540" y="302"/>
                </a:lnTo>
                <a:lnTo>
                  <a:pt x="5540" y="279"/>
                </a:lnTo>
                <a:lnTo>
                  <a:pt x="5540" y="252"/>
                </a:lnTo>
                <a:lnTo>
                  <a:pt x="5541" y="208"/>
                </a:lnTo>
                <a:lnTo>
                  <a:pt x="5541" y="195"/>
                </a:lnTo>
                <a:lnTo>
                  <a:pt x="5541" y="200"/>
                </a:lnTo>
                <a:lnTo>
                  <a:pt x="5542" y="164"/>
                </a:lnTo>
                <a:lnTo>
                  <a:pt x="5542" y="190"/>
                </a:lnTo>
                <a:lnTo>
                  <a:pt x="5542" y="194"/>
                </a:lnTo>
                <a:lnTo>
                  <a:pt x="5543" y="226"/>
                </a:lnTo>
                <a:lnTo>
                  <a:pt x="5543" y="231"/>
                </a:lnTo>
                <a:lnTo>
                  <a:pt x="5543" y="248"/>
                </a:lnTo>
                <a:lnTo>
                  <a:pt x="5543" y="255"/>
                </a:lnTo>
                <a:lnTo>
                  <a:pt x="5544" y="253"/>
                </a:lnTo>
                <a:lnTo>
                  <a:pt x="5544" y="266"/>
                </a:lnTo>
                <a:lnTo>
                  <a:pt x="5545" y="257"/>
                </a:lnTo>
                <a:lnTo>
                  <a:pt x="5545" y="254"/>
                </a:lnTo>
                <a:lnTo>
                  <a:pt x="5545" y="274"/>
                </a:lnTo>
                <a:lnTo>
                  <a:pt x="5545" y="247"/>
                </a:lnTo>
                <a:lnTo>
                  <a:pt x="5546" y="246"/>
                </a:lnTo>
                <a:lnTo>
                  <a:pt x="5546" y="240"/>
                </a:lnTo>
                <a:lnTo>
                  <a:pt x="5546" y="246"/>
                </a:lnTo>
                <a:lnTo>
                  <a:pt x="5547" y="262"/>
                </a:lnTo>
                <a:lnTo>
                  <a:pt x="5547" y="232"/>
                </a:lnTo>
                <a:lnTo>
                  <a:pt x="5547" y="226"/>
                </a:lnTo>
                <a:lnTo>
                  <a:pt x="5547" y="226"/>
                </a:lnTo>
                <a:lnTo>
                  <a:pt x="5548" y="221"/>
                </a:lnTo>
                <a:lnTo>
                  <a:pt x="5548" y="229"/>
                </a:lnTo>
                <a:lnTo>
                  <a:pt x="5549" y="235"/>
                </a:lnTo>
                <a:lnTo>
                  <a:pt x="5549" y="232"/>
                </a:lnTo>
                <a:lnTo>
                  <a:pt x="5549" y="221"/>
                </a:lnTo>
                <a:lnTo>
                  <a:pt x="5549" y="234"/>
                </a:lnTo>
                <a:lnTo>
                  <a:pt x="5550" y="235"/>
                </a:lnTo>
                <a:lnTo>
                  <a:pt x="5550" y="176"/>
                </a:lnTo>
                <a:lnTo>
                  <a:pt x="5550" y="178"/>
                </a:lnTo>
                <a:lnTo>
                  <a:pt x="5551" y="209"/>
                </a:lnTo>
                <a:lnTo>
                  <a:pt x="5551" y="189"/>
                </a:lnTo>
                <a:lnTo>
                  <a:pt x="5551" y="182"/>
                </a:lnTo>
                <a:lnTo>
                  <a:pt x="5551" y="171"/>
                </a:lnTo>
                <a:lnTo>
                  <a:pt x="5552" y="171"/>
                </a:lnTo>
                <a:lnTo>
                  <a:pt x="5552" y="190"/>
                </a:lnTo>
                <a:lnTo>
                  <a:pt x="5553" y="192"/>
                </a:lnTo>
                <a:lnTo>
                  <a:pt x="5553" y="190"/>
                </a:lnTo>
                <a:lnTo>
                  <a:pt x="5553" y="180"/>
                </a:lnTo>
                <a:lnTo>
                  <a:pt x="5553" y="178"/>
                </a:lnTo>
                <a:lnTo>
                  <a:pt x="5554" y="202"/>
                </a:lnTo>
                <a:lnTo>
                  <a:pt x="5554" y="196"/>
                </a:lnTo>
                <a:lnTo>
                  <a:pt x="5554" y="185"/>
                </a:lnTo>
                <a:lnTo>
                  <a:pt x="5554" y="178"/>
                </a:lnTo>
                <a:lnTo>
                  <a:pt x="5555" y="153"/>
                </a:lnTo>
                <a:lnTo>
                  <a:pt x="5555" y="119"/>
                </a:lnTo>
                <a:lnTo>
                  <a:pt x="5556" y="111"/>
                </a:lnTo>
                <a:lnTo>
                  <a:pt x="5556" y="123"/>
                </a:lnTo>
                <a:lnTo>
                  <a:pt x="5556" y="124"/>
                </a:lnTo>
                <a:lnTo>
                  <a:pt x="5556" y="120"/>
                </a:lnTo>
                <a:lnTo>
                  <a:pt x="5557" y="132"/>
                </a:lnTo>
                <a:lnTo>
                  <a:pt x="5557" y="220"/>
                </a:lnTo>
                <a:lnTo>
                  <a:pt x="5557" y="253"/>
                </a:lnTo>
                <a:lnTo>
                  <a:pt x="5558" y="246"/>
                </a:lnTo>
                <a:lnTo>
                  <a:pt x="5558" y="240"/>
                </a:lnTo>
                <a:lnTo>
                  <a:pt x="5558" y="246"/>
                </a:lnTo>
                <a:lnTo>
                  <a:pt x="5558" y="232"/>
                </a:lnTo>
                <a:lnTo>
                  <a:pt x="5559" y="210"/>
                </a:lnTo>
                <a:lnTo>
                  <a:pt x="5559" y="239"/>
                </a:lnTo>
                <a:lnTo>
                  <a:pt x="5560" y="193"/>
                </a:lnTo>
                <a:lnTo>
                  <a:pt x="5560" y="154"/>
                </a:lnTo>
                <a:lnTo>
                  <a:pt x="5560" y="153"/>
                </a:lnTo>
                <a:lnTo>
                  <a:pt x="5560" y="170"/>
                </a:lnTo>
                <a:lnTo>
                  <a:pt x="5561" y="164"/>
                </a:lnTo>
                <a:lnTo>
                  <a:pt x="5561" y="174"/>
                </a:lnTo>
                <a:lnTo>
                  <a:pt x="5561" y="217"/>
                </a:lnTo>
                <a:lnTo>
                  <a:pt x="5562" y="244"/>
                </a:lnTo>
                <a:lnTo>
                  <a:pt x="5562" y="219"/>
                </a:lnTo>
                <a:lnTo>
                  <a:pt x="5562" y="183"/>
                </a:lnTo>
                <a:lnTo>
                  <a:pt x="5562" y="134"/>
                </a:lnTo>
                <a:lnTo>
                  <a:pt x="5563" y="115"/>
                </a:lnTo>
                <a:lnTo>
                  <a:pt x="5563" y="164"/>
                </a:lnTo>
                <a:lnTo>
                  <a:pt x="5564" y="134"/>
                </a:lnTo>
                <a:lnTo>
                  <a:pt x="5564" y="143"/>
                </a:lnTo>
                <a:lnTo>
                  <a:pt x="5564" y="134"/>
                </a:lnTo>
                <a:lnTo>
                  <a:pt x="5564" y="133"/>
                </a:lnTo>
                <a:lnTo>
                  <a:pt x="5565" y="143"/>
                </a:lnTo>
                <a:lnTo>
                  <a:pt x="5565" y="142"/>
                </a:lnTo>
                <a:lnTo>
                  <a:pt x="5565" y="176"/>
                </a:lnTo>
                <a:lnTo>
                  <a:pt x="5565" y="169"/>
                </a:lnTo>
                <a:lnTo>
                  <a:pt x="5566" y="210"/>
                </a:lnTo>
                <a:lnTo>
                  <a:pt x="5566" y="197"/>
                </a:lnTo>
                <a:lnTo>
                  <a:pt x="5567" y="187"/>
                </a:lnTo>
                <a:lnTo>
                  <a:pt x="5567" y="147"/>
                </a:lnTo>
                <a:lnTo>
                  <a:pt x="5567" y="153"/>
                </a:lnTo>
                <a:lnTo>
                  <a:pt x="5567" y="133"/>
                </a:lnTo>
                <a:lnTo>
                  <a:pt x="5568" y="136"/>
                </a:lnTo>
                <a:lnTo>
                  <a:pt x="5568" y="145"/>
                </a:lnTo>
                <a:lnTo>
                  <a:pt x="5568" y="163"/>
                </a:lnTo>
                <a:lnTo>
                  <a:pt x="5569" y="173"/>
                </a:lnTo>
                <a:lnTo>
                  <a:pt x="5569" y="190"/>
                </a:lnTo>
                <a:lnTo>
                  <a:pt x="5569" y="232"/>
                </a:lnTo>
                <a:lnTo>
                  <a:pt x="5569" y="252"/>
                </a:lnTo>
                <a:lnTo>
                  <a:pt x="5570" y="229"/>
                </a:lnTo>
                <a:lnTo>
                  <a:pt x="5570" y="163"/>
                </a:lnTo>
                <a:lnTo>
                  <a:pt x="5571" y="161"/>
                </a:lnTo>
                <a:lnTo>
                  <a:pt x="5571" y="169"/>
                </a:lnTo>
                <a:lnTo>
                  <a:pt x="5571" y="137"/>
                </a:lnTo>
                <a:lnTo>
                  <a:pt x="5571" y="145"/>
                </a:lnTo>
                <a:lnTo>
                  <a:pt x="5572" y="152"/>
                </a:lnTo>
                <a:lnTo>
                  <a:pt x="5572" y="135"/>
                </a:lnTo>
                <a:lnTo>
                  <a:pt x="5572" y="152"/>
                </a:lnTo>
                <a:lnTo>
                  <a:pt x="5573" y="180"/>
                </a:lnTo>
                <a:lnTo>
                  <a:pt x="5573" y="189"/>
                </a:lnTo>
                <a:lnTo>
                  <a:pt x="5573" y="174"/>
                </a:lnTo>
                <a:lnTo>
                  <a:pt x="5573" y="116"/>
                </a:lnTo>
                <a:lnTo>
                  <a:pt x="5574" y="80"/>
                </a:lnTo>
                <a:lnTo>
                  <a:pt x="5574" y="98"/>
                </a:lnTo>
                <a:lnTo>
                  <a:pt x="5575" y="115"/>
                </a:lnTo>
                <a:lnTo>
                  <a:pt x="5575" y="133"/>
                </a:lnTo>
                <a:lnTo>
                  <a:pt x="5575" y="169"/>
                </a:lnTo>
                <a:lnTo>
                  <a:pt x="5575" y="187"/>
                </a:lnTo>
                <a:lnTo>
                  <a:pt x="5576" y="193"/>
                </a:lnTo>
                <a:lnTo>
                  <a:pt x="5576" y="202"/>
                </a:lnTo>
                <a:lnTo>
                  <a:pt x="5576" y="207"/>
                </a:lnTo>
                <a:lnTo>
                  <a:pt x="5577" y="224"/>
                </a:lnTo>
                <a:lnTo>
                  <a:pt x="5577" y="225"/>
                </a:lnTo>
                <a:lnTo>
                  <a:pt x="5577" y="222"/>
                </a:lnTo>
                <a:lnTo>
                  <a:pt x="5578" y="229"/>
                </a:lnTo>
                <a:lnTo>
                  <a:pt x="5578" y="201"/>
                </a:lnTo>
                <a:lnTo>
                  <a:pt x="5578" y="201"/>
                </a:lnTo>
                <a:lnTo>
                  <a:pt x="5579" y="176"/>
                </a:lnTo>
                <a:lnTo>
                  <a:pt x="5579" y="127"/>
                </a:lnTo>
                <a:lnTo>
                  <a:pt x="5579" y="126"/>
                </a:lnTo>
                <a:lnTo>
                  <a:pt x="5579" y="129"/>
                </a:lnTo>
                <a:lnTo>
                  <a:pt x="5580" y="137"/>
                </a:lnTo>
                <a:lnTo>
                  <a:pt x="5580" y="141"/>
                </a:lnTo>
                <a:lnTo>
                  <a:pt x="5580" y="156"/>
                </a:lnTo>
                <a:lnTo>
                  <a:pt x="5580" y="187"/>
                </a:lnTo>
                <a:lnTo>
                  <a:pt x="5581" y="169"/>
                </a:lnTo>
                <a:lnTo>
                  <a:pt x="5581" y="149"/>
                </a:lnTo>
                <a:lnTo>
                  <a:pt x="5582" y="142"/>
                </a:lnTo>
                <a:lnTo>
                  <a:pt x="5582" y="136"/>
                </a:lnTo>
                <a:lnTo>
                  <a:pt x="5582" y="142"/>
                </a:lnTo>
                <a:lnTo>
                  <a:pt x="5582" y="160"/>
                </a:lnTo>
                <a:lnTo>
                  <a:pt x="5583" y="140"/>
                </a:lnTo>
                <a:lnTo>
                  <a:pt x="5583" y="122"/>
                </a:lnTo>
                <a:lnTo>
                  <a:pt x="5583" y="138"/>
                </a:lnTo>
                <a:lnTo>
                  <a:pt x="5584" y="150"/>
                </a:lnTo>
                <a:lnTo>
                  <a:pt x="5584" y="147"/>
                </a:lnTo>
                <a:lnTo>
                  <a:pt x="5584" y="139"/>
                </a:lnTo>
                <a:lnTo>
                  <a:pt x="5584" y="162"/>
                </a:lnTo>
                <a:lnTo>
                  <a:pt x="5585" y="187"/>
                </a:lnTo>
                <a:lnTo>
                  <a:pt x="5585" y="186"/>
                </a:lnTo>
                <a:lnTo>
                  <a:pt x="5586" y="147"/>
                </a:lnTo>
                <a:lnTo>
                  <a:pt x="5586" y="156"/>
                </a:lnTo>
                <a:lnTo>
                  <a:pt x="5586" y="134"/>
                </a:lnTo>
                <a:lnTo>
                  <a:pt x="5586" y="128"/>
                </a:lnTo>
                <a:lnTo>
                  <a:pt x="5587" y="129"/>
                </a:lnTo>
                <a:lnTo>
                  <a:pt x="5587" y="147"/>
                </a:lnTo>
                <a:lnTo>
                  <a:pt x="5587" y="180"/>
                </a:lnTo>
                <a:lnTo>
                  <a:pt x="5588" y="249"/>
                </a:lnTo>
                <a:lnTo>
                  <a:pt x="5588" y="275"/>
                </a:lnTo>
                <a:lnTo>
                  <a:pt x="5588" y="276"/>
                </a:lnTo>
                <a:lnTo>
                  <a:pt x="5589" y="302"/>
                </a:lnTo>
                <a:lnTo>
                  <a:pt x="5589" y="310"/>
                </a:lnTo>
                <a:lnTo>
                  <a:pt x="5589" y="302"/>
                </a:lnTo>
                <a:lnTo>
                  <a:pt x="5590" y="263"/>
                </a:lnTo>
                <a:lnTo>
                  <a:pt x="5590" y="272"/>
                </a:lnTo>
                <a:lnTo>
                  <a:pt x="5590" y="262"/>
                </a:lnTo>
                <a:lnTo>
                  <a:pt x="5590" y="243"/>
                </a:lnTo>
                <a:lnTo>
                  <a:pt x="5591" y="235"/>
                </a:lnTo>
                <a:lnTo>
                  <a:pt x="5591" y="234"/>
                </a:lnTo>
                <a:lnTo>
                  <a:pt x="5591" y="229"/>
                </a:lnTo>
                <a:lnTo>
                  <a:pt x="5592" y="208"/>
                </a:lnTo>
                <a:lnTo>
                  <a:pt x="5592" y="227"/>
                </a:lnTo>
                <a:lnTo>
                  <a:pt x="5592" y="193"/>
                </a:lnTo>
                <a:lnTo>
                  <a:pt x="5593" y="172"/>
                </a:lnTo>
                <a:lnTo>
                  <a:pt x="5593" y="137"/>
                </a:lnTo>
                <a:lnTo>
                  <a:pt x="5593" y="149"/>
                </a:lnTo>
                <a:lnTo>
                  <a:pt x="5594" y="147"/>
                </a:lnTo>
                <a:lnTo>
                  <a:pt x="5594" y="129"/>
                </a:lnTo>
                <a:lnTo>
                  <a:pt x="5594" y="132"/>
                </a:lnTo>
                <a:lnTo>
                  <a:pt x="5594" y="130"/>
                </a:lnTo>
                <a:lnTo>
                  <a:pt x="5595" y="144"/>
                </a:lnTo>
                <a:lnTo>
                  <a:pt x="5595" y="166"/>
                </a:lnTo>
                <a:lnTo>
                  <a:pt x="5595" y="157"/>
                </a:lnTo>
                <a:lnTo>
                  <a:pt x="5595" y="164"/>
                </a:lnTo>
                <a:lnTo>
                  <a:pt x="5596" y="165"/>
                </a:lnTo>
                <a:lnTo>
                  <a:pt x="5596" y="176"/>
                </a:lnTo>
                <a:lnTo>
                  <a:pt x="5597" y="213"/>
                </a:lnTo>
                <a:lnTo>
                  <a:pt x="5597" y="236"/>
                </a:lnTo>
                <a:lnTo>
                  <a:pt x="5597" y="236"/>
                </a:lnTo>
                <a:lnTo>
                  <a:pt x="5597" y="247"/>
                </a:lnTo>
                <a:lnTo>
                  <a:pt x="5598" y="245"/>
                </a:lnTo>
                <a:lnTo>
                  <a:pt x="5598" y="240"/>
                </a:lnTo>
                <a:lnTo>
                  <a:pt x="5598" y="255"/>
                </a:lnTo>
                <a:lnTo>
                  <a:pt x="5599" y="212"/>
                </a:lnTo>
                <a:lnTo>
                  <a:pt x="5599" y="199"/>
                </a:lnTo>
                <a:lnTo>
                  <a:pt x="5599" y="185"/>
                </a:lnTo>
                <a:lnTo>
                  <a:pt x="5600" y="163"/>
                </a:lnTo>
                <a:lnTo>
                  <a:pt x="5600" y="147"/>
                </a:lnTo>
                <a:lnTo>
                  <a:pt x="5600" y="140"/>
                </a:lnTo>
                <a:lnTo>
                  <a:pt x="5601" y="148"/>
                </a:lnTo>
                <a:lnTo>
                  <a:pt x="5601" y="159"/>
                </a:lnTo>
                <a:lnTo>
                  <a:pt x="5601" y="158"/>
                </a:lnTo>
                <a:lnTo>
                  <a:pt x="5601" y="155"/>
                </a:lnTo>
                <a:lnTo>
                  <a:pt x="5602" y="147"/>
                </a:lnTo>
                <a:lnTo>
                  <a:pt x="5602" y="164"/>
                </a:lnTo>
                <a:lnTo>
                  <a:pt x="5602" y="158"/>
                </a:lnTo>
                <a:lnTo>
                  <a:pt x="5603" y="139"/>
                </a:lnTo>
                <a:lnTo>
                  <a:pt x="5603" y="158"/>
                </a:lnTo>
                <a:lnTo>
                  <a:pt x="5603" y="168"/>
                </a:lnTo>
                <a:lnTo>
                  <a:pt x="5604" y="154"/>
                </a:lnTo>
                <a:lnTo>
                  <a:pt x="5604" y="178"/>
                </a:lnTo>
                <a:lnTo>
                  <a:pt x="5604" y="182"/>
                </a:lnTo>
                <a:lnTo>
                  <a:pt x="5605" y="160"/>
                </a:lnTo>
                <a:lnTo>
                  <a:pt x="5605" y="167"/>
                </a:lnTo>
                <a:lnTo>
                  <a:pt x="5605" y="222"/>
                </a:lnTo>
                <a:lnTo>
                  <a:pt x="5605" y="221"/>
                </a:lnTo>
                <a:lnTo>
                  <a:pt x="5606" y="195"/>
                </a:lnTo>
                <a:lnTo>
                  <a:pt x="5606" y="187"/>
                </a:lnTo>
                <a:lnTo>
                  <a:pt x="5606" y="158"/>
                </a:lnTo>
                <a:lnTo>
                  <a:pt x="5606" y="137"/>
                </a:lnTo>
                <a:lnTo>
                  <a:pt x="5607" y="125"/>
                </a:lnTo>
                <a:lnTo>
                  <a:pt x="5607" y="112"/>
                </a:lnTo>
                <a:lnTo>
                  <a:pt x="5608" y="115"/>
                </a:lnTo>
                <a:lnTo>
                  <a:pt x="5608" y="127"/>
                </a:lnTo>
                <a:lnTo>
                  <a:pt x="5608" y="128"/>
                </a:lnTo>
                <a:lnTo>
                  <a:pt x="5608" y="130"/>
                </a:lnTo>
                <a:lnTo>
                  <a:pt x="5609" y="138"/>
                </a:lnTo>
                <a:lnTo>
                  <a:pt x="5609" y="149"/>
                </a:lnTo>
                <a:lnTo>
                  <a:pt x="5609" y="150"/>
                </a:lnTo>
                <a:lnTo>
                  <a:pt x="5610" y="163"/>
                </a:lnTo>
                <a:lnTo>
                  <a:pt x="5610" y="153"/>
                </a:lnTo>
                <a:lnTo>
                  <a:pt x="5611" y="135"/>
                </a:lnTo>
                <a:lnTo>
                  <a:pt x="5611" y="146"/>
                </a:lnTo>
                <a:lnTo>
                  <a:pt x="5611" y="123"/>
                </a:lnTo>
                <a:lnTo>
                  <a:pt x="5611" y="108"/>
                </a:lnTo>
                <a:lnTo>
                  <a:pt x="5612" y="103"/>
                </a:lnTo>
                <a:lnTo>
                  <a:pt x="5612" y="99"/>
                </a:lnTo>
                <a:lnTo>
                  <a:pt x="5612" y="102"/>
                </a:lnTo>
                <a:lnTo>
                  <a:pt x="5612" y="111"/>
                </a:lnTo>
                <a:lnTo>
                  <a:pt x="5613" y="192"/>
                </a:lnTo>
                <a:lnTo>
                  <a:pt x="5613" y="208"/>
                </a:lnTo>
                <a:lnTo>
                  <a:pt x="5613" y="196"/>
                </a:lnTo>
                <a:lnTo>
                  <a:pt x="5614" y="223"/>
                </a:lnTo>
                <a:lnTo>
                  <a:pt x="5614" y="234"/>
                </a:lnTo>
                <a:lnTo>
                  <a:pt x="5614" y="226"/>
                </a:lnTo>
                <a:lnTo>
                  <a:pt x="5615" y="244"/>
                </a:lnTo>
                <a:lnTo>
                  <a:pt x="5615" y="244"/>
                </a:lnTo>
                <a:lnTo>
                  <a:pt x="5615" y="239"/>
                </a:lnTo>
                <a:lnTo>
                  <a:pt x="5616" y="180"/>
                </a:lnTo>
                <a:lnTo>
                  <a:pt x="5616" y="145"/>
                </a:lnTo>
                <a:lnTo>
                  <a:pt x="5616" y="149"/>
                </a:lnTo>
                <a:lnTo>
                  <a:pt x="5616" y="133"/>
                </a:lnTo>
                <a:lnTo>
                  <a:pt x="5617" y="160"/>
                </a:lnTo>
                <a:lnTo>
                  <a:pt x="5617" y="145"/>
                </a:lnTo>
                <a:lnTo>
                  <a:pt x="5618" y="140"/>
                </a:lnTo>
                <a:lnTo>
                  <a:pt x="5618" y="142"/>
                </a:lnTo>
                <a:lnTo>
                  <a:pt x="5618" y="130"/>
                </a:lnTo>
                <a:lnTo>
                  <a:pt x="5618" y="156"/>
                </a:lnTo>
                <a:lnTo>
                  <a:pt x="5619" y="127"/>
                </a:lnTo>
                <a:lnTo>
                  <a:pt x="5619" y="148"/>
                </a:lnTo>
                <a:lnTo>
                  <a:pt x="5619" y="159"/>
                </a:lnTo>
                <a:lnTo>
                  <a:pt x="5620" y="209"/>
                </a:lnTo>
                <a:lnTo>
                  <a:pt x="5620" y="209"/>
                </a:lnTo>
                <a:lnTo>
                  <a:pt x="5620" y="220"/>
                </a:lnTo>
                <a:lnTo>
                  <a:pt x="5620" y="242"/>
                </a:lnTo>
                <a:lnTo>
                  <a:pt x="5621" y="259"/>
                </a:lnTo>
                <a:lnTo>
                  <a:pt x="5621" y="241"/>
                </a:lnTo>
                <a:lnTo>
                  <a:pt x="5622" y="238"/>
                </a:lnTo>
                <a:lnTo>
                  <a:pt x="5622" y="266"/>
                </a:lnTo>
                <a:lnTo>
                  <a:pt x="5622" y="253"/>
                </a:lnTo>
                <a:lnTo>
                  <a:pt x="5622" y="150"/>
                </a:lnTo>
                <a:lnTo>
                  <a:pt x="5623" y="147"/>
                </a:lnTo>
                <a:lnTo>
                  <a:pt x="5623" y="141"/>
                </a:lnTo>
                <a:lnTo>
                  <a:pt x="5623" y="133"/>
                </a:lnTo>
                <a:lnTo>
                  <a:pt x="5623" y="132"/>
                </a:lnTo>
                <a:lnTo>
                  <a:pt x="5624" y="133"/>
                </a:lnTo>
                <a:lnTo>
                  <a:pt x="5624" y="120"/>
                </a:lnTo>
                <a:lnTo>
                  <a:pt x="5624" y="182"/>
                </a:lnTo>
                <a:lnTo>
                  <a:pt x="5625" y="210"/>
                </a:lnTo>
                <a:lnTo>
                  <a:pt x="5625" y="234"/>
                </a:lnTo>
                <a:lnTo>
                  <a:pt x="5625" y="244"/>
                </a:lnTo>
                <a:lnTo>
                  <a:pt x="5626" y="241"/>
                </a:lnTo>
                <a:lnTo>
                  <a:pt x="5626" y="241"/>
                </a:lnTo>
                <a:lnTo>
                  <a:pt x="5626" y="234"/>
                </a:lnTo>
                <a:lnTo>
                  <a:pt x="5627" y="238"/>
                </a:lnTo>
                <a:lnTo>
                  <a:pt x="5627" y="212"/>
                </a:lnTo>
                <a:lnTo>
                  <a:pt x="5627" y="187"/>
                </a:lnTo>
                <a:lnTo>
                  <a:pt x="5627" y="172"/>
                </a:lnTo>
                <a:lnTo>
                  <a:pt x="5628" y="164"/>
                </a:lnTo>
                <a:lnTo>
                  <a:pt x="5628" y="173"/>
                </a:lnTo>
                <a:lnTo>
                  <a:pt x="5629" y="144"/>
                </a:lnTo>
                <a:lnTo>
                  <a:pt x="5629" y="156"/>
                </a:lnTo>
                <a:lnTo>
                  <a:pt x="5629" y="150"/>
                </a:lnTo>
                <a:lnTo>
                  <a:pt x="5629" y="159"/>
                </a:lnTo>
                <a:lnTo>
                  <a:pt x="5630" y="148"/>
                </a:lnTo>
                <a:lnTo>
                  <a:pt x="5630" y="141"/>
                </a:lnTo>
                <a:lnTo>
                  <a:pt x="5630" y="143"/>
                </a:lnTo>
                <a:lnTo>
                  <a:pt x="5631" y="166"/>
                </a:lnTo>
                <a:lnTo>
                  <a:pt x="5631" y="203"/>
                </a:lnTo>
                <a:lnTo>
                  <a:pt x="5631" y="214"/>
                </a:lnTo>
                <a:lnTo>
                  <a:pt x="5631" y="184"/>
                </a:lnTo>
                <a:lnTo>
                  <a:pt x="5632" y="163"/>
                </a:lnTo>
                <a:lnTo>
                  <a:pt x="5632" y="163"/>
                </a:lnTo>
                <a:lnTo>
                  <a:pt x="5633" y="166"/>
                </a:lnTo>
                <a:lnTo>
                  <a:pt x="5633" y="180"/>
                </a:lnTo>
                <a:lnTo>
                  <a:pt x="5633" y="199"/>
                </a:lnTo>
                <a:lnTo>
                  <a:pt x="5633" y="175"/>
                </a:lnTo>
                <a:lnTo>
                  <a:pt x="5634" y="196"/>
                </a:lnTo>
                <a:lnTo>
                  <a:pt x="5634" y="176"/>
                </a:lnTo>
                <a:lnTo>
                  <a:pt x="5634" y="152"/>
                </a:lnTo>
                <a:lnTo>
                  <a:pt x="5635" y="155"/>
                </a:lnTo>
                <a:lnTo>
                  <a:pt x="5635" y="174"/>
                </a:lnTo>
                <a:lnTo>
                  <a:pt x="5635" y="206"/>
                </a:lnTo>
                <a:lnTo>
                  <a:pt x="5635" y="214"/>
                </a:lnTo>
                <a:lnTo>
                  <a:pt x="5636" y="226"/>
                </a:lnTo>
                <a:lnTo>
                  <a:pt x="5636" y="224"/>
                </a:lnTo>
                <a:lnTo>
                  <a:pt x="5637" y="199"/>
                </a:lnTo>
                <a:lnTo>
                  <a:pt x="5637" y="184"/>
                </a:lnTo>
                <a:lnTo>
                  <a:pt x="5637" y="179"/>
                </a:lnTo>
                <a:lnTo>
                  <a:pt x="5637" y="201"/>
                </a:lnTo>
                <a:lnTo>
                  <a:pt x="5638" y="194"/>
                </a:lnTo>
                <a:lnTo>
                  <a:pt x="5638" y="169"/>
                </a:lnTo>
                <a:lnTo>
                  <a:pt x="5638" y="171"/>
                </a:lnTo>
                <a:lnTo>
                  <a:pt x="5638" y="145"/>
                </a:lnTo>
                <a:lnTo>
                  <a:pt x="5639" y="167"/>
                </a:lnTo>
                <a:lnTo>
                  <a:pt x="5639" y="162"/>
                </a:lnTo>
                <a:lnTo>
                  <a:pt x="5640" y="180"/>
                </a:lnTo>
                <a:lnTo>
                  <a:pt x="5640" y="164"/>
                </a:lnTo>
                <a:lnTo>
                  <a:pt x="5640" y="180"/>
                </a:lnTo>
                <a:lnTo>
                  <a:pt x="5640" y="160"/>
                </a:lnTo>
                <a:lnTo>
                  <a:pt x="5641" y="175"/>
                </a:lnTo>
                <a:lnTo>
                  <a:pt x="5641" y="125"/>
                </a:lnTo>
                <a:lnTo>
                  <a:pt x="5641" y="105"/>
                </a:lnTo>
                <a:lnTo>
                  <a:pt x="5642" y="108"/>
                </a:lnTo>
                <a:lnTo>
                  <a:pt x="5642" y="158"/>
                </a:lnTo>
                <a:lnTo>
                  <a:pt x="5642" y="190"/>
                </a:lnTo>
                <a:lnTo>
                  <a:pt x="5642" y="218"/>
                </a:lnTo>
                <a:lnTo>
                  <a:pt x="5643" y="204"/>
                </a:lnTo>
                <a:lnTo>
                  <a:pt x="5643" y="217"/>
                </a:lnTo>
                <a:lnTo>
                  <a:pt x="5644" y="200"/>
                </a:lnTo>
                <a:lnTo>
                  <a:pt x="5644" y="233"/>
                </a:lnTo>
                <a:lnTo>
                  <a:pt x="5644" y="206"/>
                </a:lnTo>
                <a:lnTo>
                  <a:pt x="5644" y="190"/>
                </a:lnTo>
                <a:lnTo>
                  <a:pt x="5645" y="162"/>
                </a:lnTo>
                <a:lnTo>
                  <a:pt x="5645" y="157"/>
                </a:lnTo>
                <a:lnTo>
                  <a:pt x="5645" y="123"/>
                </a:lnTo>
                <a:lnTo>
                  <a:pt x="5646" y="119"/>
                </a:lnTo>
                <a:lnTo>
                  <a:pt x="5646" y="119"/>
                </a:lnTo>
                <a:lnTo>
                  <a:pt x="5646" y="123"/>
                </a:lnTo>
                <a:lnTo>
                  <a:pt x="5646" y="118"/>
                </a:lnTo>
                <a:lnTo>
                  <a:pt x="5647" y="116"/>
                </a:lnTo>
                <a:lnTo>
                  <a:pt x="5647" y="129"/>
                </a:lnTo>
                <a:lnTo>
                  <a:pt x="5648" y="133"/>
                </a:lnTo>
                <a:lnTo>
                  <a:pt x="5648" y="129"/>
                </a:lnTo>
                <a:lnTo>
                  <a:pt x="5648" y="141"/>
                </a:lnTo>
                <a:lnTo>
                  <a:pt x="5648" y="166"/>
                </a:lnTo>
                <a:lnTo>
                  <a:pt x="5649" y="204"/>
                </a:lnTo>
                <a:lnTo>
                  <a:pt x="5649" y="244"/>
                </a:lnTo>
                <a:lnTo>
                  <a:pt x="5649" y="273"/>
                </a:lnTo>
                <a:lnTo>
                  <a:pt x="5649" y="304"/>
                </a:lnTo>
                <a:lnTo>
                  <a:pt x="5650" y="311"/>
                </a:lnTo>
                <a:lnTo>
                  <a:pt x="5650" y="304"/>
                </a:lnTo>
                <a:lnTo>
                  <a:pt x="5651" y="285"/>
                </a:lnTo>
                <a:lnTo>
                  <a:pt x="5651" y="280"/>
                </a:lnTo>
                <a:lnTo>
                  <a:pt x="5651" y="280"/>
                </a:lnTo>
                <a:lnTo>
                  <a:pt x="5652" y="285"/>
                </a:lnTo>
                <a:lnTo>
                  <a:pt x="5652" y="265"/>
                </a:lnTo>
                <a:lnTo>
                  <a:pt x="5652" y="215"/>
                </a:lnTo>
                <a:lnTo>
                  <a:pt x="5652" y="242"/>
                </a:lnTo>
                <a:lnTo>
                  <a:pt x="5653" y="285"/>
                </a:lnTo>
                <a:lnTo>
                  <a:pt x="5653" y="272"/>
                </a:lnTo>
                <a:lnTo>
                  <a:pt x="5653" y="287"/>
                </a:lnTo>
                <a:lnTo>
                  <a:pt x="5653" y="247"/>
                </a:lnTo>
                <a:lnTo>
                  <a:pt x="5654" y="272"/>
                </a:lnTo>
                <a:lnTo>
                  <a:pt x="5654" y="260"/>
                </a:lnTo>
                <a:lnTo>
                  <a:pt x="5655" y="274"/>
                </a:lnTo>
                <a:lnTo>
                  <a:pt x="5655" y="265"/>
                </a:lnTo>
                <a:lnTo>
                  <a:pt x="5655" y="272"/>
                </a:lnTo>
                <a:lnTo>
                  <a:pt x="5655" y="269"/>
                </a:lnTo>
                <a:lnTo>
                  <a:pt x="5656" y="288"/>
                </a:lnTo>
                <a:lnTo>
                  <a:pt x="5656" y="275"/>
                </a:lnTo>
                <a:lnTo>
                  <a:pt x="5656" y="273"/>
                </a:lnTo>
                <a:lnTo>
                  <a:pt x="5657" y="276"/>
                </a:lnTo>
                <a:lnTo>
                  <a:pt x="5657" y="270"/>
                </a:lnTo>
                <a:lnTo>
                  <a:pt x="5657" y="275"/>
                </a:lnTo>
                <a:lnTo>
                  <a:pt x="5657" y="257"/>
                </a:lnTo>
                <a:lnTo>
                  <a:pt x="5658" y="230"/>
                </a:lnTo>
                <a:lnTo>
                  <a:pt x="5658" y="204"/>
                </a:lnTo>
                <a:lnTo>
                  <a:pt x="5659" y="166"/>
                </a:lnTo>
                <a:lnTo>
                  <a:pt x="5659" y="155"/>
                </a:lnTo>
                <a:lnTo>
                  <a:pt x="5659" y="144"/>
                </a:lnTo>
                <a:lnTo>
                  <a:pt x="5659" y="150"/>
                </a:lnTo>
                <a:lnTo>
                  <a:pt x="5660" y="142"/>
                </a:lnTo>
                <a:lnTo>
                  <a:pt x="5660" y="136"/>
                </a:lnTo>
                <a:lnTo>
                  <a:pt x="5660" y="124"/>
                </a:lnTo>
                <a:lnTo>
                  <a:pt x="5661" y="109"/>
                </a:lnTo>
                <a:lnTo>
                  <a:pt x="5661" y="127"/>
                </a:lnTo>
                <a:lnTo>
                  <a:pt x="5661" y="132"/>
                </a:lnTo>
                <a:lnTo>
                  <a:pt x="5662" y="141"/>
                </a:lnTo>
                <a:lnTo>
                  <a:pt x="5662" y="110"/>
                </a:lnTo>
                <a:lnTo>
                  <a:pt x="5662" y="89"/>
                </a:lnTo>
                <a:lnTo>
                  <a:pt x="5663" y="103"/>
                </a:lnTo>
                <a:lnTo>
                  <a:pt x="5663" y="62"/>
                </a:lnTo>
                <a:lnTo>
                  <a:pt x="5663" y="105"/>
                </a:lnTo>
                <a:lnTo>
                  <a:pt x="5663" y="92"/>
                </a:lnTo>
                <a:lnTo>
                  <a:pt x="5664" y="108"/>
                </a:lnTo>
                <a:lnTo>
                  <a:pt x="5664" y="88"/>
                </a:lnTo>
                <a:lnTo>
                  <a:pt x="5664" y="117"/>
                </a:lnTo>
                <a:lnTo>
                  <a:pt x="5664" y="107"/>
                </a:lnTo>
                <a:lnTo>
                  <a:pt x="5665" y="134"/>
                </a:lnTo>
                <a:lnTo>
                  <a:pt x="5665" y="131"/>
                </a:lnTo>
                <a:lnTo>
                  <a:pt x="5666" y="150"/>
                </a:lnTo>
                <a:lnTo>
                  <a:pt x="5666" y="124"/>
                </a:lnTo>
                <a:lnTo>
                  <a:pt x="5666" y="100"/>
                </a:lnTo>
                <a:lnTo>
                  <a:pt x="5666" y="81"/>
                </a:lnTo>
                <a:lnTo>
                  <a:pt x="5667" y="113"/>
                </a:lnTo>
                <a:lnTo>
                  <a:pt x="5667" y="93"/>
                </a:lnTo>
                <a:lnTo>
                  <a:pt x="5667" y="101"/>
                </a:lnTo>
                <a:lnTo>
                  <a:pt x="5668" y="107"/>
                </a:lnTo>
                <a:lnTo>
                  <a:pt x="5668" y="94"/>
                </a:lnTo>
                <a:lnTo>
                  <a:pt x="5668" y="118"/>
                </a:lnTo>
                <a:lnTo>
                  <a:pt x="5668" y="154"/>
                </a:lnTo>
                <a:lnTo>
                  <a:pt x="5669" y="169"/>
                </a:lnTo>
                <a:lnTo>
                  <a:pt x="5669" y="174"/>
                </a:lnTo>
                <a:lnTo>
                  <a:pt x="5670" y="171"/>
                </a:lnTo>
                <a:lnTo>
                  <a:pt x="5670" y="150"/>
                </a:lnTo>
                <a:lnTo>
                  <a:pt x="5670" y="153"/>
                </a:lnTo>
                <a:lnTo>
                  <a:pt x="5670" y="154"/>
                </a:lnTo>
                <a:lnTo>
                  <a:pt x="5671" y="160"/>
                </a:lnTo>
                <a:lnTo>
                  <a:pt x="5671" y="152"/>
                </a:lnTo>
                <a:lnTo>
                  <a:pt x="5671" y="114"/>
                </a:lnTo>
                <a:lnTo>
                  <a:pt x="5672" y="115"/>
                </a:lnTo>
                <a:lnTo>
                  <a:pt x="5672" y="68"/>
                </a:lnTo>
                <a:lnTo>
                  <a:pt x="5672" y="95"/>
                </a:lnTo>
                <a:lnTo>
                  <a:pt x="5673" y="123"/>
                </a:lnTo>
                <a:lnTo>
                  <a:pt x="5673" y="140"/>
                </a:lnTo>
                <a:lnTo>
                  <a:pt x="5673" y="156"/>
                </a:lnTo>
                <a:lnTo>
                  <a:pt x="5674" y="158"/>
                </a:lnTo>
                <a:lnTo>
                  <a:pt x="5674" y="136"/>
                </a:lnTo>
                <a:lnTo>
                  <a:pt x="5674" y="153"/>
                </a:lnTo>
                <a:lnTo>
                  <a:pt x="5674" y="186"/>
                </a:lnTo>
                <a:lnTo>
                  <a:pt x="5675" y="198"/>
                </a:lnTo>
                <a:lnTo>
                  <a:pt x="5675" y="250"/>
                </a:lnTo>
                <a:lnTo>
                  <a:pt x="5675" y="277"/>
                </a:lnTo>
                <a:lnTo>
                  <a:pt x="5676" y="304"/>
                </a:lnTo>
                <a:lnTo>
                  <a:pt x="5676" y="287"/>
                </a:lnTo>
                <a:lnTo>
                  <a:pt x="5676" y="309"/>
                </a:lnTo>
                <a:lnTo>
                  <a:pt x="5677" y="269"/>
                </a:lnTo>
                <a:lnTo>
                  <a:pt x="5677" y="169"/>
                </a:lnTo>
                <a:lnTo>
                  <a:pt x="5677" y="187"/>
                </a:lnTo>
                <a:lnTo>
                  <a:pt x="5678" y="153"/>
                </a:lnTo>
                <a:lnTo>
                  <a:pt x="5678" y="109"/>
                </a:lnTo>
                <a:lnTo>
                  <a:pt x="5678" y="94"/>
                </a:lnTo>
                <a:lnTo>
                  <a:pt x="5678" y="86"/>
                </a:lnTo>
                <a:lnTo>
                  <a:pt x="5679" y="74"/>
                </a:lnTo>
                <a:lnTo>
                  <a:pt x="5679" y="92"/>
                </a:lnTo>
                <a:lnTo>
                  <a:pt x="5680" y="98"/>
                </a:lnTo>
                <a:lnTo>
                  <a:pt x="5680" y="102"/>
                </a:lnTo>
                <a:lnTo>
                  <a:pt x="5680" y="107"/>
                </a:lnTo>
                <a:lnTo>
                  <a:pt x="5680" y="130"/>
                </a:lnTo>
                <a:lnTo>
                  <a:pt x="5681" y="137"/>
                </a:lnTo>
                <a:lnTo>
                  <a:pt x="5681" y="168"/>
                </a:lnTo>
                <a:lnTo>
                  <a:pt x="5681" y="200"/>
                </a:lnTo>
                <a:lnTo>
                  <a:pt x="5681" y="217"/>
                </a:lnTo>
                <a:lnTo>
                  <a:pt x="5682" y="226"/>
                </a:lnTo>
                <a:lnTo>
                  <a:pt x="5682" y="251"/>
                </a:lnTo>
                <a:lnTo>
                  <a:pt x="5682" y="301"/>
                </a:lnTo>
                <a:lnTo>
                  <a:pt x="5683" y="309"/>
                </a:lnTo>
                <a:lnTo>
                  <a:pt x="5683" y="307"/>
                </a:lnTo>
                <a:lnTo>
                  <a:pt x="5683" y="340"/>
                </a:lnTo>
                <a:lnTo>
                  <a:pt x="5684" y="427"/>
                </a:lnTo>
                <a:lnTo>
                  <a:pt x="5684" y="473"/>
                </a:lnTo>
                <a:lnTo>
                  <a:pt x="5684" y="474"/>
                </a:lnTo>
                <a:lnTo>
                  <a:pt x="5685" y="454"/>
                </a:lnTo>
                <a:lnTo>
                  <a:pt x="5685" y="329"/>
                </a:lnTo>
                <a:lnTo>
                  <a:pt x="5685" y="309"/>
                </a:lnTo>
                <a:lnTo>
                  <a:pt x="5685" y="310"/>
                </a:lnTo>
                <a:lnTo>
                  <a:pt x="5686" y="334"/>
                </a:lnTo>
                <a:lnTo>
                  <a:pt x="5686" y="343"/>
                </a:lnTo>
                <a:lnTo>
                  <a:pt x="5686" y="362"/>
                </a:lnTo>
                <a:lnTo>
                  <a:pt x="5687" y="352"/>
                </a:lnTo>
                <a:lnTo>
                  <a:pt x="5687" y="345"/>
                </a:lnTo>
                <a:lnTo>
                  <a:pt x="5687" y="335"/>
                </a:lnTo>
                <a:lnTo>
                  <a:pt x="5688" y="329"/>
                </a:lnTo>
                <a:lnTo>
                  <a:pt x="5688" y="330"/>
                </a:lnTo>
                <a:lnTo>
                  <a:pt x="5688" y="314"/>
                </a:lnTo>
                <a:lnTo>
                  <a:pt x="5689" y="322"/>
                </a:lnTo>
                <a:lnTo>
                  <a:pt x="5689" y="280"/>
                </a:lnTo>
                <a:lnTo>
                  <a:pt x="5689" y="278"/>
                </a:lnTo>
                <a:lnTo>
                  <a:pt x="5689" y="276"/>
                </a:lnTo>
                <a:lnTo>
                  <a:pt x="5690" y="255"/>
                </a:lnTo>
                <a:lnTo>
                  <a:pt x="5690" y="248"/>
                </a:lnTo>
                <a:lnTo>
                  <a:pt x="5691" y="256"/>
                </a:lnTo>
                <a:lnTo>
                  <a:pt x="5691" y="248"/>
                </a:lnTo>
                <a:lnTo>
                  <a:pt x="5691" y="243"/>
                </a:lnTo>
                <a:lnTo>
                  <a:pt x="5691" y="210"/>
                </a:lnTo>
                <a:lnTo>
                  <a:pt x="5692" y="197"/>
                </a:lnTo>
                <a:lnTo>
                  <a:pt x="5692" y="200"/>
                </a:lnTo>
                <a:lnTo>
                  <a:pt x="5692" y="247"/>
                </a:lnTo>
                <a:lnTo>
                  <a:pt x="5693" y="229"/>
                </a:lnTo>
                <a:lnTo>
                  <a:pt x="5693" y="196"/>
                </a:lnTo>
                <a:lnTo>
                  <a:pt x="5693" y="199"/>
                </a:lnTo>
                <a:lnTo>
                  <a:pt x="5693" y="213"/>
                </a:lnTo>
                <a:lnTo>
                  <a:pt x="5694" y="210"/>
                </a:lnTo>
                <a:lnTo>
                  <a:pt x="5694" y="221"/>
                </a:lnTo>
                <a:lnTo>
                  <a:pt x="5695" y="211"/>
                </a:lnTo>
                <a:lnTo>
                  <a:pt x="5695" y="194"/>
                </a:lnTo>
                <a:lnTo>
                  <a:pt x="5695" y="185"/>
                </a:lnTo>
                <a:lnTo>
                  <a:pt x="5695" y="182"/>
                </a:lnTo>
                <a:lnTo>
                  <a:pt x="5696" y="180"/>
                </a:lnTo>
                <a:lnTo>
                  <a:pt x="5696" y="172"/>
                </a:lnTo>
                <a:lnTo>
                  <a:pt x="5696" y="193"/>
                </a:lnTo>
                <a:lnTo>
                  <a:pt x="5696" y="214"/>
                </a:lnTo>
                <a:lnTo>
                  <a:pt x="5697" y="219"/>
                </a:lnTo>
                <a:lnTo>
                  <a:pt x="5697" y="218"/>
                </a:lnTo>
                <a:lnTo>
                  <a:pt x="5697" y="189"/>
                </a:lnTo>
                <a:lnTo>
                  <a:pt x="5698" y="165"/>
                </a:lnTo>
                <a:lnTo>
                  <a:pt x="5698" y="173"/>
                </a:lnTo>
                <a:lnTo>
                  <a:pt x="5698" y="176"/>
                </a:lnTo>
                <a:lnTo>
                  <a:pt x="5699" y="166"/>
                </a:lnTo>
                <a:lnTo>
                  <a:pt x="5699" y="210"/>
                </a:lnTo>
                <a:lnTo>
                  <a:pt x="5699" y="260"/>
                </a:lnTo>
                <a:lnTo>
                  <a:pt x="5700" y="266"/>
                </a:lnTo>
                <a:lnTo>
                  <a:pt x="5700" y="280"/>
                </a:lnTo>
                <a:lnTo>
                  <a:pt x="5700" y="339"/>
                </a:lnTo>
                <a:lnTo>
                  <a:pt x="5700" y="344"/>
                </a:lnTo>
                <a:lnTo>
                  <a:pt x="5701" y="346"/>
                </a:lnTo>
                <a:lnTo>
                  <a:pt x="5701" y="333"/>
                </a:lnTo>
                <a:lnTo>
                  <a:pt x="5702" y="362"/>
                </a:lnTo>
                <a:lnTo>
                  <a:pt x="5702" y="322"/>
                </a:lnTo>
                <a:lnTo>
                  <a:pt x="5702" y="334"/>
                </a:lnTo>
                <a:lnTo>
                  <a:pt x="5702" y="325"/>
                </a:lnTo>
                <a:lnTo>
                  <a:pt x="5703" y="340"/>
                </a:lnTo>
                <a:lnTo>
                  <a:pt x="5703" y="328"/>
                </a:lnTo>
                <a:lnTo>
                  <a:pt x="5703" y="333"/>
                </a:lnTo>
                <a:lnTo>
                  <a:pt x="5704" y="351"/>
                </a:lnTo>
                <a:lnTo>
                  <a:pt x="5704" y="352"/>
                </a:lnTo>
                <a:lnTo>
                  <a:pt x="5704" y="351"/>
                </a:lnTo>
                <a:lnTo>
                  <a:pt x="5704" y="339"/>
                </a:lnTo>
                <a:lnTo>
                  <a:pt x="5705" y="347"/>
                </a:lnTo>
                <a:lnTo>
                  <a:pt x="5705" y="334"/>
                </a:lnTo>
                <a:lnTo>
                  <a:pt x="5706" y="316"/>
                </a:lnTo>
                <a:lnTo>
                  <a:pt x="5706" y="282"/>
                </a:lnTo>
                <a:lnTo>
                  <a:pt x="5706" y="303"/>
                </a:lnTo>
                <a:lnTo>
                  <a:pt x="5706" y="257"/>
                </a:lnTo>
                <a:lnTo>
                  <a:pt x="5707" y="259"/>
                </a:lnTo>
                <a:lnTo>
                  <a:pt x="5707" y="277"/>
                </a:lnTo>
                <a:lnTo>
                  <a:pt x="5707" y="264"/>
                </a:lnTo>
                <a:lnTo>
                  <a:pt x="5707" y="281"/>
                </a:lnTo>
                <a:lnTo>
                  <a:pt x="5708" y="248"/>
                </a:lnTo>
                <a:lnTo>
                  <a:pt x="5708" y="249"/>
                </a:lnTo>
                <a:lnTo>
                  <a:pt x="5708" y="275"/>
                </a:lnTo>
                <a:lnTo>
                  <a:pt x="5709" y="224"/>
                </a:lnTo>
                <a:lnTo>
                  <a:pt x="5709" y="208"/>
                </a:lnTo>
                <a:lnTo>
                  <a:pt x="5709" y="220"/>
                </a:lnTo>
                <a:lnTo>
                  <a:pt x="5710" y="222"/>
                </a:lnTo>
                <a:lnTo>
                  <a:pt x="5710" y="211"/>
                </a:lnTo>
                <a:lnTo>
                  <a:pt x="5710" y="210"/>
                </a:lnTo>
                <a:lnTo>
                  <a:pt x="5711" y="240"/>
                </a:lnTo>
                <a:lnTo>
                  <a:pt x="5711" y="229"/>
                </a:lnTo>
                <a:lnTo>
                  <a:pt x="5711" y="215"/>
                </a:lnTo>
                <a:lnTo>
                  <a:pt x="5711" y="209"/>
                </a:lnTo>
                <a:lnTo>
                  <a:pt x="5712" y="232"/>
                </a:lnTo>
                <a:lnTo>
                  <a:pt x="5712" y="243"/>
                </a:lnTo>
                <a:lnTo>
                  <a:pt x="5713" y="246"/>
                </a:lnTo>
                <a:lnTo>
                  <a:pt x="5713" y="200"/>
                </a:lnTo>
                <a:lnTo>
                  <a:pt x="5713" y="164"/>
                </a:lnTo>
                <a:lnTo>
                  <a:pt x="5713" y="167"/>
                </a:lnTo>
                <a:lnTo>
                  <a:pt x="5714" y="178"/>
                </a:lnTo>
                <a:lnTo>
                  <a:pt x="5714" y="168"/>
                </a:lnTo>
                <a:lnTo>
                  <a:pt x="5714" y="158"/>
                </a:lnTo>
                <a:lnTo>
                  <a:pt x="5715" y="143"/>
                </a:lnTo>
                <a:lnTo>
                  <a:pt x="5715" y="154"/>
                </a:lnTo>
                <a:lnTo>
                  <a:pt x="5715" y="206"/>
                </a:lnTo>
                <a:lnTo>
                  <a:pt x="5715" y="268"/>
                </a:lnTo>
                <a:lnTo>
                  <a:pt x="5716" y="336"/>
                </a:lnTo>
                <a:lnTo>
                  <a:pt x="5716" y="346"/>
                </a:lnTo>
                <a:lnTo>
                  <a:pt x="5717" y="302"/>
                </a:lnTo>
                <a:lnTo>
                  <a:pt x="5717" y="301"/>
                </a:lnTo>
                <a:lnTo>
                  <a:pt x="5717" y="326"/>
                </a:lnTo>
                <a:lnTo>
                  <a:pt x="5717" y="362"/>
                </a:lnTo>
                <a:lnTo>
                  <a:pt x="5718" y="347"/>
                </a:lnTo>
                <a:lnTo>
                  <a:pt x="5718" y="355"/>
                </a:lnTo>
                <a:lnTo>
                  <a:pt x="5718" y="362"/>
                </a:lnTo>
                <a:lnTo>
                  <a:pt x="5719" y="359"/>
                </a:lnTo>
                <a:lnTo>
                  <a:pt x="5719" y="376"/>
                </a:lnTo>
                <a:lnTo>
                  <a:pt x="5719" y="360"/>
                </a:lnTo>
                <a:lnTo>
                  <a:pt x="5719" y="374"/>
                </a:lnTo>
                <a:lnTo>
                  <a:pt x="5720" y="365"/>
                </a:lnTo>
                <a:lnTo>
                  <a:pt x="5720" y="345"/>
                </a:lnTo>
                <a:lnTo>
                  <a:pt x="5721" y="355"/>
                </a:lnTo>
                <a:lnTo>
                  <a:pt x="5721" y="364"/>
                </a:lnTo>
                <a:lnTo>
                  <a:pt x="5721" y="358"/>
                </a:lnTo>
                <a:lnTo>
                  <a:pt x="5721" y="355"/>
                </a:lnTo>
                <a:lnTo>
                  <a:pt x="5722" y="318"/>
                </a:lnTo>
                <a:lnTo>
                  <a:pt x="5722" y="318"/>
                </a:lnTo>
                <a:lnTo>
                  <a:pt x="5722" y="288"/>
                </a:lnTo>
                <a:lnTo>
                  <a:pt x="5722" y="283"/>
                </a:lnTo>
                <a:lnTo>
                  <a:pt x="5723" y="265"/>
                </a:lnTo>
                <a:lnTo>
                  <a:pt x="5723" y="285"/>
                </a:lnTo>
                <a:lnTo>
                  <a:pt x="5724" y="279"/>
                </a:lnTo>
                <a:lnTo>
                  <a:pt x="5724" y="269"/>
                </a:lnTo>
                <a:lnTo>
                  <a:pt x="5724" y="229"/>
                </a:lnTo>
                <a:lnTo>
                  <a:pt x="5724" y="231"/>
                </a:lnTo>
                <a:lnTo>
                  <a:pt x="5725" y="260"/>
                </a:lnTo>
                <a:lnTo>
                  <a:pt x="5725" y="288"/>
                </a:lnTo>
                <a:lnTo>
                  <a:pt x="5725" y="313"/>
                </a:lnTo>
                <a:lnTo>
                  <a:pt x="5726" y="353"/>
                </a:lnTo>
                <a:lnTo>
                  <a:pt x="5726" y="346"/>
                </a:lnTo>
                <a:lnTo>
                  <a:pt x="5726" y="326"/>
                </a:lnTo>
                <a:lnTo>
                  <a:pt x="5726" y="326"/>
                </a:lnTo>
                <a:lnTo>
                  <a:pt x="5727" y="325"/>
                </a:lnTo>
                <a:lnTo>
                  <a:pt x="5727" y="310"/>
                </a:lnTo>
                <a:lnTo>
                  <a:pt x="5728" y="346"/>
                </a:lnTo>
                <a:lnTo>
                  <a:pt x="5728" y="371"/>
                </a:lnTo>
                <a:lnTo>
                  <a:pt x="5728" y="368"/>
                </a:lnTo>
                <a:lnTo>
                  <a:pt x="5728" y="342"/>
                </a:lnTo>
                <a:lnTo>
                  <a:pt x="5729" y="323"/>
                </a:lnTo>
                <a:lnTo>
                  <a:pt x="5729" y="290"/>
                </a:lnTo>
                <a:lnTo>
                  <a:pt x="5729" y="288"/>
                </a:lnTo>
                <a:lnTo>
                  <a:pt x="5730" y="259"/>
                </a:lnTo>
                <a:lnTo>
                  <a:pt x="5730" y="244"/>
                </a:lnTo>
                <a:lnTo>
                  <a:pt x="5730" y="222"/>
                </a:lnTo>
                <a:lnTo>
                  <a:pt x="5730" y="231"/>
                </a:lnTo>
                <a:lnTo>
                  <a:pt x="5731" y="217"/>
                </a:lnTo>
                <a:lnTo>
                  <a:pt x="5731" y="242"/>
                </a:lnTo>
                <a:lnTo>
                  <a:pt x="5732" y="318"/>
                </a:lnTo>
                <a:lnTo>
                  <a:pt x="5732" y="417"/>
                </a:lnTo>
                <a:lnTo>
                  <a:pt x="5732" y="425"/>
                </a:lnTo>
                <a:lnTo>
                  <a:pt x="5732" y="355"/>
                </a:lnTo>
                <a:lnTo>
                  <a:pt x="5733" y="351"/>
                </a:lnTo>
                <a:lnTo>
                  <a:pt x="5733" y="351"/>
                </a:lnTo>
                <a:lnTo>
                  <a:pt x="5733" y="366"/>
                </a:lnTo>
                <a:lnTo>
                  <a:pt x="5734" y="331"/>
                </a:lnTo>
                <a:lnTo>
                  <a:pt x="5734" y="339"/>
                </a:lnTo>
                <a:lnTo>
                  <a:pt x="5734" y="339"/>
                </a:lnTo>
                <a:lnTo>
                  <a:pt x="5735" y="335"/>
                </a:lnTo>
                <a:lnTo>
                  <a:pt x="5735" y="347"/>
                </a:lnTo>
                <a:lnTo>
                  <a:pt x="5735" y="337"/>
                </a:lnTo>
                <a:lnTo>
                  <a:pt x="5736" y="330"/>
                </a:lnTo>
                <a:lnTo>
                  <a:pt x="5736" y="332"/>
                </a:lnTo>
                <a:lnTo>
                  <a:pt x="5736" y="319"/>
                </a:lnTo>
                <a:lnTo>
                  <a:pt x="5736" y="316"/>
                </a:lnTo>
                <a:lnTo>
                  <a:pt x="5737" y="319"/>
                </a:lnTo>
                <a:lnTo>
                  <a:pt x="5737" y="315"/>
                </a:lnTo>
                <a:lnTo>
                  <a:pt x="5737" y="322"/>
                </a:lnTo>
                <a:lnTo>
                  <a:pt x="5737" y="320"/>
                </a:lnTo>
                <a:lnTo>
                  <a:pt x="5738" y="314"/>
                </a:lnTo>
                <a:lnTo>
                  <a:pt x="5738" y="310"/>
                </a:lnTo>
                <a:lnTo>
                  <a:pt x="5739" y="287"/>
                </a:lnTo>
                <a:lnTo>
                  <a:pt x="5739" y="298"/>
                </a:lnTo>
                <a:lnTo>
                  <a:pt x="5739" y="282"/>
                </a:lnTo>
                <a:lnTo>
                  <a:pt x="5739" y="287"/>
                </a:lnTo>
                <a:lnTo>
                  <a:pt x="5740" y="273"/>
                </a:lnTo>
                <a:lnTo>
                  <a:pt x="5740" y="274"/>
                </a:lnTo>
                <a:lnTo>
                  <a:pt x="5740" y="231"/>
                </a:lnTo>
                <a:lnTo>
                  <a:pt x="5741" y="199"/>
                </a:lnTo>
                <a:lnTo>
                  <a:pt x="5741" y="227"/>
                </a:lnTo>
                <a:lnTo>
                  <a:pt x="5741" y="217"/>
                </a:lnTo>
                <a:lnTo>
                  <a:pt x="5741" y="242"/>
                </a:lnTo>
                <a:lnTo>
                  <a:pt x="5742" y="197"/>
                </a:lnTo>
                <a:lnTo>
                  <a:pt x="5742" y="194"/>
                </a:lnTo>
                <a:lnTo>
                  <a:pt x="5743" y="168"/>
                </a:lnTo>
                <a:lnTo>
                  <a:pt x="5743" y="188"/>
                </a:lnTo>
                <a:lnTo>
                  <a:pt x="5743" y="167"/>
                </a:lnTo>
                <a:lnTo>
                  <a:pt x="5743" y="185"/>
                </a:lnTo>
                <a:lnTo>
                  <a:pt x="5744" y="198"/>
                </a:lnTo>
                <a:lnTo>
                  <a:pt x="5744" y="191"/>
                </a:lnTo>
                <a:lnTo>
                  <a:pt x="5744" y="186"/>
                </a:lnTo>
                <a:lnTo>
                  <a:pt x="5745" y="175"/>
                </a:lnTo>
                <a:lnTo>
                  <a:pt x="5745" y="172"/>
                </a:lnTo>
                <a:lnTo>
                  <a:pt x="5745" y="166"/>
                </a:lnTo>
                <a:lnTo>
                  <a:pt x="5746" y="178"/>
                </a:lnTo>
                <a:lnTo>
                  <a:pt x="5746" y="195"/>
                </a:lnTo>
                <a:lnTo>
                  <a:pt x="5746" y="188"/>
                </a:lnTo>
                <a:lnTo>
                  <a:pt x="5747" y="170"/>
                </a:lnTo>
                <a:lnTo>
                  <a:pt x="5747" y="168"/>
                </a:lnTo>
                <a:lnTo>
                  <a:pt x="5747" y="171"/>
                </a:lnTo>
                <a:lnTo>
                  <a:pt x="5747" y="240"/>
                </a:lnTo>
                <a:lnTo>
                  <a:pt x="5748" y="204"/>
                </a:lnTo>
                <a:lnTo>
                  <a:pt x="5748" y="191"/>
                </a:lnTo>
                <a:lnTo>
                  <a:pt x="5748" y="223"/>
                </a:lnTo>
                <a:lnTo>
                  <a:pt x="5748" y="234"/>
                </a:lnTo>
                <a:lnTo>
                  <a:pt x="5749" y="230"/>
                </a:lnTo>
                <a:lnTo>
                  <a:pt x="5749" y="215"/>
                </a:lnTo>
                <a:lnTo>
                  <a:pt x="5750" y="232"/>
                </a:lnTo>
                <a:lnTo>
                  <a:pt x="5750" y="202"/>
                </a:lnTo>
                <a:lnTo>
                  <a:pt x="5750" y="180"/>
                </a:lnTo>
                <a:lnTo>
                  <a:pt x="5750" y="181"/>
                </a:lnTo>
                <a:lnTo>
                  <a:pt x="5751" y="189"/>
                </a:lnTo>
                <a:lnTo>
                  <a:pt x="5751" y="170"/>
                </a:lnTo>
                <a:lnTo>
                  <a:pt x="5751" y="178"/>
                </a:lnTo>
                <a:lnTo>
                  <a:pt x="5752" y="187"/>
                </a:lnTo>
                <a:lnTo>
                  <a:pt x="5752" y="178"/>
                </a:lnTo>
                <a:lnTo>
                  <a:pt x="5752" y="179"/>
                </a:lnTo>
                <a:lnTo>
                  <a:pt x="5753" y="182"/>
                </a:lnTo>
                <a:lnTo>
                  <a:pt x="5753" y="164"/>
                </a:lnTo>
                <a:lnTo>
                  <a:pt x="5753" y="175"/>
                </a:lnTo>
                <a:lnTo>
                  <a:pt x="5754" y="177"/>
                </a:lnTo>
                <a:lnTo>
                  <a:pt x="5754" y="180"/>
                </a:lnTo>
                <a:lnTo>
                  <a:pt x="5754" y="188"/>
                </a:lnTo>
                <a:lnTo>
                  <a:pt x="5754" y="178"/>
                </a:lnTo>
                <a:lnTo>
                  <a:pt x="5755" y="189"/>
                </a:lnTo>
                <a:lnTo>
                  <a:pt x="5755" y="177"/>
                </a:lnTo>
                <a:lnTo>
                  <a:pt x="5755" y="158"/>
                </a:lnTo>
                <a:lnTo>
                  <a:pt x="5756" y="198"/>
                </a:lnTo>
                <a:lnTo>
                  <a:pt x="5756" y="225"/>
                </a:lnTo>
                <a:lnTo>
                  <a:pt x="5756" y="204"/>
                </a:lnTo>
                <a:lnTo>
                  <a:pt x="5757" y="195"/>
                </a:lnTo>
                <a:lnTo>
                  <a:pt x="5757" y="220"/>
                </a:lnTo>
                <a:lnTo>
                  <a:pt x="5757" y="226"/>
                </a:lnTo>
                <a:lnTo>
                  <a:pt x="5758" y="221"/>
                </a:lnTo>
                <a:lnTo>
                  <a:pt x="5758" y="225"/>
                </a:lnTo>
                <a:lnTo>
                  <a:pt x="5758" y="193"/>
                </a:lnTo>
                <a:lnTo>
                  <a:pt x="5758" y="167"/>
                </a:lnTo>
                <a:lnTo>
                  <a:pt x="5759" y="136"/>
                </a:lnTo>
                <a:lnTo>
                  <a:pt x="5759" y="139"/>
                </a:lnTo>
                <a:lnTo>
                  <a:pt x="5759" y="147"/>
                </a:lnTo>
                <a:lnTo>
                  <a:pt x="5760" y="160"/>
                </a:lnTo>
                <a:lnTo>
                  <a:pt x="5760" y="188"/>
                </a:lnTo>
                <a:lnTo>
                  <a:pt x="5760" y="209"/>
                </a:lnTo>
                <a:lnTo>
                  <a:pt x="5761" y="197"/>
                </a:lnTo>
                <a:lnTo>
                  <a:pt x="5761" y="184"/>
                </a:lnTo>
                <a:lnTo>
                  <a:pt x="5761" y="140"/>
                </a:lnTo>
                <a:lnTo>
                  <a:pt x="5762" y="139"/>
                </a:lnTo>
                <a:lnTo>
                  <a:pt x="5762" y="144"/>
                </a:lnTo>
                <a:lnTo>
                  <a:pt x="5762" y="133"/>
                </a:lnTo>
                <a:lnTo>
                  <a:pt x="5762" y="135"/>
                </a:lnTo>
                <a:lnTo>
                  <a:pt x="5763" y="159"/>
                </a:lnTo>
                <a:lnTo>
                  <a:pt x="5763" y="138"/>
                </a:lnTo>
                <a:lnTo>
                  <a:pt x="5764" y="122"/>
                </a:lnTo>
                <a:lnTo>
                  <a:pt x="5764" y="207"/>
                </a:lnTo>
                <a:lnTo>
                  <a:pt x="5764" y="258"/>
                </a:lnTo>
                <a:lnTo>
                  <a:pt x="5764" y="330"/>
                </a:lnTo>
                <a:lnTo>
                  <a:pt x="5765" y="331"/>
                </a:lnTo>
                <a:lnTo>
                  <a:pt x="5765" y="349"/>
                </a:lnTo>
                <a:lnTo>
                  <a:pt x="5765" y="324"/>
                </a:lnTo>
                <a:lnTo>
                  <a:pt x="5765" y="326"/>
                </a:lnTo>
                <a:lnTo>
                  <a:pt x="5766" y="331"/>
                </a:lnTo>
                <a:lnTo>
                  <a:pt x="5766" y="316"/>
                </a:lnTo>
                <a:lnTo>
                  <a:pt x="5766" y="322"/>
                </a:lnTo>
                <a:lnTo>
                  <a:pt x="5767" y="316"/>
                </a:lnTo>
                <a:lnTo>
                  <a:pt x="5767" y="317"/>
                </a:lnTo>
                <a:lnTo>
                  <a:pt x="5767" y="324"/>
                </a:lnTo>
                <a:lnTo>
                  <a:pt x="5768" y="306"/>
                </a:lnTo>
                <a:lnTo>
                  <a:pt x="5768" y="298"/>
                </a:lnTo>
                <a:lnTo>
                  <a:pt x="5768" y="292"/>
                </a:lnTo>
                <a:lnTo>
                  <a:pt x="5769" y="288"/>
                </a:lnTo>
                <a:lnTo>
                  <a:pt x="5769" y="300"/>
                </a:lnTo>
                <a:lnTo>
                  <a:pt x="5769" y="273"/>
                </a:lnTo>
                <a:lnTo>
                  <a:pt x="5769" y="255"/>
                </a:lnTo>
                <a:lnTo>
                  <a:pt x="5770" y="251"/>
                </a:lnTo>
                <a:lnTo>
                  <a:pt x="5770" y="243"/>
                </a:lnTo>
                <a:lnTo>
                  <a:pt x="5770" y="233"/>
                </a:lnTo>
                <a:lnTo>
                  <a:pt x="5771" y="238"/>
                </a:lnTo>
                <a:lnTo>
                  <a:pt x="5771" y="231"/>
                </a:lnTo>
                <a:lnTo>
                  <a:pt x="5771" y="209"/>
                </a:lnTo>
                <a:lnTo>
                  <a:pt x="5772" y="230"/>
                </a:lnTo>
                <a:lnTo>
                  <a:pt x="5772" y="251"/>
                </a:lnTo>
                <a:lnTo>
                  <a:pt x="5772" y="189"/>
                </a:lnTo>
                <a:lnTo>
                  <a:pt x="5773" y="208"/>
                </a:lnTo>
                <a:lnTo>
                  <a:pt x="5773" y="203"/>
                </a:lnTo>
                <a:lnTo>
                  <a:pt x="5773" y="207"/>
                </a:lnTo>
                <a:lnTo>
                  <a:pt x="5773" y="205"/>
                </a:lnTo>
                <a:lnTo>
                  <a:pt x="5774" y="209"/>
                </a:lnTo>
                <a:lnTo>
                  <a:pt x="5774" y="214"/>
                </a:lnTo>
                <a:lnTo>
                  <a:pt x="5775" y="223"/>
                </a:lnTo>
                <a:lnTo>
                  <a:pt x="5775" y="243"/>
                </a:lnTo>
                <a:lnTo>
                  <a:pt x="5775" y="214"/>
                </a:lnTo>
                <a:lnTo>
                  <a:pt x="5775" y="234"/>
                </a:lnTo>
                <a:lnTo>
                  <a:pt x="5776" y="222"/>
                </a:lnTo>
                <a:lnTo>
                  <a:pt x="5776" y="218"/>
                </a:lnTo>
                <a:lnTo>
                  <a:pt x="5776" y="176"/>
                </a:lnTo>
                <a:lnTo>
                  <a:pt x="5777" y="114"/>
                </a:lnTo>
                <a:lnTo>
                  <a:pt x="5777" y="120"/>
                </a:lnTo>
                <a:lnTo>
                  <a:pt x="5777" y="112"/>
                </a:lnTo>
                <a:lnTo>
                  <a:pt x="5777" y="122"/>
                </a:lnTo>
                <a:lnTo>
                  <a:pt x="5778" y="142"/>
                </a:lnTo>
                <a:lnTo>
                  <a:pt x="5778" y="154"/>
                </a:lnTo>
                <a:lnTo>
                  <a:pt x="5779" y="156"/>
                </a:lnTo>
                <a:lnTo>
                  <a:pt x="5779" y="159"/>
                </a:lnTo>
                <a:lnTo>
                  <a:pt x="5779" y="171"/>
                </a:lnTo>
                <a:lnTo>
                  <a:pt x="5779" y="190"/>
                </a:lnTo>
                <a:lnTo>
                  <a:pt x="5780" y="224"/>
                </a:lnTo>
                <a:lnTo>
                  <a:pt x="5780" y="202"/>
                </a:lnTo>
                <a:lnTo>
                  <a:pt x="5780" y="173"/>
                </a:lnTo>
                <a:lnTo>
                  <a:pt x="5780" y="219"/>
                </a:lnTo>
                <a:lnTo>
                  <a:pt x="5781" y="236"/>
                </a:lnTo>
                <a:lnTo>
                  <a:pt x="5781" y="245"/>
                </a:lnTo>
                <a:lnTo>
                  <a:pt x="5781" y="223"/>
                </a:lnTo>
                <a:lnTo>
                  <a:pt x="5782" y="204"/>
                </a:lnTo>
                <a:lnTo>
                  <a:pt x="5782" y="195"/>
                </a:lnTo>
                <a:lnTo>
                  <a:pt x="5782" y="174"/>
                </a:lnTo>
                <a:lnTo>
                  <a:pt x="5783" y="163"/>
                </a:lnTo>
                <a:lnTo>
                  <a:pt x="5783" y="170"/>
                </a:lnTo>
                <a:lnTo>
                  <a:pt x="5783" y="189"/>
                </a:lnTo>
                <a:lnTo>
                  <a:pt x="5784" y="220"/>
                </a:lnTo>
                <a:lnTo>
                  <a:pt x="5784" y="170"/>
                </a:lnTo>
                <a:lnTo>
                  <a:pt x="5784" y="151"/>
                </a:lnTo>
                <a:lnTo>
                  <a:pt x="5784" y="139"/>
                </a:lnTo>
                <a:lnTo>
                  <a:pt x="5785" y="133"/>
                </a:lnTo>
                <a:lnTo>
                  <a:pt x="5785" y="136"/>
                </a:lnTo>
                <a:lnTo>
                  <a:pt x="5786" y="131"/>
                </a:lnTo>
                <a:lnTo>
                  <a:pt x="5786" y="131"/>
                </a:lnTo>
                <a:lnTo>
                  <a:pt x="5786" y="137"/>
                </a:lnTo>
                <a:lnTo>
                  <a:pt x="5786" y="133"/>
                </a:lnTo>
                <a:lnTo>
                  <a:pt x="5787" y="148"/>
                </a:lnTo>
                <a:lnTo>
                  <a:pt x="5787" y="137"/>
                </a:lnTo>
                <a:lnTo>
                  <a:pt x="5787" y="162"/>
                </a:lnTo>
                <a:lnTo>
                  <a:pt x="5788" y="180"/>
                </a:lnTo>
                <a:lnTo>
                  <a:pt x="5788" y="162"/>
                </a:lnTo>
                <a:lnTo>
                  <a:pt x="5788" y="236"/>
                </a:lnTo>
                <a:lnTo>
                  <a:pt x="5788" y="249"/>
                </a:lnTo>
                <a:lnTo>
                  <a:pt x="5789" y="249"/>
                </a:lnTo>
                <a:lnTo>
                  <a:pt x="5789" y="303"/>
                </a:lnTo>
                <a:lnTo>
                  <a:pt x="5790" y="318"/>
                </a:lnTo>
                <a:lnTo>
                  <a:pt x="5790" y="317"/>
                </a:lnTo>
                <a:lnTo>
                  <a:pt x="5790" y="319"/>
                </a:lnTo>
                <a:lnTo>
                  <a:pt x="5790" y="313"/>
                </a:lnTo>
                <a:lnTo>
                  <a:pt x="5791" y="326"/>
                </a:lnTo>
                <a:lnTo>
                  <a:pt x="5791" y="340"/>
                </a:lnTo>
                <a:lnTo>
                  <a:pt x="5791" y="355"/>
                </a:lnTo>
                <a:lnTo>
                  <a:pt x="5791" y="355"/>
                </a:lnTo>
                <a:lnTo>
                  <a:pt x="5792" y="350"/>
                </a:lnTo>
                <a:lnTo>
                  <a:pt x="5792" y="343"/>
                </a:lnTo>
                <a:lnTo>
                  <a:pt x="5792" y="311"/>
                </a:lnTo>
                <a:lnTo>
                  <a:pt x="5793" y="314"/>
                </a:lnTo>
                <a:lnTo>
                  <a:pt x="5793" y="277"/>
                </a:lnTo>
                <a:lnTo>
                  <a:pt x="5794" y="239"/>
                </a:lnTo>
                <a:lnTo>
                  <a:pt x="5794" y="226"/>
                </a:lnTo>
                <a:lnTo>
                  <a:pt x="5794" y="243"/>
                </a:lnTo>
                <a:lnTo>
                  <a:pt x="5794" y="253"/>
                </a:lnTo>
                <a:lnTo>
                  <a:pt x="5795" y="276"/>
                </a:lnTo>
                <a:lnTo>
                  <a:pt x="5795" y="302"/>
                </a:lnTo>
                <a:lnTo>
                  <a:pt x="5795" y="402"/>
                </a:lnTo>
                <a:lnTo>
                  <a:pt x="5795" y="420"/>
                </a:lnTo>
                <a:lnTo>
                  <a:pt x="5796" y="387"/>
                </a:lnTo>
                <a:lnTo>
                  <a:pt x="5796" y="380"/>
                </a:lnTo>
                <a:lnTo>
                  <a:pt x="5797" y="372"/>
                </a:lnTo>
                <a:lnTo>
                  <a:pt x="5797" y="359"/>
                </a:lnTo>
                <a:lnTo>
                  <a:pt x="5797" y="334"/>
                </a:lnTo>
                <a:lnTo>
                  <a:pt x="5797" y="346"/>
                </a:lnTo>
                <a:lnTo>
                  <a:pt x="5798" y="368"/>
                </a:lnTo>
                <a:lnTo>
                  <a:pt x="5798" y="360"/>
                </a:lnTo>
                <a:lnTo>
                  <a:pt x="5798" y="399"/>
                </a:lnTo>
                <a:lnTo>
                  <a:pt x="5799" y="405"/>
                </a:lnTo>
                <a:lnTo>
                  <a:pt x="5799" y="383"/>
                </a:lnTo>
                <a:lnTo>
                  <a:pt x="5799" y="396"/>
                </a:lnTo>
                <a:lnTo>
                  <a:pt x="5799" y="378"/>
                </a:lnTo>
                <a:lnTo>
                  <a:pt x="5800" y="386"/>
                </a:lnTo>
                <a:lnTo>
                  <a:pt x="5800" y="394"/>
                </a:lnTo>
                <a:lnTo>
                  <a:pt x="5801" y="394"/>
                </a:lnTo>
                <a:lnTo>
                  <a:pt x="5801" y="369"/>
                </a:lnTo>
                <a:lnTo>
                  <a:pt x="5801" y="368"/>
                </a:lnTo>
                <a:lnTo>
                  <a:pt x="5801" y="364"/>
                </a:lnTo>
                <a:lnTo>
                  <a:pt x="5802" y="351"/>
                </a:lnTo>
                <a:lnTo>
                  <a:pt x="5802" y="330"/>
                </a:lnTo>
                <a:lnTo>
                  <a:pt x="5802" y="309"/>
                </a:lnTo>
                <a:lnTo>
                  <a:pt x="5803" y="311"/>
                </a:lnTo>
                <a:lnTo>
                  <a:pt x="5803" y="309"/>
                </a:lnTo>
                <a:lnTo>
                  <a:pt x="5803" y="333"/>
                </a:lnTo>
                <a:lnTo>
                  <a:pt x="5803" y="338"/>
                </a:lnTo>
                <a:lnTo>
                  <a:pt x="5804" y="296"/>
                </a:lnTo>
                <a:lnTo>
                  <a:pt x="5804" y="265"/>
                </a:lnTo>
                <a:lnTo>
                  <a:pt x="5805" y="314"/>
                </a:lnTo>
                <a:lnTo>
                  <a:pt x="5805" y="336"/>
                </a:lnTo>
                <a:lnTo>
                  <a:pt x="5805" y="327"/>
                </a:lnTo>
                <a:lnTo>
                  <a:pt x="5805" y="333"/>
                </a:lnTo>
                <a:lnTo>
                  <a:pt x="5806" y="332"/>
                </a:lnTo>
                <a:lnTo>
                  <a:pt x="5806" y="348"/>
                </a:lnTo>
                <a:lnTo>
                  <a:pt x="5806" y="335"/>
                </a:lnTo>
                <a:lnTo>
                  <a:pt x="5806" y="320"/>
                </a:lnTo>
                <a:lnTo>
                  <a:pt x="5807" y="316"/>
                </a:lnTo>
                <a:lnTo>
                  <a:pt x="5807" y="322"/>
                </a:lnTo>
                <a:lnTo>
                  <a:pt x="5808" y="294"/>
                </a:lnTo>
                <a:lnTo>
                  <a:pt x="5808" y="307"/>
                </a:lnTo>
                <a:lnTo>
                  <a:pt x="5808" y="267"/>
                </a:lnTo>
                <a:lnTo>
                  <a:pt x="5808" y="251"/>
                </a:lnTo>
                <a:lnTo>
                  <a:pt x="5809" y="242"/>
                </a:lnTo>
                <a:lnTo>
                  <a:pt x="5809" y="247"/>
                </a:lnTo>
                <a:lnTo>
                  <a:pt x="5809" y="225"/>
                </a:lnTo>
                <a:lnTo>
                  <a:pt x="5810" y="232"/>
                </a:lnTo>
                <a:lnTo>
                  <a:pt x="5810" y="220"/>
                </a:lnTo>
                <a:lnTo>
                  <a:pt x="5810" y="238"/>
                </a:lnTo>
                <a:lnTo>
                  <a:pt x="5810" y="206"/>
                </a:lnTo>
                <a:lnTo>
                  <a:pt x="5811" y="206"/>
                </a:lnTo>
                <a:lnTo>
                  <a:pt x="5811" y="184"/>
                </a:lnTo>
                <a:lnTo>
                  <a:pt x="5812" y="189"/>
                </a:lnTo>
                <a:lnTo>
                  <a:pt x="5812" y="206"/>
                </a:lnTo>
                <a:lnTo>
                  <a:pt x="5812" y="238"/>
                </a:lnTo>
                <a:lnTo>
                  <a:pt x="5812" y="258"/>
                </a:lnTo>
                <a:lnTo>
                  <a:pt x="5813" y="279"/>
                </a:lnTo>
                <a:lnTo>
                  <a:pt x="5813" y="266"/>
                </a:lnTo>
                <a:lnTo>
                  <a:pt x="5813" y="275"/>
                </a:lnTo>
                <a:lnTo>
                  <a:pt x="5814" y="307"/>
                </a:lnTo>
                <a:lnTo>
                  <a:pt x="5814" y="300"/>
                </a:lnTo>
                <a:lnTo>
                  <a:pt x="5814" y="318"/>
                </a:lnTo>
                <a:lnTo>
                  <a:pt x="5814" y="292"/>
                </a:lnTo>
                <a:lnTo>
                  <a:pt x="5815" y="309"/>
                </a:lnTo>
                <a:lnTo>
                  <a:pt x="5815" y="286"/>
                </a:lnTo>
                <a:lnTo>
                  <a:pt x="5816" y="289"/>
                </a:lnTo>
                <a:lnTo>
                  <a:pt x="5816" y="288"/>
                </a:lnTo>
                <a:lnTo>
                  <a:pt x="5816" y="271"/>
                </a:lnTo>
                <a:lnTo>
                  <a:pt x="5816" y="282"/>
                </a:lnTo>
                <a:lnTo>
                  <a:pt x="5817" y="285"/>
                </a:lnTo>
                <a:lnTo>
                  <a:pt x="5817" y="281"/>
                </a:lnTo>
                <a:lnTo>
                  <a:pt x="5817" y="258"/>
                </a:lnTo>
                <a:lnTo>
                  <a:pt x="5818" y="263"/>
                </a:lnTo>
                <a:lnTo>
                  <a:pt x="5818" y="233"/>
                </a:lnTo>
                <a:lnTo>
                  <a:pt x="5818" y="233"/>
                </a:lnTo>
                <a:lnTo>
                  <a:pt x="5819" y="220"/>
                </a:lnTo>
                <a:lnTo>
                  <a:pt x="5819" y="197"/>
                </a:lnTo>
                <a:lnTo>
                  <a:pt x="5819" y="185"/>
                </a:lnTo>
                <a:lnTo>
                  <a:pt x="5820" y="197"/>
                </a:lnTo>
                <a:lnTo>
                  <a:pt x="5820" y="191"/>
                </a:lnTo>
                <a:lnTo>
                  <a:pt x="5820" y="207"/>
                </a:lnTo>
                <a:lnTo>
                  <a:pt x="5820" y="213"/>
                </a:lnTo>
                <a:lnTo>
                  <a:pt x="5821" y="215"/>
                </a:lnTo>
                <a:lnTo>
                  <a:pt x="5821" y="226"/>
                </a:lnTo>
                <a:lnTo>
                  <a:pt x="5821" y="209"/>
                </a:lnTo>
                <a:lnTo>
                  <a:pt x="5821" y="209"/>
                </a:lnTo>
                <a:lnTo>
                  <a:pt x="5822" y="181"/>
                </a:lnTo>
                <a:lnTo>
                  <a:pt x="5822" y="190"/>
                </a:lnTo>
                <a:lnTo>
                  <a:pt x="5823" y="182"/>
                </a:lnTo>
                <a:lnTo>
                  <a:pt x="5823" y="186"/>
                </a:lnTo>
                <a:lnTo>
                  <a:pt x="5823" y="193"/>
                </a:lnTo>
                <a:lnTo>
                  <a:pt x="5823" y="187"/>
                </a:lnTo>
                <a:lnTo>
                  <a:pt x="5824" y="186"/>
                </a:lnTo>
                <a:lnTo>
                  <a:pt x="5824" y="201"/>
                </a:lnTo>
                <a:lnTo>
                  <a:pt x="5824" y="188"/>
                </a:lnTo>
                <a:lnTo>
                  <a:pt x="5825" y="208"/>
                </a:lnTo>
                <a:lnTo>
                  <a:pt x="5825" y="182"/>
                </a:lnTo>
                <a:lnTo>
                  <a:pt x="5825" y="184"/>
                </a:lnTo>
                <a:lnTo>
                  <a:pt x="5826" y="165"/>
                </a:lnTo>
                <a:lnTo>
                  <a:pt x="5826" y="171"/>
                </a:lnTo>
                <a:lnTo>
                  <a:pt x="5826" y="178"/>
                </a:lnTo>
                <a:lnTo>
                  <a:pt x="5827" y="171"/>
                </a:lnTo>
                <a:lnTo>
                  <a:pt x="5827" y="154"/>
                </a:lnTo>
                <a:lnTo>
                  <a:pt x="5827" y="225"/>
                </a:lnTo>
                <a:lnTo>
                  <a:pt x="5827" y="258"/>
                </a:lnTo>
                <a:lnTo>
                  <a:pt x="5828" y="321"/>
                </a:lnTo>
                <a:lnTo>
                  <a:pt x="5828" y="348"/>
                </a:lnTo>
                <a:lnTo>
                  <a:pt x="5828" y="340"/>
                </a:lnTo>
                <a:lnTo>
                  <a:pt x="5829" y="327"/>
                </a:lnTo>
                <a:lnTo>
                  <a:pt x="5829" y="334"/>
                </a:lnTo>
                <a:lnTo>
                  <a:pt x="5829" y="333"/>
                </a:lnTo>
                <a:lnTo>
                  <a:pt x="5830" y="348"/>
                </a:lnTo>
                <a:lnTo>
                  <a:pt x="5830" y="362"/>
                </a:lnTo>
                <a:lnTo>
                  <a:pt x="5830" y="346"/>
                </a:lnTo>
                <a:lnTo>
                  <a:pt x="5831" y="345"/>
                </a:lnTo>
                <a:lnTo>
                  <a:pt x="5831" y="348"/>
                </a:lnTo>
                <a:lnTo>
                  <a:pt x="5831" y="349"/>
                </a:lnTo>
                <a:lnTo>
                  <a:pt x="5831" y="328"/>
                </a:lnTo>
                <a:lnTo>
                  <a:pt x="5832" y="343"/>
                </a:lnTo>
                <a:lnTo>
                  <a:pt x="5832" y="343"/>
                </a:lnTo>
                <a:lnTo>
                  <a:pt x="5832" y="331"/>
                </a:lnTo>
                <a:lnTo>
                  <a:pt x="5832" y="315"/>
                </a:lnTo>
                <a:lnTo>
                  <a:pt x="5833" y="294"/>
                </a:lnTo>
                <a:lnTo>
                  <a:pt x="5833" y="302"/>
                </a:lnTo>
                <a:lnTo>
                  <a:pt x="5834" y="294"/>
                </a:lnTo>
                <a:lnTo>
                  <a:pt x="5834" y="283"/>
                </a:lnTo>
                <a:lnTo>
                  <a:pt x="5834" y="260"/>
                </a:lnTo>
                <a:lnTo>
                  <a:pt x="5835" y="247"/>
                </a:lnTo>
                <a:lnTo>
                  <a:pt x="5835" y="237"/>
                </a:lnTo>
                <a:lnTo>
                  <a:pt x="5835" y="245"/>
                </a:lnTo>
                <a:lnTo>
                  <a:pt x="5835" y="279"/>
                </a:lnTo>
                <a:lnTo>
                  <a:pt x="5836" y="230"/>
                </a:lnTo>
                <a:lnTo>
                  <a:pt x="5836" y="198"/>
                </a:lnTo>
                <a:lnTo>
                  <a:pt x="5837" y="209"/>
                </a:lnTo>
                <a:lnTo>
                  <a:pt x="5837" y="222"/>
                </a:lnTo>
                <a:lnTo>
                  <a:pt x="5837" y="220"/>
                </a:lnTo>
                <a:lnTo>
                  <a:pt x="5837" y="217"/>
                </a:lnTo>
                <a:lnTo>
                  <a:pt x="5838" y="240"/>
                </a:lnTo>
                <a:lnTo>
                  <a:pt x="5838" y="227"/>
                </a:lnTo>
                <a:lnTo>
                  <a:pt x="5838" y="218"/>
                </a:lnTo>
                <a:lnTo>
                  <a:pt x="5838" y="206"/>
                </a:lnTo>
                <a:lnTo>
                  <a:pt x="5839" y="243"/>
                </a:lnTo>
                <a:lnTo>
                  <a:pt x="5839" y="256"/>
                </a:lnTo>
                <a:lnTo>
                  <a:pt x="5839" y="232"/>
                </a:lnTo>
                <a:lnTo>
                  <a:pt x="5840" y="198"/>
                </a:lnTo>
                <a:lnTo>
                  <a:pt x="5840" y="160"/>
                </a:lnTo>
                <a:lnTo>
                  <a:pt x="5840" y="163"/>
                </a:lnTo>
                <a:lnTo>
                  <a:pt x="5841" y="152"/>
                </a:lnTo>
                <a:lnTo>
                  <a:pt x="5841" y="146"/>
                </a:lnTo>
                <a:lnTo>
                  <a:pt x="5841" y="144"/>
                </a:lnTo>
                <a:lnTo>
                  <a:pt x="5842" y="171"/>
                </a:lnTo>
                <a:lnTo>
                  <a:pt x="5842" y="172"/>
                </a:lnTo>
                <a:lnTo>
                  <a:pt x="5842" y="186"/>
                </a:lnTo>
                <a:lnTo>
                  <a:pt x="5842" y="181"/>
                </a:lnTo>
                <a:lnTo>
                  <a:pt x="5843" y="228"/>
                </a:lnTo>
                <a:lnTo>
                  <a:pt x="5843" y="289"/>
                </a:lnTo>
                <a:lnTo>
                  <a:pt x="5843" y="255"/>
                </a:lnTo>
                <a:lnTo>
                  <a:pt x="5844" y="230"/>
                </a:lnTo>
                <a:lnTo>
                  <a:pt x="5844" y="286"/>
                </a:lnTo>
                <a:lnTo>
                  <a:pt x="5844" y="314"/>
                </a:lnTo>
                <a:lnTo>
                  <a:pt x="5845" y="317"/>
                </a:lnTo>
                <a:lnTo>
                  <a:pt x="5845" y="315"/>
                </a:lnTo>
                <a:lnTo>
                  <a:pt x="5845" y="319"/>
                </a:lnTo>
                <a:lnTo>
                  <a:pt x="5846" y="332"/>
                </a:lnTo>
                <a:lnTo>
                  <a:pt x="5846" y="343"/>
                </a:lnTo>
                <a:lnTo>
                  <a:pt x="5846" y="326"/>
                </a:lnTo>
                <a:lnTo>
                  <a:pt x="5846" y="316"/>
                </a:lnTo>
                <a:lnTo>
                  <a:pt x="5847" y="321"/>
                </a:lnTo>
                <a:lnTo>
                  <a:pt x="5847" y="327"/>
                </a:lnTo>
                <a:lnTo>
                  <a:pt x="5848" y="326"/>
                </a:lnTo>
                <a:lnTo>
                  <a:pt x="5848" y="340"/>
                </a:lnTo>
                <a:lnTo>
                  <a:pt x="5848" y="318"/>
                </a:lnTo>
                <a:lnTo>
                  <a:pt x="5848" y="312"/>
                </a:lnTo>
                <a:lnTo>
                  <a:pt x="5849" y="304"/>
                </a:lnTo>
                <a:lnTo>
                  <a:pt x="5849" y="319"/>
                </a:lnTo>
                <a:lnTo>
                  <a:pt x="5849" y="300"/>
                </a:lnTo>
                <a:lnTo>
                  <a:pt x="5849" y="304"/>
                </a:lnTo>
                <a:lnTo>
                  <a:pt x="5850" y="266"/>
                </a:lnTo>
                <a:lnTo>
                  <a:pt x="5850" y="296"/>
                </a:lnTo>
                <a:lnTo>
                  <a:pt x="5850" y="269"/>
                </a:lnTo>
                <a:lnTo>
                  <a:pt x="5851" y="277"/>
                </a:lnTo>
                <a:lnTo>
                  <a:pt x="5851" y="233"/>
                </a:lnTo>
                <a:lnTo>
                  <a:pt x="5851" y="188"/>
                </a:lnTo>
                <a:lnTo>
                  <a:pt x="5852" y="209"/>
                </a:lnTo>
                <a:lnTo>
                  <a:pt x="5852" y="245"/>
                </a:lnTo>
                <a:lnTo>
                  <a:pt x="5852" y="269"/>
                </a:lnTo>
                <a:lnTo>
                  <a:pt x="5853" y="320"/>
                </a:lnTo>
                <a:lnTo>
                  <a:pt x="5853" y="332"/>
                </a:lnTo>
                <a:lnTo>
                  <a:pt x="5853" y="301"/>
                </a:lnTo>
                <a:lnTo>
                  <a:pt x="5853" y="301"/>
                </a:lnTo>
                <a:lnTo>
                  <a:pt x="5854" y="310"/>
                </a:lnTo>
                <a:lnTo>
                  <a:pt x="5854" y="325"/>
                </a:lnTo>
                <a:lnTo>
                  <a:pt x="5854" y="340"/>
                </a:lnTo>
                <a:lnTo>
                  <a:pt x="5855" y="347"/>
                </a:lnTo>
                <a:lnTo>
                  <a:pt x="5855" y="340"/>
                </a:lnTo>
                <a:lnTo>
                  <a:pt x="5855" y="318"/>
                </a:lnTo>
                <a:lnTo>
                  <a:pt x="5856" y="336"/>
                </a:lnTo>
                <a:lnTo>
                  <a:pt x="5856" y="281"/>
                </a:lnTo>
                <a:lnTo>
                  <a:pt x="5856" y="293"/>
                </a:lnTo>
                <a:lnTo>
                  <a:pt x="5857" y="256"/>
                </a:lnTo>
                <a:lnTo>
                  <a:pt x="5857" y="237"/>
                </a:lnTo>
                <a:lnTo>
                  <a:pt x="5857" y="235"/>
                </a:lnTo>
                <a:lnTo>
                  <a:pt x="5857" y="209"/>
                </a:lnTo>
                <a:lnTo>
                  <a:pt x="5858" y="216"/>
                </a:lnTo>
                <a:lnTo>
                  <a:pt x="5858" y="199"/>
                </a:lnTo>
                <a:lnTo>
                  <a:pt x="5859" y="297"/>
                </a:lnTo>
                <a:lnTo>
                  <a:pt x="5859" y="393"/>
                </a:lnTo>
                <a:lnTo>
                  <a:pt x="5859" y="438"/>
                </a:lnTo>
                <a:lnTo>
                  <a:pt x="5859" y="373"/>
                </a:lnTo>
                <a:lnTo>
                  <a:pt x="5860" y="338"/>
                </a:lnTo>
                <a:lnTo>
                  <a:pt x="5860" y="345"/>
                </a:lnTo>
                <a:lnTo>
                  <a:pt x="5860" y="345"/>
                </a:lnTo>
                <a:lnTo>
                  <a:pt x="5861" y="325"/>
                </a:lnTo>
                <a:lnTo>
                  <a:pt x="5861" y="348"/>
                </a:lnTo>
                <a:lnTo>
                  <a:pt x="5861" y="350"/>
                </a:lnTo>
                <a:lnTo>
                  <a:pt x="5861" y="351"/>
                </a:lnTo>
                <a:lnTo>
                  <a:pt x="5862" y="344"/>
                </a:lnTo>
                <a:lnTo>
                  <a:pt x="5862" y="336"/>
                </a:lnTo>
                <a:lnTo>
                  <a:pt x="5863" y="322"/>
                </a:lnTo>
                <a:lnTo>
                  <a:pt x="5863" y="324"/>
                </a:lnTo>
                <a:lnTo>
                  <a:pt x="5863" y="320"/>
                </a:lnTo>
                <a:lnTo>
                  <a:pt x="5863" y="317"/>
                </a:lnTo>
                <a:lnTo>
                  <a:pt x="5864" y="331"/>
                </a:lnTo>
                <a:lnTo>
                  <a:pt x="5864" y="320"/>
                </a:lnTo>
                <a:lnTo>
                  <a:pt x="5864" y="333"/>
                </a:lnTo>
                <a:lnTo>
                  <a:pt x="5864" y="329"/>
                </a:lnTo>
                <a:lnTo>
                  <a:pt x="5865" y="326"/>
                </a:lnTo>
                <a:lnTo>
                  <a:pt x="5865" y="332"/>
                </a:lnTo>
                <a:lnTo>
                  <a:pt x="5865" y="289"/>
                </a:lnTo>
                <a:lnTo>
                  <a:pt x="5866" y="291"/>
                </a:lnTo>
                <a:lnTo>
                  <a:pt x="5866" y="287"/>
                </a:lnTo>
                <a:lnTo>
                  <a:pt x="5866" y="277"/>
                </a:lnTo>
                <a:lnTo>
                  <a:pt x="5867" y="287"/>
                </a:lnTo>
                <a:lnTo>
                  <a:pt x="5867" y="294"/>
                </a:lnTo>
                <a:lnTo>
                  <a:pt x="5867" y="231"/>
                </a:lnTo>
                <a:lnTo>
                  <a:pt x="5868" y="209"/>
                </a:lnTo>
                <a:lnTo>
                  <a:pt x="5868" y="239"/>
                </a:lnTo>
                <a:lnTo>
                  <a:pt x="5868" y="218"/>
                </a:lnTo>
                <a:lnTo>
                  <a:pt x="5868" y="233"/>
                </a:lnTo>
                <a:lnTo>
                  <a:pt x="5869" y="202"/>
                </a:lnTo>
                <a:lnTo>
                  <a:pt x="5869" y="186"/>
                </a:lnTo>
                <a:lnTo>
                  <a:pt x="5870" y="172"/>
                </a:lnTo>
                <a:lnTo>
                  <a:pt x="5870" y="183"/>
                </a:lnTo>
                <a:lnTo>
                  <a:pt x="5870" y="161"/>
                </a:lnTo>
                <a:lnTo>
                  <a:pt x="5870" y="190"/>
                </a:lnTo>
                <a:lnTo>
                  <a:pt x="5871" y="191"/>
                </a:lnTo>
                <a:lnTo>
                  <a:pt x="5871" y="190"/>
                </a:lnTo>
                <a:lnTo>
                  <a:pt x="5871" y="188"/>
                </a:lnTo>
                <a:lnTo>
                  <a:pt x="5872" y="170"/>
                </a:lnTo>
                <a:lnTo>
                  <a:pt x="5872" y="184"/>
                </a:lnTo>
                <a:lnTo>
                  <a:pt x="5872" y="174"/>
                </a:lnTo>
                <a:lnTo>
                  <a:pt x="5872" y="187"/>
                </a:lnTo>
                <a:lnTo>
                  <a:pt x="5873" y="176"/>
                </a:lnTo>
                <a:lnTo>
                  <a:pt x="5873" y="179"/>
                </a:lnTo>
                <a:lnTo>
                  <a:pt x="5874" y="173"/>
                </a:lnTo>
                <a:lnTo>
                  <a:pt x="5874" y="172"/>
                </a:lnTo>
                <a:lnTo>
                  <a:pt x="5874" y="176"/>
                </a:lnTo>
                <a:lnTo>
                  <a:pt x="5874" y="227"/>
                </a:lnTo>
                <a:lnTo>
                  <a:pt x="5875" y="232"/>
                </a:lnTo>
                <a:lnTo>
                  <a:pt x="5875" y="223"/>
                </a:lnTo>
                <a:lnTo>
                  <a:pt x="5875" y="221"/>
                </a:lnTo>
                <a:lnTo>
                  <a:pt x="5876" y="226"/>
                </a:lnTo>
                <a:lnTo>
                  <a:pt x="5876" y="241"/>
                </a:lnTo>
                <a:lnTo>
                  <a:pt x="5876" y="210"/>
                </a:lnTo>
                <a:lnTo>
                  <a:pt x="5876" y="253"/>
                </a:lnTo>
                <a:lnTo>
                  <a:pt x="5877" y="215"/>
                </a:lnTo>
                <a:lnTo>
                  <a:pt x="5877" y="183"/>
                </a:lnTo>
                <a:lnTo>
                  <a:pt x="5878" y="162"/>
                </a:lnTo>
                <a:lnTo>
                  <a:pt x="5878" y="181"/>
                </a:lnTo>
                <a:lnTo>
                  <a:pt x="5878" y="187"/>
                </a:lnTo>
                <a:lnTo>
                  <a:pt x="5878" y="171"/>
                </a:lnTo>
                <a:lnTo>
                  <a:pt x="5879" y="187"/>
                </a:lnTo>
                <a:lnTo>
                  <a:pt x="5879" y="189"/>
                </a:lnTo>
                <a:lnTo>
                  <a:pt x="5879" y="176"/>
                </a:lnTo>
                <a:lnTo>
                  <a:pt x="5879" y="184"/>
                </a:lnTo>
                <a:lnTo>
                  <a:pt x="5880" y="177"/>
                </a:lnTo>
                <a:lnTo>
                  <a:pt x="5880" y="174"/>
                </a:lnTo>
                <a:lnTo>
                  <a:pt x="5881" y="162"/>
                </a:lnTo>
                <a:lnTo>
                  <a:pt x="5881" y="157"/>
                </a:lnTo>
                <a:lnTo>
                  <a:pt x="5881" y="206"/>
                </a:lnTo>
                <a:lnTo>
                  <a:pt x="5881" y="190"/>
                </a:lnTo>
                <a:lnTo>
                  <a:pt x="5882" y="176"/>
                </a:lnTo>
                <a:lnTo>
                  <a:pt x="5882" y="178"/>
                </a:lnTo>
                <a:lnTo>
                  <a:pt x="5882" y="170"/>
                </a:lnTo>
                <a:lnTo>
                  <a:pt x="5883" y="201"/>
                </a:lnTo>
                <a:lnTo>
                  <a:pt x="5883" y="242"/>
                </a:lnTo>
                <a:lnTo>
                  <a:pt x="5883" y="201"/>
                </a:lnTo>
                <a:lnTo>
                  <a:pt x="5883" y="199"/>
                </a:lnTo>
                <a:lnTo>
                  <a:pt x="5884" y="205"/>
                </a:lnTo>
                <a:lnTo>
                  <a:pt x="5884" y="210"/>
                </a:lnTo>
                <a:lnTo>
                  <a:pt x="5885" y="218"/>
                </a:lnTo>
                <a:lnTo>
                  <a:pt x="5885" y="211"/>
                </a:lnTo>
                <a:lnTo>
                  <a:pt x="5885" y="179"/>
                </a:lnTo>
                <a:lnTo>
                  <a:pt x="5885" y="161"/>
                </a:lnTo>
                <a:lnTo>
                  <a:pt x="5886" y="144"/>
                </a:lnTo>
                <a:lnTo>
                  <a:pt x="5886" y="124"/>
                </a:lnTo>
                <a:lnTo>
                  <a:pt x="5886" y="139"/>
                </a:lnTo>
                <a:lnTo>
                  <a:pt x="5887" y="154"/>
                </a:lnTo>
                <a:lnTo>
                  <a:pt x="5887" y="139"/>
                </a:lnTo>
                <a:lnTo>
                  <a:pt x="5887" y="178"/>
                </a:lnTo>
                <a:lnTo>
                  <a:pt x="5887" y="190"/>
                </a:lnTo>
                <a:lnTo>
                  <a:pt x="5888" y="163"/>
                </a:lnTo>
                <a:lnTo>
                  <a:pt x="5888" y="142"/>
                </a:lnTo>
                <a:lnTo>
                  <a:pt x="5889" y="134"/>
                </a:lnTo>
                <a:lnTo>
                  <a:pt x="5889" y="138"/>
                </a:lnTo>
                <a:lnTo>
                  <a:pt x="5889" y="135"/>
                </a:lnTo>
                <a:lnTo>
                  <a:pt x="5889" y="130"/>
                </a:lnTo>
                <a:lnTo>
                  <a:pt x="5890" y="147"/>
                </a:lnTo>
                <a:lnTo>
                  <a:pt x="5890" y="134"/>
                </a:lnTo>
                <a:lnTo>
                  <a:pt x="5890" y="127"/>
                </a:lnTo>
                <a:lnTo>
                  <a:pt x="5890" y="146"/>
                </a:lnTo>
                <a:lnTo>
                  <a:pt x="5891" y="245"/>
                </a:lnTo>
                <a:lnTo>
                  <a:pt x="5891" y="305"/>
                </a:lnTo>
                <a:lnTo>
                  <a:pt x="5892" y="324"/>
                </a:lnTo>
                <a:lnTo>
                  <a:pt x="5892" y="335"/>
                </a:lnTo>
                <a:lnTo>
                  <a:pt x="5892" y="326"/>
                </a:lnTo>
                <a:lnTo>
                  <a:pt x="5892" y="330"/>
                </a:lnTo>
                <a:lnTo>
                  <a:pt x="5893" y="330"/>
                </a:lnTo>
                <a:lnTo>
                  <a:pt x="5893" y="342"/>
                </a:lnTo>
                <a:lnTo>
                  <a:pt x="5893" y="330"/>
                </a:lnTo>
                <a:lnTo>
                  <a:pt x="5894" y="315"/>
                </a:lnTo>
                <a:lnTo>
                  <a:pt x="5894" y="330"/>
                </a:lnTo>
                <a:lnTo>
                  <a:pt x="5894" y="325"/>
                </a:lnTo>
                <a:lnTo>
                  <a:pt x="5894" y="324"/>
                </a:lnTo>
                <a:lnTo>
                  <a:pt x="5895" y="289"/>
                </a:lnTo>
                <a:lnTo>
                  <a:pt x="5895" y="287"/>
                </a:lnTo>
                <a:lnTo>
                  <a:pt x="5896" y="293"/>
                </a:lnTo>
                <a:lnTo>
                  <a:pt x="5896" y="283"/>
                </a:lnTo>
                <a:lnTo>
                  <a:pt x="5896" y="246"/>
                </a:lnTo>
                <a:lnTo>
                  <a:pt x="5896" y="245"/>
                </a:lnTo>
                <a:lnTo>
                  <a:pt x="5897" y="231"/>
                </a:lnTo>
                <a:lnTo>
                  <a:pt x="5897" y="239"/>
                </a:lnTo>
                <a:lnTo>
                  <a:pt x="5897" y="235"/>
                </a:lnTo>
                <a:lnTo>
                  <a:pt x="5898" y="226"/>
                </a:lnTo>
                <a:lnTo>
                  <a:pt x="5898" y="209"/>
                </a:lnTo>
                <a:lnTo>
                  <a:pt x="5898" y="209"/>
                </a:lnTo>
                <a:lnTo>
                  <a:pt x="5899" y="201"/>
                </a:lnTo>
                <a:lnTo>
                  <a:pt x="5899" y="218"/>
                </a:lnTo>
                <a:lnTo>
                  <a:pt x="5899" y="192"/>
                </a:lnTo>
                <a:lnTo>
                  <a:pt x="5900" y="192"/>
                </a:lnTo>
                <a:lnTo>
                  <a:pt x="5900" y="210"/>
                </a:lnTo>
                <a:lnTo>
                  <a:pt x="5900" y="199"/>
                </a:lnTo>
                <a:lnTo>
                  <a:pt x="5900" y="203"/>
                </a:lnTo>
                <a:lnTo>
                  <a:pt x="5901" y="193"/>
                </a:lnTo>
                <a:lnTo>
                  <a:pt x="5901" y="206"/>
                </a:lnTo>
                <a:lnTo>
                  <a:pt x="5901" y="200"/>
                </a:lnTo>
                <a:lnTo>
                  <a:pt x="5902" y="183"/>
                </a:lnTo>
                <a:lnTo>
                  <a:pt x="5902" y="179"/>
                </a:lnTo>
                <a:lnTo>
                  <a:pt x="5902" y="188"/>
                </a:lnTo>
                <a:lnTo>
                  <a:pt x="5903" y="200"/>
                </a:lnTo>
                <a:lnTo>
                  <a:pt x="5903" y="237"/>
                </a:lnTo>
                <a:lnTo>
                  <a:pt x="5903" y="215"/>
                </a:lnTo>
                <a:lnTo>
                  <a:pt x="5904" y="130"/>
                </a:lnTo>
                <a:lnTo>
                  <a:pt x="5904" y="121"/>
                </a:lnTo>
                <a:lnTo>
                  <a:pt x="5904" y="123"/>
                </a:lnTo>
                <a:lnTo>
                  <a:pt x="5904" y="132"/>
                </a:lnTo>
                <a:lnTo>
                  <a:pt x="5905" y="138"/>
                </a:lnTo>
                <a:lnTo>
                  <a:pt x="5905" y="155"/>
                </a:lnTo>
                <a:lnTo>
                  <a:pt x="5905" y="153"/>
                </a:lnTo>
                <a:lnTo>
                  <a:pt x="5905" y="178"/>
                </a:lnTo>
                <a:lnTo>
                  <a:pt x="5906" y="160"/>
                </a:lnTo>
                <a:lnTo>
                  <a:pt x="5906" y="182"/>
                </a:lnTo>
                <a:lnTo>
                  <a:pt x="5907" y="224"/>
                </a:lnTo>
                <a:lnTo>
                  <a:pt x="5907" y="226"/>
                </a:lnTo>
                <a:lnTo>
                  <a:pt x="5907" y="182"/>
                </a:lnTo>
                <a:lnTo>
                  <a:pt x="5907" y="206"/>
                </a:lnTo>
                <a:lnTo>
                  <a:pt x="5908" y="213"/>
                </a:lnTo>
                <a:lnTo>
                  <a:pt x="5908" y="217"/>
                </a:lnTo>
                <a:lnTo>
                  <a:pt x="5908" y="200"/>
                </a:lnTo>
                <a:lnTo>
                  <a:pt x="5909" y="180"/>
                </a:lnTo>
                <a:lnTo>
                  <a:pt x="5909" y="166"/>
                </a:lnTo>
                <a:lnTo>
                  <a:pt x="5909" y="165"/>
                </a:lnTo>
                <a:lnTo>
                  <a:pt x="5910" y="173"/>
                </a:lnTo>
                <a:lnTo>
                  <a:pt x="5910" y="181"/>
                </a:lnTo>
                <a:lnTo>
                  <a:pt x="5910" y="177"/>
                </a:lnTo>
                <a:lnTo>
                  <a:pt x="5911" y="216"/>
                </a:lnTo>
                <a:lnTo>
                  <a:pt x="5911" y="176"/>
                </a:lnTo>
                <a:lnTo>
                  <a:pt x="5911" y="165"/>
                </a:lnTo>
                <a:lnTo>
                  <a:pt x="5911" y="132"/>
                </a:lnTo>
                <a:lnTo>
                  <a:pt x="5912" y="134"/>
                </a:lnTo>
                <a:lnTo>
                  <a:pt x="5912" y="128"/>
                </a:lnTo>
                <a:lnTo>
                  <a:pt x="5912" y="133"/>
                </a:lnTo>
                <a:lnTo>
                  <a:pt x="5913" y="127"/>
                </a:lnTo>
                <a:lnTo>
                  <a:pt x="5913" y="143"/>
                </a:lnTo>
                <a:lnTo>
                  <a:pt x="5913" y="139"/>
                </a:lnTo>
                <a:lnTo>
                  <a:pt x="5914" y="172"/>
                </a:lnTo>
                <a:lnTo>
                  <a:pt x="5914" y="168"/>
                </a:lnTo>
                <a:lnTo>
                  <a:pt x="5914" y="172"/>
                </a:lnTo>
                <a:lnTo>
                  <a:pt x="5915" y="211"/>
                </a:lnTo>
                <a:lnTo>
                  <a:pt x="5915" y="166"/>
                </a:lnTo>
                <a:lnTo>
                  <a:pt x="5915" y="133"/>
                </a:lnTo>
                <a:lnTo>
                  <a:pt x="5915" y="157"/>
                </a:lnTo>
                <a:lnTo>
                  <a:pt x="5916" y="164"/>
                </a:lnTo>
                <a:lnTo>
                  <a:pt x="5916" y="207"/>
                </a:lnTo>
                <a:lnTo>
                  <a:pt x="5916" y="214"/>
                </a:lnTo>
                <a:lnTo>
                  <a:pt x="5917" y="221"/>
                </a:lnTo>
                <a:lnTo>
                  <a:pt x="5917" y="230"/>
                </a:lnTo>
                <a:lnTo>
                  <a:pt x="5917" y="246"/>
                </a:lnTo>
                <a:lnTo>
                  <a:pt x="5918" y="260"/>
                </a:lnTo>
                <a:lnTo>
                  <a:pt x="5918" y="272"/>
                </a:lnTo>
                <a:lnTo>
                  <a:pt x="5918" y="301"/>
                </a:lnTo>
                <a:lnTo>
                  <a:pt x="5919" y="300"/>
                </a:lnTo>
                <a:lnTo>
                  <a:pt x="5919" y="291"/>
                </a:lnTo>
                <a:lnTo>
                  <a:pt x="5919" y="312"/>
                </a:lnTo>
                <a:lnTo>
                  <a:pt x="5919" y="285"/>
                </a:lnTo>
                <a:lnTo>
                  <a:pt x="5920" y="299"/>
                </a:lnTo>
                <a:lnTo>
                  <a:pt x="5920" y="287"/>
                </a:lnTo>
                <a:lnTo>
                  <a:pt x="5921" y="257"/>
                </a:lnTo>
                <a:lnTo>
                  <a:pt x="5921" y="228"/>
                </a:lnTo>
                <a:lnTo>
                  <a:pt x="5921" y="226"/>
                </a:lnTo>
                <a:lnTo>
                  <a:pt x="5921" y="231"/>
                </a:lnTo>
                <a:lnTo>
                  <a:pt x="5922" y="233"/>
                </a:lnTo>
                <a:lnTo>
                  <a:pt x="5922" y="261"/>
                </a:lnTo>
                <a:lnTo>
                  <a:pt x="5922" y="385"/>
                </a:lnTo>
                <a:lnTo>
                  <a:pt x="5922" y="433"/>
                </a:lnTo>
                <a:lnTo>
                  <a:pt x="5923" y="420"/>
                </a:lnTo>
                <a:lnTo>
                  <a:pt x="5923" y="379"/>
                </a:lnTo>
                <a:lnTo>
                  <a:pt x="5923" y="370"/>
                </a:lnTo>
                <a:lnTo>
                  <a:pt x="5924" y="366"/>
                </a:lnTo>
                <a:lnTo>
                  <a:pt x="5924" y="339"/>
                </a:lnTo>
                <a:lnTo>
                  <a:pt x="5924" y="352"/>
                </a:lnTo>
                <a:lnTo>
                  <a:pt x="5925" y="381"/>
                </a:lnTo>
                <a:lnTo>
                  <a:pt x="5925" y="374"/>
                </a:lnTo>
                <a:lnTo>
                  <a:pt x="5925" y="365"/>
                </a:lnTo>
                <a:lnTo>
                  <a:pt x="5926" y="372"/>
                </a:lnTo>
                <a:lnTo>
                  <a:pt x="5926" y="383"/>
                </a:lnTo>
                <a:lnTo>
                  <a:pt x="5926" y="401"/>
                </a:lnTo>
                <a:lnTo>
                  <a:pt x="5926" y="376"/>
                </a:lnTo>
                <a:lnTo>
                  <a:pt x="5927" y="375"/>
                </a:lnTo>
                <a:lnTo>
                  <a:pt x="5927" y="363"/>
                </a:lnTo>
                <a:lnTo>
                  <a:pt x="5927" y="380"/>
                </a:lnTo>
                <a:lnTo>
                  <a:pt x="5928" y="371"/>
                </a:lnTo>
                <a:lnTo>
                  <a:pt x="5928" y="346"/>
                </a:lnTo>
                <a:lnTo>
                  <a:pt x="5928" y="359"/>
                </a:lnTo>
                <a:lnTo>
                  <a:pt x="5929" y="341"/>
                </a:lnTo>
                <a:lnTo>
                  <a:pt x="5929" y="314"/>
                </a:lnTo>
                <a:lnTo>
                  <a:pt x="5929" y="305"/>
                </a:lnTo>
                <a:lnTo>
                  <a:pt x="5930" y="310"/>
                </a:lnTo>
                <a:lnTo>
                  <a:pt x="5930" y="300"/>
                </a:lnTo>
                <a:lnTo>
                  <a:pt x="5930" y="312"/>
                </a:lnTo>
                <a:lnTo>
                  <a:pt x="5930" y="328"/>
                </a:lnTo>
                <a:lnTo>
                  <a:pt x="5931" y="291"/>
                </a:lnTo>
                <a:lnTo>
                  <a:pt x="5931" y="269"/>
                </a:lnTo>
                <a:lnTo>
                  <a:pt x="5932" y="298"/>
                </a:lnTo>
                <a:lnTo>
                  <a:pt x="5932" y="315"/>
                </a:lnTo>
                <a:lnTo>
                  <a:pt x="5932" y="312"/>
                </a:lnTo>
                <a:lnTo>
                  <a:pt x="5932" y="297"/>
                </a:lnTo>
                <a:lnTo>
                  <a:pt x="5933" y="305"/>
                </a:lnTo>
                <a:lnTo>
                  <a:pt x="5933" y="334"/>
                </a:lnTo>
                <a:lnTo>
                  <a:pt x="5933" y="359"/>
                </a:lnTo>
                <a:lnTo>
                  <a:pt x="5933" y="324"/>
                </a:lnTo>
                <a:lnTo>
                  <a:pt x="5934" y="330"/>
                </a:lnTo>
                <a:lnTo>
                  <a:pt x="5934" y="292"/>
                </a:lnTo>
                <a:lnTo>
                  <a:pt x="5934" y="271"/>
                </a:lnTo>
                <a:lnTo>
                  <a:pt x="5935" y="241"/>
                </a:lnTo>
                <a:lnTo>
                  <a:pt x="5935" y="207"/>
                </a:lnTo>
                <a:lnTo>
                  <a:pt x="5935" y="204"/>
                </a:lnTo>
                <a:lnTo>
                  <a:pt x="5936" y="213"/>
                </a:lnTo>
                <a:lnTo>
                  <a:pt x="5936" y="196"/>
                </a:lnTo>
                <a:lnTo>
                  <a:pt x="5936" y="208"/>
                </a:lnTo>
                <a:lnTo>
                  <a:pt x="5937" y="198"/>
                </a:lnTo>
                <a:lnTo>
                  <a:pt x="5937" y="214"/>
                </a:lnTo>
                <a:lnTo>
                  <a:pt x="5937" y="197"/>
                </a:lnTo>
                <a:lnTo>
                  <a:pt x="5937" y="213"/>
                </a:lnTo>
                <a:lnTo>
                  <a:pt x="5938" y="213"/>
                </a:lnTo>
                <a:lnTo>
                  <a:pt x="5938" y="207"/>
                </a:lnTo>
                <a:lnTo>
                  <a:pt x="5938" y="257"/>
                </a:lnTo>
                <a:lnTo>
                  <a:pt x="5939" y="239"/>
                </a:lnTo>
                <a:lnTo>
                  <a:pt x="5939" y="234"/>
                </a:lnTo>
                <a:lnTo>
                  <a:pt x="5939" y="258"/>
                </a:lnTo>
                <a:lnTo>
                  <a:pt x="5940" y="260"/>
                </a:lnTo>
                <a:lnTo>
                  <a:pt x="5940" y="285"/>
                </a:lnTo>
                <a:lnTo>
                  <a:pt x="5940" y="299"/>
                </a:lnTo>
                <a:lnTo>
                  <a:pt x="5941" y="293"/>
                </a:lnTo>
                <a:lnTo>
                  <a:pt x="5941" y="290"/>
                </a:lnTo>
                <a:lnTo>
                  <a:pt x="5941" y="298"/>
                </a:lnTo>
                <a:lnTo>
                  <a:pt x="5941" y="298"/>
                </a:lnTo>
                <a:lnTo>
                  <a:pt x="5942" y="307"/>
                </a:lnTo>
                <a:lnTo>
                  <a:pt x="5942" y="309"/>
                </a:lnTo>
                <a:lnTo>
                  <a:pt x="5943" y="290"/>
                </a:lnTo>
                <a:lnTo>
                  <a:pt x="5943" y="285"/>
                </a:lnTo>
                <a:lnTo>
                  <a:pt x="5943" y="281"/>
                </a:lnTo>
                <a:lnTo>
                  <a:pt x="5943" y="275"/>
                </a:lnTo>
                <a:lnTo>
                  <a:pt x="5944" y="248"/>
                </a:lnTo>
                <a:lnTo>
                  <a:pt x="5944" y="265"/>
                </a:lnTo>
                <a:lnTo>
                  <a:pt x="5944" y="249"/>
                </a:lnTo>
                <a:lnTo>
                  <a:pt x="5945" y="238"/>
                </a:lnTo>
                <a:lnTo>
                  <a:pt x="5945" y="211"/>
                </a:lnTo>
                <a:lnTo>
                  <a:pt x="5945" y="207"/>
                </a:lnTo>
                <a:lnTo>
                  <a:pt x="5945" y="196"/>
                </a:lnTo>
                <a:lnTo>
                  <a:pt x="5946" y="207"/>
                </a:lnTo>
                <a:lnTo>
                  <a:pt x="5946" y="192"/>
                </a:lnTo>
                <a:lnTo>
                  <a:pt x="5947" y="213"/>
                </a:lnTo>
                <a:lnTo>
                  <a:pt x="5947" y="198"/>
                </a:lnTo>
                <a:lnTo>
                  <a:pt x="5947" y="210"/>
                </a:lnTo>
                <a:lnTo>
                  <a:pt x="5947" y="206"/>
                </a:lnTo>
                <a:lnTo>
                  <a:pt x="5948" y="212"/>
                </a:lnTo>
                <a:lnTo>
                  <a:pt x="5948" y="202"/>
                </a:lnTo>
                <a:lnTo>
                  <a:pt x="5948" y="216"/>
                </a:lnTo>
                <a:lnTo>
                  <a:pt x="5948" y="214"/>
                </a:lnTo>
                <a:lnTo>
                  <a:pt x="5949" y="203"/>
                </a:lnTo>
                <a:lnTo>
                  <a:pt x="5949" y="198"/>
                </a:lnTo>
                <a:lnTo>
                  <a:pt x="5949" y="189"/>
                </a:lnTo>
                <a:lnTo>
                  <a:pt x="5950" y="166"/>
                </a:lnTo>
                <a:lnTo>
                  <a:pt x="5950" y="171"/>
                </a:lnTo>
                <a:lnTo>
                  <a:pt x="5950" y="186"/>
                </a:lnTo>
                <a:lnTo>
                  <a:pt x="5951" y="198"/>
                </a:lnTo>
                <a:lnTo>
                  <a:pt x="5951" y="206"/>
                </a:lnTo>
                <a:lnTo>
                  <a:pt x="5951" y="195"/>
                </a:lnTo>
                <a:lnTo>
                  <a:pt x="5952" y="184"/>
                </a:lnTo>
                <a:lnTo>
                  <a:pt x="5952" y="169"/>
                </a:lnTo>
                <a:lnTo>
                  <a:pt x="5952" y="174"/>
                </a:lnTo>
                <a:lnTo>
                  <a:pt x="5952" y="158"/>
                </a:lnTo>
                <a:lnTo>
                  <a:pt x="5953" y="143"/>
                </a:lnTo>
                <a:lnTo>
                  <a:pt x="5953" y="156"/>
                </a:lnTo>
                <a:lnTo>
                  <a:pt x="5954" y="168"/>
                </a:lnTo>
                <a:lnTo>
                  <a:pt x="5954" y="154"/>
                </a:lnTo>
                <a:lnTo>
                  <a:pt x="5954" y="193"/>
                </a:lnTo>
                <a:lnTo>
                  <a:pt x="5954" y="292"/>
                </a:lnTo>
                <a:lnTo>
                  <a:pt x="5955" y="302"/>
                </a:lnTo>
                <a:lnTo>
                  <a:pt x="5955" y="343"/>
                </a:lnTo>
                <a:lnTo>
                  <a:pt x="5955" y="340"/>
                </a:lnTo>
                <a:lnTo>
                  <a:pt x="5956" y="327"/>
                </a:lnTo>
                <a:lnTo>
                  <a:pt x="5956" y="327"/>
                </a:lnTo>
                <a:lnTo>
                  <a:pt x="5956" y="329"/>
                </a:lnTo>
                <a:lnTo>
                  <a:pt x="5956" y="345"/>
                </a:lnTo>
                <a:lnTo>
                  <a:pt x="5957" y="334"/>
                </a:lnTo>
                <a:lnTo>
                  <a:pt x="5957" y="322"/>
                </a:lnTo>
                <a:lnTo>
                  <a:pt x="5958" y="334"/>
                </a:lnTo>
                <a:lnTo>
                  <a:pt x="5958" y="345"/>
                </a:lnTo>
                <a:lnTo>
                  <a:pt x="5958" y="334"/>
                </a:lnTo>
                <a:lnTo>
                  <a:pt x="5958" y="321"/>
                </a:lnTo>
                <a:lnTo>
                  <a:pt x="5959" y="311"/>
                </a:lnTo>
                <a:lnTo>
                  <a:pt x="5959" y="324"/>
                </a:lnTo>
                <a:lnTo>
                  <a:pt x="5959" y="307"/>
                </a:lnTo>
                <a:lnTo>
                  <a:pt x="5960" y="300"/>
                </a:lnTo>
                <a:lnTo>
                  <a:pt x="5960" y="305"/>
                </a:lnTo>
                <a:lnTo>
                  <a:pt x="5960" y="311"/>
                </a:lnTo>
                <a:lnTo>
                  <a:pt x="5960" y="277"/>
                </a:lnTo>
                <a:lnTo>
                  <a:pt x="5961" y="278"/>
                </a:lnTo>
                <a:lnTo>
                  <a:pt x="5961" y="281"/>
                </a:lnTo>
                <a:lnTo>
                  <a:pt x="5962" y="276"/>
                </a:lnTo>
                <a:lnTo>
                  <a:pt x="5962" y="246"/>
                </a:lnTo>
                <a:lnTo>
                  <a:pt x="5962" y="237"/>
                </a:lnTo>
                <a:lnTo>
                  <a:pt x="5962" y="272"/>
                </a:lnTo>
                <a:lnTo>
                  <a:pt x="5963" y="245"/>
                </a:lnTo>
                <a:lnTo>
                  <a:pt x="5963" y="203"/>
                </a:lnTo>
                <a:lnTo>
                  <a:pt x="5963" y="221"/>
                </a:lnTo>
                <a:lnTo>
                  <a:pt x="5963" y="206"/>
                </a:lnTo>
                <a:lnTo>
                  <a:pt x="5964" y="220"/>
                </a:lnTo>
                <a:lnTo>
                  <a:pt x="5964" y="216"/>
                </a:lnTo>
                <a:lnTo>
                  <a:pt x="5965" y="230"/>
                </a:lnTo>
                <a:lnTo>
                  <a:pt x="5965" y="205"/>
                </a:lnTo>
                <a:lnTo>
                  <a:pt x="5965" y="212"/>
                </a:lnTo>
                <a:lnTo>
                  <a:pt x="5965" y="209"/>
                </a:lnTo>
                <a:lnTo>
                  <a:pt x="5966" y="227"/>
                </a:lnTo>
                <a:lnTo>
                  <a:pt x="5966" y="266"/>
                </a:lnTo>
                <a:lnTo>
                  <a:pt x="5966" y="235"/>
                </a:lnTo>
                <a:lnTo>
                  <a:pt x="5967" y="210"/>
                </a:lnTo>
                <a:lnTo>
                  <a:pt x="5967" y="155"/>
                </a:lnTo>
                <a:lnTo>
                  <a:pt x="5967" y="140"/>
                </a:lnTo>
                <a:lnTo>
                  <a:pt x="5967" y="148"/>
                </a:lnTo>
                <a:lnTo>
                  <a:pt x="5968" y="157"/>
                </a:lnTo>
                <a:lnTo>
                  <a:pt x="5968" y="166"/>
                </a:lnTo>
                <a:lnTo>
                  <a:pt x="5969" y="168"/>
                </a:lnTo>
                <a:lnTo>
                  <a:pt x="5969" y="148"/>
                </a:lnTo>
                <a:lnTo>
                  <a:pt x="5969" y="173"/>
                </a:lnTo>
                <a:lnTo>
                  <a:pt x="5969" y="144"/>
                </a:lnTo>
                <a:lnTo>
                  <a:pt x="5970" y="205"/>
                </a:lnTo>
                <a:lnTo>
                  <a:pt x="5970" y="271"/>
                </a:lnTo>
                <a:lnTo>
                  <a:pt x="5970" y="250"/>
                </a:lnTo>
                <a:lnTo>
                  <a:pt x="5971" y="235"/>
                </a:lnTo>
                <a:lnTo>
                  <a:pt x="5971" y="267"/>
                </a:lnTo>
                <a:lnTo>
                  <a:pt x="5971" y="296"/>
                </a:lnTo>
                <a:lnTo>
                  <a:pt x="5972" y="319"/>
                </a:lnTo>
                <a:lnTo>
                  <a:pt x="5972" y="317"/>
                </a:lnTo>
                <a:lnTo>
                  <a:pt x="5972" y="349"/>
                </a:lnTo>
                <a:lnTo>
                  <a:pt x="5973" y="308"/>
                </a:lnTo>
                <a:lnTo>
                  <a:pt x="5973" y="309"/>
                </a:lnTo>
                <a:lnTo>
                  <a:pt x="5973" y="314"/>
                </a:lnTo>
                <a:lnTo>
                  <a:pt x="5973" y="300"/>
                </a:lnTo>
                <a:lnTo>
                  <a:pt x="5974" y="300"/>
                </a:lnTo>
                <a:lnTo>
                  <a:pt x="5974" y="294"/>
                </a:lnTo>
                <a:lnTo>
                  <a:pt x="5974" y="290"/>
                </a:lnTo>
                <a:lnTo>
                  <a:pt x="5974" y="301"/>
                </a:lnTo>
                <a:lnTo>
                  <a:pt x="5975" y="295"/>
                </a:lnTo>
                <a:lnTo>
                  <a:pt x="5975" y="311"/>
                </a:lnTo>
                <a:lnTo>
                  <a:pt x="5976" y="276"/>
                </a:lnTo>
                <a:lnTo>
                  <a:pt x="5976" y="284"/>
                </a:lnTo>
                <a:lnTo>
                  <a:pt x="5976" y="293"/>
                </a:lnTo>
                <a:lnTo>
                  <a:pt x="5976" y="272"/>
                </a:lnTo>
                <a:lnTo>
                  <a:pt x="5977" y="253"/>
                </a:lnTo>
                <a:lnTo>
                  <a:pt x="5977" y="277"/>
                </a:lnTo>
                <a:lnTo>
                  <a:pt x="5977" y="276"/>
                </a:lnTo>
                <a:lnTo>
                  <a:pt x="5978" y="277"/>
                </a:lnTo>
                <a:lnTo>
                  <a:pt x="5978" y="230"/>
                </a:lnTo>
                <a:lnTo>
                  <a:pt x="5978" y="189"/>
                </a:lnTo>
                <a:lnTo>
                  <a:pt x="5978" y="201"/>
                </a:lnTo>
                <a:lnTo>
                  <a:pt x="5979" y="247"/>
                </a:lnTo>
                <a:lnTo>
                  <a:pt x="5979" y="262"/>
                </a:lnTo>
                <a:lnTo>
                  <a:pt x="5980" y="290"/>
                </a:lnTo>
                <a:lnTo>
                  <a:pt x="5980" y="312"/>
                </a:lnTo>
                <a:lnTo>
                  <a:pt x="5980" y="300"/>
                </a:lnTo>
                <a:lnTo>
                  <a:pt x="5980" y="284"/>
                </a:lnTo>
                <a:lnTo>
                  <a:pt x="5981" y="325"/>
                </a:lnTo>
                <a:lnTo>
                  <a:pt x="5981" y="295"/>
                </a:lnTo>
                <a:lnTo>
                  <a:pt x="5981" y="301"/>
                </a:lnTo>
                <a:lnTo>
                  <a:pt x="5982" y="312"/>
                </a:lnTo>
                <a:lnTo>
                  <a:pt x="5982" y="329"/>
                </a:lnTo>
                <a:lnTo>
                  <a:pt x="5982" y="300"/>
                </a:lnTo>
                <a:lnTo>
                  <a:pt x="5983" y="292"/>
                </a:lnTo>
                <a:lnTo>
                  <a:pt x="5983" y="259"/>
                </a:lnTo>
                <a:lnTo>
                  <a:pt x="5983" y="265"/>
                </a:lnTo>
                <a:lnTo>
                  <a:pt x="5984" y="237"/>
                </a:lnTo>
                <a:lnTo>
                  <a:pt x="5984" y="212"/>
                </a:lnTo>
                <a:lnTo>
                  <a:pt x="5984" y="226"/>
                </a:lnTo>
                <a:lnTo>
                  <a:pt x="5984" y="203"/>
                </a:lnTo>
                <a:lnTo>
                  <a:pt x="5985" y="216"/>
                </a:lnTo>
                <a:lnTo>
                  <a:pt x="5985" y="226"/>
                </a:lnTo>
                <a:lnTo>
                  <a:pt x="5985" y="285"/>
                </a:lnTo>
                <a:lnTo>
                  <a:pt x="5986" y="373"/>
                </a:lnTo>
                <a:lnTo>
                  <a:pt x="5986" y="443"/>
                </a:lnTo>
                <a:lnTo>
                  <a:pt x="5986" y="413"/>
                </a:lnTo>
                <a:lnTo>
                  <a:pt x="5987" y="346"/>
                </a:lnTo>
                <a:lnTo>
                  <a:pt x="5987" y="368"/>
                </a:lnTo>
                <a:lnTo>
                  <a:pt x="5987" y="359"/>
                </a:lnTo>
                <a:lnTo>
                  <a:pt x="5988" y="321"/>
                </a:lnTo>
                <a:lnTo>
                  <a:pt x="5988" y="340"/>
                </a:lnTo>
                <a:lnTo>
                  <a:pt x="5988" y="343"/>
                </a:lnTo>
                <a:lnTo>
                  <a:pt x="5988" y="342"/>
                </a:lnTo>
                <a:lnTo>
                  <a:pt x="5989" y="339"/>
                </a:lnTo>
                <a:lnTo>
                  <a:pt x="5989" y="329"/>
                </a:lnTo>
                <a:lnTo>
                  <a:pt x="5989" y="334"/>
                </a:lnTo>
                <a:lnTo>
                  <a:pt x="5989" y="334"/>
                </a:lnTo>
                <a:lnTo>
                  <a:pt x="5990" y="314"/>
                </a:lnTo>
                <a:lnTo>
                  <a:pt x="5990" y="323"/>
                </a:lnTo>
                <a:lnTo>
                  <a:pt x="5991" y="322"/>
                </a:lnTo>
                <a:lnTo>
                  <a:pt x="5991" y="323"/>
                </a:lnTo>
                <a:lnTo>
                  <a:pt x="5991" y="318"/>
                </a:lnTo>
                <a:lnTo>
                  <a:pt x="5991" y="321"/>
                </a:lnTo>
                <a:lnTo>
                  <a:pt x="5992" y="320"/>
                </a:lnTo>
                <a:lnTo>
                  <a:pt x="5992" y="324"/>
                </a:lnTo>
                <a:lnTo>
                  <a:pt x="5992" y="308"/>
                </a:lnTo>
                <a:lnTo>
                  <a:pt x="5993" y="288"/>
                </a:lnTo>
                <a:lnTo>
                  <a:pt x="5993" y="288"/>
                </a:lnTo>
                <a:lnTo>
                  <a:pt x="5993" y="287"/>
                </a:lnTo>
                <a:lnTo>
                  <a:pt x="5994" y="284"/>
                </a:lnTo>
                <a:lnTo>
                  <a:pt x="5994" y="268"/>
                </a:lnTo>
                <a:lnTo>
                  <a:pt x="5994" y="226"/>
                </a:lnTo>
                <a:lnTo>
                  <a:pt x="5995" y="214"/>
                </a:lnTo>
                <a:lnTo>
                  <a:pt x="5995" y="213"/>
                </a:lnTo>
                <a:lnTo>
                  <a:pt x="5995" y="226"/>
                </a:lnTo>
                <a:lnTo>
                  <a:pt x="5995" y="231"/>
                </a:lnTo>
                <a:lnTo>
                  <a:pt x="5996" y="224"/>
                </a:lnTo>
                <a:lnTo>
                  <a:pt x="5996" y="182"/>
                </a:lnTo>
                <a:lnTo>
                  <a:pt x="5996" y="166"/>
                </a:lnTo>
                <a:lnTo>
                  <a:pt x="5997" y="158"/>
                </a:lnTo>
                <a:lnTo>
                  <a:pt x="5997" y="163"/>
                </a:lnTo>
                <a:lnTo>
                  <a:pt x="5997" y="171"/>
                </a:lnTo>
                <a:lnTo>
                  <a:pt x="5998" y="187"/>
                </a:lnTo>
                <a:lnTo>
                  <a:pt x="5998" y="208"/>
                </a:lnTo>
                <a:lnTo>
                  <a:pt x="5998" y="184"/>
                </a:lnTo>
                <a:lnTo>
                  <a:pt x="5999" y="177"/>
                </a:lnTo>
                <a:lnTo>
                  <a:pt x="5999" y="183"/>
                </a:lnTo>
                <a:lnTo>
                  <a:pt x="5999" y="169"/>
                </a:lnTo>
                <a:lnTo>
                  <a:pt x="5999" y="162"/>
                </a:lnTo>
                <a:lnTo>
                  <a:pt x="6000" y="191"/>
                </a:lnTo>
                <a:lnTo>
                  <a:pt x="6000" y="192"/>
                </a:lnTo>
                <a:lnTo>
                  <a:pt x="6000" y="183"/>
                </a:lnTo>
                <a:lnTo>
                  <a:pt x="6001" y="177"/>
                </a:lnTo>
                <a:lnTo>
                  <a:pt x="6001" y="179"/>
                </a:lnTo>
                <a:lnTo>
                  <a:pt x="6001" y="195"/>
                </a:lnTo>
                <a:lnTo>
                  <a:pt x="6002" y="230"/>
                </a:lnTo>
                <a:lnTo>
                  <a:pt x="6002" y="180"/>
                </a:lnTo>
                <a:lnTo>
                  <a:pt x="6002" y="211"/>
                </a:lnTo>
                <a:lnTo>
                  <a:pt x="6003" y="231"/>
                </a:lnTo>
                <a:lnTo>
                  <a:pt x="6003" y="237"/>
                </a:lnTo>
                <a:lnTo>
                  <a:pt x="6003" y="221"/>
                </a:lnTo>
                <a:lnTo>
                  <a:pt x="6003" y="235"/>
                </a:lnTo>
                <a:lnTo>
                  <a:pt x="6004" y="213"/>
                </a:lnTo>
                <a:lnTo>
                  <a:pt x="6004" y="190"/>
                </a:lnTo>
                <a:lnTo>
                  <a:pt x="6005" y="180"/>
                </a:lnTo>
                <a:lnTo>
                  <a:pt x="6005" y="179"/>
                </a:lnTo>
                <a:lnTo>
                  <a:pt x="6005" y="183"/>
                </a:lnTo>
                <a:lnTo>
                  <a:pt x="6005" y="177"/>
                </a:lnTo>
                <a:lnTo>
                  <a:pt x="6006" y="195"/>
                </a:lnTo>
                <a:lnTo>
                  <a:pt x="6006" y="184"/>
                </a:lnTo>
                <a:lnTo>
                  <a:pt x="6006" y="185"/>
                </a:lnTo>
                <a:lnTo>
                  <a:pt x="6006" y="185"/>
                </a:lnTo>
                <a:lnTo>
                  <a:pt x="6007" y="173"/>
                </a:lnTo>
                <a:lnTo>
                  <a:pt x="6007" y="166"/>
                </a:lnTo>
                <a:lnTo>
                  <a:pt x="6007" y="158"/>
                </a:lnTo>
                <a:lnTo>
                  <a:pt x="6008" y="150"/>
                </a:lnTo>
                <a:lnTo>
                  <a:pt x="6008" y="178"/>
                </a:lnTo>
                <a:lnTo>
                  <a:pt x="6008" y="173"/>
                </a:lnTo>
                <a:lnTo>
                  <a:pt x="6009" y="176"/>
                </a:lnTo>
                <a:lnTo>
                  <a:pt x="6009" y="172"/>
                </a:lnTo>
                <a:lnTo>
                  <a:pt x="6009" y="160"/>
                </a:lnTo>
                <a:lnTo>
                  <a:pt x="6010" y="175"/>
                </a:lnTo>
                <a:lnTo>
                  <a:pt x="6010" y="247"/>
                </a:lnTo>
                <a:lnTo>
                  <a:pt x="6010" y="205"/>
                </a:lnTo>
                <a:lnTo>
                  <a:pt x="6010" y="203"/>
                </a:lnTo>
                <a:lnTo>
                  <a:pt x="6011" y="201"/>
                </a:lnTo>
                <a:lnTo>
                  <a:pt x="6011" y="214"/>
                </a:lnTo>
                <a:lnTo>
                  <a:pt x="6011" y="212"/>
                </a:lnTo>
                <a:lnTo>
                  <a:pt x="6012" y="207"/>
                </a:lnTo>
                <a:lnTo>
                  <a:pt x="6012" y="190"/>
                </a:lnTo>
                <a:lnTo>
                  <a:pt x="6012" y="172"/>
                </a:lnTo>
                <a:lnTo>
                  <a:pt x="6013" y="168"/>
                </a:lnTo>
                <a:lnTo>
                  <a:pt x="6013" y="129"/>
                </a:lnTo>
                <a:lnTo>
                  <a:pt x="6013" y="141"/>
                </a:lnTo>
                <a:lnTo>
                  <a:pt x="6014" y="144"/>
                </a:lnTo>
                <a:lnTo>
                  <a:pt x="6014" y="165"/>
                </a:lnTo>
                <a:lnTo>
                  <a:pt x="6014" y="153"/>
                </a:lnTo>
                <a:lnTo>
                  <a:pt x="6014" y="208"/>
                </a:lnTo>
                <a:lnTo>
                  <a:pt x="6015" y="145"/>
                </a:lnTo>
                <a:lnTo>
                  <a:pt x="6015" y="148"/>
                </a:lnTo>
                <a:lnTo>
                  <a:pt x="6016" y="125"/>
                </a:lnTo>
                <a:lnTo>
                  <a:pt x="6016" y="124"/>
                </a:lnTo>
                <a:lnTo>
                  <a:pt x="6016" y="129"/>
                </a:lnTo>
                <a:lnTo>
                  <a:pt x="6016" y="138"/>
                </a:lnTo>
                <a:lnTo>
                  <a:pt x="6017" y="142"/>
                </a:lnTo>
                <a:lnTo>
                  <a:pt x="6017" y="146"/>
                </a:lnTo>
                <a:lnTo>
                  <a:pt x="6017" y="124"/>
                </a:lnTo>
                <a:lnTo>
                  <a:pt x="6018" y="156"/>
                </a:lnTo>
                <a:lnTo>
                  <a:pt x="6018" y="251"/>
                </a:lnTo>
                <a:lnTo>
                  <a:pt x="6018" y="284"/>
                </a:lnTo>
                <a:lnTo>
                  <a:pt x="6018" y="355"/>
                </a:lnTo>
                <a:lnTo>
                  <a:pt x="6019" y="351"/>
                </a:lnTo>
                <a:lnTo>
                  <a:pt x="6019" y="339"/>
                </a:lnTo>
                <a:lnTo>
                  <a:pt x="6020" y="318"/>
                </a:lnTo>
                <a:lnTo>
                  <a:pt x="6020" y="316"/>
                </a:lnTo>
                <a:lnTo>
                  <a:pt x="6020" y="335"/>
                </a:lnTo>
                <a:lnTo>
                  <a:pt x="6020" y="318"/>
                </a:lnTo>
                <a:lnTo>
                  <a:pt x="6021" y="319"/>
                </a:lnTo>
                <a:lnTo>
                  <a:pt x="6021" y="335"/>
                </a:lnTo>
                <a:lnTo>
                  <a:pt x="6021" y="323"/>
                </a:lnTo>
                <a:lnTo>
                  <a:pt x="6021" y="316"/>
                </a:lnTo>
                <a:lnTo>
                  <a:pt x="6022" y="305"/>
                </a:lnTo>
                <a:lnTo>
                  <a:pt x="6022" y="304"/>
                </a:lnTo>
                <a:lnTo>
                  <a:pt x="6022" y="299"/>
                </a:lnTo>
                <a:lnTo>
                  <a:pt x="6023" y="282"/>
                </a:lnTo>
                <a:lnTo>
                  <a:pt x="6023" y="288"/>
                </a:lnTo>
                <a:lnTo>
                  <a:pt x="6023" y="250"/>
                </a:lnTo>
                <a:lnTo>
                  <a:pt x="6024" y="249"/>
                </a:lnTo>
                <a:lnTo>
                  <a:pt x="6024" y="249"/>
                </a:lnTo>
                <a:lnTo>
                  <a:pt x="6024" y="237"/>
                </a:lnTo>
                <a:lnTo>
                  <a:pt x="6025" y="231"/>
                </a:lnTo>
                <a:lnTo>
                  <a:pt x="6025" y="236"/>
                </a:lnTo>
                <a:lnTo>
                  <a:pt x="6025" y="215"/>
                </a:lnTo>
                <a:lnTo>
                  <a:pt x="6025" y="210"/>
                </a:lnTo>
                <a:lnTo>
                  <a:pt x="6026" y="245"/>
                </a:lnTo>
                <a:lnTo>
                  <a:pt x="6026" y="202"/>
                </a:lnTo>
                <a:lnTo>
                  <a:pt x="6027" y="203"/>
                </a:lnTo>
                <a:lnTo>
                  <a:pt x="6027" y="206"/>
                </a:lnTo>
                <a:lnTo>
                  <a:pt x="6027" y="207"/>
                </a:lnTo>
                <a:lnTo>
                  <a:pt x="6027" y="212"/>
                </a:lnTo>
                <a:lnTo>
                  <a:pt x="6028" y="191"/>
                </a:lnTo>
                <a:lnTo>
                  <a:pt x="6028" y="216"/>
                </a:lnTo>
                <a:lnTo>
                  <a:pt x="6028" y="204"/>
                </a:lnTo>
                <a:lnTo>
                  <a:pt x="6029" y="227"/>
                </a:lnTo>
                <a:lnTo>
                  <a:pt x="6029" y="217"/>
                </a:lnTo>
                <a:lnTo>
                  <a:pt x="6029" y="213"/>
                </a:lnTo>
                <a:lnTo>
                  <a:pt x="6029" y="243"/>
                </a:lnTo>
                <a:lnTo>
                  <a:pt x="6030" y="229"/>
                </a:lnTo>
                <a:lnTo>
                  <a:pt x="6030" y="220"/>
                </a:lnTo>
                <a:lnTo>
                  <a:pt x="6031" y="140"/>
                </a:lnTo>
                <a:lnTo>
                  <a:pt x="6031" y="112"/>
                </a:lnTo>
                <a:lnTo>
                  <a:pt x="6031" y="127"/>
                </a:lnTo>
                <a:lnTo>
                  <a:pt x="6031" y="123"/>
                </a:lnTo>
                <a:lnTo>
                  <a:pt x="6032" y="129"/>
                </a:lnTo>
                <a:lnTo>
                  <a:pt x="6032" y="139"/>
                </a:lnTo>
                <a:lnTo>
                  <a:pt x="6032" y="133"/>
                </a:lnTo>
                <a:lnTo>
                  <a:pt x="6032" y="172"/>
                </a:lnTo>
                <a:lnTo>
                  <a:pt x="6033" y="164"/>
                </a:lnTo>
                <a:lnTo>
                  <a:pt x="6033" y="179"/>
                </a:lnTo>
                <a:lnTo>
                  <a:pt x="6033" y="211"/>
                </a:lnTo>
                <a:lnTo>
                  <a:pt x="6034" y="214"/>
                </a:lnTo>
                <a:lnTo>
                  <a:pt x="6034" y="178"/>
                </a:lnTo>
                <a:lnTo>
                  <a:pt x="6034" y="187"/>
                </a:lnTo>
                <a:lnTo>
                  <a:pt x="6035" y="211"/>
                </a:lnTo>
                <a:lnTo>
                  <a:pt x="6035" y="226"/>
                </a:lnTo>
                <a:lnTo>
                  <a:pt x="6035" y="227"/>
                </a:lnTo>
                <a:lnTo>
                  <a:pt x="6036" y="218"/>
                </a:lnTo>
                <a:lnTo>
                  <a:pt x="6036" y="192"/>
                </a:lnTo>
                <a:lnTo>
                  <a:pt x="6036" y="180"/>
                </a:lnTo>
                <a:lnTo>
                  <a:pt x="6036" y="166"/>
                </a:lnTo>
                <a:lnTo>
                  <a:pt x="6037" y="179"/>
                </a:lnTo>
                <a:lnTo>
                  <a:pt x="6037" y="205"/>
                </a:lnTo>
                <a:lnTo>
                  <a:pt x="6038" y="216"/>
                </a:lnTo>
                <a:lnTo>
                  <a:pt x="6038" y="187"/>
                </a:lnTo>
                <a:lnTo>
                  <a:pt x="6038" y="176"/>
                </a:lnTo>
                <a:lnTo>
                  <a:pt x="6038" y="160"/>
                </a:lnTo>
                <a:lnTo>
                  <a:pt x="6039" y="148"/>
                </a:lnTo>
                <a:lnTo>
                  <a:pt x="6039" y="142"/>
                </a:lnTo>
                <a:lnTo>
                  <a:pt x="6039" y="145"/>
                </a:lnTo>
                <a:lnTo>
                  <a:pt x="6040" y="129"/>
                </a:lnTo>
                <a:lnTo>
                  <a:pt x="6040" y="125"/>
                </a:lnTo>
                <a:lnTo>
                  <a:pt x="6040" y="144"/>
                </a:lnTo>
                <a:lnTo>
                  <a:pt x="6040" y="129"/>
                </a:lnTo>
                <a:lnTo>
                  <a:pt x="6041" y="150"/>
                </a:lnTo>
                <a:lnTo>
                  <a:pt x="6041" y="204"/>
                </a:lnTo>
                <a:lnTo>
                  <a:pt x="6042" y="243"/>
                </a:lnTo>
                <a:lnTo>
                  <a:pt x="6042" y="213"/>
                </a:lnTo>
                <a:lnTo>
                  <a:pt x="6042" y="243"/>
                </a:lnTo>
                <a:lnTo>
                  <a:pt x="6042" y="250"/>
                </a:lnTo>
                <a:lnTo>
                  <a:pt x="6043" y="251"/>
                </a:lnTo>
                <a:lnTo>
                  <a:pt x="6043" y="271"/>
                </a:lnTo>
                <a:lnTo>
                  <a:pt x="6043" y="278"/>
                </a:lnTo>
                <a:lnTo>
                  <a:pt x="6044" y="280"/>
                </a:lnTo>
                <a:lnTo>
                  <a:pt x="6044" y="295"/>
                </a:lnTo>
                <a:lnTo>
                  <a:pt x="6044" y="294"/>
                </a:lnTo>
                <a:lnTo>
                  <a:pt x="6045" y="289"/>
                </a:lnTo>
                <a:lnTo>
                  <a:pt x="6045" y="294"/>
                </a:lnTo>
                <a:lnTo>
                  <a:pt x="6045" y="295"/>
                </a:lnTo>
                <a:lnTo>
                  <a:pt x="6046" y="315"/>
                </a:lnTo>
                <a:lnTo>
                  <a:pt x="6046" y="303"/>
                </a:lnTo>
                <a:lnTo>
                  <a:pt x="6046" y="269"/>
                </a:lnTo>
                <a:lnTo>
                  <a:pt x="6046" y="250"/>
                </a:lnTo>
                <a:lnTo>
                  <a:pt x="6047" y="226"/>
                </a:lnTo>
                <a:lnTo>
                  <a:pt x="6047" y="231"/>
                </a:lnTo>
                <a:lnTo>
                  <a:pt x="6047" y="214"/>
                </a:lnTo>
                <a:lnTo>
                  <a:pt x="6047" y="205"/>
                </a:lnTo>
                <a:lnTo>
                  <a:pt x="6048" y="217"/>
                </a:lnTo>
                <a:lnTo>
                  <a:pt x="6048" y="256"/>
                </a:lnTo>
                <a:lnTo>
                  <a:pt x="6049" y="248"/>
                </a:lnTo>
                <a:lnTo>
                  <a:pt x="6049" y="294"/>
                </a:lnTo>
                <a:lnTo>
                  <a:pt x="6049" y="350"/>
                </a:lnTo>
                <a:lnTo>
                  <a:pt x="6049" y="421"/>
                </a:lnTo>
                <a:lnTo>
                  <a:pt x="6050" y="438"/>
                </a:lnTo>
                <a:lnTo>
                  <a:pt x="6050" y="372"/>
                </a:lnTo>
                <a:lnTo>
                  <a:pt x="6050" y="385"/>
                </a:lnTo>
                <a:lnTo>
                  <a:pt x="6051" y="367"/>
                </a:lnTo>
                <a:lnTo>
                  <a:pt x="6051" y="339"/>
                </a:lnTo>
                <a:lnTo>
                  <a:pt x="6051" y="343"/>
                </a:lnTo>
                <a:lnTo>
                  <a:pt x="6051" y="360"/>
                </a:lnTo>
                <a:lnTo>
                  <a:pt x="6052" y="375"/>
                </a:lnTo>
                <a:lnTo>
                  <a:pt x="6052" y="356"/>
                </a:lnTo>
                <a:lnTo>
                  <a:pt x="6053" y="375"/>
                </a:lnTo>
                <a:lnTo>
                  <a:pt x="6053" y="361"/>
                </a:lnTo>
                <a:lnTo>
                  <a:pt x="6053" y="377"/>
                </a:lnTo>
                <a:lnTo>
                  <a:pt x="6053" y="374"/>
                </a:lnTo>
                <a:lnTo>
                  <a:pt x="6054" y="378"/>
                </a:lnTo>
                <a:lnTo>
                  <a:pt x="6054" y="357"/>
                </a:lnTo>
                <a:lnTo>
                  <a:pt x="6054" y="374"/>
                </a:lnTo>
                <a:lnTo>
                  <a:pt x="6055" y="365"/>
                </a:lnTo>
                <a:lnTo>
                  <a:pt x="6055" y="350"/>
                </a:lnTo>
                <a:lnTo>
                  <a:pt x="6055" y="323"/>
                </a:lnTo>
                <a:lnTo>
                  <a:pt x="6056" y="331"/>
                </a:lnTo>
                <a:lnTo>
                  <a:pt x="6056" y="328"/>
                </a:lnTo>
                <a:lnTo>
                  <a:pt x="6056" y="305"/>
                </a:lnTo>
                <a:lnTo>
                  <a:pt x="6057" y="315"/>
                </a:lnTo>
                <a:lnTo>
                  <a:pt x="6057" y="316"/>
                </a:lnTo>
                <a:lnTo>
                  <a:pt x="6057" y="316"/>
                </a:lnTo>
                <a:lnTo>
                  <a:pt x="6057" y="334"/>
                </a:lnTo>
                <a:lnTo>
                  <a:pt x="6058" y="315"/>
                </a:lnTo>
                <a:lnTo>
                  <a:pt x="6058" y="260"/>
                </a:lnTo>
                <a:lnTo>
                  <a:pt x="6058" y="276"/>
                </a:lnTo>
                <a:lnTo>
                  <a:pt x="6059" y="295"/>
                </a:lnTo>
                <a:lnTo>
                  <a:pt x="6059" y="307"/>
                </a:lnTo>
                <a:lnTo>
                  <a:pt x="6059" y="302"/>
                </a:lnTo>
                <a:lnTo>
                  <a:pt x="6060" y="295"/>
                </a:lnTo>
                <a:lnTo>
                  <a:pt x="6060" y="314"/>
                </a:lnTo>
                <a:lnTo>
                  <a:pt x="6060" y="329"/>
                </a:lnTo>
                <a:lnTo>
                  <a:pt x="6061" y="301"/>
                </a:lnTo>
                <a:lnTo>
                  <a:pt x="6061" y="317"/>
                </a:lnTo>
                <a:lnTo>
                  <a:pt x="6061" y="290"/>
                </a:lnTo>
                <a:lnTo>
                  <a:pt x="6061" y="280"/>
                </a:lnTo>
                <a:lnTo>
                  <a:pt x="6062" y="289"/>
                </a:lnTo>
                <a:lnTo>
                  <a:pt x="6062" y="265"/>
                </a:lnTo>
                <a:lnTo>
                  <a:pt x="6062" y="250"/>
                </a:lnTo>
                <a:lnTo>
                  <a:pt x="6062" y="212"/>
                </a:lnTo>
                <a:lnTo>
                  <a:pt x="6063" y="203"/>
                </a:lnTo>
                <a:lnTo>
                  <a:pt x="6063" y="204"/>
                </a:lnTo>
                <a:lnTo>
                  <a:pt x="6064" y="208"/>
                </a:lnTo>
                <a:lnTo>
                  <a:pt x="6064" y="206"/>
                </a:lnTo>
                <a:lnTo>
                  <a:pt x="6064" y="205"/>
                </a:lnTo>
                <a:lnTo>
                  <a:pt x="6064" y="202"/>
                </a:lnTo>
                <a:lnTo>
                  <a:pt x="6065" y="200"/>
                </a:lnTo>
                <a:lnTo>
                  <a:pt x="6065" y="226"/>
                </a:lnTo>
                <a:lnTo>
                  <a:pt x="6065" y="265"/>
                </a:lnTo>
                <a:lnTo>
                  <a:pt x="6066" y="262"/>
                </a:lnTo>
                <a:lnTo>
                  <a:pt x="6066" y="229"/>
                </a:lnTo>
                <a:lnTo>
                  <a:pt x="6066" y="243"/>
                </a:lnTo>
                <a:lnTo>
                  <a:pt x="6067" y="257"/>
                </a:lnTo>
                <a:lnTo>
                  <a:pt x="6067" y="288"/>
                </a:lnTo>
                <a:lnTo>
                  <a:pt x="6067" y="260"/>
                </a:lnTo>
                <a:lnTo>
                  <a:pt x="6068" y="262"/>
                </a:lnTo>
                <a:lnTo>
                  <a:pt x="6068" y="294"/>
                </a:lnTo>
                <a:lnTo>
                  <a:pt x="6068" y="278"/>
                </a:lnTo>
                <a:lnTo>
                  <a:pt x="6068" y="272"/>
                </a:lnTo>
                <a:lnTo>
                  <a:pt x="6069" y="262"/>
                </a:lnTo>
                <a:lnTo>
                  <a:pt x="6069" y="274"/>
                </a:lnTo>
                <a:lnTo>
                  <a:pt x="6069" y="271"/>
                </a:lnTo>
                <a:lnTo>
                  <a:pt x="6070" y="266"/>
                </a:lnTo>
                <a:lnTo>
                  <a:pt x="6070" y="254"/>
                </a:lnTo>
                <a:lnTo>
                  <a:pt x="6070" y="244"/>
                </a:lnTo>
                <a:lnTo>
                  <a:pt x="6071" y="241"/>
                </a:lnTo>
                <a:lnTo>
                  <a:pt x="6071" y="238"/>
                </a:lnTo>
                <a:lnTo>
                  <a:pt x="6071" y="226"/>
                </a:lnTo>
                <a:lnTo>
                  <a:pt x="6072" y="231"/>
                </a:lnTo>
                <a:lnTo>
                  <a:pt x="6072" y="214"/>
                </a:lnTo>
                <a:lnTo>
                  <a:pt x="6072" y="210"/>
                </a:lnTo>
                <a:lnTo>
                  <a:pt x="6072" y="192"/>
                </a:lnTo>
                <a:lnTo>
                  <a:pt x="6073" y="187"/>
                </a:lnTo>
                <a:lnTo>
                  <a:pt x="6073" y="174"/>
                </a:lnTo>
                <a:lnTo>
                  <a:pt x="6073" y="223"/>
                </a:lnTo>
                <a:lnTo>
                  <a:pt x="6073" y="206"/>
                </a:lnTo>
                <a:lnTo>
                  <a:pt x="6074" y="188"/>
                </a:lnTo>
                <a:lnTo>
                  <a:pt x="6074" y="199"/>
                </a:lnTo>
                <a:lnTo>
                  <a:pt x="6075" y="230"/>
                </a:lnTo>
                <a:lnTo>
                  <a:pt x="6075" y="212"/>
                </a:lnTo>
                <a:lnTo>
                  <a:pt x="6075" y="220"/>
                </a:lnTo>
                <a:lnTo>
                  <a:pt x="6075" y="202"/>
                </a:lnTo>
                <a:lnTo>
                  <a:pt x="6076" y="180"/>
                </a:lnTo>
                <a:lnTo>
                  <a:pt x="6076" y="181"/>
                </a:lnTo>
                <a:lnTo>
                  <a:pt x="6076" y="176"/>
                </a:lnTo>
                <a:lnTo>
                  <a:pt x="6077" y="178"/>
                </a:lnTo>
                <a:lnTo>
                  <a:pt x="6077" y="178"/>
                </a:lnTo>
                <a:lnTo>
                  <a:pt x="6077" y="202"/>
                </a:lnTo>
                <a:lnTo>
                  <a:pt x="6078" y="194"/>
                </a:lnTo>
                <a:lnTo>
                  <a:pt x="6078" y="194"/>
                </a:lnTo>
                <a:lnTo>
                  <a:pt x="6078" y="187"/>
                </a:lnTo>
                <a:lnTo>
                  <a:pt x="6079" y="195"/>
                </a:lnTo>
                <a:lnTo>
                  <a:pt x="6079" y="183"/>
                </a:lnTo>
                <a:lnTo>
                  <a:pt x="6079" y="187"/>
                </a:lnTo>
                <a:lnTo>
                  <a:pt x="6079" y="180"/>
                </a:lnTo>
                <a:lnTo>
                  <a:pt x="6080" y="173"/>
                </a:lnTo>
                <a:lnTo>
                  <a:pt x="6080" y="184"/>
                </a:lnTo>
                <a:lnTo>
                  <a:pt x="6080" y="174"/>
                </a:lnTo>
                <a:lnTo>
                  <a:pt x="6081" y="146"/>
                </a:lnTo>
                <a:lnTo>
                  <a:pt x="6081" y="186"/>
                </a:lnTo>
                <a:lnTo>
                  <a:pt x="6081" y="252"/>
                </a:lnTo>
                <a:lnTo>
                  <a:pt x="6082" y="274"/>
                </a:lnTo>
                <a:lnTo>
                  <a:pt x="6082" y="332"/>
                </a:lnTo>
                <a:lnTo>
                  <a:pt x="6082" y="323"/>
                </a:lnTo>
                <a:lnTo>
                  <a:pt x="6083" y="354"/>
                </a:lnTo>
                <a:lnTo>
                  <a:pt x="6083" y="323"/>
                </a:lnTo>
                <a:lnTo>
                  <a:pt x="6083" y="326"/>
                </a:lnTo>
                <a:lnTo>
                  <a:pt x="6083" y="344"/>
                </a:lnTo>
                <a:lnTo>
                  <a:pt x="6084" y="322"/>
                </a:lnTo>
                <a:lnTo>
                  <a:pt x="6084" y="317"/>
                </a:lnTo>
                <a:lnTo>
                  <a:pt x="6084" y="337"/>
                </a:lnTo>
                <a:lnTo>
                  <a:pt x="6085" y="351"/>
                </a:lnTo>
                <a:lnTo>
                  <a:pt x="6085" y="338"/>
                </a:lnTo>
                <a:lnTo>
                  <a:pt x="6085" y="318"/>
                </a:lnTo>
                <a:lnTo>
                  <a:pt x="6086" y="306"/>
                </a:lnTo>
                <a:lnTo>
                  <a:pt x="6086" y="323"/>
                </a:lnTo>
                <a:lnTo>
                  <a:pt x="6086" y="319"/>
                </a:lnTo>
                <a:lnTo>
                  <a:pt x="6087" y="307"/>
                </a:lnTo>
                <a:lnTo>
                  <a:pt x="6087" y="295"/>
                </a:lnTo>
                <a:lnTo>
                  <a:pt x="6087" y="291"/>
                </a:lnTo>
                <a:lnTo>
                  <a:pt x="6087" y="280"/>
                </a:lnTo>
                <a:lnTo>
                  <a:pt x="6088" y="282"/>
                </a:lnTo>
                <a:lnTo>
                  <a:pt x="6088" y="275"/>
                </a:lnTo>
                <a:lnTo>
                  <a:pt x="6089" y="279"/>
                </a:lnTo>
                <a:lnTo>
                  <a:pt x="6089" y="246"/>
                </a:lnTo>
                <a:lnTo>
                  <a:pt x="6089" y="228"/>
                </a:lnTo>
                <a:lnTo>
                  <a:pt x="6089" y="274"/>
                </a:lnTo>
                <a:lnTo>
                  <a:pt x="6090" y="261"/>
                </a:lnTo>
                <a:lnTo>
                  <a:pt x="6090" y="204"/>
                </a:lnTo>
                <a:lnTo>
                  <a:pt x="6090" y="213"/>
                </a:lnTo>
                <a:lnTo>
                  <a:pt x="6090" y="210"/>
                </a:lnTo>
                <a:lnTo>
                  <a:pt x="6091" y="205"/>
                </a:lnTo>
                <a:lnTo>
                  <a:pt x="6091" y="224"/>
                </a:lnTo>
                <a:lnTo>
                  <a:pt x="6091" y="229"/>
                </a:lnTo>
                <a:lnTo>
                  <a:pt x="6092" y="231"/>
                </a:lnTo>
                <a:lnTo>
                  <a:pt x="6092" y="254"/>
                </a:lnTo>
                <a:lnTo>
                  <a:pt x="6092" y="237"/>
                </a:lnTo>
                <a:lnTo>
                  <a:pt x="6093" y="243"/>
                </a:lnTo>
                <a:lnTo>
                  <a:pt x="6093" y="288"/>
                </a:lnTo>
                <a:lnTo>
                  <a:pt x="6093" y="282"/>
                </a:lnTo>
                <a:lnTo>
                  <a:pt x="6094" y="242"/>
                </a:lnTo>
                <a:lnTo>
                  <a:pt x="6094" y="186"/>
                </a:lnTo>
                <a:lnTo>
                  <a:pt x="6094" y="154"/>
                </a:lnTo>
                <a:lnTo>
                  <a:pt x="6094" y="142"/>
                </a:lnTo>
                <a:lnTo>
                  <a:pt x="6095" y="146"/>
                </a:lnTo>
                <a:lnTo>
                  <a:pt x="6095" y="152"/>
                </a:lnTo>
                <a:lnTo>
                  <a:pt x="6095" y="167"/>
                </a:lnTo>
                <a:lnTo>
                  <a:pt x="6096" y="157"/>
                </a:lnTo>
                <a:lnTo>
                  <a:pt x="6096" y="172"/>
                </a:lnTo>
                <a:lnTo>
                  <a:pt x="6096" y="173"/>
                </a:lnTo>
                <a:lnTo>
                  <a:pt x="6097" y="174"/>
                </a:lnTo>
                <a:lnTo>
                  <a:pt x="6097" y="247"/>
                </a:lnTo>
                <a:lnTo>
                  <a:pt x="6097" y="273"/>
                </a:lnTo>
                <a:lnTo>
                  <a:pt x="6098" y="247"/>
                </a:lnTo>
                <a:lnTo>
                  <a:pt x="6098" y="266"/>
                </a:lnTo>
                <a:lnTo>
                  <a:pt x="6098" y="315"/>
                </a:lnTo>
                <a:lnTo>
                  <a:pt x="6098" y="324"/>
                </a:lnTo>
                <a:lnTo>
                  <a:pt x="6099" y="315"/>
                </a:lnTo>
                <a:lnTo>
                  <a:pt x="6099" y="313"/>
                </a:lnTo>
                <a:lnTo>
                  <a:pt x="6100" y="337"/>
                </a:lnTo>
                <a:lnTo>
                  <a:pt x="6100" y="346"/>
                </a:lnTo>
                <a:lnTo>
                  <a:pt x="6100" y="348"/>
                </a:lnTo>
                <a:lnTo>
                  <a:pt x="6100" y="342"/>
                </a:lnTo>
                <a:lnTo>
                  <a:pt x="6101" y="320"/>
                </a:lnTo>
                <a:lnTo>
                  <a:pt x="6101" y="317"/>
                </a:lnTo>
                <a:lnTo>
                  <a:pt x="6101" y="335"/>
                </a:lnTo>
                <a:lnTo>
                  <a:pt x="6102" y="337"/>
                </a:lnTo>
                <a:lnTo>
                  <a:pt x="6102" y="303"/>
                </a:lnTo>
                <a:lnTo>
                  <a:pt x="6102" y="305"/>
                </a:lnTo>
                <a:lnTo>
                  <a:pt x="6102" y="300"/>
                </a:lnTo>
                <a:lnTo>
                  <a:pt x="6103" y="297"/>
                </a:lnTo>
                <a:lnTo>
                  <a:pt x="6103" y="285"/>
                </a:lnTo>
                <a:lnTo>
                  <a:pt x="6104" y="283"/>
                </a:lnTo>
                <a:lnTo>
                  <a:pt x="6104" y="261"/>
                </a:lnTo>
                <a:lnTo>
                  <a:pt x="6104" y="261"/>
                </a:lnTo>
                <a:lnTo>
                  <a:pt x="6104" y="283"/>
                </a:lnTo>
                <a:lnTo>
                  <a:pt x="6105" y="280"/>
                </a:lnTo>
                <a:lnTo>
                  <a:pt x="6105" y="246"/>
                </a:lnTo>
                <a:lnTo>
                  <a:pt x="6105" y="200"/>
                </a:lnTo>
                <a:lnTo>
                  <a:pt x="6105" y="217"/>
                </a:lnTo>
                <a:lnTo>
                  <a:pt x="6106" y="236"/>
                </a:lnTo>
                <a:lnTo>
                  <a:pt x="6106" y="275"/>
                </a:lnTo>
                <a:lnTo>
                  <a:pt x="6106" y="290"/>
                </a:lnTo>
                <a:lnTo>
                  <a:pt x="6107" y="335"/>
                </a:lnTo>
                <a:lnTo>
                  <a:pt x="6107" y="323"/>
                </a:lnTo>
                <a:lnTo>
                  <a:pt x="6107" y="299"/>
                </a:lnTo>
                <a:lnTo>
                  <a:pt x="6108" y="300"/>
                </a:lnTo>
                <a:lnTo>
                  <a:pt x="6108" y="318"/>
                </a:lnTo>
                <a:lnTo>
                  <a:pt x="6108" y="322"/>
                </a:lnTo>
                <a:lnTo>
                  <a:pt x="6109" y="330"/>
                </a:lnTo>
                <a:lnTo>
                  <a:pt x="6109" y="330"/>
                </a:lnTo>
                <a:lnTo>
                  <a:pt x="6109" y="326"/>
                </a:lnTo>
                <a:lnTo>
                  <a:pt x="6109" y="309"/>
                </a:lnTo>
                <a:lnTo>
                  <a:pt x="6110" y="293"/>
                </a:lnTo>
                <a:lnTo>
                  <a:pt x="6110" y="277"/>
                </a:lnTo>
                <a:lnTo>
                  <a:pt x="6111" y="247"/>
                </a:lnTo>
                <a:lnTo>
                  <a:pt x="6111" y="229"/>
                </a:lnTo>
                <a:lnTo>
                  <a:pt x="6111" y="232"/>
                </a:lnTo>
                <a:lnTo>
                  <a:pt x="6111" y="222"/>
                </a:lnTo>
                <a:lnTo>
                  <a:pt x="6112" y="206"/>
                </a:lnTo>
                <a:lnTo>
                  <a:pt x="6112" y="201"/>
                </a:lnTo>
                <a:lnTo>
                  <a:pt x="6112" y="203"/>
                </a:lnTo>
                <a:lnTo>
                  <a:pt x="6113" y="335"/>
                </a:lnTo>
                <a:lnTo>
                  <a:pt x="6113" y="431"/>
                </a:lnTo>
                <a:lnTo>
                  <a:pt x="6113" y="400"/>
                </a:lnTo>
                <a:lnTo>
                  <a:pt x="6113" y="336"/>
                </a:lnTo>
                <a:lnTo>
                  <a:pt x="6114" y="355"/>
                </a:lnTo>
                <a:lnTo>
                  <a:pt x="6114" y="352"/>
                </a:lnTo>
                <a:lnTo>
                  <a:pt x="6115" y="342"/>
                </a:lnTo>
                <a:lnTo>
                  <a:pt x="6115" y="331"/>
                </a:lnTo>
                <a:lnTo>
                  <a:pt x="6115" y="350"/>
                </a:lnTo>
                <a:lnTo>
                  <a:pt x="6115" y="352"/>
                </a:lnTo>
                <a:lnTo>
                  <a:pt x="6116" y="344"/>
                </a:lnTo>
                <a:lnTo>
                  <a:pt x="6116" y="348"/>
                </a:lnTo>
                <a:lnTo>
                  <a:pt x="6116" y="319"/>
                </a:lnTo>
                <a:lnTo>
                  <a:pt x="6116" y="301"/>
                </a:lnTo>
                <a:lnTo>
                  <a:pt x="6117" y="314"/>
                </a:lnTo>
                <a:lnTo>
                  <a:pt x="6117" y="312"/>
                </a:lnTo>
                <a:lnTo>
                  <a:pt x="6118" y="323"/>
                </a:lnTo>
                <a:lnTo>
                  <a:pt x="6118" y="325"/>
                </a:lnTo>
                <a:lnTo>
                  <a:pt x="6118" y="336"/>
                </a:lnTo>
                <a:lnTo>
                  <a:pt x="6118" y="332"/>
                </a:lnTo>
                <a:lnTo>
                  <a:pt x="6119" y="324"/>
                </a:lnTo>
                <a:lnTo>
                  <a:pt x="6119" y="325"/>
                </a:lnTo>
                <a:lnTo>
                  <a:pt x="6119" y="312"/>
                </a:lnTo>
                <a:lnTo>
                  <a:pt x="6120" y="279"/>
                </a:lnTo>
                <a:lnTo>
                  <a:pt x="6120" y="294"/>
                </a:lnTo>
                <a:lnTo>
                  <a:pt x="6120" y="273"/>
                </a:lnTo>
                <a:lnTo>
                  <a:pt x="6120" y="272"/>
                </a:lnTo>
                <a:lnTo>
                  <a:pt x="6121" y="271"/>
                </a:lnTo>
                <a:lnTo>
                  <a:pt x="6121" y="229"/>
                </a:lnTo>
                <a:lnTo>
                  <a:pt x="6122" y="212"/>
                </a:lnTo>
                <a:lnTo>
                  <a:pt x="6122" y="217"/>
                </a:lnTo>
                <a:lnTo>
                  <a:pt x="6122" y="226"/>
                </a:lnTo>
                <a:lnTo>
                  <a:pt x="6122" y="229"/>
                </a:lnTo>
                <a:lnTo>
                  <a:pt x="6123" y="242"/>
                </a:lnTo>
                <a:lnTo>
                  <a:pt x="6123" y="186"/>
                </a:lnTo>
                <a:lnTo>
                  <a:pt x="6123" y="176"/>
                </a:lnTo>
                <a:lnTo>
                  <a:pt x="6124" y="160"/>
                </a:lnTo>
                <a:lnTo>
                  <a:pt x="6124" y="177"/>
                </a:lnTo>
                <a:lnTo>
                  <a:pt x="6124" y="169"/>
                </a:lnTo>
                <a:lnTo>
                  <a:pt x="6124" y="186"/>
                </a:lnTo>
                <a:lnTo>
                  <a:pt x="6125" y="192"/>
                </a:lnTo>
                <a:lnTo>
                  <a:pt x="6125" y="191"/>
                </a:lnTo>
                <a:lnTo>
                  <a:pt x="6126" y="168"/>
                </a:lnTo>
                <a:lnTo>
                  <a:pt x="6126" y="166"/>
                </a:lnTo>
                <a:lnTo>
                  <a:pt x="6126" y="170"/>
                </a:lnTo>
                <a:lnTo>
                  <a:pt x="6126" y="170"/>
                </a:lnTo>
                <a:lnTo>
                  <a:pt x="6127" y="188"/>
                </a:lnTo>
                <a:lnTo>
                  <a:pt x="6127" y="187"/>
                </a:lnTo>
                <a:lnTo>
                  <a:pt x="6127" y="171"/>
                </a:lnTo>
                <a:lnTo>
                  <a:pt x="6128" y="180"/>
                </a:lnTo>
                <a:lnTo>
                  <a:pt x="6128" y="172"/>
                </a:lnTo>
                <a:lnTo>
                  <a:pt x="6128" y="184"/>
                </a:lnTo>
                <a:lnTo>
                  <a:pt x="6129" y="226"/>
                </a:lnTo>
                <a:lnTo>
                  <a:pt x="6129" y="206"/>
                </a:lnTo>
                <a:lnTo>
                  <a:pt x="6129" y="211"/>
                </a:lnTo>
                <a:lnTo>
                  <a:pt x="6130" y="236"/>
                </a:lnTo>
                <a:lnTo>
                  <a:pt x="6130" y="223"/>
                </a:lnTo>
                <a:lnTo>
                  <a:pt x="6130" y="225"/>
                </a:lnTo>
                <a:lnTo>
                  <a:pt x="6130" y="229"/>
                </a:lnTo>
                <a:lnTo>
                  <a:pt x="6131" y="231"/>
                </a:lnTo>
                <a:lnTo>
                  <a:pt x="6131" y="209"/>
                </a:lnTo>
                <a:lnTo>
                  <a:pt x="6131" y="180"/>
                </a:lnTo>
                <a:lnTo>
                  <a:pt x="6131" y="173"/>
                </a:lnTo>
                <a:lnTo>
                  <a:pt x="6132" y="180"/>
                </a:lnTo>
                <a:lnTo>
                  <a:pt x="6132" y="177"/>
                </a:lnTo>
                <a:lnTo>
                  <a:pt x="6133" y="186"/>
                </a:lnTo>
                <a:lnTo>
                  <a:pt x="6133" y="188"/>
                </a:lnTo>
                <a:lnTo>
                  <a:pt x="6133" y="182"/>
                </a:lnTo>
                <a:lnTo>
                  <a:pt x="6133" y="187"/>
                </a:lnTo>
                <a:lnTo>
                  <a:pt x="6134" y="181"/>
                </a:lnTo>
                <a:lnTo>
                  <a:pt x="6134" y="168"/>
                </a:lnTo>
                <a:lnTo>
                  <a:pt x="6134" y="176"/>
                </a:lnTo>
                <a:lnTo>
                  <a:pt x="6135" y="164"/>
                </a:lnTo>
                <a:lnTo>
                  <a:pt x="6135" y="184"/>
                </a:lnTo>
                <a:lnTo>
                  <a:pt x="6135" y="180"/>
                </a:lnTo>
                <a:lnTo>
                  <a:pt x="6135" y="180"/>
                </a:lnTo>
                <a:lnTo>
                  <a:pt x="6136" y="186"/>
                </a:lnTo>
                <a:lnTo>
                  <a:pt x="6136" y="176"/>
                </a:lnTo>
                <a:lnTo>
                  <a:pt x="6137" y="163"/>
                </a:lnTo>
                <a:lnTo>
                  <a:pt x="6137" y="215"/>
                </a:lnTo>
                <a:lnTo>
                  <a:pt x="6137" y="199"/>
                </a:lnTo>
                <a:lnTo>
                  <a:pt x="6137" y="186"/>
                </a:lnTo>
                <a:lnTo>
                  <a:pt x="6138" y="183"/>
                </a:lnTo>
                <a:lnTo>
                  <a:pt x="6138" y="224"/>
                </a:lnTo>
                <a:lnTo>
                  <a:pt x="6138" y="239"/>
                </a:lnTo>
                <a:lnTo>
                  <a:pt x="6139" y="233"/>
                </a:lnTo>
                <a:lnTo>
                  <a:pt x="6139" y="216"/>
                </a:lnTo>
                <a:lnTo>
                  <a:pt x="6139" y="179"/>
                </a:lnTo>
                <a:lnTo>
                  <a:pt x="6140" y="161"/>
                </a:lnTo>
                <a:lnTo>
                  <a:pt x="6140" y="157"/>
                </a:lnTo>
                <a:lnTo>
                  <a:pt x="6140" y="145"/>
                </a:lnTo>
                <a:lnTo>
                  <a:pt x="6141" y="156"/>
                </a:lnTo>
                <a:lnTo>
                  <a:pt x="6141" y="161"/>
                </a:lnTo>
                <a:lnTo>
                  <a:pt x="6141" y="181"/>
                </a:lnTo>
                <a:lnTo>
                  <a:pt x="6141" y="212"/>
                </a:lnTo>
                <a:lnTo>
                  <a:pt x="6142" y="195"/>
                </a:lnTo>
                <a:lnTo>
                  <a:pt x="6142" y="182"/>
                </a:lnTo>
                <a:lnTo>
                  <a:pt x="6142" y="151"/>
                </a:lnTo>
                <a:lnTo>
                  <a:pt x="6143" y="133"/>
                </a:lnTo>
                <a:lnTo>
                  <a:pt x="6143" y="135"/>
                </a:lnTo>
                <a:lnTo>
                  <a:pt x="6143" y="135"/>
                </a:lnTo>
                <a:lnTo>
                  <a:pt x="6144" y="142"/>
                </a:lnTo>
                <a:lnTo>
                  <a:pt x="6144" y="153"/>
                </a:lnTo>
                <a:lnTo>
                  <a:pt x="6144" y="137"/>
                </a:lnTo>
                <a:lnTo>
                  <a:pt x="6145" y="136"/>
                </a:lnTo>
                <a:lnTo>
                  <a:pt x="6145" y="226"/>
                </a:lnTo>
                <a:lnTo>
                  <a:pt x="6145" y="282"/>
                </a:lnTo>
                <a:lnTo>
                  <a:pt x="6145" y="333"/>
                </a:lnTo>
                <a:lnTo>
                  <a:pt x="6146" y="335"/>
                </a:lnTo>
                <a:lnTo>
                  <a:pt x="6146" y="346"/>
                </a:lnTo>
                <a:lnTo>
                  <a:pt x="6146" y="323"/>
                </a:lnTo>
                <a:lnTo>
                  <a:pt x="6146" y="332"/>
                </a:lnTo>
                <a:lnTo>
                  <a:pt x="6147" y="350"/>
                </a:lnTo>
                <a:lnTo>
                  <a:pt x="6147" y="333"/>
                </a:lnTo>
                <a:lnTo>
                  <a:pt x="6148" y="320"/>
                </a:lnTo>
                <a:lnTo>
                  <a:pt x="6148" y="330"/>
                </a:lnTo>
                <a:lnTo>
                  <a:pt x="6148" y="338"/>
                </a:lnTo>
                <a:lnTo>
                  <a:pt x="6148" y="309"/>
                </a:lnTo>
                <a:lnTo>
                  <a:pt x="6149" y="322"/>
                </a:lnTo>
                <a:lnTo>
                  <a:pt x="6149" y="294"/>
                </a:lnTo>
                <a:lnTo>
                  <a:pt x="6149" y="301"/>
                </a:lnTo>
                <a:lnTo>
                  <a:pt x="6150" y="287"/>
                </a:lnTo>
                <a:lnTo>
                  <a:pt x="6150" y="278"/>
                </a:lnTo>
                <a:lnTo>
                  <a:pt x="6150" y="250"/>
                </a:lnTo>
                <a:lnTo>
                  <a:pt x="6151" y="259"/>
                </a:lnTo>
                <a:lnTo>
                  <a:pt x="6151" y="239"/>
                </a:lnTo>
                <a:lnTo>
                  <a:pt x="6151" y="241"/>
                </a:lnTo>
                <a:lnTo>
                  <a:pt x="6152" y="246"/>
                </a:lnTo>
                <a:lnTo>
                  <a:pt x="6152" y="237"/>
                </a:lnTo>
                <a:lnTo>
                  <a:pt x="6152" y="220"/>
                </a:lnTo>
                <a:lnTo>
                  <a:pt x="6152" y="196"/>
                </a:lnTo>
                <a:lnTo>
                  <a:pt x="6153" y="232"/>
                </a:lnTo>
                <a:lnTo>
                  <a:pt x="6153" y="239"/>
                </a:lnTo>
                <a:lnTo>
                  <a:pt x="6153" y="202"/>
                </a:lnTo>
                <a:lnTo>
                  <a:pt x="6154" y="201"/>
                </a:lnTo>
                <a:lnTo>
                  <a:pt x="6154" y="197"/>
                </a:lnTo>
                <a:lnTo>
                  <a:pt x="6154" y="196"/>
                </a:lnTo>
                <a:lnTo>
                  <a:pt x="6155" y="207"/>
                </a:lnTo>
                <a:lnTo>
                  <a:pt x="6155" y="199"/>
                </a:lnTo>
                <a:lnTo>
                  <a:pt x="6155" y="198"/>
                </a:lnTo>
                <a:lnTo>
                  <a:pt x="6156" y="211"/>
                </a:lnTo>
                <a:lnTo>
                  <a:pt x="6156" y="189"/>
                </a:lnTo>
                <a:lnTo>
                  <a:pt x="6156" y="194"/>
                </a:lnTo>
                <a:lnTo>
                  <a:pt x="6156" y="203"/>
                </a:lnTo>
                <a:lnTo>
                  <a:pt x="6157" y="233"/>
                </a:lnTo>
                <a:lnTo>
                  <a:pt x="6157" y="218"/>
                </a:lnTo>
                <a:lnTo>
                  <a:pt x="6157" y="175"/>
                </a:lnTo>
                <a:lnTo>
                  <a:pt x="6157" y="129"/>
                </a:lnTo>
                <a:lnTo>
                  <a:pt x="6158" y="126"/>
                </a:lnTo>
                <a:lnTo>
                  <a:pt x="6158" y="113"/>
                </a:lnTo>
                <a:lnTo>
                  <a:pt x="6159" y="133"/>
                </a:lnTo>
                <a:lnTo>
                  <a:pt x="6159" y="143"/>
                </a:lnTo>
                <a:lnTo>
                  <a:pt x="6159" y="141"/>
                </a:lnTo>
                <a:lnTo>
                  <a:pt x="6159" y="164"/>
                </a:lnTo>
                <a:lnTo>
                  <a:pt x="6160" y="158"/>
                </a:lnTo>
                <a:lnTo>
                  <a:pt x="6160" y="170"/>
                </a:lnTo>
                <a:lnTo>
                  <a:pt x="6160" y="204"/>
                </a:lnTo>
                <a:lnTo>
                  <a:pt x="6161" y="219"/>
                </a:lnTo>
                <a:lnTo>
                  <a:pt x="6161" y="209"/>
                </a:lnTo>
                <a:lnTo>
                  <a:pt x="6162" y="167"/>
                </a:lnTo>
                <a:lnTo>
                  <a:pt x="6162" y="202"/>
                </a:lnTo>
                <a:lnTo>
                  <a:pt x="6162" y="229"/>
                </a:lnTo>
                <a:lnTo>
                  <a:pt x="6162" y="228"/>
                </a:lnTo>
                <a:lnTo>
                  <a:pt x="6163" y="214"/>
                </a:lnTo>
                <a:lnTo>
                  <a:pt x="6163" y="199"/>
                </a:lnTo>
                <a:lnTo>
                  <a:pt x="6163" y="192"/>
                </a:lnTo>
                <a:lnTo>
                  <a:pt x="6163" y="165"/>
                </a:lnTo>
                <a:lnTo>
                  <a:pt x="6164" y="171"/>
                </a:lnTo>
                <a:lnTo>
                  <a:pt x="6164" y="170"/>
                </a:lnTo>
                <a:lnTo>
                  <a:pt x="6164" y="203"/>
                </a:lnTo>
                <a:lnTo>
                  <a:pt x="6165" y="216"/>
                </a:lnTo>
                <a:lnTo>
                  <a:pt x="6165" y="164"/>
                </a:lnTo>
                <a:lnTo>
                  <a:pt x="6165" y="159"/>
                </a:lnTo>
                <a:lnTo>
                  <a:pt x="6166" y="153"/>
                </a:lnTo>
                <a:lnTo>
                  <a:pt x="6166" y="152"/>
                </a:lnTo>
                <a:lnTo>
                  <a:pt x="6166" y="143"/>
                </a:lnTo>
                <a:lnTo>
                  <a:pt x="6167" y="147"/>
                </a:lnTo>
                <a:lnTo>
                  <a:pt x="6167" y="145"/>
                </a:lnTo>
                <a:lnTo>
                  <a:pt x="6167" y="145"/>
                </a:lnTo>
                <a:lnTo>
                  <a:pt x="6167" y="152"/>
                </a:lnTo>
                <a:lnTo>
                  <a:pt x="6168" y="175"/>
                </a:lnTo>
                <a:lnTo>
                  <a:pt x="6168" y="223"/>
                </a:lnTo>
                <a:lnTo>
                  <a:pt x="6168" y="272"/>
                </a:lnTo>
                <a:lnTo>
                  <a:pt x="6169" y="229"/>
                </a:lnTo>
                <a:lnTo>
                  <a:pt x="6169" y="219"/>
                </a:lnTo>
                <a:lnTo>
                  <a:pt x="6169" y="216"/>
                </a:lnTo>
                <a:lnTo>
                  <a:pt x="6170" y="231"/>
                </a:lnTo>
                <a:lnTo>
                  <a:pt x="6170" y="229"/>
                </a:lnTo>
                <a:lnTo>
                  <a:pt x="6170" y="262"/>
                </a:lnTo>
                <a:lnTo>
                  <a:pt x="6171" y="234"/>
                </a:lnTo>
                <a:lnTo>
                  <a:pt x="6171" y="242"/>
                </a:lnTo>
                <a:lnTo>
                  <a:pt x="6171" y="232"/>
                </a:lnTo>
                <a:lnTo>
                  <a:pt x="6171" y="248"/>
                </a:lnTo>
                <a:lnTo>
                  <a:pt x="6172" y="255"/>
                </a:lnTo>
                <a:lnTo>
                  <a:pt x="6172" y="256"/>
                </a:lnTo>
                <a:lnTo>
                  <a:pt x="6173" y="266"/>
                </a:lnTo>
                <a:lnTo>
                  <a:pt x="6173" y="275"/>
                </a:lnTo>
                <a:lnTo>
                  <a:pt x="6173" y="252"/>
                </a:lnTo>
                <a:lnTo>
                  <a:pt x="6173" y="255"/>
                </a:lnTo>
                <a:lnTo>
                  <a:pt x="6174" y="212"/>
                </a:lnTo>
                <a:lnTo>
                  <a:pt x="6174" y="238"/>
                </a:lnTo>
                <a:lnTo>
                  <a:pt x="6174" y="216"/>
                </a:lnTo>
                <a:lnTo>
                  <a:pt x="6174" y="200"/>
                </a:lnTo>
                <a:lnTo>
                  <a:pt x="6175" y="191"/>
                </a:lnTo>
                <a:lnTo>
                  <a:pt x="6175" y="228"/>
                </a:lnTo>
                <a:lnTo>
                  <a:pt x="6175" y="235"/>
                </a:lnTo>
                <a:lnTo>
                  <a:pt x="6176" y="219"/>
                </a:lnTo>
                <a:lnTo>
                  <a:pt x="6176" y="300"/>
                </a:lnTo>
                <a:lnTo>
                  <a:pt x="6176" y="399"/>
                </a:lnTo>
                <a:lnTo>
                  <a:pt x="6177" y="453"/>
                </a:lnTo>
                <a:lnTo>
                  <a:pt x="6177" y="402"/>
                </a:lnTo>
                <a:lnTo>
                  <a:pt x="6177" y="376"/>
                </a:lnTo>
                <a:lnTo>
                  <a:pt x="6178" y="358"/>
                </a:lnTo>
                <a:lnTo>
                  <a:pt x="6178" y="349"/>
                </a:lnTo>
                <a:lnTo>
                  <a:pt x="6178" y="332"/>
                </a:lnTo>
                <a:lnTo>
                  <a:pt x="6178" y="347"/>
                </a:lnTo>
                <a:lnTo>
                  <a:pt x="6179" y="373"/>
                </a:lnTo>
                <a:lnTo>
                  <a:pt x="6179" y="357"/>
                </a:lnTo>
                <a:lnTo>
                  <a:pt x="6179" y="368"/>
                </a:lnTo>
                <a:lnTo>
                  <a:pt x="6180" y="371"/>
                </a:lnTo>
                <a:lnTo>
                  <a:pt x="6180" y="373"/>
                </a:lnTo>
                <a:lnTo>
                  <a:pt x="6180" y="364"/>
                </a:lnTo>
                <a:lnTo>
                  <a:pt x="6181" y="340"/>
                </a:lnTo>
                <a:lnTo>
                  <a:pt x="6181" y="350"/>
                </a:lnTo>
                <a:lnTo>
                  <a:pt x="6181" y="351"/>
                </a:lnTo>
                <a:lnTo>
                  <a:pt x="6182" y="352"/>
                </a:lnTo>
                <a:lnTo>
                  <a:pt x="6182" y="334"/>
                </a:lnTo>
                <a:lnTo>
                  <a:pt x="6182" y="310"/>
                </a:lnTo>
                <a:lnTo>
                  <a:pt x="6182" y="330"/>
                </a:lnTo>
                <a:lnTo>
                  <a:pt x="6183" y="313"/>
                </a:lnTo>
                <a:lnTo>
                  <a:pt x="6183" y="288"/>
                </a:lnTo>
                <a:lnTo>
                  <a:pt x="6184" y="274"/>
                </a:lnTo>
                <a:lnTo>
                  <a:pt x="6184" y="277"/>
                </a:lnTo>
                <a:lnTo>
                  <a:pt x="6184" y="267"/>
                </a:lnTo>
                <a:lnTo>
                  <a:pt x="6184" y="304"/>
                </a:lnTo>
                <a:lnTo>
                  <a:pt x="6185" y="322"/>
                </a:lnTo>
                <a:lnTo>
                  <a:pt x="6185" y="242"/>
                </a:lnTo>
                <a:lnTo>
                  <a:pt x="6185" y="206"/>
                </a:lnTo>
                <a:lnTo>
                  <a:pt x="6186" y="257"/>
                </a:lnTo>
                <a:lnTo>
                  <a:pt x="6186" y="272"/>
                </a:lnTo>
                <a:lnTo>
                  <a:pt x="6186" y="267"/>
                </a:lnTo>
                <a:lnTo>
                  <a:pt x="6186" y="258"/>
                </a:lnTo>
                <a:lnTo>
                  <a:pt x="6187" y="250"/>
                </a:lnTo>
                <a:lnTo>
                  <a:pt x="6187" y="268"/>
                </a:lnTo>
                <a:lnTo>
                  <a:pt x="6188" y="306"/>
                </a:lnTo>
                <a:lnTo>
                  <a:pt x="6188" y="273"/>
                </a:lnTo>
                <a:lnTo>
                  <a:pt x="6188" y="253"/>
                </a:lnTo>
                <a:lnTo>
                  <a:pt x="6188" y="245"/>
                </a:lnTo>
                <a:lnTo>
                  <a:pt x="6189" y="228"/>
                </a:lnTo>
                <a:lnTo>
                  <a:pt x="6189" y="215"/>
                </a:lnTo>
                <a:lnTo>
                  <a:pt x="6189" y="188"/>
                </a:lnTo>
                <a:lnTo>
                  <a:pt x="6189" y="177"/>
                </a:lnTo>
                <a:lnTo>
                  <a:pt x="6190" y="194"/>
                </a:lnTo>
                <a:lnTo>
                  <a:pt x="6190" y="195"/>
                </a:lnTo>
                <a:lnTo>
                  <a:pt x="6191" y="188"/>
                </a:lnTo>
                <a:lnTo>
                  <a:pt x="6191" y="196"/>
                </a:lnTo>
                <a:lnTo>
                  <a:pt x="6191" y="187"/>
                </a:lnTo>
                <a:lnTo>
                  <a:pt x="6191" y="196"/>
                </a:lnTo>
                <a:lnTo>
                  <a:pt x="6192" y="217"/>
                </a:lnTo>
                <a:lnTo>
                  <a:pt x="6192" y="236"/>
                </a:lnTo>
                <a:lnTo>
                  <a:pt x="6192" y="265"/>
                </a:lnTo>
                <a:lnTo>
                  <a:pt x="6193" y="258"/>
                </a:lnTo>
                <a:lnTo>
                  <a:pt x="6193" y="260"/>
                </a:lnTo>
                <a:lnTo>
                  <a:pt x="6193" y="239"/>
                </a:lnTo>
                <a:lnTo>
                  <a:pt x="6193" y="263"/>
                </a:lnTo>
                <a:lnTo>
                  <a:pt x="6194" y="287"/>
                </a:lnTo>
                <a:lnTo>
                  <a:pt x="6194" y="292"/>
                </a:lnTo>
                <a:lnTo>
                  <a:pt x="6195" y="277"/>
                </a:lnTo>
                <a:lnTo>
                  <a:pt x="6195" y="293"/>
                </a:lnTo>
                <a:lnTo>
                  <a:pt x="6195" y="289"/>
                </a:lnTo>
                <a:lnTo>
                  <a:pt x="6195" y="291"/>
                </a:lnTo>
                <a:lnTo>
                  <a:pt x="6196" y="286"/>
                </a:lnTo>
                <a:lnTo>
                  <a:pt x="6196" y="287"/>
                </a:lnTo>
                <a:lnTo>
                  <a:pt x="6196" y="288"/>
                </a:lnTo>
                <a:lnTo>
                  <a:pt x="6197" y="272"/>
                </a:lnTo>
                <a:lnTo>
                  <a:pt x="6197" y="281"/>
                </a:lnTo>
                <a:lnTo>
                  <a:pt x="6197" y="260"/>
                </a:lnTo>
                <a:lnTo>
                  <a:pt x="6197" y="272"/>
                </a:lnTo>
                <a:lnTo>
                  <a:pt x="6198" y="256"/>
                </a:lnTo>
                <a:lnTo>
                  <a:pt x="6198" y="259"/>
                </a:lnTo>
                <a:lnTo>
                  <a:pt x="6199" y="248"/>
                </a:lnTo>
                <a:lnTo>
                  <a:pt x="6199" y="230"/>
                </a:lnTo>
                <a:lnTo>
                  <a:pt x="6199" y="223"/>
                </a:lnTo>
                <a:lnTo>
                  <a:pt x="6199" y="217"/>
                </a:lnTo>
                <a:lnTo>
                  <a:pt x="6200" y="213"/>
                </a:lnTo>
                <a:lnTo>
                  <a:pt x="6200" y="204"/>
                </a:lnTo>
                <a:lnTo>
                  <a:pt x="6200" y="205"/>
                </a:lnTo>
                <a:lnTo>
                  <a:pt x="6200" y="194"/>
                </a:lnTo>
                <a:lnTo>
                  <a:pt x="6201" y="190"/>
                </a:lnTo>
                <a:lnTo>
                  <a:pt x="6201" y="218"/>
                </a:lnTo>
                <a:lnTo>
                  <a:pt x="6202" y="239"/>
                </a:lnTo>
                <a:lnTo>
                  <a:pt x="6202" y="235"/>
                </a:lnTo>
                <a:lnTo>
                  <a:pt x="6202" y="227"/>
                </a:lnTo>
                <a:lnTo>
                  <a:pt x="6203" y="238"/>
                </a:lnTo>
                <a:lnTo>
                  <a:pt x="6203" y="259"/>
                </a:lnTo>
                <a:lnTo>
                  <a:pt x="6203" y="251"/>
                </a:lnTo>
                <a:lnTo>
                  <a:pt x="6203" y="235"/>
                </a:lnTo>
                <a:lnTo>
                  <a:pt x="6204" y="248"/>
                </a:lnTo>
                <a:lnTo>
                  <a:pt x="6204" y="244"/>
                </a:lnTo>
                <a:lnTo>
                  <a:pt x="6204" y="250"/>
                </a:lnTo>
                <a:lnTo>
                  <a:pt x="6204" y="252"/>
                </a:lnTo>
                <a:lnTo>
                  <a:pt x="6205" y="242"/>
                </a:lnTo>
                <a:lnTo>
                  <a:pt x="6205" y="246"/>
                </a:lnTo>
                <a:lnTo>
                  <a:pt x="6206" y="243"/>
                </a:lnTo>
                <a:lnTo>
                  <a:pt x="6206" y="255"/>
                </a:lnTo>
                <a:lnTo>
                  <a:pt x="6206" y="252"/>
                </a:lnTo>
                <a:lnTo>
                  <a:pt x="6206" y="247"/>
                </a:lnTo>
                <a:lnTo>
                  <a:pt x="6207" y="254"/>
                </a:lnTo>
                <a:lnTo>
                  <a:pt x="6207" y="265"/>
                </a:lnTo>
                <a:lnTo>
                  <a:pt x="6207" y="253"/>
                </a:lnTo>
                <a:lnTo>
                  <a:pt x="6208" y="267"/>
                </a:lnTo>
                <a:lnTo>
                  <a:pt x="6208" y="280"/>
                </a:lnTo>
                <a:lnTo>
                  <a:pt x="6208" y="274"/>
                </a:lnTo>
                <a:lnTo>
                  <a:pt x="6208" y="270"/>
                </a:lnTo>
                <a:lnTo>
                  <a:pt x="6209" y="256"/>
                </a:lnTo>
                <a:lnTo>
                  <a:pt x="6209" y="262"/>
                </a:lnTo>
                <a:lnTo>
                  <a:pt x="6210" y="263"/>
                </a:lnTo>
                <a:lnTo>
                  <a:pt x="6210" y="257"/>
                </a:lnTo>
                <a:lnTo>
                  <a:pt x="6210" y="256"/>
                </a:lnTo>
                <a:lnTo>
                  <a:pt x="6210" y="264"/>
                </a:lnTo>
                <a:lnTo>
                  <a:pt x="6211" y="268"/>
                </a:lnTo>
                <a:lnTo>
                  <a:pt x="6211" y="272"/>
                </a:lnTo>
                <a:lnTo>
                  <a:pt x="6211" y="260"/>
                </a:lnTo>
                <a:lnTo>
                  <a:pt x="6212" y="257"/>
                </a:lnTo>
                <a:lnTo>
                  <a:pt x="6212" y="262"/>
                </a:lnTo>
                <a:lnTo>
                  <a:pt x="6212" y="268"/>
                </a:lnTo>
                <a:lnTo>
                  <a:pt x="6213" y="242"/>
                </a:lnTo>
                <a:lnTo>
                  <a:pt x="6213" y="243"/>
                </a:lnTo>
                <a:lnTo>
                  <a:pt x="6213" y="240"/>
                </a:lnTo>
                <a:lnTo>
                  <a:pt x="6214" y="249"/>
                </a:lnTo>
                <a:lnTo>
                  <a:pt x="6214" y="244"/>
                </a:lnTo>
                <a:lnTo>
                  <a:pt x="6214" y="230"/>
                </a:lnTo>
                <a:lnTo>
                  <a:pt x="6214" y="222"/>
                </a:lnTo>
                <a:lnTo>
                  <a:pt x="6215" y="229"/>
                </a:lnTo>
                <a:lnTo>
                  <a:pt x="6215" y="254"/>
                </a:lnTo>
                <a:lnTo>
                  <a:pt x="6215" y="235"/>
                </a:lnTo>
                <a:lnTo>
                  <a:pt x="6215" y="242"/>
                </a:lnTo>
                <a:lnTo>
                  <a:pt x="6216" y="238"/>
                </a:lnTo>
                <a:lnTo>
                  <a:pt x="6216" y="224"/>
                </a:lnTo>
                <a:lnTo>
                  <a:pt x="6217" y="218"/>
                </a:lnTo>
                <a:lnTo>
                  <a:pt x="6217" y="244"/>
                </a:lnTo>
                <a:lnTo>
                  <a:pt x="6217" y="255"/>
                </a:lnTo>
                <a:lnTo>
                  <a:pt x="6217" y="249"/>
                </a:lnTo>
                <a:lnTo>
                  <a:pt x="6218" y="273"/>
                </a:lnTo>
                <a:lnTo>
                  <a:pt x="6218" y="259"/>
                </a:lnTo>
                <a:lnTo>
                  <a:pt x="6218" y="257"/>
                </a:lnTo>
                <a:lnTo>
                  <a:pt x="6219" y="278"/>
                </a:lnTo>
                <a:lnTo>
                  <a:pt x="6219" y="292"/>
                </a:lnTo>
                <a:lnTo>
                  <a:pt x="6219" y="266"/>
                </a:lnTo>
                <a:lnTo>
                  <a:pt x="6219" y="268"/>
                </a:lnTo>
                <a:lnTo>
                  <a:pt x="6220" y="269"/>
                </a:lnTo>
                <a:lnTo>
                  <a:pt x="6220" y="277"/>
                </a:lnTo>
                <a:lnTo>
                  <a:pt x="6221" y="312"/>
                </a:lnTo>
                <a:lnTo>
                  <a:pt x="6221" y="317"/>
                </a:lnTo>
                <a:lnTo>
                  <a:pt x="6221" y="293"/>
                </a:lnTo>
                <a:lnTo>
                  <a:pt x="6221" y="285"/>
                </a:lnTo>
                <a:lnTo>
                  <a:pt x="6222" y="271"/>
                </a:lnTo>
                <a:lnTo>
                  <a:pt x="6222" y="266"/>
                </a:lnTo>
                <a:lnTo>
                  <a:pt x="6222" y="306"/>
                </a:lnTo>
                <a:lnTo>
                  <a:pt x="6223" y="298"/>
                </a:lnTo>
                <a:lnTo>
                  <a:pt x="6223" y="290"/>
                </a:lnTo>
                <a:lnTo>
                  <a:pt x="6223" y="296"/>
                </a:lnTo>
                <a:lnTo>
                  <a:pt x="6224" y="280"/>
                </a:lnTo>
                <a:lnTo>
                  <a:pt x="6224" y="278"/>
                </a:lnTo>
                <a:lnTo>
                  <a:pt x="6224" y="291"/>
                </a:lnTo>
                <a:lnTo>
                  <a:pt x="6225" y="280"/>
                </a:lnTo>
                <a:lnTo>
                  <a:pt x="6225" y="283"/>
                </a:lnTo>
                <a:lnTo>
                  <a:pt x="6225" y="314"/>
                </a:lnTo>
                <a:lnTo>
                  <a:pt x="6225" y="281"/>
                </a:lnTo>
                <a:lnTo>
                  <a:pt x="6226" y="283"/>
                </a:lnTo>
                <a:lnTo>
                  <a:pt x="6226" y="301"/>
                </a:lnTo>
                <a:lnTo>
                  <a:pt x="6226" y="311"/>
                </a:lnTo>
                <a:lnTo>
                  <a:pt x="6227" y="301"/>
                </a:lnTo>
                <a:lnTo>
                  <a:pt x="6227" y="294"/>
                </a:lnTo>
                <a:lnTo>
                  <a:pt x="6227" y="296"/>
                </a:lnTo>
                <a:lnTo>
                  <a:pt x="6228" y="297"/>
                </a:lnTo>
                <a:lnTo>
                  <a:pt x="6228" y="274"/>
                </a:lnTo>
                <a:lnTo>
                  <a:pt x="6228" y="259"/>
                </a:lnTo>
                <a:lnTo>
                  <a:pt x="6229" y="243"/>
                </a:lnTo>
                <a:lnTo>
                  <a:pt x="6229" y="238"/>
                </a:lnTo>
                <a:lnTo>
                  <a:pt x="6229" y="223"/>
                </a:lnTo>
                <a:lnTo>
                  <a:pt x="6229" y="220"/>
                </a:lnTo>
                <a:lnTo>
                  <a:pt x="6230" y="225"/>
                </a:lnTo>
                <a:lnTo>
                  <a:pt x="6230" y="205"/>
                </a:lnTo>
                <a:lnTo>
                  <a:pt x="6230" y="205"/>
                </a:lnTo>
                <a:lnTo>
                  <a:pt x="6230" y="188"/>
                </a:lnTo>
                <a:lnTo>
                  <a:pt x="6231" y="171"/>
                </a:lnTo>
                <a:lnTo>
                  <a:pt x="6231" y="152"/>
                </a:lnTo>
                <a:lnTo>
                  <a:pt x="6232" y="155"/>
                </a:lnTo>
                <a:lnTo>
                  <a:pt x="6232" y="146"/>
                </a:lnTo>
                <a:lnTo>
                  <a:pt x="6232" y="132"/>
                </a:lnTo>
                <a:lnTo>
                  <a:pt x="6232" y="156"/>
                </a:lnTo>
                <a:lnTo>
                  <a:pt x="6233" y="126"/>
                </a:lnTo>
                <a:lnTo>
                  <a:pt x="6233" y="155"/>
                </a:lnTo>
                <a:lnTo>
                  <a:pt x="6233" y="93"/>
                </a:lnTo>
                <a:lnTo>
                  <a:pt x="6234" y="85"/>
                </a:lnTo>
                <a:lnTo>
                  <a:pt x="6234" y="78"/>
                </a:lnTo>
                <a:lnTo>
                  <a:pt x="6234" y="61"/>
                </a:lnTo>
                <a:lnTo>
                  <a:pt x="6235" y="55"/>
                </a:lnTo>
                <a:lnTo>
                  <a:pt x="6235" y="51"/>
                </a:lnTo>
                <a:lnTo>
                  <a:pt x="6235" y="67"/>
                </a:lnTo>
                <a:lnTo>
                  <a:pt x="6236" y="100"/>
                </a:lnTo>
                <a:lnTo>
                  <a:pt x="6236" y="125"/>
                </a:lnTo>
                <a:lnTo>
                  <a:pt x="6236" y="145"/>
                </a:lnTo>
                <a:lnTo>
                  <a:pt x="6236" y="133"/>
                </a:lnTo>
                <a:lnTo>
                  <a:pt x="6237" y="131"/>
                </a:lnTo>
                <a:lnTo>
                  <a:pt x="6237" y="152"/>
                </a:lnTo>
                <a:lnTo>
                  <a:pt x="6237" y="137"/>
                </a:lnTo>
                <a:lnTo>
                  <a:pt x="6238" y="135"/>
                </a:lnTo>
                <a:lnTo>
                  <a:pt x="6238" y="103"/>
                </a:lnTo>
                <a:lnTo>
                  <a:pt x="6238" y="100"/>
                </a:lnTo>
                <a:lnTo>
                  <a:pt x="6239" y="85"/>
                </a:lnTo>
                <a:lnTo>
                  <a:pt x="6239" y="105"/>
                </a:lnTo>
                <a:lnTo>
                  <a:pt x="6239" y="116"/>
                </a:lnTo>
                <a:lnTo>
                  <a:pt x="6240" y="125"/>
                </a:lnTo>
                <a:lnTo>
                  <a:pt x="6240" y="139"/>
                </a:lnTo>
                <a:lnTo>
                  <a:pt x="6240" y="133"/>
                </a:lnTo>
                <a:lnTo>
                  <a:pt x="6240" y="143"/>
                </a:lnTo>
                <a:lnTo>
                  <a:pt x="6241" y="147"/>
                </a:lnTo>
                <a:lnTo>
                  <a:pt x="6241" y="180"/>
                </a:lnTo>
                <a:lnTo>
                  <a:pt x="6241" y="168"/>
                </a:lnTo>
                <a:lnTo>
                  <a:pt x="6242" y="111"/>
                </a:lnTo>
                <a:lnTo>
                  <a:pt x="6242" y="107"/>
                </a:lnTo>
                <a:lnTo>
                  <a:pt x="6242" y="111"/>
                </a:lnTo>
                <a:lnTo>
                  <a:pt x="6243" y="131"/>
                </a:lnTo>
                <a:lnTo>
                  <a:pt x="6243" y="125"/>
                </a:lnTo>
                <a:lnTo>
                  <a:pt x="6243" y="129"/>
                </a:lnTo>
                <a:lnTo>
                  <a:pt x="6244" y="135"/>
                </a:lnTo>
                <a:lnTo>
                  <a:pt x="6244" y="82"/>
                </a:lnTo>
                <a:lnTo>
                  <a:pt x="6244" y="118"/>
                </a:lnTo>
                <a:lnTo>
                  <a:pt x="6244" y="128"/>
                </a:lnTo>
                <a:lnTo>
                  <a:pt x="6245" y="156"/>
                </a:lnTo>
                <a:lnTo>
                  <a:pt x="6245" y="155"/>
                </a:lnTo>
                <a:lnTo>
                  <a:pt x="6246" y="173"/>
                </a:lnTo>
                <a:lnTo>
                  <a:pt x="6246" y="220"/>
                </a:lnTo>
                <a:lnTo>
                  <a:pt x="6246" y="274"/>
                </a:lnTo>
                <a:lnTo>
                  <a:pt x="6246" y="224"/>
                </a:lnTo>
                <a:lnTo>
                  <a:pt x="6247" y="248"/>
                </a:lnTo>
                <a:lnTo>
                  <a:pt x="6247" y="232"/>
                </a:lnTo>
                <a:lnTo>
                  <a:pt x="6247" y="226"/>
                </a:lnTo>
                <a:lnTo>
                  <a:pt x="6247" y="219"/>
                </a:lnTo>
                <a:lnTo>
                  <a:pt x="6248" y="234"/>
                </a:lnTo>
                <a:lnTo>
                  <a:pt x="6248" y="220"/>
                </a:lnTo>
                <a:lnTo>
                  <a:pt x="6248" y="147"/>
                </a:lnTo>
                <a:lnTo>
                  <a:pt x="6249" y="134"/>
                </a:lnTo>
                <a:lnTo>
                  <a:pt x="6249" y="157"/>
                </a:lnTo>
                <a:lnTo>
                  <a:pt x="6249" y="138"/>
                </a:lnTo>
                <a:lnTo>
                  <a:pt x="6250" y="152"/>
                </a:lnTo>
                <a:lnTo>
                  <a:pt x="6250" y="163"/>
                </a:lnTo>
                <a:lnTo>
                  <a:pt x="6250" y="176"/>
                </a:lnTo>
                <a:lnTo>
                  <a:pt x="6251" y="222"/>
                </a:lnTo>
                <a:lnTo>
                  <a:pt x="6251" y="220"/>
                </a:lnTo>
                <a:lnTo>
                  <a:pt x="6251" y="215"/>
                </a:lnTo>
                <a:lnTo>
                  <a:pt x="6251" y="234"/>
                </a:lnTo>
                <a:lnTo>
                  <a:pt x="6252" y="237"/>
                </a:lnTo>
                <a:lnTo>
                  <a:pt x="6252" y="255"/>
                </a:lnTo>
                <a:lnTo>
                  <a:pt x="6252" y="266"/>
                </a:lnTo>
                <a:lnTo>
                  <a:pt x="6253" y="257"/>
                </a:lnTo>
                <a:lnTo>
                  <a:pt x="6253" y="257"/>
                </a:lnTo>
                <a:lnTo>
                  <a:pt x="6253" y="271"/>
                </a:lnTo>
                <a:lnTo>
                  <a:pt x="6254" y="271"/>
                </a:lnTo>
                <a:lnTo>
                  <a:pt x="6254" y="278"/>
                </a:lnTo>
                <a:lnTo>
                  <a:pt x="6254" y="266"/>
                </a:lnTo>
                <a:lnTo>
                  <a:pt x="6255" y="256"/>
                </a:lnTo>
                <a:lnTo>
                  <a:pt x="6255" y="241"/>
                </a:lnTo>
                <a:lnTo>
                  <a:pt x="6255" y="235"/>
                </a:lnTo>
                <a:lnTo>
                  <a:pt x="6255" y="246"/>
                </a:lnTo>
                <a:lnTo>
                  <a:pt x="6256" y="243"/>
                </a:lnTo>
                <a:lnTo>
                  <a:pt x="6256" y="220"/>
                </a:lnTo>
                <a:lnTo>
                  <a:pt x="6257" y="213"/>
                </a:lnTo>
                <a:lnTo>
                  <a:pt x="6257" y="188"/>
                </a:lnTo>
                <a:lnTo>
                  <a:pt x="6257" y="220"/>
                </a:lnTo>
                <a:lnTo>
                  <a:pt x="6257" y="212"/>
                </a:lnTo>
                <a:lnTo>
                  <a:pt x="6258" y="208"/>
                </a:lnTo>
                <a:lnTo>
                  <a:pt x="6258" y="214"/>
                </a:lnTo>
                <a:lnTo>
                  <a:pt x="6258" y="230"/>
                </a:lnTo>
                <a:lnTo>
                  <a:pt x="6258" y="227"/>
                </a:lnTo>
                <a:lnTo>
                  <a:pt x="6259" y="222"/>
                </a:lnTo>
                <a:lnTo>
                  <a:pt x="6259" y="232"/>
                </a:lnTo>
                <a:lnTo>
                  <a:pt x="6259" y="230"/>
                </a:lnTo>
                <a:lnTo>
                  <a:pt x="6260" y="214"/>
                </a:lnTo>
                <a:lnTo>
                  <a:pt x="6260" y="208"/>
                </a:lnTo>
                <a:lnTo>
                  <a:pt x="6260" y="206"/>
                </a:lnTo>
                <a:lnTo>
                  <a:pt x="6261" y="216"/>
                </a:lnTo>
                <a:lnTo>
                  <a:pt x="6261" y="197"/>
                </a:lnTo>
                <a:lnTo>
                  <a:pt x="6261" y="219"/>
                </a:lnTo>
                <a:lnTo>
                  <a:pt x="6262" y="221"/>
                </a:lnTo>
                <a:lnTo>
                  <a:pt x="6262" y="225"/>
                </a:lnTo>
                <a:lnTo>
                  <a:pt x="6262" y="208"/>
                </a:lnTo>
                <a:lnTo>
                  <a:pt x="6262" y="193"/>
                </a:lnTo>
                <a:lnTo>
                  <a:pt x="6263" y="197"/>
                </a:lnTo>
                <a:lnTo>
                  <a:pt x="6263" y="192"/>
                </a:lnTo>
                <a:lnTo>
                  <a:pt x="6264" y="172"/>
                </a:lnTo>
                <a:lnTo>
                  <a:pt x="6264" y="192"/>
                </a:lnTo>
                <a:lnTo>
                  <a:pt x="6264" y="191"/>
                </a:lnTo>
                <a:lnTo>
                  <a:pt x="6264" y="197"/>
                </a:lnTo>
                <a:lnTo>
                  <a:pt x="6265" y="204"/>
                </a:lnTo>
                <a:lnTo>
                  <a:pt x="6265" y="196"/>
                </a:lnTo>
                <a:lnTo>
                  <a:pt x="6265" y="180"/>
                </a:lnTo>
                <a:lnTo>
                  <a:pt x="6266" y="174"/>
                </a:lnTo>
                <a:lnTo>
                  <a:pt x="6266" y="200"/>
                </a:lnTo>
                <a:lnTo>
                  <a:pt x="6266" y="176"/>
                </a:lnTo>
                <a:lnTo>
                  <a:pt x="6266" y="205"/>
                </a:lnTo>
                <a:lnTo>
                  <a:pt x="6267" y="215"/>
                </a:lnTo>
                <a:lnTo>
                  <a:pt x="6267" y="215"/>
                </a:lnTo>
                <a:lnTo>
                  <a:pt x="6268" y="224"/>
                </a:lnTo>
                <a:lnTo>
                  <a:pt x="6268" y="244"/>
                </a:lnTo>
                <a:lnTo>
                  <a:pt x="6268" y="221"/>
                </a:lnTo>
                <a:lnTo>
                  <a:pt x="6268" y="187"/>
                </a:lnTo>
                <a:lnTo>
                  <a:pt x="6269" y="196"/>
                </a:lnTo>
                <a:lnTo>
                  <a:pt x="6269" y="207"/>
                </a:lnTo>
                <a:lnTo>
                  <a:pt x="6269" y="178"/>
                </a:lnTo>
                <a:lnTo>
                  <a:pt x="6270" y="183"/>
                </a:lnTo>
                <a:lnTo>
                  <a:pt x="6270" y="185"/>
                </a:lnTo>
                <a:lnTo>
                  <a:pt x="6270" y="183"/>
                </a:lnTo>
                <a:lnTo>
                  <a:pt x="6270" y="191"/>
                </a:lnTo>
                <a:lnTo>
                  <a:pt x="6271" y="219"/>
                </a:lnTo>
                <a:lnTo>
                  <a:pt x="6271" y="192"/>
                </a:lnTo>
                <a:lnTo>
                  <a:pt x="6272" y="194"/>
                </a:lnTo>
                <a:lnTo>
                  <a:pt x="6272" y="177"/>
                </a:lnTo>
                <a:lnTo>
                  <a:pt x="6272" y="193"/>
                </a:lnTo>
                <a:lnTo>
                  <a:pt x="6272" y="214"/>
                </a:lnTo>
                <a:lnTo>
                  <a:pt x="6273" y="205"/>
                </a:lnTo>
                <a:lnTo>
                  <a:pt x="6273" y="208"/>
                </a:lnTo>
                <a:lnTo>
                  <a:pt x="6273" y="196"/>
                </a:lnTo>
                <a:lnTo>
                  <a:pt x="6273" y="184"/>
                </a:lnTo>
                <a:lnTo>
                  <a:pt x="6274" y="198"/>
                </a:lnTo>
                <a:lnTo>
                  <a:pt x="6274" y="192"/>
                </a:lnTo>
                <a:lnTo>
                  <a:pt x="6275" y="186"/>
                </a:lnTo>
                <a:lnTo>
                  <a:pt x="6275" y="195"/>
                </a:lnTo>
                <a:lnTo>
                  <a:pt x="6275" y="209"/>
                </a:lnTo>
                <a:lnTo>
                  <a:pt x="6275" y="219"/>
                </a:lnTo>
                <a:lnTo>
                  <a:pt x="6276" y="218"/>
                </a:lnTo>
                <a:lnTo>
                  <a:pt x="6276" y="216"/>
                </a:lnTo>
                <a:lnTo>
                  <a:pt x="6276" y="208"/>
                </a:lnTo>
                <a:lnTo>
                  <a:pt x="6277" y="200"/>
                </a:lnTo>
                <a:lnTo>
                  <a:pt x="6277" y="212"/>
                </a:lnTo>
                <a:lnTo>
                  <a:pt x="6277" y="192"/>
                </a:lnTo>
                <a:lnTo>
                  <a:pt x="6277" y="202"/>
                </a:lnTo>
                <a:lnTo>
                  <a:pt x="6278" y="214"/>
                </a:lnTo>
                <a:lnTo>
                  <a:pt x="6278" y="217"/>
                </a:lnTo>
                <a:lnTo>
                  <a:pt x="6279" y="243"/>
                </a:lnTo>
                <a:lnTo>
                  <a:pt x="6279" y="241"/>
                </a:lnTo>
                <a:lnTo>
                  <a:pt x="6279" y="211"/>
                </a:lnTo>
                <a:lnTo>
                  <a:pt x="6279" y="241"/>
                </a:lnTo>
                <a:lnTo>
                  <a:pt x="6280" y="251"/>
                </a:lnTo>
                <a:lnTo>
                  <a:pt x="6280" y="240"/>
                </a:lnTo>
                <a:lnTo>
                  <a:pt x="6280" y="257"/>
                </a:lnTo>
                <a:lnTo>
                  <a:pt x="6281" y="248"/>
                </a:lnTo>
                <a:lnTo>
                  <a:pt x="6281" y="240"/>
                </a:lnTo>
                <a:lnTo>
                  <a:pt x="6281" y="218"/>
                </a:lnTo>
                <a:lnTo>
                  <a:pt x="6281" y="221"/>
                </a:lnTo>
                <a:lnTo>
                  <a:pt x="6282" y="217"/>
                </a:lnTo>
                <a:lnTo>
                  <a:pt x="6282" y="222"/>
                </a:lnTo>
                <a:lnTo>
                  <a:pt x="6283" y="226"/>
                </a:lnTo>
                <a:lnTo>
                  <a:pt x="6283" y="240"/>
                </a:lnTo>
                <a:lnTo>
                  <a:pt x="6283" y="141"/>
                </a:lnTo>
                <a:lnTo>
                  <a:pt x="6283" y="55"/>
                </a:lnTo>
                <a:lnTo>
                  <a:pt x="6284" y="52"/>
                </a:lnTo>
                <a:lnTo>
                  <a:pt x="6284" y="27"/>
                </a:lnTo>
                <a:lnTo>
                  <a:pt x="6284" y="30"/>
                </a:lnTo>
                <a:lnTo>
                  <a:pt x="6285" y="49"/>
                </a:lnTo>
                <a:lnTo>
                  <a:pt x="6285" y="60"/>
                </a:lnTo>
                <a:lnTo>
                  <a:pt x="6285" y="66"/>
                </a:lnTo>
                <a:lnTo>
                  <a:pt x="6286" y="77"/>
                </a:lnTo>
                <a:lnTo>
                  <a:pt x="6286" y="91"/>
                </a:lnTo>
                <a:lnTo>
                  <a:pt x="6286" y="101"/>
                </a:lnTo>
                <a:lnTo>
                  <a:pt x="6287" y="124"/>
                </a:lnTo>
                <a:lnTo>
                  <a:pt x="6287" y="130"/>
                </a:lnTo>
                <a:lnTo>
                  <a:pt x="6287" y="150"/>
                </a:lnTo>
                <a:lnTo>
                  <a:pt x="6287" y="158"/>
                </a:lnTo>
                <a:lnTo>
                  <a:pt x="6288" y="170"/>
                </a:lnTo>
                <a:lnTo>
                  <a:pt x="6288" y="173"/>
                </a:lnTo>
                <a:lnTo>
                  <a:pt x="6288" y="166"/>
                </a:lnTo>
                <a:lnTo>
                  <a:pt x="6288" y="184"/>
                </a:lnTo>
                <a:lnTo>
                  <a:pt x="6289" y="191"/>
                </a:lnTo>
                <a:lnTo>
                  <a:pt x="6289" y="176"/>
                </a:lnTo>
                <a:lnTo>
                  <a:pt x="6290" y="171"/>
                </a:lnTo>
                <a:lnTo>
                  <a:pt x="6290" y="157"/>
                </a:lnTo>
                <a:lnTo>
                  <a:pt x="6290" y="152"/>
                </a:lnTo>
                <a:lnTo>
                  <a:pt x="6290" y="180"/>
                </a:lnTo>
                <a:lnTo>
                  <a:pt x="6291" y="193"/>
                </a:lnTo>
                <a:lnTo>
                  <a:pt x="6291" y="209"/>
                </a:lnTo>
                <a:lnTo>
                  <a:pt x="6291" y="195"/>
                </a:lnTo>
                <a:lnTo>
                  <a:pt x="6292" y="275"/>
                </a:lnTo>
                <a:lnTo>
                  <a:pt x="6292" y="318"/>
                </a:lnTo>
                <a:lnTo>
                  <a:pt x="6292" y="335"/>
                </a:lnTo>
                <a:lnTo>
                  <a:pt x="6292" y="347"/>
                </a:lnTo>
                <a:lnTo>
                  <a:pt x="6293" y="353"/>
                </a:lnTo>
                <a:lnTo>
                  <a:pt x="6293" y="305"/>
                </a:lnTo>
                <a:lnTo>
                  <a:pt x="6294" y="256"/>
                </a:lnTo>
                <a:lnTo>
                  <a:pt x="6294" y="249"/>
                </a:lnTo>
                <a:lnTo>
                  <a:pt x="6294" y="251"/>
                </a:lnTo>
                <a:lnTo>
                  <a:pt x="6294" y="251"/>
                </a:lnTo>
                <a:lnTo>
                  <a:pt x="6295" y="240"/>
                </a:lnTo>
                <a:lnTo>
                  <a:pt x="6295" y="243"/>
                </a:lnTo>
                <a:lnTo>
                  <a:pt x="6295" y="218"/>
                </a:lnTo>
                <a:lnTo>
                  <a:pt x="6296" y="207"/>
                </a:lnTo>
                <a:lnTo>
                  <a:pt x="6296" y="151"/>
                </a:lnTo>
                <a:lnTo>
                  <a:pt x="6296" y="116"/>
                </a:lnTo>
                <a:lnTo>
                  <a:pt x="6297" y="158"/>
                </a:lnTo>
                <a:lnTo>
                  <a:pt x="6297" y="145"/>
                </a:lnTo>
                <a:lnTo>
                  <a:pt x="6297" y="138"/>
                </a:lnTo>
                <a:lnTo>
                  <a:pt x="6298" y="172"/>
                </a:lnTo>
                <a:lnTo>
                  <a:pt x="6298" y="178"/>
                </a:lnTo>
                <a:lnTo>
                  <a:pt x="6298" y="207"/>
                </a:lnTo>
                <a:lnTo>
                  <a:pt x="6298" y="164"/>
                </a:lnTo>
                <a:lnTo>
                  <a:pt x="6299" y="144"/>
                </a:lnTo>
                <a:lnTo>
                  <a:pt x="6299" y="144"/>
                </a:lnTo>
                <a:lnTo>
                  <a:pt x="6299" y="133"/>
                </a:lnTo>
                <a:lnTo>
                  <a:pt x="6299" y="154"/>
                </a:lnTo>
                <a:lnTo>
                  <a:pt x="6300" y="158"/>
                </a:lnTo>
                <a:lnTo>
                  <a:pt x="6300" y="160"/>
                </a:lnTo>
                <a:lnTo>
                  <a:pt x="6301" y="152"/>
                </a:lnTo>
                <a:lnTo>
                  <a:pt x="6301" y="140"/>
                </a:lnTo>
                <a:lnTo>
                  <a:pt x="6301" y="127"/>
                </a:lnTo>
                <a:lnTo>
                  <a:pt x="6301" y="106"/>
                </a:lnTo>
                <a:lnTo>
                  <a:pt x="6302" y="104"/>
                </a:lnTo>
                <a:lnTo>
                  <a:pt x="6302" y="132"/>
                </a:lnTo>
                <a:lnTo>
                  <a:pt x="6302" y="137"/>
                </a:lnTo>
                <a:lnTo>
                  <a:pt x="6303" y="121"/>
                </a:lnTo>
                <a:lnTo>
                  <a:pt x="6303" y="121"/>
                </a:lnTo>
                <a:lnTo>
                  <a:pt x="6303" y="118"/>
                </a:lnTo>
                <a:lnTo>
                  <a:pt x="6303" y="126"/>
                </a:lnTo>
                <a:lnTo>
                  <a:pt x="6304" y="132"/>
                </a:lnTo>
                <a:lnTo>
                  <a:pt x="6304" y="128"/>
                </a:lnTo>
                <a:lnTo>
                  <a:pt x="6305" y="146"/>
                </a:lnTo>
                <a:lnTo>
                  <a:pt x="6305" y="109"/>
                </a:lnTo>
                <a:lnTo>
                  <a:pt x="6305" y="88"/>
                </a:lnTo>
                <a:lnTo>
                  <a:pt x="6305" y="92"/>
                </a:lnTo>
                <a:lnTo>
                  <a:pt x="6306" y="92"/>
                </a:lnTo>
                <a:lnTo>
                  <a:pt x="6306" y="71"/>
                </a:lnTo>
                <a:lnTo>
                  <a:pt x="6306" y="78"/>
                </a:lnTo>
                <a:lnTo>
                  <a:pt x="6307" y="97"/>
                </a:lnTo>
                <a:lnTo>
                  <a:pt x="6307" y="91"/>
                </a:lnTo>
                <a:lnTo>
                  <a:pt x="6307" y="115"/>
                </a:lnTo>
                <a:lnTo>
                  <a:pt x="6308" y="99"/>
                </a:lnTo>
                <a:lnTo>
                  <a:pt x="6308" y="90"/>
                </a:lnTo>
                <a:lnTo>
                  <a:pt x="6308" y="98"/>
                </a:lnTo>
                <a:lnTo>
                  <a:pt x="6309" y="104"/>
                </a:lnTo>
                <a:lnTo>
                  <a:pt x="6309" y="121"/>
                </a:lnTo>
                <a:lnTo>
                  <a:pt x="6309" y="129"/>
                </a:lnTo>
                <a:lnTo>
                  <a:pt x="6309" y="140"/>
                </a:lnTo>
                <a:lnTo>
                  <a:pt x="6310" y="145"/>
                </a:lnTo>
                <a:lnTo>
                  <a:pt x="6310" y="152"/>
                </a:lnTo>
                <a:lnTo>
                  <a:pt x="6310" y="215"/>
                </a:lnTo>
                <a:lnTo>
                  <a:pt x="6311" y="233"/>
                </a:lnTo>
                <a:lnTo>
                  <a:pt x="6311" y="232"/>
                </a:lnTo>
                <a:lnTo>
                  <a:pt x="6311" y="236"/>
                </a:lnTo>
                <a:lnTo>
                  <a:pt x="6312" y="242"/>
                </a:lnTo>
                <a:lnTo>
                  <a:pt x="6312" y="178"/>
                </a:lnTo>
                <a:lnTo>
                  <a:pt x="6312" y="117"/>
                </a:lnTo>
                <a:lnTo>
                  <a:pt x="6313" y="147"/>
                </a:lnTo>
                <a:lnTo>
                  <a:pt x="6313" y="94"/>
                </a:lnTo>
                <a:lnTo>
                  <a:pt x="6313" y="78"/>
                </a:lnTo>
                <a:lnTo>
                  <a:pt x="6313" y="85"/>
                </a:lnTo>
                <a:lnTo>
                  <a:pt x="6314" y="87"/>
                </a:lnTo>
                <a:lnTo>
                  <a:pt x="6314" y="93"/>
                </a:lnTo>
                <a:lnTo>
                  <a:pt x="6314" y="99"/>
                </a:lnTo>
                <a:lnTo>
                  <a:pt x="6314" y="107"/>
                </a:lnTo>
                <a:lnTo>
                  <a:pt x="6315" y="121"/>
                </a:lnTo>
                <a:lnTo>
                  <a:pt x="6315" y="121"/>
                </a:lnTo>
                <a:lnTo>
                  <a:pt x="6316" y="116"/>
                </a:lnTo>
                <a:lnTo>
                  <a:pt x="6316" y="140"/>
                </a:lnTo>
                <a:lnTo>
                  <a:pt x="6316" y="138"/>
                </a:lnTo>
                <a:lnTo>
                  <a:pt x="6316" y="138"/>
                </a:lnTo>
                <a:lnTo>
                  <a:pt x="6317" y="160"/>
                </a:lnTo>
                <a:lnTo>
                  <a:pt x="6317" y="195"/>
                </a:lnTo>
                <a:lnTo>
                  <a:pt x="6317" y="183"/>
                </a:lnTo>
                <a:lnTo>
                  <a:pt x="6318" y="197"/>
                </a:lnTo>
                <a:lnTo>
                  <a:pt x="6318" y="214"/>
                </a:lnTo>
                <a:lnTo>
                  <a:pt x="6318" y="210"/>
                </a:lnTo>
                <a:lnTo>
                  <a:pt x="6319" y="202"/>
                </a:lnTo>
                <a:lnTo>
                  <a:pt x="6319" y="211"/>
                </a:lnTo>
                <a:lnTo>
                  <a:pt x="6319" y="224"/>
                </a:lnTo>
                <a:lnTo>
                  <a:pt x="6320" y="162"/>
                </a:lnTo>
                <a:lnTo>
                  <a:pt x="6320" y="238"/>
                </a:lnTo>
                <a:lnTo>
                  <a:pt x="6320" y="228"/>
                </a:lnTo>
                <a:lnTo>
                  <a:pt x="6320" y="231"/>
                </a:lnTo>
                <a:lnTo>
                  <a:pt x="6321" y="204"/>
                </a:lnTo>
                <a:lnTo>
                  <a:pt x="6321" y="229"/>
                </a:lnTo>
                <a:lnTo>
                  <a:pt x="6321" y="240"/>
                </a:lnTo>
                <a:lnTo>
                  <a:pt x="6322" y="224"/>
                </a:lnTo>
                <a:lnTo>
                  <a:pt x="6322" y="218"/>
                </a:lnTo>
                <a:lnTo>
                  <a:pt x="6322" y="229"/>
                </a:lnTo>
                <a:lnTo>
                  <a:pt x="6323" y="235"/>
                </a:lnTo>
                <a:lnTo>
                  <a:pt x="6323" y="277"/>
                </a:lnTo>
                <a:lnTo>
                  <a:pt x="6323" y="310"/>
                </a:lnTo>
                <a:lnTo>
                  <a:pt x="6324" y="317"/>
                </a:lnTo>
                <a:lnTo>
                  <a:pt x="6324" y="309"/>
                </a:lnTo>
                <a:lnTo>
                  <a:pt x="6324" y="306"/>
                </a:lnTo>
                <a:lnTo>
                  <a:pt x="6324" y="319"/>
                </a:lnTo>
                <a:lnTo>
                  <a:pt x="6325" y="314"/>
                </a:lnTo>
                <a:lnTo>
                  <a:pt x="6325" y="313"/>
                </a:lnTo>
                <a:lnTo>
                  <a:pt x="6326" y="299"/>
                </a:lnTo>
                <a:lnTo>
                  <a:pt x="6326" y="314"/>
                </a:lnTo>
                <a:lnTo>
                  <a:pt x="6326" y="297"/>
                </a:lnTo>
                <a:lnTo>
                  <a:pt x="6326" y="287"/>
                </a:lnTo>
                <a:lnTo>
                  <a:pt x="6327" y="279"/>
                </a:lnTo>
                <a:lnTo>
                  <a:pt x="6327" y="246"/>
                </a:lnTo>
                <a:lnTo>
                  <a:pt x="6327" y="252"/>
                </a:lnTo>
                <a:lnTo>
                  <a:pt x="6328" y="241"/>
                </a:lnTo>
                <a:lnTo>
                  <a:pt x="6328" y="229"/>
                </a:lnTo>
                <a:lnTo>
                  <a:pt x="6328" y="173"/>
                </a:lnTo>
                <a:lnTo>
                  <a:pt x="6328" y="192"/>
                </a:lnTo>
                <a:lnTo>
                  <a:pt x="6329" y="219"/>
                </a:lnTo>
                <a:lnTo>
                  <a:pt x="6329" y="218"/>
                </a:lnTo>
                <a:lnTo>
                  <a:pt x="6330" y="218"/>
                </a:lnTo>
                <a:lnTo>
                  <a:pt x="6330" y="194"/>
                </a:lnTo>
                <a:lnTo>
                  <a:pt x="6330" y="160"/>
                </a:lnTo>
                <a:lnTo>
                  <a:pt x="6330" y="156"/>
                </a:lnTo>
                <a:lnTo>
                  <a:pt x="6331" y="142"/>
                </a:lnTo>
                <a:lnTo>
                  <a:pt x="6331" y="162"/>
                </a:lnTo>
                <a:lnTo>
                  <a:pt x="6331" y="148"/>
                </a:lnTo>
                <a:lnTo>
                  <a:pt x="6331" y="156"/>
                </a:lnTo>
                <a:lnTo>
                  <a:pt x="6332" y="179"/>
                </a:lnTo>
                <a:lnTo>
                  <a:pt x="6332" y="191"/>
                </a:lnTo>
                <a:lnTo>
                  <a:pt x="6332" y="141"/>
                </a:lnTo>
                <a:lnTo>
                  <a:pt x="6333" y="153"/>
                </a:lnTo>
                <a:lnTo>
                  <a:pt x="6333" y="150"/>
                </a:lnTo>
                <a:lnTo>
                  <a:pt x="6333" y="130"/>
                </a:lnTo>
                <a:lnTo>
                  <a:pt x="6334" y="116"/>
                </a:lnTo>
                <a:lnTo>
                  <a:pt x="6334" y="127"/>
                </a:lnTo>
                <a:lnTo>
                  <a:pt x="6334" y="143"/>
                </a:lnTo>
                <a:lnTo>
                  <a:pt x="6335" y="133"/>
                </a:lnTo>
                <a:lnTo>
                  <a:pt x="6335" y="132"/>
                </a:lnTo>
                <a:lnTo>
                  <a:pt x="6335" y="246"/>
                </a:lnTo>
                <a:lnTo>
                  <a:pt x="6335" y="313"/>
                </a:lnTo>
                <a:lnTo>
                  <a:pt x="6336" y="311"/>
                </a:lnTo>
                <a:lnTo>
                  <a:pt x="6336" y="337"/>
                </a:lnTo>
                <a:lnTo>
                  <a:pt x="6337" y="332"/>
                </a:lnTo>
                <a:lnTo>
                  <a:pt x="6337" y="344"/>
                </a:lnTo>
                <a:lnTo>
                  <a:pt x="6337" y="326"/>
                </a:lnTo>
                <a:lnTo>
                  <a:pt x="6337" y="313"/>
                </a:lnTo>
                <a:lnTo>
                  <a:pt x="6338" y="328"/>
                </a:lnTo>
                <a:lnTo>
                  <a:pt x="6338" y="322"/>
                </a:lnTo>
                <a:lnTo>
                  <a:pt x="6338" y="326"/>
                </a:lnTo>
                <a:lnTo>
                  <a:pt x="6339" y="328"/>
                </a:lnTo>
                <a:lnTo>
                  <a:pt x="6339" y="328"/>
                </a:lnTo>
                <a:lnTo>
                  <a:pt x="6339" y="323"/>
                </a:lnTo>
                <a:lnTo>
                  <a:pt x="6339" y="320"/>
                </a:lnTo>
                <a:lnTo>
                  <a:pt x="6340" y="318"/>
                </a:lnTo>
                <a:lnTo>
                  <a:pt x="6340" y="328"/>
                </a:lnTo>
                <a:lnTo>
                  <a:pt x="6341" y="316"/>
                </a:lnTo>
                <a:lnTo>
                  <a:pt x="6341" y="311"/>
                </a:lnTo>
                <a:lnTo>
                  <a:pt x="6341" y="290"/>
                </a:lnTo>
                <a:lnTo>
                  <a:pt x="6341" y="285"/>
                </a:lnTo>
                <a:lnTo>
                  <a:pt x="6342" y="267"/>
                </a:lnTo>
                <a:lnTo>
                  <a:pt x="6342" y="261"/>
                </a:lnTo>
                <a:lnTo>
                  <a:pt x="6342" y="233"/>
                </a:lnTo>
                <a:lnTo>
                  <a:pt x="6342" y="220"/>
                </a:lnTo>
                <a:lnTo>
                  <a:pt x="6343" y="220"/>
                </a:lnTo>
                <a:lnTo>
                  <a:pt x="6343" y="222"/>
                </a:lnTo>
                <a:lnTo>
                  <a:pt x="6343" y="255"/>
                </a:lnTo>
                <a:lnTo>
                  <a:pt x="6344" y="243"/>
                </a:lnTo>
                <a:lnTo>
                  <a:pt x="6344" y="205"/>
                </a:lnTo>
                <a:lnTo>
                  <a:pt x="6345" y="206"/>
                </a:lnTo>
                <a:lnTo>
                  <a:pt x="6345" y="201"/>
                </a:lnTo>
                <a:lnTo>
                  <a:pt x="6345" y="215"/>
                </a:lnTo>
                <a:lnTo>
                  <a:pt x="6345" y="213"/>
                </a:lnTo>
                <a:lnTo>
                  <a:pt x="6346" y="217"/>
                </a:lnTo>
                <a:lnTo>
                  <a:pt x="6346" y="200"/>
                </a:lnTo>
                <a:lnTo>
                  <a:pt x="6346" y="206"/>
                </a:lnTo>
                <a:lnTo>
                  <a:pt x="6346" y="197"/>
                </a:lnTo>
                <a:lnTo>
                  <a:pt x="6347" y="200"/>
                </a:lnTo>
                <a:lnTo>
                  <a:pt x="6347" y="215"/>
                </a:lnTo>
                <a:lnTo>
                  <a:pt x="6348" y="221"/>
                </a:lnTo>
                <a:lnTo>
                  <a:pt x="6348" y="213"/>
                </a:lnTo>
                <a:lnTo>
                  <a:pt x="6348" y="144"/>
                </a:lnTo>
                <a:lnTo>
                  <a:pt x="6348" y="131"/>
                </a:lnTo>
                <a:lnTo>
                  <a:pt x="6349" y="126"/>
                </a:lnTo>
                <a:lnTo>
                  <a:pt x="6349" y="127"/>
                </a:lnTo>
                <a:lnTo>
                  <a:pt x="6349" y="137"/>
                </a:lnTo>
                <a:lnTo>
                  <a:pt x="6350" y="131"/>
                </a:lnTo>
                <a:lnTo>
                  <a:pt x="6350" y="131"/>
                </a:lnTo>
                <a:lnTo>
                  <a:pt x="6350" y="134"/>
                </a:lnTo>
                <a:lnTo>
                  <a:pt x="6350" y="150"/>
                </a:lnTo>
                <a:lnTo>
                  <a:pt x="6351" y="213"/>
                </a:lnTo>
                <a:lnTo>
                  <a:pt x="6351" y="241"/>
                </a:lnTo>
                <a:lnTo>
                  <a:pt x="6352" y="265"/>
                </a:lnTo>
                <a:lnTo>
                  <a:pt x="6352" y="261"/>
                </a:lnTo>
                <a:lnTo>
                  <a:pt x="6352" y="288"/>
                </a:lnTo>
                <a:lnTo>
                  <a:pt x="6352" y="290"/>
                </a:lnTo>
                <a:lnTo>
                  <a:pt x="6353" y="312"/>
                </a:lnTo>
                <a:lnTo>
                  <a:pt x="6353" y="304"/>
                </a:lnTo>
                <a:lnTo>
                  <a:pt x="6353" y="295"/>
                </a:lnTo>
                <a:lnTo>
                  <a:pt x="6354" y="297"/>
                </a:lnTo>
                <a:lnTo>
                  <a:pt x="6354" y="307"/>
                </a:lnTo>
                <a:lnTo>
                  <a:pt x="6354" y="318"/>
                </a:lnTo>
                <a:lnTo>
                  <a:pt x="6354" y="300"/>
                </a:lnTo>
                <a:lnTo>
                  <a:pt x="6355" y="290"/>
                </a:lnTo>
                <a:lnTo>
                  <a:pt x="6355" y="289"/>
                </a:lnTo>
                <a:lnTo>
                  <a:pt x="6356" y="295"/>
                </a:lnTo>
                <a:lnTo>
                  <a:pt x="6356" y="268"/>
                </a:lnTo>
                <a:lnTo>
                  <a:pt x="6356" y="286"/>
                </a:lnTo>
                <a:lnTo>
                  <a:pt x="6356" y="276"/>
                </a:lnTo>
                <a:lnTo>
                  <a:pt x="6357" y="271"/>
                </a:lnTo>
                <a:lnTo>
                  <a:pt x="6357" y="279"/>
                </a:lnTo>
                <a:lnTo>
                  <a:pt x="6357" y="265"/>
                </a:lnTo>
                <a:lnTo>
                  <a:pt x="6357" y="255"/>
                </a:lnTo>
                <a:lnTo>
                  <a:pt x="6358" y="197"/>
                </a:lnTo>
                <a:lnTo>
                  <a:pt x="6358" y="154"/>
                </a:lnTo>
                <a:lnTo>
                  <a:pt x="6359" y="185"/>
                </a:lnTo>
                <a:lnTo>
                  <a:pt x="6359" y="207"/>
                </a:lnTo>
                <a:lnTo>
                  <a:pt x="6359" y="230"/>
                </a:lnTo>
                <a:lnTo>
                  <a:pt x="6359" y="207"/>
                </a:lnTo>
                <a:lnTo>
                  <a:pt x="6360" y="239"/>
                </a:lnTo>
                <a:lnTo>
                  <a:pt x="6360" y="250"/>
                </a:lnTo>
                <a:lnTo>
                  <a:pt x="6360" y="256"/>
                </a:lnTo>
                <a:lnTo>
                  <a:pt x="6361" y="276"/>
                </a:lnTo>
                <a:lnTo>
                  <a:pt x="6361" y="277"/>
                </a:lnTo>
                <a:lnTo>
                  <a:pt x="6361" y="261"/>
                </a:lnTo>
                <a:lnTo>
                  <a:pt x="6361" y="266"/>
                </a:lnTo>
                <a:lnTo>
                  <a:pt x="6362" y="271"/>
                </a:lnTo>
                <a:lnTo>
                  <a:pt x="6362" y="254"/>
                </a:lnTo>
                <a:lnTo>
                  <a:pt x="6363" y="216"/>
                </a:lnTo>
                <a:lnTo>
                  <a:pt x="6363" y="171"/>
                </a:lnTo>
                <a:lnTo>
                  <a:pt x="6363" y="166"/>
                </a:lnTo>
                <a:lnTo>
                  <a:pt x="6363" y="155"/>
                </a:lnTo>
                <a:lnTo>
                  <a:pt x="6364" y="128"/>
                </a:lnTo>
                <a:lnTo>
                  <a:pt x="6364" y="113"/>
                </a:lnTo>
                <a:lnTo>
                  <a:pt x="6364" y="109"/>
                </a:lnTo>
                <a:lnTo>
                  <a:pt x="6365" y="132"/>
                </a:lnTo>
                <a:lnTo>
                  <a:pt x="6365" y="141"/>
                </a:lnTo>
                <a:lnTo>
                  <a:pt x="6365" y="113"/>
                </a:lnTo>
                <a:lnTo>
                  <a:pt x="6365" y="170"/>
                </a:lnTo>
                <a:lnTo>
                  <a:pt x="6366" y="195"/>
                </a:lnTo>
                <a:lnTo>
                  <a:pt x="6366" y="170"/>
                </a:lnTo>
                <a:lnTo>
                  <a:pt x="6367" y="244"/>
                </a:lnTo>
                <a:lnTo>
                  <a:pt x="6367" y="324"/>
                </a:lnTo>
                <a:lnTo>
                  <a:pt x="6367" y="399"/>
                </a:lnTo>
                <a:lnTo>
                  <a:pt x="6367" y="408"/>
                </a:lnTo>
                <a:lnTo>
                  <a:pt x="6368" y="322"/>
                </a:lnTo>
                <a:lnTo>
                  <a:pt x="6368" y="340"/>
                </a:lnTo>
                <a:lnTo>
                  <a:pt x="6368" y="362"/>
                </a:lnTo>
                <a:lnTo>
                  <a:pt x="6369" y="317"/>
                </a:lnTo>
                <a:lnTo>
                  <a:pt x="6369" y="336"/>
                </a:lnTo>
                <a:lnTo>
                  <a:pt x="6369" y="334"/>
                </a:lnTo>
                <a:lnTo>
                  <a:pt x="6370" y="317"/>
                </a:lnTo>
                <a:lnTo>
                  <a:pt x="6370" y="306"/>
                </a:lnTo>
                <a:lnTo>
                  <a:pt x="6370" y="306"/>
                </a:lnTo>
                <a:lnTo>
                  <a:pt x="6371" y="276"/>
                </a:lnTo>
                <a:lnTo>
                  <a:pt x="6371" y="293"/>
                </a:lnTo>
                <a:lnTo>
                  <a:pt x="6371" y="277"/>
                </a:lnTo>
                <a:lnTo>
                  <a:pt x="6371" y="279"/>
                </a:lnTo>
                <a:lnTo>
                  <a:pt x="6372" y="273"/>
                </a:lnTo>
                <a:lnTo>
                  <a:pt x="6372" y="248"/>
                </a:lnTo>
                <a:lnTo>
                  <a:pt x="6372" y="242"/>
                </a:lnTo>
                <a:lnTo>
                  <a:pt x="6372" y="254"/>
                </a:lnTo>
                <a:lnTo>
                  <a:pt x="6373" y="259"/>
                </a:lnTo>
                <a:lnTo>
                  <a:pt x="6373" y="234"/>
                </a:lnTo>
                <a:lnTo>
                  <a:pt x="6374" y="219"/>
                </a:lnTo>
                <a:lnTo>
                  <a:pt x="6374" y="227"/>
                </a:lnTo>
                <a:lnTo>
                  <a:pt x="6374" y="223"/>
                </a:lnTo>
                <a:lnTo>
                  <a:pt x="6374" y="202"/>
                </a:lnTo>
                <a:lnTo>
                  <a:pt x="6375" y="208"/>
                </a:lnTo>
                <a:lnTo>
                  <a:pt x="6375" y="229"/>
                </a:lnTo>
                <a:lnTo>
                  <a:pt x="6375" y="226"/>
                </a:lnTo>
                <a:lnTo>
                  <a:pt x="6376" y="226"/>
                </a:lnTo>
                <a:lnTo>
                  <a:pt x="6376" y="236"/>
                </a:lnTo>
                <a:lnTo>
                  <a:pt x="6376" y="245"/>
                </a:lnTo>
                <a:lnTo>
                  <a:pt x="6376" y="271"/>
                </a:lnTo>
                <a:lnTo>
                  <a:pt x="6377" y="248"/>
                </a:lnTo>
                <a:lnTo>
                  <a:pt x="6377" y="242"/>
                </a:lnTo>
                <a:lnTo>
                  <a:pt x="6378" y="241"/>
                </a:lnTo>
                <a:lnTo>
                  <a:pt x="6378" y="265"/>
                </a:lnTo>
                <a:lnTo>
                  <a:pt x="6378" y="252"/>
                </a:lnTo>
                <a:lnTo>
                  <a:pt x="6378" y="255"/>
                </a:lnTo>
                <a:lnTo>
                  <a:pt x="6379" y="256"/>
                </a:lnTo>
                <a:lnTo>
                  <a:pt x="6379" y="252"/>
                </a:lnTo>
                <a:lnTo>
                  <a:pt x="6379" y="259"/>
                </a:lnTo>
                <a:lnTo>
                  <a:pt x="6380" y="241"/>
                </a:lnTo>
                <a:lnTo>
                  <a:pt x="6380" y="227"/>
                </a:lnTo>
                <a:lnTo>
                  <a:pt x="6380" y="239"/>
                </a:lnTo>
                <a:lnTo>
                  <a:pt x="6381" y="240"/>
                </a:lnTo>
                <a:lnTo>
                  <a:pt x="6381" y="244"/>
                </a:lnTo>
                <a:lnTo>
                  <a:pt x="6381" y="261"/>
                </a:lnTo>
                <a:lnTo>
                  <a:pt x="6382" y="230"/>
                </a:lnTo>
                <a:lnTo>
                  <a:pt x="6382" y="232"/>
                </a:lnTo>
                <a:lnTo>
                  <a:pt x="6382" y="206"/>
                </a:lnTo>
                <a:lnTo>
                  <a:pt x="6382" y="248"/>
                </a:lnTo>
                <a:lnTo>
                  <a:pt x="6383" y="271"/>
                </a:lnTo>
                <a:lnTo>
                  <a:pt x="6383" y="267"/>
                </a:lnTo>
                <a:lnTo>
                  <a:pt x="6383" y="236"/>
                </a:lnTo>
                <a:lnTo>
                  <a:pt x="6383" y="244"/>
                </a:lnTo>
                <a:lnTo>
                  <a:pt x="6384" y="227"/>
                </a:lnTo>
                <a:lnTo>
                  <a:pt x="6384" y="218"/>
                </a:lnTo>
                <a:lnTo>
                  <a:pt x="6385" y="238"/>
                </a:lnTo>
                <a:lnTo>
                  <a:pt x="6385" y="242"/>
                </a:lnTo>
                <a:lnTo>
                  <a:pt x="6385" y="209"/>
                </a:lnTo>
                <a:lnTo>
                  <a:pt x="6386" y="192"/>
                </a:lnTo>
                <a:lnTo>
                  <a:pt x="6386" y="187"/>
                </a:lnTo>
                <a:lnTo>
                  <a:pt x="6386" y="200"/>
                </a:lnTo>
                <a:lnTo>
                  <a:pt x="6386" y="194"/>
                </a:lnTo>
                <a:lnTo>
                  <a:pt x="6387" y="208"/>
                </a:lnTo>
                <a:lnTo>
                  <a:pt x="6387" y="216"/>
                </a:lnTo>
                <a:lnTo>
                  <a:pt x="6387" y="230"/>
                </a:lnTo>
                <a:lnTo>
                  <a:pt x="6387" y="198"/>
                </a:lnTo>
                <a:lnTo>
                  <a:pt x="6388" y="197"/>
                </a:lnTo>
                <a:lnTo>
                  <a:pt x="6388" y="185"/>
                </a:lnTo>
                <a:lnTo>
                  <a:pt x="6389" y="176"/>
                </a:lnTo>
                <a:lnTo>
                  <a:pt x="6389" y="167"/>
                </a:lnTo>
                <a:lnTo>
                  <a:pt x="6389" y="197"/>
                </a:lnTo>
                <a:lnTo>
                  <a:pt x="6389" y="186"/>
                </a:lnTo>
                <a:lnTo>
                  <a:pt x="6390" y="188"/>
                </a:lnTo>
                <a:lnTo>
                  <a:pt x="6390" y="172"/>
                </a:lnTo>
                <a:lnTo>
                  <a:pt x="6390" y="170"/>
                </a:lnTo>
                <a:lnTo>
                  <a:pt x="6391" y="179"/>
                </a:lnTo>
                <a:lnTo>
                  <a:pt x="6391" y="168"/>
                </a:lnTo>
                <a:lnTo>
                  <a:pt x="6391" y="191"/>
                </a:lnTo>
                <a:lnTo>
                  <a:pt x="6392" y="168"/>
                </a:lnTo>
                <a:lnTo>
                  <a:pt x="6392" y="175"/>
                </a:lnTo>
                <a:lnTo>
                  <a:pt x="6392" y="205"/>
                </a:lnTo>
                <a:lnTo>
                  <a:pt x="6393" y="187"/>
                </a:lnTo>
                <a:lnTo>
                  <a:pt x="6393" y="171"/>
                </a:lnTo>
                <a:lnTo>
                  <a:pt x="6393" y="158"/>
                </a:lnTo>
                <a:lnTo>
                  <a:pt x="6393" y="134"/>
                </a:lnTo>
                <a:lnTo>
                  <a:pt x="6394" y="152"/>
                </a:lnTo>
                <a:lnTo>
                  <a:pt x="6394" y="133"/>
                </a:lnTo>
                <a:lnTo>
                  <a:pt x="6394" y="120"/>
                </a:lnTo>
                <a:lnTo>
                  <a:pt x="6395" y="123"/>
                </a:lnTo>
                <a:lnTo>
                  <a:pt x="6395" y="127"/>
                </a:lnTo>
                <a:lnTo>
                  <a:pt x="6395" y="129"/>
                </a:lnTo>
                <a:lnTo>
                  <a:pt x="6396" y="148"/>
                </a:lnTo>
                <a:lnTo>
                  <a:pt x="6396" y="131"/>
                </a:lnTo>
                <a:lnTo>
                  <a:pt x="6396" y="110"/>
                </a:lnTo>
                <a:lnTo>
                  <a:pt x="6397" y="97"/>
                </a:lnTo>
                <a:lnTo>
                  <a:pt x="6397" y="117"/>
                </a:lnTo>
                <a:lnTo>
                  <a:pt x="6397" y="102"/>
                </a:lnTo>
                <a:lnTo>
                  <a:pt x="6397" y="94"/>
                </a:lnTo>
                <a:lnTo>
                  <a:pt x="6398" y="125"/>
                </a:lnTo>
                <a:lnTo>
                  <a:pt x="6398" y="129"/>
                </a:lnTo>
                <a:lnTo>
                  <a:pt x="6399" y="110"/>
                </a:lnTo>
                <a:lnTo>
                  <a:pt x="6399" y="133"/>
                </a:lnTo>
                <a:lnTo>
                  <a:pt x="6399" y="169"/>
                </a:lnTo>
                <a:lnTo>
                  <a:pt x="6399" y="257"/>
                </a:lnTo>
                <a:lnTo>
                  <a:pt x="6400" y="325"/>
                </a:lnTo>
                <a:lnTo>
                  <a:pt x="6400" y="327"/>
                </a:lnTo>
                <a:lnTo>
                  <a:pt x="6400" y="342"/>
                </a:lnTo>
                <a:lnTo>
                  <a:pt x="6400" y="309"/>
                </a:lnTo>
                <a:lnTo>
                  <a:pt x="6401" y="314"/>
                </a:lnTo>
                <a:lnTo>
                  <a:pt x="6401" y="323"/>
                </a:lnTo>
                <a:lnTo>
                  <a:pt x="6401" y="304"/>
                </a:lnTo>
                <a:lnTo>
                  <a:pt x="6402" y="307"/>
                </a:lnTo>
                <a:lnTo>
                  <a:pt x="6402" y="311"/>
                </a:lnTo>
                <a:lnTo>
                  <a:pt x="6402" y="304"/>
                </a:lnTo>
                <a:lnTo>
                  <a:pt x="6403" y="307"/>
                </a:lnTo>
                <a:lnTo>
                  <a:pt x="6403" y="293"/>
                </a:lnTo>
                <a:lnTo>
                  <a:pt x="6403" y="283"/>
                </a:lnTo>
                <a:lnTo>
                  <a:pt x="6404" y="273"/>
                </a:lnTo>
                <a:lnTo>
                  <a:pt x="6404" y="277"/>
                </a:lnTo>
                <a:lnTo>
                  <a:pt x="6404" y="262"/>
                </a:lnTo>
                <a:lnTo>
                  <a:pt x="6404" y="229"/>
                </a:lnTo>
                <a:lnTo>
                  <a:pt x="6405" y="223"/>
                </a:lnTo>
                <a:lnTo>
                  <a:pt x="6405" y="216"/>
                </a:lnTo>
                <a:lnTo>
                  <a:pt x="6405" y="188"/>
                </a:lnTo>
                <a:lnTo>
                  <a:pt x="6406" y="202"/>
                </a:lnTo>
                <a:lnTo>
                  <a:pt x="6406" y="193"/>
                </a:lnTo>
                <a:lnTo>
                  <a:pt x="6406" y="191"/>
                </a:lnTo>
                <a:lnTo>
                  <a:pt x="6407" y="165"/>
                </a:lnTo>
                <a:lnTo>
                  <a:pt x="6407" y="171"/>
                </a:lnTo>
                <a:lnTo>
                  <a:pt x="6407" y="186"/>
                </a:lnTo>
                <a:lnTo>
                  <a:pt x="6408" y="188"/>
                </a:lnTo>
                <a:lnTo>
                  <a:pt x="6408" y="208"/>
                </a:lnTo>
                <a:lnTo>
                  <a:pt x="6408" y="215"/>
                </a:lnTo>
                <a:lnTo>
                  <a:pt x="6408" y="181"/>
                </a:lnTo>
                <a:lnTo>
                  <a:pt x="6409" y="173"/>
                </a:lnTo>
                <a:lnTo>
                  <a:pt x="6409" y="196"/>
                </a:lnTo>
                <a:lnTo>
                  <a:pt x="6410" y="166"/>
                </a:lnTo>
                <a:lnTo>
                  <a:pt x="6410" y="168"/>
                </a:lnTo>
                <a:lnTo>
                  <a:pt x="6410" y="152"/>
                </a:lnTo>
                <a:lnTo>
                  <a:pt x="6410" y="143"/>
                </a:lnTo>
                <a:lnTo>
                  <a:pt x="6411" y="162"/>
                </a:lnTo>
                <a:lnTo>
                  <a:pt x="6411" y="165"/>
                </a:lnTo>
                <a:lnTo>
                  <a:pt x="6411" y="190"/>
                </a:lnTo>
                <a:lnTo>
                  <a:pt x="6412" y="131"/>
                </a:lnTo>
                <a:lnTo>
                  <a:pt x="6412" y="94"/>
                </a:lnTo>
                <a:lnTo>
                  <a:pt x="6412" y="90"/>
                </a:lnTo>
                <a:lnTo>
                  <a:pt x="6412" y="91"/>
                </a:lnTo>
                <a:lnTo>
                  <a:pt x="6413" y="93"/>
                </a:lnTo>
                <a:lnTo>
                  <a:pt x="6413" y="106"/>
                </a:lnTo>
                <a:lnTo>
                  <a:pt x="6414" y="93"/>
                </a:lnTo>
                <a:lnTo>
                  <a:pt x="6414" y="124"/>
                </a:lnTo>
                <a:lnTo>
                  <a:pt x="6414" y="112"/>
                </a:lnTo>
                <a:lnTo>
                  <a:pt x="6414" y="116"/>
                </a:lnTo>
                <a:lnTo>
                  <a:pt x="6415" y="111"/>
                </a:lnTo>
                <a:lnTo>
                  <a:pt x="6415" y="156"/>
                </a:lnTo>
                <a:lnTo>
                  <a:pt x="6415" y="157"/>
                </a:lnTo>
                <a:lnTo>
                  <a:pt x="6415" y="153"/>
                </a:lnTo>
                <a:lnTo>
                  <a:pt x="6416" y="170"/>
                </a:lnTo>
                <a:lnTo>
                  <a:pt x="6416" y="190"/>
                </a:lnTo>
                <a:lnTo>
                  <a:pt x="6416" y="160"/>
                </a:lnTo>
                <a:lnTo>
                  <a:pt x="6417" y="174"/>
                </a:lnTo>
                <a:lnTo>
                  <a:pt x="6417" y="148"/>
                </a:lnTo>
                <a:lnTo>
                  <a:pt x="6417" y="128"/>
                </a:lnTo>
                <a:lnTo>
                  <a:pt x="6418" y="108"/>
                </a:lnTo>
                <a:lnTo>
                  <a:pt x="6418" y="86"/>
                </a:lnTo>
                <a:lnTo>
                  <a:pt x="6418" y="102"/>
                </a:lnTo>
                <a:lnTo>
                  <a:pt x="6419" y="170"/>
                </a:lnTo>
                <a:lnTo>
                  <a:pt x="6419" y="151"/>
                </a:lnTo>
                <a:lnTo>
                  <a:pt x="6419" y="129"/>
                </a:lnTo>
                <a:lnTo>
                  <a:pt x="6419" y="107"/>
                </a:lnTo>
                <a:lnTo>
                  <a:pt x="6420" y="93"/>
                </a:lnTo>
                <a:lnTo>
                  <a:pt x="6420" y="93"/>
                </a:lnTo>
                <a:lnTo>
                  <a:pt x="6421" y="96"/>
                </a:lnTo>
                <a:lnTo>
                  <a:pt x="6421" y="95"/>
                </a:lnTo>
                <a:lnTo>
                  <a:pt x="6421" y="96"/>
                </a:lnTo>
                <a:lnTo>
                  <a:pt x="6421" y="103"/>
                </a:lnTo>
                <a:lnTo>
                  <a:pt x="6422" y="135"/>
                </a:lnTo>
                <a:lnTo>
                  <a:pt x="6422" y="121"/>
                </a:lnTo>
                <a:lnTo>
                  <a:pt x="6422" y="113"/>
                </a:lnTo>
                <a:lnTo>
                  <a:pt x="6423" y="170"/>
                </a:lnTo>
                <a:lnTo>
                  <a:pt x="6423" y="172"/>
                </a:lnTo>
                <a:lnTo>
                  <a:pt x="6423" y="120"/>
                </a:lnTo>
                <a:lnTo>
                  <a:pt x="6423" y="162"/>
                </a:lnTo>
                <a:lnTo>
                  <a:pt x="6424" y="199"/>
                </a:lnTo>
                <a:lnTo>
                  <a:pt x="6424" y="192"/>
                </a:lnTo>
                <a:lnTo>
                  <a:pt x="6425" y="205"/>
                </a:lnTo>
                <a:lnTo>
                  <a:pt x="6425" y="175"/>
                </a:lnTo>
                <a:lnTo>
                  <a:pt x="6425" y="151"/>
                </a:lnTo>
                <a:lnTo>
                  <a:pt x="6425" y="116"/>
                </a:lnTo>
                <a:lnTo>
                  <a:pt x="6426" y="99"/>
                </a:lnTo>
                <a:lnTo>
                  <a:pt x="6426" y="76"/>
                </a:lnTo>
                <a:lnTo>
                  <a:pt x="6426" y="76"/>
                </a:lnTo>
                <a:lnTo>
                  <a:pt x="6427" y="81"/>
                </a:lnTo>
                <a:lnTo>
                  <a:pt x="6427" y="91"/>
                </a:lnTo>
                <a:lnTo>
                  <a:pt x="6427" y="70"/>
                </a:lnTo>
                <a:lnTo>
                  <a:pt x="6427" y="63"/>
                </a:lnTo>
                <a:lnTo>
                  <a:pt x="6428" y="56"/>
                </a:lnTo>
                <a:lnTo>
                  <a:pt x="6428" y="80"/>
                </a:lnTo>
                <a:lnTo>
                  <a:pt x="6429" y="73"/>
                </a:lnTo>
                <a:lnTo>
                  <a:pt x="6429" y="75"/>
                </a:lnTo>
                <a:lnTo>
                  <a:pt x="6429" y="77"/>
                </a:lnTo>
                <a:lnTo>
                  <a:pt x="6429" y="73"/>
                </a:lnTo>
                <a:lnTo>
                  <a:pt x="6430" y="86"/>
                </a:lnTo>
                <a:lnTo>
                  <a:pt x="6430" y="150"/>
                </a:lnTo>
                <a:lnTo>
                  <a:pt x="6430" y="287"/>
                </a:lnTo>
                <a:lnTo>
                  <a:pt x="6430" y="382"/>
                </a:lnTo>
                <a:lnTo>
                  <a:pt x="6431" y="406"/>
                </a:lnTo>
                <a:lnTo>
                  <a:pt x="6431" y="331"/>
                </a:lnTo>
                <a:lnTo>
                  <a:pt x="6432" y="344"/>
                </a:lnTo>
                <a:lnTo>
                  <a:pt x="6432" y="343"/>
                </a:lnTo>
                <a:lnTo>
                  <a:pt x="6432" y="334"/>
                </a:lnTo>
                <a:lnTo>
                  <a:pt x="6432" y="334"/>
                </a:lnTo>
                <a:lnTo>
                  <a:pt x="6433" y="322"/>
                </a:lnTo>
                <a:lnTo>
                  <a:pt x="6433" y="320"/>
                </a:lnTo>
                <a:lnTo>
                  <a:pt x="6433" y="298"/>
                </a:lnTo>
                <a:lnTo>
                  <a:pt x="6434" y="295"/>
                </a:lnTo>
                <a:lnTo>
                  <a:pt x="6434" y="278"/>
                </a:lnTo>
                <a:lnTo>
                  <a:pt x="6434" y="273"/>
                </a:lnTo>
                <a:lnTo>
                  <a:pt x="6434" y="272"/>
                </a:lnTo>
                <a:lnTo>
                  <a:pt x="6435" y="254"/>
                </a:lnTo>
                <a:lnTo>
                  <a:pt x="6435" y="241"/>
                </a:lnTo>
                <a:lnTo>
                  <a:pt x="6436" y="238"/>
                </a:lnTo>
                <a:lnTo>
                  <a:pt x="6436" y="236"/>
                </a:lnTo>
                <a:lnTo>
                  <a:pt x="6436" y="222"/>
                </a:lnTo>
                <a:lnTo>
                  <a:pt x="6436" y="220"/>
                </a:lnTo>
                <a:lnTo>
                  <a:pt x="6437" y="204"/>
                </a:lnTo>
                <a:lnTo>
                  <a:pt x="6437" y="186"/>
                </a:lnTo>
                <a:lnTo>
                  <a:pt x="6437" y="184"/>
                </a:lnTo>
                <a:lnTo>
                  <a:pt x="6438" y="168"/>
                </a:lnTo>
                <a:lnTo>
                  <a:pt x="6438" y="154"/>
                </a:lnTo>
                <a:lnTo>
                  <a:pt x="6438" y="163"/>
                </a:lnTo>
                <a:lnTo>
                  <a:pt x="6438" y="176"/>
                </a:lnTo>
                <a:lnTo>
                  <a:pt x="6439" y="160"/>
                </a:lnTo>
                <a:lnTo>
                  <a:pt x="6439" y="117"/>
                </a:lnTo>
                <a:lnTo>
                  <a:pt x="6440" y="165"/>
                </a:lnTo>
                <a:lnTo>
                  <a:pt x="6440" y="200"/>
                </a:lnTo>
                <a:lnTo>
                  <a:pt x="6440" y="192"/>
                </a:lnTo>
                <a:lnTo>
                  <a:pt x="6440" y="196"/>
                </a:lnTo>
                <a:lnTo>
                  <a:pt x="6441" y="190"/>
                </a:lnTo>
                <a:lnTo>
                  <a:pt x="6441" y="177"/>
                </a:lnTo>
                <a:lnTo>
                  <a:pt x="6441" y="154"/>
                </a:lnTo>
                <a:lnTo>
                  <a:pt x="6441" y="139"/>
                </a:lnTo>
                <a:lnTo>
                  <a:pt x="6442" y="135"/>
                </a:lnTo>
                <a:lnTo>
                  <a:pt x="6442" y="139"/>
                </a:lnTo>
                <a:lnTo>
                  <a:pt x="6443" y="138"/>
                </a:lnTo>
                <a:lnTo>
                  <a:pt x="6443" y="121"/>
                </a:lnTo>
                <a:lnTo>
                  <a:pt x="6443" y="117"/>
                </a:lnTo>
                <a:lnTo>
                  <a:pt x="6443" y="96"/>
                </a:lnTo>
                <a:lnTo>
                  <a:pt x="6444" y="97"/>
                </a:lnTo>
                <a:lnTo>
                  <a:pt x="6444" y="101"/>
                </a:lnTo>
                <a:lnTo>
                  <a:pt x="6444" y="90"/>
                </a:lnTo>
                <a:lnTo>
                  <a:pt x="6445" y="98"/>
                </a:lnTo>
                <a:lnTo>
                  <a:pt x="6445" y="128"/>
                </a:lnTo>
                <a:lnTo>
                  <a:pt x="6445" y="114"/>
                </a:lnTo>
                <a:lnTo>
                  <a:pt x="6445" y="120"/>
                </a:lnTo>
                <a:lnTo>
                  <a:pt x="6446" y="139"/>
                </a:lnTo>
                <a:lnTo>
                  <a:pt x="6446" y="133"/>
                </a:lnTo>
                <a:lnTo>
                  <a:pt x="6447" y="191"/>
                </a:lnTo>
                <a:lnTo>
                  <a:pt x="6447" y="241"/>
                </a:lnTo>
                <a:lnTo>
                  <a:pt x="6447" y="237"/>
                </a:lnTo>
                <a:lnTo>
                  <a:pt x="6447" y="246"/>
                </a:lnTo>
                <a:lnTo>
                  <a:pt x="6448" y="270"/>
                </a:lnTo>
                <a:lnTo>
                  <a:pt x="6448" y="284"/>
                </a:lnTo>
                <a:lnTo>
                  <a:pt x="6448" y="283"/>
                </a:lnTo>
                <a:lnTo>
                  <a:pt x="6449" y="273"/>
                </a:lnTo>
                <a:lnTo>
                  <a:pt x="6449" y="299"/>
                </a:lnTo>
                <a:lnTo>
                  <a:pt x="6449" y="299"/>
                </a:lnTo>
                <a:lnTo>
                  <a:pt x="6449" y="304"/>
                </a:lnTo>
                <a:lnTo>
                  <a:pt x="6450" y="291"/>
                </a:lnTo>
                <a:lnTo>
                  <a:pt x="6450" y="293"/>
                </a:lnTo>
                <a:lnTo>
                  <a:pt x="6451" y="296"/>
                </a:lnTo>
                <a:lnTo>
                  <a:pt x="6451" y="303"/>
                </a:lnTo>
                <a:lnTo>
                  <a:pt x="6451" y="291"/>
                </a:lnTo>
                <a:lnTo>
                  <a:pt x="6451" y="265"/>
                </a:lnTo>
                <a:lnTo>
                  <a:pt x="6452" y="275"/>
                </a:lnTo>
                <a:lnTo>
                  <a:pt x="6452" y="267"/>
                </a:lnTo>
                <a:lnTo>
                  <a:pt x="6452" y="245"/>
                </a:lnTo>
                <a:lnTo>
                  <a:pt x="6453" y="238"/>
                </a:lnTo>
                <a:lnTo>
                  <a:pt x="6453" y="211"/>
                </a:lnTo>
                <a:lnTo>
                  <a:pt x="6453" y="192"/>
                </a:lnTo>
                <a:lnTo>
                  <a:pt x="6454" y="171"/>
                </a:lnTo>
                <a:lnTo>
                  <a:pt x="6454" y="162"/>
                </a:lnTo>
                <a:lnTo>
                  <a:pt x="6454" y="152"/>
                </a:lnTo>
                <a:lnTo>
                  <a:pt x="6455" y="161"/>
                </a:lnTo>
                <a:lnTo>
                  <a:pt x="6455" y="188"/>
                </a:lnTo>
                <a:lnTo>
                  <a:pt x="6455" y="195"/>
                </a:lnTo>
                <a:lnTo>
                  <a:pt x="6455" y="178"/>
                </a:lnTo>
                <a:lnTo>
                  <a:pt x="6456" y="194"/>
                </a:lnTo>
                <a:lnTo>
                  <a:pt x="6456" y="198"/>
                </a:lnTo>
                <a:lnTo>
                  <a:pt x="6456" y="194"/>
                </a:lnTo>
                <a:lnTo>
                  <a:pt x="6456" y="206"/>
                </a:lnTo>
                <a:lnTo>
                  <a:pt x="6457" y="180"/>
                </a:lnTo>
                <a:lnTo>
                  <a:pt x="6457" y="161"/>
                </a:lnTo>
                <a:lnTo>
                  <a:pt x="6458" y="142"/>
                </a:lnTo>
                <a:lnTo>
                  <a:pt x="6458" y="148"/>
                </a:lnTo>
                <a:lnTo>
                  <a:pt x="6458" y="150"/>
                </a:lnTo>
                <a:lnTo>
                  <a:pt x="6458" y="155"/>
                </a:lnTo>
                <a:lnTo>
                  <a:pt x="6459" y="161"/>
                </a:lnTo>
                <a:lnTo>
                  <a:pt x="6459" y="196"/>
                </a:lnTo>
                <a:lnTo>
                  <a:pt x="6459" y="165"/>
                </a:lnTo>
                <a:lnTo>
                  <a:pt x="6460" y="162"/>
                </a:lnTo>
                <a:lnTo>
                  <a:pt x="6460" y="152"/>
                </a:lnTo>
                <a:lnTo>
                  <a:pt x="6460" y="124"/>
                </a:lnTo>
                <a:lnTo>
                  <a:pt x="6460" y="103"/>
                </a:lnTo>
                <a:lnTo>
                  <a:pt x="6461" y="123"/>
                </a:lnTo>
                <a:lnTo>
                  <a:pt x="6461" y="140"/>
                </a:lnTo>
                <a:lnTo>
                  <a:pt x="6462" y="150"/>
                </a:lnTo>
                <a:lnTo>
                  <a:pt x="6462" y="190"/>
                </a:lnTo>
                <a:lnTo>
                  <a:pt x="6462" y="262"/>
                </a:lnTo>
                <a:lnTo>
                  <a:pt x="6462" y="316"/>
                </a:lnTo>
                <a:lnTo>
                  <a:pt x="6463" y="306"/>
                </a:lnTo>
                <a:lnTo>
                  <a:pt x="6463" y="341"/>
                </a:lnTo>
                <a:lnTo>
                  <a:pt x="6463" y="364"/>
                </a:lnTo>
                <a:lnTo>
                  <a:pt x="6464" y="373"/>
                </a:lnTo>
                <a:lnTo>
                  <a:pt x="6464" y="322"/>
                </a:lnTo>
                <a:lnTo>
                  <a:pt x="6464" y="318"/>
                </a:lnTo>
                <a:lnTo>
                  <a:pt x="6465" y="332"/>
                </a:lnTo>
                <a:lnTo>
                  <a:pt x="6465" y="318"/>
                </a:lnTo>
                <a:lnTo>
                  <a:pt x="6465" y="320"/>
                </a:lnTo>
                <a:lnTo>
                  <a:pt x="6466" y="325"/>
                </a:lnTo>
                <a:lnTo>
                  <a:pt x="6466" y="335"/>
                </a:lnTo>
                <a:lnTo>
                  <a:pt x="6466" y="329"/>
                </a:lnTo>
                <a:lnTo>
                  <a:pt x="6466" y="319"/>
                </a:lnTo>
                <a:lnTo>
                  <a:pt x="6467" y="312"/>
                </a:lnTo>
                <a:lnTo>
                  <a:pt x="6467" y="301"/>
                </a:lnTo>
                <a:lnTo>
                  <a:pt x="6467" y="299"/>
                </a:lnTo>
                <a:lnTo>
                  <a:pt x="6468" y="321"/>
                </a:lnTo>
                <a:lnTo>
                  <a:pt x="6468" y="299"/>
                </a:lnTo>
                <a:lnTo>
                  <a:pt x="6468" y="293"/>
                </a:lnTo>
                <a:lnTo>
                  <a:pt x="6469" y="263"/>
                </a:lnTo>
                <a:lnTo>
                  <a:pt x="6469" y="260"/>
                </a:lnTo>
                <a:lnTo>
                  <a:pt x="6469" y="243"/>
                </a:lnTo>
                <a:lnTo>
                  <a:pt x="6470" y="234"/>
                </a:lnTo>
                <a:lnTo>
                  <a:pt x="6470" y="221"/>
                </a:lnTo>
                <a:lnTo>
                  <a:pt x="6470" y="221"/>
                </a:lnTo>
                <a:lnTo>
                  <a:pt x="6470" y="209"/>
                </a:lnTo>
                <a:lnTo>
                  <a:pt x="6471" y="224"/>
                </a:lnTo>
                <a:lnTo>
                  <a:pt x="6471" y="202"/>
                </a:lnTo>
                <a:lnTo>
                  <a:pt x="6472" y="211"/>
                </a:lnTo>
                <a:lnTo>
                  <a:pt x="6472" y="201"/>
                </a:lnTo>
                <a:lnTo>
                  <a:pt x="6472" y="207"/>
                </a:lnTo>
                <a:lnTo>
                  <a:pt x="6472" y="198"/>
                </a:lnTo>
                <a:lnTo>
                  <a:pt x="6473" y="213"/>
                </a:lnTo>
                <a:lnTo>
                  <a:pt x="6473" y="206"/>
                </a:lnTo>
                <a:lnTo>
                  <a:pt x="6473" y="210"/>
                </a:lnTo>
                <a:lnTo>
                  <a:pt x="6473" y="186"/>
                </a:lnTo>
                <a:lnTo>
                  <a:pt x="6474" y="193"/>
                </a:lnTo>
                <a:lnTo>
                  <a:pt x="6474" y="201"/>
                </a:lnTo>
                <a:lnTo>
                  <a:pt x="6474" y="198"/>
                </a:lnTo>
                <a:lnTo>
                  <a:pt x="6475" y="218"/>
                </a:lnTo>
                <a:lnTo>
                  <a:pt x="6475" y="167"/>
                </a:lnTo>
                <a:lnTo>
                  <a:pt x="6475" y="119"/>
                </a:lnTo>
                <a:lnTo>
                  <a:pt x="6476" y="123"/>
                </a:lnTo>
                <a:lnTo>
                  <a:pt x="6476" y="114"/>
                </a:lnTo>
                <a:lnTo>
                  <a:pt x="6476" y="118"/>
                </a:lnTo>
                <a:lnTo>
                  <a:pt x="6477" y="128"/>
                </a:lnTo>
                <a:lnTo>
                  <a:pt x="6477" y="137"/>
                </a:lnTo>
                <a:lnTo>
                  <a:pt x="6477" y="178"/>
                </a:lnTo>
                <a:lnTo>
                  <a:pt x="6477" y="205"/>
                </a:lnTo>
                <a:lnTo>
                  <a:pt x="6478" y="253"/>
                </a:lnTo>
                <a:lnTo>
                  <a:pt x="6478" y="284"/>
                </a:lnTo>
                <a:lnTo>
                  <a:pt x="6478" y="315"/>
                </a:lnTo>
                <a:lnTo>
                  <a:pt x="6479" y="295"/>
                </a:lnTo>
                <a:lnTo>
                  <a:pt x="6479" y="315"/>
                </a:lnTo>
                <a:lnTo>
                  <a:pt x="6479" y="328"/>
                </a:lnTo>
                <a:lnTo>
                  <a:pt x="6480" y="343"/>
                </a:lnTo>
                <a:lnTo>
                  <a:pt x="6480" y="318"/>
                </a:lnTo>
                <a:lnTo>
                  <a:pt x="6480" y="314"/>
                </a:lnTo>
                <a:lnTo>
                  <a:pt x="6481" y="322"/>
                </a:lnTo>
                <a:lnTo>
                  <a:pt x="6481" y="312"/>
                </a:lnTo>
                <a:lnTo>
                  <a:pt x="6481" y="326"/>
                </a:lnTo>
                <a:lnTo>
                  <a:pt x="6481" y="336"/>
                </a:lnTo>
                <a:lnTo>
                  <a:pt x="6482" y="335"/>
                </a:lnTo>
                <a:lnTo>
                  <a:pt x="6482" y="325"/>
                </a:lnTo>
                <a:lnTo>
                  <a:pt x="6483" y="311"/>
                </a:lnTo>
                <a:lnTo>
                  <a:pt x="6483" y="316"/>
                </a:lnTo>
                <a:lnTo>
                  <a:pt x="6483" y="301"/>
                </a:lnTo>
                <a:lnTo>
                  <a:pt x="6483" y="302"/>
                </a:lnTo>
                <a:lnTo>
                  <a:pt x="6484" y="299"/>
                </a:lnTo>
                <a:lnTo>
                  <a:pt x="6484" y="278"/>
                </a:lnTo>
                <a:lnTo>
                  <a:pt x="6484" y="210"/>
                </a:lnTo>
                <a:lnTo>
                  <a:pt x="6484" y="151"/>
                </a:lnTo>
                <a:lnTo>
                  <a:pt x="6485" y="149"/>
                </a:lnTo>
                <a:lnTo>
                  <a:pt x="6485" y="162"/>
                </a:lnTo>
                <a:lnTo>
                  <a:pt x="6485" y="174"/>
                </a:lnTo>
                <a:lnTo>
                  <a:pt x="6486" y="182"/>
                </a:lnTo>
                <a:lnTo>
                  <a:pt x="6486" y="232"/>
                </a:lnTo>
                <a:lnTo>
                  <a:pt x="6487" y="227"/>
                </a:lnTo>
                <a:lnTo>
                  <a:pt x="6487" y="267"/>
                </a:lnTo>
                <a:lnTo>
                  <a:pt x="6487" y="274"/>
                </a:lnTo>
                <a:lnTo>
                  <a:pt x="6487" y="253"/>
                </a:lnTo>
                <a:lnTo>
                  <a:pt x="6488" y="295"/>
                </a:lnTo>
                <a:lnTo>
                  <a:pt x="6488" y="317"/>
                </a:lnTo>
                <a:lnTo>
                  <a:pt x="6488" y="294"/>
                </a:lnTo>
                <a:lnTo>
                  <a:pt x="6488" y="285"/>
                </a:lnTo>
                <a:lnTo>
                  <a:pt x="6489" y="248"/>
                </a:lnTo>
                <a:lnTo>
                  <a:pt x="6489" y="239"/>
                </a:lnTo>
                <a:lnTo>
                  <a:pt x="6489" y="222"/>
                </a:lnTo>
                <a:lnTo>
                  <a:pt x="6490" y="208"/>
                </a:lnTo>
                <a:lnTo>
                  <a:pt x="6490" y="217"/>
                </a:lnTo>
                <a:lnTo>
                  <a:pt x="6490" y="198"/>
                </a:lnTo>
                <a:lnTo>
                  <a:pt x="6491" y="178"/>
                </a:lnTo>
                <a:lnTo>
                  <a:pt x="6491" y="169"/>
                </a:lnTo>
                <a:lnTo>
                  <a:pt x="6491" y="135"/>
                </a:lnTo>
                <a:lnTo>
                  <a:pt x="6492" y="144"/>
                </a:lnTo>
                <a:lnTo>
                  <a:pt x="6492" y="120"/>
                </a:lnTo>
                <a:lnTo>
                  <a:pt x="6492" y="164"/>
                </a:lnTo>
                <a:lnTo>
                  <a:pt x="6492" y="197"/>
                </a:lnTo>
                <a:lnTo>
                  <a:pt x="6493" y="202"/>
                </a:lnTo>
                <a:lnTo>
                  <a:pt x="6493" y="203"/>
                </a:lnTo>
                <a:lnTo>
                  <a:pt x="6494" y="234"/>
                </a:lnTo>
                <a:lnTo>
                  <a:pt x="6494" y="302"/>
                </a:lnTo>
                <a:lnTo>
                  <a:pt x="6494" y="355"/>
                </a:lnTo>
                <a:lnTo>
                  <a:pt x="6494" y="407"/>
                </a:lnTo>
                <a:lnTo>
                  <a:pt x="6495" y="327"/>
                </a:lnTo>
                <a:lnTo>
                  <a:pt x="6495" y="328"/>
                </a:lnTo>
                <a:lnTo>
                  <a:pt x="6495" y="316"/>
                </a:lnTo>
                <a:lnTo>
                  <a:pt x="6496" y="322"/>
                </a:lnTo>
                <a:lnTo>
                  <a:pt x="6496" y="309"/>
                </a:lnTo>
                <a:lnTo>
                  <a:pt x="6496" y="308"/>
                </a:lnTo>
                <a:lnTo>
                  <a:pt x="6496" y="311"/>
                </a:lnTo>
                <a:lnTo>
                  <a:pt x="6497" y="304"/>
                </a:lnTo>
                <a:lnTo>
                  <a:pt x="6497" y="305"/>
                </a:lnTo>
                <a:lnTo>
                  <a:pt x="6498" y="301"/>
                </a:lnTo>
                <a:lnTo>
                  <a:pt x="6498" y="315"/>
                </a:lnTo>
                <a:lnTo>
                  <a:pt x="6498" y="295"/>
                </a:lnTo>
                <a:lnTo>
                  <a:pt x="6498" y="279"/>
                </a:lnTo>
                <a:lnTo>
                  <a:pt x="6499" y="291"/>
                </a:lnTo>
                <a:lnTo>
                  <a:pt x="6499" y="284"/>
                </a:lnTo>
                <a:lnTo>
                  <a:pt x="6499" y="263"/>
                </a:lnTo>
                <a:lnTo>
                  <a:pt x="6499" y="279"/>
                </a:lnTo>
                <a:lnTo>
                  <a:pt x="6500" y="257"/>
                </a:lnTo>
                <a:lnTo>
                  <a:pt x="6500" y="235"/>
                </a:lnTo>
                <a:lnTo>
                  <a:pt x="6500" y="241"/>
                </a:lnTo>
                <a:lnTo>
                  <a:pt x="6501" y="225"/>
                </a:lnTo>
                <a:lnTo>
                  <a:pt x="6501" y="200"/>
                </a:lnTo>
                <a:lnTo>
                  <a:pt x="6501" y="229"/>
                </a:lnTo>
                <a:lnTo>
                  <a:pt x="6502" y="212"/>
                </a:lnTo>
                <a:lnTo>
                  <a:pt x="6502" y="200"/>
                </a:lnTo>
                <a:lnTo>
                  <a:pt x="6502" y="225"/>
                </a:lnTo>
                <a:lnTo>
                  <a:pt x="6503" y="237"/>
                </a:lnTo>
                <a:lnTo>
                  <a:pt x="6503" y="220"/>
                </a:lnTo>
                <a:lnTo>
                  <a:pt x="6503" y="232"/>
                </a:lnTo>
                <a:lnTo>
                  <a:pt x="6503" y="218"/>
                </a:lnTo>
                <a:lnTo>
                  <a:pt x="6504" y="223"/>
                </a:lnTo>
                <a:lnTo>
                  <a:pt x="6504" y="226"/>
                </a:lnTo>
                <a:lnTo>
                  <a:pt x="6505" y="228"/>
                </a:lnTo>
                <a:lnTo>
                  <a:pt x="6505" y="218"/>
                </a:lnTo>
                <a:lnTo>
                  <a:pt x="6505" y="209"/>
                </a:lnTo>
                <a:lnTo>
                  <a:pt x="6505" y="225"/>
                </a:lnTo>
                <a:lnTo>
                  <a:pt x="6506" y="211"/>
                </a:lnTo>
                <a:lnTo>
                  <a:pt x="6506" y="215"/>
                </a:lnTo>
                <a:lnTo>
                  <a:pt x="6506" y="211"/>
                </a:lnTo>
                <a:lnTo>
                  <a:pt x="6507" y="219"/>
                </a:lnTo>
                <a:lnTo>
                  <a:pt x="6507" y="208"/>
                </a:lnTo>
                <a:lnTo>
                  <a:pt x="6507" y="233"/>
                </a:lnTo>
                <a:lnTo>
                  <a:pt x="6507" y="203"/>
                </a:lnTo>
                <a:lnTo>
                  <a:pt x="6508" y="209"/>
                </a:lnTo>
                <a:lnTo>
                  <a:pt x="6508" y="217"/>
                </a:lnTo>
                <a:lnTo>
                  <a:pt x="6509" y="184"/>
                </a:lnTo>
                <a:lnTo>
                  <a:pt x="6509" y="198"/>
                </a:lnTo>
                <a:lnTo>
                  <a:pt x="6509" y="210"/>
                </a:lnTo>
                <a:lnTo>
                  <a:pt x="6509" y="187"/>
                </a:lnTo>
                <a:lnTo>
                  <a:pt x="6510" y="219"/>
                </a:lnTo>
                <a:lnTo>
                  <a:pt x="6510" y="198"/>
                </a:lnTo>
                <a:lnTo>
                  <a:pt x="6510" y="216"/>
                </a:lnTo>
                <a:lnTo>
                  <a:pt x="6511" y="239"/>
                </a:lnTo>
                <a:lnTo>
                  <a:pt x="6511" y="241"/>
                </a:lnTo>
                <a:lnTo>
                  <a:pt x="6511" y="233"/>
                </a:lnTo>
                <a:lnTo>
                  <a:pt x="6511" y="211"/>
                </a:lnTo>
                <a:lnTo>
                  <a:pt x="6512" y="232"/>
                </a:lnTo>
                <a:lnTo>
                  <a:pt x="6512" y="180"/>
                </a:lnTo>
                <a:lnTo>
                  <a:pt x="6513" y="214"/>
                </a:lnTo>
                <a:lnTo>
                  <a:pt x="6513" y="166"/>
                </a:lnTo>
                <a:lnTo>
                  <a:pt x="6513" y="199"/>
                </a:lnTo>
                <a:lnTo>
                  <a:pt x="6513" y="162"/>
                </a:lnTo>
                <a:lnTo>
                  <a:pt x="6514" y="189"/>
                </a:lnTo>
                <a:lnTo>
                  <a:pt x="6514" y="178"/>
                </a:lnTo>
                <a:lnTo>
                  <a:pt x="6514" y="185"/>
                </a:lnTo>
                <a:lnTo>
                  <a:pt x="6514" y="184"/>
                </a:lnTo>
                <a:lnTo>
                  <a:pt x="6515" y="175"/>
                </a:lnTo>
                <a:lnTo>
                  <a:pt x="6515" y="182"/>
                </a:lnTo>
                <a:lnTo>
                  <a:pt x="6516" y="174"/>
                </a:lnTo>
                <a:lnTo>
                  <a:pt x="6516" y="177"/>
                </a:lnTo>
                <a:lnTo>
                  <a:pt x="6516" y="182"/>
                </a:lnTo>
                <a:lnTo>
                  <a:pt x="6516" y="181"/>
                </a:lnTo>
                <a:lnTo>
                  <a:pt x="6517" y="156"/>
                </a:lnTo>
                <a:lnTo>
                  <a:pt x="6517" y="161"/>
                </a:lnTo>
                <a:lnTo>
                  <a:pt x="6517" y="165"/>
                </a:lnTo>
                <a:lnTo>
                  <a:pt x="6518" y="161"/>
                </a:lnTo>
                <a:lnTo>
                  <a:pt x="6518" y="200"/>
                </a:lnTo>
                <a:lnTo>
                  <a:pt x="6518" y="203"/>
                </a:lnTo>
                <a:lnTo>
                  <a:pt x="6518" y="200"/>
                </a:lnTo>
                <a:lnTo>
                  <a:pt x="6519" y="189"/>
                </a:lnTo>
                <a:lnTo>
                  <a:pt x="6519" y="207"/>
                </a:lnTo>
                <a:lnTo>
                  <a:pt x="6520" y="198"/>
                </a:lnTo>
                <a:lnTo>
                  <a:pt x="6520" y="190"/>
                </a:lnTo>
                <a:lnTo>
                  <a:pt x="6520" y="192"/>
                </a:lnTo>
                <a:lnTo>
                  <a:pt x="6520" y="165"/>
                </a:lnTo>
                <a:lnTo>
                  <a:pt x="6521" y="165"/>
                </a:lnTo>
                <a:lnTo>
                  <a:pt x="6521" y="162"/>
                </a:lnTo>
                <a:lnTo>
                  <a:pt x="6521" y="159"/>
                </a:lnTo>
                <a:lnTo>
                  <a:pt x="6522" y="155"/>
                </a:lnTo>
                <a:lnTo>
                  <a:pt x="6522" y="152"/>
                </a:lnTo>
                <a:lnTo>
                  <a:pt x="6522" y="158"/>
                </a:lnTo>
                <a:lnTo>
                  <a:pt x="6522" y="190"/>
                </a:lnTo>
                <a:lnTo>
                  <a:pt x="6523" y="180"/>
                </a:lnTo>
                <a:lnTo>
                  <a:pt x="6523" y="140"/>
                </a:lnTo>
                <a:lnTo>
                  <a:pt x="6524" y="129"/>
                </a:lnTo>
                <a:lnTo>
                  <a:pt x="6524" y="137"/>
                </a:lnTo>
                <a:lnTo>
                  <a:pt x="6524" y="148"/>
                </a:lnTo>
                <a:lnTo>
                  <a:pt x="6524" y="165"/>
                </a:lnTo>
                <a:lnTo>
                  <a:pt x="6525" y="175"/>
                </a:lnTo>
                <a:lnTo>
                  <a:pt x="6525" y="187"/>
                </a:lnTo>
                <a:lnTo>
                  <a:pt x="6525" y="236"/>
                </a:lnTo>
                <a:lnTo>
                  <a:pt x="6525" y="220"/>
                </a:lnTo>
                <a:lnTo>
                  <a:pt x="6526" y="295"/>
                </a:lnTo>
                <a:lnTo>
                  <a:pt x="6526" y="305"/>
                </a:lnTo>
                <a:lnTo>
                  <a:pt x="6527" y="325"/>
                </a:lnTo>
                <a:lnTo>
                  <a:pt x="6527" y="330"/>
                </a:lnTo>
                <a:lnTo>
                  <a:pt x="6527" y="353"/>
                </a:lnTo>
                <a:lnTo>
                  <a:pt x="6528" y="328"/>
                </a:lnTo>
                <a:lnTo>
                  <a:pt x="6528" y="328"/>
                </a:lnTo>
                <a:lnTo>
                  <a:pt x="6528" y="324"/>
                </a:lnTo>
                <a:lnTo>
                  <a:pt x="6528" y="336"/>
                </a:lnTo>
                <a:lnTo>
                  <a:pt x="6529" y="319"/>
                </a:lnTo>
                <a:lnTo>
                  <a:pt x="6529" y="315"/>
                </a:lnTo>
                <a:lnTo>
                  <a:pt x="6529" y="328"/>
                </a:lnTo>
                <a:lnTo>
                  <a:pt x="6529" y="321"/>
                </a:lnTo>
                <a:lnTo>
                  <a:pt x="6530" y="303"/>
                </a:lnTo>
                <a:lnTo>
                  <a:pt x="6530" y="296"/>
                </a:lnTo>
                <a:lnTo>
                  <a:pt x="6531" y="297"/>
                </a:lnTo>
                <a:lnTo>
                  <a:pt x="6531" y="296"/>
                </a:lnTo>
                <a:lnTo>
                  <a:pt x="6531" y="299"/>
                </a:lnTo>
                <a:lnTo>
                  <a:pt x="6531" y="253"/>
                </a:lnTo>
                <a:lnTo>
                  <a:pt x="6532" y="262"/>
                </a:lnTo>
                <a:lnTo>
                  <a:pt x="6532" y="249"/>
                </a:lnTo>
                <a:lnTo>
                  <a:pt x="6532" y="263"/>
                </a:lnTo>
                <a:lnTo>
                  <a:pt x="6533" y="229"/>
                </a:lnTo>
                <a:lnTo>
                  <a:pt x="6533" y="251"/>
                </a:lnTo>
                <a:lnTo>
                  <a:pt x="6533" y="254"/>
                </a:lnTo>
                <a:lnTo>
                  <a:pt x="6533" y="253"/>
                </a:lnTo>
                <a:lnTo>
                  <a:pt x="6534" y="236"/>
                </a:lnTo>
                <a:lnTo>
                  <a:pt x="6534" y="295"/>
                </a:lnTo>
                <a:lnTo>
                  <a:pt x="6535" y="257"/>
                </a:lnTo>
                <a:lnTo>
                  <a:pt x="6535" y="257"/>
                </a:lnTo>
                <a:lnTo>
                  <a:pt x="6535" y="261"/>
                </a:lnTo>
                <a:lnTo>
                  <a:pt x="6535" y="261"/>
                </a:lnTo>
                <a:lnTo>
                  <a:pt x="6536" y="262"/>
                </a:lnTo>
                <a:lnTo>
                  <a:pt x="6536" y="270"/>
                </a:lnTo>
                <a:lnTo>
                  <a:pt x="6536" y="265"/>
                </a:lnTo>
                <a:lnTo>
                  <a:pt x="6537" y="288"/>
                </a:lnTo>
                <a:lnTo>
                  <a:pt x="6537" y="278"/>
                </a:lnTo>
                <a:lnTo>
                  <a:pt x="6537" y="305"/>
                </a:lnTo>
                <a:lnTo>
                  <a:pt x="6538" y="282"/>
                </a:lnTo>
                <a:lnTo>
                  <a:pt x="6538" y="313"/>
                </a:lnTo>
                <a:lnTo>
                  <a:pt x="6538" y="281"/>
                </a:lnTo>
                <a:lnTo>
                  <a:pt x="6539" y="254"/>
                </a:lnTo>
                <a:lnTo>
                  <a:pt x="6539" y="247"/>
                </a:lnTo>
                <a:lnTo>
                  <a:pt x="6539" y="233"/>
                </a:lnTo>
                <a:lnTo>
                  <a:pt x="6539" y="223"/>
                </a:lnTo>
                <a:lnTo>
                  <a:pt x="6540" y="237"/>
                </a:lnTo>
                <a:lnTo>
                  <a:pt x="6540" y="242"/>
                </a:lnTo>
                <a:lnTo>
                  <a:pt x="6540" y="239"/>
                </a:lnTo>
                <a:lnTo>
                  <a:pt x="6540" y="241"/>
                </a:lnTo>
                <a:lnTo>
                  <a:pt x="6541" y="246"/>
                </a:lnTo>
                <a:lnTo>
                  <a:pt x="6541" y="233"/>
                </a:lnTo>
                <a:lnTo>
                  <a:pt x="6542" y="261"/>
                </a:lnTo>
                <a:lnTo>
                  <a:pt x="6542" y="244"/>
                </a:lnTo>
                <a:lnTo>
                  <a:pt x="6542" y="237"/>
                </a:lnTo>
                <a:lnTo>
                  <a:pt x="6542" y="232"/>
                </a:lnTo>
                <a:lnTo>
                  <a:pt x="6543" y="232"/>
                </a:lnTo>
                <a:lnTo>
                  <a:pt x="6543" y="245"/>
                </a:lnTo>
                <a:lnTo>
                  <a:pt x="6543" y="240"/>
                </a:lnTo>
                <a:lnTo>
                  <a:pt x="6544" y="258"/>
                </a:lnTo>
                <a:lnTo>
                  <a:pt x="6544" y="272"/>
                </a:lnTo>
                <a:lnTo>
                  <a:pt x="6544" y="255"/>
                </a:lnTo>
                <a:lnTo>
                  <a:pt x="6545" y="236"/>
                </a:lnTo>
                <a:lnTo>
                  <a:pt x="6545" y="240"/>
                </a:lnTo>
                <a:lnTo>
                  <a:pt x="6545" y="229"/>
                </a:lnTo>
                <a:lnTo>
                  <a:pt x="6546" y="237"/>
                </a:lnTo>
                <a:lnTo>
                  <a:pt x="6546" y="257"/>
                </a:lnTo>
                <a:lnTo>
                  <a:pt x="6546" y="230"/>
                </a:lnTo>
                <a:lnTo>
                  <a:pt x="6546" y="210"/>
                </a:lnTo>
                <a:lnTo>
                  <a:pt x="6547" y="226"/>
                </a:lnTo>
                <a:lnTo>
                  <a:pt x="6547" y="221"/>
                </a:lnTo>
                <a:lnTo>
                  <a:pt x="6547" y="212"/>
                </a:lnTo>
                <a:lnTo>
                  <a:pt x="6548" y="204"/>
                </a:lnTo>
                <a:lnTo>
                  <a:pt x="6548" y="191"/>
                </a:lnTo>
                <a:lnTo>
                  <a:pt x="6548" y="191"/>
                </a:lnTo>
                <a:lnTo>
                  <a:pt x="6549" y="213"/>
                </a:lnTo>
                <a:lnTo>
                  <a:pt x="6549" y="201"/>
                </a:lnTo>
                <a:lnTo>
                  <a:pt x="6549" y="222"/>
                </a:lnTo>
                <a:lnTo>
                  <a:pt x="6550" y="233"/>
                </a:lnTo>
                <a:lnTo>
                  <a:pt x="6550" y="218"/>
                </a:lnTo>
                <a:lnTo>
                  <a:pt x="6550" y="187"/>
                </a:lnTo>
                <a:lnTo>
                  <a:pt x="6550" y="162"/>
                </a:lnTo>
                <a:lnTo>
                  <a:pt x="6551" y="190"/>
                </a:lnTo>
                <a:lnTo>
                  <a:pt x="6551" y="218"/>
                </a:lnTo>
                <a:lnTo>
                  <a:pt x="6551" y="262"/>
                </a:lnTo>
                <a:lnTo>
                  <a:pt x="6552" y="238"/>
                </a:lnTo>
                <a:lnTo>
                  <a:pt x="6552" y="211"/>
                </a:lnTo>
                <a:lnTo>
                  <a:pt x="6552" y="200"/>
                </a:lnTo>
                <a:lnTo>
                  <a:pt x="6553" y="188"/>
                </a:lnTo>
                <a:lnTo>
                  <a:pt x="6553" y="157"/>
                </a:lnTo>
                <a:lnTo>
                  <a:pt x="6553" y="165"/>
                </a:lnTo>
                <a:lnTo>
                  <a:pt x="6554" y="175"/>
                </a:lnTo>
                <a:lnTo>
                  <a:pt x="6554" y="163"/>
                </a:lnTo>
                <a:lnTo>
                  <a:pt x="6554" y="169"/>
                </a:lnTo>
                <a:lnTo>
                  <a:pt x="6554" y="151"/>
                </a:lnTo>
                <a:lnTo>
                  <a:pt x="6555" y="155"/>
                </a:lnTo>
                <a:lnTo>
                  <a:pt x="6555" y="154"/>
                </a:lnTo>
                <a:lnTo>
                  <a:pt x="6556" y="141"/>
                </a:lnTo>
                <a:lnTo>
                  <a:pt x="6556" y="114"/>
                </a:lnTo>
                <a:lnTo>
                  <a:pt x="6556" y="122"/>
                </a:lnTo>
                <a:lnTo>
                  <a:pt x="6556" y="143"/>
                </a:lnTo>
                <a:lnTo>
                  <a:pt x="6557" y="164"/>
                </a:lnTo>
                <a:lnTo>
                  <a:pt x="6557" y="139"/>
                </a:lnTo>
                <a:lnTo>
                  <a:pt x="6557" y="300"/>
                </a:lnTo>
                <a:lnTo>
                  <a:pt x="6557" y="350"/>
                </a:lnTo>
                <a:lnTo>
                  <a:pt x="6558" y="409"/>
                </a:lnTo>
                <a:lnTo>
                  <a:pt x="6558" y="343"/>
                </a:lnTo>
                <a:lnTo>
                  <a:pt x="6558" y="327"/>
                </a:lnTo>
                <a:lnTo>
                  <a:pt x="6559" y="345"/>
                </a:lnTo>
                <a:lnTo>
                  <a:pt x="6559" y="350"/>
                </a:lnTo>
                <a:lnTo>
                  <a:pt x="6559" y="308"/>
                </a:lnTo>
                <a:lnTo>
                  <a:pt x="6560" y="340"/>
                </a:lnTo>
                <a:lnTo>
                  <a:pt x="6560" y="327"/>
                </a:lnTo>
                <a:lnTo>
                  <a:pt x="6560" y="341"/>
                </a:lnTo>
                <a:lnTo>
                  <a:pt x="6561" y="322"/>
                </a:lnTo>
                <a:lnTo>
                  <a:pt x="6561" y="336"/>
                </a:lnTo>
                <a:lnTo>
                  <a:pt x="6561" y="303"/>
                </a:lnTo>
                <a:lnTo>
                  <a:pt x="6561" y="307"/>
                </a:lnTo>
                <a:lnTo>
                  <a:pt x="6562" y="270"/>
                </a:lnTo>
                <a:lnTo>
                  <a:pt x="6562" y="298"/>
                </a:lnTo>
                <a:lnTo>
                  <a:pt x="6562" y="282"/>
                </a:lnTo>
                <a:lnTo>
                  <a:pt x="6563" y="299"/>
                </a:lnTo>
                <a:lnTo>
                  <a:pt x="6563" y="276"/>
                </a:lnTo>
                <a:lnTo>
                  <a:pt x="6563" y="300"/>
                </a:lnTo>
                <a:lnTo>
                  <a:pt x="6564" y="268"/>
                </a:lnTo>
                <a:lnTo>
                  <a:pt x="6564" y="260"/>
                </a:lnTo>
                <a:lnTo>
                  <a:pt x="6564" y="224"/>
                </a:lnTo>
                <a:lnTo>
                  <a:pt x="6565" y="242"/>
                </a:lnTo>
                <a:lnTo>
                  <a:pt x="6565" y="203"/>
                </a:lnTo>
                <a:lnTo>
                  <a:pt x="6565" y="214"/>
                </a:lnTo>
                <a:lnTo>
                  <a:pt x="6565" y="214"/>
                </a:lnTo>
                <a:lnTo>
                  <a:pt x="6566" y="216"/>
                </a:lnTo>
                <a:lnTo>
                  <a:pt x="6566" y="178"/>
                </a:lnTo>
                <a:lnTo>
                  <a:pt x="6567" y="150"/>
                </a:lnTo>
                <a:lnTo>
                  <a:pt x="6567" y="201"/>
                </a:lnTo>
                <a:lnTo>
                  <a:pt x="6567" y="223"/>
                </a:lnTo>
                <a:lnTo>
                  <a:pt x="6567" y="217"/>
                </a:lnTo>
                <a:lnTo>
                  <a:pt x="6568" y="202"/>
                </a:lnTo>
                <a:lnTo>
                  <a:pt x="6568" y="190"/>
                </a:lnTo>
                <a:lnTo>
                  <a:pt x="6568" y="155"/>
                </a:lnTo>
                <a:lnTo>
                  <a:pt x="6569" y="153"/>
                </a:lnTo>
                <a:lnTo>
                  <a:pt x="6569" y="134"/>
                </a:lnTo>
                <a:lnTo>
                  <a:pt x="6569" y="131"/>
                </a:lnTo>
                <a:lnTo>
                  <a:pt x="6569" y="105"/>
                </a:lnTo>
                <a:lnTo>
                  <a:pt x="6570" y="118"/>
                </a:lnTo>
                <a:lnTo>
                  <a:pt x="6570" y="110"/>
                </a:lnTo>
                <a:lnTo>
                  <a:pt x="6571" y="113"/>
                </a:lnTo>
                <a:lnTo>
                  <a:pt x="6571" y="100"/>
                </a:lnTo>
                <a:lnTo>
                  <a:pt x="6571" y="99"/>
                </a:lnTo>
                <a:lnTo>
                  <a:pt x="6571" y="71"/>
                </a:lnTo>
                <a:lnTo>
                  <a:pt x="6572" y="94"/>
                </a:lnTo>
                <a:lnTo>
                  <a:pt x="6572" y="78"/>
                </a:lnTo>
                <a:lnTo>
                  <a:pt x="6572" y="103"/>
                </a:lnTo>
                <a:lnTo>
                  <a:pt x="6572" y="89"/>
                </a:lnTo>
                <a:lnTo>
                  <a:pt x="6573" y="115"/>
                </a:lnTo>
                <a:lnTo>
                  <a:pt x="6573" y="84"/>
                </a:lnTo>
                <a:lnTo>
                  <a:pt x="6573" y="115"/>
                </a:lnTo>
                <a:lnTo>
                  <a:pt x="6574" y="165"/>
                </a:lnTo>
                <a:lnTo>
                  <a:pt x="6574" y="209"/>
                </a:lnTo>
                <a:lnTo>
                  <a:pt x="6574" y="218"/>
                </a:lnTo>
                <a:lnTo>
                  <a:pt x="6575" y="241"/>
                </a:lnTo>
                <a:lnTo>
                  <a:pt x="6575" y="247"/>
                </a:lnTo>
                <a:lnTo>
                  <a:pt x="6575" y="250"/>
                </a:lnTo>
                <a:lnTo>
                  <a:pt x="6576" y="249"/>
                </a:lnTo>
                <a:lnTo>
                  <a:pt x="6576" y="249"/>
                </a:lnTo>
                <a:lnTo>
                  <a:pt x="6576" y="278"/>
                </a:lnTo>
                <a:lnTo>
                  <a:pt x="6576" y="287"/>
                </a:lnTo>
                <a:lnTo>
                  <a:pt x="6577" y="283"/>
                </a:lnTo>
                <a:lnTo>
                  <a:pt x="6577" y="289"/>
                </a:lnTo>
                <a:lnTo>
                  <a:pt x="6578" y="267"/>
                </a:lnTo>
                <a:lnTo>
                  <a:pt x="6578" y="268"/>
                </a:lnTo>
                <a:lnTo>
                  <a:pt x="6578" y="254"/>
                </a:lnTo>
                <a:lnTo>
                  <a:pt x="6578" y="248"/>
                </a:lnTo>
                <a:lnTo>
                  <a:pt x="6579" y="247"/>
                </a:lnTo>
                <a:lnTo>
                  <a:pt x="6579" y="221"/>
                </a:lnTo>
                <a:lnTo>
                  <a:pt x="6579" y="212"/>
                </a:lnTo>
                <a:lnTo>
                  <a:pt x="6580" y="217"/>
                </a:lnTo>
                <a:lnTo>
                  <a:pt x="6580" y="211"/>
                </a:lnTo>
                <a:lnTo>
                  <a:pt x="6580" y="192"/>
                </a:lnTo>
                <a:lnTo>
                  <a:pt x="6580" y="176"/>
                </a:lnTo>
                <a:lnTo>
                  <a:pt x="6581" y="177"/>
                </a:lnTo>
                <a:lnTo>
                  <a:pt x="6581" y="156"/>
                </a:lnTo>
                <a:lnTo>
                  <a:pt x="6582" y="163"/>
                </a:lnTo>
                <a:lnTo>
                  <a:pt x="6582" y="173"/>
                </a:lnTo>
                <a:lnTo>
                  <a:pt x="6582" y="173"/>
                </a:lnTo>
                <a:lnTo>
                  <a:pt x="6582" y="168"/>
                </a:lnTo>
                <a:lnTo>
                  <a:pt x="6583" y="180"/>
                </a:lnTo>
                <a:lnTo>
                  <a:pt x="6583" y="186"/>
                </a:lnTo>
                <a:lnTo>
                  <a:pt x="6583" y="183"/>
                </a:lnTo>
                <a:lnTo>
                  <a:pt x="6583" y="173"/>
                </a:lnTo>
                <a:lnTo>
                  <a:pt x="6584" y="171"/>
                </a:lnTo>
                <a:lnTo>
                  <a:pt x="6584" y="154"/>
                </a:lnTo>
                <a:lnTo>
                  <a:pt x="6584" y="147"/>
                </a:lnTo>
                <a:lnTo>
                  <a:pt x="6585" y="146"/>
                </a:lnTo>
                <a:lnTo>
                  <a:pt x="6585" y="138"/>
                </a:lnTo>
                <a:lnTo>
                  <a:pt x="6585" y="150"/>
                </a:lnTo>
                <a:lnTo>
                  <a:pt x="6586" y="164"/>
                </a:lnTo>
                <a:lnTo>
                  <a:pt x="6586" y="169"/>
                </a:lnTo>
                <a:lnTo>
                  <a:pt x="6586" y="184"/>
                </a:lnTo>
                <a:lnTo>
                  <a:pt x="6587" y="170"/>
                </a:lnTo>
                <a:lnTo>
                  <a:pt x="6587" y="155"/>
                </a:lnTo>
                <a:lnTo>
                  <a:pt x="6587" y="120"/>
                </a:lnTo>
                <a:lnTo>
                  <a:pt x="6587" y="115"/>
                </a:lnTo>
                <a:lnTo>
                  <a:pt x="6588" y="139"/>
                </a:lnTo>
                <a:lnTo>
                  <a:pt x="6588" y="124"/>
                </a:lnTo>
                <a:lnTo>
                  <a:pt x="6589" y="111"/>
                </a:lnTo>
                <a:lnTo>
                  <a:pt x="6589" y="112"/>
                </a:lnTo>
                <a:lnTo>
                  <a:pt x="6589" y="155"/>
                </a:lnTo>
                <a:lnTo>
                  <a:pt x="6589" y="281"/>
                </a:lnTo>
                <a:lnTo>
                  <a:pt x="6590" y="301"/>
                </a:lnTo>
                <a:lnTo>
                  <a:pt x="6590" y="300"/>
                </a:lnTo>
                <a:lnTo>
                  <a:pt x="6590" y="320"/>
                </a:lnTo>
                <a:lnTo>
                  <a:pt x="6591" y="336"/>
                </a:lnTo>
                <a:lnTo>
                  <a:pt x="6591" y="328"/>
                </a:lnTo>
                <a:lnTo>
                  <a:pt x="6591" y="316"/>
                </a:lnTo>
                <a:lnTo>
                  <a:pt x="6591" y="321"/>
                </a:lnTo>
                <a:lnTo>
                  <a:pt x="6592" y="335"/>
                </a:lnTo>
                <a:lnTo>
                  <a:pt x="6592" y="326"/>
                </a:lnTo>
                <a:lnTo>
                  <a:pt x="6593" y="293"/>
                </a:lnTo>
                <a:lnTo>
                  <a:pt x="6593" y="335"/>
                </a:lnTo>
                <a:lnTo>
                  <a:pt x="6593" y="323"/>
                </a:lnTo>
                <a:lnTo>
                  <a:pt x="6593" y="318"/>
                </a:lnTo>
                <a:lnTo>
                  <a:pt x="6594" y="284"/>
                </a:lnTo>
                <a:lnTo>
                  <a:pt x="6594" y="291"/>
                </a:lnTo>
                <a:lnTo>
                  <a:pt x="6594" y="309"/>
                </a:lnTo>
                <a:lnTo>
                  <a:pt x="6595" y="299"/>
                </a:lnTo>
                <a:lnTo>
                  <a:pt x="6595" y="274"/>
                </a:lnTo>
                <a:lnTo>
                  <a:pt x="6595" y="262"/>
                </a:lnTo>
                <a:lnTo>
                  <a:pt x="6595" y="268"/>
                </a:lnTo>
                <a:lnTo>
                  <a:pt x="6596" y="241"/>
                </a:lnTo>
                <a:lnTo>
                  <a:pt x="6596" y="223"/>
                </a:lnTo>
                <a:lnTo>
                  <a:pt x="6597" y="212"/>
                </a:lnTo>
                <a:lnTo>
                  <a:pt x="6597" y="194"/>
                </a:lnTo>
                <a:lnTo>
                  <a:pt x="6597" y="187"/>
                </a:lnTo>
                <a:lnTo>
                  <a:pt x="6597" y="203"/>
                </a:lnTo>
                <a:lnTo>
                  <a:pt x="6598" y="197"/>
                </a:lnTo>
                <a:lnTo>
                  <a:pt x="6598" y="206"/>
                </a:lnTo>
                <a:lnTo>
                  <a:pt x="6598" y="204"/>
                </a:lnTo>
                <a:lnTo>
                  <a:pt x="6598" y="226"/>
                </a:lnTo>
                <a:lnTo>
                  <a:pt x="6599" y="205"/>
                </a:lnTo>
                <a:lnTo>
                  <a:pt x="6599" y="192"/>
                </a:lnTo>
                <a:lnTo>
                  <a:pt x="6600" y="196"/>
                </a:lnTo>
                <a:lnTo>
                  <a:pt x="6600" y="193"/>
                </a:lnTo>
                <a:lnTo>
                  <a:pt x="6600" y="201"/>
                </a:lnTo>
                <a:lnTo>
                  <a:pt x="6600" y="182"/>
                </a:lnTo>
                <a:lnTo>
                  <a:pt x="6601" y="167"/>
                </a:lnTo>
                <a:lnTo>
                  <a:pt x="6601" y="165"/>
                </a:lnTo>
                <a:lnTo>
                  <a:pt x="6601" y="199"/>
                </a:lnTo>
                <a:lnTo>
                  <a:pt x="6602" y="200"/>
                </a:lnTo>
                <a:lnTo>
                  <a:pt x="6602" y="198"/>
                </a:lnTo>
                <a:lnTo>
                  <a:pt x="6602" y="132"/>
                </a:lnTo>
                <a:lnTo>
                  <a:pt x="6602" y="127"/>
                </a:lnTo>
                <a:lnTo>
                  <a:pt x="6603" y="121"/>
                </a:lnTo>
                <a:lnTo>
                  <a:pt x="6603" y="129"/>
                </a:lnTo>
                <a:lnTo>
                  <a:pt x="6604" y="124"/>
                </a:lnTo>
                <a:lnTo>
                  <a:pt x="6604" y="111"/>
                </a:lnTo>
                <a:lnTo>
                  <a:pt x="6604" y="137"/>
                </a:lnTo>
                <a:lnTo>
                  <a:pt x="6604" y="190"/>
                </a:lnTo>
                <a:lnTo>
                  <a:pt x="6605" y="229"/>
                </a:lnTo>
                <a:lnTo>
                  <a:pt x="6605" y="246"/>
                </a:lnTo>
                <a:lnTo>
                  <a:pt x="6605" y="311"/>
                </a:lnTo>
                <a:lnTo>
                  <a:pt x="6606" y="301"/>
                </a:lnTo>
                <a:lnTo>
                  <a:pt x="6606" y="278"/>
                </a:lnTo>
                <a:lnTo>
                  <a:pt x="6606" y="272"/>
                </a:lnTo>
                <a:lnTo>
                  <a:pt x="6606" y="308"/>
                </a:lnTo>
                <a:lnTo>
                  <a:pt x="6607" y="326"/>
                </a:lnTo>
                <a:lnTo>
                  <a:pt x="6607" y="306"/>
                </a:lnTo>
                <a:lnTo>
                  <a:pt x="6608" y="303"/>
                </a:lnTo>
                <a:lnTo>
                  <a:pt x="6608" y="316"/>
                </a:lnTo>
                <a:lnTo>
                  <a:pt x="6608" y="303"/>
                </a:lnTo>
                <a:lnTo>
                  <a:pt x="6608" y="288"/>
                </a:lnTo>
                <a:lnTo>
                  <a:pt x="6609" y="271"/>
                </a:lnTo>
                <a:lnTo>
                  <a:pt x="6609" y="261"/>
                </a:lnTo>
                <a:lnTo>
                  <a:pt x="6609" y="280"/>
                </a:lnTo>
                <a:lnTo>
                  <a:pt x="6610" y="259"/>
                </a:lnTo>
                <a:lnTo>
                  <a:pt x="6610" y="249"/>
                </a:lnTo>
                <a:lnTo>
                  <a:pt x="6610" y="257"/>
                </a:lnTo>
                <a:lnTo>
                  <a:pt x="6611" y="244"/>
                </a:lnTo>
                <a:lnTo>
                  <a:pt x="6611" y="224"/>
                </a:lnTo>
                <a:lnTo>
                  <a:pt x="6611" y="232"/>
                </a:lnTo>
                <a:lnTo>
                  <a:pt x="6612" y="187"/>
                </a:lnTo>
                <a:lnTo>
                  <a:pt x="6612" y="125"/>
                </a:lnTo>
                <a:lnTo>
                  <a:pt x="6612" y="123"/>
                </a:lnTo>
                <a:lnTo>
                  <a:pt x="6612" y="110"/>
                </a:lnTo>
                <a:lnTo>
                  <a:pt x="6613" y="136"/>
                </a:lnTo>
                <a:lnTo>
                  <a:pt x="6613" y="168"/>
                </a:lnTo>
                <a:lnTo>
                  <a:pt x="6613" y="228"/>
                </a:lnTo>
                <a:lnTo>
                  <a:pt x="6613" y="225"/>
                </a:lnTo>
                <a:lnTo>
                  <a:pt x="6614" y="225"/>
                </a:lnTo>
                <a:lnTo>
                  <a:pt x="6614" y="242"/>
                </a:lnTo>
                <a:lnTo>
                  <a:pt x="6615" y="244"/>
                </a:lnTo>
                <a:lnTo>
                  <a:pt x="6615" y="269"/>
                </a:lnTo>
                <a:lnTo>
                  <a:pt x="6615" y="303"/>
                </a:lnTo>
                <a:lnTo>
                  <a:pt x="6615" y="265"/>
                </a:lnTo>
                <a:lnTo>
                  <a:pt x="6616" y="266"/>
                </a:lnTo>
                <a:lnTo>
                  <a:pt x="6616" y="256"/>
                </a:lnTo>
                <a:lnTo>
                  <a:pt x="6616" y="238"/>
                </a:lnTo>
                <a:lnTo>
                  <a:pt x="6617" y="208"/>
                </a:lnTo>
                <a:lnTo>
                  <a:pt x="6617" y="204"/>
                </a:lnTo>
                <a:lnTo>
                  <a:pt x="6617" y="152"/>
                </a:lnTo>
                <a:lnTo>
                  <a:pt x="6618" y="145"/>
                </a:lnTo>
                <a:lnTo>
                  <a:pt x="6618" y="123"/>
                </a:lnTo>
                <a:lnTo>
                  <a:pt x="6618" y="112"/>
                </a:lnTo>
                <a:lnTo>
                  <a:pt x="6619" y="113"/>
                </a:lnTo>
                <a:lnTo>
                  <a:pt x="6619" y="107"/>
                </a:lnTo>
                <a:lnTo>
                  <a:pt x="6619" y="107"/>
                </a:lnTo>
                <a:lnTo>
                  <a:pt x="6619" y="97"/>
                </a:lnTo>
                <a:lnTo>
                  <a:pt x="6620" y="166"/>
                </a:lnTo>
                <a:lnTo>
                  <a:pt x="6620" y="190"/>
                </a:lnTo>
                <a:lnTo>
                  <a:pt x="6620" y="218"/>
                </a:lnTo>
                <a:lnTo>
                  <a:pt x="6621" y="299"/>
                </a:lnTo>
                <a:lnTo>
                  <a:pt x="6621" y="364"/>
                </a:lnTo>
                <a:lnTo>
                  <a:pt x="6621" y="380"/>
                </a:lnTo>
                <a:lnTo>
                  <a:pt x="6622" y="365"/>
                </a:lnTo>
                <a:lnTo>
                  <a:pt x="6622" y="326"/>
                </a:lnTo>
                <a:lnTo>
                  <a:pt x="6622" y="356"/>
                </a:lnTo>
                <a:lnTo>
                  <a:pt x="6623" y="351"/>
                </a:lnTo>
                <a:lnTo>
                  <a:pt x="6623" y="308"/>
                </a:lnTo>
                <a:lnTo>
                  <a:pt x="6623" y="336"/>
                </a:lnTo>
                <a:lnTo>
                  <a:pt x="6623" y="336"/>
                </a:lnTo>
                <a:lnTo>
                  <a:pt x="6624" y="325"/>
                </a:lnTo>
                <a:lnTo>
                  <a:pt x="6624" y="307"/>
                </a:lnTo>
                <a:lnTo>
                  <a:pt x="6624" y="309"/>
                </a:lnTo>
                <a:lnTo>
                  <a:pt x="6624" y="300"/>
                </a:lnTo>
                <a:lnTo>
                  <a:pt x="6625" y="292"/>
                </a:lnTo>
                <a:lnTo>
                  <a:pt x="6625" y="284"/>
                </a:lnTo>
                <a:lnTo>
                  <a:pt x="6626" y="284"/>
                </a:lnTo>
                <a:lnTo>
                  <a:pt x="6626" y="281"/>
                </a:lnTo>
                <a:lnTo>
                  <a:pt x="6626" y="260"/>
                </a:lnTo>
                <a:lnTo>
                  <a:pt x="6626" y="261"/>
                </a:lnTo>
                <a:lnTo>
                  <a:pt x="6627" y="257"/>
                </a:lnTo>
                <a:lnTo>
                  <a:pt x="6627" y="234"/>
                </a:lnTo>
                <a:lnTo>
                  <a:pt x="6627" y="219"/>
                </a:lnTo>
                <a:lnTo>
                  <a:pt x="6628" y="222"/>
                </a:lnTo>
                <a:lnTo>
                  <a:pt x="6628" y="213"/>
                </a:lnTo>
                <a:lnTo>
                  <a:pt x="6628" y="203"/>
                </a:lnTo>
                <a:lnTo>
                  <a:pt x="6629" y="209"/>
                </a:lnTo>
                <a:lnTo>
                  <a:pt x="6629" y="220"/>
                </a:lnTo>
                <a:lnTo>
                  <a:pt x="6629" y="211"/>
                </a:lnTo>
                <a:lnTo>
                  <a:pt x="6630" y="220"/>
                </a:lnTo>
                <a:lnTo>
                  <a:pt x="6630" y="228"/>
                </a:lnTo>
                <a:lnTo>
                  <a:pt x="6630" y="224"/>
                </a:lnTo>
                <a:lnTo>
                  <a:pt x="6630" y="219"/>
                </a:lnTo>
                <a:lnTo>
                  <a:pt x="6631" y="226"/>
                </a:lnTo>
                <a:lnTo>
                  <a:pt x="6631" y="236"/>
                </a:lnTo>
                <a:lnTo>
                  <a:pt x="6631" y="210"/>
                </a:lnTo>
                <a:lnTo>
                  <a:pt x="6632" y="206"/>
                </a:lnTo>
                <a:lnTo>
                  <a:pt x="6632" y="202"/>
                </a:lnTo>
                <a:lnTo>
                  <a:pt x="6632" y="218"/>
                </a:lnTo>
                <a:lnTo>
                  <a:pt x="6633" y="216"/>
                </a:lnTo>
                <a:lnTo>
                  <a:pt x="6633" y="221"/>
                </a:lnTo>
                <a:lnTo>
                  <a:pt x="6633" y="247"/>
                </a:lnTo>
                <a:lnTo>
                  <a:pt x="6634" y="218"/>
                </a:lnTo>
                <a:lnTo>
                  <a:pt x="6634" y="228"/>
                </a:lnTo>
                <a:lnTo>
                  <a:pt x="6634" y="230"/>
                </a:lnTo>
                <a:lnTo>
                  <a:pt x="6634" y="211"/>
                </a:lnTo>
                <a:lnTo>
                  <a:pt x="6635" y="204"/>
                </a:lnTo>
                <a:lnTo>
                  <a:pt x="6635" y="218"/>
                </a:lnTo>
                <a:lnTo>
                  <a:pt x="6635" y="199"/>
                </a:lnTo>
                <a:lnTo>
                  <a:pt x="6636" y="194"/>
                </a:lnTo>
                <a:lnTo>
                  <a:pt x="6636" y="173"/>
                </a:lnTo>
                <a:lnTo>
                  <a:pt x="6636" y="174"/>
                </a:lnTo>
                <a:lnTo>
                  <a:pt x="6637" y="224"/>
                </a:lnTo>
                <a:lnTo>
                  <a:pt x="6637" y="235"/>
                </a:lnTo>
                <a:lnTo>
                  <a:pt x="6637" y="224"/>
                </a:lnTo>
                <a:lnTo>
                  <a:pt x="6638" y="224"/>
                </a:lnTo>
                <a:lnTo>
                  <a:pt x="6638" y="224"/>
                </a:lnTo>
                <a:lnTo>
                  <a:pt x="6638" y="232"/>
                </a:lnTo>
                <a:lnTo>
                  <a:pt x="6638" y="209"/>
                </a:lnTo>
                <a:lnTo>
                  <a:pt x="6639" y="235"/>
                </a:lnTo>
                <a:lnTo>
                  <a:pt x="6639" y="223"/>
                </a:lnTo>
                <a:lnTo>
                  <a:pt x="6640" y="190"/>
                </a:lnTo>
                <a:lnTo>
                  <a:pt x="6640" y="172"/>
                </a:lnTo>
                <a:lnTo>
                  <a:pt x="6640" y="180"/>
                </a:lnTo>
                <a:lnTo>
                  <a:pt x="6640" y="196"/>
                </a:lnTo>
                <a:lnTo>
                  <a:pt x="6641" y="187"/>
                </a:lnTo>
                <a:lnTo>
                  <a:pt x="6641" y="214"/>
                </a:lnTo>
                <a:lnTo>
                  <a:pt x="6641" y="196"/>
                </a:lnTo>
                <a:lnTo>
                  <a:pt x="6641" y="204"/>
                </a:lnTo>
                <a:lnTo>
                  <a:pt x="6642" y="197"/>
                </a:lnTo>
                <a:lnTo>
                  <a:pt x="6642" y="170"/>
                </a:lnTo>
                <a:lnTo>
                  <a:pt x="6642" y="157"/>
                </a:lnTo>
                <a:lnTo>
                  <a:pt x="6643" y="156"/>
                </a:lnTo>
                <a:lnTo>
                  <a:pt x="6643" y="150"/>
                </a:lnTo>
                <a:lnTo>
                  <a:pt x="6643" y="168"/>
                </a:lnTo>
                <a:lnTo>
                  <a:pt x="6644" y="145"/>
                </a:lnTo>
                <a:lnTo>
                  <a:pt x="6644" y="159"/>
                </a:lnTo>
                <a:lnTo>
                  <a:pt x="6644" y="126"/>
                </a:lnTo>
                <a:lnTo>
                  <a:pt x="6645" y="125"/>
                </a:lnTo>
                <a:lnTo>
                  <a:pt x="6645" y="131"/>
                </a:lnTo>
                <a:lnTo>
                  <a:pt x="6645" y="148"/>
                </a:lnTo>
                <a:lnTo>
                  <a:pt x="6645" y="165"/>
                </a:lnTo>
                <a:lnTo>
                  <a:pt x="6646" y="166"/>
                </a:lnTo>
                <a:lnTo>
                  <a:pt x="6646" y="172"/>
                </a:lnTo>
                <a:lnTo>
                  <a:pt x="6646" y="177"/>
                </a:lnTo>
                <a:lnTo>
                  <a:pt x="6647" y="178"/>
                </a:lnTo>
                <a:lnTo>
                  <a:pt x="6647" y="172"/>
                </a:lnTo>
                <a:lnTo>
                  <a:pt x="6647" y="170"/>
                </a:lnTo>
                <a:lnTo>
                  <a:pt x="6648" y="139"/>
                </a:lnTo>
                <a:lnTo>
                  <a:pt x="6648" y="165"/>
                </a:lnTo>
                <a:lnTo>
                  <a:pt x="6648" y="138"/>
                </a:lnTo>
                <a:lnTo>
                  <a:pt x="6649" y="142"/>
                </a:lnTo>
                <a:lnTo>
                  <a:pt x="6649" y="134"/>
                </a:lnTo>
                <a:lnTo>
                  <a:pt x="6649" y="146"/>
                </a:lnTo>
                <a:lnTo>
                  <a:pt x="6649" y="162"/>
                </a:lnTo>
                <a:lnTo>
                  <a:pt x="6650" y="183"/>
                </a:lnTo>
                <a:lnTo>
                  <a:pt x="6650" y="154"/>
                </a:lnTo>
                <a:lnTo>
                  <a:pt x="6651" y="177"/>
                </a:lnTo>
                <a:lnTo>
                  <a:pt x="6651" y="174"/>
                </a:lnTo>
                <a:lnTo>
                  <a:pt x="6651" y="221"/>
                </a:lnTo>
                <a:lnTo>
                  <a:pt x="6651" y="207"/>
                </a:lnTo>
                <a:lnTo>
                  <a:pt x="6652" y="231"/>
                </a:lnTo>
                <a:lnTo>
                  <a:pt x="6652" y="234"/>
                </a:lnTo>
                <a:lnTo>
                  <a:pt x="6652" y="255"/>
                </a:lnTo>
                <a:lnTo>
                  <a:pt x="6653" y="214"/>
                </a:lnTo>
                <a:lnTo>
                  <a:pt x="6653" y="237"/>
                </a:lnTo>
                <a:lnTo>
                  <a:pt x="6653" y="240"/>
                </a:lnTo>
                <a:lnTo>
                  <a:pt x="6653" y="274"/>
                </a:lnTo>
                <a:lnTo>
                  <a:pt x="6654" y="332"/>
                </a:lnTo>
                <a:lnTo>
                  <a:pt x="6654" y="334"/>
                </a:lnTo>
                <a:lnTo>
                  <a:pt x="6655" y="335"/>
                </a:lnTo>
                <a:lnTo>
                  <a:pt x="6655" y="310"/>
                </a:lnTo>
                <a:lnTo>
                  <a:pt x="6655" y="319"/>
                </a:lnTo>
                <a:lnTo>
                  <a:pt x="6655" y="334"/>
                </a:lnTo>
                <a:lnTo>
                  <a:pt x="6656" y="307"/>
                </a:lnTo>
                <a:lnTo>
                  <a:pt x="6656" y="311"/>
                </a:lnTo>
                <a:lnTo>
                  <a:pt x="6656" y="314"/>
                </a:lnTo>
                <a:lnTo>
                  <a:pt x="6656" y="316"/>
                </a:lnTo>
                <a:lnTo>
                  <a:pt x="6657" y="311"/>
                </a:lnTo>
                <a:lnTo>
                  <a:pt x="6657" y="306"/>
                </a:lnTo>
                <a:lnTo>
                  <a:pt x="6657" y="294"/>
                </a:lnTo>
                <a:lnTo>
                  <a:pt x="6658" y="283"/>
                </a:lnTo>
                <a:lnTo>
                  <a:pt x="6658" y="278"/>
                </a:lnTo>
                <a:lnTo>
                  <a:pt x="6658" y="268"/>
                </a:lnTo>
                <a:lnTo>
                  <a:pt x="6659" y="238"/>
                </a:lnTo>
                <a:lnTo>
                  <a:pt x="6659" y="235"/>
                </a:lnTo>
                <a:lnTo>
                  <a:pt x="6659" y="222"/>
                </a:lnTo>
                <a:lnTo>
                  <a:pt x="6660" y="245"/>
                </a:lnTo>
                <a:lnTo>
                  <a:pt x="6660" y="247"/>
                </a:lnTo>
                <a:lnTo>
                  <a:pt x="6660" y="241"/>
                </a:lnTo>
                <a:lnTo>
                  <a:pt x="6660" y="239"/>
                </a:lnTo>
                <a:lnTo>
                  <a:pt x="6661" y="231"/>
                </a:lnTo>
                <a:lnTo>
                  <a:pt x="6661" y="258"/>
                </a:lnTo>
                <a:lnTo>
                  <a:pt x="6662" y="261"/>
                </a:lnTo>
                <a:lnTo>
                  <a:pt x="6662" y="245"/>
                </a:lnTo>
                <a:lnTo>
                  <a:pt x="6662" y="224"/>
                </a:lnTo>
                <a:lnTo>
                  <a:pt x="6662" y="233"/>
                </a:lnTo>
                <a:lnTo>
                  <a:pt x="6663" y="242"/>
                </a:lnTo>
                <a:lnTo>
                  <a:pt x="6663" y="226"/>
                </a:lnTo>
                <a:lnTo>
                  <a:pt x="6663" y="231"/>
                </a:lnTo>
                <a:lnTo>
                  <a:pt x="6664" y="224"/>
                </a:lnTo>
                <a:lnTo>
                  <a:pt x="6664" y="218"/>
                </a:lnTo>
                <a:lnTo>
                  <a:pt x="6664" y="214"/>
                </a:lnTo>
                <a:lnTo>
                  <a:pt x="6664" y="216"/>
                </a:lnTo>
                <a:lnTo>
                  <a:pt x="6665" y="226"/>
                </a:lnTo>
                <a:lnTo>
                  <a:pt x="6665" y="222"/>
                </a:lnTo>
                <a:lnTo>
                  <a:pt x="6666" y="216"/>
                </a:lnTo>
                <a:lnTo>
                  <a:pt x="6666" y="182"/>
                </a:lnTo>
                <a:lnTo>
                  <a:pt x="6666" y="151"/>
                </a:lnTo>
                <a:lnTo>
                  <a:pt x="6666" y="181"/>
                </a:lnTo>
                <a:lnTo>
                  <a:pt x="6667" y="161"/>
                </a:lnTo>
                <a:lnTo>
                  <a:pt x="6667" y="184"/>
                </a:lnTo>
                <a:lnTo>
                  <a:pt x="6667" y="160"/>
                </a:lnTo>
                <a:lnTo>
                  <a:pt x="6667" y="158"/>
                </a:lnTo>
                <a:lnTo>
                  <a:pt x="6668" y="159"/>
                </a:lnTo>
                <a:lnTo>
                  <a:pt x="6668" y="171"/>
                </a:lnTo>
                <a:lnTo>
                  <a:pt x="6668" y="169"/>
                </a:lnTo>
                <a:lnTo>
                  <a:pt x="6669" y="176"/>
                </a:lnTo>
                <a:lnTo>
                  <a:pt x="6669" y="198"/>
                </a:lnTo>
                <a:lnTo>
                  <a:pt x="6669" y="188"/>
                </a:lnTo>
                <a:lnTo>
                  <a:pt x="6670" y="169"/>
                </a:lnTo>
                <a:lnTo>
                  <a:pt x="6670" y="211"/>
                </a:lnTo>
                <a:lnTo>
                  <a:pt x="6670" y="231"/>
                </a:lnTo>
                <a:lnTo>
                  <a:pt x="6671" y="226"/>
                </a:lnTo>
                <a:lnTo>
                  <a:pt x="6671" y="206"/>
                </a:lnTo>
                <a:lnTo>
                  <a:pt x="6671" y="179"/>
                </a:lnTo>
                <a:lnTo>
                  <a:pt x="6671" y="169"/>
                </a:lnTo>
                <a:lnTo>
                  <a:pt x="6672" y="166"/>
                </a:lnTo>
                <a:lnTo>
                  <a:pt x="6672" y="158"/>
                </a:lnTo>
                <a:lnTo>
                  <a:pt x="6673" y="166"/>
                </a:lnTo>
                <a:lnTo>
                  <a:pt x="6673" y="217"/>
                </a:lnTo>
                <a:lnTo>
                  <a:pt x="6673" y="189"/>
                </a:lnTo>
                <a:lnTo>
                  <a:pt x="6673" y="144"/>
                </a:lnTo>
                <a:lnTo>
                  <a:pt x="6674" y="123"/>
                </a:lnTo>
                <a:lnTo>
                  <a:pt x="6674" y="138"/>
                </a:lnTo>
                <a:lnTo>
                  <a:pt x="6674" y="135"/>
                </a:lnTo>
                <a:lnTo>
                  <a:pt x="6675" y="136"/>
                </a:lnTo>
                <a:lnTo>
                  <a:pt x="6675" y="138"/>
                </a:lnTo>
                <a:lnTo>
                  <a:pt x="6675" y="150"/>
                </a:lnTo>
                <a:lnTo>
                  <a:pt x="6675" y="122"/>
                </a:lnTo>
                <a:lnTo>
                  <a:pt x="6676" y="151"/>
                </a:lnTo>
                <a:lnTo>
                  <a:pt x="6676" y="150"/>
                </a:lnTo>
                <a:lnTo>
                  <a:pt x="6677" y="140"/>
                </a:lnTo>
                <a:lnTo>
                  <a:pt x="6677" y="192"/>
                </a:lnTo>
                <a:lnTo>
                  <a:pt x="6677" y="194"/>
                </a:lnTo>
                <a:lnTo>
                  <a:pt x="6677" y="127"/>
                </a:lnTo>
                <a:lnTo>
                  <a:pt x="6678" y="171"/>
                </a:lnTo>
                <a:lnTo>
                  <a:pt x="6678" y="190"/>
                </a:lnTo>
                <a:lnTo>
                  <a:pt x="6678" y="218"/>
                </a:lnTo>
                <a:lnTo>
                  <a:pt x="6679" y="214"/>
                </a:lnTo>
                <a:lnTo>
                  <a:pt x="6679" y="197"/>
                </a:lnTo>
                <a:lnTo>
                  <a:pt x="6679" y="141"/>
                </a:lnTo>
                <a:lnTo>
                  <a:pt x="6679" y="97"/>
                </a:lnTo>
                <a:lnTo>
                  <a:pt x="6680" y="80"/>
                </a:lnTo>
                <a:lnTo>
                  <a:pt x="6680" y="57"/>
                </a:lnTo>
                <a:lnTo>
                  <a:pt x="6681" y="73"/>
                </a:lnTo>
                <a:lnTo>
                  <a:pt x="6681" y="65"/>
                </a:lnTo>
                <a:lnTo>
                  <a:pt x="6681" y="69"/>
                </a:lnTo>
                <a:lnTo>
                  <a:pt x="6681" y="68"/>
                </a:lnTo>
                <a:lnTo>
                  <a:pt x="6682" y="79"/>
                </a:lnTo>
                <a:lnTo>
                  <a:pt x="6682" y="71"/>
                </a:lnTo>
                <a:lnTo>
                  <a:pt x="6682" y="81"/>
                </a:lnTo>
                <a:lnTo>
                  <a:pt x="6682" y="77"/>
                </a:lnTo>
                <a:lnTo>
                  <a:pt x="6683" y="79"/>
                </a:lnTo>
                <a:lnTo>
                  <a:pt x="6683" y="88"/>
                </a:lnTo>
                <a:lnTo>
                  <a:pt x="6684" y="69"/>
                </a:lnTo>
                <a:lnTo>
                  <a:pt x="6684" y="70"/>
                </a:lnTo>
                <a:lnTo>
                  <a:pt x="6684" y="181"/>
                </a:lnTo>
                <a:lnTo>
                  <a:pt x="6684" y="303"/>
                </a:lnTo>
                <a:lnTo>
                  <a:pt x="6685" y="395"/>
                </a:lnTo>
                <a:lnTo>
                  <a:pt x="6685" y="439"/>
                </a:lnTo>
                <a:lnTo>
                  <a:pt x="6685" y="337"/>
                </a:lnTo>
                <a:lnTo>
                  <a:pt x="6686" y="348"/>
                </a:lnTo>
                <a:lnTo>
                  <a:pt x="6686" y="346"/>
                </a:lnTo>
                <a:lnTo>
                  <a:pt x="6686" y="340"/>
                </a:lnTo>
                <a:lnTo>
                  <a:pt x="6686" y="317"/>
                </a:lnTo>
                <a:lnTo>
                  <a:pt x="6687" y="334"/>
                </a:lnTo>
                <a:lnTo>
                  <a:pt x="6687" y="331"/>
                </a:lnTo>
                <a:lnTo>
                  <a:pt x="6688" y="330"/>
                </a:lnTo>
                <a:lnTo>
                  <a:pt x="6688" y="304"/>
                </a:lnTo>
                <a:lnTo>
                  <a:pt x="6688" y="300"/>
                </a:lnTo>
                <a:lnTo>
                  <a:pt x="6688" y="288"/>
                </a:lnTo>
                <a:lnTo>
                  <a:pt x="6689" y="286"/>
                </a:lnTo>
                <a:lnTo>
                  <a:pt x="6689" y="279"/>
                </a:lnTo>
                <a:lnTo>
                  <a:pt x="6689" y="263"/>
                </a:lnTo>
                <a:lnTo>
                  <a:pt x="6690" y="266"/>
                </a:lnTo>
                <a:lnTo>
                  <a:pt x="6690" y="257"/>
                </a:lnTo>
                <a:lnTo>
                  <a:pt x="6690" y="248"/>
                </a:lnTo>
                <a:lnTo>
                  <a:pt x="6691" y="240"/>
                </a:lnTo>
                <a:lnTo>
                  <a:pt x="6691" y="214"/>
                </a:lnTo>
                <a:lnTo>
                  <a:pt x="6691" y="188"/>
                </a:lnTo>
                <a:lnTo>
                  <a:pt x="6692" y="198"/>
                </a:lnTo>
                <a:lnTo>
                  <a:pt x="6692" y="171"/>
                </a:lnTo>
                <a:lnTo>
                  <a:pt x="6692" y="162"/>
                </a:lnTo>
                <a:lnTo>
                  <a:pt x="6692" y="162"/>
                </a:lnTo>
                <a:lnTo>
                  <a:pt x="6693" y="170"/>
                </a:lnTo>
                <a:lnTo>
                  <a:pt x="6693" y="169"/>
                </a:lnTo>
                <a:lnTo>
                  <a:pt x="6693" y="152"/>
                </a:lnTo>
                <a:lnTo>
                  <a:pt x="6694" y="172"/>
                </a:lnTo>
                <a:lnTo>
                  <a:pt x="6694" y="180"/>
                </a:lnTo>
                <a:lnTo>
                  <a:pt x="6694" y="186"/>
                </a:lnTo>
                <a:lnTo>
                  <a:pt x="6695" y="199"/>
                </a:lnTo>
                <a:lnTo>
                  <a:pt x="6695" y="158"/>
                </a:lnTo>
                <a:lnTo>
                  <a:pt x="6695" y="147"/>
                </a:lnTo>
                <a:lnTo>
                  <a:pt x="6696" y="145"/>
                </a:lnTo>
                <a:lnTo>
                  <a:pt x="6696" y="125"/>
                </a:lnTo>
                <a:lnTo>
                  <a:pt x="6696" y="133"/>
                </a:lnTo>
                <a:lnTo>
                  <a:pt x="6696" y="142"/>
                </a:lnTo>
                <a:lnTo>
                  <a:pt x="6697" y="126"/>
                </a:lnTo>
                <a:lnTo>
                  <a:pt x="6697" y="109"/>
                </a:lnTo>
                <a:lnTo>
                  <a:pt x="6697" y="119"/>
                </a:lnTo>
                <a:lnTo>
                  <a:pt x="6697" y="116"/>
                </a:lnTo>
                <a:lnTo>
                  <a:pt x="6698" y="110"/>
                </a:lnTo>
                <a:lnTo>
                  <a:pt x="6698" y="105"/>
                </a:lnTo>
                <a:lnTo>
                  <a:pt x="6699" y="103"/>
                </a:lnTo>
                <a:lnTo>
                  <a:pt x="6699" y="108"/>
                </a:lnTo>
                <a:lnTo>
                  <a:pt x="6699" y="115"/>
                </a:lnTo>
                <a:lnTo>
                  <a:pt x="6699" y="107"/>
                </a:lnTo>
                <a:lnTo>
                  <a:pt x="6700" y="105"/>
                </a:lnTo>
                <a:lnTo>
                  <a:pt x="6700" y="97"/>
                </a:lnTo>
                <a:lnTo>
                  <a:pt x="6700" y="113"/>
                </a:lnTo>
                <a:lnTo>
                  <a:pt x="6701" y="145"/>
                </a:lnTo>
                <a:lnTo>
                  <a:pt x="6701" y="194"/>
                </a:lnTo>
                <a:lnTo>
                  <a:pt x="6701" y="212"/>
                </a:lnTo>
                <a:lnTo>
                  <a:pt x="6702" y="225"/>
                </a:lnTo>
                <a:lnTo>
                  <a:pt x="6702" y="251"/>
                </a:lnTo>
                <a:lnTo>
                  <a:pt x="6702" y="276"/>
                </a:lnTo>
                <a:lnTo>
                  <a:pt x="6703" y="277"/>
                </a:lnTo>
                <a:lnTo>
                  <a:pt x="6703" y="267"/>
                </a:lnTo>
                <a:lnTo>
                  <a:pt x="6703" y="290"/>
                </a:lnTo>
                <a:lnTo>
                  <a:pt x="6703" y="291"/>
                </a:lnTo>
                <a:lnTo>
                  <a:pt x="6704" y="307"/>
                </a:lnTo>
                <a:lnTo>
                  <a:pt x="6704" y="310"/>
                </a:lnTo>
                <a:lnTo>
                  <a:pt x="6704" y="305"/>
                </a:lnTo>
                <a:lnTo>
                  <a:pt x="6705" y="271"/>
                </a:lnTo>
                <a:lnTo>
                  <a:pt x="6705" y="276"/>
                </a:lnTo>
                <a:lnTo>
                  <a:pt x="6705" y="277"/>
                </a:lnTo>
                <a:lnTo>
                  <a:pt x="6706" y="270"/>
                </a:lnTo>
                <a:lnTo>
                  <a:pt x="6706" y="256"/>
                </a:lnTo>
                <a:lnTo>
                  <a:pt x="6706" y="265"/>
                </a:lnTo>
                <a:lnTo>
                  <a:pt x="6707" y="274"/>
                </a:lnTo>
                <a:lnTo>
                  <a:pt x="6707" y="244"/>
                </a:lnTo>
                <a:lnTo>
                  <a:pt x="6707" y="251"/>
                </a:lnTo>
                <a:lnTo>
                  <a:pt x="6707" y="243"/>
                </a:lnTo>
                <a:lnTo>
                  <a:pt x="6708" y="245"/>
                </a:lnTo>
                <a:lnTo>
                  <a:pt x="6708" y="207"/>
                </a:lnTo>
                <a:lnTo>
                  <a:pt x="6708" y="188"/>
                </a:lnTo>
                <a:lnTo>
                  <a:pt x="6708" y="180"/>
                </a:lnTo>
                <a:lnTo>
                  <a:pt x="6709" y="184"/>
                </a:lnTo>
                <a:lnTo>
                  <a:pt x="6709" y="188"/>
                </a:lnTo>
                <a:lnTo>
                  <a:pt x="6710" y="180"/>
                </a:lnTo>
                <a:lnTo>
                  <a:pt x="6710" y="208"/>
                </a:lnTo>
                <a:lnTo>
                  <a:pt x="6710" y="196"/>
                </a:lnTo>
                <a:lnTo>
                  <a:pt x="6710" y="203"/>
                </a:lnTo>
                <a:lnTo>
                  <a:pt x="6711" y="192"/>
                </a:lnTo>
                <a:lnTo>
                  <a:pt x="6711" y="160"/>
                </a:lnTo>
                <a:lnTo>
                  <a:pt x="6711" y="157"/>
                </a:lnTo>
                <a:lnTo>
                  <a:pt x="6712" y="144"/>
                </a:lnTo>
                <a:lnTo>
                  <a:pt x="6712" y="136"/>
                </a:lnTo>
                <a:lnTo>
                  <a:pt x="6713" y="149"/>
                </a:lnTo>
                <a:lnTo>
                  <a:pt x="6713" y="150"/>
                </a:lnTo>
                <a:lnTo>
                  <a:pt x="6713" y="149"/>
                </a:lnTo>
                <a:lnTo>
                  <a:pt x="6713" y="184"/>
                </a:lnTo>
                <a:lnTo>
                  <a:pt x="6714" y="165"/>
                </a:lnTo>
                <a:lnTo>
                  <a:pt x="6714" y="161"/>
                </a:lnTo>
                <a:lnTo>
                  <a:pt x="6714" y="144"/>
                </a:lnTo>
                <a:lnTo>
                  <a:pt x="6714" y="144"/>
                </a:lnTo>
                <a:lnTo>
                  <a:pt x="6715" y="136"/>
                </a:lnTo>
                <a:lnTo>
                  <a:pt x="6715" y="120"/>
                </a:lnTo>
                <a:lnTo>
                  <a:pt x="6715" y="121"/>
                </a:lnTo>
                <a:lnTo>
                  <a:pt x="6716" y="135"/>
                </a:lnTo>
                <a:lnTo>
                  <a:pt x="6716" y="125"/>
                </a:lnTo>
                <a:lnTo>
                  <a:pt x="6716" y="127"/>
                </a:lnTo>
                <a:lnTo>
                  <a:pt x="6717" y="143"/>
                </a:lnTo>
                <a:lnTo>
                  <a:pt x="6717" y="252"/>
                </a:lnTo>
                <a:lnTo>
                  <a:pt x="6717" y="331"/>
                </a:lnTo>
                <a:lnTo>
                  <a:pt x="6718" y="336"/>
                </a:lnTo>
                <a:lnTo>
                  <a:pt x="6718" y="340"/>
                </a:lnTo>
                <a:lnTo>
                  <a:pt x="6718" y="314"/>
                </a:lnTo>
                <a:lnTo>
                  <a:pt x="6718" y="316"/>
                </a:lnTo>
                <a:lnTo>
                  <a:pt x="6719" y="324"/>
                </a:lnTo>
                <a:lnTo>
                  <a:pt x="6719" y="322"/>
                </a:lnTo>
                <a:lnTo>
                  <a:pt x="6719" y="320"/>
                </a:lnTo>
                <a:lnTo>
                  <a:pt x="6720" y="327"/>
                </a:lnTo>
                <a:lnTo>
                  <a:pt x="6720" y="320"/>
                </a:lnTo>
                <a:lnTo>
                  <a:pt x="6720" y="303"/>
                </a:lnTo>
                <a:lnTo>
                  <a:pt x="6721" y="294"/>
                </a:lnTo>
                <a:lnTo>
                  <a:pt x="6721" y="294"/>
                </a:lnTo>
                <a:lnTo>
                  <a:pt x="6721" y="296"/>
                </a:lnTo>
                <a:lnTo>
                  <a:pt x="6722" y="298"/>
                </a:lnTo>
                <a:lnTo>
                  <a:pt x="6722" y="296"/>
                </a:lnTo>
                <a:lnTo>
                  <a:pt x="6722" y="287"/>
                </a:lnTo>
                <a:lnTo>
                  <a:pt x="6722" y="279"/>
                </a:lnTo>
                <a:lnTo>
                  <a:pt x="6723" y="268"/>
                </a:lnTo>
                <a:lnTo>
                  <a:pt x="6723" y="262"/>
                </a:lnTo>
                <a:lnTo>
                  <a:pt x="6724" y="266"/>
                </a:lnTo>
                <a:lnTo>
                  <a:pt x="6724" y="239"/>
                </a:lnTo>
                <a:lnTo>
                  <a:pt x="6724" y="222"/>
                </a:lnTo>
                <a:lnTo>
                  <a:pt x="6724" y="198"/>
                </a:lnTo>
                <a:lnTo>
                  <a:pt x="6725" y="220"/>
                </a:lnTo>
                <a:lnTo>
                  <a:pt x="6725" y="218"/>
                </a:lnTo>
                <a:lnTo>
                  <a:pt x="6725" y="216"/>
                </a:lnTo>
                <a:lnTo>
                  <a:pt x="6725" y="191"/>
                </a:lnTo>
                <a:lnTo>
                  <a:pt x="6726" y="198"/>
                </a:lnTo>
                <a:lnTo>
                  <a:pt x="6726" y="206"/>
                </a:lnTo>
                <a:lnTo>
                  <a:pt x="6726" y="182"/>
                </a:lnTo>
                <a:lnTo>
                  <a:pt x="6727" y="211"/>
                </a:lnTo>
                <a:lnTo>
                  <a:pt x="6727" y="182"/>
                </a:lnTo>
                <a:lnTo>
                  <a:pt x="6727" y="208"/>
                </a:lnTo>
                <a:lnTo>
                  <a:pt x="6728" y="178"/>
                </a:lnTo>
                <a:lnTo>
                  <a:pt x="6728" y="174"/>
                </a:lnTo>
                <a:lnTo>
                  <a:pt x="6728" y="195"/>
                </a:lnTo>
                <a:lnTo>
                  <a:pt x="6729" y="211"/>
                </a:lnTo>
                <a:lnTo>
                  <a:pt x="6729" y="223"/>
                </a:lnTo>
                <a:lnTo>
                  <a:pt x="6729" y="167"/>
                </a:lnTo>
                <a:lnTo>
                  <a:pt x="6729" y="124"/>
                </a:lnTo>
                <a:lnTo>
                  <a:pt x="6730" y="124"/>
                </a:lnTo>
                <a:lnTo>
                  <a:pt x="6730" y="131"/>
                </a:lnTo>
                <a:lnTo>
                  <a:pt x="6730" y="137"/>
                </a:lnTo>
                <a:lnTo>
                  <a:pt x="6731" y="136"/>
                </a:lnTo>
                <a:lnTo>
                  <a:pt x="6731" y="128"/>
                </a:lnTo>
                <a:lnTo>
                  <a:pt x="6731" y="135"/>
                </a:lnTo>
                <a:lnTo>
                  <a:pt x="6732" y="145"/>
                </a:lnTo>
                <a:lnTo>
                  <a:pt x="6732" y="166"/>
                </a:lnTo>
                <a:lnTo>
                  <a:pt x="6732" y="181"/>
                </a:lnTo>
                <a:lnTo>
                  <a:pt x="6733" y="237"/>
                </a:lnTo>
                <a:lnTo>
                  <a:pt x="6733" y="230"/>
                </a:lnTo>
                <a:lnTo>
                  <a:pt x="6733" y="234"/>
                </a:lnTo>
                <a:lnTo>
                  <a:pt x="6733" y="277"/>
                </a:lnTo>
                <a:lnTo>
                  <a:pt x="6734" y="278"/>
                </a:lnTo>
                <a:lnTo>
                  <a:pt x="6734" y="285"/>
                </a:lnTo>
                <a:lnTo>
                  <a:pt x="6735" y="295"/>
                </a:lnTo>
                <a:lnTo>
                  <a:pt x="6735" y="306"/>
                </a:lnTo>
                <a:lnTo>
                  <a:pt x="6735" y="301"/>
                </a:lnTo>
                <a:lnTo>
                  <a:pt x="6735" y="274"/>
                </a:lnTo>
                <a:lnTo>
                  <a:pt x="6736" y="271"/>
                </a:lnTo>
                <a:lnTo>
                  <a:pt x="6736" y="274"/>
                </a:lnTo>
                <a:lnTo>
                  <a:pt x="6736" y="257"/>
                </a:lnTo>
                <a:lnTo>
                  <a:pt x="6737" y="269"/>
                </a:lnTo>
                <a:lnTo>
                  <a:pt x="6737" y="241"/>
                </a:lnTo>
                <a:lnTo>
                  <a:pt x="6737" y="230"/>
                </a:lnTo>
                <a:lnTo>
                  <a:pt x="6737" y="238"/>
                </a:lnTo>
                <a:lnTo>
                  <a:pt x="6738" y="249"/>
                </a:lnTo>
                <a:lnTo>
                  <a:pt x="6738" y="225"/>
                </a:lnTo>
                <a:lnTo>
                  <a:pt x="6739" y="227"/>
                </a:lnTo>
                <a:lnTo>
                  <a:pt x="6739" y="232"/>
                </a:lnTo>
                <a:lnTo>
                  <a:pt x="6739" y="191"/>
                </a:lnTo>
                <a:lnTo>
                  <a:pt x="6739" y="155"/>
                </a:lnTo>
                <a:lnTo>
                  <a:pt x="6740" y="132"/>
                </a:lnTo>
                <a:lnTo>
                  <a:pt x="6740" y="143"/>
                </a:lnTo>
                <a:lnTo>
                  <a:pt x="6740" y="154"/>
                </a:lnTo>
                <a:lnTo>
                  <a:pt x="6740" y="189"/>
                </a:lnTo>
                <a:lnTo>
                  <a:pt x="6741" y="170"/>
                </a:lnTo>
                <a:lnTo>
                  <a:pt x="6741" y="199"/>
                </a:lnTo>
                <a:lnTo>
                  <a:pt x="6741" y="235"/>
                </a:lnTo>
                <a:lnTo>
                  <a:pt x="6742" y="260"/>
                </a:lnTo>
                <a:lnTo>
                  <a:pt x="6742" y="272"/>
                </a:lnTo>
                <a:lnTo>
                  <a:pt x="6742" y="234"/>
                </a:lnTo>
                <a:lnTo>
                  <a:pt x="6743" y="216"/>
                </a:lnTo>
                <a:lnTo>
                  <a:pt x="6743" y="192"/>
                </a:lnTo>
                <a:lnTo>
                  <a:pt x="6743" y="197"/>
                </a:lnTo>
                <a:lnTo>
                  <a:pt x="6744" y="209"/>
                </a:lnTo>
                <a:lnTo>
                  <a:pt x="6744" y="202"/>
                </a:lnTo>
                <a:lnTo>
                  <a:pt x="6744" y="169"/>
                </a:lnTo>
                <a:lnTo>
                  <a:pt x="6744" y="165"/>
                </a:lnTo>
                <a:lnTo>
                  <a:pt x="6745" y="131"/>
                </a:lnTo>
                <a:lnTo>
                  <a:pt x="6745" y="127"/>
                </a:lnTo>
                <a:lnTo>
                  <a:pt x="6746" y="117"/>
                </a:lnTo>
                <a:lnTo>
                  <a:pt x="6746" y="117"/>
                </a:lnTo>
                <a:lnTo>
                  <a:pt x="6746" y="110"/>
                </a:lnTo>
                <a:lnTo>
                  <a:pt x="6746" y="108"/>
                </a:lnTo>
                <a:lnTo>
                  <a:pt x="6747" y="135"/>
                </a:lnTo>
                <a:lnTo>
                  <a:pt x="6747" y="166"/>
                </a:lnTo>
                <a:lnTo>
                  <a:pt x="6747" y="170"/>
                </a:lnTo>
                <a:lnTo>
                  <a:pt x="6748" y="207"/>
                </a:lnTo>
                <a:lnTo>
                  <a:pt x="6748" y="280"/>
                </a:lnTo>
                <a:lnTo>
                  <a:pt x="6748" y="351"/>
                </a:lnTo>
                <a:lnTo>
                  <a:pt x="6748" y="373"/>
                </a:lnTo>
                <a:lnTo>
                  <a:pt x="6749" y="339"/>
                </a:lnTo>
                <a:lnTo>
                  <a:pt x="6749" y="320"/>
                </a:lnTo>
                <a:lnTo>
                  <a:pt x="6750" y="334"/>
                </a:lnTo>
                <a:lnTo>
                  <a:pt x="6750" y="334"/>
                </a:lnTo>
                <a:lnTo>
                  <a:pt x="6750" y="302"/>
                </a:lnTo>
                <a:lnTo>
                  <a:pt x="6750" y="323"/>
                </a:lnTo>
                <a:lnTo>
                  <a:pt x="6751" y="318"/>
                </a:lnTo>
                <a:lnTo>
                  <a:pt x="6751" y="293"/>
                </a:lnTo>
                <a:lnTo>
                  <a:pt x="6751" y="291"/>
                </a:lnTo>
                <a:lnTo>
                  <a:pt x="6752" y="295"/>
                </a:lnTo>
                <a:lnTo>
                  <a:pt x="6752" y="290"/>
                </a:lnTo>
                <a:lnTo>
                  <a:pt x="6752" y="285"/>
                </a:lnTo>
                <a:lnTo>
                  <a:pt x="6752" y="275"/>
                </a:lnTo>
                <a:lnTo>
                  <a:pt x="6753" y="269"/>
                </a:lnTo>
                <a:lnTo>
                  <a:pt x="6753" y="275"/>
                </a:lnTo>
                <a:lnTo>
                  <a:pt x="6754" y="257"/>
                </a:lnTo>
                <a:lnTo>
                  <a:pt x="6754" y="242"/>
                </a:lnTo>
                <a:lnTo>
                  <a:pt x="6754" y="239"/>
                </a:lnTo>
                <a:lnTo>
                  <a:pt x="6754" y="231"/>
                </a:lnTo>
                <a:lnTo>
                  <a:pt x="6755" y="224"/>
                </a:lnTo>
                <a:lnTo>
                  <a:pt x="6755" y="242"/>
                </a:lnTo>
                <a:lnTo>
                  <a:pt x="6755" y="217"/>
                </a:lnTo>
                <a:lnTo>
                  <a:pt x="6755" y="193"/>
                </a:lnTo>
                <a:lnTo>
                  <a:pt x="6756" y="207"/>
                </a:lnTo>
                <a:lnTo>
                  <a:pt x="6756" y="188"/>
                </a:lnTo>
                <a:lnTo>
                  <a:pt x="6757" y="188"/>
                </a:lnTo>
                <a:lnTo>
                  <a:pt x="6757" y="241"/>
                </a:lnTo>
                <a:lnTo>
                  <a:pt x="6757" y="227"/>
                </a:lnTo>
                <a:lnTo>
                  <a:pt x="6757" y="220"/>
                </a:lnTo>
                <a:lnTo>
                  <a:pt x="6758" y="240"/>
                </a:lnTo>
                <a:lnTo>
                  <a:pt x="6758" y="253"/>
                </a:lnTo>
                <a:lnTo>
                  <a:pt x="6758" y="253"/>
                </a:lnTo>
                <a:lnTo>
                  <a:pt x="6759" y="236"/>
                </a:lnTo>
                <a:lnTo>
                  <a:pt x="6759" y="231"/>
                </a:lnTo>
                <a:lnTo>
                  <a:pt x="6759" y="233"/>
                </a:lnTo>
                <a:lnTo>
                  <a:pt x="6759" y="217"/>
                </a:lnTo>
                <a:lnTo>
                  <a:pt x="6760" y="207"/>
                </a:lnTo>
                <a:lnTo>
                  <a:pt x="6760" y="245"/>
                </a:lnTo>
                <a:lnTo>
                  <a:pt x="6761" y="235"/>
                </a:lnTo>
                <a:lnTo>
                  <a:pt x="6761" y="241"/>
                </a:lnTo>
                <a:lnTo>
                  <a:pt x="6761" y="226"/>
                </a:lnTo>
                <a:lnTo>
                  <a:pt x="6761" y="221"/>
                </a:lnTo>
                <a:lnTo>
                  <a:pt x="6762" y="223"/>
                </a:lnTo>
                <a:lnTo>
                  <a:pt x="6762" y="225"/>
                </a:lnTo>
                <a:lnTo>
                  <a:pt x="6762" y="198"/>
                </a:lnTo>
                <a:lnTo>
                  <a:pt x="6763" y="198"/>
                </a:lnTo>
                <a:lnTo>
                  <a:pt x="6763" y="192"/>
                </a:lnTo>
                <a:lnTo>
                  <a:pt x="6763" y="192"/>
                </a:lnTo>
                <a:lnTo>
                  <a:pt x="6764" y="183"/>
                </a:lnTo>
                <a:lnTo>
                  <a:pt x="6764" y="212"/>
                </a:lnTo>
                <a:lnTo>
                  <a:pt x="6764" y="194"/>
                </a:lnTo>
                <a:lnTo>
                  <a:pt x="6765" y="215"/>
                </a:lnTo>
                <a:lnTo>
                  <a:pt x="6765" y="235"/>
                </a:lnTo>
                <a:lnTo>
                  <a:pt x="6765" y="248"/>
                </a:lnTo>
                <a:lnTo>
                  <a:pt x="6765" y="242"/>
                </a:lnTo>
                <a:lnTo>
                  <a:pt x="6766" y="217"/>
                </a:lnTo>
                <a:lnTo>
                  <a:pt x="6766" y="243"/>
                </a:lnTo>
                <a:lnTo>
                  <a:pt x="6766" y="195"/>
                </a:lnTo>
                <a:lnTo>
                  <a:pt x="6766" y="184"/>
                </a:lnTo>
                <a:lnTo>
                  <a:pt x="6767" y="167"/>
                </a:lnTo>
                <a:lnTo>
                  <a:pt x="6767" y="183"/>
                </a:lnTo>
                <a:lnTo>
                  <a:pt x="6768" y="200"/>
                </a:lnTo>
                <a:lnTo>
                  <a:pt x="6768" y="183"/>
                </a:lnTo>
                <a:lnTo>
                  <a:pt x="6768" y="188"/>
                </a:lnTo>
                <a:lnTo>
                  <a:pt x="6768" y="180"/>
                </a:lnTo>
                <a:lnTo>
                  <a:pt x="6769" y="179"/>
                </a:lnTo>
                <a:lnTo>
                  <a:pt x="6769" y="172"/>
                </a:lnTo>
                <a:lnTo>
                  <a:pt x="6769" y="172"/>
                </a:lnTo>
                <a:lnTo>
                  <a:pt x="6770" y="171"/>
                </a:lnTo>
                <a:lnTo>
                  <a:pt x="6770" y="152"/>
                </a:lnTo>
                <a:lnTo>
                  <a:pt x="6770" y="172"/>
                </a:lnTo>
                <a:lnTo>
                  <a:pt x="6770" y="166"/>
                </a:lnTo>
                <a:lnTo>
                  <a:pt x="6771" y="170"/>
                </a:lnTo>
                <a:lnTo>
                  <a:pt x="6771" y="158"/>
                </a:lnTo>
                <a:lnTo>
                  <a:pt x="6772" y="163"/>
                </a:lnTo>
                <a:lnTo>
                  <a:pt x="6772" y="154"/>
                </a:lnTo>
                <a:lnTo>
                  <a:pt x="6772" y="190"/>
                </a:lnTo>
                <a:lnTo>
                  <a:pt x="6772" y="224"/>
                </a:lnTo>
                <a:lnTo>
                  <a:pt x="6773" y="199"/>
                </a:lnTo>
                <a:lnTo>
                  <a:pt x="6773" y="188"/>
                </a:lnTo>
                <a:lnTo>
                  <a:pt x="6773" y="214"/>
                </a:lnTo>
                <a:lnTo>
                  <a:pt x="6774" y="209"/>
                </a:lnTo>
                <a:lnTo>
                  <a:pt x="6774" y="216"/>
                </a:lnTo>
                <a:lnTo>
                  <a:pt x="6774" y="204"/>
                </a:lnTo>
                <a:lnTo>
                  <a:pt x="6775" y="203"/>
                </a:lnTo>
                <a:lnTo>
                  <a:pt x="6775" y="179"/>
                </a:lnTo>
                <a:lnTo>
                  <a:pt x="6775" y="171"/>
                </a:lnTo>
                <a:lnTo>
                  <a:pt x="6776" y="148"/>
                </a:lnTo>
                <a:lnTo>
                  <a:pt x="6776" y="153"/>
                </a:lnTo>
                <a:lnTo>
                  <a:pt x="6776" y="163"/>
                </a:lnTo>
                <a:lnTo>
                  <a:pt x="6776" y="182"/>
                </a:lnTo>
                <a:lnTo>
                  <a:pt x="6777" y="191"/>
                </a:lnTo>
                <a:lnTo>
                  <a:pt x="6777" y="214"/>
                </a:lnTo>
                <a:lnTo>
                  <a:pt x="6777" y="167"/>
                </a:lnTo>
                <a:lnTo>
                  <a:pt x="6778" y="164"/>
                </a:lnTo>
                <a:lnTo>
                  <a:pt x="6778" y="150"/>
                </a:lnTo>
                <a:lnTo>
                  <a:pt x="6778" y="135"/>
                </a:lnTo>
                <a:lnTo>
                  <a:pt x="6779" y="137"/>
                </a:lnTo>
                <a:lnTo>
                  <a:pt x="6779" y="153"/>
                </a:lnTo>
                <a:lnTo>
                  <a:pt x="6779" y="190"/>
                </a:lnTo>
                <a:lnTo>
                  <a:pt x="6780" y="211"/>
                </a:lnTo>
                <a:lnTo>
                  <a:pt x="6780" y="213"/>
                </a:lnTo>
                <a:lnTo>
                  <a:pt x="6780" y="272"/>
                </a:lnTo>
                <a:lnTo>
                  <a:pt x="6780" y="305"/>
                </a:lnTo>
                <a:lnTo>
                  <a:pt x="6781" y="327"/>
                </a:lnTo>
                <a:lnTo>
                  <a:pt x="6781" y="343"/>
                </a:lnTo>
                <a:lnTo>
                  <a:pt x="6781" y="349"/>
                </a:lnTo>
                <a:lnTo>
                  <a:pt x="6781" y="336"/>
                </a:lnTo>
                <a:lnTo>
                  <a:pt x="6782" y="328"/>
                </a:lnTo>
                <a:lnTo>
                  <a:pt x="6782" y="325"/>
                </a:lnTo>
                <a:lnTo>
                  <a:pt x="6783" y="327"/>
                </a:lnTo>
                <a:lnTo>
                  <a:pt x="6783" y="324"/>
                </a:lnTo>
                <a:lnTo>
                  <a:pt x="6783" y="311"/>
                </a:lnTo>
                <a:lnTo>
                  <a:pt x="6783" y="339"/>
                </a:lnTo>
                <a:lnTo>
                  <a:pt x="6784" y="322"/>
                </a:lnTo>
                <a:lnTo>
                  <a:pt x="6784" y="317"/>
                </a:lnTo>
                <a:lnTo>
                  <a:pt x="6784" y="295"/>
                </a:lnTo>
                <a:lnTo>
                  <a:pt x="6785" y="280"/>
                </a:lnTo>
                <a:lnTo>
                  <a:pt x="6785" y="292"/>
                </a:lnTo>
                <a:lnTo>
                  <a:pt x="6785" y="283"/>
                </a:lnTo>
                <a:lnTo>
                  <a:pt x="6786" y="276"/>
                </a:lnTo>
                <a:lnTo>
                  <a:pt x="6786" y="264"/>
                </a:lnTo>
                <a:lnTo>
                  <a:pt x="6786" y="256"/>
                </a:lnTo>
                <a:lnTo>
                  <a:pt x="6787" y="227"/>
                </a:lnTo>
                <a:lnTo>
                  <a:pt x="6787" y="228"/>
                </a:lnTo>
                <a:lnTo>
                  <a:pt x="6787" y="236"/>
                </a:lnTo>
                <a:lnTo>
                  <a:pt x="6787" y="220"/>
                </a:lnTo>
                <a:lnTo>
                  <a:pt x="6788" y="214"/>
                </a:lnTo>
                <a:lnTo>
                  <a:pt x="6788" y="250"/>
                </a:lnTo>
                <a:lnTo>
                  <a:pt x="6788" y="295"/>
                </a:lnTo>
                <a:lnTo>
                  <a:pt x="6789" y="256"/>
                </a:lnTo>
                <a:lnTo>
                  <a:pt x="6789" y="240"/>
                </a:lnTo>
                <a:lnTo>
                  <a:pt x="6789" y="239"/>
                </a:lnTo>
                <a:lnTo>
                  <a:pt x="6790" y="234"/>
                </a:lnTo>
                <a:lnTo>
                  <a:pt x="6790" y="261"/>
                </a:lnTo>
                <a:lnTo>
                  <a:pt x="6790" y="294"/>
                </a:lnTo>
                <a:lnTo>
                  <a:pt x="6791" y="313"/>
                </a:lnTo>
                <a:lnTo>
                  <a:pt x="6791" y="309"/>
                </a:lnTo>
                <a:lnTo>
                  <a:pt x="6791" y="318"/>
                </a:lnTo>
                <a:lnTo>
                  <a:pt x="6791" y="328"/>
                </a:lnTo>
                <a:lnTo>
                  <a:pt x="6792" y="339"/>
                </a:lnTo>
                <a:lnTo>
                  <a:pt x="6792" y="339"/>
                </a:lnTo>
                <a:lnTo>
                  <a:pt x="6792" y="320"/>
                </a:lnTo>
                <a:lnTo>
                  <a:pt x="6793" y="276"/>
                </a:lnTo>
                <a:lnTo>
                  <a:pt x="6793" y="271"/>
                </a:lnTo>
                <a:lnTo>
                  <a:pt x="6793" y="277"/>
                </a:lnTo>
                <a:lnTo>
                  <a:pt x="6794" y="262"/>
                </a:lnTo>
                <a:lnTo>
                  <a:pt x="6794" y="269"/>
                </a:lnTo>
                <a:lnTo>
                  <a:pt x="6794" y="285"/>
                </a:lnTo>
                <a:lnTo>
                  <a:pt x="6795" y="282"/>
                </a:lnTo>
                <a:lnTo>
                  <a:pt x="6795" y="256"/>
                </a:lnTo>
                <a:lnTo>
                  <a:pt x="6795" y="266"/>
                </a:lnTo>
                <a:lnTo>
                  <a:pt x="6795" y="267"/>
                </a:lnTo>
                <a:lnTo>
                  <a:pt x="6796" y="270"/>
                </a:lnTo>
                <a:lnTo>
                  <a:pt x="6796" y="264"/>
                </a:lnTo>
                <a:lnTo>
                  <a:pt x="6797" y="265"/>
                </a:lnTo>
                <a:lnTo>
                  <a:pt x="6797" y="232"/>
                </a:lnTo>
                <a:lnTo>
                  <a:pt x="6797" y="237"/>
                </a:lnTo>
                <a:lnTo>
                  <a:pt x="6797" y="269"/>
                </a:lnTo>
                <a:lnTo>
                  <a:pt x="6798" y="269"/>
                </a:lnTo>
                <a:lnTo>
                  <a:pt x="6798" y="255"/>
                </a:lnTo>
                <a:lnTo>
                  <a:pt x="6798" y="244"/>
                </a:lnTo>
                <a:lnTo>
                  <a:pt x="6798" y="231"/>
                </a:lnTo>
                <a:lnTo>
                  <a:pt x="6799" y="231"/>
                </a:lnTo>
                <a:lnTo>
                  <a:pt x="6799" y="230"/>
                </a:lnTo>
                <a:lnTo>
                  <a:pt x="6799" y="216"/>
                </a:lnTo>
                <a:lnTo>
                  <a:pt x="6800" y="226"/>
                </a:lnTo>
                <a:lnTo>
                  <a:pt x="6800" y="240"/>
                </a:lnTo>
                <a:lnTo>
                  <a:pt x="6800" y="198"/>
                </a:lnTo>
                <a:lnTo>
                  <a:pt x="6801" y="199"/>
                </a:lnTo>
                <a:lnTo>
                  <a:pt x="6801" y="201"/>
                </a:lnTo>
                <a:lnTo>
                  <a:pt x="6801" y="203"/>
                </a:lnTo>
                <a:lnTo>
                  <a:pt x="6802" y="184"/>
                </a:lnTo>
                <a:lnTo>
                  <a:pt x="6802" y="196"/>
                </a:lnTo>
                <a:lnTo>
                  <a:pt x="6802" y="189"/>
                </a:lnTo>
                <a:lnTo>
                  <a:pt x="6802" y="201"/>
                </a:lnTo>
                <a:lnTo>
                  <a:pt x="6803" y="190"/>
                </a:lnTo>
                <a:lnTo>
                  <a:pt x="6803" y="201"/>
                </a:lnTo>
                <a:lnTo>
                  <a:pt x="6803" y="201"/>
                </a:lnTo>
                <a:lnTo>
                  <a:pt x="6804" y="210"/>
                </a:lnTo>
                <a:lnTo>
                  <a:pt x="6804" y="208"/>
                </a:lnTo>
                <a:lnTo>
                  <a:pt x="6804" y="179"/>
                </a:lnTo>
                <a:lnTo>
                  <a:pt x="6805" y="148"/>
                </a:lnTo>
                <a:lnTo>
                  <a:pt x="6805" y="177"/>
                </a:lnTo>
                <a:lnTo>
                  <a:pt x="6805" y="218"/>
                </a:lnTo>
                <a:lnTo>
                  <a:pt x="6806" y="229"/>
                </a:lnTo>
                <a:lnTo>
                  <a:pt x="6806" y="249"/>
                </a:lnTo>
                <a:lnTo>
                  <a:pt x="6806" y="206"/>
                </a:lnTo>
                <a:lnTo>
                  <a:pt x="6806" y="190"/>
                </a:lnTo>
                <a:lnTo>
                  <a:pt x="6807" y="190"/>
                </a:lnTo>
                <a:lnTo>
                  <a:pt x="6807" y="186"/>
                </a:lnTo>
                <a:lnTo>
                  <a:pt x="6808" y="169"/>
                </a:lnTo>
                <a:lnTo>
                  <a:pt x="6808" y="165"/>
                </a:lnTo>
                <a:lnTo>
                  <a:pt x="6808" y="187"/>
                </a:lnTo>
                <a:lnTo>
                  <a:pt x="6808" y="193"/>
                </a:lnTo>
                <a:lnTo>
                  <a:pt x="6809" y="217"/>
                </a:lnTo>
                <a:lnTo>
                  <a:pt x="6809" y="186"/>
                </a:lnTo>
                <a:lnTo>
                  <a:pt x="6809" y="160"/>
                </a:lnTo>
                <a:lnTo>
                  <a:pt x="6809" y="150"/>
                </a:lnTo>
                <a:lnTo>
                  <a:pt x="6810" y="165"/>
                </a:lnTo>
                <a:lnTo>
                  <a:pt x="6810" y="152"/>
                </a:lnTo>
                <a:lnTo>
                  <a:pt x="6810" y="150"/>
                </a:lnTo>
                <a:lnTo>
                  <a:pt x="6811" y="156"/>
                </a:lnTo>
                <a:lnTo>
                  <a:pt x="6811" y="163"/>
                </a:lnTo>
                <a:lnTo>
                  <a:pt x="6811" y="274"/>
                </a:lnTo>
                <a:lnTo>
                  <a:pt x="6812" y="360"/>
                </a:lnTo>
                <a:lnTo>
                  <a:pt x="6812" y="393"/>
                </a:lnTo>
                <a:lnTo>
                  <a:pt x="6812" y="365"/>
                </a:lnTo>
                <a:lnTo>
                  <a:pt x="6813" y="315"/>
                </a:lnTo>
                <a:lnTo>
                  <a:pt x="6813" y="352"/>
                </a:lnTo>
                <a:lnTo>
                  <a:pt x="6813" y="364"/>
                </a:lnTo>
                <a:lnTo>
                  <a:pt x="6813" y="325"/>
                </a:lnTo>
                <a:lnTo>
                  <a:pt x="6814" y="335"/>
                </a:lnTo>
                <a:lnTo>
                  <a:pt x="6814" y="326"/>
                </a:lnTo>
                <a:lnTo>
                  <a:pt x="6814" y="334"/>
                </a:lnTo>
                <a:lnTo>
                  <a:pt x="6815" y="339"/>
                </a:lnTo>
                <a:lnTo>
                  <a:pt x="6815" y="334"/>
                </a:lnTo>
                <a:lnTo>
                  <a:pt x="6815" y="303"/>
                </a:lnTo>
                <a:lnTo>
                  <a:pt x="6816" y="319"/>
                </a:lnTo>
                <a:lnTo>
                  <a:pt x="6816" y="303"/>
                </a:lnTo>
                <a:lnTo>
                  <a:pt x="6816" y="312"/>
                </a:lnTo>
                <a:lnTo>
                  <a:pt x="6817" y="294"/>
                </a:lnTo>
                <a:lnTo>
                  <a:pt x="6817" y="293"/>
                </a:lnTo>
                <a:lnTo>
                  <a:pt x="6817" y="297"/>
                </a:lnTo>
                <a:lnTo>
                  <a:pt x="6817" y="287"/>
                </a:lnTo>
                <a:lnTo>
                  <a:pt x="6818" y="255"/>
                </a:lnTo>
                <a:lnTo>
                  <a:pt x="6818" y="265"/>
                </a:lnTo>
                <a:lnTo>
                  <a:pt x="6819" y="210"/>
                </a:lnTo>
                <a:lnTo>
                  <a:pt x="6819" y="248"/>
                </a:lnTo>
                <a:lnTo>
                  <a:pt x="6819" y="192"/>
                </a:lnTo>
                <a:lnTo>
                  <a:pt x="6819" y="224"/>
                </a:lnTo>
                <a:lnTo>
                  <a:pt x="6820" y="186"/>
                </a:lnTo>
                <a:lnTo>
                  <a:pt x="6820" y="194"/>
                </a:lnTo>
                <a:lnTo>
                  <a:pt x="6820" y="168"/>
                </a:lnTo>
                <a:lnTo>
                  <a:pt x="6821" y="114"/>
                </a:lnTo>
                <a:lnTo>
                  <a:pt x="6821" y="164"/>
                </a:lnTo>
                <a:lnTo>
                  <a:pt x="6821" y="225"/>
                </a:lnTo>
                <a:lnTo>
                  <a:pt x="6821" y="201"/>
                </a:lnTo>
                <a:lnTo>
                  <a:pt x="6822" y="216"/>
                </a:lnTo>
                <a:lnTo>
                  <a:pt x="6822" y="187"/>
                </a:lnTo>
                <a:lnTo>
                  <a:pt x="6823" y="190"/>
                </a:lnTo>
                <a:lnTo>
                  <a:pt x="6823" y="152"/>
                </a:lnTo>
                <a:lnTo>
                  <a:pt x="6823" y="145"/>
                </a:lnTo>
                <a:lnTo>
                  <a:pt x="6823" y="92"/>
                </a:lnTo>
                <a:lnTo>
                  <a:pt x="6824" y="103"/>
                </a:lnTo>
                <a:lnTo>
                  <a:pt x="6824" y="98"/>
                </a:lnTo>
                <a:lnTo>
                  <a:pt x="6824" y="117"/>
                </a:lnTo>
                <a:lnTo>
                  <a:pt x="6824" y="93"/>
                </a:lnTo>
                <a:lnTo>
                  <a:pt x="6825" y="113"/>
                </a:lnTo>
                <a:lnTo>
                  <a:pt x="6825" y="93"/>
                </a:lnTo>
                <a:lnTo>
                  <a:pt x="6825" y="95"/>
                </a:lnTo>
                <a:lnTo>
                  <a:pt x="6826" y="74"/>
                </a:lnTo>
                <a:lnTo>
                  <a:pt x="6826" y="91"/>
                </a:lnTo>
                <a:lnTo>
                  <a:pt x="6826" y="91"/>
                </a:lnTo>
                <a:lnTo>
                  <a:pt x="6827" y="109"/>
                </a:lnTo>
                <a:lnTo>
                  <a:pt x="6827" y="104"/>
                </a:lnTo>
                <a:lnTo>
                  <a:pt x="6827" y="119"/>
                </a:lnTo>
                <a:lnTo>
                  <a:pt x="6828" y="130"/>
                </a:lnTo>
                <a:lnTo>
                  <a:pt x="6828" y="149"/>
                </a:lnTo>
                <a:lnTo>
                  <a:pt x="6828" y="194"/>
                </a:lnTo>
                <a:lnTo>
                  <a:pt x="6828" y="169"/>
                </a:lnTo>
                <a:lnTo>
                  <a:pt x="6829" y="162"/>
                </a:lnTo>
                <a:lnTo>
                  <a:pt x="6829" y="143"/>
                </a:lnTo>
                <a:lnTo>
                  <a:pt x="6830" y="141"/>
                </a:lnTo>
                <a:lnTo>
                  <a:pt x="6830" y="135"/>
                </a:lnTo>
                <a:lnTo>
                  <a:pt x="6830" y="119"/>
                </a:lnTo>
                <a:lnTo>
                  <a:pt x="6830" y="106"/>
                </a:lnTo>
                <a:lnTo>
                  <a:pt x="6831" y="107"/>
                </a:lnTo>
                <a:lnTo>
                  <a:pt x="6831" y="120"/>
                </a:lnTo>
                <a:lnTo>
                  <a:pt x="6831" y="109"/>
                </a:lnTo>
                <a:lnTo>
                  <a:pt x="6832" y="110"/>
                </a:lnTo>
                <a:lnTo>
                  <a:pt x="6832" y="104"/>
                </a:lnTo>
                <a:lnTo>
                  <a:pt x="6832" y="101"/>
                </a:lnTo>
                <a:lnTo>
                  <a:pt x="6832" y="101"/>
                </a:lnTo>
                <a:lnTo>
                  <a:pt x="6833" y="108"/>
                </a:lnTo>
                <a:lnTo>
                  <a:pt x="6833" y="99"/>
                </a:lnTo>
                <a:lnTo>
                  <a:pt x="6834" y="90"/>
                </a:lnTo>
                <a:lnTo>
                  <a:pt x="6834" y="87"/>
                </a:lnTo>
                <a:lnTo>
                  <a:pt x="6834" y="89"/>
                </a:lnTo>
                <a:lnTo>
                  <a:pt x="6834" y="94"/>
                </a:lnTo>
                <a:lnTo>
                  <a:pt x="6835" y="75"/>
                </a:lnTo>
                <a:lnTo>
                  <a:pt x="6835" y="79"/>
                </a:lnTo>
                <a:lnTo>
                  <a:pt x="6835" y="74"/>
                </a:lnTo>
                <a:lnTo>
                  <a:pt x="6836" y="57"/>
                </a:lnTo>
                <a:lnTo>
                  <a:pt x="6836" y="63"/>
                </a:lnTo>
                <a:lnTo>
                  <a:pt x="6836" y="86"/>
                </a:lnTo>
                <a:lnTo>
                  <a:pt x="6837" y="83"/>
                </a:lnTo>
                <a:lnTo>
                  <a:pt x="6837" y="87"/>
                </a:lnTo>
                <a:lnTo>
                  <a:pt x="6837" y="93"/>
                </a:lnTo>
                <a:lnTo>
                  <a:pt x="6838" y="110"/>
                </a:lnTo>
                <a:lnTo>
                  <a:pt x="6838" y="107"/>
                </a:lnTo>
                <a:lnTo>
                  <a:pt x="6838" y="89"/>
                </a:lnTo>
                <a:lnTo>
                  <a:pt x="6838" y="113"/>
                </a:lnTo>
                <a:lnTo>
                  <a:pt x="6839" y="115"/>
                </a:lnTo>
                <a:lnTo>
                  <a:pt x="6839" y="107"/>
                </a:lnTo>
                <a:lnTo>
                  <a:pt x="6839" y="96"/>
                </a:lnTo>
                <a:lnTo>
                  <a:pt x="6839" y="107"/>
                </a:lnTo>
                <a:lnTo>
                  <a:pt x="6840" y="118"/>
                </a:lnTo>
                <a:lnTo>
                  <a:pt x="6840" y="104"/>
                </a:lnTo>
                <a:lnTo>
                  <a:pt x="6841" y="105"/>
                </a:lnTo>
                <a:lnTo>
                  <a:pt x="6841" y="131"/>
                </a:lnTo>
                <a:lnTo>
                  <a:pt x="6841" y="126"/>
                </a:lnTo>
                <a:lnTo>
                  <a:pt x="6841" y="124"/>
                </a:lnTo>
                <a:lnTo>
                  <a:pt x="6842" y="113"/>
                </a:lnTo>
                <a:lnTo>
                  <a:pt x="6842" y="113"/>
                </a:lnTo>
                <a:lnTo>
                  <a:pt x="6842" y="104"/>
                </a:lnTo>
                <a:lnTo>
                  <a:pt x="6843" y="124"/>
                </a:lnTo>
                <a:lnTo>
                  <a:pt x="6843" y="105"/>
                </a:lnTo>
                <a:lnTo>
                  <a:pt x="6843" y="103"/>
                </a:lnTo>
                <a:lnTo>
                  <a:pt x="6843" y="107"/>
                </a:lnTo>
                <a:lnTo>
                  <a:pt x="6844" y="125"/>
                </a:lnTo>
                <a:lnTo>
                  <a:pt x="6844" y="116"/>
                </a:lnTo>
                <a:lnTo>
                  <a:pt x="6845" y="111"/>
                </a:lnTo>
                <a:lnTo>
                  <a:pt x="6845" y="102"/>
                </a:lnTo>
                <a:lnTo>
                  <a:pt x="6845" y="102"/>
                </a:lnTo>
                <a:lnTo>
                  <a:pt x="6845" y="108"/>
                </a:lnTo>
                <a:lnTo>
                  <a:pt x="6846" y="104"/>
                </a:lnTo>
                <a:lnTo>
                  <a:pt x="6846" y="92"/>
                </a:lnTo>
                <a:lnTo>
                  <a:pt x="6846" y="92"/>
                </a:lnTo>
                <a:lnTo>
                  <a:pt x="6847" y="99"/>
                </a:lnTo>
                <a:lnTo>
                  <a:pt x="6847" y="98"/>
                </a:lnTo>
                <a:lnTo>
                  <a:pt x="6847" y="92"/>
                </a:lnTo>
                <a:lnTo>
                  <a:pt x="6848" y="99"/>
                </a:lnTo>
                <a:lnTo>
                  <a:pt x="6848" y="105"/>
                </a:lnTo>
                <a:lnTo>
                  <a:pt x="6848" y="101"/>
                </a:lnTo>
                <a:lnTo>
                  <a:pt x="6849" y="83"/>
                </a:lnTo>
                <a:lnTo>
                  <a:pt x="6849" y="89"/>
                </a:lnTo>
                <a:lnTo>
                  <a:pt x="6849" y="101"/>
                </a:lnTo>
                <a:lnTo>
                  <a:pt x="6849" y="94"/>
                </a:lnTo>
                <a:lnTo>
                  <a:pt x="6850" y="96"/>
                </a:lnTo>
                <a:lnTo>
                  <a:pt x="6850" y="89"/>
                </a:lnTo>
                <a:lnTo>
                  <a:pt x="6850" y="97"/>
                </a:lnTo>
                <a:lnTo>
                  <a:pt x="6850" y="107"/>
                </a:lnTo>
                <a:lnTo>
                  <a:pt x="6851" y="104"/>
                </a:lnTo>
                <a:lnTo>
                  <a:pt x="6851" y="101"/>
                </a:lnTo>
                <a:lnTo>
                  <a:pt x="6852" y="105"/>
                </a:lnTo>
                <a:lnTo>
                  <a:pt x="6852" y="114"/>
                </a:lnTo>
                <a:lnTo>
                  <a:pt x="6852" y="107"/>
                </a:lnTo>
                <a:lnTo>
                  <a:pt x="6852" y="99"/>
                </a:lnTo>
                <a:lnTo>
                  <a:pt x="6853" y="100"/>
                </a:lnTo>
                <a:lnTo>
                  <a:pt x="6853" y="104"/>
                </a:lnTo>
                <a:lnTo>
                  <a:pt x="6853" y="93"/>
                </a:lnTo>
                <a:lnTo>
                  <a:pt x="6854" y="93"/>
                </a:lnTo>
                <a:lnTo>
                  <a:pt x="6854" y="119"/>
                </a:lnTo>
                <a:lnTo>
                  <a:pt x="6854" y="129"/>
                </a:lnTo>
                <a:lnTo>
                  <a:pt x="6854" y="117"/>
                </a:lnTo>
                <a:lnTo>
                  <a:pt x="6855" y="106"/>
                </a:lnTo>
                <a:lnTo>
                  <a:pt x="6855" y="115"/>
                </a:lnTo>
                <a:lnTo>
                  <a:pt x="6856" y="114"/>
                </a:lnTo>
                <a:lnTo>
                  <a:pt x="6856" y="106"/>
                </a:lnTo>
                <a:lnTo>
                  <a:pt x="6856" y="97"/>
                </a:lnTo>
                <a:lnTo>
                  <a:pt x="6856" y="101"/>
                </a:lnTo>
                <a:lnTo>
                  <a:pt x="6857" y="96"/>
                </a:lnTo>
                <a:lnTo>
                  <a:pt x="6857" y="100"/>
                </a:lnTo>
                <a:lnTo>
                  <a:pt x="6857" y="111"/>
                </a:lnTo>
                <a:lnTo>
                  <a:pt x="6858" y="103"/>
                </a:lnTo>
                <a:lnTo>
                  <a:pt x="6858" y="92"/>
                </a:lnTo>
                <a:lnTo>
                  <a:pt x="6858" y="106"/>
                </a:lnTo>
                <a:lnTo>
                  <a:pt x="6859" y="101"/>
                </a:lnTo>
                <a:lnTo>
                  <a:pt x="6859" y="99"/>
                </a:lnTo>
                <a:lnTo>
                  <a:pt x="6859" y="97"/>
                </a:lnTo>
                <a:lnTo>
                  <a:pt x="6860" y="88"/>
                </a:lnTo>
                <a:lnTo>
                  <a:pt x="6860" y="93"/>
                </a:lnTo>
                <a:lnTo>
                  <a:pt x="6860" y="84"/>
                </a:lnTo>
                <a:lnTo>
                  <a:pt x="6860" y="90"/>
                </a:lnTo>
                <a:lnTo>
                  <a:pt x="6861" y="81"/>
                </a:lnTo>
                <a:lnTo>
                  <a:pt x="6861" y="85"/>
                </a:lnTo>
                <a:lnTo>
                  <a:pt x="6861" y="85"/>
                </a:lnTo>
                <a:lnTo>
                  <a:pt x="6862" y="82"/>
                </a:lnTo>
                <a:lnTo>
                  <a:pt x="6862" y="86"/>
                </a:lnTo>
                <a:lnTo>
                  <a:pt x="6862" y="95"/>
                </a:lnTo>
                <a:lnTo>
                  <a:pt x="6863" y="85"/>
                </a:lnTo>
                <a:lnTo>
                  <a:pt x="6863" y="76"/>
                </a:lnTo>
                <a:lnTo>
                  <a:pt x="6863" y="74"/>
                </a:lnTo>
                <a:lnTo>
                  <a:pt x="6864" y="81"/>
                </a:lnTo>
                <a:lnTo>
                  <a:pt x="6864" y="77"/>
                </a:lnTo>
                <a:lnTo>
                  <a:pt x="6864" y="73"/>
                </a:lnTo>
                <a:lnTo>
                  <a:pt x="6864" y="69"/>
                </a:lnTo>
                <a:lnTo>
                  <a:pt x="6865" y="69"/>
                </a:lnTo>
                <a:lnTo>
                  <a:pt x="6865" y="81"/>
                </a:lnTo>
                <a:lnTo>
                  <a:pt x="6865" y="64"/>
                </a:lnTo>
                <a:lnTo>
                  <a:pt x="6865" y="71"/>
                </a:lnTo>
                <a:lnTo>
                  <a:pt x="6866" y="67"/>
                </a:lnTo>
                <a:lnTo>
                  <a:pt x="6866" y="64"/>
                </a:lnTo>
                <a:lnTo>
                  <a:pt x="6867" y="58"/>
                </a:lnTo>
                <a:lnTo>
                  <a:pt x="6867" y="54"/>
                </a:lnTo>
                <a:lnTo>
                  <a:pt x="6867" y="53"/>
                </a:lnTo>
                <a:lnTo>
                  <a:pt x="6867" y="48"/>
                </a:lnTo>
                <a:lnTo>
                  <a:pt x="6868" y="48"/>
                </a:lnTo>
                <a:lnTo>
                  <a:pt x="6868" y="47"/>
                </a:lnTo>
                <a:lnTo>
                  <a:pt x="6868" y="54"/>
                </a:lnTo>
                <a:lnTo>
                  <a:pt x="6869" y="34"/>
                </a:lnTo>
                <a:lnTo>
                  <a:pt x="6869" y="50"/>
                </a:lnTo>
                <a:lnTo>
                  <a:pt x="6869" y="37"/>
                </a:lnTo>
                <a:lnTo>
                  <a:pt x="6870" y="36"/>
                </a:lnTo>
                <a:lnTo>
                  <a:pt x="6870" y="38"/>
                </a:lnTo>
                <a:lnTo>
                  <a:pt x="6870" y="39"/>
                </a:lnTo>
                <a:lnTo>
                  <a:pt x="6871" y="27"/>
                </a:lnTo>
                <a:lnTo>
                  <a:pt x="6871" y="31"/>
                </a:lnTo>
                <a:lnTo>
                  <a:pt x="6871" y="27"/>
                </a:lnTo>
                <a:lnTo>
                  <a:pt x="6871" y="27"/>
                </a:lnTo>
                <a:lnTo>
                  <a:pt x="6872" y="28"/>
                </a:lnTo>
                <a:lnTo>
                  <a:pt x="6872" y="40"/>
                </a:lnTo>
                <a:lnTo>
                  <a:pt x="6872" y="36"/>
                </a:lnTo>
                <a:lnTo>
                  <a:pt x="6873" y="26"/>
                </a:lnTo>
                <a:lnTo>
                  <a:pt x="6873" y="27"/>
                </a:lnTo>
                <a:lnTo>
                  <a:pt x="6873" y="21"/>
                </a:lnTo>
                <a:lnTo>
                  <a:pt x="6874" y="25"/>
                </a:lnTo>
                <a:lnTo>
                  <a:pt x="6874" y="0"/>
                </a:lnTo>
                <a:lnTo>
                  <a:pt x="6874" y="9"/>
                </a:lnTo>
                <a:lnTo>
                  <a:pt x="6875" y="8"/>
                </a:lnTo>
                <a:lnTo>
                  <a:pt x="6875" y="10"/>
                </a:lnTo>
                <a:lnTo>
                  <a:pt x="6875" y="19"/>
                </a:lnTo>
                <a:lnTo>
                  <a:pt x="6875" y="21"/>
                </a:lnTo>
                <a:lnTo>
                  <a:pt x="6876" y="35"/>
                </a:lnTo>
                <a:lnTo>
                  <a:pt x="6876" y="178"/>
                </a:lnTo>
                <a:lnTo>
                  <a:pt x="6876" y="207"/>
                </a:lnTo>
                <a:lnTo>
                  <a:pt x="6877" y="143"/>
                </a:lnTo>
                <a:lnTo>
                  <a:pt x="6877" y="131"/>
                </a:lnTo>
                <a:lnTo>
                  <a:pt x="6877" y="117"/>
                </a:lnTo>
                <a:lnTo>
                  <a:pt x="6878" y="122"/>
                </a:lnTo>
                <a:lnTo>
                  <a:pt x="6878" y="133"/>
                </a:lnTo>
                <a:lnTo>
                  <a:pt x="6878" y="122"/>
                </a:lnTo>
                <a:lnTo>
                  <a:pt x="6879" y="131"/>
                </a:lnTo>
                <a:lnTo>
                  <a:pt x="6879" y="131"/>
                </a:lnTo>
                <a:lnTo>
                  <a:pt x="6879" y="122"/>
                </a:lnTo>
                <a:lnTo>
                  <a:pt x="6879" y="122"/>
                </a:lnTo>
                <a:lnTo>
                  <a:pt x="6880" y="117"/>
                </a:lnTo>
                <a:lnTo>
                  <a:pt x="6880" y="119"/>
                </a:lnTo>
                <a:lnTo>
                  <a:pt x="6881" y="112"/>
                </a:lnTo>
                <a:lnTo>
                  <a:pt x="6881" y="120"/>
                </a:lnTo>
                <a:lnTo>
                  <a:pt x="6881" y="114"/>
                </a:lnTo>
                <a:lnTo>
                  <a:pt x="6881" y="108"/>
                </a:lnTo>
                <a:lnTo>
                  <a:pt x="6882" y="113"/>
                </a:lnTo>
                <a:lnTo>
                  <a:pt x="6882" y="108"/>
                </a:lnTo>
                <a:lnTo>
                  <a:pt x="6882" y="107"/>
                </a:lnTo>
                <a:lnTo>
                  <a:pt x="6882" y="104"/>
                </a:lnTo>
                <a:lnTo>
                  <a:pt x="6883" y="110"/>
                </a:lnTo>
                <a:lnTo>
                  <a:pt x="6883" y="117"/>
                </a:lnTo>
                <a:lnTo>
                  <a:pt x="6883" y="113"/>
                </a:lnTo>
                <a:lnTo>
                  <a:pt x="6884" y="108"/>
                </a:lnTo>
                <a:lnTo>
                  <a:pt x="6884" y="134"/>
                </a:lnTo>
                <a:lnTo>
                  <a:pt x="6884" y="189"/>
                </a:lnTo>
                <a:lnTo>
                  <a:pt x="6885" y="167"/>
                </a:lnTo>
                <a:lnTo>
                  <a:pt x="6885" y="137"/>
                </a:lnTo>
                <a:lnTo>
                  <a:pt x="6885" y="135"/>
                </a:lnTo>
                <a:lnTo>
                  <a:pt x="6886" y="145"/>
                </a:lnTo>
                <a:lnTo>
                  <a:pt x="6886" y="142"/>
                </a:lnTo>
                <a:lnTo>
                  <a:pt x="6886" y="122"/>
                </a:lnTo>
                <a:lnTo>
                  <a:pt x="6886" y="126"/>
                </a:lnTo>
                <a:lnTo>
                  <a:pt x="6887" y="127"/>
                </a:lnTo>
                <a:lnTo>
                  <a:pt x="6887" y="126"/>
                </a:lnTo>
                <a:lnTo>
                  <a:pt x="6887" y="118"/>
                </a:lnTo>
                <a:lnTo>
                  <a:pt x="6888" y="107"/>
                </a:lnTo>
                <a:lnTo>
                  <a:pt x="6888" y="115"/>
                </a:lnTo>
                <a:lnTo>
                  <a:pt x="6888" y="111"/>
                </a:lnTo>
                <a:lnTo>
                  <a:pt x="6889" y="111"/>
                </a:lnTo>
                <a:lnTo>
                  <a:pt x="6889" y="113"/>
                </a:lnTo>
                <a:lnTo>
                  <a:pt x="6889" y="124"/>
                </a:lnTo>
                <a:lnTo>
                  <a:pt x="6890" y="125"/>
                </a:lnTo>
                <a:lnTo>
                  <a:pt x="6890" y="108"/>
                </a:lnTo>
                <a:lnTo>
                  <a:pt x="6890" y="118"/>
                </a:lnTo>
                <a:lnTo>
                  <a:pt x="6890" y="124"/>
                </a:lnTo>
                <a:lnTo>
                  <a:pt x="6891" y="98"/>
                </a:lnTo>
                <a:lnTo>
                  <a:pt x="6891" y="105"/>
                </a:lnTo>
                <a:lnTo>
                  <a:pt x="6892" y="106"/>
                </a:lnTo>
                <a:lnTo>
                  <a:pt x="6892" y="96"/>
                </a:lnTo>
                <a:lnTo>
                  <a:pt x="6892" y="144"/>
                </a:lnTo>
                <a:lnTo>
                  <a:pt x="6892" y="203"/>
                </a:lnTo>
                <a:lnTo>
                  <a:pt x="6893" y="234"/>
                </a:lnTo>
                <a:lnTo>
                  <a:pt x="6893" y="211"/>
                </a:lnTo>
                <a:lnTo>
                  <a:pt x="6893" y="170"/>
                </a:lnTo>
                <a:lnTo>
                  <a:pt x="6893" y="147"/>
                </a:lnTo>
                <a:lnTo>
                  <a:pt x="6894" y="139"/>
                </a:lnTo>
                <a:lnTo>
                  <a:pt x="6894" y="125"/>
                </a:lnTo>
                <a:lnTo>
                  <a:pt x="6894" y="122"/>
                </a:lnTo>
                <a:lnTo>
                  <a:pt x="6895" y="125"/>
                </a:lnTo>
                <a:lnTo>
                  <a:pt x="6895" y="136"/>
                </a:lnTo>
                <a:lnTo>
                  <a:pt x="6896" y="140"/>
                </a:lnTo>
                <a:lnTo>
                  <a:pt x="6896" y="136"/>
                </a:lnTo>
                <a:lnTo>
                  <a:pt x="6896" y="141"/>
                </a:lnTo>
                <a:lnTo>
                  <a:pt x="6896" y="141"/>
                </a:lnTo>
                <a:lnTo>
                  <a:pt x="6897" y="123"/>
                </a:lnTo>
                <a:lnTo>
                  <a:pt x="6897" y="123"/>
                </a:lnTo>
                <a:lnTo>
                  <a:pt x="6897" y="122"/>
                </a:lnTo>
                <a:lnTo>
                  <a:pt x="6897" y="123"/>
                </a:lnTo>
                <a:lnTo>
                  <a:pt x="6898" y="119"/>
                </a:lnTo>
                <a:lnTo>
                  <a:pt x="6898" y="121"/>
                </a:lnTo>
                <a:lnTo>
                  <a:pt x="6898" y="121"/>
                </a:lnTo>
                <a:lnTo>
                  <a:pt x="6899" y="131"/>
                </a:lnTo>
                <a:lnTo>
                  <a:pt x="6899" y="121"/>
                </a:lnTo>
                <a:lnTo>
                  <a:pt x="6899" y="110"/>
                </a:lnTo>
                <a:lnTo>
                  <a:pt x="6900" y="112"/>
                </a:lnTo>
                <a:lnTo>
                  <a:pt x="6900" y="118"/>
                </a:lnTo>
                <a:lnTo>
                  <a:pt x="6900" y="121"/>
                </a:lnTo>
                <a:lnTo>
                  <a:pt x="6901" y="115"/>
                </a:lnTo>
                <a:lnTo>
                  <a:pt x="6901" y="111"/>
                </a:lnTo>
                <a:lnTo>
                  <a:pt x="6901" y="115"/>
                </a:lnTo>
                <a:lnTo>
                  <a:pt x="6901" y="121"/>
                </a:lnTo>
                <a:lnTo>
                  <a:pt x="6902" y="126"/>
                </a:lnTo>
                <a:lnTo>
                  <a:pt x="6902" y="123"/>
                </a:lnTo>
                <a:lnTo>
                  <a:pt x="6903" y="114"/>
                </a:lnTo>
                <a:lnTo>
                  <a:pt x="6903" y="129"/>
                </a:lnTo>
                <a:lnTo>
                  <a:pt x="6903" y="121"/>
                </a:lnTo>
                <a:lnTo>
                  <a:pt x="6903" y="127"/>
                </a:lnTo>
                <a:lnTo>
                  <a:pt x="6904" y="133"/>
                </a:lnTo>
                <a:lnTo>
                  <a:pt x="6904" y="127"/>
                </a:lnTo>
                <a:lnTo>
                  <a:pt x="6904" y="120"/>
                </a:lnTo>
                <a:lnTo>
                  <a:pt x="6905" y="112"/>
                </a:lnTo>
                <a:lnTo>
                  <a:pt x="6905" y="119"/>
                </a:lnTo>
                <a:lnTo>
                  <a:pt x="6905" y="121"/>
                </a:lnTo>
                <a:lnTo>
                  <a:pt x="6905" y="111"/>
                </a:lnTo>
                <a:lnTo>
                  <a:pt x="6906" y="119"/>
                </a:lnTo>
                <a:lnTo>
                  <a:pt x="6906" y="119"/>
                </a:lnTo>
                <a:lnTo>
                  <a:pt x="6907" y="118"/>
                </a:lnTo>
                <a:lnTo>
                  <a:pt x="6907" y="113"/>
                </a:lnTo>
                <a:lnTo>
                  <a:pt x="6907" y="124"/>
                </a:lnTo>
                <a:lnTo>
                  <a:pt x="6907" y="127"/>
                </a:lnTo>
                <a:lnTo>
                  <a:pt x="6908" y="113"/>
                </a:lnTo>
                <a:lnTo>
                  <a:pt x="6908" y="120"/>
                </a:lnTo>
                <a:lnTo>
                  <a:pt x="6908" y="123"/>
                </a:lnTo>
                <a:lnTo>
                  <a:pt x="6908" y="113"/>
                </a:lnTo>
                <a:lnTo>
                  <a:pt x="6909" y="107"/>
                </a:lnTo>
                <a:lnTo>
                  <a:pt x="6909" y="93"/>
                </a:lnTo>
                <a:lnTo>
                  <a:pt x="6910" y="98"/>
                </a:lnTo>
                <a:lnTo>
                  <a:pt x="6910" y="100"/>
                </a:lnTo>
                <a:lnTo>
                  <a:pt x="6910" y="103"/>
                </a:lnTo>
                <a:lnTo>
                  <a:pt x="6910" y="102"/>
                </a:lnTo>
                <a:lnTo>
                  <a:pt x="6911" y="102"/>
                </a:lnTo>
                <a:lnTo>
                  <a:pt x="6911" y="104"/>
                </a:lnTo>
                <a:lnTo>
                  <a:pt x="6911" y="110"/>
                </a:lnTo>
                <a:lnTo>
                  <a:pt x="6912" y="113"/>
                </a:lnTo>
                <a:lnTo>
                  <a:pt x="6912" y="115"/>
                </a:lnTo>
                <a:lnTo>
                  <a:pt x="6912" y="110"/>
                </a:lnTo>
                <a:lnTo>
                  <a:pt x="6912" y="111"/>
                </a:lnTo>
                <a:lnTo>
                  <a:pt x="6913" y="112"/>
                </a:lnTo>
                <a:lnTo>
                  <a:pt x="6913" y="120"/>
                </a:lnTo>
                <a:lnTo>
                  <a:pt x="6914" y="109"/>
                </a:lnTo>
                <a:lnTo>
                  <a:pt x="6914" y="108"/>
                </a:lnTo>
                <a:lnTo>
                  <a:pt x="6914" y="113"/>
                </a:lnTo>
                <a:lnTo>
                  <a:pt x="6914" y="114"/>
                </a:lnTo>
                <a:lnTo>
                  <a:pt x="6915" y="119"/>
                </a:lnTo>
                <a:lnTo>
                  <a:pt x="6915" y="111"/>
                </a:lnTo>
                <a:lnTo>
                  <a:pt x="6915" y="116"/>
                </a:lnTo>
                <a:lnTo>
                  <a:pt x="6916" y="105"/>
                </a:lnTo>
                <a:lnTo>
                  <a:pt x="6916" y="109"/>
                </a:lnTo>
                <a:lnTo>
                  <a:pt x="6916" y="109"/>
                </a:lnTo>
                <a:lnTo>
                  <a:pt x="6916" y="104"/>
                </a:lnTo>
                <a:lnTo>
                  <a:pt x="6917" y="106"/>
                </a:lnTo>
                <a:lnTo>
                  <a:pt x="6917" y="100"/>
                </a:lnTo>
                <a:lnTo>
                  <a:pt x="6918" y="94"/>
                </a:lnTo>
                <a:lnTo>
                  <a:pt x="6918" y="79"/>
                </a:lnTo>
                <a:lnTo>
                  <a:pt x="6918" y="84"/>
                </a:lnTo>
                <a:lnTo>
                  <a:pt x="6918" y="83"/>
                </a:lnTo>
                <a:lnTo>
                  <a:pt x="6919" y="82"/>
                </a:lnTo>
                <a:lnTo>
                  <a:pt x="6919" y="79"/>
                </a:lnTo>
                <a:lnTo>
                  <a:pt x="6919" y="76"/>
                </a:lnTo>
                <a:lnTo>
                  <a:pt x="6920" y="80"/>
                </a:lnTo>
                <a:lnTo>
                  <a:pt x="6920" y="75"/>
                </a:lnTo>
                <a:lnTo>
                  <a:pt x="6920" y="88"/>
                </a:lnTo>
                <a:lnTo>
                  <a:pt x="6921" y="99"/>
                </a:lnTo>
                <a:lnTo>
                  <a:pt x="6921" y="95"/>
                </a:lnTo>
                <a:lnTo>
                  <a:pt x="6921" y="97"/>
                </a:lnTo>
                <a:lnTo>
                  <a:pt x="6922" y="101"/>
                </a:lnTo>
                <a:lnTo>
                  <a:pt x="6922" y="94"/>
                </a:lnTo>
                <a:lnTo>
                  <a:pt x="6922" y="93"/>
                </a:lnTo>
                <a:lnTo>
                  <a:pt x="6922" y="97"/>
                </a:lnTo>
                <a:lnTo>
                  <a:pt x="6923" y="107"/>
                </a:lnTo>
                <a:lnTo>
                  <a:pt x="6923" y="111"/>
                </a:lnTo>
                <a:lnTo>
                  <a:pt x="6923" y="107"/>
                </a:lnTo>
                <a:lnTo>
                  <a:pt x="6923" y="95"/>
                </a:lnTo>
                <a:lnTo>
                  <a:pt x="6924" y="101"/>
                </a:lnTo>
                <a:lnTo>
                  <a:pt x="6924" y="116"/>
                </a:lnTo>
                <a:lnTo>
                  <a:pt x="6925" y="103"/>
                </a:lnTo>
                <a:lnTo>
                  <a:pt x="6925" y="97"/>
                </a:lnTo>
                <a:lnTo>
                  <a:pt x="6925" y="101"/>
                </a:lnTo>
                <a:lnTo>
                  <a:pt x="6925" y="96"/>
                </a:lnTo>
                <a:lnTo>
                  <a:pt x="6926" y="97"/>
                </a:lnTo>
                <a:lnTo>
                  <a:pt x="6926" y="97"/>
                </a:lnTo>
                <a:lnTo>
                  <a:pt x="6926" y="106"/>
                </a:lnTo>
                <a:lnTo>
                  <a:pt x="6927" y="94"/>
                </a:lnTo>
                <a:lnTo>
                  <a:pt x="6927" y="89"/>
                </a:lnTo>
                <a:lnTo>
                  <a:pt x="6927" y="86"/>
                </a:lnTo>
                <a:lnTo>
                  <a:pt x="6927" y="99"/>
                </a:lnTo>
                <a:lnTo>
                  <a:pt x="6928" y="107"/>
                </a:lnTo>
                <a:lnTo>
                  <a:pt x="6928" y="109"/>
                </a:lnTo>
                <a:lnTo>
                  <a:pt x="6929" y="99"/>
                </a:lnTo>
                <a:lnTo>
                  <a:pt x="6929" y="85"/>
                </a:lnTo>
                <a:lnTo>
                  <a:pt x="6929" y="84"/>
                </a:lnTo>
                <a:lnTo>
                  <a:pt x="6929" y="88"/>
                </a:lnTo>
                <a:lnTo>
                  <a:pt x="6930" y="82"/>
                </a:lnTo>
                <a:lnTo>
                  <a:pt x="6930" y="88"/>
                </a:lnTo>
                <a:lnTo>
                  <a:pt x="6930" y="80"/>
                </a:lnTo>
                <a:lnTo>
                  <a:pt x="6931" y="80"/>
                </a:lnTo>
                <a:lnTo>
                  <a:pt x="6931" y="82"/>
                </a:lnTo>
                <a:lnTo>
                  <a:pt x="6931" y="69"/>
                </a:lnTo>
                <a:lnTo>
                  <a:pt x="6932" y="67"/>
                </a:lnTo>
                <a:lnTo>
                  <a:pt x="6932" y="68"/>
                </a:lnTo>
                <a:lnTo>
                  <a:pt x="6932" y="64"/>
                </a:lnTo>
                <a:lnTo>
                  <a:pt x="6933" y="67"/>
                </a:lnTo>
                <a:lnTo>
                  <a:pt x="6933" y="56"/>
                </a:lnTo>
                <a:lnTo>
                  <a:pt x="6933" y="66"/>
                </a:lnTo>
                <a:lnTo>
                  <a:pt x="6933" y="53"/>
                </a:lnTo>
                <a:lnTo>
                  <a:pt x="6934" y="45"/>
                </a:lnTo>
                <a:lnTo>
                  <a:pt x="6934" y="49"/>
                </a:lnTo>
                <a:lnTo>
                  <a:pt x="6934" y="46"/>
                </a:lnTo>
                <a:lnTo>
                  <a:pt x="6934" y="45"/>
                </a:lnTo>
                <a:lnTo>
                  <a:pt x="6935" y="45"/>
                </a:lnTo>
                <a:lnTo>
                  <a:pt x="6935" y="57"/>
                </a:lnTo>
                <a:lnTo>
                  <a:pt x="6936" y="52"/>
                </a:lnTo>
                <a:lnTo>
                  <a:pt x="6936" y="47"/>
                </a:lnTo>
                <a:lnTo>
                  <a:pt x="6936" y="36"/>
                </a:lnTo>
                <a:lnTo>
                  <a:pt x="6937" y="30"/>
                </a:lnTo>
                <a:lnTo>
                  <a:pt x="6937" y="38"/>
                </a:lnTo>
                <a:lnTo>
                  <a:pt x="6937" y="45"/>
                </a:lnTo>
                <a:lnTo>
                  <a:pt x="6937" y="34"/>
                </a:lnTo>
                <a:lnTo>
                  <a:pt x="6938" y="26"/>
                </a:lnTo>
                <a:lnTo>
                  <a:pt x="6938" y="26"/>
                </a:lnTo>
                <a:lnTo>
                  <a:pt x="6938" y="28"/>
                </a:lnTo>
                <a:lnTo>
                  <a:pt x="6938" y="18"/>
                </a:lnTo>
                <a:lnTo>
                  <a:pt x="6939" y="13"/>
                </a:lnTo>
                <a:lnTo>
                  <a:pt x="6939" y="30"/>
                </a:lnTo>
                <a:lnTo>
                  <a:pt x="6940" y="95"/>
                </a:lnTo>
                <a:lnTo>
                  <a:pt x="6940" y="240"/>
                </a:lnTo>
                <a:lnTo>
                  <a:pt x="6940" y="299"/>
                </a:lnTo>
                <a:lnTo>
                  <a:pt x="6940" y="354"/>
                </a:lnTo>
                <a:lnTo>
                  <a:pt x="6941" y="351"/>
                </a:lnTo>
                <a:lnTo>
                  <a:pt x="6941" y="296"/>
                </a:lnTo>
                <a:lnTo>
                  <a:pt x="6941" y="267"/>
                </a:lnTo>
                <a:lnTo>
                  <a:pt x="6942" y="253"/>
                </a:lnTo>
                <a:lnTo>
                  <a:pt x="6942" y="246"/>
                </a:lnTo>
                <a:lnTo>
                  <a:pt x="6942" y="243"/>
                </a:lnTo>
                <a:lnTo>
                  <a:pt x="6943" y="233"/>
                </a:lnTo>
                <a:lnTo>
                  <a:pt x="6943" y="251"/>
                </a:lnTo>
                <a:lnTo>
                  <a:pt x="6943" y="232"/>
                </a:lnTo>
                <a:lnTo>
                  <a:pt x="6944" y="224"/>
                </a:lnTo>
                <a:lnTo>
                  <a:pt x="6944" y="212"/>
                </a:lnTo>
                <a:lnTo>
                  <a:pt x="6944" y="222"/>
                </a:lnTo>
                <a:lnTo>
                  <a:pt x="6944" y="204"/>
                </a:lnTo>
                <a:lnTo>
                  <a:pt x="6945" y="194"/>
                </a:lnTo>
                <a:lnTo>
                  <a:pt x="6945" y="180"/>
                </a:lnTo>
                <a:lnTo>
                  <a:pt x="6945" y="180"/>
                </a:lnTo>
                <a:lnTo>
                  <a:pt x="6946" y="170"/>
                </a:lnTo>
                <a:lnTo>
                  <a:pt x="6946" y="171"/>
                </a:lnTo>
                <a:lnTo>
                  <a:pt x="6946" y="173"/>
                </a:lnTo>
                <a:lnTo>
                  <a:pt x="6947" y="160"/>
                </a:lnTo>
                <a:lnTo>
                  <a:pt x="6947" y="169"/>
                </a:lnTo>
                <a:lnTo>
                  <a:pt x="6947" y="156"/>
                </a:lnTo>
                <a:lnTo>
                  <a:pt x="6948" y="144"/>
                </a:lnTo>
                <a:lnTo>
                  <a:pt x="6948" y="146"/>
                </a:lnTo>
                <a:lnTo>
                  <a:pt x="6948" y="142"/>
                </a:lnTo>
                <a:lnTo>
                  <a:pt x="6948" y="150"/>
                </a:lnTo>
                <a:lnTo>
                  <a:pt x="6949" y="145"/>
                </a:lnTo>
                <a:lnTo>
                  <a:pt x="6949" y="209"/>
                </a:lnTo>
                <a:lnTo>
                  <a:pt x="6949" y="210"/>
                </a:lnTo>
                <a:lnTo>
                  <a:pt x="6949" y="158"/>
                </a:lnTo>
                <a:lnTo>
                  <a:pt x="6950" y="154"/>
                </a:lnTo>
                <a:lnTo>
                  <a:pt x="6950" y="159"/>
                </a:lnTo>
                <a:lnTo>
                  <a:pt x="6951" y="145"/>
                </a:lnTo>
                <a:lnTo>
                  <a:pt x="6951" y="117"/>
                </a:lnTo>
                <a:lnTo>
                  <a:pt x="6951" y="136"/>
                </a:lnTo>
                <a:lnTo>
                  <a:pt x="6951" y="136"/>
                </a:lnTo>
                <a:lnTo>
                  <a:pt x="6952" y="145"/>
                </a:lnTo>
                <a:lnTo>
                  <a:pt x="6952" y="140"/>
                </a:lnTo>
                <a:lnTo>
                  <a:pt x="6952" y="150"/>
                </a:lnTo>
                <a:lnTo>
                  <a:pt x="6953" y="142"/>
                </a:lnTo>
                <a:lnTo>
                  <a:pt x="6953" y="151"/>
                </a:lnTo>
                <a:lnTo>
                  <a:pt x="6953" y="152"/>
                </a:lnTo>
                <a:lnTo>
                  <a:pt x="6954" y="131"/>
                </a:lnTo>
                <a:lnTo>
                  <a:pt x="6954" y="114"/>
                </a:lnTo>
                <a:lnTo>
                  <a:pt x="6954" y="109"/>
                </a:lnTo>
                <a:lnTo>
                  <a:pt x="6955" y="106"/>
                </a:lnTo>
                <a:lnTo>
                  <a:pt x="6955" y="99"/>
                </a:lnTo>
                <a:lnTo>
                  <a:pt x="6955" y="100"/>
                </a:lnTo>
                <a:lnTo>
                  <a:pt x="6955" y="78"/>
                </a:lnTo>
                <a:lnTo>
                  <a:pt x="6956" y="50"/>
                </a:lnTo>
                <a:lnTo>
                  <a:pt x="6956" y="59"/>
                </a:lnTo>
                <a:lnTo>
                  <a:pt x="6956" y="52"/>
                </a:lnTo>
                <a:lnTo>
                  <a:pt x="6957" y="62"/>
                </a:lnTo>
                <a:lnTo>
                  <a:pt x="6957" y="125"/>
                </a:lnTo>
                <a:lnTo>
                  <a:pt x="6957" y="165"/>
                </a:lnTo>
                <a:lnTo>
                  <a:pt x="6958" y="139"/>
                </a:lnTo>
                <a:lnTo>
                  <a:pt x="6958" y="108"/>
                </a:lnTo>
                <a:lnTo>
                  <a:pt x="6958" y="103"/>
                </a:lnTo>
                <a:lnTo>
                  <a:pt x="6959" y="91"/>
                </a:lnTo>
                <a:lnTo>
                  <a:pt x="6959" y="100"/>
                </a:lnTo>
                <a:lnTo>
                  <a:pt x="6959" y="111"/>
                </a:lnTo>
                <a:lnTo>
                  <a:pt x="6959" y="106"/>
                </a:lnTo>
                <a:lnTo>
                  <a:pt x="6960" y="108"/>
                </a:lnTo>
                <a:lnTo>
                  <a:pt x="6960" y="111"/>
                </a:lnTo>
                <a:lnTo>
                  <a:pt x="6960" y="109"/>
                </a:lnTo>
                <a:lnTo>
                  <a:pt x="6961" y="115"/>
                </a:lnTo>
                <a:lnTo>
                  <a:pt x="6961" y="117"/>
                </a:lnTo>
                <a:lnTo>
                  <a:pt x="6961" y="117"/>
                </a:lnTo>
                <a:lnTo>
                  <a:pt x="6962" y="102"/>
                </a:lnTo>
                <a:lnTo>
                  <a:pt x="6962" y="121"/>
                </a:lnTo>
                <a:lnTo>
                  <a:pt x="6962" y="108"/>
                </a:lnTo>
                <a:lnTo>
                  <a:pt x="6963" y="100"/>
                </a:lnTo>
                <a:lnTo>
                  <a:pt x="6963" y="85"/>
                </a:lnTo>
                <a:lnTo>
                  <a:pt x="6963" y="96"/>
                </a:lnTo>
                <a:lnTo>
                  <a:pt x="6963" y="87"/>
                </a:lnTo>
                <a:lnTo>
                  <a:pt x="6964" y="59"/>
                </a:lnTo>
                <a:lnTo>
                  <a:pt x="6964" y="74"/>
                </a:lnTo>
                <a:lnTo>
                  <a:pt x="6965" y="79"/>
                </a:lnTo>
                <a:lnTo>
                  <a:pt x="6965" y="83"/>
                </a:lnTo>
                <a:lnTo>
                  <a:pt x="6965" y="67"/>
                </a:lnTo>
                <a:lnTo>
                  <a:pt x="6965" y="90"/>
                </a:lnTo>
                <a:lnTo>
                  <a:pt x="6966" y="93"/>
                </a:lnTo>
                <a:lnTo>
                  <a:pt x="6966" y="87"/>
                </a:lnTo>
                <a:lnTo>
                  <a:pt x="6966" y="85"/>
                </a:lnTo>
                <a:lnTo>
                  <a:pt x="6966" y="102"/>
                </a:lnTo>
                <a:lnTo>
                  <a:pt x="6967" y="116"/>
                </a:lnTo>
                <a:lnTo>
                  <a:pt x="6967" y="89"/>
                </a:lnTo>
                <a:lnTo>
                  <a:pt x="6967" y="95"/>
                </a:lnTo>
                <a:lnTo>
                  <a:pt x="6968" y="104"/>
                </a:lnTo>
                <a:lnTo>
                  <a:pt x="6968" y="111"/>
                </a:lnTo>
                <a:lnTo>
                  <a:pt x="6968" y="111"/>
                </a:lnTo>
                <a:lnTo>
                  <a:pt x="6969" y="90"/>
                </a:lnTo>
                <a:lnTo>
                  <a:pt x="6969" y="94"/>
                </a:lnTo>
                <a:lnTo>
                  <a:pt x="6969" y="99"/>
                </a:lnTo>
                <a:lnTo>
                  <a:pt x="6970" y="121"/>
                </a:lnTo>
                <a:lnTo>
                  <a:pt x="6970" y="108"/>
                </a:lnTo>
                <a:lnTo>
                  <a:pt x="6970" y="109"/>
                </a:lnTo>
                <a:lnTo>
                  <a:pt x="6970" y="100"/>
                </a:lnTo>
                <a:lnTo>
                  <a:pt x="6971" y="129"/>
                </a:lnTo>
                <a:lnTo>
                  <a:pt x="6971" y="120"/>
                </a:lnTo>
                <a:lnTo>
                  <a:pt x="6972" y="126"/>
                </a:lnTo>
                <a:lnTo>
                  <a:pt x="6972" y="115"/>
                </a:lnTo>
                <a:lnTo>
                  <a:pt x="6972" y="131"/>
                </a:lnTo>
                <a:lnTo>
                  <a:pt x="6972" y="111"/>
                </a:lnTo>
                <a:lnTo>
                  <a:pt x="6973" y="112"/>
                </a:lnTo>
                <a:lnTo>
                  <a:pt x="6973" y="96"/>
                </a:lnTo>
                <a:lnTo>
                  <a:pt x="6973" y="95"/>
                </a:lnTo>
                <a:lnTo>
                  <a:pt x="6974" y="104"/>
                </a:lnTo>
                <a:lnTo>
                  <a:pt x="6974" y="115"/>
                </a:lnTo>
                <a:lnTo>
                  <a:pt x="6974" y="103"/>
                </a:lnTo>
                <a:lnTo>
                  <a:pt x="6974" y="110"/>
                </a:lnTo>
                <a:lnTo>
                  <a:pt x="6975" y="120"/>
                </a:lnTo>
                <a:lnTo>
                  <a:pt x="6975" y="103"/>
                </a:lnTo>
                <a:lnTo>
                  <a:pt x="6976" y="118"/>
                </a:lnTo>
                <a:lnTo>
                  <a:pt x="6976" y="89"/>
                </a:lnTo>
                <a:lnTo>
                  <a:pt x="6976" y="95"/>
                </a:lnTo>
                <a:lnTo>
                  <a:pt x="6976" y="100"/>
                </a:lnTo>
                <a:lnTo>
                  <a:pt x="6977" y="89"/>
                </a:lnTo>
                <a:lnTo>
                  <a:pt x="6977" y="86"/>
                </a:lnTo>
                <a:lnTo>
                  <a:pt x="6977" y="99"/>
                </a:lnTo>
                <a:lnTo>
                  <a:pt x="6978" y="108"/>
                </a:lnTo>
                <a:lnTo>
                  <a:pt x="6978" y="102"/>
                </a:lnTo>
                <a:lnTo>
                  <a:pt x="6978" y="87"/>
                </a:lnTo>
                <a:lnTo>
                  <a:pt x="6978" y="84"/>
                </a:lnTo>
                <a:lnTo>
                  <a:pt x="6979" y="83"/>
                </a:lnTo>
                <a:lnTo>
                  <a:pt x="6979" y="83"/>
                </a:lnTo>
                <a:lnTo>
                  <a:pt x="6980" y="76"/>
                </a:lnTo>
                <a:lnTo>
                  <a:pt x="6980" y="80"/>
                </a:lnTo>
                <a:lnTo>
                  <a:pt x="6980" y="86"/>
                </a:lnTo>
                <a:lnTo>
                  <a:pt x="6980" y="78"/>
                </a:lnTo>
                <a:lnTo>
                  <a:pt x="6981" y="80"/>
                </a:lnTo>
                <a:lnTo>
                  <a:pt x="6981" y="82"/>
                </a:lnTo>
                <a:lnTo>
                  <a:pt x="6981" y="69"/>
                </a:lnTo>
                <a:lnTo>
                  <a:pt x="6981" y="70"/>
                </a:lnTo>
                <a:lnTo>
                  <a:pt x="6982" y="73"/>
                </a:lnTo>
                <a:lnTo>
                  <a:pt x="6982" y="85"/>
                </a:lnTo>
                <a:lnTo>
                  <a:pt x="6983" y="87"/>
                </a:lnTo>
                <a:lnTo>
                  <a:pt x="6983" y="81"/>
                </a:lnTo>
                <a:lnTo>
                  <a:pt x="6983" y="88"/>
                </a:lnTo>
                <a:lnTo>
                  <a:pt x="6983" y="101"/>
                </a:lnTo>
                <a:lnTo>
                  <a:pt x="6984" y="88"/>
                </a:lnTo>
                <a:lnTo>
                  <a:pt x="6984" y="88"/>
                </a:lnTo>
                <a:lnTo>
                  <a:pt x="6984" y="92"/>
                </a:lnTo>
                <a:lnTo>
                  <a:pt x="6985" y="90"/>
                </a:lnTo>
                <a:lnTo>
                  <a:pt x="6985" y="87"/>
                </a:lnTo>
                <a:lnTo>
                  <a:pt x="6985" y="81"/>
                </a:lnTo>
                <a:lnTo>
                  <a:pt x="6985" y="85"/>
                </a:lnTo>
                <a:lnTo>
                  <a:pt x="6986" y="93"/>
                </a:lnTo>
                <a:lnTo>
                  <a:pt x="6986" y="77"/>
                </a:lnTo>
                <a:lnTo>
                  <a:pt x="6987" y="72"/>
                </a:lnTo>
                <a:lnTo>
                  <a:pt x="6987" y="77"/>
                </a:lnTo>
                <a:lnTo>
                  <a:pt x="6987" y="75"/>
                </a:lnTo>
                <a:lnTo>
                  <a:pt x="6987" y="69"/>
                </a:lnTo>
                <a:lnTo>
                  <a:pt x="6988" y="61"/>
                </a:lnTo>
                <a:lnTo>
                  <a:pt x="6988" y="64"/>
                </a:lnTo>
                <a:lnTo>
                  <a:pt x="6988" y="57"/>
                </a:lnTo>
                <a:lnTo>
                  <a:pt x="6989" y="61"/>
                </a:lnTo>
                <a:lnTo>
                  <a:pt x="6989" y="63"/>
                </a:lnTo>
                <a:lnTo>
                  <a:pt x="6989" y="68"/>
                </a:lnTo>
                <a:lnTo>
                  <a:pt x="6989" y="69"/>
                </a:lnTo>
                <a:lnTo>
                  <a:pt x="6990" y="62"/>
                </a:lnTo>
                <a:lnTo>
                  <a:pt x="6990" y="61"/>
                </a:lnTo>
                <a:lnTo>
                  <a:pt x="6991" y="51"/>
                </a:lnTo>
                <a:lnTo>
                  <a:pt x="6991" y="55"/>
                </a:lnTo>
                <a:lnTo>
                  <a:pt x="6991" y="51"/>
                </a:lnTo>
                <a:lnTo>
                  <a:pt x="6991" y="50"/>
                </a:lnTo>
                <a:lnTo>
                  <a:pt x="6992" y="55"/>
                </a:lnTo>
                <a:lnTo>
                  <a:pt x="6992" y="55"/>
                </a:lnTo>
                <a:lnTo>
                  <a:pt x="6992" y="66"/>
                </a:lnTo>
                <a:lnTo>
                  <a:pt x="6992" y="59"/>
                </a:lnTo>
                <a:lnTo>
                  <a:pt x="6993" y="49"/>
                </a:lnTo>
                <a:lnTo>
                  <a:pt x="6993" y="69"/>
                </a:lnTo>
                <a:lnTo>
                  <a:pt x="6994" y="67"/>
                </a:lnTo>
                <a:lnTo>
                  <a:pt x="6994" y="48"/>
                </a:lnTo>
                <a:lnTo>
                  <a:pt x="6994" y="60"/>
                </a:lnTo>
                <a:lnTo>
                  <a:pt x="6994" y="57"/>
                </a:lnTo>
                <a:lnTo>
                  <a:pt x="6995" y="40"/>
                </a:lnTo>
                <a:lnTo>
                  <a:pt x="6995" y="45"/>
                </a:lnTo>
                <a:lnTo>
                  <a:pt x="6995" y="32"/>
                </a:lnTo>
                <a:lnTo>
                  <a:pt x="6996" y="48"/>
                </a:lnTo>
                <a:lnTo>
                  <a:pt x="6996" y="60"/>
                </a:lnTo>
                <a:lnTo>
                  <a:pt x="6996" y="149"/>
                </a:lnTo>
                <a:lnTo>
                  <a:pt x="6996" y="220"/>
                </a:lnTo>
                <a:lnTo>
                  <a:pt x="6997" y="164"/>
                </a:lnTo>
                <a:lnTo>
                  <a:pt x="6997" y="117"/>
                </a:lnTo>
                <a:lnTo>
                  <a:pt x="6998" y="108"/>
                </a:lnTo>
                <a:lnTo>
                  <a:pt x="6998" y="97"/>
                </a:lnTo>
                <a:lnTo>
                  <a:pt x="6998" y="58"/>
                </a:lnTo>
                <a:lnTo>
                  <a:pt x="6998" y="75"/>
                </a:lnTo>
                <a:lnTo>
                  <a:pt x="6999" y="81"/>
                </a:lnTo>
                <a:lnTo>
                  <a:pt x="6999" y="95"/>
                </a:lnTo>
                <a:lnTo>
                  <a:pt x="6999" y="100"/>
                </a:lnTo>
                <a:lnTo>
                  <a:pt x="7000" y="105"/>
                </a:lnTo>
                <a:lnTo>
                  <a:pt x="7000" y="110"/>
                </a:lnTo>
                <a:lnTo>
                  <a:pt x="7000" y="104"/>
                </a:lnTo>
                <a:lnTo>
                  <a:pt x="7000" y="106"/>
                </a:lnTo>
                <a:lnTo>
                  <a:pt x="7001" y="100"/>
                </a:lnTo>
                <a:lnTo>
                  <a:pt x="7001" y="103"/>
                </a:lnTo>
                <a:lnTo>
                  <a:pt x="7002" y="103"/>
                </a:lnTo>
                <a:lnTo>
                  <a:pt x="7002" y="110"/>
                </a:lnTo>
                <a:lnTo>
                  <a:pt x="7002" y="100"/>
                </a:lnTo>
                <a:lnTo>
                  <a:pt x="7002" y="87"/>
                </a:lnTo>
                <a:lnTo>
                  <a:pt x="7003" y="94"/>
                </a:lnTo>
                <a:lnTo>
                  <a:pt x="7003" y="81"/>
                </a:lnTo>
                <a:lnTo>
                  <a:pt x="7003" y="106"/>
                </a:lnTo>
                <a:lnTo>
                  <a:pt x="7004" y="104"/>
                </a:lnTo>
                <a:lnTo>
                  <a:pt x="7004" y="104"/>
                </a:lnTo>
                <a:lnTo>
                  <a:pt x="7004" y="107"/>
                </a:lnTo>
                <a:lnTo>
                  <a:pt x="7005" y="150"/>
                </a:lnTo>
                <a:lnTo>
                  <a:pt x="7005" y="216"/>
                </a:lnTo>
                <a:lnTo>
                  <a:pt x="7005" y="206"/>
                </a:lnTo>
                <a:lnTo>
                  <a:pt x="7006" y="169"/>
                </a:lnTo>
                <a:lnTo>
                  <a:pt x="7006" y="124"/>
                </a:lnTo>
                <a:lnTo>
                  <a:pt x="7006" y="104"/>
                </a:lnTo>
                <a:lnTo>
                  <a:pt x="7006" y="89"/>
                </a:lnTo>
                <a:lnTo>
                  <a:pt x="7007" y="103"/>
                </a:lnTo>
                <a:lnTo>
                  <a:pt x="7007" y="98"/>
                </a:lnTo>
                <a:lnTo>
                  <a:pt x="7007" y="108"/>
                </a:lnTo>
                <a:lnTo>
                  <a:pt x="7007" y="121"/>
                </a:lnTo>
                <a:lnTo>
                  <a:pt x="7008" y="115"/>
                </a:lnTo>
                <a:lnTo>
                  <a:pt x="7008" y="116"/>
                </a:lnTo>
                <a:lnTo>
                  <a:pt x="7009" y="106"/>
                </a:lnTo>
                <a:lnTo>
                  <a:pt x="7009" y="116"/>
                </a:lnTo>
                <a:lnTo>
                  <a:pt x="7009" y="113"/>
                </a:lnTo>
                <a:lnTo>
                  <a:pt x="7009" y="99"/>
                </a:lnTo>
                <a:lnTo>
                  <a:pt x="7010" y="102"/>
                </a:lnTo>
                <a:lnTo>
                  <a:pt x="7010" y="111"/>
                </a:lnTo>
                <a:lnTo>
                  <a:pt x="7010" y="114"/>
                </a:lnTo>
                <a:lnTo>
                  <a:pt x="7011" y="105"/>
                </a:lnTo>
                <a:lnTo>
                  <a:pt x="7011" y="104"/>
                </a:lnTo>
                <a:lnTo>
                  <a:pt x="7011" y="108"/>
                </a:lnTo>
                <a:lnTo>
                  <a:pt x="7011" y="118"/>
                </a:lnTo>
                <a:lnTo>
                  <a:pt x="7012" y="132"/>
                </a:lnTo>
                <a:lnTo>
                  <a:pt x="7012" y="105"/>
                </a:lnTo>
                <a:lnTo>
                  <a:pt x="7013" y="179"/>
                </a:lnTo>
                <a:lnTo>
                  <a:pt x="7013" y="222"/>
                </a:lnTo>
                <a:lnTo>
                  <a:pt x="7013" y="197"/>
                </a:lnTo>
                <a:lnTo>
                  <a:pt x="7013" y="167"/>
                </a:lnTo>
                <a:lnTo>
                  <a:pt x="7014" y="129"/>
                </a:lnTo>
                <a:lnTo>
                  <a:pt x="7014" y="127"/>
                </a:lnTo>
                <a:lnTo>
                  <a:pt x="7014" y="122"/>
                </a:lnTo>
                <a:lnTo>
                  <a:pt x="7015" y="124"/>
                </a:lnTo>
                <a:lnTo>
                  <a:pt x="7015" y="133"/>
                </a:lnTo>
                <a:lnTo>
                  <a:pt x="7015" y="115"/>
                </a:lnTo>
                <a:lnTo>
                  <a:pt x="7016" y="106"/>
                </a:lnTo>
                <a:lnTo>
                  <a:pt x="7016" y="125"/>
                </a:lnTo>
                <a:lnTo>
                  <a:pt x="7016" y="102"/>
                </a:lnTo>
                <a:lnTo>
                  <a:pt x="7017" y="111"/>
                </a:lnTo>
                <a:lnTo>
                  <a:pt x="7017" y="102"/>
                </a:lnTo>
                <a:lnTo>
                  <a:pt x="7017" y="100"/>
                </a:lnTo>
                <a:lnTo>
                  <a:pt x="7017" y="106"/>
                </a:lnTo>
                <a:lnTo>
                  <a:pt x="7018" y="92"/>
                </a:lnTo>
                <a:lnTo>
                  <a:pt x="7018" y="101"/>
                </a:lnTo>
                <a:lnTo>
                  <a:pt x="7018" y="96"/>
                </a:lnTo>
                <a:lnTo>
                  <a:pt x="7019" y="96"/>
                </a:lnTo>
                <a:lnTo>
                  <a:pt x="7019" y="109"/>
                </a:lnTo>
                <a:lnTo>
                  <a:pt x="7019" y="82"/>
                </a:lnTo>
                <a:lnTo>
                  <a:pt x="7020" y="95"/>
                </a:lnTo>
                <a:lnTo>
                  <a:pt x="7020" y="98"/>
                </a:lnTo>
                <a:lnTo>
                  <a:pt x="7020" y="95"/>
                </a:lnTo>
                <a:lnTo>
                  <a:pt x="7021" y="109"/>
                </a:lnTo>
                <a:lnTo>
                  <a:pt x="7021" y="190"/>
                </a:lnTo>
                <a:lnTo>
                  <a:pt x="7021" y="216"/>
                </a:lnTo>
                <a:lnTo>
                  <a:pt x="7021" y="172"/>
                </a:lnTo>
                <a:lnTo>
                  <a:pt x="7022" y="140"/>
                </a:lnTo>
                <a:lnTo>
                  <a:pt x="7022" y="113"/>
                </a:lnTo>
                <a:lnTo>
                  <a:pt x="7022" y="109"/>
                </a:lnTo>
                <a:lnTo>
                  <a:pt x="7022" y="120"/>
                </a:lnTo>
                <a:lnTo>
                  <a:pt x="7023" y="99"/>
                </a:lnTo>
                <a:lnTo>
                  <a:pt x="7023" y="129"/>
                </a:lnTo>
                <a:lnTo>
                  <a:pt x="7024" y="103"/>
                </a:lnTo>
                <a:lnTo>
                  <a:pt x="7024" y="116"/>
                </a:lnTo>
                <a:lnTo>
                  <a:pt x="7024" y="113"/>
                </a:lnTo>
                <a:lnTo>
                  <a:pt x="7024" y="127"/>
                </a:lnTo>
                <a:lnTo>
                  <a:pt x="7025" y="107"/>
                </a:lnTo>
                <a:lnTo>
                  <a:pt x="7025" y="124"/>
                </a:lnTo>
                <a:lnTo>
                  <a:pt x="7025" y="101"/>
                </a:lnTo>
                <a:lnTo>
                  <a:pt x="7026" y="115"/>
                </a:lnTo>
                <a:lnTo>
                  <a:pt x="7026" y="122"/>
                </a:lnTo>
                <a:lnTo>
                  <a:pt x="7026" y="108"/>
                </a:lnTo>
                <a:lnTo>
                  <a:pt x="7027" y="107"/>
                </a:lnTo>
                <a:lnTo>
                  <a:pt x="7027" y="100"/>
                </a:lnTo>
                <a:lnTo>
                  <a:pt x="7027" y="91"/>
                </a:lnTo>
                <a:lnTo>
                  <a:pt x="7028" y="87"/>
                </a:lnTo>
                <a:lnTo>
                  <a:pt x="7028" y="107"/>
                </a:lnTo>
                <a:lnTo>
                  <a:pt x="7028" y="106"/>
                </a:lnTo>
                <a:lnTo>
                  <a:pt x="7028" y="112"/>
                </a:lnTo>
                <a:lnTo>
                  <a:pt x="7029" y="112"/>
                </a:lnTo>
                <a:lnTo>
                  <a:pt x="7029" y="119"/>
                </a:lnTo>
                <a:lnTo>
                  <a:pt x="7029" y="131"/>
                </a:lnTo>
                <a:lnTo>
                  <a:pt x="7030" y="131"/>
                </a:lnTo>
                <a:lnTo>
                  <a:pt x="7030" y="106"/>
                </a:lnTo>
                <a:lnTo>
                  <a:pt x="7030" y="133"/>
                </a:lnTo>
                <a:lnTo>
                  <a:pt x="7031" y="100"/>
                </a:lnTo>
                <a:lnTo>
                  <a:pt x="7031" y="127"/>
                </a:lnTo>
                <a:lnTo>
                  <a:pt x="7031" y="116"/>
                </a:lnTo>
                <a:lnTo>
                  <a:pt x="7032" y="96"/>
                </a:lnTo>
                <a:lnTo>
                  <a:pt x="7032" y="124"/>
                </a:lnTo>
                <a:lnTo>
                  <a:pt x="7032" y="127"/>
                </a:lnTo>
                <a:lnTo>
                  <a:pt x="7032" y="126"/>
                </a:lnTo>
                <a:lnTo>
                  <a:pt x="7033" y="144"/>
                </a:lnTo>
                <a:lnTo>
                  <a:pt x="7033" y="127"/>
                </a:lnTo>
                <a:lnTo>
                  <a:pt x="7033" y="141"/>
                </a:lnTo>
                <a:lnTo>
                  <a:pt x="7033" y="132"/>
                </a:lnTo>
                <a:lnTo>
                  <a:pt x="7034" y="129"/>
                </a:lnTo>
                <a:lnTo>
                  <a:pt x="7034" y="129"/>
                </a:lnTo>
                <a:lnTo>
                  <a:pt x="7035" y="142"/>
                </a:lnTo>
                <a:lnTo>
                  <a:pt x="7035" y="128"/>
                </a:lnTo>
                <a:lnTo>
                  <a:pt x="7035" y="137"/>
                </a:lnTo>
                <a:lnTo>
                  <a:pt x="7035" y="95"/>
                </a:lnTo>
                <a:lnTo>
                  <a:pt x="7036" y="122"/>
                </a:lnTo>
                <a:lnTo>
                  <a:pt x="7036" y="107"/>
                </a:lnTo>
                <a:lnTo>
                  <a:pt x="7036" y="124"/>
                </a:lnTo>
                <a:lnTo>
                  <a:pt x="7037" y="109"/>
                </a:lnTo>
                <a:lnTo>
                  <a:pt x="7037" y="122"/>
                </a:lnTo>
                <a:lnTo>
                  <a:pt x="7038" y="116"/>
                </a:lnTo>
                <a:lnTo>
                  <a:pt x="7038" y="127"/>
                </a:lnTo>
                <a:lnTo>
                  <a:pt x="7038" y="123"/>
                </a:lnTo>
                <a:lnTo>
                  <a:pt x="7038" y="131"/>
                </a:lnTo>
                <a:lnTo>
                  <a:pt x="7039" y="125"/>
                </a:lnTo>
                <a:lnTo>
                  <a:pt x="7039" y="144"/>
                </a:lnTo>
                <a:lnTo>
                  <a:pt x="7039" y="132"/>
                </a:lnTo>
                <a:lnTo>
                  <a:pt x="7039" y="138"/>
                </a:lnTo>
                <a:lnTo>
                  <a:pt x="7040" y="138"/>
                </a:lnTo>
                <a:lnTo>
                  <a:pt x="7040" y="147"/>
                </a:lnTo>
                <a:lnTo>
                  <a:pt x="7040" y="123"/>
                </a:lnTo>
                <a:lnTo>
                  <a:pt x="7041" y="132"/>
                </a:lnTo>
                <a:lnTo>
                  <a:pt x="7041" y="125"/>
                </a:lnTo>
                <a:lnTo>
                  <a:pt x="7041" y="141"/>
                </a:lnTo>
                <a:lnTo>
                  <a:pt x="7042" y="111"/>
                </a:lnTo>
                <a:lnTo>
                  <a:pt x="7042" y="128"/>
                </a:lnTo>
                <a:lnTo>
                  <a:pt x="7042" y="107"/>
                </a:lnTo>
                <a:lnTo>
                  <a:pt x="7043" y="132"/>
                </a:lnTo>
                <a:lnTo>
                  <a:pt x="7043" y="115"/>
                </a:lnTo>
                <a:lnTo>
                  <a:pt x="7043" y="134"/>
                </a:lnTo>
                <a:lnTo>
                  <a:pt x="7043" y="124"/>
                </a:lnTo>
                <a:lnTo>
                  <a:pt x="7044" y="126"/>
                </a:lnTo>
                <a:lnTo>
                  <a:pt x="7044" y="131"/>
                </a:lnTo>
                <a:lnTo>
                  <a:pt x="7045" y="121"/>
                </a:lnTo>
                <a:lnTo>
                  <a:pt x="7045" y="104"/>
                </a:lnTo>
                <a:lnTo>
                  <a:pt x="7045" y="112"/>
                </a:lnTo>
                <a:lnTo>
                  <a:pt x="7045" y="124"/>
                </a:lnTo>
                <a:lnTo>
                  <a:pt x="7046" y="128"/>
                </a:lnTo>
                <a:lnTo>
                  <a:pt x="7046" y="138"/>
                </a:lnTo>
                <a:lnTo>
                  <a:pt x="7046" y="117"/>
                </a:lnTo>
                <a:lnTo>
                  <a:pt x="7047" y="129"/>
                </a:lnTo>
                <a:lnTo>
                  <a:pt x="7047" y="131"/>
                </a:lnTo>
                <a:lnTo>
                  <a:pt x="7047" y="140"/>
                </a:lnTo>
                <a:lnTo>
                  <a:pt x="7047" y="138"/>
                </a:lnTo>
                <a:lnTo>
                  <a:pt x="7048" y="132"/>
                </a:lnTo>
                <a:lnTo>
                  <a:pt x="7048" y="137"/>
                </a:lnTo>
                <a:lnTo>
                  <a:pt x="7049" y="136"/>
                </a:lnTo>
                <a:lnTo>
                  <a:pt x="7049" y="139"/>
                </a:lnTo>
                <a:lnTo>
                  <a:pt x="7049" y="117"/>
                </a:lnTo>
                <a:lnTo>
                  <a:pt x="7049" y="136"/>
                </a:lnTo>
                <a:lnTo>
                  <a:pt x="7050" y="125"/>
                </a:lnTo>
                <a:lnTo>
                  <a:pt x="7050" y="127"/>
                </a:lnTo>
                <a:lnTo>
                  <a:pt x="7050" y="103"/>
                </a:lnTo>
                <a:lnTo>
                  <a:pt x="7050" y="125"/>
                </a:lnTo>
                <a:lnTo>
                  <a:pt x="7051" y="102"/>
                </a:lnTo>
                <a:lnTo>
                  <a:pt x="7051" y="107"/>
                </a:lnTo>
                <a:lnTo>
                  <a:pt x="7051" y="90"/>
                </a:lnTo>
                <a:lnTo>
                  <a:pt x="7052" y="93"/>
                </a:lnTo>
                <a:lnTo>
                  <a:pt x="7052" y="91"/>
                </a:lnTo>
                <a:lnTo>
                  <a:pt x="7052" y="92"/>
                </a:lnTo>
                <a:lnTo>
                  <a:pt x="7053" y="80"/>
                </a:lnTo>
                <a:lnTo>
                  <a:pt x="7053" y="90"/>
                </a:lnTo>
                <a:lnTo>
                  <a:pt x="7053" y="94"/>
                </a:lnTo>
                <a:lnTo>
                  <a:pt x="7054" y="101"/>
                </a:lnTo>
                <a:lnTo>
                  <a:pt x="7054" y="104"/>
                </a:lnTo>
                <a:lnTo>
                  <a:pt x="7054" y="102"/>
                </a:lnTo>
                <a:lnTo>
                  <a:pt x="7054" y="108"/>
                </a:lnTo>
                <a:lnTo>
                  <a:pt x="7055" y="108"/>
                </a:lnTo>
                <a:lnTo>
                  <a:pt x="7055" y="110"/>
                </a:lnTo>
                <a:lnTo>
                  <a:pt x="7056" y="109"/>
                </a:lnTo>
                <a:lnTo>
                  <a:pt x="7056" y="99"/>
                </a:lnTo>
                <a:lnTo>
                  <a:pt x="7056" y="98"/>
                </a:lnTo>
                <a:lnTo>
                  <a:pt x="7056" y="93"/>
                </a:lnTo>
                <a:lnTo>
                  <a:pt x="7057" y="99"/>
                </a:lnTo>
                <a:lnTo>
                  <a:pt x="7057" y="98"/>
                </a:lnTo>
                <a:lnTo>
                  <a:pt x="7057" y="100"/>
                </a:lnTo>
                <a:lnTo>
                  <a:pt x="7058" y="109"/>
                </a:lnTo>
                <a:lnTo>
                  <a:pt x="7058" y="98"/>
                </a:lnTo>
                <a:lnTo>
                  <a:pt x="7058" y="96"/>
                </a:lnTo>
                <a:lnTo>
                  <a:pt x="7058" y="85"/>
                </a:lnTo>
                <a:lnTo>
                  <a:pt x="7059" y="95"/>
                </a:lnTo>
                <a:lnTo>
                  <a:pt x="7059" y="80"/>
                </a:lnTo>
                <a:lnTo>
                  <a:pt x="7060" y="87"/>
                </a:lnTo>
                <a:lnTo>
                  <a:pt x="7060" y="74"/>
                </a:lnTo>
                <a:lnTo>
                  <a:pt x="7060" y="88"/>
                </a:lnTo>
                <a:lnTo>
                  <a:pt x="7060" y="88"/>
                </a:lnTo>
                <a:lnTo>
                  <a:pt x="7061" y="100"/>
                </a:lnTo>
                <a:lnTo>
                  <a:pt x="7061" y="89"/>
                </a:lnTo>
                <a:lnTo>
                  <a:pt x="7061" y="98"/>
                </a:lnTo>
                <a:lnTo>
                  <a:pt x="7062" y="85"/>
                </a:lnTo>
                <a:lnTo>
                  <a:pt x="7062" y="103"/>
                </a:lnTo>
                <a:lnTo>
                  <a:pt x="7062" y="76"/>
                </a:lnTo>
                <a:lnTo>
                  <a:pt x="7062" y="67"/>
                </a:lnTo>
                <a:lnTo>
                  <a:pt x="7063" y="62"/>
                </a:lnTo>
                <a:lnTo>
                  <a:pt x="7063" y="45"/>
                </a:lnTo>
                <a:lnTo>
                  <a:pt x="7064" y="60"/>
                </a:lnTo>
                <a:lnTo>
                  <a:pt x="7064" y="64"/>
                </a:lnTo>
                <a:lnTo>
                  <a:pt x="7064" y="61"/>
                </a:lnTo>
                <a:lnTo>
                  <a:pt x="7064" y="50"/>
                </a:lnTo>
                <a:lnTo>
                  <a:pt x="7065" y="61"/>
                </a:lnTo>
                <a:lnTo>
                  <a:pt x="7065" y="47"/>
                </a:lnTo>
                <a:lnTo>
                  <a:pt x="7065" y="73"/>
                </a:lnTo>
                <a:lnTo>
                  <a:pt x="7065" y="68"/>
                </a:lnTo>
                <a:lnTo>
                  <a:pt x="7066" y="162"/>
                </a:lnTo>
                <a:lnTo>
                  <a:pt x="7066" y="213"/>
                </a:lnTo>
                <a:lnTo>
                  <a:pt x="7067" y="259"/>
                </a:lnTo>
                <a:lnTo>
                  <a:pt x="7067" y="295"/>
                </a:lnTo>
                <a:lnTo>
                  <a:pt x="7067" y="311"/>
                </a:lnTo>
                <a:lnTo>
                  <a:pt x="7067" y="306"/>
                </a:lnTo>
                <a:lnTo>
                  <a:pt x="7068" y="293"/>
                </a:lnTo>
                <a:lnTo>
                  <a:pt x="7068" y="306"/>
                </a:lnTo>
                <a:lnTo>
                  <a:pt x="7068" y="334"/>
                </a:lnTo>
                <a:lnTo>
                  <a:pt x="7069" y="320"/>
                </a:lnTo>
                <a:lnTo>
                  <a:pt x="7069" y="320"/>
                </a:lnTo>
                <a:lnTo>
                  <a:pt x="7069" y="311"/>
                </a:lnTo>
                <a:lnTo>
                  <a:pt x="7069" y="301"/>
                </a:lnTo>
                <a:lnTo>
                  <a:pt x="7070" y="288"/>
                </a:lnTo>
                <a:lnTo>
                  <a:pt x="7070" y="305"/>
                </a:lnTo>
                <a:lnTo>
                  <a:pt x="7071" y="300"/>
                </a:lnTo>
                <a:lnTo>
                  <a:pt x="7071" y="304"/>
                </a:lnTo>
                <a:lnTo>
                  <a:pt x="7071" y="299"/>
                </a:lnTo>
                <a:lnTo>
                  <a:pt x="7071" y="294"/>
                </a:lnTo>
                <a:lnTo>
                  <a:pt x="7072" y="295"/>
                </a:lnTo>
                <a:lnTo>
                  <a:pt x="7072" y="316"/>
                </a:lnTo>
                <a:lnTo>
                  <a:pt x="7072" y="314"/>
                </a:lnTo>
                <a:lnTo>
                  <a:pt x="7073" y="320"/>
                </a:lnTo>
                <a:lnTo>
                  <a:pt x="7073" y="323"/>
                </a:lnTo>
                <a:lnTo>
                  <a:pt x="7073" y="309"/>
                </a:lnTo>
                <a:lnTo>
                  <a:pt x="7073" y="303"/>
                </a:lnTo>
                <a:lnTo>
                  <a:pt x="7074" y="312"/>
                </a:lnTo>
                <a:lnTo>
                  <a:pt x="7074" y="312"/>
                </a:lnTo>
                <a:lnTo>
                  <a:pt x="7075" y="306"/>
                </a:lnTo>
                <a:lnTo>
                  <a:pt x="7075" y="312"/>
                </a:lnTo>
                <a:lnTo>
                  <a:pt x="7075" y="302"/>
                </a:lnTo>
                <a:lnTo>
                  <a:pt x="7075" y="301"/>
                </a:lnTo>
                <a:lnTo>
                  <a:pt x="7076" y="321"/>
                </a:lnTo>
                <a:lnTo>
                  <a:pt x="7076" y="303"/>
                </a:lnTo>
                <a:lnTo>
                  <a:pt x="7076" y="306"/>
                </a:lnTo>
                <a:lnTo>
                  <a:pt x="7076" y="337"/>
                </a:lnTo>
                <a:lnTo>
                  <a:pt x="7077" y="314"/>
                </a:lnTo>
                <a:lnTo>
                  <a:pt x="7077" y="290"/>
                </a:lnTo>
                <a:lnTo>
                  <a:pt x="7078" y="326"/>
                </a:lnTo>
                <a:lnTo>
                  <a:pt x="7078" y="301"/>
                </a:lnTo>
                <a:lnTo>
                  <a:pt x="7078" y="289"/>
                </a:lnTo>
                <a:lnTo>
                  <a:pt x="7079" y="307"/>
                </a:lnTo>
                <a:lnTo>
                  <a:pt x="7079" y="304"/>
                </a:lnTo>
                <a:lnTo>
                  <a:pt x="7079" y="289"/>
                </a:lnTo>
                <a:lnTo>
                  <a:pt x="7079" y="318"/>
                </a:lnTo>
                <a:lnTo>
                  <a:pt x="7080" y="328"/>
                </a:lnTo>
                <a:lnTo>
                  <a:pt x="7080" y="317"/>
                </a:lnTo>
                <a:lnTo>
                  <a:pt x="7080" y="313"/>
                </a:lnTo>
                <a:lnTo>
                  <a:pt x="7080" y="322"/>
                </a:lnTo>
                <a:lnTo>
                  <a:pt x="7081" y="315"/>
                </a:lnTo>
              </a:path>
            </a:pathLst>
          </a:custGeom>
          <a:noFill/>
          <a:ln w="6350" cap="flat">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49" name="Group 48">
            <a:extLst>
              <a:ext uri="{FF2B5EF4-FFF2-40B4-BE49-F238E27FC236}">
                <a16:creationId xmlns:a16="http://schemas.microsoft.com/office/drawing/2014/main" id="{A929B0D0-C86D-4C1C-801C-C1FCE6252C38}"/>
              </a:ext>
            </a:extLst>
          </p:cNvPr>
          <p:cNvGrpSpPr/>
          <p:nvPr/>
        </p:nvGrpSpPr>
        <p:grpSpPr>
          <a:xfrm>
            <a:off x="7489735" y="3492959"/>
            <a:ext cx="3425732" cy="1556810"/>
            <a:chOff x="5013418" y="3453340"/>
            <a:chExt cx="2460532" cy="852513"/>
          </a:xfrm>
        </p:grpSpPr>
        <p:sp>
          <p:nvSpPr>
            <p:cNvPr id="50" name="Freeform 55">
              <a:extLst>
                <a:ext uri="{FF2B5EF4-FFF2-40B4-BE49-F238E27FC236}">
                  <a16:creationId xmlns:a16="http://schemas.microsoft.com/office/drawing/2014/main" id="{1CC71659-5E36-42D1-8437-6C250DA9D791}"/>
                </a:ext>
              </a:extLst>
            </p:cNvPr>
            <p:cNvSpPr>
              <a:spLocks/>
            </p:cNvSpPr>
            <p:nvPr/>
          </p:nvSpPr>
          <p:spPr bwMode="auto">
            <a:xfrm>
              <a:off x="5013418" y="3453340"/>
              <a:ext cx="2454275" cy="842963"/>
            </a:xfrm>
            <a:custGeom>
              <a:avLst/>
              <a:gdLst>
                <a:gd name="T0" fmla="*/ 21 w 1546"/>
                <a:gd name="T1" fmla="*/ 187 h 531"/>
                <a:gd name="T2" fmla="*/ 47 w 1546"/>
                <a:gd name="T3" fmla="*/ 195 h 531"/>
                <a:gd name="T4" fmla="*/ 73 w 1546"/>
                <a:gd name="T5" fmla="*/ 219 h 531"/>
                <a:gd name="T6" fmla="*/ 99 w 1546"/>
                <a:gd name="T7" fmla="*/ 154 h 531"/>
                <a:gd name="T8" fmla="*/ 124 w 1546"/>
                <a:gd name="T9" fmla="*/ 139 h 531"/>
                <a:gd name="T10" fmla="*/ 150 w 1546"/>
                <a:gd name="T11" fmla="*/ 121 h 531"/>
                <a:gd name="T12" fmla="*/ 176 w 1546"/>
                <a:gd name="T13" fmla="*/ 110 h 531"/>
                <a:gd name="T14" fmla="*/ 202 w 1546"/>
                <a:gd name="T15" fmla="*/ 222 h 531"/>
                <a:gd name="T16" fmla="*/ 228 w 1546"/>
                <a:gd name="T17" fmla="*/ 310 h 531"/>
                <a:gd name="T18" fmla="*/ 254 w 1546"/>
                <a:gd name="T19" fmla="*/ 259 h 531"/>
                <a:gd name="T20" fmla="*/ 280 w 1546"/>
                <a:gd name="T21" fmla="*/ 221 h 531"/>
                <a:gd name="T22" fmla="*/ 305 w 1546"/>
                <a:gd name="T23" fmla="*/ 219 h 531"/>
                <a:gd name="T24" fmla="*/ 331 w 1546"/>
                <a:gd name="T25" fmla="*/ 314 h 531"/>
                <a:gd name="T26" fmla="*/ 357 w 1546"/>
                <a:gd name="T27" fmla="*/ 485 h 531"/>
                <a:gd name="T28" fmla="*/ 383 w 1546"/>
                <a:gd name="T29" fmla="*/ 531 h 531"/>
                <a:gd name="T30" fmla="*/ 409 w 1546"/>
                <a:gd name="T31" fmla="*/ 513 h 531"/>
                <a:gd name="T32" fmla="*/ 435 w 1546"/>
                <a:gd name="T33" fmla="*/ 437 h 531"/>
                <a:gd name="T34" fmla="*/ 461 w 1546"/>
                <a:gd name="T35" fmla="*/ 378 h 531"/>
                <a:gd name="T36" fmla="*/ 486 w 1546"/>
                <a:gd name="T37" fmla="*/ 370 h 531"/>
                <a:gd name="T38" fmla="*/ 512 w 1546"/>
                <a:gd name="T39" fmla="*/ 344 h 531"/>
                <a:gd name="T40" fmla="*/ 538 w 1546"/>
                <a:gd name="T41" fmla="*/ 355 h 531"/>
                <a:gd name="T42" fmla="*/ 564 w 1546"/>
                <a:gd name="T43" fmla="*/ 387 h 531"/>
                <a:gd name="T44" fmla="*/ 590 w 1546"/>
                <a:gd name="T45" fmla="*/ 393 h 531"/>
                <a:gd name="T46" fmla="*/ 616 w 1546"/>
                <a:gd name="T47" fmla="*/ 310 h 531"/>
                <a:gd name="T48" fmla="*/ 642 w 1546"/>
                <a:gd name="T49" fmla="*/ 172 h 531"/>
                <a:gd name="T50" fmla="*/ 667 w 1546"/>
                <a:gd name="T51" fmla="*/ 128 h 531"/>
                <a:gd name="T52" fmla="*/ 693 w 1546"/>
                <a:gd name="T53" fmla="*/ 100 h 531"/>
                <a:gd name="T54" fmla="*/ 719 w 1546"/>
                <a:gd name="T55" fmla="*/ 88 h 531"/>
                <a:gd name="T56" fmla="*/ 745 w 1546"/>
                <a:gd name="T57" fmla="*/ 151 h 531"/>
                <a:gd name="T58" fmla="*/ 771 w 1546"/>
                <a:gd name="T59" fmla="*/ 146 h 531"/>
                <a:gd name="T60" fmla="*/ 797 w 1546"/>
                <a:gd name="T61" fmla="*/ 28 h 531"/>
                <a:gd name="T62" fmla="*/ 823 w 1546"/>
                <a:gd name="T63" fmla="*/ 2 h 531"/>
                <a:gd name="T64" fmla="*/ 848 w 1546"/>
                <a:gd name="T65" fmla="*/ 2 h 531"/>
                <a:gd name="T66" fmla="*/ 874 w 1546"/>
                <a:gd name="T67" fmla="*/ 92 h 531"/>
                <a:gd name="T68" fmla="*/ 900 w 1546"/>
                <a:gd name="T69" fmla="*/ 303 h 531"/>
                <a:gd name="T70" fmla="*/ 926 w 1546"/>
                <a:gd name="T71" fmla="*/ 381 h 531"/>
                <a:gd name="T72" fmla="*/ 952 w 1546"/>
                <a:gd name="T73" fmla="*/ 349 h 531"/>
                <a:gd name="T74" fmla="*/ 978 w 1546"/>
                <a:gd name="T75" fmla="*/ 279 h 531"/>
                <a:gd name="T76" fmla="*/ 1004 w 1546"/>
                <a:gd name="T77" fmla="*/ 219 h 531"/>
                <a:gd name="T78" fmla="*/ 1029 w 1546"/>
                <a:gd name="T79" fmla="*/ 224 h 531"/>
                <a:gd name="T80" fmla="*/ 1055 w 1546"/>
                <a:gd name="T81" fmla="*/ 160 h 531"/>
                <a:gd name="T82" fmla="*/ 1081 w 1546"/>
                <a:gd name="T83" fmla="*/ 150 h 531"/>
                <a:gd name="T84" fmla="*/ 1107 w 1546"/>
                <a:gd name="T85" fmla="*/ 137 h 531"/>
                <a:gd name="T86" fmla="*/ 1133 w 1546"/>
                <a:gd name="T87" fmla="*/ 95 h 531"/>
                <a:gd name="T88" fmla="*/ 1159 w 1546"/>
                <a:gd name="T89" fmla="*/ 158 h 531"/>
                <a:gd name="T90" fmla="*/ 1185 w 1546"/>
                <a:gd name="T91" fmla="*/ 106 h 531"/>
                <a:gd name="T92" fmla="*/ 1210 w 1546"/>
                <a:gd name="T93" fmla="*/ 49 h 531"/>
                <a:gd name="T94" fmla="*/ 1236 w 1546"/>
                <a:gd name="T95" fmla="*/ 34 h 531"/>
                <a:gd name="T96" fmla="*/ 1262 w 1546"/>
                <a:gd name="T97" fmla="*/ 25 h 531"/>
                <a:gd name="T98" fmla="*/ 1288 w 1546"/>
                <a:gd name="T99" fmla="*/ 100 h 531"/>
                <a:gd name="T100" fmla="*/ 1314 w 1546"/>
                <a:gd name="T101" fmla="*/ 142 h 531"/>
                <a:gd name="T102" fmla="*/ 1340 w 1546"/>
                <a:gd name="T103" fmla="*/ 127 h 531"/>
                <a:gd name="T104" fmla="*/ 1366 w 1546"/>
                <a:gd name="T105" fmla="*/ 126 h 531"/>
                <a:gd name="T106" fmla="*/ 1391 w 1546"/>
                <a:gd name="T107" fmla="*/ 129 h 531"/>
                <a:gd name="T108" fmla="*/ 1417 w 1546"/>
                <a:gd name="T109" fmla="*/ 302 h 531"/>
                <a:gd name="T110" fmla="*/ 1443 w 1546"/>
                <a:gd name="T111" fmla="*/ 392 h 531"/>
                <a:gd name="T112" fmla="*/ 1469 w 1546"/>
                <a:gd name="T113" fmla="*/ 352 h 531"/>
                <a:gd name="T114" fmla="*/ 1495 w 1546"/>
                <a:gd name="T115" fmla="*/ 402 h 531"/>
                <a:gd name="T116" fmla="*/ 1521 w 1546"/>
                <a:gd name="T117" fmla="*/ 372 h 531"/>
                <a:gd name="T118" fmla="*/ 1546 w 1546"/>
                <a:gd name="T119" fmla="*/ 346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6" h="531">
                  <a:moveTo>
                    <a:pt x="0" y="219"/>
                  </a:moveTo>
                  <a:lnTo>
                    <a:pt x="5" y="213"/>
                  </a:lnTo>
                  <a:lnTo>
                    <a:pt x="11" y="206"/>
                  </a:lnTo>
                  <a:lnTo>
                    <a:pt x="16" y="196"/>
                  </a:lnTo>
                  <a:lnTo>
                    <a:pt x="21" y="187"/>
                  </a:lnTo>
                  <a:lnTo>
                    <a:pt x="26" y="181"/>
                  </a:lnTo>
                  <a:lnTo>
                    <a:pt x="31" y="175"/>
                  </a:lnTo>
                  <a:lnTo>
                    <a:pt x="36" y="173"/>
                  </a:lnTo>
                  <a:lnTo>
                    <a:pt x="42" y="181"/>
                  </a:lnTo>
                  <a:lnTo>
                    <a:pt x="47" y="195"/>
                  </a:lnTo>
                  <a:lnTo>
                    <a:pt x="52" y="213"/>
                  </a:lnTo>
                  <a:lnTo>
                    <a:pt x="57" y="225"/>
                  </a:lnTo>
                  <a:lnTo>
                    <a:pt x="62" y="226"/>
                  </a:lnTo>
                  <a:lnTo>
                    <a:pt x="67" y="223"/>
                  </a:lnTo>
                  <a:lnTo>
                    <a:pt x="73" y="219"/>
                  </a:lnTo>
                  <a:lnTo>
                    <a:pt x="78" y="218"/>
                  </a:lnTo>
                  <a:lnTo>
                    <a:pt x="83" y="207"/>
                  </a:lnTo>
                  <a:lnTo>
                    <a:pt x="88" y="193"/>
                  </a:lnTo>
                  <a:lnTo>
                    <a:pt x="93" y="175"/>
                  </a:lnTo>
                  <a:lnTo>
                    <a:pt x="99" y="154"/>
                  </a:lnTo>
                  <a:lnTo>
                    <a:pt x="104" y="144"/>
                  </a:lnTo>
                  <a:lnTo>
                    <a:pt x="109" y="143"/>
                  </a:lnTo>
                  <a:lnTo>
                    <a:pt x="114" y="142"/>
                  </a:lnTo>
                  <a:lnTo>
                    <a:pt x="119" y="142"/>
                  </a:lnTo>
                  <a:lnTo>
                    <a:pt x="124" y="139"/>
                  </a:lnTo>
                  <a:lnTo>
                    <a:pt x="130" y="135"/>
                  </a:lnTo>
                  <a:lnTo>
                    <a:pt x="135" y="130"/>
                  </a:lnTo>
                  <a:lnTo>
                    <a:pt x="140" y="128"/>
                  </a:lnTo>
                  <a:lnTo>
                    <a:pt x="145" y="125"/>
                  </a:lnTo>
                  <a:lnTo>
                    <a:pt x="150" y="121"/>
                  </a:lnTo>
                  <a:lnTo>
                    <a:pt x="155" y="117"/>
                  </a:lnTo>
                  <a:lnTo>
                    <a:pt x="161" y="114"/>
                  </a:lnTo>
                  <a:lnTo>
                    <a:pt x="166" y="110"/>
                  </a:lnTo>
                  <a:lnTo>
                    <a:pt x="171" y="105"/>
                  </a:lnTo>
                  <a:lnTo>
                    <a:pt x="176" y="110"/>
                  </a:lnTo>
                  <a:lnTo>
                    <a:pt x="181" y="119"/>
                  </a:lnTo>
                  <a:lnTo>
                    <a:pt x="186" y="140"/>
                  </a:lnTo>
                  <a:lnTo>
                    <a:pt x="192" y="172"/>
                  </a:lnTo>
                  <a:lnTo>
                    <a:pt x="197" y="199"/>
                  </a:lnTo>
                  <a:lnTo>
                    <a:pt x="202" y="222"/>
                  </a:lnTo>
                  <a:lnTo>
                    <a:pt x="207" y="247"/>
                  </a:lnTo>
                  <a:lnTo>
                    <a:pt x="212" y="269"/>
                  </a:lnTo>
                  <a:lnTo>
                    <a:pt x="217" y="291"/>
                  </a:lnTo>
                  <a:lnTo>
                    <a:pt x="223" y="301"/>
                  </a:lnTo>
                  <a:lnTo>
                    <a:pt x="228" y="310"/>
                  </a:lnTo>
                  <a:lnTo>
                    <a:pt x="233" y="309"/>
                  </a:lnTo>
                  <a:lnTo>
                    <a:pt x="238" y="290"/>
                  </a:lnTo>
                  <a:lnTo>
                    <a:pt x="243" y="277"/>
                  </a:lnTo>
                  <a:lnTo>
                    <a:pt x="249" y="268"/>
                  </a:lnTo>
                  <a:lnTo>
                    <a:pt x="254" y="259"/>
                  </a:lnTo>
                  <a:lnTo>
                    <a:pt x="259" y="252"/>
                  </a:lnTo>
                  <a:lnTo>
                    <a:pt x="264" y="240"/>
                  </a:lnTo>
                  <a:lnTo>
                    <a:pt x="269" y="233"/>
                  </a:lnTo>
                  <a:lnTo>
                    <a:pt x="274" y="228"/>
                  </a:lnTo>
                  <a:lnTo>
                    <a:pt x="280" y="221"/>
                  </a:lnTo>
                  <a:lnTo>
                    <a:pt x="285" y="219"/>
                  </a:lnTo>
                  <a:lnTo>
                    <a:pt x="290" y="217"/>
                  </a:lnTo>
                  <a:lnTo>
                    <a:pt x="295" y="214"/>
                  </a:lnTo>
                  <a:lnTo>
                    <a:pt x="300" y="215"/>
                  </a:lnTo>
                  <a:lnTo>
                    <a:pt x="305" y="219"/>
                  </a:lnTo>
                  <a:lnTo>
                    <a:pt x="311" y="223"/>
                  </a:lnTo>
                  <a:lnTo>
                    <a:pt x="316" y="240"/>
                  </a:lnTo>
                  <a:lnTo>
                    <a:pt x="321" y="267"/>
                  </a:lnTo>
                  <a:lnTo>
                    <a:pt x="326" y="285"/>
                  </a:lnTo>
                  <a:lnTo>
                    <a:pt x="331" y="314"/>
                  </a:lnTo>
                  <a:lnTo>
                    <a:pt x="336" y="348"/>
                  </a:lnTo>
                  <a:lnTo>
                    <a:pt x="342" y="388"/>
                  </a:lnTo>
                  <a:lnTo>
                    <a:pt x="347" y="424"/>
                  </a:lnTo>
                  <a:lnTo>
                    <a:pt x="352" y="453"/>
                  </a:lnTo>
                  <a:lnTo>
                    <a:pt x="357" y="485"/>
                  </a:lnTo>
                  <a:lnTo>
                    <a:pt x="362" y="508"/>
                  </a:lnTo>
                  <a:lnTo>
                    <a:pt x="367" y="511"/>
                  </a:lnTo>
                  <a:lnTo>
                    <a:pt x="373" y="524"/>
                  </a:lnTo>
                  <a:lnTo>
                    <a:pt x="378" y="529"/>
                  </a:lnTo>
                  <a:lnTo>
                    <a:pt x="383" y="531"/>
                  </a:lnTo>
                  <a:lnTo>
                    <a:pt x="388" y="529"/>
                  </a:lnTo>
                  <a:lnTo>
                    <a:pt x="393" y="522"/>
                  </a:lnTo>
                  <a:lnTo>
                    <a:pt x="398" y="519"/>
                  </a:lnTo>
                  <a:lnTo>
                    <a:pt x="404" y="518"/>
                  </a:lnTo>
                  <a:lnTo>
                    <a:pt x="409" y="513"/>
                  </a:lnTo>
                  <a:lnTo>
                    <a:pt x="414" y="504"/>
                  </a:lnTo>
                  <a:lnTo>
                    <a:pt x="419" y="491"/>
                  </a:lnTo>
                  <a:lnTo>
                    <a:pt x="424" y="478"/>
                  </a:lnTo>
                  <a:lnTo>
                    <a:pt x="430" y="456"/>
                  </a:lnTo>
                  <a:lnTo>
                    <a:pt x="435" y="437"/>
                  </a:lnTo>
                  <a:lnTo>
                    <a:pt x="440" y="424"/>
                  </a:lnTo>
                  <a:lnTo>
                    <a:pt x="445" y="412"/>
                  </a:lnTo>
                  <a:lnTo>
                    <a:pt x="450" y="397"/>
                  </a:lnTo>
                  <a:lnTo>
                    <a:pt x="455" y="381"/>
                  </a:lnTo>
                  <a:lnTo>
                    <a:pt x="461" y="378"/>
                  </a:lnTo>
                  <a:lnTo>
                    <a:pt x="466" y="374"/>
                  </a:lnTo>
                  <a:lnTo>
                    <a:pt x="471" y="370"/>
                  </a:lnTo>
                  <a:lnTo>
                    <a:pt x="476" y="373"/>
                  </a:lnTo>
                  <a:lnTo>
                    <a:pt x="481" y="371"/>
                  </a:lnTo>
                  <a:lnTo>
                    <a:pt x="486" y="370"/>
                  </a:lnTo>
                  <a:lnTo>
                    <a:pt x="492" y="364"/>
                  </a:lnTo>
                  <a:lnTo>
                    <a:pt x="497" y="355"/>
                  </a:lnTo>
                  <a:lnTo>
                    <a:pt x="502" y="353"/>
                  </a:lnTo>
                  <a:lnTo>
                    <a:pt x="507" y="346"/>
                  </a:lnTo>
                  <a:lnTo>
                    <a:pt x="512" y="344"/>
                  </a:lnTo>
                  <a:lnTo>
                    <a:pt x="517" y="343"/>
                  </a:lnTo>
                  <a:lnTo>
                    <a:pt x="523" y="338"/>
                  </a:lnTo>
                  <a:lnTo>
                    <a:pt x="528" y="342"/>
                  </a:lnTo>
                  <a:lnTo>
                    <a:pt x="533" y="347"/>
                  </a:lnTo>
                  <a:lnTo>
                    <a:pt x="538" y="355"/>
                  </a:lnTo>
                  <a:lnTo>
                    <a:pt x="543" y="366"/>
                  </a:lnTo>
                  <a:lnTo>
                    <a:pt x="548" y="371"/>
                  </a:lnTo>
                  <a:lnTo>
                    <a:pt x="554" y="375"/>
                  </a:lnTo>
                  <a:lnTo>
                    <a:pt x="559" y="377"/>
                  </a:lnTo>
                  <a:lnTo>
                    <a:pt x="564" y="387"/>
                  </a:lnTo>
                  <a:lnTo>
                    <a:pt x="569" y="394"/>
                  </a:lnTo>
                  <a:lnTo>
                    <a:pt x="574" y="394"/>
                  </a:lnTo>
                  <a:lnTo>
                    <a:pt x="579" y="392"/>
                  </a:lnTo>
                  <a:lnTo>
                    <a:pt x="585" y="394"/>
                  </a:lnTo>
                  <a:lnTo>
                    <a:pt x="590" y="393"/>
                  </a:lnTo>
                  <a:lnTo>
                    <a:pt x="595" y="388"/>
                  </a:lnTo>
                  <a:lnTo>
                    <a:pt x="600" y="386"/>
                  </a:lnTo>
                  <a:lnTo>
                    <a:pt x="605" y="369"/>
                  </a:lnTo>
                  <a:lnTo>
                    <a:pt x="611" y="338"/>
                  </a:lnTo>
                  <a:lnTo>
                    <a:pt x="616" y="310"/>
                  </a:lnTo>
                  <a:lnTo>
                    <a:pt x="621" y="281"/>
                  </a:lnTo>
                  <a:lnTo>
                    <a:pt x="626" y="254"/>
                  </a:lnTo>
                  <a:lnTo>
                    <a:pt x="631" y="223"/>
                  </a:lnTo>
                  <a:lnTo>
                    <a:pt x="636" y="195"/>
                  </a:lnTo>
                  <a:lnTo>
                    <a:pt x="642" y="172"/>
                  </a:lnTo>
                  <a:lnTo>
                    <a:pt x="647" y="151"/>
                  </a:lnTo>
                  <a:lnTo>
                    <a:pt x="652" y="143"/>
                  </a:lnTo>
                  <a:lnTo>
                    <a:pt x="657" y="139"/>
                  </a:lnTo>
                  <a:lnTo>
                    <a:pt x="662" y="133"/>
                  </a:lnTo>
                  <a:lnTo>
                    <a:pt x="667" y="128"/>
                  </a:lnTo>
                  <a:lnTo>
                    <a:pt x="673" y="123"/>
                  </a:lnTo>
                  <a:lnTo>
                    <a:pt x="678" y="120"/>
                  </a:lnTo>
                  <a:lnTo>
                    <a:pt x="683" y="114"/>
                  </a:lnTo>
                  <a:lnTo>
                    <a:pt x="688" y="107"/>
                  </a:lnTo>
                  <a:lnTo>
                    <a:pt x="693" y="100"/>
                  </a:lnTo>
                  <a:lnTo>
                    <a:pt x="698" y="95"/>
                  </a:lnTo>
                  <a:lnTo>
                    <a:pt x="704" y="92"/>
                  </a:lnTo>
                  <a:lnTo>
                    <a:pt x="709" y="88"/>
                  </a:lnTo>
                  <a:lnTo>
                    <a:pt x="714" y="90"/>
                  </a:lnTo>
                  <a:lnTo>
                    <a:pt x="719" y="88"/>
                  </a:lnTo>
                  <a:lnTo>
                    <a:pt x="724" y="85"/>
                  </a:lnTo>
                  <a:lnTo>
                    <a:pt x="729" y="91"/>
                  </a:lnTo>
                  <a:lnTo>
                    <a:pt x="735" y="111"/>
                  </a:lnTo>
                  <a:lnTo>
                    <a:pt x="740" y="135"/>
                  </a:lnTo>
                  <a:lnTo>
                    <a:pt x="745" y="151"/>
                  </a:lnTo>
                  <a:lnTo>
                    <a:pt x="750" y="161"/>
                  </a:lnTo>
                  <a:lnTo>
                    <a:pt x="755" y="159"/>
                  </a:lnTo>
                  <a:lnTo>
                    <a:pt x="761" y="154"/>
                  </a:lnTo>
                  <a:lnTo>
                    <a:pt x="766" y="150"/>
                  </a:lnTo>
                  <a:lnTo>
                    <a:pt x="771" y="146"/>
                  </a:lnTo>
                  <a:lnTo>
                    <a:pt x="776" y="136"/>
                  </a:lnTo>
                  <a:lnTo>
                    <a:pt x="781" y="111"/>
                  </a:lnTo>
                  <a:lnTo>
                    <a:pt x="786" y="75"/>
                  </a:lnTo>
                  <a:lnTo>
                    <a:pt x="792" y="46"/>
                  </a:lnTo>
                  <a:lnTo>
                    <a:pt x="797" y="28"/>
                  </a:lnTo>
                  <a:lnTo>
                    <a:pt x="802" y="21"/>
                  </a:lnTo>
                  <a:lnTo>
                    <a:pt x="807" y="15"/>
                  </a:lnTo>
                  <a:lnTo>
                    <a:pt x="812" y="11"/>
                  </a:lnTo>
                  <a:lnTo>
                    <a:pt x="817" y="8"/>
                  </a:lnTo>
                  <a:lnTo>
                    <a:pt x="823" y="2"/>
                  </a:lnTo>
                  <a:lnTo>
                    <a:pt x="828" y="0"/>
                  </a:lnTo>
                  <a:lnTo>
                    <a:pt x="833" y="3"/>
                  </a:lnTo>
                  <a:lnTo>
                    <a:pt x="838" y="1"/>
                  </a:lnTo>
                  <a:lnTo>
                    <a:pt x="843" y="1"/>
                  </a:lnTo>
                  <a:lnTo>
                    <a:pt x="848" y="2"/>
                  </a:lnTo>
                  <a:lnTo>
                    <a:pt x="854" y="5"/>
                  </a:lnTo>
                  <a:lnTo>
                    <a:pt x="859" y="8"/>
                  </a:lnTo>
                  <a:lnTo>
                    <a:pt x="864" y="17"/>
                  </a:lnTo>
                  <a:lnTo>
                    <a:pt x="869" y="52"/>
                  </a:lnTo>
                  <a:lnTo>
                    <a:pt x="874" y="92"/>
                  </a:lnTo>
                  <a:lnTo>
                    <a:pt x="879" y="130"/>
                  </a:lnTo>
                  <a:lnTo>
                    <a:pt x="885" y="177"/>
                  </a:lnTo>
                  <a:lnTo>
                    <a:pt x="890" y="222"/>
                  </a:lnTo>
                  <a:lnTo>
                    <a:pt x="895" y="265"/>
                  </a:lnTo>
                  <a:lnTo>
                    <a:pt x="900" y="303"/>
                  </a:lnTo>
                  <a:lnTo>
                    <a:pt x="905" y="339"/>
                  </a:lnTo>
                  <a:lnTo>
                    <a:pt x="910" y="371"/>
                  </a:lnTo>
                  <a:lnTo>
                    <a:pt x="915" y="379"/>
                  </a:lnTo>
                  <a:lnTo>
                    <a:pt x="921" y="379"/>
                  </a:lnTo>
                  <a:lnTo>
                    <a:pt x="926" y="381"/>
                  </a:lnTo>
                  <a:lnTo>
                    <a:pt x="931" y="378"/>
                  </a:lnTo>
                  <a:lnTo>
                    <a:pt x="936" y="370"/>
                  </a:lnTo>
                  <a:lnTo>
                    <a:pt x="942" y="363"/>
                  </a:lnTo>
                  <a:lnTo>
                    <a:pt x="947" y="355"/>
                  </a:lnTo>
                  <a:lnTo>
                    <a:pt x="952" y="349"/>
                  </a:lnTo>
                  <a:lnTo>
                    <a:pt x="957" y="338"/>
                  </a:lnTo>
                  <a:lnTo>
                    <a:pt x="962" y="323"/>
                  </a:lnTo>
                  <a:lnTo>
                    <a:pt x="967" y="311"/>
                  </a:lnTo>
                  <a:lnTo>
                    <a:pt x="973" y="294"/>
                  </a:lnTo>
                  <a:lnTo>
                    <a:pt x="978" y="279"/>
                  </a:lnTo>
                  <a:lnTo>
                    <a:pt x="983" y="264"/>
                  </a:lnTo>
                  <a:lnTo>
                    <a:pt x="988" y="250"/>
                  </a:lnTo>
                  <a:lnTo>
                    <a:pt x="993" y="239"/>
                  </a:lnTo>
                  <a:lnTo>
                    <a:pt x="998" y="222"/>
                  </a:lnTo>
                  <a:lnTo>
                    <a:pt x="1004" y="219"/>
                  </a:lnTo>
                  <a:lnTo>
                    <a:pt x="1009" y="228"/>
                  </a:lnTo>
                  <a:lnTo>
                    <a:pt x="1014" y="236"/>
                  </a:lnTo>
                  <a:lnTo>
                    <a:pt x="1019" y="240"/>
                  </a:lnTo>
                  <a:lnTo>
                    <a:pt x="1024" y="234"/>
                  </a:lnTo>
                  <a:lnTo>
                    <a:pt x="1029" y="224"/>
                  </a:lnTo>
                  <a:lnTo>
                    <a:pt x="1035" y="212"/>
                  </a:lnTo>
                  <a:lnTo>
                    <a:pt x="1040" y="203"/>
                  </a:lnTo>
                  <a:lnTo>
                    <a:pt x="1045" y="197"/>
                  </a:lnTo>
                  <a:lnTo>
                    <a:pt x="1050" y="181"/>
                  </a:lnTo>
                  <a:lnTo>
                    <a:pt x="1055" y="160"/>
                  </a:lnTo>
                  <a:lnTo>
                    <a:pt x="1060" y="135"/>
                  </a:lnTo>
                  <a:lnTo>
                    <a:pt x="1066" y="124"/>
                  </a:lnTo>
                  <a:lnTo>
                    <a:pt x="1071" y="125"/>
                  </a:lnTo>
                  <a:lnTo>
                    <a:pt x="1076" y="136"/>
                  </a:lnTo>
                  <a:lnTo>
                    <a:pt x="1081" y="150"/>
                  </a:lnTo>
                  <a:lnTo>
                    <a:pt x="1086" y="159"/>
                  </a:lnTo>
                  <a:lnTo>
                    <a:pt x="1091" y="157"/>
                  </a:lnTo>
                  <a:lnTo>
                    <a:pt x="1097" y="153"/>
                  </a:lnTo>
                  <a:lnTo>
                    <a:pt x="1102" y="144"/>
                  </a:lnTo>
                  <a:lnTo>
                    <a:pt x="1107" y="137"/>
                  </a:lnTo>
                  <a:lnTo>
                    <a:pt x="1112" y="125"/>
                  </a:lnTo>
                  <a:lnTo>
                    <a:pt x="1117" y="112"/>
                  </a:lnTo>
                  <a:lnTo>
                    <a:pt x="1123" y="105"/>
                  </a:lnTo>
                  <a:lnTo>
                    <a:pt x="1128" y="95"/>
                  </a:lnTo>
                  <a:lnTo>
                    <a:pt x="1133" y="95"/>
                  </a:lnTo>
                  <a:lnTo>
                    <a:pt x="1138" y="109"/>
                  </a:lnTo>
                  <a:lnTo>
                    <a:pt x="1143" y="126"/>
                  </a:lnTo>
                  <a:lnTo>
                    <a:pt x="1148" y="141"/>
                  </a:lnTo>
                  <a:lnTo>
                    <a:pt x="1154" y="150"/>
                  </a:lnTo>
                  <a:lnTo>
                    <a:pt x="1159" y="158"/>
                  </a:lnTo>
                  <a:lnTo>
                    <a:pt x="1164" y="160"/>
                  </a:lnTo>
                  <a:lnTo>
                    <a:pt x="1169" y="154"/>
                  </a:lnTo>
                  <a:lnTo>
                    <a:pt x="1174" y="146"/>
                  </a:lnTo>
                  <a:lnTo>
                    <a:pt x="1179" y="130"/>
                  </a:lnTo>
                  <a:lnTo>
                    <a:pt x="1185" y="106"/>
                  </a:lnTo>
                  <a:lnTo>
                    <a:pt x="1190" y="87"/>
                  </a:lnTo>
                  <a:lnTo>
                    <a:pt x="1195" y="73"/>
                  </a:lnTo>
                  <a:lnTo>
                    <a:pt x="1200" y="63"/>
                  </a:lnTo>
                  <a:lnTo>
                    <a:pt x="1205" y="56"/>
                  </a:lnTo>
                  <a:lnTo>
                    <a:pt x="1210" y="49"/>
                  </a:lnTo>
                  <a:lnTo>
                    <a:pt x="1216" y="42"/>
                  </a:lnTo>
                  <a:lnTo>
                    <a:pt x="1221" y="40"/>
                  </a:lnTo>
                  <a:lnTo>
                    <a:pt x="1226" y="38"/>
                  </a:lnTo>
                  <a:lnTo>
                    <a:pt x="1231" y="38"/>
                  </a:lnTo>
                  <a:lnTo>
                    <a:pt x="1236" y="34"/>
                  </a:lnTo>
                  <a:lnTo>
                    <a:pt x="1241" y="28"/>
                  </a:lnTo>
                  <a:lnTo>
                    <a:pt x="1246" y="26"/>
                  </a:lnTo>
                  <a:lnTo>
                    <a:pt x="1252" y="21"/>
                  </a:lnTo>
                  <a:lnTo>
                    <a:pt x="1257" y="22"/>
                  </a:lnTo>
                  <a:lnTo>
                    <a:pt x="1262" y="25"/>
                  </a:lnTo>
                  <a:lnTo>
                    <a:pt x="1267" y="27"/>
                  </a:lnTo>
                  <a:lnTo>
                    <a:pt x="1273" y="33"/>
                  </a:lnTo>
                  <a:lnTo>
                    <a:pt x="1278" y="51"/>
                  </a:lnTo>
                  <a:lnTo>
                    <a:pt x="1283" y="79"/>
                  </a:lnTo>
                  <a:lnTo>
                    <a:pt x="1288" y="100"/>
                  </a:lnTo>
                  <a:lnTo>
                    <a:pt x="1293" y="111"/>
                  </a:lnTo>
                  <a:lnTo>
                    <a:pt x="1298" y="121"/>
                  </a:lnTo>
                  <a:lnTo>
                    <a:pt x="1304" y="130"/>
                  </a:lnTo>
                  <a:lnTo>
                    <a:pt x="1309" y="136"/>
                  </a:lnTo>
                  <a:lnTo>
                    <a:pt x="1314" y="142"/>
                  </a:lnTo>
                  <a:lnTo>
                    <a:pt x="1319" y="147"/>
                  </a:lnTo>
                  <a:lnTo>
                    <a:pt x="1324" y="140"/>
                  </a:lnTo>
                  <a:lnTo>
                    <a:pt x="1329" y="128"/>
                  </a:lnTo>
                  <a:lnTo>
                    <a:pt x="1335" y="122"/>
                  </a:lnTo>
                  <a:lnTo>
                    <a:pt x="1340" y="127"/>
                  </a:lnTo>
                  <a:lnTo>
                    <a:pt x="1345" y="133"/>
                  </a:lnTo>
                  <a:lnTo>
                    <a:pt x="1350" y="132"/>
                  </a:lnTo>
                  <a:lnTo>
                    <a:pt x="1355" y="130"/>
                  </a:lnTo>
                  <a:lnTo>
                    <a:pt x="1360" y="129"/>
                  </a:lnTo>
                  <a:lnTo>
                    <a:pt x="1366" y="126"/>
                  </a:lnTo>
                  <a:lnTo>
                    <a:pt x="1371" y="124"/>
                  </a:lnTo>
                  <a:lnTo>
                    <a:pt x="1376" y="121"/>
                  </a:lnTo>
                  <a:lnTo>
                    <a:pt x="1381" y="124"/>
                  </a:lnTo>
                  <a:lnTo>
                    <a:pt x="1386" y="123"/>
                  </a:lnTo>
                  <a:lnTo>
                    <a:pt x="1391" y="129"/>
                  </a:lnTo>
                  <a:lnTo>
                    <a:pt x="1396" y="133"/>
                  </a:lnTo>
                  <a:lnTo>
                    <a:pt x="1402" y="156"/>
                  </a:lnTo>
                  <a:lnTo>
                    <a:pt x="1407" y="204"/>
                  </a:lnTo>
                  <a:lnTo>
                    <a:pt x="1412" y="260"/>
                  </a:lnTo>
                  <a:lnTo>
                    <a:pt x="1417" y="302"/>
                  </a:lnTo>
                  <a:lnTo>
                    <a:pt x="1422" y="325"/>
                  </a:lnTo>
                  <a:lnTo>
                    <a:pt x="1427" y="341"/>
                  </a:lnTo>
                  <a:lnTo>
                    <a:pt x="1433" y="356"/>
                  </a:lnTo>
                  <a:lnTo>
                    <a:pt x="1438" y="371"/>
                  </a:lnTo>
                  <a:lnTo>
                    <a:pt x="1443" y="392"/>
                  </a:lnTo>
                  <a:lnTo>
                    <a:pt x="1448" y="396"/>
                  </a:lnTo>
                  <a:lnTo>
                    <a:pt x="1454" y="379"/>
                  </a:lnTo>
                  <a:lnTo>
                    <a:pt x="1459" y="358"/>
                  </a:lnTo>
                  <a:lnTo>
                    <a:pt x="1464" y="345"/>
                  </a:lnTo>
                  <a:lnTo>
                    <a:pt x="1469" y="352"/>
                  </a:lnTo>
                  <a:lnTo>
                    <a:pt x="1474" y="367"/>
                  </a:lnTo>
                  <a:lnTo>
                    <a:pt x="1479" y="380"/>
                  </a:lnTo>
                  <a:lnTo>
                    <a:pt x="1485" y="393"/>
                  </a:lnTo>
                  <a:lnTo>
                    <a:pt x="1490" y="397"/>
                  </a:lnTo>
                  <a:lnTo>
                    <a:pt x="1495" y="402"/>
                  </a:lnTo>
                  <a:lnTo>
                    <a:pt x="1500" y="401"/>
                  </a:lnTo>
                  <a:lnTo>
                    <a:pt x="1505" y="395"/>
                  </a:lnTo>
                  <a:lnTo>
                    <a:pt x="1510" y="393"/>
                  </a:lnTo>
                  <a:lnTo>
                    <a:pt x="1516" y="386"/>
                  </a:lnTo>
                  <a:lnTo>
                    <a:pt x="1521" y="372"/>
                  </a:lnTo>
                  <a:lnTo>
                    <a:pt x="1526" y="366"/>
                  </a:lnTo>
                  <a:lnTo>
                    <a:pt x="1531" y="355"/>
                  </a:lnTo>
                  <a:lnTo>
                    <a:pt x="1536" y="352"/>
                  </a:lnTo>
                  <a:lnTo>
                    <a:pt x="1541" y="346"/>
                  </a:lnTo>
                  <a:lnTo>
                    <a:pt x="1546" y="346"/>
                  </a:lnTo>
                </a:path>
              </a:pathLst>
            </a:custGeom>
            <a:noFill/>
            <a:ln w="19050" cap="flat">
              <a:solidFill>
                <a:srgbClr val="FF00FF">
                  <a:alpha val="50196"/>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56">
              <a:extLst>
                <a:ext uri="{FF2B5EF4-FFF2-40B4-BE49-F238E27FC236}">
                  <a16:creationId xmlns:a16="http://schemas.microsoft.com/office/drawing/2014/main" id="{A0237B7B-A9DB-42A3-8440-B921E248C4A4}"/>
                </a:ext>
              </a:extLst>
            </p:cNvPr>
            <p:cNvSpPr>
              <a:spLocks/>
            </p:cNvSpPr>
            <p:nvPr/>
          </p:nvSpPr>
          <p:spPr bwMode="auto">
            <a:xfrm>
              <a:off x="5019675" y="3462890"/>
              <a:ext cx="2454275" cy="842963"/>
            </a:xfrm>
            <a:custGeom>
              <a:avLst/>
              <a:gdLst>
                <a:gd name="T0" fmla="*/ 21 w 1546"/>
                <a:gd name="T1" fmla="*/ 214 h 531"/>
                <a:gd name="T2" fmla="*/ 47 w 1546"/>
                <a:gd name="T3" fmla="*/ 91 h 531"/>
                <a:gd name="T4" fmla="*/ 73 w 1546"/>
                <a:gd name="T5" fmla="*/ 63 h 531"/>
                <a:gd name="T6" fmla="*/ 99 w 1546"/>
                <a:gd name="T7" fmla="*/ 139 h 531"/>
                <a:gd name="T8" fmla="*/ 124 w 1546"/>
                <a:gd name="T9" fmla="*/ 144 h 531"/>
                <a:gd name="T10" fmla="*/ 150 w 1546"/>
                <a:gd name="T11" fmla="*/ 112 h 531"/>
                <a:gd name="T12" fmla="*/ 176 w 1546"/>
                <a:gd name="T13" fmla="*/ 89 h 531"/>
                <a:gd name="T14" fmla="*/ 202 w 1546"/>
                <a:gd name="T15" fmla="*/ 197 h 531"/>
                <a:gd name="T16" fmla="*/ 228 w 1546"/>
                <a:gd name="T17" fmla="*/ 311 h 531"/>
                <a:gd name="T18" fmla="*/ 254 w 1546"/>
                <a:gd name="T19" fmla="*/ 238 h 531"/>
                <a:gd name="T20" fmla="*/ 280 w 1546"/>
                <a:gd name="T21" fmla="*/ 179 h 531"/>
                <a:gd name="T22" fmla="*/ 305 w 1546"/>
                <a:gd name="T23" fmla="*/ 142 h 531"/>
                <a:gd name="T24" fmla="*/ 331 w 1546"/>
                <a:gd name="T25" fmla="*/ 255 h 531"/>
                <a:gd name="T26" fmla="*/ 357 w 1546"/>
                <a:gd name="T27" fmla="*/ 507 h 531"/>
                <a:gd name="T28" fmla="*/ 383 w 1546"/>
                <a:gd name="T29" fmla="*/ 510 h 531"/>
                <a:gd name="T30" fmla="*/ 409 w 1546"/>
                <a:gd name="T31" fmla="*/ 432 h 531"/>
                <a:gd name="T32" fmla="*/ 435 w 1546"/>
                <a:gd name="T33" fmla="*/ 374 h 531"/>
                <a:gd name="T34" fmla="*/ 461 w 1546"/>
                <a:gd name="T35" fmla="*/ 371 h 531"/>
                <a:gd name="T36" fmla="*/ 486 w 1546"/>
                <a:gd name="T37" fmla="*/ 389 h 531"/>
                <a:gd name="T38" fmla="*/ 512 w 1546"/>
                <a:gd name="T39" fmla="*/ 392 h 531"/>
                <a:gd name="T40" fmla="*/ 538 w 1546"/>
                <a:gd name="T41" fmla="*/ 348 h 531"/>
                <a:gd name="T42" fmla="*/ 564 w 1546"/>
                <a:gd name="T43" fmla="*/ 338 h 531"/>
                <a:gd name="T44" fmla="*/ 590 w 1546"/>
                <a:gd name="T45" fmla="*/ 361 h 531"/>
                <a:gd name="T46" fmla="*/ 616 w 1546"/>
                <a:gd name="T47" fmla="*/ 350 h 531"/>
                <a:gd name="T48" fmla="*/ 642 w 1546"/>
                <a:gd name="T49" fmla="*/ 249 h 531"/>
                <a:gd name="T50" fmla="*/ 667 w 1546"/>
                <a:gd name="T51" fmla="*/ 137 h 531"/>
                <a:gd name="T52" fmla="*/ 693 w 1546"/>
                <a:gd name="T53" fmla="*/ 82 h 531"/>
                <a:gd name="T54" fmla="*/ 719 w 1546"/>
                <a:gd name="T55" fmla="*/ 49 h 531"/>
                <a:gd name="T56" fmla="*/ 745 w 1546"/>
                <a:gd name="T57" fmla="*/ 60 h 531"/>
                <a:gd name="T58" fmla="*/ 771 w 1546"/>
                <a:gd name="T59" fmla="*/ 96 h 531"/>
                <a:gd name="T60" fmla="*/ 797 w 1546"/>
                <a:gd name="T61" fmla="*/ 88 h 531"/>
                <a:gd name="T62" fmla="*/ 823 w 1546"/>
                <a:gd name="T63" fmla="*/ 47 h 531"/>
                <a:gd name="T64" fmla="*/ 848 w 1546"/>
                <a:gd name="T65" fmla="*/ 33 h 531"/>
                <a:gd name="T66" fmla="*/ 874 w 1546"/>
                <a:gd name="T67" fmla="*/ 0 h 531"/>
                <a:gd name="T68" fmla="*/ 900 w 1546"/>
                <a:gd name="T69" fmla="*/ 192 h 531"/>
                <a:gd name="T70" fmla="*/ 926 w 1546"/>
                <a:gd name="T71" fmla="*/ 354 h 531"/>
                <a:gd name="T72" fmla="*/ 952 w 1546"/>
                <a:gd name="T73" fmla="*/ 334 h 531"/>
                <a:gd name="T74" fmla="*/ 978 w 1546"/>
                <a:gd name="T75" fmla="*/ 297 h 531"/>
                <a:gd name="T76" fmla="*/ 1004 w 1546"/>
                <a:gd name="T77" fmla="*/ 232 h 531"/>
                <a:gd name="T78" fmla="*/ 1029 w 1546"/>
                <a:gd name="T79" fmla="*/ 179 h 531"/>
                <a:gd name="T80" fmla="*/ 1055 w 1546"/>
                <a:gd name="T81" fmla="*/ 156 h 531"/>
                <a:gd name="T82" fmla="*/ 1081 w 1546"/>
                <a:gd name="T83" fmla="*/ 178 h 531"/>
                <a:gd name="T84" fmla="*/ 1107 w 1546"/>
                <a:gd name="T85" fmla="*/ 102 h 531"/>
                <a:gd name="T86" fmla="*/ 1133 w 1546"/>
                <a:gd name="T87" fmla="*/ 49 h 531"/>
                <a:gd name="T88" fmla="*/ 1159 w 1546"/>
                <a:gd name="T89" fmla="*/ 115 h 531"/>
                <a:gd name="T90" fmla="*/ 1185 w 1546"/>
                <a:gd name="T91" fmla="*/ 173 h 531"/>
                <a:gd name="T92" fmla="*/ 1210 w 1546"/>
                <a:gd name="T93" fmla="*/ 140 h 531"/>
                <a:gd name="T94" fmla="*/ 1236 w 1546"/>
                <a:gd name="T95" fmla="*/ 76 h 531"/>
                <a:gd name="T96" fmla="*/ 1262 w 1546"/>
                <a:gd name="T97" fmla="*/ 42 h 531"/>
                <a:gd name="T98" fmla="*/ 1288 w 1546"/>
                <a:gd name="T99" fmla="*/ 55 h 531"/>
                <a:gd name="T100" fmla="*/ 1314 w 1546"/>
                <a:gd name="T101" fmla="*/ 129 h 531"/>
                <a:gd name="T102" fmla="*/ 1340 w 1546"/>
                <a:gd name="T103" fmla="*/ 116 h 531"/>
                <a:gd name="T104" fmla="*/ 1366 w 1546"/>
                <a:gd name="T105" fmla="*/ 70 h 531"/>
                <a:gd name="T106" fmla="*/ 1391 w 1546"/>
                <a:gd name="T107" fmla="*/ 72 h 531"/>
                <a:gd name="T108" fmla="*/ 1417 w 1546"/>
                <a:gd name="T109" fmla="*/ 261 h 531"/>
                <a:gd name="T110" fmla="*/ 1443 w 1546"/>
                <a:gd name="T111" fmla="*/ 430 h 531"/>
                <a:gd name="T112" fmla="*/ 1469 w 1546"/>
                <a:gd name="T113" fmla="*/ 390 h 531"/>
                <a:gd name="T114" fmla="*/ 1495 w 1546"/>
                <a:gd name="T115" fmla="*/ 371 h 531"/>
                <a:gd name="T116" fmla="*/ 1521 w 1546"/>
                <a:gd name="T117" fmla="*/ 359 h 531"/>
                <a:gd name="T118" fmla="*/ 1546 w 1546"/>
                <a:gd name="T119" fmla="*/ 31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6" h="531">
                  <a:moveTo>
                    <a:pt x="0" y="223"/>
                  </a:moveTo>
                  <a:lnTo>
                    <a:pt x="5" y="228"/>
                  </a:lnTo>
                  <a:lnTo>
                    <a:pt x="11" y="231"/>
                  </a:lnTo>
                  <a:lnTo>
                    <a:pt x="16" y="229"/>
                  </a:lnTo>
                  <a:lnTo>
                    <a:pt x="21" y="214"/>
                  </a:lnTo>
                  <a:lnTo>
                    <a:pt x="26" y="186"/>
                  </a:lnTo>
                  <a:lnTo>
                    <a:pt x="31" y="161"/>
                  </a:lnTo>
                  <a:lnTo>
                    <a:pt x="36" y="138"/>
                  </a:lnTo>
                  <a:lnTo>
                    <a:pt x="42" y="115"/>
                  </a:lnTo>
                  <a:lnTo>
                    <a:pt x="47" y="91"/>
                  </a:lnTo>
                  <a:lnTo>
                    <a:pt x="52" y="64"/>
                  </a:lnTo>
                  <a:lnTo>
                    <a:pt x="57" y="47"/>
                  </a:lnTo>
                  <a:lnTo>
                    <a:pt x="62" y="33"/>
                  </a:lnTo>
                  <a:lnTo>
                    <a:pt x="67" y="39"/>
                  </a:lnTo>
                  <a:lnTo>
                    <a:pt x="73" y="63"/>
                  </a:lnTo>
                  <a:lnTo>
                    <a:pt x="78" y="80"/>
                  </a:lnTo>
                  <a:lnTo>
                    <a:pt x="83" y="89"/>
                  </a:lnTo>
                  <a:lnTo>
                    <a:pt x="88" y="103"/>
                  </a:lnTo>
                  <a:lnTo>
                    <a:pt x="93" y="121"/>
                  </a:lnTo>
                  <a:lnTo>
                    <a:pt x="99" y="139"/>
                  </a:lnTo>
                  <a:lnTo>
                    <a:pt x="104" y="153"/>
                  </a:lnTo>
                  <a:lnTo>
                    <a:pt x="109" y="165"/>
                  </a:lnTo>
                  <a:lnTo>
                    <a:pt x="114" y="169"/>
                  </a:lnTo>
                  <a:lnTo>
                    <a:pt x="119" y="156"/>
                  </a:lnTo>
                  <a:lnTo>
                    <a:pt x="124" y="144"/>
                  </a:lnTo>
                  <a:lnTo>
                    <a:pt x="130" y="141"/>
                  </a:lnTo>
                  <a:lnTo>
                    <a:pt x="135" y="137"/>
                  </a:lnTo>
                  <a:lnTo>
                    <a:pt x="140" y="133"/>
                  </a:lnTo>
                  <a:lnTo>
                    <a:pt x="145" y="125"/>
                  </a:lnTo>
                  <a:lnTo>
                    <a:pt x="150" y="112"/>
                  </a:lnTo>
                  <a:lnTo>
                    <a:pt x="155" y="99"/>
                  </a:lnTo>
                  <a:lnTo>
                    <a:pt x="161" y="90"/>
                  </a:lnTo>
                  <a:lnTo>
                    <a:pt x="166" y="86"/>
                  </a:lnTo>
                  <a:lnTo>
                    <a:pt x="171" y="90"/>
                  </a:lnTo>
                  <a:lnTo>
                    <a:pt x="176" y="89"/>
                  </a:lnTo>
                  <a:lnTo>
                    <a:pt x="181" y="100"/>
                  </a:lnTo>
                  <a:lnTo>
                    <a:pt x="186" y="113"/>
                  </a:lnTo>
                  <a:lnTo>
                    <a:pt x="192" y="136"/>
                  </a:lnTo>
                  <a:lnTo>
                    <a:pt x="197" y="162"/>
                  </a:lnTo>
                  <a:lnTo>
                    <a:pt x="202" y="197"/>
                  </a:lnTo>
                  <a:lnTo>
                    <a:pt x="207" y="234"/>
                  </a:lnTo>
                  <a:lnTo>
                    <a:pt x="212" y="263"/>
                  </a:lnTo>
                  <a:lnTo>
                    <a:pt x="217" y="285"/>
                  </a:lnTo>
                  <a:lnTo>
                    <a:pt x="223" y="304"/>
                  </a:lnTo>
                  <a:lnTo>
                    <a:pt x="228" y="311"/>
                  </a:lnTo>
                  <a:lnTo>
                    <a:pt x="233" y="308"/>
                  </a:lnTo>
                  <a:lnTo>
                    <a:pt x="238" y="297"/>
                  </a:lnTo>
                  <a:lnTo>
                    <a:pt x="243" y="280"/>
                  </a:lnTo>
                  <a:lnTo>
                    <a:pt x="249" y="264"/>
                  </a:lnTo>
                  <a:lnTo>
                    <a:pt x="254" y="238"/>
                  </a:lnTo>
                  <a:lnTo>
                    <a:pt x="259" y="223"/>
                  </a:lnTo>
                  <a:lnTo>
                    <a:pt x="264" y="216"/>
                  </a:lnTo>
                  <a:lnTo>
                    <a:pt x="269" y="209"/>
                  </a:lnTo>
                  <a:lnTo>
                    <a:pt x="274" y="190"/>
                  </a:lnTo>
                  <a:lnTo>
                    <a:pt x="280" y="179"/>
                  </a:lnTo>
                  <a:lnTo>
                    <a:pt x="285" y="167"/>
                  </a:lnTo>
                  <a:lnTo>
                    <a:pt x="290" y="160"/>
                  </a:lnTo>
                  <a:lnTo>
                    <a:pt x="295" y="155"/>
                  </a:lnTo>
                  <a:lnTo>
                    <a:pt x="300" y="150"/>
                  </a:lnTo>
                  <a:lnTo>
                    <a:pt x="305" y="142"/>
                  </a:lnTo>
                  <a:lnTo>
                    <a:pt x="311" y="133"/>
                  </a:lnTo>
                  <a:lnTo>
                    <a:pt x="316" y="135"/>
                  </a:lnTo>
                  <a:lnTo>
                    <a:pt x="321" y="171"/>
                  </a:lnTo>
                  <a:lnTo>
                    <a:pt x="326" y="211"/>
                  </a:lnTo>
                  <a:lnTo>
                    <a:pt x="331" y="255"/>
                  </a:lnTo>
                  <a:lnTo>
                    <a:pt x="336" y="303"/>
                  </a:lnTo>
                  <a:lnTo>
                    <a:pt x="342" y="350"/>
                  </a:lnTo>
                  <a:lnTo>
                    <a:pt x="347" y="401"/>
                  </a:lnTo>
                  <a:lnTo>
                    <a:pt x="352" y="459"/>
                  </a:lnTo>
                  <a:lnTo>
                    <a:pt x="357" y="507"/>
                  </a:lnTo>
                  <a:lnTo>
                    <a:pt x="362" y="531"/>
                  </a:lnTo>
                  <a:lnTo>
                    <a:pt x="367" y="531"/>
                  </a:lnTo>
                  <a:lnTo>
                    <a:pt x="373" y="523"/>
                  </a:lnTo>
                  <a:lnTo>
                    <a:pt x="378" y="517"/>
                  </a:lnTo>
                  <a:lnTo>
                    <a:pt x="383" y="510"/>
                  </a:lnTo>
                  <a:lnTo>
                    <a:pt x="388" y="495"/>
                  </a:lnTo>
                  <a:lnTo>
                    <a:pt x="393" y="484"/>
                  </a:lnTo>
                  <a:lnTo>
                    <a:pt x="398" y="460"/>
                  </a:lnTo>
                  <a:lnTo>
                    <a:pt x="404" y="440"/>
                  </a:lnTo>
                  <a:lnTo>
                    <a:pt x="409" y="432"/>
                  </a:lnTo>
                  <a:lnTo>
                    <a:pt x="414" y="422"/>
                  </a:lnTo>
                  <a:lnTo>
                    <a:pt x="419" y="409"/>
                  </a:lnTo>
                  <a:lnTo>
                    <a:pt x="424" y="395"/>
                  </a:lnTo>
                  <a:lnTo>
                    <a:pt x="430" y="381"/>
                  </a:lnTo>
                  <a:lnTo>
                    <a:pt x="435" y="374"/>
                  </a:lnTo>
                  <a:lnTo>
                    <a:pt x="440" y="370"/>
                  </a:lnTo>
                  <a:lnTo>
                    <a:pt x="445" y="362"/>
                  </a:lnTo>
                  <a:lnTo>
                    <a:pt x="450" y="356"/>
                  </a:lnTo>
                  <a:lnTo>
                    <a:pt x="455" y="362"/>
                  </a:lnTo>
                  <a:lnTo>
                    <a:pt x="461" y="371"/>
                  </a:lnTo>
                  <a:lnTo>
                    <a:pt x="466" y="386"/>
                  </a:lnTo>
                  <a:lnTo>
                    <a:pt x="471" y="400"/>
                  </a:lnTo>
                  <a:lnTo>
                    <a:pt x="476" y="405"/>
                  </a:lnTo>
                  <a:lnTo>
                    <a:pt x="481" y="395"/>
                  </a:lnTo>
                  <a:lnTo>
                    <a:pt x="486" y="389"/>
                  </a:lnTo>
                  <a:lnTo>
                    <a:pt x="492" y="395"/>
                  </a:lnTo>
                  <a:lnTo>
                    <a:pt x="497" y="405"/>
                  </a:lnTo>
                  <a:lnTo>
                    <a:pt x="502" y="406"/>
                  </a:lnTo>
                  <a:lnTo>
                    <a:pt x="507" y="401"/>
                  </a:lnTo>
                  <a:lnTo>
                    <a:pt x="512" y="392"/>
                  </a:lnTo>
                  <a:lnTo>
                    <a:pt x="517" y="378"/>
                  </a:lnTo>
                  <a:lnTo>
                    <a:pt x="523" y="368"/>
                  </a:lnTo>
                  <a:lnTo>
                    <a:pt x="528" y="366"/>
                  </a:lnTo>
                  <a:lnTo>
                    <a:pt x="533" y="359"/>
                  </a:lnTo>
                  <a:lnTo>
                    <a:pt x="538" y="348"/>
                  </a:lnTo>
                  <a:lnTo>
                    <a:pt x="543" y="339"/>
                  </a:lnTo>
                  <a:lnTo>
                    <a:pt x="548" y="335"/>
                  </a:lnTo>
                  <a:lnTo>
                    <a:pt x="554" y="337"/>
                  </a:lnTo>
                  <a:lnTo>
                    <a:pt x="559" y="336"/>
                  </a:lnTo>
                  <a:lnTo>
                    <a:pt x="564" y="338"/>
                  </a:lnTo>
                  <a:lnTo>
                    <a:pt x="569" y="343"/>
                  </a:lnTo>
                  <a:lnTo>
                    <a:pt x="574" y="350"/>
                  </a:lnTo>
                  <a:lnTo>
                    <a:pt x="579" y="351"/>
                  </a:lnTo>
                  <a:lnTo>
                    <a:pt x="585" y="358"/>
                  </a:lnTo>
                  <a:lnTo>
                    <a:pt x="590" y="361"/>
                  </a:lnTo>
                  <a:lnTo>
                    <a:pt x="595" y="361"/>
                  </a:lnTo>
                  <a:lnTo>
                    <a:pt x="600" y="359"/>
                  </a:lnTo>
                  <a:lnTo>
                    <a:pt x="605" y="364"/>
                  </a:lnTo>
                  <a:lnTo>
                    <a:pt x="611" y="370"/>
                  </a:lnTo>
                  <a:lnTo>
                    <a:pt x="616" y="350"/>
                  </a:lnTo>
                  <a:lnTo>
                    <a:pt x="621" y="329"/>
                  </a:lnTo>
                  <a:lnTo>
                    <a:pt x="626" y="316"/>
                  </a:lnTo>
                  <a:lnTo>
                    <a:pt x="631" y="291"/>
                  </a:lnTo>
                  <a:lnTo>
                    <a:pt x="636" y="269"/>
                  </a:lnTo>
                  <a:lnTo>
                    <a:pt x="642" y="249"/>
                  </a:lnTo>
                  <a:lnTo>
                    <a:pt x="647" y="218"/>
                  </a:lnTo>
                  <a:lnTo>
                    <a:pt x="652" y="186"/>
                  </a:lnTo>
                  <a:lnTo>
                    <a:pt x="657" y="153"/>
                  </a:lnTo>
                  <a:lnTo>
                    <a:pt x="662" y="142"/>
                  </a:lnTo>
                  <a:lnTo>
                    <a:pt x="667" y="137"/>
                  </a:lnTo>
                  <a:lnTo>
                    <a:pt x="673" y="122"/>
                  </a:lnTo>
                  <a:lnTo>
                    <a:pt x="678" y="113"/>
                  </a:lnTo>
                  <a:lnTo>
                    <a:pt x="683" y="99"/>
                  </a:lnTo>
                  <a:lnTo>
                    <a:pt x="688" y="86"/>
                  </a:lnTo>
                  <a:lnTo>
                    <a:pt x="693" y="82"/>
                  </a:lnTo>
                  <a:lnTo>
                    <a:pt x="698" y="73"/>
                  </a:lnTo>
                  <a:lnTo>
                    <a:pt x="704" y="62"/>
                  </a:lnTo>
                  <a:lnTo>
                    <a:pt x="709" y="56"/>
                  </a:lnTo>
                  <a:lnTo>
                    <a:pt x="714" y="48"/>
                  </a:lnTo>
                  <a:lnTo>
                    <a:pt x="719" y="49"/>
                  </a:lnTo>
                  <a:lnTo>
                    <a:pt x="724" y="51"/>
                  </a:lnTo>
                  <a:lnTo>
                    <a:pt x="729" y="53"/>
                  </a:lnTo>
                  <a:lnTo>
                    <a:pt x="735" y="48"/>
                  </a:lnTo>
                  <a:lnTo>
                    <a:pt x="740" y="50"/>
                  </a:lnTo>
                  <a:lnTo>
                    <a:pt x="745" y="60"/>
                  </a:lnTo>
                  <a:lnTo>
                    <a:pt x="750" y="64"/>
                  </a:lnTo>
                  <a:lnTo>
                    <a:pt x="755" y="67"/>
                  </a:lnTo>
                  <a:lnTo>
                    <a:pt x="761" y="78"/>
                  </a:lnTo>
                  <a:lnTo>
                    <a:pt x="766" y="85"/>
                  </a:lnTo>
                  <a:lnTo>
                    <a:pt x="771" y="96"/>
                  </a:lnTo>
                  <a:lnTo>
                    <a:pt x="776" y="104"/>
                  </a:lnTo>
                  <a:lnTo>
                    <a:pt x="781" y="111"/>
                  </a:lnTo>
                  <a:lnTo>
                    <a:pt x="786" y="107"/>
                  </a:lnTo>
                  <a:lnTo>
                    <a:pt x="792" y="94"/>
                  </a:lnTo>
                  <a:lnTo>
                    <a:pt x="797" y="88"/>
                  </a:lnTo>
                  <a:lnTo>
                    <a:pt x="802" y="82"/>
                  </a:lnTo>
                  <a:lnTo>
                    <a:pt x="807" y="69"/>
                  </a:lnTo>
                  <a:lnTo>
                    <a:pt x="812" y="61"/>
                  </a:lnTo>
                  <a:lnTo>
                    <a:pt x="817" y="51"/>
                  </a:lnTo>
                  <a:lnTo>
                    <a:pt x="823" y="47"/>
                  </a:lnTo>
                  <a:lnTo>
                    <a:pt x="828" y="40"/>
                  </a:lnTo>
                  <a:lnTo>
                    <a:pt x="833" y="39"/>
                  </a:lnTo>
                  <a:lnTo>
                    <a:pt x="838" y="38"/>
                  </a:lnTo>
                  <a:lnTo>
                    <a:pt x="843" y="35"/>
                  </a:lnTo>
                  <a:lnTo>
                    <a:pt x="848" y="33"/>
                  </a:lnTo>
                  <a:lnTo>
                    <a:pt x="854" y="31"/>
                  </a:lnTo>
                  <a:lnTo>
                    <a:pt x="859" y="27"/>
                  </a:lnTo>
                  <a:lnTo>
                    <a:pt x="864" y="18"/>
                  </a:lnTo>
                  <a:lnTo>
                    <a:pt x="869" y="1"/>
                  </a:lnTo>
                  <a:lnTo>
                    <a:pt x="874" y="0"/>
                  </a:lnTo>
                  <a:lnTo>
                    <a:pt x="879" y="23"/>
                  </a:lnTo>
                  <a:lnTo>
                    <a:pt x="885" y="63"/>
                  </a:lnTo>
                  <a:lnTo>
                    <a:pt x="890" y="107"/>
                  </a:lnTo>
                  <a:lnTo>
                    <a:pt x="895" y="153"/>
                  </a:lnTo>
                  <a:lnTo>
                    <a:pt x="900" y="192"/>
                  </a:lnTo>
                  <a:lnTo>
                    <a:pt x="905" y="229"/>
                  </a:lnTo>
                  <a:lnTo>
                    <a:pt x="910" y="268"/>
                  </a:lnTo>
                  <a:lnTo>
                    <a:pt x="915" y="313"/>
                  </a:lnTo>
                  <a:lnTo>
                    <a:pt x="921" y="347"/>
                  </a:lnTo>
                  <a:lnTo>
                    <a:pt x="926" y="354"/>
                  </a:lnTo>
                  <a:lnTo>
                    <a:pt x="931" y="354"/>
                  </a:lnTo>
                  <a:lnTo>
                    <a:pt x="936" y="350"/>
                  </a:lnTo>
                  <a:lnTo>
                    <a:pt x="942" y="344"/>
                  </a:lnTo>
                  <a:lnTo>
                    <a:pt x="947" y="341"/>
                  </a:lnTo>
                  <a:lnTo>
                    <a:pt x="952" y="334"/>
                  </a:lnTo>
                  <a:lnTo>
                    <a:pt x="957" y="328"/>
                  </a:lnTo>
                  <a:lnTo>
                    <a:pt x="962" y="321"/>
                  </a:lnTo>
                  <a:lnTo>
                    <a:pt x="967" y="315"/>
                  </a:lnTo>
                  <a:lnTo>
                    <a:pt x="973" y="311"/>
                  </a:lnTo>
                  <a:lnTo>
                    <a:pt x="978" y="297"/>
                  </a:lnTo>
                  <a:lnTo>
                    <a:pt x="983" y="282"/>
                  </a:lnTo>
                  <a:lnTo>
                    <a:pt x="988" y="268"/>
                  </a:lnTo>
                  <a:lnTo>
                    <a:pt x="993" y="258"/>
                  </a:lnTo>
                  <a:lnTo>
                    <a:pt x="998" y="249"/>
                  </a:lnTo>
                  <a:lnTo>
                    <a:pt x="1004" y="232"/>
                  </a:lnTo>
                  <a:lnTo>
                    <a:pt x="1009" y="220"/>
                  </a:lnTo>
                  <a:lnTo>
                    <a:pt x="1014" y="214"/>
                  </a:lnTo>
                  <a:lnTo>
                    <a:pt x="1019" y="196"/>
                  </a:lnTo>
                  <a:lnTo>
                    <a:pt x="1024" y="185"/>
                  </a:lnTo>
                  <a:lnTo>
                    <a:pt x="1029" y="179"/>
                  </a:lnTo>
                  <a:lnTo>
                    <a:pt x="1035" y="170"/>
                  </a:lnTo>
                  <a:lnTo>
                    <a:pt x="1040" y="158"/>
                  </a:lnTo>
                  <a:lnTo>
                    <a:pt x="1045" y="153"/>
                  </a:lnTo>
                  <a:lnTo>
                    <a:pt x="1050" y="156"/>
                  </a:lnTo>
                  <a:lnTo>
                    <a:pt x="1055" y="156"/>
                  </a:lnTo>
                  <a:lnTo>
                    <a:pt x="1060" y="152"/>
                  </a:lnTo>
                  <a:lnTo>
                    <a:pt x="1066" y="159"/>
                  </a:lnTo>
                  <a:lnTo>
                    <a:pt x="1071" y="168"/>
                  </a:lnTo>
                  <a:lnTo>
                    <a:pt x="1076" y="175"/>
                  </a:lnTo>
                  <a:lnTo>
                    <a:pt x="1081" y="178"/>
                  </a:lnTo>
                  <a:lnTo>
                    <a:pt x="1086" y="176"/>
                  </a:lnTo>
                  <a:lnTo>
                    <a:pt x="1091" y="158"/>
                  </a:lnTo>
                  <a:lnTo>
                    <a:pt x="1097" y="139"/>
                  </a:lnTo>
                  <a:lnTo>
                    <a:pt x="1102" y="119"/>
                  </a:lnTo>
                  <a:lnTo>
                    <a:pt x="1107" y="102"/>
                  </a:lnTo>
                  <a:lnTo>
                    <a:pt x="1112" y="90"/>
                  </a:lnTo>
                  <a:lnTo>
                    <a:pt x="1117" y="72"/>
                  </a:lnTo>
                  <a:lnTo>
                    <a:pt x="1123" y="58"/>
                  </a:lnTo>
                  <a:lnTo>
                    <a:pt x="1128" y="48"/>
                  </a:lnTo>
                  <a:lnTo>
                    <a:pt x="1133" y="49"/>
                  </a:lnTo>
                  <a:lnTo>
                    <a:pt x="1138" y="64"/>
                  </a:lnTo>
                  <a:lnTo>
                    <a:pt x="1143" y="81"/>
                  </a:lnTo>
                  <a:lnTo>
                    <a:pt x="1148" y="97"/>
                  </a:lnTo>
                  <a:lnTo>
                    <a:pt x="1154" y="104"/>
                  </a:lnTo>
                  <a:lnTo>
                    <a:pt x="1159" y="115"/>
                  </a:lnTo>
                  <a:lnTo>
                    <a:pt x="1164" y="137"/>
                  </a:lnTo>
                  <a:lnTo>
                    <a:pt x="1169" y="154"/>
                  </a:lnTo>
                  <a:lnTo>
                    <a:pt x="1174" y="165"/>
                  </a:lnTo>
                  <a:lnTo>
                    <a:pt x="1179" y="173"/>
                  </a:lnTo>
                  <a:lnTo>
                    <a:pt x="1185" y="173"/>
                  </a:lnTo>
                  <a:lnTo>
                    <a:pt x="1190" y="161"/>
                  </a:lnTo>
                  <a:lnTo>
                    <a:pt x="1195" y="151"/>
                  </a:lnTo>
                  <a:lnTo>
                    <a:pt x="1200" y="151"/>
                  </a:lnTo>
                  <a:lnTo>
                    <a:pt x="1205" y="149"/>
                  </a:lnTo>
                  <a:lnTo>
                    <a:pt x="1210" y="140"/>
                  </a:lnTo>
                  <a:lnTo>
                    <a:pt x="1216" y="123"/>
                  </a:lnTo>
                  <a:lnTo>
                    <a:pt x="1221" y="107"/>
                  </a:lnTo>
                  <a:lnTo>
                    <a:pt x="1226" y="90"/>
                  </a:lnTo>
                  <a:lnTo>
                    <a:pt x="1231" y="79"/>
                  </a:lnTo>
                  <a:lnTo>
                    <a:pt x="1236" y="76"/>
                  </a:lnTo>
                  <a:lnTo>
                    <a:pt x="1241" y="74"/>
                  </a:lnTo>
                  <a:lnTo>
                    <a:pt x="1246" y="69"/>
                  </a:lnTo>
                  <a:lnTo>
                    <a:pt x="1252" y="57"/>
                  </a:lnTo>
                  <a:lnTo>
                    <a:pt x="1257" y="45"/>
                  </a:lnTo>
                  <a:lnTo>
                    <a:pt x="1262" y="42"/>
                  </a:lnTo>
                  <a:lnTo>
                    <a:pt x="1267" y="41"/>
                  </a:lnTo>
                  <a:lnTo>
                    <a:pt x="1273" y="47"/>
                  </a:lnTo>
                  <a:lnTo>
                    <a:pt x="1278" y="58"/>
                  </a:lnTo>
                  <a:lnTo>
                    <a:pt x="1283" y="54"/>
                  </a:lnTo>
                  <a:lnTo>
                    <a:pt x="1288" y="55"/>
                  </a:lnTo>
                  <a:lnTo>
                    <a:pt x="1293" y="66"/>
                  </a:lnTo>
                  <a:lnTo>
                    <a:pt x="1298" y="81"/>
                  </a:lnTo>
                  <a:lnTo>
                    <a:pt x="1304" y="105"/>
                  </a:lnTo>
                  <a:lnTo>
                    <a:pt x="1309" y="123"/>
                  </a:lnTo>
                  <a:lnTo>
                    <a:pt x="1314" y="129"/>
                  </a:lnTo>
                  <a:lnTo>
                    <a:pt x="1319" y="126"/>
                  </a:lnTo>
                  <a:lnTo>
                    <a:pt x="1324" y="119"/>
                  </a:lnTo>
                  <a:lnTo>
                    <a:pt x="1329" y="124"/>
                  </a:lnTo>
                  <a:lnTo>
                    <a:pt x="1335" y="124"/>
                  </a:lnTo>
                  <a:lnTo>
                    <a:pt x="1340" y="116"/>
                  </a:lnTo>
                  <a:lnTo>
                    <a:pt x="1345" y="107"/>
                  </a:lnTo>
                  <a:lnTo>
                    <a:pt x="1350" y="90"/>
                  </a:lnTo>
                  <a:lnTo>
                    <a:pt x="1355" y="72"/>
                  </a:lnTo>
                  <a:lnTo>
                    <a:pt x="1360" y="69"/>
                  </a:lnTo>
                  <a:lnTo>
                    <a:pt x="1366" y="70"/>
                  </a:lnTo>
                  <a:lnTo>
                    <a:pt x="1371" y="66"/>
                  </a:lnTo>
                  <a:lnTo>
                    <a:pt x="1376" y="64"/>
                  </a:lnTo>
                  <a:lnTo>
                    <a:pt x="1381" y="64"/>
                  </a:lnTo>
                  <a:lnTo>
                    <a:pt x="1386" y="68"/>
                  </a:lnTo>
                  <a:lnTo>
                    <a:pt x="1391" y="72"/>
                  </a:lnTo>
                  <a:lnTo>
                    <a:pt x="1396" y="81"/>
                  </a:lnTo>
                  <a:lnTo>
                    <a:pt x="1402" y="115"/>
                  </a:lnTo>
                  <a:lnTo>
                    <a:pt x="1407" y="169"/>
                  </a:lnTo>
                  <a:lnTo>
                    <a:pt x="1412" y="222"/>
                  </a:lnTo>
                  <a:lnTo>
                    <a:pt x="1417" y="261"/>
                  </a:lnTo>
                  <a:lnTo>
                    <a:pt x="1422" y="304"/>
                  </a:lnTo>
                  <a:lnTo>
                    <a:pt x="1427" y="346"/>
                  </a:lnTo>
                  <a:lnTo>
                    <a:pt x="1433" y="381"/>
                  </a:lnTo>
                  <a:lnTo>
                    <a:pt x="1438" y="406"/>
                  </a:lnTo>
                  <a:lnTo>
                    <a:pt x="1443" y="430"/>
                  </a:lnTo>
                  <a:lnTo>
                    <a:pt x="1448" y="435"/>
                  </a:lnTo>
                  <a:lnTo>
                    <a:pt x="1454" y="413"/>
                  </a:lnTo>
                  <a:lnTo>
                    <a:pt x="1459" y="397"/>
                  </a:lnTo>
                  <a:lnTo>
                    <a:pt x="1464" y="396"/>
                  </a:lnTo>
                  <a:lnTo>
                    <a:pt x="1469" y="390"/>
                  </a:lnTo>
                  <a:lnTo>
                    <a:pt x="1474" y="383"/>
                  </a:lnTo>
                  <a:lnTo>
                    <a:pt x="1479" y="377"/>
                  </a:lnTo>
                  <a:lnTo>
                    <a:pt x="1485" y="379"/>
                  </a:lnTo>
                  <a:lnTo>
                    <a:pt x="1490" y="375"/>
                  </a:lnTo>
                  <a:lnTo>
                    <a:pt x="1495" y="371"/>
                  </a:lnTo>
                  <a:lnTo>
                    <a:pt x="1500" y="372"/>
                  </a:lnTo>
                  <a:lnTo>
                    <a:pt x="1505" y="368"/>
                  </a:lnTo>
                  <a:lnTo>
                    <a:pt x="1510" y="364"/>
                  </a:lnTo>
                  <a:lnTo>
                    <a:pt x="1516" y="364"/>
                  </a:lnTo>
                  <a:lnTo>
                    <a:pt x="1521" y="359"/>
                  </a:lnTo>
                  <a:lnTo>
                    <a:pt x="1526" y="358"/>
                  </a:lnTo>
                  <a:lnTo>
                    <a:pt x="1531" y="354"/>
                  </a:lnTo>
                  <a:lnTo>
                    <a:pt x="1536" y="346"/>
                  </a:lnTo>
                  <a:lnTo>
                    <a:pt x="1541" y="335"/>
                  </a:lnTo>
                  <a:lnTo>
                    <a:pt x="1546" y="318"/>
                  </a:lnTo>
                </a:path>
              </a:pathLst>
            </a:custGeom>
            <a:noFill/>
            <a:ln w="19050" cap="flat">
              <a:solidFill>
                <a:srgbClr val="FF0000">
                  <a:alpha val="50196"/>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Rectangle 51">
            <a:extLst>
              <a:ext uri="{FF2B5EF4-FFF2-40B4-BE49-F238E27FC236}">
                <a16:creationId xmlns:a16="http://schemas.microsoft.com/office/drawing/2014/main" id="{A95A7AB6-166D-4687-ACC6-63E7F198E637}"/>
              </a:ext>
            </a:extLst>
          </p:cNvPr>
          <p:cNvSpPr/>
          <p:nvPr/>
        </p:nvSpPr>
        <p:spPr>
          <a:xfrm>
            <a:off x="8773266" y="4588161"/>
            <a:ext cx="1868781" cy="369332"/>
          </a:xfrm>
          <a:prstGeom prst="rect">
            <a:avLst/>
          </a:prstGeom>
        </p:spPr>
        <p:txBody>
          <a:bodyPr wrap="none">
            <a:spAutoFit/>
          </a:bodyPr>
          <a:lstStyle/>
          <a:p>
            <a:r>
              <a:rPr lang="en-US" dirty="0"/>
              <a:t>The top join motif</a:t>
            </a:r>
          </a:p>
        </p:txBody>
      </p:sp>
      <p:pic>
        <p:nvPicPr>
          <p:cNvPr id="53" name="Picture 52">
            <a:extLst>
              <a:ext uri="{FF2B5EF4-FFF2-40B4-BE49-F238E27FC236}">
                <a16:creationId xmlns:a16="http://schemas.microsoft.com/office/drawing/2014/main" id="{E8DB34BC-E7A7-41F6-A3FA-B156E7F47AB7}"/>
              </a:ext>
            </a:extLst>
          </p:cNvPr>
          <p:cNvPicPr>
            <a:picLocks noChangeAspect="1"/>
          </p:cNvPicPr>
          <p:nvPr/>
        </p:nvPicPr>
        <p:blipFill rotWithShape="1">
          <a:blip r:embed="rId2"/>
          <a:srcRect l="13653"/>
          <a:stretch/>
        </p:blipFill>
        <p:spPr>
          <a:xfrm>
            <a:off x="2863473" y="4133886"/>
            <a:ext cx="1435597" cy="487583"/>
          </a:xfrm>
          <a:prstGeom prst="rect">
            <a:avLst/>
          </a:prstGeom>
        </p:spPr>
      </p:pic>
      <p:sp>
        <p:nvSpPr>
          <p:cNvPr id="54" name="Rectangle 53">
            <a:extLst>
              <a:ext uri="{FF2B5EF4-FFF2-40B4-BE49-F238E27FC236}">
                <a16:creationId xmlns:a16="http://schemas.microsoft.com/office/drawing/2014/main" id="{6D805C4E-D037-4E12-A78C-1FD841C3023E}"/>
              </a:ext>
            </a:extLst>
          </p:cNvPr>
          <p:cNvSpPr/>
          <p:nvPr/>
        </p:nvSpPr>
        <p:spPr>
          <a:xfrm>
            <a:off x="441929" y="5032329"/>
            <a:ext cx="5690853" cy="338554"/>
          </a:xfrm>
          <a:prstGeom prst="rect">
            <a:avLst/>
          </a:prstGeom>
        </p:spPr>
        <p:txBody>
          <a:bodyPr wrap="none">
            <a:spAutoFit/>
          </a:bodyPr>
          <a:lstStyle/>
          <a:p>
            <a:r>
              <a:rPr lang="en-US" sz="1600" dirty="0">
                <a:solidFill>
                  <a:schemeClr val="bg1">
                    <a:lumMod val="85000"/>
                  </a:schemeClr>
                </a:solidFill>
                <a:latin typeface="Times New Roman" panose="02020603050405020304" pitchFamily="18" charset="0"/>
              </a:rPr>
              <a:t>The concept for this example comes from Dr. Diego Furtado Silva.</a:t>
            </a:r>
            <a:endParaRPr lang="en-US" sz="1600" dirty="0">
              <a:solidFill>
                <a:schemeClr val="bg1">
                  <a:lumMod val="85000"/>
                </a:schemeClr>
              </a:solidFill>
            </a:endParaRPr>
          </a:p>
        </p:txBody>
      </p:sp>
    </p:spTree>
    <p:extLst>
      <p:ext uri="{BB962C8B-B14F-4D97-AF65-F5344CB8AC3E}">
        <p14:creationId xmlns:p14="http://schemas.microsoft.com/office/powerpoint/2010/main" val="3535262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932F-D31F-4DF6-970D-B0B8CC8519E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DCE9599-12FB-4384-9738-F62D940F94B4}"/>
              </a:ext>
            </a:extLst>
          </p:cNvPr>
          <p:cNvSpPr>
            <a:spLocks noGrp="1"/>
          </p:cNvSpPr>
          <p:nvPr>
            <p:ph idx="1"/>
          </p:nvPr>
        </p:nvSpPr>
        <p:spPr/>
        <p:txBody>
          <a:bodyPr/>
          <a:lstStyle/>
          <a:p>
            <a:r>
              <a:rPr lang="en-US" dirty="0"/>
              <a:t>The matrix profile is a simple, versatile tool applicable to many time series domains and makes many time series data mining tasks easy.</a:t>
            </a:r>
          </a:p>
          <a:p>
            <a:r>
              <a:rPr lang="en-US" dirty="0"/>
              <a:t>Motif discovery, anomaly detection, classification, clustering, semantic segmentation, and many more are possible.</a:t>
            </a:r>
          </a:p>
          <a:p>
            <a:r>
              <a:rPr lang="en-US" dirty="0"/>
              <a:t>The matrix profile can be computed very efficiently.</a:t>
            </a:r>
          </a:p>
          <a:p>
            <a:r>
              <a:rPr lang="en-US" dirty="0"/>
              <a:t>The matrix profile is </a:t>
            </a:r>
            <a:r>
              <a:rPr lang="en-US"/>
              <a:t>data agnostic.</a:t>
            </a:r>
            <a:endParaRPr lang="en-US" dirty="0"/>
          </a:p>
          <a:p>
            <a:r>
              <a:rPr lang="en-US" dirty="0"/>
              <a:t>For more detailed information please visit:</a:t>
            </a:r>
          </a:p>
          <a:p>
            <a:r>
              <a:rPr lang="en-US" dirty="0">
                <a:hlinkClick r:id="rId2"/>
              </a:rPr>
              <a:t>https://www.cs.ucr.edu/~eamonn/MatrixProfile.html</a:t>
            </a:r>
            <a:endParaRPr lang="en-US" dirty="0"/>
          </a:p>
        </p:txBody>
      </p:sp>
    </p:spTree>
    <p:extLst>
      <p:ext uri="{BB962C8B-B14F-4D97-AF65-F5344CB8AC3E}">
        <p14:creationId xmlns:p14="http://schemas.microsoft.com/office/powerpoint/2010/main" val="2674636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B347-F0BF-CF4B-A142-9A4C97745968}"/>
              </a:ext>
            </a:extLst>
          </p:cNvPr>
          <p:cNvSpPr>
            <a:spLocks noGrp="1"/>
          </p:cNvSpPr>
          <p:nvPr>
            <p:ph type="title"/>
          </p:nvPr>
        </p:nvSpPr>
        <p:spPr/>
        <p:txBody>
          <a:bodyPr>
            <a:normAutofit/>
          </a:bodyPr>
          <a:lstStyle/>
          <a:p>
            <a:r>
              <a:rPr lang="en-GB" sz="3900" b="1" dirty="0"/>
              <a:t>STAMP</a:t>
            </a:r>
            <a:r>
              <a:rPr lang="en-GB" sz="3900" dirty="0"/>
              <a:t>: </a:t>
            </a:r>
            <a:r>
              <a:rPr lang="es-ES" sz="3900" dirty="0" err="1"/>
              <a:t>Scalable</a:t>
            </a:r>
            <a:r>
              <a:rPr lang="es-ES" sz="3900" dirty="0"/>
              <a:t> Time Series </a:t>
            </a:r>
            <a:r>
              <a:rPr lang="es-ES" sz="3900" dirty="0" err="1"/>
              <a:t>Anytime</a:t>
            </a:r>
            <a:r>
              <a:rPr lang="es-ES" sz="3900" dirty="0"/>
              <a:t> </a:t>
            </a:r>
            <a:r>
              <a:rPr lang="es-ES" sz="3900" dirty="0" err="1"/>
              <a:t>Matrix</a:t>
            </a:r>
            <a:r>
              <a:rPr lang="es-ES" sz="3900" dirty="0"/>
              <a:t> </a:t>
            </a:r>
            <a:r>
              <a:rPr lang="es-ES" sz="3900" dirty="0" err="1"/>
              <a:t>Profile</a:t>
            </a:r>
            <a:endParaRPr lang="en-GB" sz="3900" dirty="0"/>
          </a:p>
        </p:txBody>
      </p:sp>
      <p:sp>
        <p:nvSpPr>
          <p:cNvPr id="3" name="Content Placeholder 2">
            <a:extLst>
              <a:ext uri="{FF2B5EF4-FFF2-40B4-BE49-F238E27FC236}">
                <a16:creationId xmlns:a16="http://schemas.microsoft.com/office/drawing/2014/main" id="{520C088F-1C52-7C47-BD45-093D6BBE109C}"/>
              </a:ext>
            </a:extLst>
          </p:cNvPr>
          <p:cNvSpPr>
            <a:spLocks noGrp="1"/>
          </p:cNvSpPr>
          <p:nvPr>
            <p:ph idx="1"/>
          </p:nvPr>
        </p:nvSpPr>
        <p:spPr/>
        <p:txBody>
          <a:bodyPr/>
          <a:lstStyle/>
          <a:p>
            <a:r>
              <a:rPr lang="es-ES" dirty="0" err="1"/>
              <a:t>Stamp</a:t>
            </a:r>
            <a:r>
              <a:rPr lang="es-ES" dirty="0"/>
              <a:t> </a:t>
            </a:r>
            <a:r>
              <a:rPr lang="es-ES" dirty="0" err="1"/>
              <a:t>allows</a:t>
            </a:r>
            <a:r>
              <a:rPr lang="es-ES" dirty="0"/>
              <a:t> </a:t>
            </a:r>
            <a:r>
              <a:rPr lang="es-ES" dirty="0" err="1"/>
              <a:t>us</a:t>
            </a:r>
            <a:r>
              <a:rPr lang="es-ES" dirty="0"/>
              <a:t> to </a:t>
            </a:r>
            <a:r>
              <a:rPr lang="es-ES" dirty="0" err="1"/>
              <a:t>easily</a:t>
            </a:r>
            <a:r>
              <a:rPr lang="es-ES" dirty="0"/>
              <a:t> compute </a:t>
            </a:r>
            <a:r>
              <a:rPr lang="es-ES" dirty="0" err="1"/>
              <a:t>the</a:t>
            </a:r>
            <a:r>
              <a:rPr lang="es-ES" dirty="0"/>
              <a:t> </a:t>
            </a:r>
            <a:r>
              <a:rPr lang="es-ES" dirty="0" err="1"/>
              <a:t>Matrix</a:t>
            </a:r>
            <a:r>
              <a:rPr lang="es-ES" dirty="0"/>
              <a:t> </a:t>
            </a:r>
            <a:r>
              <a:rPr lang="es-ES" dirty="0" err="1"/>
              <a:t>Profile</a:t>
            </a:r>
            <a:r>
              <a:rPr lang="es-ES" dirty="0"/>
              <a:t> of a time series</a:t>
            </a:r>
          </a:p>
          <a:p>
            <a:r>
              <a:rPr lang="es-ES" dirty="0" err="1"/>
              <a:t>The</a:t>
            </a:r>
            <a:r>
              <a:rPr lang="es-ES" dirty="0"/>
              <a:t> </a:t>
            </a:r>
            <a:r>
              <a:rPr lang="es-ES" dirty="0" err="1"/>
              <a:t>Matrix</a:t>
            </a:r>
            <a:r>
              <a:rPr lang="es-ES" dirty="0"/>
              <a:t> </a:t>
            </a:r>
            <a:r>
              <a:rPr lang="es-ES" dirty="0" err="1"/>
              <a:t>Profile</a:t>
            </a:r>
            <a:r>
              <a:rPr lang="es-ES" dirty="0"/>
              <a:t> (MP) </a:t>
            </a:r>
            <a:r>
              <a:rPr lang="es-ES" dirty="0" err="1"/>
              <a:t>is</a:t>
            </a:r>
            <a:r>
              <a:rPr lang="es-ES" dirty="0"/>
              <a:t> a data </a:t>
            </a:r>
            <a:r>
              <a:rPr lang="es-ES" dirty="0" err="1"/>
              <a:t>structure</a:t>
            </a:r>
            <a:r>
              <a:rPr lang="es-ES" dirty="0"/>
              <a:t> </a:t>
            </a:r>
            <a:r>
              <a:rPr lang="es-ES" dirty="0" err="1"/>
              <a:t>that</a:t>
            </a:r>
            <a:r>
              <a:rPr lang="es-ES" dirty="0"/>
              <a:t> </a:t>
            </a:r>
            <a:r>
              <a:rPr lang="es-ES" dirty="0" err="1"/>
              <a:t>annotates</a:t>
            </a:r>
            <a:r>
              <a:rPr lang="es-ES" dirty="0"/>
              <a:t> a time series.</a:t>
            </a:r>
            <a:endParaRPr lang="en-GB" dirty="0"/>
          </a:p>
        </p:txBody>
      </p:sp>
      <p:pic>
        <p:nvPicPr>
          <p:cNvPr id="5" name="Picture 4" descr="A screenshot of a cell phone&#10;&#10;Description automatically generated">
            <a:extLst>
              <a:ext uri="{FF2B5EF4-FFF2-40B4-BE49-F238E27FC236}">
                <a16:creationId xmlns:a16="http://schemas.microsoft.com/office/drawing/2014/main" id="{32AFB795-55C6-194A-A11B-7D7677D701DA}"/>
              </a:ext>
            </a:extLst>
          </p:cNvPr>
          <p:cNvPicPr>
            <a:picLocks noChangeAspect="1"/>
          </p:cNvPicPr>
          <p:nvPr/>
        </p:nvPicPr>
        <p:blipFill>
          <a:blip r:embed="rId2"/>
          <a:stretch>
            <a:fillRect/>
          </a:stretch>
        </p:blipFill>
        <p:spPr>
          <a:xfrm>
            <a:off x="2505692" y="4969299"/>
            <a:ext cx="7620001" cy="1788001"/>
          </a:xfrm>
          <a:prstGeom prst="rect">
            <a:avLst/>
          </a:prstGeom>
        </p:spPr>
      </p:pic>
      <p:pic>
        <p:nvPicPr>
          <p:cNvPr id="7" name="Picture 6" descr="A close up of a map&#10;&#10;Description automatically generated">
            <a:extLst>
              <a:ext uri="{FF2B5EF4-FFF2-40B4-BE49-F238E27FC236}">
                <a16:creationId xmlns:a16="http://schemas.microsoft.com/office/drawing/2014/main" id="{76742ED9-927A-824D-91B3-95AF52D0DCC5}"/>
              </a:ext>
            </a:extLst>
          </p:cNvPr>
          <p:cNvPicPr>
            <a:picLocks noChangeAspect="1"/>
          </p:cNvPicPr>
          <p:nvPr/>
        </p:nvPicPr>
        <p:blipFill>
          <a:blip r:embed="rId3"/>
          <a:stretch>
            <a:fillRect/>
          </a:stretch>
        </p:blipFill>
        <p:spPr>
          <a:xfrm>
            <a:off x="2505693" y="2871000"/>
            <a:ext cx="7620000" cy="1963362"/>
          </a:xfrm>
          <a:prstGeom prst="rect">
            <a:avLst/>
          </a:prstGeom>
        </p:spPr>
      </p:pic>
      <p:sp>
        <p:nvSpPr>
          <p:cNvPr id="8" name="TextBox 7">
            <a:extLst>
              <a:ext uri="{FF2B5EF4-FFF2-40B4-BE49-F238E27FC236}">
                <a16:creationId xmlns:a16="http://schemas.microsoft.com/office/drawing/2014/main" id="{72BDF0F5-09F0-304A-BDDA-77EA9FA74860}"/>
              </a:ext>
            </a:extLst>
          </p:cNvPr>
          <p:cNvSpPr txBox="1"/>
          <p:nvPr/>
        </p:nvSpPr>
        <p:spPr>
          <a:xfrm>
            <a:off x="262245" y="3634341"/>
            <a:ext cx="2030681" cy="646331"/>
          </a:xfrm>
          <a:prstGeom prst="rect">
            <a:avLst/>
          </a:prstGeom>
          <a:noFill/>
        </p:spPr>
        <p:txBody>
          <a:bodyPr wrap="square" rtlCol="0">
            <a:spAutoFit/>
          </a:bodyPr>
          <a:lstStyle/>
          <a:p>
            <a:r>
              <a:rPr lang="en-GB" dirty="0"/>
              <a:t>How to read Matrix Profile?</a:t>
            </a:r>
          </a:p>
        </p:txBody>
      </p:sp>
      <p:sp>
        <p:nvSpPr>
          <p:cNvPr id="9" name="TextBox 8">
            <a:extLst>
              <a:ext uri="{FF2B5EF4-FFF2-40B4-BE49-F238E27FC236}">
                <a16:creationId xmlns:a16="http://schemas.microsoft.com/office/drawing/2014/main" id="{20B9B739-4753-C44B-91D1-6B75347788C7}"/>
              </a:ext>
            </a:extLst>
          </p:cNvPr>
          <p:cNvSpPr txBox="1"/>
          <p:nvPr/>
        </p:nvSpPr>
        <p:spPr>
          <a:xfrm>
            <a:off x="296883" y="4659430"/>
            <a:ext cx="2030681" cy="646331"/>
          </a:xfrm>
          <a:prstGeom prst="rect">
            <a:avLst/>
          </a:prstGeom>
          <a:noFill/>
        </p:spPr>
        <p:txBody>
          <a:bodyPr wrap="square" rtlCol="0">
            <a:spAutoFit/>
          </a:bodyPr>
          <a:lstStyle/>
          <a:p>
            <a:r>
              <a:rPr lang="en-GB" dirty="0"/>
              <a:t>Let´s try with some synthetic data</a:t>
            </a:r>
          </a:p>
        </p:txBody>
      </p:sp>
    </p:spTree>
    <p:extLst>
      <p:ext uri="{BB962C8B-B14F-4D97-AF65-F5344CB8AC3E}">
        <p14:creationId xmlns:p14="http://schemas.microsoft.com/office/powerpoint/2010/main" val="2214823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C3F6-E75C-4852-BBBF-689671F0766C}"/>
              </a:ext>
            </a:extLst>
          </p:cNvPr>
          <p:cNvSpPr>
            <a:spLocks noGrp="1"/>
          </p:cNvSpPr>
          <p:nvPr>
            <p:ph type="ctrTitle"/>
          </p:nvPr>
        </p:nvSpPr>
        <p:spPr/>
        <p:txBody>
          <a:bodyPr/>
          <a:lstStyle/>
          <a:p>
            <a:r>
              <a:rPr lang="en-US" dirty="0"/>
              <a:t>Extra MP Slides</a:t>
            </a:r>
          </a:p>
        </p:txBody>
      </p:sp>
    </p:spTree>
    <p:extLst>
      <p:ext uri="{BB962C8B-B14F-4D97-AF65-F5344CB8AC3E}">
        <p14:creationId xmlns:p14="http://schemas.microsoft.com/office/powerpoint/2010/main" val="3772618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761016" y="3695701"/>
            <a:ext cx="10808684" cy="11586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761016" y="4854328"/>
            <a:ext cx="10808684"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V="1">
            <a:off x="2259321" y="4756102"/>
            <a:ext cx="0" cy="9822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3760055" y="4756102"/>
            <a:ext cx="0" cy="9822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V="1">
            <a:off x="5260788" y="4756102"/>
            <a:ext cx="0" cy="9822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6763951" y="4756102"/>
            <a:ext cx="0" cy="9822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8264685" y="4756102"/>
            <a:ext cx="0" cy="9822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9765419" y="4756102"/>
            <a:ext cx="0" cy="9822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11268580" y="4756102"/>
            <a:ext cx="0" cy="9822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14"/>
          <p:cNvSpPr>
            <a:spLocks noChangeArrowheads="1"/>
          </p:cNvSpPr>
          <p:nvPr/>
        </p:nvSpPr>
        <p:spPr bwMode="auto">
          <a:xfrm>
            <a:off x="2125761" y="4930231"/>
            <a:ext cx="330259" cy="1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5"/>
          <p:cNvSpPr>
            <a:spLocks noChangeArrowheads="1"/>
          </p:cNvSpPr>
          <p:nvPr/>
        </p:nvSpPr>
        <p:spPr bwMode="auto">
          <a:xfrm>
            <a:off x="3597354" y="4930231"/>
            <a:ext cx="412823" cy="1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6"/>
          <p:cNvSpPr>
            <a:spLocks noChangeArrowheads="1"/>
          </p:cNvSpPr>
          <p:nvPr/>
        </p:nvSpPr>
        <p:spPr bwMode="auto">
          <a:xfrm>
            <a:off x="5093232" y="4930231"/>
            <a:ext cx="412823" cy="1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7"/>
          <p:cNvSpPr>
            <a:spLocks noChangeArrowheads="1"/>
          </p:cNvSpPr>
          <p:nvPr/>
        </p:nvSpPr>
        <p:spPr bwMode="auto">
          <a:xfrm>
            <a:off x="6601250" y="4930231"/>
            <a:ext cx="412823" cy="1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8"/>
          <p:cNvSpPr>
            <a:spLocks noChangeArrowheads="1"/>
          </p:cNvSpPr>
          <p:nvPr/>
        </p:nvSpPr>
        <p:spPr bwMode="auto">
          <a:xfrm>
            <a:off x="8097127" y="4930231"/>
            <a:ext cx="412823" cy="1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9"/>
          <p:cNvSpPr>
            <a:spLocks noChangeArrowheads="1"/>
          </p:cNvSpPr>
          <p:nvPr/>
        </p:nvSpPr>
        <p:spPr bwMode="auto">
          <a:xfrm>
            <a:off x="9605146" y="4930231"/>
            <a:ext cx="412823" cy="1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0"/>
          <p:cNvSpPr>
            <a:spLocks noChangeArrowheads="1"/>
          </p:cNvSpPr>
          <p:nvPr/>
        </p:nvSpPr>
        <p:spPr bwMode="auto">
          <a:xfrm>
            <a:off x="11098594" y="4930231"/>
            <a:ext cx="412823" cy="1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Line 21"/>
          <p:cNvSpPr>
            <a:spLocks noChangeShapeType="1"/>
          </p:cNvSpPr>
          <p:nvPr/>
        </p:nvSpPr>
        <p:spPr bwMode="auto">
          <a:xfrm flipV="1">
            <a:off x="761016" y="3695701"/>
            <a:ext cx="0" cy="1158627"/>
          </a:xfrm>
          <a:prstGeom prst="line">
            <a:avLst/>
          </a:prstGeom>
          <a:noFill/>
          <a:ln w="4763"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763444" y="3747047"/>
            <a:ext cx="10806255" cy="1055936"/>
          </a:xfrm>
          <a:custGeom>
            <a:avLst/>
            <a:gdLst>
              <a:gd name="T0" fmla="*/ 69 w 4450"/>
              <a:gd name="T1" fmla="*/ 458 h 473"/>
              <a:gd name="T2" fmla="*/ 140 w 4450"/>
              <a:gd name="T3" fmla="*/ 244 h 473"/>
              <a:gd name="T4" fmla="*/ 210 w 4450"/>
              <a:gd name="T5" fmla="*/ 267 h 473"/>
              <a:gd name="T6" fmla="*/ 281 w 4450"/>
              <a:gd name="T7" fmla="*/ 263 h 473"/>
              <a:gd name="T8" fmla="*/ 351 w 4450"/>
              <a:gd name="T9" fmla="*/ 254 h 473"/>
              <a:gd name="T10" fmla="*/ 422 w 4450"/>
              <a:gd name="T11" fmla="*/ 455 h 473"/>
              <a:gd name="T12" fmla="*/ 492 w 4450"/>
              <a:gd name="T13" fmla="*/ 298 h 473"/>
              <a:gd name="T14" fmla="*/ 563 w 4450"/>
              <a:gd name="T15" fmla="*/ 258 h 473"/>
              <a:gd name="T16" fmla="*/ 633 w 4450"/>
              <a:gd name="T17" fmla="*/ 252 h 473"/>
              <a:gd name="T18" fmla="*/ 704 w 4450"/>
              <a:gd name="T19" fmla="*/ 254 h 473"/>
              <a:gd name="T20" fmla="*/ 774 w 4450"/>
              <a:gd name="T21" fmla="*/ 423 h 473"/>
              <a:gd name="T22" fmla="*/ 845 w 4450"/>
              <a:gd name="T23" fmla="*/ 436 h 473"/>
              <a:gd name="T24" fmla="*/ 915 w 4450"/>
              <a:gd name="T25" fmla="*/ 246 h 473"/>
              <a:gd name="T26" fmla="*/ 986 w 4450"/>
              <a:gd name="T27" fmla="*/ 244 h 473"/>
              <a:gd name="T28" fmla="*/ 1056 w 4450"/>
              <a:gd name="T29" fmla="*/ 148 h 473"/>
              <a:gd name="T30" fmla="*/ 1126 w 4450"/>
              <a:gd name="T31" fmla="*/ 362 h 473"/>
              <a:gd name="T32" fmla="*/ 1197 w 4450"/>
              <a:gd name="T33" fmla="*/ 467 h 473"/>
              <a:gd name="T34" fmla="*/ 1268 w 4450"/>
              <a:gd name="T35" fmla="*/ 234 h 473"/>
              <a:gd name="T36" fmla="*/ 1338 w 4450"/>
              <a:gd name="T37" fmla="*/ 261 h 473"/>
              <a:gd name="T38" fmla="*/ 1409 w 4450"/>
              <a:gd name="T39" fmla="*/ 230 h 473"/>
              <a:gd name="T40" fmla="*/ 1479 w 4450"/>
              <a:gd name="T41" fmla="*/ 176 h 473"/>
              <a:gd name="T42" fmla="*/ 1550 w 4450"/>
              <a:gd name="T43" fmla="*/ 466 h 473"/>
              <a:gd name="T44" fmla="*/ 1620 w 4450"/>
              <a:gd name="T45" fmla="*/ 303 h 473"/>
              <a:gd name="T46" fmla="*/ 1691 w 4450"/>
              <a:gd name="T47" fmla="*/ 277 h 473"/>
              <a:gd name="T48" fmla="*/ 1761 w 4450"/>
              <a:gd name="T49" fmla="*/ 309 h 473"/>
              <a:gd name="T50" fmla="*/ 1831 w 4450"/>
              <a:gd name="T51" fmla="*/ 154 h 473"/>
              <a:gd name="T52" fmla="*/ 1902 w 4450"/>
              <a:gd name="T53" fmla="*/ 0 h 473"/>
              <a:gd name="T54" fmla="*/ 1972 w 4450"/>
              <a:gd name="T55" fmla="*/ 433 h 473"/>
              <a:gd name="T56" fmla="*/ 2043 w 4450"/>
              <a:gd name="T57" fmla="*/ 287 h 473"/>
              <a:gd name="T58" fmla="*/ 2113 w 4450"/>
              <a:gd name="T59" fmla="*/ 259 h 473"/>
              <a:gd name="T60" fmla="*/ 2184 w 4450"/>
              <a:gd name="T61" fmla="*/ 183 h 473"/>
              <a:gd name="T62" fmla="*/ 2254 w 4450"/>
              <a:gd name="T63" fmla="*/ 156 h 473"/>
              <a:gd name="T64" fmla="*/ 2325 w 4450"/>
              <a:gd name="T65" fmla="*/ 342 h 473"/>
              <a:gd name="T66" fmla="*/ 2396 w 4450"/>
              <a:gd name="T67" fmla="*/ 268 h 473"/>
              <a:gd name="T68" fmla="*/ 2466 w 4450"/>
              <a:gd name="T69" fmla="*/ 300 h 473"/>
              <a:gd name="T70" fmla="*/ 2536 w 4450"/>
              <a:gd name="T71" fmla="*/ 257 h 473"/>
              <a:gd name="T72" fmla="*/ 2607 w 4450"/>
              <a:gd name="T73" fmla="*/ 184 h 473"/>
              <a:gd name="T74" fmla="*/ 2677 w 4450"/>
              <a:gd name="T75" fmla="*/ 285 h 473"/>
              <a:gd name="T76" fmla="*/ 2748 w 4450"/>
              <a:gd name="T77" fmla="*/ 438 h 473"/>
              <a:gd name="T78" fmla="*/ 2818 w 4450"/>
              <a:gd name="T79" fmla="*/ 284 h 473"/>
              <a:gd name="T80" fmla="*/ 2889 w 4450"/>
              <a:gd name="T81" fmla="*/ 305 h 473"/>
              <a:gd name="T82" fmla="*/ 2959 w 4450"/>
              <a:gd name="T83" fmla="*/ 187 h 473"/>
              <a:gd name="T84" fmla="*/ 3030 w 4450"/>
              <a:gd name="T85" fmla="*/ 338 h 473"/>
              <a:gd name="T86" fmla="*/ 3100 w 4450"/>
              <a:gd name="T87" fmla="*/ 448 h 473"/>
              <a:gd name="T88" fmla="*/ 3171 w 4450"/>
              <a:gd name="T89" fmla="*/ 311 h 473"/>
              <a:gd name="T90" fmla="*/ 3241 w 4450"/>
              <a:gd name="T91" fmla="*/ 267 h 473"/>
              <a:gd name="T92" fmla="*/ 3312 w 4450"/>
              <a:gd name="T93" fmla="*/ 232 h 473"/>
              <a:gd name="T94" fmla="*/ 3382 w 4450"/>
              <a:gd name="T95" fmla="*/ 321 h 473"/>
              <a:gd name="T96" fmla="*/ 3453 w 4450"/>
              <a:gd name="T97" fmla="*/ 457 h 473"/>
              <a:gd name="T98" fmla="*/ 3523 w 4450"/>
              <a:gd name="T99" fmla="*/ 400 h 473"/>
              <a:gd name="T100" fmla="*/ 3594 w 4450"/>
              <a:gd name="T101" fmla="*/ 266 h 473"/>
              <a:gd name="T102" fmla="*/ 3664 w 4450"/>
              <a:gd name="T103" fmla="*/ 244 h 473"/>
              <a:gd name="T104" fmla="*/ 3735 w 4450"/>
              <a:gd name="T105" fmla="*/ 205 h 473"/>
              <a:gd name="T106" fmla="*/ 3805 w 4450"/>
              <a:gd name="T107" fmla="*/ 445 h 473"/>
              <a:gd name="T108" fmla="*/ 3876 w 4450"/>
              <a:gd name="T109" fmla="*/ 298 h 473"/>
              <a:gd name="T110" fmla="*/ 3946 w 4450"/>
              <a:gd name="T111" fmla="*/ 163 h 473"/>
              <a:gd name="T112" fmla="*/ 4016 w 4450"/>
              <a:gd name="T113" fmla="*/ 253 h 473"/>
              <a:gd name="T114" fmla="*/ 4087 w 4450"/>
              <a:gd name="T115" fmla="*/ 213 h 473"/>
              <a:gd name="T116" fmla="*/ 4158 w 4450"/>
              <a:gd name="T117" fmla="*/ 394 h 473"/>
              <a:gd name="T118" fmla="*/ 4228 w 4450"/>
              <a:gd name="T119" fmla="*/ 437 h 473"/>
              <a:gd name="T120" fmla="*/ 4299 w 4450"/>
              <a:gd name="T121" fmla="*/ 267 h 473"/>
              <a:gd name="T122" fmla="*/ 4369 w 4450"/>
              <a:gd name="T123" fmla="*/ 210 h 473"/>
              <a:gd name="T124" fmla="*/ 4440 w 4450"/>
              <a:gd name="T125" fmla="*/ 24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50" h="473">
                <a:moveTo>
                  <a:pt x="0" y="333"/>
                </a:moveTo>
                <a:lnTo>
                  <a:pt x="1" y="383"/>
                </a:lnTo>
                <a:lnTo>
                  <a:pt x="3" y="405"/>
                </a:lnTo>
                <a:lnTo>
                  <a:pt x="4" y="427"/>
                </a:lnTo>
                <a:lnTo>
                  <a:pt x="5" y="440"/>
                </a:lnTo>
                <a:lnTo>
                  <a:pt x="6" y="452"/>
                </a:lnTo>
                <a:lnTo>
                  <a:pt x="7" y="458"/>
                </a:lnTo>
                <a:lnTo>
                  <a:pt x="9" y="461"/>
                </a:lnTo>
                <a:lnTo>
                  <a:pt x="10" y="463"/>
                </a:lnTo>
                <a:lnTo>
                  <a:pt x="11" y="468"/>
                </a:lnTo>
                <a:lnTo>
                  <a:pt x="12" y="462"/>
                </a:lnTo>
                <a:lnTo>
                  <a:pt x="13" y="437"/>
                </a:lnTo>
                <a:lnTo>
                  <a:pt x="15" y="405"/>
                </a:lnTo>
                <a:lnTo>
                  <a:pt x="16" y="343"/>
                </a:lnTo>
                <a:lnTo>
                  <a:pt x="17" y="293"/>
                </a:lnTo>
                <a:lnTo>
                  <a:pt x="19" y="238"/>
                </a:lnTo>
                <a:lnTo>
                  <a:pt x="20" y="229"/>
                </a:lnTo>
                <a:lnTo>
                  <a:pt x="21" y="229"/>
                </a:lnTo>
                <a:lnTo>
                  <a:pt x="22" y="246"/>
                </a:lnTo>
                <a:lnTo>
                  <a:pt x="23" y="251"/>
                </a:lnTo>
                <a:lnTo>
                  <a:pt x="25" y="275"/>
                </a:lnTo>
                <a:lnTo>
                  <a:pt x="26" y="278"/>
                </a:lnTo>
                <a:lnTo>
                  <a:pt x="27" y="282"/>
                </a:lnTo>
                <a:lnTo>
                  <a:pt x="28" y="249"/>
                </a:lnTo>
                <a:lnTo>
                  <a:pt x="30" y="258"/>
                </a:lnTo>
                <a:lnTo>
                  <a:pt x="31" y="266"/>
                </a:lnTo>
                <a:lnTo>
                  <a:pt x="32" y="275"/>
                </a:lnTo>
                <a:lnTo>
                  <a:pt x="33" y="272"/>
                </a:lnTo>
                <a:lnTo>
                  <a:pt x="35" y="264"/>
                </a:lnTo>
                <a:lnTo>
                  <a:pt x="36" y="256"/>
                </a:lnTo>
                <a:lnTo>
                  <a:pt x="37" y="260"/>
                </a:lnTo>
                <a:lnTo>
                  <a:pt x="38" y="276"/>
                </a:lnTo>
                <a:lnTo>
                  <a:pt x="40" y="304"/>
                </a:lnTo>
                <a:lnTo>
                  <a:pt x="41" y="315"/>
                </a:lnTo>
                <a:lnTo>
                  <a:pt x="42" y="284"/>
                </a:lnTo>
                <a:lnTo>
                  <a:pt x="43" y="242"/>
                </a:lnTo>
                <a:lnTo>
                  <a:pt x="44" y="204"/>
                </a:lnTo>
                <a:lnTo>
                  <a:pt x="46" y="194"/>
                </a:lnTo>
                <a:lnTo>
                  <a:pt x="47" y="179"/>
                </a:lnTo>
                <a:lnTo>
                  <a:pt x="48" y="173"/>
                </a:lnTo>
                <a:lnTo>
                  <a:pt x="50" y="180"/>
                </a:lnTo>
                <a:lnTo>
                  <a:pt x="51" y="187"/>
                </a:lnTo>
                <a:lnTo>
                  <a:pt x="52" y="188"/>
                </a:lnTo>
                <a:lnTo>
                  <a:pt x="53" y="183"/>
                </a:lnTo>
                <a:lnTo>
                  <a:pt x="54" y="202"/>
                </a:lnTo>
                <a:lnTo>
                  <a:pt x="56" y="207"/>
                </a:lnTo>
                <a:lnTo>
                  <a:pt x="57" y="237"/>
                </a:lnTo>
                <a:lnTo>
                  <a:pt x="58" y="275"/>
                </a:lnTo>
                <a:lnTo>
                  <a:pt x="59" y="323"/>
                </a:lnTo>
                <a:lnTo>
                  <a:pt x="60" y="361"/>
                </a:lnTo>
                <a:lnTo>
                  <a:pt x="62" y="393"/>
                </a:lnTo>
                <a:lnTo>
                  <a:pt x="63" y="417"/>
                </a:lnTo>
                <a:lnTo>
                  <a:pt x="64" y="432"/>
                </a:lnTo>
                <a:lnTo>
                  <a:pt x="66" y="445"/>
                </a:lnTo>
                <a:lnTo>
                  <a:pt x="67" y="452"/>
                </a:lnTo>
                <a:lnTo>
                  <a:pt x="68" y="459"/>
                </a:lnTo>
                <a:lnTo>
                  <a:pt x="69" y="458"/>
                </a:lnTo>
                <a:lnTo>
                  <a:pt x="70" y="465"/>
                </a:lnTo>
                <a:lnTo>
                  <a:pt x="72" y="464"/>
                </a:lnTo>
                <a:lnTo>
                  <a:pt x="73" y="438"/>
                </a:lnTo>
                <a:lnTo>
                  <a:pt x="74" y="407"/>
                </a:lnTo>
                <a:lnTo>
                  <a:pt x="75" y="342"/>
                </a:lnTo>
                <a:lnTo>
                  <a:pt x="77" y="294"/>
                </a:lnTo>
                <a:lnTo>
                  <a:pt x="78" y="244"/>
                </a:lnTo>
                <a:lnTo>
                  <a:pt x="79" y="239"/>
                </a:lnTo>
                <a:lnTo>
                  <a:pt x="80" y="236"/>
                </a:lnTo>
                <a:lnTo>
                  <a:pt x="82" y="248"/>
                </a:lnTo>
                <a:lnTo>
                  <a:pt x="83" y="256"/>
                </a:lnTo>
                <a:lnTo>
                  <a:pt x="84" y="273"/>
                </a:lnTo>
                <a:lnTo>
                  <a:pt x="85" y="269"/>
                </a:lnTo>
                <a:lnTo>
                  <a:pt x="87" y="279"/>
                </a:lnTo>
                <a:lnTo>
                  <a:pt x="88" y="265"/>
                </a:lnTo>
                <a:lnTo>
                  <a:pt x="89" y="264"/>
                </a:lnTo>
                <a:lnTo>
                  <a:pt x="90" y="270"/>
                </a:lnTo>
                <a:lnTo>
                  <a:pt x="91" y="278"/>
                </a:lnTo>
                <a:lnTo>
                  <a:pt x="93" y="265"/>
                </a:lnTo>
                <a:lnTo>
                  <a:pt x="94" y="258"/>
                </a:lnTo>
                <a:lnTo>
                  <a:pt x="95" y="250"/>
                </a:lnTo>
                <a:lnTo>
                  <a:pt x="97" y="254"/>
                </a:lnTo>
                <a:lnTo>
                  <a:pt x="98" y="281"/>
                </a:lnTo>
                <a:lnTo>
                  <a:pt x="99" y="312"/>
                </a:lnTo>
                <a:lnTo>
                  <a:pt x="100" y="319"/>
                </a:lnTo>
                <a:lnTo>
                  <a:pt x="101" y="279"/>
                </a:lnTo>
                <a:lnTo>
                  <a:pt x="103" y="233"/>
                </a:lnTo>
                <a:lnTo>
                  <a:pt x="104" y="208"/>
                </a:lnTo>
                <a:lnTo>
                  <a:pt x="105" y="201"/>
                </a:lnTo>
                <a:lnTo>
                  <a:pt x="106" y="179"/>
                </a:lnTo>
                <a:lnTo>
                  <a:pt x="108" y="172"/>
                </a:lnTo>
                <a:lnTo>
                  <a:pt x="109" y="175"/>
                </a:lnTo>
                <a:lnTo>
                  <a:pt x="110" y="174"/>
                </a:lnTo>
                <a:lnTo>
                  <a:pt x="111" y="172"/>
                </a:lnTo>
                <a:lnTo>
                  <a:pt x="113" y="171"/>
                </a:lnTo>
                <a:lnTo>
                  <a:pt x="114" y="181"/>
                </a:lnTo>
                <a:lnTo>
                  <a:pt x="115" y="190"/>
                </a:lnTo>
                <a:lnTo>
                  <a:pt x="116" y="200"/>
                </a:lnTo>
                <a:lnTo>
                  <a:pt x="117" y="222"/>
                </a:lnTo>
                <a:lnTo>
                  <a:pt x="119" y="267"/>
                </a:lnTo>
                <a:lnTo>
                  <a:pt x="120" y="301"/>
                </a:lnTo>
                <a:lnTo>
                  <a:pt x="121" y="341"/>
                </a:lnTo>
                <a:lnTo>
                  <a:pt x="122" y="369"/>
                </a:lnTo>
                <a:lnTo>
                  <a:pt x="124" y="392"/>
                </a:lnTo>
                <a:lnTo>
                  <a:pt x="125" y="411"/>
                </a:lnTo>
                <a:lnTo>
                  <a:pt x="126" y="427"/>
                </a:lnTo>
                <a:lnTo>
                  <a:pt x="127" y="439"/>
                </a:lnTo>
                <a:lnTo>
                  <a:pt x="129" y="440"/>
                </a:lnTo>
                <a:lnTo>
                  <a:pt x="130" y="451"/>
                </a:lnTo>
                <a:lnTo>
                  <a:pt x="131" y="454"/>
                </a:lnTo>
                <a:lnTo>
                  <a:pt x="132" y="438"/>
                </a:lnTo>
                <a:lnTo>
                  <a:pt x="134" y="408"/>
                </a:lnTo>
                <a:lnTo>
                  <a:pt x="135" y="351"/>
                </a:lnTo>
                <a:lnTo>
                  <a:pt x="136" y="306"/>
                </a:lnTo>
                <a:lnTo>
                  <a:pt x="137" y="255"/>
                </a:lnTo>
                <a:lnTo>
                  <a:pt x="139" y="246"/>
                </a:lnTo>
                <a:lnTo>
                  <a:pt x="140" y="244"/>
                </a:lnTo>
                <a:lnTo>
                  <a:pt x="141" y="250"/>
                </a:lnTo>
                <a:lnTo>
                  <a:pt x="142" y="257"/>
                </a:lnTo>
                <a:lnTo>
                  <a:pt x="144" y="278"/>
                </a:lnTo>
                <a:lnTo>
                  <a:pt x="145" y="280"/>
                </a:lnTo>
                <a:lnTo>
                  <a:pt x="146" y="278"/>
                </a:lnTo>
                <a:lnTo>
                  <a:pt x="147" y="268"/>
                </a:lnTo>
                <a:lnTo>
                  <a:pt x="148" y="261"/>
                </a:lnTo>
                <a:lnTo>
                  <a:pt x="150" y="275"/>
                </a:lnTo>
                <a:lnTo>
                  <a:pt x="151" y="278"/>
                </a:lnTo>
                <a:lnTo>
                  <a:pt x="152" y="272"/>
                </a:lnTo>
                <a:lnTo>
                  <a:pt x="153" y="255"/>
                </a:lnTo>
                <a:lnTo>
                  <a:pt x="155" y="247"/>
                </a:lnTo>
                <a:lnTo>
                  <a:pt x="156" y="256"/>
                </a:lnTo>
                <a:lnTo>
                  <a:pt x="157" y="283"/>
                </a:lnTo>
                <a:lnTo>
                  <a:pt x="158" y="300"/>
                </a:lnTo>
                <a:lnTo>
                  <a:pt x="160" y="309"/>
                </a:lnTo>
                <a:lnTo>
                  <a:pt x="161" y="265"/>
                </a:lnTo>
                <a:lnTo>
                  <a:pt x="162" y="209"/>
                </a:lnTo>
                <a:lnTo>
                  <a:pt x="163" y="176"/>
                </a:lnTo>
                <a:lnTo>
                  <a:pt x="164" y="179"/>
                </a:lnTo>
                <a:lnTo>
                  <a:pt x="166" y="160"/>
                </a:lnTo>
                <a:lnTo>
                  <a:pt x="167" y="152"/>
                </a:lnTo>
                <a:lnTo>
                  <a:pt x="168" y="167"/>
                </a:lnTo>
                <a:lnTo>
                  <a:pt x="170" y="173"/>
                </a:lnTo>
                <a:lnTo>
                  <a:pt x="171" y="181"/>
                </a:lnTo>
                <a:lnTo>
                  <a:pt x="172" y="177"/>
                </a:lnTo>
                <a:lnTo>
                  <a:pt x="173" y="173"/>
                </a:lnTo>
                <a:lnTo>
                  <a:pt x="174" y="167"/>
                </a:lnTo>
                <a:lnTo>
                  <a:pt x="176" y="185"/>
                </a:lnTo>
                <a:lnTo>
                  <a:pt x="177" y="185"/>
                </a:lnTo>
                <a:lnTo>
                  <a:pt x="178" y="200"/>
                </a:lnTo>
                <a:lnTo>
                  <a:pt x="179" y="213"/>
                </a:lnTo>
                <a:lnTo>
                  <a:pt x="180" y="236"/>
                </a:lnTo>
                <a:lnTo>
                  <a:pt x="182" y="259"/>
                </a:lnTo>
                <a:lnTo>
                  <a:pt x="183" y="278"/>
                </a:lnTo>
                <a:lnTo>
                  <a:pt x="184" y="298"/>
                </a:lnTo>
                <a:lnTo>
                  <a:pt x="186" y="317"/>
                </a:lnTo>
                <a:lnTo>
                  <a:pt x="187" y="349"/>
                </a:lnTo>
                <a:lnTo>
                  <a:pt x="188" y="373"/>
                </a:lnTo>
                <a:lnTo>
                  <a:pt x="189" y="419"/>
                </a:lnTo>
                <a:lnTo>
                  <a:pt x="190" y="445"/>
                </a:lnTo>
                <a:lnTo>
                  <a:pt x="192" y="453"/>
                </a:lnTo>
                <a:lnTo>
                  <a:pt x="193" y="450"/>
                </a:lnTo>
                <a:lnTo>
                  <a:pt x="194" y="441"/>
                </a:lnTo>
                <a:lnTo>
                  <a:pt x="195" y="434"/>
                </a:lnTo>
                <a:lnTo>
                  <a:pt x="197" y="420"/>
                </a:lnTo>
                <a:lnTo>
                  <a:pt x="198" y="406"/>
                </a:lnTo>
                <a:lnTo>
                  <a:pt x="199" y="372"/>
                </a:lnTo>
                <a:lnTo>
                  <a:pt x="200" y="347"/>
                </a:lnTo>
                <a:lnTo>
                  <a:pt x="202" y="307"/>
                </a:lnTo>
                <a:lnTo>
                  <a:pt x="203" y="281"/>
                </a:lnTo>
                <a:lnTo>
                  <a:pt x="204" y="264"/>
                </a:lnTo>
                <a:lnTo>
                  <a:pt x="205" y="264"/>
                </a:lnTo>
                <a:lnTo>
                  <a:pt x="207" y="263"/>
                </a:lnTo>
                <a:lnTo>
                  <a:pt x="208" y="260"/>
                </a:lnTo>
                <a:lnTo>
                  <a:pt x="209" y="266"/>
                </a:lnTo>
                <a:lnTo>
                  <a:pt x="210" y="267"/>
                </a:lnTo>
                <a:lnTo>
                  <a:pt x="211" y="257"/>
                </a:lnTo>
                <a:lnTo>
                  <a:pt x="213" y="271"/>
                </a:lnTo>
                <a:lnTo>
                  <a:pt x="214" y="267"/>
                </a:lnTo>
                <a:lnTo>
                  <a:pt x="215" y="266"/>
                </a:lnTo>
                <a:lnTo>
                  <a:pt x="217" y="269"/>
                </a:lnTo>
                <a:lnTo>
                  <a:pt x="218" y="279"/>
                </a:lnTo>
                <a:lnTo>
                  <a:pt x="219" y="276"/>
                </a:lnTo>
                <a:lnTo>
                  <a:pt x="220" y="251"/>
                </a:lnTo>
                <a:lnTo>
                  <a:pt x="221" y="220"/>
                </a:lnTo>
                <a:lnTo>
                  <a:pt x="223" y="207"/>
                </a:lnTo>
                <a:lnTo>
                  <a:pt x="224" y="193"/>
                </a:lnTo>
                <a:lnTo>
                  <a:pt x="225" y="168"/>
                </a:lnTo>
                <a:lnTo>
                  <a:pt x="226" y="160"/>
                </a:lnTo>
                <a:lnTo>
                  <a:pt x="227" y="190"/>
                </a:lnTo>
                <a:lnTo>
                  <a:pt x="229" y="199"/>
                </a:lnTo>
                <a:lnTo>
                  <a:pt x="230" y="197"/>
                </a:lnTo>
                <a:lnTo>
                  <a:pt x="231" y="185"/>
                </a:lnTo>
                <a:lnTo>
                  <a:pt x="233" y="186"/>
                </a:lnTo>
                <a:lnTo>
                  <a:pt x="234" y="173"/>
                </a:lnTo>
                <a:lnTo>
                  <a:pt x="235" y="169"/>
                </a:lnTo>
                <a:lnTo>
                  <a:pt x="236" y="168"/>
                </a:lnTo>
                <a:lnTo>
                  <a:pt x="237" y="176"/>
                </a:lnTo>
                <a:lnTo>
                  <a:pt x="239" y="201"/>
                </a:lnTo>
                <a:lnTo>
                  <a:pt x="240" y="207"/>
                </a:lnTo>
                <a:lnTo>
                  <a:pt x="241" y="233"/>
                </a:lnTo>
                <a:lnTo>
                  <a:pt x="242" y="252"/>
                </a:lnTo>
                <a:lnTo>
                  <a:pt x="244" y="276"/>
                </a:lnTo>
                <a:lnTo>
                  <a:pt x="245" y="301"/>
                </a:lnTo>
                <a:lnTo>
                  <a:pt x="246" y="330"/>
                </a:lnTo>
                <a:lnTo>
                  <a:pt x="247" y="353"/>
                </a:lnTo>
                <a:lnTo>
                  <a:pt x="249" y="409"/>
                </a:lnTo>
                <a:lnTo>
                  <a:pt x="250" y="439"/>
                </a:lnTo>
                <a:lnTo>
                  <a:pt x="251" y="452"/>
                </a:lnTo>
                <a:lnTo>
                  <a:pt x="252" y="452"/>
                </a:lnTo>
                <a:lnTo>
                  <a:pt x="254" y="442"/>
                </a:lnTo>
                <a:lnTo>
                  <a:pt x="255" y="436"/>
                </a:lnTo>
                <a:lnTo>
                  <a:pt x="256" y="418"/>
                </a:lnTo>
                <a:lnTo>
                  <a:pt x="257" y="403"/>
                </a:lnTo>
                <a:lnTo>
                  <a:pt x="258" y="380"/>
                </a:lnTo>
                <a:lnTo>
                  <a:pt x="260" y="359"/>
                </a:lnTo>
                <a:lnTo>
                  <a:pt x="261" y="334"/>
                </a:lnTo>
                <a:lnTo>
                  <a:pt x="262" y="311"/>
                </a:lnTo>
                <a:lnTo>
                  <a:pt x="264" y="280"/>
                </a:lnTo>
                <a:lnTo>
                  <a:pt x="265" y="269"/>
                </a:lnTo>
                <a:lnTo>
                  <a:pt x="266" y="256"/>
                </a:lnTo>
                <a:lnTo>
                  <a:pt x="267" y="261"/>
                </a:lnTo>
                <a:lnTo>
                  <a:pt x="268" y="251"/>
                </a:lnTo>
                <a:lnTo>
                  <a:pt x="270" y="262"/>
                </a:lnTo>
                <a:lnTo>
                  <a:pt x="271" y="267"/>
                </a:lnTo>
                <a:lnTo>
                  <a:pt x="272" y="273"/>
                </a:lnTo>
                <a:lnTo>
                  <a:pt x="273" y="269"/>
                </a:lnTo>
                <a:lnTo>
                  <a:pt x="274" y="275"/>
                </a:lnTo>
                <a:lnTo>
                  <a:pt x="276" y="281"/>
                </a:lnTo>
                <a:lnTo>
                  <a:pt x="277" y="298"/>
                </a:lnTo>
                <a:lnTo>
                  <a:pt x="278" y="302"/>
                </a:lnTo>
                <a:lnTo>
                  <a:pt x="280" y="291"/>
                </a:lnTo>
                <a:lnTo>
                  <a:pt x="281" y="263"/>
                </a:lnTo>
                <a:lnTo>
                  <a:pt x="282" y="244"/>
                </a:lnTo>
                <a:lnTo>
                  <a:pt x="283" y="245"/>
                </a:lnTo>
                <a:lnTo>
                  <a:pt x="284" y="239"/>
                </a:lnTo>
                <a:lnTo>
                  <a:pt x="286" y="244"/>
                </a:lnTo>
                <a:lnTo>
                  <a:pt x="287" y="265"/>
                </a:lnTo>
                <a:lnTo>
                  <a:pt x="288" y="271"/>
                </a:lnTo>
                <a:lnTo>
                  <a:pt x="289" y="286"/>
                </a:lnTo>
                <a:lnTo>
                  <a:pt x="291" y="284"/>
                </a:lnTo>
                <a:lnTo>
                  <a:pt x="292" y="306"/>
                </a:lnTo>
                <a:lnTo>
                  <a:pt x="293" y="316"/>
                </a:lnTo>
                <a:lnTo>
                  <a:pt x="294" y="344"/>
                </a:lnTo>
                <a:lnTo>
                  <a:pt x="296" y="367"/>
                </a:lnTo>
                <a:lnTo>
                  <a:pt x="297" y="393"/>
                </a:lnTo>
                <a:lnTo>
                  <a:pt x="298" y="422"/>
                </a:lnTo>
                <a:lnTo>
                  <a:pt x="299" y="438"/>
                </a:lnTo>
                <a:lnTo>
                  <a:pt x="301" y="451"/>
                </a:lnTo>
                <a:lnTo>
                  <a:pt x="302" y="458"/>
                </a:lnTo>
                <a:lnTo>
                  <a:pt x="303" y="466"/>
                </a:lnTo>
                <a:lnTo>
                  <a:pt x="304" y="471"/>
                </a:lnTo>
                <a:lnTo>
                  <a:pt x="305" y="471"/>
                </a:lnTo>
                <a:lnTo>
                  <a:pt x="307" y="468"/>
                </a:lnTo>
                <a:lnTo>
                  <a:pt x="308" y="466"/>
                </a:lnTo>
                <a:lnTo>
                  <a:pt x="309" y="458"/>
                </a:lnTo>
                <a:lnTo>
                  <a:pt x="311" y="436"/>
                </a:lnTo>
                <a:lnTo>
                  <a:pt x="312" y="407"/>
                </a:lnTo>
                <a:lnTo>
                  <a:pt x="313" y="352"/>
                </a:lnTo>
                <a:lnTo>
                  <a:pt x="314" y="314"/>
                </a:lnTo>
                <a:lnTo>
                  <a:pt x="315" y="275"/>
                </a:lnTo>
                <a:lnTo>
                  <a:pt x="317" y="263"/>
                </a:lnTo>
                <a:lnTo>
                  <a:pt x="318" y="270"/>
                </a:lnTo>
                <a:lnTo>
                  <a:pt x="319" y="268"/>
                </a:lnTo>
                <a:lnTo>
                  <a:pt x="320" y="280"/>
                </a:lnTo>
                <a:lnTo>
                  <a:pt x="321" y="300"/>
                </a:lnTo>
                <a:lnTo>
                  <a:pt x="323" y="292"/>
                </a:lnTo>
                <a:lnTo>
                  <a:pt x="324" y="299"/>
                </a:lnTo>
                <a:lnTo>
                  <a:pt x="325" y="289"/>
                </a:lnTo>
                <a:lnTo>
                  <a:pt x="327" y="286"/>
                </a:lnTo>
                <a:lnTo>
                  <a:pt x="328" y="287"/>
                </a:lnTo>
                <a:lnTo>
                  <a:pt x="329" y="299"/>
                </a:lnTo>
                <a:lnTo>
                  <a:pt x="330" y="283"/>
                </a:lnTo>
                <a:lnTo>
                  <a:pt x="331" y="278"/>
                </a:lnTo>
                <a:lnTo>
                  <a:pt x="333" y="266"/>
                </a:lnTo>
                <a:lnTo>
                  <a:pt x="334" y="265"/>
                </a:lnTo>
                <a:lnTo>
                  <a:pt x="335" y="278"/>
                </a:lnTo>
                <a:lnTo>
                  <a:pt x="336" y="295"/>
                </a:lnTo>
                <a:lnTo>
                  <a:pt x="337" y="292"/>
                </a:lnTo>
                <a:lnTo>
                  <a:pt x="339" y="258"/>
                </a:lnTo>
                <a:lnTo>
                  <a:pt x="340" y="228"/>
                </a:lnTo>
                <a:lnTo>
                  <a:pt x="341" y="198"/>
                </a:lnTo>
                <a:lnTo>
                  <a:pt x="343" y="189"/>
                </a:lnTo>
                <a:lnTo>
                  <a:pt x="344" y="185"/>
                </a:lnTo>
                <a:lnTo>
                  <a:pt x="345" y="195"/>
                </a:lnTo>
                <a:lnTo>
                  <a:pt x="346" y="215"/>
                </a:lnTo>
                <a:lnTo>
                  <a:pt x="347" y="229"/>
                </a:lnTo>
                <a:lnTo>
                  <a:pt x="349" y="229"/>
                </a:lnTo>
                <a:lnTo>
                  <a:pt x="350" y="242"/>
                </a:lnTo>
                <a:lnTo>
                  <a:pt x="351" y="254"/>
                </a:lnTo>
                <a:lnTo>
                  <a:pt x="352" y="278"/>
                </a:lnTo>
                <a:lnTo>
                  <a:pt x="354" y="298"/>
                </a:lnTo>
                <a:lnTo>
                  <a:pt x="355" y="347"/>
                </a:lnTo>
                <a:lnTo>
                  <a:pt x="356" y="374"/>
                </a:lnTo>
                <a:lnTo>
                  <a:pt x="357" y="410"/>
                </a:lnTo>
                <a:lnTo>
                  <a:pt x="359" y="427"/>
                </a:lnTo>
                <a:lnTo>
                  <a:pt x="360" y="441"/>
                </a:lnTo>
                <a:lnTo>
                  <a:pt x="361" y="451"/>
                </a:lnTo>
                <a:lnTo>
                  <a:pt x="362" y="463"/>
                </a:lnTo>
                <a:lnTo>
                  <a:pt x="364" y="468"/>
                </a:lnTo>
                <a:lnTo>
                  <a:pt x="365" y="471"/>
                </a:lnTo>
                <a:lnTo>
                  <a:pt x="366" y="468"/>
                </a:lnTo>
                <a:lnTo>
                  <a:pt x="367" y="469"/>
                </a:lnTo>
                <a:lnTo>
                  <a:pt x="368" y="465"/>
                </a:lnTo>
                <a:lnTo>
                  <a:pt x="370" y="439"/>
                </a:lnTo>
                <a:lnTo>
                  <a:pt x="371" y="409"/>
                </a:lnTo>
                <a:lnTo>
                  <a:pt x="372" y="350"/>
                </a:lnTo>
                <a:lnTo>
                  <a:pt x="374" y="305"/>
                </a:lnTo>
                <a:lnTo>
                  <a:pt x="375" y="254"/>
                </a:lnTo>
                <a:lnTo>
                  <a:pt x="376" y="247"/>
                </a:lnTo>
                <a:lnTo>
                  <a:pt x="377" y="247"/>
                </a:lnTo>
                <a:lnTo>
                  <a:pt x="378" y="257"/>
                </a:lnTo>
                <a:lnTo>
                  <a:pt x="380" y="270"/>
                </a:lnTo>
                <a:lnTo>
                  <a:pt x="381" y="283"/>
                </a:lnTo>
                <a:lnTo>
                  <a:pt x="382" y="285"/>
                </a:lnTo>
                <a:lnTo>
                  <a:pt x="383" y="296"/>
                </a:lnTo>
                <a:lnTo>
                  <a:pt x="384" y="280"/>
                </a:lnTo>
                <a:lnTo>
                  <a:pt x="386" y="274"/>
                </a:lnTo>
                <a:lnTo>
                  <a:pt x="387" y="280"/>
                </a:lnTo>
                <a:lnTo>
                  <a:pt x="388" y="287"/>
                </a:lnTo>
                <a:lnTo>
                  <a:pt x="390" y="279"/>
                </a:lnTo>
                <a:lnTo>
                  <a:pt x="391" y="273"/>
                </a:lnTo>
                <a:lnTo>
                  <a:pt x="392" y="261"/>
                </a:lnTo>
                <a:lnTo>
                  <a:pt x="393" y="258"/>
                </a:lnTo>
                <a:lnTo>
                  <a:pt x="394" y="290"/>
                </a:lnTo>
                <a:lnTo>
                  <a:pt x="396" y="310"/>
                </a:lnTo>
                <a:lnTo>
                  <a:pt x="397" y="319"/>
                </a:lnTo>
                <a:lnTo>
                  <a:pt x="398" y="279"/>
                </a:lnTo>
                <a:lnTo>
                  <a:pt x="399" y="236"/>
                </a:lnTo>
                <a:lnTo>
                  <a:pt x="401" y="204"/>
                </a:lnTo>
                <a:lnTo>
                  <a:pt x="402" y="195"/>
                </a:lnTo>
                <a:lnTo>
                  <a:pt x="403" y="181"/>
                </a:lnTo>
                <a:lnTo>
                  <a:pt x="404" y="180"/>
                </a:lnTo>
                <a:lnTo>
                  <a:pt x="406" y="191"/>
                </a:lnTo>
                <a:lnTo>
                  <a:pt x="407" y="196"/>
                </a:lnTo>
                <a:lnTo>
                  <a:pt x="408" y="194"/>
                </a:lnTo>
                <a:lnTo>
                  <a:pt x="409" y="201"/>
                </a:lnTo>
                <a:lnTo>
                  <a:pt x="411" y="216"/>
                </a:lnTo>
                <a:lnTo>
                  <a:pt x="412" y="214"/>
                </a:lnTo>
                <a:lnTo>
                  <a:pt x="413" y="224"/>
                </a:lnTo>
                <a:lnTo>
                  <a:pt x="414" y="292"/>
                </a:lnTo>
                <a:lnTo>
                  <a:pt x="415" y="336"/>
                </a:lnTo>
                <a:lnTo>
                  <a:pt x="417" y="378"/>
                </a:lnTo>
                <a:lnTo>
                  <a:pt x="418" y="409"/>
                </a:lnTo>
                <a:lnTo>
                  <a:pt x="419" y="426"/>
                </a:lnTo>
                <a:lnTo>
                  <a:pt x="421" y="445"/>
                </a:lnTo>
                <a:lnTo>
                  <a:pt x="422" y="455"/>
                </a:lnTo>
                <a:lnTo>
                  <a:pt x="423" y="462"/>
                </a:lnTo>
                <a:lnTo>
                  <a:pt x="424" y="464"/>
                </a:lnTo>
                <a:lnTo>
                  <a:pt x="425" y="464"/>
                </a:lnTo>
                <a:lnTo>
                  <a:pt x="427" y="467"/>
                </a:lnTo>
                <a:lnTo>
                  <a:pt x="428" y="462"/>
                </a:lnTo>
                <a:lnTo>
                  <a:pt x="429" y="438"/>
                </a:lnTo>
                <a:lnTo>
                  <a:pt x="430" y="408"/>
                </a:lnTo>
                <a:lnTo>
                  <a:pt x="431" y="346"/>
                </a:lnTo>
                <a:lnTo>
                  <a:pt x="433" y="295"/>
                </a:lnTo>
                <a:lnTo>
                  <a:pt x="434" y="248"/>
                </a:lnTo>
                <a:lnTo>
                  <a:pt x="435" y="238"/>
                </a:lnTo>
                <a:lnTo>
                  <a:pt x="437" y="242"/>
                </a:lnTo>
                <a:lnTo>
                  <a:pt x="438" y="264"/>
                </a:lnTo>
                <a:lnTo>
                  <a:pt x="439" y="267"/>
                </a:lnTo>
                <a:lnTo>
                  <a:pt x="440" y="277"/>
                </a:lnTo>
                <a:lnTo>
                  <a:pt x="441" y="277"/>
                </a:lnTo>
                <a:lnTo>
                  <a:pt x="443" y="283"/>
                </a:lnTo>
                <a:lnTo>
                  <a:pt x="444" y="264"/>
                </a:lnTo>
                <a:lnTo>
                  <a:pt x="445" y="265"/>
                </a:lnTo>
                <a:lnTo>
                  <a:pt x="446" y="272"/>
                </a:lnTo>
                <a:lnTo>
                  <a:pt x="448" y="280"/>
                </a:lnTo>
                <a:lnTo>
                  <a:pt x="449" y="270"/>
                </a:lnTo>
                <a:lnTo>
                  <a:pt x="450" y="266"/>
                </a:lnTo>
                <a:lnTo>
                  <a:pt x="451" y="254"/>
                </a:lnTo>
                <a:lnTo>
                  <a:pt x="453" y="258"/>
                </a:lnTo>
                <a:lnTo>
                  <a:pt x="454" y="277"/>
                </a:lnTo>
                <a:lnTo>
                  <a:pt x="455" y="304"/>
                </a:lnTo>
                <a:lnTo>
                  <a:pt x="456" y="315"/>
                </a:lnTo>
                <a:lnTo>
                  <a:pt x="458" y="279"/>
                </a:lnTo>
                <a:lnTo>
                  <a:pt x="459" y="237"/>
                </a:lnTo>
                <a:lnTo>
                  <a:pt x="460" y="196"/>
                </a:lnTo>
                <a:lnTo>
                  <a:pt x="461" y="183"/>
                </a:lnTo>
                <a:lnTo>
                  <a:pt x="462" y="169"/>
                </a:lnTo>
                <a:lnTo>
                  <a:pt x="464" y="170"/>
                </a:lnTo>
                <a:lnTo>
                  <a:pt x="465" y="177"/>
                </a:lnTo>
                <a:lnTo>
                  <a:pt x="466" y="179"/>
                </a:lnTo>
                <a:lnTo>
                  <a:pt x="468" y="180"/>
                </a:lnTo>
                <a:lnTo>
                  <a:pt x="469" y="181"/>
                </a:lnTo>
                <a:lnTo>
                  <a:pt x="470" y="183"/>
                </a:lnTo>
                <a:lnTo>
                  <a:pt x="471" y="199"/>
                </a:lnTo>
                <a:lnTo>
                  <a:pt x="472" y="234"/>
                </a:lnTo>
                <a:lnTo>
                  <a:pt x="474" y="278"/>
                </a:lnTo>
                <a:lnTo>
                  <a:pt x="475" y="322"/>
                </a:lnTo>
                <a:lnTo>
                  <a:pt x="476" y="362"/>
                </a:lnTo>
                <a:lnTo>
                  <a:pt x="477" y="395"/>
                </a:lnTo>
                <a:lnTo>
                  <a:pt x="479" y="417"/>
                </a:lnTo>
                <a:lnTo>
                  <a:pt x="480" y="430"/>
                </a:lnTo>
                <a:lnTo>
                  <a:pt x="481" y="448"/>
                </a:lnTo>
                <a:lnTo>
                  <a:pt x="482" y="456"/>
                </a:lnTo>
                <a:lnTo>
                  <a:pt x="484" y="460"/>
                </a:lnTo>
                <a:lnTo>
                  <a:pt x="485" y="457"/>
                </a:lnTo>
                <a:lnTo>
                  <a:pt x="486" y="461"/>
                </a:lnTo>
                <a:lnTo>
                  <a:pt x="487" y="457"/>
                </a:lnTo>
                <a:lnTo>
                  <a:pt x="488" y="434"/>
                </a:lnTo>
                <a:lnTo>
                  <a:pt x="490" y="409"/>
                </a:lnTo>
                <a:lnTo>
                  <a:pt x="491" y="341"/>
                </a:lnTo>
                <a:lnTo>
                  <a:pt x="492" y="298"/>
                </a:lnTo>
                <a:lnTo>
                  <a:pt x="493" y="242"/>
                </a:lnTo>
                <a:lnTo>
                  <a:pt x="495" y="235"/>
                </a:lnTo>
                <a:lnTo>
                  <a:pt x="496" y="242"/>
                </a:lnTo>
                <a:lnTo>
                  <a:pt x="497" y="251"/>
                </a:lnTo>
                <a:lnTo>
                  <a:pt x="498" y="257"/>
                </a:lnTo>
                <a:lnTo>
                  <a:pt x="500" y="268"/>
                </a:lnTo>
                <a:lnTo>
                  <a:pt x="501" y="266"/>
                </a:lnTo>
                <a:lnTo>
                  <a:pt x="502" y="274"/>
                </a:lnTo>
                <a:lnTo>
                  <a:pt x="503" y="263"/>
                </a:lnTo>
                <a:lnTo>
                  <a:pt x="504" y="261"/>
                </a:lnTo>
                <a:lnTo>
                  <a:pt x="506" y="265"/>
                </a:lnTo>
                <a:lnTo>
                  <a:pt x="507" y="274"/>
                </a:lnTo>
                <a:lnTo>
                  <a:pt x="508" y="254"/>
                </a:lnTo>
                <a:lnTo>
                  <a:pt x="510" y="250"/>
                </a:lnTo>
                <a:lnTo>
                  <a:pt x="511" y="245"/>
                </a:lnTo>
                <a:lnTo>
                  <a:pt x="512" y="247"/>
                </a:lnTo>
                <a:lnTo>
                  <a:pt x="513" y="273"/>
                </a:lnTo>
                <a:lnTo>
                  <a:pt x="515" y="302"/>
                </a:lnTo>
                <a:lnTo>
                  <a:pt x="516" y="311"/>
                </a:lnTo>
                <a:lnTo>
                  <a:pt x="517" y="270"/>
                </a:lnTo>
                <a:lnTo>
                  <a:pt x="518" y="225"/>
                </a:lnTo>
                <a:lnTo>
                  <a:pt x="519" y="200"/>
                </a:lnTo>
                <a:lnTo>
                  <a:pt x="521" y="180"/>
                </a:lnTo>
                <a:lnTo>
                  <a:pt x="522" y="159"/>
                </a:lnTo>
                <a:lnTo>
                  <a:pt x="523" y="157"/>
                </a:lnTo>
                <a:lnTo>
                  <a:pt x="524" y="162"/>
                </a:lnTo>
                <a:lnTo>
                  <a:pt x="526" y="162"/>
                </a:lnTo>
                <a:lnTo>
                  <a:pt x="527" y="164"/>
                </a:lnTo>
                <a:lnTo>
                  <a:pt x="528" y="157"/>
                </a:lnTo>
                <a:lnTo>
                  <a:pt x="529" y="161"/>
                </a:lnTo>
                <a:lnTo>
                  <a:pt x="531" y="173"/>
                </a:lnTo>
                <a:lnTo>
                  <a:pt x="532" y="192"/>
                </a:lnTo>
                <a:lnTo>
                  <a:pt x="533" y="218"/>
                </a:lnTo>
                <a:lnTo>
                  <a:pt x="534" y="257"/>
                </a:lnTo>
                <a:lnTo>
                  <a:pt x="535" y="305"/>
                </a:lnTo>
                <a:lnTo>
                  <a:pt x="537" y="319"/>
                </a:lnTo>
                <a:lnTo>
                  <a:pt x="538" y="364"/>
                </a:lnTo>
                <a:lnTo>
                  <a:pt x="539" y="394"/>
                </a:lnTo>
                <a:lnTo>
                  <a:pt x="541" y="412"/>
                </a:lnTo>
                <a:lnTo>
                  <a:pt x="542" y="429"/>
                </a:lnTo>
                <a:lnTo>
                  <a:pt x="543" y="440"/>
                </a:lnTo>
                <a:lnTo>
                  <a:pt x="544" y="439"/>
                </a:lnTo>
                <a:lnTo>
                  <a:pt x="545" y="447"/>
                </a:lnTo>
                <a:lnTo>
                  <a:pt x="547" y="451"/>
                </a:lnTo>
                <a:lnTo>
                  <a:pt x="548" y="428"/>
                </a:lnTo>
                <a:lnTo>
                  <a:pt x="549" y="403"/>
                </a:lnTo>
                <a:lnTo>
                  <a:pt x="550" y="346"/>
                </a:lnTo>
                <a:lnTo>
                  <a:pt x="551" y="302"/>
                </a:lnTo>
                <a:lnTo>
                  <a:pt x="553" y="245"/>
                </a:lnTo>
                <a:lnTo>
                  <a:pt x="554" y="231"/>
                </a:lnTo>
                <a:lnTo>
                  <a:pt x="555" y="236"/>
                </a:lnTo>
                <a:lnTo>
                  <a:pt x="557" y="246"/>
                </a:lnTo>
                <a:lnTo>
                  <a:pt x="558" y="251"/>
                </a:lnTo>
                <a:lnTo>
                  <a:pt x="559" y="267"/>
                </a:lnTo>
                <a:lnTo>
                  <a:pt x="560" y="270"/>
                </a:lnTo>
                <a:lnTo>
                  <a:pt x="561" y="270"/>
                </a:lnTo>
                <a:lnTo>
                  <a:pt x="563" y="258"/>
                </a:lnTo>
                <a:lnTo>
                  <a:pt x="564" y="254"/>
                </a:lnTo>
                <a:lnTo>
                  <a:pt x="565" y="271"/>
                </a:lnTo>
                <a:lnTo>
                  <a:pt x="566" y="279"/>
                </a:lnTo>
                <a:lnTo>
                  <a:pt x="568" y="262"/>
                </a:lnTo>
                <a:lnTo>
                  <a:pt x="569" y="244"/>
                </a:lnTo>
                <a:lnTo>
                  <a:pt x="570" y="240"/>
                </a:lnTo>
                <a:lnTo>
                  <a:pt x="571" y="259"/>
                </a:lnTo>
                <a:lnTo>
                  <a:pt x="573" y="285"/>
                </a:lnTo>
                <a:lnTo>
                  <a:pt x="574" y="308"/>
                </a:lnTo>
                <a:lnTo>
                  <a:pt x="575" y="321"/>
                </a:lnTo>
                <a:lnTo>
                  <a:pt x="576" y="277"/>
                </a:lnTo>
                <a:lnTo>
                  <a:pt x="578" y="237"/>
                </a:lnTo>
                <a:lnTo>
                  <a:pt x="579" y="206"/>
                </a:lnTo>
                <a:lnTo>
                  <a:pt x="580" y="194"/>
                </a:lnTo>
                <a:lnTo>
                  <a:pt x="581" y="167"/>
                </a:lnTo>
                <a:lnTo>
                  <a:pt x="582" y="162"/>
                </a:lnTo>
                <a:lnTo>
                  <a:pt x="584" y="170"/>
                </a:lnTo>
                <a:lnTo>
                  <a:pt x="585" y="173"/>
                </a:lnTo>
                <a:lnTo>
                  <a:pt x="586" y="173"/>
                </a:lnTo>
                <a:lnTo>
                  <a:pt x="588" y="168"/>
                </a:lnTo>
                <a:lnTo>
                  <a:pt x="589" y="169"/>
                </a:lnTo>
                <a:lnTo>
                  <a:pt x="590" y="161"/>
                </a:lnTo>
                <a:lnTo>
                  <a:pt x="591" y="155"/>
                </a:lnTo>
                <a:lnTo>
                  <a:pt x="592" y="159"/>
                </a:lnTo>
                <a:lnTo>
                  <a:pt x="594" y="176"/>
                </a:lnTo>
                <a:lnTo>
                  <a:pt x="595" y="195"/>
                </a:lnTo>
                <a:lnTo>
                  <a:pt x="596" y="210"/>
                </a:lnTo>
                <a:lnTo>
                  <a:pt x="597" y="244"/>
                </a:lnTo>
                <a:lnTo>
                  <a:pt x="598" y="246"/>
                </a:lnTo>
                <a:lnTo>
                  <a:pt x="600" y="288"/>
                </a:lnTo>
                <a:lnTo>
                  <a:pt x="601" y="318"/>
                </a:lnTo>
                <a:lnTo>
                  <a:pt x="602" y="342"/>
                </a:lnTo>
                <a:lnTo>
                  <a:pt x="604" y="362"/>
                </a:lnTo>
                <a:lnTo>
                  <a:pt x="605" y="413"/>
                </a:lnTo>
                <a:lnTo>
                  <a:pt x="606" y="437"/>
                </a:lnTo>
                <a:lnTo>
                  <a:pt x="607" y="449"/>
                </a:lnTo>
                <a:lnTo>
                  <a:pt x="608" y="443"/>
                </a:lnTo>
                <a:lnTo>
                  <a:pt x="610" y="428"/>
                </a:lnTo>
                <a:lnTo>
                  <a:pt x="611" y="412"/>
                </a:lnTo>
                <a:lnTo>
                  <a:pt x="612" y="387"/>
                </a:lnTo>
                <a:lnTo>
                  <a:pt x="613" y="364"/>
                </a:lnTo>
                <a:lnTo>
                  <a:pt x="615" y="319"/>
                </a:lnTo>
                <a:lnTo>
                  <a:pt x="616" y="305"/>
                </a:lnTo>
                <a:lnTo>
                  <a:pt x="617" y="262"/>
                </a:lnTo>
                <a:lnTo>
                  <a:pt x="618" y="250"/>
                </a:lnTo>
                <a:lnTo>
                  <a:pt x="620" y="228"/>
                </a:lnTo>
                <a:lnTo>
                  <a:pt x="621" y="231"/>
                </a:lnTo>
                <a:lnTo>
                  <a:pt x="622" y="218"/>
                </a:lnTo>
                <a:lnTo>
                  <a:pt x="623" y="219"/>
                </a:lnTo>
                <a:lnTo>
                  <a:pt x="625" y="214"/>
                </a:lnTo>
                <a:lnTo>
                  <a:pt x="626" y="224"/>
                </a:lnTo>
                <a:lnTo>
                  <a:pt x="627" y="226"/>
                </a:lnTo>
                <a:lnTo>
                  <a:pt x="628" y="234"/>
                </a:lnTo>
                <a:lnTo>
                  <a:pt x="629" y="231"/>
                </a:lnTo>
                <a:lnTo>
                  <a:pt x="631" y="238"/>
                </a:lnTo>
                <a:lnTo>
                  <a:pt x="632" y="229"/>
                </a:lnTo>
                <a:lnTo>
                  <a:pt x="633" y="252"/>
                </a:lnTo>
                <a:lnTo>
                  <a:pt x="635" y="268"/>
                </a:lnTo>
                <a:lnTo>
                  <a:pt x="636" y="243"/>
                </a:lnTo>
                <a:lnTo>
                  <a:pt x="637" y="206"/>
                </a:lnTo>
                <a:lnTo>
                  <a:pt x="638" y="188"/>
                </a:lnTo>
                <a:lnTo>
                  <a:pt x="639" y="168"/>
                </a:lnTo>
                <a:lnTo>
                  <a:pt x="641" y="157"/>
                </a:lnTo>
                <a:lnTo>
                  <a:pt x="642" y="159"/>
                </a:lnTo>
                <a:lnTo>
                  <a:pt x="643" y="176"/>
                </a:lnTo>
                <a:lnTo>
                  <a:pt x="644" y="192"/>
                </a:lnTo>
                <a:lnTo>
                  <a:pt x="645" y="199"/>
                </a:lnTo>
                <a:lnTo>
                  <a:pt x="647" y="190"/>
                </a:lnTo>
                <a:lnTo>
                  <a:pt x="648" y="175"/>
                </a:lnTo>
                <a:lnTo>
                  <a:pt x="649" y="163"/>
                </a:lnTo>
                <a:lnTo>
                  <a:pt x="651" y="152"/>
                </a:lnTo>
                <a:lnTo>
                  <a:pt x="652" y="153"/>
                </a:lnTo>
                <a:lnTo>
                  <a:pt x="653" y="159"/>
                </a:lnTo>
                <a:lnTo>
                  <a:pt x="654" y="174"/>
                </a:lnTo>
                <a:lnTo>
                  <a:pt x="655" y="191"/>
                </a:lnTo>
                <a:lnTo>
                  <a:pt x="657" y="212"/>
                </a:lnTo>
                <a:lnTo>
                  <a:pt x="658" y="228"/>
                </a:lnTo>
                <a:lnTo>
                  <a:pt x="659" y="257"/>
                </a:lnTo>
                <a:lnTo>
                  <a:pt x="660" y="285"/>
                </a:lnTo>
                <a:lnTo>
                  <a:pt x="662" y="315"/>
                </a:lnTo>
                <a:lnTo>
                  <a:pt x="663" y="342"/>
                </a:lnTo>
                <a:lnTo>
                  <a:pt x="664" y="404"/>
                </a:lnTo>
                <a:lnTo>
                  <a:pt x="665" y="439"/>
                </a:lnTo>
                <a:lnTo>
                  <a:pt x="667" y="445"/>
                </a:lnTo>
                <a:lnTo>
                  <a:pt x="668" y="445"/>
                </a:lnTo>
                <a:lnTo>
                  <a:pt x="669" y="433"/>
                </a:lnTo>
                <a:lnTo>
                  <a:pt x="670" y="437"/>
                </a:lnTo>
                <a:lnTo>
                  <a:pt x="672" y="423"/>
                </a:lnTo>
                <a:lnTo>
                  <a:pt x="673" y="406"/>
                </a:lnTo>
                <a:lnTo>
                  <a:pt x="674" y="378"/>
                </a:lnTo>
                <a:lnTo>
                  <a:pt x="675" y="355"/>
                </a:lnTo>
                <a:lnTo>
                  <a:pt x="676" y="318"/>
                </a:lnTo>
                <a:lnTo>
                  <a:pt x="678" y="299"/>
                </a:lnTo>
                <a:lnTo>
                  <a:pt x="679" y="268"/>
                </a:lnTo>
                <a:lnTo>
                  <a:pt x="680" y="261"/>
                </a:lnTo>
                <a:lnTo>
                  <a:pt x="682" y="247"/>
                </a:lnTo>
                <a:lnTo>
                  <a:pt x="683" y="245"/>
                </a:lnTo>
                <a:lnTo>
                  <a:pt x="684" y="244"/>
                </a:lnTo>
                <a:lnTo>
                  <a:pt x="685" y="244"/>
                </a:lnTo>
                <a:lnTo>
                  <a:pt x="686" y="251"/>
                </a:lnTo>
                <a:lnTo>
                  <a:pt x="688" y="254"/>
                </a:lnTo>
                <a:lnTo>
                  <a:pt x="689" y="258"/>
                </a:lnTo>
                <a:lnTo>
                  <a:pt x="690" y="266"/>
                </a:lnTo>
                <a:lnTo>
                  <a:pt x="691" y="284"/>
                </a:lnTo>
                <a:lnTo>
                  <a:pt x="692" y="293"/>
                </a:lnTo>
                <a:lnTo>
                  <a:pt x="694" y="301"/>
                </a:lnTo>
                <a:lnTo>
                  <a:pt x="695" y="278"/>
                </a:lnTo>
                <a:lnTo>
                  <a:pt x="696" y="253"/>
                </a:lnTo>
                <a:lnTo>
                  <a:pt x="698" y="239"/>
                </a:lnTo>
                <a:lnTo>
                  <a:pt x="699" y="235"/>
                </a:lnTo>
                <a:lnTo>
                  <a:pt x="700" y="233"/>
                </a:lnTo>
                <a:lnTo>
                  <a:pt x="701" y="237"/>
                </a:lnTo>
                <a:lnTo>
                  <a:pt x="702" y="248"/>
                </a:lnTo>
                <a:lnTo>
                  <a:pt x="704" y="254"/>
                </a:lnTo>
                <a:lnTo>
                  <a:pt x="705" y="267"/>
                </a:lnTo>
                <a:lnTo>
                  <a:pt x="706" y="263"/>
                </a:lnTo>
                <a:lnTo>
                  <a:pt x="707" y="265"/>
                </a:lnTo>
                <a:lnTo>
                  <a:pt x="708" y="278"/>
                </a:lnTo>
                <a:lnTo>
                  <a:pt x="710" y="304"/>
                </a:lnTo>
                <a:lnTo>
                  <a:pt x="711" y="319"/>
                </a:lnTo>
                <a:lnTo>
                  <a:pt x="712" y="348"/>
                </a:lnTo>
                <a:lnTo>
                  <a:pt x="714" y="380"/>
                </a:lnTo>
                <a:lnTo>
                  <a:pt x="715" y="408"/>
                </a:lnTo>
                <a:lnTo>
                  <a:pt x="716" y="425"/>
                </a:lnTo>
                <a:lnTo>
                  <a:pt x="717" y="436"/>
                </a:lnTo>
                <a:lnTo>
                  <a:pt x="718" y="446"/>
                </a:lnTo>
                <a:lnTo>
                  <a:pt x="720" y="455"/>
                </a:lnTo>
                <a:lnTo>
                  <a:pt x="721" y="460"/>
                </a:lnTo>
                <a:lnTo>
                  <a:pt x="722" y="456"/>
                </a:lnTo>
                <a:lnTo>
                  <a:pt x="723" y="458"/>
                </a:lnTo>
                <a:lnTo>
                  <a:pt x="725" y="459"/>
                </a:lnTo>
                <a:lnTo>
                  <a:pt x="726" y="445"/>
                </a:lnTo>
                <a:lnTo>
                  <a:pt x="727" y="429"/>
                </a:lnTo>
                <a:lnTo>
                  <a:pt x="728" y="396"/>
                </a:lnTo>
                <a:lnTo>
                  <a:pt x="730" y="372"/>
                </a:lnTo>
                <a:lnTo>
                  <a:pt x="731" y="341"/>
                </a:lnTo>
                <a:lnTo>
                  <a:pt x="732" y="324"/>
                </a:lnTo>
                <a:lnTo>
                  <a:pt x="733" y="298"/>
                </a:lnTo>
                <a:lnTo>
                  <a:pt x="735" y="301"/>
                </a:lnTo>
                <a:lnTo>
                  <a:pt x="736" y="293"/>
                </a:lnTo>
                <a:lnTo>
                  <a:pt x="737" y="307"/>
                </a:lnTo>
                <a:lnTo>
                  <a:pt x="738" y="306"/>
                </a:lnTo>
                <a:lnTo>
                  <a:pt x="739" y="307"/>
                </a:lnTo>
                <a:lnTo>
                  <a:pt x="741" y="296"/>
                </a:lnTo>
                <a:lnTo>
                  <a:pt x="742" y="296"/>
                </a:lnTo>
                <a:lnTo>
                  <a:pt x="743" y="294"/>
                </a:lnTo>
                <a:lnTo>
                  <a:pt x="745" y="296"/>
                </a:lnTo>
                <a:lnTo>
                  <a:pt x="746" y="284"/>
                </a:lnTo>
                <a:lnTo>
                  <a:pt x="747" y="280"/>
                </a:lnTo>
                <a:lnTo>
                  <a:pt x="748" y="271"/>
                </a:lnTo>
                <a:lnTo>
                  <a:pt x="749" y="274"/>
                </a:lnTo>
                <a:lnTo>
                  <a:pt x="751" y="276"/>
                </a:lnTo>
                <a:lnTo>
                  <a:pt x="752" y="289"/>
                </a:lnTo>
                <a:lnTo>
                  <a:pt x="753" y="293"/>
                </a:lnTo>
                <a:lnTo>
                  <a:pt x="754" y="270"/>
                </a:lnTo>
                <a:lnTo>
                  <a:pt x="755" y="249"/>
                </a:lnTo>
                <a:lnTo>
                  <a:pt x="757" y="222"/>
                </a:lnTo>
                <a:lnTo>
                  <a:pt x="758" y="180"/>
                </a:lnTo>
                <a:lnTo>
                  <a:pt x="759" y="184"/>
                </a:lnTo>
                <a:lnTo>
                  <a:pt x="761" y="212"/>
                </a:lnTo>
                <a:lnTo>
                  <a:pt x="762" y="212"/>
                </a:lnTo>
                <a:lnTo>
                  <a:pt x="763" y="221"/>
                </a:lnTo>
                <a:lnTo>
                  <a:pt x="764" y="225"/>
                </a:lnTo>
                <a:lnTo>
                  <a:pt x="765" y="244"/>
                </a:lnTo>
                <a:lnTo>
                  <a:pt x="767" y="271"/>
                </a:lnTo>
                <a:lnTo>
                  <a:pt x="768" y="298"/>
                </a:lnTo>
                <a:lnTo>
                  <a:pt x="769" y="311"/>
                </a:lnTo>
                <a:lnTo>
                  <a:pt x="770" y="358"/>
                </a:lnTo>
                <a:lnTo>
                  <a:pt x="772" y="381"/>
                </a:lnTo>
                <a:lnTo>
                  <a:pt x="773" y="410"/>
                </a:lnTo>
                <a:lnTo>
                  <a:pt x="774" y="423"/>
                </a:lnTo>
                <a:lnTo>
                  <a:pt x="775" y="443"/>
                </a:lnTo>
                <a:lnTo>
                  <a:pt x="777" y="455"/>
                </a:lnTo>
                <a:lnTo>
                  <a:pt x="778" y="464"/>
                </a:lnTo>
                <a:lnTo>
                  <a:pt x="779" y="470"/>
                </a:lnTo>
                <a:lnTo>
                  <a:pt x="780" y="472"/>
                </a:lnTo>
                <a:lnTo>
                  <a:pt x="782" y="469"/>
                </a:lnTo>
                <a:lnTo>
                  <a:pt x="783" y="470"/>
                </a:lnTo>
                <a:lnTo>
                  <a:pt x="784" y="464"/>
                </a:lnTo>
                <a:lnTo>
                  <a:pt x="785" y="439"/>
                </a:lnTo>
                <a:lnTo>
                  <a:pt x="786" y="409"/>
                </a:lnTo>
                <a:lnTo>
                  <a:pt x="788" y="347"/>
                </a:lnTo>
                <a:lnTo>
                  <a:pt x="789" y="302"/>
                </a:lnTo>
                <a:lnTo>
                  <a:pt x="790" y="253"/>
                </a:lnTo>
                <a:lnTo>
                  <a:pt x="792" y="241"/>
                </a:lnTo>
                <a:lnTo>
                  <a:pt x="793" y="245"/>
                </a:lnTo>
                <a:lnTo>
                  <a:pt x="794" y="256"/>
                </a:lnTo>
                <a:lnTo>
                  <a:pt x="795" y="260"/>
                </a:lnTo>
                <a:lnTo>
                  <a:pt x="796" y="284"/>
                </a:lnTo>
                <a:lnTo>
                  <a:pt x="798" y="274"/>
                </a:lnTo>
                <a:lnTo>
                  <a:pt x="799" y="288"/>
                </a:lnTo>
                <a:lnTo>
                  <a:pt x="800" y="273"/>
                </a:lnTo>
                <a:lnTo>
                  <a:pt x="801" y="272"/>
                </a:lnTo>
                <a:lnTo>
                  <a:pt x="802" y="272"/>
                </a:lnTo>
                <a:lnTo>
                  <a:pt x="804" y="279"/>
                </a:lnTo>
                <a:lnTo>
                  <a:pt x="805" y="271"/>
                </a:lnTo>
                <a:lnTo>
                  <a:pt x="806" y="263"/>
                </a:lnTo>
                <a:lnTo>
                  <a:pt x="808" y="257"/>
                </a:lnTo>
                <a:lnTo>
                  <a:pt x="809" y="258"/>
                </a:lnTo>
                <a:lnTo>
                  <a:pt x="810" y="276"/>
                </a:lnTo>
                <a:lnTo>
                  <a:pt x="811" y="304"/>
                </a:lnTo>
                <a:lnTo>
                  <a:pt x="812" y="312"/>
                </a:lnTo>
                <a:lnTo>
                  <a:pt x="814" y="288"/>
                </a:lnTo>
                <a:lnTo>
                  <a:pt x="815" y="246"/>
                </a:lnTo>
                <a:lnTo>
                  <a:pt x="816" y="209"/>
                </a:lnTo>
                <a:lnTo>
                  <a:pt x="817" y="200"/>
                </a:lnTo>
                <a:lnTo>
                  <a:pt x="819" y="196"/>
                </a:lnTo>
                <a:lnTo>
                  <a:pt x="820" y="194"/>
                </a:lnTo>
                <a:lnTo>
                  <a:pt x="821" y="203"/>
                </a:lnTo>
                <a:lnTo>
                  <a:pt x="822" y="203"/>
                </a:lnTo>
                <a:lnTo>
                  <a:pt x="824" y="201"/>
                </a:lnTo>
                <a:lnTo>
                  <a:pt x="825" y="197"/>
                </a:lnTo>
                <a:lnTo>
                  <a:pt x="826" y="214"/>
                </a:lnTo>
                <a:lnTo>
                  <a:pt x="827" y="248"/>
                </a:lnTo>
                <a:lnTo>
                  <a:pt x="829" y="277"/>
                </a:lnTo>
                <a:lnTo>
                  <a:pt x="830" y="318"/>
                </a:lnTo>
                <a:lnTo>
                  <a:pt x="831" y="349"/>
                </a:lnTo>
                <a:lnTo>
                  <a:pt x="832" y="386"/>
                </a:lnTo>
                <a:lnTo>
                  <a:pt x="833" y="412"/>
                </a:lnTo>
                <a:lnTo>
                  <a:pt x="835" y="429"/>
                </a:lnTo>
                <a:lnTo>
                  <a:pt x="836" y="443"/>
                </a:lnTo>
                <a:lnTo>
                  <a:pt x="837" y="453"/>
                </a:lnTo>
                <a:lnTo>
                  <a:pt x="839" y="461"/>
                </a:lnTo>
                <a:lnTo>
                  <a:pt x="840" y="465"/>
                </a:lnTo>
                <a:lnTo>
                  <a:pt x="841" y="466"/>
                </a:lnTo>
                <a:lnTo>
                  <a:pt x="842" y="465"/>
                </a:lnTo>
                <a:lnTo>
                  <a:pt x="843" y="463"/>
                </a:lnTo>
                <a:lnTo>
                  <a:pt x="845" y="436"/>
                </a:lnTo>
                <a:lnTo>
                  <a:pt x="846" y="407"/>
                </a:lnTo>
                <a:lnTo>
                  <a:pt x="847" y="343"/>
                </a:lnTo>
                <a:lnTo>
                  <a:pt x="848" y="294"/>
                </a:lnTo>
                <a:lnTo>
                  <a:pt x="850" y="244"/>
                </a:lnTo>
                <a:lnTo>
                  <a:pt x="851" y="235"/>
                </a:lnTo>
                <a:lnTo>
                  <a:pt x="852" y="235"/>
                </a:lnTo>
                <a:lnTo>
                  <a:pt x="853" y="247"/>
                </a:lnTo>
                <a:lnTo>
                  <a:pt x="855" y="261"/>
                </a:lnTo>
                <a:lnTo>
                  <a:pt x="856" y="275"/>
                </a:lnTo>
                <a:lnTo>
                  <a:pt x="857" y="261"/>
                </a:lnTo>
                <a:lnTo>
                  <a:pt x="858" y="275"/>
                </a:lnTo>
                <a:lnTo>
                  <a:pt x="859" y="260"/>
                </a:lnTo>
                <a:lnTo>
                  <a:pt x="861" y="264"/>
                </a:lnTo>
                <a:lnTo>
                  <a:pt x="862" y="261"/>
                </a:lnTo>
                <a:lnTo>
                  <a:pt x="863" y="268"/>
                </a:lnTo>
                <a:lnTo>
                  <a:pt x="864" y="262"/>
                </a:lnTo>
                <a:lnTo>
                  <a:pt x="866" y="256"/>
                </a:lnTo>
                <a:lnTo>
                  <a:pt x="867" y="247"/>
                </a:lnTo>
                <a:lnTo>
                  <a:pt x="868" y="253"/>
                </a:lnTo>
                <a:lnTo>
                  <a:pt x="869" y="282"/>
                </a:lnTo>
                <a:lnTo>
                  <a:pt x="871" y="308"/>
                </a:lnTo>
                <a:lnTo>
                  <a:pt x="872" y="311"/>
                </a:lnTo>
                <a:lnTo>
                  <a:pt x="873" y="269"/>
                </a:lnTo>
                <a:lnTo>
                  <a:pt x="874" y="227"/>
                </a:lnTo>
                <a:lnTo>
                  <a:pt x="875" y="213"/>
                </a:lnTo>
                <a:lnTo>
                  <a:pt x="877" y="206"/>
                </a:lnTo>
                <a:lnTo>
                  <a:pt x="878" y="197"/>
                </a:lnTo>
                <a:lnTo>
                  <a:pt x="879" y="163"/>
                </a:lnTo>
                <a:lnTo>
                  <a:pt x="881" y="175"/>
                </a:lnTo>
                <a:lnTo>
                  <a:pt x="882" y="191"/>
                </a:lnTo>
                <a:lnTo>
                  <a:pt x="883" y="164"/>
                </a:lnTo>
                <a:lnTo>
                  <a:pt x="884" y="194"/>
                </a:lnTo>
                <a:lnTo>
                  <a:pt x="885" y="209"/>
                </a:lnTo>
                <a:lnTo>
                  <a:pt x="887" y="180"/>
                </a:lnTo>
                <a:lnTo>
                  <a:pt x="888" y="240"/>
                </a:lnTo>
                <a:lnTo>
                  <a:pt x="889" y="290"/>
                </a:lnTo>
                <a:lnTo>
                  <a:pt x="890" y="326"/>
                </a:lnTo>
                <a:lnTo>
                  <a:pt x="892" y="361"/>
                </a:lnTo>
                <a:lnTo>
                  <a:pt x="893" y="389"/>
                </a:lnTo>
                <a:lnTo>
                  <a:pt x="894" y="423"/>
                </a:lnTo>
                <a:lnTo>
                  <a:pt x="895" y="434"/>
                </a:lnTo>
                <a:lnTo>
                  <a:pt x="897" y="450"/>
                </a:lnTo>
                <a:lnTo>
                  <a:pt x="898" y="458"/>
                </a:lnTo>
                <a:lnTo>
                  <a:pt x="899" y="459"/>
                </a:lnTo>
                <a:lnTo>
                  <a:pt x="900" y="458"/>
                </a:lnTo>
                <a:lnTo>
                  <a:pt x="902" y="462"/>
                </a:lnTo>
                <a:lnTo>
                  <a:pt x="903" y="460"/>
                </a:lnTo>
                <a:lnTo>
                  <a:pt x="904" y="433"/>
                </a:lnTo>
                <a:lnTo>
                  <a:pt x="905" y="404"/>
                </a:lnTo>
                <a:lnTo>
                  <a:pt x="906" y="335"/>
                </a:lnTo>
                <a:lnTo>
                  <a:pt x="908" y="287"/>
                </a:lnTo>
                <a:lnTo>
                  <a:pt x="909" y="222"/>
                </a:lnTo>
                <a:lnTo>
                  <a:pt x="910" y="225"/>
                </a:lnTo>
                <a:lnTo>
                  <a:pt x="912" y="222"/>
                </a:lnTo>
                <a:lnTo>
                  <a:pt x="913" y="237"/>
                </a:lnTo>
                <a:lnTo>
                  <a:pt x="914" y="236"/>
                </a:lnTo>
                <a:lnTo>
                  <a:pt x="915" y="246"/>
                </a:lnTo>
                <a:lnTo>
                  <a:pt x="916" y="257"/>
                </a:lnTo>
                <a:lnTo>
                  <a:pt x="918" y="277"/>
                </a:lnTo>
                <a:lnTo>
                  <a:pt x="919" y="264"/>
                </a:lnTo>
                <a:lnTo>
                  <a:pt x="920" y="271"/>
                </a:lnTo>
                <a:lnTo>
                  <a:pt x="921" y="279"/>
                </a:lnTo>
                <a:lnTo>
                  <a:pt x="922" y="282"/>
                </a:lnTo>
                <a:lnTo>
                  <a:pt x="924" y="262"/>
                </a:lnTo>
                <a:lnTo>
                  <a:pt x="925" y="259"/>
                </a:lnTo>
                <a:lnTo>
                  <a:pt x="926" y="250"/>
                </a:lnTo>
                <a:lnTo>
                  <a:pt x="928" y="252"/>
                </a:lnTo>
                <a:lnTo>
                  <a:pt x="929" y="282"/>
                </a:lnTo>
                <a:lnTo>
                  <a:pt x="930" y="301"/>
                </a:lnTo>
                <a:lnTo>
                  <a:pt x="931" y="305"/>
                </a:lnTo>
                <a:lnTo>
                  <a:pt x="932" y="268"/>
                </a:lnTo>
                <a:lnTo>
                  <a:pt x="934" y="220"/>
                </a:lnTo>
                <a:lnTo>
                  <a:pt x="935" y="189"/>
                </a:lnTo>
                <a:lnTo>
                  <a:pt x="936" y="184"/>
                </a:lnTo>
                <a:lnTo>
                  <a:pt x="937" y="162"/>
                </a:lnTo>
                <a:lnTo>
                  <a:pt x="939" y="154"/>
                </a:lnTo>
                <a:lnTo>
                  <a:pt x="940" y="164"/>
                </a:lnTo>
                <a:lnTo>
                  <a:pt x="941" y="173"/>
                </a:lnTo>
                <a:lnTo>
                  <a:pt x="942" y="166"/>
                </a:lnTo>
                <a:lnTo>
                  <a:pt x="944" y="152"/>
                </a:lnTo>
                <a:lnTo>
                  <a:pt x="945" y="164"/>
                </a:lnTo>
                <a:lnTo>
                  <a:pt x="946" y="177"/>
                </a:lnTo>
                <a:lnTo>
                  <a:pt x="947" y="187"/>
                </a:lnTo>
                <a:lnTo>
                  <a:pt x="949" y="194"/>
                </a:lnTo>
                <a:lnTo>
                  <a:pt x="950" y="251"/>
                </a:lnTo>
                <a:lnTo>
                  <a:pt x="951" y="297"/>
                </a:lnTo>
                <a:lnTo>
                  <a:pt x="952" y="335"/>
                </a:lnTo>
                <a:lnTo>
                  <a:pt x="953" y="365"/>
                </a:lnTo>
                <a:lnTo>
                  <a:pt x="955" y="393"/>
                </a:lnTo>
                <a:lnTo>
                  <a:pt x="956" y="409"/>
                </a:lnTo>
                <a:lnTo>
                  <a:pt x="957" y="428"/>
                </a:lnTo>
                <a:lnTo>
                  <a:pt x="959" y="437"/>
                </a:lnTo>
                <a:lnTo>
                  <a:pt x="960" y="439"/>
                </a:lnTo>
                <a:lnTo>
                  <a:pt x="961" y="449"/>
                </a:lnTo>
                <a:lnTo>
                  <a:pt x="962" y="453"/>
                </a:lnTo>
                <a:lnTo>
                  <a:pt x="963" y="433"/>
                </a:lnTo>
                <a:lnTo>
                  <a:pt x="965" y="411"/>
                </a:lnTo>
                <a:lnTo>
                  <a:pt x="966" y="343"/>
                </a:lnTo>
                <a:lnTo>
                  <a:pt x="967" y="305"/>
                </a:lnTo>
                <a:lnTo>
                  <a:pt x="968" y="244"/>
                </a:lnTo>
                <a:lnTo>
                  <a:pt x="969" y="240"/>
                </a:lnTo>
                <a:lnTo>
                  <a:pt x="971" y="242"/>
                </a:lnTo>
                <a:lnTo>
                  <a:pt x="972" y="250"/>
                </a:lnTo>
                <a:lnTo>
                  <a:pt x="973" y="259"/>
                </a:lnTo>
                <a:lnTo>
                  <a:pt x="975" y="272"/>
                </a:lnTo>
                <a:lnTo>
                  <a:pt x="976" y="268"/>
                </a:lnTo>
                <a:lnTo>
                  <a:pt x="977" y="274"/>
                </a:lnTo>
                <a:lnTo>
                  <a:pt x="978" y="260"/>
                </a:lnTo>
                <a:lnTo>
                  <a:pt x="979" y="255"/>
                </a:lnTo>
                <a:lnTo>
                  <a:pt x="981" y="268"/>
                </a:lnTo>
                <a:lnTo>
                  <a:pt x="982" y="271"/>
                </a:lnTo>
                <a:lnTo>
                  <a:pt x="983" y="262"/>
                </a:lnTo>
                <a:lnTo>
                  <a:pt x="984" y="247"/>
                </a:lnTo>
                <a:lnTo>
                  <a:pt x="986" y="244"/>
                </a:lnTo>
                <a:lnTo>
                  <a:pt x="987" y="251"/>
                </a:lnTo>
                <a:lnTo>
                  <a:pt x="988" y="283"/>
                </a:lnTo>
                <a:lnTo>
                  <a:pt x="989" y="305"/>
                </a:lnTo>
                <a:lnTo>
                  <a:pt x="991" y="314"/>
                </a:lnTo>
                <a:lnTo>
                  <a:pt x="992" y="272"/>
                </a:lnTo>
                <a:lnTo>
                  <a:pt x="993" y="226"/>
                </a:lnTo>
                <a:lnTo>
                  <a:pt x="994" y="203"/>
                </a:lnTo>
                <a:lnTo>
                  <a:pt x="996" y="182"/>
                </a:lnTo>
                <a:lnTo>
                  <a:pt x="997" y="161"/>
                </a:lnTo>
                <a:lnTo>
                  <a:pt x="998" y="156"/>
                </a:lnTo>
                <a:lnTo>
                  <a:pt x="999" y="158"/>
                </a:lnTo>
                <a:lnTo>
                  <a:pt x="1000" y="164"/>
                </a:lnTo>
                <a:lnTo>
                  <a:pt x="1002" y="166"/>
                </a:lnTo>
                <a:lnTo>
                  <a:pt x="1003" y="156"/>
                </a:lnTo>
                <a:lnTo>
                  <a:pt x="1004" y="157"/>
                </a:lnTo>
                <a:lnTo>
                  <a:pt x="1006" y="160"/>
                </a:lnTo>
                <a:lnTo>
                  <a:pt x="1007" y="157"/>
                </a:lnTo>
                <a:lnTo>
                  <a:pt x="1008" y="164"/>
                </a:lnTo>
                <a:lnTo>
                  <a:pt x="1009" y="178"/>
                </a:lnTo>
                <a:lnTo>
                  <a:pt x="1010" y="186"/>
                </a:lnTo>
                <a:lnTo>
                  <a:pt x="1012" y="207"/>
                </a:lnTo>
                <a:lnTo>
                  <a:pt x="1013" y="233"/>
                </a:lnTo>
                <a:lnTo>
                  <a:pt x="1014" y="246"/>
                </a:lnTo>
                <a:lnTo>
                  <a:pt x="1015" y="284"/>
                </a:lnTo>
                <a:lnTo>
                  <a:pt x="1016" y="312"/>
                </a:lnTo>
                <a:lnTo>
                  <a:pt x="1018" y="338"/>
                </a:lnTo>
                <a:lnTo>
                  <a:pt x="1019" y="360"/>
                </a:lnTo>
                <a:lnTo>
                  <a:pt x="1020" y="412"/>
                </a:lnTo>
                <a:lnTo>
                  <a:pt x="1022" y="436"/>
                </a:lnTo>
                <a:lnTo>
                  <a:pt x="1023" y="446"/>
                </a:lnTo>
                <a:lnTo>
                  <a:pt x="1024" y="444"/>
                </a:lnTo>
                <a:lnTo>
                  <a:pt x="1025" y="430"/>
                </a:lnTo>
                <a:lnTo>
                  <a:pt x="1026" y="418"/>
                </a:lnTo>
                <a:lnTo>
                  <a:pt x="1028" y="385"/>
                </a:lnTo>
                <a:lnTo>
                  <a:pt x="1029" y="363"/>
                </a:lnTo>
                <a:lnTo>
                  <a:pt x="1030" y="323"/>
                </a:lnTo>
                <a:lnTo>
                  <a:pt x="1031" y="315"/>
                </a:lnTo>
                <a:lnTo>
                  <a:pt x="1032" y="280"/>
                </a:lnTo>
                <a:lnTo>
                  <a:pt x="1034" y="279"/>
                </a:lnTo>
                <a:lnTo>
                  <a:pt x="1035" y="254"/>
                </a:lnTo>
                <a:lnTo>
                  <a:pt x="1036" y="244"/>
                </a:lnTo>
                <a:lnTo>
                  <a:pt x="1038" y="227"/>
                </a:lnTo>
                <a:lnTo>
                  <a:pt x="1039" y="222"/>
                </a:lnTo>
                <a:lnTo>
                  <a:pt x="1040" y="222"/>
                </a:lnTo>
                <a:lnTo>
                  <a:pt x="1041" y="223"/>
                </a:lnTo>
                <a:lnTo>
                  <a:pt x="1042" y="218"/>
                </a:lnTo>
                <a:lnTo>
                  <a:pt x="1044" y="224"/>
                </a:lnTo>
                <a:lnTo>
                  <a:pt x="1045" y="221"/>
                </a:lnTo>
                <a:lnTo>
                  <a:pt x="1046" y="221"/>
                </a:lnTo>
                <a:lnTo>
                  <a:pt x="1047" y="230"/>
                </a:lnTo>
                <a:lnTo>
                  <a:pt x="1049" y="257"/>
                </a:lnTo>
                <a:lnTo>
                  <a:pt x="1050" y="276"/>
                </a:lnTo>
                <a:lnTo>
                  <a:pt x="1051" y="254"/>
                </a:lnTo>
                <a:lnTo>
                  <a:pt x="1052" y="206"/>
                </a:lnTo>
                <a:lnTo>
                  <a:pt x="1054" y="186"/>
                </a:lnTo>
                <a:lnTo>
                  <a:pt x="1055" y="162"/>
                </a:lnTo>
                <a:lnTo>
                  <a:pt x="1056" y="148"/>
                </a:lnTo>
                <a:lnTo>
                  <a:pt x="1057" y="151"/>
                </a:lnTo>
                <a:lnTo>
                  <a:pt x="1059" y="176"/>
                </a:lnTo>
                <a:lnTo>
                  <a:pt x="1060" y="187"/>
                </a:lnTo>
                <a:lnTo>
                  <a:pt x="1061" y="185"/>
                </a:lnTo>
                <a:lnTo>
                  <a:pt x="1062" y="176"/>
                </a:lnTo>
                <a:lnTo>
                  <a:pt x="1063" y="167"/>
                </a:lnTo>
                <a:lnTo>
                  <a:pt x="1065" y="153"/>
                </a:lnTo>
                <a:lnTo>
                  <a:pt x="1066" y="143"/>
                </a:lnTo>
                <a:lnTo>
                  <a:pt x="1067" y="133"/>
                </a:lnTo>
                <a:lnTo>
                  <a:pt x="1069" y="140"/>
                </a:lnTo>
                <a:lnTo>
                  <a:pt x="1070" y="164"/>
                </a:lnTo>
                <a:lnTo>
                  <a:pt x="1071" y="171"/>
                </a:lnTo>
                <a:lnTo>
                  <a:pt x="1072" y="198"/>
                </a:lnTo>
                <a:lnTo>
                  <a:pt x="1073" y="218"/>
                </a:lnTo>
                <a:lnTo>
                  <a:pt x="1075" y="251"/>
                </a:lnTo>
                <a:lnTo>
                  <a:pt x="1076" y="285"/>
                </a:lnTo>
                <a:lnTo>
                  <a:pt x="1077" y="313"/>
                </a:lnTo>
                <a:lnTo>
                  <a:pt x="1078" y="341"/>
                </a:lnTo>
                <a:lnTo>
                  <a:pt x="1079" y="402"/>
                </a:lnTo>
                <a:lnTo>
                  <a:pt x="1081" y="432"/>
                </a:lnTo>
                <a:lnTo>
                  <a:pt x="1082" y="447"/>
                </a:lnTo>
                <a:lnTo>
                  <a:pt x="1083" y="446"/>
                </a:lnTo>
                <a:lnTo>
                  <a:pt x="1085" y="436"/>
                </a:lnTo>
                <a:lnTo>
                  <a:pt x="1086" y="428"/>
                </a:lnTo>
                <a:lnTo>
                  <a:pt x="1087" y="407"/>
                </a:lnTo>
                <a:lnTo>
                  <a:pt x="1088" y="402"/>
                </a:lnTo>
                <a:lnTo>
                  <a:pt x="1089" y="370"/>
                </a:lnTo>
                <a:lnTo>
                  <a:pt x="1091" y="346"/>
                </a:lnTo>
                <a:lnTo>
                  <a:pt x="1092" y="315"/>
                </a:lnTo>
                <a:lnTo>
                  <a:pt x="1093" y="300"/>
                </a:lnTo>
                <a:lnTo>
                  <a:pt x="1094" y="262"/>
                </a:lnTo>
                <a:lnTo>
                  <a:pt x="1096" y="252"/>
                </a:lnTo>
                <a:lnTo>
                  <a:pt x="1097" y="231"/>
                </a:lnTo>
                <a:lnTo>
                  <a:pt x="1098" y="219"/>
                </a:lnTo>
                <a:lnTo>
                  <a:pt x="1099" y="214"/>
                </a:lnTo>
                <a:lnTo>
                  <a:pt x="1101" y="215"/>
                </a:lnTo>
                <a:lnTo>
                  <a:pt x="1102" y="220"/>
                </a:lnTo>
                <a:lnTo>
                  <a:pt x="1103" y="219"/>
                </a:lnTo>
                <a:lnTo>
                  <a:pt x="1104" y="228"/>
                </a:lnTo>
                <a:lnTo>
                  <a:pt x="1106" y="236"/>
                </a:lnTo>
                <a:lnTo>
                  <a:pt x="1107" y="240"/>
                </a:lnTo>
                <a:lnTo>
                  <a:pt x="1108" y="259"/>
                </a:lnTo>
                <a:lnTo>
                  <a:pt x="1109" y="277"/>
                </a:lnTo>
                <a:lnTo>
                  <a:pt x="1110" y="263"/>
                </a:lnTo>
                <a:lnTo>
                  <a:pt x="1112" y="235"/>
                </a:lnTo>
                <a:lnTo>
                  <a:pt x="1113" y="230"/>
                </a:lnTo>
                <a:lnTo>
                  <a:pt x="1114" y="222"/>
                </a:lnTo>
                <a:lnTo>
                  <a:pt x="1116" y="216"/>
                </a:lnTo>
                <a:lnTo>
                  <a:pt x="1117" y="214"/>
                </a:lnTo>
                <a:lnTo>
                  <a:pt x="1118" y="245"/>
                </a:lnTo>
                <a:lnTo>
                  <a:pt x="1119" y="257"/>
                </a:lnTo>
                <a:lnTo>
                  <a:pt x="1120" y="266"/>
                </a:lnTo>
                <a:lnTo>
                  <a:pt x="1122" y="267"/>
                </a:lnTo>
                <a:lnTo>
                  <a:pt x="1123" y="285"/>
                </a:lnTo>
                <a:lnTo>
                  <a:pt x="1124" y="305"/>
                </a:lnTo>
                <a:lnTo>
                  <a:pt x="1125" y="336"/>
                </a:lnTo>
                <a:lnTo>
                  <a:pt x="1126" y="362"/>
                </a:lnTo>
                <a:lnTo>
                  <a:pt x="1128" y="389"/>
                </a:lnTo>
                <a:lnTo>
                  <a:pt x="1129" y="407"/>
                </a:lnTo>
                <a:lnTo>
                  <a:pt x="1130" y="433"/>
                </a:lnTo>
                <a:lnTo>
                  <a:pt x="1132" y="452"/>
                </a:lnTo>
                <a:lnTo>
                  <a:pt x="1133" y="457"/>
                </a:lnTo>
                <a:lnTo>
                  <a:pt x="1134" y="464"/>
                </a:lnTo>
                <a:lnTo>
                  <a:pt x="1135" y="469"/>
                </a:lnTo>
                <a:lnTo>
                  <a:pt x="1136" y="471"/>
                </a:lnTo>
                <a:lnTo>
                  <a:pt x="1138" y="466"/>
                </a:lnTo>
                <a:lnTo>
                  <a:pt x="1139" y="466"/>
                </a:lnTo>
                <a:lnTo>
                  <a:pt x="1140" y="456"/>
                </a:lnTo>
                <a:lnTo>
                  <a:pt x="1141" y="432"/>
                </a:lnTo>
                <a:lnTo>
                  <a:pt x="1143" y="402"/>
                </a:lnTo>
                <a:lnTo>
                  <a:pt x="1144" y="346"/>
                </a:lnTo>
                <a:lnTo>
                  <a:pt x="1145" y="310"/>
                </a:lnTo>
                <a:lnTo>
                  <a:pt x="1146" y="269"/>
                </a:lnTo>
                <a:lnTo>
                  <a:pt x="1148" y="261"/>
                </a:lnTo>
                <a:lnTo>
                  <a:pt x="1149" y="266"/>
                </a:lnTo>
                <a:lnTo>
                  <a:pt x="1150" y="267"/>
                </a:lnTo>
                <a:lnTo>
                  <a:pt x="1151" y="275"/>
                </a:lnTo>
                <a:lnTo>
                  <a:pt x="1153" y="288"/>
                </a:lnTo>
                <a:lnTo>
                  <a:pt x="1154" y="287"/>
                </a:lnTo>
                <a:lnTo>
                  <a:pt x="1155" y="291"/>
                </a:lnTo>
                <a:lnTo>
                  <a:pt x="1156" y="282"/>
                </a:lnTo>
                <a:lnTo>
                  <a:pt x="1157" y="281"/>
                </a:lnTo>
                <a:lnTo>
                  <a:pt x="1159" y="282"/>
                </a:lnTo>
                <a:lnTo>
                  <a:pt x="1160" y="289"/>
                </a:lnTo>
                <a:lnTo>
                  <a:pt x="1161" y="282"/>
                </a:lnTo>
                <a:lnTo>
                  <a:pt x="1163" y="271"/>
                </a:lnTo>
                <a:lnTo>
                  <a:pt x="1164" y="265"/>
                </a:lnTo>
                <a:lnTo>
                  <a:pt x="1165" y="259"/>
                </a:lnTo>
                <a:lnTo>
                  <a:pt x="1166" y="277"/>
                </a:lnTo>
                <a:lnTo>
                  <a:pt x="1167" y="289"/>
                </a:lnTo>
                <a:lnTo>
                  <a:pt x="1169" y="298"/>
                </a:lnTo>
                <a:lnTo>
                  <a:pt x="1170" y="261"/>
                </a:lnTo>
                <a:lnTo>
                  <a:pt x="1171" y="230"/>
                </a:lnTo>
                <a:lnTo>
                  <a:pt x="1172" y="202"/>
                </a:lnTo>
                <a:lnTo>
                  <a:pt x="1173" y="183"/>
                </a:lnTo>
                <a:lnTo>
                  <a:pt x="1175" y="190"/>
                </a:lnTo>
                <a:lnTo>
                  <a:pt x="1176" y="200"/>
                </a:lnTo>
                <a:lnTo>
                  <a:pt x="1177" y="215"/>
                </a:lnTo>
                <a:lnTo>
                  <a:pt x="1179" y="223"/>
                </a:lnTo>
                <a:lnTo>
                  <a:pt x="1180" y="222"/>
                </a:lnTo>
                <a:lnTo>
                  <a:pt x="1181" y="227"/>
                </a:lnTo>
                <a:lnTo>
                  <a:pt x="1182" y="239"/>
                </a:lnTo>
                <a:lnTo>
                  <a:pt x="1183" y="281"/>
                </a:lnTo>
                <a:lnTo>
                  <a:pt x="1185" y="320"/>
                </a:lnTo>
                <a:lnTo>
                  <a:pt x="1186" y="346"/>
                </a:lnTo>
                <a:lnTo>
                  <a:pt x="1187" y="377"/>
                </a:lnTo>
                <a:lnTo>
                  <a:pt x="1188" y="406"/>
                </a:lnTo>
                <a:lnTo>
                  <a:pt x="1190" y="425"/>
                </a:lnTo>
                <a:lnTo>
                  <a:pt x="1191" y="441"/>
                </a:lnTo>
                <a:lnTo>
                  <a:pt x="1192" y="452"/>
                </a:lnTo>
                <a:lnTo>
                  <a:pt x="1193" y="462"/>
                </a:lnTo>
                <a:lnTo>
                  <a:pt x="1195" y="467"/>
                </a:lnTo>
                <a:lnTo>
                  <a:pt x="1196" y="469"/>
                </a:lnTo>
                <a:lnTo>
                  <a:pt x="1197" y="467"/>
                </a:lnTo>
                <a:lnTo>
                  <a:pt x="1198" y="468"/>
                </a:lnTo>
                <a:lnTo>
                  <a:pt x="1199" y="462"/>
                </a:lnTo>
                <a:lnTo>
                  <a:pt x="1201" y="439"/>
                </a:lnTo>
                <a:lnTo>
                  <a:pt x="1202" y="412"/>
                </a:lnTo>
                <a:lnTo>
                  <a:pt x="1203" y="345"/>
                </a:lnTo>
                <a:lnTo>
                  <a:pt x="1204" y="303"/>
                </a:lnTo>
                <a:lnTo>
                  <a:pt x="1206" y="249"/>
                </a:lnTo>
                <a:lnTo>
                  <a:pt x="1207" y="236"/>
                </a:lnTo>
                <a:lnTo>
                  <a:pt x="1208" y="243"/>
                </a:lnTo>
                <a:lnTo>
                  <a:pt x="1209" y="252"/>
                </a:lnTo>
                <a:lnTo>
                  <a:pt x="1211" y="263"/>
                </a:lnTo>
                <a:lnTo>
                  <a:pt x="1212" y="278"/>
                </a:lnTo>
                <a:lnTo>
                  <a:pt x="1213" y="287"/>
                </a:lnTo>
                <a:lnTo>
                  <a:pt x="1214" y="284"/>
                </a:lnTo>
                <a:lnTo>
                  <a:pt x="1216" y="271"/>
                </a:lnTo>
                <a:lnTo>
                  <a:pt x="1217" y="264"/>
                </a:lnTo>
                <a:lnTo>
                  <a:pt x="1218" y="267"/>
                </a:lnTo>
                <a:lnTo>
                  <a:pt x="1219" y="283"/>
                </a:lnTo>
                <a:lnTo>
                  <a:pt x="1221" y="281"/>
                </a:lnTo>
                <a:lnTo>
                  <a:pt x="1222" y="265"/>
                </a:lnTo>
                <a:lnTo>
                  <a:pt x="1223" y="262"/>
                </a:lnTo>
                <a:lnTo>
                  <a:pt x="1224" y="254"/>
                </a:lnTo>
                <a:lnTo>
                  <a:pt x="1226" y="272"/>
                </a:lnTo>
                <a:lnTo>
                  <a:pt x="1227" y="296"/>
                </a:lnTo>
                <a:lnTo>
                  <a:pt x="1228" y="305"/>
                </a:lnTo>
                <a:lnTo>
                  <a:pt x="1229" y="267"/>
                </a:lnTo>
                <a:lnTo>
                  <a:pt x="1230" y="227"/>
                </a:lnTo>
                <a:lnTo>
                  <a:pt x="1232" y="198"/>
                </a:lnTo>
                <a:lnTo>
                  <a:pt x="1233" y="191"/>
                </a:lnTo>
                <a:lnTo>
                  <a:pt x="1234" y="180"/>
                </a:lnTo>
                <a:lnTo>
                  <a:pt x="1235" y="177"/>
                </a:lnTo>
                <a:lnTo>
                  <a:pt x="1237" y="184"/>
                </a:lnTo>
                <a:lnTo>
                  <a:pt x="1238" y="184"/>
                </a:lnTo>
                <a:lnTo>
                  <a:pt x="1239" y="168"/>
                </a:lnTo>
                <a:lnTo>
                  <a:pt x="1240" y="190"/>
                </a:lnTo>
                <a:lnTo>
                  <a:pt x="1242" y="203"/>
                </a:lnTo>
                <a:lnTo>
                  <a:pt x="1243" y="226"/>
                </a:lnTo>
                <a:lnTo>
                  <a:pt x="1244" y="266"/>
                </a:lnTo>
                <a:lnTo>
                  <a:pt x="1245" y="295"/>
                </a:lnTo>
                <a:lnTo>
                  <a:pt x="1246" y="341"/>
                </a:lnTo>
                <a:lnTo>
                  <a:pt x="1248" y="379"/>
                </a:lnTo>
                <a:lnTo>
                  <a:pt x="1249" y="405"/>
                </a:lnTo>
                <a:lnTo>
                  <a:pt x="1250" y="429"/>
                </a:lnTo>
                <a:lnTo>
                  <a:pt x="1252" y="440"/>
                </a:lnTo>
                <a:lnTo>
                  <a:pt x="1253" y="451"/>
                </a:lnTo>
                <a:lnTo>
                  <a:pt x="1254" y="457"/>
                </a:lnTo>
                <a:lnTo>
                  <a:pt x="1255" y="461"/>
                </a:lnTo>
                <a:lnTo>
                  <a:pt x="1256" y="460"/>
                </a:lnTo>
                <a:lnTo>
                  <a:pt x="1258" y="464"/>
                </a:lnTo>
                <a:lnTo>
                  <a:pt x="1259" y="462"/>
                </a:lnTo>
                <a:lnTo>
                  <a:pt x="1260" y="429"/>
                </a:lnTo>
                <a:lnTo>
                  <a:pt x="1261" y="391"/>
                </a:lnTo>
                <a:lnTo>
                  <a:pt x="1263" y="329"/>
                </a:lnTo>
                <a:lnTo>
                  <a:pt x="1264" y="285"/>
                </a:lnTo>
                <a:lnTo>
                  <a:pt x="1265" y="246"/>
                </a:lnTo>
                <a:lnTo>
                  <a:pt x="1266" y="230"/>
                </a:lnTo>
                <a:lnTo>
                  <a:pt x="1268" y="234"/>
                </a:lnTo>
                <a:lnTo>
                  <a:pt x="1269" y="241"/>
                </a:lnTo>
                <a:lnTo>
                  <a:pt x="1270" y="254"/>
                </a:lnTo>
                <a:lnTo>
                  <a:pt x="1271" y="273"/>
                </a:lnTo>
                <a:lnTo>
                  <a:pt x="1273" y="268"/>
                </a:lnTo>
                <a:lnTo>
                  <a:pt x="1274" y="286"/>
                </a:lnTo>
                <a:lnTo>
                  <a:pt x="1275" y="264"/>
                </a:lnTo>
                <a:lnTo>
                  <a:pt x="1276" y="267"/>
                </a:lnTo>
                <a:lnTo>
                  <a:pt x="1277" y="274"/>
                </a:lnTo>
                <a:lnTo>
                  <a:pt x="1279" y="282"/>
                </a:lnTo>
                <a:lnTo>
                  <a:pt x="1280" y="275"/>
                </a:lnTo>
                <a:lnTo>
                  <a:pt x="1281" y="266"/>
                </a:lnTo>
                <a:lnTo>
                  <a:pt x="1283" y="244"/>
                </a:lnTo>
                <a:lnTo>
                  <a:pt x="1284" y="260"/>
                </a:lnTo>
                <a:lnTo>
                  <a:pt x="1285" y="281"/>
                </a:lnTo>
                <a:lnTo>
                  <a:pt x="1286" y="308"/>
                </a:lnTo>
                <a:lnTo>
                  <a:pt x="1287" y="312"/>
                </a:lnTo>
                <a:lnTo>
                  <a:pt x="1289" y="275"/>
                </a:lnTo>
                <a:lnTo>
                  <a:pt x="1290" y="230"/>
                </a:lnTo>
                <a:lnTo>
                  <a:pt x="1291" y="214"/>
                </a:lnTo>
                <a:lnTo>
                  <a:pt x="1292" y="193"/>
                </a:lnTo>
                <a:lnTo>
                  <a:pt x="1293" y="176"/>
                </a:lnTo>
                <a:lnTo>
                  <a:pt x="1295" y="182"/>
                </a:lnTo>
                <a:lnTo>
                  <a:pt x="1296" y="177"/>
                </a:lnTo>
                <a:lnTo>
                  <a:pt x="1297" y="172"/>
                </a:lnTo>
                <a:lnTo>
                  <a:pt x="1299" y="165"/>
                </a:lnTo>
                <a:lnTo>
                  <a:pt x="1300" y="181"/>
                </a:lnTo>
                <a:lnTo>
                  <a:pt x="1301" y="202"/>
                </a:lnTo>
                <a:lnTo>
                  <a:pt x="1302" y="199"/>
                </a:lnTo>
                <a:lnTo>
                  <a:pt x="1303" y="220"/>
                </a:lnTo>
                <a:lnTo>
                  <a:pt x="1305" y="268"/>
                </a:lnTo>
                <a:lnTo>
                  <a:pt x="1306" y="323"/>
                </a:lnTo>
                <a:lnTo>
                  <a:pt x="1307" y="362"/>
                </a:lnTo>
                <a:lnTo>
                  <a:pt x="1308" y="391"/>
                </a:lnTo>
                <a:lnTo>
                  <a:pt x="1310" y="418"/>
                </a:lnTo>
                <a:lnTo>
                  <a:pt x="1311" y="439"/>
                </a:lnTo>
                <a:lnTo>
                  <a:pt x="1312" y="452"/>
                </a:lnTo>
                <a:lnTo>
                  <a:pt x="1313" y="459"/>
                </a:lnTo>
                <a:lnTo>
                  <a:pt x="1315" y="461"/>
                </a:lnTo>
                <a:lnTo>
                  <a:pt x="1316" y="459"/>
                </a:lnTo>
                <a:lnTo>
                  <a:pt x="1317" y="464"/>
                </a:lnTo>
                <a:lnTo>
                  <a:pt x="1318" y="459"/>
                </a:lnTo>
                <a:lnTo>
                  <a:pt x="1320" y="433"/>
                </a:lnTo>
                <a:lnTo>
                  <a:pt x="1321" y="398"/>
                </a:lnTo>
                <a:lnTo>
                  <a:pt x="1322" y="333"/>
                </a:lnTo>
                <a:lnTo>
                  <a:pt x="1323" y="281"/>
                </a:lnTo>
                <a:lnTo>
                  <a:pt x="1324" y="238"/>
                </a:lnTo>
                <a:lnTo>
                  <a:pt x="1326" y="217"/>
                </a:lnTo>
                <a:lnTo>
                  <a:pt x="1327" y="225"/>
                </a:lnTo>
                <a:lnTo>
                  <a:pt x="1328" y="235"/>
                </a:lnTo>
                <a:lnTo>
                  <a:pt x="1330" y="251"/>
                </a:lnTo>
                <a:lnTo>
                  <a:pt x="1331" y="264"/>
                </a:lnTo>
                <a:lnTo>
                  <a:pt x="1332" y="259"/>
                </a:lnTo>
                <a:lnTo>
                  <a:pt x="1333" y="257"/>
                </a:lnTo>
                <a:lnTo>
                  <a:pt x="1334" y="246"/>
                </a:lnTo>
                <a:lnTo>
                  <a:pt x="1336" y="236"/>
                </a:lnTo>
                <a:lnTo>
                  <a:pt x="1337" y="249"/>
                </a:lnTo>
                <a:lnTo>
                  <a:pt x="1338" y="261"/>
                </a:lnTo>
                <a:lnTo>
                  <a:pt x="1339" y="264"/>
                </a:lnTo>
                <a:lnTo>
                  <a:pt x="1340" y="256"/>
                </a:lnTo>
                <a:lnTo>
                  <a:pt x="1342" y="254"/>
                </a:lnTo>
                <a:lnTo>
                  <a:pt x="1343" y="267"/>
                </a:lnTo>
                <a:lnTo>
                  <a:pt x="1344" y="303"/>
                </a:lnTo>
                <a:lnTo>
                  <a:pt x="1346" y="322"/>
                </a:lnTo>
                <a:lnTo>
                  <a:pt x="1347" y="333"/>
                </a:lnTo>
                <a:lnTo>
                  <a:pt x="1348" y="293"/>
                </a:lnTo>
                <a:lnTo>
                  <a:pt x="1349" y="244"/>
                </a:lnTo>
                <a:lnTo>
                  <a:pt x="1350" y="217"/>
                </a:lnTo>
                <a:lnTo>
                  <a:pt x="1352" y="194"/>
                </a:lnTo>
                <a:lnTo>
                  <a:pt x="1353" y="179"/>
                </a:lnTo>
                <a:lnTo>
                  <a:pt x="1354" y="173"/>
                </a:lnTo>
                <a:lnTo>
                  <a:pt x="1355" y="165"/>
                </a:lnTo>
                <a:lnTo>
                  <a:pt x="1356" y="171"/>
                </a:lnTo>
                <a:lnTo>
                  <a:pt x="1358" y="167"/>
                </a:lnTo>
                <a:lnTo>
                  <a:pt x="1359" y="171"/>
                </a:lnTo>
                <a:lnTo>
                  <a:pt x="1360" y="178"/>
                </a:lnTo>
                <a:lnTo>
                  <a:pt x="1362" y="180"/>
                </a:lnTo>
                <a:lnTo>
                  <a:pt x="1363" y="193"/>
                </a:lnTo>
                <a:lnTo>
                  <a:pt x="1364" y="211"/>
                </a:lnTo>
                <a:lnTo>
                  <a:pt x="1365" y="254"/>
                </a:lnTo>
                <a:lnTo>
                  <a:pt x="1366" y="283"/>
                </a:lnTo>
                <a:lnTo>
                  <a:pt x="1368" y="330"/>
                </a:lnTo>
                <a:lnTo>
                  <a:pt x="1369" y="373"/>
                </a:lnTo>
                <a:lnTo>
                  <a:pt x="1370" y="396"/>
                </a:lnTo>
                <a:lnTo>
                  <a:pt x="1371" y="417"/>
                </a:lnTo>
                <a:lnTo>
                  <a:pt x="1373" y="428"/>
                </a:lnTo>
                <a:lnTo>
                  <a:pt x="1374" y="437"/>
                </a:lnTo>
                <a:lnTo>
                  <a:pt x="1375" y="440"/>
                </a:lnTo>
                <a:lnTo>
                  <a:pt x="1376" y="451"/>
                </a:lnTo>
                <a:lnTo>
                  <a:pt x="1378" y="454"/>
                </a:lnTo>
                <a:lnTo>
                  <a:pt x="1379" y="436"/>
                </a:lnTo>
                <a:lnTo>
                  <a:pt x="1380" y="407"/>
                </a:lnTo>
                <a:lnTo>
                  <a:pt x="1381" y="345"/>
                </a:lnTo>
                <a:lnTo>
                  <a:pt x="1383" y="300"/>
                </a:lnTo>
                <a:lnTo>
                  <a:pt x="1384" y="254"/>
                </a:lnTo>
                <a:lnTo>
                  <a:pt x="1385" y="240"/>
                </a:lnTo>
                <a:lnTo>
                  <a:pt x="1386" y="244"/>
                </a:lnTo>
                <a:lnTo>
                  <a:pt x="1387" y="251"/>
                </a:lnTo>
                <a:lnTo>
                  <a:pt x="1389" y="257"/>
                </a:lnTo>
                <a:lnTo>
                  <a:pt x="1390" y="271"/>
                </a:lnTo>
                <a:lnTo>
                  <a:pt x="1391" y="265"/>
                </a:lnTo>
                <a:lnTo>
                  <a:pt x="1393" y="274"/>
                </a:lnTo>
                <a:lnTo>
                  <a:pt x="1394" y="261"/>
                </a:lnTo>
                <a:lnTo>
                  <a:pt x="1395" y="261"/>
                </a:lnTo>
                <a:lnTo>
                  <a:pt x="1396" y="268"/>
                </a:lnTo>
                <a:lnTo>
                  <a:pt x="1397" y="271"/>
                </a:lnTo>
                <a:lnTo>
                  <a:pt x="1399" y="265"/>
                </a:lnTo>
                <a:lnTo>
                  <a:pt x="1400" y="246"/>
                </a:lnTo>
                <a:lnTo>
                  <a:pt x="1401" y="249"/>
                </a:lnTo>
                <a:lnTo>
                  <a:pt x="1402" y="257"/>
                </a:lnTo>
                <a:lnTo>
                  <a:pt x="1403" y="287"/>
                </a:lnTo>
                <a:lnTo>
                  <a:pt x="1405" y="304"/>
                </a:lnTo>
                <a:lnTo>
                  <a:pt x="1406" y="310"/>
                </a:lnTo>
                <a:lnTo>
                  <a:pt x="1407" y="273"/>
                </a:lnTo>
                <a:lnTo>
                  <a:pt x="1409" y="230"/>
                </a:lnTo>
                <a:lnTo>
                  <a:pt x="1410" y="204"/>
                </a:lnTo>
                <a:lnTo>
                  <a:pt x="1411" y="176"/>
                </a:lnTo>
                <a:lnTo>
                  <a:pt x="1412" y="158"/>
                </a:lnTo>
                <a:lnTo>
                  <a:pt x="1413" y="152"/>
                </a:lnTo>
                <a:lnTo>
                  <a:pt x="1415" y="161"/>
                </a:lnTo>
                <a:lnTo>
                  <a:pt x="1416" y="168"/>
                </a:lnTo>
                <a:lnTo>
                  <a:pt x="1417" y="170"/>
                </a:lnTo>
                <a:lnTo>
                  <a:pt x="1418" y="165"/>
                </a:lnTo>
                <a:lnTo>
                  <a:pt x="1420" y="156"/>
                </a:lnTo>
                <a:lnTo>
                  <a:pt x="1421" y="155"/>
                </a:lnTo>
                <a:lnTo>
                  <a:pt x="1422" y="155"/>
                </a:lnTo>
                <a:lnTo>
                  <a:pt x="1423" y="150"/>
                </a:lnTo>
                <a:lnTo>
                  <a:pt x="1425" y="170"/>
                </a:lnTo>
                <a:lnTo>
                  <a:pt x="1426" y="193"/>
                </a:lnTo>
                <a:lnTo>
                  <a:pt x="1427" y="213"/>
                </a:lnTo>
                <a:lnTo>
                  <a:pt x="1428" y="238"/>
                </a:lnTo>
                <a:lnTo>
                  <a:pt x="1430" y="252"/>
                </a:lnTo>
                <a:lnTo>
                  <a:pt x="1431" y="285"/>
                </a:lnTo>
                <a:lnTo>
                  <a:pt x="1432" y="315"/>
                </a:lnTo>
                <a:lnTo>
                  <a:pt x="1433" y="342"/>
                </a:lnTo>
                <a:lnTo>
                  <a:pt x="1434" y="364"/>
                </a:lnTo>
                <a:lnTo>
                  <a:pt x="1436" y="414"/>
                </a:lnTo>
                <a:lnTo>
                  <a:pt x="1437" y="441"/>
                </a:lnTo>
                <a:lnTo>
                  <a:pt x="1438" y="450"/>
                </a:lnTo>
                <a:lnTo>
                  <a:pt x="1440" y="447"/>
                </a:lnTo>
                <a:lnTo>
                  <a:pt x="1441" y="433"/>
                </a:lnTo>
                <a:lnTo>
                  <a:pt x="1442" y="418"/>
                </a:lnTo>
                <a:lnTo>
                  <a:pt x="1443" y="394"/>
                </a:lnTo>
                <a:lnTo>
                  <a:pt x="1444" y="379"/>
                </a:lnTo>
                <a:lnTo>
                  <a:pt x="1446" y="340"/>
                </a:lnTo>
                <a:lnTo>
                  <a:pt x="1447" y="324"/>
                </a:lnTo>
                <a:lnTo>
                  <a:pt x="1448" y="282"/>
                </a:lnTo>
                <a:lnTo>
                  <a:pt x="1449" y="287"/>
                </a:lnTo>
                <a:lnTo>
                  <a:pt x="1450" y="258"/>
                </a:lnTo>
                <a:lnTo>
                  <a:pt x="1452" y="245"/>
                </a:lnTo>
                <a:lnTo>
                  <a:pt x="1453" y="226"/>
                </a:lnTo>
                <a:lnTo>
                  <a:pt x="1454" y="224"/>
                </a:lnTo>
                <a:lnTo>
                  <a:pt x="1456" y="221"/>
                </a:lnTo>
                <a:lnTo>
                  <a:pt x="1457" y="219"/>
                </a:lnTo>
                <a:lnTo>
                  <a:pt x="1458" y="224"/>
                </a:lnTo>
                <a:lnTo>
                  <a:pt x="1459" y="237"/>
                </a:lnTo>
                <a:lnTo>
                  <a:pt x="1460" y="234"/>
                </a:lnTo>
                <a:lnTo>
                  <a:pt x="1462" y="229"/>
                </a:lnTo>
                <a:lnTo>
                  <a:pt x="1463" y="239"/>
                </a:lnTo>
                <a:lnTo>
                  <a:pt x="1464" y="264"/>
                </a:lnTo>
                <a:lnTo>
                  <a:pt x="1465" y="281"/>
                </a:lnTo>
                <a:lnTo>
                  <a:pt x="1467" y="253"/>
                </a:lnTo>
                <a:lnTo>
                  <a:pt x="1468" y="214"/>
                </a:lnTo>
                <a:lnTo>
                  <a:pt x="1469" y="195"/>
                </a:lnTo>
                <a:lnTo>
                  <a:pt x="1470" y="172"/>
                </a:lnTo>
                <a:lnTo>
                  <a:pt x="1472" y="152"/>
                </a:lnTo>
                <a:lnTo>
                  <a:pt x="1473" y="160"/>
                </a:lnTo>
                <a:lnTo>
                  <a:pt x="1474" y="179"/>
                </a:lnTo>
                <a:lnTo>
                  <a:pt x="1475" y="196"/>
                </a:lnTo>
                <a:lnTo>
                  <a:pt x="1477" y="201"/>
                </a:lnTo>
                <a:lnTo>
                  <a:pt x="1478" y="188"/>
                </a:lnTo>
                <a:lnTo>
                  <a:pt x="1479" y="176"/>
                </a:lnTo>
                <a:lnTo>
                  <a:pt x="1480" y="164"/>
                </a:lnTo>
                <a:lnTo>
                  <a:pt x="1481" y="148"/>
                </a:lnTo>
                <a:lnTo>
                  <a:pt x="1483" y="145"/>
                </a:lnTo>
                <a:lnTo>
                  <a:pt x="1484" y="155"/>
                </a:lnTo>
                <a:lnTo>
                  <a:pt x="1485" y="163"/>
                </a:lnTo>
                <a:lnTo>
                  <a:pt x="1487" y="185"/>
                </a:lnTo>
                <a:lnTo>
                  <a:pt x="1488" y="211"/>
                </a:lnTo>
                <a:lnTo>
                  <a:pt x="1489" y="231"/>
                </a:lnTo>
                <a:lnTo>
                  <a:pt x="1490" y="257"/>
                </a:lnTo>
                <a:lnTo>
                  <a:pt x="1491" y="291"/>
                </a:lnTo>
                <a:lnTo>
                  <a:pt x="1493" y="316"/>
                </a:lnTo>
                <a:lnTo>
                  <a:pt x="1494" y="344"/>
                </a:lnTo>
                <a:lnTo>
                  <a:pt x="1495" y="403"/>
                </a:lnTo>
                <a:lnTo>
                  <a:pt x="1496" y="434"/>
                </a:lnTo>
                <a:lnTo>
                  <a:pt x="1497" y="447"/>
                </a:lnTo>
                <a:lnTo>
                  <a:pt x="1499" y="446"/>
                </a:lnTo>
                <a:lnTo>
                  <a:pt x="1500" y="441"/>
                </a:lnTo>
                <a:lnTo>
                  <a:pt x="1501" y="436"/>
                </a:lnTo>
                <a:lnTo>
                  <a:pt x="1503" y="414"/>
                </a:lnTo>
                <a:lnTo>
                  <a:pt x="1504" y="401"/>
                </a:lnTo>
                <a:lnTo>
                  <a:pt x="1505" y="377"/>
                </a:lnTo>
                <a:lnTo>
                  <a:pt x="1506" y="356"/>
                </a:lnTo>
                <a:lnTo>
                  <a:pt x="1507" y="315"/>
                </a:lnTo>
                <a:lnTo>
                  <a:pt x="1509" y="299"/>
                </a:lnTo>
                <a:lnTo>
                  <a:pt x="1510" y="259"/>
                </a:lnTo>
                <a:lnTo>
                  <a:pt x="1511" y="261"/>
                </a:lnTo>
                <a:lnTo>
                  <a:pt x="1512" y="237"/>
                </a:lnTo>
                <a:lnTo>
                  <a:pt x="1513" y="234"/>
                </a:lnTo>
                <a:lnTo>
                  <a:pt x="1515" y="226"/>
                </a:lnTo>
                <a:lnTo>
                  <a:pt x="1516" y="239"/>
                </a:lnTo>
                <a:lnTo>
                  <a:pt x="1517" y="240"/>
                </a:lnTo>
                <a:lnTo>
                  <a:pt x="1519" y="238"/>
                </a:lnTo>
                <a:lnTo>
                  <a:pt x="1520" y="237"/>
                </a:lnTo>
                <a:lnTo>
                  <a:pt x="1521" y="243"/>
                </a:lnTo>
                <a:lnTo>
                  <a:pt x="1522" y="244"/>
                </a:lnTo>
                <a:lnTo>
                  <a:pt x="1524" y="262"/>
                </a:lnTo>
                <a:lnTo>
                  <a:pt x="1525" y="280"/>
                </a:lnTo>
                <a:lnTo>
                  <a:pt x="1526" y="267"/>
                </a:lnTo>
                <a:lnTo>
                  <a:pt x="1527" y="247"/>
                </a:lnTo>
                <a:lnTo>
                  <a:pt x="1528" y="240"/>
                </a:lnTo>
                <a:lnTo>
                  <a:pt x="1530" y="236"/>
                </a:lnTo>
                <a:lnTo>
                  <a:pt x="1531" y="244"/>
                </a:lnTo>
                <a:lnTo>
                  <a:pt x="1532" y="250"/>
                </a:lnTo>
                <a:lnTo>
                  <a:pt x="1534" y="265"/>
                </a:lnTo>
                <a:lnTo>
                  <a:pt x="1535" y="276"/>
                </a:lnTo>
                <a:lnTo>
                  <a:pt x="1536" y="292"/>
                </a:lnTo>
                <a:lnTo>
                  <a:pt x="1537" y="287"/>
                </a:lnTo>
                <a:lnTo>
                  <a:pt x="1538" y="309"/>
                </a:lnTo>
                <a:lnTo>
                  <a:pt x="1540" y="329"/>
                </a:lnTo>
                <a:lnTo>
                  <a:pt x="1541" y="348"/>
                </a:lnTo>
                <a:lnTo>
                  <a:pt x="1542" y="366"/>
                </a:lnTo>
                <a:lnTo>
                  <a:pt x="1543" y="389"/>
                </a:lnTo>
                <a:lnTo>
                  <a:pt x="1544" y="410"/>
                </a:lnTo>
                <a:lnTo>
                  <a:pt x="1546" y="438"/>
                </a:lnTo>
                <a:lnTo>
                  <a:pt x="1547" y="450"/>
                </a:lnTo>
                <a:lnTo>
                  <a:pt x="1548" y="457"/>
                </a:lnTo>
                <a:lnTo>
                  <a:pt x="1550" y="466"/>
                </a:lnTo>
                <a:lnTo>
                  <a:pt x="1551" y="471"/>
                </a:lnTo>
                <a:lnTo>
                  <a:pt x="1552" y="472"/>
                </a:lnTo>
                <a:lnTo>
                  <a:pt x="1553" y="466"/>
                </a:lnTo>
                <a:lnTo>
                  <a:pt x="1554" y="463"/>
                </a:lnTo>
                <a:lnTo>
                  <a:pt x="1556" y="457"/>
                </a:lnTo>
                <a:lnTo>
                  <a:pt x="1557" y="431"/>
                </a:lnTo>
                <a:lnTo>
                  <a:pt x="1558" y="404"/>
                </a:lnTo>
                <a:lnTo>
                  <a:pt x="1559" y="354"/>
                </a:lnTo>
                <a:lnTo>
                  <a:pt x="1561" y="315"/>
                </a:lnTo>
                <a:lnTo>
                  <a:pt x="1562" y="273"/>
                </a:lnTo>
                <a:lnTo>
                  <a:pt x="1563" y="265"/>
                </a:lnTo>
                <a:lnTo>
                  <a:pt x="1564" y="271"/>
                </a:lnTo>
                <a:lnTo>
                  <a:pt x="1566" y="270"/>
                </a:lnTo>
                <a:lnTo>
                  <a:pt x="1567" y="278"/>
                </a:lnTo>
                <a:lnTo>
                  <a:pt x="1568" y="295"/>
                </a:lnTo>
                <a:lnTo>
                  <a:pt x="1569" y="291"/>
                </a:lnTo>
                <a:lnTo>
                  <a:pt x="1570" y="306"/>
                </a:lnTo>
                <a:lnTo>
                  <a:pt x="1572" y="286"/>
                </a:lnTo>
                <a:lnTo>
                  <a:pt x="1573" y="284"/>
                </a:lnTo>
                <a:lnTo>
                  <a:pt x="1574" y="290"/>
                </a:lnTo>
                <a:lnTo>
                  <a:pt x="1575" y="298"/>
                </a:lnTo>
                <a:lnTo>
                  <a:pt x="1577" y="288"/>
                </a:lnTo>
                <a:lnTo>
                  <a:pt x="1578" y="281"/>
                </a:lnTo>
                <a:lnTo>
                  <a:pt x="1579" y="270"/>
                </a:lnTo>
                <a:lnTo>
                  <a:pt x="1580" y="260"/>
                </a:lnTo>
                <a:lnTo>
                  <a:pt x="1582" y="272"/>
                </a:lnTo>
                <a:lnTo>
                  <a:pt x="1583" y="288"/>
                </a:lnTo>
                <a:lnTo>
                  <a:pt x="1584" y="298"/>
                </a:lnTo>
                <a:lnTo>
                  <a:pt x="1585" y="264"/>
                </a:lnTo>
                <a:lnTo>
                  <a:pt x="1587" y="234"/>
                </a:lnTo>
                <a:lnTo>
                  <a:pt x="1588" y="208"/>
                </a:lnTo>
                <a:lnTo>
                  <a:pt x="1589" y="193"/>
                </a:lnTo>
                <a:lnTo>
                  <a:pt x="1590" y="187"/>
                </a:lnTo>
                <a:lnTo>
                  <a:pt x="1592" y="202"/>
                </a:lnTo>
                <a:lnTo>
                  <a:pt x="1593" y="219"/>
                </a:lnTo>
                <a:lnTo>
                  <a:pt x="1594" y="226"/>
                </a:lnTo>
                <a:lnTo>
                  <a:pt x="1595" y="227"/>
                </a:lnTo>
                <a:lnTo>
                  <a:pt x="1597" y="231"/>
                </a:lnTo>
                <a:lnTo>
                  <a:pt x="1598" y="246"/>
                </a:lnTo>
                <a:lnTo>
                  <a:pt x="1599" y="265"/>
                </a:lnTo>
                <a:lnTo>
                  <a:pt x="1600" y="297"/>
                </a:lnTo>
                <a:lnTo>
                  <a:pt x="1601" y="325"/>
                </a:lnTo>
                <a:lnTo>
                  <a:pt x="1603" y="356"/>
                </a:lnTo>
                <a:lnTo>
                  <a:pt x="1604" y="397"/>
                </a:lnTo>
                <a:lnTo>
                  <a:pt x="1605" y="423"/>
                </a:lnTo>
                <a:lnTo>
                  <a:pt x="1606" y="440"/>
                </a:lnTo>
                <a:lnTo>
                  <a:pt x="1608" y="450"/>
                </a:lnTo>
                <a:lnTo>
                  <a:pt x="1609" y="458"/>
                </a:lnTo>
                <a:lnTo>
                  <a:pt x="1610" y="466"/>
                </a:lnTo>
                <a:lnTo>
                  <a:pt x="1611" y="467"/>
                </a:lnTo>
                <a:lnTo>
                  <a:pt x="1613" y="467"/>
                </a:lnTo>
                <a:lnTo>
                  <a:pt x="1614" y="469"/>
                </a:lnTo>
                <a:lnTo>
                  <a:pt x="1615" y="460"/>
                </a:lnTo>
                <a:lnTo>
                  <a:pt x="1616" y="436"/>
                </a:lnTo>
                <a:lnTo>
                  <a:pt x="1617" y="410"/>
                </a:lnTo>
                <a:lnTo>
                  <a:pt x="1619" y="347"/>
                </a:lnTo>
                <a:lnTo>
                  <a:pt x="1620" y="303"/>
                </a:lnTo>
                <a:lnTo>
                  <a:pt x="1621" y="253"/>
                </a:lnTo>
                <a:lnTo>
                  <a:pt x="1623" y="248"/>
                </a:lnTo>
                <a:lnTo>
                  <a:pt x="1624" y="249"/>
                </a:lnTo>
                <a:lnTo>
                  <a:pt x="1625" y="266"/>
                </a:lnTo>
                <a:lnTo>
                  <a:pt x="1626" y="271"/>
                </a:lnTo>
                <a:lnTo>
                  <a:pt x="1627" y="283"/>
                </a:lnTo>
                <a:lnTo>
                  <a:pt x="1629" y="278"/>
                </a:lnTo>
                <a:lnTo>
                  <a:pt x="1630" y="292"/>
                </a:lnTo>
                <a:lnTo>
                  <a:pt x="1631" y="274"/>
                </a:lnTo>
                <a:lnTo>
                  <a:pt x="1632" y="270"/>
                </a:lnTo>
                <a:lnTo>
                  <a:pt x="1634" y="279"/>
                </a:lnTo>
                <a:lnTo>
                  <a:pt x="1635" y="291"/>
                </a:lnTo>
                <a:lnTo>
                  <a:pt x="1636" y="274"/>
                </a:lnTo>
                <a:lnTo>
                  <a:pt x="1637" y="268"/>
                </a:lnTo>
                <a:lnTo>
                  <a:pt x="1639" y="259"/>
                </a:lnTo>
                <a:lnTo>
                  <a:pt x="1640" y="257"/>
                </a:lnTo>
                <a:lnTo>
                  <a:pt x="1641" y="278"/>
                </a:lnTo>
                <a:lnTo>
                  <a:pt x="1642" y="302"/>
                </a:lnTo>
                <a:lnTo>
                  <a:pt x="1644" y="318"/>
                </a:lnTo>
                <a:lnTo>
                  <a:pt x="1645" y="281"/>
                </a:lnTo>
                <a:lnTo>
                  <a:pt x="1646" y="247"/>
                </a:lnTo>
                <a:lnTo>
                  <a:pt x="1647" y="214"/>
                </a:lnTo>
                <a:lnTo>
                  <a:pt x="1648" y="205"/>
                </a:lnTo>
                <a:lnTo>
                  <a:pt x="1650" y="198"/>
                </a:lnTo>
                <a:lnTo>
                  <a:pt x="1651" y="203"/>
                </a:lnTo>
                <a:lnTo>
                  <a:pt x="1652" y="195"/>
                </a:lnTo>
                <a:lnTo>
                  <a:pt x="1654" y="201"/>
                </a:lnTo>
                <a:lnTo>
                  <a:pt x="1655" y="195"/>
                </a:lnTo>
                <a:lnTo>
                  <a:pt x="1656" y="194"/>
                </a:lnTo>
                <a:lnTo>
                  <a:pt x="1657" y="209"/>
                </a:lnTo>
                <a:lnTo>
                  <a:pt x="1658" y="230"/>
                </a:lnTo>
                <a:lnTo>
                  <a:pt x="1660" y="251"/>
                </a:lnTo>
                <a:lnTo>
                  <a:pt x="1661" y="292"/>
                </a:lnTo>
                <a:lnTo>
                  <a:pt x="1662" y="339"/>
                </a:lnTo>
                <a:lnTo>
                  <a:pt x="1663" y="378"/>
                </a:lnTo>
                <a:lnTo>
                  <a:pt x="1664" y="407"/>
                </a:lnTo>
                <a:lnTo>
                  <a:pt x="1666" y="422"/>
                </a:lnTo>
                <a:lnTo>
                  <a:pt x="1667" y="437"/>
                </a:lnTo>
                <a:lnTo>
                  <a:pt x="1668" y="452"/>
                </a:lnTo>
                <a:lnTo>
                  <a:pt x="1670" y="461"/>
                </a:lnTo>
                <a:lnTo>
                  <a:pt x="1671" y="462"/>
                </a:lnTo>
                <a:lnTo>
                  <a:pt x="1672" y="461"/>
                </a:lnTo>
                <a:lnTo>
                  <a:pt x="1673" y="465"/>
                </a:lnTo>
                <a:lnTo>
                  <a:pt x="1674" y="463"/>
                </a:lnTo>
                <a:lnTo>
                  <a:pt x="1676" y="439"/>
                </a:lnTo>
                <a:lnTo>
                  <a:pt x="1677" y="410"/>
                </a:lnTo>
                <a:lnTo>
                  <a:pt x="1678" y="351"/>
                </a:lnTo>
                <a:lnTo>
                  <a:pt x="1679" y="303"/>
                </a:lnTo>
                <a:lnTo>
                  <a:pt x="1681" y="249"/>
                </a:lnTo>
                <a:lnTo>
                  <a:pt x="1682" y="249"/>
                </a:lnTo>
                <a:lnTo>
                  <a:pt x="1683" y="245"/>
                </a:lnTo>
                <a:lnTo>
                  <a:pt x="1684" y="255"/>
                </a:lnTo>
                <a:lnTo>
                  <a:pt x="1686" y="264"/>
                </a:lnTo>
                <a:lnTo>
                  <a:pt x="1687" y="286"/>
                </a:lnTo>
                <a:lnTo>
                  <a:pt x="1688" y="281"/>
                </a:lnTo>
                <a:lnTo>
                  <a:pt x="1689" y="291"/>
                </a:lnTo>
                <a:lnTo>
                  <a:pt x="1691" y="277"/>
                </a:lnTo>
                <a:lnTo>
                  <a:pt x="1692" y="272"/>
                </a:lnTo>
                <a:lnTo>
                  <a:pt x="1693" y="276"/>
                </a:lnTo>
                <a:lnTo>
                  <a:pt x="1694" y="281"/>
                </a:lnTo>
                <a:lnTo>
                  <a:pt x="1695" y="268"/>
                </a:lnTo>
                <a:lnTo>
                  <a:pt x="1697" y="263"/>
                </a:lnTo>
                <a:lnTo>
                  <a:pt x="1698" y="254"/>
                </a:lnTo>
                <a:lnTo>
                  <a:pt x="1699" y="251"/>
                </a:lnTo>
                <a:lnTo>
                  <a:pt x="1701" y="284"/>
                </a:lnTo>
                <a:lnTo>
                  <a:pt x="1702" y="305"/>
                </a:lnTo>
                <a:lnTo>
                  <a:pt x="1703" y="319"/>
                </a:lnTo>
                <a:lnTo>
                  <a:pt x="1704" y="268"/>
                </a:lnTo>
                <a:lnTo>
                  <a:pt x="1705" y="222"/>
                </a:lnTo>
                <a:lnTo>
                  <a:pt x="1707" y="215"/>
                </a:lnTo>
                <a:lnTo>
                  <a:pt x="1708" y="197"/>
                </a:lnTo>
                <a:lnTo>
                  <a:pt x="1709" y="172"/>
                </a:lnTo>
                <a:lnTo>
                  <a:pt x="1710" y="175"/>
                </a:lnTo>
                <a:lnTo>
                  <a:pt x="1711" y="182"/>
                </a:lnTo>
                <a:lnTo>
                  <a:pt x="1713" y="182"/>
                </a:lnTo>
                <a:lnTo>
                  <a:pt x="1714" y="180"/>
                </a:lnTo>
                <a:lnTo>
                  <a:pt x="1715" y="181"/>
                </a:lnTo>
                <a:lnTo>
                  <a:pt x="1717" y="188"/>
                </a:lnTo>
                <a:lnTo>
                  <a:pt x="1718" y="201"/>
                </a:lnTo>
                <a:lnTo>
                  <a:pt x="1719" y="233"/>
                </a:lnTo>
                <a:lnTo>
                  <a:pt x="1720" y="259"/>
                </a:lnTo>
                <a:lnTo>
                  <a:pt x="1721" y="316"/>
                </a:lnTo>
                <a:lnTo>
                  <a:pt x="1723" y="359"/>
                </a:lnTo>
                <a:lnTo>
                  <a:pt x="1724" y="388"/>
                </a:lnTo>
                <a:lnTo>
                  <a:pt x="1725" y="413"/>
                </a:lnTo>
                <a:lnTo>
                  <a:pt x="1726" y="427"/>
                </a:lnTo>
                <a:lnTo>
                  <a:pt x="1727" y="447"/>
                </a:lnTo>
                <a:lnTo>
                  <a:pt x="1729" y="453"/>
                </a:lnTo>
                <a:lnTo>
                  <a:pt x="1730" y="455"/>
                </a:lnTo>
                <a:lnTo>
                  <a:pt x="1731" y="455"/>
                </a:lnTo>
                <a:lnTo>
                  <a:pt x="1733" y="462"/>
                </a:lnTo>
                <a:lnTo>
                  <a:pt x="1734" y="458"/>
                </a:lnTo>
                <a:lnTo>
                  <a:pt x="1735" y="427"/>
                </a:lnTo>
                <a:lnTo>
                  <a:pt x="1736" y="400"/>
                </a:lnTo>
                <a:lnTo>
                  <a:pt x="1737" y="339"/>
                </a:lnTo>
                <a:lnTo>
                  <a:pt x="1739" y="297"/>
                </a:lnTo>
                <a:lnTo>
                  <a:pt x="1740" y="248"/>
                </a:lnTo>
                <a:lnTo>
                  <a:pt x="1741" y="244"/>
                </a:lnTo>
                <a:lnTo>
                  <a:pt x="1742" y="246"/>
                </a:lnTo>
                <a:lnTo>
                  <a:pt x="1744" y="250"/>
                </a:lnTo>
                <a:lnTo>
                  <a:pt x="1745" y="255"/>
                </a:lnTo>
                <a:lnTo>
                  <a:pt x="1746" y="268"/>
                </a:lnTo>
                <a:lnTo>
                  <a:pt x="1747" y="267"/>
                </a:lnTo>
                <a:lnTo>
                  <a:pt x="1749" y="277"/>
                </a:lnTo>
                <a:lnTo>
                  <a:pt x="1750" y="266"/>
                </a:lnTo>
                <a:lnTo>
                  <a:pt x="1751" y="260"/>
                </a:lnTo>
                <a:lnTo>
                  <a:pt x="1752" y="267"/>
                </a:lnTo>
                <a:lnTo>
                  <a:pt x="1754" y="275"/>
                </a:lnTo>
                <a:lnTo>
                  <a:pt x="1755" y="266"/>
                </a:lnTo>
                <a:lnTo>
                  <a:pt x="1756" y="258"/>
                </a:lnTo>
                <a:lnTo>
                  <a:pt x="1757" y="249"/>
                </a:lnTo>
                <a:lnTo>
                  <a:pt x="1758" y="254"/>
                </a:lnTo>
                <a:lnTo>
                  <a:pt x="1760" y="283"/>
                </a:lnTo>
                <a:lnTo>
                  <a:pt x="1761" y="309"/>
                </a:lnTo>
                <a:lnTo>
                  <a:pt x="1762" y="325"/>
                </a:lnTo>
                <a:lnTo>
                  <a:pt x="1764" y="287"/>
                </a:lnTo>
                <a:lnTo>
                  <a:pt x="1765" y="243"/>
                </a:lnTo>
                <a:lnTo>
                  <a:pt x="1766" y="220"/>
                </a:lnTo>
                <a:lnTo>
                  <a:pt x="1767" y="194"/>
                </a:lnTo>
                <a:lnTo>
                  <a:pt x="1768" y="181"/>
                </a:lnTo>
                <a:lnTo>
                  <a:pt x="1770" y="179"/>
                </a:lnTo>
                <a:lnTo>
                  <a:pt x="1771" y="169"/>
                </a:lnTo>
                <a:lnTo>
                  <a:pt x="1772" y="169"/>
                </a:lnTo>
                <a:lnTo>
                  <a:pt x="1773" y="169"/>
                </a:lnTo>
                <a:lnTo>
                  <a:pt x="1774" y="168"/>
                </a:lnTo>
                <a:lnTo>
                  <a:pt x="1776" y="180"/>
                </a:lnTo>
                <a:lnTo>
                  <a:pt x="1777" y="178"/>
                </a:lnTo>
                <a:lnTo>
                  <a:pt x="1778" y="182"/>
                </a:lnTo>
                <a:lnTo>
                  <a:pt x="1780" y="214"/>
                </a:lnTo>
                <a:lnTo>
                  <a:pt x="1781" y="242"/>
                </a:lnTo>
                <a:lnTo>
                  <a:pt x="1782" y="281"/>
                </a:lnTo>
                <a:lnTo>
                  <a:pt x="1783" y="322"/>
                </a:lnTo>
                <a:lnTo>
                  <a:pt x="1784" y="355"/>
                </a:lnTo>
                <a:lnTo>
                  <a:pt x="1786" y="379"/>
                </a:lnTo>
                <a:lnTo>
                  <a:pt x="1787" y="398"/>
                </a:lnTo>
                <a:lnTo>
                  <a:pt x="1788" y="415"/>
                </a:lnTo>
                <a:lnTo>
                  <a:pt x="1789" y="431"/>
                </a:lnTo>
                <a:lnTo>
                  <a:pt x="1791" y="433"/>
                </a:lnTo>
                <a:lnTo>
                  <a:pt x="1792" y="448"/>
                </a:lnTo>
                <a:lnTo>
                  <a:pt x="1793" y="451"/>
                </a:lnTo>
                <a:lnTo>
                  <a:pt x="1794" y="434"/>
                </a:lnTo>
                <a:lnTo>
                  <a:pt x="1796" y="404"/>
                </a:lnTo>
                <a:lnTo>
                  <a:pt x="1797" y="346"/>
                </a:lnTo>
                <a:lnTo>
                  <a:pt x="1798" y="307"/>
                </a:lnTo>
                <a:lnTo>
                  <a:pt x="1799" y="254"/>
                </a:lnTo>
                <a:lnTo>
                  <a:pt x="1801" y="238"/>
                </a:lnTo>
                <a:lnTo>
                  <a:pt x="1802" y="233"/>
                </a:lnTo>
                <a:lnTo>
                  <a:pt x="1803" y="247"/>
                </a:lnTo>
                <a:lnTo>
                  <a:pt x="1804" y="258"/>
                </a:lnTo>
                <a:lnTo>
                  <a:pt x="1805" y="266"/>
                </a:lnTo>
                <a:lnTo>
                  <a:pt x="1807" y="263"/>
                </a:lnTo>
                <a:lnTo>
                  <a:pt x="1808" y="271"/>
                </a:lnTo>
                <a:lnTo>
                  <a:pt x="1809" y="256"/>
                </a:lnTo>
                <a:lnTo>
                  <a:pt x="1811" y="252"/>
                </a:lnTo>
                <a:lnTo>
                  <a:pt x="1812" y="256"/>
                </a:lnTo>
                <a:lnTo>
                  <a:pt x="1813" y="263"/>
                </a:lnTo>
                <a:lnTo>
                  <a:pt x="1814" y="255"/>
                </a:lnTo>
                <a:lnTo>
                  <a:pt x="1815" y="236"/>
                </a:lnTo>
                <a:lnTo>
                  <a:pt x="1817" y="234"/>
                </a:lnTo>
                <a:lnTo>
                  <a:pt x="1818" y="243"/>
                </a:lnTo>
                <a:lnTo>
                  <a:pt x="1819" y="280"/>
                </a:lnTo>
                <a:lnTo>
                  <a:pt x="1820" y="304"/>
                </a:lnTo>
                <a:lnTo>
                  <a:pt x="1821" y="317"/>
                </a:lnTo>
                <a:lnTo>
                  <a:pt x="1823" y="281"/>
                </a:lnTo>
                <a:lnTo>
                  <a:pt x="1824" y="241"/>
                </a:lnTo>
                <a:lnTo>
                  <a:pt x="1825" y="224"/>
                </a:lnTo>
                <a:lnTo>
                  <a:pt x="1827" y="194"/>
                </a:lnTo>
                <a:lnTo>
                  <a:pt x="1828" y="172"/>
                </a:lnTo>
                <a:lnTo>
                  <a:pt x="1829" y="173"/>
                </a:lnTo>
                <a:lnTo>
                  <a:pt x="1830" y="173"/>
                </a:lnTo>
                <a:lnTo>
                  <a:pt x="1831" y="154"/>
                </a:lnTo>
                <a:lnTo>
                  <a:pt x="1833" y="153"/>
                </a:lnTo>
                <a:lnTo>
                  <a:pt x="1834" y="150"/>
                </a:lnTo>
                <a:lnTo>
                  <a:pt x="1835" y="154"/>
                </a:lnTo>
                <a:lnTo>
                  <a:pt x="1836" y="162"/>
                </a:lnTo>
                <a:lnTo>
                  <a:pt x="1838" y="162"/>
                </a:lnTo>
                <a:lnTo>
                  <a:pt x="1839" y="160"/>
                </a:lnTo>
                <a:lnTo>
                  <a:pt x="1840" y="173"/>
                </a:lnTo>
                <a:lnTo>
                  <a:pt x="1841" y="180"/>
                </a:lnTo>
                <a:lnTo>
                  <a:pt x="1843" y="180"/>
                </a:lnTo>
                <a:lnTo>
                  <a:pt x="1844" y="195"/>
                </a:lnTo>
                <a:lnTo>
                  <a:pt x="1845" y="201"/>
                </a:lnTo>
                <a:lnTo>
                  <a:pt x="1846" y="223"/>
                </a:lnTo>
                <a:lnTo>
                  <a:pt x="1848" y="244"/>
                </a:lnTo>
                <a:lnTo>
                  <a:pt x="1849" y="271"/>
                </a:lnTo>
                <a:lnTo>
                  <a:pt x="1850" y="304"/>
                </a:lnTo>
                <a:lnTo>
                  <a:pt x="1851" y="360"/>
                </a:lnTo>
                <a:lnTo>
                  <a:pt x="1852" y="396"/>
                </a:lnTo>
                <a:lnTo>
                  <a:pt x="1854" y="419"/>
                </a:lnTo>
                <a:lnTo>
                  <a:pt x="1855" y="421"/>
                </a:lnTo>
                <a:lnTo>
                  <a:pt x="1856" y="415"/>
                </a:lnTo>
                <a:lnTo>
                  <a:pt x="1858" y="413"/>
                </a:lnTo>
                <a:lnTo>
                  <a:pt x="1859" y="379"/>
                </a:lnTo>
                <a:lnTo>
                  <a:pt x="1860" y="369"/>
                </a:lnTo>
                <a:lnTo>
                  <a:pt x="1861" y="331"/>
                </a:lnTo>
                <a:lnTo>
                  <a:pt x="1862" y="315"/>
                </a:lnTo>
                <a:lnTo>
                  <a:pt x="1864" y="259"/>
                </a:lnTo>
                <a:lnTo>
                  <a:pt x="1865" y="253"/>
                </a:lnTo>
                <a:lnTo>
                  <a:pt x="1866" y="208"/>
                </a:lnTo>
                <a:lnTo>
                  <a:pt x="1867" y="200"/>
                </a:lnTo>
                <a:lnTo>
                  <a:pt x="1868" y="190"/>
                </a:lnTo>
                <a:lnTo>
                  <a:pt x="1870" y="175"/>
                </a:lnTo>
                <a:lnTo>
                  <a:pt x="1871" y="158"/>
                </a:lnTo>
                <a:lnTo>
                  <a:pt x="1872" y="171"/>
                </a:lnTo>
                <a:lnTo>
                  <a:pt x="1874" y="177"/>
                </a:lnTo>
                <a:lnTo>
                  <a:pt x="1875" y="192"/>
                </a:lnTo>
                <a:lnTo>
                  <a:pt x="1876" y="200"/>
                </a:lnTo>
                <a:lnTo>
                  <a:pt x="1877" y="200"/>
                </a:lnTo>
                <a:lnTo>
                  <a:pt x="1878" y="214"/>
                </a:lnTo>
                <a:lnTo>
                  <a:pt x="1880" y="241"/>
                </a:lnTo>
                <a:lnTo>
                  <a:pt x="1881" y="261"/>
                </a:lnTo>
                <a:lnTo>
                  <a:pt x="1882" y="231"/>
                </a:lnTo>
                <a:lnTo>
                  <a:pt x="1883" y="195"/>
                </a:lnTo>
                <a:lnTo>
                  <a:pt x="1884" y="176"/>
                </a:lnTo>
                <a:lnTo>
                  <a:pt x="1886" y="149"/>
                </a:lnTo>
                <a:lnTo>
                  <a:pt x="1887" y="136"/>
                </a:lnTo>
                <a:lnTo>
                  <a:pt x="1888" y="148"/>
                </a:lnTo>
                <a:lnTo>
                  <a:pt x="1890" y="160"/>
                </a:lnTo>
                <a:lnTo>
                  <a:pt x="1891" y="167"/>
                </a:lnTo>
                <a:lnTo>
                  <a:pt x="1892" y="184"/>
                </a:lnTo>
                <a:lnTo>
                  <a:pt x="1893" y="181"/>
                </a:lnTo>
                <a:lnTo>
                  <a:pt x="1894" y="162"/>
                </a:lnTo>
                <a:lnTo>
                  <a:pt x="1896" y="159"/>
                </a:lnTo>
                <a:lnTo>
                  <a:pt x="1897" y="168"/>
                </a:lnTo>
                <a:lnTo>
                  <a:pt x="1898" y="165"/>
                </a:lnTo>
                <a:lnTo>
                  <a:pt x="1899" y="177"/>
                </a:lnTo>
                <a:lnTo>
                  <a:pt x="1901" y="203"/>
                </a:lnTo>
                <a:lnTo>
                  <a:pt x="1902" y="0"/>
                </a:lnTo>
                <a:lnTo>
                  <a:pt x="1903" y="50"/>
                </a:lnTo>
                <a:lnTo>
                  <a:pt x="1904" y="326"/>
                </a:lnTo>
                <a:lnTo>
                  <a:pt x="1906" y="339"/>
                </a:lnTo>
                <a:lnTo>
                  <a:pt x="1907" y="367"/>
                </a:lnTo>
                <a:lnTo>
                  <a:pt x="1908" y="394"/>
                </a:lnTo>
                <a:lnTo>
                  <a:pt x="1909" y="413"/>
                </a:lnTo>
                <a:lnTo>
                  <a:pt x="1911" y="436"/>
                </a:lnTo>
                <a:lnTo>
                  <a:pt x="1912" y="429"/>
                </a:lnTo>
                <a:lnTo>
                  <a:pt x="1913" y="427"/>
                </a:lnTo>
                <a:lnTo>
                  <a:pt x="1914" y="436"/>
                </a:lnTo>
                <a:lnTo>
                  <a:pt x="1915" y="427"/>
                </a:lnTo>
                <a:lnTo>
                  <a:pt x="1917" y="428"/>
                </a:lnTo>
                <a:lnTo>
                  <a:pt x="1918" y="417"/>
                </a:lnTo>
                <a:lnTo>
                  <a:pt x="1919" y="414"/>
                </a:lnTo>
                <a:lnTo>
                  <a:pt x="1921" y="383"/>
                </a:lnTo>
                <a:lnTo>
                  <a:pt x="1922" y="366"/>
                </a:lnTo>
                <a:lnTo>
                  <a:pt x="1923" y="336"/>
                </a:lnTo>
                <a:lnTo>
                  <a:pt x="1924" y="317"/>
                </a:lnTo>
                <a:lnTo>
                  <a:pt x="1925" y="285"/>
                </a:lnTo>
                <a:lnTo>
                  <a:pt x="1927" y="278"/>
                </a:lnTo>
                <a:lnTo>
                  <a:pt x="1928" y="257"/>
                </a:lnTo>
                <a:lnTo>
                  <a:pt x="1929" y="254"/>
                </a:lnTo>
                <a:lnTo>
                  <a:pt x="1930" y="243"/>
                </a:lnTo>
                <a:lnTo>
                  <a:pt x="1932" y="253"/>
                </a:lnTo>
                <a:lnTo>
                  <a:pt x="1933" y="248"/>
                </a:lnTo>
                <a:lnTo>
                  <a:pt x="1934" y="246"/>
                </a:lnTo>
                <a:lnTo>
                  <a:pt x="1935" y="262"/>
                </a:lnTo>
                <a:lnTo>
                  <a:pt x="1937" y="268"/>
                </a:lnTo>
                <a:lnTo>
                  <a:pt x="1938" y="268"/>
                </a:lnTo>
                <a:lnTo>
                  <a:pt x="1939" y="276"/>
                </a:lnTo>
                <a:lnTo>
                  <a:pt x="1940" y="288"/>
                </a:lnTo>
                <a:lnTo>
                  <a:pt x="1941" y="273"/>
                </a:lnTo>
                <a:lnTo>
                  <a:pt x="1943" y="251"/>
                </a:lnTo>
                <a:lnTo>
                  <a:pt x="1944" y="238"/>
                </a:lnTo>
                <a:lnTo>
                  <a:pt x="1945" y="221"/>
                </a:lnTo>
                <a:lnTo>
                  <a:pt x="1946" y="206"/>
                </a:lnTo>
                <a:lnTo>
                  <a:pt x="1948" y="219"/>
                </a:lnTo>
                <a:lnTo>
                  <a:pt x="1949" y="229"/>
                </a:lnTo>
                <a:lnTo>
                  <a:pt x="1950" y="244"/>
                </a:lnTo>
                <a:lnTo>
                  <a:pt x="1951" y="262"/>
                </a:lnTo>
                <a:lnTo>
                  <a:pt x="1953" y="270"/>
                </a:lnTo>
                <a:lnTo>
                  <a:pt x="1954" y="275"/>
                </a:lnTo>
                <a:lnTo>
                  <a:pt x="1955" y="299"/>
                </a:lnTo>
                <a:lnTo>
                  <a:pt x="1956" y="330"/>
                </a:lnTo>
                <a:lnTo>
                  <a:pt x="1958" y="365"/>
                </a:lnTo>
                <a:lnTo>
                  <a:pt x="1959" y="383"/>
                </a:lnTo>
                <a:lnTo>
                  <a:pt x="1960" y="417"/>
                </a:lnTo>
                <a:lnTo>
                  <a:pt x="1961" y="438"/>
                </a:lnTo>
                <a:lnTo>
                  <a:pt x="1963" y="453"/>
                </a:lnTo>
                <a:lnTo>
                  <a:pt x="1964" y="459"/>
                </a:lnTo>
                <a:lnTo>
                  <a:pt x="1965" y="468"/>
                </a:lnTo>
                <a:lnTo>
                  <a:pt x="1966" y="471"/>
                </a:lnTo>
                <a:lnTo>
                  <a:pt x="1968" y="472"/>
                </a:lnTo>
                <a:lnTo>
                  <a:pt x="1969" y="466"/>
                </a:lnTo>
                <a:lnTo>
                  <a:pt x="1970" y="464"/>
                </a:lnTo>
                <a:lnTo>
                  <a:pt x="1971" y="456"/>
                </a:lnTo>
                <a:lnTo>
                  <a:pt x="1972" y="433"/>
                </a:lnTo>
                <a:lnTo>
                  <a:pt x="1974" y="392"/>
                </a:lnTo>
                <a:lnTo>
                  <a:pt x="1975" y="331"/>
                </a:lnTo>
                <a:lnTo>
                  <a:pt x="1976" y="309"/>
                </a:lnTo>
                <a:lnTo>
                  <a:pt x="1977" y="265"/>
                </a:lnTo>
                <a:lnTo>
                  <a:pt x="1979" y="264"/>
                </a:lnTo>
                <a:lnTo>
                  <a:pt x="1980" y="262"/>
                </a:lnTo>
                <a:lnTo>
                  <a:pt x="1981" y="265"/>
                </a:lnTo>
                <a:lnTo>
                  <a:pt x="1982" y="275"/>
                </a:lnTo>
                <a:lnTo>
                  <a:pt x="1984" y="292"/>
                </a:lnTo>
                <a:lnTo>
                  <a:pt x="1985" y="287"/>
                </a:lnTo>
                <a:lnTo>
                  <a:pt x="1986" y="300"/>
                </a:lnTo>
                <a:lnTo>
                  <a:pt x="1987" y="282"/>
                </a:lnTo>
                <a:lnTo>
                  <a:pt x="1988" y="283"/>
                </a:lnTo>
                <a:lnTo>
                  <a:pt x="1990" y="279"/>
                </a:lnTo>
                <a:lnTo>
                  <a:pt x="1991" y="287"/>
                </a:lnTo>
                <a:lnTo>
                  <a:pt x="1992" y="278"/>
                </a:lnTo>
                <a:lnTo>
                  <a:pt x="1994" y="275"/>
                </a:lnTo>
                <a:lnTo>
                  <a:pt x="1995" y="263"/>
                </a:lnTo>
                <a:lnTo>
                  <a:pt x="1996" y="261"/>
                </a:lnTo>
                <a:lnTo>
                  <a:pt x="1997" y="280"/>
                </a:lnTo>
                <a:lnTo>
                  <a:pt x="1998" y="290"/>
                </a:lnTo>
                <a:lnTo>
                  <a:pt x="2000" y="302"/>
                </a:lnTo>
                <a:lnTo>
                  <a:pt x="2001" y="275"/>
                </a:lnTo>
                <a:lnTo>
                  <a:pt x="2002" y="240"/>
                </a:lnTo>
                <a:lnTo>
                  <a:pt x="2003" y="209"/>
                </a:lnTo>
                <a:lnTo>
                  <a:pt x="2005" y="203"/>
                </a:lnTo>
                <a:lnTo>
                  <a:pt x="2006" y="202"/>
                </a:lnTo>
                <a:lnTo>
                  <a:pt x="2007" y="208"/>
                </a:lnTo>
                <a:lnTo>
                  <a:pt x="2008" y="216"/>
                </a:lnTo>
                <a:lnTo>
                  <a:pt x="2010" y="226"/>
                </a:lnTo>
                <a:lnTo>
                  <a:pt x="2011" y="228"/>
                </a:lnTo>
                <a:lnTo>
                  <a:pt x="2012" y="243"/>
                </a:lnTo>
                <a:lnTo>
                  <a:pt x="2013" y="235"/>
                </a:lnTo>
                <a:lnTo>
                  <a:pt x="2015" y="265"/>
                </a:lnTo>
                <a:lnTo>
                  <a:pt x="2016" y="310"/>
                </a:lnTo>
                <a:lnTo>
                  <a:pt x="2017" y="334"/>
                </a:lnTo>
                <a:lnTo>
                  <a:pt x="2018" y="359"/>
                </a:lnTo>
                <a:lnTo>
                  <a:pt x="2019" y="386"/>
                </a:lnTo>
                <a:lnTo>
                  <a:pt x="2021" y="418"/>
                </a:lnTo>
                <a:lnTo>
                  <a:pt x="2022" y="444"/>
                </a:lnTo>
                <a:lnTo>
                  <a:pt x="2023" y="454"/>
                </a:lnTo>
                <a:lnTo>
                  <a:pt x="2025" y="461"/>
                </a:lnTo>
                <a:lnTo>
                  <a:pt x="2026" y="467"/>
                </a:lnTo>
                <a:lnTo>
                  <a:pt x="2027" y="469"/>
                </a:lnTo>
                <a:lnTo>
                  <a:pt x="2028" y="469"/>
                </a:lnTo>
                <a:lnTo>
                  <a:pt x="2029" y="465"/>
                </a:lnTo>
                <a:lnTo>
                  <a:pt x="2031" y="463"/>
                </a:lnTo>
                <a:lnTo>
                  <a:pt x="2032" y="438"/>
                </a:lnTo>
                <a:lnTo>
                  <a:pt x="2033" y="403"/>
                </a:lnTo>
                <a:lnTo>
                  <a:pt x="2034" y="340"/>
                </a:lnTo>
                <a:lnTo>
                  <a:pt x="2035" y="306"/>
                </a:lnTo>
                <a:lnTo>
                  <a:pt x="2037" y="262"/>
                </a:lnTo>
                <a:lnTo>
                  <a:pt x="2038" y="261"/>
                </a:lnTo>
                <a:lnTo>
                  <a:pt x="2039" y="254"/>
                </a:lnTo>
                <a:lnTo>
                  <a:pt x="2041" y="265"/>
                </a:lnTo>
                <a:lnTo>
                  <a:pt x="2042" y="274"/>
                </a:lnTo>
                <a:lnTo>
                  <a:pt x="2043" y="287"/>
                </a:lnTo>
                <a:lnTo>
                  <a:pt x="2044" y="284"/>
                </a:lnTo>
                <a:lnTo>
                  <a:pt x="2045" y="290"/>
                </a:lnTo>
                <a:lnTo>
                  <a:pt x="2047" y="275"/>
                </a:lnTo>
                <a:lnTo>
                  <a:pt x="2048" y="271"/>
                </a:lnTo>
                <a:lnTo>
                  <a:pt x="2049" y="278"/>
                </a:lnTo>
                <a:lnTo>
                  <a:pt x="2050" y="290"/>
                </a:lnTo>
                <a:lnTo>
                  <a:pt x="2051" y="267"/>
                </a:lnTo>
                <a:lnTo>
                  <a:pt x="2053" y="265"/>
                </a:lnTo>
                <a:lnTo>
                  <a:pt x="2054" y="261"/>
                </a:lnTo>
                <a:lnTo>
                  <a:pt x="2055" y="260"/>
                </a:lnTo>
                <a:lnTo>
                  <a:pt x="2057" y="281"/>
                </a:lnTo>
                <a:lnTo>
                  <a:pt x="2058" y="311"/>
                </a:lnTo>
                <a:lnTo>
                  <a:pt x="2059" y="324"/>
                </a:lnTo>
                <a:lnTo>
                  <a:pt x="2060" y="294"/>
                </a:lnTo>
                <a:lnTo>
                  <a:pt x="2061" y="262"/>
                </a:lnTo>
                <a:lnTo>
                  <a:pt x="2063" y="230"/>
                </a:lnTo>
                <a:lnTo>
                  <a:pt x="2064" y="214"/>
                </a:lnTo>
                <a:lnTo>
                  <a:pt x="2065" y="209"/>
                </a:lnTo>
                <a:lnTo>
                  <a:pt x="2066" y="205"/>
                </a:lnTo>
                <a:lnTo>
                  <a:pt x="2068" y="206"/>
                </a:lnTo>
                <a:lnTo>
                  <a:pt x="2069" y="212"/>
                </a:lnTo>
                <a:lnTo>
                  <a:pt x="2070" y="203"/>
                </a:lnTo>
                <a:lnTo>
                  <a:pt x="2071" y="211"/>
                </a:lnTo>
                <a:lnTo>
                  <a:pt x="2073" y="214"/>
                </a:lnTo>
                <a:lnTo>
                  <a:pt x="2074" y="243"/>
                </a:lnTo>
                <a:lnTo>
                  <a:pt x="2075" y="271"/>
                </a:lnTo>
                <a:lnTo>
                  <a:pt x="2076" y="305"/>
                </a:lnTo>
                <a:lnTo>
                  <a:pt x="2078" y="342"/>
                </a:lnTo>
                <a:lnTo>
                  <a:pt x="2079" y="383"/>
                </a:lnTo>
                <a:lnTo>
                  <a:pt x="2080" y="409"/>
                </a:lnTo>
                <a:lnTo>
                  <a:pt x="2081" y="428"/>
                </a:lnTo>
                <a:lnTo>
                  <a:pt x="2082" y="439"/>
                </a:lnTo>
                <a:lnTo>
                  <a:pt x="2084" y="453"/>
                </a:lnTo>
                <a:lnTo>
                  <a:pt x="2085" y="459"/>
                </a:lnTo>
                <a:lnTo>
                  <a:pt x="2086" y="465"/>
                </a:lnTo>
                <a:lnTo>
                  <a:pt x="2088" y="463"/>
                </a:lnTo>
                <a:lnTo>
                  <a:pt x="2089" y="465"/>
                </a:lnTo>
                <a:lnTo>
                  <a:pt x="2090" y="460"/>
                </a:lnTo>
                <a:lnTo>
                  <a:pt x="2091" y="438"/>
                </a:lnTo>
                <a:lnTo>
                  <a:pt x="2092" y="405"/>
                </a:lnTo>
                <a:lnTo>
                  <a:pt x="2094" y="342"/>
                </a:lnTo>
                <a:lnTo>
                  <a:pt x="2095" y="295"/>
                </a:lnTo>
                <a:lnTo>
                  <a:pt x="2096" y="244"/>
                </a:lnTo>
                <a:lnTo>
                  <a:pt x="2097" y="242"/>
                </a:lnTo>
                <a:lnTo>
                  <a:pt x="2098" y="238"/>
                </a:lnTo>
                <a:lnTo>
                  <a:pt x="2100" y="247"/>
                </a:lnTo>
                <a:lnTo>
                  <a:pt x="2101" y="250"/>
                </a:lnTo>
                <a:lnTo>
                  <a:pt x="2102" y="281"/>
                </a:lnTo>
                <a:lnTo>
                  <a:pt x="2104" y="278"/>
                </a:lnTo>
                <a:lnTo>
                  <a:pt x="2105" y="281"/>
                </a:lnTo>
                <a:lnTo>
                  <a:pt x="2106" y="262"/>
                </a:lnTo>
                <a:lnTo>
                  <a:pt x="2107" y="265"/>
                </a:lnTo>
                <a:lnTo>
                  <a:pt x="2108" y="270"/>
                </a:lnTo>
                <a:lnTo>
                  <a:pt x="2110" y="277"/>
                </a:lnTo>
                <a:lnTo>
                  <a:pt x="2111" y="269"/>
                </a:lnTo>
                <a:lnTo>
                  <a:pt x="2112" y="262"/>
                </a:lnTo>
                <a:lnTo>
                  <a:pt x="2113" y="259"/>
                </a:lnTo>
                <a:lnTo>
                  <a:pt x="2115" y="255"/>
                </a:lnTo>
                <a:lnTo>
                  <a:pt x="2116" y="288"/>
                </a:lnTo>
                <a:lnTo>
                  <a:pt x="2117" y="318"/>
                </a:lnTo>
                <a:lnTo>
                  <a:pt x="2118" y="328"/>
                </a:lnTo>
                <a:lnTo>
                  <a:pt x="2120" y="291"/>
                </a:lnTo>
                <a:lnTo>
                  <a:pt x="2121" y="253"/>
                </a:lnTo>
                <a:lnTo>
                  <a:pt x="2122" y="220"/>
                </a:lnTo>
                <a:lnTo>
                  <a:pt x="2123" y="206"/>
                </a:lnTo>
                <a:lnTo>
                  <a:pt x="2125" y="195"/>
                </a:lnTo>
                <a:lnTo>
                  <a:pt x="2126" y="195"/>
                </a:lnTo>
                <a:lnTo>
                  <a:pt x="2127" y="194"/>
                </a:lnTo>
                <a:lnTo>
                  <a:pt x="2128" y="199"/>
                </a:lnTo>
                <a:lnTo>
                  <a:pt x="2129" y="190"/>
                </a:lnTo>
                <a:lnTo>
                  <a:pt x="2131" y="190"/>
                </a:lnTo>
                <a:lnTo>
                  <a:pt x="2132" y="195"/>
                </a:lnTo>
                <a:lnTo>
                  <a:pt x="2133" y="207"/>
                </a:lnTo>
                <a:lnTo>
                  <a:pt x="2135" y="231"/>
                </a:lnTo>
                <a:lnTo>
                  <a:pt x="2136" y="275"/>
                </a:lnTo>
                <a:lnTo>
                  <a:pt x="2137" y="319"/>
                </a:lnTo>
                <a:lnTo>
                  <a:pt x="2138" y="362"/>
                </a:lnTo>
                <a:lnTo>
                  <a:pt x="2139" y="388"/>
                </a:lnTo>
                <a:lnTo>
                  <a:pt x="2141" y="412"/>
                </a:lnTo>
                <a:lnTo>
                  <a:pt x="2142" y="430"/>
                </a:lnTo>
                <a:lnTo>
                  <a:pt x="2143" y="446"/>
                </a:lnTo>
                <a:lnTo>
                  <a:pt x="2144" y="454"/>
                </a:lnTo>
                <a:lnTo>
                  <a:pt x="2145" y="458"/>
                </a:lnTo>
                <a:lnTo>
                  <a:pt x="2147" y="454"/>
                </a:lnTo>
                <a:lnTo>
                  <a:pt x="2148" y="460"/>
                </a:lnTo>
                <a:lnTo>
                  <a:pt x="2149" y="458"/>
                </a:lnTo>
                <a:lnTo>
                  <a:pt x="2151" y="430"/>
                </a:lnTo>
                <a:lnTo>
                  <a:pt x="2152" y="392"/>
                </a:lnTo>
                <a:lnTo>
                  <a:pt x="2153" y="320"/>
                </a:lnTo>
                <a:lnTo>
                  <a:pt x="2154" y="274"/>
                </a:lnTo>
                <a:lnTo>
                  <a:pt x="2155" y="231"/>
                </a:lnTo>
                <a:lnTo>
                  <a:pt x="2157" y="225"/>
                </a:lnTo>
                <a:lnTo>
                  <a:pt x="2158" y="226"/>
                </a:lnTo>
                <a:lnTo>
                  <a:pt x="2159" y="240"/>
                </a:lnTo>
                <a:lnTo>
                  <a:pt x="2160" y="239"/>
                </a:lnTo>
                <a:lnTo>
                  <a:pt x="2162" y="254"/>
                </a:lnTo>
                <a:lnTo>
                  <a:pt x="2163" y="252"/>
                </a:lnTo>
                <a:lnTo>
                  <a:pt x="2164" y="267"/>
                </a:lnTo>
                <a:lnTo>
                  <a:pt x="2165" y="258"/>
                </a:lnTo>
                <a:lnTo>
                  <a:pt x="2167" y="259"/>
                </a:lnTo>
                <a:lnTo>
                  <a:pt x="2168" y="272"/>
                </a:lnTo>
                <a:lnTo>
                  <a:pt x="2169" y="275"/>
                </a:lnTo>
                <a:lnTo>
                  <a:pt x="2170" y="269"/>
                </a:lnTo>
                <a:lnTo>
                  <a:pt x="2172" y="266"/>
                </a:lnTo>
                <a:lnTo>
                  <a:pt x="2173" y="266"/>
                </a:lnTo>
                <a:lnTo>
                  <a:pt x="2174" y="271"/>
                </a:lnTo>
                <a:lnTo>
                  <a:pt x="2175" y="298"/>
                </a:lnTo>
                <a:lnTo>
                  <a:pt x="2176" y="321"/>
                </a:lnTo>
                <a:lnTo>
                  <a:pt x="2178" y="335"/>
                </a:lnTo>
                <a:lnTo>
                  <a:pt x="2179" y="294"/>
                </a:lnTo>
                <a:lnTo>
                  <a:pt x="2180" y="250"/>
                </a:lnTo>
                <a:lnTo>
                  <a:pt x="2182" y="220"/>
                </a:lnTo>
                <a:lnTo>
                  <a:pt x="2183" y="195"/>
                </a:lnTo>
                <a:lnTo>
                  <a:pt x="2184" y="183"/>
                </a:lnTo>
                <a:lnTo>
                  <a:pt x="2185" y="177"/>
                </a:lnTo>
                <a:lnTo>
                  <a:pt x="2186" y="171"/>
                </a:lnTo>
                <a:lnTo>
                  <a:pt x="2188" y="177"/>
                </a:lnTo>
                <a:lnTo>
                  <a:pt x="2189" y="175"/>
                </a:lnTo>
                <a:lnTo>
                  <a:pt x="2190" y="165"/>
                </a:lnTo>
                <a:lnTo>
                  <a:pt x="2191" y="171"/>
                </a:lnTo>
                <a:lnTo>
                  <a:pt x="2192" y="192"/>
                </a:lnTo>
                <a:lnTo>
                  <a:pt x="2194" y="206"/>
                </a:lnTo>
                <a:lnTo>
                  <a:pt x="2195" y="225"/>
                </a:lnTo>
                <a:lnTo>
                  <a:pt x="2196" y="263"/>
                </a:lnTo>
                <a:lnTo>
                  <a:pt x="2198" y="313"/>
                </a:lnTo>
                <a:lnTo>
                  <a:pt x="2199" y="346"/>
                </a:lnTo>
                <a:lnTo>
                  <a:pt x="2200" y="379"/>
                </a:lnTo>
                <a:lnTo>
                  <a:pt x="2201" y="401"/>
                </a:lnTo>
                <a:lnTo>
                  <a:pt x="2202" y="418"/>
                </a:lnTo>
                <a:lnTo>
                  <a:pt x="2204" y="426"/>
                </a:lnTo>
                <a:lnTo>
                  <a:pt x="2205" y="439"/>
                </a:lnTo>
                <a:lnTo>
                  <a:pt x="2206" y="443"/>
                </a:lnTo>
                <a:lnTo>
                  <a:pt x="2207" y="452"/>
                </a:lnTo>
                <a:lnTo>
                  <a:pt x="2208" y="453"/>
                </a:lnTo>
                <a:lnTo>
                  <a:pt x="2210" y="433"/>
                </a:lnTo>
                <a:lnTo>
                  <a:pt x="2211" y="399"/>
                </a:lnTo>
                <a:lnTo>
                  <a:pt x="2212" y="341"/>
                </a:lnTo>
                <a:lnTo>
                  <a:pt x="2214" y="302"/>
                </a:lnTo>
                <a:lnTo>
                  <a:pt x="2215" y="251"/>
                </a:lnTo>
                <a:lnTo>
                  <a:pt x="2216" y="247"/>
                </a:lnTo>
                <a:lnTo>
                  <a:pt x="2217" y="253"/>
                </a:lnTo>
                <a:lnTo>
                  <a:pt x="2218" y="261"/>
                </a:lnTo>
                <a:lnTo>
                  <a:pt x="2220" y="268"/>
                </a:lnTo>
                <a:lnTo>
                  <a:pt x="2221" y="275"/>
                </a:lnTo>
                <a:lnTo>
                  <a:pt x="2222" y="271"/>
                </a:lnTo>
                <a:lnTo>
                  <a:pt x="2223" y="279"/>
                </a:lnTo>
                <a:lnTo>
                  <a:pt x="2225" y="261"/>
                </a:lnTo>
                <a:lnTo>
                  <a:pt x="2226" y="261"/>
                </a:lnTo>
                <a:lnTo>
                  <a:pt x="2227" y="271"/>
                </a:lnTo>
                <a:lnTo>
                  <a:pt x="2228" y="266"/>
                </a:lnTo>
                <a:lnTo>
                  <a:pt x="2230" y="243"/>
                </a:lnTo>
                <a:lnTo>
                  <a:pt x="2231" y="242"/>
                </a:lnTo>
                <a:lnTo>
                  <a:pt x="2232" y="253"/>
                </a:lnTo>
                <a:lnTo>
                  <a:pt x="2233" y="265"/>
                </a:lnTo>
                <a:lnTo>
                  <a:pt x="2235" y="292"/>
                </a:lnTo>
                <a:lnTo>
                  <a:pt x="2236" y="316"/>
                </a:lnTo>
                <a:lnTo>
                  <a:pt x="2237" y="326"/>
                </a:lnTo>
                <a:lnTo>
                  <a:pt x="2238" y="293"/>
                </a:lnTo>
                <a:lnTo>
                  <a:pt x="2239" y="249"/>
                </a:lnTo>
                <a:lnTo>
                  <a:pt x="2241" y="219"/>
                </a:lnTo>
                <a:lnTo>
                  <a:pt x="2242" y="186"/>
                </a:lnTo>
                <a:lnTo>
                  <a:pt x="2243" y="163"/>
                </a:lnTo>
                <a:lnTo>
                  <a:pt x="2245" y="151"/>
                </a:lnTo>
                <a:lnTo>
                  <a:pt x="2246" y="155"/>
                </a:lnTo>
                <a:lnTo>
                  <a:pt x="2247" y="150"/>
                </a:lnTo>
                <a:lnTo>
                  <a:pt x="2248" y="150"/>
                </a:lnTo>
                <a:lnTo>
                  <a:pt x="2249" y="157"/>
                </a:lnTo>
                <a:lnTo>
                  <a:pt x="2251" y="151"/>
                </a:lnTo>
                <a:lnTo>
                  <a:pt x="2252" y="144"/>
                </a:lnTo>
                <a:lnTo>
                  <a:pt x="2253" y="151"/>
                </a:lnTo>
                <a:lnTo>
                  <a:pt x="2254" y="156"/>
                </a:lnTo>
                <a:lnTo>
                  <a:pt x="2255" y="170"/>
                </a:lnTo>
                <a:lnTo>
                  <a:pt x="2257" y="189"/>
                </a:lnTo>
                <a:lnTo>
                  <a:pt x="2258" y="214"/>
                </a:lnTo>
                <a:lnTo>
                  <a:pt x="2259" y="232"/>
                </a:lnTo>
                <a:lnTo>
                  <a:pt x="2261" y="248"/>
                </a:lnTo>
                <a:lnTo>
                  <a:pt x="2262" y="280"/>
                </a:lnTo>
                <a:lnTo>
                  <a:pt x="2263" y="312"/>
                </a:lnTo>
                <a:lnTo>
                  <a:pt x="2264" y="344"/>
                </a:lnTo>
                <a:lnTo>
                  <a:pt x="2265" y="364"/>
                </a:lnTo>
                <a:lnTo>
                  <a:pt x="2267" y="418"/>
                </a:lnTo>
                <a:lnTo>
                  <a:pt x="2268" y="442"/>
                </a:lnTo>
                <a:lnTo>
                  <a:pt x="2269" y="449"/>
                </a:lnTo>
                <a:lnTo>
                  <a:pt x="2270" y="446"/>
                </a:lnTo>
                <a:lnTo>
                  <a:pt x="2272" y="427"/>
                </a:lnTo>
                <a:lnTo>
                  <a:pt x="2273" y="422"/>
                </a:lnTo>
                <a:lnTo>
                  <a:pt x="2274" y="390"/>
                </a:lnTo>
                <a:lnTo>
                  <a:pt x="2275" y="375"/>
                </a:lnTo>
                <a:lnTo>
                  <a:pt x="2277" y="329"/>
                </a:lnTo>
                <a:lnTo>
                  <a:pt x="2278" y="319"/>
                </a:lnTo>
                <a:lnTo>
                  <a:pt x="2279" y="274"/>
                </a:lnTo>
                <a:lnTo>
                  <a:pt x="2280" y="276"/>
                </a:lnTo>
                <a:lnTo>
                  <a:pt x="2282" y="245"/>
                </a:lnTo>
                <a:lnTo>
                  <a:pt x="2283" y="242"/>
                </a:lnTo>
                <a:lnTo>
                  <a:pt x="2284" y="216"/>
                </a:lnTo>
                <a:lnTo>
                  <a:pt x="2285" y="212"/>
                </a:lnTo>
                <a:lnTo>
                  <a:pt x="2286" y="205"/>
                </a:lnTo>
                <a:lnTo>
                  <a:pt x="2288" y="208"/>
                </a:lnTo>
                <a:lnTo>
                  <a:pt x="2289" y="204"/>
                </a:lnTo>
                <a:lnTo>
                  <a:pt x="2290" y="217"/>
                </a:lnTo>
                <a:lnTo>
                  <a:pt x="2292" y="207"/>
                </a:lnTo>
                <a:lnTo>
                  <a:pt x="2293" y="212"/>
                </a:lnTo>
                <a:lnTo>
                  <a:pt x="2294" y="217"/>
                </a:lnTo>
                <a:lnTo>
                  <a:pt x="2295" y="259"/>
                </a:lnTo>
                <a:lnTo>
                  <a:pt x="2296" y="294"/>
                </a:lnTo>
                <a:lnTo>
                  <a:pt x="2298" y="263"/>
                </a:lnTo>
                <a:lnTo>
                  <a:pt x="2299" y="212"/>
                </a:lnTo>
                <a:lnTo>
                  <a:pt x="2300" y="178"/>
                </a:lnTo>
                <a:lnTo>
                  <a:pt x="2301" y="151"/>
                </a:lnTo>
                <a:lnTo>
                  <a:pt x="2303" y="143"/>
                </a:lnTo>
                <a:lnTo>
                  <a:pt x="2304" y="156"/>
                </a:lnTo>
                <a:lnTo>
                  <a:pt x="2305" y="172"/>
                </a:lnTo>
                <a:lnTo>
                  <a:pt x="2306" y="187"/>
                </a:lnTo>
                <a:lnTo>
                  <a:pt x="2308" y="193"/>
                </a:lnTo>
                <a:lnTo>
                  <a:pt x="2309" y="184"/>
                </a:lnTo>
                <a:lnTo>
                  <a:pt x="2310" y="159"/>
                </a:lnTo>
                <a:lnTo>
                  <a:pt x="2311" y="150"/>
                </a:lnTo>
                <a:lnTo>
                  <a:pt x="2312" y="141"/>
                </a:lnTo>
                <a:lnTo>
                  <a:pt x="2314" y="143"/>
                </a:lnTo>
                <a:lnTo>
                  <a:pt x="2315" y="155"/>
                </a:lnTo>
                <a:lnTo>
                  <a:pt x="2316" y="176"/>
                </a:lnTo>
                <a:lnTo>
                  <a:pt x="2317" y="194"/>
                </a:lnTo>
                <a:lnTo>
                  <a:pt x="2319" y="211"/>
                </a:lnTo>
                <a:lnTo>
                  <a:pt x="2320" y="227"/>
                </a:lnTo>
                <a:lnTo>
                  <a:pt x="2321" y="261"/>
                </a:lnTo>
                <a:lnTo>
                  <a:pt x="2322" y="291"/>
                </a:lnTo>
                <a:lnTo>
                  <a:pt x="2324" y="320"/>
                </a:lnTo>
                <a:lnTo>
                  <a:pt x="2325" y="342"/>
                </a:lnTo>
                <a:lnTo>
                  <a:pt x="2326" y="404"/>
                </a:lnTo>
                <a:lnTo>
                  <a:pt x="2327" y="435"/>
                </a:lnTo>
                <a:lnTo>
                  <a:pt x="2329" y="447"/>
                </a:lnTo>
                <a:lnTo>
                  <a:pt x="2330" y="448"/>
                </a:lnTo>
                <a:lnTo>
                  <a:pt x="2331" y="441"/>
                </a:lnTo>
                <a:lnTo>
                  <a:pt x="2332" y="438"/>
                </a:lnTo>
                <a:lnTo>
                  <a:pt x="2334" y="420"/>
                </a:lnTo>
                <a:lnTo>
                  <a:pt x="2335" y="407"/>
                </a:lnTo>
                <a:lnTo>
                  <a:pt x="2336" y="369"/>
                </a:lnTo>
                <a:lnTo>
                  <a:pt x="2337" y="349"/>
                </a:lnTo>
                <a:lnTo>
                  <a:pt x="2339" y="306"/>
                </a:lnTo>
                <a:lnTo>
                  <a:pt x="2340" y="294"/>
                </a:lnTo>
                <a:lnTo>
                  <a:pt x="2341" y="257"/>
                </a:lnTo>
                <a:lnTo>
                  <a:pt x="2342" y="256"/>
                </a:lnTo>
                <a:lnTo>
                  <a:pt x="2343" y="243"/>
                </a:lnTo>
                <a:lnTo>
                  <a:pt x="2345" y="233"/>
                </a:lnTo>
                <a:lnTo>
                  <a:pt x="2346" y="219"/>
                </a:lnTo>
                <a:lnTo>
                  <a:pt x="2347" y="225"/>
                </a:lnTo>
                <a:lnTo>
                  <a:pt x="2348" y="233"/>
                </a:lnTo>
                <a:lnTo>
                  <a:pt x="2350" y="231"/>
                </a:lnTo>
                <a:lnTo>
                  <a:pt x="2351" y="236"/>
                </a:lnTo>
                <a:lnTo>
                  <a:pt x="2352" y="238"/>
                </a:lnTo>
                <a:lnTo>
                  <a:pt x="2353" y="241"/>
                </a:lnTo>
                <a:lnTo>
                  <a:pt x="2355" y="258"/>
                </a:lnTo>
                <a:lnTo>
                  <a:pt x="2356" y="276"/>
                </a:lnTo>
                <a:lnTo>
                  <a:pt x="2357" y="260"/>
                </a:lnTo>
                <a:lnTo>
                  <a:pt x="2358" y="242"/>
                </a:lnTo>
                <a:lnTo>
                  <a:pt x="2359" y="234"/>
                </a:lnTo>
                <a:lnTo>
                  <a:pt x="2361" y="240"/>
                </a:lnTo>
                <a:lnTo>
                  <a:pt x="2362" y="246"/>
                </a:lnTo>
                <a:lnTo>
                  <a:pt x="2363" y="261"/>
                </a:lnTo>
                <a:lnTo>
                  <a:pt x="2365" y="277"/>
                </a:lnTo>
                <a:lnTo>
                  <a:pt x="2366" y="272"/>
                </a:lnTo>
                <a:lnTo>
                  <a:pt x="2367" y="287"/>
                </a:lnTo>
                <a:lnTo>
                  <a:pt x="2368" y="294"/>
                </a:lnTo>
                <a:lnTo>
                  <a:pt x="2369" y="302"/>
                </a:lnTo>
                <a:lnTo>
                  <a:pt x="2371" y="319"/>
                </a:lnTo>
                <a:lnTo>
                  <a:pt x="2372" y="347"/>
                </a:lnTo>
                <a:lnTo>
                  <a:pt x="2373" y="370"/>
                </a:lnTo>
                <a:lnTo>
                  <a:pt x="2374" y="394"/>
                </a:lnTo>
                <a:lnTo>
                  <a:pt x="2375" y="417"/>
                </a:lnTo>
                <a:lnTo>
                  <a:pt x="2377" y="435"/>
                </a:lnTo>
                <a:lnTo>
                  <a:pt x="2378" y="449"/>
                </a:lnTo>
                <a:lnTo>
                  <a:pt x="2379" y="456"/>
                </a:lnTo>
                <a:lnTo>
                  <a:pt x="2381" y="465"/>
                </a:lnTo>
                <a:lnTo>
                  <a:pt x="2382" y="470"/>
                </a:lnTo>
                <a:lnTo>
                  <a:pt x="2383" y="470"/>
                </a:lnTo>
                <a:lnTo>
                  <a:pt x="2384" y="466"/>
                </a:lnTo>
                <a:lnTo>
                  <a:pt x="2385" y="464"/>
                </a:lnTo>
                <a:lnTo>
                  <a:pt x="2387" y="457"/>
                </a:lnTo>
                <a:lnTo>
                  <a:pt x="2388" y="433"/>
                </a:lnTo>
                <a:lnTo>
                  <a:pt x="2389" y="408"/>
                </a:lnTo>
                <a:lnTo>
                  <a:pt x="2390" y="346"/>
                </a:lnTo>
                <a:lnTo>
                  <a:pt x="2392" y="313"/>
                </a:lnTo>
                <a:lnTo>
                  <a:pt x="2393" y="276"/>
                </a:lnTo>
                <a:lnTo>
                  <a:pt x="2394" y="271"/>
                </a:lnTo>
                <a:lnTo>
                  <a:pt x="2396" y="268"/>
                </a:lnTo>
                <a:lnTo>
                  <a:pt x="2397" y="271"/>
                </a:lnTo>
                <a:lnTo>
                  <a:pt x="2398" y="282"/>
                </a:lnTo>
                <a:lnTo>
                  <a:pt x="2399" y="293"/>
                </a:lnTo>
                <a:lnTo>
                  <a:pt x="2400" y="298"/>
                </a:lnTo>
                <a:lnTo>
                  <a:pt x="2402" y="303"/>
                </a:lnTo>
                <a:lnTo>
                  <a:pt x="2403" y="289"/>
                </a:lnTo>
                <a:lnTo>
                  <a:pt x="2404" y="288"/>
                </a:lnTo>
                <a:lnTo>
                  <a:pt x="2405" y="292"/>
                </a:lnTo>
                <a:lnTo>
                  <a:pt x="2406" y="298"/>
                </a:lnTo>
                <a:lnTo>
                  <a:pt x="2408" y="281"/>
                </a:lnTo>
                <a:lnTo>
                  <a:pt x="2409" y="276"/>
                </a:lnTo>
                <a:lnTo>
                  <a:pt x="2410" y="270"/>
                </a:lnTo>
                <a:lnTo>
                  <a:pt x="2412" y="261"/>
                </a:lnTo>
                <a:lnTo>
                  <a:pt x="2413" y="279"/>
                </a:lnTo>
                <a:lnTo>
                  <a:pt x="2414" y="300"/>
                </a:lnTo>
                <a:lnTo>
                  <a:pt x="2415" y="300"/>
                </a:lnTo>
                <a:lnTo>
                  <a:pt x="2416" y="274"/>
                </a:lnTo>
                <a:lnTo>
                  <a:pt x="2418" y="245"/>
                </a:lnTo>
                <a:lnTo>
                  <a:pt x="2419" y="211"/>
                </a:lnTo>
                <a:lnTo>
                  <a:pt x="2420" y="207"/>
                </a:lnTo>
                <a:lnTo>
                  <a:pt x="2421" y="203"/>
                </a:lnTo>
                <a:lnTo>
                  <a:pt x="2422" y="214"/>
                </a:lnTo>
                <a:lnTo>
                  <a:pt x="2424" y="219"/>
                </a:lnTo>
                <a:lnTo>
                  <a:pt x="2425" y="231"/>
                </a:lnTo>
                <a:lnTo>
                  <a:pt x="2426" y="227"/>
                </a:lnTo>
                <a:lnTo>
                  <a:pt x="2428" y="234"/>
                </a:lnTo>
                <a:lnTo>
                  <a:pt x="2429" y="232"/>
                </a:lnTo>
                <a:lnTo>
                  <a:pt x="2430" y="273"/>
                </a:lnTo>
                <a:lnTo>
                  <a:pt x="2431" y="302"/>
                </a:lnTo>
                <a:lnTo>
                  <a:pt x="2432" y="331"/>
                </a:lnTo>
                <a:lnTo>
                  <a:pt x="2434" y="361"/>
                </a:lnTo>
                <a:lnTo>
                  <a:pt x="2435" y="399"/>
                </a:lnTo>
                <a:lnTo>
                  <a:pt x="2436" y="414"/>
                </a:lnTo>
                <a:lnTo>
                  <a:pt x="2437" y="435"/>
                </a:lnTo>
                <a:lnTo>
                  <a:pt x="2439" y="446"/>
                </a:lnTo>
                <a:lnTo>
                  <a:pt x="2440" y="456"/>
                </a:lnTo>
                <a:lnTo>
                  <a:pt x="2441" y="464"/>
                </a:lnTo>
                <a:lnTo>
                  <a:pt x="2442" y="466"/>
                </a:lnTo>
                <a:lnTo>
                  <a:pt x="2444" y="466"/>
                </a:lnTo>
                <a:lnTo>
                  <a:pt x="2445" y="467"/>
                </a:lnTo>
                <a:lnTo>
                  <a:pt x="2446" y="464"/>
                </a:lnTo>
                <a:lnTo>
                  <a:pt x="2447" y="445"/>
                </a:lnTo>
                <a:lnTo>
                  <a:pt x="2449" y="424"/>
                </a:lnTo>
                <a:lnTo>
                  <a:pt x="2450" y="373"/>
                </a:lnTo>
                <a:lnTo>
                  <a:pt x="2451" y="339"/>
                </a:lnTo>
                <a:lnTo>
                  <a:pt x="2452" y="286"/>
                </a:lnTo>
                <a:lnTo>
                  <a:pt x="2453" y="280"/>
                </a:lnTo>
                <a:lnTo>
                  <a:pt x="2455" y="269"/>
                </a:lnTo>
                <a:lnTo>
                  <a:pt x="2456" y="271"/>
                </a:lnTo>
                <a:lnTo>
                  <a:pt x="2457" y="280"/>
                </a:lnTo>
                <a:lnTo>
                  <a:pt x="2459" y="294"/>
                </a:lnTo>
                <a:lnTo>
                  <a:pt x="2460" y="294"/>
                </a:lnTo>
                <a:lnTo>
                  <a:pt x="2461" y="299"/>
                </a:lnTo>
                <a:lnTo>
                  <a:pt x="2462" y="291"/>
                </a:lnTo>
                <a:lnTo>
                  <a:pt x="2463" y="292"/>
                </a:lnTo>
                <a:lnTo>
                  <a:pt x="2465" y="297"/>
                </a:lnTo>
                <a:lnTo>
                  <a:pt x="2466" y="300"/>
                </a:lnTo>
                <a:lnTo>
                  <a:pt x="2467" y="293"/>
                </a:lnTo>
                <a:lnTo>
                  <a:pt x="2468" y="290"/>
                </a:lnTo>
                <a:lnTo>
                  <a:pt x="2469" y="288"/>
                </a:lnTo>
                <a:lnTo>
                  <a:pt x="2471" y="287"/>
                </a:lnTo>
                <a:lnTo>
                  <a:pt x="2472" y="302"/>
                </a:lnTo>
                <a:lnTo>
                  <a:pt x="2473" y="330"/>
                </a:lnTo>
                <a:lnTo>
                  <a:pt x="2475" y="339"/>
                </a:lnTo>
                <a:lnTo>
                  <a:pt x="2476" y="303"/>
                </a:lnTo>
                <a:lnTo>
                  <a:pt x="2477" y="263"/>
                </a:lnTo>
                <a:lnTo>
                  <a:pt x="2478" y="234"/>
                </a:lnTo>
                <a:lnTo>
                  <a:pt x="2479" y="210"/>
                </a:lnTo>
                <a:lnTo>
                  <a:pt x="2481" y="205"/>
                </a:lnTo>
                <a:lnTo>
                  <a:pt x="2482" y="214"/>
                </a:lnTo>
                <a:lnTo>
                  <a:pt x="2483" y="218"/>
                </a:lnTo>
                <a:lnTo>
                  <a:pt x="2484" y="219"/>
                </a:lnTo>
                <a:lnTo>
                  <a:pt x="2486" y="213"/>
                </a:lnTo>
                <a:lnTo>
                  <a:pt x="2487" y="210"/>
                </a:lnTo>
                <a:lnTo>
                  <a:pt x="2488" y="224"/>
                </a:lnTo>
                <a:lnTo>
                  <a:pt x="2489" y="244"/>
                </a:lnTo>
                <a:lnTo>
                  <a:pt x="2491" y="278"/>
                </a:lnTo>
                <a:lnTo>
                  <a:pt x="2492" y="322"/>
                </a:lnTo>
                <a:lnTo>
                  <a:pt x="2493" y="357"/>
                </a:lnTo>
                <a:lnTo>
                  <a:pt x="2494" y="394"/>
                </a:lnTo>
                <a:lnTo>
                  <a:pt x="2496" y="410"/>
                </a:lnTo>
                <a:lnTo>
                  <a:pt x="2497" y="433"/>
                </a:lnTo>
                <a:lnTo>
                  <a:pt x="2498" y="446"/>
                </a:lnTo>
                <a:lnTo>
                  <a:pt x="2499" y="452"/>
                </a:lnTo>
                <a:lnTo>
                  <a:pt x="2500" y="463"/>
                </a:lnTo>
                <a:lnTo>
                  <a:pt x="2502" y="464"/>
                </a:lnTo>
                <a:lnTo>
                  <a:pt x="2503" y="464"/>
                </a:lnTo>
                <a:lnTo>
                  <a:pt x="2504" y="466"/>
                </a:lnTo>
                <a:lnTo>
                  <a:pt x="2506" y="461"/>
                </a:lnTo>
                <a:lnTo>
                  <a:pt x="2507" y="440"/>
                </a:lnTo>
                <a:lnTo>
                  <a:pt x="2508" y="407"/>
                </a:lnTo>
                <a:lnTo>
                  <a:pt x="2509" y="345"/>
                </a:lnTo>
                <a:lnTo>
                  <a:pt x="2510" y="296"/>
                </a:lnTo>
                <a:lnTo>
                  <a:pt x="2512" y="244"/>
                </a:lnTo>
                <a:lnTo>
                  <a:pt x="2513" y="244"/>
                </a:lnTo>
                <a:lnTo>
                  <a:pt x="2514" y="246"/>
                </a:lnTo>
                <a:lnTo>
                  <a:pt x="2515" y="261"/>
                </a:lnTo>
                <a:lnTo>
                  <a:pt x="2516" y="268"/>
                </a:lnTo>
                <a:lnTo>
                  <a:pt x="2518" y="285"/>
                </a:lnTo>
                <a:lnTo>
                  <a:pt x="2519" y="275"/>
                </a:lnTo>
                <a:lnTo>
                  <a:pt x="2520" y="280"/>
                </a:lnTo>
                <a:lnTo>
                  <a:pt x="2522" y="265"/>
                </a:lnTo>
                <a:lnTo>
                  <a:pt x="2523" y="270"/>
                </a:lnTo>
                <a:lnTo>
                  <a:pt x="2524" y="288"/>
                </a:lnTo>
                <a:lnTo>
                  <a:pt x="2525" y="285"/>
                </a:lnTo>
                <a:lnTo>
                  <a:pt x="2526" y="276"/>
                </a:lnTo>
                <a:lnTo>
                  <a:pt x="2528" y="266"/>
                </a:lnTo>
                <a:lnTo>
                  <a:pt x="2529" y="264"/>
                </a:lnTo>
                <a:lnTo>
                  <a:pt x="2530" y="271"/>
                </a:lnTo>
                <a:lnTo>
                  <a:pt x="2531" y="288"/>
                </a:lnTo>
                <a:lnTo>
                  <a:pt x="2532" y="317"/>
                </a:lnTo>
                <a:lnTo>
                  <a:pt x="2534" y="331"/>
                </a:lnTo>
                <a:lnTo>
                  <a:pt x="2535" y="292"/>
                </a:lnTo>
                <a:lnTo>
                  <a:pt x="2536" y="257"/>
                </a:lnTo>
                <a:lnTo>
                  <a:pt x="2538" y="225"/>
                </a:lnTo>
                <a:lnTo>
                  <a:pt x="2539" y="203"/>
                </a:lnTo>
                <a:lnTo>
                  <a:pt x="2540" y="193"/>
                </a:lnTo>
                <a:lnTo>
                  <a:pt x="2541" y="182"/>
                </a:lnTo>
                <a:lnTo>
                  <a:pt x="2543" y="193"/>
                </a:lnTo>
                <a:lnTo>
                  <a:pt x="2544" y="194"/>
                </a:lnTo>
                <a:lnTo>
                  <a:pt x="2545" y="184"/>
                </a:lnTo>
                <a:lnTo>
                  <a:pt x="2546" y="185"/>
                </a:lnTo>
                <a:lnTo>
                  <a:pt x="2547" y="189"/>
                </a:lnTo>
                <a:lnTo>
                  <a:pt x="2549" y="205"/>
                </a:lnTo>
                <a:lnTo>
                  <a:pt x="2550" y="232"/>
                </a:lnTo>
                <a:lnTo>
                  <a:pt x="2551" y="274"/>
                </a:lnTo>
                <a:lnTo>
                  <a:pt x="2553" y="326"/>
                </a:lnTo>
                <a:lnTo>
                  <a:pt x="2554" y="363"/>
                </a:lnTo>
                <a:lnTo>
                  <a:pt x="2555" y="394"/>
                </a:lnTo>
                <a:lnTo>
                  <a:pt x="2556" y="418"/>
                </a:lnTo>
                <a:lnTo>
                  <a:pt x="2557" y="430"/>
                </a:lnTo>
                <a:lnTo>
                  <a:pt x="2559" y="445"/>
                </a:lnTo>
                <a:lnTo>
                  <a:pt x="2560" y="455"/>
                </a:lnTo>
                <a:lnTo>
                  <a:pt x="2561" y="461"/>
                </a:lnTo>
                <a:lnTo>
                  <a:pt x="2562" y="458"/>
                </a:lnTo>
                <a:lnTo>
                  <a:pt x="2563" y="465"/>
                </a:lnTo>
                <a:lnTo>
                  <a:pt x="2565" y="460"/>
                </a:lnTo>
                <a:lnTo>
                  <a:pt x="2566" y="438"/>
                </a:lnTo>
                <a:lnTo>
                  <a:pt x="2567" y="404"/>
                </a:lnTo>
                <a:lnTo>
                  <a:pt x="2569" y="338"/>
                </a:lnTo>
                <a:lnTo>
                  <a:pt x="2570" y="296"/>
                </a:lnTo>
                <a:lnTo>
                  <a:pt x="2571" y="247"/>
                </a:lnTo>
                <a:lnTo>
                  <a:pt x="2572" y="239"/>
                </a:lnTo>
                <a:lnTo>
                  <a:pt x="2573" y="244"/>
                </a:lnTo>
                <a:lnTo>
                  <a:pt x="2575" y="254"/>
                </a:lnTo>
                <a:lnTo>
                  <a:pt x="2576" y="264"/>
                </a:lnTo>
                <a:lnTo>
                  <a:pt x="2577" y="276"/>
                </a:lnTo>
                <a:lnTo>
                  <a:pt x="2578" y="274"/>
                </a:lnTo>
                <a:lnTo>
                  <a:pt x="2579" y="276"/>
                </a:lnTo>
                <a:lnTo>
                  <a:pt x="2581" y="255"/>
                </a:lnTo>
                <a:lnTo>
                  <a:pt x="2582" y="260"/>
                </a:lnTo>
                <a:lnTo>
                  <a:pt x="2583" y="271"/>
                </a:lnTo>
                <a:lnTo>
                  <a:pt x="2585" y="275"/>
                </a:lnTo>
                <a:lnTo>
                  <a:pt x="2586" y="253"/>
                </a:lnTo>
                <a:lnTo>
                  <a:pt x="2587" y="252"/>
                </a:lnTo>
                <a:lnTo>
                  <a:pt x="2588" y="252"/>
                </a:lnTo>
                <a:lnTo>
                  <a:pt x="2589" y="262"/>
                </a:lnTo>
                <a:lnTo>
                  <a:pt x="2591" y="287"/>
                </a:lnTo>
                <a:lnTo>
                  <a:pt x="2592" y="324"/>
                </a:lnTo>
                <a:lnTo>
                  <a:pt x="2593" y="332"/>
                </a:lnTo>
                <a:lnTo>
                  <a:pt x="2594" y="291"/>
                </a:lnTo>
                <a:lnTo>
                  <a:pt x="2596" y="250"/>
                </a:lnTo>
                <a:lnTo>
                  <a:pt x="2597" y="221"/>
                </a:lnTo>
                <a:lnTo>
                  <a:pt x="2598" y="207"/>
                </a:lnTo>
                <a:lnTo>
                  <a:pt x="2599" y="189"/>
                </a:lnTo>
                <a:lnTo>
                  <a:pt x="2601" y="173"/>
                </a:lnTo>
                <a:lnTo>
                  <a:pt x="2602" y="170"/>
                </a:lnTo>
                <a:lnTo>
                  <a:pt x="2603" y="166"/>
                </a:lnTo>
                <a:lnTo>
                  <a:pt x="2604" y="161"/>
                </a:lnTo>
                <a:lnTo>
                  <a:pt x="2606" y="173"/>
                </a:lnTo>
                <a:lnTo>
                  <a:pt x="2607" y="184"/>
                </a:lnTo>
                <a:lnTo>
                  <a:pt x="2608" y="195"/>
                </a:lnTo>
                <a:lnTo>
                  <a:pt x="2609" y="210"/>
                </a:lnTo>
                <a:lnTo>
                  <a:pt x="2610" y="233"/>
                </a:lnTo>
                <a:lnTo>
                  <a:pt x="2612" y="268"/>
                </a:lnTo>
                <a:lnTo>
                  <a:pt x="2613" y="309"/>
                </a:lnTo>
                <a:lnTo>
                  <a:pt x="2614" y="342"/>
                </a:lnTo>
                <a:lnTo>
                  <a:pt x="2616" y="377"/>
                </a:lnTo>
                <a:lnTo>
                  <a:pt x="2617" y="403"/>
                </a:lnTo>
                <a:lnTo>
                  <a:pt x="2618" y="423"/>
                </a:lnTo>
                <a:lnTo>
                  <a:pt x="2619" y="430"/>
                </a:lnTo>
                <a:lnTo>
                  <a:pt x="2620" y="444"/>
                </a:lnTo>
                <a:lnTo>
                  <a:pt x="2622" y="442"/>
                </a:lnTo>
                <a:lnTo>
                  <a:pt x="2623" y="456"/>
                </a:lnTo>
                <a:lnTo>
                  <a:pt x="2624" y="454"/>
                </a:lnTo>
                <a:lnTo>
                  <a:pt x="2625" y="433"/>
                </a:lnTo>
                <a:lnTo>
                  <a:pt x="2626" y="404"/>
                </a:lnTo>
                <a:lnTo>
                  <a:pt x="2628" y="339"/>
                </a:lnTo>
                <a:lnTo>
                  <a:pt x="2629" y="293"/>
                </a:lnTo>
                <a:lnTo>
                  <a:pt x="2630" y="241"/>
                </a:lnTo>
                <a:lnTo>
                  <a:pt x="2632" y="236"/>
                </a:lnTo>
                <a:lnTo>
                  <a:pt x="2633" y="232"/>
                </a:lnTo>
                <a:lnTo>
                  <a:pt x="2634" y="252"/>
                </a:lnTo>
                <a:lnTo>
                  <a:pt x="2635" y="258"/>
                </a:lnTo>
                <a:lnTo>
                  <a:pt x="2636" y="267"/>
                </a:lnTo>
                <a:lnTo>
                  <a:pt x="2638" y="270"/>
                </a:lnTo>
                <a:lnTo>
                  <a:pt x="2639" y="270"/>
                </a:lnTo>
                <a:lnTo>
                  <a:pt x="2640" y="265"/>
                </a:lnTo>
                <a:lnTo>
                  <a:pt x="2641" y="262"/>
                </a:lnTo>
                <a:lnTo>
                  <a:pt x="2643" y="271"/>
                </a:lnTo>
                <a:lnTo>
                  <a:pt x="2644" y="278"/>
                </a:lnTo>
                <a:lnTo>
                  <a:pt x="2645" y="265"/>
                </a:lnTo>
                <a:lnTo>
                  <a:pt x="2646" y="256"/>
                </a:lnTo>
                <a:lnTo>
                  <a:pt x="2648" y="248"/>
                </a:lnTo>
                <a:lnTo>
                  <a:pt x="2649" y="260"/>
                </a:lnTo>
                <a:lnTo>
                  <a:pt x="2650" y="289"/>
                </a:lnTo>
                <a:lnTo>
                  <a:pt x="2651" y="309"/>
                </a:lnTo>
                <a:lnTo>
                  <a:pt x="2653" y="324"/>
                </a:lnTo>
                <a:lnTo>
                  <a:pt x="2654" y="283"/>
                </a:lnTo>
                <a:lnTo>
                  <a:pt x="2655" y="234"/>
                </a:lnTo>
                <a:lnTo>
                  <a:pt x="2656" y="202"/>
                </a:lnTo>
                <a:lnTo>
                  <a:pt x="2657" y="173"/>
                </a:lnTo>
                <a:lnTo>
                  <a:pt x="2659" y="151"/>
                </a:lnTo>
                <a:lnTo>
                  <a:pt x="2660" y="155"/>
                </a:lnTo>
                <a:lnTo>
                  <a:pt x="2661" y="166"/>
                </a:lnTo>
                <a:lnTo>
                  <a:pt x="2663" y="168"/>
                </a:lnTo>
                <a:lnTo>
                  <a:pt x="2664" y="163"/>
                </a:lnTo>
                <a:lnTo>
                  <a:pt x="2665" y="152"/>
                </a:lnTo>
                <a:lnTo>
                  <a:pt x="2666" y="154"/>
                </a:lnTo>
                <a:lnTo>
                  <a:pt x="2667" y="156"/>
                </a:lnTo>
                <a:lnTo>
                  <a:pt x="2669" y="154"/>
                </a:lnTo>
                <a:lnTo>
                  <a:pt x="2670" y="165"/>
                </a:lnTo>
                <a:lnTo>
                  <a:pt x="2671" y="178"/>
                </a:lnTo>
                <a:lnTo>
                  <a:pt x="2672" y="190"/>
                </a:lnTo>
                <a:lnTo>
                  <a:pt x="2674" y="208"/>
                </a:lnTo>
                <a:lnTo>
                  <a:pt x="2675" y="234"/>
                </a:lnTo>
                <a:lnTo>
                  <a:pt x="2676" y="251"/>
                </a:lnTo>
                <a:lnTo>
                  <a:pt x="2677" y="285"/>
                </a:lnTo>
                <a:lnTo>
                  <a:pt x="2679" y="316"/>
                </a:lnTo>
                <a:lnTo>
                  <a:pt x="2680" y="336"/>
                </a:lnTo>
                <a:lnTo>
                  <a:pt x="2681" y="365"/>
                </a:lnTo>
                <a:lnTo>
                  <a:pt x="2682" y="420"/>
                </a:lnTo>
                <a:lnTo>
                  <a:pt x="2683" y="443"/>
                </a:lnTo>
                <a:lnTo>
                  <a:pt x="2685" y="449"/>
                </a:lnTo>
                <a:lnTo>
                  <a:pt x="2686" y="448"/>
                </a:lnTo>
                <a:lnTo>
                  <a:pt x="2687" y="431"/>
                </a:lnTo>
                <a:lnTo>
                  <a:pt x="2688" y="427"/>
                </a:lnTo>
                <a:lnTo>
                  <a:pt x="2690" y="400"/>
                </a:lnTo>
                <a:lnTo>
                  <a:pt x="2691" y="384"/>
                </a:lnTo>
                <a:lnTo>
                  <a:pt x="2692" y="338"/>
                </a:lnTo>
                <a:lnTo>
                  <a:pt x="2693" y="324"/>
                </a:lnTo>
                <a:lnTo>
                  <a:pt x="2695" y="279"/>
                </a:lnTo>
                <a:lnTo>
                  <a:pt x="2696" y="282"/>
                </a:lnTo>
                <a:lnTo>
                  <a:pt x="2697" y="253"/>
                </a:lnTo>
                <a:lnTo>
                  <a:pt x="2698" y="249"/>
                </a:lnTo>
                <a:lnTo>
                  <a:pt x="2700" y="222"/>
                </a:lnTo>
                <a:lnTo>
                  <a:pt x="2701" y="221"/>
                </a:lnTo>
                <a:lnTo>
                  <a:pt x="2702" y="212"/>
                </a:lnTo>
                <a:lnTo>
                  <a:pt x="2703" y="217"/>
                </a:lnTo>
                <a:lnTo>
                  <a:pt x="2705" y="217"/>
                </a:lnTo>
                <a:lnTo>
                  <a:pt x="2706" y="218"/>
                </a:lnTo>
                <a:lnTo>
                  <a:pt x="2707" y="216"/>
                </a:lnTo>
                <a:lnTo>
                  <a:pt x="2708" y="216"/>
                </a:lnTo>
                <a:lnTo>
                  <a:pt x="2710" y="230"/>
                </a:lnTo>
                <a:lnTo>
                  <a:pt x="2711" y="262"/>
                </a:lnTo>
                <a:lnTo>
                  <a:pt x="2712" y="301"/>
                </a:lnTo>
                <a:lnTo>
                  <a:pt x="2713" y="270"/>
                </a:lnTo>
                <a:lnTo>
                  <a:pt x="2714" y="219"/>
                </a:lnTo>
                <a:lnTo>
                  <a:pt x="2716" y="191"/>
                </a:lnTo>
                <a:lnTo>
                  <a:pt x="2717" y="166"/>
                </a:lnTo>
                <a:lnTo>
                  <a:pt x="2718" y="150"/>
                </a:lnTo>
                <a:lnTo>
                  <a:pt x="2719" y="156"/>
                </a:lnTo>
                <a:lnTo>
                  <a:pt x="2721" y="178"/>
                </a:lnTo>
                <a:lnTo>
                  <a:pt x="2722" y="195"/>
                </a:lnTo>
                <a:lnTo>
                  <a:pt x="2723" y="200"/>
                </a:lnTo>
                <a:lnTo>
                  <a:pt x="2724" y="192"/>
                </a:lnTo>
                <a:lnTo>
                  <a:pt x="2726" y="162"/>
                </a:lnTo>
                <a:lnTo>
                  <a:pt x="2727" y="164"/>
                </a:lnTo>
                <a:lnTo>
                  <a:pt x="2728" y="150"/>
                </a:lnTo>
                <a:lnTo>
                  <a:pt x="2729" y="140"/>
                </a:lnTo>
                <a:lnTo>
                  <a:pt x="2730" y="158"/>
                </a:lnTo>
                <a:lnTo>
                  <a:pt x="2732" y="176"/>
                </a:lnTo>
                <a:lnTo>
                  <a:pt x="2733" y="188"/>
                </a:lnTo>
                <a:lnTo>
                  <a:pt x="2734" y="208"/>
                </a:lnTo>
                <a:lnTo>
                  <a:pt x="2736" y="228"/>
                </a:lnTo>
                <a:lnTo>
                  <a:pt x="2737" y="257"/>
                </a:lnTo>
                <a:lnTo>
                  <a:pt x="2738" y="285"/>
                </a:lnTo>
                <a:lnTo>
                  <a:pt x="2739" y="312"/>
                </a:lnTo>
                <a:lnTo>
                  <a:pt x="2740" y="339"/>
                </a:lnTo>
                <a:lnTo>
                  <a:pt x="2742" y="402"/>
                </a:lnTo>
                <a:lnTo>
                  <a:pt x="2743" y="435"/>
                </a:lnTo>
                <a:lnTo>
                  <a:pt x="2744" y="448"/>
                </a:lnTo>
                <a:lnTo>
                  <a:pt x="2745" y="451"/>
                </a:lnTo>
                <a:lnTo>
                  <a:pt x="2746" y="442"/>
                </a:lnTo>
                <a:lnTo>
                  <a:pt x="2748" y="438"/>
                </a:lnTo>
                <a:lnTo>
                  <a:pt x="2749" y="428"/>
                </a:lnTo>
                <a:lnTo>
                  <a:pt x="2750" y="412"/>
                </a:lnTo>
                <a:lnTo>
                  <a:pt x="2752" y="381"/>
                </a:lnTo>
                <a:lnTo>
                  <a:pt x="2753" y="356"/>
                </a:lnTo>
                <a:lnTo>
                  <a:pt x="2754" y="324"/>
                </a:lnTo>
                <a:lnTo>
                  <a:pt x="2755" y="302"/>
                </a:lnTo>
                <a:lnTo>
                  <a:pt x="2756" y="259"/>
                </a:lnTo>
                <a:lnTo>
                  <a:pt x="2758" y="251"/>
                </a:lnTo>
                <a:lnTo>
                  <a:pt x="2759" y="237"/>
                </a:lnTo>
                <a:lnTo>
                  <a:pt x="2760" y="218"/>
                </a:lnTo>
                <a:lnTo>
                  <a:pt x="2761" y="221"/>
                </a:lnTo>
                <a:lnTo>
                  <a:pt x="2763" y="218"/>
                </a:lnTo>
                <a:lnTo>
                  <a:pt x="2764" y="228"/>
                </a:lnTo>
                <a:lnTo>
                  <a:pt x="2765" y="228"/>
                </a:lnTo>
                <a:lnTo>
                  <a:pt x="2766" y="234"/>
                </a:lnTo>
                <a:lnTo>
                  <a:pt x="2768" y="244"/>
                </a:lnTo>
                <a:lnTo>
                  <a:pt x="2769" y="250"/>
                </a:lnTo>
                <a:lnTo>
                  <a:pt x="2770" y="261"/>
                </a:lnTo>
                <a:lnTo>
                  <a:pt x="2771" y="288"/>
                </a:lnTo>
                <a:lnTo>
                  <a:pt x="2773" y="270"/>
                </a:lnTo>
                <a:lnTo>
                  <a:pt x="2774" y="251"/>
                </a:lnTo>
                <a:lnTo>
                  <a:pt x="2775" y="243"/>
                </a:lnTo>
                <a:lnTo>
                  <a:pt x="2776" y="244"/>
                </a:lnTo>
                <a:lnTo>
                  <a:pt x="2777" y="255"/>
                </a:lnTo>
                <a:lnTo>
                  <a:pt x="2779" y="268"/>
                </a:lnTo>
                <a:lnTo>
                  <a:pt x="2780" y="288"/>
                </a:lnTo>
                <a:lnTo>
                  <a:pt x="2781" y="281"/>
                </a:lnTo>
                <a:lnTo>
                  <a:pt x="2783" y="292"/>
                </a:lnTo>
                <a:lnTo>
                  <a:pt x="2784" y="306"/>
                </a:lnTo>
                <a:lnTo>
                  <a:pt x="2785" y="321"/>
                </a:lnTo>
                <a:lnTo>
                  <a:pt x="2786" y="325"/>
                </a:lnTo>
                <a:lnTo>
                  <a:pt x="2787" y="342"/>
                </a:lnTo>
                <a:lnTo>
                  <a:pt x="2789" y="353"/>
                </a:lnTo>
                <a:lnTo>
                  <a:pt x="2790" y="389"/>
                </a:lnTo>
                <a:lnTo>
                  <a:pt x="2791" y="419"/>
                </a:lnTo>
                <a:lnTo>
                  <a:pt x="2792" y="437"/>
                </a:lnTo>
                <a:lnTo>
                  <a:pt x="2793" y="450"/>
                </a:lnTo>
                <a:lnTo>
                  <a:pt x="2795" y="456"/>
                </a:lnTo>
                <a:lnTo>
                  <a:pt x="2796" y="464"/>
                </a:lnTo>
                <a:lnTo>
                  <a:pt x="2797" y="468"/>
                </a:lnTo>
                <a:lnTo>
                  <a:pt x="2799" y="471"/>
                </a:lnTo>
                <a:lnTo>
                  <a:pt x="2800" y="466"/>
                </a:lnTo>
                <a:lnTo>
                  <a:pt x="2801" y="464"/>
                </a:lnTo>
                <a:lnTo>
                  <a:pt x="2802" y="456"/>
                </a:lnTo>
                <a:lnTo>
                  <a:pt x="2803" y="429"/>
                </a:lnTo>
                <a:lnTo>
                  <a:pt x="2805" y="394"/>
                </a:lnTo>
                <a:lnTo>
                  <a:pt x="2806" y="343"/>
                </a:lnTo>
                <a:lnTo>
                  <a:pt x="2807" y="310"/>
                </a:lnTo>
                <a:lnTo>
                  <a:pt x="2808" y="277"/>
                </a:lnTo>
                <a:lnTo>
                  <a:pt x="2810" y="258"/>
                </a:lnTo>
                <a:lnTo>
                  <a:pt x="2811" y="257"/>
                </a:lnTo>
                <a:lnTo>
                  <a:pt x="2812" y="267"/>
                </a:lnTo>
                <a:lnTo>
                  <a:pt x="2813" y="277"/>
                </a:lnTo>
                <a:lnTo>
                  <a:pt x="2815" y="293"/>
                </a:lnTo>
                <a:lnTo>
                  <a:pt x="2816" y="278"/>
                </a:lnTo>
                <a:lnTo>
                  <a:pt x="2817" y="302"/>
                </a:lnTo>
                <a:lnTo>
                  <a:pt x="2818" y="284"/>
                </a:lnTo>
                <a:lnTo>
                  <a:pt x="2820" y="281"/>
                </a:lnTo>
                <a:lnTo>
                  <a:pt x="2821" y="277"/>
                </a:lnTo>
                <a:lnTo>
                  <a:pt x="2822" y="271"/>
                </a:lnTo>
                <a:lnTo>
                  <a:pt x="2823" y="265"/>
                </a:lnTo>
                <a:lnTo>
                  <a:pt x="2824" y="250"/>
                </a:lnTo>
                <a:lnTo>
                  <a:pt x="2826" y="257"/>
                </a:lnTo>
                <a:lnTo>
                  <a:pt x="2827" y="276"/>
                </a:lnTo>
                <a:lnTo>
                  <a:pt x="2828" y="306"/>
                </a:lnTo>
                <a:lnTo>
                  <a:pt x="2830" y="322"/>
                </a:lnTo>
                <a:lnTo>
                  <a:pt x="2831" y="323"/>
                </a:lnTo>
                <a:lnTo>
                  <a:pt x="2832" y="294"/>
                </a:lnTo>
                <a:lnTo>
                  <a:pt x="2833" y="261"/>
                </a:lnTo>
                <a:lnTo>
                  <a:pt x="2834" y="238"/>
                </a:lnTo>
                <a:lnTo>
                  <a:pt x="2836" y="233"/>
                </a:lnTo>
                <a:lnTo>
                  <a:pt x="2837" y="228"/>
                </a:lnTo>
                <a:lnTo>
                  <a:pt x="2838" y="224"/>
                </a:lnTo>
                <a:lnTo>
                  <a:pt x="2839" y="234"/>
                </a:lnTo>
                <a:lnTo>
                  <a:pt x="2840" y="248"/>
                </a:lnTo>
                <a:lnTo>
                  <a:pt x="2842" y="239"/>
                </a:lnTo>
                <a:lnTo>
                  <a:pt x="2843" y="251"/>
                </a:lnTo>
                <a:lnTo>
                  <a:pt x="2844" y="261"/>
                </a:lnTo>
                <a:lnTo>
                  <a:pt x="2846" y="291"/>
                </a:lnTo>
                <a:lnTo>
                  <a:pt x="2847" y="305"/>
                </a:lnTo>
                <a:lnTo>
                  <a:pt x="2848" y="347"/>
                </a:lnTo>
                <a:lnTo>
                  <a:pt x="2849" y="369"/>
                </a:lnTo>
                <a:lnTo>
                  <a:pt x="2850" y="399"/>
                </a:lnTo>
                <a:lnTo>
                  <a:pt x="2852" y="416"/>
                </a:lnTo>
                <a:lnTo>
                  <a:pt x="2853" y="439"/>
                </a:lnTo>
                <a:lnTo>
                  <a:pt x="2854" y="454"/>
                </a:lnTo>
                <a:lnTo>
                  <a:pt x="2855" y="464"/>
                </a:lnTo>
                <a:lnTo>
                  <a:pt x="2857" y="467"/>
                </a:lnTo>
                <a:lnTo>
                  <a:pt x="2858" y="470"/>
                </a:lnTo>
                <a:lnTo>
                  <a:pt x="2859" y="468"/>
                </a:lnTo>
                <a:lnTo>
                  <a:pt x="2860" y="469"/>
                </a:lnTo>
                <a:lnTo>
                  <a:pt x="2862" y="464"/>
                </a:lnTo>
                <a:lnTo>
                  <a:pt x="2863" y="439"/>
                </a:lnTo>
                <a:lnTo>
                  <a:pt x="2864" y="406"/>
                </a:lnTo>
                <a:lnTo>
                  <a:pt x="2865" y="334"/>
                </a:lnTo>
                <a:lnTo>
                  <a:pt x="2867" y="292"/>
                </a:lnTo>
                <a:lnTo>
                  <a:pt x="2868" y="241"/>
                </a:lnTo>
                <a:lnTo>
                  <a:pt x="2869" y="233"/>
                </a:lnTo>
                <a:lnTo>
                  <a:pt x="2870" y="231"/>
                </a:lnTo>
                <a:lnTo>
                  <a:pt x="2871" y="240"/>
                </a:lnTo>
                <a:lnTo>
                  <a:pt x="2873" y="253"/>
                </a:lnTo>
                <a:lnTo>
                  <a:pt x="2874" y="268"/>
                </a:lnTo>
                <a:lnTo>
                  <a:pt x="2875" y="272"/>
                </a:lnTo>
                <a:lnTo>
                  <a:pt x="2877" y="285"/>
                </a:lnTo>
                <a:lnTo>
                  <a:pt x="2878" y="268"/>
                </a:lnTo>
                <a:lnTo>
                  <a:pt x="2879" y="266"/>
                </a:lnTo>
                <a:lnTo>
                  <a:pt x="2880" y="271"/>
                </a:lnTo>
                <a:lnTo>
                  <a:pt x="2881" y="278"/>
                </a:lnTo>
                <a:lnTo>
                  <a:pt x="2883" y="267"/>
                </a:lnTo>
                <a:lnTo>
                  <a:pt x="2884" y="253"/>
                </a:lnTo>
                <a:lnTo>
                  <a:pt x="2885" y="252"/>
                </a:lnTo>
                <a:lnTo>
                  <a:pt x="2886" y="254"/>
                </a:lnTo>
                <a:lnTo>
                  <a:pt x="2887" y="279"/>
                </a:lnTo>
                <a:lnTo>
                  <a:pt x="2889" y="305"/>
                </a:lnTo>
                <a:lnTo>
                  <a:pt x="2890" y="321"/>
                </a:lnTo>
                <a:lnTo>
                  <a:pt x="2891" y="281"/>
                </a:lnTo>
                <a:lnTo>
                  <a:pt x="2893" y="238"/>
                </a:lnTo>
                <a:lnTo>
                  <a:pt x="2894" y="202"/>
                </a:lnTo>
                <a:lnTo>
                  <a:pt x="2895" y="194"/>
                </a:lnTo>
                <a:lnTo>
                  <a:pt x="2896" y="190"/>
                </a:lnTo>
                <a:lnTo>
                  <a:pt x="2897" y="181"/>
                </a:lnTo>
                <a:lnTo>
                  <a:pt x="2899" y="172"/>
                </a:lnTo>
                <a:lnTo>
                  <a:pt x="2900" y="175"/>
                </a:lnTo>
                <a:lnTo>
                  <a:pt x="2901" y="173"/>
                </a:lnTo>
                <a:lnTo>
                  <a:pt x="2902" y="184"/>
                </a:lnTo>
                <a:lnTo>
                  <a:pt x="2903" y="190"/>
                </a:lnTo>
                <a:lnTo>
                  <a:pt x="2905" y="208"/>
                </a:lnTo>
                <a:lnTo>
                  <a:pt x="2906" y="245"/>
                </a:lnTo>
                <a:lnTo>
                  <a:pt x="2907" y="298"/>
                </a:lnTo>
                <a:lnTo>
                  <a:pt x="2909" y="341"/>
                </a:lnTo>
                <a:lnTo>
                  <a:pt x="2910" y="386"/>
                </a:lnTo>
                <a:lnTo>
                  <a:pt x="2911" y="410"/>
                </a:lnTo>
                <a:lnTo>
                  <a:pt x="2912" y="432"/>
                </a:lnTo>
                <a:lnTo>
                  <a:pt x="2913" y="443"/>
                </a:lnTo>
                <a:lnTo>
                  <a:pt x="2915" y="451"/>
                </a:lnTo>
                <a:lnTo>
                  <a:pt x="2916" y="460"/>
                </a:lnTo>
                <a:lnTo>
                  <a:pt x="2917" y="464"/>
                </a:lnTo>
                <a:lnTo>
                  <a:pt x="2918" y="462"/>
                </a:lnTo>
                <a:lnTo>
                  <a:pt x="2920" y="467"/>
                </a:lnTo>
                <a:lnTo>
                  <a:pt x="2921" y="462"/>
                </a:lnTo>
                <a:lnTo>
                  <a:pt x="2922" y="435"/>
                </a:lnTo>
                <a:lnTo>
                  <a:pt x="2923" y="404"/>
                </a:lnTo>
                <a:lnTo>
                  <a:pt x="2925" y="331"/>
                </a:lnTo>
                <a:lnTo>
                  <a:pt x="2926" y="284"/>
                </a:lnTo>
                <a:lnTo>
                  <a:pt x="2927" y="234"/>
                </a:lnTo>
                <a:lnTo>
                  <a:pt x="2928" y="219"/>
                </a:lnTo>
                <a:lnTo>
                  <a:pt x="2930" y="224"/>
                </a:lnTo>
                <a:lnTo>
                  <a:pt x="2931" y="241"/>
                </a:lnTo>
                <a:lnTo>
                  <a:pt x="2932" y="257"/>
                </a:lnTo>
                <a:lnTo>
                  <a:pt x="2933" y="262"/>
                </a:lnTo>
                <a:lnTo>
                  <a:pt x="2934" y="267"/>
                </a:lnTo>
                <a:lnTo>
                  <a:pt x="2936" y="273"/>
                </a:lnTo>
                <a:lnTo>
                  <a:pt x="2937" y="259"/>
                </a:lnTo>
                <a:lnTo>
                  <a:pt x="2938" y="262"/>
                </a:lnTo>
                <a:lnTo>
                  <a:pt x="2940" y="267"/>
                </a:lnTo>
                <a:lnTo>
                  <a:pt x="2941" y="280"/>
                </a:lnTo>
                <a:lnTo>
                  <a:pt x="2942" y="269"/>
                </a:lnTo>
                <a:lnTo>
                  <a:pt x="2943" y="265"/>
                </a:lnTo>
                <a:lnTo>
                  <a:pt x="2944" y="265"/>
                </a:lnTo>
                <a:lnTo>
                  <a:pt x="2946" y="260"/>
                </a:lnTo>
                <a:lnTo>
                  <a:pt x="2947" y="286"/>
                </a:lnTo>
                <a:lnTo>
                  <a:pt x="2948" y="313"/>
                </a:lnTo>
                <a:lnTo>
                  <a:pt x="2949" y="328"/>
                </a:lnTo>
                <a:lnTo>
                  <a:pt x="2950" y="293"/>
                </a:lnTo>
                <a:lnTo>
                  <a:pt x="2952" y="252"/>
                </a:lnTo>
                <a:lnTo>
                  <a:pt x="2953" y="223"/>
                </a:lnTo>
                <a:lnTo>
                  <a:pt x="2954" y="207"/>
                </a:lnTo>
                <a:lnTo>
                  <a:pt x="2956" y="193"/>
                </a:lnTo>
                <a:lnTo>
                  <a:pt x="2957" y="186"/>
                </a:lnTo>
                <a:lnTo>
                  <a:pt x="2958" y="185"/>
                </a:lnTo>
                <a:lnTo>
                  <a:pt x="2959" y="187"/>
                </a:lnTo>
                <a:lnTo>
                  <a:pt x="2960" y="187"/>
                </a:lnTo>
                <a:lnTo>
                  <a:pt x="2962" y="191"/>
                </a:lnTo>
                <a:lnTo>
                  <a:pt x="2963" y="202"/>
                </a:lnTo>
                <a:lnTo>
                  <a:pt x="2964" y="211"/>
                </a:lnTo>
                <a:lnTo>
                  <a:pt x="2965" y="230"/>
                </a:lnTo>
                <a:lnTo>
                  <a:pt x="2967" y="265"/>
                </a:lnTo>
                <a:lnTo>
                  <a:pt x="2968" y="311"/>
                </a:lnTo>
                <a:lnTo>
                  <a:pt x="2969" y="358"/>
                </a:lnTo>
                <a:lnTo>
                  <a:pt x="2970" y="391"/>
                </a:lnTo>
                <a:lnTo>
                  <a:pt x="2972" y="418"/>
                </a:lnTo>
                <a:lnTo>
                  <a:pt x="2973" y="430"/>
                </a:lnTo>
                <a:lnTo>
                  <a:pt x="2974" y="446"/>
                </a:lnTo>
                <a:lnTo>
                  <a:pt x="2975" y="456"/>
                </a:lnTo>
                <a:lnTo>
                  <a:pt x="2977" y="460"/>
                </a:lnTo>
                <a:lnTo>
                  <a:pt x="2978" y="460"/>
                </a:lnTo>
                <a:lnTo>
                  <a:pt x="2979" y="465"/>
                </a:lnTo>
                <a:lnTo>
                  <a:pt x="2980" y="462"/>
                </a:lnTo>
                <a:lnTo>
                  <a:pt x="2981" y="437"/>
                </a:lnTo>
                <a:lnTo>
                  <a:pt x="2983" y="405"/>
                </a:lnTo>
                <a:lnTo>
                  <a:pt x="2984" y="336"/>
                </a:lnTo>
                <a:lnTo>
                  <a:pt x="2985" y="285"/>
                </a:lnTo>
                <a:lnTo>
                  <a:pt x="2987" y="243"/>
                </a:lnTo>
                <a:lnTo>
                  <a:pt x="2988" y="236"/>
                </a:lnTo>
                <a:lnTo>
                  <a:pt x="2989" y="247"/>
                </a:lnTo>
                <a:lnTo>
                  <a:pt x="2990" y="259"/>
                </a:lnTo>
                <a:lnTo>
                  <a:pt x="2991" y="258"/>
                </a:lnTo>
                <a:lnTo>
                  <a:pt x="2993" y="261"/>
                </a:lnTo>
                <a:lnTo>
                  <a:pt x="2994" y="267"/>
                </a:lnTo>
                <a:lnTo>
                  <a:pt x="2995" y="283"/>
                </a:lnTo>
                <a:lnTo>
                  <a:pt x="2996" y="260"/>
                </a:lnTo>
                <a:lnTo>
                  <a:pt x="2997" y="263"/>
                </a:lnTo>
                <a:lnTo>
                  <a:pt x="2999" y="276"/>
                </a:lnTo>
                <a:lnTo>
                  <a:pt x="3000" y="283"/>
                </a:lnTo>
                <a:lnTo>
                  <a:pt x="3001" y="269"/>
                </a:lnTo>
                <a:lnTo>
                  <a:pt x="3003" y="264"/>
                </a:lnTo>
                <a:lnTo>
                  <a:pt x="3004" y="259"/>
                </a:lnTo>
                <a:lnTo>
                  <a:pt x="3005" y="266"/>
                </a:lnTo>
                <a:lnTo>
                  <a:pt x="3006" y="296"/>
                </a:lnTo>
                <a:lnTo>
                  <a:pt x="3007" y="330"/>
                </a:lnTo>
                <a:lnTo>
                  <a:pt x="3009" y="346"/>
                </a:lnTo>
                <a:lnTo>
                  <a:pt x="3010" y="305"/>
                </a:lnTo>
                <a:lnTo>
                  <a:pt x="3011" y="261"/>
                </a:lnTo>
                <a:lnTo>
                  <a:pt x="3012" y="226"/>
                </a:lnTo>
                <a:lnTo>
                  <a:pt x="3014" y="196"/>
                </a:lnTo>
                <a:lnTo>
                  <a:pt x="3015" y="184"/>
                </a:lnTo>
                <a:lnTo>
                  <a:pt x="3016" y="184"/>
                </a:lnTo>
                <a:lnTo>
                  <a:pt x="3017" y="175"/>
                </a:lnTo>
                <a:lnTo>
                  <a:pt x="3019" y="178"/>
                </a:lnTo>
                <a:lnTo>
                  <a:pt x="3020" y="174"/>
                </a:lnTo>
                <a:lnTo>
                  <a:pt x="3021" y="185"/>
                </a:lnTo>
                <a:lnTo>
                  <a:pt x="3022" y="182"/>
                </a:lnTo>
                <a:lnTo>
                  <a:pt x="3024" y="196"/>
                </a:lnTo>
                <a:lnTo>
                  <a:pt x="3025" y="218"/>
                </a:lnTo>
                <a:lnTo>
                  <a:pt x="3026" y="223"/>
                </a:lnTo>
                <a:lnTo>
                  <a:pt x="3027" y="244"/>
                </a:lnTo>
                <a:lnTo>
                  <a:pt x="3028" y="288"/>
                </a:lnTo>
                <a:lnTo>
                  <a:pt x="3030" y="338"/>
                </a:lnTo>
                <a:lnTo>
                  <a:pt x="3031" y="367"/>
                </a:lnTo>
                <a:lnTo>
                  <a:pt x="3032" y="392"/>
                </a:lnTo>
                <a:lnTo>
                  <a:pt x="3034" y="413"/>
                </a:lnTo>
                <a:lnTo>
                  <a:pt x="3035" y="429"/>
                </a:lnTo>
                <a:lnTo>
                  <a:pt x="3036" y="440"/>
                </a:lnTo>
                <a:lnTo>
                  <a:pt x="3037" y="437"/>
                </a:lnTo>
                <a:lnTo>
                  <a:pt x="3038" y="454"/>
                </a:lnTo>
                <a:lnTo>
                  <a:pt x="3040" y="456"/>
                </a:lnTo>
                <a:lnTo>
                  <a:pt x="3041" y="433"/>
                </a:lnTo>
                <a:lnTo>
                  <a:pt x="3042" y="402"/>
                </a:lnTo>
                <a:lnTo>
                  <a:pt x="3043" y="340"/>
                </a:lnTo>
                <a:lnTo>
                  <a:pt x="3045" y="302"/>
                </a:lnTo>
                <a:lnTo>
                  <a:pt x="3046" y="241"/>
                </a:lnTo>
                <a:lnTo>
                  <a:pt x="3047" y="234"/>
                </a:lnTo>
                <a:lnTo>
                  <a:pt x="3048" y="227"/>
                </a:lnTo>
                <a:lnTo>
                  <a:pt x="3050" y="243"/>
                </a:lnTo>
                <a:lnTo>
                  <a:pt x="3051" y="257"/>
                </a:lnTo>
                <a:lnTo>
                  <a:pt x="3052" y="262"/>
                </a:lnTo>
                <a:lnTo>
                  <a:pt x="3053" y="259"/>
                </a:lnTo>
                <a:lnTo>
                  <a:pt x="3054" y="267"/>
                </a:lnTo>
                <a:lnTo>
                  <a:pt x="3056" y="253"/>
                </a:lnTo>
                <a:lnTo>
                  <a:pt x="3057" y="255"/>
                </a:lnTo>
                <a:lnTo>
                  <a:pt x="3058" y="272"/>
                </a:lnTo>
                <a:lnTo>
                  <a:pt x="3059" y="275"/>
                </a:lnTo>
                <a:lnTo>
                  <a:pt x="3061" y="264"/>
                </a:lnTo>
                <a:lnTo>
                  <a:pt x="3062" y="257"/>
                </a:lnTo>
                <a:lnTo>
                  <a:pt x="3063" y="253"/>
                </a:lnTo>
                <a:lnTo>
                  <a:pt x="3064" y="264"/>
                </a:lnTo>
                <a:lnTo>
                  <a:pt x="3066" y="293"/>
                </a:lnTo>
                <a:lnTo>
                  <a:pt x="3067" y="315"/>
                </a:lnTo>
                <a:lnTo>
                  <a:pt x="3068" y="330"/>
                </a:lnTo>
                <a:lnTo>
                  <a:pt x="3069" y="294"/>
                </a:lnTo>
                <a:lnTo>
                  <a:pt x="3070" y="249"/>
                </a:lnTo>
                <a:lnTo>
                  <a:pt x="3072" y="210"/>
                </a:lnTo>
                <a:lnTo>
                  <a:pt x="3073" y="186"/>
                </a:lnTo>
                <a:lnTo>
                  <a:pt x="3074" y="164"/>
                </a:lnTo>
                <a:lnTo>
                  <a:pt x="3076" y="158"/>
                </a:lnTo>
                <a:lnTo>
                  <a:pt x="3077" y="163"/>
                </a:lnTo>
                <a:lnTo>
                  <a:pt x="3078" y="163"/>
                </a:lnTo>
                <a:lnTo>
                  <a:pt x="3079" y="162"/>
                </a:lnTo>
                <a:lnTo>
                  <a:pt x="3080" y="162"/>
                </a:lnTo>
                <a:lnTo>
                  <a:pt x="3082" y="157"/>
                </a:lnTo>
                <a:lnTo>
                  <a:pt x="3083" y="153"/>
                </a:lnTo>
                <a:lnTo>
                  <a:pt x="3084" y="146"/>
                </a:lnTo>
                <a:lnTo>
                  <a:pt x="3085" y="153"/>
                </a:lnTo>
                <a:lnTo>
                  <a:pt x="3087" y="163"/>
                </a:lnTo>
                <a:lnTo>
                  <a:pt x="3088" y="188"/>
                </a:lnTo>
                <a:lnTo>
                  <a:pt x="3089" y="206"/>
                </a:lnTo>
                <a:lnTo>
                  <a:pt x="3090" y="232"/>
                </a:lnTo>
                <a:lnTo>
                  <a:pt x="3092" y="253"/>
                </a:lnTo>
                <a:lnTo>
                  <a:pt x="3093" y="285"/>
                </a:lnTo>
                <a:lnTo>
                  <a:pt x="3094" y="315"/>
                </a:lnTo>
                <a:lnTo>
                  <a:pt x="3095" y="339"/>
                </a:lnTo>
                <a:lnTo>
                  <a:pt x="3097" y="366"/>
                </a:lnTo>
                <a:lnTo>
                  <a:pt x="3098" y="419"/>
                </a:lnTo>
                <a:lnTo>
                  <a:pt x="3099" y="443"/>
                </a:lnTo>
                <a:lnTo>
                  <a:pt x="3100" y="448"/>
                </a:lnTo>
                <a:lnTo>
                  <a:pt x="3101" y="447"/>
                </a:lnTo>
                <a:lnTo>
                  <a:pt x="3103" y="428"/>
                </a:lnTo>
                <a:lnTo>
                  <a:pt x="3104" y="426"/>
                </a:lnTo>
                <a:lnTo>
                  <a:pt x="3105" y="403"/>
                </a:lnTo>
                <a:lnTo>
                  <a:pt x="3107" y="379"/>
                </a:lnTo>
                <a:lnTo>
                  <a:pt x="3108" y="341"/>
                </a:lnTo>
                <a:lnTo>
                  <a:pt x="3109" y="321"/>
                </a:lnTo>
                <a:lnTo>
                  <a:pt x="3110" y="274"/>
                </a:lnTo>
                <a:lnTo>
                  <a:pt x="3111" y="277"/>
                </a:lnTo>
                <a:lnTo>
                  <a:pt x="3113" y="238"/>
                </a:lnTo>
                <a:lnTo>
                  <a:pt x="3114" y="238"/>
                </a:lnTo>
                <a:lnTo>
                  <a:pt x="3115" y="204"/>
                </a:lnTo>
                <a:lnTo>
                  <a:pt x="3116" y="199"/>
                </a:lnTo>
                <a:lnTo>
                  <a:pt x="3117" y="198"/>
                </a:lnTo>
                <a:lnTo>
                  <a:pt x="3119" y="209"/>
                </a:lnTo>
                <a:lnTo>
                  <a:pt x="3120" y="213"/>
                </a:lnTo>
                <a:lnTo>
                  <a:pt x="3121" y="227"/>
                </a:lnTo>
                <a:lnTo>
                  <a:pt x="3123" y="204"/>
                </a:lnTo>
                <a:lnTo>
                  <a:pt x="3124" y="204"/>
                </a:lnTo>
                <a:lnTo>
                  <a:pt x="3125" y="227"/>
                </a:lnTo>
                <a:lnTo>
                  <a:pt x="3126" y="261"/>
                </a:lnTo>
                <a:lnTo>
                  <a:pt x="3127" y="292"/>
                </a:lnTo>
                <a:lnTo>
                  <a:pt x="3129" y="253"/>
                </a:lnTo>
                <a:lnTo>
                  <a:pt x="3130" y="212"/>
                </a:lnTo>
                <a:lnTo>
                  <a:pt x="3131" y="188"/>
                </a:lnTo>
                <a:lnTo>
                  <a:pt x="3132" y="161"/>
                </a:lnTo>
                <a:lnTo>
                  <a:pt x="3134" y="149"/>
                </a:lnTo>
                <a:lnTo>
                  <a:pt x="3135" y="163"/>
                </a:lnTo>
                <a:lnTo>
                  <a:pt x="3136" y="192"/>
                </a:lnTo>
                <a:lnTo>
                  <a:pt x="3137" y="197"/>
                </a:lnTo>
                <a:lnTo>
                  <a:pt x="3139" y="208"/>
                </a:lnTo>
                <a:lnTo>
                  <a:pt x="3140" y="203"/>
                </a:lnTo>
                <a:lnTo>
                  <a:pt x="3141" y="169"/>
                </a:lnTo>
                <a:lnTo>
                  <a:pt x="3142" y="153"/>
                </a:lnTo>
                <a:lnTo>
                  <a:pt x="3144" y="140"/>
                </a:lnTo>
                <a:lnTo>
                  <a:pt x="3145" y="135"/>
                </a:lnTo>
                <a:lnTo>
                  <a:pt x="3146" y="148"/>
                </a:lnTo>
                <a:lnTo>
                  <a:pt x="3147" y="173"/>
                </a:lnTo>
                <a:lnTo>
                  <a:pt x="3148" y="180"/>
                </a:lnTo>
                <a:lnTo>
                  <a:pt x="3150" y="208"/>
                </a:lnTo>
                <a:lnTo>
                  <a:pt x="3151" y="229"/>
                </a:lnTo>
                <a:lnTo>
                  <a:pt x="3152" y="253"/>
                </a:lnTo>
                <a:lnTo>
                  <a:pt x="3154" y="284"/>
                </a:lnTo>
                <a:lnTo>
                  <a:pt x="3155" y="311"/>
                </a:lnTo>
                <a:lnTo>
                  <a:pt x="3156" y="342"/>
                </a:lnTo>
                <a:lnTo>
                  <a:pt x="3157" y="404"/>
                </a:lnTo>
                <a:lnTo>
                  <a:pt x="3158" y="437"/>
                </a:lnTo>
                <a:lnTo>
                  <a:pt x="3160" y="449"/>
                </a:lnTo>
                <a:lnTo>
                  <a:pt x="3161" y="449"/>
                </a:lnTo>
                <a:lnTo>
                  <a:pt x="3162" y="443"/>
                </a:lnTo>
                <a:lnTo>
                  <a:pt x="3163" y="442"/>
                </a:lnTo>
                <a:lnTo>
                  <a:pt x="3164" y="419"/>
                </a:lnTo>
                <a:lnTo>
                  <a:pt x="3166" y="407"/>
                </a:lnTo>
                <a:lnTo>
                  <a:pt x="3167" y="389"/>
                </a:lnTo>
                <a:lnTo>
                  <a:pt x="3168" y="365"/>
                </a:lnTo>
                <a:lnTo>
                  <a:pt x="3170" y="327"/>
                </a:lnTo>
                <a:lnTo>
                  <a:pt x="3171" y="311"/>
                </a:lnTo>
                <a:lnTo>
                  <a:pt x="3172" y="276"/>
                </a:lnTo>
                <a:lnTo>
                  <a:pt x="3173" y="269"/>
                </a:lnTo>
                <a:lnTo>
                  <a:pt x="3174" y="248"/>
                </a:lnTo>
                <a:lnTo>
                  <a:pt x="3176" y="235"/>
                </a:lnTo>
                <a:lnTo>
                  <a:pt x="3177" y="239"/>
                </a:lnTo>
                <a:lnTo>
                  <a:pt x="3178" y="241"/>
                </a:lnTo>
                <a:lnTo>
                  <a:pt x="3179" y="247"/>
                </a:lnTo>
                <a:lnTo>
                  <a:pt x="3181" y="242"/>
                </a:lnTo>
                <a:lnTo>
                  <a:pt x="3182" y="244"/>
                </a:lnTo>
                <a:lnTo>
                  <a:pt x="3183" y="253"/>
                </a:lnTo>
                <a:lnTo>
                  <a:pt x="3184" y="251"/>
                </a:lnTo>
                <a:lnTo>
                  <a:pt x="3186" y="263"/>
                </a:lnTo>
                <a:lnTo>
                  <a:pt x="3187" y="279"/>
                </a:lnTo>
                <a:lnTo>
                  <a:pt x="3188" y="265"/>
                </a:lnTo>
                <a:lnTo>
                  <a:pt x="3189" y="246"/>
                </a:lnTo>
                <a:lnTo>
                  <a:pt x="3191" y="239"/>
                </a:lnTo>
                <a:lnTo>
                  <a:pt x="3192" y="244"/>
                </a:lnTo>
                <a:lnTo>
                  <a:pt x="3193" y="268"/>
                </a:lnTo>
                <a:lnTo>
                  <a:pt x="3194" y="280"/>
                </a:lnTo>
                <a:lnTo>
                  <a:pt x="3195" y="303"/>
                </a:lnTo>
                <a:lnTo>
                  <a:pt x="3197" y="298"/>
                </a:lnTo>
                <a:lnTo>
                  <a:pt x="3198" y="307"/>
                </a:lnTo>
                <a:lnTo>
                  <a:pt x="3199" y="304"/>
                </a:lnTo>
                <a:lnTo>
                  <a:pt x="3201" y="326"/>
                </a:lnTo>
                <a:lnTo>
                  <a:pt x="3202" y="341"/>
                </a:lnTo>
                <a:lnTo>
                  <a:pt x="3203" y="360"/>
                </a:lnTo>
                <a:lnTo>
                  <a:pt x="3204" y="378"/>
                </a:lnTo>
                <a:lnTo>
                  <a:pt x="3205" y="391"/>
                </a:lnTo>
                <a:lnTo>
                  <a:pt x="3207" y="405"/>
                </a:lnTo>
                <a:lnTo>
                  <a:pt x="3208" y="423"/>
                </a:lnTo>
                <a:lnTo>
                  <a:pt x="3209" y="444"/>
                </a:lnTo>
                <a:lnTo>
                  <a:pt x="3210" y="448"/>
                </a:lnTo>
                <a:lnTo>
                  <a:pt x="3211" y="460"/>
                </a:lnTo>
                <a:lnTo>
                  <a:pt x="3213" y="467"/>
                </a:lnTo>
                <a:lnTo>
                  <a:pt x="3214" y="469"/>
                </a:lnTo>
                <a:lnTo>
                  <a:pt x="3215" y="466"/>
                </a:lnTo>
                <a:lnTo>
                  <a:pt x="3217" y="468"/>
                </a:lnTo>
                <a:lnTo>
                  <a:pt x="3218" y="461"/>
                </a:lnTo>
                <a:lnTo>
                  <a:pt x="3219" y="438"/>
                </a:lnTo>
                <a:lnTo>
                  <a:pt x="3220" y="402"/>
                </a:lnTo>
                <a:lnTo>
                  <a:pt x="3221" y="344"/>
                </a:lnTo>
                <a:lnTo>
                  <a:pt x="3223" y="314"/>
                </a:lnTo>
                <a:lnTo>
                  <a:pt x="3224" y="276"/>
                </a:lnTo>
                <a:lnTo>
                  <a:pt x="3225" y="262"/>
                </a:lnTo>
                <a:lnTo>
                  <a:pt x="3226" y="268"/>
                </a:lnTo>
                <a:lnTo>
                  <a:pt x="3227" y="274"/>
                </a:lnTo>
                <a:lnTo>
                  <a:pt x="3229" y="282"/>
                </a:lnTo>
                <a:lnTo>
                  <a:pt x="3230" y="301"/>
                </a:lnTo>
                <a:lnTo>
                  <a:pt x="3231" y="294"/>
                </a:lnTo>
                <a:lnTo>
                  <a:pt x="3233" y="295"/>
                </a:lnTo>
                <a:lnTo>
                  <a:pt x="3234" y="274"/>
                </a:lnTo>
                <a:lnTo>
                  <a:pt x="3235" y="288"/>
                </a:lnTo>
                <a:lnTo>
                  <a:pt x="3236" y="288"/>
                </a:lnTo>
                <a:lnTo>
                  <a:pt x="3237" y="291"/>
                </a:lnTo>
                <a:lnTo>
                  <a:pt x="3239" y="280"/>
                </a:lnTo>
                <a:lnTo>
                  <a:pt x="3240" y="279"/>
                </a:lnTo>
                <a:lnTo>
                  <a:pt x="3241" y="267"/>
                </a:lnTo>
                <a:lnTo>
                  <a:pt x="3242" y="264"/>
                </a:lnTo>
                <a:lnTo>
                  <a:pt x="3244" y="285"/>
                </a:lnTo>
                <a:lnTo>
                  <a:pt x="3245" y="306"/>
                </a:lnTo>
                <a:lnTo>
                  <a:pt x="3246" y="321"/>
                </a:lnTo>
                <a:lnTo>
                  <a:pt x="3247" y="285"/>
                </a:lnTo>
                <a:lnTo>
                  <a:pt x="3249" y="258"/>
                </a:lnTo>
                <a:lnTo>
                  <a:pt x="3250" y="238"/>
                </a:lnTo>
                <a:lnTo>
                  <a:pt x="3251" y="224"/>
                </a:lnTo>
                <a:lnTo>
                  <a:pt x="3252" y="217"/>
                </a:lnTo>
                <a:lnTo>
                  <a:pt x="3254" y="227"/>
                </a:lnTo>
                <a:lnTo>
                  <a:pt x="3255" y="235"/>
                </a:lnTo>
                <a:lnTo>
                  <a:pt x="3256" y="251"/>
                </a:lnTo>
                <a:lnTo>
                  <a:pt x="3257" y="250"/>
                </a:lnTo>
                <a:lnTo>
                  <a:pt x="3258" y="253"/>
                </a:lnTo>
                <a:lnTo>
                  <a:pt x="3260" y="257"/>
                </a:lnTo>
                <a:lnTo>
                  <a:pt x="3261" y="279"/>
                </a:lnTo>
                <a:lnTo>
                  <a:pt x="3262" y="315"/>
                </a:lnTo>
                <a:lnTo>
                  <a:pt x="3264" y="347"/>
                </a:lnTo>
                <a:lnTo>
                  <a:pt x="3265" y="366"/>
                </a:lnTo>
                <a:lnTo>
                  <a:pt x="3266" y="398"/>
                </a:lnTo>
                <a:lnTo>
                  <a:pt x="3267" y="418"/>
                </a:lnTo>
                <a:lnTo>
                  <a:pt x="3268" y="434"/>
                </a:lnTo>
                <a:lnTo>
                  <a:pt x="3270" y="445"/>
                </a:lnTo>
                <a:lnTo>
                  <a:pt x="3271" y="457"/>
                </a:lnTo>
                <a:lnTo>
                  <a:pt x="3272" y="462"/>
                </a:lnTo>
                <a:lnTo>
                  <a:pt x="3273" y="467"/>
                </a:lnTo>
                <a:lnTo>
                  <a:pt x="3274" y="462"/>
                </a:lnTo>
                <a:lnTo>
                  <a:pt x="3276" y="464"/>
                </a:lnTo>
                <a:lnTo>
                  <a:pt x="3277" y="461"/>
                </a:lnTo>
                <a:lnTo>
                  <a:pt x="3278" y="438"/>
                </a:lnTo>
                <a:lnTo>
                  <a:pt x="3280" y="411"/>
                </a:lnTo>
                <a:lnTo>
                  <a:pt x="3281" y="352"/>
                </a:lnTo>
                <a:lnTo>
                  <a:pt x="3282" y="308"/>
                </a:lnTo>
                <a:lnTo>
                  <a:pt x="3283" y="265"/>
                </a:lnTo>
                <a:lnTo>
                  <a:pt x="3284" y="256"/>
                </a:lnTo>
                <a:lnTo>
                  <a:pt x="3286" y="252"/>
                </a:lnTo>
                <a:lnTo>
                  <a:pt x="3287" y="262"/>
                </a:lnTo>
                <a:lnTo>
                  <a:pt x="3288" y="266"/>
                </a:lnTo>
                <a:lnTo>
                  <a:pt x="3289" y="281"/>
                </a:lnTo>
                <a:lnTo>
                  <a:pt x="3291" y="278"/>
                </a:lnTo>
                <a:lnTo>
                  <a:pt x="3292" y="289"/>
                </a:lnTo>
                <a:lnTo>
                  <a:pt x="3293" y="270"/>
                </a:lnTo>
                <a:lnTo>
                  <a:pt x="3294" y="269"/>
                </a:lnTo>
                <a:lnTo>
                  <a:pt x="3296" y="268"/>
                </a:lnTo>
                <a:lnTo>
                  <a:pt x="3297" y="272"/>
                </a:lnTo>
                <a:lnTo>
                  <a:pt x="3298" y="263"/>
                </a:lnTo>
                <a:lnTo>
                  <a:pt x="3299" y="260"/>
                </a:lnTo>
                <a:lnTo>
                  <a:pt x="3301" y="261"/>
                </a:lnTo>
                <a:lnTo>
                  <a:pt x="3302" y="258"/>
                </a:lnTo>
                <a:lnTo>
                  <a:pt x="3303" y="295"/>
                </a:lnTo>
                <a:lnTo>
                  <a:pt x="3304" y="325"/>
                </a:lnTo>
                <a:lnTo>
                  <a:pt x="3305" y="343"/>
                </a:lnTo>
                <a:lnTo>
                  <a:pt x="3307" y="311"/>
                </a:lnTo>
                <a:lnTo>
                  <a:pt x="3308" y="279"/>
                </a:lnTo>
                <a:lnTo>
                  <a:pt x="3309" y="253"/>
                </a:lnTo>
                <a:lnTo>
                  <a:pt x="3311" y="236"/>
                </a:lnTo>
                <a:lnTo>
                  <a:pt x="3312" y="232"/>
                </a:lnTo>
                <a:lnTo>
                  <a:pt x="3313" y="230"/>
                </a:lnTo>
                <a:lnTo>
                  <a:pt x="3314" y="239"/>
                </a:lnTo>
                <a:lnTo>
                  <a:pt x="3315" y="242"/>
                </a:lnTo>
                <a:lnTo>
                  <a:pt x="3317" y="242"/>
                </a:lnTo>
                <a:lnTo>
                  <a:pt x="3318" y="251"/>
                </a:lnTo>
                <a:lnTo>
                  <a:pt x="3319" y="261"/>
                </a:lnTo>
                <a:lnTo>
                  <a:pt x="3320" y="266"/>
                </a:lnTo>
                <a:lnTo>
                  <a:pt x="3321" y="274"/>
                </a:lnTo>
                <a:lnTo>
                  <a:pt x="3323" y="292"/>
                </a:lnTo>
                <a:lnTo>
                  <a:pt x="3324" y="325"/>
                </a:lnTo>
                <a:lnTo>
                  <a:pt x="3325" y="355"/>
                </a:lnTo>
                <a:lnTo>
                  <a:pt x="3327" y="385"/>
                </a:lnTo>
                <a:lnTo>
                  <a:pt x="3328" y="412"/>
                </a:lnTo>
                <a:lnTo>
                  <a:pt x="3329" y="428"/>
                </a:lnTo>
                <a:lnTo>
                  <a:pt x="3330" y="441"/>
                </a:lnTo>
                <a:lnTo>
                  <a:pt x="3331" y="449"/>
                </a:lnTo>
                <a:lnTo>
                  <a:pt x="3333" y="452"/>
                </a:lnTo>
                <a:lnTo>
                  <a:pt x="3334" y="447"/>
                </a:lnTo>
                <a:lnTo>
                  <a:pt x="3335" y="448"/>
                </a:lnTo>
                <a:lnTo>
                  <a:pt x="3336" y="447"/>
                </a:lnTo>
                <a:lnTo>
                  <a:pt x="3338" y="430"/>
                </a:lnTo>
                <a:lnTo>
                  <a:pt x="3339" y="403"/>
                </a:lnTo>
                <a:lnTo>
                  <a:pt x="3340" y="357"/>
                </a:lnTo>
                <a:lnTo>
                  <a:pt x="3341" y="315"/>
                </a:lnTo>
                <a:lnTo>
                  <a:pt x="3343" y="280"/>
                </a:lnTo>
                <a:lnTo>
                  <a:pt x="3344" y="249"/>
                </a:lnTo>
                <a:lnTo>
                  <a:pt x="3345" y="247"/>
                </a:lnTo>
                <a:lnTo>
                  <a:pt x="3346" y="253"/>
                </a:lnTo>
                <a:lnTo>
                  <a:pt x="3348" y="257"/>
                </a:lnTo>
                <a:lnTo>
                  <a:pt x="3349" y="264"/>
                </a:lnTo>
                <a:lnTo>
                  <a:pt x="3350" y="254"/>
                </a:lnTo>
                <a:lnTo>
                  <a:pt x="3351" y="256"/>
                </a:lnTo>
                <a:lnTo>
                  <a:pt x="3352" y="245"/>
                </a:lnTo>
                <a:lnTo>
                  <a:pt x="3354" y="239"/>
                </a:lnTo>
                <a:lnTo>
                  <a:pt x="3355" y="247"/>
                </a:lnTo>
                <a:lnTo>
                  <a:pt x="3356" y="236"/>
                </a:lnTo>
                <a:lnTo>
                  <a:pt x="3358" y="247"/>
                </a:lnTo>
                <a:lnTo>
                  <a:pt x="3359" y="252"/>
                </a:lnTo>
                <a:lnTo>
                  <a:pt x="3360" y="247"/>
                </a:lnTo>
                <a:lnTo>
                  <a:pt x="3361" y="255"/>
                </a:lnTo>
                <a:lnTo>
                  <a:pt x="3362" y="273"/>
                </a:lnTo>
                <a:lnTo>
                  <a:pt x="3364" y="299"/>
                </a:lnTo>
                <a:lnTo>
                  <a:pt x="3365" y="316"/>
                </a:lnTo>
                <a:lnTo>
                  <a:pt x="3366" y="279"/>
                </a:lnTo>
                <a:lnTo>
                  <a:pt x="3367" y="240"/>
                </a:lnTo>
                <a:lnTo>
                  <a:pt x="3368" y="229"/>
                </a:lnTo>
                <a:lnTo>
                  <a:pt x="3370" y="222"/>
                </a:lnTo>
                <a:lnTo>
                  <a:pt x="3371" y="210"/>
                </a:lnTo>
                <a:lnTo>
                  <a:pt x="3372" y="227"/>
                </a:lnTo>
                <a:lnTo>
                  <a:pt x="3374" y="254"/>
                </a:lnTo>
                <a:lnTo>
                  <a:pt x="3375" y="266"/>
                </a:lnTo>
                <a:lnTo>
                  <a:pt x="3376" y="263"/>
                </a:lnTo>
                <a:lnTo>
                  <a:pt x="3377" y="260"/>
                </a:lnTo>
                <a:lnTo>
                  <a:pt x="3378" y="277"/>
                </a:lnTo>
                <a:lnTo>
                  <a:pt x="3380" y="278"/>
                </a:lnTo>
                <a:lnTo>
                  <a:pt x="3381" y="297"/>
                </a:lnTo>
                <a:lnTo>
                  <a:pt x="3382" y="321"/>
                </a:lnTo>
                <a:lnTo>
                  <a:pt x="3383" y="323"/>
                </a:lnTo>
                <a:lnTo>
                  <a:pt x="3385" y="351"/>
                </a:lnTo>
                <a:lnTo>
                  <a:pt x="3386" y="363"/>
                </a:lnTo>
                <a:lnTo>
                  <a:pt x="3387" y="382"/>
                </a:lnTo>
                <a:lnTo>
                  <a:pt x="3388" y="391"/>
                </a:lnTo>
                <a:lnTo>
                  <a:pt x="3390" y="403"/>
                </a:lnTo>
                <a:lnTo>
                  <a:pt x="3391" y="417"/>
                </a:lnTo>
                <a:lnTo>
                  <a:pt x="3392" y="420"/>
                </a:lnTo>
                <a:lnTo>
                  <a:pt x="3393" y="427"/>
                </a:lnTo>
                <a:lnTo>
                  <a:pt x="3394" y="441"/>
                </a:lnTo>
                <a:lnTo>
                  <a:pt x="3396" y="449"/>
                </a:lnTo>
                <a:lnTo>
                  <a:pt x="3397" y="447"/>
                </a:lnTo>
                <a:lnTo>
                  <a:pt x="3398" y="435"/>
                </a:lnTo>
                <a:lnTo>
                  <a:pt x="3399" y="424"/>
                </a:lnTo>
                <a:lnTo>
                  <a:pt x="3401" y="418"/>
                </a:lnTo>
                <a:lnTo>
                  <a:pt x="3402" y="411"/>
                </a:lnTo>
                <a:lnTo>
                  <a:pt x="3403" y="404"/>
                </a:lnTo>
                <a:lnTo>
                  <a:pt x="3405" y="395"/>
                </a:lnTo>
                <a:lnTo>
                  <a:pt x="3406" y="388"/>
                </a:lnTo>
                <a:lnTo>
                  <a:pt x="3407" y="380"/>
                </a:lnTo>
                <a:lnTo>
                  <a:pt x="3408" y="371"/>
                </a:lnTo>
                <a:lnTo>
                  <a:pt x="3409" y="350"/>
                </a:lnTo>
                <a:lnTo>
                  <a:pt x="3411" y="333"/>
                </a:lnTo>
                <a:lnTo>
                  <a:pt x="3412" y="325"/>
                </a:lnTo>
                <a:lnTo>
                  <a:pt x="3413" y="326"/>
                </a:lnTo>
                <a:lnTo>
                  <a:pt x="3414" y="323"/>
                </a:lnTo>
                <a:lnTo>
                  <a:pt x="3416" y="323"/>
                </a:lnTo>
                <a:lnTo>
                  <a:pt x="3417" y="321"/>
                </a:lnTo>
                <a:lnTo>
                  <a:pt x="3418" y="317"/>
                </a:lnTo>
                <a:lnTo>
                  <a:pt x="3419" y="309"/>
                </a:lnTo>
                <a:lnTo>
                  <a:pt x="3421" y="309"/>
                </a:lnTo>
                <a:lnTo>
                  <a:pt x="3422" y="301"/>
                </a:lnTo>
                <a:lnTo>
                  <a:pt x="3423" y="323"/>
                </a:lnTo>
                <a:lnTo>
                  <a:pt x="3424" y="328"/>
                </a:lnTo>
                <a:lnTo>
                  <a:pt x="3425" y="326"/>
                </a:lnTo>
                <a:lnTo>
                  <a:pt x="3427" y="325"/>
                </a:lnTo>
                <a:lnTo>
                  <a:pt x="3428" y="331"/>
                </a:lnTo>
                <a:lnTo>
                  <a:pt x="3429" y="321"/>
                </a:lnTo>
                <a:lnTo>
                  <a:pt x="3430" y="321"/>
                </a:lnTo>
                <a:lnTo>
                  <a:pt x="3432" y="316"/>
                </a:lnTo>
                <a:lnTo>
                  <a:pt x="3433" y="316"/>
                </a:lnTo>
                <a:lnTo>
                  <a:pt x="3434" y="312"/>
                </a:lnTo>
                <a:lnTo>
                  <a:pt x="3435" y="302"/>
                </a:lnTo>
                <a:lnTo>
                  <a:pt x="3437" y="301"/>
                </a:lnTo>
                <a:lnTo>
                  <a:pt x="3438" y="296"/>
                </a:lnTo>
                <a:lnTo>
                  <a:pt x="3439" y="317"/>
                </a:lnTo>
                <a:lnTo>
                  <a:pt x="3440" y="335"/>
                </a:lnTo>
                <a:lnTo>
                  <a:pt x="3441" y="345"/>
                </a:lnTo>
                <a:lnTo>
                  <a:pt x="3443" y="372"/>
                </a:lnTo>
                <a:lnTo>
                  <a:pt x="3444" y="395"/>
                </a:lnTo>
                <a:lnTo>
                  <a:pt x="3445" y="407"/>
                </a:lnTo>
                <a:lnTo>
                  <a:pt x="3447" y="422"/>
                </a:lnTo>
                <a:lnTo>
                  <a:pt x="3448" y="435"/>
                </a:lnTo>
                <a:lnTo>
                  <a:pt x="3449" y="447"/>
                </a:lnTo>
                <a:lnTo>
                  <a:pt x="3450" y="456"/>
                </a:lnTo>
                <a:lnTo>
                  <a:pt x="3451" y="457"/>
                </a:lnTo>
                <a:lnTo>
                  <a:pt x="3453" y="457"/>
                </a:lnTo>
                <a:lnTo>
                  <a:pt x="3454" y="466"/>
                </a:lnTo>
                <a:lnTo>
                  <a:pt x="3455" y="469"/>
                </a:lnTo>
                <a:lnTo>
                  <a:pt x="3456" y="465"/>
                </a:lnTo>
                <a:lnTo>
                  <a:pt x="3458" y="457"/>
                </a:lnTo>
                <a:lnTo>
                  <a:pt x="3459" y="439"/>
                </a:lnTo>
                <a:lnTo>
                  <a:pt x="3460" y="431"/>
                </a:lnTo>
                <a:lnTo>
                  <a:pt x="3461" y="415"/>
                </a:lnTo>
                <a:lnTo>
                  <a:pt x="3463" y="400"/>
                </a:lnTo>
                <a:lnTo>
                  <a:pt x="3464" y="382"/>
                </a:lnTo>
                <a:lnTo>
                  <a:pt x="3465" y="369"/>
                </a:lnTo>
                <a:lnTo>
                  <a:pt x="3466" y="356"/>
                </a:lnTo>
                <a:lnTo>
                  <a:pt x="3468" y="343"/>
                </a:lnTo>
                <a:lnTo>
                  <a:pt x="3469" y="330"/>
                </a:lnTo>
                <a:lnTo>
                  <a:pt x="3470" y="317"/>
                </a:lnTo>
                <a:lnTo>
                  <a:pt x="3471" y="301"/>
                </a:lnTo>
                <a:lnTo>
                  <a:pt x="3472" y="290"/>
                </a:lnTo>
                <a:lnTo>
                  <a:pt x="3474" y="279"/>
                </a:lnTo>
                <a:lnTo>
                  <a:pt x="3475" y="272"/>
                </a:lnTo>
                <a:lnTo>
                  <a:pt x="3476" y="261"/>
                </a:lnTo>
                <a:lnTo>
                  <a:pt x="3478" y="270"/>
                </a:lnTo>
                <a:lnTo>
                  <a:pt x="3479" y="257"/>
                </a:lnTo>
                <a:lnTo>
                  <a:pt x="3480" y="256"/>
                </a:lnTo>
                <a:lnTo>
                  <a:pt x="3481" y="254"/>
                </a:lnTo>
                <a:lnTo>
                  <a:pt x="3482" y="271"/>
                </a:lnTo>
                <a:lnTo>
                  <a:pt x="3484" y="285"/>
                </a:lnTo>
                <a:lnTo>
                  <a:pt x="3485" y="255"/>
                </a:lnTo>
                <a:lnTo>
                  <a:pt x="3486" y="235"/>
                </a:lnTo>
                <a:lnTo>
                  <a:pt x="3487" y="234"/>
                </a:lnTo>
                <a:lnTo>
                  <a:pt x="3488" y="226"/>
                </a:lnTo>
                <a:lnTo>
                  <a:pt x="3490" y="207"/>
                </a:lnTo>
                <a:lnTo>
                  <a:pt x="3491" y="229"/>
                </a:lnTo>
                <a:lnTo>
                  <a:pt x="3492" y="256"/>
                </a:lnTo>
                <a:lnTo>
                  <a:pt x="3494" y="257"/>
                </a:lnTo>
                <a:lnTo>
                  <a:pt x="3495" y="261"/>
                </a:lnTo>
                <a:lnTo>
                  <a:pt x="3496" y="261"/>
                </a:lnTo>
                <a:lnTo>
                  <a:pt x="3497" y="244"/>
                </a:lnTo>
                <a:lnTo>
                  <a:pt x="3498" y="246"/>
                </a:lnTo>
                <a:lnTo>
                  <a:pt x="3500" y="251"/>
                </a:lnTo>
                <a:lnTo>
                  <a:pt x="3501" y="270"/>
                </a:lnTo>
                <a:lnTo>
                  <a:pt x="3502" y="291"/>
                </a:lnTo>
                <a:lnTo>
                  <a:pt x="3503" y="310"/>
                </a:lnTo>
                <a:lnTo>
                  <a:pt x="3505" y="326"/>
                </a:lnTo>
                <a:lnTo>
                  <a:pt x="3506" y="342"/>
                </a:lnTo>
                <a:lnTo>
                  <a:pt x="3507" y="355"/>
                </a:lnTo>
                <a:lnTo>
                  <a:pt x="3508" y="371"/>
                </a:lnTo>
                <a:lnTo>
                  <a:pt x="3510" y="386"/>
                </a:lnTo>
                <a:lnTo>
                  <a:pt x="3511" y="388"/>
                </a:lnTo>
                <a:lnTo>
                  <a:pt x="3512" y="403"/>
                </a:lnTo>
                <a:lnTo>
                  <a:pt x="3513" y="437"/>
                </a:lnTo>
                <a:lnTo>
                  <a:pt x="3515" y="459"/>
                </a:lnTo>
                <a:lnTo>
                  <a:pt x="3516" y="462"/>
                </a:lnTo>
                <a:lnTo>
                  <a:pt x="3517" y="464"/>
                </a:lnTo>
                <a:lnTo>
                  <a:pt x="3518" y="454"/>
                </a:lnTo>
                <a:lnTo>
                  <a:pt x="3519" y="451"/>
                </a:lnTo>
                <a:lnTo>
                  <a:pt x="3521" y="435"/>
                </a:lnTo>
                <a:lnTo>
                  <a:pt x="3522" y="427"/>
                </a:lnTo>
                <a:lnTo>
                  <a:pt x="3523" y="400"/>
                </a:lnTo>
                <a:lnTo>
                  <a:pt x="3525" y="379"/>
                </a:lnTo>
                <a:lnTo>
                  <a:pt x="3526" y="352"/>
                </a:lnTo>
                <a:lnTo>
                  <a:pt x="3527" y="335"/>
                </a:lnTo>
                <a:lnTo>
                  <a:pt x="3528" y="301"/>
                </a:lnTo>
                <a:lnTo>
                  <a:pt x="3529" y="298"/>
                </a:lnTo>
                <a:lnTo>
                  <a:pt x="3531" y="271"/>
                </a:lnTo>
                <a:lnTo>
                  <a:pt x="3532" y="261"/>
                </a:lnTo>
                <a:lnTo>
                  <a:pt x="3533" y="258"/>
                </a:lnTo>
                <a:lnTo>
                  <a:pt x="3534" y="246"/>
                </a:lnTo>
                <a:lnTo>
                  <a:pt x="3535" y="244"/>
                </a:lnTo>
                <a:lnTo>
                  <a:pt x="3537" y="252"/>
                </a:lnTo>
                <a:lnTo>
                  <a:pt x="3538" y="242"/>
                </a:lnTo>
                <a:lnTo>
                  <a:pt x="3539" y="245"/>
                </a:lnTo>
                <a:lnTo>
                  <a:pt x="3541" y="234"/>
                </a:lnTo>
                <a:lnTo>
                  <a:pt x="3542" y="253"/>
                </a:lnTo>
                <a:lnTo>
                  <a:pt x="3543" y="284"/>
                </a:lnTo>
                <a:lnTo>
                  <a:pt x="3544" y="258"/>
                </a:lnTo>
                <a:lnTo>
                  <a:pt x="3545" y="231"/>
                </a:lnTo>
                <a:lnTo>
                  <a:pt x="3547" y="222"/>
                </a:lnTo>
                <a:lnTo>
                  <a:pt x="3548" y="208"/>
                </a:lnTo>
                <a:lnTo>
                  <a:pt x="3549" y="191"/>
                </a:lnTo>
                <a:lnTo>
                  <a:pt x="3550" y="199"/>
                </a:lnTo>
                <a:lnTo>
                  <a:pt x="3552" y="239"/>
                </a:lnTo>
                <a:lnTo>
                  <a:pt x="3553" y="246"/>
                </a:lnTo>
                <a:lnTo>
                  <a:pt x="3554" y="247"/>
                </a:lnTo>
                <a:lnTo>
                  <a:pt x="3555" y="251"/>
                </a:lnTo>
                <a:lnTo>
                  <a:pt x="3557" y="233"/>
                </a:lnTo>
                <a:lnTo>
                  <a:pt x="3558" y="221"/>
                </a:lnTo>
                <a:lnTo>
                  <a:pt x="3559" y="227"/>
                </a:lnTo>
                <a:lnTo>
                  <a:pt x="3560" y="227"/>
                </a:lnTo>
                <a:lnTo>
                  <a:pt x="3562" y="240"/>
                </a:lnTo>
                <a:lnTo>
                  <a:pt x="3563" y="260"/>
                </a:lnTo>
                <a:lnTo>
                  <a:pt x="3564" y="270"/>
                </a:lnTo>
                <a:lnTo>
                  <a:pt x="3565" y="297"/>
                </a:lnTo>
                <a:lnTo>
                  <a:pt x="3566" y="305"/>
                </a:lnTo>
                <a:lnTo>
                  <a:pt x="3568" y="329"/>
                </a:lnTo>
                <a:lnTo>
                  <a:pt x="3569" y="351"/>
                </a:lnTo>
                <a:lnTo>
                  <a:pt x="3570" y="368"/>
                </a:lnTo>
                <a:lnTo>
                  <a:pt x="3572" y="378"/>
                </a:lnTo>
                <a:lnTo>
                  <a:pt x="3573" y="424"/>
                </a:lnTo>
                <a:lnTo>
                  <a:pt x="3574" y="445"/>
                </a:lnTo>
                <a:lnTo>
                  <a:pt x="3575" y="454"/>
                </a:lnTo>
                <a:lnTo>
                  <a:pt x="3576" y="454"/>
                </a:lnTo>
                <a:lnTo>
                  <a:pt x="3578" y="446"/>
                </a:lnTo>
                <a:lnTo>
                  <a:pt x="3579" y="447"/>
                </a:lnTo>
                <a:lnTo>
                  <a:pt x="3580" y="431"/>
                </a:lnTo>
                <a:lnTo>
                  <a:pt x="3581" y="422"/>
                </a:lnTo>
                <a:lnTo>
                  <a:pt x="3582" y="400"/>
                </a:lnTo>
                <a:lnTo>
                  <a:pt x="3584" y="379"/>
                </a:lnTo>
                <a:lnTo>
                  <a:pt x="3585" y="355"/>
                </a:lnTo>
                <a:lnTo>
                  <a:pt x="3586" y="339"/>
                </a:lnTo>
                <a:lnTo>
                  <a:pt x="3588" y="302"/>
                </a:lnTo>
                <a:lnTo>
                  <a:pt x="3589" y="305"/>
                </a:lnTo>
                <a:lnTo>
                  <a:pt x="3590" y="281"/>
                </a:lnTo>
                <a:lnTo>
                  <a:pt x="3591" y="274"/>
                </a:lnTo>
                <a:lnTo>
                  <a:pt x="3592" y="263"/>
                </a:lnTo>
                <a:lnTo>
                  <a:pt x="3594" y="266"/>
                </a:lnTo>
                <a:lnTo>
                  <a:pt x="3595" y="269"/>
                </a:lnTo>
                <a:lnTo>
                  <a:pt x="3596" y="255"/>
                </a:lnTo>
                <a:lnTo>
                  <a:pt x="3597" y="252"/>
                </a:lnTo>
                <a:lnTo>
                  <a:pt x="3598" y="265"/>
                </a:lnTo>
                <a:lnTo>
                  <a:pt x="3600" y="269"/>
                </a:lnTo>
                <a:lnTo>
                  <a:pt x="3601" y="281"/>
                </a:lnTo>
                <a:lnTo>
                  <a:pt x="3602" y="293"/>
                </a:lnTo>
                <a:lnTo>
                  <a:pt x="3604" y="281"/>
                </a:lnTo>
                <a:lnTo>
                  <a:pt x="3605" y="271"/>
                </a:lnTo>
                <a:lnTo>
                  <a:pt x="3606" y="268"/>
                </a:lnTo>
                <a:lnTo>
                  <a:pt x="3607" y="266"/>
                </a:lnTo>
                <a:lnTo>
                  <a:pt x="3608" y="272"/>
                </a:lnTo>
                <a:lnTo>
                  <a:pt x="3610" y="281"/>
                </a:lnTo>
                <a:lnTo>
                  <a:pt x="3611" y="296"/>
                </a:lnTo>
                <a:lnTo>
                  <a:pt x="3612" y="300"/>
                </a:lnTo>
                <a:lnTo>
                  <a:pt x="3613" y="319"/>
                </a:lnTo>
                <a:lnTo>
                  <a:pt x="3615" y="316"/>
                </a:lnTo>
                <a:lnTo>
                  <a:pt x="3616" y="321"/>
                </a:lnTo>
                <a:lnTo>
                  <a:pt x="3617" y="341"/>
                </a:lnTo>
                <a:lnTo>
                  <a:pt x="3618" y="369"/>
                </a:lnTo>
                <a:lnTo>
                  <a:pt x="3620" y="380"/>
                </a:lnTo>
                <a:lnTo>
                  <a:pt x="3621" y="396"/>
                </a:lnTo>
                <a:lnTo>
                  <a:pt x="3622" y="424"/>
                </a:lnTo>
                <a:lnTo>
                  <a:pt x="3623" y="440"/>
                </a:lnTo>
                <a:lnTo>
                  <a:pt x="3625" y="457"/>
                </a:lnTo>
                <a:lnTo>
                  <a:pt x="3626" y="460"/>
                </a:lnTo>
                <a:lnTo>
                  <a:pt x="3627" y="466"/>
                </a:lnTo>
                <a:lnTo>
                  <a:pt x="3628" y="472"/>
                </a:lnTo>
                <a:lnTo>
                  <a:pt x="3629" y="473"/>
                </a:lnTo>
                <a:lnTo>
                  <a:pt x="3631" y="469"/>
                </a:lnTo>
                <a:lnTo>
                  <a:pt x="3632" y="466"/>
                </a:lnTo>
                <a:lnTo>
                  <a:pt x="3633" y="457"/>
                </a:lnTo>
                <a:lnTo>
                  <a:pt x="3635" y="435"/>
                </a:lnTo>
                <a:lnTo>
                  <a:pt x="3636" y="402"/>
                </a:lnTo>
                <a:lnTo>
                  <a:pt x="3637" y="349"/>
                </a:lnTo>
                <a:lnTo>
                  <a:pt x="3638" y="316"/>
                </a:lnTo>
                <a:lnTo>
                  <a:pt x="3639" y="277"/>
                </a:lnTo>
                <a:lnTo>
                  <a:pt x="3641" y="263"/>
                </a:lnTo>
                <a:lnTo>
                  <a:pt x="3642" y="258"/>
                </a:lnTo>
                <a:lnTo>
                  <a:pt x="3643" y="268"/>
                </a:lnTo>
                <a:lnTo>
                  <a:pt x="3644" y="283"/>
                </a:lnTo>
                <a:lnTo>
                  <a:pt x="3645" y="296"/>
                </a:lnTo>
                <a:lnTo>
                  <a:pt x="3647" y="302"/>
                </a:lnTo>
                <a:lnTo>
                  <a:pt x="3648" y="310"/>
                </a:lnTo>
                <a:lnTo>
                  <a:pt x="3649" y="292"/>
                </a:lnTo>
                <a:lnTo>
                  <a:pt x="3651" y="289"/>
                </a:lnTo>
                <a:lnTo>
                  <a:pt x="3652" y="292"/>
                </a:lnTo>
                <a:lnTo>
                  <a:pt x="3653" y="296"/>
                </a:lnTo>
                <a:lnTo>
                  <a:pt x="3654" y="287"/>
                </a:lnTo>
                <a:lnTo>
                  <a:pt x="3655" y="281"/>
                </a:lnTo>
                <a:lnTo>
                  <a:pt x="3657" y="274"/>
                </a:lnTo>
                <a:lnTo>
                  <a:pt x="3658" y="265"/>
                </a:lnTo>
                <a:lnTo>
                  <a:pt x="3659" y="281"/>
                </a:lnTo>
                <a:lnTo>
                  <a:pt x="3660" y="302"/>
                </a:lnTo>
                <a:lnTo>
                  <a:pt x="3662" y="312"/>
                </a:lnTo>
                <a:lnTo>
                  <a:pt x="3663" y="275"/>
                </a:lnTo>
                <a:lnTo>
                  <a:pt x="3664" y="244"/>
                </a:lnTo>
                <a:lnTo>
                  <a:pt x="3665" y="220"/>
                </a:lnTo>
                <a:lnTo>
                  <a:pt x="3667" y="214"/>
                </a:lnTo>
                <a:lnTo>
                  <a:pt x="3668" y="219"/>
                </a:lnTo>
                <a:lnTo>
                  <a:pt x="3669" y="222"/>
                </a:lnTo>
                <a:lnTo>
                  <a:pt x="3670" y="210"/>
                </a:lnTo>
                <a:lnTo>
                  <a:pt x="3672" y="225"/>
                </a:lnTo>
                <a:lnTo>
                  <a:pt x="3673" y="240"/>
                </a:lnTo>
                <a:lnTo>
                  <a:pt x="3674" y="248"/>
                </a:lnTo>
                <a:lnTo>
                  <a:pt x="3675" y="250"/>
                </a:lnTo>
                <a:lnTo>
                  <a:pt x="3676" y="283"/>
                </a:lnTo>
                <a:lnTo>
                  <a:pt x="3678" y="312"/>
                </a:lnTo>
                <a:lnTo>
                  <a:pt x="3679" y="341"/>
                </a:lnTo>
                <a:lnTo>
                  <a:pt x="3680" y="370"/>
                </a:lnTo>
                <a:lnTo>
                  <a:pt x="3682" y="403"/>
                </a:lnTo>
                <a:lnTo>
                  <a:pt x="3683" y="430"/>
                </a:lnTo>
                <a:lnTo>
                  <a:pt x="3684" y="445"/>
                </a:lnTo>
                <a:lnTo>
                  <a:pt x="3685" y="452"/>
                </a:lnTo>
                <a:lnTo>
                  <a:pt x="3686" y="465"/>
                </a:lnTo>
                <a:lnTo>
                  <a:pt x="3688" y="470"/>
                </a:lnTo>
                <a:lnTo>
                  <a:pt x="3689" y="471"/>
                </a:lnTo>
                <a:lnTo>
                  <a:pt x="3690" y="467"/>
                </a:lnTo>
                <a:lnTo>
                  <a:pt x="3691" y="468"/>
                </a:lnTo>
                <a:lnTo>
                  <a:pt x="3692" y="464"/>
                </a:lnTo>
                <a:lnTo>
                  <a:pt x="3694" y="436"/>
                </a:lnTo>
                <a:lnTo>
                  <a:pt x="3695" y="410"/>
                </a:lnTo>
                <a:lnTo>
                  <a:pt x="3696" y="343"/>
                </a:lnTo>
                <a:lnTo>
                  <a:pt x="3698" y="298"/>
                </a:lnTo>
                <a:lnTo>
                  <a:pt x="3699" y="247"/>
                </a:lnTo>
                <a:lnTo>
                  <a:pt x="3700" y="231"/>
                </a:lnTo>
                <a:lnTo>
                  <a:pt x="3701" y="228"/>
                </a:lnTo>
                <a:lnTo>
                  <a:pt x="3702" y="246"/>
                </a:lnTo>
                <a:lnTo>
                  <a:pt x="3704" y="259"/>
                </a:lnTo>
                <a:lnTo>
                  <a:pt x="3705" y="278"/>
                </a:lnTo>
                <a:lnTo>
                  <a:pt x="3706" y="272"/>
                </a:lnTo>
                <a:lnTo>
                  <a:pt x="3707" y="289"/>
                </a:lnTo>
                <a:lnTo>
                  <a:pt x="3709" y="273"/>
                </a:lnTo>
                <a:lnTo>
                  <a:pt x="3710" y="271"/>
                </a:lnTo>
                <a:lnTo>
                  <a:pt x="3711" y="252"/>
                </a:lnTo>
                <a:lnTo>
                  <a:pt x="3712" y="255"/>
                </a:lnTo>
                <a:lnTo>
                  <a:pt x="3714" y="248"/>
                </a:lnTo>
                <a:lnTo>
                  <a:pt x="3715" y="260"/>
                </a:lnTo>
                <a:lnTo>
                  <a:pt x="3716" y="254"/>
                </a:lnTo>
                <a:lnTo>
                  <a:pt x="3717" y="262"/>
                </a:lnTo>
                <a:lnTo>
                  <a:pt x="3719" y="284"/>
                </a:lnTo>
                <a:lnTo>
                  <a:pt x="3720" y="316"/>
                </a:lnTo>
                <a:lnTo>
                  <a:pt x="3721" y="332"/>
                </a:lnTo>
                <a:lnTo>
                  <a:pt x="3722" y="291"/>
                </a:lnTo>
                <a:lnTo>
                  <a:pt x="3723" y="253"/>
                </a:lnTo>
                <a:lnTo>
                  <a:pt x="3725" y="227"/>
                </a:lnTo>
                <a:lnTo>
                  <a:pt x="3726" y="212"/>
                </a:lnTo>
                <a:lnTo>
                  <a:pt x="3727" y="200"/>
                </a:lnTo>
                <a:lnTo>
                  <a:pt x="3729" y="203"/>
                </a:lnTo>
                <a:lnTo>
                  <a:pt x="3730" y="195"/>
                </a:lnTo>
                <a:lnTo>
                  <a:pt x="3731" y="205"/>
                </a:lnTo>
                <a:lnTo>
                  <a:pt x="3732" y="198"/>
                </a:lnTo>
                <a:lnTo>
                  <a:pt x="3733" y="199"/>
                </a:lnTo>
                <a:lnTo>
                  <a:pt x="3735" y="205"/>
                </a:lnTo>
                <a:lnTo>
                  <a:pt x="3736" y="230"/>
                </a:lnTo>
                <a:lnTo>
                  <a:pt x="3737" y="258"/>
                </a:lnTo>
                <a:lnTo>
                  <a:pt x="3738" y="305"/>
                </a:lnTo>
                <a:lnTo>
                  <a:pt x="3739" y="335"/>
                </a:lnTo>
                <a:lnTo>
                  <a:pt x="3741" y="382"/>
                </a:lnTo>
                <a:lnTo>
                  <a:pt x="3742" y="410"/>
                </a:lnTo>
                <a:lnTo>
                  <a:pt x="3743" y="431"/>
                </a:lnTo>
                <a:lnTo>
                  <a:pt x="3745" y="442"/>
                </a:lnTo>
                <a:lnTo>
                  <a:pt x="3746" y="453"/>
                </a:lnTo>
                <a:lnTo>
                  <a:pt x="3747" y="459"/>
                </a:lnTo>
                <a:lnTo>
                  <a:pt x="3748" y="465"/>
                </a:lnTo>
                <a:lnTo>
                  <a:pt x="3749" y="463"/>
                </a:lnTo>
                <a:lnTo>
                  <a:pt x="3751" y="467"/>
                </a:lnTo>
                <a:lnTo>
                  <a:pt x="3752" y="463"/>
                </a:lnTo>
                <a:lnTo>
                  <a:pt x="3753" y="440"/>
                </a:lnTo>
                <a:lnTo>
                  <a:pt x="3754" y="411"/>
                </a:lnTo>
                <a:lnTo>
                  <a:pt x="3756" y="340"/>
                </a:lnTo>
                <a:lnTo>
                  <a:pt x="3757" y="292"/>
                </a:lnTo>
                <a:lnTo>
                  <a:pt x="3758" y="248"/>
                </a:lnTo>
                <a:lnTo>
                  <a:pt x="3759" y="230"/>
                </a:lnTo>
                <a:lnTo>
                  <a:pt x="3761" y="231"/>
                </a:lnTo>
                <a:lnTo>
                  <a:pt x="3762" y="241"/>
                </a:lnTo>
                <a:lnTo>
                  <a:pt x="3763" y="253"/>
                </a:lnTo>
                <a:lnTo>
                  <a:pt x="3764" y="261"/>
                </a:lnTo>
                <a:lnTo>
                  <a:pt x="3765" y="280"/>
                </a:lnTo>
                <a:lnTo>
                  <a:pt x="3767" y="287"/>
                </a:lnTo>
                <a:lnTo>
                  <a:pt x="3768" y="266"/>
                </a:lnTo>
                <a:lnTo>
                  <a:pt x="3769" y="252"/>
                </a:lnTo>
                <a:lnTo>
                  <a:pt x="3770" y="255"/>
                </a:lnTo>
                <a:lnTo>
                  <a:pt x="3772" y="263"/>
                </a:lnTo>
                <a:lnTo>
                  <a:pt x="3773" y="256"/>
                </a:lnTo>
                <a:lnTo>
                  <a:pt x="3774" y="254"/>
                </a:lnTo>
                <a:lnTo>
                  <a:pt x="3775" y="265"/>
                </a:lnTo>
                <a:lnTo>
                  <a:pt x="3777" y="276"/>
                </a:lnTo>
                <a:lnTo>
                  <a:pt x="3778" y="303"/>
                </a:lnTo>
                <a:lnTo>
                  <a:pt x="3779" y="330"/>
                </a:lnTo>
                <a:lnTo>
                  <a:pt x="3780" y="345"/>
                </a:lnTo>
                <a:lnTo>
                  <a:pt x="3782" y="298"/>
                </a:lnTo>
                <a:lnTo>
                  <a:pt x="3783" y="268"/>
                </a:lnTo>
                <a:lnTo>
                  <a:pt x="3784" y="233"/>
                </a:lnTo>
                <a:lnTo>
                  <a:pt x="3785" y="222"/>
                </a:lnTo>
                <a:lnTo>
                  <a:pt x="3787" y="221"/>
                </a:lnTo>
                <a:lnTo>
                  <a:pt x="3788" y="217"/>
                </a:lnTo>
                <a:lnTo>
                  <a:pt x="3789" y="215"/>
                </a:lnTo>
                <a:lnTo>
                  <a:pt x="3790" y="215"/>
                </a:lnTo>
                <a:lnTo>
                  <a:pt x="3792" y="218"/>
                </a:lnTo>
                <a:lnTo>
                  <a:pt x="3793" y="216"/>
                </a:lnTo>
                <a:lnTo>
                  <a:pt x="3794" y="221"/>
                </a:lnTo>
                <a:lnTo>
                  <a:pt x="3795" y="224"/>
                </a:lnTo>
                <a:lnTo>
                  <a:pt x="3796" y="238"/>
                </a:lnTo>
                <a:lnTo>
                  <a:pt x="3798" y="265"/>
                </a:lnTo>
                <a:lnTo>
                  <a:pt x="3799" y="306"/>
                </a:lnTo>
                <a:lnTo>
                  <a:pt x="3800" y="349"/>
                </a:lnTo>
                <a:lnTo>
                  <a:pt x="3801" y="381"/>
                </a:lnTo>
                <a:lnTo>
                  <a:pt x="3803" y="409"/>
                </a:lnTo>
                <a:lnTo>
                  <a:pt x="3804" y="428"/>
                </a:lnTo>
                <a:lnTo>
                  <a:pt x="3805" y="445"/>
                </a:lnTo>
                <a:lnTo>
                  <a:pt x="3806" y="454"/>
                </a:lnTo>
                <a:lnTo>
                  <a:pt x="3808" y="460"/>
                </a:lnTo>
                <a:lnTo>
                  <a:pt x="3809" y="457"/>
                </a:lnTo>
                <a:lnTo>
                  <a:pt x="3810" y="462"/>
                </a:lnTo>
                <a:lnTo>
                  <a:pt x="3811" y="460"/>
                </a:lnTo>
                <a:lnTo>
                  <a:pt x="3812" y="436"/>
                </a:lnTo>
                <a:lnTo>
                  <a:pt x="3814" y="407"/>
                </a:lnTo>
                <a:lnTo>
                  <a:pt x="3815" y="340"/>
                </a:lnTo>
                <a:lnTo>
                  <a:pt x="3816" y="293"/>
                </a:lnTo>
                <a:lnTo>
                  <a:pt x="3818" y="243"/>
                </a:lnTo>
                <a:lnTo>
                  <a:pt x="3819" y="230"/>
                </a:lnTo>
                <a:lnTo>
                  <a:pt x="3820" y="237"/>
                </a:lnTo>
                <a:lnTo>
                  <a:pt x="3821" y="245"/>
                </a:lnTo>
                <a:lnTo>
                  <a:pt x="3822" y="255"/>
                </a:lnTo>
                <a:lnTo>
                  <a:pt x="3824" y="266"/>
                </a:lnTo>
                <a:lnTo>
                  <a:pt x="3825" y="260"/>
                </a:lnTo>
                <a:lnTo>
                  <a:pt x="3826" y="275"/>
                </a:lnTo>
                <a:lnTo>
                  <a:pt x="3827" y="257"/>
                </a:lnTo>
                <a:lnTo>
                  <a:pt x="3829" y="261"/>
                </a:lnTo>
                <a:lnTo>
                  <a:pt x="3830" y="270"/>
                </a:lnTo>
                <a:lnTo>
                  <a:pt x="3831" y="277"/>
                </a:lnTo>
                <a:lnTo>
                  <a:pt x="3832" y="269"/>
                </a:lnTo>
                <a:lnTo>
                  <a:pt x="3834" y="258"/>
                </a:lnTo>
                <a:lnTo>
                  <a:pt x="3835" y="251"/>
                </a:lnTo>
                <a:lnTo>
                  <a:pt x="3836" y="253"/>
                </a:lnTo>
                <a:lnTo>
                  <a:pt x="3837" y="285"/>
                </a:lnTo>
                <a:lnTo>
                  <a:pt x="3839" y="311"/>
                </a:lnTo>
                <a:lnTo>
                  <a:pt x="3840" y="332"/>
                </a:lnTo>
                <a:lnTo>
                  <a:pt x="3841" y="291"/>
                </a:lnTo>
                <a:lnTo>
                  <a:pt x="3842" y="251"/>
                </a:lnTo>
                <a:lnTo>
                  <a:pt x="3843" y="224"/>
                </a:lnTo>
                <a:lnTo>
                  <a:pt x="3845" y="199"/>
                </a:lnTo>
                <a:lnTo>
                  <a:pt x="3846" y="196"/>
                </a:lnTo>
                <a:lnTo>
                  <a:pt x="3847" y="199"/>
                </a:lnTo>
                <a:lnTo>
                  <a:pt x="3849" y="201"/>
                </a:lnTo>
                <a:lnTo>
                  <a:pt x="3850" y="209"/>
                </a:lnTo>
                <a:lnTo>
                  <a:pt x="3851" y="202"/>
                </a:lnTo>
                <a:lnTo>
                  <a:pt x="3852" y="196"/>
                </a:lnTo>
                <a:lnTo>
                  <a:pt x="3853" y="202"/>
                </a:lnTo>
                <a:lnTo>
                  <a:pt x="3855" y="211"/>
                </a:lnTo>
                <a:lnTo>
                  <a:pt x="3856" y="209"/>
                </a:lnTo>
                <a:lnTo>
                  <a:pt x="3857" y="226"/>
                </a:lnTo>
                <a:lnTo>
                  <a:pt x="3858" y="251"/>
                </a:lnTo>
                <a:lnTo>
                  <a:pt x="3859" y="289"/>
                </a:lnTo>
                <a:lnTo>
                  <a:pt x="3861" y="330"/>
                </a:lnTo>
                <a:lnTo>
                  <a:pt x="3862" y="363"/>
                </a:lnTo>
                <a:lnTo>
                  <a:pt x="3863" y="390"/>
                </a:lnTo>
                <a:lnTo>
                  <a:pt x="3865" y="410"/>
                </a:lnTo>
                <a:lnTo>
                  <a:pt x="3866" y="425"/>
                </a:lnTo>
                <a:lnTo>
                  <a:pt x="3867" y="437"/>
                </a:lnTo>
                <a:lnTo>
                  <a:pt x="3868" y="439"/>
                </a:lnTo>
                <a:lnTo>
                  <a:pt x="3869" y="452"/>
                </a:lnTo>
                <a:lnTo>
                  <a:pt x="3871" y="450"/>
                </a:lnTo>
                <a:lnTo>
                  <a:pt x="3872" y="432"/>
                </a:lnTo>
                <a:lnTo>
                  <a:pt x="3873" y="404"/>
                </a:lnTo>
                <a:lnTo>
                  <a:pt x="3874" y="344"/>
                </a:lnTo>
                <a:lnTo>
                  <a:pt x="3876" y="298"/>
                </a:lnTo>
                <a:lnTo>
                  <a:pt x="3877" y="239"/>
                </a:lnTo>
                <a:lnTo>
                  <a:pt x="3878" y="228"/>
                </a:lnTo>
                <a:lnTo>
                  <a:pt x="3879" y="234"/>
                </a:lnTo>
                <a:lnTo>
                  <a:pt x="3881" y="240"/>
                </a:lnTo>
                <a:lnTo>
                  <a:pt x="3882" y="256"/>
                </a:lnTo>
                <a:lnTo>
                  <a:pt x="3883" y="268"/>
                </a:lnTo>
                <a:lnTo>
                  <a:pt x="3884" y="264"/>
                </a:lnTo>
                <a:lnTo>
                  <a:pt x="3886" y="271"/>
                </a:lnTo>
                <a:lnTo>
                  <a:pt x="3887" y="256"/>
                </a:lnTo>
                <a:lnTo>
                  <a:pt x="3888" y="257"/>
                </a:lnTo>
                <a:lnTo>
                  <a:pt x="3889" y="273"/>
                </a:lnTo>
                <a:lnTo>
                  <a:pt x="3890" y="266"/>
                </a:lnTo>
                <a:lnTo>
                  <a:pt x="3892" y="255"/>
                </a:lnTo>
                <a:lnTo>
                  <a:pt x="3893" y="246"/>
                </a:lnTo>
                <a:lnTo>
                  <a:pt x="3894" y="245"/>
                </a:lnTo>
                <a:lnTo>
                  <a:pt x="3896" y="261"/>
                </a:lnTo>
                <a:lnTo>
                  <a:pt x="3897" y="287"/>
                </a:lnTo>
                <a:lnTo>
                  <a:pt x="3898" y="312"/>
                </a:lnTo>
                <a:lnTo>
                  <a:pt x="3899" y="324"/>
                </a:lnTo>
                <a:lnTo>
                  <a:pt x="3900" y="279"/>
                </a:lnTo>
                <a:lnTo>
                  <a:pt x="3902" y="234"/>
                </a:lnTo>
                <a:lnTo>
                  <a:pt x="3903" y="200"/>
                </a:lnTo>
                <a:lnTo>
                  <a:pt x="3904" y="169"/>
                </a:lnTo>
                <a:lnTo>
                  <a:pt x="3905" y="158"/>
                </a:lnTo>
                <a:lnTo>
                  <a:pt x="3906" y="154"/>
                </a:lnTo>
                <a:lnTo>
                  <a:pt x="3908" y="158"/>
                </a:lnTo>
                <a:lnTo>
                  <a:pt x="3909" y="173"/>
                </a:lnTo>
                <a:lnTo>
                  <a:pt x="3910" y="163"/>
                </a:lnTo>
                <a:lnTo>
                  <a:pt x="3912" y="154"/>
                </a:lnTo>
                <a:lnTo>
                  <a:pt x="3913" y="154"/>
                </a:lnTo>
                <a:lnTo>
                  <a:pt x="3914" y="173"/>
                </a:lnTo>
                <a:lnTo>
                  <a:pt x="3915" y="180"/>
                </a:lnTo>
                <a:lnTo>
                  <a:pt x="3916" y="189"/>
                </a:lnTo>
                <a:lnTo>
                  <a:pt x="3918" y="205"/>
                </a:lnTo>
                <a:lnTo>
                  <a:pt x="3919" y="214"/>
                </a:lnTo>
                <a:lnTo>
                  <a:pt x="3920" y="223"/>
                </a:lnTo>
                <a:lnTo>
                  <a:pt x="3921" y="254"/>
                </a:lnTo>
                <a:lnTo>
                  <a:pt x="3922" y="267"/>
                </a:lnTo>
                <a:lnTo>
                  <a:pt x="3924" y="295"/>
                </a:lnTo>
                <a:lnTo>
                  <a:pt x="3925" y="328"/>
                </a:lnTo>
                <a:lnTo>
                  <a:pt x="3926" y="361"/>
                </a:lnTo>
                <a:lnTo>
                  <a:pt x="3928" y="376"/>
                </a:lnTo>
                <a:lnTo>
                  <a:pt x="3929" y="425"/>
                </a:lnTo>
                <a:lnTo>
                  <a:pt x="3930" y="448"/>
                </a:lnTo>
                <a:lnTo>
                  <a:pt x="3931" y="453"/>
                </a:lnTo>
                <a:lnTo>
                  <a:pt x="3932" y="450"/>
                </a:lnTo>
                <a:lnTo>
                  <a:pt x="3934" y="434"/>
                </a:lnTo>
                <a:lnTo>
                  <a:pt x="3935" y="427"/>
                </a:lnTo>
                <a:lnTo>
                  <a:pt x="3936" y="395"/>
                </a:lnTo>
                <a:lnTo>
                  <a:pt x="3937" y="383"/>
                </a:lnTo>
                <a:lnTo>
                  <a:pt x="3939" y="344"/>
                </a:lnTo>
                <a:lnTo>
                  <a:pt x="3940" y="332"/>
                </a:lnTo>
                <a:lnTo>
                  <a:pt x="3941" y="287"/>
                </a:lnTo>
                <a:lnTo>
                  <a:pt x="3942" y="281"/>
                </a:lnTo>
                <a:lnTo>
                  <a:pt x="3944" y="245"/>
                </a:lnTo>
                <a:lnTo>
                  <a:pt x="3945" y="205"/>
                </a:lnTo>
                <a:lnTo>
                  <a:pt x="3946" y="163"/>
                </a:lnTo>
                <a:lnTo>
                  <a:pt x="3947" y="172"/>
                </a:lnTo>
                <a:lnTo>
                  <a:pt x="3949" y="187"/>
                </a:lnTo>
                <a:lnTo>
                  <a:pt x="3950" y="186"/>
                </a:lnTo>
                <a:lnTo>
                  <a:pt x="3951" y="194"/>
                </a:lnTo>
                <a:lnTo>
                  <a:pt x="3952" y="188"/>
                </a:lnTo>
                <a:lnTo>
                  <a:pt x="3953" y="191"/>
                </a:lnTo>
                <a:lnTo>
                  <a:pt x="3955" y="193"/>
                </a:lnTo>
                <a:lnTo>
                  <a:pt x="3956" y="220"/>
                </a:lnTo>
                <a:lnTo>
                  <a:pt x="3957" y="263"/>
                </a:lnTo>
                <a:lnTo>
                  <a:pt x="3959" y="296"/>
                </a:lnTo>
                <a:lnTo>
                  <a:pt x="3960" y="262"/>
                </a:lnTo>
                <a:lnTo>
                  <a:pt x="3961" y="225"/>
                </a:lnTo>
                <a:lnTo>
                  <a:pt x="3962" y="200"/>
                </a:lnTo>
                <a:lnTo>
                  <a:pt x="3963" y="181"/>
                </a:lnTo>
                <a:lnTo>
                  <a:pt x="3965" y="169"/>
                </a:lnTo>
                <a:lnTo>
                  <a:pt x="3966" y="175"/>
                </a:lnTo>
                <a:lnTo>
                  <a:pt x="3967" y="177"/>
                </a:lnTo>
                <a:lnTo>
                  <a:pt x="3968" y="189"/>
                </a:lnTo>
                <a:lnTo>
                  <a:pt x="3969" y="194"/>
                </a:lnTo>
                <a:lnTo>
                  <a:pt x="3971" y="187"/>
                </a:lnTo>
                <a:lnTo>
                  <a:pt x="3972" y="170"/>
                </a:lnTo>
                <a:lnTo>
                  <a:pt x="3973" y="161"/>
                </a:lnTo>
                <a:lnTo>
                  <a:pt x="3975" y="150"/>
                </a:lnTo>
                <a:lnTo>
                  <a:pt x="3976" y="146"/>
                </a:lnTo>
                <a:lnTo>
                  <a:pt x="3977" y="157"/>
                </a:lnTo>
                <a:lnTo>
                  <a:pt x="3978" y="171"/>
                </a:lnTo>
                <a:lnTo>
                  <a:pt x="3979" y="188"/>
                </a:lnTo>
                <a:lnTo>
                  <a:pt x="3981" y="214"/>
                </a:lnTo>
                <a:lnTo>
                  <a:pt x="3982" y="232"/>
                </a:lnTo>
                <a:lnTo>
                  <a:pt x="3983" y="260"/>
                </a:lnTo>
                <a:lnTo>
                  <a:pt x="3984" y="295"/>
                </a:lnTo>
                <a:lnTo>
                  <a:pt x="3986" y="317"/>
                </a:lnTo>
                <a:lnTo>
                  <a:pt x="3987" y="350"/>
                </a:lnTo>
                <a:lnTo>
                  <a:pt x="3988" y="411"/>
                </a:lnTo>
                <a:lnTo>
                  <a:pt x="3989" y="444"/>
                </a:lnTo>
                <a:lnTo>
                  <a:pt x="3991" y="452"/>
                </a:lnTo>
                <a:lnTo>
                  <a:pt x="3992" y="453"/>
                </a:lnTo>
                <a:lnTo>
                  <a:pt x="3993" y="446"/>
                </a:lnTo>
                <a:lnTo>
                  <a:pt x="3994" y="442"/>
                </a:lnTo>
                <a:lnTo>
                  <a:pt x="3996" y="425"/>
                </a:lnTo>
                <a:lnTo>
                  <a:pt x="3997" y="412"/>
                </a:lnTo>
                <a:lnTo>
                  <a:pt x="3998" y="377"/>
                </a:lnTo>
                <a:lnTo>
                  <a:pt x="3999" y="349"/>
                </a:lnTo>
                <a:lnTo>
                  <a:pt x="4000" y="310"/>
                </a:lnTo>
                <a:lnTo>
                  <a:pt x="4002" y="290"/>
                </a:lnTo>
                <a:lnTo>
                  <a:pt x="4003" y="239"/>
                </a:lnTo>
                <a:lnTo>
                  <a:pt x="4004" y="227"/>
                </a:lnTo>
                <a:lnTo>
                  <a:pt x="4006" y="212"/>
                </a:lnTo>
                <a:lnTo>
                  <a:pt x="4007" y="203"/>
                </a:lnTo>
                <a:lnTo>
                  <a:pt x="4008" y="202"/>
                </a:lnTo>
                <a:lnTo>
                  <a:pt x="4009" y="208"/>
                </a:lnTo>
                <a:lnTo>
                  <a:pt x="4010" y="215"/>
                </a:lnTo>
                <a:lnTo>
                  <a:pt x="4012" y="214"/>
                </a:lnTo>
                <a:lnTo>
                  <a:pt x="4013" y="214"/>
                </a:lnTo>
                <a:lnTo>
                  <a:pt x="4014" y="226"/>
                </a:lnTo>
                <a:lnTo>
                  <a:pt x="4015" y="231"/>
                </a:lnTo>
                <a:lnTo>
                  <a:pt x="4016" y="253"/>
                </a:lnTo>
                <a:lnTo>
                  <a:pt x="4018" y="276"/>
                </a:lnTo>
                <a:lnTo>
                  <a:pt x="4019" y="262"/>
                </a:lnTo>
                <a:lnTo>
                  <a:pt x="4020" y="238"/>
                </a:lnTo>
                <a:lnTo>
                  <a:pt x="4022" y="224"/>
                </a:lnTo>
                <a:lnTo>
                  <a:pt x="4023" y="224"/>
                </a:lnTo>
                <a:lnTo>
                  <a:pt x="4024" y="220"/>
                </a:lnTo>
                <a:lnTo>
                  <a:pt x="4025" y="241"/>
                </a:lnTo>
                <a:lnTo>
                  <a:pt x="4026" y="263"/>
                </a:lnTo>
                <a:lnTo>
                  <a:pt x="4028" y="267"/>
                </a:lnTo>
                <a:lnTo>
                  <a:pt x="4029" y="275"/>
                </a:lnTo>
                <a:lnTo>
                  <a:pt x="4030" y="274"/>
                </a:lnTo>
                <a:lnTo>
                  <a:pt x="4031" y="279"/>
                </a:lnTo>
                <a:lnTo>
                  <a:pt x="4033" y="309"/>
                </a:lnTo>
                <a:lnTo>
                  <a:pt x="4034" y="338"/>
                </a:lnTo>
                <a:lnTo>
                  <a:pt x="4035" y="356"/>
                </a:lnTo>
                <a:lnTo>
                  <a:pt x="4036" y="391"/>
                </a:lnTo>
                <a:lnTo>
                  <a:pt x="4038" y="413"/>
                </a:lnTo>
                <a:lnTo>
                  <a:pt x="4039" y="433"/>
                </a:lnTo>
                <a:lnTo>
                  <a:pt x="4040" y="448"/>
                </a:lnTo>
                <a:lnTo>
                  <a:pt x="4041" y="454"/>
                </a:lnTo>
                <a:lnTo>
                  <a:pt x="4043" y="464"/>
                </a:lnTo>
                <a:lnTo>
                  <a:pt x="4044" y="467"/>
                </a:lnTo>
                <a:lnTo>
                  <a:pt x="4045" y="470"/>
                </a:lnTo>
                <a:lnTo>
                  <a:pt x="4046" y="465"/>
                </a:lnTo>
                <a:lnTo>
                  <a:pt x="4047" y="465"/>
                </a:lnTo>
                <a:lnTo>
                  <a:pt x="4049" y="459"/>
                </a:lnTo>
                <a:lnTo>
                  <a:pt x="4050" y="434"/>
                </a:lnTo>
                <a:lnTo>
                  <a:pt x="4051" y="407"/>
                </a:lnTo>
                <a:lnTo>
                  <a:pt x="4053" y="342"/>
                </a:lnTo>
                <a:lnTo>
                  <a:pt x="4054" y="309"/>
                </a:lnTo>
                <a:lnTo>
                  <a:pt x="4055" y="263"/>
                </a:lnTo>
                <a:lnTo>
                  <a:pt x="4056" y="247"/>
                </a:lnTo>
                <a:lnTo>
                  <a:pt x="4057" y="245"/>
                </a:lnTo>
                <a:lnTo>
                  <a:pt x="4059" y="250"/>
                </a:lnTo>
                <a:lnTo>
                  <a:pt x="4060" y="257"/>
                </a:lnTo>
                <a:lnTo>
                  <a:pt x="4061" y="270"/>
                </a:lnTo>
                <a:lnTo>
                  <a:pt x="4062" y="271"/>
                </a:lnTo>
                <a:lnTo>
                  <a:pt x="4063" y="281"/>
                </a:lnTo>
                <a:lnTo>
                  <a:pt x="4065" y="267"/>
                </a:lnTo>
                <a:lnTo>
                  <a:pt x="4066" y="267"/>
                </a:lnTo>
                <a:lnTo>
                  <a:pt x="4067" y="270"/>
                </a:lnTo>
                <a:lnTo>
                  <a:pt x="4069" y="271"/>
                </a:lnTo>
                <a:lnTo>
                  <a:pt x="4070" y="263"/>
                </a:lnTo>
                <a:lnTo>
                  <a:pt x="4071" y="266"/>
                </a:lnTo>
                <a:lnTo>
                  <a:pt x="4072" y="254"/>
                </a:lnTo>
                <a:lnTo>
                  <a:pt x="4073" y="254"/>
                </a:lnTo>
                <a:lnTo>
                  <a:pt x="4075" y="280"/>
                </a:lnTo>
                <a:lnTo>
                  <a:pt x="4076" y="302"/>
                </a:lnTo>
                <a:lnTo>
                  <a:pt x="4077" y="312"/>
                </a:lnTo>
                <a:lnTo>
                  <a:pt x="4078" y="280"/>
                </a:lnTo>
                <a:lnTo>
                  <a:pt x="4079" y="244"/>
                </a:lnTo>
                <a:lnTo>
                  <a:pt x="4081" y="218"/>
                </a:lnTo>
                <a:lnTo>
                  <a:pt x="4082" y="205"/>
                </a:lnTo>
                <a:lnTo>
                  <a:pt x="4083" y="199"/>
                </a:lnTo>
                <a:lnTo>
                  <a:pt x="4085" y="200"/>
                </a:lnTo>
                <a:lnTo>
                  <a:pt x="4086" y="212"/>
                </a:lnTo>
                <a:lnTo>
                  <a:pt x="4087" y="213"/>
                </a:lnTo>
                <a:lnTo>
                  <a:pt x="4088" y="207"/>
                </a:lnTo>
                <a:lnTo>
                  <a:pt x="4089" y="212"/>
                </a:lnTo>
                <a:lnTo>
                  <a:pt x="4091" y="217"/>
                </a:lnTo>
                <a:lnTo>
                  <a:pt x="4092" y="249"/>
                </a:lnTo>
                <a:lnTo>
                  <a:pt x="4093" y="273"/>
                </a:lnTo>
                <a:lnTo>
                  <a:pt x="4094" y="320"/>
                </a:lnTo>
                <a:lnTo>
                  <a:pt x="4096" y="351"/>
                </a:lnTo>
                <a:lnTo>
                  <a:pt x="4097" y="384"/>
                </a:lnTo>
                <a:lnTo>
                  <a:pt x="4098" y="408"/>
                </a:lnTo>
                <a:lnTo>
                  <a:pt x="4099" y="427"/>
                </a:lnTo>
                <a:lnTo>
                  <a:pt x="4101" y="445"/>
                </a:lnTo>
                <a:lnTo>
                  <a:pt x="4102" y="455"/>
                </a:lnTo>
                <a:lnTo>
                  <a:pt x="4103" y="461"/>
                </a:lnTo>
                <a:lnTo>
                  <a:pt x="4104" y="465"/>
                </a:lnTo>
                <a:lnTo>
                  <a:pt x="4106" y="465"/>
                </a:lnTo>
                <a:lnTo>
                  <a:pt x="4107" y="466"/>
                </a:lnTo>
                <a:lnTo>
                  <a:pt x="4108" y="460"/>
                </a:lnTo>
                <a:lnTo>
                  <a:pt x="4109" y="435"/>
                </a:lnTo>
                <a:lnTo>
                  <a:pt x="4110" y="393"/>
                </a:lnTo>
                <a:lnTo>
                  <a:pt x="4112" y="322"/>
                </a:lnTo>
                <a:lnTo>
                  <a:pt x="4113" y="283"/>
                </a:lnTo>
                <a:lnTo>
                  <a:pt x="4114" y="246"/>
                </a:lnTo>
                <a:lnTo>
                  <a:pt x="4116" y="234"/>
                </a:lnTo>
                <a:lnTo>
                  <a:pt x="4117" y="226"/>
                </a:lnTo>
                <a:lnTo>
                  <a:pt x="4118" y="244"/>
                </a:lnTo>
                <a:lnTo>
                  <a:pt x="4119" y="257"/>
                </a:lnTo>
                <a:lnTo>
                  <a:pt x="4120" y="269"/>
                </a:lnTo>
                <a:lnTo>
                  <a:pt x="4122" y="269"/>
                </a:lnTo>
                <a:lnTo>
                  <a:pt x="4123" y="277"/>
                </a:lnTo>
                <a:lnTo>
                  <a:pt x="4124" y="265"/>
                </a:lnTo>
                <a:lnTo>
                  <a:pt x="4125" y="273"/>
                </a:lnTo>
                <a:lnTo>
                  <a:pt x="4127" y="296"/>
                </a:lnTo>
                <a:lnTo>
                  <a:pt x="4128" y="292"/>
                </a:lnTo>
                <a:lnTo>
                  <a:pt x="4129" y="278"/>
                </a:lnTo>
                <a:lnTo>
                  <a:pt x="4130" y="271"/>
                </a:lnTo>
                <a:lnTo>
                  <a:pt x="4132" y="271"/>
                </a:lnTo>
                <a:lnTo>
                  <a:pt x="4133" y="282"/>
                </a:lnTo>
                <a:lnTo>
                  <a:pt x="4134" y="315"/>
                </a:lnTo>
                <a:lnTo>
                  <a:pt x="4135" y="336"/>
                </a:lnTo>
                <a:lnTo>
                  <a:pt x="4136" y="339"/>
                </a:lnTo>
                <a:lnTo>
                  <a:pt x="4138" y="299"/>
                </a:lnTo>
                <a:lnTo>
                  <a:pt x="4139" y="265"/>
                </a:lnTo>
                <a:lnTo>
                  <a:pt x="4140" y="234"/>
                </a:lnTo>
                <a:lnTo>
                  <a:pt x="4141" y="217"/>
                </a:lnTo>
                <a:lnTo>
                  <a:pt x="4143" y="212"/>
                </a:lnTo>
                <a:lnTo>
                  <a:pt x="4144" y="214"/>
                </a:lnTo>
                <a:lnTo>
                  <a:pt x="4145" y="204"/>
                </a:lnTo>
                <a:lnTo>
                  <a:pt x="4146" y="215"/>
                </a:lnTo>
                <a:lnTo>
                  <a:pt x="4148" y="201"/>
                </a:lnTo>
                <a:lnTo>
                  <a:pt x="4149" y="203"/>
                </a:lnTo>
                <a:lnTo>
                  <a:pt x="4150" y="209"/>
                </a:lnTo>
                <a:lnTo>
                  <a:pt x="4151" y="227"/>
                </a:lnTo>
                <a:lnTo>
                  <a:pt x="4153" y="251"/>
                </a:lnTo>
                <a:lnTo>
                  <a:pt x="4154" y="282"/>
                </a:lnTo>
                <a:lnTo>
                  <a:pt x="4155" y="314"/>
                </a:lnTo>
                <a:lnTo>
                  <a:pt x="4156" y="366"/>
                </a:lnTo>
                <a:lnTo>
                  <a:pt x="4158" y="394"/>
                </a:lnTo>
                <a:lnTo>
                  <a:pt x="4159" y="420"/>
                </a:lnTo>
                <a:lnTo>
                  <a:pt x="4160" y="431"/>
                </a:lnTo>
                <a:lnTo>
                  <a:pt x="4161" y="447"/>
                </a:lnTo>
                <a:lnTo>
                  <a:pt x="4163" y="457"/>
                </a:lnTo>
                <a:lnTo>
                  <a:pt x="4164" y="463"/>
                </a:lnTo>
                <a:lnTo>
                  <a:pt x="4165" y="461"/>
                </a:lnTo>
                <a:lnTo>
                  <a:pt x="4166" y="463"/>
                </a:lnTo>
                <a:lnTo>
                  <a:pt x="4167" y="461"/>
                </a:lnTo>
                <a:lnTo>
                  <a:pt x="4169" y="439"/>
                </a:lnTo>
                <a:lnTo>
                  <a:pt x="4170" y="409"/>
                </a:lnTo>
                <a:lnTo>
                  <a:pt x="4171" y="345"/>
                </a:lnTo>
                <a:lnTo>
                  <a:pt x="4172" y="291"/>
                </a:lnTo>
                <a:lnTo>
                  <a:pt x="4174" y="250"/>
                </a:lnTo>
                <a:lnTo>
                  <a:pt x="4175" y="225"/>
                </a:lnTo>
                <a:lnTo>
                  <a:pt x="4176" y="227"/>
                </a:lnTo>
                <a:lnTo>
                  <a:pt x="4177" y="241"/>
                </a:lnTo>
                <a:lnTo>
                  <a:pt x="4179" y="257"/>
                </a:lnTo>
                <a:lnTo>
                  <a:pt x="4180" y="269"/>
                </a:lnTo>
                <a:lnTo>
                  <a:pt x="4181" y="268"/>
                </a:lnTo>
                <a:lnTo>
                  <a:pt x="4182" y="273"/>
                </a:lnTo>
                <a:lnTo>
                  <a:pt x="4183" y="257"/>
                </a:lnTo>
                <a:lnTo>
                  <a:pt x="4185" y="262"/>
                </a:lnTo>
                <a:lnTo>
                  <a:pt x="4186" y="272"/>
                </a:lnTo>
                <a:lnTo>
                  <a:pt x="4187" y="270"/>
                </a:lnTo>
                <a:lnTo>
                  <a:pt x="4189" y="273"/>
                </a:lnTo>
                <a:lnTo>
                  <a:pt x="4190" y="272"/>
                </a:lnTo>
                <a:lnTo>
                  <a:pt x="4191" y="266"/>
                </a:lnTo>
                <a:lnTo>
                  <a:pt x="4192" y="274"/>
                </a:lnTo>
                <a:lnTo>
                  <a:pt x="4193" y="309"/>
                </a:lnTo>
                <a:lnTo>
                  <a:pt x="4195" y="339"/>
                </a:lnTo>
                <a:lnTo>
                  <a:pt x="4196" y="353"/>
                </a:lnTo>
                <a:lnTo>
                  <a:pt x="4197" y="319"/>
                </a:lnTo>
                <a:lnTo>
                  <a:pt x="4198" y="280"/>
                </a:lnTo>
                <a:lnTo>
                  <a:pt x="4200" y="245"/>
                </a:lnTo>
                <a:lnTo>
                  <a:pt x="4201" y="232"/>
                </a:lnTo>
                <a:lnTo>
                  <a:pt x="4202" y="219"/>
                </a:lnTo>
                <a:lnTo>
                  <a:pt x="4203" y="214"/>
                </a:lnTo>
                <a:lnTo>
                  <a:pt x="4205" y="214"/>
                </a:lnTo>
                <a:lnTo>
                  <a:pt x="4206" y="192"/>
                </a:lnTo>
                <a:lnTo>
                  <a:pt x="4207" y="186"/>
                </a:lnTo>
                <a:lnTo>
                  <a:pt x="4208" y="189"/>
                </a:lnTo>
                <a:lnTo>
                  <a:pt x="4210" y="198"/>
                </a:lnTo>
                <a:lnTo>
                  <a:pt x="4211" y="199"/>
                </a:lnTo>
                <a:lnTo>
                  <a:pt x="4212" y="220"/>
                </a:lnTo>
                <a:lnTo>
                  <a:pt x="4213" y="245"/>
                </a:lnTo>
                <a:lnTo>
                  <a:pt x="4214" y="276"/>
                </a:lnTo>
                <a:lnTo>
                  <a:pt x="4216" y="325"/>
                </a:lnTo>
                <a:lnTo>
                  <a:pt x="4217" y="363"/>
                </a:lnTo>
                <a:lnTo>
                  <a:pt x="4218" y="399"/>
                </a:lnTo>
                <a:lnTo>
                  <a:pt x="4220" y="417"/>
                </a:lnTo>
                <a:lnTo>
                  <a:pt x="4221" y="439"/>
                </a:lnTo>
                <a:lnTo>
                  <a:pt x="4222" y="450"/>
                </a:lnTo>
                <a:lnTo>
                  <a:pt x="4223" y="457"/>
                </a:lnTo>
                <a:lnTo>
                  <a:pt x="4224" y="457"/>
                </a:lnTo>
                <a:lnTo>
                  <a:pt x="4226" y="463"/>
                </a:lnTo>
                <a:lnTo>
                  <a:pt x="4227" y="461"/>
                </a:lnTo>
                <a:lnTo>
                  <a:pt x="4228" y="437"/>
                </a:lnTo>
                <a:lnTo>
                  <a:pt x="4229" y="409"/>
                </a:lnTo>
                <a:lnTo>
                  <a:pt x="4230" y="338"/>
                </a:lnTo>
                <a:lnTo>
                  <a:pt x="4232" y="295"/>
                </a:lnTo>
                <a:lnTo>
                  <a:pt x="4233" y="249"/>
                </a:lnTo>
                <a:lnTo>
                  <a:pt x="4234" y="230"/>
                </a:lnTo>
                <a:lnTo>
                  <a:pt x="4236" y="233"/>
                </a:lnTo>
                <a:lnTo>
                  <a:pt x="4237" y="245"/>
                </a:lnTo>
                <a:lnTo>
                  <a:pt x="4238" y="241"/>
                </a:lnTo>
                <a:lnTo>
                  <a:pt x="4239" y="261"/>
                </a:lnTo>
                <a:lnTo>
                  <a:pt x="4240" y="262"/>
                </a:lnTo>
                <a:lnTo>
                  <a:pt x="4242" y="271"/>
                </a:lnTo>
                <a:lnTo>
                  <a:pt x="4243" y="254"/>
                </a:lnTo>
                <a:lnTo>
                  <a:pt x="4244" y="256"/>
                </a:lnTo>
                <a:lnTo>
                  <a:pt x="4245" y="268"/>
                </a:lnTo>
                <a:lnTo>
                  <a:pt x="4246" y="267"/>
                </a:lnTo>
                <a:lnTo>
                  <a:pt x="4248" y="258"/>
                </a:lnTo>
                <a:lnTo>
                  <a:pt x="4249" y="253"/>
                </a:lnTo>
                <a:lnTo>
                  <a:pt x="4250" y="239"/>
                </a:lnTo>
                <a:lnTo>
                  <a:pt x="4252" y="255"/>
                </a:lnTo>
                <a:lnTo>
                  <a:pt x="4253" y="290"/>
                </a:lnTo>
                <a:lnTo>
                  <a:pt x="4254" y="317"/>
                </a:lnTo>
                <a:lnTo>
                  <a:pt x="4255" y="339"/>
                </a:lnTo>
                <a:lnTo>
                  <a:pt x="4256" y="304"/>
                </a:lnTo>
                <a:lnTo>
                  <a:pt x="4258" y="256"/>
                </a:lnTo>
                <a:lnTo>
                  <a:pt x="4259" y="228"/>
                </a:lnTo>
                <a:lnTo>
                  <a:pt x="4260" y="207"/>
                </a:lnTo>
                <a:lnTo>
                  <a:pt x="4261" y="195"/>
                </a:lnTo>
                <a:lnTo>
                  <a:pt x="4263" y="191"/>
                </a:lnTo>
                <a:lnTo>
                  <a:pt x="4264" y="197"/>
                </a:lnTo>
                <a:lnTo>
                  <a:pt x="4265" y="197"/>
                </a:lnTo>
                <a:lnTo>
                  <a:pt x="4266" y="190"/>
                </a:lnTo>
                <a:lnTo>
                  <a:pt x="4268" y="190"/>
                </a:lnTo>
                <a:lnTo>
                  <a:pt x="4269" y="191"/>
                </a:lnTo>
                <a:lnTo>
                  <a:pt x="4270" y="197"/>
                </a:lnTo>
                <a:lnTo>
                  <a:pt x="4271" y="210"/>
                </a:lnTo>
                <a:lnTo>
                  <a:pt x="4273" y="216"/>
                </a:lnTo>
                <a:lnTo>
                  <a:pt x="4274" y="233"/>
                </a:lnTo>
                <a:lnTo>
                  <a:pt x="4275" y="251"/>
                </a:lnTo>
                <a:lnTo>
                  <a:pt x="4276" y="290"/>
                </a:lnTo>
                <a:lnTo>
                  <a:pt x="4277" y="332"/>
                </a:lnTo>
                <a:lnTo>
                  <a:pt x="4279" y="362"/>
                </a:lnTo>
                <a:lnTo>
                  <a:pt x="4280" y="390"/>
                </a:lnTo>
                <a:lnTo>
                  <a:pt x="4281" y="413"/>
                </a:lnTo>
                <a:lnTo>
                  <a:pt x="4283" y="426"/>
                </a:lnTo>
                <a:lnTo>
                  <a:pt x="4284" y="435"/>
                </a:lnTo>
                <a:lnTo>
                  <a:pt x="4285" y="448"/>
                </a:lnTo>
                <a:lnTo>
                  <a:pt x="4286" y="453"/>
                </a:lnTo>
                <a:lnTo>
                  <a:pt x="4287" y="434"/>
                </a:lnTo>
                <a:lnTo>
                  <a:pt x="4289" y="406"/>
                </a:lnTo>
                <a:lnTo>
                  <a:pt x="4290" y="339"/>
                </a:lnTo>
                <a:lnTo>
                  <a:pt x="4291" y="299"/>
                </a:lnTo>
                <a:lnTo>
                  <a:pt x="4292" y="248"/>
                </a:lnTo>
                <a:lnTo>
                  <a:pt x="4293" y="236"/>
                </a:lnTo>
                <a:lnTo>
                  <a:pt x="4295" y="231"/>
                </a:lnTo>
                <a:lnTo>
                  <a:pt x="4296" y="244"/>
                </a:lnTo>
                <a:lnTo>
                  <a:pt x="4297" y="258"/>
                </a:lnTo>
                <a:lnTo>
                  <a:pt x="4299" y="267"/>
                </a:lnTo>
                <a:lnTo>
                  <a:pt x="4300" y="260"/>
                </a:lnTo>
                <a:lnTo>
                  <a:pt x="4301" y="264"/>
                </a:lnTo>
                <a:lnTo>
                  <a:pt x="4302" y="255"/>
                </a:lnTo>
                <a:lnTo>
                  <a:pt x="4303" y="264"/>
                </a:lnTo>
                <a:lnTo>
                  <a:pt x="4305" y="281"/>
                </a:lnTo>
                <a:lnTo>
                  <a:pt x="4306" y="269"/>
                </a:lnTo>
                <a:lnTo>
                  <a:pt x="4307" y="265"/>
                </a:lnTo>
                <a:lnTo>
                  <a:pt x="4308" y="254"/>
                </a:lnTo>
                <a:lnTo>
                  <a:pt x="4310" y="253"/>
                </a:lnTo>
                <a:lnTo>
                  <a:pt x="4311" y="263"/>
                </a:lnTo>
                <a:lnTo>
                  <a:pt x="4312" y="296"/>
                </a:lnTo>
                <a:lnTo>
                  <a:pt x="4313" y="318"/>
                </a:lnTo>
                <a:lnTo>
                  <a:pt x="4315" y="334"/>
                </a:lnTo>
                <a:lnTo>
                  <a:pt x="4316" y="295"/>
                </a:lnTo>
                <a:lnTo>
                  <a:pt x="4317" y="250"/>
                </a:lnTo>
                <a:lnTo>
                  <a:pt x="4318" y="218"/>
                </a:lnTo>
                <a:lnTo>
                  <a:pt x="4320" y="191"/>
                </a:lnTo>
                <a:lnTo>
                  <a:pt x="4321" y="174"/>
                </a:lnTo>
                <a:lnTo>
                  <a:pt x="4322" y="172"/>
                </a:lnTo>
                <a:lnTo>
                  <a:pt x="4323" y="180"/>
                </a:lnTo>
                <a:lnTo>
                  <a:pt x="4324" y="177"/>
                </a:lnTo>
                <a:lnTo>
                  <a:pt x="4326" y="174"/>
                </a:lnTo>
                <a:lnTo>
                  <a:pt x="4327" y="167"/>
                </a:lnTo>
                <a:lnTo>
                  <a:pt x="4328" y="157"/>
                </a:lnTo>
                <a:lnTo>
                  <a:pt x="4330" y="157"/>
                </a:lnTo>
                <a:lnTo>
                  <a:pt x="4331" y="164"/>
                </a:lnTo>
                <a:lnTo>
                  <a:pt x="4332" y="170"/>
                </a:lnTo>
                <a:lnTo>
                  <a:pt x="4333" y="182"/>
                </a:lnTo>
                <a:lnTo>
                  <a:pt x="4334" y="188"/>
                </a:lnTo>
                <a:lnTo>
                  <a:pt x="4336" y="206"/>
                </a:lnTo>
                <a:lnTo>
                  <a:pt x="4337" y="226"/>
                </a:lnTo>
                <a:lnTo>
                  <a:pt x="4338" y="243"/>
                </a:lnTo>
                <a:lnTo>
                  <a:pt x="4339" y="279"/>
                </a:lnTo>
                <a:lnTo>
                  <a:pt x="4340" y="312"/>
                </a:lnTo>
                <a:lnTo>
                  <a:pt x="4342" y="338"/>
                </a:lnTo>
                <a:lnTo>
                  <a:pt x="4343" y="360"/>
                </a:lnTo>
                <a:lnTo>
                  <a:pt x="4344" y="411"/>
                </a:lnTo>
                <a:lnTo>
                  <a:pt x="4346" y="440"/>
                </a:lnTo>
                <a:lnTo>
                  <a:pt x="4347" y="450"/>
                </a:lnTo>
                <a:lnTo>
                  <a:pt x="4348" y="450"/>
                </a:lnTo>
                <a:lnTo>
                  <a:pt x="4349" y="429"/>
                </a:lnTo>
                <a:lnTo>
                  <a:pt x="4350" y="430"/>
                </a:lnTo>
                <a:lnTo>
                  <a:pt x="4352" y="396"/>
                </a:lnTo>
                <a:lnTo>
                  <a:pt x="4353" y="382"/>
                </a:lnTo>
                <a:lnTo>
                  <a:pt x="4354" y="338"/>
                </a:lnTo>
                <a:lnTo>
                  <a:pt x="4355" y="327"/>
                </a:lnTo>
                <a:lnTo>
                  <a:pt x="4357" y="271"/>
                </a:lnTo>
                <a:lnTo>
                  <a:pt x="4358" y="252"/>
                </a:lnTo>
                <a:lnTo>
                  <a:pt x="4359" y="221"/>
                </a:lnTo>
                <a:lnTo>
                  <a:pt x="4360" y="215"/>
                </a:lnTo>
                <a:lnTo>
                  <a:pt x="4362" y="198"/>
                </a:lnTo>
                <a:lnTo>
                  <a:pt x="4363" y="190"/>
                </a:lnTo>
                <a:lnTo>
                  <a:pt x="4364" y="190"/>
                </a:lnTo>
                <a:lnTo>
                  <a:pt x="4365" y="187"/>
                </a:lnTo>
                <a:lnTo>
                  <a:pt x="4367" y="196"/>
                </a:lnTo>
                <a:lnTo>
                  <a:pt x="4368" y="205"/>
                </a:lnTo>
                <a:lnTo>
                  <a:pt x="4369" y="210"/>
                </a:lnTo>
                <a:lnTo>
                  <a:pt x="4370" y="223"/>
                </a:lnTo>
                <a:lnTo>
                  <a:pt x="4371" y="253"/>
                </a:lnTo>
                <a:lnTo>
                  <a:pt x="4373" y="295"/>
                </a:lnTo>
                <a:lnTo>
                  <a:pt x="4374" y="328"/>
                </a:lnTo>
                <a:lnTo>
                  <a:pt x="4375" y="304"/>
                </a:lnTo>
                <a:lnTo>
                  <a:pt x="4377" y="267"/>
                </a:lnTo>
                <a:lnTo>
                  <a:pt x="4378" y="232"/>
                </a:lnTo>
                <a:lnTo>
                  <a:pt x="4379" y="214"/>
                </a:lnTo>
                <a:lnTo>
                  <a:pt x="4380" y="197"/>
                </a:lnTo>
                <a:lnTo>
                  <a:pt x="4381" y="187"/>
                </a:lnTo>
                <a:lnTo>
                  <a:pt x="4383" y="187"/>
                </a:lnTo>
                <a:lnTo>
                  <a:pt x="4384" y="198"/>
                </a:lnTo>
                <a:lnTo>
                  <a:pt x="4385" y="190"/>
                </a:lnTo>
                <a:lnTo>
                  <a:pt x="4386" y="183"/>
                </a:lnTo>
                <a:lnTo>
                  <a:pt x="4387" y="181"/>
                </a:lnTo>
                <a:lnTo>
                  <a:pt x="4389" y="167"/>
                </a:lnTo>
                <a:lnTo>
                  <a:pt x="4390" y="160"/>
                </a:lnTo>
                <a:lnTo>
                  <a:pt x="4391" y="162"/>
                </a:lnTo>
                <a:lnTo>
                  <a:pt x="4393" y="165"/>
                </a:lnTo>
                <a:lnTo>
                  <a:pt x="4394" y="170"/>
                </a:lnTo>
                <a:lnTo>
                  <a:pt x="4395" y="191"/>
                </a:lnTo>
                <a:lnTo>
                  <a:pt x="4396" y="213"/>
                </a:lnTo>
                <a:lnTo>
                  <a:pt x="4397" y="226"/>
                </a:lnTo>
                <a:lnTo>
                  <a:pt x="4399" y="259"/>
                </a:lnTo>
                <a:lnTo>
                  <a:pt x="4400" y="291"/>
                </a:lnTo>
                <a:lnTo>
                  <a:pt x="4401" y="322"/>
                </a:lnTo>
                <a:lnTo>
                  <a:pt x="4402" y="345"/>
                </a:lnTo>
                <a:lnTo>
                  <a:pt x="4403" y="405"/>
                </a:lnTo>
                <a:lnTo>
                  <a:pt x="4405" y="437"/>
                </a:lnTo>
                <a:lnTo>
                  <a:pt x="4406" y="446"/>
                </a:lnTo>
                <a:lnTo>
                  <a:pt x="4407" y="448"/>
                </a:lnTo>
                <a:lnTo>
                  <a:pt x="4409" y="444"/>
                </a:lnTo>
                <a:lnTo>
                  <a:pt x="4410" y="441"/>
                </a:lnTo>
                <a:lnTo>
                  <a:pt x="4411" y="423"/>
                </a:lnTo>
                <a:lnTo>
                  <a:pt x="4412" y="407"/>
                </a:lnTo>
                <a:lnTo>
                  <a:pt x="4413" y="381"/>
                </a:lnTo>
                <a:lnTo>
                  <a:pt x="4415" y="363"/>
                </a:lnTo>
                <a:lnTo>
                  <a:pt x="4416" y="314"/>
                </a:lnTo>
                <a:lnTo>
                  <a:pt x="4417" y="289"/>
                </a:lnTo>
                <a:lnTo>
                  <a:pt x="4418" y="242"/>
                </a:lnTo>
                <a:lnTo>
                  <a:pt x="4420" y="239"/>
                </a:lnTo>
                <a:lnTo>
                  <a:pt x="4421" y="221"/>
                </a:lnTo>
                <a:lnTo>
                  <a:pt x="4422" y="214"/>
                </a:lnTo>
                <a:lnTo>
                  <a:pt x="4424" y="211"/>
                </a:lnTo>
                <a:lnTo>
                  <a:pt x="4425" y="219"/>
                </a:lnTo>
                <a:lnTo>
                  <a:pt x="4426" y="227"/>
                </a:lnTo>
                <a:lnTo>
                  <a:pt x="4427" y="231"/>
                </a:lnTo>
                <a:lnTo>
                  <a:pt x="4428" y="234"/>
                </a:lnTo>
                <a:lnTo>
                  <a:pt x="4430" y="238"/>
                </a:lnTo>
                <a:lnTo>
                  <a:pt x="4431" y="256"/>
                </a:lnTo>
                <a:lnTo>
                  <a:pt x="4432" y="274"/>
                </a:lnTo>
                <a:lnTo>
                  <a:pt x="4433" y="301"/>
                </a:lnTo>
                <a:lnTo>
                  <a:pt x="4434" y="286"/>
                </a:lnTo>
                <a:lnTo>
                  <a:pt x="4436" y="270"/>
                </a:lnTo>
                <a:lnTo>
                  <a:pt x="4437" y="254"/>
                </a:lnTo>
                <a:lnTo>
                  <a:pt x="4438" y="248"/>
                </a:lnTo>
                <a:lnTo>
                  <a:pt x="4440" y="248"/>
                </a:lnTo>
                <a:lnTo>
                  <a:pt x="4441" y="266"/>
                </a:lnTo>
                <a:lnTo>
                  <a:pt x="4442" y="279"/>
                </a:lnTo>
                <a:lnTo>
                  <a:pt x="4443" y="284"/>
                </a:lnTo>
                <a:lnTo>
                  <a:pt x="4444" y="292"/>
                </a:lnTo>
                <a:lnTo>
                  <a:pt x="4446" y="288"/>
                </a:lnTo>
                <a:lnTo>
                  <a:pt x="4447" y="293"/>
                </a:lnTo>
                <a:lnTo>
                  <a:pt x="4448" y="313"/>
                </a:lnTo>
                <a:lnTo>
                  <a:pt x="4449" y="342"/>
                </a:lnTo>
                <a:lnTo>
                  <a:pt x="4450" y="356"/>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TextBox 181"/>
          <p:cNvSpPr txBox="1"/>
          <p:nvPr/>
        </p:nvSpPr>
        <p:spPr>
          <a:xfrm>
            <a:off x="128874" y="-9311"/>
            <a:ext cx="3074204" cy="1200329"/>
          </a:xfrm>
          <a:prstGeom prst="rect">
            <a:avLst/>
          </a:prstGeom>
          <a:noFill/>
        </p:spPr>
        <p:txBody>
          <a:bodyPr wrap="square" rtlCol="0">
            <a:spAutoFit/>
          </a:bodyPr>
          <a:lstStyle/>
          <a:p>
            <a:r>
              <a:rPr lang="en-US" sz="2800" dirty="0"/>
              <a:t>Taxi Example: Part I</a:t>
            </a:r>
          </a:p>
          <a:p>
            <a:r>
              <a:rPr lang="en-US" sz="1600" dirty="0">
                <a:cs typeface="Times New Roman" panose="02020603050405020304" pitchFamily="18" charset="0"/>
              </a:rPr>
              <a:t> </a:t>
            </a:r>
          </a:p>
          <a:p>
            <a:endParaRPr lang="en-US" sz="2800" dirty="0"/>
          </a:p>
        </p:txBody>
      </p:sp>
      <p:sp>
        <p:nvSpPr>
          <p:cNvPr id="2190" name="Rectangle 2189"/>
          <p:cNvSpPr/>
          <p:nvPr/>
        </p:nvSpPr>
        <p:spPr>
          <a:xfrm>
            <a:off x="-13348" y="6488668"/>
            <a:ext cx="5274136" cy="369332"/>
          </a:xfrm>
          <a:prstGeom prst="rect">
            <a:avLst/>
          </a:prstGeom>
        </p:spPr>
        <p:txBody>
          <a:bodyPr wrap="none">
            <a:spAutoFit/>
          </a:bodyPr>
          <a:lstStyle/>
          <a:p>
            <a:r>
              <a:rPr lang="en-US" dirty="0"/>
              <a:t>[a] http://futuredata.stanford.edu/ASAP/extended.pdf</a:t>
            </a:r>
          </a:p>
        </p:txBody>
      </p:sp>
      <p:sp>
        <p:nvSpPr>
          <p:cNvPr id="2191" name="TextBox 2190"/>
          <p:cNvSpPr txBox="1"/>
          <p:nvPr/>
        </p:nvSpPr>
        <p:spPr>
          <a:xfrm>
            <a:off x="161374" y="680253"/>
            <a:ext cx="9443772" cy="2862322"/>
          </a:xfrm>
          <a:prstGeom prst="rect">
            <a:avLst/>
          </a:prstGeom>
          <a:noFill/>
        </p:spPr>
        <p:txBody>
          <a:bodyPr wrap="square" rtlCol="0">
            <a:spAutoFit/>
          </a:bodyPr>
          <a:lstStyle/>
          <a:p>
            <a:r>
              <a:rPr lang="en-US" sz="2000" dirty="0"/>
              <a:t>Given a long time series, where should you examine carefully?</a:t>
            </a:r>
          </a:p>
          <a:p>
            <a:r>
              <a:rPr lang="en-US" sz="2000" dirty="0"/>
              <a:t>The problem is called “Attention Prioritization”, a group at Stanford is working on this [a].</a:t>
            </a:r>
          </a:p>
          <a:p>
            <a:r>
              <a:rPr lang="en-US" sz="2000" dirty="0"/>
              <a:t>However we think that the Matrix Profile can be used for this, “for free”.</a:t>
            </a:r>
          </a:p>
          <a:p>
            <a:endParaRPr lang="en-US" sz="2000" dirty="0"/>
          </a:p>
          <a:p>
            <a:r>
              <a:rPr lang="en-US" sz="2000" dirty="0"/>
              <a:t>Below is the data, the hourly average of the number of NYC taxi passengers over 75 days in Fall of 2014.   </a:t>
            </a:r>
          </a:p>
          <a:p>
            <a:endParaRPr lang="en-US" sz="2000" dirty="0"/>
          </a:p>
          <a:p>
            <a:r>
              <a:rPr lang="en-US" sz="2000" dirty="0"/>
              <a:t>Lets compute the Matrix Profile for it, we choose a subsequence length corresponding to two days…. </a:t>
            </a:r>
            <a:r>
              <a:rPr lang="en-US" sz="2000" dirty="0">
                <a:solidFill>
                  <a:schemeClr val="bg1">
                    <a:lumMod val="50000"/>
                  </a:schemeClr>
                </a:solidFill>
              </a:rPr>
              <a:t>(next slide) </a:t>
            </a:r>
          </a:p>
        </p:txBody>
      </p:sp>
      <p:pic>
        <p:nvPicPr>
          <p:cNvPr id="2192" name="Picture 219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65420" y="140795"/>
            <a:ext cx="2355598" cy="3119847"/>
          </a:xfrm>
          <a:prstGeom prst="rect">
            <a:avLst/>
          </a:prstGeom>
          <a:ln>
            <a:solidFill>
              <a:schemeClr val="bg1">
                <a:lumMod val="50000"/>
              </a:schemeClr>
            </a:solidFill>
          </a:ln>
          <a:scene3d>
            <a:camera prst="perspectiveHeroicExtremeLeftFacing"/>
            <a:lightRig rig="threePt" dir="t"/>
          </a:scene3d>
        </p:spPr>
      </p:pic>
      <p:pic>
        <p:nvPicPr>
          <p:cNvPr id="2" name="Picture 1"/>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147398" y="0"/>
            <a:ext cx="1664159" cy="950948"/>
          </a:xfrm>
          <a:prstGeom prst="rect">
            <a:avLst/>
          </a:prstGeom>
        </p:spPr>
      </p:pic>
    </p:spTree>
    <p:extLst>
      <p:ext uri="{BB962C8B-B14F-4D97-AF65-F5344CB8AC3E}">
        <p14:creationId xmlns:p14="http://schemas.microsoft.com/office/powerpoint/2010/main" val="556215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9" name="Group 2188"/>
          <p:cNvGrpSpPr/>
          <p:nvPr/>
        </p:nvGrpSpPr>
        <p:grpSpPr>
          <a:xfrm>
            <a:off x="608028" y="3695701"/>
            <a:ext cx="10961672" cy="3000376"/>
            <a:chOff x="2459038" y="231775"/>
            <a:chExt cx="7165976" cy="2133601"/>
          </a:xfrm>
        </p:grpSpPr>
        <p:sp>
          <p:nvSpPr>
            <p:cNvPr id="7" name="Rectangle 5"/>
            <p:cNvSpPr>
              <a:spLocks noChangeArrowheads="1"/>
            </p:cNvSpPr>
            <p:nvPr/>
          </p:nvSpPr>
          <p:spPr bwMode="auto">
            <a:xfrm>
              <a:off x="2559051" y="231775"/>
              <a:ext cx="7065963" cy="823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2559051" y="1055688"/>
              <a:ext cx="706596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V="1">
              <a:off x="3538538"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4519613"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V="1">
              <a:off x="5500688"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6483351"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7464426"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8445501"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9428163"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14"/>
            <p:cNvSpPr>
              <a:spLocks noChangeArrowheads="1"/>
            </p:cNvSpPr>
            <p:nvPr/>
          </p:nvSpPr>
          <p:spPr bwMode="auto">
            <a:xfrm>
              <a:off x="3451226" y="1109663"/>
              <a:ext cx="2159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5"/>
            <p:cNvSpPr>
              <a:spLocks noChangeArrowheads="1"/>
            </p:cNvSpPr>
            <p:nvPr/>
          </p:nvSpPr>
          <p:spPr bwMode="auto">
            <a:xfrm>
              <a:off x="4413251"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6"/>
            <p:cNvSpPr>
              <a:spLocks noChangeArrowheads="1"/>
            </p:cNvSpPr>
            <p:nvPr/>
          </p:nvSpPr>
          <p:spPr bwMode="auto">
            <a:xfrm>
              <a:off x="5391151"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7"/>
            <p:cNvSpPr>
              <a:spLocks noChangeArrowheads="1"/>
            </p:cNvSpPr>
            <p:nvPr/>
          </p:nvSpPr>
          <p:spPr bwMode="auto">
            <a:xfrm>
              <a:off x="6376988"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8"/>
            <p:cNvSpPr>
              <a:spLocks noChangeArrowheads="1"/>
            </p:cNvSpPr>
            <p:nvPr/>
          </p:nvSpPr>
          <p:spPr bwMode="auto">
            <a:xfrm>
              <a:off x="7354888"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9"/>
            <p:cNvSpPr>
              <a:spLocks noChangeArrowheads="1"/>
            </p:cNvSpPr>
            <p:nvPr/>
          </p:nvSpPr>
          <p:spPr bwMode="auto">
            <a:xfrm>
              <a:off x="8340726"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0"/>
            <p:cNvSpPr>
              <a:spLocks noChangeArrowheads="1"/>
            </p:cNvSpPr>
            <p:nvPr/>
          </p:nvSpPr>
          <p:spPr bwMode="auto">
            <a:xfrm>
              <a:off x="9317038"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Line 21"/>
            <p:cNvSpPr>
              <a:spLocks noChangeShapeType="1"/>
            </p:cNvSpPr>
            <p:nvPr/>
          </p:nvSpPr>
          <p:spPr bwMode="auto">
            <a:xfrm flipV="1">
              <a:off x="2559051" y="231775"/>
              <a:ext cx="0" cy="823913"/>
            </a:xfrm>
            <a:prstGeom prst="line">
              <a:avLst/>
            </a:prstGeom>
            <a:noFill/>
            <a:ln w="4763"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2560638" y="268288"/>
              <a:ext cx="7064375" cy="750888"/>
            </a:xfrm>
            <a:custGeom>
              <a:avLst/>
              <a:gdLst>
                <a:gd name="T0" fmla="*/ 69 w 4450"/>
                <a:gd name="T1" fmla="*/ 458 h 473"/>
                <a:gd name="T2" fmla="*/ 140 w 4450"/>
                <a:gd name="T3" fmla="*/ 244 h 473"/>
                <a:gd name="T4" fmla="*/ 210 w 4450"/>
                <a:gd name="T5" fmla="*/ 267 h 473"/>
                <a:gd name="T6" fmla="*/ 281 w 4450"/>
                <a:gd name="T7" fmla="*/ 263 h 473"/>
                <a:gd name="T8" fmla="*/ 351 w 4450"/>
                <a:gd name="T9" fmla="*/ 254 h 473"/>
                <a:gd name="T10" fmla="*/ 422 w 4450"/>
                <a:gd name="T11" fmla="*/ 455 h 473"/>
                <a:gd name="T12" fmla="*/ 492 w 4450"/>
                <a:gd name="T13" fmla="*/ 298 h 473"/>
                <a:gd name="T14" fmla="*/ 563 w 4450"/>
                <a:gd name="T15" fmla="*/ 258 h 473"/>
                <a:gd name="T16" fmla="*/ 633 w 4450"/>
                <a:gd name="T17" fmla="*/ 252 h 473"/>
                <a:gd name="T18" fmla="*/ 704 w 4450"/>
                <a:gd name="T19" fmla="*/ 254 h 473"/>
                <a:gd name="T20" fmla="*/ 774 w 4450"/>
                <a:gd name="T21" fmla="*/ 423 h 473"/>
                <a:gd name="T22" fmla="*/ 845 w 4450"/>
                <a:gd name="T23" fmla="*/ 436 h 473"/>
                <a:gd name="T24" fmla="*/ 915 w 4450"/>
                <a:gd name="T25" fmla="*/ 246 h 473"/>
                <a:gd name="T26" fmla="*/ 986 w 4450"/>
                <a:gd name="T27" fmla="*/ 244 h 473"/>
                <a:gd name="T28" fmla="*/ 1056 w 4450"/>
                <a:gd name="T29" fmla="*/ 148 h 473"/>
                <a:gd name="T30" fmla="*/ 1126 w 4450"/>
                <a:gd name="T31" fmla="*/ 362 h 473"/>
                <a:gd name="T32" fmla="*/ 1197 w 4450"/>
                <a:gd name="T33" fmla="*/ 467 h 473"/>
                <a:gd name="T34" fmla="*/ 1268 w 4450"/>
                <a:gd name="T35" fmla="*/ 234 h 473"/>
                <a:gd name="T36" fmla="*/ 1338 w 4450"/>
                <a:gd name="T37" fmla="*/ 261 h 473"/>
                <a:gd name="T38" fmla="*/ 1409 w 4450"/>
                <a:gd name="T39" fmla="*/ 230 h 473"/>
                <a:gd name="T40" fmla="*/ 1479 w 4450"/>
                <a:gd name="T41" fmla="*/ 176 h 473"/>
                <a:gd name="T42" fmla="*/ 1550 w 4450"/>
                <a:gd name="T43" fmla="*/ 466 h 473"/>
                <a:gd name="T44" fmla="*/ 1620 w 4450"/>
                <a:gd name="T45" fmla="*/ 303 h 473"/>
                <a:gd name="T46" fmla="*/ 1691 w 4450"/>
                <a:gd name="T47" fmla="*/ 277 h 473"/>
                <a:gd name="T48" fmla="*/ 1761 w 4450"/>
                <a:gd name="T49" fmla="*/ 309 h 473"/>
                <a:gd name="T50" fmla="*/ 1831 w 4450"/>
                <a:gd name="T51" fmla="*/ 154 h 473"/>
                <a:gd name="T52" fmla="*/ 1902 w 4450"/>
                <a:gd name="T53" fmla="*/ 0 h 473"/>
                <a:gd name="T54" fmla="*/ 1972 w 4450"/>
                <a:gd name="T55" fmla="*/ 433 h 473"/>
                <a:gd name="T56" fmla="*/ 2043 w 4450"/>
                <a:gd name="T57" fmla="*/ 287 h 473"/>
                <a:gd name="T58" fmla="*/ 2113 w 4450"/>
                <a:gd name="T59" fmla="*/ 259 h 473"/>
                <a:gd name="T60" fmla="*/ 2184 w 4450"/>
                <a:gd name="T61" fmla="*/ 183 h 473"/>
                <a:gd name="T62" fmla="*/ 2254 w 4450"/>
                <a:gd name="T63" fmla="*/ 156 h 473"/>
                <a:gd name="T64" fmla="*/ 2325 w 4450"/>
                <a:gd name="T65" fmla="*/ 342 h 473"/>
                <a:gd name="T66" fmla="*/ 2396 w 4450"/>
                <a:gd name="T67" fmla="*/ 268 h 473"/>
                <a:gd name="T68" fmla="*/ 2466 w 4450"/>
                <a:gd name="T69" fmla="*/ 300 h 473"/>
                <a:gd name="T70" fmla="*/ 2536 w 4450"/>
                <a:gd name="T71" fmla="*/ 257 h 473"/>
                <a:gd name="T72" fmla="*/ 2607 w 4450"/>
                <a:gd name="T73" fmla="*/ 184 h 473"/>
                <a:gd name="T74" fmla="*/ 2677 w 4450"/>
                <a:gd name="T75" fmla="*/ 285 h 473"/>
                <a:gd name="T76" fmla="*/ 2748 w 4450"/>
                <a:gd name="T77" fmla="*/ 438 h 473"/>
                <a:gd name="T78" fmla="*/ 2818 w 4450"/>
                <a:gd name="T79" fmla="*/ 284 h 473"/>
                <a:gd name="T80" fmla="*/ 2889 w 4450"/>
                <a:gd name="T81" fmla="*/ 305 h 473"/>
                <a:gd name="T82" fmla="*/ 2959 w 4450"/>
                <a:gd name="T83" fmla="*/ 187 h 473"/>
                <a:gd name="T84" fmla="*/ 3030 w 4450"/>
                <a:gd name="T85" fmla="*/ 338 h 473"/>
                <a:gd name="T86" fmla="*/ 3100 w 4450"/>
                <a:gd name="T87" fmla="*/ 448 h 473"/>
                <a:gd name="T88" fmla="*/ 3171 w 4450"/>
                <a:gd name="T89" fmla="*/ 311 h 473"/>
                <a:gd name="T90" fmla="*/ 3241 w 4450"/>
                <a:gd name="T91" fmla="*/ 267 h 473"/>
                <a:gd name="T92" fmla="*/ 3312 w 4450"/>
                <a:gd name="T93" fmla="*/ 232 h 473"/>
                <a:gd name="T94" fmla="*/ 3382 w 4450"/>
                <a:gd name="T95" fmla="*/ 321 h 473"/>
                <a:gd name="T96" fmla="*/ 3453 w 4450"/>
                <a:gd name="T97" fmla="*/ 457 h 473"/>
                <a:gd name="T98" fmla="*/ 3523 w 4450"/>
                <a:gd name="T99" fmla="*/ 400 h 473"/>
                <a:gd name="T100" fmla="*/ 3594 w 4450"/>
                <a:gd name="T101" fmla="*/ 266 h 473"/>
                <a:gd name="T102" fmla="*/ 3664 w 4450"/>
                <a:gd name="T103" fmla="*/ 244 h 473"/>
                <a:gd name="T104" fmla="*/ 3735 w 4450"/>
                <a:gd name="T105" fmla="*/ 205 h 473"/>
                <a:gd name="T106" fmla="*/ 3805 w 4450"/>
                <a:gd name="T107" fmla="*/ 445 h 473"/>
                <a:gd name="T108" fmla="*/ 3876 w 4450"/>
                <a:gd name="T109" fmla="*/ 298 h 473"/>
                <a:gd name="T110" fmla="*/ 3946 w 4450"/>
                <a:gd name="T111" fmla="*/ 163 h 473"/>
                <a:gd name="T112" fmla="*/ 4016 w 4450"/>
                <a:gd name="T113" fmla="*/ 253 h 473"/>
                <a:gd name="T114" fmla="*/ 4087 w 4450"/>
                <a:gd name="T115" fmla="*/ 213 h 473"/>
                <a:gd name="T116" fmla="*/ 4158 w 4450"/>
                <a:gd name="T117" fmla="*/ 394 h 473"/>
                <a:gd name="T118" fmla="*/ 4228 w 4450"/>
                <a:gd name="T119" fmla="*/ 437 h 473"/>
                <a:gd name="T120" fmla="*/ 4299 w 4450"/>
                <a:gd name="T121" fmla="*/ 267 h 473"/>
                <a:gd name="T122" fmla="*/ 4369 w 4450"/>
                <a:gd name="T123" fmla="*/ 210 h 473"/>
                <a:gd name="T124" fmla="*/ 4440 w 4450"/>
                <a:gd name="T125" fmla="*/ 24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50" h="473">
                  <a:moveTo>
                    <a:pt x="0" y="333"/>
                  </a:moveTo>
                  <a:lnTo>
                    <a:pt x="1" y="383"/>
                  </a:lnTo>
                  <a:lnTo>
                    <a:pt x="3" y="405"/>
                  </a:lnTo>
                  <a:lnTo>
                    <a:pt x="4" y="427"/>
                  </a:lnTo>
                  <a:lnTo>
                    <a:pt x="5" y="440"/>
                  </a:lnTo>
                  <a:lnTo>
                    <a:pt x="6" y="452"/>
                  </a:lnTo>
                  <a:lnTo>
                    <a:pt x="7" y="458"/>
                  </a:lnTo>
                  <a:lnTo>
                    <a:pt x="9" y="461"/>
                  </a:lnTo>
                  <a:lnTo>
                    <a:pt x="10" y="463"/>
                  </a:lnTo>
                  <a:lnTo>
                    <a:pt x="11" y="468"/>
                  </a:lnTo>
                  <a:lnTo>
                    <a:pt x="12" y="462"/>
                  </a:lnTo>
                  <a:lnTo>
                    <a:pt x="13" y="437"/>
                  </a:lnTo>
                  <a:lnTo>
                    <a:pt x="15" y="405"/>
                  </a:lnTo>
                  <a:lnTo>
                    <a:pt x="16" y="343"/>
                  </a:lnTo>
                  <a:lnTo>
                    <a:pt x="17" y="293"/>
                  </a:lnTo>
                  <a:lnTo>
                    <a:pt x="19" y="238"/>
                  </a:lnTo>
                  <a:lnTo>
                    <a:pt x="20" y="229"/>
                  </a:lnTo>
                  <a:lnTo>
                    <a:pt x="21" y="229"/>
                  </a:lnTo>
                  <a:lnTo>
                    <a:pt x="22" y="246"/>
                  </a:lnTo>
                  <a:lnTo>
                    <a:pt x="23" y="251"/>
                  </a:lnTo>
                  <a:lnTo>
                    <a:pt x="25" y="275"/>
                  </a:lnTo>
                  <a:lnTo>
                    <a:pt x="26" y="278"/>
                  </a:lnTo>
                  <a:lnTo>
                    <a:pt x="27" y="282"/>
                  </a:lnTo>
                  <a:lnTo>
                    <a:pt x="28" y="249"/>
                  </a:lnTo>
                  <a:lnTo>
                    <a:pt x="30" y="258"/>
                  </a:lnTo>
                  <a:lnTo>
                    <a:pt x="31" y="266"/>
                  </a:lnTo>
                  <a:lnTo>
                    <a:pt x="32" y="275"/>
                  </a:lnTo>
                  <a:lnTo>
                    <a:pt x="33" y="272"/>
                  </a:lnTo>
                  <a:lnTo>
                    <a:pt x="35" y="264"/>
                  </a:lnTo>
                  <a:lnTo>
                    <a:pt x="36" y="256"/>
                  </a:lnTo>
                  <a:lnTo>
                    <a:pt x="37" y="260"/>
                  </a:lnTo>
                  <a:lnTo>
                    <a:pt x="38" y="276"/>
                  </a:lnTo>
                  <a:lnTo>
                    <a:pt x="40" y="304"/>
                  </a:lnTo>
                  <a:lnTo>
                    <a:pt x="41" y="315"/>
                  </a:lnTo>
                  <a:lnTo>
                    <a:pt x="42" y="284"/>
                  </a:lnTo>
                  <a:lnTo>
                    <a:pt x="43" y="242"/>
                  </a:lnTo>
                  <a:lnTo>
                    <a:pt x="44" y="204"/>
                  </a:lnTo>
                  <a:lnTo>
                    <a:pt x="46" y="194"/>
                  </a:lnTo>
                  <a:lnTo>
                    <a:pt x="47" y="179"/>
                  </a:lnTo>
                  <a:lnTo>
                    <a:pt x="48" y="173"/>
                  </a:lnTo>
                  <a:lnTo>
                    <a:pt x="50" y="180"/>
                  </a:lnTo>
                  <a:lnTo>
                    <a:pt x="51" y="187"/>
                  </a:lnTo>
                  <a:lnTo>
                    <a:pt x="52" y="188"/>
                  </a:lnTo>
                  <a:lnTo>
                    <a:pt x="53" y="183"/>
                  </a:lnTo>
                  <a:lnTo>
                    <a:pt x="54" y="202"/>
                  </a:lnTo>
                  <a:lnTo>
                    <a:pt x="56" y="207"/>
                  </a:lnTo>
                  <a:lnTo>
                    <a:pt x="57" y="237"/>
                  </a:lnTo>
                  <a:lnTo>
                    <a:pt x="58" y="275"/>
                  </a:lnTo>
                  <a:lnTo>
                    <a:pt x="59" y="323"/>
                  </a:lnTo>
                  <a:lnTo>
                    <a:pt x="60" y="361"/>
                  </a:lnTo>
                  <a:lnTo>
                    <a:pt x="62" y="393"/>
                  </a:lnTo>
                  <a:lnTo>
                    <a:pt x="63" y="417"/>
                  </a:lnTo>
                  <a:lnTo>
                    <a:pt x="64" y="432"/>
                  </a:lnTo>
                  <a:lnTo>
                    <a:pt x="66" y="445"/>
                  </a:lnTo>
                  <a:lnTo>
                    <a:pt x="67" y="452"/>
                  </a:lnTo>
                  <a:lnTo>
                    <a:pt x="68" y="459"/>
                  </a:lnTo>
                  <a:lnTo>
                    <a:pt x="69" y="458"/>
                  </a:lnTo>
                  <a:lnTo>
                    <a:pt x="70" y="465"/>
                  </a:lnTo>
                  <a:lnTo>
                    <a:pt x="72" y="464"/>
                  </a:lnTo>
                  <a:lnTo>
                    <a:pt x="73" y="438"/>
                  </a:lnTo>
                  <a:lnTo>
                    <a:pt x="74" y="407"/>
                  </a:lnTo>
                  <a:lnTo>
                    <a:pt x="75" y="342"/>
                  </a:lnTo>
                  <a:lnTo>
                    <a:pt x="77" y="294"/>
                  </a:lnTo>
                  <a:lnTo>
                    <a:pt x="78" y="244"/>
                  </a:lnTo>
                  <a:lnTo>
                    <a:pt x="79" y="239"/>
                  </a:lnTo>
                  <a:lnTo>
                    <a:pt x="80" y="236"/>
                  </a:lnTo>
                  <a:lnTo>
                    <a:pt x="82" y="248"/>
                  </a:lnTo>
                  <a:lnTo>
                    <a:pt x="83" y="256"/>
                  </a:lnTo>
                  <a:lnTo>
                    <a:pt x="84" y="273"/>
                  </a:lnTo>
                  <a:lnTo>
                    <a:pt x="85" y="269"/>
                  </a:lnTo>
                  <a:lnTo>
                    <a:pt x="87" y="279"/>
                  </a:lnTo>
                  <a:lnTo>
                    <a:pt x="88" y="265"/>
                  </a:lnTo>
                  <a:lnTo>
                    <a:pt x="89" y="264"/>
                  </a:lnTo>
                  <a:lnTo>
                    <a:pt x="90" y="270"/>
                  </a:lnTo>
                  <a:lnTo>
                    <a:pt x="91" y="278"/>
                  </a:lnTo>
                  <a:lnTo>
                    <a:pt x="93" y="265"/>
                  </a:lnTo>
                  <a:lnTo>
                    <a:pt x="94" y="258"/>
                  </a:lnTo>
                  <a:lnTo>
                    <a:pt x="95" y="250"/>
                  </a:lnTo>
                  <a:lnTo>
                    <a:pt x="97" y="254"/>
                  </a:lnTo>
                  <a:lnTo>
                    <a:pt x="98" y="281"/>
                  </a:lnTo>
                  <a:lnTo>
                    <a:pt x="99" y="312"/>
                  </a:lnTo>
                  <a:lnTo>
                    <a:pt x="100" y="319"/>
                  </a:lnTo>
                  <a:lnTo>
                    <a:pt x="101" y="279"/>
                  </a:lnTo>
                  <a:lnTo>
                    <a:pt x="103" y="233"/>
                  </a:lnTo>
                  <a:lnTo>
                    <a:pt x="104" y="208"/>
                  </a:lnTo>
                  <a:lnTo>
                    <a:pt x="105" y="201"/>
                  </a:lnTo>
                  <a:lnTo>
                    <a:pt x="106" y="179"/>
                  </a:lnTo>
                  <a:lnTo>
                    <a:pt x="108" y="172"/>
                  </a:lnTo>
                  <a:lnTo>
                    <a:pt x="109" y="175"/>
                  </a:lnTo>
                  <a:lnTo>
                    <a:pt x="110" y="174"/>
                  </a:lnTo>
                  <a:lnTo>
                    <a:pt x="111" y="172"/>
                  </a:lnTo>
                  <a:lnTo>
                    <a:pt x="113" y="171"/>
                  </a:lnTo>
                  <a:lnTo>
                    <a:pt x="114" y="181"/>
                  </a:lnTo>
                  <a:lnTo>
                    <a:pt x="115" y="190"/>
                  </a:lnTo>
                  <a:lnTo>
                    <a:pt x="116" y="200"/>
                  </a:lnTo>
                  <a:lnTo>
                    <a:pt x="117" y="222"/>
                  </a:lnTo>
                  <a:lnTo>
                    <a:pt x="119" y="267"/>
                  </a:lnTo>
                  <a:lnTo>
                    <a:pt x="120" y="301"/>
                  </a:lnTo>
                  <a:lnTo>
                    <a:pt x="121" y="341"/>
                  </a:lnTo>
                  <a:lnTo>
                    <a:pt x="122" y="369"/>
                  </a:lnTo>
                  <a:lnTo>
                    <a:pt x="124" y="392"/>
                  </a:lnTo>
                  <a:lnTo>
                    <a:pt x="125" y="411"/>
                  </a:lnTo>
                  <a:lnTo>
                    <a:pt x="126" y="427"/>
                  </a:lnTo>
                  <a:lnTo>
                    <a:pt x="127" y="439"/>
                  </a:lnTo>
                  <a:lnTo>
                    <a:pt x="129" y="440"/>
                  </a:lnTo>
                  <a:lnTo>
                    <a:pt x="130" y="451"/>
                  </a:lnTo>
                  <a:lnTo>
                    <a:pt x="131" y="454"/>
                  </a:lnTo>
                  <a:lnTo>
                    <a:pt x="132" y="438"/>
                  </a:lnTo>
                  <a:lnTo>
                    <a:pt x="134" y="408"/>
                  </a:lnTo>
                  <a:lnTo>
                    <a:pt x="135" y="351"/>
                  </a:lnTo>
                  <a:lnTo>
                    <a:pt x="136" y="306"/>
                  </a:lnTo>
                  <a:lnTo>
                    <a:pt x="137" y="255"/>
                  </a:lnTo>
                  <a:lnTo>
                    <a:pt x="139" y="246"/>
                  </a:lnTo>
                  <a:lnTo>
                    <a:pt x="140" y="244"/>
                  </a:lnTo>
                  <a:lnTo>
                    <a:pt x="141" y="250"/>
                  </a:lnTo>
                  <a:lnTo>
                    <a:pt x="142" y="257"/>
                  </a:lnTo>
                  <a:lnTo>
                    <a:pt x="144" y="278"/>
                  </a:lnTo>
                  <a:lnTo>
                    <a:pt x="145" y="280"/>
                  </a:lnTo>
                  <a:lnTo>
                    <a:pt x="146" y="278"/>
                  </a:lnTo>
                  <a:lnTo>
                    <a:pt x="147" y="268"/>
                  </a:lnTo>
                  <a:lnTo>
                    <a:pt x="148" y="261"/>
                  </a:lnTo>
                  <a:lnTo>
                    <a:pt x="150" y="275"/>
                  </a:lnTo>
                  <a:lnTo>
                    <a:pt x="151" y="278"/>
                  </a:lnTo>
                  <a:lnTo>
                    <a:pt x="152" y="272"/>
                  </a:lnTo>
                  <a:lnTo>
                    <a:pt x="153" y="255"/>
                  </a:lnTo>
                  <a:lnTo>
                    <a:pt x="155" y="247"/>
                  </a:lnTo>
                  <a:lnTo>
                    <a:pt x="156" y="256"/>
                  </a:lnTo>
                  <a:lnTo>
                    <a:pt x="157" y="283"/>
                  </a:lnTo>
                  <a:lnTo>
                    <a:pt x="158" y="300"/>
                  </a:lnTo>
                  <a:lnTo>
                    <a:pt x="160" y="309"/>
                  </a:lnTo>
                  <a:lnTo>
                    <a:pt x="161" y="265"/>
                  </a:lnTo>
                  <a:lnTo>
                    <a:pt x="162" y="209"/>
                  </a:lnTo>
                  <a:lnTo>
                    <a:pt x="163" y="176"/>
                  </a:lnTo>
                  <a:lnTo>
                    <a:pt x="164" y="179"/>
                  </a:lnTo>
                  <a:lnTo>
                    <a:pt x="166" y="160"/>
                  </a:lnTo>
                  <a:lnTo>
                    <a:pt x="167" y="152"/>
                  </a:lnTo>
                  <a:lnTo>
                    <a:pt x="168" y="167"/>
                  </a:lnTo>
                  <a:lnTo>
                    <a:pt x="170" y="173"/>
                  </a:lnTo>
                  <a:lnTo>
                    <a:pt x="171" y="181"/>
                  </a:lnTo>
                  <a:lnTo>
                    <a:pt x="172" y="177"/>
                  </a:lnTo>
                  <a:lnTo>
                    <a:pt x="173" y="173"/>
                  </a:lnTo>
                  <a:lnTo>
                    <a:pt x="174" y="167"/>
                  </a:lnTo>
                  <a:lnTo>
                    <a:pt x="176" y="185"/>
                  </a:lnTo>
                  <a:lnTo>
                    <a:pt x="177" y="185"/>
                  </a:lnTo>
                  <a:lnTo>
                    <a:pt x="178" y="200"/>
                  </a:lnTo>
                  <a:lnTo>
                    <a:pt x="179" y="213"/>
                  </a:lnTo>
                  <a:lnTo>
                    <a:pt x="180" y="236"/>
                  </a:lnTo>
                  <a:lnTo>
                    <a:pt x="182" y="259"/>
                  </a:lnTo>
                  <a:lnTo>
                    <a:pt x="183" y="278"/>
                  </a:lnTo>
                  <a:lnTo>
                    <a:pt x="184" y="298"/>
                  </a:lnTo>
                  <a:lnTo>
                    <a:pt x="186" y="317"/>
                  </a:lnTo>
                  <a:lnTo>
                    <a:pt x="187" y="349"/>
                  </a:lnTo>
                  <a:lnTo>
                    <a:pt x="188" y="373"/>
                  </a:lnTo>
                  <a:lnTo>
                    <a:pt x="189" y="419"/>
                  </a:lnTo>
                  <a:lnTo>
                    <a:pt x="190" y="445"/>
                  </a:lnTo>
                  <a:lnTo>
                    <a:pt x="192" y="453"/>
                  </a:lnTo>
                  <a:lnTo>
                    <a:pt x="193" y="450"/>
                  </a:lnTo>
                  <a:lnTo>
                    <a:pt x="194" y="441"/>
                  </a:lnTo>
                  <a:lnTo>
                    <a:pt x="195" y="434"/>
                  </a:lnTo>
                  <a:lnTo>
                    <a:pt x="197" y="420"/>
                  </a:lnTo>
                  <a:lnTo>
                    <a:pt x="198" y="406"/>
                  </a:lnTo>
                  <a:lnTo>
                    <a:pt x="199" y="372"/>
                  </a:lnTo>
                  <a:lnTo>
                    <a:pt x="200" y="347"/>
                  </a:lnTo>
                  <a:lnTo>
                    <a:pt x="202" y="307"/>
                  </a:lnTo>
                  <a:lnTo>
                    <a:pt x="203" y="281"/>
                  </a:lnTo>
                  <a:lnTo>
                    <a:pt x="204" y="264"/>
                  </a:lnTo>
                  <a:lnTo>
                    <a:pt x="205" y="264"/>
                  </a:lnTo>
                  <a:lnTo>
                    <a:pt x="207" y="263"/>
                  </a:lnTo>
                  <a:lnTo>
                    <a:pt x="208" y="260"/>
                  </a:lnTo>
                  <a:lnTo>
                    <a:pt x="209" y="266"/>
                  </a:lnTo>
                  <a:lnTo>
                    <a:pt x="210" y="267"/>
                  </a:lnTo>
                  <a:lnTo>
                    <a:pt x="211" y="257"/>
                  </a:lnTo>
                  <a:lnTo>
                    <a:pt x="213" y="271"/>
                  </a:lnTo>
                  <a:lnTo>
                    <a:pt x="214" y="267"/>
                  </a:lnTo>
                  <a:lnTo>
                    <a:pt x="215" y="266"/>
                  </a:lnTo>
                  <a:lnTo>
                    <a:pt x="217" y="269"/>
                  </a:lnTo>
                  <a:lnTo>
                    <a:pt x="218" y="279"/>
                  </a:lnTo>
                  <a:lnTo>
                    <a:pt x="219" y="276"/>
                  </a:lnTo>
                  <a:lnTo>
                    <a:pt x="220" y="251"/>
                  </a:lnTo>
                  <a:lnTo>
                    <a:pt x="221" y="220"/>
                  </a:lnTo>
                  <a:lnTo>
                    <a:pt x="223" y="207"/>
                  </a:lnTo>
                  <a:lnTo>
                    <a:pt x="224" y="193"/>
                  </a:lnTo>
                  <a:lnTo>
                    <a:pt x="225" y="168"/>
                  </a:lnTo>
                  <a:lnTo>
                    <a:pt x="226" y="160"/>
                  </a:lnTo>
                  <a:lnTo>
                    <a:pt x="227" y="190"/>
                  </a:lnTo>
                  <a:lnTo>
                    <a:pt x="229" y="199"/>
                  </a:lnTo>
                  <a:lnTo>
                    <a:pt x="230" y="197"/>
                  </a:lnTo>
                  <a:lnTo>
                    <a:pt x="231" y="185"/>
                  </a:lnTo>
                  <a:lnTo>
                    <a:pt x="233" y="186"/>
                  </a:lnTo>
                  <a:lnTo>
                    <a:pt x="234" y="173"/>
                  </a:lnTo>
                  <a:lnTo>
                    <a:pt x="235" y="169"/>
                  </a:lnTo>
                  <a:lnTo>
                    <a:pt x="236" y="168"/>
                  </a:lnTo>
                  <a:lnTo>
                    <a:pt x="237" y="176"/>
                  </a:lnTo>
                  <a:lnTo>
                    <a:pt x="239" y="201"/>
                  </a:lnTo>
                  <a:lnTo>
                    <a:pt x="240" y="207"/>
                  </a:lnTo>
                  <a:lnTo>
                    <a:pt x="241" y="233"/>
                  </a:lnTo>
                  <a:lnTo>
                    <a:pt x="242" y="252"/>
                  </a:lnTo>
                  <a:lnTo>
                    <a:pt x="244" y="276"/>
                  </a:lnTo>
                  <a:lnTo>
                    <a:pt x="245" y="301"/>
                  </a:lnTo>
                  <a:lnTo>
                    <a:pt x="246" y="330"/>
                  </a:lnTo>
                  <a:lnTo>
                    <a:pt x="247" y="353"/>
                  </a:lnTo>
                  <a:lnTo>
                    <a:pt x="249" y="409"/>
                  </a:lnTo>
                  <a:lnTo>
                    <a:pt x="250" y="439"/>
                  </a:lnTo>
                  <a:lnTo>
                    <a:pt x="251" y="452"/>
                  </a:lnTo>
                  <a:lnTo>
                    <a:pt x="252" y="452"/>
                  </a:lnTo>
                  <a:lnTo>
                    <a:pt x="254" y="442"/>
                  </a:lnTo>
                  <a:lnTo>
                    <a:pt x="255" y="436"/>
                  </a:lnTo>
                  <a:lnTo>
                    <a:pt x="256" y="418"/>
                  </a:lnTo>
                  <a:lnTo>
                    <a:pt x="257" y="403"/>
                  </a:lnTo>
                  <a:lnTo>
                    <a:pt x="258" y="380"/>
                  </a:lnTo>
                  <a:lnTo>
                    <a:pt x="260" y="359"/>
                  </a:lnTo>
                  <a:lnTo>
                    <a:pt x="261" y="334"/>
                  </a:lnTo>
                  <a:lnTo>
                    <a:pt x="262" y="311"/>
                  </a:lnTo>
                  <a:lnTo>
                    <a:pt x="264" y="280"/>
                  </a:lnTo>
                  <a:lnTo>
                    <a:pt x="265" y="269"/>
                  </a:lnTo>
                  <a:lnTo>
                    <a:pt x="266" y="256"/>
                  </a:lnTo>
                  <a:lnTo>
                    <a:pt x="267" y="261"/>
                  </a:lnTo>
                  <a:lnTo>
                    <a:pt x="268" y="251"/>
                  </a:lnTo>
                  <a:lnTo>
                    <a:pt x="270" y="262"/>
                  </a:lnTo>
                  <a:lnTo>
                    <a:pt x="271" y="267"/>
                  </a:lnTo>
                  <a:lnTo>
                    <a:pt x="272" y="273"/>
                  </a:lnTo>
                  <a:lnTo>
                    <a:pt x="273" y="269"/>
                  </a:lnTo>
                  <a:lnTo>
                    <a:pt x="274" y="275"/>
                  </a:lnTo>
                  <a:lnTo>
                    <a:pt x="276" y="281"/>
                  </a:lnTo>
                  <a:lnTo>
                    <a:pt x="277" y="298"/>
                  </a:lnTo>
                  <a:lnTo>
                    <a:pt x="278" y="302"/>
                  </a:lnTo>
                  <a:lnTo>
                    <a:pt x="280" y="291"/>
                  </a:lnTo>
                  <a:lnTo>
                    <a:pt x="281" y="263"/>
                  </a:lnTo>
                  <a:lnTo>
                    <a:pt x="282" y="244"/>
                  </a:lnTo>
                  <a:lnTo>
                    <a:pt x="283" y="245"/>
                  </a:lnTo>
                  <a:lnTo>
                    <a:pt x="284" y="239"/>
                  </a:lnTo>
                  <a:lnTo>
                    <a:pt x="286" y="244"/>
                  </a:lnTo>
                  <a:lnTo>
                    <a:pt x="287" y="265"/>
                  </a:lnTo>
                  <a:lnTo>
                    <a:pt x="288" y="271"/>
                  </a:lnTo>
                  <a:lnTo>
                    <a:pt x="289" y="286"/>
                  </a:lnTo>
                  <a:lnTo>
                    <a:pt x="291" y="284"/>
                  </a:lnTo>
                  <a:lnTo>
                    <a:pt x="292" y="306"/>
                  </a:lnTo>
                  <a:lnTo>
                    <a:pt x="293" y="316"/>
                  </a:lnTo>
                  <a:lnTo>
                    <a:pt x="294" y="344"/>
                  </a:lnTo>
                  <a:lnTo>
                    <a:pt x="296" y="367"/>
                  </a:lnTo>
                  <a:lnTo>
                    <a:pt x="297" y="393"/>
                  </a:lnTo>
                  <a:lnTo>
                    <a:pt x="298" y="422"/>
                  </a:lnTo>
                  <a:lnTo>
                    <a:pt x="299" y="438"/>
                  </a:lnTo>
                  <a:lnTo>
                    <a:pt x="301" y="451"/>
                  </a:lnTo>
                  <a:lnTo>
                    <a:pt x="302" y="458"/>
                  </a:lnTo>
                  <a:lnTo>
                    <a:pt x="303" y="466"/>
                  </a:lnTo>
                  <a:lnTo>
                    <a:pt x="304" y="471"/>
                  </a:lnTo>
                  <a:lnTo>
                    <a:pt x="305" y="471"/>
                  </a:lnTo>
                  <a:lnTo>
                    <a:pt x="307" y="468"/>
                  </a:lnTo>
                  <a:lnTo>
                    <a:pt x="308" y="466"/>
                  </a:lnTo>
                  <a:lnTo>
                    <a:pt x="309" y="458"/>
                  </a:lnTo>
                  <a:lnTo>
                    <a:pt x="311" y="436"/>
                  </a:lnTo>
                  <a:lnTo>
                    <a:pt x="312" y="407"/>
                  </a:lnTo>
                  <a:lnTo>
                    <a:pt x="313" y="352"/>
                  </a:lnTo>
                  <a:lnTo>
                    <a:pt x="314" y="314"/>
                  </a:lnTo>
                  <a:lnTo>
                    <a:pt x="315" y="275"/>
                  </a:lnTo>
                  <a:lnTo>
                    <a:pt x="317" y="263"/>
                  </a:lnTo>
                  <a:lnTo>
                    <a:pt x="318" y="270"/>
                  </a:lnTo>
                  <a:lnTo>
                    <a:pt x="319" y="268"/>
                  </a:lnTo>
                  <a:lnTo>
                    <a:pt x="320" y="280"/>
                  </a:lnTo>
                  <a:lnTo>
                    <a:pt x="321" y="300"/>
                  </a:lnTo>
                  <a:lnTo>
                    <a:pt x="323" y="292"/>
                  </a:lnTo>
                  <a:lnTo>
                    <a:pt x="324" y="299"/>
                  </a:lnTo>
                  <a:lnTo>
                    <a:pt x="325" y="289"/>
                  </a:lnTo>
                  <a:lnTo>
                    <a:pt x="327" y="286"/>
                  </a:lnTo>
                  <a:lnTo>
                    <a:pt x="328" y="287"/>
                  </a:lnTo>
                  <a:lnTo>
                    <a:pt x="329" y="299"/>
                  </a:lnTo>
                  <a:lnTo>
                    <a:pt x="330" y="283"/>
                  </a:lnTo>
                  <a:lnTo>
                    <a:pt x="331" y="278"/>
                  </a:lnTo>
                  <a:lnTo>
                    <a:pt x="333" y="266"/>
                  </a:lnTo>
                  <a:lnTo>
                    <a:pt x="334" y="265"/>
                  </a:lnTo>
                  <a:lnTo>
                    <a:pt x="335" y="278"/>
                  </a:lnTo>
                  <a:lnTo>
                    <a:pt x="336" y="295"/>
                  </a:lnTo>
                  <a:lnTo>
                    <a:pt x="337" y="292"/>
                  </a:lnTo>
                  <a:lnTo>
                    <a:pt x="339" y="258"/>
                  </a:lnTo>
                  <a:lnTo>
                    <a:pt x="340" y="228"/>
                  </a:lnTo>
                  <a:lnTo>
                    <a:pt x="341" y="198"/>
                  </a:lnTo>
                  <a:lnTo>
                    <a:pt x="343" y="189"/>
                  </a:lnTo>
                  <a:lnTo>
                    <a:pt x="344" y="185"/>
                  </a:lnTo>
                  <a:lnTo>
                    <a:pt x="345" y="195"/>
                  </a:lnTo>
                  <a:lnTo>
                    <a:pt x="346" y="215"/>
                  </a:lnTo>
                  <a:lnTo>
                    <a:pt x="347" y="229"/>
                  </a:lnTo>
                  <a:lnTo>
                    <a:pt x="349" y="229"/>
                  </a:lnTo>
                  <a:lnTo>
                    <a:pt x="350" y="242"/>
                  </a:lnTo>
                  <a:lnTo>
                    <a:pt x="351" y="254"/>
                  </a:lnTo>
                  <a:lnTo>
                    <a:pt x="352" y="278"/>
                  </a:lnTo>
                  <a:lnTo>
                    <a:pt x="354" y="298"/>
                  </a:lnTo>
                  <a:lnTo>
                    <a:pt x="355" y="347"/>
                  </a:lnTo>
                  <a:lnTo>
                    <a:pt x="356" y="374"/>
                  </a:lnTo>
                  <a:lnTo>
                    <a:pt x="357" y="410"/>
                  </a:lnTo>
                  <a:lnTo>
                    <a:pt x="359" y="427"/>
                  </a:lnTo>
                  <a:lnTo>
                    <a:pt x="360" y="441"/>
                  </a:lnTo>
                  <a:lnTo>
                    <a:pt x="361" y="451"/>
                  </a:lnTo>
                  <a:lnTo>
                    <a:pt x="362" y="463"/>
                  </a:lnTo>
                  <a:lnTo>
                    <a:pt x="364" y="468"/>
                  </a:lnTo>
                  <a:lnTo>
                    <a:pt x="365" y="471"/>
                  </a:lnTo>
                  <a:lnTo>
                    <a:pt x="366" y="468"/>
                  </a:lnTo>
                  <a:lnTo>
                    <a:pt x="367" y="469"/>
                  </a:lnTo>
                  <a:lnTo>
                    <a:pt x="368" y="465"/>
                  </a:lnTo>
                  <a:lnTo>
                    <a:pt x="370" y="439"/>
                  </a:lnTo>
                  <a:lnTo>
                    <a:pt x="371" y="409"/>
                  </a:lnTo>
                  <a:lnTo>
                    <a:pt x="372" y="350"/>
                  </a:lnTo>
                  <a:lnTo>
                    <a:pt x="374" y="305"/>
                  </a:lnTo>
                  <a:lnTo>
                    <a:pt x="375" y="254"/>
                  </a:lnTo>
                  <a:lnTo>
                    <a:pt x="376" y="247"/>
                  </a:lnTo>
                  <a:lnTo>
                    <a:pt x="377" y="247"/>
                  </a:lnTo>
                  <a:lnTo>
                    <a:pt x="378" y="257"/>
                  </a:lnTo>
                  <a:lnTo>
                    <a:pt x="380" y="270"/>
                  </a:lnTo>
                  <a:lnTo>
                    <a:pt x="381" y="283"/>
                  </a:lnTo>
                  <a:lnTo>
                    <a:pt x="382" y="285"/>
                  </a:lnTo>
                  <a:lnTo>
                    <a:pt x="383" y="296"/>
                  </a:lnTo>
                  <a:lnTo>
                    <a:pt x="384" y="280"/>
                  </a:lnTo>
                  <a:lnTo>
                    <a:pt x="386" y="274"/>
                  </a:lnTo>
                  <a:lnTo>
                    <a:pt x="387" y="280"/>
                  </a:lnTo>
                  <a:lnTo>
                    <a:pt x="388" y="287"/>
                  </a:lnTo>
                  <a:lnTo>
                    <a:pt x="390" y="279"/>
                  </a:lnTo>
                  <a:lnTo>
                    <a:pt x="391" y="273"/>
                  </a:lnTo>
                  <a:lnTo>
                    <a:pt x="392" y="261"/>
                  </a:lnTo>
                  <a:lnTo>
                    <a:pt x="393" y="258"/>
                  </a:lnTo>
                  <a:lnTo>
                    <a:pt x="394" y="290"/>
                  </a:lnTo>
                  <a:lnTo>
                    <a:pt x="396" y="310"/>
                  </a:lnTo>
                  <a:lnTo>
                    <a:pt x="397" y="319"/>
                  </a:lnTo>
                  <a:lnTo>
                    <a:pt x="398" y="279"/>
                  </a:lnTo>
                  <a:lnTo>
                    <a:pt x="399" y="236"/>
                  </a:lnTo>
                  <a:lnTo>
                    <a:pt x="401" y="204"/>
                  </a:lnTo>
                  <a:lnTo>
                    <a:pt x="402" y="195"/>
                  </a:lnTo>
                  <a:lnTo>
                    <a:pt x="403" y="181"/>
                  </a:lnTo>
                  <a:lnTo>
                    <a:pt x="404" y="180"/>
                  </a:lnTo>
                  <a:lnTo>
                    <a:pt x="406" y="191"/>
                  </a:lnTo>
                  <a:lnTo>
                    <a:pt x="407" y="196"/>
                  </a:lnTo>
                  <a:lnTo>
                    <a:pt x="408" y="194"/>
                  </a:lnTo>
                  <a:lnTo>
                    <a:pt x="409" y="201"/>
                  </a:lnTo>
                  <a:lnTo>
                    <a:pt x="411" y="216"/>
                  </a:lnTo>
                  <a:lnTo>
                    <a:pt x="412" y="214"/>
                  </a:lnTo>
                  <a:lnTo>
                    <a:pt x="413" y="224"/>
                  </a:lnTo>
                  <a:lnTo>
                    <a:pt x="414" y="292"/>
                  </a:lnTo>
                  <a:lnTo>
                    <a:pt x="415" y="336"/>
                  </a:lnTo>
                  <a:lnTo>
                    <a:pt x="417" y="378"/>
                  </a:lnTo>
                  <a:lnTo>
                    <a:pt x="418" y="409"/>
                  </a:lnTo>
                  <a:lnTo>
                    <a:pt x="419" y="426"/>
                  </a:lnTo>
                  <a:lnTo>
                    <a:pt x="421" y="445"/>
                  </a:lnTo>
                  <a:lnTo>
                    <a:pt x="422" y="455"/>
                  </a:lnTo>
                  <a:lnTo>
                    <a:pt x="423" y="462"/>
                  </a:lnTo>
                  <a:lnTo>
                    <a:pt x="424" y="464"/>
                  </a:lnTo>
                  <a:lnTo>
                    <a:pt x="425" y="464"/>
                  </a:lnTo>
                  <a:lnTo>
                    <a:pt x="427" y="467"/>
                  </a:lnTo>
                  <a:lnTo>
                    <a:pt x="428" y="462"/>
                  </a:lnTo>
                  <a:lnTo>
                    <a:pt x="429" y="438"/>
                  </a:lnTo>
                  <a:lnTo>
                    <a:pt x="430" y="408"/>
                  </a:lnTo>
                  <a:lnTo>
                    <a:pt x="431" y="346"/>
                  </a:lnTo>
                  <a:lnTo>
                    <a:pt x="433" y="295"/>
                  </a:lnTo>
                  <a:lnTo>
                    <a:pt x="434" y="248"/>
                  </a:lnTo>
                  <a:lnTo>
                    <a:pt x="435" y="238"/>
                  </a:lnTo>
                  <a:lnTo>
                    <a:pt x="437" y="242"/>
                  </a:lnTo>
                  <a:lnTo>
                    <a:pt x="438" y="264"/>
                  </a:lnTo>
                  <a:lnTo>
                    <a:pt x="439" y="267"/>
                  </a:lnTo>
                  <a:lnTo>
                    <a:pt x="440" y="277"/>
                  </a:lnTo>
                  <a:lnTo>
                    <a:pt x="441" y="277"/>
                  </a:lnTo>
                  <a:lnTo>
                    <a:pt x="443" y="283"/>
                  </a:lnTo>
                  <a:lnTo>
                    <a:pt x="444" y="264"/>
                  </a:lnTo>
                  <a:lnTo>
                    <a:pt x="445" y="265"/>
                  </a:lnTo>
                  <a:lnTo>
                    <a:pt x="446" y="272"/>
                  </a:lnTo>
                  <a:lnTo>
                    <a:pt x="448" y="280"/>
                  </a:lnTo>
                  <a:lnTo>
                    <a:pt x="449" y="270"/>
                  </a:lnTo>
                  <a:lnTo>
                    <a:pt x="450" y="266"/>
                  </a:lnTo>
                  <a:lnTo>
                    <a:pt x="451" y="254"/>
                  </a:lnTo>
                  <a:lnTo>
                    <a:pt x="453" y="258"/>
                  </a:lnTo>
                  <a:lnTo>
                    <a:pt x="454" y="277"/>
                  </a:lnTo>
                  <a:lnTo>
                    <a:pt x="455" y="304"/>
                  </a:lnTo>
                  <a:lnTo>
                    <a:pt x="456" y="315"/>
                  </a:lnTo>
                  <a:lnTo>
                    <a:pt x="458" y="279"/>
                  </a:lnTo>
                  <a:lnTo>
                    <a:pt x="459" y="237"/>
                  </a:lnTo>
                  <a:lnTo>
                    <a:pt x="460" y="196"/>
                  </a:lnTo>
                  <a:lnTo>
                    <a:pt x="461" y="183"/>
                  </a:lnTo>
                  <a:lnTo>
                    <a:pt x="462" y="169"/>
                  </a:lnTo>
                  <a:lnTo>
                    <a:pt x="464" y="170"/>
                  </a:lnTo>
                  <a:lnTo>
                    <a:pt x="465" y="177"/>
                  </a:lnTo>
                  <a:lnTo>
                    <a:pt x="466" y="179"/>
                  </a:lnTo>
                  <a:lnTo>
                    <a:pt x="468" y="180"/>
                  </a:lnTo>
                  <a:lnTo>
                    <a:pt x="469" y="181"/>
                  </a:lnTo>
                  <a:lnTo>
                    <a:pt x="470" y="183"/>
                  </a:lnTo>
                  <a:lnTo>
                    <a:pt x="471" y="199"/>
                  </a:lnTo>
                  <a:lnTo>
                    <a:pt x="472" y="234"/>
                  </a:lnTo>
                  <a:lnTo>
                    <a:pt x="474" y="278"/>
                  </a:lnTo>
                  <a:lnTo>
                    <a:pt x="475" y="322"/>
                  </a:lnTo>
                  <a:lnTo>
                    <a:pt x="476" y="362"/>
                  </a:lnTo>
                  <a:lnTo>
                    <a:pt x="477" y="395"/>
                  </a:lnTo>
                  <a:lnTo>
                    <a:pt x="479" y="417"/>
                  </a:lnTo>
                  <a:lnTo>
                    <a:pt x="480" y="430"/>
                  </a:lnTo>
                  <a:lnTo>
                    <a:pt x="481" y="448"/>
                  </a:lnTo>
                  <a:lnTo>
                    <a:pt x="482" y="456"/>
                  </a:lnTo>
                  <a:lnTo>
                    <a:pt x="484" y="460"/>
                  </a:lnTo>
                  <a:lnTo>
                    <a:pt x="485" y="457"/>
                  </a:lnTo>
                  <a:lnTo>
                    <a:pt x="486" y="461"/>
                  </a:lnTo>
                  <a:lnTo>
                    <a:pt x="487" y="457"/>
                  </a:lnTo>
                  <a:lnTo>
                    <a:pt x="488" y="434"/>
                  </a:lnTo>
                  <a:lnTo>
                    <a:pt x="490" y="409"/>
                  </a:lnTo>
                  <a:lnTo>
                    <a:pt x="491" y="341"/>
                  </a:lnTo>
                  <a:lnTo>
                    <a:pt x="492" y="298"/>
                  </a:lnTo>
                  <a:lnTo>
                    <a:pt x="493" y="242"/>
                  </a:lnTo>
                  <a:lnTo>
                    <a:pt x="495" y="235"/>
                  </a:lnTo>
                  <a:lnTo>
                    <a:pt x="496" y="242"/>
                  </a:lnTo>
                  <a:lnTo>
                    <a:pt x="497" y="251"/>
                  </a:lnTo>
                  <a:lnTo>
                    <a:pt x="498" y="257"/>
                  </a:lnTo>
                  <a:lnTo>
                    <a:pt x="500" y="268"/>
                  </a:lnTo>
                  <a:lnTo>
                    <a:pt x="501" y="266"/>
                  </a:lnTo>
                  <a:lnTo>
                    <a:pt x="502" y="274"/>
                  </a:lnTo>
                  <a:lnTo>
                    <a:pt x="503" y="263"/>
                  </a:lnTo>
                  <a:lnTo>
                    <a:pt x="504" y="261"/>
                  </a:lnTo>
                  <a:lnTo>
                    <a:pt x="506" y="265"/>
                  </a:lnTo>
                  <a:lnTo>
                    <a:pt x="507" y="274"/>
                  </a:lnTo>
                  <a:lnTo>
                    <a:pt x="508" y="254"/>
                  </a:lnTo>
                  <a:lnTo>
                    <a:pt x="510" y="250"/>
                  </a:lnTo>
                  <a:lnTo>
                    <a:pt x="511" y="245"/>
                  </a:lnTo>
                  <a:lnTo>
                    <a:pt x="512" y="247"/>
                  </a:lnTo>
                  <a:lnTo>
                    <a:pt x="513" y="273"/>
                  </a:lnTo>
                  <a:lnTo>
                    <a:pt x="515" y="302"/>
                  </a:lnTo>
                  <a:lnTo>
                    <a:pt x="516" y="311"/>
                  </a:lnTo>
                  <a:lnTo>
                    <a:pt x="517" y="270"/>
                  </a:lnTo>
                  <a:lnTo>
                    <a:pt x="518" y="225"/>
                  </a:lnTo>
                  <a:lnTo>
                    <a:pt x="519" y="200"/>
                  </a:lnTo>
                  <a:lnTo>
                    <a:pt x="521" y="180"/>
                  </a:lnTo>
                  <a:lnTo>
                    <a:pt x="522" y="159"/>
                  </a:lnTo>
                  <a:lnTo>
                    <a:pt x="523" y="157"/>
                  </a:lnTo>
                  <a:lnTo>
                    <a:pt x="524" y="162"/>
                  </a:lnTo>
                  <a:lnTo>
                    <a:pt x="526" y="162"/>
                  </a:lnTo>
                  <a:lnTo>
                    <a:pt x="527" y="164"/>
                  </a:lnTo>
                  <a:lnTo>
                    <a:pt x="528" y="157"/>
                  </a:lnTo>
                  <a:lnTo>
                    <a:pt x="529" y="161"/>
                  </a:lnTo>
                  <a:lnTo>
                    <a:pt x="531" y="173"/>
                  </a:lnTo>
                  <a:lnTo>
                    <a:pt x="532" y="192"/>
                  </a:lnTo>
                  <a:lnTo>
                    <a:pt x="533" y="218"/>
                  </a:lnTo>
                  <a:lnTo>
                    <a:pt x="534" y="257"/>
                  </a:lnTo>
                  <a:lnTo>
                    <a:pt x="535" y="305"/>
                  </a:lnTo>
                  <a:lnTo>
                    <a:pt x="537" y="319"/>
                  </a:lnTo>
                  <a:lnTo>
                    <a:pt x="538" y="364"/>
                  </a:lnTo>
                  <a:lnTo>
                    <a:pt x="539" y="394"/>
                  </a:lnTo>
                  <a:lnTo>
                    <a:pt x="541" y="412"/>
                  </a:lnTo>
                  <a:lnTo>
                    <a:pt x="542" y="429"/>
                  </a:lnTo>
                  <a:lnTo>
                    <a:pt x="543" y="440"/>
                  </a:lnTo>
                  <a:lnTo>
                    <a:pt x="544" y="439"/>
                  </a:lnTo>
                  <a:lnTo>
                    <a:pt x="545" y="447"/>
                  </a:lnTo>
                  <a:lnTo>
                    <a:pt x="547" y="451"/>
                  </a:lnTo>
                  <a:lnTo>
                    <a:pt x="548" y="428"/>
                  </a:lnTo>
                  <a:lnTo>
                    <a:pt x="549" y="403"/>
                  </a:lnTo>
                  <a:lnTo>
                    <a:pt x="550" y="346"/>
                  </a:lnTo>
                  <a:lnTo>
                    <a:pt x="551" y="302"/>
                  </a:lnTo>
                  <a:lnTo>
                    <a:pt x="553" y="245"/>
                  </a:lnTo>
                  <a:lnTo>
                    <a:pt x="554" y="231"/>
                  </a:lnTo>
                  <a:lnTo>
                    <a:pt x="555" y="236"/>
                  </a:lnTo>
                  <a:lnTo>
                    <a:pt x="557" y="246"/>
                  </a:lnTo>
                  <a:lnTo>
                    <a:pt x="558" y="251"/>
                  </a:lnTo>
                  <a:lnTo>
                    <a:pt x="559" y="267"/>
                  </a:lnTo>
                  <a:lnTo>
                    <a:pt x="560" y="270"/>
                  </a:lnTo>
                  <a:lnTo>
                    <a:pt x="561" y="270"/>
                  </a:lnTo>
                  <a:lnTo>
                    <a:pt x="563" y="258"/>
                  </a:lnTo>
                  <a:lnTo>
                    <a:pt x="564" y="254"/>
                  </a:lnTo>
                  <a:lnTo>
                    <a:pt x="565" y="271"/>
                  </a:lnTo>
                  <a:lnTo>
                    <a:pt x="566" y="279"/>
                  </a:lnTo>
                  <a:lnTo>
                    <a:pt x="568" y="262"/>
                  </a:lnTo>
                  <a:lnTo>
                    <a:pt x="569" y="244"/>
                  </a:lnTo>
                  <a:lnTo>
                    <a:pt x="570" y="240"/>
                  </a:lnTo>
                  <a:lnTo>
                    <a:pt x="571" y="259"/>
                  </a:lnTo>
                  <a:lnTo>
                    <a:pt x="573" y="285"/>
                  </a:lnTo>
                  <a:lnTo>
                    <a:pt x="574" y="308"/>
                  </a:lnTo>
                  <a:lnTo>
                    <a:pt x="575" y="321"/>
                  </a:lnTo>
                  <a:lnTo>
                    <a:pt x="576" y="277"/>
                  </a:lnTo>
                  <a:lnTo>
                    <a:pt x="578" y="237"/>
                  </a:lnTo>
                  <a:lnTo>
                    <a:pt x="579" y="206"/>
                  </a:lnTo>
                  <a:lnTo>
                    <a:pt x="580" y="194"/>
                  </a:lnTo>
                  <a:lnTo>
                    <a:pt x="581" y="167"/>
                  </a:lnTo>
                  <a:lnTo>
                    <a:pt x="582" y="162"/>
                  </a:lnTo>
                  <a:lnTo>
                    <a:pt x="584" y="170"/>
                  </a:lnTo>
                  <a:lnTo>
                    <a:pt x="585" y="173"/>
                  </a:lnTo>
                  <a:lnTo>
                    <a:pt x="586" y="173"/>
                  </a:lnTo>
                  <a:lnTo>
                    <a:pt x="588" y="168"/>
                  </a:lnTo>
                  <a:lnTo>
                    <a:pt x="589" y="169"/>
                  </a:lnTo>
                  <a:lnTo>
                    <a:pt x="590" y="161"/>
                  </a:lnTo>
                  <a:lnTo>
                    <a:pt x="591" y="155"/>
                  </a:lnTo>
                  <a:lnTo>
                    <a:pt x="592" y="159"/>
                  </a:lnTo>
                  <a:lnTo>
                    <a:pt x="594" y="176"/>
                  </a:lnTo>
                  <a:lnTo>
                    <a:pt x="595" y="195"/>
                  </a:lnTo>
                  <a:lnTo>
                    <a:pt x="596" y="210"/>
                  </a:lnTo>
                  <a:lnTo>
                    <a:pt x="597" y="244"/>
                  </a:lnTo>
                  <a:lnTo>
                    <a:pt x="598" y="246"/>
                  </a:lnTo>
                  <a:lnTo>
                    <a:pt x="600" y="288"/>
                  </a:lnTo>
                  <a:lnTo>
                    <a:pt x="601" y="318"/>
                  </a:lnTo>
                  <a:lnTo>
                    <a:pt x="602" y="342"/>
                  </a:lnTo>
                  <a:lnTo>
                    <a:pt x="604" y="362"/>
                  </a:lnTo>
                  <a:lnTo>
                    <a:pt x="605" y="413"/>
                  </a:lnTo>
                  <a:lnTo>
                    <a:pt x="606" y="437"/>
                  </a:lnTo>
                  <a:lnTo>
                    <a:pt x="607" y="449"/>
                  </a:lnTo>
                  <a:lnTo>
                    <a:pt x="608" y="443"/>
                  </a:lnTo>
                  <a:lnTo>
                    <a:pt x="610" y="428"/>
                  </a:lnTo>
                  <a:lnTo>
                    <a:pt x="611" y="412"/>
                  </a:lnTo>
                  <a:lnTo>
                    <a:pt x="612" y="387"/>
                  </a:lnTo>
                  <a:lnTo>
                    <a:pt x="613" y="364"/>
                  </a:lnTo>
                  <a:lnTo>
                    <a:pt x="615" y="319"/>
                  </a:lnTo>
                  <a:lnTo>
                    <a:pt x="616" y="305"/>
                  </a:lnTo>
                  <a:lnTo>
                    <a:pt x="617" y="262"/>
                  </a:lnTo>
                  <a:lnTo>
                    <a:pt x="618" y="250"/>
                  </a:lnTo>
                  <a:lnTo>
                    <a:pt x="620" y="228"/>
                  </a:lnTo>
                  <a:lnTo>
                    <a:pt x="621" y="231"/>
                  </a:lnTo>
                  <a:lnTo>
                    <a:pt x="622" y="218"/>
                  </a:lnTo>
                  <a:lnTo>
                    <a:pt x="623" y="219"/>
                  </a:lnTo>
                  <a:lnTo>
                    <a:pt x="625" y="214"/>
                  </a:lnTo>
                  <a:lnTo>
                    <a:pt x="626" y="224"/>
                  </a:lnTo>
                  <a:lnTo>
                    <a:pt x="627" y="226"/>
                  </a:lnTo>
                  <a:lnTo>
                    <a:pt x="628" y="234"/>
                  </a:lnTo>
                  <a:lnTo>
                    <a:pt x="629" y="231"/>
                  </a:lnTo>
                  <a:lnTo>
                    <a:pt x="631" y="238"/>
                  </a:lnTo>
                  <a:lnTo>
                    <a:pt x="632" y="229"/>
                  </a:lnTo>
                  <a:lnTo>
                    <a:pt x="633" y="252"/>
                  </a:lnTo>
                  <a:lnTo>
                    <a:pt x="635" y="268"/>
                  </a:lnTo>
                  <a:lnTo>
                    <a:pt x="636" y="243"/>
                  </a:lnTo>
                  <a:lnTo>
                    <a:pt x="637" y="206"/>
                  </a:lnTo>
                  <a:lnTo>
                    <a:pt x="638" y="188"/>
                  </a:lnTo>
                  <a:lnTo>
                    <a:pt x="639" y="168"/>
                  </a:lnTo>
                  <a:lnTo>
                    <a:pt x="641" y="157"/>
                  </a:lnTo>
                  <a:lnTo>
                    <a:pt x="642" y="159"/>
                  </a:lnTo>
                  <a:lnTo>
                    <a:pt x="643" y="176"/>
                  </a:lnTo>
                  <a:lnTo>
                    <a:pt x="644" y="192"/>
                  </a:lnTo>
                  <a:lnTo>
                    <a:pt x="645" y="199"/>
                  </a:lnTo>
                  <a:lnTo>
                    <a:pt x="647" y="190"/>
                  </a:lnTo>
                  <a:lnTo>
                    <a:pt x="648" y="175"/>
                  </a:lnTo>
                  <a:lnTo>
                    <a:pt x="649" y="163"/>
                  </a:lnTo>
                  <a:lnTo>
                    <a:pt x="651" y="152"/>
                  </a:lnTo>
                  <a:lnTo>
                    <a:pt x="652" y="153"/>
                  </a:lnTo>
                  <a:lnTo>
                    <a:pt x="653" y="159"/>
                  </a:lnTo>
                  <a:lnTo>
                    <a:pt x="654" y="174"/>
                  </a:lnTo>
                  <a:lnTo>
                    <a:pt x="655" y="191"/>
                  </a:lnTo>
                  <a:lnTo>
                    <a:pt x="657" y="212"/>
                  </a:lnTo>
                  <a:lnTo>
                    <a:pt x="658" y="228"/>
                  </a:lnTo>
                  <a:lnTo>
                    <a:pt x="659" y="257"/>
                  </a:lnTo>
                  <a:lnTo>
                    <a:pt x="660" y="285"/>
                  </a:lnTo>
                  <a:lnTo>
                    <a:pt x="662" y="315"/>
                  </a:lnTo>
                  <a:lnTo>
                    <a:pt x="663" y="342"/>
                  </a:lnTo>
                  <a:lnTo>
                    <a:pt x="664" y="404"/>
                  </a:lnTo>
                  <a:lnTo>
                    <a:pt x="665" y="439"/>
                  </a:lnTo>
                  <a:lnTo>
                    <a:pt x="667" y="445"/>
                  </a:lnTo>
                  <a:lnTo>
                    <a:pt x="668" y="445"/>
                  </a:lnTo>
                  <a:lnTo>
                    <a:pt x="669" y="433"/>
                  </a:lnTo>
                  <a:lnTo>
                    <a:pt x="670" y="437"/>
                  </a:lnTo>
                  <a:lnTo>
                    <a:pt x="672" y="423"/>
                  </a:lnTo>
                  <a:lnTo>
                    <a:pt x="673" y="406"/>
                  </a:lnTo>
                  <a:lnTo>
                    <a:pt x="674" y="378"/>
                  </a:lnTo>
                  <a:lnTo>
                    <a:pt x="675" y="355"/>
                  </a:lnTo>
                  <a:lnTo>
                    <a:pt x="676" y="318"/>
                  </a:lnTo>
                  <a:lnTo>
                    <a:pt x="678" y="299"/>
                  </a:lnTo>
                  <a:lnTo>
                    <a:pt x="679" y="268"/>
                  </a:lnTo>
                  <a:lnTo>
                    <a:pt x="680" y="261"/>
                  </a:lnTo>
                  <a:lnTo>
                    <a:pt x="682" y="247"/>
                  </a:lnTo>
                  <a:lnTo>
                    <a:pt x="683" y="245"/>
                  </a:lnTo>
                  <a:lnTo>
                    <a:pt x="684" y="244"/>
                  </a:lnTo>
                  <a:lnTo>
                    <a:pt x="685" y="244"/>
                  </a:lnTo>
                  <a:lnTo>
                    <a:pt x="686" y="251"/>
                  </a:lnTo>
                  <a:lnTo>
                    <a:pt x="688" y="254"/>
                  </a:lnTo>
                  <a:lnTo>
                    <a:pt x="689" y="258"/>
                  </a:lnTo>
                  <a:lnTo>
                    <a:pt x="690" y="266"/>
                  </a:lnTo>
                  <a:lnTo>
                    <a:pt x="691" y="284"/>
                  </a:lnTo>
                  <a:lnTo>
                    <a:pt x="692" y="293"/>
                  </a:lnTo>
                  <a:lnTo>
                    <a:pt x="694" y="301"/>
                  </a:lnTo>
                  <a:lnTo>
                    <a:pt x="695" y="278"/>
                  </a:lnTo>
                  <a:lnTo>
                    <a:pt x="696" y="253"/>
                  </a:lnTo>
                  <a:lnTo>
                    <a:pt x="698" y="239"/>
                  </a:lnTo>
                  <a:lnTo>
                    <a:pt x="699" y="235"/>
                  </a:lnTo>
                  <a:lnTo>
                    <a:pt x="700" y="233"/>
                  </a:lnTo>
                  <a:lnTo>
                    <a:pt x="701" y="237"/>
                  </a:lnTo>
                  <a:lnTo>
                    <a:pt x="702" y="248"/>
                  </a:lnTo>
                  <a:lnTo>
                    <a:pt x="704" y="254"/>
                  </a:lnTo>
                  <a:lnTo>
                    <a:pt x="705" y="267"/>
                  </a:lnTo>
                  <a:lnTo>
                    <a:pt x="706" y="263"/>
                  </a:lnTo>
                  <a:lnTo>
                    <a:pt x="707" y="265"/>
                  </a:lnTo>
                  <a:lnTo>
                    <a:pt x="708" y="278"/>
                  </a:lnTo>
                  <a:lnTo>
                    <a:pt x="710" y="304"/>
                  </a:lnTo>
                  <a:lnTo>
                    <a:pt x="711" y="319"/>
                  </a:lnTo>
                  <a:lnTo>
                    <a:pt x="712" y="348"/>
                  </a:lnTo>
                  <a:lnTo>
                    <a:pt x="714" y="380"/>
                  </a:lnTo>
                  <a:lnTo>
                    <a:pt x="715" y="408"/>
                  </a:lnTo>
                  <a:lnTo>
                    <a:pt x="716" y="425"/>
                  </a:lnTo>
                  <a:lnTo>
                    <a:pt x="717" y="436"/>
                  </a:lnTo>
                  <a:lnTo>
                    <a:pt x="718" y="446"/>
                  </a:lnTo>
                  <a:lnTo>
                    <a:pt x="720" y="455"/>
                  </a:lnTo>
                  <a:lnTo>
                    <a:pt x="721" y="460"/>
                  </a:lnTo>
                  <a:lnTo>
                    <a:pt x="722" y="456"/>
                  </a:lnTo>
                  <a:lnTo>
                    <a:pt x="723" y="458"/>
                  </a:lnTo>
                  <a:lnTo>
                    <a:pt x="725" y="459"/>
                  </a:lnTo>
                  <a:lnTo>
                    <a:pt x="726" y="445"/>
                  </a:lnTo>
                  <a:lnTo>
                    <a:pt x="727" y="429"/>
                  </a:lnTo>
                  <a:lnTo>
                    <a:pt x="728" y="396"/>
                  </a:lnTo>
                  <a:lnTo>
                    <a:pt x="730" y="372"/>
                  </a:lnTo>
                  <a:lnTo>
                    <a:pt x="731" y="341"/>
                  </a:lnTo>
                  <a:lnTo>
                    <a:pt x="732" y="324"/>
                  </a:lnTo>
                  <a:lnTo>
                    <a:pt x="733" y="298"/>
                  </a:lnTo>
                  <a:lnTo>
                    <a:pt x="735" y="301"/>
                  </a:lnTo>
                  <a:lnTo>
                    <a:pt x="736" y="293"/>
                  </a:lnTo>
                  <a:lnTo>
                    <a:pt x="737" y="307"/>
                  </a:lnTo>
                  <a:lnTo>
                    <a:pt x="738" y="306"/>
                  </a:lnTo>
                  <a:lnTo>
                    <a:pt x="739" y="307"/>
                  </a:lnTo>
                  <a:lnTo>
                    <a:pt x="741" y="296"/>
                  </a:lnTo>
                  <a:lnTo>
                    <a:pt x="742" y="296"/>
                  </a:lnTo>
                  <a:lnTo>
                    <a:pt x="743" y="294"/>
                  </a:lnTo>
                  <a:lnTo>
                    <a:pt x="745" y="296"/>
                  </a:lnTo>
                  <a:lnTo>
                    <a:pt x="746" y="284"/>
                  </a:lnTo>
                  <a:lnTo>
                    <a:pt x="747" y="280"/>
                  </a:lnTo>
                  <a:lnTo>
                    <a:pt x="748" y="271"/>
                  </a:lnTo>
                  <a:lnTo>
                    <a:pt x="749" y="274"/>
                  </a:lnTo>
                  <a:lnTo>
                    <a:pt x="751" y="276"/>
                  </a:lnTo>
                  <a:lnTo>
                    <a:pt x="752" y="289"/>
                  </a:lnTo>
                  <a:lnTo>
                    <a:pt x="753" y="293"/>
                  </a:lnTo>
                  <a:lnTo>
                    <a:pt x="754" y="270"/>
                  </a:lnTo>
                  <a:lnTo>
                    <a:pt x="755" y="249"/>
                  </a:lnTo>
                  <a:lnTo>
                    <a:pt x="757" y="222"/>
                  </a:lnTo>
                  <a:lnTo>
                    <a:pt x="758" y="180"/>
                  </a:lnTo>
                  <a:lnTo>
                    <a:pt x="759" y="184"/>
                  </a:lnTo>
                  <a:lnTo>
                    <a:pt x="761" y="212"/>
                  </a:lnTo>
                  <a:lnTo>
                    <a:pt x="762" y="212"/>
                  </a:lnTo>
                  <a:lnTo>
                    <a:pt x="763" y="221"/>
                  </a:lnTo>
                  <a:lnTo>
                    <a:pt x="764" y="225"/>
                  </a:lnTo>
                  <a:lnTo>
                    <a:pt x="765" y="244"/>
                  </a:lnTo>
                  <a:lnTo>
                    <a:pt x="767" y="271"/>
                  </a:lnTo>
                  <a:lnTo>
                    <a:pt x="768" y="298"/>
                  </a:lnTo>
                  <a:lnTo>
                    <a:pt x="769" y="311"/>
                  </a:lnTo>
                  <a:lnTo>
                    <a:pt x="770" y="358"/>
                  </a:lnTo>
                  <a:lnTo>
                    <a:pt x="772" y="381"/>
                  </a:lnTo>
                  <a:lnTo>
                    <a:pt x="773" y="410"/>
                  </a:lnTo>
                  <a:lnTo>
                    <a:pt x="774" y="423"/>
                  </a:lnTo>
                  <a:lnTo>
                    <a:pt x="775" y="443"/>
                  </a:lnTo>
                  <a:lnTo>
                    <a:pt x="777" y="455"/>
                  </a:lnTo>
                  <a:lnTo>
                    <a:pt x="778" y="464"/>
                  </a:lnTo>
                  <a:lnTo>
                    <a:pt x="779" y="470"/>
                  </a:lnTo>
                  <a:lnTo>
                    <a:pt x="780" y="472"/>
                  </a:lnTo>
                  <a:lnTo>
                    <a:pt x="782" y="469"/>
                  </a:lnTo>
                  <a:lnTo>
                    <a:pt x="783" y="470"/>
                  </a:lnTo>
                  <a:lnTo>
                    <a:pt x="784" y="464"/>
                  </a:lnTo>
                  <a:lnTo>
                    <a:pt x="785" y="439"/>
                  </a:lnTo>
                  <a:lnTo>
                    <a:pt x="786" y="409"/>
                  </a:lnTo>
                  <a:lnTo>
                    <a:pt x="788" y="347"/>
                  </a:lnTo>
                  <a:lnTo>
                    <a:pt x="789" y="302"/>
                  </a:lnTo>
                  <a:lnTo>
                    <a:pt x="790" y="253"/>
                  </a:lnTo>
                  <a:lnTo>
                    <a:pt x="792" y="241"/>
                  </a:lnTo>
                  <a:lnTo>
                    <a:pt x="793" y="245"/>
                  </a:lnTo>
                  <a:lnTo>
                    <a:pt x="794" y="256"/>
                  </a:lnTo>
                  <a:lnTo>
                    <a:pt x="795" y="260"/>
                  </a:lnTo>
                  <a:lnTo>
                    <a:pt x="796" y="284"/>
                  </a:lnTo>
                  <a:lnTo>
                    <a:pt x="798" y="274"/>
                  </a:lnTo>
                  <a:lnTo>
                    <a:pt x="799" y="288"/>
                  </a:lnTo>
                  <a:lnTo>
                    <a:pt x="800" y="273"/>
                  </a:lnTo>
                  <a:lnTo>
                    <a:pt x="801" y="272"/>
                  </a:lnTo>
                  <a:lnTo>
                    <a:pt x="802" y="272"/>
                  </a:lnTo>
                  <a:lnTo>
                    <a:pt x="804" y="279"/>
                  </a:lnTo>
                  <a:lnTo>
                    <a:pt x="805" y="271"/>
                  </a:lnTo>
                  <a:lnTo>
                    <a:pt x="806" y="263"/>
                  </a:lnTo>
                  <a:lnTo>
                    <a:pt x="808" y="257"/>
                  </a:lnTo>
                  <a:lnTo>
                    <a:pt x="809" y="258"/>
                  </a:lnTo>
                  <a:lnTo>
                    <a:pt x="810" y="276"/>
                  </a:lnTo>
                  <a:lnTo>
                    <a:pt x="811" y="304"/>
                  </a:lnTo>
                  <a:lnTo>
                    <a:pt x="812" y="312"/>
                  </a:lnTo>
                  <a:lnTo>
                    <a:pt x="814" y="288"/>
                  </a:lnTo>
                  <a:lnTo>
                    <a:pt x="815" y="246"/>
                  </a:lnTo>
                  <a:lnTo>
                    <a:pt x="816" y="209"/>
                  </a:lnTo>
                  <a:lnTo>
                    <a:pt x="817" y="200"/>
                  </a:lnTo>
                  <a:lnTo>
                    <a:pt x="819" y="196"/>
                  </a:lnTo>
                  <a:lnTo>
                    <a:pt x="820" y="194"/>
                  </a:lnTo>
                  <a:lnTo>
                    <a:pt x="821" y="203"/>
                  </a:lnTo>
                  <a:lnTo>
                    <a:pt x="822" y="203"/>
                  </a:lnTo>
                  <a:lnTo>
                    <a:pt x="824" y="201"/>
                  </a:lnTo>
                  <a:lnTo>
                    <a:pt x="825" y="197"/>
                  </a:lnTo>
                  <a:lnTo>
                    <a:pt x="826" y="214"/>
                  </a:lnTo>
                  <a:lnTo>
                    <a:pt x="827" y="248"/>
                  </a:lnTo>
                  <a:lnTo>
                    <a:pt x="829" y="277"/>
                  </a:lnTo>
                  <a:lnTo>
                    <a:pt x="830" y="318"/>
                  </a:lnTo>
                  <a:lnTo>
                    <a:pt x="831" y="349"/>
                  </a:lnTo>
                  <a:lnTo>
                    <a:pt x="832" y="386"/>
                  </a:lnTo>
                  <a:lnTo>
                    <a:pt x="833" y="412"/>
                  </a:lnTo>
                  <a:lnTo>
                    <a:pt x="835" y="429"/>
                  </a:lnTo>
                  <a:lnTo>
                    <a:pt x="836" y="443"/>
                  </a:lnTo>
                  <a:lnTo>
                    <a:pt x="837" y="453"/>
                  </a:lnTo>
                  <a:lnTo>
                    <a:pt x="839" y="461"/>
                  </a:lnTo>
                  <a:lnTo>
                    <a:pt x="840" y="465"/>
                  </a:lnTo>
                  <a:lnTo>
                    <a:pt x="841" y="466"/>
                  </a:lnTo>
                  <a:lnTo>
                    <a:pt x="842" y="465"/>
                  </a:lnTo>
                  <a:lnTo>
                    <a:pt x="843" y="463"/>
                  </a:lnTo>
                  <a:lnTo>
                    <a:pt x="845" y="436"/>
                  </a:lnTo>
                  <a:lnTo>
                    <a:pt x="846" y="407"/>
                  </a:lnTo>
                  <a:lnTo>
                    <a:pt x="847" y="343"/>
                  </a:lnTo>
                  <a:lnTo>
                    <a:pt x="848" y="294"/>
                  </a:lnTo>
                  <a:lnTo>
                    <a:pt x="850" y="244"/>
                  </a:lnTo>
                  <a:lnTo>
                    <a:pt x="851" y="235"/>
                  </a:lnTo>
                  <a:lnTo>
                    <a:pt x="852" y="235"/>
                  </a:lnTo>
                  <a:lnTo>
                    <a:pt x="853" y="247"/>
                  </a:lnTo>
                  <a:lnTo>
                    <a:pt x="855" y="261"/>
                  </a:lnTo>
                  <a:lnTo>
                    <a:pt x="856" y="275"/>
                  </a:lnTo>
                  <a:lnTo>
                    <a:pt x="857" y="261"/>
                  </a:lnTo>
                  <a:lnTo>
                    <a:pt x="858" y="275"/>
                  </a:lnTo>
                  <a:lnTo>
                    <a:pt x="859" y="260"/>
                  </a:lnTo>
                  <a:lnTo>
                    <a:pt x="861" y="264"/>
                  </a:lnTo>
                  <a:lnTo>
                    <a:pt x="862" y="261"/>
                  </a:lnTo>
                  <a:lnTo>
                    <a:pt x="863" y="268"/>
                  </a:lnTo>
                  <a:lnTo>
                    <a:pt x="864" y="262"/>
                  </a:lnTo>
                  <a:lnTo>
                    <a:pt x="866" y="256"/>
                  </a:lnTo>
                  <a:lnTo>
                    <a:pt x="867" y="247"/>
                  </a:lnTo>
                  <a:lnTo>
                    <a:pt x="868" y="253"/>
                  </a:lnTo>
                  <a:lnTo>
                    <a:pt x="869" y="282"/>
                  </a:lnTo>
                  <a:lnTo>
                    <a:pt x="871" y="308"/>
                  </a:lnTo>
                  <a:lnTo>
                    <a:pt x="872" y="311"/>
                  </a:lnTo>
                  <a:lnTo>
                    <a:pt x="873" y="269"/>
                  </a:lnTo>
                  <a:lnTo>
                    <a:pt x="874" y="227"/>
                  </a:lnTo>
                  <a:lnTo>
                    <a:pt x="875" y="213"/>
                  </a:lnTo>
                  <a:lnTo>
                    <a:pt x="877" y="206"/>
                  </a:lnTo>
                  <a:lnTo>
                    <a:pt x="878" y="197"/>
                  </a:lnTo>
                  <a:lnTo>
                    <a:pt x="879" y="163"/>
                  </a:lnTo>
                  <a:lnTo>
                    <a:pt x="881" y="175"/>
                  </a:lnTo>
                  <a:lnTo>
                    <a:pt x="882" y="191"/>
                  </a:lnTo>
                  <a:lnTo>
                    <a:pt x="883" y="164"/>
                  </a:lnTo>
                  <a:lnTo>
                    <a:pt x="884" y="194"/>
                  </a:lnTo>
                  <a:lnTo>
                    <a:pt x="885" y="209"/>
                  </a:lnTo>
                  <a:lnTo>
                    <a:pt x="887" y="180"/>
                  </a:lnTo>
                  <a:lnTo>
                    <a:pt x="888" y="240"/>
                  </a:lnTo>
                  <a:lnTo>
                    <a:pt x="889" y="290"/>
                  </a:lnTo>
                  <a:lnTo>
                    <a:pt x="890" y="326"/>
                  </a:lnTo>
                  <a:lnTo>
                    <a:pt x="892" y="361"/>
                  </a:lnTo>
                  <a:lnTo>
                    <a:pt x="893" y="389"/>
                  </a:lnTo>
                  <a:lnTo>
                    <a:pt x="894" y="423"/>
                  </a:lnTo>
                  <a:lnTo>
                    <a:pt x="895" y="434"/>
                  </a:lnTo>
                  <a:lnTo>
                    <a:pt x="897" y="450"/>
                  </a:lnTo>
                  <a:lnTo>
                    <a:pt x="898" y="458"/>
                  </a:lnTo>
                  <a:lnTo>
                    <a:pt x="899" y="459"/>
                  </a:lnTo>
                  <a:lnTo>
                    <a:pt x="900" y="458"/>
                  </a:lnTo>
                  <a:lnTo>
                    <a:pt x="902" y="462"/>
                  </a:lnTo>
                  <a:lnTo>
                    <a:pt x="903" y="460"/>
                  </a:lnTo>
                  <a:lnTo>
                    <a:pt x="904" y="433"/>
                  </a:lnTo>
                  <a:lnTo>
                    <a:pt x="905" y="404"/>
                  </a:lnTo>
                  <a:lnTo>
                    <a:pt x="906" y="335"/>
                  </a:lnTo>
                  <a:lnTo>
                    <a:pt x="908" y="287"/>
                  </a:lnTo>
                  <a:lnTo>
                    <a:pt x="909" y="222"/>
                  </a:lnTo>
                  <a:lnTo>
                    <a:pt x="910" y="225"/>
                  </a:lnTo>
                  <a:lnTo>
                    <a:pt x="912" y="222"/>
                  </a:lnTo>
                  <a:lnTo>
                    <a:pt x="913" y="237"/>
                  </a:lnTo>
                  <a:lnTo>
                    <a:pt x="914" y="236"/>
                  </a:lnTo>
                  <a:lnTo>
                    <a:pt x="915" y="246"/>
                  </a:lnTo>
                  <a:lnTo>
                    <a:pt x="916" y="257"/>
                  </a:lnTo>
                  <a:lnTo>
                    <a:pt x="918" y="277"/>
                  </a:lnTo>
                  <a:lnTo>
                    <a:pt x="919" y="264"/>
                  </a:lnTo>
                  <a:lnTo>
                    <a:pt x="920" y="271"/>
                  </a:lnTo>
                  <a:lnTo>
                    <a:pt x="921" y="279"/>
                  </a:lnTo>
                  <a:lnTo>
                    <a:pt x="922" y="282"/>
                  </a:lnTo>
                  <a:lnTo>
                    <a:pt x="924" y="262"/>
                  </a:lnTo>
                  <a:lnTo>
                    <a:pt x="925" y="259"/>
                  </a:lnTo>
                  <a:lnTo>
                    <a:pt x="926" y="250"/>
                  </a:lnTo>
                  <a:lnTo>
                    <a:pt x="928" y="252"/>
                  </a:lnTo>
                  <a:lnTo>
                    <a:pt x="929" y="282"/>
                  </a:lnTo>
                  <a:lnTo>
                    <a:pt x="930" y="301"/>
                  </a:lnTo>
                  <a:lnTo>
                    <a:pt x="931" y="305"/>
                  </a:lnTo>
                  <a:lnTo>
                    <a:pt x="932" y="268"/>
                  </a:lnTo>
                  <a:lnTo>
                    <a:pt x="934" y="220"/>
                  </a:lnTo>
                  <a:lnTo>
                    <a:pt x="935" y="189"/>
                  </a:lnTo>
                  <a:lnTo>
                    <a:pt x="936" y="184"/>
                  </a:lnTo>
                  <a:lnTo>
                    <a:pt x="937" y="162"/>
                  </a:lnTo>
                  <a:lnTo>
                    <a:pt x="939" y="154"/>
                  </a:lnTo>
                  <a:lnTo>
                    <a:pt x="940" y="164"/>
                  </a:lnTo>
                  <a:lnTo>
                    <a:pt x="941" y="173"/>
                  </a:lnTo>
                  <a:lnTo>
                    <a:pt x="942" y="166"/>
                  </a:lnTo>
                  <a:lnTo>
                    <a:pt x="944" y="152"/>
                  </a:lnTo>
                  <a:lnTo>
                    <a:pt x="945" y="164"/>
                  </a:lnTo>
                  <a:lnTo>
                    <a:pt x="946" y="177"/>
                  </a:lnTo>
                  <a:lnTo>
                    <a:pt x="947" y="187"/>
                  </a:lnTo>
                  <a:lnTo>
                    <a:pt x="949" y="194"/>
                  </a:lnTo>
                  <a:lnTo>
                    <a:pt x="950" y="251"/>
                  </a:lnTo>
                  <a:lnTo>
                    <a:pt x="951" y="297"/>
                  </a:lnTo>
                  <a:lnTo>
                    <a:pt x="952" y="335"/>
                  </a:lnTo>
                  <a:lnTo>
                    <a:pt x="953" y="365"/>
                  </a:lnTo>
                  <a:lnTo>
                    <a:pt x="955" y="393"/>
                  </a:lnTo>
                  <a:lnTo>
                    <a:pt x="956" y="409"/>
                  </a:lnTo>
                  <a:lnTo>
                    <a:pt x="957" y="428"/>
                  </a:lnTo>
                  <a:lnTo>
                    <a:pt x="959" y="437"/>
                  </a:lnTo>
                  <a:lnTo>
                    <a:pt x="960" y="439"/>
                  </a:lnTo>
                  <a:lnTo>
                    <a:pt x="961" y="449"/>
                  </a:lnTo>
                  <a:lnTo>
                    <a:pt x="962" y="453"/>
                  </a:lnTo>
                  <a:lnTo>
                    <a:pt x="963" y="433"/>
                  </a:lnTo>
                  <a:lnTo>
                    <a:pt x="965" y="411"/>
                  </a:lnTo>
                  <a:lnTo>
                    <a:pt x="966" y="343"/>
                  </a:lnTo>
                  <a:lnTo>
                    <a:pt x="967" y="305"/>
                  </a:lnTo>
                  <a:lnTo>
                    <a:pt x="968" y="244"/>
                  </a:lnTo>
                  <a:lnTo>
                    <a:pt x="969" y="240"/>
                  </a:lnTo>
                  <a:lnTo>
                    <a:pt x="971" y="242"/>
                  </a:lnTo>
                  <a:lnTo>
                    <a:pt x="972" y="250"/>
                  </a:lnTo>
                  <a:lnTo>
                    <a:pt x="973" y="259"/>
                  </a:lnTo>
                  <a:lnTo>
                    <a:pt x="975" y="272"/>
                  </a:lnTo>
                  <a:lnTo>
                    <a:pt x="976" y="268"/>
                  </a:lnTo>
                  <a:lnTo>
                    <a:pt x="977" y="274"/>
                  </a:lnTo>
                  <a:lnTo>
                    <a:pt x="978" y="260"/>
                  </a:lnTo>
                  <a:lnTo>
                    <a:pt x="979" y="255"/>
                  </a:lnTo>
                  <a:lnTo>
                    <a:pt x="981" y="268"/>
                  </a:lnTo>
                  <a:lnTo>
                    <a:pt x="982" y="271"/>
                  </a:lnTo>
                  <a:lnTo>
                    <a:pt x="983" y="262"/>
                  </a:lnTo>
                  <a:lnTo>
                    <a:pt x="984" y="247"/>
                  </a:lnTo>
                  <a:lnTo>
                    <a:pt x="986" y="244"/>
                  </a:lnTo>
                  <a:lnTo>
                    <a:pt x="987" y="251"/>
                  </a:lnTo>
                  <a:lnTo>
                    <a:pt x="988" y="283"/>
                  </a:lnTo>
                  <a:lnTo>
                    <a:pt x="989" y="305"/>
                  </a:lnTo>
                  <a:lnTo>
                    <a:pt x="991" y="314"/>
                  </a:lnTo>
                  <a:lnTo>
                    <a:pt x="992" y="272"/>
                  </a:lnTo>
                  <a:lnTo>
                    <a:pt x="993" y="226"/>
                  </a:lnTo>
                  <a:lnTo>
                    <a:pt x="994" y="203"/>
                  </a:lnTo>
                  <a:lnTo>
                    <a:pt x="996" y="182"/>
                  </a:lnTo>
                  <a:lnTo>
                    <a:pt x="997" y="161"/>
                  </a:lnTo>
                  <a:lnTo>
                    <a:pt x="998" y="156"/>
                  </a:lnTo>
                  <a:lnTo>
                    <a:pt x="999" y="158"/>
                  </a:lnTo>
                  <a:lnTo>
                    <a:pt x="1000" y="164"/>
                  </a:lnTo>
                  <a:lnTo>
                    <a:pt x="1002" y="166"/>
                  </a:lnTo>
                  <a:lnTo>
                    <a:pt x="1003" y="156"/>
                  </a:lnTo>
                  <a:lnTo>
                    <a:pt x="1004" y="157"/>
                  </a:lnTo>
                  <a:lnTo>
                    <a:pt x="1006" y="160"/>
                  </a:lnTo>
                  <a:lnTo>
                    <a:pt x="1007" y="157"/>
                  </a:lnTo>
                  <a:lnTo>
                    <a:pt x="1008" y="164"/>
                  </a:lnTo>
                  <a:lnTo>
                    <a:pt x="1009" y="178"/>
                  </a:lnTo>
                  <a:lnTo>
                    <a:pt x="1010" y="186"/>
                  </a:lnTo>
                  <a:lnTo>
                    <a:pt x="1012" y="207"/>
                  </a:lnTo>
                  <a:lnTo>
                    <a:pt x="1013" y="233"/>
                  </a:lnTo>
                  <a:lnTo>
                    <a:pt x="1014" y="246"/>
                  </a:lnTo>
                  <a:lnTo>
                    <a:pt x="1015" y="284"/>
                  </a:lnTo>
                  <a:lnTo>
                    <a:pt x="1016" y="312"/>
                  </a:lnTo>
                  <a:lnTo>
                    <a:pt x="1018" y="338"/>
                  </a:lnTo>
                  <a:lnTo>
                    <a:pt x="1019" y="360"/>
                  </a:lnTo>
                  <a:lnTo>
                    <a:pt x="1020" y="412"/>
                  </a:lnTo>
                  <a:lnTo>
                    <a:pt x="1022" y="436"/>
                  </a:lnTo>
                  <a:lnTo>
                    <a:pt x="1023" y="446"/>
                  </a:lnTo>
                  <a:lnTo>
                    <a:pt x="1024" y="444"/>
                  </a:lnTo>
                  <a:lnTo>
                    <a:pt x="1025" y="430"/>
                  </a:lnTo>
                  <a:lnTo>
                    <a:pt x="1026" y="418"/>
                  </a:lnTo>
                  <a:lnTo>
                    <a:pt x="1028" y="385"/>
                  </a:lnTo>
                  <a:lnTo>
                    <a:pt x="1029" y="363"/>
                  </a:lnTo>
                  <a:lnTo>
                    <a:pt x="1030" y="323"/>
                  </a:lnTo>
                  <a:lnTo>
                    <a:pt x="1031" y="315"/>
                  </a:lnTo>
                  <a:lnTo>
                    <a:pt x="1032" y="280"/>
                  </a:lnTo>
                  <a:lnTo>
                    <a:pt x="1034" y="279"/>
                  </a:lnTo>
                  <a:lnTo>
                    <a:pt x="1035" y="254"/>
                  </a:lnTo>
                  <a:lnTo>
                    <a:pt x="1036" y="244"/>
                  </a:lnTo>
                  <a:lnTo>
                    <a:pt x="1038" y="227"/>
                  </a:lnTo>
                  <a:lnTo>
                    <a:pt x="1039" y="222"/>
                  </a:lnTo>
                  <a:lnTo>
                    <a:pt x="1040" y="222"/>
                  </a:lnTo>
                  <a:lnTo>
                    <a:pt x="1041" y="223"/>
                  </a:lnTo>
                  <a:lnTo>
                    <a:pt x="1042" y="218"/>
                  </a:lnTo>
                  <a:lnTo>
                    <a:pt x="1044" y="224"/>
                  </a:lnTo>
                  <a:lnTo>
                    <a:pt x="1045" y="221"/>
                  </a:lnTo>
                  <a:lnTo>
                    <a:pt x="1046" y="221"/>
                  </a:lnTo>
                  <a:lnTo>
                    <a:pt x="1047" y="230"/>
                  </a:lnTo>
                  <a:lnTo>
                    <a:pt x="1049" y="257"/>
                  </a:lnTo>
                  <a:lnTo>
                    <a:pt x="1050" y="276"/>
                  </a:lnTo>
                  <a:lnTo>
                    <a:pt x="1051" y="254"/>
                  </a:lnTo>
                  <a:lnTo>
                    <a:pt x="1052" y="206"/>
                  </a:lnTo>
                  <a:lnTo>
                    <a:pt x="1054" y="186"/>
                  </a:lnTo>
                  <a:lnTo>
                    <a:pt x="1055" y="162"/>
                  </a:lnTo>
                  <a:lnTo>
                    <a:pt x="1056" y="148"/>
                  </a:lnTo>
                  <a:lnTo>
                    <a:pt x="1057" y="151"/>
                  </a:lnTo>
                  <a:lnTo>
                    <a:pt x="1059" y="176"/>
                  </a:lnTo>
                  <a:lnTo>
                    <a:pt x="1060" y="187"/>
                  </a:lnTo>
                  <a:lnTo>
                    <a:pt x="1061" y="185"/>
                  </a:lnTo>
                  <a:lnTo>
                    <a:pt x="1062" y="176"/>
                  </a:lnTo>
                  <a:lnTo>
                    <a:pt x="1063" y="167"/>
                  </a:lnTo>
                  <a:lnTo>
                    <a:pt x="1065" y="153"/>
                  </a:lnTo>
                  <a:lnTo>
                    <a:pt x="1066" y="143"/>
                  </a:lnTo>
                  <a:lnTo>
                    <a:pt x="1067" y="133"/>
                  </a:lnTo>
                  <a:lnTo>
                    <a:pt x="1069" y="140"/>
                  </a:lnTo>
                  <a:lnTo>
                    <a:pt x="1070" y="164"/>
                  </a:lnTo>
                  <a:lnTo>
                    <a:pt x="1071" y="171"/>
                  </a:lnTo>
                  <a:lnTo>
                    <a:pt x="1072" y="198"/>
                  </a:lnTo>
                  <a:lnTo>
                    <a:pt x="1073" y="218"/>
                  </a:lnTo>
                  <a:lnTo>
                    <a:pt x="1075" y="251"/>
                  </a:lnTo>
                  <a:lnTo>
                    <a:pt x="1076" y="285"/>
                  </a:lnTo>
                  <a:lnTo>
                    <a:pt x="1077" y="313"/>
                  </a:lnTo>
                  <a:lnTo>
                    <a:pt x="1078" y="341"/>
                  </a:lnTo>
                  <a:lnTo>
                    <a:pt x="1079" y="402"/>
                  </a:lnTo>
                  <a:lnTo>
                    <a:pt x="1081" y="432"/>
                  </a:lnTo>
                  <a:lnTo>
                    <a:pt x="1082" y="447"/>
                  </a:lnTo>
                  <a:lnTo>
                    <a:pt x="1083" y="446"/>
                  </a:lnTo>
                  <a:lnTo>
                    <a:pt x="1085" y="436"/>
                  </a:lnTo>
                  <a:lnTo>
                    <a:pt x="1086" y="428"/>
                  </a:lnTo>
                  <a:lnTo>
                    <a:pt x="1087" y="407"/>
                  </a:lnTo>
                  <a:lnTo>
                    <a:pt x="1088" y="402"/>
                  </a:lnTo>
                  <a:lnTo>
                    <a:pt x="1089" y="370"/>
                  </a:lnTo>
                  <a:lnTo>
                    <a:pt x="1091" y="346"/>
                  </a:lnTo>
                  <a:lnTo>
                    <a:pt x="1092" y="315"/>
                  </a:lnTo>
                  <a:lnTo>
                    <a:pt x="1093" y="300"/>
                  </a:lnTo>
                  <a:lnTo>
                    <a:pt x="1094" y="262"/>
                  </a:lnTo>
                  <a:lnTo>
                    <a:pt x="1096" y="252"/>
                  </a:lnTo>
                  <a:lnTo>
                    <a:pt x="1097" y="231"/>
                  </a:lnTo>
                  <a:lnTo>
                    <a:pt x="1098" y="219"/>
                  </a:lnTo>
                  <a:lnTo>
                    <a:pt x="1099" y="214"/>
                  </a:lnTo>
                  <a:lnTo>
                    <a:pt x="1101" y="215"/>
                  </a:lnTo>
                  <a:lnTo>
                    <a:pt x="1102" y="220"/>
                  </a:lnTo>
                  <a:lnTo>
                    <a:pt x="1103" y="219"/>
                  </a:lnTo>
                  <a:lnTo>
                    <a:pt x="1104" y="228"/>
                  </a:lnTo>
                  <a:lnTo>
                    <a:pt x="1106" y="236"/>
                  </a:lnTo>
                  <a:lnTo>
                    <a:pt x="1107" y="240"/>
                  </a:lnTo>
                  <a:lnTo>
                    <a:pt x="1108" y="259"/>
                  </a:lnTo>
                  <a:lnTo>
                    <a:pt x="1109" y="277"/>
                  </a:lnTo>
                  <a:lnTo>
                    <a:pt x="1110" y="263"/>
                  </a:lnTo>
                  <a:lnTo>
                    <a:pt x="1112" y="235"/>
                  </a:lnTo>
                  <a:lnTo>
                    <a:pt x="1113" y="230"/>
                  </a:lnTo>
                  <a:lnTo>
                    <a:pt x="1114" y="222"/>
                  </a:lnTo>
                  <a:lnTo>
                    <a:pt x="1116" y="216"/>
                  </a:lnTo>
                  <a:lnTo>
                    <a:pt x="1117" y="214"/>
                  </a:lnTo>
                  <a:lnTo>
                    <a:pt x="1118" y="245"/>
                  </a:lnTo>
                  <a:lnTo>
                    <a:pt x="1119" y="257"/>
                  </a:lnTo>
                  <a:lnTo>
                    <a:pt x="1120" y="266"/>
                  </a:lnTo>
                  <a:lnTo>
                    <a:pt x="1122" y="267"/>
                  </a:lnTo>
                  <a:lnTo>
                    <a:pt x="1123" y="285"/>
                  </a:lnTo>
                  <a:lnTo>
                    <a:pt x="1124" y="305"/>
                  </a:lnTo>
                  <a:lnTo>
                    <a:pt x="1125" y="336"/>
                  </a:lnTo>
                  <a:lnTo>
                    <a:pt x="1126" y="362"/>
                  </a:lnTo>
                  <a:lnTo>
                    <a:pt x="1128" y="389"/>
                  </a:lnTo>
                  <a:lnTo>
                    <a:pt x="1129" y="407"/>
                  </a:lnTo>
                  <a:lnTo>
                    <a:pt x="1130" y="433"/>
                  </a:lnTo>
                  <a:lnTo>
                    <a:pt x="1132" y="452"/>
                  </a:lnTo>
                  <a:lnTo>
                    <a:pt x="1133" y="457"/>
                  </a:lnTo>
                  <a:lnTo>
                    <a:pt x="1134" y="464"/>
                  </a:lnTo>
                  <a:lnTo>
                    <a:pt x="1135" y="469"/>
                  </a:lnTo>
                  <a:lnTo>
                    <a:pt x="1136" y="471"/>
                  </a:lnTo>
                  <a:lnTo>
                    <a:pt x="1138" y="466"/>
                  </a:lnTo>
                  <a:lnTo>
                    <a:pt x="1139" y="466"/>
                  </a:lnTo>
                  <a:lnTo>
                    <a:pt x="1140" y="456"/>
                  </a:lnTo>
                  <a:lnTo>
                    <a:pt x="1141" y="432"/>
                  </a:lnTo>
                  <a:lnTo>
                    <a:pt x="1143" y="402"/>
                  </a:lnTo>
                  <a:lnTo>
                    <a:pt x="1144" y="346"/>
                  </a:lnTo>
                  <a:lnTo>
                    <a:pt x="1145" y="310"/>
                  </a:lnTo>
                  <a:lnTo>
                    <a:pt x="1146" y="269"/>
                  </a:lnTo>
                  <a:lnTo>
                    <a:pt x="1148" y="261"/>
                  </a:lnTo>
                  <a:lnTo>
                    <a:pt x="1149" y="266"/>
                  </a:lnTo>
                  <a:lnTo>
                    <a:pt x="1150" y="267"/>
                  </a:lnTo>
                  <a:lnTo>
                    <a:pt x="1151" y="275"/>
                  </a:lnTo>
                  <a:lnTo>
                    <a:pt x="1153" y="288"/>
                  </a:lnTo>
                  <a:lnTo>
                    <a:pt x="1154" y="287"/>
                  </a:lnTo>
                  <a:lnTo>
                    <a:pt x="1155" y="291"/>
                  </a:lnTo>
                  <a:lnTo>
                    <a:pt x="1156" y="282"/>
                  </a:lnTo>
                  <a:lnTo>
                    <a:pt x="1157" y="281"/>
                  </a:lnTo>
                  <a:lnTo>
                    <a:pt x="1159" y="282"/>
                  </a:lnTo>
                  <a:lnTo>
                    <a:pt x="1160" y="289"/>
                  </a:lnTo>
                  <a:lnTo>
                    <a:pt x="1161" y="282"/>
                  </a:lnTo>
                  <a:lnTo>
                    <a:pt x="1163" y="271"/>
                  </a:lnTo>
                  <a:lnTo>
                    <a:pt x="1164" y="265"/>
                  </a:lnTo>
                  <a:lnTo>
                    <a:pt x="1165" y="259"/>
                  </a:lnTo>
                  <a:lnTo>
                    <a:pt x="1166" y="277"/>
                  </a:lnTo>
                  <a:lnTo>
                    <a:pt x="1167" y="289"/>
                  </a:lnTo>
                  <a:lnTo>
                    <a:pt x="1169" y="298"/>
                  </a:lnTo>
                  <a:lnTo>
                    <a:pt x="1170" y="261"/>
                  </a:lnTo>
                  <a:lnTo>
                    <a:pt x="1171" y="230"/>
                  </a:lnTo>
                  <a:lnTo>
                    <a:pt x="1172" y="202"/>
                  </a:lnTo>
                  <a:lnTo>
                    <a:pt x="1173" y="183"/>
                  </a:lnTo>
                  <a:lnTo>
                    <a:pt x="1175" y="190"/>
                  </a:lnTo>
                  <a:lnTo>
                    <a:pt x="1176" y="200"/>
                  </a:lnTo>
                  <a:lnTo>
                    <a:pt x="1177" y="215"/>
                  </a:lnTo>
                  <a:lnTo>
                    <a:pt x="1179" y="223"/>
                  </a:lnTo>
                  <a:lnTo>
                    <a:pt x="1180" y="222"/>
                  </a:lnTo>
                  <a:lnTo>
                    <a:pt x="1181" y="227"/>
                  </a:lnTo>
                  <a:lnTo>
                    <a:pt x="1182" y="239"/>
                  </a:lnTo>
                  <a:lnTo>
                    <a:pt x="1183" y="281"/>
                  </a:lnTo>
                  <a:lnTo>
                    <a:pt x="1185" y="320"/>
                  </a:lnTo>
                  <a:lnTo>
                    <a:pt x="1186" y="346"/>
                  </a:lnTo>
                  <a:lnTo>
                    <a:pt x="1187" y="377"/>
                  </a:lnTo>
                  <a:lnTo>
                    <a:pt x="1188" y="406"/>
                  </a:lnTo>
                  <a:lnTo>
                    <a:pt x="1190" y="425"/>
                  </a:lnTo>
                  <a:lnTo>
                    <a:pt x="1191" y="441"/>
                  </a:lnTo>
                  <a:lnTo>
                    <a:pt x="1192" y="452"/>
                  </a:lnTo>
                  <a:lnTo>
                    <a:pt x="1193" y="462"/>
                  </a:lnTo>
                  <a:lnTo>
                    <a:pt x="1195" y="467"/>
                  </a:lnTo>
                  <a:lnTo>
                    <a:pt x="1196" y="469"/>
                  </a:lnTo>
                  <a:lnTo>
                    <a:pt x="1197" y="467"/>
                  </a:lnTo>
                  <a:lnTo>
                    <a:pt x="1198" y="468"/>
                  </a:lnTo>
                  <a:lnTo>
                    <a:pt x="1199" y="462"/>
                  </a:lnTo>
                  <a:lnTo>
                    <a:pt x="1201" y="439"/>
                  </a:lnTo>
                  <a:lnTo>
                    <a:pt x="1202" y="412"/>
                  </a:lnTo>
                  <a:lnTo>
                    <a:pt x="1203" y="345"/>
                  </a:lnTo>
                  <a:lnTo>
                    <a:pt x="1204" y="303"/>
                  </a:lnTo>
                  <a:lnTo>
                    <a:pt x="1206" y="249"/>
                  </a:lnTo>
                  <a:lnTo>
                    <a:pt x="1207" y="236"/>
                  </a:lnTo>
                  <a:lnTo>
                    <a:pt x="1208" y="243"/>
                  </a:lnTo>
                  <a:lnTo>
                    <a:pt x="1209" y="252"/>
                  </a:lnTo>
                  <a:lnTo>
                    <a:pt x="1211" y="263"/>
                  </a:lnTo>
                  <a:lnTo>
                    <a:pt x="1212" y="278"/>
                  </a:lnTo>
                  <a:lnTo>
                    <a:pt x="1213" y="287"/>
                  </a:lnTo>
                  <a:lnTo>
                    <a:pt x="1214" y="284"/>
                  </a:lnTo>
                  <a:lnTo>
                    <a:pt x="1216" y="271"/>
                  </a:lnTo>
                  <a:lnTo>
                    <a:pt x="1217" y="264"/>
                  </a:lnTo>
                  <a:lnTo>
                    <a:pt x="1218" y="267"/>
                  </a:lnTo>
                  <a:lnTo>
                    <a:pt x="1219" y="283"/>
                  </a:lnTo>
                  <a:lnTo>
                    <a:pt x="1221" y="281"/>
                  </a:lnTo>
                  <a:lnTo>
                    <a:pt x="1222" y="265"/>
                  </a:lnTo>
                  <a:lnTo>
                    <a:pt x="1223" y="262"/>
                  </a:lnTo>
                  <a:lnTo>
                    <a:pt x="1224" y="254"/>
                  </a:lnTo>
                  <a:lnTo>
                    <a:pt x="1226" y="272"/>
                  </a:lnTo>
                  <a:lnTo>
                    <a:pt x="1227" y="296"/>
                  </a:lnTo>
                  <a:lnTo>
                    <a:pt x="1228" y="305"/>
                  </a:lnTo>
                  <a:lnTo>
                    <a:pt x="1229" y="267"/>
                  </a:lnTo>
                  <a:lnTo>
                    <a:pt x="1230" y="227"/>
                  </a:lnTo>
                  <a:lnTo>
                    <a:pt x="1232" y="198"/>
                  </a:lnTo>
                  <a:lnTo>
                    <a:pt x="1233" y="191"/>
                  </a:lnTo>
                  <a:lnTo>
                    <a:pt x="1234" y="180"/>
                  </a:lnTo>
                  <a:lnTo>
                    <a:pt x="1235" y="177"/>
                  </a:lnTo>
                  <a:lnTo>
                    <a:pt x="1237" y="184"/>
                  </a:lnTo>
                  <a:lnTo>
                    <a:pt x="1238" y="184"/>
                  </a:lnTo>
                  <a:lnTo>
                    <a:pt x="1239" y="168"/>
                  </a:lnTo>
                  <a:lnTo>
                    <a:pt x="1240" y="190"/>
                  </a:lnTo>
                  <a:lnTo>
                    <a:pt x="1242" y="203"/>
                  </a:lnTo>
                  <a:lnTo>
                    <a:pt x="1243" y="226"/>
                  </a:lnTo>
                  <a:lnTo>
                    <a:pt x="1244" y="266"/>
                  </a:lnTo>
                  <a:lnTo>
                    <a:pt x="1245" y="295"/>
                  </a:lnTo>
                  <a:lnTo>
                    <a:pt x="1246" y="341"/>
                  </a:lnTo>
                  <a:lnTo>
                    <a:pt x="1248" y="379"/>
                  </a:lnTo>
                  <a:lnTo>
                    <a:pt x="1249" y="405"/>
                  </a:lnTo>
                  <a:lnTo>
                    <a:pt x="1250" y="429"/>
                  </a:lnTo>
                  <a:lnTo>
                    <a:pt x="1252" y="440"/>
                  </a:lnTo>
                  <a:lnTo>
                    <a:pt x="1253" y="451"/>
                  </a:lnTo>
                  <a:lnTo>
                    <a:pt x="1254" y="457"/>
                  </a:lnTo>
                  <a:lnTo>
                    <a:pt x="1255" y="461"/>
                  </a:lnTo>
                  <a:lnTo>
                    <a:pt x="1256" y="460"/>
                  </a:lnTo>
                  <a:lnTo>
                    <a:pt x="1258" y="464"/>
                  </a:lnTo>
                  <a:lnTo>
                    <a:pt x="1259" y="462"/>
                  </a:lnTo>
                  <a:lnTo>
                    <a:pt x="1260" y="429"/>
                  </a:lnTo>
                  <a:lnTo>
                    <a:pt x="1261" y="391"/>
                  </a:lnTo>
                  <a:lnTo>
                    <a:pt x="1263" y="329"/>
                  </a:lnTo>
                  <a:lnTo>
                    <a:pt x="1264" y="285"/>
                  </a:lnTo>
                  <a:lnTo>
                    <a:pt x="1265" y="246"/>
                  </a:lnTo>
                  <a:lnTo>
                    <a:pt x="1266" y="230"/>
                  </a:lnTo>
                  <a:lnTo>
                    <a:pt x="1268" y="234"/>
                  </a:lnTo>
                  <a:lnTo>
                    <a:pt x="1269" y="241"/>
                  </a:lnTo>
                  <a:lnTo>
                    <a:pt x="1270" y="254"/>
                  </a:lnTo>
                  <a:lnTo>
                    <a:pt x="1271" y="273"/>
                  </a:lnTo>
                  <a:lnTo>
                    <a:pt x="1273" y="268"/>
                  </a:lnTo>
                  <a:lnTo>
                    <a:pt x="1274" y="286"/>
                  </a:lnTo>
                  <a:lnTo>
                    <a:pt x="1275" y="264"/>
                  </a:lnTo>
                  <a:lnTo>
                    <a:pt x="1276" y="267"/>
                  </a:lnTo>
                  <a:lnTo>
                    <a:pt x="1277" y="274"/>
                  </a:lnTo>
                  <a:lnTo>
                    <a:pt x="1279" y="282"/>
                  </a:lnTo>
                  <a:lnTo>
                    <a:pt x="1280" y="275"/>
                  </a:lnTo>
                  <a:lnTo>
                    <a:pt x="1281" y="266"/>
                  </a:lnTo>
                  <a:lnTo>
                    <a:pt x="1283" y="244"/>
                  </a:lnTo>
                  <a:lnTo>
                    <a:pt x="1284" y="260"/>
                  </a:lnTo>
                  <a:lnTo>
                    <a:pt x="1285" y="281"/>
                  </a:lnTo>
                  <a:lnTo>
                    <a:pt x="1286" y="308"/>
                  </a:lnTo>
                  <a:lnTo>
                    <a:pt x="1287" y="312"/>
                  </a:lnTo>
                  <a:lnTo>
                    <a:pt x="1289" y="275"/>
                  </a:lnTo>
                  <a:lnTo>
                    <a:pt x="1290" y="230"/>
                  </a:lnTo>
                  <a:lnTo>
                    <a:pt x="1291" y="214"/>
                  </a:lnTo>
                  <a:lnTo>
                    <a:pt x="1292" y="193"/>
                  </a:lnTo>
                  <a:lnTo>
                    <a:pt x="1293" y="176"/>
                  </a:lnTo>
                  <a:lnTo>
                    <a:pt x="1295" y="182"/>
                  </a:lnTo>
                  <a:lnTo>
                    <a:pt x="1296" y="177"/>
                  </a:lnTo>
                  <a:lnTo>
                    <a:pt x="1297" y="172"/>
                  </a:lnTo>
                  <a:lnTo>
                    <a:pt x="1299" y="165"/>
                  </a:lnTo>
                  <a:lnTo>
                    <a:pt x="1300" y="181"/>
                  </a:lnTo>
                  <a:lnTo>
                    <a:pt x="1301" y="202"/>
                  </a:lnTo>
                  <a:lnTo>
                    <a:pt x="1302" y="199"/>
                  </a:lnTo>
                  <a:lnTo>
                    <a:pt x="1303" y="220"/>
                  </a:lnTo>
                  <a:lnTo>
                    <a:pt x="1305" y="268"/>
                  </a:lnTo>
                  <a:lnTo>
                    <a:pt x="1306" y="323"/>
                  </a:lnTo>
                  <a:lnTo>
                    <a:pt x="1307" y="362"/>
                  </a:lnTo>
                  <a:lnTo>
                    <a:pt x="1308" y="391"/>
                  </a:lnTo>
                  <a:lnTo>
                    <a:pt x="1310" y="418"/>
                  </a:lnTo>
                  <a:lnTo>
                    <a:pt x="1311" y="439"/>
                  </a:lnTo>
                  <a:lnTo>
                    <a:pt x="1312" y="452"/>
                  </a:lnTo>
                  <a:lnTo>
                    <a:pt x="1313" y="459"/>
                  </a:lnTo>
                  <a:lnTo>
                    <a:pt x="1315" y="461"/>
                  </a:lnTo>
                  <a:lnTo>
                    <a:pt x="1316" y="459"/>
                  </a:lnTo>
                  <a:lnTo>
                    <a:pt x="1317" y="464"/>
                  </a:lnTo>
                  <a:lnTo>
                    <a:pt x="1318" y="459"/>
                  </a:lnTo>
                  <a:lnTo>
                    <a:pt x="1320" y="433"/>
                  </a:lnTo>
                  <a:lnTo>
                    <a:pt x="1321" y="398"/>
                  </a:lnTo>
                  <a:lnTo>
                    <a:pt x="1322" y="333"/>
                  </a:lnTo>
                  <a:lnTo>
                    <a:pt x="1323" y="281"/>
                  </a:lnTo>
                  <a:lnTo>
                    <a:pt x="1324" y="238"/>
                  </a:lnTo>
                  <a:lnTo>
                    <a:pt x="1326" y="217"/>
                  </a:lnTo>
                  <a:lnTo>
                    <a:pt x="1327" y="225"/>
                  </a:lnTo>
                  <a:lnTo>
                    <a:pt x="1328" y="235"/>
                  </a:lnTo>
                  <a:lnTo>
                    <a:pt x="1330" y="251"/>
                  </a:lnTo>
                  <a:lnTo>
                    <a:pt x="1331" y="264"/>
                  </a:lnTo>
                  <a:lnTo>
                    <a:pt x="1332" y="259"/>
                  </a:lnTo>
                  <a:lnTo>
                    <a:pt x="1333" y="257"/>
                  </a:lnTo>
                  <a:lnTo>
                    <a:pt x="1334" y="246"/>
                  </a:lnTo>
                  <a:lnTo>
                    <a:pt x="1336" y="236"/>
                  </a:lnTo>
                  <a:lnTo>
                    <a:pt x="1337" y="249"/>
                  </a:lnTo>
                  <a:lnTo>
                    <a:pt x="1338" y="261"/>
                  </a:lnTo>
                  <a:lnTo>
                    <a:pt x="1339" y="264"/>
                  </a:lnTo>
                  <a:lnTo>
                    <a:pt x="1340" y="256"/>
                  </a:lnTo>
                  <a:lnTo>
                    <a:pt x="1342" y="254"/>
                  </a:lnTo>
                  <a:lnTo>
                    <a:pt x="1343" y="267"/>
                  </a:lnTo>
                  <a:lnTo>
                    <a:pt x="1344" y="303"/>
                  </a:lnTo>
                  <a:lnTo>
                    <a:pt x="1346" y="322"/>
                  </a:lnTo>
                  <a:lnTo>
                    <a:pt x="1347" y="333"/>
                  </a:lnTo>
                  <a:lnTo>
                    <a:pt x="1348" y="293"/>
                  </a:lnTo>
                  <a:lnTo>
                    <a:pt x="1349" y="244"/>
                  </a:lnTo>
                  <a:lnTo>
                    <a:pt x="1350" y="217"/>
                  </a:lnTo>
                  <a:lnTo>
                    <a:pt x="1352" y="194"/>
                  </a:lnTo>
                  <a:lnTo>
                    <a:pt x="1353" y="179"/>
                  </a:lnTo>
                  <a:lnTo>
                    <a:pt x="1354" y="173"/>
                  </a:lnTo>
                  <a:lnTo>
                    <a:pt x="1355" y="165"/>
                  </a:lnTo>
                  <a:lnTo>
                    <a:pt x="1356" y="171"/>
                  </a:lnTo>
                  <a:lnTo>
                    <a:pt x="1358" y="167"/>
                  </a:lnTo>
                  <a:lnTo>
                    <a:pt x="1359" y="171"/>
                  </a:lnTo>
                  <a:lnTo>
                    <a:pt x="1360" y="178"/>
                  </a:lnTo>
                  <a:lnTo>
                    <a:pt x="1362" y="180"/>
                  </a:lnTo>
                  <a:lnTo>
                    <a:pt x="1363" y="193"/>
                  </a:lnTo>
                  <a:lnTo>
                    <a:pt x="1364" y="211"/>
                  </a:lnTo>
                  <a:lnTo>
                    <a:pt x="1365" y="254"/>
                  </a:lnTo>
                  <a:lnTo>
                    <a:pt x="1366" y="283"/>
                  </a:lnTo>
                  <a:lnTo>
                    <a:pt x="1368" y="330"/>
                  </a:lnTo>
                  <a:lnTo>
                    <a:pt x="1369" y="373"/>
                  </a:lnTo>
                  <a:lnTo>
                    <a:pt x="1370" y="396"/>
                  </a:lnTo>
                  <a:lnTo>
                    <a:pt x="1371" y="417"/>
                  </a:lnTo>
                  <a:lnTo>
                    <a:pt x="1373" y="428"/>
                  </a:lnTo>
                  <a:lnTo>
                    <a:pt x="1374" y="437"/>
                  </a:lnTo>
                  <a:lnTo>
                    <a:pt x="1375" y="440"/>
                  </a:lnTo>
                  <a:lnTo>
                    <a:pt x="1376" y="451"/>
                  </a:lnTo>
                  <a:lnTo>
                    <a:pt x="1378" y="454"/>
                  </a:lnTo>
                  <a:lnTo>
                    <a:pt x="1379" y="436"/>
                  </a:lnTo>
                  <a:lnTo>
                    <a:pt x="1380" y="407"/>
                  </a:lnTo>
                  <a:lnTo>
                    <a:pt x="1381" y="345"/>
                  </a:lnTo>
                  <a:lnTo>
                    <a:pt x="1383" y="300"/>
                  </a:lnTo>
                  <a:lnTo>
                    <a:pt x="1384" y="254"/>
                  </a:lnTo>
                  <a:lnTo>
                    <a:pt x="1385" y="240"/>
                  </a:lnTo>
                  <a:lnTo>
                    <a:pt x="1386" y="244"/>
                  </a:lnTo>
                  <a:lnTo>
                    <a:pt x="1387" y="251"/>
                  </a:lnTo>
                  <a:lnTo>
                    <a:pt x="1389" y="257"/>
                  </a:lnTo>
                  <a:lnTo>
                    <a:pt x="1390" y="271"/>
                  </a:lnTo>
                  <a:lnTo>
                    <a:pt x="1391" y="265"/>
                  </a:lnTo>
                  <a:lnTo>
                    <a:pt x="1393" y="274"/>
                  </a:lnTo>
                  <a:lnTo>
                    <a:pt x="1394" y="261"/>
                  </a:lnTo>
                  <a:lnTo>
                    <a:pt x="1395" y="261"/>
                  </a:lnTo>
                  <a:lnTo>
                    <a:pt x="1396" y="268"/>
                  </a:lnTo>
                  <a:lnTo>
                    <a:pt x="1397" y="271"/>
                  </a:lnTo>
                  <a:lnTo>
                    <a:pt x="1399" y="265"/>
                  </a:lnTo>
                  <a:lnTo>
                    <a:pt x="1400" y="246"/>
                  </a:lnTo>
                  <a:lnTo>
                    <a:pt x="1401" y="249"/>
                  </a:lnTo>
                  <a:lnTo>
                    <a:pt x="1402" y="257"/>
                  </a:lnTo>
                  <a:lnTo>
                    <a:pt x="1403" y="287"/>
                  </a:lnTo>
                  <a:lnTo>
                    <a:pt x="1405" y="304"/>
                  </a:lnTo>
                  <a:lnTo>
                    <a:pt x="1406" y="310"/>
                  </a:lnTo>
                  <a:lnTo>
                    <a:pt x="1407" y="273"/>
                  </a:lnTo>
                  <a:lnTo>
                    <a:pt x="1409" y="230"/>
                  </a:lnTo>
                  <a:lnTo>
                    <a:pt x="1410" y="204"/>
                  </a:lnTo>
                  <a:lnTo>
                    <a:pt x="1411" y="176"/>
                  </a:lnTo>
                  <a:lnTo>
                    <a:pt x="1412" y="158"/>
                  </a:lnTo>
                  <a:lnTo>
                    <a:pt x="1413" y="152"/>
                  </a:lnTo>
                  <a:lnTo>
                    <a:pt x="1415" y="161"/>
                  </a:lnTo>
                  <a:lnTo>
                    <a:pt x="1416" y="168"/>
                  </a:lnTo>
                  <a:lnTo>
                    <a:pt x="1417" y="170"/>
                  </a:lnTo>
                  <a:lnTo>
                    <a:pt x="1418" y="165"/>
                  </a:lnTo>
                  <a:lnTo>
                    <a:pt x="1420" y="156"/>
                  </a:lnTo>
                  <a:lnTo>
                    <a:pt x="1421" y="155"/>
                  </a:lnTo>
                  <a:lnTo>
                    <a:pt x="1422" y="155"/>
                  </a:lnTo>
                  <a:lnTo>
                    <a:pt x="1423" y="150"/>
                  </a:lnTo>
                  <a:lnTo>
                    <a:pt x="1425" y="170"/>
                  </a:lnTo>
                  <a:lnTo>
                    <a:pt x="1426" y="193"/>
                  </a:lnTo>
                  <a:lnTo>
                    <a:pt x="1427" y="213"/>
                  </a:lnTo>
                  <a:lnTo>
                    <a:pt x="1428" y="238"/>
                  </a:lnTo>
                  <a:lnTo>
                    <a:pt x="1430" y="252"/>
                  </a:lnTo>
                  <a:lnTo>
                    <a:pt x="1431" y="285"/>
                  </a:lnTo>
                  <a:lnTo>
                    <a:pt x="1432" y="315"/>
                  </a:lnTo>
                  <a:lnTo>
                    <a:pt x="1433" y="342"/>
                  </a:lnTo>
                  <a:lnTo>
                    <a:pt x="1434" y="364"/>
                  </a:lnTo>
                  <a:lnTo>
                    <a:pt x="1436" y="414"/>
                  </a:lnTo>
                  <a:lnTo>
                    <a:pt x="1437" y="441"/>
                  </a:lnTo>
                  <a:lnTo>
                    <a:pt x="1438" y="450"/>
                  </a:lnTo>
                  <a:lnTo>
                    <a:pt x="1440" y="447"/>
                  </a:lnTo>
                  <a:lnTo>
                    <a:pt x="1441" y="433"/>
                  </a:lnTo>
                  <a:lnTo>
                    <a:pt x="1442" y="418"/>
                  </a:lnTo>
                  <a:lnTo>
                    <a:pt x="1443" y="394"/>
                  </a:lnTo>
                  <a:lnTo>
                    <a:pt x="1444" y="379"/>
                  </a:lnTo>
                  <a:lnTo>
                    <a:pt x="1446" y="340"/>
                  </a:lnTo>
                  <a:lnTo>
                    <a:pt x="1447" y="324"/>
                  </a:lnTo>
                  <a:lnTo>
                    <a:pt x="1448" y="282"/>
                  </a:lnTo>
                  <a:lnTo>
                    <a:pt x="1449" y="287"/>
                  </a:lnTo>
                  <a:lnTo>
                    <a:pt x="1450" y="258"/>
                  </a:lnTo>
                  <a:lnTo>
                    <a:pt x="1452" y="245"/>
                  </a:lnTo>
                  <a:lnTo>
                    <a:pt x="1453" y="226"/>
                  </a:lnTo>
                  <a:lnTo>
                    <a:pt x="1454" y="224"/>
                  </a:lnTo>
                  <a:lnTo>
                    <a:pt x="1456" y="221"/>
                  </a:lnTo>
                  <a:lnTo>
                    <a:pt x="1457" y="219"/>
                  </a:lnTo>
                  <a:lnTo>
                    <a:pt x="1458" y="224"/>
                  </a:lnTo>
                  <a:lnTo>
                    <a:pt x="1459" y="237"/>
                  </a:lnTo>
                  <a:lnTo>
                    <a:pt x="1460" y="234"/>
                  </a:lnTo>
                  <a:lnTo>
                    <a:pt x="1462" y="229"/>
                  </a:lnTo>
                  <a:lnTo>
                    <a:pt x="1463" y="239"/>
                  </a:lnTo>
                  <a:lnTo>
                    <a:pt x="1464" y="264"/>
                  </a:lnTo>
                  <a:lnTo>
                    <a:pt x="1465" y="281"/>
                  </a:lnTo>
                  <a:lnTo>
                    <a:pt x="1467" y="253"/>
                  </a:lnTo>
                  <a:lnTo>
                    <a:pt x="1468" y="214"/>
                  </a:lnTo>
                  <a:lnTo>
                    <a:pt x="1469" y="195"/>
                  </a:lnTo>
                  <a:lnTo>
                    <a:pt x="1470" y="172"/>
                  </a:lnTo>
                  <a:lnTo>
                    <a:pt x="1472" y="152"/>
                  </a:lnTo>
                  <a:lnTo>
                    <a:pt x="1473" y="160"/>
                  </a:lnTo>
                  <a:lnTo>
                    <a:pt x="1474" y="179"/>
                  </a:lnTo>
                  <a:lnTo>
                    <a:pt x="1475" y="196"/>
                  </a:lnTo>
                  <a:lnTo>
                    <a:pt x="1477" y="201"/>
                  </a:lnTo>
                  <a:lnTo>
                    <a:pt x="1478" y="188"/>
                  </a:lnTo>
                  <a:lnTo>
                    <a:pt x="1479" y="176"/>
                  </a:lnTo>
                  <a:lnTo>
                    <a:pt x="1480" y="164"/>
                  </a:lnTo>
                  <a:lnTo>
                    <a:pt x="1481" y="148"/>
                  </a:lnTo>
                  <a:lnTo>
                    <a:pt x="1483" y="145"/>
                  </a:lnTo>
                  <a:lnTo>
                    <a:pt x="1484" y="155"/>
                  </a:lnTo>
                  <a:lnTo>
                    <a:pt x="1485" y="163"/>
                  </a:lnTo>
                  <a:lnTo>
                    <a:pt x="1487" y="185"/>
                  </a:lnTo>
                  <a:lnTo>
                    <a:pt x="1488" y="211"/>
                  </a:lnTo>
                  <a:lnTo>
                    <a:pt x="1489" y="231"/>
                  </a:lnTo>
                  <a:lnTo>
                    <a:pt x="1490" y="257"/>
                  </a:lnTo>
                  <a:lnTo>
                    <a:pt x="1491" y="291"/>
                  </a:lnTo>
                  <a:lnTo>
                    <a:pt x="1493" y="316"/>
                  </a:lnTo>
                  <a:lnTo>
                    <a:pt x="1494" y="344"/>
                  </a:lnTo>
                  <a:lnTo>
                    <a:pt x="1495" y="403"/>
                  </a:lnTo>
                  <a:lnTo>
                    <a:pt x="1496" y="434"/>
                  </a:lnTo>
                  <a:lnTo>
                    <a:pt x="1497" y="447"/>
                  </a:lnTo>
                  <a:lnTo>
                    <a:pt x="1499" y="446"/>
                  </a:lnTo>
                  <a:lnTo>
                    <a:pt x="1500" y="441"/>
                  </a:lnTo>
                  <a:lnTo>
                    <a:pt x="1501" y="436"/>
                  </a:lnTo>
                  <a:lnTo>
                    <a:pt x="1503" y="414"/>
                  </a:lnTo>
                  <a:lnTo>
                    <a:pt x="1504" y="401"/>
                  </a:lnTo>
                  <a:lnTo>
                    <a:pt x="1505" y="377"/>
                  </a:lnTo>
                  <a:lnTo>
                    <a:pt x="1506" y="356"/>
                  </a:lnTo>
                  <a:lnTo>
                    <a:pt x="1507" y="315"/>
                  </a:lnTo>
                  <a:lnTo>
                    <a:pt x="1509" y="299"/>
                  </a:lnTo>
                  <a:lnTo>
                    <a:pt x="1510" y="259"/>
                  </a:lnTo>
                  <a:lnTo>
                    <a:pt x="1511" y="261"/>
                  </a:lnTo>
                  <a:lnTo>
                    <a:pt x="1512" y="237"/>
                  </a:lnTo>
                  <a:lnTo>
                    <a:pt x="1513" y="234"/>
                  </a:lnTo>
                  <a:lnTo>
                    <a:pt x="1515" y="226"/>
                  </a:lnTo>
                  <a:lnTo>
                    <a:pt x="1516" y="239"/>
                  </a:lnTo>
                  <a:lnTo>
                    <a:pt x="1517" y="240"/>
                  </a:lnTo>
                  <a:lnTo>
                    <a:pt x="1519" y="238"/>
                  </a:lnTo>
                  <a:lnTo>
                    <a:pt x="1520" y="237"/>
                  </a:lnTo>
                  <a:lnTo>
                    <a:pt x="1521" y="243"/>
                  </a:lnTo>
                  <a:lnTo>
                    <a:pt x="1522" y="244"/>
                  </a:lnTo>
                  <a:lnTo>
                    <a:pt x="1524" y="262"/>
                  </a:lnTo>
                  <a:lnTo>
                    <a:pt x="1525" y="280"/>
                  </a:lnTo>
                  <a:lnTo>
                    <a:pt x="1526" y="267"/>
                  </a:lnTo>
                  <a:lnTo>
                    <a:pt x="1527" y="247"/>
                  </a:lnTo>
                  <a:lnTo>
                    <a:pt x="1528" y="240"/>
                  </a:lnTo>
                  <a:lnTo>
                    <a:pt x="1530" y="236"/>
                  </a:lnTo>
                  <a:lnTo>
                    <a:pt x="1531" y="244"/>
                  </a:lnTo>
                  <a:lnTo>
                    <a:pt x="1532" y="250"/>
                  </a:lnTo>
                  <a:lnTo>
                    <a:pt x="1534" y="265"/>
                  </a:lnTo>
                  <a:lnTo>
                    <a:pt x="1535" y="276"/>
                  </a:lnTo>
                  <a:lnTo>
                    <a:pt x="1536" y="292"/>
                  </a:lnTo>
                  <a:lnTo>
                    <a:pt x="1537" y="287"/>
                  </a:lnTo>
                  <a:lnTo>
                    <a:pt x="1538" y="309"/>
                  </a:lnTo>
                  <a:lnTo>
                    <a:pt x="1540" y="329"/>
                  </a:lnTo>
                  <a:lnTo>
                    <a:pt x="1541" y="348"/>
                  </a:lnTo>
                  <a:lnTo>
                    <a:pt x="1542" y="366"/>
                  </a:lnTo>
                  <a:lnTo>
                    <a:pt x="1543" y="389"/>
                  </a:lnTo>
                  <a:lnTo>
                    <a:pt x="1544" y="410"/>
                  </a:lnTo>
                  <a:lnTo>
                    <a:pt x="1546" y="438"/>
                  </a:lnTo>
                  <a:lnTo>
                    <a:pt x="1547" y="450"/>
                  </a:lnTo>
                  <a:lnTo>
                    <a:pt x="1548" y="457"/>
                  </a:lnTo>
                  <a:lnTo>
                    <a:pt x="1550" y="466"/>
                  </a:lnTo>
                  <a:lnTo>
                    <a:pt x="1551" y="471"/>
                  </a:lnTo>
                  <a:lnTo>
                    <a:pt x="1552" y="472"/>
                  </a:lnTo>
                  <a:lnTo>
                    <a:pt x="1553" y="466"/>
                  </a:lnTo>
                  <a:lnTo>
                    <a:pt x="1554" y="463"/>
                  </a:lnTo>
                  <a:lnTo>
                    <a:pt x="1556" y="457"/>
                  </a:lnTo>
                  <a:lnTo>
                    <a:pt x="1557" y="431"/>
                  </a:lnTo>
                  <a:lnTo>
                    <a:pt x="1558" y="404"/>
                  </a:lnTo>
                  <a:lnTo>
                    <a:pt x="1559" y="354"/>
                  </a:lnTo>
                  <a:lnTo>
                    <a:pt x="1561" y="315"/>
                  </a:lnTo>
                  <a:lnTo>
                    <a:pt x="1562" y="273"/>
                  </a:lnTo>
                  <a:lnTo>
                    <a:pt x="1563" y="265"/>
                  </a:lnTo>
                  <a:lnTo>
                    <a:pt x="1564" y="271"/>
                  </a:lnTo>
                  <a:lnTo>
                    <a:pt x="1566" y="270"/>
                  </a:lnTo>
                  <a:lnTo>
                    <a:pt x="1567" y="278"/>
                  </a:lnTo>
                  <a:lnTo>
                    <a:pt x="1568" y="295"/>
                  </a:lnTo>
                  <a:lnTo>
                    <a:pt x="1569" y="291"/>
                  </a:lnTo>
                  <a:lnTo>
                    <a:pt x="1570" y="306"/>
                  </a:lnTo>
                  <a:lnTo>
                    <a:pt x="1572" y="286"/>
                  </a:lnTo>
                  <a:lnTo>
                    <a:pt x="1573" y="284"/>
                  </a:lnTo>
                  <a:lnTo>
                    <a:pt x="1574" y="290"/>
                  </a:lnTo>
                  <a:lnTo>
                    <a:pt x="1575" y="298"/>
                  </a:lnTo>
                  <a:lnTo>
                    <a:pt x="1577" y="288"/>
                  </a:lnTo>
                  <a:lnTo>
                    <a:pt x="1578" y="281"/>
                  </a:lnTo>
                  <a:lnTo>
                    <a:pt x="1579" y="270"/>
                  </a:lnTo>
                  <a:lnTo>
                    <a:pt x="1580" y="260"/>
                  </a:lnTo>
                  <a:lnTo>
                    <a:pt x="1582" y="272"/>
                  </a:lnTo>
                  <a:lnTo>
                    <a:pt x="1583" y="288"/>
                  </a:lnTo>
                  <a:lnTo>
                    <a:pt x="1584" y="298"/>
                  </a:lnTo>
                  <a:lnTo>
                    <a:pt x="1585" y="264"/>
                  </a:lnTo>
                  <a:lnTo>
                    <a:pt x="1587" y="234"/>
                  </a:lnTo>
                  <a:lnTo>
                    <a:pt x="1588" y="208"/>
                  </a:lnTo>
                  <a:lnTo>
                    <a:pt x="1589" y="193"/>
                  </a:lnTo>
                  <a:lnTo>
                    <a:pt x="1590" y="187"/>
                  </a:lnTo>
                  <a:lnTo>
                    <a:pt x="1592" y="202"/>
                  </a:lnTo>
                  <a:lnTo>
                    <a:pt x="1593" y="219"/>
                  </a:lnTo>
                  <a:lnTo>
                    <a:pt x="1594" y="226"/>
                  </a:lnTo>
                  <a:lnTo>
                    <a:pt x="1595" y="227"/>
                  </a:lnTo>
                  <a:lnTo>
                    <a:pt x="1597" y="231"/>
                  </a:lnTo>
                  <a:lnTo>
                    <a:pt x="1598" y="246"/>
                  </a:lnTo>
                  <a:lnTo>
                    <a:pt x="1599" y="265"/>
                  </a:lnTo>
                  <a:lnTo>
                    <a:pt x="1600" y="297"/>
                  </a:lnTo>
                  <a:lnTo>
                    <a:pt x="1601" y="325"/>
                  </a:lnTo>
                  <a:lnTo>
                    <a:pt x="1603" y="356"/>
                  </a:lnTo>
                  <a:lnTo>
                    <a:pt x="1604" y="397"/>
                  </a:lnTo>
                  <a:lnTo>
                    <a:pt x="1605" y="423"/>
                  </a:lnTo>
                  <a:lnTo>
                    <a:pt x="1606" y="440"/>
                  </a:lnTo>
                  <a:lnTo>
                    <a:pt x="1608" y="450"/>
                  </a:lnTo>
                  <a:lnTo>
                    <a:pt x="1609" y="458"/>
                  </a:lnTo>
                  <a:lnTo>
                    <a:pt x="1610" y="466"/>
                  </a:lnTo>
                  <a:lnTo>
                    <a:pt x="1611" y="467"/>
                  </a:lnTo>
                  <a:lnTo>
                    <a:pt x="1613" y="467"/>
                  </a:lnTo>
                  <a:lnTo>
                    <a:pt x="1614" y="469"/>
                  </a:lnTo>
                  <a:lnTo>
                    <a:pt x="1615" y="460"/>
                  </a:lnTo>
                  <a:lnTo>
                    <a:pt x="1616" y="436"/>
                  </a:lnTo>
                  <a:lnTo>
                    <a:pt x="1617" y="410"/>
                  </a:lnTo>
                  <a:lnTo>
                    <a:pt x="1619" y="347"/>
                  </a:lnTo>
                  <a:lnTo>
                    <a:pt x="1620" y="303"/>
                  </a:lnTo>
                  <a:lnTo>
                    <a:pt x="1621" y="253"/>
                  </a:lnTo>
                  <a:lnTo>
                    <a:pt x="1623" y="248"/>
                  </a:lnTo>
                  <a:lnTo>
                    <a:pt x="1624" y="249"/>
                  </a:lnTo>
                  <a:lnTo>
                    <a:pt x="1625" y="266"/>
                  </a:lnTo>
                  <a:lnTo>
                    <a:pt x="1626" y="271"/>
                  </a:lnTo>
                  <a:lnTo>
                    <a:pt x="1627" y="283"/>
                  </a:lnTo>
                  <a:lnTo>
                    <a:pt x="1629" y="278"/>
                  </a:lnTo>
                  <a:lnTo>
                    <a:pt x="1630" y="292"/>
                  </a:lnTo>
                  <a:lnTo>
                    <a:pt x="1631" y="274"/>
                  </a:lnTo>
                  <a:lnTo>
                    <a:pt x="1632" y="270"/>
                  </a:lnTo>
                  <a:lnTo>
                    <a:pt x="1634" y="279"/>
                  </a:lnTo>
                  <a:lnTo>
                    <a:pt x="1635" y="291"/>
                  </a:lnTo>
                  <a:lnTo>
                    <a:pt x="1636" y="274"/>
                  </a:lnTo>
                  <a:lnTo>
                    <a:pt x="1637" y="268"/>
                  </a:lnTo>
                  <a:lnTo>
                    <a:pt x="1639" y="259"/>
                  </a:lnTo>
                  <a:lnTo>
                    <a:pt x="1640" y="257"/>
                  </a:lnTo>
                  <a:lnTo>
                    <a:pt x="1641" y="278"/>
                  </a:lnTo>
                  <a:lnTo>
                    <a:pt x="1642" y="302"/>
                  </a:lnTo>
                  <a:lnTo>
                    <a:pt x="1644" y="318"/>
                  </a:lnTo>
                  <a:lnTo>
                    <a:pt x="1645" y="281"/>
                  </a:lnTo>
                  <a:lnTo>
                    <a:pt x="1646" y="247"/>
                  </a:lnTo>
                  <a:lnTo>
                    <a:pt x="1647" y="214"/>
                  </a:lnTo>
                  <a:lnTo>
                    <a:pt x="1648" y="205"/>
                  </a:lnTo>
                  <a:lnTo>
                    <a:pt x="1650" y="198"/>
                  </a:lnTo>
                  <a:lnTo>
                    <a:pt x="1651" y="203"/>
                  </a:lnTo>
                  <a:lnTo>
                    <a:pt x="1652" y="195"/>
                  </a:lnTo>
                  <a:lnTo>
                    <a:pt x="1654" y="201"/>
                  </a:lnTo>
                  <a:lnTo>
                    <a:pt x="1655" y="195"/>
                  </a:lnTo>
                  <a:lnTo>
                    <a:pt x="1656" y="194"/>
                  </a:lnTo>
                  <a:lnTo>
                    <a:pt x="1657" y="209"/>
                  </a:lnTo>
                  <a:lnTo>
                    <a:pt x="1658" y="230"/>
                  </a:lnTo>
                  <a:lnTo>
                    <a:pt x="1660" y="251"/>
                  </a:lnTo>
                  <a:lnTo>
                    <a:pt x="1661" y="292"/>
                  </a:lnTo>
                  <a:lnTo>
                    <a:pt x="1662" y="339"/>
                  </a:lnTo>
                  <a:lnTo>
                    <a:pt x="1663" y="378"/>
                  </a:lnTo>
                  <a:lnTo>
                    <a:pt x="1664" y="407"/>
                  </a:lnTo>
                  <a:lnTo>
                    <a:pt x="1666" y="422"/>
                  </a:lnTo>
                  <a:lnTo>
                    <a:pt x="1667" y="437"/>
                  </a:lnTo>
                  <a:lnTo>
                    <a:pt x="1668" y="452"/>
                  </a:lnTo>
                  <a:lnTo>
                    <a:pt x="1670" y="461"/>
                  </a:lnTo>
                  <a:lnTo>
                    <a:pt x="1671" y="462"/>
                  </a:lnTo>
                  <a:lnTo>
                    <a:pt x="1672" y="461"/>
                  </a:lnTo>
                  <a:lnTo>
                    <a:pt x="1673" y="465"/>
                  </a:lnTo>
                  <a:lnTo>
                    <a:pt x="1674" y="463"/>
                  </a:lnTo>
                  <a:lnTo>
                    <a:pt x="1676" y="439"/>
                  </a:lnTo>
                  <a:lnTo>
                    <a:pt x="1677" y="410"/>
                  </a:lnTo>
                  <a:lnTo>
                    <a:pt x="1678" y="351"/>
                  </a:lnTo>
                  <a:lnTo>
                    <a:pt x="1679" y="303"/>
                  </a:lnTo>
                  <a:lnTo>
                    <a:pt x="1681" y="249"/>
                  </a:lnTo>
                  <a:lnTo>
                    <a:pt x="1682" y="249"/>
                  </a:lnTo>
                  <a:lnTo>
                    <a:pt x="1683" y="245"/>
                  </a:lnTo>
                  <a:lnTo>
                    <a:pt x="1684" y="255"/>
                  </a:lnTo>
                  <a:lnTo>
                    <a:pt x="1686" y="264"/>
                  </a:lnTo>
                  <a:lnTo>
                    <a:pt x="1687" y="286"/>
                  </a:lnTo>
                  <a:lnTo>
                    <a:pt x="1688" y="281"/>
                  </a:lnTo>
                  <a:lnTo>
                    <a:pt x="1689" y="291"/>
                  </a:lnTo>
                  <a:lnTo>
                    <a:pt x="1691" y="277"/>
                  </a:lnTo>
                  <a:lnTo>
                    <a:pt x="1692" y="272"/>
                  </a:lnTo>
                  <a:lnTo>
                    <a:pt x="1693" y="276"/>
                  </a:lnTo>
                  <a:lnTo>
                    <a:pt x="1694" y="281"/>
                  </a:lnTo>
                  <a:lnTo>
                    <a:pt x="1695" y="268"/>
                  </a:lnTo>
                  <a:lnTo>
                    <a:pt x="1697" y="263"/>
                  </a:lnTo>
                  <a:lnTo>
                    <a:pt x="1698" y="254"/>
                  </a:lnTo>
                  <a:lnTo>
                    <a:pt x="1699" y="251"/>
                  </a:lnTo>
                  <a:lnTo>
                    <a:pt x="1701" y="284"/>
                  </a:lnTo>
                  <a:lnTo>
                    <a:pt x="1702" y="305"/>
                  </a:lnTo>
                  <a:lnTo>
                    <a:pt x="1703" y="319"/>
                  </a:lnTo>
                  <a:lnTo>
                    <a:pt x="1704" y="268"/>
                  </a:lnTo>
                  <a:lnTo>
                    <a:pt x="1705" y="222"/>
                  </a:lnTo>
                  <a:lnTo>
                    <a:pt x="1707" y="215"/>
                  </a:lnTo>
                  <a:lnTo>
                    <a:pt x="1708" y="197"/>
                  </a:lnTo>
                  <a:lnTo>
                    <a:pt x="1709" y="172"/>
                  </a:lnTo>
                  <a:lnTo>
                    <a:pt x="1710" y="175"/>
                  </a:lnTo>
                  <a:lnTo>
                    <a:pt x="1711" y="182"/>
                  </a:lnTo>
                  <a:lnTo>
                    <a:pt x="1713" y="182"/>
                  </a:lnTo>
                  <a:lnTo>
                    <a:pt x="1714" y="180"/>
                  </a:lnTo>
                  <a:lnTo>
                    <a:pt x="1715" y="181"/>
                  </a:lnTo>
                  <a:lnTo>
                    <a:pt x="1717" y="188"/>
                  </a:lnTo>
                  <a:lnTo>
                    <a:pt x="1718" y="201"/>
                  </a:lnTo>
                  <a:lnTo>
                    <a:pt x="1719" y="233"/>
                  </a:lnTo>
                  <a:lnTo>
                    <a:pt x="1720" y="259"/>
                  </a:lnTo>
                  <a:lnTo>
                    <a:pt x="1721" y="316"/>
                  </a:lnTo>
                  <a:lnTo>
                    <a:pt x="1723" y="359"/>
                  </a:lnTo>
                  <a:lnTo>
                    <a:pt x="1724" y="388"/>
                  </a:lnTo>
                  <a:lnTo>
                    <a:pt x="1725" y="413"/>
                  </a:lnTo>
                  <a:lnTo>
                    <a:pt x="1726" y="427"/>
                  </a:lnTo>
                  <a:lnTo>
                    <a:pt x="1727" y="447"/>
                  </a:lnTo>
                  <a:lnTo>
                    <a:pt x="1729" y="453"/>
                  </a:lnTo>
                  <a:lnTo>
                    <a:pt x="1730" y="455"/>
                  </a:lnTo>
                  <a:lnTo>
                    <a:pt x="1731" y="455"/>
                  </a:lnTo>
                  <a:lnTo>
                    <a:pt x="1733" y="462"/>
                  </a:lnTo>
                  <a:lnTo>
                    <a:pt x="1734" y="458"/>
                  </a:lnTo>
                  <a:lnTo>
                    <a:pt x="1735" y="427"/>
                  </a:lnTo>
                  <a:lnTo>
                    <a:pt x="1736" y="400"/>
                  </a:lnTo>
                  <a:lnTo>
                    <a:pt x="1737" y="339"/>
                  </a:lnTo>
                  <a:lnTo>
                    <a:pt x="1739" y="297"/>
                  </a:lnTo>
                  <a:lnTo>
                    <a:pt x="1740" y="248"/>
                  </a:lnTo>
                  <a:lnTo>
                    <a:pt x="1741" y="244"/>
                  </a:lnTo>
                  <a:lnTo>
                    <a:pt x="1742" y="246"/>
                  </a:lnTo>
                  <a:lnTo>
                    <a:pt x="1744" y="250"/>
                  </a:lnTo>
                  <a:lnTo>
                    <a:pt x="1745" y="255"/>
                  </a:lnTo>
                  <a:lnTo>
                    <a:pt x="1746" y="268"/>
                  </a:lnTo>
                  <a:lnTo>
                    <a:pt x="1747" y="267"/>
                  </a:lnTo>
                  <a:lnTo>
                    <a:pt x="1749" y="277"/>
                  </a:lnTo>
                  <a:lnTo>
                    <a:pt x="1750" y="266"/>
                  </a:lnTo>
                  <a:lnTo>
                    <a:pt x="1751" y="260"/>
                  </a:lnTo>
                  <a:lnTo>
                    <a:pt x="1752" y="267"/>
                  </a:lnTo>
                  <a:lnTo>
                    <a:pt x="1754" y="275"/>
                  </a:lnTo>
                  <a:lnTo>
                    <a:pt x="1755" y="266"/>
                  </a:lnTo>
                  <a:lnTo>
                    <a:pt x="1756" y="258"/>
                  </a:lnTo>
                  <a:lnTo>
                    <a:pt x="1757" y="249"/>
                  </a:lnTo>
                  <a:lnTo>
                    <a:pt x="1758" y="254"/>
                  </a:lnTo>
                  <a:lnTo>
                    <a:pt x="1760" y="283"/>
                  </a:lnTo>
                  <a:lnTo>
                    <a:pt x="1761" y="309"/>
                  </a:lnTo>
                  <a:lnTo>
                    <a:pt x="1762" y="325"/>
                  </a:lnTo>
                  <a:lnTo>
                    <a:pt x="1764" y="287"/>
                  </a:lnTo>
                  <a:lnTo>
                    <a:pt x="1765" y="243"/>
                  </a:lnTo>
                  <a:lnTo>
                    <a:pt x="1766" y="220"/>
                  </a:lnTo>
                  <a:lnTo>
                    <a:pt x="1767" y="194"/>
                  </a:lnTo>
                  <a:lnTo>
                    <a:pt x="1768" y="181"/>
                  </a:lnTo>
                  <a:lnTo>
                    <a:pt x="1770" y="179"/>
                  </a:lnTo>
                  <a:lnTo>
                    <a:pt x="1771" y="169"/>
                  </a:lnTo>
                  <a:lnTo>
                    <a:pt x="1772" y="169"/>
                  </a:lnTo>
                  <a:lnTo>
                    <a:pt x="1773" y="169"/>
                  </a:lnTo>
                  <a:lnTo>
                    <a:pt x="1774" y="168"/>
                  </a:lnTo>
                  <a:lnTo>
                    <a:pt x="1776" y="180"/>
                  </a:lnTo>
                  <a:lnTo>
                    <a:pt x="1777" y="178"/>
                  </a:lnTo>
                  <a:lnTo>
                    <a:pt x="1778" y="182"/>
                  </a:lnTo>
                  <a:lnTo>
                    <a:pt x="1780" y="214"/>
                  </a:lnTo>
                  <a:lnTo>
                    <a:pt x="1781" y="242"/>
                  </a:lnTo>
                  <a:lnTo>
                    <a:pt x="1782" y="281"/>
                  </a:lnTo>
                  <a:lnTo>
                    <a:pt x="1783" y="322"/>
                  </a:lnTo>
                  <a:lnTo>
                    <a:pt x="1784" y="355"/>
                  </a:lnTo>
                  <a:lnTo>
                    <a:pt x="1786" y="379"/>
                  </a:lnTo>
                  <a:lnTo>
                    <a:pt x="1787" y="398"/>
                  </a:lnTo>
                  <a:lnTo>
                    <a:pt x="1788" y="415"/>
                  </a:lnTo>
                  <a:lnTo>
                    <a:pt x="1789" y="431"/>
                  </a:lnTo>
                  <a:lnTo>
                    <a:pt x="1791" y="433"/>
                  </a:lnTo>
                  <a:lnTo>
                    <a:pt x="1792" y="448"/>
                  </a:lnTo>
                  <a:lnTo>
                    <a:pt x="1793" y="451"/>
                  </a:lnTo>
                  <a:lnTo>
                    <a:pt x="1794" y="434"/>
                  </a:lnTo>
                  <a:lnTo>
                    <a:pt x="1796" y="404"/>
                  </a:lnTo>
                  <a:lnTo>
                    <a:pt x="1797" y="346"/>
                  </a:lnTo>
                  <a:lnTo>
                    <a:pt x="1798" y="307"/>
                  </a:lnTo>
                  <a:lnTo>
                    <a:pt x="1799" y="254"/>
                  </a:lnTo>
                  <a:lnTo>
                    <a:pt x="1801" y="238"/>
                  </a:lnTo>
                  <a:lnTo>
                    <a:pt x="1802" y="233"/>
                  </a:lnTo>
                  <a:lnTo>
                    <a:pt x="1803" y="247"/>
                  </a:lnTo>
                  <a:lnTo>
                    <a:pt x="1804" y="258"/>
                  </a:lnTo>
                  <a:lnTo>
                    <a:pt x="1805" y="266"/>
                  </a:lnTo>
                  <a:lnTo>
                    <a:pt x="1807" y="263"/>
                  </a:lnTo>
                  <a:lnTo>
                    <a:pt x="1808" y="271"/>
                  </a:lnTo>
                  <a:lnTo>
                    <a:pt x="1809" y="256"/>
                  </a:lnTo>
                  <a:lnTo>
                    <a:pt x="1811" y="252"/>
                  </a:lnTo>
                  <a:lnTo>
                    <a:pt x="1812" y="256"/>
                  </a:lnTo>
                  <a:lnTo>
                    <a:pt x="1813" y="263"/>
                  </a:lnTo>
                  <a:lnTo>
                    <a:pt x="1814" y="255"/>
                  </a:lnTo>
                  <a:lnTo>
                    <a:pt x="1815" y="236"/>
                  </a:lnTo>
                  <a:lnTo>
                    <a:pt x="1817" y="234"/>
                  </a:lnTo>
                  <a:lnTo>
                    <a:pt x="1818" y="243"/>
                  </a:lnTo>
                  <a:lnTo>
                    <a:pt x="1819" y="280"/>
                  </a:lnTo>
                  <a:lnTo>
                    <a:pt x="1820" y="304"/>
                  </a:lnTo>
                  <a:lnTo>
                    <a:pt x="1821" y="317"/>
                  </a:lnTo>
                  <a:lnTo>
                    <a:pt x="1823" y="281"/>
                  </a:lnTo>
                  <a:lnTo>
                    <a:pt x="1824" y="241"/>
                  </a:lnTo>
                  <a:lnTo>
                    <a:pt x="1825" y="224"/>
                  </a:lnTo>
                  <a:lnTo>
                    <a:pt x="1827" y="194"/>
                  </a:lnTo>
                  <a:lnTo>
                    <a:pt x="1828" y="172"/>
                  </a:lnTo>
                  <a:lnTo>
                    <a:pt x="1829" y="173"/>
                  </a:lnTo>
                  <a:lnTo>
                    <a:pt x="1830" y="173"/>
                  </a:lnTo>
                  <a:lnTo>
                    <a:pt x="1831" y="154"/>
                  </a:lnTo>
                  <a:lnTo>
                    <a:pt x="1833" y="153"/>
                  </a:lnTo>
                  <a:lnTo>
                    <a:pt x="1834" y="150"/>
                  </a:lnTo>
                  <a:lnTo>
                    <a:pt x="1835" y="154"/>
                  </a:lnTo>
                  <a:lnTo>
                    <a:pt x="1836" y="162"/>
                  </a:lnTo>
                  <a:lnTo>
                    <a:pt x="1838" y="162"/>
                  </a:lnTo>
                  <a:lnTo>
                    <a:pt x="1839" y="160"/>
                  </a:lnTo>
                  <a:lnTo>
                    <a:pt x="1840" y="173"/>
                  </a:lnTo>
                  <a:lnTo>
                    <a:pt x="1841" y="180"/>
                  </a:lnTo>
                  <a:lnTo>
                    <a:pt x="1843" y="180"/>
                  </a:lnTo>
                  <a:lnTo>
                    <a:pt x="1844" y="195"/>
                  </a:lnTo>
                  <a:lnTo>
                    <a:pt x="1845" y="201"/>
                  </a:lnTo>
                  <a:lnTo>
                    <a:pt x="1846" y="223"/>
                  </a:lnTo>
                  <a:lnTo>
                    <a:pt x="1848" y="244"/>
                  </a:lnTo>
                  <a:lnTo>
                    <a:pt x="1849" y="271"/>
                  </a:lnTo>
                  <a:lnTo>
                    <a:pt x="1850" y="304"/>
                  </a:lnTo>
                  <a:lnTo>
                    <a:pt x="1851" y="360"/>
                  </a:lnTo>
                  <a:lnTo>
                    <a:pt x="1852" y="396"/>
                  </a:lnTo>
                  <a:lnTo>
                    <a:pt x="1854" y="419"/>
                  </a:lnTo>
                  <a:lnTo>
                    <a:pt x="1855" y="421"/>
                  </a:lnTo>
                  <a:lnTo>
                    <a:pt x="1856" y="415"/>
                  </a:lnTo>
                  <a:lnTo>
                    <a:pt x="1858" y="413"/>
                  </a:lnTo>
                  <a:lnTo>
                    <a:pt x="1859" y="379"/>
                  </a:lnTo>
                  <a:lnTo>
                    <a:pt x="1860" y="369"/>
                  </a:lnTo>
                  <a:lnTo>
                    <a:pt x="1861" y="331"/>
                  </a:lnTo>
                  <a:lnTo>
                    <a:pt x="1862" y="315"/>
                  </a:lnTo>
                  <a:lnTo>
                    <a:pt x="1864" y="259"/>
                  </a:lnTo>
                  <a:lnTo>
                    <a:pt x="1865" y="253"/>
                  </a:lnTo>
                  <a:lnTo>
                    <a:pt x="1866" y="208"/>
                  </a:lnTo>
                  <a:lnTo>
                    <a:pt x="1867" y="200"/>
                  </a:lnTo>
                  <a:lnTo>
                    <a:pt x="1868" y="190"/>
                  </a:lnTo>
                  <a:lnTo>
                    <a:pt x="1870" y="175"/>
                  </a:lnTo>
                  <a:lnTo>
                    <a:pt x="1871" y="158"/>
                  </a:lnTo>
                  <a:lnTo>
                    <a:pt x="1872" y="171"/>
                  </a:lnTo>
                  <a:lnTo>
                    <a:pt x="1874" y="177"/>
                  </a:lnTo>
                  <a:lnTo>
                    <a:pt x="1875" y="192"/>
                  </a:lnTo>
                  <a:lnTo>
                    <a:pt x="1876" y="200"/>
                  </a:lnTo>
                  <a:lnTo>
                    <a:pt x="1877" y="200"/>
                  </a:lnTo>
                  <a:lnTo>
                    <a:pt x="1878" y="214"/>
                  </a:lnTo>
                  <a:lnTo>
                    <a:pt x="1880" y="241"/>
                  </a:lnTo>
                  <a:lnTo>
                    <a:pt x="1881" y="261"/>
                  </a:lnTo>
                  <a:lnTo>
                    <a:pt x="1882" y="231"/>
                  </a:lnTo>
                  <a:lnTo>
                    <a:pt x="1883" y="195"/>
                  </a:lnTo>
                  <a:lnTo>
                    <a:pt x="1884" y="176"/>
                  </a:lnTo>
                  <a:lnTo>
                    <a:pt x="1886" y="149"/>
                  </a:lnTo>
                  <a:lnTo>
                    <a:pt x="1887" y="136"/>
                  </a:lnTo>
                  <a:lnTo>
                    <a:pt x="1888" y="148"/>
                  </a:lnTo>
                  <a:lnTo>
                    <a:pt x="1890" y="160"/>
                  </a:lnTo>
                  <a:lnTo>
                    <a:pt x="1891" y="167"/>
                  </a:lnTo>
                  <a:lnTo>
                    <a:pt x="1892" y="184"/>
                  </a:lnTo>
                  <a:lnTo>
                    <a:pt x="1893" y="181"/>
                  </a:lnTo>
                  <a:lnTo>
                    <a:pt x="1894" y="162"/>
                  </a:lnTo>
                  <a:lnTo>
                    <a:pt x="1896" y="159"/>
                  </a:lnTo>
                  <a:lnTo>
                    <a:pt x="1897" y="168"/>
                  </a:lnTo>
                  <a:lnTo>
                    <a:pt x="1898" y="165"/>
                  </a:lnTo>
                  <a:lnTo>
                    <a:pt x="1899" y="177"/>
                  </a:lnTo>
                  <a:lnTo>
                    <a:pt x="1901" y="203"/>
                  </a:lnTo>
                  <a:lnTo>
                    <a:pt x="1902" y="0"/>
                  </a:lnTo>
                  <a:lnTo>
                    <a:pt x="1903" y="50"/>
                  </a:lnTo>
                  <a:lnTo>
                    <a:pt x="1904" y="326"/>
                  </a:lnTo>
                  <a:lnTo>
                    <a:pt x="1906" y="339"/>
                  </a:lnTo>
                  <a:lnTo>
                    <a:pt x="1907" y="367"/>
                  </a:lnTo>
                  <a:lnTo>
                    <a:pt x="1908" y="394"/>
                  </a:lnTo>
                  <a:lnTo>
                    <a:pt x="1909" y="413"/>
                  </a:lnTo>
                  <a:lnTo>
                    <a:pt x="1911" y="436"/>
                  </a:lnTo>
                  <a:lnTo>
                    <a:pt x="1912" y="429"/>
                  </a:lnTo>
                  <a:lnTo>
                    <a:pt x="1913" y="427"/>
                  </a:lnTo>
                  <a:lnTo>
                    <a:pt x="1914" y="436"/>
                  </a:lnTo>
                  <a:lnTo>
                    <a:pt x="1915" y="427"/>
                  </a:lnTo>
                  <a:lnTo>
                    <a:pt x="1917" y="428"/>
                  </a:lnTo>
                  <a:lnTo>
                    <a:pt x="1918" y="417"/>
                  </a:lnTo>
                  <a:lnTo>
                    <a:pt x="1919" y="414"/>
                  </a:lnTo>
                  <a:lnTo>
                    <a:pt x="1921" y="383"/>
                  </a:lnTo>
                  <a:lnTo>
                    <a:pt x="1922" y="366"/>
                  </a:lnTo>
                  <a:lnTo>
                    <a:pt x="1923" y="336"/>
                  </a:lnTo>
                  <a:lnTo>
                    <a:pt x="1924" y="317"/>
                  </a:lnTo>
                  <a:lnTo>
                    <a:pt x="1925" y="285"/>
                  </a:lnTo>
                  <a:lnTo>
                    <a:pt x="1927" y="278"/>
                  </a:lnTo>
                  <a:lnTo>
                    <a:pt x="1928" y="257"/>
                  </a:lnTo>
                  <a:lnTo>
                    <a:pt x="1929" y="254"/>
                  </a:lnTo>
                  <a:lnTo>
                    <a:pt x="1930" y="243"/>
                  </a:lnTo>
                  <a:lnTo>
                    <a:pt x="1932" y="253"/>
                  </a:lnTo>
                  <a:lnTo>
                    <a:pt x="1933" y="248"/>
                  </a:lnTo>
                  <a:lnTo>
                    <a:pt x="1934" y="246"/>
                  </a:lnTo>
                  <a:lnTo>
                    <a:pt x="1935" y="262"/>
                  </a:lnTo>
                  <a:lnTo>
                    <a:pt x="1937" y="268"/>
                  </a:lnTo>
                  <a:lnTo>
                    <a:pt x="1938" y="268"/>
                  </a:lnTo>
                  <a:lnTo>
                    <a:pt x="1939" y="276"/>
                  </a:lnTo>
                  <a:lnTo>
                    <a:pt x="1940" y="288"/>
                  </a:lnTo>
                  <a:lnTo>
                    <a:pt x="1941" y="273"/>
                  </a:lnTo>
                  <a:lnTo>
                    <a:pt x="1943" y="251"/>
                  </a:lnTo>
                  <a:lnTo>
                    <a:pt x="1944" y="238"/>
                  </a:lnTo>
                  <a:lnTo>
                    <a:pt x="1945" y="221"/>
                  </a:lnTo>
                  <a:lnTo>
                    <a:pt x="1946" y="206"/>
                  </a:lnTo>
                  <a:lnTo>
                    <a:pt x="1948" y="219"/>
                  </a:lnTo>
                  <a:lnTo>
                    <a:pt x="1949" y="229"/>
                  </a:lnTo>
                  <a:lnTo>
                    <a:pt x="1950" y="244"/>
                  </a:lnTo>
                  <a:lnTo>
                    <a:pt x="1951" y="262"/>
                  </a:lnTo>
                  <a:lnTo>
                    <a:pt x="1953" y="270"/>
                  </a:lnTo>
                  <a:lnTo>
                    <a:pt x="1954" y="275"/>
                  </a:lnTo>
                  <a:lnTo>
                    <a:pt x="1955" y="299"/>
                  </a:lnTo>
                  <a:lnTo>
                    <a:pt x="1956" y="330"/>
                  </a:lnTo>
                  <a:lnTo>
                    <a:pt x="1958" y="365"/>
                  </a:lnTo>
                  <a:lnTo>
                    <a:pt x="1959" y="383"/>
                  </a:lnTo>
                  <a:lnTo>
                    <a:pt x="1960" y="417"/>
                  </a:lnTo>
                  <a:lnTo>
                    <a:pt x="1961" y="438"/>
                  </a:lnTo>
                  <a:lnTo>
                    <a:pt x="1963" y="453"/>
                  </a:lnTo>
                  <a:lnTo>
                    <a:pt x="1964" y="459"/>
                  </a:lnTo>
                  <a:lnTo>
                    <a:pt x="1965" y="468"/>
                  </a:lnTo>
                  <a:lnTo>
                    <a:pt x="1966" y="471"/>
                  </a:lnTo>
                  <a:lnTo>
                    <a:pt x="1968" y="472"/>
                  </a:lnTo>
                  <a:lnTo>
                    <a:pt x="1969" y="466"/>
                  </a:lnTo>
                  <a:lnTo>
                    <a:pt x="1970" y="464"/>
                  </a:lnTo>
                  <a:lnTo>
                    <a:pt x="1971" y="456"/>
                  </a:lnTo>
                  <a:lnTo>
                    <a:pt x="1972" y="433"/>
                  </a:lnTo>
                  <a:lnTo>
                    <a:pt x="1974" y="392"/>
                  </a:lnTo>
                  <a:lnTo>
                    <a:pt x="1975" y="331"/>
                  </a:lnTo>
                  <a:lnTo>
                    <a:pt x="1976" y="309"/>
                  </a:lnTo>
                  <a:lnTo>
                    <a:pt x="1977" y="265"/>
                  </a:lnTo>
                  <a:lnTo>
                    <a:pt x="1979" y="264"/>
                  </a:lnTo>
                  <a:lnTo>
                    <a:pt x="1980" y="262"/>
                  </a:lnTo>
                  <a:lnTo>
                    <a:pt x="1981" y="265"/>
                  </a:lnTo>
                  <a:lnTo>
                    <a:pt x="1982" y="275"/>
                  </a:lnTo>
                  <a:lnTo>
                    <a:pt x="1984" y="292"/>
                  </a:lnTo>
                  <a:lnTo>
                    <a:pt x="1985" y="287"/>
                  </a:lnTo>
                  <a:lnTo>
                    <a:pt x="1986" y="300"/>
                  </a:lnTo>
                  <a:lnTo>
                    <a:pt x="1987" y="282"/>
                  </a:lnTo>
                  <a:lnTo>
                    <a:pt x="1988" y="283"/>
                  </a:lnTo>
                  <a:lnTo>
                    <a:pt x="1990" y="279"/>
                  </a:lnTo>
                  <a:lnTo>
                    <a:pt x="1991" y="287"/>
                  </a:lnTo>
                  <a:lnTo>
                    <a:pt x="1992" y="278"/>
                  </a:lnTo>
                  <a:lnTo>
                    <a:pt x="1994" y="275"/>
                  </a:lnTo>
                  <a:lnTo>
                    <a:pt x="1995" y="263"/>
                  </a:lnTo>
                  <a:lnTo>
                    <a:pt x="1996" y="261"/>
                  </a:lnTo>
                  <a:lnTo>
                    <a:pt x="1997" y="280"/>
                  </a:lnTo>
                  <a:lnTo>
                    <a:pt x="1998" y="290"/>
                  </a:lnTo>
                  <a:lnTo>
                    <a:pt x="2000" y="302"/>
                  </a:lnTo>
                  <a:lnTo>
                    <a:pt x="2001" y="275"/>
                  </a:lnTo>
                  <a:lnTo>
                    <a:pt x="2002" y="240"/>
                  </a:lnTo>
                  <a:lnTo>
                    <a:pt x="2003" y="209"/>
                  </a:lnTo>
                  <a:lnTo>
                    <a:pt x="2005" y="203"/>
                  </a:lnTo>
                  <a:lnTo>
                    <a:pt x="2006" y="202"/>
                  </a:lnTo>
                  <a:lnTo>
                    <a:pt x="2007" y="208"/>
                  </a:lnTo>
                  <a:lnTo>
                    <a:pt x="2008" y="216"/>
                  </a:lnTo>
                  <a:lnTo>
                    <a:pt x="2010" y="226"/>
                  </a:lnTo>
                  <a:lnTo>
                    <a:pt x="2011" y="228"/>
                  </a:lnTo>
                  <a:lnTo>
                    <a:pt x="2012" y="243"/>
                  </a:lnTo>
                  <a:lnTo>
                    <a:pt x="2013" y="235"/>
                  </a:lnTo>
                  <a:lnTo>
                    <a:pt x="2015" y="265"/>
                  </a:lnTo>
                  <a:lnTo>
                    <a:pt x="2016" y="310"/>
                  </a:lnTo>
                  <a:lnTo>
                    <a:pt x="2017" y="334"/>
                  </a:lnTo>
                  <a:lnTo>
                    <a:pt x="2018" y="359"/>
                  </a:lnTo>
                  <a:lnTo>
                    <a:pt x="2019" y="386"/>
                  </a:lnTo>
                  <a:lnTo>
                    <a:pt x="2021" y="418"/>
                  </a:lnTo>
                  <a:lnTo>
                    <a:pt x="2022" y="444"/>
                  </a:lnTo>
                  <a:lnTo>
                    <a:pt x="2023" y="454"/>
                  </a:lnTo>
                  <a:lnTo>
                    <a:pt x="2025" y="461"/>
                  </a:lnTo>
                  <a:lnTo>
                    <a:pt x="2026" y="467"/>
                  </a:lnTo>
                  <a:lnTo>
                    <a:pt x="2027" y="469"/>
                  </a:lnTo>
                  <a:lnTo>
                    <a:pt x="2028" y="469"/>
                  </a:lnTo>
                  <a:lnTo>
                    <a:pt x="2029" y="465"/>
                  </a:lnTo>
                  <a:lnTo>
                    <a:pt x="2031" y="463"/>
                  </a:lnTo>
                  <a:lnTo>
                    <a:pt x="2032" y="438"/>
                  </a:lnTo>
                  <a:lnTo>
                    <a:pt x="2033" y="403"/>
                  </a:lnTo>
                  <a:lnTo>
                    <a:pt x="2034" y="340"/>
                  </a:lnTo>
                  <a:lnTo>
                    <a:pt x="2035" y="306"/>
                  </a:lnTo>
                  <a:lnTo>
                    <a:pt x="2037" y="262"/>
                  </a:lnTo>
                  <a:lnTo>
                    <a:pt x="2038" y="261"/>
                  </a:lnTo>
                  <a:lnTo>
                    <a:pt x="2039" y="254"/>
                  </a:lnTo>
                  <a:lnTo>
                    <a:pt x="2041" y="265"/>
                  </a:lnTo>
                  <a:lnTo>
                    <a:pt x="2042" y="274"/>
                  </a:lnTo>
                  <a:lnTo>
                    <a:pt x="2043" y="287"/>
                  </a:lnTo>
                  <a:lnTo>
                    <a:pt x="2044" y="284"/>
                  </a:lnTo>
                  <a:lnTo>
                    <a:pt x="2045" y="290"/>
                  </a:lnTo>
                  <a:lnTo>
                    <a:pt x="2047" y="275"/>
                  </a:lnTo>
                  <a:lnTo>
                    <a:pt x="2048" y="271"/>
                  </a:lnTo>
                  <a:lnTo>
                    <a:pt x="2049" y="278"/>
                  </a:lnTo>
                  <a:lnTo>
                    <a:pt x="2050" y="290"/>
                  </a:lnTo>
                  <a:lnTo>
                    <a:pt x="2051" y="267"/>
                  </a:lnTo>
                  <a:lnTo>
                    <a:pt x="2053" y="265"/>
                  </a:lnTo>
                  <a:lnTo>
                    <a:pt x="2054" y="261"/>
                  </a:lnTo>
                  <a:lnTo>
                    <a:pt x="2055" y="260"/>
                  </a:lnTo>
                  <a:lnTo>
                    <a:pt x="2057" y="281"/>
                  </a:lnTo>
                  <a:lnTo>
                    <a:pt x="2058" y="311"/>
                  </a:lnTo>
                  <a:lnTo>
                    <a:pt x="2059" y="324"/>
                  </a:lnTo>
                  <a:lnTo>
                    <a:pt x="2060" y="294"/>
                  </a:lnTo>
                  <a:lnTo>
                    <a:pt x="2061" y="262"/>
                  </a:lnTo>
                  <a:lnTo>
                    <a:pt x="2063" y="230"/>
                  </a:lnTo>
                  <a:lnTo>
                    <a:pt x="2064" y="214"/>
                  </a:lnTo>
                  <a:lnTo>
                    <a:pt x="2065" y="209"/>
                  </a:lnTo>
                  <a:lnTo>
                    <a:pt x="2066" y="205"/>
                  </a:lnTo>
                  <a:lnTo>
                    <a:pt x="2068" y="206"/>
                  </a:lnTo>
                  <a:lnTo>
                    <a:pt x="2069" y="212"/>
                  </a:lnTo>
                  <a:lnTo>
                    <a:pt x="2070" y="203"/>
                  </a:lnTo>
                  <a:lnTo>
                    <a:pt x="2071" y="211"/>
                  </a:lnTo>
                  <a:lnTo>
                    <a:pt x="2073" y="214"/>
                  </a:lnTo>
                  <a:lnTo>
                    <a:pt x="2074" y="243"/>
                  </a:lnTo>
                  <a:lnTo>
                    <a:pt x="2075" y="271"/>
                  </a:lnTo>
                  <a:lnTo>
                    <a:pt x="2076" y="305"/>
                  </a:lnTo>
                  <a:lnTo>
                    <a:pt x="2078" y="342"/>
                  </a:lnTo>
                  <a:lnTo>
                    <a:pt x="2079" y="383"/>
                  </a:lnTo>
                  <a:lnTo>
                    <a:pt x="2080" y="409"/>
                  </a:lnTo>
                  <a:lnTo>
                    <a:pt x="2081" y="428"/>
                  </a:lnTo>
                  <a:lnTo>
                    <a:pt x="2082" y="439"/>
                  </a:lnTo>
                  <a:lnTo>
                    <a:pt x="2084" y="453"/>
                  </a:lnTo>
                  <a:lnTo>
                    <a:pt x="2085" y="459"/>
                  </a:lnTo>
                  <a:lnTo>
                    <a:pt x="2086" y="465"/>
                  </a:lnTo>
                  <a:lnTo>
                    <a:pt x="2088" y="463"/>
                  </a:lnTo>
                  <a:lnTo>
                    <a:pt x="2089" y="465"/>
                  </a:lnTo>
                  <a:lnTo>
                    <a:pt x="2090" y="460"/>
                  </a:lnTo>
                  <a:lnTo>
                    <a:pt x="2091" y="438"/>
                  </a:lnTo>
                  <a:lnTo>
                    <a:pt x="2092" y="405"/>
                  </a:lnTo>
                  <a:lnTo>
                    <a:pt x="2094" y="342"/>
                  </a:lnTo>
                  <a:lnTo>
                    <a:pt x="2095" y="295"/>
                  </a:lnTo>
                  <a:lnTo>
                    <a:pt x="2096" y="244"/>
                  </a:lnTo>
                  <a:lnTo>
                    <a:pt x="2097" y="242"/>
                  </a:lnTo>
                  <a:lnTo>
                    <a:pt x="2098" y="238"/>
                  </a:lnTo>
                  <a:lnTo>
                    <a:pt x="2100" y="247"/>
                  </a:lnTo>
                  <a:lnTo>
                    <a:pt x="2101" y="250"/>
                  </a:lnTo>
                  <a:lnTo>
                    <a:pt x="2102" y="281"/>
                  </a:lnTo>
                  <a:lnTo>
                    <a:pt x="2104" y="278"/>
                  </a:lnTo>
                  <a:lnTo>
                    <a:pt x="2105" y="281"/>
                  </a:lnTo>
                  <a:lnTo>
                    <a:pt x="2106" y="262"/>
                  </a:lnTo>
                  <a:lnTo>
                    <a:pt x="2107" y="265"/>
                  </a:lnTo>
                  <a:lnTo>
                    <a:pt x="2108" y="270"/>
                  </a:lnTo>
                  <a:lnTo>
                    <a:pt x="2110" y="277"/>
                  </a:lnTo>
                  <a:lnTo>
                    <a:pt x="2111" y="269"/>
                  </a:lnTo>
                  <a:lnTo>
                    <a:pt x="2112" y="262"/>
                  </a:lnTo>
                  <a:lnTo>
                    <a:pt x="2113" y="259"/>
                  </a:lnTo>
                  <a:lnTo>
                    <a:pt x="2115" y="255"/>
                  </a:lnTo>
                  <a:lnTo>
                    <a:pt x="2116" y="288"/>
                  </a:lnTo>
                  <a:lnTo>
                    <a:pt x="2117" y="318"/>
                  </a:lnTo>
                  <a:lnTo>
                    <a:pt x="2118" y="328"/>
                  </a:lnTo>
                  <a:lnTo>
                    <a:pt x="2120" y="291"/>
                  </a:lnTo>
                  <a:lnTo>
                    <a:pt x="2121" y="253"/>
                  </a:lnTo>
                  <a:lnTo>
                    <a:pt x="2122" y="220"/>
                  </a:lnTo>
                  <a:lnTo>
                    <a:pt x="2123" y="206"/>
                  </a:lnTo>
                  <a:lnTo>
                    <a:pt x="2125" y="195"/>
                  </a:lnTo>
                  <a:lnTo>
                    <a:pt x="2126" y="195"/>
                  </a:lnTo>
                  <a:lnTo>
                    <a:pt x="2127" y="194"/>
                  </a:lnTo>
                  <a:lnTo>
                    <a:pt x="2128" y="199"/>
                  </a:lnTo>
                  <a:lnTo>
                    <a:pt x="2129" y="190"/>
                  </a:lnTo>
                  <a:lnTo>
                    <a:pt x="2131" y="190"/>
                  </a:lnTo>
                  <a:lnTo>
                    <a:pt x="2132" y="195"/>
                  </a:lnTo>
                  <a:lnTo>
                    <a:pt x="2133" y="207"/>
                  </a:lnTo>
                  <a:lnTo>
                    <a:pt x="2135" y="231"/>
                  </a:lnTo>
                  <a:lnTo>
                    <a:pt x="2136" y="275"/>
                  </a:lnTo>
                  <a:lnTo>
                    <a:pt x="2137" y="319"/>
                  </a:lnTo>
                  <a:lnTo>
                    <a:pt x="2138" y="362"/>
                  </a:lnTo>
                  <a:lnTo>
                    <a:pt x="2139" y="388"/>
                  </a:lnTo>
                  <a:lnTo>
                    <a:pt x="2141" y="412"/>
                  </a:lnTo>
                  <a:lnTo>
                    <a:pt x="2142" y="430"/>
                  </a:lnTo>
                  <a:lnTo>
                    <a:pt x="2143" y="446"/>
                  </a:lnTo>
                  <a:lnTo>
                    <a:pt x="2144" y="454"/>
                  </a:lnTo>
                  <a:lnTo>
                    <a:pt x="2145" y="458"/>
                  </a:lnTo>
                  <a:lnTo>
                    <a:pt x="2147" y="454"/>
                  </a:lnTo>
                  <a:lnTo>
                    <a:pt x="2148" y="460"/>
                  </a:lnTo>
                  <a:lnTo>
                    <a:pt x="2149" y="458"/>
                  </a:lnTo>
                  <a:lnTo>
                    <a:pt x="2151" y="430"/>
                  </a:lnTo>
                  <a:lnTo>
                    <a:pt x="2152" y="392"/>
                  </a:lnTo>
                  <a:lnTo>
                    <a:pt x="2153" y="320"/>
                  </a:lnTo>
                  <a:lnTo>
                    <a:pt x="2154" y="274"/>
                  </a:lnTo>
                  <a:lnTo>
                    <a:pt x="2155" y="231"/>
                  </a:lnTo>
                  <a:lnTo>
                    <a:pt x="2157" y="225"/>
                  </a:lnTo>
                  <a:lnTo>
                    <a:pt x="2158" y="226"/>
                  </a:lnTo>
                  <a:lnTo>
                    <a:pt x="2159" y="240"/>
                  </a:lnTo>
                  <a:lnTo>
                    <a:pt x="2160" y="239"/>
                  </a:lnTo>
                  <a:lnTo>
                    <a:pt x="2162" y="254"/>
                  </a:lnTo>
                  <a:lnTo>
                    <a:pt x="2163" y="252"/>
                  </a:lnTo>
                  <a:lnTo>
                    <a:pt x="2164" y="267"/>
                  </a:lnTo>
                  <a:lnTo>
                    <a:pt x="2165" y="258"/>
                  </a:lnTo>
                  <a:lnTo>
                    <a:pt x="2167" y="259"/>
                  </a:lnTo>
                  <a:lnTo>
                    <a:pt x="2168" y="272"/>
                  </a:lnTo>
                  <a:lnTo>
                    <a:pt x="2169" y="275"/>
                  </a:lnTo>
                  <a:lnTo>
                    <a:pt x="2170" y="269"/>
                  </a:lnTo>
                  <a:lnTo>
                    <a:pt x="2172" y="266"/>
                  </a:lnTo>
                  <a:lnTo>
                    <a:pt x="2173" y="266"/>
                  </a:lnTo>
                  <a:lnTo>
                    <a:pt x="2174" y="271"/>
                  </a:lnTo>
                  <a:lnTo>
                    <a:pt x="2175" y="298"/>
                  </a:lnTo>
                  <a:lnTo>
                    <a:pt x="2176" y="321"/>
                  </a:lnTo>
                  <a:lnTo>
                    <a:pt x="2178" y="335"/>
                  </a:lnTo>
                  <a:lnTo>
                    <a:pt x="2179" y="294"/>
                  </a:lnTo>
                  <a:lnTo>
                    <a:pt x="2180" y="250"/>
                  </a:lnTo>
                  <a:lnTo>
                    <a:pt x="2182" y="220"/>
                  </a:lnTo>
                  <a:lnTo>
                    <a:pt x="2183" y="195"/>
                  </a:lnTo>
                  <a:lnTo>
                    <a:pt x="2184" y="183"/>
                  </a:lnTo>
                  <a:lnTo>
                    <a:pt x="2185" y="177"/>
                  </a:lnTo>
                  <a:lnTo>
                    <a:pt x="2186" y="171"/>
                  </a:lnTo>
                  <a:lnTo>
                    <a:pt x="2188" y="177"/>
                  </a:lnTo>
                  <a:lnTo>
                    <a:pt x="2189" y="175"/>
                  </a:lnTo>
                  <a:lnTo>
                    <a:pt x="2190" y="165"/>
                  </a:lnTo>
                  <a:lnTo>
                    <a:pt x="2191" y="171"/>
                  </a:lnTo>
                  <a:lnTo>
                    <a:pt x="2192" y="192"/>
                  </a:lnTo>
                  <a:lnTo>
                    <a:pt x="2194" y="206"/>
                  </a:lnTo>
                  <a:lnTo>
                    <a:pt x="2195" y="225"/>
                  </a:lnTo>
                  <a:lnTo>
                    <a:pt x="2196" y="263"/>
                  </a:lnTo>
                  <a:lnTo>
                    <a:pt x="2198" y="313"/>
                  </a:lnTo>
                  <a:lnTo>
                    <a:pt x="2199" y="346"/>
                  </a:lnTo>
                  <a:lnTo>
                    <a:pt x="2200" y="379"/>
                  </a:lnTo>
                  <a:lnTo>
                    <a:pt x="2201" y="401"/>
                  </a:lnTo>
                  <a:lnTo>
                    <a:pt x="2202" y="418"/>
                  </a:lnTo>
                  <a:lnTo>
                    <a:pt x="2204" y="426"/>
                  </a:lnTo>
                  <a:lnTo>
                    <a:pt x="2205" y="439"/>
                  </a:lnTo>
                  <a:lnTo>
                    <a:pt x="2206" y="443"/>
                  </a:lnTo>
                  <a:lnTo>
                    <a:pt x="2207" y="452"/>
                  </a:lnTo>
                  <a:lnTo>
                    <a:pt x="2208" y="453"/>
                  </a:lnTo>
                  <a:lnTo>
                    <a:pt x="2210" y="433"/>
                  </a:lnTo>
                  <a:lnTo>
                    <a:pt x="2211" y="399"/>
                  </a:lnTo>
                  <a:lnTo>
                    <a:pt x="2212" y="341"/>
                  </a:lnTo>
                  <a:lnTo>
                    <a:pt x="2214" y="302"/>
                  </a:lnTo>
                  <a:lnTo>
                    <a:pt x="2215" y="251"/>
                  </a:lnTo>
                  <a:lnTo>
                    <a:pt x="2216" y="247"/>
                  </a:lnTo>
                  <a:lnTo>
                    <a:pt x="2217" y="253"/>
                  </a:lnTo>
                  <a:lnTo>
                    <a:pt x="2218" y="261"/>
                  </a:lnTo>
                  <a:lnTo>
                    <a:pt x="2220" y="268"/>
                  </a:lnTo>
                  <a:lnTo>
                    <a:pt x="2221" y="275"/>
                  </a:lnTo>
                  <a:lnTo>
                    <a:pt x="2222" y="271"/>
                  </a:lnTo>
                  <a:lnTo>
                    <a:pt x="2223" y="279"/>
                  </a:lnTo>
                  <a:lnTo>
                    <a:pt x="2225" y="261"/>
                  </a:lnTo>
                  <a:lnTo>
                    <a:pt x="2226" y="261"/>
                  </a:lnTo>
                  <a:lnTo>
                    <a:pt x="2227" y="271"/>
                  </a:lnTo>
                  <a:lnTo>
                    <a:pt x="2228" y="266"/>
                  </a:lnTo>
                  <a:lnTo>
                    <a:pt x="2230" y="243"/>
                  </a:lnTo>
                  <a:lnTo>
                    <a:pt x="2231" y="242"/>
                  </a:lnTo>
                  <a:lnTo>
                    <a:pt x="2232" y="253"/>
                  </a:lnTo>
                  <a:lnTo>
                    <a:pt x="2233" y="265"/>
                  </a:lnTo>
                  <a:lnTo>
                    <a:pt x="2235" y="292"/>
                  </a:lnTo>
                  <a:lnTo>
                    <a:pt x="2236" y="316"/>
                  </a:lnTo>
                  <a:lnTo>
                    <a:pt x="2237" y="326"/>
                  </a:lnTo>
                  <a:lnTo>
                    <a:pt x="2238" y="293"/>
                  </a:lnTo>
                  <a:lnTo>
                    <a:pt x="2239" y="249"/>
                  </a:lnTo>
                  <a:lnTo>
                    <a:pt x="2241" y="219"/>
                  </a:lnTo>
                  <a:lnTo>
                    <a:pt x="2242" y="186"/>
                  </a:lnTo>
                  <a:lnTo>
                    <a:pt x="2243" y="163"/>
                  </a:lnTo>
                  <a:lnTo>
                    <a:pt x="2245" y="151"/>
                  </a:lnTo>
                  <a:lnTo>
                    <a:pt x="2246" y="155"/>
                  </a:lnTo>
                  <a:lnTo>
                    <a:pt x="2247" y="150"/>
                  </a:lnTo>
                  <a:lnTo>
                    <a:pt x="2248" y="150"/>
                  </a:lnTo>
                  <a:lnTo>
                    <a:pt x="2249" y="157"/>
                  </a:lnTo>
                  <a:lnTo>
                    <a:pt x="2251" y="151"/>
                  </a:lnTo>
                  <a:lnTo>
                    <a:pt x="2252" y="144"/>
                  </a:lnTo>
                  <a:lnTo>
                    <a:pt x="2253" y="151"/>
                  </a:lnTo>
                  <a:lnTo>
                    <a:pt x="2254" y="156"/>
                  </a:lnTo>
                  <a:lnTo>
                    <a:pt x="2255" y="170"/>
                  </a:lnTo>
                  <a:lnTo>
                    <a:pt x="2257" y="189"/>
                  </a:lnTo>
                  <a:lnTo>
                    <a:pt x="2258" y="214"/>
                  </a:lnTo>
                  <a:lnTo>
                    <a:pt x="2259" y="232"/>
                  </a:lnTo>
                  <a:lnTo>
                    <a:pt x="2261" y="248"/>
                  </a:lnTo>
                  <a:lnTo>
                    <a:pt x="2262" y="280"/>
                  </a:lnTo>
                  <a:lnTo>
                    <a:pt x="2263" y="312"/>
                  </a:lnTo>
                  <a:lnTo>
                    <a:pt x="2264" y="344"/>
                  </a:lnTo>
                  <a:lnTo>
                    <a:pt x="2265" y="364"/>
                  </a:lnTo>
                  <a:lnTo>
                    <a:pt x="2267" y="418"/>
                  </a:lnTo>
                  <a:lnTo>
                    <a:pt x="2268" y="442"/>
                  </a:lnTo>
                  <a:lnTo>
                    <a:pt x="2269" y="449"/>
                  </a:lnTo>
                  <a:lnTo>
                    <a:pt x="2270" y="446"/>
                  </a:lnTo>
                  <a:lnTo>
                    <a:pt x="2272" y="427"/>
                  </a:lnTo>
                  <a:lnTo>
                    <a:pt x="2273" y="422"/>
                  </a:lnTo>
                  <a:lnTo>
                    <a:pt x="2274" y="390"/>
                  </a:lnTo>
                  <a:lnTo>
                    <a:pt x="2275" y="375"/>
                  </a:lnTo>
                  <a:lnTo>
                    <a:pt x="2277" y="329"/>
                  </a:lnTo>
                  <a:lnTo>
                    <a:pt x="2278" y="319"/>
                  </a:lnTo>
                  <a:lnTo>
                    <a:pt x="2279" y="274"/>
                  </a:lnTo>
                  <a:lnTo>
                    <a:pt x="2280" y="276"/>
                  </a:lnTo>
                  <a:lnTo>
                    <a:pt x="2282" y="245"/>
                  </a:lnTo>
                  <a:lnTo>
                    <a:pt x="2283" y="242"/>
                  </a:lnTo>
                  <a:lnTo>
                    <a:pt x="2284" y="216"/>
                  </a:lnTo>
                  <a:lnTo>
                    <a:pt x="2285" y="212"/>
                  </a:lnTo>
                  <a:lnTo>
                    <a:pt x="2286" y="205"/>
                  </a:lnTo>
                  <a:lnTo>
                    <a:pt x="2288" y="208"/>
                  </a:lnTo>
                  <a:lnTo>
                    <a:pt x="2289" y="204"/>
                  </a:lnTo>
                  <a:lnTo>
                    <a:pt x="2290" y="217"/>
                  </a:lnTo>
                  <a:lnTo>
                    <a:pt x="2292" y="207"/>
                  </a:lnTo>
                  <a:lnTo>
                    <a:pt x="2293" y="212"/>
                  </a:lnTo>
                  <a:lnTo>
                    <a:pt x="2294" y="217"/>
                  </a:lnTo>
                  <a:lnTo>
                    <a:pt x="2295" y="259"/>
                  </a:lnTo>
                  <a:lnTo>
                    <a:pt x="2296" y="294"/>
                  </a:lnTo>
                  <a:lnTo>
                    <a:pt x="2298" y="263"/>
                  </a:lnTo>
                  <a:lnTo>
                    <a:pt x="2299" y="212"/>
                  </a:lnTo>
                  <a:lnTo>
                    <a:pt x="2300" y="178"/>
                  </a:lnTo>
                  <a:lnTo>
                    <a:pt x="2301" y="151"/>
                  </a:lnTo>
                  <a:lnTo>
                    <a:pt x="2303" y="143"/>
                  </a:lnTo>
                  <a:lnTo>
                    <a:pt x="2304" y="156"/>
                  </a:lnTo>
                  <a:lnTo>
                    <a:pt x="2305" y="172"/>
                  </a:lnTo>
                  <a:lnTo>
                    <a:pt x="2306" y="187"/>
                  </a:lnTo>
                  <a:lnTo>
                    <a:pt x="2308" y="193"/>
                  </a:lnTo>
                  <a:lnTo>
                    <a:pt x="2309" y="184"/>
                  </a:lnTo>
                  <a:lnTo>
                    <a:pt x="2310" y="159"/>
                  </a:lnTo>
                  <a:lnTo>
                    <a:pt x="2311" y="150"/>
                  </a:lnTo>
                  <a:lnTo>
                    <a:pt x="2312" y="141"/>
                  </a:lnTo>
                  <a:lnTo>
                    <a:pt x="2314" y="143"/>
                  </a:lnTo>
                  <a:lnTo>
                    <a:pt x="2315" y="155"/>
                  </a:lnTo>
                  <a:lnTo>
                    <a:pt x="2316" y="176"/>
                  </a:lnTo>
                  <a:lnTo>
                    <a:pt x="2317" y="194"/>
                  </a:lnTo>
                  <a:lnTo>
                    <a:pt x="2319" y="211"/>
                  </a:lnTo>
                  <a:lnTo>
                    <a:pt x="2320" y="227"/>
                  </a:lnTo>
                  <a:lnTo>
                    <a:pt x="2321" y="261"/>
                  </a:lnTo>
                  <a:lnTo>
                    <a:pt x="2322" y="291"/>
                  </a:lnTo>
                  <a:lnTo>
                    <a:pt x="2324" y="320"/>
                  </a:lnTo>
                  <a:lnTo>
                    <a:pt x="2325" y="342"/>
                  </a:lnTo>
                  <a:lnTo>
                    <a:pt x="2326" y="404"/>
                  </a:lnTo>
                  <a:lnTo>
                    <a:pt x="2327" y="435"/>
                  </a:lnTo>
                  <a:lnTo>
                    <a:pt x="2329" y="447"/>
                  </a:lnTo>
                  <a:lnTo>
                    <a:pt x="2330" y="448"/>
                  </a:lnTo>
                  <a:lnTo>
                    <a:pt x="2331" y="441"/>
                  </a:lnTo>
                  <a:lnTo>
                    <a:pt x="2332" y="438"/>
                  </a:lnTo>
                  <a:lnTo>
                    <a:pt x="2334" y="420"/>
                  </a:lnTo>
                  <a:lnTo>
                    <a:pt x="2335" y="407"/>
                  </a:lnTo>
                  <a:lnTo>
                    <a:pt x="2336" y="369"/>
                  </a:lnTo>
                  <a:lnTo>
                    <a:pt x="2337" y="349"/>
                  </a:lnTo>
                  <a:lnTo>
                    <a:pt x="2339" y="306"/>
                  </a:lnTo>
                  <a:lnTo>
                    <a:pt x="2340" y="294"/>
                  </a:lnTo>
                  <a:lnTo>
                    <a:pt x="2341" y="257"/>
                  </a:lnTo>
                  <a:lnTo>
                    <a:pt x="2342" y="256"/>
                  </a:lnTo>
                  <a:lnTo>
                    <a:pt x="2343" y="243"/>
                  </a:lnTo>
                  <a:lnTo>
                    <a:pt x="2345" y="233"/>
                  </a:lnTo>
                  <a:lnTo>
                    <a:pt x="2346" y="219"/>
                  </a:lnTo>
                  <a:lnTo>
                    <a:pt x="2347" y="225"/>
                  </a:lnTo>
                  <a:lnTo>
                    <a:pt x="2348" y="233"/>
                  </a:lnTo>
                  <a:lnTo>
                    <a:pt x="2350" y="231"/>
                  </a:lnTo>
                  <a:lnTo>
                    <a:pt x="2351" y="236"/>
                  </a:lnTo>
                  <a:lnTo>
                    <a:pt x="2352" y="238"/>
                  </a:lnTo>
                  <a:lnTo>
                    <a:pt x="2353" y="241"/>
                  </a:lnTo>
                  <a:lnTo>
                    <a:pt x="2355" y="258"/>
                  </a:lnTo>
                  <a:lnTo>
                    <a:pt x="2356" y="276"/>
                  </a:lnTo>
                  <a:lnTo>
                    <a:pt x="2357" y="260"/>
                  </a:lnTo>
                  <a:lnTo>
                    <a:pt x="2358" y="242"/>
                  </a:lnTo>
                  <a:lnTo>
                    <a:pt x="2359" y="234"/>
                  </a:lnTo>
                  <a:lnTo>
                    <a:pt x="2361" y="240"/>
                  </a:lnTo>
                  <a:lnTo>
                    <a:pt x="2362" y="246"/>
                  </a:lnTo>
                  <a:lnTo>
                    <a:pt x="2363" y="261"/>
                  </a:lnTo>
                  <a:lnTo>
                    <a:pt x="2365" y="277"/>
                  </a:lnTo>
                  <a:lnTo>
                    <a:pt x="2366" y="272"/>
                  </a:lnTo>
                  <a:lnTo>
                    <a:pt x="2367" y="287"/>
                  </a:lnTo>
                  <a:lnTo>
                    <a:pt x="2368" y="294"/>
                  </a:lnTo>
                  <a:lnTo>
                    <a:pt x="2369" y="302"/>
                  </a:lnTo>
                  <a:lnTo>
                    <a:pt x="2371" y="319"/>
                  </a:lnTo>
                  <a:lnTo>
                    <a:pt x="2372" y="347"/>
                  </a:lnTo>
                  <a:lnTo>
                    <a:pt x="2373" y="370"/>
                  </a:lnTo>
                  <a:lnTo>
                    <a:pt x="2374" y="394"/>
                  </a:lnTo>
                  <a:lnTo>
                    <a:pt x="2375" y="417"/>
                  </a:lnTo>
                  <a:lnTo>
                    <a:pt x="2377" y="435"/>
                  </a:lnTo>
                  <a:lnTo>
                    <a:pt x="2378" y="449"/>
                  </a:lnTo>
                  <a:lnTo>
                    <a:pt x="2379" y="456"/>
                  </a:lnTo>
                  <a:lnTo>
                    <a:pt x="2381" y="465"/>
                  </a:lnTo>
                  <a:lnTo>
                    <a:pt x="2382" y="470"/>
                  </a:lnTo>
                  <a:lnTo>
                    <a:pt x="2383" y="470"/>
                  </a:lnTo>
                  <a:lnTo>
                    <a:pt x="2384" y="466"/>
                  </a:lnTo>
                  <a:lnTo>
                    <a:pt x="2385" y="464"/>
                  </a:lnTo>
                  <a:lnTo>
                    <a:pt x="2387" y="457"/>
                  </a:lnTo>
                  <a:lnTo>
                    <a:pt x="2388" y="433"/>
                  </a:lnTo>
                  <a:lnTo>
                    <a:pt x="2389" y="408"/>
                  </a:lnTo>
                  <a:lnTo>
                    <a:pt x="2390" y="346"/>
                  </a:lnTo>
                  <a:lnTo>
                    <a:pt x="2392" y="313"/>
                  </a:lnTo>
                  <a:lnTo>
                    <a:pt x="2393" y="276"/>
                  </a:lnTo>
                  <a:lnTo>
                    <a:pt x="2394" y="271"/>
                  </a:lnTo>
                  <a:lnTo>
                    <a:pt x="2396" y="268"/>
                  </a:lnTo>
                  <a:lnTo>
                    <a:pt x="2397" y="271"/>
                  </a:lnTo>
                  <a:lnTo>
                    <a:pt x="2398" y="282"/>
                  </a:lnTo>
                  <a:lnTo>
                    <a:pt x="2399" y="293"/>
                  </a:lnTo>
                  <a:lnTo>
                    <a:pt x="2400" y="298"/>
                  </a:lnTo>
                  <a:lnTo>
                    <a:pt x="2402" y="303"/>
                  </a:lnTo>
                  <a:lnTo>
                    <a:pt x="2403" y="289"/>
                  </a:lnTo>
                  <a:lnTo>
                    <a:pt x="2404" y="288"/>
                  </a:lnTo>
                  <a:lnTo>
                    <a:pt x="2405" y="292"/>
                  </a:lnTo>
                  <a:lnTo>
                    <a:pt x="2406" y="298"/>
                  </a:lnTo>
                  <a:lnTo>
                    <a:pt x="2408" y="281"/>
                  </a:lnTo>
                  <a:lnTo>
                    <a:pt x="2409" y="276"/>
                  </a:lnTo>
                  <a:lnTo>
                    <a:pt x="2410" y="270"/>
                  </a:lnTo>
                  <a:lnTo>
                    <a:pt x="2412" y="261"/>
                  </a:lnTo>
                  <a:lnTo>
                    <a:pt x="2413" y="279"/>
                  </a:lnTo>
                  <a:lnTo>
                    <a:pt x="2414" y="300"/>
                  </a:lnTo>
                  <a:lnTo>
                    <a:pt x="2415" y="300"/>
                  </a:lnTo>
                  <a:lnTo>
                    <a:pt x="2416" y="274"/>
                  </a:lnTo>
                  <a:lnTo>
                    <a:pt x="2418" y="245"/>
                  </a:lnTo>
                  <a:lnTo>
                    <a:pt x="2419" y="211"/>
                  </a:lnTo>
                  <a:lnTo>
                    <a:pt x="2420" y="207"/>
                  </a:lnTo>
                  <a:lnTo>
                    <a:pt x="2421" y="203"/>
                  </a:lnTo>
                  <a:lnTo>
                    <a:pt x="2422" y="214"/>
                  </a:lnTo>
                  <a:lnTo>
                    <a:pt x="2424" y="219"/>
                  </a:lnTo>
                  <a:lnTo>
                    <a:pt x="2425" y="231"/>
                  </a:lnTo>
                  <a:lnTo>
                    <a:pt x="2426" y="227"/>
                  </a:lnTo>
                  <a:lnTo>
                    <a:pt x="2428" y="234"/>
                  </a:lnTo>
                  <a:lnTo>
                    <a:pt x="2429" y="232"/>
                  </a:lnTo>
                  <a:lnTo>
                    <a:pt x="2430" y="273"/>
                  </a:lnTo>
                  <a:lnTo>
                    <a:pt x="2431" y="302"/>
                  </a:lnTo>
                  <a:lnTo>
                    <a:pt x="2432" y="331"/>
                  </a:lnTo>
                  <a:lnTo>
                    <a:pt x="2434" y="361"/>
                  </a:lnTo>
                  <a:lnTo>
                    <a:pt x="2435" y="399"/>
                  </a:lnTo>
                  <a:lnTo>
                    <a:pt x="2436" y="414"/>
                  </a:lnTo>
                  <a:lnTo>
                    <a:pt x="2437" y="435"/>
                  </a:lnTo>
                  <a:lnTo>
                    <a:pt x="2439" y="446"/>
                  </a:lnTo>
                  <a:lnTo>
                    <a:pt x="2440" y="456"/>
                  </a:lnTo>
                  <a:lnTo>
                    <a:pt x="2441" y="464"/>
                  </a:lnTo>
                  <a:lnTo>
                    <a:pt x="2442" y="466"/>
                  </a:lnTo>
                  <a:lnTo>
                    <a:pt x="2444" y="466"/>
                  </a:lnTo>
                  <a:lnTo>
                    <a:pt x="2445" y="467"/>
                  </a:lnTo>
                  <a:lnTo>
                    <a:pt x="2446" y="464"/>
                  </a:lnTo>
                  <a:lnTo>
                    <a:pt x="2447" y="445"/>
                  </a:lnTo>
                  <a:lnTo>
                    <a:pt x="2449" y="424"/>
                  </a:lnTo>
                  <a:lnTo>
                    <a:pt x="2450" y="373"/>
                  </a:lnTo>
                  <a:lnTo>
                    <a:pt x="2451" y="339"/>
                  </a:lnTo>
                  <a:lnTo>
                    <a:pt x="2452" y="286"/>
                  </a:lnTo>
                  <a:lnTo>
                    <a:pt x="2453" y="280"/>
                  </a:lnTo>
                  <a:lnTo>
                    <a:pt x="2455" y="269"/>
                  </a:lnTo>
                  <a:lnTo>
                    <a:pt x="2456" y="271"/>
                  </a:lnTo>
                  <a:lnTo>
                    <a:pt x="2457" y="280"/>
                  </a:lnTo>
                  <a:lnTo>
                    <a:pt x="2459" y="294"/>
                  </a:lnTo>
                  <a:lnTo>
                    <a:pt x="2460" y="294"/>
                  </a:lnTo>
                  <a:lnTo>
                    <a:pt x="2461" y="299"/>
                  </a:lnTo>
                  <a:lnTo>
                    <a:pt x="2462" y="291"/>
                  </a:lnTo>
                  <a:lnTo>
                    <a:pt x="2463" y="292"/>
                  </a:lnTo>
                  <a:lnTo>
                    <a:pt x="2465" y="297"/>
                  </a:lnTo>
                  <a:lnTo>
                    <a:pt x="2466" y="300"/>
                  </a:lnTo>
                  <a:lnTo>
                    <a:pt x="2467" y="293"/>
                  </a:lnTo>
                  <a:lnTo>
                    <a:pt x="2468" y="290"/>
                  </a:lnTo>
                  <a:lnTo>
                    <a:pt x="2469" y="288"/>
                  </a:lnTo>
                  <a:lnTo>
                    <a:pt x="2471" y="287"/>
                  </a:lnTo>
                  <a:lnTo>
                    <a:pt x="2472" y="302"/>
                  </a:lnTo>
                  <a:lnTo>
                    <a:pt x="2473" y="330"/>
                  </a:lnTo>
                  <a:lnTo>
                    <a:pt x="2475" y="339"/>
                  </a:lnTo>
                  <a:lnTo>
                    <a:pt x="2476" y="303"/>
                  </a:lnTo>
                  <a:lnTo>
                    <a:pt x="2477" y="263"/>
                  </a:lnTo>
                  <a:lnTo>
                    <a:pt x="2478" y="234"/>
                  </a:lnTo>
                  <a:lnTo>
                    <a:pt x="2479" y="210"/>
                  </a:lnTo>
                  <a:lnTo>
                    <a:pt x="2481" y="205"/>
                  </a:lnTo>
                  <a:lnTo>
                    <a:pt x="2482" y="214"/>
                  </a:lnTo>
                  <a:lnTo>
                    <a:pt x="2483" y="218"/>
                  </a:lnTo>
                  <a:lnTo>
                    <a:pt x="2484" y="219"/>
                  </a:lnTo>
                  <a:lnTo>
                    <a:pt x="2486" y="213"/>
                  </a:lnTo>
                  <a:lnTo>
                    <a:pt x="2487" y="210"/>
                  </a:lnTo>
                  <a:lnTo>
                    <a:pt x="2488" y="224"/>
                  </a:lnTo>
                  <a:lnTo>
                    <a:pt x="2489" y="244"/>
                  </a:lnTo>
                  <a:lnTo>
                    <a:pt x="2491" y="278"/>
                  </a:lnTo>
                  <a:lnTo>
                    <a:pt x="2492" y="322"/>
                  </a:lnTo>
                  <a:lnTo>
                    <a:pt x="2493" y="357"/>
                  </a:lnTo>
                  <a:lnTo>
                    <a:pt x="2494" y="394"/>
                  </a:lnTo>
                  <a:lnTo>
                    <a:pt x="2496" y="410"/>
                  </a:lnTo>
                  <a:lnTo>
                    <a:pt x="2497" y="433"/>
                  </a:lnTo>
                  <a:lnTo>
                    <a:pt x="2498" y="446"/>
                  </a:lnTo>
                  <a:lnTo>
                    <a:pt x="2499" y="452"/>
                  </a:lnTo>
                  <a:lnTo>
                    <a:pt x="2500" y="463"/>
                  </a:lnTo>
                  <a:lnTo>
                    <a:pt x="2502" y="464"/>
                  </a:lnTo>
                  <a:lnTo>
                    <a:pt x="2503" y="464"/>
                  </a:lnTo>
                  <a:lnTo>
                    <a:pt x="2504" y="466"/>
                  </a:lnTo>
                  <a:lnTo>
                    <a:pt x="2506" y="461"/>
                  </a:lnTo>
                  <a:lnTo>
                    <a:pt x="2507" y="440"/>
                  </a:lnTo>
                  <a:lnTo>
                    <a:pt x="2508" y="407"/>
                  </a:lnTo>
                  <a:lnTo>
                    <a:pt x="2509" y="345"/>
                  </a:lnTo>
                  <a:lnTo>
                    <a:pt x="2510" y="296"/>
                  </a:lnTo>
                  <a:lnTo>
                    <a:pt x="2512" y="244"/>
                  </a:lnTo>
                  <a:lnTo>
                    <a:pt x="2513" y="244"/>
                  </a:lnTo>
                  <a:lnTo>
                    <a:pt x="2514" y="246"/>
                  </a:lnTo>
                  <a:lnTo>
                    <a:pt x="2515" y="261"/>
                  </a:lnTo>
                  <a:lnTo>
                    <a:pt x="2516" y="268"/>
                  </a:lnTo>
                  <a:lnTo>
                    <a:pt x="2518" y="285"/>
                  </a:lnTo>
                  <a:lnTo>
                    <a:pt x="2519" y="275"/>
                  </a:lnTo>
                  <a:lnTo>
                    <a:pt x="2520" y="280"/>
                  </a:lnTo>
                  <a:lnTo>
                    <a:pt x="2522" y="265"/>
                  </a:lnTo>
                  <a:lnTo>
                    <a:pt x="2523" y="270"/>
                  </a:lnTo>
                  <a:lnTo>
                    <a:pt x="2524" y="288"/>
                  </a:lnTo>
                  <a:lnTo>
                    <a:pt x="2525" y="285"/>
                  </a:lnTo>
                  <a:lnTo>
                    <a:pt x="2526" y="276"/>
                  </a:lnTo>
                  <a:lnTo>
                    <a:pt x="2528" y="266"/>
                  </a:lnTo>
                  <a:lnTo>
                    <a:pt x="2529" y="264"/>
                  </a:lnTo>
                  <a:lnTo>
                    <a:pt x="2530" y="271"/>
                  </a:lnTo>
                  <a:lnTo>
                    <a:pt x="2531" y="288"/>
                  </a:lnTo>
                  <a:lnTo>
                    <a:pt x="2532" y="317"/>
                  </a:lnTo>
                  <a:lnTo>
                    <a:pt x="2534" y="331"/>
                  </a:lnTo>
                  <a:lnTo>
                    <a:pt x="2535" y="292"/>
                  </a:lnTo>
                  <a:lnTo>
                    <a:pt x="2536" y="257"/>
                  </a:lnTo>
                  <a:lnTo>
                    <a:pt x="2538" y="225"/>
                  </a:lnTo>
                  <a:lnTo>
                    <a:pt x="2539" y="203"/>
                  </a:lnTo>
                  <a:lnTo>
                    <a:pt x="2540" y="193"/>
                  </a:lnTo>
                  <a:lnTo>
                    <a:pt x="2541" y="182"/>
                  </a:lnTo>
                  <a:lnTo>
                    <a:pt x="2543" y="193"/>
                  </a:lnTo>
                  <a:lnTo>
                    <a:pt x="2544" y="194"/>
                  </a:lnTo>
                  <a:lnTo>
                    <a:pt x="2545" y="184"/>
                  </a:lnTo>
                  <a:lnTo>
                    <a:pt x="2546" y="185"/>
                  </a:lnTo>
                  <a:lnTo>
                    <a:pt x="2547" y="189"/>
                  </a:lnTo>
                  <a:lnTo>
                    <a:pt x="2549" y="205"/>
                  </a:lnTo>
                  <a:lnTo>
                    <a:pt x="2550" y="232"/>
                  </a:lnTo>
                  <a:lnTo>
                    <a:pt x="2551" y="274"/>
                  </a:lnTo>
                  <a:lnTo>
                    <a:pt x="2553" y="326"/>
                  </a:lnTo>
                  <a:lnTo>
                    <a:pt x="2554" y="363"/>
                  </a:lnTo>
                  <a:lnTo>
                    <a:pt x="2555" y="394"/>
                  </a:lnTo>
                  <a:lnTo>
                    <a:pt x="2556" y="418"/>
                  </a:lnTo>
                  <a:lnTo>
                    <a:pt x="2557" y="430"/>
                  </a:lnTo>
                  <a:lnTo>
                    <a:pt x="2559" y="445"/>
                  </a:lnTo>
                  <a:lnTo>
                    <a:pt x="2560" y="455"/>
                  </a:lnTo>
                  <a:lnTo>
                    <a:pt x="2561" y="461"/>
                  </a:lnTo>
                  <a:lnTo>
                    <a:pt x="2562" y="458"/>
                  </a:lnTo>
                  <a:lnTo>
                    <a:pt x="2563" y="465"/>
                  </a:lnTo>
                  <a:lnTo>
                    <a:pt x="2565" y="460"/>
                  </a:lnTo>
                  <a:lnTo>
                    <a:pt x="2566" y="438"/>
                  </a:lnTo>
                  <a:lnTo>
                    <a:pt x="2567" y="404"/>
                  </a:lnTo>
                  <a:lnTo>
                    <a:pt x="2569" y="338"/>
                  </a:lnTo>
                  <a:lnTo>
                    <a:pt x="2570" y="296"/>
                  </a:lnTo>
                  <a:lnTo>
                    <a:pt x="2571" y="247"/>
                  </a:lnTo>
                  <a:lnTo>
                    <a:pt x="2572" y="239"/>
                  </a:lnTo>
                  <a:lnTo>
                    <a:pt x="2573" y="244"/>
                  </a:lnTo>
                  <a:lnTo>
                    <a:pt x="2575" y="254"/>
                  </a:lnTo>
                  <a:lnTo>
                    <a:pt x="2576" y="264"/>
                  </a:lnTo>
                  <a:lnTo>
                    <a:pt x="2577" y="276"/>
                  </a:lnTo>
                  <a:lnTo>
                    <a:pt x="2578" y="274"/>
                  </a:lnTo>
                  <a:lnTo>
                    <a:pt x="2579" y="276"/>
                  </a:lnTo>
                  <a:lnTo>
                    <a:pt x="2581" y="255"/>
                  </a:lnTo>
                  <a:lnTo>
                    <a:pt x="2582" y="260"/>
                  </a:lnTo>
                  <a:lnTo>
                    <a:pt x="2583" y="271"/>
                  </a:lnTo>
                  <a:lnTo>
                    <a:pt x="2585" y="275"/>
                  </a:lnTo>
                  <a:lnTo>
                    <a:pt x="2586" y="253"/>
                  </a:lnTo>
                  <a:lnTo>
                    <a:pt x="2587" y="252"/>
                  </a:lnTo>
                  <a:lnTo>
                    <a:pt x="2588" y="252"/>
                  </a:lnTo>
                  <a:lnTo>
                    <a:pt x="2589" y="262"/>
                  </a:lnTo>
                  <a:lnTo>
                    <a:pt x="2591" y="287"/>
                  </a:lnTo>
                  <a:lnTo>
                    <a:pt x="2592" y="324"/>
                  </a:lnTo>
                  <a:lnTo>
                    <a:pt x="2593" y="332"/>
                  </a:lnTo>
                  <a:lnTo>
                    <a:pt x="2594" y="291"/>
                  </a:lnTo>
                  <a:lnTo>
                    <a:pt x="2596" y="250"/>
                  </a:lnTo>
                  <a:lnTo>
                    <a:pt x="2597" y="221"/>
                  </a:lnTo>
                  <a:lnTo>
                    <a:pt x="2598" y="207"/>
                  </a:lnTo>
                  <a:lnTo>
                    <a:pt x="2599" y="189"/>
                  </a:lnTo>
                  <a:lnTo>
                    <a:pt x="2601" y="173"/>
                  </a:lnTo>
                  <a:lnTo>
                    <a:pt x="2602" y="170"/>
                  </a:lnTo>
                  <a:lnTo>
                    <a:pt x="2603" y="166"/>
                  </a:lnTo>
                  <a:lnTo>
                    <a:pt x="2604" y="161"/>
                  </a:lnTo>
                  <a:lnTo>
                    <a:pt x="2606" y="173"/>
                  </a:lnTo>
                  <a:lnTo>
                    <a:pt x="2607" y="184"/>
                  </a:lnTo>
                  <a:lnTo>
                    <a:pt x="2608" y="195"/>
                  </a:lnTo>
                  <a:lnTo>
                    <a:pt x="2609" y="210"/>
                  </a:lnTo>
                  <a:lnTo>
                    <a:pt x="2610" y="233"/>
                  </a:lnTo>
                  <a:lnTo>
                    <a:pt x="2612" y="268"/>
                  </a:lnTo>
                  <a:lnTo>
                    <a:pt x="2613" y="309"/>
                  </a:lnTo>
                  <a:lnTo>
                    <a:pt x="2614" y="342"/>
                  </a:lnTo>
                  <a:lnTo>
                    <a:pt x="2616" y="377"/>
                  </a:lnTo>
                  <a:lnTo>
                    <a:pt x="2617" y="403"/>
                  </a:lnTo>
                  <a:lnTo>
                    <a:pt x="2618" y="423"/>
                  </a:lnTo>
                  <a:lnTo>
                    <a:pt x="2619" y="430"/>
                  </a:lnTo>
                  <a:lnTo>
                    <a:pt x="2620" y="444"/>
                  </a:lnTo>
                  <a:lnTo>
                    <a:pt x="2622" y="442"/>
                  </a:lnTo>
                  <a:lnTo>
                    <a:pt x="2623" y="456"/>
                  </a:lnTo>
                  <a:lnTo>
                    <a:pt x="2624" y="454"/>
                  </a:lnTo>
                  <a:lnTo>
                    <a:pt x="2625" y="433"/>
                  </a:lnTo>
                  <a:lnTo>
                    <a:pt x="2626" y="404"/>
                  </a:lnTo>
                  <a:lnTo>
                    <a:pt x="2628" y="339"/>
                  </a:lnTo>
                  <a:lnTo>
                    <a:pt x="2629" y="293"/>
                  </a:lnTo>
                  <a:lnTo>
                    <a:pt x="2630" y="241"/>
                  </a:lnTo>
                  <a:lnTo>
                    <a:pt x="2632" y="236"/>
                  </a:lnTo>
                  <a:lnTo>
                    <a:pt x="2633" y="232"/>
                  </a:lnTo>
                  <a:lnTo>
                    <a:pt x="2634" y="252"/>
                  </a:lnTo>
                  <a:lnTo>
                    <a:pt x="2635" y="258"/>
                  </a:lnTo>
                  <a:lnTo>
                    <a:pt x="2636" y="267"/>
                  </a:lnTo>
                  <a:lnTo>
                    <a:pt x="2638" y="270"/>
                  </a:lnTo>
                  <a:lnTo>
                    <a:pt x="2639" y="270"/>
                  </a:lnTo>
                  <a:lnTo>
                    <a:pt x="2640" y="265"/>
                  </a:lnTo>
                  <a:lnTo>
                    <a:pt x="2641" y="262"/>
                  </a:lnTo>
                  <a:lnTo>
                    <a:pt x="2643" y="271"/>
                  </a:lnTo>
                  <a:lnTo>
                    <a:pt x="2644" y="278"/>
                  </a:lnTo>
                  <a:lnTo>
                    <a:pt x="2645" y="265"/>
                  </a:lnTo>
                  <a:lnTo>
                    <a:pt x="2646" y="256"/>
                  </a:lnTo>
                  <a:lnTo>
                    <a:pt x="2648" y="248"/>
                  </a:lnTo>
                  <a:lnTo>
                    <a:pt x="2649" y="260"/>
                  </a:lnTo>
                  <a:lnTo>
                    <a:pt x="2650" y="289"/>
                  </a:lnTo>
                  <a:lnTo>
                    <a:pt x="2651" y="309"/>
                  </a:lnTo>
                  <a:lnTo>
                    <a:pt x="2653" y="324"/>
                  </a:lnTo>
                  <a:lnTo>
                    <a:pt x="2654" y="283"/>
                  </a:lnTo>
                  <a:lnTo>
                    <a:pt x="2655" y="234"/>
                  </a:lnTo>
                  <a:lnTo>
                    <a:pt x="2656" y="202"/>
                  </a:lnTo>
                  <a:lnTo>
                    <a:pt x="2657" y="173"/>
                  </a:lnTo>
                  <a:lnTo>
                    <a:pt x="2659" y="151"/>
                  </a:lnTo>
                  <a:lnTo>
                    <a:pt x="2660" y="155"/>
                  </a:lnTo>
                  <a:lnTo>
                    <a:pt x="2661" y="166"/>
                  </a:lnTo>
                  <a:lnTo>
                    <a:pt x="2663" y="168"/>
                  </a:lnTo>
                  <a:lnTo>
                    <a:pt x="2664" y="163"/>
                  </a:lnTo>
                  <a:lnTo>
                    <a:pt x="2665" y="152"/>
                  </a:lnTo>
                  <a:lnTo>
                    <a:pt x="2666" y="154"/>
                  </a:lnTo>
                  <a:lnTo>
                    <a:pt x="2667" y="156"/>
                  </a:lnTo>
                  <a:lnTo>
                    <a:pt x="2669" y="154"/>
                  </a:lnTo>
                  <a:lnTo>
                    <a:pt x="2670" y="165"/>
                  </a:lnTo>
                  <a:lnTo>
                    <a:pt x="2671" y="178"/>
                  </a:lnTo>
                  <a:lnTo>
                    <a:pt x="2672" y="190"/>
                  </a:lnTo>
                  <a:lnTo>
                    <a:pt x="2674" y="208"/>
                  </a:lnTo>
                  <a:lnTo>
                    <a:pt x="2675" y="234"/>
                  </a:lnTo>
                  <a:lnTo>
                    <a:pt x="2676" y="251"/>
                  </a:lnTo>
                  <a:lnTo>
                    <a:pt x="2677" y="285"/>
                  </a:lnTo>
                  <a:lnTo>
                    <a:pt x="2679" y="316"/>
                  </a:lnTo>
                  <a:lnTo>
                    <a:pt x="2680" y="336"/>
                  </a:lnTo>
                  <a:lnTo>
                    <a:pt x="2681" y="365"/>
                  </a:lnTo>
                  <a:lnTo>
                    <a:pt x="2682" y="420"/>
                  </a:lnTo>
                  <a:lnTo>
                    <a:pt x="2683" y="443"/>
                  </a:lnTo>
                  <a:lnTo>
                    <a:pt x="2685" y="449"/>
                  </a:lnTo>
                  <a:lnTo>
                    <a:pt x="2686" y="448"/>
                  </a:lnTo>
                  <a:lnTo>
                    <a:pt x="2687" y="431"/>
                  </a:lnTo>
                  <a:lnTo>
                    <a:pt x="2688" y="427"/>
                  </a:lnTo>
                  <a:lnTo>
                    <a:pt x="2690" y="400"/>
                  </a:lnTo>
                  <a:lnTo>
                    <a:pt x="2691" y="384"/>
                  </a:lnTo>
                  <a:lnTo>
                    <a:pt x="2692" y="338"/>
                  </a:lnTo>
                  <a:lnTo>
                    <a:pt x="2693" y="324"/>
                  </a:lnTo>
                  <a:lnTo>
                    <a:pt x="2695" y="279"/>
                  </a:lnTo>
                  <a:lnTo>
                    <a:pt x="2696" y="282"/>
                  </a:lnTo>
                  <a:lnTo>
                    <a:pt x="2697" y="253"/>
                  </a:lnTo>
                  <a:lnTo>
                    <a:pt x="2698" y="249"/>
                  </a:lnTo>
                  <a:lnTo>
                    <a:pt x="2700" y="222"/>
                  </a:lnTo>
                  <a:lnTo>
                    <a:pt x="2701" y="221"/>
                  </a:lnTo>
                  <a:lnTo>
                    <a:pt x="2702" y="212"/>
                  </a:lnTo>
                  <a:lnTo>
                    <a:pt x="2703" y="217"/>
                  </a:lnTo>
                  <a:lnTo>
                    <a:pt x="2705" y="217"/>
                  </a:lnTo>
                  <a:lnTo>
                    <a:pt x="2706" y="218"/>
                  </a:lnTo>
                  <a:lnTo>
                    <a:pt x="2707" y="216"/>
                  </a:lnTo>
                  <a:lnTo>
                    <a:pt x="2708" y="216"/>
                  </a:lnTo>
                  <a:lnTo>
                    <a:pt x="2710" y="230"/>
                  </a:lnTo>
                  <a:lnTo>
                    <a:pt x="2711" y="262"/>
                  </a:lnTo>
                  <a:lnTo>
                    <a:pt x="2712" y="301"/>
                  </a:lnTo>
                  <a:lnTo>
                    <a:pt x="2713" y="270"/>
                  </a:lnTo>
                  <a:lnTo>
                    <a:pt x="2714" y="219"/>
                  </a:lnTo>
                  <a:lnTo>
                    <a:pt x="2716" y="191"/>
                  </a:lnTo>
                  <a:lnTo>
                    <a:pt x="2717" y="166"/>
                  </a:lnTo>
                  <a:lnTo>
                    <a:pt x="2718" y="150"/>
                  </a:lnTo>
                  <a:lnTo>
                    <a:pt x="2719" y="156"/>
                  </a:lnTo>
                  <a:lnTo>
                    <a:pt x="2721" y="178"/>
                  </a:lnTo>
                  <a:lnTo>
                    <a:pt x="2722" y="195"/>
                  </a:lnTo>
                  <a:lnTo>
                    <a:pt x="2723" y="200"/>
                  </a:lnTo>
                  <a:lnTo>
                    <a:pt x="2724" y="192"/>
                  </a:lnTo>
                  <a:lnTo>
                    <a:pt x="2726" y="162"/>
                  </a:lnTo>
                  <a:lnTo>
                    <a:pt x="2727" y="164"/>
                  </a:lnTo>
                  <a:lnTo>
                    <a:pt x="2728" y="150"/>
                  </a:lnTo>
                  <a:lnTo>
                    <a:pt x="2729" y="140"/>
                  </a:lnTo>
                  <a:lnTo>
                    <a:pt x="2730" y="158"/>
                  </a:lnTo>
                  <a:lnTo>
                    <a:pt x="2732" y="176"/>
                  </a:lnTo>
                  <a:lnTo>
                    <a:pt x="2733" y="188"/>
                  </a:lnTo>
                  <a:lnTo>
                    <a:pt x="2734" y="208"/>
                  </a:lnTo>
                  <a:lnTo>
                    <a:pt x="2736" y="228"/>
                  </a:lnTo>
                  <a:lnTo>
                    <a:pt x="2737" y="257"/>
                  </a:lnTo>
                  <a:lnTo>
                    <a:pt x="2738" y="285"/>
                  </a:lnTo>
                  <a:lnTo>
                    <a:pt x="2739" y="312"/>
                  </a:lnTo>
                  <a:lnTo>
                    <a:pt x="2740" y="339"/>
                  </a:lnTo>
                  <a:lnTo>
                    <a:pt x="2742" y="402"/>
                  </a:lnTo>
                  <a:lnTo>
                    <a:pt x="2743" y="435"/>
                  </a:lnTo>
                  <a:lnTo>
                    <a:pt x="2744" y="448"/>
                  </a:lnTo>
                  <a:lnTo>
                    <a:pt x="2745" y="451"/>
                  </a:lnTo>
                  <a:lnTo>
                    <a:pt x="2746" y="442"/>
                  </a:lnTo>
                  <a:lnTo>
                    <a:pt x="2748" y="438"/>
                  </a:lnTo>
                  <a:lnTo>
                    <a:pt x="2749" y="428"/>
                  </a:lnTo>
                  <a:lnTo>
                    <a:pt x="2750" y="412"/>
                  </a:lnTo>
                  <a:lnTo>
                    <a:pt x="2752" y="381"/>
                  </a:lnTo>
                  <a:lnTo>
                    <a:pt x="2753" y="356"/>
                  </a:lnTo>
                  <a:lnTo>
                    <a:pt x="2754" y="324"/>
                  </a:lnTo>
                  <a:lnTo>
                    <a:pt x="2755" y="302"/>
                  </a:lnTo>
                  <a:lnTo>
                    <a:pt x="2756" y="259"/>
                  </a:lnTo>
                  <a:lnTo>
                    <a:pt x="2758" y="251"/>
                  </a:lnTo>
                  <a:lnTo>
                    <a:pt x="2759" y="237"/>
                  </a:lnTo>
                  <a:lnTo>
                    <a:pt x="2760" y="218"/>
                  </a:lnTo>
                  <a:lnTo>
                    <a:pt x="2761" y="221"/>
                  </a:lnTo>
                  <a:lnTo>
                    <a:pt x="2763" y="218"/>
                  </a:lnTo>
                  <a:lnTo>
                    <a:pt x="2764" y="228"/>
                  </a:lnTo>
                  <a:lnTo>
                    <a:pt x="2765" y="228"/>
                  </a:lnTo>
                  <a:lnTo>
                    <a:pt x="2766" y="234"/>
                  </a:lnTo>
                  <a:lnTo>
                    <a:pt x="2768" y="244"/>
                  </a:lnTo>
                  <a:lnTo>
                    <a:pt x="2769" y="250"/>
                  </a:lnTo>
                  <a:lnTo>
                    <a:pt x="2770" y="261"/>
                  </a:lnTo>
                  <a:lnTo>
                    <a:pt x="2771" y="288"/>
                  </a:lnTo>
                  <a:lnTo>
                    <a:pt x="2773" y="270"/>
                  </a:lnTo>
                  <a:lnTo>
                    <a:pt x="2774" y="251"/>
                  </a:lnTo>
                  <a:lnTo>
                    <a:pt x="2775" y="243"/>
                  </a:lnTo>
                  <a:lnTo>
                    <a:pt x="2776" y="244"/>
                  </a:lnTo>
                  <a:lnTo>
                    <a:pt x="2777" y="255"/>
                  </a:lnTo>
                  <a:lnTo>
                    <a:pt x="2779" y="268"/>
                  </a:lnTo>
                  <a:lnTo>
                    <a:pt x="2780" y="288"/>
                  </a:lnTo>
                  <a:lnTo>
                    <a:pt x="2781" y="281"/>
                  </a:lnTo>
                  <a:lnTo>
                    <a:pt x="2783" y="292"/>
                  </a:lnTo>
                  <a:lnTo>
                    <a:pt x="2784" y="306"/>
                  </a:lnTo>
                  <a:lnTo>
                    <a:pt x="2785" y="321"/>
                  </a:lnTo>
                  <a:lnTo>
                    <a:pt x="2786" y="325"/>
                  </a:lnTo>
                  <a:lnTo>
                    <a:pt x="2787" y="342"/>
                  </a:lnTo>
                  <a:lnTo>
                    <a:pt x="2789" y="353"/>
                  </a:lnTo>
                  <a:lnTo>
                    <a:pt x="2790" y="389"/>
                  </a:lnTo>
                  <a:lnTo>
                    <a:pt x="2791" y="419"/>
                  </a:lnTo>
                  <a:lnTo>
                    <a:pt x="2792" y="437"/>
                  </a:lnTo>
                  <a:lnTo>
                    <a:pt x="2793" y="450"/>
                  </a:lnTo>
                  <a:lnTo>
                    <a:pt x="2795" y="456"/>
                  </a:lnTo>
                  <a:lnTo>
                    <a:pt x="2796" y="464"/>
                  </a:lnTo>
                  <a:lnTo>
                    <a:pt x="2797" y="468"/>
                  </a:lnTo>
                  <a:lnTo>
                    <a:pt x="2799" y="471"/>
                  </a:lnTo>
                  <a:lnTo>
                    <a:pt x="2800" y="466"/>
                  </a:lnTo>
                  <a:lnTo>
                    <a:pt x="2801" y="464"/>
                  </a:lnTo>
                  <a:lnTo>
                    <a:pt x="2802" y="456"/>
                  </a:lnTo>
                  <a:lnTo>
                    <a:pt x="2803" y="429"/>
                  </a:lnTo>
                  <a:lnTo>
                    <a:pt x="2805" y="394"/>
                  </a:lnTo>
                  <a:lnTo>
                    <a:pt x="2806" y="343"/>
                  </a:lnTo>
                  <a:lnTo>
                    <a:pt x="2807" y="310"/>
                  </a:lnTo>
                  <a:lnTo>
                    <a:pt x="2808" y="277"/>
                  </a:lnTo>
                  <a:lnTo>
                    <a:pt x="2810" y="258"/>
                  </a:lnTo>
                  <a:lnTo>
                    <a:pt x="2811" y="257"/>
                  </a:lnTo>
                  <a:lnTo>
                    <a:pt x="2812" y="267"/>
                  </a:lnTo>
                  <a:lnTo>
                    <a:pt x="2813" y="277"/>
                  </a:lnTo>
                  <a:lnTo>
                    <a:pt x="2815" y="293"/>
                  </a:lnTo>
                  <a:lnTo>
                    <a:pt x="2816" y="278"/>
                  </a:lnTo>
                  <a:lnTo>
                    <a:pt x="2817" y="302"/>
                  </a:lnTo>
                  <a:lnTo>
                    <a:pt x="2818" y="284"/>
                  </a:lnTo>
                  <a:lnTo>
                    <a:pt x="2820" y="281"/>
                  </a:lnTo>
                  <a:lnTo>
                    <a:pt x="2821" y="277"/>
                  </a:lnTo>
                  <a:lnTo>
                    <a:pt x="2822" y="271"/>
                  </a:lnTo>
                  <a:lnTo>
                    <a:pt x="2823" y="265"/>
                  </a:lnTo>
                  <a:lnTo>
                    <a:pt x="2824" y="250"/>
                  </a:lnTo>
                  <a:lnTo>
                    <a:pt x="2826" y="257"/>
                  </a:lnTo>
                  <a:lnTo>
                    <a:pt x="2827" y="276"/>
                  </a:lnTo>
                  <a:lnTo>
                    <a:pt x="2828" y="306"/>
                  </a:lnTo>
                  <a:lnTo>
                    <a:pt x="2830" y="322"/>
                  </a:lnTo>
                  <a:lnTo>
                    <a:pt x="2831" y="323"/>
                  </a:lnTo>
                  <a:lnTo>
                    <a:pt x="2832" y="294"/>
                  </a:lnTo>
                  <a:lnTo>
                    <a:pt x="2833" y="261"/>
                  </a:lnTo>
                  <a:lnTo>
                    <a:pt x="2834" y="238"/>
                  </a:lnTo>
                  <a:lnTo>
                    <a:pt x="2836" y="233"/>
                  </a:lnTo>
                  <a:lnTo>
                    <a:pt x="2837" y="228"/>
                  </a:lnTo>
                  <a:lnTo>
                    <a:pt x="2838" y="224"/>
                  </a:lnTo>
                  <a:lnTo>
                    <a:pt x="2839" y="234"/>
                  </a:lnTo>
                  <a:lnTo>
                    <a:pt x="2840" y="248"/>
                  </a:lnTo>
                  <a:lnTo>
                    <a:pt x="2842" y="239"/>
                  </a:lnTo>
                  <a:lnTo>
                    <a:pt x="2843" y="251"/>
                  </a:lnTo>
                  <a:lnTo>
                    <a:pt x="2844" y="261"/>
                  </a:lnTo>
                  <a:lnTo>
                    <a:pt x="2846" y="291"/>
                  </a:lnTo>
                  <a:lnTo>
                    <a:pt x="2847" y="305"/>
                  </a:lnTo>
                  <a:lnTo>
                    <a:pt x="2848" y="347"/>
                  </a:lnTo>
                  <a:lnTo>
                    <a:pt x="2849" y="369"/>
                  </a:lnTo>
                  <a:lnTo>
                    <a:pt x="2850" y="399"/>
                  </a:lnTo>
                  <a:lnTo>
                    <a:pt x="2852" y="416"/>
                  </a:lnTo>
                  <a:lnTo>
                    <a:pt x="2853" y="439"/>
                  </a:lnTo>
                  <a:lnTo>
                    <a:pt x="2854" y="454"/>
                  </a:lnTo>
                  <a:lnTo>
                    <a:pt x="2855" y="464"/>
                  </a:lnTo>
                  <a:lnTo>
                    <a:pt x="2857" y="467"/>
                  </a:lnTo>
                  <a:lnTo>
                    <a:pt x="2858" y="470"/>
                  </a:lnTo>
                  <a:lnTo>
                    <a:pt x="2859" y="468"/>
                  </a:lnTo>
                  <a:lnTo>
                    <a:pt x="2860" y="469"/>
                  </a:lnTo>
                  <a:lnTo>
                    <a:pt x="2862" y="464"/>
                  </a:lnTo>
                  <a:lnTo>
                    <a:pt x="2863" y="439"/>
                  </a:lnTo>
                  <a:lnTo>
                    <a:pt x="2864" y="406"/>
                  </a:lnTo>
                  <a:lnTo>
                    <a:pt x="2865" y="334"/>
                  </a:lnTo>
                  <a:lnTo>
                    <a:pt x="2867" y="292"/>
                  </a:lnTo>
                  <a:lnTo>
                    <a:pt x="2868" y="241"/>
                  </a:lnTo>
                  <a:lnTo>
                    <a:pt x="2869" y="233"/>
                  </a:lnTo>
                  <a:lnTo>
                    <a:pt x="2870" y="231"/>
                  </a:lnTo>
                  <a:lnTo>
                    <a:pt x="2871" y="240"/>
                  </a:lnTo>
                  <a:lnTo>
                    <a:pt x="2873" y="253"/>
                  </a:lnTo>
                  <a:lnTo>
                    <a:pt x="2874" y="268"/>
                  </a:lnTo>
                  <a:lnTo>
                    <a:pt x="2875" y="272"/>
                  </a:lnTo>
                  <a:lnTo>
                    <a:pt x="2877" y="285"/>
                  </a:lnTo>
                  <a:lnTo>
                    <a:pt x="2878" y="268"/>
                  </a:lnTo>
                  <a:lnTo>
                    <a:pt x="2879" y="266"/>
                  </a:lnTo>
                  <a:lnTo>
                    <a:pt x="2880" y="271"/>
                  </a:lnTo>
                  <a:lnTo>
                    <a:pt x="2881" y="278"/>
                  </a:lnTo>
                  <a:lnTo>
                    <a:pt x="2883" y="267"/>
                  </a:lnTo>
                  <a:lnTo>
                    <a:pt x="2884" y="253"/>
                  </a:lnTo>
                  <a:lnTo>
                    <a:pt x="2885" y="252"/>
                  </a:lnTo>
                  <a:lnTo>
                    <a:pt x="2886" y="254"/>
                  </a:lnTo>
                  <a:lnTo>
                    <a:pt x="2887" y="279"/>
                  </a:lnTo>
                  <a:lnTo>
                    <a:pt x="2889" y="305"/>
                  </a:lnTo>
                  <a:lnTo>
                    <a:pt x="2890" y="321"/>
                  </a:lnTo>
                  <a:lnTo>
                    <a:pt x="2891" y="281"/>
                  </a:lnTo>
                  <a:lnTo>
                    <a:pt x="2893" y="238"/>
                  </a:lnTo>
                  <a:lnTo>
                    <a:pt x="2894" y="202"/>
                  </a:lnTo>
                  <a:lnTo>
                    <a:pt x="2895" y="194"/>
                  </a:lnTo>
                  <a:lnTo>
                    <a:pt x="2896" y="190"/>
                  </a:lnTo>
                  <a:lnTo>
                    <a:pt x="2897" y="181"/>
                  </a:lnTo>
                  <a:lnTo>
                    <a:pt x="2899" y="172"/>
                  </a:lnTo>
                  <a:lnTo>
                    <a:pt x="2900" y="175"/>
                  </a:lnTo>
                  <a:lnTo>
                    <a:pt x="2901" y="173"/>
                  </a:lnTo>
                  <a:lnTo>
                    <a:pt x="2902" y="184"/>
                  </a:lnTo>
                  <a:lnTo>
                    <a:pt x="2903" y="190"/>
                  </a:lnTo>
                  <a:lnTo>
                    <a:pt x="2905" y="208"/>
                  </a:lnTo>
                  <a:lnTo>
                    <a:pt x="2906" y="245"/>
                  </a:lnTo>
                  <a:lnTo>
                    <a:pt x="2907" y="298"/>
                  </a:lnTo>
                  <a:lnTo>
                    <a:pt x="2909" y="341"/>
                  </a:lnTo>
                  <a:lnTo>
                    <a:pt x="2910" y="386"/>
                  </a:lnTo>
                  <a:lnTo>
                    <a:pt x="2911" y="410"/>
                  </a:lnTo>
                  <a:lnTo>
                    <a:pt x="2912" y="432"/>
                  </a:lnTo>
                  <a:lnTo>
                    <a:pt x="2913" y="443"/>
                  </a:lnTo>
                  <a:lnTo>
                    <a:pt x="2915" y="451"/>
                  </a:lnTo>
                  <a:lnTo>
                    <a:pt x="2916" y="460"/>
                  </a:lnTo>
                  <a:lnTo>
                    <a:pt x="2917" y="464"/>
                  </a:lnTo>
                  <a:lnTo>
                    <a:pt x="2918" y="462"/>
                  </a:lnTo>
                  <a:lnTo>
                    <a:pt x="2920" y="467"/>
                  </a:lnTo>
                  <a:lnTo>
                    <a:pt x="2921" y="462"/>
                  </a:lnTo>
                  <a:lnTo>
                    <a:pt x="2922" y="435"/>
                  </a:lnTo>
                  <a:lnTo>
                    <a:pt x="2923" y="404"/>
                  </a:lnTo>
                  <a:lnTo>
                    <a:pt x="2925" y="331"/>
                  </a:lnTo>
                  <a:lnTo>
                    <a:pt x="2926" y="284"/>
                  </a:lnTo>
                  <a:lnTo>
                    <a:pt x="2927" y="234"/>
                  </a:lnTo>
                  <a:lnTo>
                    <a:pt x="2928" y="219"/>
                  </a:lnTo>
                  <a:lnTo>
                    <a:pt x="2930" y="224"/>
                  </a:lnTo>
                  <a:lnTo>
                    <a:pt x="2931" y="241"/>
                  </a:lnTo>
                  <a:lnTo>
                    <a:pt x="2932" y="257"/>
                  </a:lnTo>
                  <a:lnTo>
                    <a:pt x="2933" y="262"/>
                  </a:lnTo>
                  <a:lnTo>
                    <a:pt x="2934" y="267"/>
                  </a:lnTo>
                  <a:lnTo>
                    <a:pt x="2936" y="273"/>
                  </a:lnTo>
                  <a:lnTo>
                    <a:pt x="2937" y="259"/>
                  </a:lnTo>
                  <a:lnTo>
                    <a:pt x="2938" y="262"/>
                  </a:lnTo>
                  <a:lnTo>
                    <a:pt x="2940" y="267"/>
                  </a:lnTo>
                  <a:lnTo>
                    <a:pt x="2941" y="280"/>
                  </a:lnTo>
                  <a:lnTo>
                    <a:pt x="2942" y="269"/>
                  </a:lnTo>
                  <a:lnTo>
                    <a:pt x="2943" y="265"/>
                  </a:lnTo>
                  <a:lnTo>
                    <a:pt x="2944" y="265"/>
                  </a:lnTo>
                  <a:lnTo>
                    <a:pt x="2946" y="260"/>
                  </a:lnTo>
                  <a:lnTo>
                    <a:pt x="2947" y="286"/>
                  </a:lnTo>
                  <a:lnTo>
                    <a:pt x="2948" y="313"/>
                  </a:lnTo>
                  <a:lnTo>
                    <a:pt x="2949" y="328"/>
                  </a:lnTo>
                  <a:lnTo>
                    <a:pt x="2950" y="293"/>
                  </a:lnTo>
                  <a:lnTo>
                    <a:pt x="2952" y="252"/>
                  </a:lnTo>
                  <a:lnTo>
                    <a:pt x="2953" y="223"/>
                  </a:lnTo>
                  <a:lnTo>
                    <a:pt x="2954" y="207"/>
                  </a:lnTo>
                  <a:lnTo>
                    <a:pt x="2956" y="193"/>
                  </a:lnTo>
                  <a:lnTo>
                    <a:pt x="2957" y="186"/>
                  </a:lnTo>
                  <a:lnTo>
                    <a:pt x="2958" y="185"/>
                  </a:lnTo>
                  <a:lnTo>
                    <a:pt x="2959" y="187"/>
                  </a:lnTo>
                  <a:lnTo>
                    <a:pt x="2960" y="187"/>
                  </a:lnTo>
                  <a:lnTo>
                    <a:pt x="2962" y="191"/>
                  </a:lnTo>
                  <a:lnTo>
                    <a:pt x="2963" y="202"/>
                  </a:lnTo>
                  <a:lnTo>
                    <a:pt x="2964" y="211"/>
                  </a:lnTo>
                  <a:lnTo>
                    <a:pt x="2965" y="230"/>
                  </a:lnTo>
                  <a:lnTo>
                    <a:pt x="2967" y="265"/>
                  </a:lnTo>
                  <a:lnTo>
                    <a:pt x="2968" y="311"/>
                  </a:lnTo>
                  <a:lnTo>
                    <a:pt x="2969" y="358"/>
                  </a:lnTo>
                  <a:lnTo>
                    <a:pt x="2970" y="391"/>
                  </a:lnTo>
                  <a:lnTo>
                    <a:pt x="2972" y="418"/>
                  </a:lnTo>
                  <a:lnTo>
                    <a:pt x="2973" y="430"/>
                  </a:lnTo>
                  <a:lnTo>
                    <a:pt x="2974" y="446"/>
                  </a:lnTo>
                  <a:lnTo>
                    <a:pt x="2975" y="456"/>
                  </a:lnTo>
                  <a:lnTo>
                    <a:pt x="2977" y="460"/>
                  </a:lnTo>
                  <a:lnTo>
                    <a:pt x="2978" y="460"/>
                  </a:lnTo>
                  <a:lnTo>
                    <a:pt x="2979" y="465"/>
                  </a:lnTo>
                  <a:lnTo>
                    <a:pt x="2980" y="462"/>
                  </a:lnTo>
                  <a:lnTo>
                    <a:pt x="2981" y="437"/>
                  </a:lnTo>
                  <a:lnTo>
                    <a:pt x="2983" y="405"/>
                  </a:lnTo>
                  <a:lnTo>
                    <a:pt x="2984" y="336"/>
                  </a:lnTo>
                  <a:lnTo>
                    <a:pt x="2985" y="285"/>
                  </a:lnTo>
                  <a:lnTo>
                    <a:pt x="2987" y="243"/>
                  </a:lnTo>
                  <a:lnTo>
                    <a:pt x="2988" y="236"/>
                  </a:lnTo>
                  <a:lnTo>
                    <a:pt x="2989" y="247"/>
                  </a:lnTo>
                  <a:lnTo>
                    <a:pt x="2990" y="259"/>
                  </a:lnTo>
                  <a:lnTo>
                    <a:pt x="2991" y="258"/>
                  </a:lnTo>
                  <a:lnTo>
                    <a:pt x="2993" y="261"/>
                  </a:lnTo>
                  <a:lnTo>
                    <a:pt x="2994" y="267"/>
                  </a:lnTo>
                  <a:lnTo>
                    <a:pt x="2995" y="283"/>
                  </a:lnTo>
                  <a:lnTo>
                    <a:pt x="2996" y="260"/>
                  </a:lnTo>
                  <a:lnTo>
                    <a:pt x="2997" y="263"/>
                  </a:lnTo>
                  <a:lnTo>
                    <a:pt x="2999" y="276"/>
                  </a:lnTo>
                  <a:lnTo>
                    <a:pt x="3000" y="283"/>
                  </a:lnTo>
                  <a:lnTo>
                    <a:pt x="3001" y="269"/>
                  </a:lnTo>
                  <a:lnTo>
                    <a:pt x="3003" y="264"/>
                  </a:lnTo>
                  <a:lnTo>
                    <a:pt x="3004" y="259"/>
                  </a:lnTo>
                  <a:lnTo>
                    <a:pt x="3005" y="266"/>
                  </a:lnTo>
                  <a:lnTo>
                    <a:pt x="3006" y="296"/>
                  </a:lnTo>
                  <a:lnTo>
                    <a:pt x="3007" y="330"/>
                  </a:lnTo>
                  <a:lnTo>
                    <a:pt x="3009" y="346"/>
                  </a:lnTo>
                  <a:lnTo>
                    <a:pt x="3010" y="305"/>
                  </a:lnTo>
                  <a:lnTo>
                    <a:pt x="3011" y="261"/>
                  </a:lnTo>
                  <a:lnTo>
                    <a:pt x="3012" y="226"/>
                  </a:lnTo>
                  <a:lnTo>
                    <a:pt x="3014" y="196"/>
                  </a:lnTo>
                  <a:lnTo>
                    <a:pt x="3015" y="184"/>
                  </a:lnTo>
                  <a:lnTo>
                    <a:pt x="3016" y="184"/>
                  </a:lnTo>
                  <a:lnTo>
                    <a:pt x="3017" y="175"/>
                  </a:lnTo>
                  <a:lnTo>
                    <a:pt x="3019" y="178"/>
                  </a:lnTo>
                  <a:lnTo>
                    <a:pt x="3020" y="174"/>
                  </a:lnTo>
                  <a:lnTo>
                    <a:pt x="3021" y="185"/>
                  </a:lnTo>
                  <a:lnTo>
                    <a:pt x="3022" y="182"/>
                  </a:lnTo>
                  <a:lnTo>
                    <a:pt x="3024" y="196"/>
                  </a:lnTo>
                  <a:lnTo>
                    <a:pt x="3025" y="218"/>
                  </a:lnTo>
                  <a:lnTo>
                    <a:pt x="3026" y="223"/>
                  </a:lnTo>
                  <a:lnTo>
                    <a:pt x="3027" y="244"/>
                  </a:lnTo>
                  <a:lnTo>
                    <a:pt x="3028" y="288"/>
                  </a:lnTo>
                  <a:lnTo>
                    <a:pt x="3030" y="338"/>
                  </a:lnTo>
                  <a:lnTo>
                    <a:pt x="3031" y="367"/>
                  </a:lnTo>
                  <a:lnTo>
                    <a:pt x="3032" y="392"/>
                  </a:lnTo>
                  <a:lnTo>
                    <a:pt x="3034" y="413"/>
                  </a:lnTo>
                  <a:lnTo>
                    <a:pt x="3035" y="429"/>
                  </a:lnTo>
                  <a:lnTo>
                    <a:pt x="3036" y="440"/>
                  </a:lnTo>
                  <a:lnTo>
                    <a:pt x="3037" y="437"/>
                  </a:lnTo>
                  <a:lnTo>
                    <a:pt x="3038" y="454"/>
                  </a:lnTo>
                  <a:lnTo>
                    <a:pt x="3040" y="456"/>
                  </a:lnTo>
                  <a:lnTo>
                    <a:pt x="3041" y="433"/>
                  </a:lnTo>
                  <a:lnTo>
                    <a:pt x="3042" y="402"/>
                  </a:lnTo>
                  <a:lnTo>
                    <a:pt x="3043" y="340"/>
                  </a:lnTo>
                  <a:lnTo>
                    <a:pt x="3045" y="302"/>
                  </a:lnTo>
                  <a:lnTo>
                    <a:pt x="3046" y="241"/>
                  </a:lnTo>
                  <a:lnTo>
                    <a:pt x="3047" y="234"/>
                  </a:lnTo>
                  <a:lnTo>
                    <a:pt x="3048" y="227"/>
                  </a:lnTo>
                  <a:lnTo>
                    <a:pt x="3050" y="243"/>
                  </a:lnTo>
                  <a:lnTo>
                    <a:pt x="3051" y="257"/>
                  </a:lnTo>
                  <a:lnTo>
                    <a:pt x="3052" y="262"/>
                  </a:lnTo>
                  <a:lnTo>
                    <a:pt x="3053" y="259"/>
                  </a:lnTo>
                  <a:lnTo>
                    <a:pt x="3054" y="267"/>
                  </a:lnTo>
                  <a:lnTo>
                    <a:pt x="3056" y="253"/>
                  </a:lnTo>
                  <a:lnTo>
                    <a:pt x="3057" y="255"/>
                  </a:lnTo>
                  <a:lnTo>
                    <a:pt x="3058" y="272"/>
                  </a:lnTo>
                  <a:lnTo>
                    <a:pt x="3059" y="275"/>
                  </a:lnTo>
                  <a:lnTo>
                    <a:pt x="3061" y="264"/>
                  </a:lnTo>
                  <a:lnTo>
                    <a:pt x="3062" y="257"/>
                  </a:lnTo>
                  <a:lnTo>
                    <a:pt x="3063" y="253"/>
                  </a:lnTo>
                  <a:lnTo>
                    <a:pt x="3064" y="264"/>
                  </a:lnTo>
                  <a:lnTo>
                    <a:pt x="3066" y="293"/>
                  </a:lnTo>
                  <a:lnTo>
                    <a:pt x="3067" y="315"/>
                  </a:lnTo>
                  <a:lnTo>
                    <a:pt x="3068" y="330"/>
                  </a:lnTo>
                  <a:lnTo>
                    <a:pt x="3069" y="294"/>
                  </a:lnTo>
                  <a:lnTo>
                    <a:pt x="3070" y="249"/>
                  </a:lnTo>
                  <a:lnTo>
                    <a:pt x="3072" y="210"/>
                  </a:lnTo>
                  <a:lnTo>
                    <a:pt x="3073" y="186"/>
                  </a:lnTo>
                  <a:lnTo>
                    <a:pt x="3074" y="164"/>
                  </a:lnTo>
                  <a:lnTo>
                    <a:pt x="3076" y="158"/>
                  </a:lnTo>
                  <a:lnTo>
                    <a:pt x="3077" y="163"/>
                  </a:lnTo>
                  <a:lnTo>
                    <a:pt x="3078" y="163"/>
                  </a:lnTo>
                  <a:lnTo>
                    <a:pt x="3079" y="162"/>
                  </a:lnTo>
                  <a:lnTo>
                    <a:pt x="3080" y="162"/>
                  </a:lnTo>
                  <a:lnTo>
                    <a:pt x="3082" y="157"/>
                  </a:lnTo>
                  <a:lnTo>
                    <a:pt x="3083" y="153"/>
                  </a:lnTo>
                  <a:lnTo>
                    <a:pt x="3084" y="146"/>
                  </a:lnTo>
                  <a:lnTo>
                    <a:pt x="3085" y="153"/>
                  </a:lnTo>
                  <a:lnTo>
                    <a:pt x="3087" y="163"/>
                  </a:lnTo>
                  <a:lnTo>
                    <a:pt x="3088" y="188"/>
                  </a:lnTo>
                  <a:lnTo>
                    <a:pt x="3089" y="206"/>
                  </a:lnTo>
                  <a:lnTo>
                    <a:pt x="3090" y="232"/>
                  </a:lnTo>
                  <a:lnTo>
                    <a:pt x="3092" y="253"/>
                  </a:lnTo>
                  <a:lnTo>
                    <a:pt x="3093" y="285"/>
                  </a:lnTo>
                  <a:lnTo>
                    <a:pt x="3094" y="315"/>
                  </a:lnTo>
                  <a:lnTo>
                    <a:pt x="3095" y="339"/>
                  </a:lnTo>
                  <a:lnTo>
                    <a:pt x="3097" y="366"/>
                  </a:lnTo>
                  <a:lnTo>
                    <a:pt x="3098" y="419"/>
                  </a:lnTo>
                  <a:lnTo>
                    <a:pt x="3099" y="443"/>
                  </a:lnTo>
                  <a:lnTo>
                    <a:pt x="3100" y="448"/>
                  </a:lnTo>
                  <a:lnTo>
                    <a:pt x="3101" y="447"/>
                  </a:lnTo>
                  <a:lnTo>
                    <a:pt x="3103" y="428"/>
                  </a:lnTo>
                  <a:lnTo>
                    <a:pt x="3104" y="426"/>
                  </a:lnTo>
                  <a:lnTo>
                    <a:pt x="3105" y="403"/>
                  </a:lnTo>
                  <a:lnTo>
                    <a:pt x="3107" y="379"/>
                  </a:lnTo>
                  <a:lnTo>
                    <a:pt x="3108" y="341"/>
                  </a:lnTo>
                  <a:lnTo>
                    <a:pt x="3109" y="321"/>
                  </a:lnTo>
                  <a:lnTo>
                    <a:pt x="3110" y="274"/>
                  </a:lnTo>
                  <a:lnTo>
                    <a:pt x="3111" y="277"/>
                  </a:lnTo>
                  <a:lnTo>
                    <a:pt x="3113" y="238"/>
                  </a:lnTo>
                  <a:lnTo>
                    <a:pt x="3114" y="238"/>
                  </a:lnTo>
                  <a:lnTo>
                    <a:pt x="3115" y="204"/>
                  </a:lnTo>
                  <a:lnTo>
                    <a:pt x="3116" y="199"/>
                  </a:lnTo>
                  <a:lnTo>
                    <a:pt x="3117" y="198"/>
                  </a:lnTo>
                  <a:lnTo>
                    <a:pt x="3119" y="209"/>
                  </a:lnTo>
                  <a:lnTo>
                    <a:pt x="3120" y="213"/>
                  </a:lnTo>
                  <a:lnTo>
                    <a:pt x="3121" y="227"/>
                  </a:lnTo>
                  <a:lnTo>
                    <a:pt x="3123" y="204"/>
                  </a:lnTo>
                  <a:lnTo>
                    <a:pt x="3124" y="204"/>
                  </a:lnTo>
                  <a:lnTo>
                    <a:pt x="3125" y="227"/>
                  </a:lnTo>
                  <a:lnTo>
                    <a:pt x="3126" y="261"/>
                  </a:lnTo>
                  <a:lnTo>
                    <a:pt x="3127" y="292"/>
                  </a:lnTo>
                  <a:lnTo>
                    <a:pt x="3129" y="253"/>
                  </a:lnTo>
                  <a:lnTo>
                    <a:pt x="3130" y="212"/>
                  </a:lnTo>
                  <a:lnTo>
                    <a:pt x="3131" y="188"/>
                  </a:lnTo>
                  <a:lnTo>
                    <a:pt x="3132" y="161"/>
                  </a:lnTo>
                  <a:lnTo>
                    <a:pt x="3134" y="149"/>
                  </a:lnTo>
                  <a:lnTo>
                    <a:pt x="3135" y="163"/>
                  </a:lnTo>
                  <a:lnTo>
                    <a:pt x="3136" y="192"/>
                  </a:lnTo>
                  <a:lnTo>
                    <a:pt x="3137" y="197"/>
                  </a:lnTo>
                  <a:lnTo>
                    <a:pt x="3139" y="208"/>
                  </a:lnTo>
                  <a:lnTo>
                    <a:pt x="3140" y="203"/>
                  </a:lnTo>
                  <a:lnTo>
                    <a:pt x="3141" y="169"/>
                  </a:lnTo>
                  <a:lnTo>
                    <a:pt x="3142" y="153"/>
                  </a:lnTo>
                  <a:lnTo>
                    <a:pt x="3144" y="140"/>
                  </a:lnTo>
                  <a:lnTo>
                    <a:pt x="3145" y="135"/>
                  </a:lnTo>
                  <a:lnTo>
                    <a:pt x="3146" y="148"/>
                  </a:lnTo>
                  <a:lnTo>
                    <a:pt x="3147" y="173"/>
                  </a:lnTo>
                  <a:lnTo>
                    <a:pt x="3148" y="180"/>
                  </a:lnTo>
                  <a:lnTo>
                    <a:pt x="3150" y="208"/>
                  </a:lnTo>
                  <a:lnTo>
                    <a:pt x="3151" y="229"/>
                  </a:lnTo>
                  <a:lnTo>
                    <a:pt x="3152" y="253"/>
                  </a:lnTo>
                  <a:lnTo>
                    <a:pt x="3154" y="284"/>
                  </a:lnTo>
                  <a:lnTo>
                    <a:pt x="3155" y="311"/>
                  </a:lnTo>
                  <a:lnTo>
                    <a:pt x="3156" y="342"/>
                  </a:lnTo>
                  <a:lnTo>
                    <a:pt x="3157" y="404"/>
                  </a:lnTo>
                  <a:lnTo>
                    <a:pt x="3158" y="437"/>
                  </a:lnTo>
                  <a:lnTo>
                    <a:pt x="3160" y="449"/>
                  </a:lnTo>
                  <a:lnTo>
                    <a:pt x="3161" y="449"/>
                  </a:lnTo>
                  <a:lnTo>
                    <a:pt x="3162" y="443"/>
                  </a:lnTo>
                  <a:lnTo>
                    <a:pt x="3163" y="442"/>
                  </a:lnTo>
                  <a:lnTo>
                    <a:pt x="3164" y="419"/>
                  </a:lnTo>
                  <a:lnTo>
                    <a:pt x="3166" y="407"/>
                  </a:lnTo>
                  <a:lnTo>
                    <a:pt x="3167" y="389"/>
                  </a:lnTo>
                  <a:lnTo>
                    <a:pt x="3168" y="365"/>
                  </a:lnTo>
                  <a:lnTo>
                    <a:pt x="3170" y="327"/>
                  </a:lnTo>
                  <a:lnTo>
                    <a:pt x="3171" y="311"/>
                  </a:lnTo>
                  <a:lnTo>
                    <a:pt x="3172" y="276"/>
                  </a:lnTo>
                  <a:lnTo>
                    <a:pt x="3173" y="269"/>
                  </a:lnTo>
                  <a:lnTo>
                    <a:pt x="3174" y="248"/>
                  </a:lnTo>
                  <a:lnTo>
                    <a:pt x="3176" y="235"/>
                  </a:lnTo>
                  <a:lnTo>
                    <a:pt x="3177" y="239"/>
                  </a:lnTo>
                  <a:lnTo>
                    <a:pt x="3178" y="241"/>
                  </a:lnTo>
                  <a:lnTo>
                    <a:pt x="3179" y="247"/>
                  </a:lnTo>
                  <a:lnTo>
                    <a:pt x="3181" y="242"/>
                  </a:lnTo>
                  <a:lnTo>
                    <a:pt x="3182" y="244"/>
                  </a:lnTo>
                  <a:lnTo>
                    <a:pt x="3183" y="253"/>
                  </a:lnTo>
                  <a:lnTo>
                    <a:pt x="3184" y="251"/>
                  </a:lnTo>
                  <a:lnTo>
                    <a:pt x="3186" y="263"/>
                  </a:lnTo>
                  <a:lnTo>
                    <a:pt x="3187" y="279"/>
                  </a:lnTo>
                  <a:lnTo>
                    <a:pt x="3188" y="265"/>
                  </a:lnTo>
                  <a:lnTo>
                    <a:pt x="3189" y="246"/>
                  </a:lnTo>
                  <a:lnTo>
                    <a:pt x="3191" y="239"/>
                  </a:lnTo>
                  <a:lnTo>
                    <a:pt x="3192" y="244"/>
                  </a:lnTo>
                  <a:lnTo>
                    <a:pt x="3193" y="268"/>
                  </a:lnTo>
                  <a:lnTo>
                    <a:pt x="3194" y="280"/>
                  </a:lnTo>
                  <a:lnTo>
                    <a:pt x="3195" y="303"/>
                  </a:lnTo>
                  <a:lnTo>
                    <a:pt x="3197" y="298"/>
                  </a:lnTo>
                  <a:lnTo>
                    <a:pt x="3198" y="307"/>
                  </a:lnTo>
                  <a:lnTo>
                    <a:pt x="3199" y="304"/>
                  </a:lnTo>
                  <a:lnTo>
                    <a:pt x="3201" y="326"/>
                  </a:lnTo>
                  <a:lnTo>
                    <a:pt x="3202" y="341"/>
                  </a:lnTo>
                  <a:lnTo>
                    <a:pt x="3203" y="360"/>
                  </a:lnTo>
                  <a:lnTo>
                    <a:pt x="3204" y="378"/>
                  </a:lnTo>
                  <a:lnTo>
                    <a:pt x="3205" y="391"/>
                  </a:lnTo>
                  <a:lnTo>
                    <a:pt x="3207" y="405"/>
                  </a:lnTo>
                  <a:lnTo>
                    <a:pt x="3208" y="423"/>
                  </a:lnTo>
                  <a:lnTo>
                    <a:pt x="3209" y="444"/>
                  </a:lnTo>
                  <a:lnTo>
                    <a:pt x="3210" y="448"/>
                  </a:lnTo>
                  <a:lnTo>
                    <a:pt x="3211" y="460"/>
                  </a:lnTo>
                  <a:lnTo>
                    <a:pt x="3213" y="467"/>
                  </a:lnTo>
                  <a:lnTo>
                    <a:pt x="3214" y="469"/>
                  </a:lnTo>
                  <a:lnTo>
                    <a:pt x="3215" y="466"/>
                  </a:lnTo>
                  <a:lnTo>
                    <a:pt x="3217" y="468"/>
                  </a:lnTo>
                  <a:lnTo>
                    <a:pt x="3218" y="461"/>
                  </a:lnTo>
                  <a:lnTo>
                    <a:pt x="3219" y="438"/>
                  </a:lnTo>
                  <a:lnTo>
                    <a:pt x="3220" y="402"/>
                  </a:lnTo>
                  <a:lnTo>
                    <a:pt x="3221" y="344"/>
                  </a:lnTo>
                  <a:lnTo>
                    <a:pt x="3223" y="314"/>
                  </a:lnTo>
                  <a:lnTo>
                    <a:pt x="3224" y="276"/>
                  </a:lnTo>
                  <a:lnTo>
                    <a:pt x="3225" y="262"/>
                  </a:lnTo>
                  <a:lnTo>
                    <a:pt x="3226" y="268"/>
                  </a:lnTo>
                  <a:lnTo>
                    <a:pt x="3227" y="274"/>
                  </a:lnTo>
                  <a:lnTo>
                    <a:pt x="3229" y="282"/>
                  </a:lnTo>
                  <a:lnTo>
                    <a:pt x="3230" y="301"/>
                  </a:lnTo>
                  <a:lnTo>
                    <a:pt x="3231" y="294"/>
                  </a:lnTo>
                  <a:lnTo>
                    <a:pt x="3233" y="295"/>
                  </a:lnTo>
                  <a:lnTo>
                    <a:pt x="3234" y="274"/>
                  </a:lnTo>
                  <a:lnTo>
                    <a:pt x="3235" y="288"/>
                  </a:lnTo>
                  <a:lnTo>
                    <a:pt x="3236" y="288"/>
                  </a:lnTo>
                  <a:lnTo>
                    <a:pt x="3237" y="291"/>
                  </a:lnTo>
                  <a:lnTo>
                    <a:pt x="3239" y="280"/>
                  </a:lnTo>
                  <a:lnTo>
                    <a:pt x="3240" y="279"/>
                  </a:lnTo>
                  <a:lnTo>
                    <a:pt x="3241" y="267"/>
                  </a:lnTo>
                  <a:lnTo>
                    <a:pt x="3242" y="264"/>
                  </a:lnTo>
                  <a:lnTo>
                    <a:pt x="3244" y="285"/>
                  </a:lnTo>
                  <a:lnTo>
                    <a:pt x="3245" y="306"/>
                  </a:lnTo>
                  <a:lnTo>
                    <a:pt x="3246" y="321"/>
                  </a:lnTo>
                  <a:lnTo>
                    <a:pt x="3247" y="285"/>
                  </a:lnTo>
                  <a:lnTo>
                    <a:pt x="3249" y="258"/>
                  </a:lnTo>
                  <a:lnTo>
                    <a:pt x="3250" y="238"/>
                  </a:lnTo>
                  <a:lnTo>
                    <a:pt x="3251" y="224"/>
                  </a:lnTo>
                  <a:lnTo>
                    <a:pt x="3252" y="217"/>
                  </a:lnTo>
                  <a:lnTo>
                    <a:pt x="3254" y="227"/>
                  </a:lnTo>
                  <a:lnTo>
                    <a:pt x="3255" y="235"/>
                  </a:lnTo>
                  <a:lnTo>
                    <a:pt x="3256" y="251"/>
                  </a:lnTo>
                  <a:lnTo>
                    <a:pt x="3257" y="250"/>
                  </a:lnTo>
                  <a:lnTo>
                    <a:pt x="3258" y="253"/>
                  </a:lnTo>
                  <a:lnTo>
                    <a:pt x="3260" y="257"/>
                  </a:lnTo>
                  <a:lnTo>
                    <a:pt x="3261" y="279"/>
                  </a:lnTo>
                  <a:lnTo>
                    <a:pt x="3262" y="315"/>
                  </a:lnTo>
                  <a:lnTo>
                    <a:pt x="3264" y="347"/>
                  </a:lnTo>
                  <a:lnTo>
                    <a:pt x="3265" y="366"/>
                  </a:lnTo>
                  <a:lnTo>
                    <a:pt x="3266" y="398"/>
                  </a:lnTo>
                  <a:lnTo>
                    <a:pt x="3267" y="418"/>
                  </a:lnTo>
                  <a:lnTo>
                    <a:pt x="3268" y="434"/>
                  </a:lnTo>
                  <a:lnTo>
                    <a:pt x="3270" y="445"/>
                  </a:lnTo>
                  <a:lnTo>
                    <a:pt x="3271" y="457"/>
                  </a:lnTo>
                  <a:lnTo>
                    <a:pt x="3272" y="462"/>
                  </a:lnTo>
                  <a:lnTo>
                    <a:pt x="3273" y="467"/>
                  </a:lnTo>
                  <a:lnTo>
                    <a:pt x="3274" y="462"/>
                  </a:lnTo>
                  <a:lnTo>
                    <a:pt x="3276" y="464"/>
                  </a:lnTo>
                  <a:lnTo>
                    <a:pt x="3277" y="461"/>
                  </a:lnTo>
                  <a:lnTo>
                    <a:pt x="3278" y="438"/>
                  </a:lnTo>
                  <a:lnTo>
                    <a:pt x="3280" y="411"/>
                  </a:lnTo>
                  <a:lnTo>
                    <a:pt x="3281" y="352"/>
                  </a:lnTo>
                  <a:lnTo>
                    <a:pt x="3282" y="308"/>
                  </a:lnTo>
                  <a:lnTo>
                    <a:pt x="3283" y="265"/>
                  </a:lnTo>
                  <a:lnTo>
                    <a:pt x="3284" y="256"/>
                  </a:lnTo>
                  <a:lnTo>
                    <a:pt x="3286" y="252"/>
                  </a:lnTo>
                  <a:lnTo>
                    <a:pt x="3287" y="262"/>
                  </a:lnTo>
                  <a:lnTo>
                    <a:pt x="3288" y="266"/>
                  </a:lnTo>
                  <a:lnTo>
                    <a:pt x="3289" y="281"/>
                  </a:lnTo>
                  <a:lnTo>
                    <a:pt x="3291" y="278"/>
                  </a:lnTo>
                  <a:lnTo>
                    <a:pt x="3292" y="289"/>
                  </a:lnTo>
                  <a:lnTo>
                    <a:pt x="3293" y="270"/>
                  </a:lnTo>
                  <a:lnTo>
                    <a:pt x="3294" y="269"/>
                  </a:lnTo>
                  <a:lnTo>
                    <a:pt x="3296" y="268"/>
                  </a:lnTo>
                  <a:lnTo>
                    <a:pt x="3297" y="272"/>
                  </a:lnTo>
                  <a:lnTo>
                    <a:pt x="3298" y="263"/>
                  </a:lnTo>
                  <a:lnTo>
                    <a:pt x="3299" y="260"/>
                  </a:lnTo>
                  <a:lnTo>
                    <a:pt x="3301" y="261"/>
                  </a:lnTo>
                  <a:lnTo>
                    <a:pt x="3302" y="258"/>
                  </a:lnTo>
                  <a:lnTo>
                    <a:pt x="3303" y="295"/>
                  </a:lnTo>
                  <a:lnTo>
                    <a:pt x="3304" y="325"/>
                  </a:lnTo>
                  <a:lnTo>
                    <a:pt x="3305" y="343"/>
                  </a:lnTo>
                  <a:lnTo>
                    <a:pt x="3307" y="311"/>
                  </a:lnTo>
                  <a:lnTo>
                    <a:pt x="3308" y="279"/>
                  </a:lnTo>
                  <a:lnTo>
                    <a:pt x="3309" y="253"/>
                  </a:lnTo>
                  <a:lnTo>
                    <a:pt x="3311" y="236"/>
                  </a:lnTo>
                  <a:lnTo>
                    <a:pt x="3312" y="232"/>
                  </a:lnTo>
                  <a:lnTo>
                    <a:pt x="3313" y="230"/>
                  </a:lnTo>
                  <a:lnTo>
                    <a:pt x="3314" y="239"/>
                  </a:lnTo>
                  <a:lnTo>
                    <a:pt x="3315" y="242"/>
                  </a:lnTo>
                  <a:lnTo>
                    <a:pt x="3317" y="242"/>
                  </a:lnTo>
                  <a:lnTo>
                    <a:pt x="3318" y="251"/>
                  </a:lnTo>
                  <a:lnTo>
                    <a:pt x="3319" y="261"/>
                  </a:lnTo>
                  <a:lnTo>
                    <a:pt x="3320" y="266"/>
                  </a:lnTo>
                  <a:lnTo>
                    <a:pt x="3321" y="274"/>
                  </a:lnTo>
                  <a:lnTo>
                    <a:pt x="3323" y="292"/>
                  </a:lnTo>
                  <a:lnTo>
                    <a:pt x="3324" y="325"/>
                  </a:lnTo>
                  <a:lnTo>
                    <a:pt x="3325" y="355"/>
                  </a:lnTo>
                  <a:lnTo>
                    <a:pt x="3327" y="385"/>
                  </a:lnTo>
                  <a:lnTo>
                    <a:pt x="3328" y="412"/>
                  </a:lnTo>
                  <a:lnTo>
                    <a:pt x="3329" y="428"/>
                  </a:lnTo>
                  <a:lnTo>
                    <a:pt x="3330" y="441"/>
                  </a:lnTo>
                  <a:lnTo>
                    <a:pt x="3331" y="449"/>
                  </a:lnTo>
                  <a:lnTo>
                    <a:pt x="3333" y="452"/>
                  </a:lnTo>
                  <a:lnTo>
                    <a:pt x="3334" y="447"/>
                  </a:lnTo>
                  <a:lnTo>
                    <a:pt x="3335" y="448"/>
                  </a:lnTo>
                  <a:lnTo>
                    <a:pt x="3336" y="447"/>
                  </a:lnTo>
                  <a:lnTo>
                    <a:pt x="3338" y="430"/>
                  </a:lnTo>
                  <a:lnTo>
                    <a:pt x="3339" y="403"/>
                  </a:lnTo>
                  <a:lnTo>
                    <a:pt x="3340" y="357"/>
                  </a:lnTo>
                  <a:lnTo>
                    <a:pt x="3341" y="315"/>
                  </a:lnTo>
                  <a:lnTo>
                    <a:pt x="3343" y="280"/>
                  </a:lnTo>
                  <a:lnTo>
                    <a:pt x="3344" y="249"/>
                  </a:lnTo>
                  <a:lnTo>
                    <a:pt x="3345" y="247"/>
                  </a:lnTo>
                  <a:lnTo>
                    <a:pt x="3346" y="253"/>
                  </a:lnTo>
                  <a:lnTo>
                    <a:pt x="3348" y="257"/>
                  </a:lnTo>
                  <a:lnTo>
                    <a:pt x="3349" y="264"/>
                  </a:lnTo>
                  <a:lnTo>
                    <a:pt x="3350" y="254"/>
                  </a:lnTo>
                  <a:lnTo>
                    <a:pt x="3351" y="256"/>
                  </a:lnTo>
                  <a:lnTo>
                    <a:pt x="3352" y="245"/>
                  </a:lnTo>
                  <a:lnTo>
                    <a:pt x="3354" y="239"/>
                  </a:lnTo>
                  <a:lnTo>
                    <a:pt x="3355" y="247"/>
                  </a:lnTo>
                  <a:lnTo>
                    <a:pt x="3356" y="236"/>
                  </a:lnTo>
                  <a:lnTo>
                    <a:pt x="3358" y="247"/>
                  </a:lnTo>
                  <a:lnTo>
                    <a:pt x="3359" y="252"/>
                  </a:lnTo>
                  <a:lnTo>
                    <a:pt x="3360" y="247"/>
                  </a:lnTo>
                  <a:lnTo>
                    <a:pt x="3361" y="255"/>
                  </a:lnTo>
                  <a:lnTo>
                    <a:pt x="3362" y="273"/>
                  </a:lnTo>
                  <a:lnTo>
                    <a:pt x="3364" y="299"/>
                  </a:lnTo>
                  <a:lnTo>
                    <a:pt x="3365" y="316"/>
                  </a:lnTo>
                  <a:lnTo>
                    <a:pt x="3366" y="279"/>
                  </a:lnTo>
                  <a:lnTo>
                    <a:pt x="3367" y="240"/>
                  </a:lnTo>
                  <a:lnTo>
                    <a:pt x="3368" y="229"/>
                  </a:lnTo>
                  <a:lnTo>
                    <a:pt x="3370" y="222"/>
                  </a:lnTo>
                  <a:lnTo>
                    <a:pt x="3371" y="210"/>
                  </a:lnTo>
                  <a:lnTo>
                    <a:pt x="3372" y="227"/>
                  </a:lnTo>
                  <a:lnTo>
                    <a:pt x="3374" y="254"/>
                  </a:lnTo>
                  <a:lnTo>
                    <a:pt x="3375" y="266"/>
                  </a:lnTo>
                  <a:lnTo>
                    <a:pt x="3376" y="263"/>
                  </a:lnTo>
                  <a:lnTo>
                    <a:pt x="3377" y="260"/>
                  </a:lnTo>
                  <a:lnTo>
                    <a:pt x="3378" y="277"/>
                  </a:lnTo>
                  <a:lnTo>
                    <a:pt x="3380" y="278"/>
                  </a:lnTo>
                  <a:lnTo>
                    <a:pt x="3381" y="297"/>
                  </a:lnTo>
                  <a:lnTo>
                    <a:pt x="3382" y="321"/>
                  </a:lnTo>
                  <a:lnTo>
                    <a:pt x="3383" y="323"/>
                  </a:lnTo>
                  <a:lnTo>
                    <a:pt x="3385" y="351"/>
                  </a:lnTo>
                  <a:lnTo>
                    <a:pt x="3386" y="363"/>
                  </a:lnTo>
                  <a:lnTo>
                    <a:pt x="3387" y="382"/>
                  </a:lnTo>
                  <a:lnTo>
                    <a:pt x="3388" y="391"/>
                  </a:lnTo>
                  <a:lnTo>
                    <a:pt x="3390" y="403"/>
                  </a:lnTo>
                  <a:lnTo>
                    <a:pt x="3391" y="417"/>
                  </a:lnTo>
                  <a:lnTo>
                    <a:pt x="3392" y="420"/>
                  </a:lnTo>
                  <a:lnTo>
                    <a:pt x="3393" y="427"/>
                  </a:lnTo>
                  <a:lnTo>
                    <a:pt x="3394" y="441"/>
                  </a:lnTo>
                  <a:lnTo>
                    <a:pt x="3396" y="449"/>
                  </a:lnTo>
                  <a:lnTo>
                    <a:pt x="3397" y="447"/>
                  </a:lnTo>
                  <a:lnTo>
                    <a:pt x="3398" y="435"/>
                  </a:lnTo>
                  <a:lnTo>
                    <a:pt x="3399" y="424"/>
                  </a:lnTo>
                  <a:lnTo>
                    <a:pt x="3401" y="418"/>
                  </a:lnTo>
                  <a:lnTo>
                    <a:pt x="3402" y="411"/>
                  </a:lnTo>
                  <a:lnTo>
                    <a:pt x="3403" y="404"/>
                  </a:lnTo>
                  <a:lnTo>
                    <a:pt x="3405" y="395"/>
                  </a:lnTo>
                  <a:lnTo>
                    <a:pt x="3406" y="388"/>
                  </a:lnTo>
                  <a:lnTo>
                    <a:pt x="3407" y="380"/>
                  </a:lnTo>
                  <a:lnTo>
                    <a:pt x="3408" y="371"/>
                  </a:lnTo>
                  <a:lnTo>
                    <a:pt x="3409" y="350"/>
                  </a:lnTo>
                  <a:lnTo>
                    <a:pt x="3411" y="333"/>
                  </a:lnTo>
                  <a:lnTo>
                    <a:pt x="3412" y="325"/>
                  </a:lnTo>
                  <a:lnTo>
                    <a:pt x="3413" y="326"/>
                  </a:lnTo>
                  <a:lnTo>
                    <a:pt x="3414" y="323"/>
                  </a:lnTo>
                  <a:lnTo>
                    <a:pt x="3416" y="323"/>
                  </a:lnTo>
                  <a:lnTo>
                    <a:pt x="3417" y="321"/>
                  </a:lnTo>
                  <a:lnTo>
                    <a:pt x="3418" y="317"/>
                  </a:lnTo>
                  <a:lnTo>
                    <a:pt x="3419" y="309"/>
                  </a:lnTo>
                  <a:lnTo>
                    <a:pt x="3421" y="309"/>
                  </a:lnTo>
                  <a:lnTo>
                    <a:pt x="3422" y="301"/>
                  </a:lnTo>
                  <a:lnTo>
                    <a:pt x="3423" y="323"/>
                  </a:lnTo>
                  <a:lnTo>
                    <a:pt x="3424" y="328"/>
                  </a:lnTo>
                  <a:lnTo>
                    <a:pt x="3425" y="326"/>
                  </a:lnTo>
                  <a:lnTo>
                    <a:pt x="3427" y="325"/>
                  </a:lnTo>
                  <a:lnTo>
                    <a:pt x="3428" y="331"/>
                  </a:lnTo>
                  <a:lnTo>
                    <a:pt x="3429" y="321"/>
                  </a:lnTo>
                  <a:lnTo>
                    <a:pt x="3430" y="321"/>
                  </a:lnTo>
                  <a:lnTo>
                    <a:pt x="3432" y="316"/>
                  </a:lnTo>
                  <a:lnTo>
                    <a:pt x="3433" y="316"/>
                  </a:lnTo>
                  <a:lnTo>
                    <a:pt x="3434" y="312"/>
                  </a:lnTo>
                  <a:lnTo>
                    <a:pt x="3435" y="302"/>
                  </a:lnTo>
                  <a:lnTo>
                    <a:pt x="3437" y="301"/>
                  </a:lnTo>
                  <a:lnTo>
                    <a:pt x="3438" y="296"/>
                  </a:lnTo>
                  <a:lnTo>
                    <a:pt x="3439" y="317"/>
                  </a:lnTo>
                  <a:lnTo>
                    <a:pt x="3440" y="335"/>
                  </a:lnTo>
                  <a:lnTo>
                    <a:pt x="3441" y="345"/>
                  </a:lnTo>
                  <a:lnTo>
                    <a:pt x="3443" y="372"/>
                  </a:lnTo>
                  <a:lnTo>
                    <a:pt x="3444" y="395"/>
                  </a:lnTo>
                  <a:lnTo>
                    <a:pt x="3445" y="407"/>
                  </a:lnTo>
                  <a:lnTo>
                    <a:pt x="3447" y="422"/>
                  </a:lnTo>
                  <a:lnTo>
                    <a:pt x="3448" y="435"/>
                  </a:lnTo>
                  <a:lnTo>
                    <a:pt x="3449" y="447"/>
                  </a:lnTo>
                  <a:lnTo>
                    <a:pt x="3450" y="456"/>
                  </a:lnTo>
                  <a:lnTo>
                    <a:pt x="3451" y="457"/>
                  </a:lnTo>
                  <a:lnTo>
                    <a:pt x="3453" y="457"/>
                  </a:lnTo>
                  <a:lnTo>
                    <a:pt x="3454" y="466"/>
                  </a:lnTo>
                  <a:lnTo>
                    <a:pt x="3455" y="469"/>
                  </a:lnTo>
                  <a:lnTo>
                    <a:pt x="3456" y="465"/>
                  </a:lnTo>
                  <a:lnTo>
                    <a:pt x="3458" y="457"/>
                  </a:lnTo>
                  <a:lnTo>
                    <a:pt x="3459" y="439"/>
                  </a:lnTo>
                  <a:lnTo>
                    <a:pt x="3460" y="431"/>
                  </a:lnTo>
                  <a:lnTo>
                    <a:pt x="3461" y="415"/>
                  </a:lnTo>
                  <a:lnTo>
                    <a:pt x="3463" y="400"/>
                  </a:lnTo>
                  <a:lnTo>
                    <a:pt x="3464" y="382"/>
                  </a:lnTo>
                  <a:lnTo>
                    <a:pt x="3465" y="369"/>
                  </a:lnTo>
                  <a:lnTo>
                    <a:pt x="3466" y="356"/>
                  </a:lnTo>
                  <a:lnTo>
                    <a:pt x="3468" y="343"/>
                  </a:lnTo>
                  <a:lnTo>
                    <a:pt x="3469" y="330"/>
                  </a:lnTo>
                  <a:lnTo>
                    <a:pt x="3470" y="317"/>
                  </a:lnTo>
                  <a:lnTo>
                    <a:pt x="3471" y="301"/>
                  </a:lnTo>
                  <a:lnTo>
                    <a:pt x="3472" y="290"/>
                  </a:lnTo>
                  <a:lnTo>
                    <a:pt x="3474" y="279"/>
                  </a:lnTo>
                  <a:lnTo>
                    <a:pt x="3475" y="272"/>
                  </a:lnTo>
                  <a:lnTo>
                    <a:pt x="3476" y="261"/>
                  </a:lnTo>
                  <a:lnTo>
                    <a:pt x="3478" y="270"/>
                  </a:lnTo>
                  <a:lnTo>
                    <a:pt x="3479" y="257"/>
                  </a:lnTo>
                  <a:lnTo>
                    <a:pt x="3480" y="256"/>
                  </a:lnTo>
                  <a:lnTo>
                    <a:pt x="3481" y="254"/>
                  </a:lnTo>
                  <a:lnTo>
                    <a:pt x="3482" y="271"/>
                  </a:lnTo>
                  <a:lnTo>
                    <a:pt x="3484" y="285"/>
                  </a:lnTo>
                  <a:lnTo>
                    <a:pt x="3485" y="255"/>
                  </a:lnTo>
                  <a:lnTo>
                    <a:pt x="3486" y="235"/>
                  </a:lnTo>
                  <a:lnTo>
                    <a:pt x="3487" y="234"/>
                  </a:lnTo>
                  <a:lnTo>
                    <a:pt x="3488" y="226"/>
                  </a:lnTo>
                  <a:lnTo>
                    <a:pt x="3490" y="207"/>
                  </a:lnTo>
                  <a:lnTo>
                    <a:pt x="3491" y="229"/>
                  </a:lnTo>
                  <a:lnTo>
                    <a:pt x="3492" y="256"/>
                  </a:lnTo>
                  <a:lnTo>
                    <a:pt x="3494" y="257"/>
                  </a:lnTo>
                  <a:lnTo>
                    <a:pt x="3495" y="261"/>
                  </a:lnTo>
                  <a:lnTo>
                    <a:pt x="3496" y="261"/>
                  </a:lnTo>
                  <a:lnTo>
                    <a:pt x="3497" y="244"/>
                  </a:lnTo>
                  <a:lnTo>
                    <a:pt x="3498" y="246"/>
                  </a:lnTo>
                  <a:lnTo>
                    <a:pt x="3500" y="251"/>
                  </a:lnTo>
                  <a:lnTo>
                    <a:pt x="3501" y="270"/>
                  </a:lnTo>
                  <a:lnTo>
                    <a:pt x="3502" y="291"/>
                  </a:lnTo>
                  <a:lnTo>
                    <a:pt x="3503" y="310"/>
                  </a:lnTo>
                  <a:lnTo>
                    <a:pt x="3505" y="326"/>
                  </a:lnTo>
                  <a:lnTo>
                    <a:pt x="3506" y="342"/>
                  </a:lnTo>
                  <a:lnTo>
                    <a:pt x="3507" y="355"/>
                  </a:lnTo>
                  <a:lnTo>
                    <a:pt x="3508" y="371"/>
                  </a:lnTo>
                  <a:lnTo>
                    <a:pt x="3510" y="386"/>
                  </a:lnTo>
                  <a:lnTo>
                    <a:pt x="3511" y="388"/>
                  </a:lnTo>
                  <a:lnTo>
                    <a:pt x="3512" y="403"/>
                  </a:lnTo>
                  <a:lnTo>
                    <a:pt x="3513" y="437"/>
                  </a:lnTo>
                  <a:lnTo>
                    <a:pt x="3515" y="459"/>
                  </a:lnTo>
                  <a:lnTo>
                    <a:pt x="3516" y="462"/>
                  </a:lnTo>
                  <a:lnTo>
                    <a:pt x="3517" y="464"/>
                  </a:lnTo>
                  <a:lnTo>
                    <a:pt x="3518" y="454"/>
                  </a:lnTo>
                  <a:lnTo>
                    <a:pt x="3519" y="451"/>
                  </a:lnTo>
                  <a:lnTo>
                    <a:pt x="3521" y="435"/>
                  </a:lnTo>
                  <a:lnTo>
                    <a:pt x="3522" y="427"/>
                  </a:lnTo>
                  <a:lnTo>
                    <a:pt x="3523" y="400"/>
                  </a:lnTo>
                  <a:lnTo>
                    <a:pt x="3525" y="379"/>
                  </a:lnTo>
                  <a:lnTo>
                    <a:pt x="3526" y="352"/>
                  </a:lnTo>
                  <a:lnTo>
                    <a:pt x="3527" y="335"/>
                  </a:lnTo>
                  <a:lnTo>
                    <a:pt x="3528" y="301"/>
                  </a:lnTo>
                  <a:lnTo>
                    <a:pt x="3529" y="298"/>
                  </a:lnTo>
                  <a:lnTo>
                    <a:pt x="3531" y="271"/>
                  </a:lnTo>
                  <a:lnTo>
                    <a:pt x="3532" y="261"/>
                  </a:lnTo>
                  <a:lnTo>
                    <a:pt x="3533" y="258"/>
                  </a:lnTo>
                  <a:lnTo>
                    <a:pt x="3534" y="246"/>
                  </a:lnTo>
                  <a:lnTo>
                    <a:pt x="3535" y="244"/>
                  </a:lnTo>
                  <a:lnTo>
                    <a:pt x="3537" y="252"/>
                  </a:lnTo>
                  <a:lnTo>
                    <a:pt x="3538" y="242"/>
                  </a:lnTo>
                  <a:lnTo>
                    <a:pt x="3539" y="245"/>
                  </a:lnTo>
                  <a:lnTo>
                    <a:pt x="3541" y="234"/>
                  </a:lnTo>
                  <a:lnTo>
                    <a:pt x="3542" y="253"/>
                  </a:lnTo>
                  <a:lnTo>
                    <a:pt x="3543" y="284"/>
                  </a:lnTo>
                  <a:lnTo>
                    <a:pt x="3544" y="258"/>
                  </a:lnTo>
                  <a:lnTo>
                    <a:pt x="3545" y="231"/>
                  </a:lnTo>
                  <a:lnTo>
                    <a:pt x="3547" y="222"/>
                  </a:lnTo>
                  <a:lnTo>
                    <a:pt x="3548" y="208"/>
                  </a:lnTo>
                  <a:lnTo>
                    <a:pt x="3549" y="191"/>
                  </a:lnTo>
                  <a:lnTo>
                    <a:pt x="3550" y="199"/>
                  </a:lnTo>
                  <a:lnTo>
                    <a:pt x="3552" y="239"/>
                  </a:lnTo>
                  <a:lnTo>
                    <a:pt x="3553" y="246"/>
                  </a:lnTo>
                  <a:lnTo>
                    <a:pt x="3554" y="247"/>
                  </a:lnTo>
                  <a:lnTo>
                    <a:pt x="3555" y="251"/>
                  </a:lnTo>
                  <a:lnTo>
                    <a:pt x="3557" y="233"/>
                  </a:lnTo>
                  <a:lnTo>
                    <a:pt x="3558" y="221"/>
                  </a:lnTo>
                  <a:lnTo>
                    <a:pt x="3559" y="227"/>
                  </a:lnTo>
                  <a:lnTo>
                    <a:pt x="3560" y="227"/>
                  </a:lnTo>
                  <a:lnTo>
                    <a:pt x="3562" y="240"/>
                  </a:lnTo>
                  <a:lnTo>
                    <a:pt x="3563" y="260"/>
                  </a:lnTo>
                  <a:lnTo>
                    <a:pt x="3564" y="270"/>
                  </a:lnTo>
                  <a:lnTo>
                    <a:pt x="3565" y="297"/>
                  </a:lnTo>
                  <a:lnTo>
                    <a:pt x="3566" y="305"/>
                  </a:lnTo>
                  <a:lnTo>
                    <a:pt x="3568" y="329"/>
                  </a:lnTo>
                  <a:lnTo>
                    <a:pt x="3569" y="351"/>
                  </a:lnTo>
                  <a:lnTo>
                    <a:pt x="3570" y="368"/>
                  </a:lnTo>
                  <a:lnTo>
                    <a:pt x="3572" y="378"/>
                  </a:lnTo>
                  <a:lnTo>
                    <a:pt x="3573" y="424"/>
                  </a:lnTo>
                  <a:lnTo>
                    <a:pt x="3574" y="445"/>
                  </a:lnTo>
                  <a:lnTo>
                    <a:pt x="3575" y="454"/>
                  </a:lnTo>
                  <a:lnTo>
                    <a:pt x="3576" y="454"/>
                  </a:lnTo>
                  <a:lnTo>
                    <a:pt x="3578" y="446"/>
                  </a:lnTo>
                  <a:lnTo>
                    <a:pt x="3579" y="447"/>
                  </a:lnTo>
                  <a:lnTo>
                    <a:pt x="3580" y="431"/>
                  </a:lnTo>
                  <a:lnTo>
                    <a:pt x="3581" y="422"/>
                  </a:lnTo>
                  <a:lnTo>
                    <a:pt x="3582" y="400"/>
                  </a:lnTo>
                  <a:lnTo>
                    <a:pt x="3584" y="379"/>
                  </a:lnTo>
                  <a:lnTo>
                    <a:pt x="3585" y="355"/>
                  </a:lnTo>
                  <a:lnTo>
                    <a:pt x="3586" y="339"/>
                  </a:lnTo>
                  <a:lnTo>
                    <a:pt x="3588" y="302"/>
                  </a:lnTo>
                  <a:lnTo>
                    <a:pt x="3589" y="305"/>
                  </a:lnTo>
                  <a:lnTo>
                    <a:pt x="3590" y="281"/>
                  </a:lnTo>
                  <a:lnTo>
                    <a:pt x="3591" y="274"/>
                  </a:lnTo>
                  <a:lnTo>
                    <a:pt x="3592" y="263"/>
                  </a:lnTo>
                  <a:lnTo>
                    <a:pt x="3594" y="266"/>
                  </a:lnTo>
                  <a:lnTo>
                    <a:pt x="3595" y="269"/>
                  </a:lnTo>
                  <a:lnTo>
                    <a:pt x="3596" y="255"/>
                  </a:lnTo>
                  <a:lnTo>
                    <a:pt x="3597" y="252"/>
                  </a:lnTo>
                  <a:lnTo>
                    <a:pt x="3598" y="265"/>
                  </a:lnTo>
                  <a:lnTo>
                    <a:pt x="3600" y="269"/>
                  </a:lnTo>
                  <a:lnTo>
                    <a:pt x="3601" y="281"/>
                  </a:lnTo>
                  <a:lnTo>
                    <a:pt x="3602" y="293"/>
                  </a:lnTo>
                  <a:lnTo>
                    <a:pt x="3604" y="281"/>
                  </a:lnTo>
                  <a:lnTo>
                    <a:pt x="3605" y="271"/>
                  </a:lnTo>
                  <a:lnTo>
                    <a:pt x="3606" y="268"/>
                  </a:lnTo>
                  <a:lnTo>
                    <a:pt x="3607" y="266"/>
                  </a:lnTo>
                  <a:lnTo>
                    <a:pt x="3608" y="272"/>
                  </a:lnTo>
                  <a:lnTo>
                    <a:pt x="3610" y="281"/>
                  </a:lnTo>
                  <a:lnTo>
                    <a:pt x="3611" y="296"/>
                  </a:lnTo>
                  <a:lnTo>
                    <a:pt x="3612" y="300"/>
                  </a:lnTo>
                  <a:lnTo>
                    <a:pt x="3613" y="319"/>
                  </a:lnTo>
                  <a:lnTo>
                    <a:pt x="3615" y="316"/>
                  </a:lnTo>
                  <a:lnTo>
                    <a:pt x="3616" y="321"/>
                  </a:lnTo>
                  <a:lnTo>
                    <a:pt x="3617" y="341"/>
                  </a:lnTo>
                  <a:lnTo>
                    <a:pt x="3618" y="369"/>
                  </a:lnTo>
                  <a:lnTo>
                    <a:pt x="3620" y="380"/>
                  </a:lnTo>
                  <a:lnTo>
                    <a:pt x="3621" y="396"/>
                  </a:lnTo>
                  <a:lnTo>
                    <a:pt x="3622" y="424"/>
                  </a:lnTo>
                  <a:lnTo>
                    <a:pt x="3623" y="440"/>
                  </a:lnTo>
                  <a:lnTo>
                    <a:pt x="3625" y="457"/>
                  </a:lnTo>
                  <a:lnTo>
                    <a:pt x="3626" y="460"/>
                  </a:lnTo>
                  <a:lnTo>
                    <a:pt x="3627" y="466"/>
                  </a:lnTo>
                  <a:lnTo>
                    <a:pt x="3628" y="472"/>
                  </a:lnTo>
                  <a:lnTo>
                    <a:pt x="3629" y="473"/>
                  </a:lnTo>
                  <a:lnTo>
                    <a:pt x="3631" y="469"/>
                  </a:lnTo>
                  <a:lnTo>
                    <a:pt x="3632" y="466"/>
                  </a:lnTo>
                  <a:lnTo>
                    <a:pt x="3633" y="457"/>
                  </a:lnTo>
                  <a:lnTo>
                    <a:pt x="3635" y="435"/>
                  </a:lnTo>
                  <a:lnTo>
                    <a:pt x="3636" y="402"/>
                  </a:lnTo>
                  <a:lnTo>
                    <a:pt x="3637" y="349"/>
                  </a:lnTo>
                  <a:lnTo>
                    <a:pt x="3638" y="316"/>
                  </a:lnTo>
                  <a:lnTo>
                    <a:pt x="3639" y="277"/>
                  </a:lnTo>
                  <a:lnTo>
                    <a:pt x="3641" y="263"/>
                  </a:lnTo>
                  <a:lnTo>
                    <a:pt x="3642" y="258"/>
                  </a:lnTo>
                  <a:lnTo>
                    <a:pt x="3643" y="268"/>
                  </a:lnTo>
                  <a:lnTo>
                    <a:pt x="3644" y="283"/>
                  </a:lnTo>
                  <a:lnTo>
                    <a:pt x="3645" y="296"/>
                  </a:lnTo>
                  <a:lnTo>
                    <a:pt x="3647" y="302"/>
                  </a:lnTo>
                  <a:lnTo>
                    <a:pt x="3648" y="310"/>
                  </a:lnTo>
                  <a:lnTo>
                    <a:pt x="3649" y="292"/>
                  </a:lnTo>
                  <a:lnTo>
                    <a:pt x="3651" y="289"/>
                  </a:lnTo>
                  <a:lnTo>
                    <a:pt x="3652" y="292"/>
                  </a:lnTo>
                  <a:lnTo>
                    <a:pt x="3653" y="296"/>
                  </a:lnTo>
                  <a:lnTo>
                    <a:pt x="3654" y="287"/>
                  </a:lnTo>
                  <a:lnTo>
                    <a:pt x="3655" y="281"/>
                  </a:lnTo>
                  <a:lnTo>
                    <a:pt x="3657" y="274"/>
                  </a:lnTo>
                  <a:lnTo>
                    <a:pt x="3658" y="265"/>
                  </a:lnTo>
                  <a:lnTo>
                    <a:pt x="3659" y="281"/>
                  </a:lnTo>
                  <a:lnTo>
                    <a:pt x="3660" y="302"/>
                  </a:lnTo>
                  <a:lnTo>
                    <a:pt x="3662" y="312"/>
                  </a:lnTo>
                  <a:lnTo>
                    <a:pt x="3663" y="275"/>
                  </a:lnTo>
                  <a:lnTo>
                    <a:pt x="3664" y="244"/>
                  </a:lnTo>
                  <a:lnTo>
                    <a:pt x="3665" y="220"/>
                  </a:lnTo>
                  <a:lnTo>
                    <a:pt x="3667" y="214"/>
                  </a:lnTo>
                  <a:lnTo>
                    <a:pt x="3668" y="219"/>
                  </a:lnTo>
                  <a:lnTo>
                    <a:pt x="3669" y="222"/>
                  </a:lnTo>
                  <a:lnTo>
                    <a:pt x="3670" y="210"/>
                  </a:lnTo>
                  <a:lnTo>
                    <a:pt x="3672" y="225"/>
                  </a:lnTo>
                  <a:lnTo>
                    <a:pt x="3673" y="240"/>
                  </a:lnTo>
                  <a:lnTo>
                    <a:pt x="3674" y="248"/>
                  </a:lnTo>
                  <a:lnTo>
                    <a:pt x="3675" y="250"/>
                  </a:lnTo>
                  <a:lnTo>
                    <a:pt x="3676" y="283"/>
                  </a:lnTo>
                  <a:lnTo>
                    <a:pt x="3678" y="312"/>
                  </a:lnTo>
                  <a:lnTo>
                    <a:pt x="3679" y="341"/>
                  </a:lnTo>
                  <a:lnTo>
                    <a:pt x="3680" y="370"/>
                  </a:lnTo>
                  <a:lnTo>
                    <a:pt x="3682" y="403"/>
                  </a:lnTo>
                  <a:lnTo>
                    <a:pt x="3683" y="430"/>
                  </a:lnTo>
                  <a:lnTo>
                    <a:pt x="3684" y="445"/>
                  </a:lnTo>
                  <a:lnTo>
                    <a:pt x="3685" y="452"/>
                  </a:lnTo>
                  <a:lnTo>
                    <a:pt x="3686" y="465"/>
                  </a:lnTo>
                  <a:lnTo>
                    <a:pt x="3688" y="470"/>
                  </a:lnTo>
                  <a:lnTo>
                    <a:pt x="3689" y="471"/>
                  </a:lnTo>
                  <a:lnTo>
                    <a:pt x="3690" y="467"/>
                  </a:lnTo>
                  <a:lnTo>
                    <a:pt x="3691" y="468"/>
                  </a:lnTo>
                  <a:lnTo>
                    <a:pt x="3692" y="464"/>
                  </a:lnTo>
                  <a:lnTo>
                    <a:pt x="3694" y="436"/>
                  </a:lnTo>
                  <a:lnTo>
                    <a:pt x="3695" y="410"/>
                  </a:lnTo>
                  <a:lnTo>
                    <a:pt x="3696" y="343"/>
                  </a:lnTo>
                  <a:lnTo>
                    <a:pt x="3698" y="298"/>
                  </a:lnTo>
                  <a:lnTo>
                    <a:pt x="3699" y="247"/>
                  </a:lnTo>
                  <a:lnTo>
                    <a:pt x="3700" y="231"/>
                  </a:lnTo>
                  <a:lnTo>
                    <a:pt x="3701" y="228"/>
                  </a:lnTo>
                  <a:lnTo>
                    <a:pt x="3702" y="246"/>
                  </a:lnTo>
                  <a:lnTo>
                    <a:pt x="3704" y="259"/>
                  </a:lnTo>
                  <a:lnTo>
                    <a:pt x="3705" y="278"/>
                  </a:lnTo>
                  <a:lnTo>
                    <a:pt x="3706" y="272"/>
                  </a:lnTo>
                  <a:lnTo>
                    <a:pt x="3707" y="289"/>
                  </a:lnTo>
                  <a:lnTo>
                    <a:pt x="3709" y="273"/>
                  </a:lnTo>
                  <a:lnTo>
                    <a:pt x="3710" y="271"/>
                  </a:lnTo>
                  <a:lnTo>
                    <a:pt x="3711" y="252"/>
                  </a:lnTo>
                  <a:lnTo>
                    <a:pt x="3712" y="255"/>
                  </a:lnTo>
                  <a:lnTo>
                    <a:pt x="3714" y="248"/>
                  </a:lnTo>
                  <a:lnTo>
                    <a:pt x="3715" y="260"/>
                  </a:lnTo>
                  <a:lnTo>
                    <a:pt x="3716" y="254"/>
                  </a:lnTo>
                  <a:lnTo>
                    <a:pt x="3717" y="262"/>
                  </a:lnTo>
                  <a:lnTo>
                    <a:pt x="3719" y="284"/>
                  </a:lnTo>
                  <a:lnTo>
                    <a:pt x="3720" y="316"/>
                  </a:lnTo>
                  <a:lnTo>
                    <a:pt x="3721" y="332"/>
                  </a:lnTo>
                  <a:lnTo>
                    <a:pt x="3722" y="291"/>
                  </a:lnTo>
                  <a:lnTo>
                    <a:pt x="3723" y="253"/>
                  </a:lnTo>
                  <a:lnTo>
                    <a:pt x="3725" y="227"/>
                  </a:lnTo>
                  <a:lnTo>
                    <a:pt x="3726" y="212"/>
                  </a:lnTo>
                  <a:lnTo>
                    <a:pt x="3727" y="200"/>
                  </a:lnTo>
                  <a:lnTo>
                    <a:pt x="3729" y="203"/>
                  </a:lnTo>
                  <a:lnTo>
                    <a:pt x="3730" y="195"/>
                  </a:lnTo>
                  <a:lnTo>
                    <a:pt x="3731" y="205"/>
                  </a:lnTo>
                  <a:lnTo>
                    <a:pt x="3732" y="198"/>
                  </a:lnTo>
                  <a:lnTo>
                    <a:pt x="3733" y="199"/>
                  </a:lnTo>
                  <a:lnTo>
                    <a:pt x="3735" y="205"/>
                  </a:lnTo>
                  <a:lnTo>
                    <a:pt x="3736" y="230"/>
                  </a:lnTo>
                  <a:lnTo>
                    <a:pt x="3737" y="258"/>
                  </a:lnTo>
                  <a:lnTo>
                    <a:pt x="3738" y="305"/>
                  </a:lnTo>
                  <a:lnTo>
                    <a:pt x="3739" y="335"/>
                  </a:lnTo>
                  <a:lnTo>
                    <a:pt x="3741" y="382"/>
                  </a:lnTo>
                  <a:lnTo>
                    <a:pt x="3742" y="410"/>
                  </a:lnTo>
                  <a:lnTo>
                    <a:pt x="3743" y="431"/>
                  </a:lnTo>
                  <a:lnTo>
                    <a:pt x="3745" y="442"/>
                  </a:lnTo>
                  <a:lnTo>
                    <a:pt x="3746" y="453"/>
                  </a:lnTo>
                  <a:lnTo>
                    <a:pt x="3747" y="459"/>
                  </a:lnTo>
                  <a:lnTo>
                    <a:pt x="3748" y="465"/>
                  </a:lnTo>
                  <a:lnTo>
                    <a:pt x="3749" y="463"/>
                  </a:lnTo>
                  <a:lnTo>
                    <a:pt x="3751" y="467"/>
                  </a:lnTo>
                  <a:lnTo>
                    <a:pt x="3752" y="463"/>
                  </a:lnTo>
                  <a:lnTo>
                    <a:pt x="3753" y="440"/>
                  </a:lnTo>
                  <a:lnTo>
                    <a:pt x="3754" y="411"/>
                  </a:lnTo>
                  <a:lnTo>
                    <a:pt x="3756" y="340"/>
                  </a:lnTo>
                  <a:lnTo>
                    <a:pt x="3757" y="292"/>
                  </a:lnTo>
                  <a:lnTo>
                    <a:pt x="3758" y="248"/>
                  </a:lnTo>
                  <a:lnTo>
                    <a:pt x="3759" y="230"/>
                  </a:lnTo>
                  <a:lnTo>
                    <a:pt x="3761" y="231"/>
                  </a:lnTo>
                  <a:lnTo>
                    <a:pt x="3762" y="241"/>
                  </a:lnTo>
                  <a:lnTo>
                    <a:pt x="3763" y="253"/>
                  </a:lnTo>
                  <a:lnTo>
                    <a:pt x="3764" y="261"/>
                  </a:lnTo>
                  <a:lnTo>
                    <a:pt x="3765" y="280"/>
                  </a:lnTo>
                  <a:lnTo>
                    <a:pt x="3767" y="287"/>
                  </a:lnTo>
                  <a:lnTo>
                    <a:pt x="3768" y="266"/>
                  </a:lnTo>
                  <a:lnTo>
                    <a:pt x="3769" y="252"/>
                  </a:lnTo>
                  <a:lnTo>
                    <a:pt x="3770" y="255"/>
                  </a:lnTo>
                  <a:lnTo>
                    <a:pt x="3772" y="263"/>
                  </a:lnTo>
                  <a:lnTo>
                    <a:pt x="3773" y="256"/>
                  </a:lnTo>
                  <a:lnTo>
                    <a:pt x="3774" y="254"/>
                  </a:lnTo>
                  <a:lnTo>
                    <a:pt x="3775" y="265"/>
                  </a:lnTo>
                  <a:lnTo>
                    <a:pt x="3777" y="276"/>
                  </a:lnTo>
                  <a:lnTo>
                    <a:pt x="3778" y="303"/>
                  </a:lnTo>
                  <a:lnTo>
                    <a:pt x="3779" y="330"/>
                  </a:lnTo>
                  <a:lnTo>
                    <a:pt x="3780" y="345"/>
                  </a:lnTo>
                  <a:lnTo>
                    <a:pt x="3782" y="298"/>
                  </a:lnTo>
                  <a:lnTo>
                    <a:pt x="3783" y="268"/>
                  </a:lnTo>
                  <a:lnTo>
                    <a:pt x="3784" y="233"/>
                  </a:lnTo>
                  <a:lnTo>
                    <a:pt x="3785" y="222"/>
                  </a:lnTo>
                  <a:lnTo>
                    <a:pt x="3787" y="221"/>
                  </a:lnTo>
                  <a:lnTo>
                    <a:pt x="3788" y="217"/>
                  </a:lnTo>
                  <a:lnTo>
                    <a:pt x="3789" y="215"/>
                  </a:lnTo>
                  <a:lnTo>
                    <a:pt x="3790" y="215"/>
                  </a:lnTo>
                  <a:lnTo>
                    <a:pt x="3792" y="218"/>
                  </a:lnTo>
                  <a:lnTo>
                    <a:pt x="3793" y="216"/>
                  </a:lnTo>
                  <a:lnTo>
                    <a:pt x="3794" y="221"/>
                  </a:lnTo>
                  <a:lnTo>
                    <a:pt x="3795" y="224"/>
                  </a:lnTo>
                  <a:lnTo>
                    <a:pt x="3796" y="238"/>
                  </a:lnTo>
                  <a:lnTo>
                    <a:pt x="3798" y="265"/>
                  </a:lnTo>
                  <a:lnTo>
                    <a:pt x="3799" y="306"/>
                  </a:lnTo>
                  <a:lnTo>
                    <a:pt x="3800" y="349"/>
                  </a:lnTo>
                  <a:lnTo>
                    <a:pt x="3801" y="381"/>
                  </a:lnTo>
                  <a:lnTo>
                    <a:pt x="3803" y="409"/>
                  </a:lnTo>
                  <a:lnTo>
                    <a:pt x="3804" y="428"/>
                  </a:lnTo>
                  <a:lnTo>
                    <a:pt x="3805" y="445"/>
                  </a:lnTo>
                  <a:lnTo>
                    <a:pt x="3806" y="454"/>
                  </a:lnTo>
                  <a:lnTo>
                    <a:pt x="3808" y="460"/>
                  </a:lnTo>
                  <a:lnTo>
                    <a:pt x="3809" y="457"/>
                  </a:lnTo>
                  <a:lnTo>
                    <a:pt x="3810" y="462"/>
                  </a:lnTo>
                  <a:lnTo>
                    <a:pt x="3811" y="460"/>
                  </a:lnTo>
                  <a:lnTo>
                    <a:pt x="3812" y="436"/>
                  </a:lnTo>
                  <a:lnTo>
                    <a:pt x="3814" y="407"/>
                  </a:lnTo>
                  <a:lnTo>
                    <a:pt x="3815" y="340"/>
                  </a:lnTo>
                  <a:lnTo>
                    <a:pt x="3816" y="293"/>
                  </a:lnTo>
                  <a:lnTo>
                    <a:pt x="3818" y="243"/>
                  </a:lnTo>
                  <a:lnTo>
                    <a:pt x="3819" y="230"/>
                  </a:lnTo>
                  <a:lnTo>
                    <a:pt x="3820" y="237"/>
                  </a:lnTo>
                  <a:lnTo>
                    <a:pt x="3821" y="245"/>
                  </a:lnTo>
                  <a:lnTo>
                    <a:pt x="3822" y="255"/>
                  </a:lnTo>
                  <a:lnTo>
                    <a:pt x="3824" y="266"/>
                  </a:lnTo>
                  <a:lnTo>
                    <a:pt x="3825" y="260"/>
                  </a:lnTo>
                  <a:lnTo>
                    <a:pt x="3826" y="275"/>
                  </a:lnTo>
                  <a:lnTo>
                    <a:pt x="3827" y="257"/>
                  </a:lnTo>
                  <a:lnTo>
                    <a:pt x="3829" y="261"/>
                  </a:lnTo>
                  <a:lnTo>
                    <a:pt x="3830" y="270"/>
                  </a:lnTo>
                  <a:lnTo>
                    <a:pt x="3831" y="277"/>
                  </a:lnTo>
                  <a:lnTo>
                    <a:pt x="3832" y="269"/>
                  </a:lnTo>
                  <a:lnTo>
                    <a:pt x="3834" y="258"/>
                  </a:lnTo>
                  <a:lnTo>
                    <a:pt x="3835" y="251"/>
                  </a:lnTo>
                  <a:lnTo>
                    <a:pt x="3836" y="253"/>
                  </a:lnTo>
                  <a:lnTo>
                    <a:pt x="3837" y="285"/>
                  </a:lnTo>
                  <a:lnTo>
                    <a:pt x="3839" y="311"/>
                  </a:lnTo>
                  <a:lnTo>
                    <a:pt x="3840" y="332"/>
                  </a:lnTo>
                  <a:lnTo>
                    <a:pt x="3841" y="291"/>
                  </a:lnTo>
                  <a:lnTo>
                    <a:pt x="3842" y="251"/>
                  </a:lnTo>
                  <a:lnTo>
                    <a:pt x="3843" y="224"/>
                  </a:lnTo>
                  <a:lnTo>
                    <a:pt x="3845" y="199"/>
                  </a:lnTo>
                  <a:lnTo>
                    <a:pt x="3846" y="196"/>
                  </a:lnTo>
                  <a:lnTo>
                    <a:pt x="3847" y="199"/>
                  </a:lnTo>
                  <a:lnTo>
                    <a:pt x="3849" y="201"/>
                  </a:lnTo>
                  <a:lnTo>
                    <a:pt x="3850" y="209"/>
                  </a:lnTo>
                  <a:lnTo>
                    <a:pt x="3851" y="202"/>
                  </a:lnTo>
                  <a:lnTo>
                    <a:pt x="3852" y="196"/>
                  </a:lnTo>
                  <a:lnTo>
                    <a:pt x="3853" y="202"/>
                  </a:lnTo>
                  <a:lnTo>
                    <a:pt x="3855" y="211"/>
                  </a:lnTo>
                  <a:lnTo>
                    <a:pt x="3856" y="209"/>
                  </a:lnTo>
                  <a:lnTo>
                    <a:pt x="3857" y="226"/>
                  </a:lnTo>
                  <a:lnTo>
                    <a:pt x="3858" y="251"/>
                  </a:lnTo>
                  <a:lnTo>
                    <a:pt x="3859" y="289"/>
                  </a:lnTo>
                  <a:lnTo>
                    <a:pt x="3861" y="330"/>
                  </a:lnTo>
                  <a:lnTo>
                    <a:pt x="3862" y="363"/>
                  </a:lnTo>
                  <a:lnTo>
                    <a:pt x="3863" y="390"/>
                  </a:lnTo>
                  <a:lnTo>
                    <a:pt x="3865" y="410"/>
                  </a:lnTo>
                  <a:lnTo>
                    <a:pt x="3866" y="425"/>
                  </a:lnTo>
                  <a:lnTo>
                    <a:pt x="3867" y="437"/>
                  </a:lnTo>
                  <a:lnTo>
                    <a:pt x="3868" y="439"/>
                  </a:lnTo>
                  <a:lnTo>
                    <a:pt x="3869" y="452"/>
                  </a:lnTo>
                  <a:lnTo>
                    <a:pt x="3871" y="450"/>
                  </a:lnTo>
                  <a:lnTo>
                    <a:pt x="3872" y="432"/>
                  </a:lnTo>
                  <a:lnTo>
                    <a:pt x="3873" y="404"/>
                  </a:lnTo>
                  <a:lnTo>
                    <a:pt x="3874" y="344"/>
                  </a:lnTo>
                  <a:lnTo>
                    <a:pt x="3876" y="298"/>
                  </a:lnTo>
                  <a:lnTo>
                    <a:pt x="3877" y="239"/>
                  </a:lnTo>
                  <a:lnTo>
                    <a:pt x="3878" y="228"/>
                  </a:lnTo>
                  <a:lnTo>
                    <a:pt x="3879" y="234"/>
                  </a:lnTo>
                  <a:lnTo>
                    <a:pt x="3881" y="240"/>
                  </a:lnTo>
                  <a:lnTo>
                    <a:pt x="3882" y="256"/>
                  </a:lnTo>
                  <a:lnTo>
                    <a:pt x="3883" y="268"/>
                  </a:lnTo>
                  <a:lnTo>
                    <a:pt x="3884" y="264"/>
                  </a:lnTo>
                  <a:lnTo>
                    <a:pt x="3886" y="271"/>
                  </a:lnTo>
                  <a:lnTo>
                    <a:pt x="3887" y="256"/>
                  </a:lnTo>
                  <a:lnTo>
                    <a:pt x="3888" y="257"/>
                  </a:lnTo>
                  <a:lnTo>
                    <a:pt x="3889" y="273"/>
                  </a:lnTo>
                  <a:lnTo>
                    <a:pt x="3890" y="266"/>
                  </a:lnTo>
                  <a:lnTo>
                    <a:pt x="3892" y="255"/>
                  </a:lnTo>
                  <a:lnTo>
                    <a:pt x="3893" y="246"/>
                  </a:lnTo>
                  <a:lnTo>
                    <a:pt x="3894" y="245"/>
                  </a:lnTo>
                  <a:lnTo>
                    <a:pt x="3896" y="261"/>
                  </a:lnTo>
                  <a:lnTo>
                    <a:pt x="3897" y="287"/>
                  </a:lnTo>
                  <a:lnTo>
                    <a:pt x="3898" y="312"/>
                  </a:lnTo>
                  <a:lnTo>
                    <a:pt x="3899" y="324"/>
                  </a:lnTo>
                  <a:lnTo>
                    <a:pt x="3900" y="279"/>
                  </a:lnTo>
                  <a:lnTo>
                    <a:pt x="3902" y="234"/>
                  </a:lnTo>
                  <a:lnTo>
                    <a:pt x="3903" y="200"/>
                  </a:lnTo>
                  <a:lnTo>
                    <a:pt x="3904" y="169"/>
                  </a:lnTo>
                  <a:lnTo>
                    <a:pt x="3905" y="158"/>
                  </a:lnTo>
                  <a:lnTo>
                    <a:pt x="3906" y="154"/>
                  </a:lnTo>
                  <a:lnTo>
                    <a:pt x="3908" y="158"/>
                  </a:lnTo>
                  <a:lnTo>
                    <a:pt x="3909" y="173"/>
                  </a:lnTo>
                  <a:lnTo>
                    <a:pt x="3910" y="163"/>
                  </a:lnTo>
                  <a:lnTo>
                    <a:pt x="3912" y="154"/>
                  </a:lnTo>
                  <a:lnTo>
                    <a:pt x="3913" y="154"/>
                  </a:lnTo>
                  <a:lnTo>
                    <a:pt x="3914" y="173"/>
                  </a:lnTo>
                  <a:lnTo>
                    <a:pt x="3915" y="180"/>
                  </a:lnTo>
                  <a:lnTo>
                    <a:pt x="3916" y="189"/>
                  </a:lnTo>
                  <a:lnTo>
                    <a:pt x="3918" y="205"/>
                  </a:lnTo>
                  <a:lnTo>
                    <a:pt x="3919" y="214"/>
                  </a:lnTo>
                  <a:lnTo>
                    <a:pt x="3920" y="223"/>
                  </a:lnTo>
                  <a:lnTo>
                    <a:pt x="3921" y="254"/>
                  </a:lnTo>
                  <a:lnTo>
                    <a:pt x="3922" y="267"/>
                  </a:lnTo>
                  <a:lnTo>
                    <a:pt x="3924" y="295"/>
                  </a:lnTo>
                  <a:lnTo>
                    <a:pt x="3925" y="328"/>
                  </a:lnTo>
                  <a:lnTo>
                    <a:pt x="3926" y="361"/>
                  </a:lnTo>
                  <a:lnTo>
                    <a:pt x="3928" y="376"/>
                  </a:lnTo>
                  <a:lnTo>
                    <a:pt x="3929" y="425"/>
                  </a:lnTo>
                  <a:lnTo>
                    <a:pt x="3930" y="448"/>
                  </a:lnTo>
                  <a:lnTo>
                    <a:pt x="3931" y="453"/>
                  </a:lnTo>
                  <a:lnTo>
                    <a:pt x="3932" y="450"/>
                  </a:lnTo>
                  <a:lnTo>
                    <a:pt x="3934" y="434"/>
                  </a:lnTo>
                  <a:lnTo>
                    <a:pt x="3935" y="427"/>
                  </a:lnTo>
                  <a:lnTo>
                    <a:pt x="3936" y="395"/>
                  </a:lnTo>
                  <a:lnTo>
                    <a:pt x="3937" y="383"/>
                  </a:lnTo>
                  <a:lnTo>
                    <a:pt x="3939" y="344"/>
                  </a:lnTo>
                  <a:lnTo>
                    <a:pt x="3940" y="332"/>
                  </a:lnTo>
                  <a:lnTo>
                    <a:pt x="3941" y="287"/>
                  </a:lnTo>
                  <a:lnTo>
                    <a:pt x="3942" y="281"/>
                  </a:lnTo>
                  <a:lnTo>
                    <a:pt x="3944" y="245"/>
                  </a:lnTo>
                  <a:lnTo>
                    <a:pt x="3945" y="205"/>
                  </a:lnTo>
                  <a:lnTo>
                    <a:pt x="3946" y="163"/>
                  </a:lnTo>
                  <a:lnTo>
                    <a:pt x="3947" y="172"/>
                  </a:lnTo>
                  <a:lnTo>
                    <a:pt x="3949" y="187"/>
                  </a:lnTo>
                  <a:lnTo>
                    <a:pt x="3950" y="186"/>
                  </a:lnTo>
                  <a:lnTo>
                    <a:pt x="3951" y="194"/>
                  </a:lnTo>
                  <a:lnTo>
                    <a:pt x="3952" y="188"/>
                  </a:lnTo>
                  <a:lnTo>
                    <a:pt x="3953" y="191"/>
                  </a:lnTo>
                  <a:lnTo>
                    <a:pt x="3955" y="193"/>
                  </a:lnTo>
                  <a:lnTo>
                    <a:pt x="3956" y="220"/>
                  </a:lnTo>
                  <a:lnTo>
                    <a:pt x="3957" y="263"/>
                  </a:lnTo>
                  <a:lnTo>
                    <a:pt x="3959" y="296"/>
                  </a:lnTo>
                  <a:lnTo>
                    <a:pt x="3960" y="262"/>
                  </a:lnTo>
                  <a:lnTo>
                    <a:pt x="3961" y="225"/>
                  </a:lnTo>
                  <a:lnTo>
                    <a:pt x="3962" y="200"/>
                  </a:lnTo>
                  <a:lnTo>
                    <a:pt x="3963" y="181"/>
                  </a:lnTo>
                  <a:lnTo>
                    <a:pt x="3965" y="169"/>
                  </a:lnTo>
                  <a:lnTo>
                    <a:pt x="3966" y="175"/>
                  </a:lnTo>
                  <a:lnTo>
                    <a:pt x="3967" y="177"/>
                  </a:lnTo>
                  <a:lnTo>
                    <a:pt x="3968" y="189"/>
                  </a:lnTo>
                  <a:lnTo>
                    <a:pt x="3969" y="194"/>
                  </a:lnTo>
                  <a:lnTo>
                    <a:pt x="3971" y="187"/>
                  </a:lnTo>
                  <a:lnTo>
                    <a:pt x="3972" y="170"/>
                  </a:lnTo>
                  <a:lnTo>
                    <a:pt x="3973" y="161"/>
                  </a:lnTo>
                  <a:lnTo>
                    <a:pt x="3975" y="150"/>
                  </a:lnTo>
                  <a:lnTo>
                    <a:pt x="3976" y="146"/>
                  </a:lnTo>
                  <a:lnTo>
                    <a:pt x="3977" y="157"/>
                  </a:lnTo>
                  <a:lnTo>
                    <a:pt x="3978" y="171"/>
                  </a:lnTo>
                  <a:lnTo>
                    <a:pt x="3979" y="188"/>
                  </a:lnTo>
                  <a:lnTo>
                    <a:pt x="3981" y="214"/>
                  </a:lnTo>
                  <a:lnTo>
                    <a:pt x="3982" y="232"/>
                  </a:lnTo>
                  <a:lnTo>
                    <a:pt x="3983" y="260"/>
                  </a:lnTo>
                  <a:lnTo>
                    <a:pt x="3984" y="295"/>
                  </a:lnTo>
                  <a:lnTo>
                    <a:pt x="3986" y="317"/>
                  </a:lnTo>
                  <a:lnTo>
                    <a:pt x="3987" y="350"/>
                  </a:lnTo>
                  <a:lnTo>
                    <a:pt x="3988" y="411"/>
                  </a:lnTo>
                  <a:lnTo>
                    <a:pt x="3989" y="444"/>
                  </a:lnTo>
                  <a:lnTo>
                    <a:pt x="3991" y="452"/>
                  </a:lnTo>
                  <a:lnTo>
                    <a:pt x="3992" y="453"/>
                  </a:lnTo>
                  <a:lnTo>
                    <a:pt x="3993" y="446"/>
                  </a:lnTo>
                  <a:lnTo>
                    <a:pt x="3994" y="442"/>
                  </a:lnTo>
                  <a:lnTo>
                    <a:pt x="3996" y="425"/>
                  </a:lnTo>
                  <a:lnTo>
                    <a:pt x="3997" y="412"/>
                  </a:lnTo>
                  <a:lnTo>
                    <a:pt x="3998" y="377"/>
                  </a:lnTo>
                  <a:lnTo>
                    <a:pt x="3999" y="349"/>
                  </a:lnTo>
                  <a:lnTo>
                    <a:pt x="4000" y="310"/>
                  </a:lnTo>
                  <a:lnTo>
                    <a:pt x="4002" y="290"/>
                  </a:lnTo>
                  <a:lnTo>
                    <a:pt x="4003" y="239"/>
                  </a:lnTo>
                  <a:lnTo>
                    <a:pt x="4004" y="227"/>
                  </a:lnTo>
                  <a:lnTo>
                    <a:pt x="4006" y="212"/>
                  </a:lnTo>
                  <a:lnTo>
                    <a:pt x="4007" y="203"/>
                  </a:lnTo>
                  <a:lnTo>
                    <a:pt x="4008" y="202"/>
                  </a:lnTo>
                  <a:lnTo>
                    <a:pt x="4009" y="208"/>
                  </a:lnTo>
                  <a:lnTo>
                    <a:pt x="4010" y="215"/>
                  </a:lnTo>
                  <a:lnTo>
                    <a:pt x="4012" y="214"/>
                  </a:lnTo>
                  <a:lnTo>
                    <a:pt x="4013" y="214"/>
                  </a:lnTo>
                  <a:lnTo>
                    <a:pt x="4014" y="226"/>
                  </a:lnTo>
                  <a:lnTo>
                    <a:pt x="4015" y="231"/>
                  </a:lnTo>
                  <a:lnTo>
                    <a:pt x="4016" y="253"/>
                  </a:lnTo>
                  <a:lnTo>
                    <a:pt x="4018" y="276"/>
                  </a:lnTo>
                  <a:lnTo>
                    <a:pt x="4019" y="262"/>
                  </a:lnTo>
                  <a:lnTo>
                    <a:pt x="4020" y="238"/>
                  </a:lnTo>
                  <a:lnTo>
                    <a:pt x="4022" y="224"/>
                  </a:lnTo>
                  <a:lnTo>
                    <a:pt x="4023" y="224"/>
                  </a:lnTo>
                  <a:lnTo>
                    <a:pt x="4024" y="220"/>
                  </a:lnTo>
                  <a:lnTo>
                    <a:pt x="4025" y="241"/>
                  </a:lnTo>
                  <a:lnTo>
                    <a:pt x="4026" y="263"/>
                  </a:lnTo>
                  <a:lnTo>
                    <a:pt x="4028" y="267"/>
                  </a:lnTo>
                  <a:lnTo>
                    <a:pt x="4029" y="275"/>
                  </a:lnTo>
                  <a:lnTo>
                    <a:pt x="4030" y="274"/>
                  </a:lnTo>
                  <a:lnTo>
                    <a:pt x="4031" y="279"/>
                  </a:lnTo>
                  <a:lnTo>
                    <a:pt x="4033" y="309"/>
                  </a:lnTo>
                  <a:lnTo>
                    <a:pt x="4034" y="338"/>
                  </a:lnTo>
                  <a:lnTo>
                    <a:pt x="4035" y="356"/>
                  </a:lnTo>
                  <a:lnTo>
                    <a:pt x="4036" y="391"/>
                  </a:lnTo>
                  <a:lnTo>
                    <a:pt x="4038" y="413"/>
                  </a:lnTo>
                  <a:lnTo>
                    <a:pt x="4039" y="433"/>
                  </a:lnTo>
                  <a:lnTo>
                    <a:pt x="4040" y="448"/>
                  </a:lnTo>
                  <a:lnTo>
                    <a:pt x="4041" y="454"/>
                  </a:lnTo>
                  <a:lnTo>
                    <a:pt x="4043" y="464"/>
                  </a:lnTo>
                  <a:lnTo>
                    <a:pt x="4044" y="467"/>
                  </a:lnTo>
                  <a:lnTo>
                    <a:pt x="4045" y="470"/>
                  </a:lnTo>
                  <a:lnTo>
                    <a:pt x="4046" y="465"/>
                  </a:lnTo>
                  <a:lnTo>
                    <a:pt x="4047" y="465"/>
                  </a:lnTo>
                  <a:lnTo>
                    <a:pt x="4049" y="459"/>
                  </a:lnTo>
                  <a:lnTo>
                    <a:pt x="4050" y="434"/>
                  </a:lnTo>
                  <a:lnTo>
                    <a:pt x="4051" y="407"/>
                  </a:lnTo>
                  <a:lnTo>
                    <a:pt x="4053" y="342"/>
                  </a:lnTo>
                  <a:lnTo>
                    <a:pt x="4054" y="309"/>
                  </a:lnTo>
                  <a:lnTo>
                    <a:pt x="4055" y="263"/>
                  </a:lnTo>
                  <a:lnTo>
                    <a:pt x="4056" y="247"/>
                  </a:lnTo>
                  <a:lnTo>
                    <a:pt x="4057" y="245"/>
                  </a:lnTo>
                  <a:lnTo>
                    <a:pt x="4059" y="250"/>
                  </a:lnTo>
                  <a:lnTo>
                    <a:pt x="4060" y="257"/>
                  </a:lnTo>
                  <a:lnTo>
                    <a:pt x="4061" y="270"/>
                  </a:lnTo>
                  <a:lnTo>
                    <a:pt x="4062" y="271"/>
                  </a:lnTo>
                  <a:lnTo>
                    <a:pt x="4063" y="281"/>
                  </a:lnTo>
                  <a:lnTo>
                    <a:pt x="4065" y="267"/>
                  </a:lnTo>
                  <a:lnTo>
                    <a:pt x="4066" y="267"/>
                  </a:lnTo>
                  <a:lnTo>
                    <a:pt x="4067" y="270"/>
                  </a:lnTo>
                  <a:lnTo>
                    <a:pt x="4069" y="271"/>
                  </a:lnTo>
                  <a:lnTo>
                    <a:pt x="4070" y="263"/>
                  </a:lnTo>
                  <a:lnTo>
                    <a:pt x="4071" y="266"/>
                  </a:lnTo>
                  <a:lnTo>
                    <a:pt x="4072" y="254"/>
                  </a:lnTo>
                  <a:lnTo>
                    <a:pt x="4073" y="254"/>
                  </a:lnTo>
                  <a:lnTo>
                    <a:pt x="4075" y="280"/>
                  </a:lnTo>
                  <a:lnTo>
                    <a:pt x="4076" y="302"/>
                  </a:lnTo>
                  <a:lnTo>
                    <a:pt x="4077" y="312"/>
                  </a:lnTo>
                  <a:lnTo>
                    <a:pt x="4078" y="280"/>
                  </a:lnTo>
                  <a:lnTo>
                    <a:pt x="4079" y="244"/>
                  </a:lnTo>
                  <a:lnTo>
                    <a:pt x="4081" y="218"/>
                  </a:lnTo>
                  <a:lnTo>
                    <a:pt x="4082" y="205"/>
                  </a:lnTo>
                  <a:lnTo>
                    <a:pt x="4083" y="199"/>
                  </a:lnTo>
                  <a:lnTo>
                    <a:pt x="4085" y="200"/>
                  </a:lnTo>
                  <a:lnTo>
                    <a:pt x="4086" y="212"/>
                  </a:lnTo>
                  <a:lnTo>
                    <a:pt x="4087" y="213"/>
                  </a:lnTo>
                  <a:lnTo>
                    <a:pt x="4088" y="207"/>
                  </a:lnTo>
                  <a:lnTo>
                    <a:pt x="4089" y="212"/>
                  </a:lnTo>
                  <a:lnTo>
                    <a:pt x="4091" y="217"/>
                  </a:lnTo>
                  <a:lnTo>
                    <a:pt x="4092" y="249"/>
                  </a:lnTo>
                  <a:lnTo>
                    <a:pt x="4093" y="273"/>
                  </a:lnTo>
                  <a:lnTo>
                    <a:pt x="4094" y="320"/>
                  </a:lnTo>
                  <a:lnTo>
                    <a:pt x="4096" y="351"/>
                  </a:lnTo>
                  <a:lnTo>
                    <a:pt x="4097" y="384"/>
                  </a:lnTo>
                  <a:lnTo>
                    <a:pt x="4098" y="408"/>
                  </a:lnTo>
                  <a:lnTo>
                    <a:pt x="4099" y="427"/>
                  </a:lnTo>
                  <a:lnTo>
                    <a:pt x="4101" y="445"/>
                  </a:lnTo>
                  <a:lnTo>
                    <a:pt x="4102" y="455"/>
                  </a:lnTo>
                  <a:lnTo>
                    <a:pt x="4103" y="461"/>
                  </a:lnTo>
                  <a:lnTo>
                    <a:pt x="4104" y="465"/>
                  </a:lnTo>
                  <a:lnTo>
                    <a:pt x="4106" y="465"/>
                  </a:lnTo>
                  <a:lnTo>
                    <a:pt x="4107" y="466"/>
                  </a:lnTo>
                  <a:lnTo>
                    <a:pt x="4108" y="460"/>
                  </a:lnTo>
                  <a:lnTo>
                    <a:pt x="4109" y="435"/>
                  </a:lnTo>
                  <a:lnTo>
                    <a:pt x="4110" y="393"/>
                  </a:lnTo>
                  <a:lnTo>
                    <a:pt x="4112" y="322"/>
                  </a:lnTo>
                  <a:lnTo>
                    <a:pt x="4113" y="283"/>
                  </a:lnTo>
                  <a:lnTo>
                    <a:pt x="4114" y="246"/>
                  </a:lnTo>
                  <a:lnTo>
                    <a:pt x="4116" y="234"/>
                  </a:lnTo>
                  <a:lnTo>
                    <a:pt x="4117" y="226"/>
                  </a:lnTo>
                  <a:lnTo>
                    <a:pt x="4118" y="244"/>
                  </a:lnTo>
                  <a:lnTo>
                    <a:pt x="4119" y="257"/>
                  </a:lnTo>
                  <a:lnTo>
                    <a:pt x="4120" y="269"/>
                  </a:lnTo>
                  <a:lnTo>
                    <a:pt x="4122" y="269"/>
                  </a:lnTo>
                  <a:lnTo>
                    <a:pt x="4123" y="277"/>
                  </a:lnTo>
                  <a:lnTo>
                    <a:pt x="4124" y="265"/>
                  </a:lnTo>
                  <a:lnTo>
                    <a:pt x="4125" y="273"/>
                  </a:lnTo>
                  <a:lnTo>
                    <a:pt x="4127" y="296"/>
                  </a:lnTo>
                  <a:lnTo>
                    <a:pt x="4128" y="292"/>
                  </a:lnTo>
                  <a:lnTo>
                    <a:pt x="4129" y="278"/>
                  </a:lnTo>
                  <a:lnTo>
                    <a:pt x="4130" y="271"/>
                  </a:lnTo>
                  <a:lnTo>
                    <a:pt x="4132" y="271"/>
                  </a:lnTo>
                  <a:lnTo>
                    <a:pt x="4133" y="282"/>
                  </a:lnTo>
                  <a:lnTo>
                    <a:pt x="4134" y="315"/>
                  </a:lnTo>
                  <a:lnTo>
                    <a:pt x="4135" y="336"/>
                  </a:lnTo>
                  <a:lnTo>
                    <a:pt x="4136" y="339"/>
                  </a:lnTo>
                  <a:lnTo>
                    <a:pt x="4138" y="299"/>
                  </a:lnTo>
                  <a:lnTo>
                    <a:pt x="4139" y="265"/>
                  </a:lnTo>
                  <a:lnTo>
                    <a:pt x="4140" y="234"/>
                  </a:lnTo>
                  <a:lnTo>
                    <a:pt x="4141" y="217"/>
                  </a:lnTo>
                  <a:lnTo>
                    <a:pt x="4143" y="212"/>
                  </a:lnTo>
                  <a:lnTo>
                    <a:pt x="4144" y="214"/>
                  </a:lnTo>
                  <a:lnTo>
                    <a:pt x="4145" y="204"/>
                  </a:lnTo>
                  <a:lnTo>
                    <a:pt x="4146" y="215"/>
                  </a:lnTo>
                  <a:lnTo>
                    <a:pt x="4148" y="201"/>
                  </a:lnTo>
                  <a:lnTo>
                    <a:pt x="4149" y="203"/>
                  </a:lnTo>
                  <a:lnTo>
                    <a:pt x="4150" y="209"/>
                  </a:lnTo>
                  <a:lnTo>
                    <a:pt x="4151" y="227"/>
                  </a:lnTo>
                  <a:lnTo>
                    <a:pt x="4153" y="251"/>
                  </a:lnTo>
                  <a:lnTo>
                    <a:pt x="4154" y="282"/>
                  </a:lnTo>
                  <a:lnTo>
                    <a:pt x="4155" y="314"/>
                  </a:lnTo>
                  <a:lnTo>
                    <a:pt x="4156" y="366"/>
                  </a:lnTo>
                  <a:lnTo>
                    <a:pt x="4158" y="394"/>
                  </a:lnTo>
                  <a:lnTo>
                    <a:pt x="4159" y="420"/>
                  </a:lnTo>
                  <a:lnTo>
                    <a:pt x="4160" y="431"/>
                  </a:lnTo>
                  <a:lnTo>
                    <a:pt x="4161" y="447"/>
                  </a:lnTo>
                  <a:lnTo>
                    <a:pt x="4163" y="457"/>
                  </a:lnTo>
                  <a:lnTo>
                    <a:pt x="4164" y="463"/>
                  </a:lnTo>
                  <a:lnTo>
                    <a:pt x="4165" y="461"/>
                  </a:lnTo>
                  <a:lnTo>
                    <a:pt x="4166" y="463"/>
                  </a:lnTo>
                  <a:lnTo>
                    <a:pt x="4167" y="461"/>
                  </a:lnTo>
                  <a:lnTo>
                    <a:pt x="4169" y="439"/>
                  </a:lnTo>
                  <a:lnTo>
                    <a:pt x="4170" y="409"/>
                  </a:lnTo>
                  <a:lnTo>
                    <a:pt x="4171" y="345"/>
                  </a:lnTo>
                  <a:lnTo>
                    <a:pt x="4172" y="291"/>
                  </a:lnTo>
                  <a:lnTo>
                    <a:pt x="4174" y="250"/>
                  </a:lnTo>
                  <a:lnTo>
                    <a:pt x="4175" y="225"/>
                  </a:lnTo>
                  <a:lnTo>
                    <a:pt x="4176" y="227"/>
                  </a:lnTo>
                  <a:lnTo>
                    <a:pt x="4177" y="241"/>
                  </a:lnTo>
                  <a:lnTo>
                    <a:pt x="4179" y="257"/>
                  </a:lnTo>
                  <a:lnTo>
                    <a:pt x="4180" y="269"/>
                  </a:lnTo>
                  <a:lnTo>
                    <a:pt x="4181" y="268"/>
                  </a:lnTo>
                  <a:lnTo>
                    <a:pt x="4182" y="273"/>
                  </a:lnTo>
                  <a:lnTo>
                    <a:pt x="4183" y="257"/>
                  </a:lnTo>
                  <a:lnTo>
                    <a:pt x="4185" y="262"/>
                  </a:lnTo>
                  <a:lnTo>
                    <a:pt x="4186" y="272"/>
                  </a:lnTo>
                  <a:lnTo>
                    <a:pt x="4187" y="270"/>
                  </a:lnTo>
                  <a:lnTo>
                    <a:pt x="4189" y="273"/>
                  </a:lnTo>
                  <a:lnTo>
                    <a:pt x="4190" y="272"/>
                  </a:lnTo>
                  <a:lnTo>
                    <a:pt x="4191" y="266"/>
                  </a:lnTo>
                  <a:lnTo>
                    <a:pt x="4192" y="274"/>
                  </a:lnTo>
                  <a:lnTo>
                    <a:pt x="4193" y="309"/>
                  </a:lnTo>
                  <a:lnTo>
                    <a:pt x="4195" y="339"/>
                  </a:lnTo>
                  <a:lnTo>
                    <a:pt x="4196" y="353"/>
                  </a:lnTo>
                  <a:lnTo>
                    <a:pt x="4197" y="319"/>
                  </a:lnTo>
                  <a:lnTo>
                    <a:pt x="4198" y="280"/>
                  </a:lnTo>
                  <a:lnTo>
                    <a:pt x="4200" y="245"/>
                  </a:lnTo>
                  <a:lnTo>
                    <a:pt x="4201" y="232"/>
                  </a:lnTo>
                  <a:lnTo>
                    <a:pt x="4202" y="219"/>
                  </a:lnTo>
                  <a:lnTo>
                    <a:pt x="4203" y="214"/>
                  </a:lnTo>
                  <a:lnTo>
                    <a:pt x="4205" y="214"/>
                  </a:lnTo>
                  <a:lnTo>
                    <a:pt x="4206" y="192"/>
                  </a:lnTo>
                  <a:lnTo>
                    <a:pt x="4207" y="186"/>
                  </a:lnTo>
                  <a:lnTo>
                    <a:pt x="4208" y="189"/>
                  </a:lnTo>
                  <a:lnTo>
                    <a:pt x="4210" y="198"/>
                  </a:lnTo>
                  <a:lnTo>
                    <a:pt x="4211" y="199"/>
                  </a:lnTo>
                  <a:lnTo>
                    <a:pt x="4212" y="220"/>
                  </a:lnTo>
                  <a:lnTo>
                    <a:pt x="4213" y="245"/>
                  </a:lnTo>
                  <a:lnTo>
                    <a:pt x="4214" y="276"/>
                  </a:lnTo>
                  <a:lnTo>
                    <a:pt x="4216" y="325"/>
                  </a:lnTo>
                  <a:lnTo>
                    <a:pt x="4217" y="363"/>
                  </a:lnTo>
                  <a:lnTo>
                    <a:pt x="4218" y="399"/>
                  </a:lnTo>
                  <a:lnTo>
                    <a:pt x="4220" y="417"/>
                  </a:lnTo>
                  <a:lnTo>
                    <a:pt x="4221" y="439"/>
                  </a:lnTo>
                  <a:lnTo>
                    <a:pt x="4222" y="450"/>
                  </a:lnTo>
                  <a:lnTo>
                    <a:pt x="4223" y="457"/>
                  </a:lnTo>
                  <a:lnTo>
                    <a:pt x="4224" y="457"/>
                  </a:lnTo>
                  <a:lnTo>
                    <a:pt x="4226" y="463"/>
                  </a:lnTo>
                  <a:lnTo>
                    <a:pt x="4227" y="461"/>
                  </a:lnTo>
                  <a:lnTo>
                    <a:pt x="4228" y="437"/>
                  </a:lnTo>
                  <a:lnTo>
                    <a:pt x="4229" y="409"/>
                  </a:lnTo>
                  <a:lnTo>
                    <a:pt x="4230" y="338"/>
                  </a:lnTo>
                  <a:lnTo>
                    <a:pt x="4232" y="295"/>
                  </a:lnTo>
                  <a:lnTo>
                    <a:pt x="4233" y="249"/>
                  </a:lnTo>
                  <a:lnTo>
                    <a:pt x="4234" y="230"/>
                  </a:lnTo>
                  <a:lnTo>
                    <a:pt x="4236" y="233"/>
                  </a:lnTo>
                  <a:lnTo>
                    <a:pt x="4237" y="245"/>
                  </a:lnTo>
                  <a:lnTo>
                    <a:pt x="4238" y="241"/>
                  </a:lnTo>
                  <a:lnTo>
                    <a:pt x="4239" y="261"/>
                  </a:lnTo>
                  <a:lnTo>
                    <a:pt x="4240" y="262"/>
                  </a:lnTo>
                  <a:lnTo>
                    <a:pt x="4242" y="271"/>
                  </a:lnTo>
                  <a:lnTo>
                    <a:pt x="4243" y="254"/>
                  </a:lnTo>
                  <a:lnTo>
                    <a:pt x="4244" y="256"/>
                  </a:lnTo>
                  <a:lnTo>
                    <a:pt x="4245" y="268"/>
                  </a:lnTo>
                  <a:lnTo>
                    <a:pt x="4246" y="267"/>
                  </a:lnTo>
                  <a:lnTo>
                    <a:pt x="4248" y="258"/>
                  </a:lnTo>
                  <a:lnTo>
                    <a:pt x="4249" y="253"/>
                  </a:lnTo>
                  <a:lnTo>
                    <a:pt x="4250" y="239"/>
                  </a:lnTo>
                  <a:lnTo>
                    <a:pt x="4252" y="255"/>
                  </a:lnTo>
                  <a:lnTo>
                    <a:pt x="4253" y="290"/>
                  </a:lnTo>
                  <a:lnTo>
                    <a:pt x="4254" y="317"/>
                  </a:lnTo>
                  <a:lnTo>
                    <a:pt x="4255" y="339"/>
                  </a:lnTo>
                  <a:lnTo>
                    <a:pt x="4256" y="304"/>
                  </a:lnTo>
                  <a:lnTo>
                    <a:pt x="4258" y="256"/>
                  </a:lnTo>
                  <a:lnTo>
                    <a:pt x="4259" y="228"/>
                  </a:lnTo>
                  <a:lnTo>
                    <a:pt x="4260" y="207"/>
                  </a:lnTo>
                  <a:lnTo>
                    <a:pt x="4261" y="195"/>
                  </a:lnTo>
                  <a:lnTo>
                    <a:pt x="4263" y="191"/>
                  </a:lnTo>
                  <a:lnTo>
                    <a:pt x="4264" y="197"/>
                  </a:lnTo>
                  <a:lnTo>
                    <a:pt x="4265" y="197"/>
                  </a:lnTo>
                  <a:lnTo>
                    <a:pt x="4266" y="190"/>
                  </a:lnTo>
                  <a:lnTo>
                    <a:pt x="4268" y="190"/>
                  </a:lnTo>
                  <a:lnTo>
                    <a:pt x="4269" y="191"/>
                  </a:lnTo>
                  <a:lnTo>
                    <a:pt x="4270" y="197"/>
                  </a:lnTo>
                  <a:lnTo>
                    <a:pt x="4271" y="210"/>
                  </a:lnTo>
                  <a:lnTo>
                    <a:pt x="4273" y="216"/>
                  </a:lnTo>
                  <a:lnTo>
                    <a:pt x="4274" y="233"/>
                  </a:lnTo>
                  <a:lnTo>
                    <a:pt x="4275" y="251"/>
                  </a:lnTo>
                  <a:lnTo>
                    <a:pt x="4276" y="290"/>
                  </a:lnTo>
                  <a:lnTo>
                    <a:pt x="4277" y="332"/>
                  </a:lnTo>
                  <a:lnTo>
                    <a:pt x="4279" y="362"/>
                  </a:lnTo>
                  <a:lnTo>
                    <a:pt x="4280" y="390"/>
                  </a:lnTo>
                  <a:lnTo>
                    <a:pt x="4281" y="413"/>
                  </a:lnTo>
                  <a:lnTo>
                    <a:pt x="4283" y="426"/>
                  </a:lnTo>
                  <a:lnTo>
                    <a:pt x="4284" y="435"/>
                  </a:lnTo>
                  <a:lnTo>
                    <a:pt x="4285" y="448"/>
                  </a:lnTo>
                  <a:lnTo>
                    <a:pt x="4286" y="453"/>
                  </a:lnTo>
                  <a:lnTo>
                    <a:pt x="4287" y="434"/>
                  </a:lnTo>
                  <a:lnTo>
                    <a:pt x="4289" y="406"/>
                  </a:lnTo>
                  <a:lnTo>
                    <a:pt x="4290" y="339"/>
                  </a:lnTo>
                  <a:lnTo>
                    <a:pt x="4291" y="299"/>
                  </a:lnTo>
                  <a:lnTo>
                    <a:pt x="4292" y="248"/>
                  </a:lnTo>
                  <a:lnTo>
                    <a:pt x="4293" y="236"/>
                  </a:lnTo>
                  <a:lnTo>
                    <a:pt x="4295" y="231"/>
                  </a:lnTo>
                  <a:lnTo>
                    <a:pt x="4296" y="244"/>
                  </a:lnTo>
                  <a:lnTo>
                    <a:pt x="4297" y="258"/>
                  </a:lnTo>
                  <a:lnTo>
                    <a:pt x="4299" y="267"/>
                  </a:lnTo>
                  <a:lnTo>
                    <a:pt x="4300" y="260"/>
                  </a:lnTo>
                  <a:lnTo>
                    <a:pt x="4301" y="264"/>
                  </a:lnTo>
                  <a:lnTo>
                    <a:pt x="4302" y="255"/>
                  </a:lnTo>
                  <a:lnTo>
                    <a:pt x="4303" y="264"/>
                  </a:lnTo>
                  <a:lnTo>
                    <a:pt x="4305" y="281"/>
                  </a:lnTo>
                  <a:lnTo>
                    <a:pt x="4306" y="269"/>
                  </a:lnTo>
                  <a:lnTo>
                    <a:pt x="4307" y="265"/>
                  </a:lnTo>
                  <a:lnTo>
                    <a:pt x="4308" y="254"/>
                  </a:lnTo>
                  <a:lnTo>
                    <a:pt x="4310" y="253"/>
                  </a:lnTo>
                  <a:lnTo>
                    <a:pt x="4311" y="263"/>
                  </a:lnTo>
                  <a:lnTo>
                    <a:pt x="4312" y="296"/>
                  </a:lnTo>
                  <a:lnTo>
                    <a:pt x="4313" y="318"/>
                  </a:lnTo>
                  <a:lnTo>
                    <a:pt x="4315" y="334"/>
                  </a:lnTo>
                  <a:lnTo>
                    <a:pt x="4316" y="295"/>
                  </a:lnTo>
                  <a:lnTo>
                    <a:pt x="4317" y="250"/>
                  </a:lnTo>
                  <a:lnTo>
                    <a:pt x="4318" y="218"/>
                  </a:lnTo>
                  <a:lnTo>
                    <a:pt x="4320" y="191"/>
                  </a:lnTo>
                  <a:lnTo>
                    <a:pt x="4321" y="174"/>
                  </a:lnTo>
                  <a:lnTo>
                    <a:pt x="4322" y="172"/>
                  </a:lnTo>
                  <a:lnTo>
                    <a:pt x="4323" y="180"/>
                  </a:lnTo>
                  <a:lnTo>
                    <a:pt x="4324" y="177"/>
                  </a:lnTo>
                  <a:lnTo>
                    <a:pt x="4326" y="174"/>
                  </a:lnTo>
                  <a:lnTo>
                    <a:pt x="4327" y="167"/>
                  </a:lnTo>
                  <a:lnTo>
                    <a:pt x="4328" y="157"/>
                  </a:lnTo>
                  <a:lnTo>
                    <a:pt x="4330" y="157"/>
                  </a:lnTo>
                  <a:lnTo>
                    <a:pt x="4331" y="164"/>
                  </a:lnTo>
                  <a:lnTo>
                    <a:pt x="4332" y="170"/>
                  </a:lnTo>
                  <a:lnTo>
                    <a:pt x="4333" y="182"/>
                  </a:lnTo>
                  <a:lnTo>
                    <a:pt x="4334" y="188"/>
                  </a:lnTo>
                  <a:lnTo>
                    <a:pt x="4336" y="206"/>
                  </a:lnTo>
                  <a:lnTo>
                    <a:pt x="4337" y="226"/>
                  </a:lnTo>
                  <a:lnTo>
                    <a:pt x="4338" y="243"/>
                  </a:lnTo>
                  <a:lnTo>
                    <a:pt x="4339" y="279"/>
                  </a:lnTo>
                  <a:lnTo>
                    <a:pt x="4340" y="312"/>
                  </a:lnTo>
                  <a:lnTo>
                    <a:pt x="4342" y="338"/>
                  </a:lnTo>
                  <a:lnTo>
                    <a:pt x="4343" y="360"/>
                  </a:lnTo>
                  <a:lnTo>
                    <a:pt x="4344" y="411"/>
                  </a:lnTo>
                  <a:lnTo>
                    <a:pt x="4346" y="440"/>
                  </a:lnTo>
                  <a:lnTo>
                    <a:pt x="4347" y="450"/>
                  </a:lnTo>
                  <a:lnTo>
                    <a:pt x="4348" y="450"/>
                  </a:lnTo>
                  <a:lnTo>
                    <a:pt x="4349" y="429"/>
                  </a:lnTo>
                  <a:lnTo>
                    <a:pt x="4350" y="430"/>
                  </a:lnTo>
                  <a:lnTo>
                    <a:pt x="4352" y="396"/>
                  </a:lnTo>
                  <a:lnTo>
                    <a:pt x="4353" y="382"/>
                  </a:lnTo>
                  <a:lnTo>
                    <a:pt x="4354" y="338"/>
                  </a:lnTo>
                  <a:lnTo>
                    <a:pt x="4355" y="327"/>
                  </a:lnTo>
                  <a:lnTo>
                    <a:pt x="4357" y="271"/>
                  </a:lnTo>
                  <a:lnTo>
                    <a:pt x="4358" y="252"/>
                  </a:lnTo>
                  <a:lnTo>
                    <a:pt x="4359" y="221"/>
                  </a:lnTo>
                  <a:lnTo>
                    <a:pt x="4360" y="215"/>
                  </a:lnTo>
                  <a:lnTo>
                    <a:pt x="4362" y="198"/>
                  </a:lnTo>
                  <a:lnTo>
                    <a:pt x="4363" y="190"/>
                  </a:lnTo>
                  <a:lnTo>
                    <a:pt x="4364" y="190"/>
                  </a:lnTo>
                  <a:lnTo>
                    <a:pt x="4365" y="187"/>
                  </a:lnTo>
                  <a:lnTo>
                    <a:pt x="4367" y="196"/>
                  </a:lnTo>
                  <a:lnTo>
                    <a:pt x="4368" y="205"/>
                  </a:lnTo>
                  <a:lnTo>
                    <a:pt x="4369" y="210"/>
                  </a:lnTo>
                  <a:lnTo>
                    <a:pt x="4370" y="223"/>
                  </a:lnTo>
                  <a:lnTo>
                    <a:pt x="4371" y="253"/>
                  </a:lnTo>
                  <a:lnTo>
                    <a:pt x="4373" y="295"/>
                  </a:lnTo>
                  <a:lnTo>
                    <a:pt x="4374" y="328"/>
                  </a:lnTo>
                  <a:lnTo>
                    <a:pt x="4375" y="304"/>
                  </a:lnTo>
                  <a:lnTo>
                    <a:pt x="4377" y="267"/>
                  </a:lnTo>
                  <a:lnTo>
                    <a:pt x="4378" y="232"/>
                  </a:lnTo>
                  <a:lnTo>
                    <a:pt x="4379" y="214"/>
                  </a:lnTo>
                  <a:lnTo>
                    <a:pt x="4380" y="197"/>
                  </a:lnTo>
                  <a:lnTo>
                    <a:pt x="4381" y="187"/>
                  </a:lnTo>
                  <a:lnTo>
                    <a:pt x="4383" y="187"/>
                  </a:lnTo>
                  <a:lnTo>
                    <a:pt x="4384" y="198"/>
                  </a:lnTo>
                  <a:lnTo>
                    <a:pt x="4385" y="190"/>
                  </a:lnTo>
                  <a:lnTo>
                    <a:pt x="4386" y="183"/>
                  </a:lnTo>
                  <a:lnTo>
                    <a:pt x="4387" y="181"/>
                  </a:lnTo>
                  <a:lnTo>
                    <a:pt x="4389" y="167"/>
                  </a:lnTo>
                  <a:lnTo>
                    <a:pt x="4390" y="160"/>
                  </a:lnTo>
                  <a:lnTo>
                    <a:pt x="4391" y="162"/>
                  </a:lnTo>
                  <a:lnTo>
                    <a:pt x="4393" y="165"/>
                  </a:lnTo>
                  <a:lnTo>
                    <a:pt x="4394" y="170"/>
                  </a:lnTo>
                  <a:lnTo>
                    <a:pt x="4395" y="191"/>
                  </a:lnTo>
                  <a:lnTo>
                    <a:pt x="4396" y="213"/>
                  </a:lnTo>
                  <a:lnTo>
                    <a:pt x="4397" y="226"/>
                  </a:lnTo>
                  <a:lnTo>
                    <a:pt x="4399" y="259"/>
                  </a:lnTo>
                  <a:lnTo>
                    <a:pt x="4400" y="291"/>
                  </a:lnTo>
                  <a:lnTo>
                    <a:pt x="4401" y="322"/>
                  </a:lnTo>
                  <a:lnTo>
                    <a:pt x="4402" y="345"/>
                  </a:lnTo>
                  <a:lnTo>
                    <a:pt x="4403" y="405"/>
                  </a:lnTo>
                  <a:lnTo>
                    <a:pt x="4405" y="437"/>
                  </a:lnTo>
                  <a:lnTo>
                    <a:pt x="4406" y="446"/>
                  </a:lnTo>
                  <a:lnTo>
                    <a:pt x="4407" y="448"/>
                  </a:lnTo>
                  <a:lnTo>
                    <a:pt x="4409" y="444"/>
                  </a:lnTo>
                  <a:lnTo>
                    <a:pt x="4410" y="441"/>
                  </a:lnTo>
                  <a:lnTo>
                    <a:pt x="4411" y="423"/>
                  </a:lnTo>
                  <a:lnTo>
                    <a:pt x="4412" y="407"/>
                  </a:lnTo>
                  <a:lnTo>
                    <a:pt x="4413" y="381"/>
                  </a:lnTo>
                  <a:lnTo>
                    <a:pt x="4415" y="363"/>
                  </a:lnTo>
                  <a:lnTo>
                    <a:pt x="4416" y="314"/>
                  </a:lnTo>
                  <a:lnTo>
                    <a:pt x="4417" y="289"/>
                  </a:lnTo>
                  <a:lnTo>
                    <a:pt x="4418" y="242"/>
                  </a:lnTo>
                  <a:lnTo>
                    <a:pt x="4420" y="239"/>
                  </a:lnTo>
                  <a:lnTo>
                    <a:pt x="4421" y="221"/>
                  </a:lnTo>
                  <a:lnTo>
                    <a:pt x="4422" y="214"/>
                  </a:lnTo>
                  <a:lnTo>
                    <a:pt x="4424" y="211"/>
                  </a:lnTo>
                  <a:lnTo>
                    <a:pt x="4425" y="219"/>
                  </a:lnTo>
                  <a:lnTo>
                    <a:pt x="4426" y="227"/>
                  </a:lnTo>
                  <a:lnTo>
                    <a:pt x="4427" y="231"/>
                  </a:lnTo>
                  <a:lnTo>
                    <a:pt x="4428" y="234"/>
                  </a:lnTo>
                  <a:lnTo>
                    <a:pt x="4430" y="238"/>
                  </a:lnTo>
                  <a:lnTo>
                    <a:pt x="4431" y="256"/>
                  </a:lnTo>
                  <a:lnTo>
                    <a:pt x="4432" y="274"/>
                  </a:lnTo>
                  <a:lnTo>
                    <a:pt x="4433" y="301"/>
                  </a:lnTo>
                  <a:lnTo>
                    <a:pt x="4434" y="286"/>
                  </a:lnTo>
                  <a:lnTo>
                    <a:pt x="4436" y="270"/>
                  </a:lnTo>
                  <a:lnTo>
                    <a:pt x="4437" y="254"/>
                  </a:lnTo>
                  <a:lnTo>
                    <a:pt x="4438" y="248"/>
                  </a:lnTo>
                  <a:lnTo>
                    <a:pt x="4440" y="248"/>
                  </a:lnTo>
                  <a:lnTo>
                    <a:pt x="4441" y="266"/>
                  </a:lnTo>
                  <a:lnTo>
                    <a:pt x="4442" y="279"/>
                  </a:lnTo>
                  <a:lnTo>
                    <a:pt x="4443" y="284"/>
                  </a:lnTo>
                  <a:lnTo>
                    <a:pt x="4444" y="292"/>
                  </a:lnTo>
                  <a:lnTo>
                    <a:pt x="4446" y="288"/>
                  </a:lnTo>
                  <a:lnTo>
                    <a:pt x="4447" y="293"/>
                  </a:lnTo>
                  <a:lnTo>
                    <a:pt x="4448" y="313"/>
                  </a:lnTo>
                  <a:lnTo>
                    <a:pt x="4449" y="342"/>
                  </a:lnTo>
                  <a:lnTo>
                    <a:pt x="4450" y="356"/>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5"/>
            <p:cNvSpPr>
              <a:spLocks noChangeArrowheads="1"/>
            </p:cNvSpPr>
            <p:nvPr/>
          </p:nvSpPr>
          <p:spPr bwMode="auto">
            <a:xfrm>
              <a:off x="2559051" y="1347788"/>
              <a:ext cx="7065963" cy="825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2559051" y="2173288"/>
              <a:ext cx="706596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3538538"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V="1">
              <a:off x="4519613"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V="1">
              <a:off x="5500688"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6483351"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7464426"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V="1">
              <a:off x="8445501"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V="1">
              <a:off x="9428163"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ectangle 34"/>
            <p:cNvSpPr>
              <a:spLocks noChangeArrowheads="1"/>
            </p:cNvSpPr>
            <p:nvPr/>
          </p:nvSpPr>
          <p:spPr bwMode="auto">
            <a:xfrm>
              <a:off x="3451226" y="2227263"/>
              <a:ext cx="2159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5"/>
            <p:cNvSpPr>
              <a:spLocks noChangeArrowheads="1"/>
            </p:cNvSpPr>
            <p:nvPr/>
          </p:nvSpPr>
          <p:spPr bwMode="auto">
            <a:xfrm>
              <a:off x="4413251"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6"/>
            <p:cNvSpPr>
              <a:spLocks noChangeArrowheads="1"/>
            </p:cNvSpPr>
            <p:nvPr/>
          </p:nvSpPr>
          <p:spPr bwMode="auto">
            <a:xfrm>
              <a:off x="5391151"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7"/>
            <p:cNvSpPr>
              <a:spLocks noChangeArrowheads="1"/>
            </p:cNvSpPr>
            <p:nvPr/>
          </p:nvSpPr>
          <p:spPr bwMode="auto">
            <a:xfrm>
              <a:off x="6376988"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8"/>
            <p:cNvSpPr>
              <a:spLocks noChangeArrowheads="1"/>
            </p:cNvSpPr>
            <p:nvPr/>
          </p:nvSpPr>
          <p:spPr bwMode="auto">
            <a:xfrm>
              <a:off x="7354888"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9"/>
            <p:cNvSpPr>
              <a:spLocks noChangeArrowheads="1"/>
            </p:cNvSpPr>
            <p:nvPr/>
          </p:nvSpPr>
          <p:spPr bwMode="auto">
            <a:xfrm>
              <a:off x="8340726"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40"/>
            <p:cNvSpPr>
              <a:spLocks noChangeArrowheads="1"/>
            </p:cNvSpPr>
            <p:nvPr/>
          </p:nvSpPr>
          <p:spPr bwMode="auto">
            <a:xfrm>
              <a:off x="9317038"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Line 41"/>
            <p:cNvSpPr>
              <a:spLocks noChangeShapeType="1"/>
            </p:cNvSpPr>
            <p:nvPr/>
          </p:nvSpPr>
          <p:spPr bwMode="auto">
            <a:xfrm flipV="1">
              <a:off x="2559051" y="1347788"/>
              <a:ext cx="0" cy="8255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a:off x="2559051" y="2173288"/>
              <a:ext cx="698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2559051" y="1943100"/>
              <a:ext cx="698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a:off x="2559051" y="1711325"/>
              <a:ext cx="698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a:off x="2559051" y="1481138"/>
              <a:ext cx="698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46"/>
            <p:cNvSpPr>
              <a:spLocks noChangeArrowheads="1"/>
            </p:cNvSpPr>
            <p:nvPr/>
          </p:nvSpPr>
          <p:spPr bwMode="auto">
            <a:xfrm>
              <a:off x="2459038" y="2119313"/>
              <a:ext cx="100013"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Freeform 50"/>
            <p:cNvSpPr>
              <a:spLocks/>
            </p:cNvSpPr>
            <p:nvPr/>
          </p:nvSpPr>
          <p:spPr bwMode="auto">
            <a:xfrm>
              <a:off x="2560638" y="1462087"/>
              <a:ext cx="6910388" cy="688976"/>
            </a:xfrm>
            <a:custGeom>
              <a:avLst/>
              <a:gdLst>
                <a:gd name="T0" fmla="*/ 68 w 4353"/>
                <a:gd name="T1" fmla="*/ 144 h 156"/>
                <a:gd name="T2" fmla="*/ 137 w 4353"/>
                <a:gd name="T3" fmla="*/ 121 h 156"/>
                <a:gd name="T4" fmla="*/ 207 w 4353"/>
                <a:gd name="T5" fmla="*/ 135 h 156"/>
                <a:gd name="T6" fmla="*/ 276 w 4353"/>
                <a:gd name="T7" fmla="*/ 144 h 156"/>
                <a:gd name="T8" fmla="*/ 345 w 4353"/>
                <a:gd name="T9" fmla="*/ 149 h 156"/>
                <a:gd name="T10" fmla="*/ 414 w 4353"/>
                <a:gd name="T11" fmla="*/ 153 h 156"/>
                <a:gd name="T12" fmla="*/ 484 w 4353"/>
                <a:gd name="T13" fmla="*/ 146 h 156"/>
                <a:gd name="T14" fmla="*/ 553 w 4353"/>
                <a:gd name="T15" fmla="*/ 142 h 156"/>
                <a:gd name="T16" fmla="*/ 622 w 4353"/>
                <a:gd name="T17" fmla="*/ 128 h 156"/>
                <a:gd name="T18" fmla="*/ 691 w 4353"/>
                <a:gd name="T19" fmla="*/ 111 h 156"/>
                <a:gd name="T20" fmla="*/ 761 w 4353"/>
                <a:gd name="T21" fmla="*/ 147 h 156"/>
                <a:gd name="T22" fmla="*/ 830 w 4353"/>
                <a:gd name="T23" fmla="*/ 144 h 156"/>
                <a:gd name="T24" fmla="*/ 899 w 4353"/>
                <a:gd name="T25" fmla="*/ 146 h 156"/>
                <a:gd name="T26" fmla="*/ 968 w 4353"/>
                <a:gd name="T27" fmla="*/ 151 h 156"/>
                <a:gd name="T28" fmla="*/ 1038 w 4353"/>
                <a:gd name="T29" fmla="*/ 149 h 156"/>
                <a:gd name="T30" fmla="*/ 1107 w 4353"/>
                <a:gd name="T31" fmla="*/ 146 h 156"/>
                <a:gd name="T32" fmla="*/ 1176 w 4353"/>
                <a:gd name="T33" fmla="*/ 147 h 156"/>
                <a:gd name="T34" fmla="*/ 1245 w 4353"/>
                <a:gd name="T35" fmla="*/ 146 h 156"/>
                <a:gd name="T36" fmla="*/ 1315 w 4353"/>
                <a:gd name="T37" fmla="*/ 143 h 156"/>
                <a:gd name="T38" fmla="*/ 1384 w 4353"/>
                <a:gd name="T39" fmla="*/ 151 h 156"/>
                <a:gd name="T40" fmla="*/ 1453 w 4353"/>
                <a:gd name="T41" fmla="*/ 149 h 156"/>
                <a:gd name="T42" fmla="*/ 1522 w 4353"/>
                <a:gd name="T43" fmla="*/ 147 h 156"/>
                <a:gd name="T44" fmla="*/ 1592 w 4353"/>
                <a:gd name="T45" fmla="*/ 150 h 156"/>
                <a:gd name="T46" fmla="*/ 1661 w 4353"/>
                <a:gd name="T47" fmla="*/ 153 h 156"/>
                <a:gd name="T48" fmla="*/ 1730 w 4353"/>
                <a:gd name="T49" fmla="*/ 143 h 156"/>
                <a:gd name="T50" fmla="*/ 1799 w 4353"/>
                <a:gd name="T51" fmla="*/ 106 h 156"/>
                <a:gd name="T52" fmla="*/ 1868 w 4353"/>
                <a:gd name="T53" fmla="*/ 71 h 156"/>
                <a:gd name="T54" fmla="*/ 1938 w 4353"/>
                <a:gd name="T55" fmla="*/ 146 h 156"/>
                <a:gd name="T56" fmla="*/ 2007 w 4353"/>
                <a:gd name="T57" fmla="*/ 150 h 156"/>
                <a:gd name="T58" fmla="*/ 2076 w 4353"/>
                <a:gd name="T59" fmla="*/ 146 h 156"/>
                <a:gd name="T60" fmla="*/ 2145 w 4353"/>
                <a:gd name="T61" fmla="*/ 143 h 156"/>
                <a:gd name="T62" fmla="*/ 2215 w 4353"/>
                <a:gd name="T63" fmla="*/ 143 h 156"/>
                <a:gd name="T64" fmla="*/ 2284 w 4353"/>
                <a:gd name="T65" fmla="*/ 151 h 156"/>
                <a:gd name="T66" fmla="*/ 2353 w 4353"/>
                <a:gd name="T67" fmla="*/ 147 h 156"/>
                <a:gd name="T68" fmla="*/ 2422 w 4353"/>
                <a:gd name="T69" fmla="*/ 142 h 156"/>
                <a:gd name="T70" fmla="*/ 2492 w 4353"/>
                <a:gd name="T71" fmla="*/ 149 h 156"/>
                <a:gd name="T72" fmla="*/ 2561 w 4353"/>
                <a:gd name="T73" fmla="*/ 145 h 156"/>
                <a:gd name="T74" fmla="*/ 2630 w 4353"/>
                <a:gd name="T75" fmla="*/ 148 h 156"/>
                <a:gd name="T76" fmla="*/ 2700 w 4353"/>
                <a:gd name="T77" fmla="*/ 151 h 156"/>
                <a:gd name="T78" fmla="*/ 2769 w 4353"/>
                <a:gd name="T79" fmla="*/ 139 h 156"/>
                <a:gd name="T80" fmla="*/ 2838 w 4353"/>
                <a:gd name="T81" fmla="*/ 142 h 156"/>
                <a:gd name="T82" fmla="*/ 2907 w 4353"/>
                <a:gd name="T83" fmla="*/ 146 h 156"/>
                <a:gd name="T84" fmla="*/ 2977 w 4353"/>
                <a:gd name="T85" fmla="*/ 145 h 156"/>
                <a:gd name="T86" fmla="*/ 3046 w 4353"/>
                <a:gd name="T87" fmla="*/ 145 h 156"/>
                <a:gd name="T88" fmla="*/ 3115 w 4353"/>
                <a:gd name="T89" fmla="*/ 141 h 156"/>
                <a:gd name="T90" fmla="*/ 3184 w 4353"/>
                <a:gd name="T91" fmla="*/ 139 h 156"/>
                <a:gd name="T92" fmla="*/ 3254 w 4353"/>
                <a:gd name="T93" fmla="*/ 129 h 156"/>
                <a:gd name="T94" fmla="*/ 3323 w 4353"/>
                <a:gd name="T95" fmla="*/ 38 h 156"/>
                <a:gd name="T96" fmla="*/ 3392 w 4353"/>
                <a:gd name="T97" fmla="*/ 74 h 156"/>
                <a:gd name="T98" fmla="*/ 3461 w 4353"/>
                <a:gd name="T99" fmla="*/ 72 h 156"/>
                <a:gd name="T100" fmla="*/ 3531 w 4353"/>
                <a:gd name="T101" fmla="*/ 112 h 156"/>
                <a:gd name="T102" fmla="*/ 3600 w 4353"/>
                <a:gd name="T103" fmla="*/ 141 h 156"/>
                <a:gd name="T104" fmla="*/ 3669 w 4353"/>
                <a:gd name="T105" fmla="*/ 144 h 156"/>
                <a:gd name="T106" fmla="*/ 3738 w 4353"/>
                <a:gd name="T107" fmla="*/ 139 h 156"/>
                <a:gd name="T108" fmla="*/ 3808 w 4353"/>
                <a:gd name="T109" fmla="*/ 140 h 156"/>
                <a:gd name="T110" fmla="*/ 3877 w 4353"/>
                <a:gd name="T111" fmla="*/ 121 h 156"/>
                <a:gd name="T112" fmla="*/ 3946 w 4353"/>
                <a:gd name="T113" fmla="*/ 131 h 156"/>
                <a:gd name="T114" fmla="*/ 4015 w 4353"/>
                <a:gd name="T115" fmla="*/ 139 h 156"/>
                <a:gd name="T116" fmla="*/ 4085 w 4353"/>
                <a:gd name="T117" fmla="*/ 143 h 156"/>
                <a:gd name="T118" fmla="*/ 4154 w 4353"/>
                <a:gd name="T119" fmla="*/ 136 h 156"/>
                <a:gd name="T120" fmla="*/ 4223 w 4353"/>
                <a:gd name="T121" fmla="*/ 134 h 156"/>
                <a:gd name="T122" fmla="*/ 4292 w 4353"/>
                <a:gd name="T123" fmla="*/ 11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53" h="156">
                  <a:moveTo>
                    <a:pt x="0" y="153"/>
                  </a:moveTo>
                  <a:lnTo>
                    <a:pt x="1" y="153"/>
                  </a:lnTo>
                  <a:lnTo>
                    <a:pt x="3" y="152"/>
                  </a:lnTo>
                  <a:lnTo>
                    <a:pt x="4" y="152"/>
                  </a:lnTo>
                  <a:lnTo>
                    <a:pt x="5" y="152"/>
                  </a:lnTo>
                  <a:lnTo>
                    <a:pt x="6" y="152"/>
                  </a:lnTo>
                  <a:lnTo>
                    <a:pt x="7" y="151"/>
                  </a:lnTo>
                  <a:lnTo>
                    <a:pt x="9" y="150"/>
                  </a:lnTo>
                  <a:lnTo>
                    <a:pt x="10" y="149"/>
                  </a:lnTo>
                  <a:lnTo>
                    <a:pt x="11" y="149"/>
                  </a:lnTo>
                  <a:lnTo>
                    <a:pt x="12" y="149"/>
                  </a:lnTo>
                  <a:lnTo>
                    <a:pt x="13" y="148"/>
                  </a:lnTo>
                  <a:lnTo>
                    <a:pt x="15" y="148"/>
                  </a:lnTo>
                  <a:lnTo>
                    <a:pt x="16" y="147"/>
                  </a:lnTo>
                  <a:lnTo>
                    <a:pt x="17" y="147"/>
                  </a:lnTo>
                  <a:lnTo>
                    <a:pt x="19" y="147"/>
                  </a:lnTo>
                  <a:lnTo>
                    <a:pt x="20" y="147"/>
                  </a:lnTo>
                  <a:lnTo>
                    <a:pt x="21" y="148"/>
                  </a:lnTo>
                  <a:lnTo>
                    <a:pt x="22" y="149"/>
                  </a:lnTo>
                  <a:lnTo>
                    <a:pt x="23" y="149"/>
                  </a:lnTo>
                  <a:lnTo>
                    <a:pt x="25" y="150"/>
                  </a:lnTo>
                  <a:lnTo>
                    <a:pt x="26" y="151"/>
                  </a:lnTo>
                  <a:lnTo>
                    <a:pt x="27" y="151"/>
                  </a:lnTo>
                  <a:lnTo>
                    <a:pt x="28" y="152"/>
                  </a:lnTo>
                  <a:lnTo>
                    <a:pt x="30" y="153"/>
                  </a:lnTo>
                  <a:lnTo>
                    <a:pt x="31" y="154"/>
                  </a:lnTo>
                  <a:lnTo>
                    <a:pt x="32" y="155"/>
                  </a:lnTo>
                  <a:lnTo>
                    <a:pt x="33" y="155"/>
                  </a:lnTo>
                  <a:lnTo>
                    <a:pt x="35" y="155"/>
                  </a:lnTo>
                  <a:lnTo>
                    <a:pt x="36" y="155"/>
                  </a:lnTo>
                  <a:lnTo>
                    <a:pt x="37" y="156"/>
                  </a:lnTo>
                  <a:lnTo>
                    <a:pt x="38" y="156"/>
                  </a:lnTo>
                  <a:lnTo>
                    <a:pt x="40" y="156"/>
                  </a:lnTo>
                  <a:lnTo>
                    <a:pt x="41" y="156"/>
                  </a:lnTo>
                  <a:lnTo>
                    <a:pt x="42" y="156"/>
                  </a:lnTo>
                  <a:lnTo>
                    <a:pt x="43" y="156"/>
                  </a:lnTo>
                  <a:lnTo>
                    <a:pt x="44" y="156"/>
                  </a:lnTo>
                  <a:lnTo>
                    <a:pt x="46" y="156"/>
                  </a:lnTo>
                  <a:lnTo>
                    <a:pt x="47" y="155"/>
                  </a:lnTo>
                  <a:lnTo>
                    <a:pt x="48" y="155"/>
                  </a:lnTo>
                  <a:lnTo>
                    <a:pt x="50" y="155"/>
                  </a:lnTo>
                  <a:lnTo>
                    <a:pt x="51" y="155"/>
                  </a:lnTo>
                  <a:lnTo>
                    <a:pt x="52" y="155"/>
                  </a:lnTo>
                  <a:lnTo>
                    <a:pt x="53" y="155"/>
                  </a:lnTo>
                  <a:lnTo>
                    <a:pt x="54" y="155"/>
                  </a:lnTo>
                  <a:lnTo>
                    <a:pt x="56" y="155"/>
                  </a:lnTo>
                  <a:lnTo>
                    <a:pt x="57" y="155"/>
                  </a:lnTo>
                  <a:lnTo>
                    <a:pt x="58" y="155"/>
                  </a:lnTo>
                  <a:lnTo>
                    <a:pt x="59" y="155"/>
                  </a:lnTo>
                  <a:lnTo>
                    <a:pt x="60" y="154"/>
                  </a:lnTo>
                  <a:lnTo>
                    <a:pt x="62" y="153"/>
                  </a:lnTo>
                  <a:lnTo>
                    <a:pt x="63" y="152"/>
                  </a:lnTo>
                  <a:lnTo>
                    <a:pt x="64" y="149"/>
                  </a:lnTo>
                  <a:lnTo>
                    <a:pt x="66" y="145"/>
                  </a:lnTo>
                  <a:lnTo>
                    <a:pt x="67" y="144"/>
                  </a:lnTo>
                  <a:lnTo>
                    <a:pt x="68" y="144"/>
                  </a:lnTo>
                  <a:lnTo>
                    <a:pt x="69" y="144"/>
                  </a:lnTo>
                  <a:lnTo>
                    <a:pt x="70" y="143"/>
                  </a:lnTo>
                  <a:lnTo>
                    <a:pt x="72" y="142"/>
                  </a:lnTo>
                  <a:lnTo>
                    <a:pt x="73" y="142"/>
                  </a:lnTo>
                  <a:lnTo>
                    <a:pt x="74" y="141"/>
                  </a:lnTo>
                  <a:lnTo>
                    <a:pt x="75" y="140"/>
                  </a:lnTo>
                  <a:lnTo>
                    <a:pt x="77" y="140"/>
                  </a:lnTo>
                  <a:lnTo>
                    <a:pt x="78" y="140"/>
                  </a:lnTo>
                  <a:lnTo>
                    <a:pt x="79" y="140"/>
                  </a:lnTo>
                  <a:lnTo>
                    <a:pt x="80" y="140"/>
                  </a:lnTo>
                  <a:lnTo>
                    <a:pt x="82" y="139"/>
                  </a:lnTo>
                  <a:lnTo>
                    <a:pt x="83" y="139"/>
                  </a:lnTo>
                  <a:lnTo>
                    <a:pt x="84" y="138"/>
                  </a:lnTo>
                  <a:lnTo>
                    <a:pt x="85" y="138"/>
                  </a:lnTo>
                  <a:lnTo>
                    <a:pt x="87" y="138"/>
                  </a:lnTo>
                  <a:lnTo>
                    <a:pt x="88" y="138"/>
                  </a:lnTo>
                  <a:lnTo>
                    <a:pt x="89" y="138"/>
                  </a:lnTo>
                  <a:lnTo>
                    <a:pt x="90" y="139"/>
                  </a:lnTo>
                  <a:lnTo>
                    <a:pt x="91" y="140"/>
                  </a:lnTo>
                  <a:lnTo>
                    <a:pt x="93" y="141"/>
                  </a:lnTo>
                  <a:lnTo>
                    <a:pt x="94" y="142"/>
                  </a:lnTo>
                  <a:lnTo>
                    <a:pt x="95" y="142"/>
                  </a:lnTo>
                  <a:lnTo>
                    <a:pt x="97" y="143"/>
                  </a:lnTo>
                  <a:lnTo>
                    <a:pt x="98" y="143"/>
                  </a:lnTo>
                  <a:lnTo>
                    <a:pt x="99" y="142"/>
                  </a:lnTo>
                  <a:lnTo>
                    <a:pt x="100" y="140"/>
                  </a:lnTo>
                  <a:lnTo>
                    <a:pt x="101" y="140"/>
                  </a:lnTo>
                  <a:lnTo>
                    <a:pt x="103" y="140"/>
                  </a:lnTo>
                  <a:lnTo>
                    <a:pt x="104" y="140"/>
                  </a:lnTo>
                  <a:lnTo>
                    <a:pt x="105" y="140"/>
                  </a:lnTo>
                  <a:lnTo>
                    <a:pt x="106" y="140"/>
                  </a:lnTo>
                  <a:lnTo>
                    <a:pt x="108" y="139"/>
                  </a:lnTo>
                  <a:lnTo>
                    <a:pt x="109" y="138"/>
                  </a:lnTo>
                  <a:lnTo>
                    <a:pt x="110" y="136"/>
                  </a:lnTo>
                  <a:lnTo>
                    <a:pt x="111" y="135"/>
                  </a:lnTo>
                  <a:lnTo>
                    <a:pt x="113" y="132"/>
                  </a:lnTo>
                  <a:lnTo>
                    <a:pt x="114" y="131"/>
                  </a:lnTo>
                  <a:lnTo>
                    <a:pt x="115" y="130"/>
                  </a:lnTo>
                  <a:lnTo>
                    <a:pt x="116" y="129"/>
                  </a:lnTo>
                  <a:lnTo>
                    <a:pt x="117" y="129"/>
                  </a:lnTo>
                  <a:lnTo>
                    <a:pt x="119" y="128"/>
                  </a:lnTo>
                  <a:lnTo>
                    <a:pt x="120" y="128"/>
                  </a:lnTo>
                  <a:lnTo>
                    <a:pt x="121" y="128"/>
                  </a:lnTo>
                  <a:lnTo>
                    <a:pt x="122" y="127"/>
                  </a:lnTo>
                  <a:lnTo>
                    <a:pt x="124" y="127"/>
                  </a:lnTo>
                  <a:lnTo>
                    <a:pt x="125" y="127"/>
                  </a:lnTo>
                  <a:lnTo>
                    <a:pt x="126" y="127"/>
                  </a:lnTo>
                  <a:lnTo>
                    <a:pt x="127" y="127"/>
                  </a:lnTo>
                  <a:lnTo>
                    <a:pt x="129" y="126"/>
                  </a:lnTo>
                  <a:lnTo>
                    <a:pt x="130" y="126"/>
                  </a:lnTo>
                  <a:lnTo>
                    <a:pt x="131" y="125"/>
                  </a:lnTo>
                  <a:lnTo>
                    <a:pt x="132" y="123"/>
                  </a:lnTo>
                  <a:lnTo>
                    <a:pt x="134" y="122"/>
                  </a:lnTo>
                  <a:lnTo>
                    <a:pt x="135" y="121"/>
                  </a:lnTo>
                  <a:lnTo>
                    <a:pt x="136" y="121"/>
                  </a:lnTo>
                  <a:lnTo>
                    <a:pt x="137" y="121"/>
                  </a:lnTo>
                  <a:lnTo>
                    <a:pt x="139" y="122"/>
                  </a:lnTo>
                  <a:lnTo>
                    <a:pt x="140" y="122"/>
                  </a:lnTo>
                  <a:lnTo>
                    <a:pt x="141" y="122"/>
                  </a:lnTo>
                  <a:lnTo>
                    <a:pt x="142" y="122"/>
                  </a:lnTo>
                  <a:lnTo>
                    <a:pt x="144" y="122"/>
                  </a:lnTo>
                  <a:lnTo>
                    <a:pt x="145" y="122"/>
                  </a:lnTo>
                  <a:lnTo>
                    <a:pt x="146" y="122"/>
                  </a:lnTo>
                  <a:lnTo>
                    <a:pt x="147" y="122"/>
                  </a:lnTo>
                  <a:lnTo>
                    <a:pt x="148" y="122"/>
                  </a:lnTo>
                  <a:lnTo>
                    <a:pt x="150" y="123"/>
                  </a:lnTo>
                  <a:lnTo>
                    <a:pt x="151" y="124"/>
                  </a:lnTo>
                  <a:lnTo>
                    <a:pt x="152" y="125"/>
                  </a:lnTo>
                  <a:lnTo>
                    <a:pt x="153" y="127"/>
                  </a:lnTo>
                  <a:lnTo>
                    <a:pt x="155" y="128"/>
                  </a:lnTo>
                  <a:lnTo>
                    <a:pt x="156" y="129"/>
                  </a:lnTo>
                  <a:lnTo>
                    <a:pt x="157" y="130"/>
                  </a:lnTo>
                  <a:lnTo>
                    <a:pt x="158" y="131"/>
                  </a:lnTo>
                  <a:lnTo>
                    <a:pt x="160" y="132"/>
                  </a:lnTo>
                  <a:lnTo>
                    <a:pt x="161" y="132"/>
                  </a:lnTo>
                  <a:lnTo>
                    <a:pt x="162" y="133"/>
                  </a:lnTo>
                  <a:lnTo>
                    <a:pt x="163" y="135"/>
                  </a:lnTo>
                  <a:lnTo>
                    <a:pt x="164" y="137"/>
                  </a:lnTo>
                  <a:lnTo>
                    <a:pt x="166" y="137"/>
                  </a:lnTo>
                  <a:lnTo>
                    <a:pt x="167" y="137"/>
                  </a:lnTo>
                  <a:lnTo>
                    <a:pt x="168" y="137"/>
                  </a:lnTo>
                  <a:lnTo>
                    <a:pt x="170" y="137"/>
                  </a:lnTo>
                  <a:lnTo>
                    <a:pt x="171" y="137"/>
                  </a:lnTo>
                  <a:lnTo>
                    <a:pt x="172" y="137"/>
                  </a:lnTo>
                  <a:lnTo>
                    <a:pt x="173" y="137"/>
                  </a:lnTo>
                  <a:lnTo>
                    <a:pt x="174" y="136"/>
                  </a:lnTo>
                  <a:lnTo>
                    <a:pt x="176" y="136"/>
                  </a:lnTo>
                  <a:lnTo>
                    <a:pt x="177" y="135"/>
                  </a:lnTo>
                  <a:lnTo>
                    <a:pt x="178" y="134"/>
                  </a:lnTo>
                  <a:lnTo>
                    <a:pt x="179" y="134"/>
                  </a:lnTo>
                  <a:lnTo>
                    <a:pt x="180" y="133"/>
                  </a:lnTo>
                  <a:lnTo>
                    <a:pt x="182" y="133"/>
                  </a:lnTo>
                  <a:lnTo>
                    <a:pt x="183" y="133"/>
                  </a:lnTo>
                  <a:lnTo>
                    <a:pt x="184" y="133"/>
                  </a:lnTo>
                  <a:lnTo>
                    <a:pt x="186" y="133"/>
                  </a:lnTo>
                  <a:lnTo>
                    <a:pt x="187" y="132"/>
                  </a:lnTo>
                  <a:lnTo>
                    <a:pt x="188" y="132"/>
                  </a:lnTo>
                  <a:lnTo>
                    <a:pt x="189" y="131"/>
                  </a:lnTo>
                  <a:lnTo>
                    <a:pt x="190" y="130"/>
                  </a:lnTo>
                  <a:lnTo>
                    <a:pt x="192" y="129"/>
                  </a:lnTo>
                  <a:lnTo>
                    <a:pt x="193" y="128"/>
                  </a:lnTo>
                  <a:lnTo>
                    <a:pt x="194" y="127"/>
                  </a:lnTo>
                  <a:lnTo>
                    <a:pt x="195" y="125"/>
                  </a:lnTo>
                  <a:lnTo>
                    <a:pt x="197" y="124"/>
                  </a:lnTo>
                  <a:lnTo>
                    <a:pt x="198" y="124"/>
                  </a:lnTo>
                  <a:lnTo>
                    <a:pt x="199" y="125"/>
                  </a:lnTo>
                  <a:lnTo>
                    <a:pt x="200" y="128"/>
                  </a:lnTo>
                  <a:lnTo>
                    <a:pt x="202" y="129"/>
                  </a:lnTo>
                  <a:lnTo>
                    <a:pt x="203" y="131"/>
                  </a:lnTo>
                  <a:lnTo>
                    <a:pt x="204" y="132"/>
                  </a:lnTo>
                  <a:lnTo>
                    <a:pt x="205" y="134"/>
                  </a:lnTo>
                  <a:lnTo>
                    <a:pt x="207" y="135"/>
                  </a:lnTo>
                  <a:lnTo>
                    <a:pt x="208" y="136"/>
                  </a:lnTo>
                  <a:lnTo>
                    <a:pt x="209" y="137"/>
                  </a:lnTo>
                  <a:lnTo>
                    <a:pt x="210" y="138"/>
                  </a:lnTo>
                  <a:lnTo>
                    <a:pt x="211" y="139"/>
                  </a:lnTo>
                  <a:lnTo>
                    <a:pt x="213" y="140"/>
                  </a:lnTo>
                  <a:lnTo>
                    <a:pt x="214" y="141"/>
                  </a:lnTo>
                  <a:lnTo>
                    <a:pt x="215" y="142"/>
                  </a:lnTo>
                  <a:lnTo>
                    <a:pt x="217" y="142"/>
                  </a:lnTo>
                  <a:lnTo>
                    <a:pt x="218" y="142"/>
                  </a:lnTo>
                  <a:lnTo>
                    <a:pt x="219" y="141"/>
                  </a:lnTo>
                  <a:lnTo>
                    <a:pt x="220" y="142"/>
                  </a:lnTo>
                  <a:lnTo>
                    <a:pt x="221" y="142"/>
                  </a:lnTo>
                  <a:lnTo>
                    <a:pt x="223" y="142"/>
                  </a:lnTo>
                  <a:lnTo>
                    <a:pt x="224" y="142"/>
                  </a:lnTo>
                  <a:lnTo>
                    <a:pt x="225" y="141"/>
                  </a:lnTo>
                  <a:lnTo>
                    <a:pt x="226" y="141"/>
                  </a:lnTo>
                  <a:lnTo>
                    <a:pt x="227" y="141"/>
                  </a:lnTo>
                  <a:lnTo>
                    <a:pt x="229" y="140"/>
                  </a:lnTo>
                  <a:lnTo>
                    <a:pt x="230" y="140"/>
                  </a:lnTo>
                  <a:lnTo>
                    <a:pt x="231" y="140"/>
                  </a:lnTo>
                  <a:lnTo>
                    <a:pt x="233" y="140"/>
                  </a:lnTo>
                  <a:lnTo>
                    <a:pt x="234" y="139"/>
                  </a:lnTo>
                  <a:lnTo>
                    <a:pt x="235" y="139"/>
                  </a:lnTo>
                  <a:lnTo>
                    <a:pt x="236" y="138"/>
                  </a:lnTo>
                  <a:lnTo>
                    <a:pt x="237" y="136"/>
                  </a:lnTo>
                  <a:lnTo>
                    <a:pt x="239" y="135"/>
                  </a:lnTo>
                  <a:lnTo>
                    <a:pt x="240" y="134"/>
                  </a:lnTo>
                  <a:lnTo>
                    <a:pt x="241" y="133"/>
                  </a:lnTo>
                  <a:lnTo>
                    <a:pt x="242" y="132"/>
                  </a:lnTo>
                  <a:lnTo>
                    <a:pt x="244" y="132"/>
                  </a:lnTo>
                  <a:lnTo>
                    <a:pt x="245" y="133"/>
                  </a:lnTo>
                  <a:lnTo>
                    <a:pt x="246" y="133"/>
                  </a:lnTo>
                  <a:lnTo>
                    <a:pt x="247" y="133"/>
                  </a:lnTo>
                  <a:lnTo>
                    <a:pt x="249" y="133"/>
                  </a:lnTo>
                  <a:lnTo>
                    <a:pt x="250" y="133"/>
                  </a:lnTo>
                  <a:lnTo>
                    <a:pt x="251" y="133"/>
                  </a:lnTo>
                  <a:lnTo>
                    <a:pt x="252" y="133"/>
                  </a:lnTo>
                  <a:lnTo>
                    <a:pt x="254" y="132"/>
                  </a:lnTo>
                  <a:lnTo>
                    <a:pt x="255" y="132"/>
                  </a:lnTo>
                  <a:lnTo>
                    <a:pt x="256" y="131"/>
                  </a:lnTo>
                  <a:lnTo>
                    <a:pt x="257" y="130"/>
                  </a:lnTo>
                  <a:lnTo>
                    <a:pt x="258" y="130"/>
                  </a:lnTo>
                  <a:lnTo>
                    <a:pt x="260" y="130"/>
                  </a:lnTo>
                  <a:lnTo>
                    <a:pt x="261" y="130"/>
                  </a:lnTo>
                  <a:lnTo>
                    <a:pt x="262" y="131"/>
                  </a:lnTo>
                  <a:lnTo>
                    <a:pt x="264" y="132"/>
                  </a:lnTo>
                  <a:lnTo>
                    <a:pt x="265" y="133"/>
                  </a:lnTo>
                  <a:lnTo>
                    <a:pt x="266" y="135"/>
                  </a:lnTo>
                  <a:lnTo>
                    <a:pt x="267" y="136"/>
                  </a:lnTo>
                  <a:lnTo>
                    <a:pt x="268" y="136"/>
                  </a:lnTo>
                  <a:lnTo>
                    <a:pt x="270" y="137"/>
                  </a:lnTo>
                  <a:lnTo>
                    <a:pt x="271" y="138"/>
                  </a:lnTo>
                  <a:lnTo>
                    <a:pt x="272" y="139"/>
                  </a:lnTo>
                  <a:lnTo>
                    <a:pt x="273" y="141"/>
                  </a:lnTo>
                  <a:lnTo>
                    <a:pt x="274" y="142"/>
                  </a:lnTo>
                  <a:lnTo>
                    <a:pt x="276" y="144"/>
                  </a:lnTo>
                  <a:lnTo>
                    <a:pt x="277" y="147"/>
                  </a:lnTo>
                  <a:lnTo>
                    <a:pt x="278" y="150"/>
                  </a:lnTo>
                  <a:lnTo>
                    <a:pt x="280" y="151"/>
                  </a:lnTo>
                  <a:lnTo>
                    <a:pt x="281" y="152"/>
                  </a:lnTo>
                  <a:lnTo>
                    <a:pt x="282" y="153"/>
                  </a:lnTo>
                  <a:lnTo>
                    <a:pt x="283" y="153"/>
                  </a:lnTo>
                  <a:lnTo>
                    <a:pt x="284" y="153"/>
                  </a:lnTo>
                  <a:lnTo>
                    <a:pt x="286" y="153"/>
                  </a:lnTo>
                  <a:lnTo>
                    <a:pt x="287" y="153"/>
                  </a:lnTo>
                  <a:lnTo>
                    <a:pt x="288" y="153"/>
                  </a:lnTo>
                  <a:lnTo>
                    <a:pt x="289" y="153"/>
                  </a:lnTo>
                  <a:lnTo>
                    <a:pt x="291" y="153"/>
                  </a:lnTo>
                  <a:lnTo>
                    <a:pt x="292" y="153"/>
                  </a:lnTo>
                  <a:lnTo>
                    <a:pt x="293" y="154"/>
                  </a:lnTo>
                  <a:lnTo>
                    <a:pt x="294" y="154"/>
                  </a:lnTo>
                  <a:lnTo>
                    <a:pt x="296" y="154"/>
                  </a:lnTo>
                  <a:lnTo>
                    <a:pt x="297" y="154"/>
                  </a:lnTo>
                  <a:lnTo>
                    <a:pt x="298" y="154"/>
                  </a:lnTo>
                  <a:lnTo>
                    <a:pt x="299" y="154"/>
                  </a:lnTo>
                  <a:lnTo>
                    <a:pt x="301" y="154"/>
                  </a:lnTo>
                  <a:lnTo>
                    <a:pt x="302" y="153"/>
                  </a:lnTo>
                  <a:lnTo>
                    <a:pt x="303" y="153"/>
                  </a:lnTo>
                  <a:lnTo>
                    <a:pt x="304" y="152"/>
                  </a:lnTo>
                  <a:lnTo>
                    <a:pt x="305" y="152"/>
                  </a:lnTo>
                  <a:lnTo>
                    <a:pt x="307" y="152"/>
                  </a:lnTo>
                  <a:lnTo>
                    <a:pt x="308" y="152"/>
                  </a:lnTo>
                  <a:lnTo>
                    <a:pt x="309" y="151"/>
                  </a:lnTo>
                  <a:lnTo>
                    <a:pt x="311" y="150"/>
                  </a:lnTo>
                  <a:lnTo>
                    <a:pt x="312" y="149"/>
                  </a:lnTo>
                  <a:lnTo>
                    <a:pt x="313" y="149"/>
                  </a:lnTo>
                  <a:lnTo>
                    <a:pt x="314" y="148"/>
                  </a:lnTo>
                  <a:lnTo>
                    <a:pt x="315" y="146"/>
                  </a:lnTo>
                  <a:lnTo>
                    <a:pt x="317" y="146"/>
                  </a:lnTo>
                  <a:lnTo>
                    <a:pt x="318" y="146"/>
                  </a:lnTo>
                  <a:lnTo>
                    <a:pt x="319" y="146"/>
                  </a:lnTo>
                  <a:lnTo>
                    <a:pt x="320" y="146"/>
                  </a:lnTo>
                  <a:lnTo>
                    <a:pt x="321" y="146"/>
                  </a:lnTo>
                  <a:lnTo>
                    <a:pt x="323" y="147"/>
                  </a:lnTo>
                  <a:lnTo>
                    <a:pt x="324" y="147"/>
                  </a:lnTo>
                  <a:lnTo>
                    <a:pt x="325" y="148"/>
                  </a:lnTo>
                  <a:lnTo>
                    <a:pt x="327" y="149"/>
                  </a:lnTo>
                  <a:lnTo>
                    <a:pt x="328" y="149"/>
                  </a:lnTo>
                  <a:lnTo>
                    <a:pt x="329" y="149"/>
                  </a:lnTo>
                  <a:lnTo>
                    <a:pt x="330" y="149"/>
                  </a:lnTo>
                  <a:lnTo>
                    <a:pt x="331" y="150"/>
                  </a:lnTo>
                  <a:lnTo>
                    <a:pt x="333" y="150"/>
                  </a:lnTo>
                  <a:lnTo>
                    <a:pt x="334" y="150"/>
                  </a:lnTo>
                  <a:lnTo>
                    <a:pt x="335" y="149"/>
                  </a:lnTo>
                  <a:lnTo>
                    <a:pt x="336" y="150"/>
                  </a:lnTo>
                  <a:lnTo>
                    <a:pt x="337" y="150"/>
                  </a:lnTo>
                  <a:lnTo>
                    <a:pt x="339" y="150"/>
                  </a:lnTo>
                  <a:lnTo>
                    <a:pt x="340" y="150"/>
                  </a:lnTo>
                  <a:lnTo>
                    <a:pt x="341" y="150"/>
                  </a:lnTo>
                  <a:lnTo>
                    <a:pt x="343" y="149"/>
                  </a:lnTo>
                  <a:lnTo>
                    <a:pt x="344" y="149"/>
                  </a:lnTo>
                  <a:lnTo>
                    <a:pt x="345" y="149"/>
                  </a:lnTo>
                  <a:lnTo>
                    <a:pt x="346" y="148"/>
                  </a:lnTo>
                  <a:lnTo>
                    <a:pt x="347" y="148"/>
                  </a:lnTo>
                  <a:lnTo>
                    <a:pt x="349" y="148"/>
                  </a:lnTo>
                  <a:lnTo>
                    <a:pt x="350" y="148"/>
                  </a:lnTo>
                  <a:lnTo>
                    <a:pt x="351" y="148"/>
                  </a:lnTo>
                  <a:lnTo>
                    <a:pt x="352" y="149"/>
                  </a:lnTo>
                  <a:lnTo>
                    <a:pt x="354" y="149"/>
                  </a:lnTo>
                  <a:lnTo>
                    <a:pt x="355" y="149"/>
                  </a:lnTo>
                  <a:lnTo>
                    <a:pt x="356" y="150"/>
                  </a:lnTo>
                  <a:lnTo>
                    <a:pt x="357" y="151"/>
                  </a:lnTo>
                  <a:lnTo>
                    <a:pt x="359" y="152"/>
                  </a:lnTo>
                  <a:lnTo>
                    <a:pt x="360" y="152"/>
                  </a:lnTo>
                  <a:lnTo>
                    <a:pt x="361" y="152"/>
                  </a:lnTo>
                  <a:lnTo>
                    <a:pt x="362" y="152"/>
                  </a:lnTo>
                  <a:lnTo>
                    <a:pt x="364" y="151"/>
                  </a:lnTo>
                  <a:lnTo>
                    <a:pt x="365" y="151"/>
                  </a:lnTo>
                  <a:lnTo>
                    <a:pt x="366" y="151"/>
                  </a:lnTo>
                  <a:lnTo>
                    <a:pt x="367" y="151"/>
                  </a:lnTo>
                  <a:lnTo>
                    <a:pt x="368" y="150"/>
                  </a:lnTo>
                  <a:lnTo>
                    <a:pt x="370" y="150"/>
                  </a:lnTo>
                  <a:lnTo>
                    <a:pt x="371" y="149"/>
                  </a:lnTo>
                  <a:lnTo>
                    <a:pt x="372" y="149"/>
                  </a:lnTo>
                  <a:lnTo>
                    <a:pt x="374" y="148"/>
                  </a:lnTo>
                  <a:lnTo>
                    <a:pt x="375" y="146"/>
                  </a:lnTo>
                  <a:lnTo>
                    <a:pt x="376" y="145"/>
                  </a:lnTo>
                  <a:lnTo>
                    <a:pt x="377" y="145"/>
                  </a:lnTo>
                  <a:lnTo>
                    <a:pt x="378" y="145"/>
                  </a:lnTo>
                  <a:lnTo>
                    <a:pt x="380" y="146"/>
                  </a:lnTo>
                  <a:lnTo>
                    <a:pt x="381" y="146"/>
                  </a:lnTo>
                  <a:lnTo>
                    <a:pt x="382" y="146"/>
                  </a:lnTo>
                  <a:lnTo>
                    <a:pt x="383" y="147"/>
                  </a:lnTo>
                  <a:lnTo>
                    <a:pt x="384" y="148"/>
                  </a:lnTo>
                  <a:lnTo>
                    <a:pt x="386" y="148"/>
                  </a:lnTo>
                  <a:lnTo>
                    <a:pt x="387" y="149"/>
                  </a:lnTo>
                  <a:lnTo>
                    <a:pt x="388" y="149"/>
                  </a:lnTo>
                  <a:lnTo>
                    <a:pt x="390" y="149"/>
                  </a:lnTo>
                  <a:lnTo>
                    <a:pt x="391" y="150"/>
                  </a:lnTo>
                  <a:lnTo>
                    <a:pt x="392" y="150"/>
                  </a:lnTo>
                  <a:lnTo>
                    <a:pt x="393" y="150"/>
                  </a:lnTo>
                  <a:lnTo>
                    <a:pt x="394" y="150"/>
                  </a:lnTo>
                  <a:lnTo>
                    <a:pt x="396" y="150"/>
                  </a:lnTo>
                  <a:lnTo>
                    <a:pt x="397" y="151"/>
                  </a:lnTo>
                  <a:lnTo>
                    <a:pt x="398" y="151"/>
                  </a:lnTo>
                  <a:lnTo>
                    <a:pt x="399" y="151"/>
                  </a:lnTo>
                  <a:lnTo>
                    <a:pt x="401" y="151"/>
                  </a:lnTo>
                  <a:lnTo>
                    <a:pt x="402" y="151"/>
                  </a:lnTo>
                  <a:lnTo>
                    <a:pt x="403" y="151"/>
                  </a:lnTo>
                  <a:lnTo>
                    <a:pt x="404" y="151"/>
                  </a:lnTo>
                  <a:lnTo>
                    <a:pt x="406" y="152"/>
                  </a:lnTo>
                  <a:lnTo>
                    <a:pt x="407" y="152"/>
                  </a:lnTo>
                  <a:lnTo>
                    <a:pt x="408" y="151"/>
                  </a:lnTo>
                  <a:lnTo>
                    <a:pt x="409" y="151"/>
                  </a:lnTo>
                  <a:lnTo>
                    <a:pt x="411" y="151"/>
                  </a:lnTo>
                  <a:lnTo>
                    <a:pt x="412" y="151"/>
                  </a:lnTo>
                  <a:lnTo>
                    <a:pt x="413" y="152"/>
                  </a:lnTo>
                  <a:lnTo>
                    <a:pt x="414" y="153"/>
                  </a:lnTo>
                  <a:lnTo>
                    <a:pt x="415" y="153"/>
                  </a:lnTo>
                  <a:lnTo>
                    <a:pt x="417" y="153"/>
                  </a:lnTo>
                  <a:lnTo>
                    <a:pt x="418" y="152"/>
                  </a:lnTo>
                  <a:lnTo>
                    <a:pt x="419" y="152"/>
                  </a:lnTo>
                  <a:lnTo>
                    <a:pt x="421" y="152"/>
                  </a:lnTo>
                  <a:lnTo>
                    <a:pt x="422" y="152"/>
                  </a:lnTo>
                  <a:lnTo>
                    <a:pt x="423" y="151"/>
                  </a:lnTo>
                  <a:lnTo>
                    <a:pt x="424" y="151"/>
                  </a:lnTo>
                  <a:lnTo>
                    <a:pt x="425" y="151"/>
                  </a:lnTo>
                  <a:lnTo>
                    <a:pt x="427" y="151"/>
                  </a:lnTo>
                  <a:lnTo>
                    <a:pt x="428" y="150"/>
                  </a:lnTo>
                  <a:lnTo>
                    <a:pt x="429" y="150"/>
                  </a:lnTo>
                  <a:lnTo>
                    <a:pt x="430" y="149"/>
                  </a:lnTo>
                  <a:lnTo>
                    <a:pt x="431" y="149"/>
                  </a:lnTo>
                  <a:lnTo>
                    <a:pt x="433" y="148"/>
                  </a:lnTo>
                  <a:lnTo>
                    <a:pt x="434" y="147"/>
                  </a:lnTo>
                  <a:lnTo>
                    <a:pt x="435" y="147"/>
                  </a:lnTo>
                  <a:lnTo>
                    <a:pt x="437" y="148"/>
                  </a:lnTo>
                  <a:lnTo>
                    <a:pt x="438" y="149"/>
                  </a:lnTo>
                  <a:lnTo>
                    <a:pt x="439" y="149"/>
                  </a:lnTo>
                  <a:lnTo>
                    <a:pt x="440" y="150"/>
                  </a:lnTo>
                  <a:lnTo>
                    <a:pt x="441" y="151"/>
                  </a:lnTo>
                  <a:lnTo>
                    <a:pt x="443" y="151"/>
                  </a:lnTo>
                  <a:lnTo>
                    <a:pt x="444" y="152"/>
                  </a:lnTo>
                  <a:lnTo>
                    <a:pt x="445" y="153"/>
                  </a:lnTo>
                  <a:lnTo>
                    <a:pt x="446" y="154"/>
                  </a:lnTo>
                  <a:lnTo>
                    <a:pt x="448" y="155"/>
                  </a:lnTo>
                  <a:lnTo>
                    <a:pt x="449" y="155"/>
                  </a:lnTo>
                  <a:lnTo>
                    <a:pt x="450" y="155"/>
                  </a:lnTo>
                  <a:lnTo>
                    <a:pt x="451" y="155"/>
                  </a:lnTo>
                  <a:lnTo>
                    <a:pt x="453" y="156"/>
                  </a:lnTo>
                  <a:lnTo>
                    <a:pt x="454" y="156"/>
                  </a:lnTo>
                  <a:lnTo>
                    <a:pt x="455" y="156"/>
                  </a:lnTo>
                  <a:lnTo>
                    <a:pt x="456" y="156"/>
                  </a:lnTo>
                  <a:lnTo>
                    <a:pt x="458" y="156"/>
                  </a:lnTo>
                  <a:lnTo>
                    <a:pt x="459" y="156"/>
                  </a:lnTo>
                  <a:lnTo>
                    <a:pt x="460" y="156"/>
                  </a:lnTo>
                  <a:lnTo>
                    <a:pt x="461" y="156"/>
                  </a:lnTo>
                  <a:lnTo>
                    <a:pt x="462" y="155"/>
                  </a:lnTo>
                  <a:lnTo>
                    <a:pt x="464" y="155"/>
                  </a:lnTo>
                  <a:lnTo>
                    <a:pt x="465" y="155"/>
                  </a:lnTo>
                  <a:lnTo>
                    <a:pt x="466" y="155"/>
                  </a:lnTo>
                  <a:lnTo>
                    <a:pt x="468" y="155"/>
                  </a:lnTo>
                  <a:lnTo>
                    <a:pt x="469" y="155"/>
                  </a:lnTo>
                  <a:lnTo>
                    <a:pt x="470" y="155"/>
                  </a:lnTo>
                  <a:lnTo>
                    <a:pt x="471" y="155"/>
                  </a:lnTo>
                  <a:lnTo>
                    <a:pt x="472" y="155"/>
                  </a:lnTo>
                  <a:lnTo>
                    <a:pt x="474" y="155"/>
                  </a:lnTo>
                  <a:lnTo>
                    <a:pt x="475" y="155"/>
                  </a:lnTo>
                  <a:lnTo>
                    <a:pt x="476" y="154"/>
                  </a:lnTo>
                  <a:lnTo>
                    <a:pt x="477" y="153"/>
                  </a:lnTo>
                  <a:lnTo>
                    <a:pt x="479" y="152"/>
                  </a:lnTo>
                  <a:lnTo>
                    <a:pt x="480" y="149"/>
                  </a:lnTo>
                  <a:lnTo>
                    <a:pt x="481" y="147"/>
                  </a:lnTo>
                  <a:lnTo>
                    <a:pt x="482" y="146"/>
                  </a:lnTo>
                  <a:lnTo>
                    <a:pt x="484" y="146"/>
                  </a:lnTo>
                  <a:lnTo>
                    <a:pt x="485" y="146"/>
                  </a:lnTo>
                  <a:lnTo>
                    <a:pt x="486" y="145"/>
                  </a:lnTo>
                  <a:lnTo>
                    <a:pt x="487" y="144"/>
                  </a:lnTo>
                  <a:lnTo>
                    <a:pt x="488" y="144"/>
                  </a:lnTo>
                  <a:lnTo>
                    <a:pt x="490" y="143"/>
                  </a:lnTo>
                  <a:lnTo>
                    <a:pt x="491" y="143"/>
                  </a:lnTo>
                  <a:lnTo>
                    <a:pt x="492" y="143"/>
                  </a:lnTo>
                  <a:lnTo>
                    <a:pt x="493" y="143"/>
                  </a:lnTo>
                  <a:lnTo>
                    <a:pt x="495" y="144"/>
                  </a:lnTo>
                  <a:lnTo>
                    <a:pt x="496" y="144"/>
                  </a:lnTo>
                  <a:lnTo>
                    <a:pt x="497" y="145"/>
                  </a:lnTo>
                  <a:lnTo>
                    <a:pt x="498" y="146"/>
                  </a:lnTo>
                  <a:lnTo>
                    <a:pt x="500" y="146"/>
                  </a:lnTo>
                  <a:lnTo>
                    <a:pt x="501" y="148"/>
                  </a:lnTo>
                  <a:lnTo>
                    <a:pt x="502" y="148"/>
                  </a:lnTo>
                  <a:lnTo>
                    <a:pt x="503" y="148"/>
                  </a:lnTo>
                  <a:lnTo>
                    <a:pt x="504" y="148"/>
                  </a:lnTo>
                  <a:lnTo>
                    <a:pt x="506" y="149"/>
                  </a:lnTo>
                  <a:lnTo>
                    <a:pt x="507" y="150"/>
                  </a:lnTo>
                  <a:lnTo>
                    <a:pt x="508" y="150"/>
                  </a:lnTo>
                  <a:lnTo>
                    <a:pt x="510" y="151"/>
                  </a:lnTo>
                  <a:lnTo>
                    <a:pt x="511" y="152"/>
                  </a:lnTo>
                  <a:lnTo>
                    <a:pt x="512" y="152"/>
                  </a:lnTo>
                  <a:lnTo>
                    <a:pt x="513" y="153"/>
                  </a:lnTo>
                  <a:lnTo>
                    <a:pt x="515" y="153"/>
                  </a:lnTo>
                  <a:lnTo>
                    <a:pt x="516" y="153"/>
                  </a:lnTo>
                  <a:lnTo>
                    <a:pt x="517" y="153"/>
                  </a:lnTo>
                  <a:lnTo>
                    <a:pt x="518" y="153"/>
                  </a:lnTo>
                  <a:lnTo>
                    <a:pt x="519" y="152"/>
                  </a:lnTo>
                  <a:lnTo>
                    <a:pt x="521" y="150"/>
                  </a:lnTo>
                  <a:lnTo>
                    <a:pt x="522" y="148"/>
                  </a:lnTo>
                  <a:lnTo>
                    <a:pt x="523" y="148"/>
                  </a:lnTo>
                  <a:lnTo>
                    <a:pt x="524" y="147"/>
                  </a:lnTo>
                  <a:lnTo>
                    <a:pt x="526" y="147"/>
                  </a:lnTo>
                  <a:lnTo>
                    <a:pt x="527" y="147"/>
                  </a:lnTo>
                  <a:lnTo>
                    <a:pt x="528" y="147"/>
                  </a:lnTo>
                  <a:lnTo>
                    <a:pt x="529" y="147"/>
                  </a:lnTo>
                  <a:lnTo>
                    <a:pt x="531" y="146"/>
                  </a:lnTo>
                  <a:lnTo>
                    <a:pt x="532" y="146"/>
                  </a:lnTo>
                  <a:lnTo>
                    <a:pt x="533" y="146"/>
                  </a:lnTo>
                  <a:lnTo>
                    <a:pt x="534" y="146"/>
                  </a:lnTo>
                  <a:lnTo>
                    <a:pt x="535" y="146"/>
                  </a:lnTo>
                  <a:lnTo>
                    <a:pt x="537" y="146"/>
                  </a:lnTo>
                  <a:lnTo>
                    <a:pt x="538" y="147"/>
                  </a:lnTo>
                  <a:lnTo>
                    <a:pt x="539" y="147"/>
                  </a:lnTo>
                  <a:lnTo>
                    <a:pt x="541" y="146"/>
                  </a:lnTo>
                  <a:lnTo>
                    <a:pt x="542" y="146"/>
                  </a:lnTo>
                  <a:lnTo>
                    <a:pt x="543" y="146"/>
                  </a:lnTo>
                  <a:lnTo>
                    <a:pt x="544" y="146"/>
                  </a:lnTo>
                  <a:lnTo>
                    <a:pt x="545" y="146"/>
                  </a:lnTo>
                  <a:lnTo>
                    <a:pt x="547" y="145"/>
                  </a:lnTo>
                  <a:lnTo>
                    <a:pt x="548" y="143"/>
                  </a:lnTo>
                  <a:lnTo>
                    <a:pt x="549" y="142"/>
                  </a:lnTo>
                  <a:lnTo>
                    <a:pt x="550" y="142"/>
                  </a:lnTo>
                  <a:lnTo>
                    <a:pt x="551" y="142"/>
                  </a:lnTo>
                  <a:lnTo>
                    <a:pt x="553" y="142"/>
                  </a:lnTo>
                  <a:lnTo>
                    <a:pt x="554" y="142"/>
                  </a:lnTo>
                  <a:lnTo>
                    <a:pt x="555" y="142"/>
                  </a:lnTo>
                  <a:lnTo>
                    <a:pt x="557" y="142"/>
                  </a:lnTo>
                  <a:lnTo>
                    <a:pt x="558" y="142"/>
                  </a:lnTo>
                  <a:lnTo>
                    <a:pt x="559" y="142"/>
                  </a:lnTo>
                  <a:lnTo>
                    <a:pt x="560" y="142"/>
                  </a:lnTo>
                  <a:lnTo>
                    <a:pt x="561" y="142"/>
                  </a:lnTo>
                  <a:lnTo>
                    <a:pt x="563" y="142"/>
                  </a:lnTo>
                  <a:lnTo>
                    <a:pt x="564" y="142"/>
                  </a:lnTo>
                  <a:lnTo>
                    <a:pt x="565" y="142"/>
                  </a:lnTo>
                  <a:lnTo>
                    <a:pt x="566" y="143"/>
                  </a:lnTo>
                  <a:lnTo>
                    <a:pt x="568" y="143"/>
                  </a:lnTo>
                  <a:lnTo>
                    <a:pt x="569" y="144"/>
                  </a:lnTo>
                  <a:lnTo>
                    <a:pt x="570" y="145"/>
                  </a:lnTo>
                  <a:lnTo>
                    <a:pt x="571" y="146"/>
                  </a:lnTo>
                  <a:lnTo>
                    <a:pt x="573" y="146"/>
                  </a:lnTo>
                  <a:lnTo>
                    <a:pt x="574" y="146"/>
                  </a:lnTo>
                  <a:lnTo>
                    <a:pt x="575" y="146"/>
                  </a:lnTo>
                  <a:lnTo>
                    <a:pt x="576" y="146"/>
                  </a:lnTo>
                  <a:lnTo>
                    <a:pt x="578" y="147"/>
                  </a:lnTo>
                  <a:lnTo>
                    <a:pt x="579" y="147"/>
                  </a:lnTo>
                  <a:lnTo>
                    <a:pt x="580" y="147"/>
                  </a:lnTo>
                  <a:lnTo>
                    <a:pt x="581" y="147"/>
                  </a:lnTo>
                  <a:lnTo>
                    <a:pt x="582" y="147"/>
                  </a:lnTo>
                  <a:lnTo>
                    <a:pt x="584" y="147"/>
                  </a:lnTo>
                  <a:lnTo>
                    <a:pt x="585" y="146"/>
                  </a:lnTo>
                  <a:lnTo>
                    <a:pt x="586" y="146"/>
                  </a:lnTo>
                  <a:lnTo>
                    <a:pt x="588" y="146"/>
                  </a:lnTo>
                  <a:lnTo>
                    <a:pt x="589" y="145"/>
                  </a:lnTo>
                  <a:lnTo>
                    <a:pt x="590" y="144"/>
                  </a:lnTo>
                  <a:lnTo>
                    <a:pt x="591" y="143"/>
                  </a:lnTo>
                  <a:lnTo>
                    <a:pt x="592" y="142"/>
                  </a:lnTo>
                  <a:lnTo>
                    <a:pt x="594" y="139"/>
                  </a:lnTo>
                  <a:lnTo>
                    <a:pt x="595" y="138"/>
                  </a:lnTo>
                  <a:lnTo>
                    <a:pt x="596" y="137"/>
                  </a:lnTo>
                  <a:lnTo>
                    <a:pt x="597" y="136"/>
                  </a:lnTo>
                  <a:lnTo>
                    <a:pt x="598" y="136"/>
                  </a:lnTo>
                  <a:lnTo>
                    <a:pt x="600" y="136"/>
                  </a:lnTo>
                  <a:lnTo>
                    <a:pt x="601" y="136"/>
                  </a:lnTo>
                  <a:lnTo>
                    <a:pt x="602" y="136"/>
                  </a:lnTo>
                  <a:lnTo>
                    <a:pt x="604" y="135"/>
                  </a:lnTo>
                  <a:lnTo>
                    <a:pt x="605" y="135"/>
                  </a:lnTo>
                  <a:lnTo>
                    <a:pt x="606" y="133"/>
                  </a:lnTo>
                  <a:lnTo>
                    <a:pt x="607" y="132"/>
                  </a:lnTo>
                  <a:lnTo>
                    <a:pt x="608" y="130"/>
                  </a:lnTo>
                  <a:lnTo>
                    <a:pt x="610" y="127"/>
                  </a:lnTo>
                  <a:lnTo>
                    <a:pt x="611" y="124"/>
                  </a:lnTo>
                  <a:lnTo>
                    <a:pt x="612" y="121"/>
                  </a:lnTo>
                  <a:lnTo>
                    <a:pt x="613" y="118"/>
                  </a:lnTo>
                  <a:lnTo>
                    <a:pt x="615" y="118"/>
                  </a:lnTo>
                  <a:lnTo>
                    <a:pt x="616" y="119"/>
                  </a:lnTo>
                  <a:lnTo>
                    <a:pt x="617" y="121"/>
                  </a:lnTo>
                  <a:lnTo>
                    <a:pt x="618" y="123"/>
                  </a:lnTo>
                  <a:lnTo>
                    <a:pt x="620" y="125"/>
                  </a:lnTo>
                  <a:lnTo>
                    <a:pt x="621" y="126"/>
                  </a:lnTo>
                  <a:lnTo>
                    <a:pt x="622" y="128"/>
                  </a:lnTo>
                  <a:lnTo>
                    <a:pt x="623" y="130"/>
                  </a:lnTo>
                  <a:lnTo>
                    <a:pt x="625" y="132"/>
                  </a:lnTo>
                  <a:lnTo>
                    <a:pt x="626" y="134"/>
                  </a:lnTo>
                  <a:lnTo>
                    <a:pt x="627" y="136"/>
                  </a:lnTo>
                  <a:lnTo>
                    <a:pt x="628" y="136"/>
                  </a:lnTo>
                  <a:lnTo>
                    <a:pt x="629" y="135"/>
                  </a:lnTo>
                  <a:lnTo>
                    <a:pt x="631" y="132"/>
                  </a:lnTo>
                  <a:lnTo>
                    <a:pt x="632" y="126"/>
                  </a:lnTo>
                  <a:lnTo>
                    <a:pt x="633" y="125"/>
                  </a:lnTo>
                  <a:lnTo>
                    <a:pt x="635" y="121"/>
                  </a:lnTo>
                  <a:lnTo>
                    <a:pt x="636" y="119"/>
                  </a:lnTo>
                  <a:lnTo>
                    <a:pt x="637" y="118"/>
                  </a:lnTo>
                  <a:lnTo>
                    <a:pt x="638" y="118"/>
                  </a:lnTo>
                  <a:lnTo>
                    <a:pt x="639" y="117"/>
                  </a:lnTo>
                  <a:lnTo>
                    <a:pt x="641" y="118"/>
                  </a:lnTo>
                  <a:lnTo>
                    <a:pt x="642" y="117"/>
                  </a:lnTo>
                  <a:lnTo>
                    <a:pt x="643" y="116"/>
                  </a:lnTo>
                  <a:lnTo>
                    <a:pt x="644" y="116"/>
                  </a:lnTo>
                  <a:lnTo>
                    <a:pt x="645" y="115"/>
                  </a:lnTo>
                  <a:lnTo>
                    <a:pt x="647" y="115"/>
                  </a:lnTo>
                  <a:lnTo>
                    <a:pt x="648" y="114"/>
                  </a:lnTo>
                  <a:lnTo>
                    <a:pt x="649" y="113"/>
                  </a:lnTo>
                  <a:lnTo>
                    <a:pt x="651" y="113"/>
                  </a:lnTo>
                  <a:lnTo>
                    <a:pt x="652" y="113"/>
                  </a:lnTo>
                  <a:lnTo>
                    <a:pt x="653" y="112"/>
                  </a:lnTo>
                  <a:lnTo>
                    <a:pt x="654" y="111"/>
                  </a:lnTo>
                  <a:lnTo>
                    <a:pt x="655" y="109"/>
                  </a:lnTo>
                  <a:lnTo>
                    <a:pt x="657" y="106"/>
                  </a:lnTo>
                  <a:lnTo>
                    <a:pt x="658" y="105"/>
                  </a:lnTo>
                  <a:lnTo>
                    <a:pt x="659" y="105"/>
                  </a:lnTo>
                  <a:lnTo>
                    <a:pt x="660" y="106"/>
                  </a:lnTo>
                  <a:lnTo>
                    <a:pt x="662" y="107"/>
                  </a:lnTo>
                  <a:lnTo>
                    <a:pt x="663" y="107"/>
                  </a:lnTo>
                  <a:lnTo>
                    <a:pt x="664" y="108"/>
                  </a:lnTo>
                  <a:lnTo>
                    <a:pt x="665" y="112"/>
                  </a:lnTo>
                  <a:lnTo>
                    <a:pt x="667" y="114"/>
                  </a:lnTo>
                  <a:lnTo>
                    <a:pt x="668" y="113"/>
                  </a:lnTo>
                  <a:lnTo>
                    <a:pt x="669" y="111"/>
                  </a:lnTo>
                  <a:lnTo>
                    <a:pt x="670" y="107"/>
                  </a:lnTo>
                  <a:lnTo>
                    <a:pt x="672" y="105"/>
                  </a:lnTo>
                  <a:lnTo>
                    <a:pt x="673" y="102"/>
                  </a:lnTo>
                  <a:lnTo>
                    <a:pt x="674" y="101"/>
                  </a:lnTo>
                  <a:lnTo>
                    <a:pt x="675" y="100"/>
                  </a:lnTo>
                  <a:lnTo>
                    <a:pt x="676" y="101"/>
                  </a:lnTo>
                  <a:lnTo>
                    <a:pt x="678" y="103"/>
                  </a:lnTo>
                  <a:lnTo>
                    <a:pt x="679" y="105"/>
                  </a:lnTo>
                  <a:lnTo>
                    <a:pt x="680" y="109"/>
                  </a:lnTo>
                  <a:lnTo>
                    <a:pt x="682" y="110"/>
                  </a:lnTo>
                  <a:lnTo>
                    <a:pt x="683" y="112"/>
                  </a:lnTo>
                  <a:lnTo>
                    <a:pt x="684" y="113"/>
                  </a:lnTo>
                  <a:lnTo>
                    <a:pt x="685" y="114"/>
                  </a:lnTo>
                  <a:lnTo>
                    <a:pt x="686" y="114"/>
                  </a:lnTo>
                  <a:lnTo>
                    <a:pt x="688" y="115"/>
                  </a:lnTo>
                  <a:lnTo>
                    <a:pt x="689" y="114"/>
                  </a:lnTo>
                  <a:lnTo>
                    <a:pt x="690" y="111"/>
                  </a:lnTo>
                  <a:lnTo>
                    <a:pt x="691" y="111"/>
                  </a:lnTo>
                  <a:lnTo>
                    <a:pt x="692" y="112"/>
                  </a:lnTo>
                  <a:lnTo>
                    <a:pt x="694" y="112"/>
                  </a:lnTo>
                  <a:lnTo>
                    <a:pt x="695" y="113"/>
                  </a:lnTo>
                  <a:lnTo>
                    <a:pt x="696" y="113"/>
                  </a:lnTo>
                  <a:lnTo>
                    <a:pt x="698" y="113"/>
                  </a:lnTo>
                  <a:lnTo>
                    <a:pt x="699" y="112"/>
                  </a:lnTo>
                  <a:lnTo>
                    <a:pt x="700" y="112"/>
                  </a:lnTo>
                  <a:lnTo>
                    <a:pt x="701" y="111"/>
                  </a:lnTo>
                  <a:lnTo>
                    <a:pt x="702" y="111"/>
                  </a:lnTo>
                  <a:lnTo>
                    <a:pt x="704" y="111"/>
                  </a:lnTo>
                  <a:lnTo>
                    <a:pt x="705" y="111"/>
                  </a:lnTo>
                  <a:lnTo>
                    <a:pt x="706" y="111"/>
                  </a:lnTo>
                  <a:lnTo>
                    <a:pt x="707" y="111"/>
                  </a:lnTo>
                  <a:lnTo>
                    <a:pt x="708" y="111"/>
                  </a:lnTo>
                  <a:lnTo>
                    <a:pt x="710" y="112"/>
                  </a:lnTo>
                  <a:lnTo>
                    <a:pt x="711" y="114"/>
                  </a:lnTo>
                  <a:lnTo>
                    <a:pt x="712" y="116"/>
                  </a:lnTo>
                  <a:lnTo>
                    <a:pt x="714" y="119"/>
                  </a:lnTo>
                  <a:lnTo>
                    <a:pt x="715" y="119"/>
                  </a:lnTo>
                  <a:lnTo>
                    <a:pt x="716" y="120"/>
                  </a:lnTo>
                  <a:lnTo>
                    <a:pt x="717" y="121"/>
                  </a:lnTo>
                  <a:lnTo>
                    <a:pt x="718" y="121"/>
                  </a:lnTo>
                  <a:lnTo>
                    <a:pt x="720" y="122"/>
                  </a:lnTo>
                  <a:lnTo>
                    <a:pt x="721" y="122"/>
                  </a:lnTo>
                  <a:lnTo>
                    <a:pt x="722" y="122"/>
                  </a:lnTo>
                  <a:lnTo>
                    <a:pt x="723" y="122"/>
                  </a:lnTo>
                  <a:lnTo>
                    <a:pt x="725" y="121"/>
                  </a:lnTo>
                  <a:lnTo>
                    <a:pt x="726" y="121"/>
                  </a:lnTo>
                  <a:lnTo>
                    <a:pt x="727" y="120"/>
                  </a:lnTo>
                  <a:lnTo>
                    <a:pt x="728" y="120"/>
                  </a:lnTo>
                  <a:lnTo>
                    <a:pt x="730" y="122"/>
                  </a:lnTo>
                  <a:lnTo>
                    <a:pt x="731" y="126"/>
                  </a:lnTo>
                  <a:lnTo>
                    <a:pt x="732" y="132"/>
                  </a:lnTo>
                  <a:lnTo>
                    <a:pt x="733" y="138"/>
                  </a:lnTo>
                  <a:lnTo>
                    <a:pt x="735" y="140"/>
                  </a:lnTo>
                  <a:lnTo>
                    <a:pt x="736" y="142"/>
                  </a:lnTo>
                  <a:lnTo>
                    <a:pt x="737" y="142"/>
                  </a:lnTo>
                  <a:lnTo>
                    <a:pt x="738" y="143"/>
                  </a:lnTo>
                  <a:lnTo>
                    <a:pt x="739" y="144"/>
                  </a:lnTo>
                  <a:lnTo>
                    <a:pt x="741" y="145"/>
                  </a:lnTo>
                  <a:lnTo>
                    <a:pt x="742" y="146"/>
                  </a:lnTo>
                  <a:lnTo>
                    <a:pt x="743" y="146"/>
                  </a:lnTo>
                  <a:lnTo>
                    <a:pt x="745" y="146"/>
                  </a:lnTo>
                  <a:lnTo>
                    <a:pt x="746" y="147"/>
                  </a:lnTo>
                  <a:lnTo>
                    <a:pt x="747" y="147"/>
                  </a:lnTo>
                  <a:lnTo>
                    <a:pt x="748" y="147"/>
                  </a:lnTo>
                  <a:lnTo>
                    <a:pt x="749" y="147"/>
                  </a:lnTo>
                  <a:lnTo>
                    <a:pt x="751" y="147"/>
                  </a:lnTo>
                  <a:lnTo>
                    <a:pt x="752" y="147"/>
                  </a:lnTo>
                  <a:lnTo>
                    <a:pt x="753" y="147"/>
                  </a:lnTo>
                  <a:lnTo>
                    <a:pt x="754" y="147"/>
                  </a:lnTo>
                  <a:lnTo>
                    <a:pt x="755" y="147"/>
                  </a:lnTo>
                  <a:lnTo>
                    <a:pt x="757" y="148"/>
                  </a:lnTo>
                  <a:lnTo>
                    <a:pt x="758" y="148"/>
                  </a:lnTo>
                  <a:lnTo>
                    <a:pt x="759" y="147"/>
                  </a:lnTo>
                  <a:lnTo>
                    <a:pt x="761" y="147"/>
                  </a:lnTo>
                  <a:lnTo>
                    <a:pt x="762" y="146"/>
                  </a:lnTo>
                  <a:lnTo>
                    <a:pt x="763" y="146"/>
                  </a:lnTo>
                  <a:lnTo>
                    <a:pt x="764" y="147"/>
                  </a:lnTo>
                  <a:lnTo>
                    <a:pt x="765" y="147"/>
                  </a:lnTo>
                  <a:lnTo>
                    <a:pt x="767" y="147"/>
                  </a:lnTo>
                  <a:lnTo>
                    <a:pt x="768" y="146"/>
                  </a:lnTo>
                  <a:lnTo>
                    <a:pt x="769" y="148"/>
                  </a:lnTo>
                  <a:lnTo>
                    <a:pt x="770" y="149"/>
                  </a:lnTo>
                  <a:lnTo>
                    <a:pt x="772" y="150"/>
                  </a:lnTo>
                  <a:lnTo>
                    <a:pt x="773" y="151"/>
                  </a:lnTo>
                  <a:lnTo>
                    <a:pt x="774" y="152"/>
                  </a:lnTo>
                  <a:lnTo>
                    <a:pt x="775" y="151"/>
                  </a:lnTo>
                  <a:lnTo>
                    <a:pt x="777" y="150"/>
                  </a:lnTo>
                  <a:lnTo>
                    <a:pt x="778" y="150"/>
                  </a:lnTo>
                  <a:lnTo>
                    <a:pt x="779" y="150"/>
                  </a:lnTo>
                  <a:lnTo>
                    <a:pt x="780" y="149"/>
                  </a:lnTo>
                  <a:lnTo>
                    <a:pt x="782" y="147"/>
                  </a:lnTo>
                  <a:lnTo>
                    <a:pt x="783" y="147"/>
                  </a:lnTo>
                  <a:lnTo>
                    <a:pt x="784" y="146"/>
                  </a:lnTo>
                  <a:lnTo>
                    <a:pt x="785" y="146"/>
                  </a:lnTo>
                  <a:lnTo>
                    <a:pt x="786" y="145"/>
                  </a:lnTo>
                  <a:lnTo>
                    <a:pt x="788" y="143"/>
                  </a:lnTo>
                  <a:lnTo>
                    <a:pt x="789" y="142"/>
                  </a:lnTo>
                  <a:lnTo>
                    <a:pt x="790" y="142"/>
                  </a:lnTo>
                  <a:lnTo>
                    <a:pt x="792" y="141"/>
                  </a:lnTo>
                  <a:lnTo>
                    <a:pt x="793" y="141"/>
                  </a:lnTo>
                  <a:lnTo>
                    <a:pt x="794" y="141"/>
                  </a:lnTo>
                  <a:lnTo>
                    <a:pt x="795" y="142"/>
                  </a:lnTo>
                  <a:lnTo>
                    <a:pt x="796" y="142"/>
                  </a:lnTo>
                  <a:lnTo>
                    <a:pt x="798" y="143"/>
                  </a:lnTo>
                  <a:lnTo>
                    <a:pt x="799" y="143"/>
                  </a:lnTo>
                  <a:lnTo>
                    <a:pt x="800" y="144"/>
                  </a:lnTo>
                  <a:lnTo>
                    <a:pt x="801" y="145"/>
                  </a:lnTo>
                  <a:lnTo>
                    <a:pt x="802" y="145"/>
                  </a:lnTo>
                  <a:lnTo>
                    <a:pt x="804" y="146"/>
                  </a:lnTo>
                  <a:lnTo>
                    <a:pt x="805" y="146"/>
                  </a:lnTo>
                  <a:lnTo>
                    <a:pt x="806" y="147"/>
                  </a:lnTo>
                  <a:lnTo>
                    <a:pt x="808" y="146"/>
                  </a:lnTo>
                  <a:lnTo>
                    <a:pt x="809" y="146"/>
                  </a:lnTo>
                  <a:lnTo>
                    <a:pt x="810" y="145"/>
                  </a:lnTo>
                  <a:lnTo>
                    <a:pt x="811" y="146"/>
                  </a:lnTo>
                  <a:lnTo>
                    <a:pt x="812" y="146"/>
                  </a:lnTo>
                  <a:lnTo>
                    <a:pt x="814" y="146"/>
                  </a:lnTo>
                  <a:lnTo>
                    <a:pt x="815" y="146"/>
                  </a:lnTo>
                  <a:lnTo>
                    <a:pt x="816" y="146"/>
                  </a:lnTo>
                  <a:lnTo>
                    <a:pt x="817" y="146"/>
                  </a:lnTo>
                  <a:lnTo>
                    <a:pt x="819" y="146"/>
                  </a:lnTo>
                  <a:lnTo>
                    <a:pt x="820" y="146"/>
                  </a:lnTo>
                  <a:lnTo>
                    <a:pt x="821" y="146"/>
                  </a:lnTo>
                  <a:lnTo>
                    <a:pt x="822" y="145"/>
                  </a:lnTo>
                  <a:lnTo>
                    <a:pt x="824" y="145"/>
                  </a:lnTo>
                  <a:lnTo>
                    <a:pt x="825" y="144"/>
                  </a:lnTo>
                  <a:lnTo>
                    <a:pt x="826" y="144"/>
                  </a:lnTo>
                  <a:lnTo>
                    <a:pt x="827" y="144"/>
                  </a:lnTo>
                  <a:lnTo>
                    <a:pt x="829" y="144"/>
                  </a:lnTo>
                  <a:lnTo>
                    <a:pt x="830" y="144"/>
                  </a:lnTo>
                  <a:lnTo>
                    <a:pt x="831" y="145"/>
                  </a:lnTo>
                  <a:lnTo>
                    <a:pt x="832" y="145"/>
                  </a:lnTo>
                  <a:lnTo>
                    <a:pt x="833" y="145"/>
                  </a:lnTo>
                  <a:lnTo>
                    <a:pt x="835" y="144"/>
                  </a:lnTo>
                  <a:lnTo>
                    <a:pt x="836" y="144"/>
                  </a:lnTo>
                  <a:lnTo>
                    <a:pt x="837" y="143"/>
                  </a:lnTo>
                  <a:lnTo>
                    <a:pt x="839" y="142"/>
                  </a:lnTo>
                  <a:lnTo>
                    <a:pt x="840" y="142"/>
                  </a:lnTo>
                  <a:lnTo>
                    <a:pt x="841" y="141"/>
                  </a:lnTo>
                  <a:lnTo>
                    <a:pt x="842" y="141"/>
                  </a:lnTo>
                  <a:lnTo>
                    <a:pt x="843" y="140"/>
                  </a:lnTo>
                  <a:lnTo>
                    <a:pt x="845" y="140"/>
                  </a:lnTo>
                  <a:lnTo>
                    <a:pt x="846" y="139"/>
                  </a:lnTo>
                  <a:lnTo>
                    <a:pt x="847" y="139"/>
                  </a:lnTo>
                  <a:lnTo>
                    <a:pt x="848" y="139"/>
                  </a:lnTo>
                  <a:lnTo>
                    <a:pt x="850" y="139"/>
                  </a:lnTo>
                  <a:lnTo>
                    <a:pt x="851" y="138"/>
                  </a:lnTo>
                  <a:lnTo>
                    <a:pt x="852" y="139"/>
                  </a:lnTo>
                  <a:lnTo>
                    <a:pt x="853" y="139"/>
                  </a:lnTo>
                  <a:lnTo>
                    <a:pt x="855" y="139"/>
                  </a:lnTo>
                  <a:lnTo>
                    <a:pt x="856" y="140"/>
                  </a:lnTo>
                  <a:lnTo>
                    <a:pt x="857" y="140"/>
                  </a:lnTo>
                  <a:lnTo>
                    <a:pt x="858" y="141"/>
                  </a:lnTo>
                  <a:lnTo>
                    <a:pt x="859" y="141"/>
                  </a:lnTo>
                  <a:lnTo>
                    <a:pt x="861" y="142"/>
                  </a:lnTo>
                  <a:lnTo>
                    <a:pt x="862" y="143"/>
                  </a:lnTo>
                  <a:lnTo>
                    <a:pt x="863" y="144"/>
                  </a:lnTo>
                  <a:lnTo>
                    <a:pt x="864" y="144"/>
                  </a:lnTo>
                  <a:lnTo>
                    <a:pt x="866" y="145"/>
                  </a:lnTo>
                  <a:lnTo>
                    <a:pt x="867" y="145"/>
                  </a:lnTo>
                  <a:lnTo>
                    <a:pt x="868" y="145"/>
                  </a:lnTo>
                  <a:lnTo>
                    <a:pt x="869" y="145"/>
                  </a:lnTo>
                  <a:lnTo>
                    <a:pt x="871" y="145"/>
                  </a:lnTo>
                  <a:lnTo>
                    <a:pt x="872" y="145"/>
                  </a:lnTo>
                  <a:lnTo>
                    <a:pt x="873" y="145"/>
                  </a:lnTo>
                  <a:lnTo>
                    <a:pt x="874" y="146"/>
                  </a:lnTo>
                  <a:lnTo>
                    <a:pt x="875" y="145"/>
                  </a:lnTo>
                  <a:lnTo>
                    <a:pt x="877" y="146"/>
                  </a:lnTo>
                  <a:lnTo>
                    <a:pt x="878" y="146"/>
                  </a:lnTo>
                  <a:lnTo>
                    <a:pt x="879" y="148"/>
                  </a:lnTo>
                  <a:lnTo>
                    <a:pt x="881" y="148"/>
                  </a:lnTo>
                  <a:lnTo>
                    <a:pt x="882" y="147"/>
                  </a:lnTo>
                  <a:lnTo>
                    <a:pt x="883" y="148"/>
                  </a:lnTo>
                  <a:lnTo>
                    <a:pt x="884" y="148"/>
                  </a:lnTo>
                  <a:lnTo>
                    <a:pt x="885" y="149"/>
                  </a:lnTo>
                  <a:lnTo>
                    <a:pt x="887" y="149"/>
                  </a:lnTo>
                  <a:lnTo>
                    <a:pt x="888" y="150"/>
                  </a:lnTo>
                  <a:lnTo>
                    <a:pt x="889" y="150"/>
                  </a:lnTo>
                  <a:lnTo>
                    <a:pt x="890" y="151"/>
                  </a:lnTo>
                  <a:lnTo>
                    <a:pt x="892" y="151"/>
                  </a:lnTo>
                  <a:lnTo>
                    <a:pt x="893" y="151"/>
                  </a:lnTo>
                  <a:lnTo>
                    <a:pt x="894" y="150"/>
                  </a:lnTo>
                  <a:lnTo>
                    <a:pt x="895" y="148"/>
                  </a:lnTo>
                  <a:lnTo>
                    <a:pt x="897" y="147"/>
                  </a:lnTo>
                  <a:lnTo>
                    <a:pt x="898" y="146"/>
                  </a:lnTo>
                  <a:lnTo>
                    <a:pt x="899" y="146"/>
                  </a:lnTo>
                  <a:lnTo>
                    <a:pt x="900" y="146"/>
                  </a:lnTo>
                  <a:lnTo>
                    <a:pt x="902" y="145"/>
                  </a:lnTo>
                  <a:lnTo>
                    <a:pt x="903" y="144"/>
                  </a:lnTo>
                  <a:lnTo>
                    <a:pt x="904" y="144"/>
                  </a:lnTo>
                  <a:lnTo>
                    <a:pt x="905" y="143"/>
                  </a:lnTo>
                  <a:lnTo>
                    <a:pt x="906" y="143"/>
                  </a:lnTo>
                  <a:lnTo>
                    <a:pt x="908" y="143"/>
                  </a:lnTo>
                  <a:lnTo>
                    <a:pt x="909" y="143"/>
                  </a:lnTo>
                  <a:lnTo>
                    <a:pt x="910" y="144"/>
                  </a:lnTo>
                  <a:lnTo>
                    <a:pt x="912" y="144"/>
                  </a:lnTo>
                  <a:lnTo>
                    <a:pt x="913" y="145"/>
                  </a:lnTo>
                  <a:lnTo>
                    <a:pt x="914" y="146"/>
                  </a:lnTo>
                  <a:lnTo>
                    <a:pt x="915" y="146"/>
                  </a:lnTo>
                  <a:lnTo>
                    <a:pt x="916" y="148"/>
                  </a:lnTo>
                  <a:lnTo>
                    <a:pt x="918" y="148"/>
                  </a:lnTo>
                  <a:lnTo>
                    <a:pt x="919" y="148"/>
                  </a:lnTo>
                  <a:lnTo>
                    <a:pt x="920" y="148"/>
                  </a:lnTo>
                  <a:lnTo>
                    <a:pt x="921" y="149"/>
                  </a:lnTo>
                  <a:lnTo>
                    <a:pt x="922" y="150"/>
                  </a:lnTo>
                  <a:lnTo>
                    <a:pt x="924" y="150"/>
                  </a:lnTo>
                  <a:lnTo>
                    <a:pt x="925" y="151"/>
                  </a:lnTo>
                  <a:lnTo>
                    <a:pt x="926" y="152"/>
                  </a:lnTo>
                  <a:lnTo>
                    <a:pt x="928" y="152"/>
                  </a:lnTo>
                  <a:lnTo>
                    <a:pt x="929" y="153"/>
                  </a:lnTo>
                  <a:lnTo>
                    <a:pt x="930" y="153"/>
                  </a:lnTo>
                  <a:lnTo>
                    <a:pt x="931" y="153"/>
                  </a:lnTo>
                  <a:lnTo>
                    <a:pt x="932" y="153"/>
                  </a:lnTo>
                  <a:lnTo>
                    <a:pt x="934" y="153"/>
                  </a:lnTo>
                  <a:lnTo>
                    <a:pt x="935" y="152"/>
                  </a:lnTo>
                  <a:lnTo>
                    <a:pt x="936" y="152"/>
                  </a:lnTo>
                  <a:lnTo>
                    <a:pt x="937" y="152"/>
                  </a:lnTo>
                  <a:lnTo>
                    <a:pt x="939" y="153"/>
                  </a:lnTo>
                  <a:lnTo>
                    <a:pt x="940" y="154"/>
                  </a:lnTo>
                  <a:lnTo>
                    <a:pt x="941" y="154"/>
                  </a:lnTo>
                  <a:lnTo>
                    <a:pt x="942" y="154"/>
                  </a:lnTo>
                  <a:lnTo>
                    <a:pt x="944" y="153"/>
                  </a:lnTo>
                  <a:lnTo>
                    <a:pt x="945" y="154"/>
                  </a:lnTo>
                  <a:lnTo>
                    <a:pt x="946" y="154"/>
                  </a:lnTo>
                  <a:lnTo>
                    <a:pt x="947" y="154"/>
                  </a:lnTo>
                  <a:lnTo>
                    <a:pt x="949" y="154"/>
                  </a:lnTo>
                  <a:lnTo>
                    <a:pt x="950" y="154"/>
                  </a:lnTo>
                  <a:lnTo>
                    <a:pt x="951" y="154"/>
                  </a:lnTo>
                  <a:lnTo>
                    <a:pt x="952" y="155"/>
                  </a:lnTo>
                  <a:lnTo>
                    <a:pt x="953" y="155"/>
                  </a:lnTo>
                  <a:lnTo>
                    <a:pt x="955" y="155"/>
                  </a:lnTo>
                  <a:lnTo>
                    <a:pt x="956" y="155"/>
                  </a:lnTo>
                  <a:lnTo>
                    <a:pt x="957" y="155"/>
                  </a:lnTo>
                  <a:lnTo>
                    <a:pt x="959" y="154"/>
                  </a:lnTo>
                  <a:lnTo>
                    <a:pt x="960" y="154"/>
                  </a:lnTo>
                  <a:lnTo>
                    <a:pt x="961" y="154"/>
                  </a:lnTo>
                  <a:lnTo>
                    <a:pt x="962" y="153"/>
                  </a:lnTo>
                  <a:lnTo>
                    <a:pt x="963" y="152"/>
                  </a:lnTo>
                  <a:lnTo>
                    <a:pt x="965" y="151"/>
                  </a:lnTo>
                  <a:lnTo>
                    <a:pt x="966" y="151"/>
                  </a:lnTo>
                  <a:lnTo>
                    <a:pt x="967" y="151"/>
                  </a:lnTo>
                  <a:lnTo>
                    <a:pt x="968" y="151"/>
                  </a:lnTo>
                  <a:lnTo>
                    <a:pt x="969" y="151"/>
                  </a:lnTo>
                  <a:lnTo>
                    <a:pt x="971" y="151"/>
                  </a:lnTo>
                  <a:lnTo>
                    <a:pt x="972" y="151"/>
                  </a:lnTo>
                  <a:lnTo>
                    <a:pt x="973" y="151"/>
                  </a:lnTo>
                  <a:lnTo>
                    <a:pt x="975" y="151"/>
                  </a:lnTo>
                  <a:lnTo>
                    <a:pt x="976" y="150"/>
                  </a:lnTo>
                  <a:lnTo>
                    <a:pt x="977" y="151"/>
                  </a:lnTo>
                  <a:lnTo>
                    <a:pt x="978" y="151"/>
                  </a:lnTo>
                  <a:lnTo>
                    <a:pt x="979" y="151"/>
                  </a:lnTo>
                  <a:lnTo>
                    <a:pt x="981" y="151"/>
                  </a:lnTo>
                  <a:lnTo>
                    <a:pt x="982" y="152"/>
                  </a:lnTo>
                  <a:lnTo>
                    <a:pt x="983" y="152"/>
                  </a:lnTo>
                  <a:lnTo>
                    <a:pt x="984" y="153"/>
                  </a:lnTo>
                  <a:lnTo>
                    <a:pt x="986" y="153"/>
                  </a:lnTo>
                  <a:lnTo>
                    <a:pt x="987" y="154"/>
                  </a:lnTo>
                  <a:lnTo>
                    <a:pt x="988" y="154"/>
                  </a:lnTo>
                  <a:lnTo>
                    <a:pt x="989" y="154"/>
                  </a:lnTo>
                  <a:lnTo>
                    <a:pt x="991" y="154"/>
                  </a:lnTo>
                  <a:lnTo>
                    <a:pt x="992" y="155"/>
                  </a:lnTo>
                  <a:lnTo>
                    <a:pt x="993" y="155"/>
                  </a:lnTo>
                  <a:lnTo>
                    <a:pt x="994" y="155"/>
                  </a:lnTo>
                  <a:lnTo>
                    <a:pt x="996" y="155"/>
                  </a:lnTo>
                  <a:lnTo>
                    <a:pt x="997" y="155"/>
                  </a:lnTo>
                  <a:lnTo>
                    <a:pt x="998" y="155"/>
                  </a:lnTo>
                  <a:lnTo>
                    <a:pt x="999" y="155"/>
                  </a:lnTo>
                  <a:lnTo>
                    <a:pt x="1000" y="155"/>
                  </a:lnTo>
                  <a:lnTo>
                    <a:pt x="1002" y="154"/>
                  </a:lnTo>
                  <a:lnTo>
                    <a:pt x="1003" y="153"/>
                  </a:lnTo>
                  <a:lnTo>
                    <a:pt x="1004" y="153"/>
                  </a:lnTo>
                  <a:lnTo>
                    <a:pt x="1006" y="152"/>
                  </a:lnTo>
                  <a:lnTo>
                    <a:pt x="1007" y="152"/>
                  </a:lnTo>
                  <a:lnTo>
                    <a:pt x="1008" y="152"/>
                  </a:lnTo>
                  <a:lnTo>
                    <a:pt x="1009" y="154"/>
                  </a:lnTo>
                  <a:lnTo>
                    <a:pt x="1010" y="155"/>
                  </a:lnTo>
                  <a:lnTo>
                    <a:pt x="1012" y="155"/>
                  </a:lnTo>
                  <a:lnTo>
                    <a:pt x="1013" y="155"/>
                  </a:lnTo>
                  <a:lnTo>
                    <a:pt x="1014" y="155"/>
                  </a:lnTo>
                  <a:lnTo>
                    <a:pt x="1015" y="155"/>
                  </a:lnTo>
                  <a:lnTo>
                    <a:pt x="1016" y="155"/>
                  </a:lnTo>
                  <a:lnTo>
                    <a:pt x="1018" y="153"/>
                  </a:lnTo>
                  <a:lnTo>
                    <a:pt x="1019" y="151"/>
                  </a:lnTo>
                  <a:lnTo>
                    <a:pt x="1020" y="151"/>
                  </a:lnTo>
                  <a:lnTo>
                    <a:pt x="1022" y="150"/>
                  </a:lnTo>
                  <a:lnTo>
                    <a:pt x="1023" y="149"/>
                  </a:lnTo>
                  <a:lnTo>
                    <a:pt x="1024" y="148"/>
                  </a:lnTo>
                  <a:lnTo>
                    <a:pt x="1025" y="146"/>
                  </a:lnTo>
                  <a:lnTo>
                    <a:pt x="1026" y="145"/>
                  </a:lnTo>
                  <a:lnTo>
                    <a:pt x="1028" y="144"/>
                  </a:lnTo>
                  <a:lnTo>
                    <a:pt x="1029" y="144"/>
                  </a:lnTo>
                  <a:lnTo>
                    <a:pt x="1030" y="145"/>
                  </a:lnTo>
                  <a:lnTo>
                    <a:pt x="1031" y="145"/>
                  </a:lnTo>
                  <a:lnTo>
                    <a:pt x="1032" y="146"/>
                  </a:lnTo>
                  <a:lnTo>
                    <a:pt x="1034" y="146"/>
                  </a:lnTo>
                  <a:lnTo>
                    <a:pt x="1035" y="147"/>
                  </a:lnTo>
                  <a:lnTo>
                    <a:pt x="1036" y="148"/>
                  </a:lnTo>
                  <a:lnTo>
                    <a:pt x="1038" y="149"/>
                  </a:lnTo>
                  <a:lnTo>
                    <a:pt x="1039" y="149"/>
                  </a:lnTo>
                  <a:lnTo>
                    <a:pt x="1040" y="150"/>
                  </a:lnTo>
                  <a:lnTo>
                    <a:pt x="1041" y="151"/>
                  </a:lnTo>
                  <a:lnTo>
                    <a:pt x="1042" y="152"/>
                  </a:lnTo>
                  <a:lnTo>
                    <a:pt x="1044" y="152"/>
                  </a:lnTo>
                  <a:lnTo>
                    <a:pt x="1045" y="152"/>
                  </a:lnTo>
                  <a:lnTo>
                    <a:pt x="1046" y="152"/>
                  </a:lnTo>
                  <a:lnTo>
                    <a:pt x="1047" y="152"/>
                  </a:lnTo>
                  <a:lnTo>
                    <a:pt x="1049" y="152"/>
                  </a:lnTo>
                  <a:lnTo>
                    <a:pt x="1050" y="152"/>
                  </a:lnTo>
                  <a:lnTo>
                    <a:pt x="1051" y="152"/>
                  </a:lnTo>
                  <a:lnTo>
                    <a:pt x="1052" y="152"/>
                  </a:lnTo>
                  <a:lnTo>
                    <a:pt x="1054" y="152"/>
                  </a:lnTo>
                  <a:lnTo>
                    <a:pt x="1055" y="152"/>
                  </a:lnTo>
                  <a:lnTo>
                    <a:pt x="1056" y="152"/>
                  </a:lnTo>
                  <a:lnTo>
                    <a:pt x="1057" y="151"/>
                  </a:lnTo>
                  <a:lnTo>
                    <a:pt x="1059" y="151"/>
                  </a:lnTo>
                  <a:lnTo>
                    <a:pt x="1060" y="151"/>
                  </a:lnTo>
                  <a:lnTo>
                    <a:pt x="1061" y="151"/>
                  </a:lnTo>
                  <a:lnTo>
                    <a:pt x="1062" y="151"/>
                  </a:lnTo>
                  <a:lnTo>
                    <a:pt x="1063" y="151"/>
                  </a:lnTo>
                  <a:lnTo>
                    <a:pt x="1065" y="150"/>
                  </a:lnTo>
                  <a:lnTo>
                    <a:pt x="1066" y="150"/>
                  </a:lnTo>
                  <a:lnTo>
                    <a:pt x="1067" y="149"/>
                  </a:lnTo>
                  <a:lnTo>
                    <a:pt x="1069" y="149"/>
                  </a:lnTo>
                  <a:lnTo>
                    <a:pt x="1070" y="148"/>
                  </a:lnTo>
                  <a:lnTo>
                    <a:pt x="1071" y="148"/>
                  </a:lnTo>
                  <a:lnTo>
                    <a:pt x="1072" y="147"/>
                  </a:lnTo>
                  <a:lnTo>
                    <a:pt x="1073" y="147"/>
                  </a:lnTo>
                  <a:lnTo>
                    <a:pt x="1075" y="147"/>
                  </a:lnTo>
                  <a:lnTo>
                    <a:pt x="1076" y="147"/>
                  </a:lnTo>
                  <a:lnTo>
                    <a:pt x="1077" y="147"/>
                  </a:lnTo>
                  <a:lnTo>
                    <a:pt x="1078" y="147"/>
                  </a:lnTo>
                  <a:lnTo>
                    <a:pt x="1079" y="147"/>
                  </a:lnTo>
                  <a:lnTo>
                    <a:pt x="1081" y="147"/>
                  </a:lnTo>
                  <a:lnTo>
                    <a:pt x="1082" y="147"/>
                  </a:lnTo>
                  <a:lnTo>
                    <a:pt x="1083" y="146"/>
                  </a:lnTo>
                  <a:lnTo>
                    <a:pt x="1085" y="146"/>
                  </a:lnTo>
                  <a:lnTo>
                    <a:pt x="1086" y="144"/>
                  </a:lnTo>
                  <a:lnTo>
                    <a:pt x="1087" y="141"/>
                  </a:lnTo>
                  <a:lnTo>
                    <a:pt x="1088" y="139"/>
                  </a:lnTo>
                  <a:lnTo>
                    <a:pt x="1089" y="138"/>
                  </a:lnTo>
                  <a:lnTo>
                    <a:pt x="1091" y="138"/>
                  </a:lnTo>
                  <a:lnTo>
                    <a:pt x="1092" y="139"/>
                  </a:lnTo>
                  <a:lnTo>
                    <a:pt x="1093" y="139"/>
                  </a:lnTo>
                  <a:lnTo>
                    <a:pt x="1094" y="140"/>
                  </a:lnTo>
                  <a:lnTo>
                    <a:pt x="1096" y="141"/>
                  </a:lnTo>
                  <a:lnTo>
                    <a:pt x="1097" y="142"/>
                  </a:lnTo>
                  <a:lnTo>
                    <a:pt x="1098" y="142"/>
                  </a:lnTo>
                  <a:lnTo>
                    <a:pt x="1099" y="143"/>
                  </a:lnTo>
                  <a:lnTo>
                    <a:pt x="1101" y="143"/>
                  </a:lnTo>
                  <a:lnTo>
                    <a:pt x="1102" y="143"/>
                  </a:lnTo>
                  <a:lnTo>
                    <a:pt x="1103" y="144"/>
                  </a:lnTo>
                  <a:lnTo>
                    <a:pt x="1104" y="144"/>
                  </a:lnTo>
                  <a:lnTo>
                    <a:pt x="1106" y="144"/>
                  </a:lnTo>
                  <a:lnTo>
                    <a:pt x="1107" y="146"/>
                  </a:lnTo>
                  <a:lnTo>
                    <a:pt x="1108" y="147"/>
                  </a:lnTo>
                  <a:lnTo>
                    <a:pt x="1109" y="147"/>
                  </a:lnTo>
                  <a:lnTo>
                    <a:pt x="1110" y="147"/>
                  </a:lnTo>
                  <a:lnTo>
                    <a:pt x="1112" y="148"/>
                  </a:lnTo>
                  <a:lnTo>
                    <a:pt x="1113" y="149"/>
                  </a:lnTo>
                  <a:lnTo>
                    <a:pt x="1114" y="149"/>
                  </a:lnTo>
                  <a:lnTo>
                    <a:pt x="1116" y="149"/>
                  </a:lnTo>
                  <a:lnTo>
                    <a:pt x="1117" y="150"/>
                  </a:lnTo>
                  <a:lnTo>
                    <a:pt x="1118" y="151"/>
                  </a:lnTo>
                  <a:lnTo>
                    <a:pt x="1119" y="152"/>
                  </a:lnTo>
                  <a:lnTo>
                    <a:pt x="1120" y="152"/>
                  </a:lnTo>
                  <a:lnTo>
                    <a:pt x="1122" y="152"/>
                  </a:lnTo>
                  <a:lnTo>
                    <a:pt x="1123" y="153"/>
                  </a:lnTo>
                  <a:lnTo>
                    <a:pt x="1124" y="154"/>
                  </a:lnTo>
                  <a:lnTo>
                    <a:pt x="1125" y="154"/>
                  </a:lnTo>
                  <a:lnTo>
                    <a:pt x="1126" y="154"/>
                  </a:lnTo>
                  <a:lnTo>
                    <a:pt x="1128" y="153"/>
                  </a:lnTo>
                  <a:lnTo>
                    <a:pt x="1129" y="153"/>
                  </a:lnTo>
                  <a:lnTo>
                    <a:pt x="1130" y="153"/>
                  </a:lnTo>
                  <a:lnTo>
                    <a:pt x="1132" y="153"/>
                  </a:lnTo>
                  <a:lnTo>
                    <a:pt x="1133" y="153"/>
                  </a:lnTo>
                  <a:lnTo>
                    <a:pt x="1134" y="152"/>
                  </a:lnTo>
                  <a:lnTo>
                    <a:pt x="1135" y="152"/>
                  </a:lnTo>
                  <a:lnTo>
                    <a:pt x="1136" y="152"/>
                  </a:lnTo>
                  <a:lnTo>
                    <a:pt x="1138" y="152"/>
                  </a:lnTo>
                  <a:lnTo>
                    <a:pt x="1139" y="152"/>
                  </a:lnTo>
                  <a:lnTo>
                    <a:pt x="1140" y="151"/>
                  </a:lnTo>
                  <a:lnTo>
                    <a:pt x="1141" y="150"/>
                  </a:lnTo>
                  <a:lnTo>
                    <a:pt x="1143" y="149"/>
                  </a:lnTo>
                  <a:lnTo>
                    <a:pt x="1144" y="149"/>
                  </a:lnTo>
                  <a:lnTo>
                    <a:pt x="1145" y="148"/>
                  </a:lnTo>
                  <a:lnTo>
                    <a:pt x="1146" y="143"/>
                  </a:lnTo>
                  <a:lnTo>
                    <a:pt x="1148" y="143"/>
                  </a:lnTo>
                  <a:lnTo>
                    <a:pt x="1149" y="143"/>
                  </a:lnTo>
                  <a:lnTo>
                    <a:pt x="1150" y="143"/>
                  </a:lnTo>
                  <a:lnTo>
                    <a:pt x="1151" y="144"/>
                  </a:lnTo>
                  <a:lnTo>
                    <a:pt x="1153" y="144"/>
                  </a:lnTo>
                  <a:lnTo>
                    <a:pt x="1154" y="145"/>
                  </a:lnTo>
                  <a:lnTo>
                    <a:pt x="1155" y="145"/>
                  </a:lnTo>
                  <a:lnTo>
                    <a:pt x="1156" y="146"/>
                  </a:lnTo>
                  <a:lnTo>
                    <a:pt x="1157" y="146"/>
                  </a:lnTo>
                  <a:lnTo>
                    <a:pt x="1159" y="147"/>
                  </a:lnTo>
                  <a:lnTo>
                    <a:pt x="1160" y="147"/>
                  </a:lnTo>
                  <a:lnTo>
                    <a:pt x="1161" y="147"/>
                  </a:lnTo>
                  <a:lnTo>
                    <a:pt x="1163" y="147"/>
                  </a:lnTo>
                  <a:lnTo>
                    <a:pt x="1164" y="147"/>
                  </a:lnTo>
                  <a:lnTo>
                    <a:pt x="1165" y="147"/>
                  </a:lnTo>
                  <a:lnTo>
                    <a:pt x="1166" y="147"/>
                  </a:lnTo>
                  <a:lnTo>
                    <a:pt x="1167" y="147"/>
                  </a:lnTo>
                  <a:lnTo>
                    <a:pt x="1169" y="147"/>
                  </a:lnTo>
                  <a:lnTo>
                    <a:pt x="1170" y="147"/>
                  </a:lnTo>
                  <a:lnTo>
                    <a:pt x="1171" y="147"/>
                  </a:lnTo>
                  <a:lnTo>
                    <a:pt x="1172" y="148"/>
                  </a:lnTo>
                  <a:lnTo>
                    <a:pt x="1173" y="148"/>
                  </a:lnTo>
                  <a:lnTo>
                    <a:pt x="1175" y="147"/>
                  </a:lnTo>
                  <a:lnTo>
                    <a:pt x="1176" y="147"/>
                  </a:lnTo>
                  <a:lnTo>
                    <a:pt x="1177" y="146"/>
                  </a:lnTo>
                  <a:lnTo>
                    <a:pt x="1179" y="146"/>
                  </a:lnTo>
                  <a:lnTo>
                    <a:pt x="1180" y="146"/>
                  </a:lnTo>
                  <a:lnTo>
                    <a:pt x="1181" y="146"/>
                  </a:lnTo>
                  <a:lnTo>
                    <a:pt x="1182" y="148"/>
                  </a:lnTo>
                  <a:lnTo>
                    <a:pt x="1183" y="149"/>
                  </a:lnTo>
                  <a:lnTo>
                    <a:pt x="1185" y="148"/>
                  </a:lnTo>
                  <a:lnTo>
                    <a:pt x="1186" y="149"/>
                  </a:lnTo>
                  <a:lnTo>
                    <a:pt x="1187" y="148"/>
                  </a:lnTo>
                  <a:lnTo>
                    <a:pt x="1188" y="148"/>
                  </a:lnTo>
                  <a:lnTo>
                    <a:pt x="1190" y="148"/>
                  </a:lnTo>
                  <a:lnTo>
                    <a:pt x="1191" y="148"/>
                  </a:lnTo>
                  <a:lnTo>
                    <a:pt x="1192" y="147"/>
                  </a:lnTo>
                  <a:lnTo>
                    <a:pt x="1193" y="146"/>
                  </a:lnTo>
                  <a:lnTo>
                    <a:pt x="1195" y="146"/>
                  </a:lnTo>
                  <a:lnTo>
                    <a:pt x="1196" y="146"/>
                  </a:lnTo>
                  <a:lnTo>
                    <a:pt x="1197" y="145"/>
                  </a:lnTo>
                  <a:lnTo>
                    <a:pt x="1198" y="144"/>
                  </a:lnTo>
                  <a:lnTo>
                    <a:pt x="1199" y="144"/>
                  </a:lnTo>
                  <a:lnTo>
                    <a:pt x="1201" y="143"/>
                  </a:lnTo>
                  <a:lnTo>
                    <a:pt x="1202" y="143"/>
                  </a:lnTo>
                  <a:lnTo>
                    <a:pt x="1203" y="142"/>
                  </a:lnTo>
                  <a:lnTo>
                    <a:pt x="1204" y="141"/>
                  </a:lnTo>
                  <a:lnTo>
                    <a:pt x="1206" y="142"/>
                  </a:lnTo>
                  <a:lnTo>
                    <a:pt x="1207" y="141"/>
                  </a:lnTo>
                  <a:lnTo>
                    <a:pt x="1208" y="141"/>
                  </a:lnTo>
                  <a:lnTo>
                    <a:pt x="1209" y="141"/>
                  </a:lnTo>
                  <a:lnTo>
                    <a:pt x="1211" y="141"/>
                  </a:lnTo>
                  <a:lnTo>
                    <a:pt x="1212" y="142"/>
                  </a:lnTo>
                  <a:lnTo>
                    <a:pt x="1213" y="142"/>
                  </a:lnTo>
                  <a:lnTo>
                    <a:pt x="1214" y="143"/>
                  </a:lnTo>
                  <a:lnTo>
                    <a:pt x="1216" y="143"/>
                  </a:lnTo>
                  <a:lnTo>
                    <a:pt x="1217" y="144"/>
                  </a:lnTo>
                  <a:lnTo>
                    <a:pt x="1218" y="145"/>
                  </a:lnTo>
                  <a:lnTo>
                    <a:pt x="1219" y="145"/>
                  </a:lnTo>
                  <a:lnTo>
                    <a:pt x="1221" y="146"/>
                  </a:lnTo>
                  <a:lnTo>
                    <a:pt x="1222" y="146"/>
                  </a:lnTo>
                  <a:lnTo>
                    <a:pt x="1223" y="146"/>
                  </a:lnTo>
                  <a:lnTo>
                    <a:pt x="1224" y="146"/>
                  </a:lnTo>
                  <a:lnTo>
                    <a:pt x="1226" y="146"/>
                  </a:lnTo>
                  <a:lnTo>
                    <a:pt x="1227" y="146"/>
                  </a:lnTo>
                  <a:lnTo>
                    <a:pt x="1228" y="146"/>
                  </a:lnTo>
                  <a:lnTo>
                    <a:pt x="1229" y="146"/>
                  </a:lnTo>
                  <a:lnTo>
                    <a:pt x="1230" y="145"/>
                  </a:lnTo>
                  <a:lnTo>
                    <a:pt x="1232" y="146"/>
                  </a:lnTo>
                  <a:lnTo>
                    <a:pt x="1233" y="146"/>
                  </a:lnTo>
                  <a:lnTo>
                    <a:pt x="1234" y="146"/>
                  </a:lnTo>
                  <a:lnTo>
                    <a:pt x="1235" y="145"/>
                  </a:lnTo>
                  <a:lnTo>
                    <a:pt x="1237" y="146"/>
                  </a:lnTo>
                  <a:lnTo>
                    <a:pt x="1238" y="146"/>
                  </a:lnTo>
                  <a:lnTo>
                    <a:pt x="1239" y="147"/>
                  </a:lnTo>
                  <a:lnTo>
                    <a:pt x="1240" y="149"/>
                  </a:lnTo>
                  <a:lnTo>
                    <a:pt x="1242" y="147"/>
                  </a:lnTo>
                  <a:lnTo>
                    <a:pt x="1243" y="147"/>
                  </a:lnTo>
                  <a:lnTo>
                    <a:pt x="1244" y="146"/>
                  </a:lnTo>
                  <a:lnTo>
                    <a:pt x="1245" y="146"/>
                  </a:lnTo>
                  <a:lnTo>
                    <a:pt x="1246" y="146"/>
                  </a:lnTo>
                  <a:lnTo>
                    <a:pt x="1248" y="146"/>
                  </a:lnTo>
                  <a:lnTo>
                    <a:pt x="1249" y="146"/>
                  </a:lnTo>
                  <a:lnTo>
                    <a:pt x="1250" y="145"/>
                  </a:lnTo>
                  <a:lnTo>
                    <a:pt x="1252" y="145"/>
                  </a:lnTo>
                  <a:lnTo>
                    <a:pt x="1253" y="145"/>
                  </a:lnTo>
                  <a:lnTo>
                    <a:pt x="1254" y="144"/>
                  </a:lnTo>
                  <a:lnTo>
                    <a:pt x="1255" y="144"/>
                  </a:lnTo>
                  <a:lnTo>
                    <a:pt x="1256" y="144"/>
                  </a:lnTo>
                  <a:lnTo>
                    <a:pt x="1258" y="144"/>
                  </a:lnTo>
                  <a:lnTo>
                    <a:pt x="1259" y="143"/>
                  </a:lnTo>
                  <a:lnTo>
                    <a:pt x="1260" y="142"/>
                  </a:lnTo>
                  <a:lnTo>
                    <a:pt x="1261" y="142"/>
                  </a:lnTo>
                  <a:lnTo>
                    <a:pt x="1263" y="142"/>
                  </a:lnTo>
                  <a:lnTo>
                    <a:pt x="1264" y="142"/>
                  </a:lnTo>
                  <a:lnTo>
                    <a:pt x="1265" y="142"/>
                  </a:lnTo>
                  <a:lnTo>
                    <a:pt x="1266" y="142"/>
                  </a:lnTo>
                  <a:lnTo>
                    <a:pt x="1268" y="142"/>
                  </a:lnTo>
                  <a:lnTo>
                    <a:pt x="1269" y="141"/>
                  </a:lnTo>
                  <a:lnTo>
                    <a:pt x="1270" y="141"/>
                  </a:lnTo>
                  <a:lnTo>
                    <a:pt x="1271" y="141"/>
                  </a:lnTo>
                  <a:lnTo>
                    <a:pt x="1273" y="142"/>
                  </a:lnTo>
                  <a:lnTo>
                    <a:pt x="1274" y="142"/>
                  </a:lnTo>
                  <a:lnTo>
                    <a:pt x="1275" y="144"/>
                  </a:lnTo>
                  <a:lnTo>
                    <a:pt x="1276" y="145"/>
                  </a:lnTo>
                  <a:lnTo>
                    <a:pt x="1277" y="146"/>
                  </a:lnTo>
                  <a:lnTo>
                    <a:pt x="1279" y="146"/>
                  </a:lnTo>
                  <a:lnTo>
                    <a:pt x="1280" y="147"/>
                  </a:lnTo>
                  <a:lnTo>
                    <a:pt x="1281" y="148"/>
                  </a:lnTo>
                  <a:lnTo>
                    <a:pt x="1283" y="148"/>
                  </a:lnTo>
                  <a:lnTo>
                    <a:pt x="1284" y="148"/>
                  </a:lnTo>
                  <a:lnTo>
                    <a:pt x="1285" y="148"/>
                  </a:lnTo>
                  <a:lnTo>
                    <a:pt x="1286" y="147"/>
                  </a:lnTo>
                  <a:lnTo>
                    <a:pt x="1287" y="147"/>
                  </a:lnTo>
                  <a:lnTo>
                    <a:pt x="1289" y="147"/>
                  </a:lnTo>
                  <a:lnTo>
                    <a:pt x="1290" y="147"/>
                  </a:lnTo>
                  <a:lnTo>
                    <a:pt x="1291" y="147"/>
                  </a:lnTo>
                  <a:lnTo>
                    <a:pt x="1292" y="147"/>
                  </a:lnTo>
                  <a:lnTo>
                    <a:pt x="1293" y="147"/>
                  </a:lnTo>
                  <a:lnTo>
                    <a:pt x="1295" y="147"/>
                  </a:lnTo>
                  <a:lnTo>
                    <a:pt x="1296" y="147"/>
                  </a:lnTo>
                  <a:lnTo>
                    <a:pt x="1297" y="147"/>
                  </a:lnTo>
                  <a:lnTo>
                    <a:pt x="1299" y="148"/>
                  </a:lnTo>
                  <a:lnTo>
                    <a:pt x="1300" y="148"/>
                  </a:lnTo>
                  <a:lnTo>
                    <a:pt x="1301" y="146"/>
                  </a:lnTo>
                  <a:lnTo>
                    <a:pt x="1302" y="146"/>
                  </a:lnTo>
                  <a:lnTo>
                    <a:pt x="1303" y="146"/>
                  </a:lnTo>
                  <a:lnTo>
                    <a:pt x="1305" y="146"/>
                  </a:lnTo>
                  <a:lnTo>
                    <a:pt x="1306" y="146"/>
                  </a:lnTo>
                  <a:lnTo>
                    <a:pt x="1307" y="146"/>
                  </a:lnTo>
                  <a:lnTo>
                    <a:pt x="1308" y="146"/>
                  </a:lnTo>
                  <a:lnTo>
                    <a:pt x="1310" y="145"/>
                  </a:lnTo>
                  <a:lnTo>
                    <a:pt x="1311" y="144"/>
                  </a:lnTo>
                  <a:lnTo>
                    <a:pt x="1312" y="144"/>
                  </a:lnTo>
                  <a:lnTo>
                    <a:pt x="1313" y="144"/>
                  </a:lnTo>
                  <a:lnTo>
                    <a:pt x="1315" y="143"/>
                  </a:lnTo>
                  <a:lnTo>
                    <a:pt x="1316" y="143"/>
                  </a:lnTo>
                  <a:lnTo>
                    <a:pt x="1317" y="142"/>
                  </a:lnTo>
                  <a:lnTo>
                    <a:pt x="1318" y="141"/>
                  </a:lnTo>
                  <a:lnTo>
                    <a:pt x="1320" y="140"/>
                  </a:lnTo>
                  <a:lnTo>
                    <a:pt x="1321" y="139"/>
                  </a:lnTo>
                  <a:lnTo>
                    <a:pt x="1322" y="139"/>
                  </a:lnTo>
                  <a:lnTo>
                    <a:pt x="1323" y="139"/>
                  </a:lnTo>
                  <a:lnTo>
                    <a:pt x="1324" y="140"/>
                  </a:lnTo>
                  <a:lnTo>
                    <a:pt x="1326" y="140"/>
                  </a:lnTo>
                  <a:lnTo>
                    <a:pt x="1327" y="141"/>
                  </a:lnTo>
                  <a:lnTo>
                    <a:pt x="1328" y="141"/>
                  </a:lnTo>
                  <a:lnTo>
                    <a:pt x="1330" y="142"/>
                  </a:lnTo>
                  <a:lnTo>
                    <a:pt x="1331" y="142"/>
                  </a:lnTo>
                  <a:lnTo>
                    <a:pt x="1332" y="142"/>
                  </a:lnTo>
                  <a:lnTo>
                    <a:pt x="1333" y="142"/>
                  </a:lnTo>
                  <a:lnTo>
                    <a:pt x="1334" y="143"/>
                  </a:lnTo>
                  <a:lnTo>
                    <a:pt x="1336" y="143"/>
                  </a:lnTo>
                  <a:lnTo>
                    <a:pt x="1337" y="145"/>
                  </a:lnTo>
                  <a:lnTo>
                    <a:pt x="1338" y="146"/>
                  </a:lnTo>
                  <a:lnTo>
                    <a:pt x="1339" y="147"/>
                  </a:lnTo>
                  <a:lnTo>
                    <a:pt x="1340" y="148"/>
                  </a:lnTo>
                  <a:lnTo>
                    <a:pt x="1342" y="149"/>
                  </a:lnTo>
                  <a:lnTo>
                    <a:pt x="1343" y="149"/>
                  </a:lnTo>
                  <a:lnTo>
                    <a:pt x="1344" y="149"/>
                  </a:lnTo>
                  <a:lnTo>
                    <a:pt x="1346" y="150"/>
                  </a:lnTo>
                  <a:lnTo>
                    <a:pt x="1347" y="150"/>
                  </a:lnTo>
                  <a:lnTo>
                    <a:pt x="1348" y="150"/>
                  </a:lnTo>
                  <a:lnTo>
                    <a:pt x="1349" y="151"/>
                  </a:lnTo>
                  <a:lnTo>
                    <a:pt x="1350" y="151"/>
                  </a:lnTo>
                  <a:lnTo>
                    <a:pt x="1352" y="152"/>
                  </a:lnTo>
                  <a:lnTo>
                    <a:pt x="1353" y="152"/>
                  </a:lnTo>
                  <a:lnTo>
                    <a:pt x="1354" y="153"/>
                  </a:lnTo>
                  <a:lnTo>
                    <a:pt x="1355" y="154"/>
                  </a:lnTo>
                  <a:lnTo>
                    <a:pt x="1356" y="154"/>
                  </a:lnTo>
                  <a:lnTo>
                    <a:pt x="1358" y="154"/>
                  </a:lnTo>
                  <a:lnTo>
                    <a:pt x="1359" y="153"/>
                  </a:lnTo>
                  <a:lnTo>
                    <a:pt x="1360" y="154"/>
                  </a:lnTo>
                  <a:lnTo>
                    <a:pt x="1362" y="154"/>
                  </a:lnTo>
                  <a:lnTo>
                    <a:pt x="1363" y="154"/>
                  </a:lnTo>
                  <a:lnTo>
                    <a:pt x="1364" y="154"/>
                  </a:lnTo>
                  <a:lnTo>
                    <a:pt x="1365" y="154"/>
                  </a:lnTo>
                  <a:lnTo>
                    <a:pt x="1366" y="154"/>
                  </a:lnTo>
                  <a:lnTo>
                    <a:pt x="1368" y="155"/>
                  </a:lnTo>
                  <a:lnTo>
                    <a:pt x="1369" y="155"/>
                  </a:lnTo>
                  <a:lnTo>
                    <a:pt x="1370" y="155"/>
                  </a:lnTo>
                  <a:lnTo>
                    <a:pt x="1371" y="155"/>
                  </a:lnTo>
                  <a:lnTo>
                    <a:pt x="1373" y="155"/>
                  </a:lnTo>
                  <a:lnTo>
                    <a:pt x="1374" y="154"/>
                  </a:lnTo>
                  <a:lnTo>
                    <a:pt x="1375" y="154"/>
                  </a:lnTo>
                  <a:lnTo>
                    <a:pt x="1376" y="154"/>
                  </a:lnTo>
                  <a:lnTo>
                    <a:pt x="1378" y="153"/>
                  </a:lnTo>
                  <a:lnTo>
                    <a:pt x="1379" y="152"/>
                  </a:lnTo>
                  <a:lnTo>
                    <a:pt x="1380" y="151"/>
                  </a:lnTo>
                  <a:lnTo>
                    <a:pt x="1381" y="151"/>
                  </a:lnTo>
                  <a:lnTo>
                    <a:pt x="1383" y="151"/>
                  </a:lnTo>
                  <a:lnTo>
                    <a:pt x="1384" y="151"/>
                  </a:lnTo>
                  <a:lnTo>
                    <a:pt x="1385" y="151"/>
                  </a:lnTo>
                  <a:lnTo>
                    <a:pt x="1386" y="151"/>
                  </a:lnTo>
                  <a:lnTo>
                    <a:pt x="1387" y="151"/>
                  </a:lnTo>
                  <a:lnTo>
                    <a:pt x="1389" y="151"/>
                  </a:lnTo>
                  <a:lnTo>
                    <a:pt x="1390" y="151"/>
                  </a:lnTo>
                  <a:lnTo>
                    <a:pt x="1391" y="150"/>
                  </a:lnTo>
                  <a:lnTo>
                    <a:pt x="1393" y="151"/>
                  </a:lnTo>
                  <a:lnTo>
                    <a:pt x="1394" y="151"/>
                  </a:lnTo>
                  <a:lnTo>
                    <a:pt x="1395" y="151"/>
                  </a:lnTo>
                  <a:lnTo>
                    <a:pt x="1396" y="151"/>
                  </a:lnTo>
                  <a:lnTo>
                    <a:pt x="1397" y="152"/>
                  </a:lnTo>
                  <a:lnTo>
                    <a:pt x="1399" y="152"/>
                  </a:lnTo>
                  <a:lnTo>
                    <a:pt x="1400" y="153"/>
                  </a:lnTo>
                  <a:lnTo>
                    <a:pt x="1401" y="153"/>
                  </a:lnTo>
                  <a:lnTo>
                    <a:pt x="1402" y="154"/>
                  </a:lnTo>
                  <a:lnTo>
                    <a:pt x="1403" y="154"/>
                  </a:lnTo>
                  <a:lnTo>
                    <a:pt x="1405" y="154"/>
                  </a:lnTo>
                  <a:lnTo>
                    <a:pt x="1406" y="154"/>
                  </a:lnTo>
                  <a:lnTo>
                    <a:pt x="1407" y="155"/>
                  </a:lnTo>
                  <a:lnTo>
                    <a:pt x="1409" y="155"/>
                  </a:lnTo>
                  <a:lnTo>
                    <a:pt x="1410" y="155"/>
                  </a:lnTo>
                  <a:lnTo>
                    <a:pt x="1411" y="155"/>
                  </a:lnTo>
                  <a:lnTo>
                    <a:pt x="1412" y="155"/>
                  </a:lnTo>
                  <a:lnTo>
                    <a:pt x="1413" y="155"/>
                  </a:lnTo>
                  <a:lnTo>
                    <a:pt x="1415" y="155"/>
                  </a:lnTo>
                  <a:lnTo>
                    <a:pt x="1416" y="155"/>
                  </a:lnTo>
                  <a:lnTo>
                    <a:pt x="1417" y="154"/>
                  </a:lnTo>
                  <a:lnTo>
                    <a:pt x="1418" y="153"/>
                  </a:lnTo>
                  <a:lnTo>
                    <a:pt x="1420" y="153"/>
                  </a:lnTo>
                  <a:lnTo>
                    <a:pt x="1421" y="152"/>
                  </a:lnTo>
                  <a:lnTo>
                    <a:pt x="1422" y="152"/>
                  </a:lnTo>
                  <a:lnTo>
                    <a:pt x="1423" y="152"/>
                  </a:lnTo>
                  <a:lnTo>
                    <a:pt x="1425" y="154"/>
                  </a:lnTo>
                  <a:lnTo>
                    <a:pt x="1426" y="155"/>
                  </a:lnTo>
                  <a:lnTo>
                    <a:pt x="1427" y="155"/>
                  </a:lnTo>
                  <a:lnTo>
                    <a:pt x="1428" y="155"/>
                  </a:lnTo>
                  <a:lnTo>
                    <a:pt x="1430" y="155"/>
                  </a:lnTo>
                  <a:lnTo>
                    <a:pt x="1431" y="155"/>
                  </a:lnTo>
                  <a:lnTo>
                    <a:pt x="1432" y="155"/>
                  </a:lnTo>
                  <a:lnTo>
                    <a:pt x="1433" y="153"/>
                  </a:lnTo>
                  <a:lnTo>
                    <a:pt x="1434" y="151"/>
                  </a:lnTo>
                  <a:lnTo>
                    <a:pt x="1436" y="151"/>
                  </a:lnTo>
                  <a:lnTo>
                    <a:pt x="1437" y="150"/>
                  </a:lnTo>
                  <a:lnTo>
                    <a:pt x="1438" y="149"/>
                  </a:lnTo>
                  <a:lnTo>
                    <a:pt x="1440" y="148"/>
                  </a:lnTo>
                  <a:lnTo>
                    <a:pt x="1441" y="146"/>
                  </a:lnTo>
                  <a:lnTo>
                    <a:pt x="1442" y="145"/>
                  </a:lnTo>
                  <a:lnTo>
                    <a:pt x="1443" y="144"/>
                  </a:lnTo>
                  <a:lnTo>
                    <a:pt x="1444" y="144"/>
                  </a:lnTo>
                  <a:lnTo>
                    <a:pt x="1446" y="145"/>
                  </a:lnTo>
                  <a:lnTo>
                    <a:pt x="1447" y="145"/>
                  </a:lnTo>
                  <a:lnTo>
                    <a:pt x="1448" y="146"/>
                  </a:lnTo>
                  <a:lnTo>
                    <a:pt x="1449" y="146"/>
                  </a:lnTo>
                  <a:lnTo>
                    <a:pt x="1450" y="147"/>
                  </a:lnTo>
                  <a:lnTo>
                    <a:pt x="1452" y="148"/>
                  </a:lnTo>
                  <a:lnTo>
                    <a:pt x="1453" y="149"/>
                  </a:lnTo>
                  <a:lnTo>
                    <a:pt x="1454" y="149"/>
                  </a:lnTo>
                  <a:lnTo>
                    <a:pt x="1456" y="150"/>
                  </a:lnTo>
                  <a:lnTo>
                    <a:pt x="1457" y="151"/>
                  </a:lnTo>
                  <a:lnTo>
                    <a:pt x="1458" y="152"/>
                  </a:lnTo>
                  <a:lnTo>
                    <a:pt x="1459" y="152"/>
                  </a:lnTo>
                  <a:lnTo>
                    <a:pt x="1460" y="152"/>
                  </a:lnTo>
                  <a:lnTo>
                    <a:pt x="1462" y="152"/>
                  </a:lnTo>
                  <a:lnTo>
                    <a:pt x="1463" y="152"/>
                  </a:lnTo>
                  <a:lnTo>
                    <a:pt x="1464" y="153"/>
                  </a:lnTo>
                  <a:lnTo>
                    <a:pt x="1465" y="153"/>
                  </a:lnTo>
                  <a:lnTo>
                    <a:pt x="1467" y="154"/>
                  </a:lnTo>
                  <a:lnTo>
                    <a:pt x="1468" y="154"/>
                  </a:lnTo>
                  <a:lnTo>
                    <a:pt x="1469" y="154"/>
                  </a:lnTo>
                  <a:lnTo>
                    <a:pt x="1470" y="154"/>
                  </a:lnTo>
                  <a:lnTo>
                    <a:pt x="1472" y="155"/>
                  </a:lnTo>
                  <a:lnTo>
                    <a:pt x="1473" y="155"/>
                  </a:lnTo>
                  <a:lnTo>
                    <a:pt x="1474" y="154"/>
                  </a:lnTo>
                  <a:lnTo>
                    <a:pt x="1475" y="154"/>
                  </a:lnTo>
                  <a:lnTo>
                    <a:pt x="1477" y="154"/>
                  </a:lnTo>
                  <a:lnTo>
                    <a:pt x="1478" y="154"/>
                  </a:lnTo>
                  <a:lnTo>
                    <a:pt x="1479" y="154"/>
                  </a:lnTo>
                  <a:lnTo>
                    <a:pt x="1480" y="154"/>
                  </a:lnTo>
                  <a:lnTo>
                    <a:pt x="1481" y="154"/>
                  </a:lnTo>
                  <a:lnTo>
                    <a:pt x="1483" y="154"/>
                  </a:lnTo>
                  <a:lnTo>
                    <a:pt x="1484" y="154"/>
                  </a:lnTo>
                  <a:lnTo>
                    <a:pt x="1485" y="153"/>
                  </a:lnTo>
                  <a:lnTo>
                    <a:pt x="1487" y="153"/>
                  </a:lnTo>
                  <a:lnTo>
                    <a:pt x="1488" y="153"/>
                  </a:lnTo>
                  <a:lnTo>
                    <a:pt x="1489" y="152"/>
                  </a:lnTo>
                  <a:lnTo>
                    <a:pt x="1490" y="152"/>
                  </a:lnTo>
                  <a:lnTo>
                    <a:pt x="1491" y="152"/>
                  </a:lnTo>
                  <a:lnTo>
                    <a:pt x="1493" y="151"/>
                  </a:lnTo>
                  <a:lnTo>
                    <a:pt x="1494" y="151"/>
                  </a:lnTo>
                  <a:lnTo>
                    <a:pt x="1495" y="151"/>
                  </a:lnTo>
                  <a:lnTo>
                    <a:pt x="1496" y="151"/>
                  </a:lnTo>
                  <a:lnTo>
                    <a:pt x="1497" y="151"/>
                  </a:lnTo>
                  <a:lnTo>
                    <a:pt x="1499" y="151"/>
                  </a:lnTo>
                  <a:lnTo>
                    <a:pt x="1500" y="150"/>
                  </a:lnTo>
                  <a:lnTo>
                    <a:pt x="1501" y="149"/>
                  </a:lnTo>
                  <a:lnTo>
                    <a:pt x="1503" y="149"/>
                  </a:lnTo>
                  <a:lnTo>
                    <a:pt x="1504" y="148"/>
                  </a:lnTo>
                  <a:lnTo>
                    <a:pt x="1505" y="148"/>
                  </a:lnTo>
                  <a:lnTo>
                    <a:pt x="1506" y="149"/>
                  </a:lnTo>
                  <a:lnTo>
                    <a:pt x="1507" y="149"/>
                  </a:lnTo>
                  <a:lnTo>
                    <a:pt x="1509" y="149"/>
                  </a:lnTo>
                  <a:lnTo>
                    <a:pt x="1510" y="150"/>
                  </a:lnTo>
                  <a:lnTo>
                    <a:pt x="1511" y="150"/>
                  </a:lnTo>
                  <a:lnTo>
                    <a:pt x="1512" y="151"/>
                  </a:lnTo>
                  <a:lnTo>
                    <a:pt x="1513" y="151"/>
                  </a:lnTo>
                  <a:lnTo>
                    <a:pt x="1515" y="152"/>
                  </a:lnTo>
                  <a:lnTo>
                    <a:pt x="1516" y="152"/>
                  </a:lnTo>
                  <a:lnTo>
                    <a:pt x="1517" y="153"/>
                  </a:lnTo>
                  <a:lnTo>
                    <a:pt x="1519" y="153"/>
                  </a:lnTo>
                  <a:lnTo>
                    <a:pt x="1520" y="152"/>
                  </a:lnTo>
                  <a:lnTo>
                    <a:pt x="1521" y="151"/>
                  </a:lnTo>
                  <a:lnTo>
                    <a:pt x="1522" y="147"/>
                  </a:lnTo>
                  <a:lnTo>
                    <a:pt x="1524" y="147"/>
                  </a:lnTo>
                  <a:lnTo>
                    <a:pt x="1525" y="150"/>
                  </a:lnTo>
                  <a:lnTo>
                    <a:pt x="1526" y="151"/>
                  </a:lnTo>
                  <a:lnTo>
                    <a:pt x="1527" y="152"/>
                  </a:lnTo>
                  <a:lnTo>
                    <a:pt x="1528" y="153"/>
                  </a:lnTo>
                  <a:lnTo>
                    <a:pt x="1530" y="153"/>
                  </a:lnTo>
                  <a:lnTo>
                    <a:pt x="1531" y="153"/>
                  </a:lnTo>
                  <a:lnTo>
                    <a:pt x="1532" y="153"/>
                  </a:lnTo>
                  <a:lnTo>
                    <a:pt x="1534" y="153"/>
                  </a:lnTo>
                  <a:lnTo>
                    <a:pt x="1535" y="153"/>
                  </a:lnTo>
                  <a:lnTo>
                    <a:pt x="1536" y="153"/>
                  </a:lnTo>
                  <a:lnTo>
                    <a:pt x="1537" y="153"/>
                  </a:lnTo>
                  <a:lnTo>
                    <a:pt x="1538" y="153"/>
                  </a:lnTo>
                  <a:lnTo>
                    <a:pt x="1540" y="153"/>
                  </a:lnTo>
                  <a:lnTo>
                    <a:pt x="1541" y="154"/>
                  </a:lnTo>
                  <a:lnTo>
                    <a:pt x="1542" y="154"/>
                  </a:lnTo>
                  <a:lnTo>
                    <a:pt x="1543" y="154"/>
                  </a:lnTo>
                  <a:lnTo>
                    <a:pt x="1544" y="154"/>
                  </a:lnTo>
                  <a:lnTo>
                    <a:pt x="1546" y="154"/>
                  </a:lnTo>
                  <a:lnTo>
                    <a:pt x="1547" y="154"/>
                  </a:lnTo>
                  <a:lnTo>
                    <a:pt x="1548" y="153"/>
                  </a:lnTo>
                  <a:lnTo>
                    <a:pt x="1550" y="153"/>
                  </a:lnTo>
                  <a:lnTo>
                    <a:pt x="1551" y="152"/>
                  </a:lnTo>
                  <a:lnTo>
                    <a:pt x="1552" y="151"/>
                  </a:lnTo>
                  <a:lnTo>
                    <a:pt x="1553" y="150"/>
                  </a:lnTo>
                  <a:lnTo>
                    <a:pt x="1554" y="150"/>
                  </a:lnTo>
                  <a:lnTo>
                    <a:pt x="1556" y="149"/>
                  </a:lnTo>
                  <a:lnTo>
                    <a:pt x="1557" y="149"/>
                  </a:lnTo>
                  <a:lnTo>
                    <a:pt x="1558" y="149"/>
                  </a:lnTo>
                  <a:lnTo>
                    <a:pt x="1559" y="148"/>
                  </a:lnTo>
                  <a:lnTo>
                    <a:pt x="1561" y="148"/>
                  </a:lnTo>
                  <a:lnTo>
                    <a:pt x="1562" y="146"/>
                  </a:lnTo>
                  <a:lnTo>
                    <a:pt x="1563" y="146"/>
                  </a:lnTo>
                  <a:lnTo>
                    <a:pt x="1564" y="146"/>
                  </a:lnTo>
                  <a:lnTo>
                    <a:pt x="1566" y="146"/>
                  </a:lnTo>
                  <a:lnTo>
                    <a:pt x="1567" y="147"/>
                  </a:lnTo>
                  <a:lnTo>
                    <a:pt x="1568" y="147"/>
                  </a:lnTo>
                  <a:lnTo>
                    <a:pt x="1569" y="148"/>
                  </a:lnTo>
                  <a:lnTo>
                    <a:pt x="1570" y="149"/>
                  </a:lnTo>
                  <a:lnTo>
                    <a:pt x="1572" y="149"/>
                  </a:lnTo>
                  <a:lnTo>
                    <a:pt x="1573" y="150"/>
                  </a:lnTo>
                  <a:lnTo>
                    <a:pt x="1574" y="150"/>
                  </a:lnTo>
                  <a:lnTo>
                    <a:pt x="1575" y="151"/>
                  </a:lnTo>
                  <a:lnTo>
                    <a:pt x="1577" y="152"/>
                  </a:lnTo>
                  <a:lnTo>
                    <a:pt x="1578" y="153"/>
                  </a:lnTo>
                  <a:lnTo>
                    <a:pt x="1579" y="153"/>
                  </a:lnTo>
                  <a:lnTo>
                    <a:pt x="1580" y="153"/>
                  </a:lnTo>
                  <a:lnTo>
                    <a:pt x="1582" y="153"/>
                  </a:lnTo>
                  <a:lnTo>
                    <a:pt x="1583" y="152"/>
                  </a:lnTo>
                  <a:lnTo>
                    <a:pt x="1584" y="152"/>
                  </a:lnTo>
                  <a:lnTo>
                    <a:pt x="1585" y="152"/>
                  </a:lnTo>
                  <a:lnTo>
                    <a:pt x="1587" y="152"/>
                  </a:lnTo>
                  <a:lnTo>
                    <a:pt x="1588" y="151"/>
                  </a:lnTo>
                  <a:lnTo>
                    <a:pt x="1589" y="150"/>
                  </a:lnTo>
                  <a:lnTo>
                    <a:pt x="1590" y="150"/>
                  </a:lnTo>
                  <a:lnTo>
                    <a:pt x="1592" y="150"/>
                  </a:lnTo>
                  <a:lnTo>
                    <a:pt x="1593" y="149"/>
                  </a:lnTo>
                  <a:lnTo>
                    <a:pt x="1594" y="149"/>
                  </a:lnTo>
                  <a:lnTo>
                    <a:pt x="1595" y="148"/>
                  </a:lnTo>
                  <a:lnTo>
                    <a:pt x="1597" y="148"/>
                  </a:lnTo>
                  <a:lnTo>
                    <a:pt x="1598" y="148"/>
                  </a:lnTo>
                  <a:lnTo>
                    <a:pt x="1599" y="149"/>
                  </a:lnTo>
                  <a:lnTo>
                    <a:pt x="1600" y="149"/>
                  </a:lnTo>
                  <a:lnTo>
                    <a:pt x="1601" y="149"/>
                  </a:lnTo>
                  <a:lnTo>
                    <a:pt x="1603" y="151"/>
                  </a:lnTo>
                  <a:lnTo>
                    <a:pt x="1604" y="151"/>
                  </a:lnTo>
                  <a:lnTo>
                    <a:pt x="1605" y="151"/>
                  </a:lnTo>
                  <a:lnTo>
                    <a:pt x="1606" y="151"/>
                  </a:lnTo>
                  <a:lnTo>
                    <a:pt x="1608" y="151"/>
                  </a:lnTo>
                  <a:lnTo>
                    <a:pt x="1609" y="150"/>
                  </a:lnTo>
                  <a:lnTo>
                    <a:pt x="1610" y="150"/>
                  </a:lnTo>
                  <a:lnTo>
                    <a:pt x="1611" y="150"/>
                  </a:lnTo>
                  <a:lnTo>
                    <a:pt x="1613" y="150"/>
                  </a:lnTo>
                  <a:lnTo>
                    <a:pt x="1614" y="149"/>
                  </a:lnTo>
                  <a:lnTo>
                    <a:pt x="1615" y="149"/>
                  </a:lnTo>
                  <a:lnTo>
                    <a:pt x="1616" y="149"/>
                  </a:lnTo>
                  <a:lnTo>
                    <a:pt x="1617" y="148"/>
                  </a:lnTo>
                  <a:lnTo>
                    <a:pt x="1619" y="148"/>
                  </a:lnTo>
                  <a:lnTo>
                    <a:pt x="1620" y="147"/>
                  </a:lnTo>
                  <a:lnTo>
                    <a:pt x="1621" y="146"/>
                  </a:lnTo>
                  <a:lnTo>
                    <a:pt x="1623" y="145"/>
                  </a:lnTo>
                  <a:lnTo>
                    <a:pt x="1624" y="145"/>
                  </a:lnTo>
                  <a:lnTo>
                    <a:pt x="1625" y="145"/>
                  </a:lnTo>
                  <a:lnTo>
                    <a:pt x="1626" y="146"/>
                  </a:lnTo>
                  <a:lnTo>
                    <a:pt x="1627" y="146"/>
                  </a:lnTo>
                  <a:lnTo>
                    <a:pt x="1629" y="146"/>
                  </a:lnTo>
                  <a:lnTo>
                    <a:pt x="1630" y="147"/>
                  </a:lnTo>
                  <a:lnTo>
                    <a:pt x="1631" y="148"/>
                  </a:lnTo>
                  <a:lnTo>
                    <a:pt x="1632" y="148"/>
                  </a:lnTo>
                  <a:lnTo>
                    <a:pt x="1634" y="149"/>
                  </a:lnTo>
                  <a:lnTo>
                    <a:pt x="1635" y="149"/>
                  </a:lnTo>
                  <a:lnTo>
                    <a:pt x="1636" y="149"/>
                  </a:lnTo>
                  <a:lnTo>
                    <a:pt x="1637" y="150"/>
                  </a:lnTo>
                  <a:lnTo>
                    <a:pt x="1639" y="150"/>
                  </a:lnTo>
                  <a:lnTo>
                    <a:pt x="1640" y="150"/>
                  </a:lnTo>
                  <a:lnTo>
                    <a:pt x="1641" y="150"/>
                  </a:lnTo>
                  <a:lnTo>
                    <a:pt x="1642" y="150"/>
                  </a:lnTo>
                  <a:lnTo>
                    <a:pt x="1644" y="151"/>
                  </a:lnTo>
                  <a:lnTo>
                    <a:pt x="1645" y="151"/>
                  </a:lnTo>
                  <a:lnTo>
                    <a:pt x="1646" y="151"/>
                  </a:lnTo>
                  <a:lnTo>
                    <a:pt x="1647" y="151"/>
                  </a:lnTo>
                  <a:lnTo>
                    <a:pt x="1648" y="151"/>
                  </a:lnTo>
                  <a:lnTo>
                    <a:pt x="1650" y="151"/>
                  </a:lnTo>
                  <a:lnTo>
                    <a:pt x="1651" y="151"/>
                  </a:lnTo>
                  <a:lnTo>
                    <a:pt x="1652" y="152"/>
                  </a:lnTo>
                  <a:lnTo>
                    <a:pt x="1654" y="152"/>
                  </a:lnTo>
                  <a:lnTo>
                    <a:pt x="1655" y="151"/>
                  </a:lnTo>
                  <a:lnTo>
                    <a:pt x="1656" y="151"/>
                  </a:lnTo>
                  <a:lnTo>
                    <a:pt x="1657" y="151"/>
                  </a:lnTo>
                  <a:lnTo>
                    <a:pt x="1658" y="151"/>
                  </a:lnTo>
                  <a:lnTo>
                    <a:pt x="1660" y="152"/>
                  </a:lnTo>
                  <a:lnTo>
                    <a:pt x="1661" y="153"/>
                  </a:lnTo>
                  <a:lnTo>
                    <a:pt x="1662" y="153"/>
                  </a:lnTo>
                  <a:lnTo>
                    <a:pt x="1663" y="153"/>
                  </a:lnTo>
                  <a:lnTo>
                    <a:pt x="1664" y="152"/>
                  </a:lnTo>
                  <a:lnTo>
                    <a:pt x="1666" y="152"/>
                  </a:lnTo>
                  <a:lnTo>
                    <a:pt x="1667" y="151"/>
                  </a:lnTo>
                  <a:lnTo>
                    <a:pt x="1668" y="150"/>
                  </a:lnTo>
                  <a:lnTo>
                    <a:pt x="1670" y="150"/>
                  </a:lnTo>
                  <a:lnTo>
                    <a:pt x="1671" y="149"/>
                  </a:lnTo>
                  <a:lnTo>
                    <a:pt x="1672" y="148"/>
                  </a:lnTo>
                  <a:lnTo>
                    <a:pt x="1673" y="148"/>
                  </a:lnTo>
                  <a:lnTo>
                    <a:pt x="1674" y="148"/>
                  </a:lnTo>
                  <a:lnTo>
                    <a:pt x="1676" y="147"/>
                  </a:lnTo>
                  <a:lnTo>
                    <a:pt x="1677" y="147"/>
                  </a:lnTo>
                  <a:lnTo>
                    <a:pt x="1678" y="146"/>
                  </a:lnTo>
                  <a:lnTo>
                    <a:pt x="1679" y="147"/>
                  </a:lnTo>
                  <a:lnTo>
                    <a:pt x="1681" y="146"/>
                  </a:lnTo>
                  <a:lnTo>
                    <a:pt x="1682" y="146"/>
                  </a:lnTo>
                  <a:lnTo>
                    <a:pt x="1683" y="145"/>
                  </a:lnTo>
                  <a:lnTo>
                    <a:pt x="1684" y="143"/>
                  </a:lnTo>
                  <a:lnTo>
                    <a:pt x="1686" y="144"/>
                  </a:lnTo>
                  <a:lnTo>
                    <a:pt x="1687" y="144"/>
                  </a:lnTo>
                  <a:lnTo>
                    <a:pt x="1688" y="144"/>
                  </a:lnTo>
                  <a:lnTo>
                    <a:pt x="1689" y="144"/>
                  </a:lnTo>
                  <a:lnTo>
                    <a:pt x="1691" y="145"/>
                  </a:lnTo>
                  <a:lnTo>
                    <a:pt x="1692" y="146"/>
                  </a:lnTo>
                  <a:lnTo>
                    <a:pt x="1693" y="147"/>
                  </a:lnTo>
                  <a:lnTo>
                    <a:pt x="1694" y="148"/>
                  </a:lnTo>
                  <a:lnTo>
                    <a:pt x="1695" y="149"/>
                  </a:lnTo>
                  <a:lnTo>
                    <a:pt x="1697" y="149"/>
                  </a:lnTo>
                  <a:lnTo>
                    <a:pt x="1698" y="149"/>
                  </a:lnTo>
                  <a:lnTo>
                    <a:pt x="1699" y="149"/>
                  </a:lnTo>
                  <a:lnTo>
                    <a:pt x="1701" y="149"/>
                  </a:lnTo>
                  <a:lnTo>
                    <a:pt x="1702" y="150"/>
                  </a:lnTo>
                  <a:lnTo>
                    <a:pt x="1703" y="150"/>
                  </a:lnTo>
                  <a:lnTo>
                    <a:pt x="1704" y="150"/>
                  </a:lnTo>
                  <a:lnTo>
                    <a:pt x="1705" y="150"/>
                  </a:lnTo>
                  <a:lnTo>
                    <a:pt x="1707" y="151"/>
                  </a:lnTo>
                  <a:lnTo>
                    <a:pt x="1708" y="151"/>
                  </a:lnTo>
                  <a:lnTo>
                    <a:pt x="1709" y="151"/>
                  </a:lnTo>
                  <a:lnTo>
                    <a:pt x="1710" y="150"/>
                  </a:lnTo>
                  <a:lnTo>
                    <a:pt x="1711" y="150"/>
                  </a:lnTo>
                  <a:lnTo>
                    <a:pt x="1713" y="150"/>
                  </a:lnTo>
                  <a:lnTo>
                    <a:pt x="1714" y="149"/>
                  </a:lnTo>
                  <a:lnTo>
                    <a:pt x="1715" y="149"/>
                  </a:lnTo>
                  <a:lnTo>
                    <a:pt x="1717" y="148"/>
                  </a:lnTo>
                  <a:lnTo>
                    <a:pt x="1718" y="148"/>
                  </a:lnTo>
                  <a:lnTo>
                    <a:pt x="1719" y="148"/>
                  </a:lnTo>
                  <a:lnTo>
                    <a:pt x="1720" y="147"/>
                  </a:lnTo>
                  <a:lnTo>
                    <a:pt x="1721" y="148"/>
                  </a:lnTo>
                  <a:lnTo>
                    <a:pt x="1723" y="148"/>
                  </a:lnTo>
                  <a:lnTo>
                    <a:pt x="1724" y="147"/>
                  </a:lnTo>
                  <a:lnTo>
                    <a:pt x="1725" y="146"/>
                  </a:lnTo>
                  <a:lnTo>
                    <a:pt x="1726" y="145"/>
                  </a:lnTo>
                  <a:lnTo>
                    <a:pt x="1727" y="144"/>
                  </a:lnTo>
                  <a:lnTo>
                    <a:pt x="1729" y="143"/>
                  </a:lnTo>
                  <a:lnTo>
                    <a:pt x="1730" y="143"/>
                  </a:lnTo>
                  <a:lnTo>
                    <a:pt x="1731" y="143"/>
                  </a:lnTo>
                  <a:lnTo>
                    <a:pt x="1733" y="142"/>
                  </a:lnTo>
                  <a:lnTo>
                    <a:pt x="1734" y="140"/>
                  </a:lnTo>
                  <a:lnTo>
                    <a:pt x="1735" y="138"/>
                  </a:lnTo>
                  <a:lnTo>
                    <a:pt x="1736" y="137"/>
                  </a:lnTo>
                  <a:lnTo>
                    <a:pt x="1737" y="137"/>
                  </a:lnTo>
                  <a:lnTo>
                    <a:pt x="1739" y="137"/>
                  </a:lnTo>
                  <a:lnTo>
                    <a:pt x="1740" y="137"/>
                  </a:lnTo>
                  <a:lnTo>
                    <a:pt x="1741" y="137"/>
                  </a:lnTo>
                  <a:lnTo>
                    <a:pt x="1742" y="138"/>
                  </a:lnTo>
                  <a:lnTo>
                    <a:pt x="1744" y="138"/>
                  </a:lnTo>
                  <a:lnTo>
                    <a:pt x="1745" y="137"/>
                  </a:lnTo>
                  <a:lnTo>
                    <a:pt x="1746" y="135"/>
                  </a:lnTo>
                  <a:lnTo>
                    <a:pt x="1747" y="131"/>
                  </a:lnTo>
                  <a:lnTo>
                    <a:pt x="1749" y="126"/>
                  </a:lnTo>
                  <a:lnTo>
                    <a:pt x="1750" y="122"/>
                  </a:lnTo>
                  <a:lnTo>
                    <a:pt x="1751" y="117"/>
                  </a:lnTo>
                  <a:lnTo>
                    <a:pt x="1752" y="115"/>
                  </a:lnTo>
                  <a:lnTo>
                    <a:pt x="1754" y="114"/>
                  </a:lnTo>
                  <a:lnTo>
                    <a:pt x="1755" y="115"/>
                  </a:lnTo>
                  <a:lnTo>
                    <a:pt x="1756" y="116"/>
                  </a:lnTo>
                  <a:lnTo>
                    <a:pt x="1757" y="117"/>
                  </a:lnTo>
                  <a:lnTo>
                    <a:pt x="1758" y="118"/>
                  </a:lnTo>
                  <a:lnTo>
                    <a:pt x="1760" y="119"/>
                  </a:lnTo>
                  <a:lnTo>
                    <a:pt x="1761" y="119"/>
                  </a:lnTo>
                  <a:lnTo>
                    <a:pt x="1762" y="120"/>
                  </a:lnTo>
                  <a:lnTo>
                    <a:pt x="1764" y="119"/>
                  </a:lnTo>
                  <a:lnTo>
                    <a:pt x="1765" y="120"/>
                  </a:lnTo>
                  <a:lnTo>
                    <a:pt x="1766" y="120"/>
                  </a:lnTo>
                  <a:lnTo>
                    <a:pt x="1767" y="120"/>
                  </a:lnTo>
                  <a:lnTo>
                    <a:pt x="1768" y="118"/>
                  </a:lnTo>
                  <a:lnTo>
                    <a:pt x="1770" y="117"/>
                  </a:lnTo>
                  <a:lnTo>
                    <a:pt x="1771" y="117"/>
                  </a:lnTo>
                  <a:lnTo>
                    <a:pt x="1772" y="116"/>
                  </a:lnTo>
                  <a:lnTo>
                    <a:pt x="1773" y="115"/>
                  </a:lnTo>
                  <a:lnTo>
                    <a:pt x="1774" y="115"/>
                  </a:lnTo>
                  <a:lnTo>
                    <a:pt x="1776" y="115"/>
                  </a:lnTo>
                  <a:lnTo>
                    <a:pt x="1777" y="115"/>
                  </a:lnTo>
                  <a:lnTo>
                    <a:pt x="1778" y="115"/>
                  </a:lnTo>
                  <a:lnTo>
                    <a:pt x="1780" y="115"/>
                  </a:lnTo>
                  <a:lnTo>
                    <a:pt x="1781" y="114"/>
                  </a:lnTo>
                  <a:lnTo>
                    <a:pt x="1782" y="114"/>
                  </a:lnTo>
                  <a:lnTo>
                    <a:pt x="1783" y="113"/>
                  </a:lnTo>
                  <a:lnTo>
                    <a:pt x="1784" y="113"/>
                  </a:lnTo>
                  <a:lnTo>
                    <a:pt x="1786" y="113"/>
                  </a:lnTo>
                  <a:lnTo>
                    <a:pt x="1787" y="113"/>
                  </a:lnTo>
                  <a:lnTo>
                    <a:pt x="1788" y="113"/>
                  </a:lnTo>
                  <a:lnTo>
                    <a:pt x="1789" y="112"/>
                  </a:lnTo>
                  <a:lnTo>
                    <a:pt x="1791" y="112"/>
                  </a:lnTo>
                  <a:lnTo>
                    <a:pt x="1792" y="110"/>
                  </a:lnTo>
                  <a:lnTo>
                    <a:pt x="1793" y="109"/>
                  </a:lnTo>
                  <a:lnTo>
                    <a:pt x="1794" y="107"/>
                  </a:lnTo>
                  <a:lnTo>
                    <a:pt x="1796" y="106"/>
                  </a:lnTo>
                  <a:lnTo>
                    <a:pt x="1797" y="106"/>
                  </a:lnTo>
                  <a:lnTo>
                    <a:pt x="1798" y="106"/>
                  </a:lnTo>
                  <a:lnTo>
                    <a:pt x="1799" y="106"/>
                  </a:lnTo>
                  <a:lnTo>
                    <a:pt x="1801" y="106"/>
                  </a:lnTo>
                  <a:lnTo>
                    <a:pt x="1802" y="105"/>
                  </a:lnTo>
                  <a:lnTo>
                    <a:pt x="1803" y="104"/>
                  </a:lnTo>
                  <a:lnTo>
                    <a:pt x="1804" y="78"/>
                  </a:lnTo>
                  <a:lnTo>
                    <a:pt x="1805" y="70"/>
                  </a:lnTo>
                  <a:lnTo>
                    <a:pt x="1807" y="60"/>
                  </a:lnTo>
                  <a:lnTo>
                    <a:pt x="1808" y="53"/>
                  </a:lnTo>
                  <a:lnTo>
                    <a:pt x="1809" y="49"/>
                  </a:lnTo>
                  <a:lnTo>
                    <a:pt x="1811" y="47"/>
                  </a:lnTo>
                  <a:lnTo>
                    <a:pt x="1812" y="46"/>
                  </a:lnTo>
                  <a:lnTo>
                    <a:pt x="1813" y="49"/>
                  </a:lnTo>
                  <a:lnTo>
                    <a:pt x="1814" y="52"/>
                  </a:lnTo>
                  <a:lnTo>
                    <a:pt x="1815" y="55"/>
                  </a:lnTo>
                  <a:lnTo>
                    <a:pt x="1817" y="58"/>
                  </a:lnTo>
                  <a:lnTo>
                    <a:pt x="1818" y="61"/>
                  </a:lnTo>
                  <a:lnTo>
                    <a:pt x="1819" y="63"/>
                  </a:lnTo>
                  <a:lnTo>
                    <a:pt x="1820" y="65"/>
                  </a:lnTo>
                  <a:lnTo>
                    <a:pt x="1821" y="66"/>
                  </a:lnTo>
                  <a:lnTo>
                    <a:pt x="1823" y="67"/>
                  </a:lnTo>
                  <a:lnTo>
                    <a:pt x="1824" y="68"/>
                  </a:lnTo>
                  <a:lnTo>
                    <a:pt x="1825" y="68"/>
                  </a:lnTo>
                  <a:lnTo>
                    <a:pt x="1827" y="68"/>
                  </a:lnTo>
                  <a:lnTo>
                    <a:pt x="1828" y="68"/>
                  </a:lnTo>
                  <a:lnTo>
                    <a:pt x="1829" y="68"/>
                  </a:lnTo>
                  <a:lnTo>
                    <a:pt x="1830" y="68"/>
                  </a:lnTo>
                  <a:lnTo>
                    <a:pt x="1831" y="67"/>
                  </a:lnTo>
                  <a:lnTo>
                    <a:pt x="1833" y="66"/>
                  </a:lnTo>
                  <a:lnTo>
                    <a:pt x="1834" y="65"/>
                  </a:lnTo>
                  <a:lnTo>
                    <a:pt x="1835" y="64"/>
                  </a:lnTo>
                  <a:lnTo>
                    <a:pt x="1836" y="64"/>
                  </a:lnTo>
                  <a:lnTo>
                    <a:pt x="1838" y="63"/>
                  </a:lnTo>
                  <a:lnTo>
                    <a:pt x="1839" y="62"/>
                  </a:lnTo>
                  <a:lnTo>
                    <a:pt x="1840" y="61"/>
                  </a:lnTo>
                  <a:lnTo>
                    <a:pt x="1841" y="60"/>
                  </a:lnTo>
                  <a:lnTo>
                    <a:pt x="1843" y="60"/>
                  </a:lnTo>
                  <a:lnTo>
                    <a:pt x="1844" y="59"/>
                  </a:lnTo>
                  <a:lnTo>
                    <a:pt x="1845" y="59"/>
                  </a:lnTo>
                  <a:lnTo>
                    <a:pt x="1846" y="59"/>
                  </a:lnTo>
                  <a:lnTo>
                    <a:pt x="1848" y="61"/>
                  </a:lnTo>
                  <a:lnTo>
                    <a:pt x="1849" y="61"/>
                  </a:lnTo>
                  <a:lnTo>
                    <a:pt x="1850" y="64"/>
                  </a:lnTo>
                  <a:lnTo>
                    <a:pt x="1851" y="65"/>
                  </a:lnTo>
                  <a:lnTo>
                    <a:pt x="1852" y="65"/>
                  </a:lnTo>
                  <a:lnTo>
                    <a:pt x="1854" y="65"/>
                  </a:lnTo>
                  <a:lnTo>
                    <a:pt x="1855" y="64"/>
                  </a:lnTo>
                  <a:lnTo>
                    <a:pt x="1856" y="63"/>
                  </a:lnTo>
                  <a:lnTo>
                    <a:pt x="1858" y="61"/>
                  </a:lnTo>
                  <a:lnTo>
                    <a:pt x="1859" y="59"/>
                  </a:lnTo>
                  <a:lnTo>
                    <a:pt x="1860" y="58"/>
                  </a:lnTo>
                  <a:lnTo>
                    <a:pt x="1861" y="58"/>
                  </a:lnTo>
                  <a:lnTo>
                    <a:pt x="1862" y="59"/>
                  </a:lnTo>
                  <a:lnTo>
                    <a:pt x="1864" y="61"/>
                  </a:lnTo>
                  <a:lnTo>
                    <a:pt x="1865" y="64"/>
                  </a:lnTo>
                  <a:lnTo>
                    <a:pt x="1866" y="67"/>
                  </a:lnTo>
                  <a:lnTo>
                    <a:pt x="1867" y="69"/>
                  </a:lnTo>
                  <a:lnTo>
                    <a:pt x="1868" y="71"/>
                  </a:lnTo>
                  <a:lnTo>
                    <a:pt x="1870" y="73"/>
                  </a:lnTo>
                  <a:lnTo>
                    <a:pt x="1871" y="75"/>
                  </a:lnTo>
                  <a:lnTo>
                    <a:pt x="1872" y="78"/>
                  </a:lnTo>
                  <a:lnTo>
                    <a:pt x="1874" y="80"/>
                  </a:lnTo>
                  <a:lnTo>
                    <a:pt x="1875" y="81"/>
                  </a:lnTo>
                  <a:lnTo>
                    <a:pt x="1876" y="81"/>
                  </a:lnTo>
                  <a:lnTo>
                    <a:pt x="1877" y="82"/>
                  </a:lnTo>
                  <a:lnTo>
                    <a:pt x="1878" y="82"/>
                  </a:lnTo>
                  <a:lnTo>
                    <a:pt x="1880" y="83"/>
                  </a:lnTo>
                  <a:lnTo>
                    <a:pt x="1881" y="83"/>
                  </a:lnTo>
                  <a:lnTo>
                    <a:pt x="1882" y="83"/>
                  </a:lnTo>
                  <a:lnTo>
                    <a:pt x="1883" y="82"/>
                  </a:lnTo>
                  <a:lnTo>
                    <a:pt x="1884" y="82"/>
                  </a:lnTo>
                  <a:lnTo>
                    <a:pt x="1886" y="81"/>
                  </a:lnTo>
                  <a:lnTo>
                    <a:pt x="1887" y="80"/>
                  </a:lnTo>
                  <a:lnTo>
                    <a:pt x="1888" y="79"/>
                  </a:lnTo>
                  <a:lnTo>
                    <a:pt x="1890" y="78"/>
                  </a:lnTo>
                  <a:lnTo>
                    <a:pt x="1891" y="76"/>
                  </a:lnTo>
                  <a:lnTo>
                    <a:pt x="1892" y="75"/>
                  </a:lnTo>
                  <a:lnTo>
                    <a:pt x="1893" y="75"/>
                  </a:lnTo>
                  <a:lnTo>
                    <a:pt x="1894" y="73"/>
                  </a:lnTo>
                  <a:lnTo>
                    <a:pt x="1896" y="72"/>
                  </a:lnTo>
                  <a:lnTo>
                    <a:pt x="1897" y="71"/>
                  </a:lnTo>
                  <a:lnTo>
                    <a:pt x="1898" y="69"/>
                  </a:lnTo>
                  <a:lnTo>
                    <a:pt x="1899" y="68"/>
                  </a:lnTo>
                  <a:lnTo>
                    <a:pt x="1901" y="67"/>
                  </a:lnTo>
                  <a:lnTo>
                    <a:pt x="1902" y="65"/>
                  </a:lnTo>
                  <a:lnTo>
                    <a:pt x="1903" y="79"/>
                  </a:lnTo>
                  <a:lnTo>
                    <a:pt x="1904" y="107"/>
                  </a:lnTo>
                  <a:lnTo>
                    <a:pt x="1906" y="109"/>
                  </a:lnTo>
                  <a:lnTo>
                    <a:pt x="1907" y="113"/>
                  </a:lnTo>
                  <a:lnTo>
                    <a:pt x="1908" y="119"/>
                  </a:lnTo>
                  <a:lnTo>
                    <a:pt x="1909" y="125"/>
                  </a:lnTo>
                  <a:lnTo>
                    <a:pt x="1911" y="132"/>
                  </a:lnTo>
                  <a:lnTo>
                    <a:pt x="1912" y="133"/>
                  </a:lnTo>
                  <a:lnTo>
                    <a:pt x="1913" y="133"/>
                  </a:lnTo>
                  <a:lnTo>
                    <a:pt x="1914" y="133"/>
                  </a:lnTo>
                  <a:lnTo>
                    <a:pt x="1915" y="132"/>
                  </a:lnTo>
                  <a:lnTo>
                    <a:pt x="1917" y="132"/>
                  </a:lnTo>
                  <a:lnTo>
                    <a:pt x="1918" y="131"/>
                  </a:lnTo>
                  <a:lnTo>
                    <a:pt x="1919" y="130"/>
                  </a:lnTo>
                  <a:lnTo>
                    <a:pt x="1921" y="130"/>
                  </a:lnTo>
                  <a:lnTo>
                    <a:pt x="1922" y="130"/>
                  </a:lnTo>
                  <a:lnTo>
                    <a:pt x="1923" y="130"/>
                  </a:lnTo>
                  <a:lnTo>
                    <a:pt x="1924" y="131"/>
                  </a:lnTo>
                  <a:lnTo>
                    <a:pt x="1925" y="132"/>
                  </a:lnTo>
                  <a:lnTo>
                    <a:pt x="1927" y="133"/>
                  </a:lnTo>
                  <a:lnTo>
                    <a:pt x="1928" y="135"/>
                  </a:lnTo>
                  <a:lnTo>
                    <a:pt x="1929" y="136"/>
                  </a:lnTo>
                  <a:lnTo>
                    <a:pt x="1930" y="137"/>
                  </a:lnTo>
                  <a:lnTo>
                    <a:pt x="1932" y="139"/>
                  </a:lnTo>
                  <a:lnTo>
                    <a:pt x="1933" y="141"/>
                  </a:lnTo>
                  <a:lnTo>
                    <a:pt x="1934" y="142"/>
                  </a:lnTo>
                  <a:lnTo>
                    <a:pt x="1935" y="143"/>
                  </a:lnTo>
                  <a:lnTo>
                    <a:pt x="1937" y="144"/>
                  </a:lnTo>
                  <a:lnTo>
                    <a:pt x="1938" y="146"/>
                  </a:lnTo>
                  <a:lnTo>
                    <a:pt x="1939" y="147"/>
                  </a:lnTo>
                  <a:lnTo>
                    <a:pt x="1940" y="147"/>
                  </a:lnTo>
                  <a:lnTo>
                    <a:pt x="1941" y="147"/>
                  </a:lnTo>
                  <a:lnTo>
                    <a:pt x="1943" y="147"/>
                  </a:lnTo>
                  <a:lnTo>
                    <a:pt x="1944" y="147"/>
                  </a:lnTo>
                  <a:lnTo>
                    <a:pt x="1945" y="147"/>
                  </a:lnTo>
                  <a:lnTo>
                    <a:pt x="1946" y="146"/>
                  </a:lnTo>
                  <a:lnTo>
                    <a:pt x="1948" y="146"/>
                  </a:lnTo>
                  <a:lnTo>
                    <a:pt x="1949" y="146"/>
                  </a:lnTo>
                  <a:lnTo>
                    <a:pt x="1950" y="147"/>
                  </a:lnTo>
                  <a:lnTo>
                    <a:pt x="1951" y="147"/>
                  </a:lnTo>
                  <a:lnTo>
                    <a:pt x="1953" y="148"/>
                  </a:lnTo>
                  <a:lnTo>
                    <a:pt x="1954" y="147"/>
                  </a:lnTo>
                  <a:lnTo>
                    <a:pt x="1955" y="147"/>
                  </a:lnTo>
                  <a:lnTo>
                    <a:pt x="1956" y="149"/>
                  </a:lnTo>
                  <a:lnTo>
                    <a:pt x="1958" y="150"/>
                  </a:lnTo>
                  <a:lnTo>
                    <a:pt x="1959" y="150"/>
                  </a:lnTo>
                  <a:lnTo>
                    <a:pt x="1960" y="150"/>
                  </a:lnTo>
                  <a:lnTo>
                    <a:pt x="1961" y="150"/>
                  </a:lnTo>
                  <a:lnTo>
                    <a:pt x="1963" y="149"/>
                  </a:lnTo>
                  <a:lnTo>
                    <a:pt x="1964" y="149"/>
                  </a:lnTo>
                  <a:lnTo>
                    <a:pt x="1965" y="148"/>
                  </a:lnTo>
                  <a:lnTo>
                    <a:pt x="1966" y="148"/>
                  </a:lnTo>
                  <a:lnTo>
                    <a:pt x="1968" y="147"/>
                  </a:lnTo>
                  <a:lnTo>
                    <a:pt x="1969" y="147"/>
                  </a:lnTo>
                  <a:lnTo>
                    <a:pt x="1970" y="146"/>
                  </a:lnTo>
                  <a:lnTo>
                    <a:pt x="1971" y="146"/>
                  </a:lnTo>
                  <a:lnTo>
                    <a:pt x="1972" y="146"/>
                  </a:lnTo>
                  <a:lnTo>
                    <a:pt x="1974" y="145"/>
                  </a:lnTo>
                  <a:lnTo>
                    <a:pt x="1975" y="145"/>
                  </a:lnTo>
                  <a:lnTo>
                    <a:pt x="1976" y="146"/>
                  </a:lnTo>
                  <a:lnTo>
                    <a:pt x="1977" y="146"/>
                  </a:lnTo>
                  <a:lnTo>
                    <a:pt x="1979" y="146"/>
                  </a:lnTo>
                  <a:lnTo>
                    <a:pt x="1980" y="146"/>
                  </a:lnTo>
                  <a:lnTo>
                    <a:pt x="1981" y="146"/>
                  </a:lnTo>
                  <a:lnTo>
                    <a:pt x="1982" y="147"/>
                  </a:lnTo>
                  <a:lnTo>
                    <a:pt x="1984" y="147"/>
                  </a:lnTo>
                  <a:lnTo>
                    <a:pt x="1985" y="148"/>
                  </a:lnTo>
                  <a:lnTo>
                    <a:pt x="1986" y="149"/>
                  </a:lnTo>
                  <a:lnTo>
                    <a:pt x="1987" y="149"/>
                  </a:lnTo>
                  <a:lnTo>
                    <a:pt x="1988" y="150"/>
                  </a:lnTo>
                  <a:lnTo>
                    <a:pt x="1990" y="150"/>
                  </a:lnTo>
                  <a:lnTo>
                    <a:pt x="1991" y="151"/>
                  </a:lnTo>
                  <a:lnTo>
                    <a:pt x="1992" y="152"/>
                  </a:lnTo>
                  <a:lnTo>
                    <a:pt x="1994" y="153"/>
                  </a:lnTo>
                  <a:lnTo>
                    <a:pt x="1995" y="153"/>
                  </a:lnTo>
                  <a:lnTo>
                    <a:pt x="1996" y="153"/>
                  </a:lnTo>
                  <a:lnTo>
                    <a:pt x="1997" y="153"/>
                  </a:lnTo>
                  <a:lnTo>
                    <a:pt x="1998" y="152"/>
                  </a:lnTo>
                  <a:lnTo>
                    <a:pt x="2000" y="152"/>
                  </a:lnTo>
                  <a:lnTo>
                    <a:pt x="2001" y="152"/>
                  </a:lnTo>
                  <a:lnTo>
                    <a:pt x="2002" y="152"/>
                  </a:lnTo>
                  <a:lnTo>
                    <a:pt x="2003" y="151"/>
                  </a:lnTo>
                  <a:lnTo>
                    <a:pt x="2005" y="150"/>
                  </a:lnTo>
                  <a:lnTo>
                    <a:pt x="2006" y="150"/>
                  </a:lnTo>
                  <a:lnTo>
                    <a:pt x="2007" y="150"/>
                  </a:lnTo>
                  <a:lnTo>
                    <a:pt x="2008" y="149"/>
                  </a:lnTo>
                  <a:lnTo>
                    <a:pt x="2010" y="149"/>
                  </a:lnTo>
                  <a:lnTo>
                    <a:pt x="2011" y="148"/>
                  </a:lnTo>
                  <a:lnTo>
                    <a:pt x="2012" y="148"/>
                  </a:lnTo>
                  <a:lnTo>
                    <a:pt x="2013" y="148"/>
                  </a:lnTo>
                  <a:lnTo>
                    <a:pt x="2015" y="149"/>
                  </a:lnTo>
                  <a:lnTo>
                    <a:pt x="2016" y="149"/>
                  </a:lnTo>
                  <a:lnTo>
                    <a:pt x="2017" y="149"/>
                  </a:lnTo>
                  <a:lnTo>
                    <a:pt x="2018" y="150"/>
                  </a:lnTo>
                  <a:lnTo>
                    <a:pt x="2019" y="151"/>
                  </a:lnTo>
                  <a:lnTo>
                    <a:pt x="2021" y="152"/>
                  </a:lnTo>
                  <a:lnTo>
                    <a:pt x="2022" y="151"/>
                  </a:lnTo>
                  <a:lnTo>
                    <a:pt x="2023" y="150"/>
                  </a:lnTo>
                  <a:lnTo>
                    <a:pt x="2025" y="150"/>
                  </a:lnTo>
                  <a:lnTo>
                    <a:pt x="2026" y="150"/>
                  </a:lnTo>
                  <a:lnTo>
                    <a:pt x="2027" y="149"/>
                  </a:lnTo>
                  <a:lnTo>
                    <a:pt x="2028" y="147"/>
                  </a:lnTo>
                  <a:lnTo>
                    <a:pt x="2029" y="147"/>
                  </a:lnTo>
                  <a:lnTo>
                    <a:pt x="2031" y="146"/>
                  </a:lnTo>
                  <a:lnTo>
                    <a:pt x="2032" y="146"/>
                  </a:lnTo>
                  <a:lnTo>
                    <a:pt x="2033" y="145"/>
                  </a:lnTo>
                  <a:lnTo>
                    <a:pt x="2034" y="143"/>
                  </a:lnTo>
                  <a:lnTo>
                    <a:pt x="2035" y="142"/>
                  </a:lnTo>
                  <a:lnTo>
                    <a:pt x="2037" y="142"/>
                  </a:lnTo>
                  <a:lnTo>
                    <a:pt x="2038" y="142"/>
                  </a:lnTo>
                  <a:lnTo>
                    <a:pt x="2039" y="142"/>
                  </a:lnTo>
                  <a:lnTo>
                    <a:pt x="2041" y="142"/>
                  </a:lnTo>
                  <a:lnTo>
                    <a:pt x="2042" y="142"/>
                  </a:lnTo>
                  <a:lnTo>
                    <a:pt x="2043" y="143"/>
                  </a:lnTo>
                  <a:lnTo>
                    <a:pt x="2044" y="143"/>
                  </a:lnTo>
                  <a:lnTo>
                    <a:pt x="2045" y="144"/>
                  </a:lnTo>
                  <a:lnTo>
                    <a:pt x="2047" y="145"/>
                  </a:lnTo>
                  <a:lnTo>
                    <a:pt x="2048" y="145"/>
                  </a:lnTo>
                  <a:lnTo>
                    <a:pt x="2049" y="146"/>
                  </a:lnTo>
                  <a:lnTo>
                    <a:pt x="2050" y="146"/>
                  </a:lnTo>
                  <a:lnTo>
                    <a:pt x="2051" y="147"/>
                  </a:lnTo>
                  <a:lnTo>
                    <a:pt x="2053" y="148"/>
                  </a:lnTo>
                  <a:lnTo>
                    <a:pt x="2054" y="149"/>
                  </a:lnTo>
                  <a:lnTo>
                    <a:pt x="2055" y="150"/>
                  </a:lnTo>
                  <a:lnTo>
                    <a:pt x="2057" y="150"/>
                  </a:lnTo>
                  <a:lnTo>
                    <a:pt x="2058" y="151"/>
                  </a:lnTo>
                  <a:lnTo>
                    <a:pt x="2059" y="151"/>
                  </a:lnTo>
                  <a:lnTo>
                    <a:pt x="2060" y="151"/>
                  </a:lnTo>
                  <a:lnTo>
                    <a:pt x="2061" y="151"/>
                  </a:lnTo>
                  <a:lnTo>
                    <a:pt x="2063" y="150"/>
                  </a:lnTo>
                  <a:lnTo>
                    <a:pt x="2064" y="149"/>
                  </a:lnTo>
                  <a:lnTo>
                    <a:pt x="2065" y="149"/>
                  </a:lnTo>
                  <a:lnTo>
                    <a:pt x="2066" y="149"/>
                  </a:lnTo>
                  <a:lnTo>
                    <a:pt x="2068" y="149"/>
                  </a:lnTo>
                  <a:lnTo>
                    <a:pt x="2069" y="148"/>
                  </a:lnTo>
                  <a:lnTo>
                    <a:pt x="2070" y="148"/>
                  </a:lnTo>
                  <a:lnTo>
                    <a:pt x="2071" y="148"/>
                  </a:lnTo>
                  <a:lnTo>
                    <a:pt x="2073" y="147"/>
                  </a:lnTo>
                  <a:lnTo>
                    <a:pt x="2074" y="146"/>
                  </a:lnTo>
                  <a:lnTo>
                    <a:pt x="2075" y="146"/>
                  </a:lnTo>
                  <a:lnTo>
                    <a:pt x="2076" y="146"/>
                  </a:lnTo>
                  <a:lnTo>
                    <a:pt x="2078" y="146"/>
                  </a:lnTo>
                  <a:lnTo>
                    <a:pt x="2079" y="146"/>
                  </a:lnTo>
                  <a:lnTo>
                    <a:pt x="2080" y="146"/>
                  </a:lnTo>
                  <a:lnTo>
                    <a:pt x="2081" y="146"/>
                  </a:lnTo>
                  <a:lnTo>
                    <a:pt x="2082" y="145"/>
                  </a:lnTo>
                  <a:lnTo>
                    <a:pt x="2084" y="145"/>
                  </a:lnTo>
                  <a:lnTo>
                    <a:pt x="2085" y="145"/>
                  </a:lnTo>
                  <a:lnTo>
                    <a:pt x="2086" y="144"/>
                  </a:lnTo>
                  <a:lnTo>
                    <a:pt x="2088" y="144"/>
                  </a:lnTo>
                  <a:lnTo>
                    <a:pt x="2089" y="144"/>
                  </a:lnTo>
                  <a:lnTo>
                    <a:pt x="2090" y="143"/>
                  </a:lnTo>
                  <a:lnTo>
                    <a:pt x="2091" y="142"/>
                  </a:lnTo>
                  <a:lnTo>
                    <a:pt x="2092" y="142"/>
                  </a:lnTo>
                  <a:lnTo>
                    <a:pt x="2094" y="142"/>
                  </a:lnTo>
                  <a:lnTo>
                    <a:pt x="2095" y="142"/>
                  </a:lnTo>
                  <a:lnTo>
                    <a:pt x="2096" y="142"/>
                  </a:lnTo>
                  <a:lnTo>
                    <a:pt x="2097" y="142"/>
                  </a:lnTo>
                  <a:lnTo>
                    <a:pt x="2098" y="142"/>
                  </a:lnTo>
                  <a:lnTo>
                    <a:pt x="2100" y="141"/>
                  </a:lnTo>
                  <a:lnTo>
                    <a:pt x="2101" y="141"/>
                  </a:lnTo>
                  <a:lnTo>
                    <a:pt x="2102" y="141"/>
                  </a:lnTo>
                  <a:lnTo>
                    <a:pt x="2104" y="142"/>
                  </a:lnTo>
                  <a:lnTo>
                    <a:pt x="2105" y="143"/>
                  </a:lnTo>
                  <a:lnTo>
                    <a:pt x="2106" y="144"/>
                  </a:lnTo>
                  <a:lnTo>
                    <a:pt x="2107" y="144"/>
                  </a:lnTo>
                  <a:lnTo>
                    <a:pt x="2108" y="145"/>
                  </a:lnTo>
                  <a:lnTo>
                    <a:pt x="2110" y="146"/>
                  </a:lnTo>
                  <a:lnTo>
                    <a:pt x="2111" y="146"/>
                  </a:lnTo>
                  <a:lnTo>
                    <a:pt x="2112" y="146"/>
                  </a:lnTo>
                  <a:lnTo>
                    <a:pt x="2113" y="146"/>
                  </a:lnTo>
                  <a:lnTo>
                    <a:pt x="2115" y="146"/>
                  </a:lnTo>
                  <a:lnTo>
                    <a:pt x="2116" y="146"/>
                  </a:lnTo>
                  <a:lnTo>
                    <a:pt x="2117" y="146"/>
                  </a:lnTo>
                  <a:lnTo>
                    <a:pt x="2118" y="146"/>
                  </a:lnTo>
                  <a:lnTo>
                    <a:pt x="2120" y="147"/>
                  </a:lnTo>
                  <a:lnTo>
                    <a:pt x="2121" y="147"/>
                  </a:lnTo>
                  <a:lnTo>
                    <a:pt x="2122" y="147"/>
                  </a:lnTo>
                  <a:lnTo>
                    <a:pt x="2123" y="147"/>
                  </a:lnTo>
                  <a:lnTo>
                    <a:pt x="2125" y="147"/>
                  </a:lnTo>
                  <a:lnTo>
                    <a:pt x="2126" y="147"/>
                  </a:lnTo>
                  <a:lnTo>
                    <a:pt x="2127" y="147"/>
                  </a:lnTo>
                  <a:lnTo>
                    <a:pt x="2128" y="147"/>
                  </a:lnTo>
                  <a:lnTo>
                    <a:pt x="2129" y="148"/>
                  </a:lnTo>
                  <a:lnTo>
                    <a:pt x="2131" y="148"/>
                  </a:lnTo>
                  <a:lnTo>
                    <a:pt x="2132" y="146"/>
                  </a:lnTo>
                  <a:lnTo>
                    <a:pt x="2133" y="146"/>
                  </a:lnTo>
                  <a:lnTo>
                    <a:pt x="2135" y="146"/>
                  </a:lnTo>
                  <a:lnTo>
                    <a:pt x="2136" y="146"/>
                  </a:lnTo>
                  <a:lnTo>
                    <a:pt x="2137" y="146"/>
                  </a:lnTo>
                  <a:lnTo>
                    <a:pt x="2138" y="146"/>
                  </a:lnTo>
                  <a:lnTo>
                    <a:pt x="2139" y="146"/>
                  </a:lnTo>
                  <a:lnTo>
                    <a:pt x="2141" y="145"/>
                  </a:lnTo>
                  <a:lnTo>
                    <a:pt x="2142" y="144"/>
                  </a:lnTo>
                  <a:lnTo>
                    <a:pt x="2143" y="144"/>
                  </a:lnTo>
                  <a:lnTo>
                    <a:pt x="2144" y="144"/>
                  </a:lnTo>
                  <a:lnTo>
                    <a:pt x="2145" y="143"/>
                  </a:lnTo>
                  <a:lnTo>
                    <a:pt x="2147" y="143"/>
                  </a:lnTo>
                  <a:lnTo>
                    <a:pt x="2148" y="142"/>
                  </a:lnTo>
                  <a:lnTo>
                    <a:pt x="2149" y="141"/>
                  </a:lnTo>
                  <a:lnTo>
                    <a:pt x="2151" y="139"/>
                  </a:lnTo>
                  <a:lnTo>
                    <a:pt x="2152" y="138"/>
                  </a:lnTo>
                  <a:lnTo>
                    <a:pt x="2153" y="138"/>
                  </a:lnTo>
                  <a:lnTo>
                    <a:pt x="2154" y="138"/>
                  </a:lnTo>
                  <a:lnTo>
                    <a:pt x="2155" y="139"/>
                  </a:lnTo>
                  <a:lnTo>
                    <a:pt x="2157" y="139"/>
                  </a:lnTo>
                  <a:lnTo>
                    <a:pt x="2158" y="139"/>
                  </a:lnTo>
                  <a:lnTo>
                    <a:pt x="2159" y="140"/>
                  </a:lnTo>
                  <a:lnTo>
                    <a:pt x="2160" y="140"/>
                  </a:lnTo>
                  <a:lnTo>
                    <a:pt x="2162" y="141"/>
                  </a:lnTo>
                  <a:lnTo>
                    <a:pt x="2163" y="141"/>
                  </a:lnTo>
                  <a:lnTo>
                    <a:pt x="2164" y="142"/>
                  </a:lnTo>
                  <a:lnTo>
                    <a:pt x="2165" y="142"/>
                  </a:lnTo>
                  <a:lnTo>
                    <a:pt x="2167" y="143"/>
                  </a:lnTo>
                  <a:lnTo>
                    <a:pt x="2168" y="143"/>
                  </a:lnTo>
                  <a:lnTo>
                    <a:pt x="2169" y="143"/>
                  </a:lnTo>
                  <a:lnTo>
                    <a:pt x="2170" y="145"/>
                  </a:lnTo>
                  <a:lnTo>
                    <a:pt x="2172" y="145"/>
                  </a:lnTo>
                  <a:lnTo>
                    <a:pt x="2173" y="146"/>
                  </a:lnTo>
                  <a:lnTo>
                    <a:pt x="2174" y="147"/>
                  </a:lnTo>
                  <a:lnTo>
                    <a:pt x="2175" y="148"/>
                  </a:lnTo>
                  <a:lnTo>
                    <a:pt x="2176" y="148"/>
                  </a:lnTo>
                  <a:lnTo>
                    <a:pt x="2178" y="148"/>
                  </a:lnTo>
                  <a:lnTo>
                    <a:pt x="2179" y="148"/>
                  </a:lnTo>
                  <a:lnTo>
                    <a:pt x="2180" y="148"/>
                  </a:lnTo>
                  <a:lnTo>
                    <a:pt x="2182" y="148"/>
                  </a:lnTo>
                  <a:lnTo>
                    <a:pt x="2183" y="148"/>
                  </a:lnTo>
                  <a:lnTo>
                    <a:pt x="2184" y="148"/>
                  </a:lnTo>
                  <a:lnTo>
                    <a:pt x="2185" y="148"/>
                  </a:lnTo>
                  <a:lnTo>
                    <a:pt x="2186" y="147"/>
                  </a:lnTo>
                  <a:lnTo>
                    <a:pt x="2188" y="147"/>
                  </a:lnTo>
                  <a:lnTo>
                    <a:pt x="2189" y="147"/>
                  </a:lnTo>
                  <a:lnTo>
                    <a:pt x="2190" y="148"/>
                  </a:lnTo>
                  <a:lnTo>
                    <a:pt x="2191" y="147"/>
                  </a:lnTo>
                  <a:lnTo>
                    <a:pt x="2192" y="147"/>
                  </a:lnTo>
                  <a:lnTo>
                    <a:pt x="2194" y="147"/>
                  </a:lnTo>
                  <a:lnTo>
                    <a:pt x="2195" y="147"/>
                  </a:lnTo>
                  <a:lnTo>
                    <a:pt x="2196" y="147"/>
                  </a:lnTo>
                  <a:lnTo>
                    <a:pt x="2198" y="147"/>
                  </a:lnTo>
                  <a:lnTo>
                    <a:pt x="2199" y="147"/>
                  </a:lnTo>
                  <a:lnTo>
                    <a:pt x="2200" y="147"/>
                  </a:lnTo>
                  <a:lnTo>
                    <a:pt x="2201" y="148"/>
                  </a:lnTo>
                  <a:lnTo>
                    <a:pt x="2202" y="147"/>
                  </a:lnTo>
                  <a:lnTo>
                    <a:pt x="2204" y="147"/>
                  </a:lnTo>
                  <a:lnTo>
                    <a:pt x="2205" y="147"/>
                  </a:lnTo>
                  <a:lnTo>
                    <a:pt x="2206" y="146"/>
                  </a:lnTo>
                  <a:lnTo>
                    <a:pt x="2207" y="145"/>
                  </a:lnTo>
                  <a:lnTo>
                    <a:pt x="2208" y="144"/>
                  </a:lnTo>
                  <a:lnTo>
                    <a:pt x="2210" y="143"/>
                  </a:lnTo>
                  <a:lnTo>
                    <a:pt x="2211" y="143"/>
                  </a:lnTo>
                  <a:lnTo>
                    <a:pt x="2212" y="142"/>
                  </a:lnTo>
                  <a:lnTo>
                    <a:pt x="2214" y="142"/>
                  </a:lnTo>
                  <a:lnTo>
                    <a:pt x="2215" y="143"/>
                  </a:lnTo>
                  <a:lnTo>
                    <a:pt x="2216" y="143"/>
                  </a:lnTo>
                  <a:lnTo>
                    <a:pt x="2217" y="144"/>
                  </a:lnTo>
                  <a:lnTo>
                    <a:pt x="2218" y="145"/>
                  </a:lnTo>
                  <a:lnTo>
                    <a:pt x="2220" y="146"/>
                  </a:lnTo>
                  <a:lnTo>
                    <a:pt x="2221" y="146"/>
                  </a:lnTo>
                  <a:lnTo>
                    <a:pt x="2222" y="146"/>
                  </a:lnTo>
                  <a:lnTo>
                    <a:pt x="2223" y="146"/>
                  </a:lnTo>
                  <a:lnTo>
                    <a:pt x="2225" y="146"/>
                  </a:lnTo>
                  <a:lnTo>
                    <a:pt x="2226" y="146"/>
                  </a:lnTo>
                  <a:lnTo>
                    <a:pt x="2227" y="146"/>
                  </a:lnTo>
                  <a:lnTo>
                    <a:pt x="2228" y="147"/>
                  </a:lnTo>
                  <a:lnTo>
                    <a:pt x="2230" y="148"/>
                  </a:lnTo>
                  <a:lnTo>
                    <a:pt x="2231" y="149"/>
                  </a:lnTo>
                  <a:lnTo>
                    <a:pt x="2232" y="150"/>
                  </a:lnTo>
                  <a:lnTo>
                    <a:pt x="2233" y="151"/>
                  </a:lnTo>
                  <a:lnTo>
                    <a:pt x="2235" y="151"/>
                  </a:lnTo>
                  <a:lnTo>
                    <a:pt x="2236" y="152"/>
                  </a:lnTo>
                  <a:lnTo>
                    <a:pt x="2237" y="152"/>
                  </a:lnTo>
                  <a:lnTo>
                    <a:pt x="2238" y="152"/>
                  </a:lnTo>
                  <a:lnTo>
                    <a:pt x="2239" y="152"/>
                  </a:lnTo>
                  <a:lnTo>
                    <a:pt x="2241" y="153"/>
                  </a:lnTo>
                  <a:lnTo>
                    <a:pt x="2242" y="154"/>
                  </a:lnTo>
                  <a:lnTo>
                    <a:pt x="2243" y="155"/>
                  </a:lnTo>
                  <a:lnTo>
                    <a:pt x="2245" y="155"/>
                  </a:lnTo>
                  <a:lnTo>
                    <a:pt x="2246" y="155"/>
                  </a:lnTo>
                  <a:lnTo>
                    <a:pt x="2247" y="154"/>
                  </a:lnTo>
                  <a:lnTo>
                    <a:pt x="2248" y="154"/>
                  </a:lnTo>
                  <a:lnTo>
                    <a:pt x="2249" y="154"/>
                  </a:lnTo>
                  <a:lnTo>
                    <a:pt x="2251" y="154"/>
                  </a:lnTo>
                  <a:lnTo>
                    <a:pt x="2252" y="153"/>
                  </a:lnTo>
                  <a:lnTo>
                    <a:pt x="2253" y="153"/>
                  </a:lnTo>
                  <a:lnTo>
                    <a:pt x="2254" y="153"/>
                  </a:lnTo>
                  <a:lnTo>
                    <a:pt x="2255" y="153"/>
                  </a:lnTo>
                  <a:lnTo>
                    <a:pt x="2257" y="153"/>
                  </a:lnTo>
                  <a:lnTo>
                    <a:pt x="2258" y="153"/>
                  </a:lnTo>
                  <a:lnTo>
                    <a:pt x="2259" y="153"/>
                  </a:lnTo>
                  <a:lnTo>
                    <a:pt x="2261" y="153"/>
                  </a:lnTo>
                  <a:lnTo>
                    <a:pt x="2262" y="153"/>
                  </a:lnTo>
                  <a:lnTo>
                    <a:pt x="2263" y="153"/>
                  </a:lnTo>
                  <a:lnTo>
                    <a:pt x="2264" y="152"/>
                  </a:lnTo>
                  <a:lnTo>
                    <a:pt x="2265" y="153"/>
                  </a:lnTo>
                  <a:lnTo>
                    <a:pt x="2267" y="153"/>
                  </a:lnTo>
                  <a:lnTo>
                    <a:pt x="2268" y="152"/>
                  </a:lnTo>
                  <a:lnTo>
                    <a:pt x="2269" y="152"/>
                  </a:lnTo>
                  <a:lnTo>
                    <a:pt x="2270" y="151"/>
                  </a:lnTo>
                  <a:lnTo>
                    <a:pt x="2272" y="150"/>
                  </a:lnTo>
                  <a:lnTo>
                    <a:pt x="2273" y="150"/>
                  </a:lnTo>
                  <a:lnTo>
                    <a:pt x="2274" y="149"/>
                  </a:lnTo>
                  <a:lnTo>
                    <a:pt x="2275" y="148"/>
                  </a:lnTo>
                  <a:lnTo>
                    <a:pt x="2277" y="148"/>
                  </a:lnTo>
                  <a:lnTo>
                    <a:pt x="2278" y="148"/>
                  </a:lnTo>
                  <a:lnTo>
                    <a:pt x="2279" y="149"/>
                  </a:lnTo>
                  <a:lnTo>
                    <a:pt x="2280" y="149"/>
                  </a:lnTo>
                  <a:lnTo>
                    <a:pt x="2282" y="150"/>
                  </a:lnTo>
                  <a:lnTo>
                    <a:pt x="2283" y="151"/>
                  </a:lnTo>
                  <a:lnTo>
                    <a:pt x="2284" y="151"/>
                  </a:lnTo>
                  <a:lnTo>
                    <a:pt x="2285" y="152"/>
                  </a:lnTo>
                  <a:lnTo>
                    <a:pt x="2286" y="152"/>
                  </a:lnTo>
                  <a:lnTo>
                    <a:pt x="2288" y="152"/>
                  </a:lnTo>
                  <a:lnTo>
                    <a:pt x="2289" y="152"/>
                  </a:lnTo>
                  <a:lnTo>
                    <a:pt x="2290" y="153"/>
                  </a:lnTo>
                  <a:lnTo>
                    <a:pt x="2292" y="152"/>
                  </a:lnTo>
                  <a:lnTo>
                    <a:pt x="2293" y="152"/>
                  </a:lnTo>
                  <a:lnTo>
                    <a:pt x="2294" y="152"/>
                  </a:lnTo>
                  <a:lnTo>
                    <a:pt x="2295" y="153"/>
                  </a:lnTo>
                  <a:lnTo>
                    <a:pt x="2296" y="153"/>
                  </a:lnTo>
                  <a:lnTo>
                    <a:pt x="2298" y="154"/>
                  </a:lnTo>
                  <a:lnTo>
                    <a:pt x="2299" y="154"/>
                  </a:lnTo>
                  <a:lnTo>
                    <a:pt x="2300" y="154"/>
                  </a:lnTo>
                  <a:lnTo>
                    <a:pt x="2301" y="154"/>
                  </a:lnTo>
                  <a:lnTo>
                    <a:pt x="2303" y="155"/>
                  </a:lnTo>
                  <a:lnTo>
                    <a:pt x="2304" y="155"/>
                  </a:lnTo>
                  <a:lnTo>
                    <a:pt x="2305" y="154"/>
                  </a:lnTo>
                  <a:lnTo>
                    <a:pt x="2306" y="154"/>
                  </a:lnTo>
                  <a:lnTo>
                    <a:pt x="2308" y="154"/>
                  </a:lnTo>
                  <a:lnTo>
                    <a:pt x="2309" y="154"/>
                  </a:lnTo>
                  <a:lnTo>
                    <a:pt x="2310" y="154"/>
                  </a:lnTo>
                  <a:lnTo>
                    <a:pt x="2311" y="154"/>
                  </a:lnTo>
                  <a:lnTo>
                    <a:pt x="2312" y="154"/>
                  </a:lnTo>
                  <a:lnTo>
                    <a:pt x="2314" y="154"/>
                  </a:lnTo>
                  <a:lnTo>
                    <a:pt x="2315" y="154"/>
                  </a:lnTo>
                  <a:lnTo>
                    <a:pt x="2316" y="153"/>
                  </a:lnTo>
                  <a:lnTo>
                    <a:pt x="2317" y="153"/>
                  </a:lnTo>
                  <a:lnTo>
                    <a:pt x="2319" y="153"/>
                  </a:lnTo>
                  <a:lnTo>
                    <a:pt x="2320" y="152"/>
                  </a:lnTo>
                  <a:lnTo>
                    <a:pt x="2321" y="152"/>
                  </a:lnTo>
                  <a:lnTo>
                    <a:pt x="2322" y="152"/>
                  </a:lnTo>
                  <a:lnTo>
                    <a:pt x="2324" y="151"/>
                  </a:lnTo>
                  <a:lnTo>
                    <a:pt x="2325" y="151"/>
                  </a:lnTo>
                  <a:lnTo>
                    <a:pt x="2326" y="151"/>
                  </a:lnTo>
                  <a:lnTo>
                    <a:pt x="2327" y="151"/>
                  </a:lnTo>
                  <a:lnTo>
                    <a:pt x="2329" y="151"/>
                  </a:lnTo>
                  <a:lnTo>
                    <a:pt x="2330" y="151"/>
                  </a:lnTo>
                  <a:lnTo>
                    <a:pt x="2331" y="150"/>
                  </a:lnTo>
                  <a:lnTo>
                    <a:pt x="2332" y="149"/>
                  </a:lnTo>
                  <a:lnTo>
                    <a:pt x="2334" y="149"/>
                  </a:lnTo>
                  <a:lnTo>
                    <a:pt x="2335" y="148"/>
                  </a:lnTo>
                  <a:lnTo>
                    <a:pt x="2336" y="148"/>
                  </a:lnTo>
                  <a:lnTo>
                    <a:pt x="2337" y="149"/>
                  </a:lnTo>
                  <a:lnTo>
                    <a:pt x="2339" y="149"/>
                  </a:lnTo>
                  <a:lnTo>
                    <a:pt x="2340" y="149"/>
                  </a:lnTo>
                  <a:lnTo>
                    <a:pt x="2341" y="150"/>
                  </a:lnTo>
                  <a:lnTo>
                    <a:pt x="2342" y="150"/>
                  </a:lnTo>
                  <a:lnTo>
                    <a:pt x="2343" y="151"/>
                  </a:lnTo>
                  <a:lnTo>
                    <a:pt x="2345" y="151"/>
                  </a:lnTo>
                  <a:lnTo>
                    <a:pt x="2346" y="152"/>
                  </a:lnTo>
                  <a:lnTo>
                    <a:pt x="2347" y="152"/>
                  </a:lnTo>
                  <a:lnTo>
                    <a:pt x="2348" y="153"/>
                  </a:lnTo>
                  <a:lnTo>
                    <a:pt x="2350" y="153"/>
                  </a:lnTo>
                  <a:lnTo>
                    <a:pt x="2351" y="152"/>
                  </a:lnTo>
                  <a:lnTo>
                    <a:pt x="2352" y="151"/>
                  </a:lnTo>
                  <a:lnTo>
                    <a:pt x="2353" y="147"/>
                  </a:lnTo>
                  <a:lnTo>
                    <a:pt x="2355" y="145"/>
                  </a:lnTo>
                  <a:lnTo>
                    <a:pt x="2356" y="144"/>
                  </a:lnTo>
                  <a:lnTo>
                    <a:pt x="2357" y="143"/>
                  </a:lnTo>
                  <a:lnTo>
                    <a:pt x="2358" y="144"/>
                  </a:lnTo>
                  <a:lnTo>
                    <a:pt x="2359" y="144"/>
                  </a:lnTo>
                  <a:lnTo>
                    <a:pt x="2361" y="144"/>
                  </a:lnTo>
                  <a:lnTo>
                    <a:pt x="2362" y="143"/>
                  </a:lnTo>
                  <a:lnTo>
                    <a:pt x="2363" y="143"/>
                  </a:lnTo>
                  <a:lnTo>
                    <a:pt x="2365" y="143"/>
                  </a:lnTo>
                  <a:lnTo>
                    <a:pt x="2366" y="142"/>
                  </a:lnTo>
                  <a:lnTo>
                    <a:pt x="2367" y="142"/>
                  </a:lnTo>
                  <a:lnTo>
                    <a:pt x="2368" y="143"/>
                  </a:lnTo>
                  <a:lnTo>
                    <a:pt x="2369" y="143"/>
                  </a:lnTo>
                  <a:lnTo>
                    <a:pt x="2371" y="143"/>
                  </a:lnTo>
                  <a:lnTo>
                    <a:pt x="2372" y="142"/>
                  </a:lnTo>
                  <a:lnTo>
                    <a:pt x="2373" y="142"/>
                  </a:lnTo>
                  <a:lnTo>
                    <a:pt x="2374" y="142"/>
                  </a:lnTo>
                  <a:lnTo>
                    <a:pt x="2375" y="141"/>
                  </a:lnTo>
                  <a:lnTo>
                    <a:pt x="2377" y="141"/>
                  </a:lnTo>
                  <a:lnTo>
                    <a:pt x="2378" y="141"/>
                  </a:lnTo>
                  <a:lnTo>
                    <a:pt x="2379" y="140"/>
                  </a:lnTo>
                  <a:lnTo>
                    <a:pt x="2381" y="140"/>
                  </a:lnTo>
                  <a:lnTo>
                    <a:pt x="2382" y="139"/>
                  </a:lnTo>
                  <a:lnTo>
                    <a:pt x="2383" y="139"/>
                  </a:lnTo>
                  <a:lnTo>
                    <a:pt x="2384" y="138"/>
                  </a:lnTo>
                  <a:lnTo>
                    <a:pt x="2385" y="138"/>
                  </a:lnTo>
                  <a:lnTo>
                    <a:pt x="2387" y="137"/>
                  </a:lnTo>
                  <a:lnTo>
                    <a:pt x="2388" y="137"/>
                  </a:lnTo>
                  <a:lnTo>
                    <a:pt x="2389" y="136"/>
                  </a:lnTo>
                  <a:lnTo>
                    <a:pt x="2390" y="136"/>
                  </a:lnTo>
                  <a:lnTo>
                    <a:pt x="2392" y="136"/>
                  </a:lnTo>
                  <a:lnTo>
                    <a:pt x="2393" y="136"/>
                  </a:lnTo>
                  <a:lnTo>
                    <a:pt x="2394" y="136"/>
                  </a:lnTo>
                  <a:lnTo>
                    <a:pt x="2396" y="136"/>
                  </a:lnTo>
                  <a:lnTo>
                    <a:pt x="2397" y="136"/>
                  </a:lnTo>
                  <a:lnTo>
                    <a:pt x="2398" y="137"/>
                  </a:lnTo>
                  <a:lnTo>
                    <a:pt x="2399" y="137"/>
                  </a:lnTo>
                  <a:lnTo>
                    <a:pt x="2400" y="138"/>
                  </a:lnTo>
                  <a:lnTo>
                    <a:pt x="2402" y="139"/>
                  </a:lnTo>
                  <a:lnTo>
                    <a:pt x="2403" y="139"/>
                  </a:lnTo>
                  <a:lnTo>
                    <a:pt x="2404" y="140"/>
                  </a:lnTo>
                  <a:lnTo>
                    <a:pt x="2405" y="141"/>
                  </a:lnTo>
                  <a:lnTo>
                    <a:pt x="2406" y="141"/>
                  </a:lnTo>
                  <a:lnTo>
                    <a:pt x="2408" y="142"/>
                  </a:lnTo>
                  <a:lnTo>
                    <a:pt x="2409" y="142"/>
                  </a:lnTo>
                  <a:lnTo>
                    <a:pt x="2410" y="142"/>
                  </a:lnTo>
                  <a:lnTo>
                    <a:pt x="2412" y="142"/>
                  </a:lnTo>
                  <a:lnTo>
                    <a:pt x="2413" y="142"/>
                  </a:lnTo>
                  <a:lnTo>
                    <a:pt x="2414" y="142"/>
                  </a:lnTo>
                  <a:lnTo>
                    <a:pt x="2415" y="142"/>
                  </a:lnTo>
                  <a:lnTo>
                    <a:pt x="2416" y="143"/>
                  </a:lnTo>
                  <a:lnTo>
                    <a:pt x="2418" y="143"/>
                  </a:lnTo>
                  <a:lnTo>
                    <a:pt x="2419" y="142"/>
                  </a:lnTo>
                  <a:lnTo>
                    <a:pt x="2420" y="142"/>
                  </a:lnTo>
                  <a:lnTo>
                    <a:pt x="2421" y="142"/>
                  </a:lnTo>
                  <a:lnTo>
                    <a:pt x="2422" y="142"/>
                  </a:lnTo>
                  <a:lnTo>
                    <a:pt x="2424" y="142"/>
                  </a:lnTo>
                  <a:lnTo>
                    <a:pt x="2425" y="142"/>
                  </a:lnTo>
                  <a:lnTo>
                    <a:pt x="2426" y="142"/>
                  </a:lnTo>
                  <a:lnTo>
                    <a:pt x="2428" y="141"/>
                  </a:lnTo>
                  <a:lnTo>
                    <a:pt x="2429" y="142"/>
                  </a:lnTo>
                  <a:lnTo>
                    <a:pt x="2430" y="142"/>
                  </a:lnTo>
                  <a:lnTo>
                    <a:pt x="2431" y="142"/>
                  </a:lnTo>
                  <a:lnTo>
                    <a:pt x="2432" y="142"/>
                  </a:lnTo>
                  <a:lnTo>
                    <a:pt x="2434" y="142"/>
                  </a:lnTo>
                  <a:lnTo>
                    <a:pt x="2435" y="142"/>
                  </a:lnTo>
                  <a:lnTo>
                    <a:pt x="2436" y="142"/>
                  </a:lnTo>
                  <a:lnTo>
                    <a:pt x="2437" y="142"/>
                  </a:lnTo>
                  <a:lnTo>
                    <a:pt x="2439" y="142"/>
                  </a:lnTo>
                  <a:lnTo>
                    <a:pt x="2440" y="142"/>
                  </a:lnTo>
                  <a:lnTo>
                    <a:pt x="2441" y="142"/>
                  </a:lnTo>
                  <a:lnTo>
                    <a:pt x="2442" y="141"/>
                  </a:lnTo>
                  <a:lnTo>
                    <a:pt x="2444" y="140"/>
                  </a:lnTo>
                  <a:lnTo>
                    <a:pt x="2445" y="140"/>
                  </a:lnTo>
                  <a:lnTo>
                    <a:pt x="2446" y="139"/>
                  </a:lnTo>
                  <a:lnTo>
                    <a:pt x="2447" y="138"/>
                  </a:lnTo>
                  <a:lnTo>
                    <a:pt x="2449" y="138"/>
                  </a:lnTo>
                  <a:lnTo>
                    <a:pt x="2450" y="137"/>
                  </a:lnTo>
                  <a:lnTo>
                    <a:pt x="2451" y="139"/>
                  </a:lnTo>
                  <a:lnTo>
                    <a:pt x="2452" y="140"/>
                  </a:lnTo>
                  <a:lnTo>
                    <a:pt x="2453" y="141"/>
                  </a:lnTo>
                  <a:lnTo>
                    <a:pt x="2455" y="141"/>
                  </a:lnTo>
                  <a:lnTo>
                    <a:pt x="2456" y="141"/>
                  </a:lnTo>
                  <a:lnTo>
                    <a:pt x="2457" y="142"/>
                  </a:lnTo>
                  <a:lnTo>
                    <a:pt x="2459" y="142"/>
                  </a:lnTo>
                  <a:lnTo>
                    <a:pt x="2460" y="142"/>
                  </a:lnTo>
                  <a:lnTo>
                    <a:pt x="2461" y="143"/>
                  </a:lnTo>
                  <a:lnTo>
                    <a:pt x="2462" y="144"/>
                  </a:lnTo>
                  <a:lnTo>
                    <a:pt x="2463" y="144"/>
                  </a:lnTo>
                  <a:lnTo>
                    <a:pt x="2465" y="146"/>
                  </a:lnTo>
                  <a:lnTo>
                    <a:pt x="2466" y="146"/>
                  </a:lnTo>
                  <a:lnTo>
                    <a:pt x="2467" y="147"/>
                  </a:lnTo>
                  <a:lnTo>
                    <a:pt x="2468" y="148"/>
                  </a:lnTo>
                  <a:lnTo>
                    <a:pt x="2469" y="149"/>
                  </a:lnTo>
                  <a:lnTo>
                    <a:pt x="2471" y="150"/>
                  </a:lnTo>
                  <a:lnTo>
                    <a:pt x="2472" y="150"/>
                  </a:lnTo>
                  <a:lnTo>
                    <a:pt x="2473" y="151"/>
                  </a:lnTo>
                  <a:lnTo>
                    <a:pt x="2475" y="151"/>
                  </a:lnTo>
                  <a:lnTo>
                    <a:pt x="2476" y="151"/>
                  </a:lnTo>
                  <a:lnTo>
                    <a:pt x="2477" y="151"/>
                  </a:lnTo>
                  <a:lnTo>
                    <a:pt x="2478" y="150"/>
                  </a:lnTo>
                  <a:lnTo>
                    <a:pt x="2479" y="149"/>
                  </a:lnTo>
                  <a:lnTo>
                    <a:pt x="2481" y="149"/>
                  </a:lnTo>
                  <a:lnTo>
                    <a:pt x="2482" y="149"/>
                  </a:lnTo>
                  <a:lnTo>
                    <a:pt x="2483" y="149"/>
                  </a:lnTo>
                  <a:lnTo>
                    <a:pt x="2484" y="148"/>
                  </a:lnTo>
                  <a:lnTo>
                    <a:pt x="2486" y="148"/>
                  </a:lnTo>
                  <a:lnTo>
                    <a:pt x="2487" y="149"/>
                  </a:lnTo>
                  <a:lnTo>
                    <a:pt x="2488" y="147"/>
                  </a:lnTo>
                  <a:lnTo>
                    <a:pt x="2489" y="147"/>
                  </a:lnTo>
                  <a:lnTo>
                    <a:pt x="2491" y="146"/>
                  </a:lnTo>
                  <a:lnTo>
                    <a:pt x="2492" y="149"/>
                  </a:lnTo>
                  <a:lnTo>
                    <a:pt x="2493" y="151"/>
                  </a:lnTo>
                  <a:lnTo>
                    <a:pt x="2494" y="151"/>
                  </a:lnTo>
                  <a:lnTo>
                    <a:pt x="2496" y="151"/>
                  </a:lnTo>
                  <a:lnTo>
                    <a:pt x="2497" y="150"/>
                  </a:lnTo>
                  <a:lnTo>
                    <a:pt x="2498" y="149"/>
                  </a:lnTo>
                  <a:lnTo>
                    <a:pt x="2499" y="149"/>
                  </a:lnTo>
                  <a:lnTo>
                    <a:pt x="2500" y="148"/>
                  </a:lnTo>
                  <a:lnTo>
                    <a:pt x="2502" y="148"/>
                  </a:lnTo>
                  <a:lnTo>
                    <a:pt x="2503" y="148"/>
                  </a:lnTo>
                  <a:lnTo>
                    <a:pt x="2504" y="147"/>
                  </a:lnTo>
                  <a:lnTo>
                    <a:pt x="2506" y="146"/>
                  </a:lnTo>
                  <a:lnTo>
                    <a:pt x="2507" y="145"/>
                  </a:lnTo>
                  <a:lnTo>
                    <a:pt x="2508" y="145"/>
                  </a:lnTo>
                  <a:lnTo>
                    <a:pt x="2509" y="144"/>
                  </a:lnTo>
                  <a:lnTo>
                    <a:pt x="2510" y="144"/>
                  </a:lnTo>
                  <a:lnTo>
                    <a:pt x="2512" y="144"/>
                  </a:lnTo>
                  <a:lnTo>
                    <a:pt x="2513" y="144"/>
                  </a:lnTo>
                  <a:lnTo>
                    <a:pt x="2514" y="145"/>
                  </a:lnTo>
                  <a:lnTo>
                    <a:pt x="2515" y="145"/>
                  </a:lnTo>
                  <a:lnTo>
                    <a:pt x="2516" y="145"/>
                  </a:lnTo>
                  <a:lnTo>
                    <a:pt x="2518" y="146"/>
                  </a:lnTo>
                  <a:lnTo>
                    <a:pt x="2519" y="146"/>
                  </a:lnTo>
                  <a:lnTo>
                    <a:pt x="2520" y="146"/>
                  </a:lnTo>
                  <a:lnTo>
                    <a:pt x="2522" y="147"/>
                  </a:lnTo>
                  <a:lnTo>
                    <a:pt x="2523" y="148"/>
                  </a:lnTo>
                  <a:lnTo>
                    <a:pt x="2524" y="149"/>
                  </a:lnTo>
                  <a:lnTo>
                    <a:pt x="2525" y="150"/>
                  </a:lnTo>
                  <a:lnTo>
                    <a:pt x="2526" y="150"/>
                  </a:lnTo>
                  <a:lnTo>
                    <a:pt x="2528" y="150"/>
                  </a:lnTo>
                  <a:lnTo>
                    <a:pt x="2529" y="150"/>
                  </a:lnTo>
                  <a:lnTo>
                    <a:pt x="2530" y="150"/>
                  </a:lnTo>
                  <a:lnTo>
                    <a:pt x="2531" y="149"/>
                  </a:lnTo>
                  <a:lnTo>
                    <a:pt x="2532" y="149"/>
                  </a:lnTo>
                  <a:lnTo>
                    <a:pt x="2534" y="149"/>
                  </a:lnTo>
                  <a:lnTo>
                    <a:pt x="2535" y="149"/>
                  </a:lnTo>
                  <a:lnTo>
                    <a:pt x="2536" y="149"/>
                  </a:lnTo>
                  <a:lnTo>
                    <a:pt x="2538" y="149"/>
                  </a:lnTo>
                  <a:lnTo>
                    <a:pt x="2539" y="150"/>
                  </a:lnTo>
                  <a:lnTo>
                    <a:pt x="2540" y="149"/>
                  </a:lnTo>
                  <a:lnTo>
                    <a:pt x="2541" y="149"/>
                  </a:lnTo>
                  <a:lnTo>
                    <a:pt x="2543" y="149"/>
                  </a:lnTo>
                  <a:lnTo>
                    <a:pt x="2544" y="150"/>
                  </a:lnTo>
                  <a:lnTo>
                    <a:pt x="2545" y="150"/>
                  </a:lnTo>
                  <a:lnTo>
                    <a:pt x="2546" y="149"/>
                  </a:lnTo>
                  <a:lnTo>
                    <a:pt x="2547" y="149"/>
                  </a:lnTo>
                  <a:lnTo>
                    <a:pt x="2549" y="149"/>
                  </a:lnTo>
                  <a:lnTo>
                    <a:pt x="2550" y="149"/>
                  </a:lnTo>
                  <a:lnTo>
                    <a:pt x="2551" y="149"/>
                  </a:lnTo>
                  <a:lnTo>
                    <a:pt x="2553" y="149"/>
                  </a:lnTo>
                  <a:lnTo>
                    <a:pt x="2554" y="149"/>
                  </a:lnTo>
                  <a:lnTo>
                    <a:pt x="2555" y="149"/>
                  </a:lnTo>
                  <a:lnTo>
                    <a:pt x="2556" y="148"/>
                  </a:lnTo>
                  <a:lnTo>
                    <a:pt x="2557" y="146"/>
                  </a:lnTo>
                  <a:lnTo>
                    <a:pt x="2559" y="146"/>
                  </a:lnTo>
                  <a:lnTo>
                    <a:pt x="2560" y="145"/>
                  </a:lnTo>
                  <a:lnTo>
                    <a:pt x="2561" y="145"/>
                  </a:lnTo>
                  <a:lnTo>
                    <a:pt x="2562" y="144"/>
                  </a:lnTo>
                  <a:lnTo>
                    <a:pt x="2563" y="144"/>
                  </a:lnTo>
                  <a:lnTo>
                    <a:pt x="2565" y="143"/>
                  </a:lnTo>
                  <a:lnTo>
                    <a:pt x="2566" y="143"/>
                  </a:lnTo>
                  <a:lnTo>
                    <a:pt x="2567" y="142"/>
                  </a:lnTo>
                  <a:lnTo>
                    <a:pt x="2569" y="142"/>
                  </a:lnTo>
                  <a:lnTo>
                    <a:pt x="2570" y="142"/>
                  </a:lnTo>
                  <a:lnTo>
                    <a:pt x="2571" y="142"/>
                  </a:lnTo>
                  <a:lnTo>
                    <a:pt x="2572" y="142"/>
                  </a:lnTo>
                  <a:lnTo>
                    <a:pt x="2573" y="142"/>
                  </a:lnTo>
                  <a:lnTo>
                    <a:pt x="2575" y="142"/>
                  </a:lnTo>
                  <a:lnTo>
                    <a:pt x="2576" y="142"/>
                  </a:lnTo>
                  <a:lnTo>
                    <a:pt x="2577" y="142"/>
                  </a:lnTo>
                  <a:lnTo>
                    <a:pt x="2578" y="143"/>
                  </a:lnTo>
                  <a:lnTo>
                    <a:pt x="2579" y="143"/>
                  </a:lnTo>
                  <a:lnTo>
                    <a:pt x="2581" y="143"/>
                  </a:lnTo>
                  <a:lnTo>
                    <a:pt x="2582" y="143"/>
                  </a:lnTo>
                  <a:lnTo>
                    <a:pt x="2583" y="145"/>
                  </a:lnTo>
                  <a:lnTo>
                    <a:pt x="2585" y="146"/>
                  </a:lnTo>
                  <a:lnTo>
                    <a:pt x="2586" y="147"/>
                  </a:lnTo>
                  <a:lnTo>
                    <a:pt x="2587" y="148"/>
                  </a:lnTo>
                  <a:lnTo>
                    <a:pt x="2588" y="149"/>
                  </a:lnTo>
                  <a:lnTo>
                    <a:pt x="2589" y="149"/>
                  </a:lnTo>
                  <a:lnTo>
                    <a:pt x="2591" y="149"/>
                  </a:lnTo>
                  <a:lnTo>
                    <a:pt x="2592" y="150"/>
                  </a:lnTo>
                  <a:lnTo>
                    <a:pt x="2593" y="150"/>
                  </a:lnTo>
                  <a:lnTo>
                    <a:pt x="2594" y="150"/>
                  </a:lnTo>
                  <a:lnTo>
                    <a:pt x="2596" y="151"/>
                  </a:lnTo>
                  <a:lnTo>
                    <a:pt x="2597" y="151"/>
                  </a:lnTo>
                  <a:lnTo>
                    <a:pt x="2598" y="150"/>
                  </a:lnTo>
                  <a:lnTo>
                    <a:pt x="2599" y="150"/>
                  </a:lnTo>
                  <a:lnTo>
                    <a:pt x="2601" y="151"/>
                  </a:lnTo>
                  <a:lnTo>
                    <a:pt x="2602" y="150"/>
                  </a:lnTo>
                  <a:lnTo>
                    <a:pt x="2603" y="150"/>
                  </a:lnTo>
                  <a:lnTo>
                    <a:pt x="2604" y="150"/>
                  </a:lnTo>
                  <a:lnTo>
                    <a:pt x="2606" y="150"/>
                  </a:lnTo>
                  <a:lnTo>
                    <a:pt x="2607" y="149"/>
                  </a:lnTo>
                  <a:lnTo>
                    <a:pt x="2608" y="149"/>
                  </a:lnTo>
                  <a:lnTo>
                    <a:pt x="2609" y="148"/>
                  </a:lnTo>
                  <a:lnTo>
                    <a:pt x="2610" y="149"/>
                  </a:lnTo>
                  <a:lnTo>
                    <a:pt x="2612" y="152"/>
                  </a:lnTo>
                  <a:lnTo>
                    <a:pt x="2613" y="153"/>
                  </a:lnTo>
                  <a:lnTo>
                    <a:pt x="2614" y="152"/>
                  </a:lnTo>
                  <a:lnTo>
                    <a:pt x="2616" y="151"/>
                  </a:lnTo>
                  <a:lnTo>
                    <a:pt x="2617" y="151"/>
                  </a:lnTo>
                  <a:lnTo>
                    <a:pt x="2618" y="151"/>
                  </a:lnTo>
                  <a:lnTo>
                    <a:pt x="2619" y="151"/>
                  </a:lnTo>
                  <a:lnTo>
                    <a:pt x="2620" y="151"/>
                  </a:lnTo>
                  <a:lnTo>
                    <a:pt x="2622" y="151"/>
                  </a:lnTo>
                  <a:lnTo>
                    <a:pt x="2623" y="150"/>
                  </a:lnTo>
                  <a:lnTo>
                    <a:pt x="2624" y="149"/>
                  </a:lnTo>
                  <a:lnTo>
                    <a:pt x="2625" y="148"/>
                  </a:lnTo>
                  <a:lnTo>
                    <a:pt x="2626" y="147"/>
                  </a:lnTo>
                  <a:lnTo>
                    <a:pt x="2628" y="147"/>
                  </a:lnTo>
                  <a:lnTo>
                    <a:pt x="2629" y="147"/>
                  </a:lnTo>
                  <a:lnTo>
                    <a:pt x="2630" y="148"/>
                  </a:lnTo>
                  <a:lnTo>
                    <a:pt x="2632" y="148"/>
                  </a:lnTo>
                  <a:lnTo>
                    <a:pt x="2633" y="148"/>
                  </a:lnTo>
                  <a:lnTo>
                    <a:pt x="2634" y="148"/>
                  </a:lnTo>
                  <a:lnTo>
                    <a:pt x="2635" y="148"/>
                  </a:lnTo>
                  <a:lnTo>
                    <a:pt x="2636" y="148"/>
                  </a:lnTo>
                  <a:lnTo>
                    <a:pt x="2638" y="148"/>
                  </a:lnTo>
                  <a:lnTo>
                    <a:pt x="2639" y="148"/>
                  </a:lnTo>
                  <a:lnTo>
                    <a:pt x="2640" y="148"/>
                  </a:lnTo>
                  <a:lnTo>
                    <a:pt x="2641" y="148"/>
                  </a:lnTo>
                  <a:lnTo>
                    <a:pt x="2643" y="148"/>
                  </a:lnTo>
                  <a:lnTo>
                    <a:pt x="2644" y="149"/>
                  </a:lnTo>
                  <a:lnTo>
                    <a:pt x="2645" y="149"/>
                  </a:lnTo>
                  <a:lnTo>
                    <a:pt x="2646" y="150"/>
                  </a:lnTo>
                  <a:lnTo>
                    <a:pt x="2648" y="151"/>
                  </a:lnTo>
                  <a:lnTo>
                    <a:pt x="2649" y="151"/>
                  </a:lnTo>
                  <a:lnTo>
                    <a:pt x="2650" y="152"/>
                  </a:lnTo>
                  <a:lnTo>
                    <a:pt x="2651" y="152"/>
                  </a:lnTo>
                  <a:lnTo>
                    <a:pt x="2653" y="152"/>
                  </a:lnTo>
                  <a:lnTo>
                    <a:pt x="2654" y="152"/>
                  </a:lnTo>
                  <a:lnTo>
                    <a:pt x="2655" y="152"/>
                  </a:lnTo>
                  <a:lnTo>
                    <a:pt x="2656" y="153"/>
                  </a:lnTo>
                  <a:lnTo>
                    <a:pt x="2657" y="154"/>
                  </a:lnTo>
                  <a:lnTo>
                    <a:pt x="2659" y="155"/>
                  </a:lnTo>
                  <a:lnTo>
                    <a:pt x="2660" y="155"/>
                  </a:lnTo>
                  <a:lnTo>
                    <a:pt x="2661" y="155"/>
                  </a:lnTo>
                  <a:lnTo>
                    <a:pt x="2663" y="154"/>
                  </a:lnTo>
                  <a:lnTo>
                    <a:pt x="2664" y="154"/>
                  </a:lnTo>
                  <a:lnTo>
                    <a:pt x="2665" y="154"/>
                  </a:lnTo>
                  <a:lnTo>
                    <a:pt x="2666" y="154"/>
                  </a:lnTo>
                  <a:lnTo>
                    <a:pt x="2667" y="153"/>
                  </a:lnTo>
                  <a:lnTo>
                    <a:pt x="2669" y="153"/>
                  </a:lnTo>
                  <a:lnTo>
                    <a:pt x="2670" y="153"/>
                  </a:lnTo>
                  <a:lnTo>
                    <a:pt x="2671" y="153"/>
                  </a:lnTo>
                  <a:lnTo>
                    <a:pt x="2672" y="153"/>
                  </a:lnTo>
                  <a:lnTo>
                    <a:pt x="2674" y="153"/>
                  </a:lnTo>
                  <a:lnTo>
                    <a:pt x="2675" y="153"/>
                  </a:lnTo>
                  <a:lnTo>
                    <a:pt x="2676" y="153"/>
                  </a:lnTo>
                  <a:lnTo>
                    <a:pt x="2677" y="153"/>
                  </a:lnTo>
                  <a:lnTo>
                    <a:pt x="2679" y="153"/>
                  </a:lnTo>
                  <a:lnTo>
                    <a:pt x="2680" y="152"/>
                  </a:lnTo>
                  <a:lnTo>
                    <a:pt x="2681" y="153"/>
                  </a:lnTo>
                  <a:lnTo>
                    <a:pt x="2682" y="153"/>
                  </a:lnTo>
                  <a:lnTo>
                    <a:pt x="2683" y="152"/>
                  </a:lnTo>
                  <a:lnTo>
                    <a:pt x="2685" y="152"/>
                  </a:lnTo>
                  <a:lnTo>
                    <a:pt x="2686" y="151"/>
                  </a:lnTo>
                  <a:lnTo>
                    <a:pt x="2687" y="150"/>
                  </a:lnTo>
                  <a:lnTo>
                    <a:pt x="2688" y="150"/>
                  </a:lnTo>
                  <a:lnTo>
                    <a:pt x="2690" y="149"/>
                  </a:lnTo>
                  <a:lnTo>
                    <a:pt x="2691" y="148"/>
                  </a:lnTo>
                  <a:lnTo>
                    <a:pt x="2692" y="148"/>
                  </a:lnTo>
                  <a:lnTo>
                    <a:pt x="2693" y="148"/>
                  </a:lnTo>
                  <a:lnTo>
                    <a:pt x="2695" y="149"/>
                  </a:lnTo>
                  <a:lnTo>
                    <a:pt x="2696" y="149"/>
                  </a:lnTo>
                  <a:lnTo>
                    <a:pt x="2697" y="150"/>
                  </a:lnTo>
                  <a:lnTo>
                    <a:pt x="2698" y="151"/>
                  </a:lnTo>
                  <a:lnTo>
                    <a:pt x="2700" y="151"/>
                  </a:lnTo>
                  <a:lnTo>
                    <a:pt x="2701" y="152"/>
                  </a:lnTo>
                  <a:lnTo>
                    <a:pt x="2702" y="152"/>
                  </a:lnTo>
                  <a:lnTo>
                    <a:pt x="2703" y="152"/>
                  </a:lnTo>
                  <a:lnTo>
                    <a:pt x="2705" y="152"/>
                  </a:lnTo>
                  <a:lnTo>
                    <a:pt x="2706" y="153"/>
                  </a:lnTo>
                  <a:lnTo>
                    <a:pt x="2707" y="152"/>
                  </a:lnTo>
                  <a:lnTo>
                    <a:pt x="2708" y="152"/>
                  </a:lnTo>
                  <a:lnTo>
                    <a:pt x="2710" y="152"/>
                  </a:lnTo>
                  <a:lnTo>
                    <a:pt x="2711" y="152"/>
                  </a:lnTo>
                  <a:lnTo>
                    <a:pt x="2712" y="152"/>
                  </a:lnTo>
                  <a:lnTo>
                    <a:pt x="2713" y="151"/>
                  </a:lnTo>
                  <a:lnTo>
                    <a:pt x="2714" y="151"/>
                  </a:lnTo>
                  <a:lnTo>
                    <a:pt x="2716" y="151"/>
                  </a:lnTo>
                  <a:lnTo>
                    <a:pt x="2717" y="151"/>
                  </a:lnTo>
                  <a:lnTo>
                    <a:pt x="2718" y="150"/>
                  </a:lnTo>
                  <a:lnTo>
                    <a:pt x="2719" y="150"/>
                  </a:lnTo>
                  <a:lnTo>
                    <a:pt x="2721" y="149"/>
                  </a:lnTo>
                  <a:lnTo>
                    <a:pt x="2722" y="149"/>
                  </a:lnTo>
                  <a:lnTo>
                    <a:pt x="2723" y="149"/>
                  </a:lnTo>
                  <a:lnTo>
                    <a:pt x="2724" y="147"/>
                  </a:lnTo>
                  <a:lnTo>
                    <a:pt x="2726" y="146"/>
                  </a:lnTo>
                  <a:lnTo>
                    <a:pt x="2727" y="144"/>
                  </a:lnTo>
                  <a:lnTo>
                    <a:pt x="2728" y="144"/>
                  </a:lnTo>
                  <a:lnTo>
                    <a:pt x="2729" y="143"/>
                  </a:lnTo>
                  <a:lnTo>
                    <a:pt x="2730" y="141"/>
                  </a:lnTo>
                  <a:lnTo>
                    <a:pt x="2732" y="139"/>
                  </a:lnTo>
                  <a:lnTo>
                    <a:pt x="2733" y="139"/>
                  </a:lnTo>
                  <a:lnTo>
                    <a:pt x="2734" y="139"/>
                  </a:lnTo>
                  <a:lnTo>
                    <a:pt x="2736" y="140"/>
                  </a:lnTo>
                  <a:lnTo>
                    <a:pt x="2737" y="141"/>
                  </a:lnTo>
                  <a:lnTo>
                    <a:pt x="2738" y="141"/>
                  </a:lnTo>
                  <a:lnTo>
                    <a:pt x="2739" y="142"/>
                  </a:lnTo>
                  <a:lnTo>
                    <a:pt x="2740" y="143"/>
                  </a:lnTo>
                  <a:lnTo>
                    <a:pt x="2742" y="144"/>
                  </a:lnTo>
                  <a:lnTo>
                    <a:pt x="2743" y="144"/>
                  </a:lnTo>
                  <a:lnTo>
                    <a:pt x="2744" y="143"/>
                  </a:lnTo>
                  <a:lnTo>
                    <a:pt x="2745" y="142"/>
                  </a:lnTo>
                  <a:lnTo>
                    <a:pt x="2746" y="140"/>
                  </a:lnTo>
                  <a:lnTo>
                    <a:pt x="2748" y="138"/>
                  </a:lnTo>
                  <a:lnTo>
                    <a:pt x="2749" y="137"/>
                  </a:lnTo>
                  <a:lnTo>
                    <a:pt x="2750" y="136"/>
                  </a:lnTo>
                  <a:lnTo>
                    <a:pt x="2752" y="136"/>
                  </a:lnTo>
                  <a:lnTo>
                    <a:pt x="2753" y="136"/>
                  </a:lnTo>
                  <a:lnTo>
                    <a:pt x="2754" y="136"/>
                  </a:lnTo>
                  <a:lnTo>
                    <a:pt x="2755" y="136"/>
                  </a:lnTo>
                  <a:lnTo>
                    <a:pt x="2756" y="137"/>
                  </a:lnTo>
                  <a:lnTo>
                    <a:pt x="2758" y="137"/>
                  </a:lnTo>
                  <a:lnTo>
                    <a:pt x="2759" y="138"/>
                  </a:lnTo>
                  <a:lnTo>
                    <a:pt x="2760" y="139"/>
                  </a:lnTo>
                  <a:lnTo>
                    <a:pt x="2761" y="139"/>
                  </a:lnTo>
                  <a:lnTo>
                    <a:pt x="2763" y="139"/>
                  </a:lnTo>
                  <a:lnTo>
                    <a:pt x="2764" y="140"/>
                  </a:lnTo>
                  <a:lnTo>
                    <a:pt x="2765" y="140"/>
                  </a:lnTo>
                  <a:lnTo>
                    <a:pt x="2766" y="140"/>
                  </a:lnTo>
                  <a:lnTo>
                    <a:pt x="2768" y="140"/>
                  </a:lnTo>
                  <a:lnTo>
                    <a:pt x="2769" y="139"/>
                  </a:lnTo>
                  <a:lnTo>
                    <a:pt x="2770" y="139"/>
                  </a:lnTo>
                  <a:lnTo>
                    <a:pt x="2771" y="138"/>
                  </a:lnTo>
                  <a:lnTo>
                    <a:pt x="2773" y="138"/>
                  </a:lnTo>
                  <a:lnTo>
                    <a:pt x="2774" y="138"/>
                  </a:lnTo>
                  <a:lnTo>
                    <a:pt x="2775" y="138"/>
                  </a:lnTo>
                  <a:lnTo>
                    <a:pt x="2776" y="138"/>
                  </a:lnTo>
                  <a:lnTo>
                    <a:pt x="2777" y="138"/>
                  </a:lnTo>
                  <a:lnTo>
                    <a:pt x="2779" y="138"/>
                  </a:lnTo>
                  <a:lnTo>
                    <a:pt x="2780" y="138"/>
                  </a:lnTo>
                  <a:lnTo>
                    <a:pt x="2781" y="138"/>
                  </a:lnTo>
                  <a:lnTo>
                    <a:pt x="2783" y="139"/>
                  </a:lnTo>
                  <a:lnTo>
                    <a:pt x="2784" y="139"/>
                  </a:lnTo>
                  <a:lnTo>
                    <a:pt x="2785" y="139"/>
                  </a:lnTo>
                  <a:lnTo>
                    <a:pt x="2786" y="139"/>
                  </a:lnTo>
                  <a:lnTo>
                    <a:pt x="2787" y="139"/>
                  </a:lnTo>
                  <a:lnTo>
                    <a:pt x="2789" y="140"/>
                  </a:lnTo>
                  <a:lnTo>
                    <a:pt x="2790" y="141"/>
                  </a:lnTo>
                  <a:lnTo>
                    <a:pt x="2791" y="140"/>
                  </a:lnTo>
                  <a:lnTo>
                    <a:pt x="2792" y="139"/>
                  </a:lnTo>
                  <a:lnTo>
                    <a:pt x="2793" y="138"/>
                  </a:lnTo>
                  <a:lnTo>
                    <a:pt x="2795" y="136"/>
                  </a:lnTo>
                  <a:lnTo>
                    <a:pt x="2796" y="133"/>
                  </a:lnTo>
                  <a:lnTo>
                    <a:pt x="2797" y="132"/>
                  </a:lnTo>
                  <a:lnTo>
                    <a:pt x="2799" y="132"/>
                  </a:lnTo>
                  <a:lnTo>
                    <a:pt x="2800" y="131"/>
                  </a:lnTo>
                  <a:lnTo>
                    <a:pt x="2801" y="130"/>
                  </a:lnTo>
                  <a:lnTo>
                    <a:pt x="2802" y="128"/>
                  </a:lnTo>
                  <a:lnTo>
                    <a:pt x="2803" y="126"/>
                  </a:lnTo>
                  <a:lnTo>
                    <a:pt x="2805" y="126"/>
                  </a:lnTo>
                  <a:lnTo>
                    <a:pt x="2806" y="126"/>
                  </a:lnTo>
                  <a:lnTo>
                    <a:pt x="2807" y="125"/>
                  </a:lnTo>
                  <a:lnTo>
                    <a:pt x="2808" y="125"/>
                  </a:lnTo>
                  <a:lnTo>
                    <a:pt x="2810" y="125"/>
                  </a:lnTo>
                  <a:lnTo>
                    <a:pt x="2811" y="125"/>
                  </a:lnTo>
                  <a:lnTo>
                    <a:pt x="2812" y="125"/>
                  </a:lnTo>
                  <a:lnTo>
                    <a:pt x="2813" y="126"/>
                  </a:lnTo>
                  <a:lnTo>
                    <a:pt x="2815" y="127"/>
                  </a:lnTo>
                  <a:lnTo>
                    <a:pt x="2816" y="128"/>
                  </a:lnTo>
                  <a:lnTo>
                    <a:pt x="2817" y="129"/>
                  </a:lnTo>
                  <a:lnTo>
                    <a:pt x="2818" y="130"/>
                  </a:lnTo>
                  <a:lnTo>
                    <a:pt x="2820" y="131"/>
                  </a:lnTo>
                  <a:lnTo>
                    <a:pt x="2821" y="132"/>
                  </a:lnTo>
                  <a:lnTo>
                    <a:pt x="2822" y="133"/>
                  </a:lnTo>
                  <a:lnTo>
                    <a:pt x="2823" y="134"/>
                  </a:lnTo>
                  <a:lnTo>
                    <a:pt x="2824" y="135"/>
                  </a:lnTo>
                  <a:lnTo>
                    <a:pt x="2826" y="136"/>
                  </a:lnTo>
                  <a:lnTo>
                    <a:pt x="2827" y="137"/>
                  </a:lnTo>
                  <a:lnTo>
                    <a:pt x="2828" y="137"/>
                  </a:lnTo>
                  <a:lnTo>
                    <a:pt x="2830" y="138"/>
                  </a:lnTo>
                  <a:lnTo>
                    <a:pt x="2831" y="139"/>
                  </a:lnTo>
                  <a:lnTo>
                    <a:pt x="2832" y="139"/>
                  </a:lnTo>
                  <a:lnTo>
                    <a:pt x="2833" y="140"/>
                  </a:lnTo>
                  <a:lnTo>
                    <a:pt x="2834" y="141"/>
                  </a:lnTo>
                  <a:lnTo>
                    <a:pt x="2836" y="141"/>
                  </a:lnTo>
                  <a:lnTo>
                    <a:pt x="2837" y="142"/>
                  </a:lnTo>
                  <a:lnTo>
                    <a:pt x="2838" y="142"/>
                  </a:lnTo>
                  <a:lnTo>
                    <a:pt x="2839" y="143"/>
                  </a:lnTo>
                  <a:lnTo>
                    <a:pt x="2840" y="145"/>
                  </a:lnTo>
                  <a:lnTo>
                    <a:pt x="2842" y="147"/>
                  </a:lnTo>
                  <a:lnTo>
                    <a:pt x="2843" y="147"/>
                  </a:lnTo>
                  <a:lnTo>
                    <a:pt x="2844" y="148"/>
                  </a:lnTo>
                  <a:lnTo>
                    <a:pt x="2846" y="149"/>
                  </a:lnTo>
                  <a:lnTo>
                    <a:pt x="2847" y="148"/>
                  </a:lnTo>
                  <a:lnTo>
                    <a:pt x="2848" y="149"/>
                  </a:lnTo>
                  <a:lnTo>
                    <a:pt x="2849" y="148"/>
                  </a:lnTo>
                  <a:lnTo>
                    <a:pt x="2850" y="148"/>
                  </a:lnTo>
                  <a:lnTo>
                    <a:pt x="2852" y="148"/>
                  </a:lnTo>
                  <a:lnTo>
                    <a:pt x="2853" y="147"/>
                  </a:lnTo>
                  <a:lnTo>
                    <a:pt x="2854" y="146"/>
                  </a:lnTo>
                  <a:lnTo>
                    <a:pt x="2855" y="145"/>
                  </a:lnTo>
                  <a:lnTo>
                    <a:pt x="2857" y="145"/>
                  </a:lnTo>
                  <a:lnTo>
                    <a:pt x="2858" y="144"/>
                  </a:lnTo>
                  <a:lnTo>
                    <a:pt x="2859" y="143"/>
                  </a:lnTo>
                  <a:lnTo>
                    <a:pt x="2860" y="142"/>
                  </a:lnTo>
                  <a:lnTo>
                    <a:pt x="2862" y="141"/>
                  </a:lnTo>
                  <a:lnTo>
                    <a:pt x="2863" y="140"/>
                  </a:lnTo>
                  <a:lnTo>
                    <a:pt x="2864" y="139"/>
                  </a:lnTo>
                  <a:lnTo>
                    <a:pt x="2865" y="139"/>
                  </a:lnTo>
                  <a:lnTo>
                    <a:pt x="2867" y="138"/>
                  </a:lnTo>
                  <a:lnTo>
                    <a:pt x="2868" y="138"/>
                  </a:lnTo>
                  <a:lnTo>
                    <a:pt x="2869" y="138"/>
                  </a:lnTo>
                  <a:lnTo>
                    <a:pt x="2870" y="138"/>
                  </a:lnTo>
                  <a:lnTo>
                    <a:pt x="2871" y="139"/>
                  </a:lnTo>
                  <a:lnTo>
                    <a:pt x="2873" y="139"/>
                  </a:lnTo>
                  <a:lnTo>
                    <a:pt x="2874" y="140"/>
                  </a:lnTo>
                  <a:lnTo>
                    <a:pt x="2875" y="141"/>
                  </a:lnTo>
                  <a:lnTo>
                    <a:pt x="2877" y="142"/>
                  </a:lnTo>
                  <a:lnTo>
                    <a:pt x="2878" y="142"/>
                  </a:lnTo>
                  <a:lnTo>
                    <a:pt x="2879" y="143"/>
                  </a:lnTo>
                  <a:lnTo>
                    <a:pt x="2880" y="144"/>
                  </a:lnTo>
                  <a:lnTo>
                    <a:pt x="2881" y="144"/>
                  </a:lnTo>
                  <a:lnTo>
                    <a:pt x="2883" y="145"/>
                  </a:lnTo>
                  <a:lnTo>
                    <a:pt x="2884" y="146"/>
                  </a:lnTo>
                  <a:lnTo>
                    <a:pt x="2885" y="146"/>
                  </a:lnTo>
                  <a:lnTo>
                    <a:pt x="2886" y="146"/>
                  </a:lnTo>
                  <a:lnTo>
                    <a:pt x="2887" y="146"/>
                  </a:lnTo>
                  <a:lnTo>
                    <a:pt x="2889" y="146"/>
                  </a:lnTo>
                  <a:lnTo>
                    <a:pt x="2890" y="146"/>
                  </a:lnTo>
                  <a:lnTo>
                    <a:pt x="2891" y="146"/>
                  </a:lnTo>
                  <a:lnTo>
                    <a:pt x="2893" y="145"/>
                  </a:lnTo>
                  <a:lnTo>
                    <a:pt x="2894" y="145"/>
                  </a:lnTo>
                  <a:lnTo>
                    <a:pt x="2895" y="145"/>
                  </a:lnTo>
                  <a:lnTo>
                    <a:pt x="2896" y="145"/>
                  </a:lnTo>
                  <a:lnTo>
                    <a:pt x="2897" y="144"/>
                  </a:lnTo>
                  <a:lnTo>
                    <a:pt x="2899" y="143"/>
                  </a:lnTo>
                  <a:lnTo>
                    <a:pt x="2900" y="142"/>
                  </a:lnTo>
                  <a:lnTo>
                    <a:pt x="2901" y="142"/>
                  </a:lnTo>
                  <a:lnTo>
                    <a:pt x="2902" y="142"/>
                  </a:lnTo>
                  <a:lnTo>
                    <a:pt x="2903" y="142"/>
                  </a:lnTo>
                  <a:lnTo>
                    <a:pt x="2905" y="143"/>
                  </a:lnTo>
                  <a:lnTo>
                    <a:pt x="2906" y="145"/>
                  </a:lnTo>
                  <a:lnTo>
                    <a:pt x="2907" y="146"/>
                  </a:lnTo>
                  <a:lnTo>
                    <a:pt x="2909" y="149"/>
                  </a:lnTo>
                  <a:lnTo>
                    <a:pt x="2910" y="149"/>
                  </a:lnTo>
                  <a:lnTo>
                    <a:pt x="2911" y="147"/>
                  </a:lnTo>
                  <a:lnTo>
                    <a:pt x="2912" y="146"/>
                  </a:lnTo>
                  <a:lnTo>
                    <a:pt x="2913" y="145"/>
                  </a:lnTo>
                  <a:lnTo>
                    <a:pt x="2915" y="145"/>
                  </a:lnTo>
                  <a:lnTo>
                    <a:pt x="2916" y="145"/>
                  </a:lnTo>
                  <a:lnTo>
                    <a:pt x="2917" y="144"/>
                  </a:lnTo>
                  <a:lnTo>
                    <a:pt x="2918" y="144"/>
                  </a:lnTo>
                  <a:lnTo>
                    <a:pt x="2920" y="143"/>
                  </a:lnTo>
                  <a:lnTo>
                    <a:pt x="2921" y="143"/>
                  </a:lnTo>
                  <a:lnTo>
                    <a:pt x="2922" y="142"/>
                  </a:lnTo>
                  <a:lnTo>
                    <a:pt x="2923" y="141"/>
                  </a:lnTo>
                  <a:lnTo>
                    <a:pt x="2925" y="141"/>
                  </a:lnTo>
                  <a:lnTo>
                    <a:pt x="2926" y="141"/>
                  </a:lnTo>
                  <a:lnTo>
                    <a:pt x="2927" y="142"/>
                  </a:lnTo>
                  <a:lnTo>
                    <a:pt x="2928" y="142"/>
                  </a:lnTo>
                  <a:lnTo>
                    <a:pt x="2930" y="142"/>
                  </a:lnTo>
                  <a:lnTo>
                    <a:pt x="2931" y="141"/>
                  </a:lnTo>
                  <a:lnTo>
                    <a:pt x="2932" y="141"/>
                  </a:lnTo>
                  <a:lnTo>
                    <a:pt x="2933" y="142"/>
                  </a:lnTo>
                  <a:lnTo>
                    <a:pt x="2934" y="143"/>
                  </a:lnTo>
                  <a:lnTo>
                    <a:pt x="2936" y="144"/>
                  </a:lnTo>
                  <a:lnTo>
                    <a:pt x="2937" y="144"/>
                  </a:lnTo>
                  <a:lnTo>
                    <a:pt x="2938" y="145"/>
                  </a:lnTo>
                  <a:lnTo>
                    <a:pt x="2940" y="146"/>
                  </a:lnTo>
                  <a:lnTo>
                    <a:pt x="2941" y="147"/>
                  </a:lnTo>
                  <a:lnTo>
                    <a:pt x="2942" y="147"/>
                  </a:lnTo>
                  <a:lnTo>
                    <a:pt x="2943" y="148"/>
                  </a:lnTo>
                  <a:lnTo>
                    <a:pt x="2944" y="148"/>
                  </a:lnTo>
                  <a:lnTo>
                    <a:pt x="2946" y="148"/>
                  </a:lnTo>
                  <a:lnTo>
                    <a:pt x="2947" y="148"/>
                  </a:lnTo>
                  <a:lnTo>
                    <a:pt x="2948" y="148"/>
                  </a:lnTo>
                  <a:lnTo>
                    <a:pt x="2949" y="148"/>
                  </a:lnTo>
                  <a:lnTo>
                    <a:pt x="2950" y="148"/>
                  </a:lnTo>
                  <a:lnTo>
                    <a:pt x="2952" y="148"/>
                  </a:lnTo>
                  <a:lnTo>
                    <a:pt x="2953" y="148"/>
                  </a:lnTo>
                  <a:lnTo>
                    <a:pt x="2954" y="148"/>
                  </a:lnTo>
                  <a:lnTo>
                    <a:pt x="2956" y="148"/>
                  </a:lnTo>
                  <a:lnTo>
                    <a:pt x="2957" y="148"/>
                  </a:lnTo>
                  <a:lnTo>
                    <a:pt x="2958" y="147"/>
                  </a:lnTo>
                  <a:lnTo>
                    <a:pt x="2959" y="147"/>
                  </a:lnTo>
                  <a:lnTo>
                    <a:pt x="2960" y="147"/>
                  </a:lnTo>
                  <a:lnTo>
                    <a:pt x="2962" y="147"/>
                  </a:lnTo>
                  <a:lnTo>
                    <a:pt x="2963" y="146"/>
                  </a:lnTo>
                  <a:lnTo>
                    <a:pt x="2964" y="147"/>
                  </a:lnTo>
                  <a:lnTo>
                    <a:pt x="2965" y="146"/>
                  </a:lnTo>
                  <a:lnTo>
                    <a:pt x="2967" y="146"/>
                  </a:lnTo>
                  <a:lnTo>
                    <a:pt x="2968" y="146"/>
                  </a:lnTo>
                  <a:lnTo>
                    <a:pt x="2969" y="147"/>
                  </a:lnTo>
                  <a:lnTo>
                    <a:pt x="2970" y="147"/>
                  </a:lnTo>
                  <a:lnTo>
                    <a:pt x="2972" y="146"/>
                  </a:lnTo>
                  <a:lnTo>
                    <a:pt x="2973" y="146"/>
                  </a:lnTo>
                  <a:lnTo>
                    <a:pt x="2974" y="146"/>
                  </a:lnTo>
                  <a:lnTo>
                    <a:pt x="2975" y="145"/>
                  </a:lnTo>
                  <a:lnTo>
                    <a:pt x="2977" y="145"/>
                  </a:lnTo>
                  <a:lnTo>
                    <a:pt x="2978" y="144"/>
                  </a:lnTo>
                  <a:lnTo>
                    <a:pt x="2979" y="144"/>
                  </a:lnTo>
                  <a:lnTo>
                    <a:pt x="2980" y="143"/>
                  </a:lnTo>
                  <a:lnTo>
                    <a:pt x="2981" y="143"/>
                  </a:lnTo>
                  <a:lnTo>
                    <a:pt x="2983" y="142"/>
                  </a:lnTo>
                  <a:lnTo>
                    <a:pt x="2984" y="142"/>
                  </a:lnTo>
                  <a:lnTo>
                    <a:pt x="2985" y="142"/>
                  </a:lnTo>
                  <a:lnTo>
                    <a:pt x="2987" y="142"/>
                  </a:lnTo>
                  <a:lnTo>
                    <a:pt x="2988" y="142"/>
                  </a:lnTo>
                  <a:lnTo>
                    <a:pt x="2989" y="142"/>
                  </a:lnTo>
                  <a:lnTo>
                    <a:pt x="2990" y="142"/>
                  </a:lnTo>
                  <a:lnTo>
                    <a:pt x="2991" y="142"/>
                  </a:lnTo>
                  <a:lnTo>
                    <a:pt x="2993" y="142"/>
                  </a:lnTo>
                  <a:lnTo>
                    <a:pt x="2994" y="143"/>
                  </a:lnTo>
                  <a:lnTo>
                    <a:pt x="2995" y="143"/>
                  </a:lnTo>
                  <a:lnTo>
                    <a:pt x="2996" y="143"/>
                  </a:lnTo>
                  <a:lnTo>
                    <a:pt x="2997" y="143"/>
                  </a:lnTo>
                  <a:lnTo>
                    <a:pt x="2999" y="144"/>
                  </a:lnTo>
                  <a:lnTo>
                    <a:pt x="3000" y="144"/>
                  </a:lnTo>
                  <a:lnTo>
                    <a:pt x="3001" y="145"/>
                  </a:lnTo>
                  <a:lnTo>
                    <a:pt x="3003" y="146"/>
                  </a:lnTo>
                  <a:lnTo>
                    <a:pt x="3004" y="147"/>
                  </a:lnTo>
                  <a:lnTo>
                    <a:pt x="3005" y="148"/>
                  </a:lnTo>
                  <a:lnTo>
                    <a:pt x="3006" y="148"/>
                  </a:lnTo>
                  <a:lnTo>
                    <a:pt x="3007" y="149"/>
                  </a:lnTo>
                  <a:lnTo>
                    <a:pt x="3009" y="149"/>
                  </a:lnTo>
                  <a:lnTo>
                    <a:pt x="3010" y="149"/>
                  </a:lnTo>
                  <a:lnTo>
                    <a:pt x="3011" y="150"/>
                  </a:lnTo>
                  <a:lnTo>
                    <a:pt x="3012" y="150"/>
                  </a:lnTo>
                  <a:lnTo>
                    <a:pt x="3014" y="150"/>
                  </a:lnTo>
                  <a:lnTo>
                    <a:pt x="3015" y="149"/>
                  </a:lnTo>
                  <a:lnTo>
                    <a:pt x="3016" y="149"/>
                  </a:lnTo>
                  <a:lnTo>
                    <a:pt x="3017" y="149"/>
                  </a:lnTo>
                  <a:lnTo>
                    <a:pt x="3019" y="148"/>
                  </a:lnTo>
                  <a:lnTo>
                    <a:pt x="3020" y="148"/>
                  </a:lnTo>
                  <a:lnTo>
                    <a:pt x="3021" y="148"/>
                  </a:lnTo>
                  <a:lnTo>
                    <a:pt x="3022" y="149"/>
                  </a:lnTo>
                  <a:lnTo>
                    <a:pt x="3024" y="148"/>
                  </a:lnTo>
                  <a:lnTo>
                    <a:pt x="3025" y="148"/>
                  </a:lnTo>
                  <a:lnTo>
                    <a:pt x="3026" y="148"/>
                  </a:lnTo>
                  <a:lnTo>
                    <a:pt x="3027" y="148"/>
                  </a:lnTo>
                  <a:lnTo>
                    <a:pt x="3028" y="149"/>
                  </a:lnTo>
                  <a:lnTo>
                    <a:pt x="3030" y="150"/>
                  </a:lnTo>
                  <a:lnTo>
                    <a:pt x="3031" y="149"/>
                  </a:lnTo>
                  <a:lnTo>
                    <a:pt x="3032" y="149"/>
                  </a:lnTo>
                  <a:lnTo>
                    <a:pt x="3034" y="149"/>
                  </a:lnTo>
                  <a:lnTo>
                    <a:pt x="3035" y="149"/>
                  </a:lnTo>
                  <a:lnTo>
                    <a:pt x="3036" y="149"/>
                  </a:lnTo>
                  <a:lnTo>
                    <a:pt x="3037" y="149"/>
                  </a:lnTo>
                  <a:lnTo>
                    <a:pt x="3038" y="148"/>
                  </a:lnTo>
                  <a:lnTo>
                    <a:pt x="3040" y="147"/>
                  </a:lnTo>
                  <a:lnTo>
                    <a:pt x="3041" y="146"/>
                  </a:lnTo>
                  <a:lnTo>
                    <a:pt x="3042" y="145"/>
                  </a:lnTo>
                  <a:lnTo>
                    <a:pt x="3043" y="145"/>
                  </a:lnTo>
                  <a:lnTo>
                    <a:pt x="3045" y="144"/>
                  </a:lnTo>
                  <a:lnTo>
                    <a:pt x="3046" y="145"/>
                  </a:lnTo>
                  <a:lnTo>
                    <a:pt x="3047" y="145"/>
                  </a:lnTo>
                  <a:lnTo>
                    <a:pt x="3048" y="145"/>
                  </a:lnTo>
                  <a:lnTo>
                    <a:pt x="3050" y="145"/>
                  </a:lnTo>
                  <a:lnTo>
                    <a:pt x="3051" y="145"/>
                  </a:lnTo>
                  <a:lnTo>
                    <a:pt x="3052" y="145"/>
                  </a:lnTo>
                  <a:lnTo>
                    <a:pt x="3053" y="145"/>
                  </a:lnTo>
                  <a:lnTo>
                    <a:pt x="3054" y="146"/>
                  </a:lnTo>
                  <a:lnTo>
                    <a:pt x="3056" y="146"/>
                  </a:lnTo>
                  <a:lnTo>
                    <a:pt x="3057" y="146"/>
                  </a:lnTo>
                  <a:lnTo>
                    <a:pt x="3058" y="146"/>
                  </a:lnTo>
                  <a:lnTo>
                    <a:pt x="3059" y="147"/>
                  </a:lnTo>
                  <a:lnTo>
                    <a:pt x="3061" y="147"/>
                  </a:lnTo>
                  <a:lnTo>
                    <a:pt x="3062" y="149"/>
                  </a:lnTo>
                  <a:lnTo>
                    <a:pt x="3063" y="150"/>
                  </a:lnTo>
                  <a:lnTo>
                    <a:pt x="3064" y="151"/>
                  </a:lnTo>
                  <a:lnTo>
                    <a:pt x="3066" y="151"/>
                  </a:lnTo>
                  <a:lnTo>
                    <a:pt x="3067" y="151"/>
                  </a:lnTo>
                  <a:lnTo>
                    <a:pt x="3068" y="152"/>
                  </a:lnTo>
                  <a:lnTo>
                    <a:pt x="3069" y="151"/>
                  </a:lnTo>
                  <a:lnTo>
                    <a:pt x="3070" y="151"/>
                  </a:lnTo>
                  <a:lnTo>
                    <a:pt x="3072" y="151"/>
                  </a:lnTo>
                  <a:lnTo>
                    <a:pt x="3073" y="151"/>
                  </a:lnTo>
                  <a:lnTo>
                    <a:pt x="3074" y="151"/>
                  </a:lnTo>
                  <a:lnTo>
                    <a:pt x="3076" y="151"/>
                  </a:lnTo>
                  <a:lnTo>
                    <a:pt x="3077" y="150"/>
                  </a:lnTo>
                  <a:lnTo>
                    <a:pt x="3078" y="149"/>
                  </a:lnTo>
                  <a:lnTo>
                    <a:pt x="3079" y="148"/>
                  </a:lnTo>
                  <a:lnTo>
                    <a:pt x="3080" y="148"/>
                  </a:lnTo>
                  <a:lnTo>
                    <a:pt x="3082" y="147"/>
                  </a:lnTo>
                  <a:lnTo>
                    <a:pt x="3083" y="147"/>
                  </a:lnTo>
                  <a:lnTo>
                    <a:pt x="3084" y="147"/>
                  </a:lnTo>
                  <a:lnTo>
                    <a:pt x="3085" y="146"/>
                  </a:lnTo>
                  <a:lnTo>
                    <a:pt x="3087" y="146"/>
                  </a:lnTo>
                  <a:lnTo>
                    <a:pt x="3088" y="146"/>
                  </a:lnTo>
                  <a:lnTo>
                    <a:pt x="3089" y="146"/>
                  </a:lnTo>
                  <a:lnTo>
                    <a:pt x="3090" y="146"/>
                  </a:lnTo>
                  <a:lnTo>
                    <a:pt x="3092" y="146"/>
                  </a:lnTo>
                  <a:lnTo>
                    <a:pt x="3093" y="146"/>
                  </a:lnTo>
                  <a:lnTo>
                    <a:pt x="3094" y="146"/>
                  </a:lnTo>
                  <a:lnTo>
                    <a:pt x="3095" y="146"/>
                  </a:lnTo>
                  <a:lnTo>
                    <a:pt x="3097" y="145"/>
                  </a:lnTo>
                  <a:lnTo>
                    <a:pt x="3098" y="144"/>
                  </a:lnTo>
                  <a:lnTo>
                    <a:pt x="3099" y="143"/>
                  </a:lnTo>
                  <a:lnTo>
                    <a:pt x="3100" y="142"/>
                  </a:lnTo>
                  <a:lnTo>
                    <a:pt x="3101" y="141"/>
                  </a:lnTo>
                  <a:lnTo>
                    <a:pt x="3103" y="140"/>
                  </a:lnTo>
                  <a:lnTo>
                    <a:pt x="3104" y="139"/>
                  </a:lnTo>
                  <a:lnTo>
                    <a:pt x="3105" y="138"/>
                  </a:lnTo>
                  <a:lnTo>
                    <a:pt x="3107" y="138"/>
                  </a:lnTo>
                  <a:lnTo>
                    <a:pt x="3108" y="138"/>
                  </a:lnTo>
                  <a:lnTo>
                    <a:pt x="3109" y="138"/>
                  </a:lnTo>
                  <a:lnTo>
                    <a:pt x="3110" y="138"/>
                  </a:lnTo>
                  <a:lnTo>
                    <a:pt x="3111" y="139"/>
                  </a:lnTo>
                  <a:lnTo>
                    <a:pt x="3113" y="139"/>
                  </a:lnTo>
                  <a:lnTo>
                    <a:pt x="3114" y="140"/>
                  </a:lnTo>
                  <a:lnTo>
                    <a:pt x="3115" y="141"/>
                  </a:lnTo>
                  <a:lnTo>
                    <a:pt x="3116" y="142"/>
                  </a:lnTo>
                  <a:lnTo>
                    <a:pt x="3117" y="143"/>
                  </a:lnTo>
                  <a:lnTo>
                    <a:pt x="3119" y="144"/>
                  </a:lnTo>
                  <a:lnTo>
                    <a:pt x="3120" y="145"/>
                  </a:lnTo>
                  <a:lnTo>
                    <a:pt x="3121" y="145"/>
                  </a:lnTo>
                  <a:lnTo>
                    <a:pt x="3123" y="145"/>
                  </a:lnTo>
                  <a:lnTo>
                    <a:pt x="3124" y="146"/>
                  </a:lnTo>
                  <a:lnTo>
                    <a:pt x="3125" y="146"/>
                  </a:lnTo>
                  <a:lnTo>
                    <a:pt x="3126" y="146"/>
                  </a:lnTo>
                  <a:lnTo>
                    <a:pt x="3127" y="146"/>
                  </a:lnTo>
                  <a:lnTo>
                    <a:pt x="3129" y="146"/>
                  </a:lnTo>
                  <a:lnTo>
                    <a:pt x="3130" y="147"/>
                  </a:lnTo>
                  <a:lnTo>
                    <a:pt x="3131" y="147"/>
                  </a:lnTo>
                  <a:lnTo>
                    <a:pt x="3132" y="147"/>
                  </a:lnTo>
                  <a:lnTo>
                    <a:pt x="3134" y="146"/>
                  </a:lnTo>
                  <a:lnTo>
                    <a:pt x="3135" y="146"/>
                  </a:lnTo>
                  <a:lnTo>
                    <a:pt x="3136" y="145"/>
                  </a:lnTo>
                  <a:lnTo>
                    <a:pt x="3137" y="145"/>
                  </a:lnTo>
                  <a:lnTo>
                    <a:pt x="3139" y="145"/>
                  </a:lnTo>
                  <a:lnTo>
                    <a:pt x="3140" y="144"/>
                  </a:lnTo>
                  <a:lnTo>
                    <a:pt x="3141" y="144"/>
                  </a:lnTo>
                  <a:lnTo>
                    <a:pt x="3142" y="142"/>
                  </a:lnTo>
                  <a:lnTo>
                    <a:pt x="3144" y="142"/>
                  </a:lnTo>
                  <a:lnTo>
                    <a:pt x="3145" y="142"/>
                  </a:lnTo>
                  <a:lnTo>
                    <a:pt x="3146" y="141"/>
                  </a:lnTo>
                  <a:lnTo>
                    <a:pt x="3147" y="140"/>
                  </a:lnTo>
                  <a:lnTo>
                    <a:pt x="3148" y="139"/>
                  </a:lnTo>
                  <a:lnTo>
                    <a:pt x="3150" y="139"/>
                  </a:lnTo>
                  <a:lnTo>
                    <a:pt x="3151" y="139"/>
                  </a:lnTo>
                  <a:lnTo>
                    <a:pt x="3152" y="138"/>
                  </a:lnTo>
                  <a:lnTo>
                    <a:pt x="3154" y="139"/>
                  </a:lnTo>
                  <a:lnTo>
                    <a:pt x="3155" y="139"/>
                  </a:lnTo>
                  <a:lnTo>
                    <a:pt x="3156" y="140"/>
                  </a:lnTo>
                  <a:lnTo>
                    <a:pt x="3157" y="141"/>
                  </a:lnTo>
                  <a:lnTo>
                    <a:pt x="3158" y="140"/>
                  </a:lnTo>
                  <a:lnTo>
                    <a:pt x="3160" y="140"/>
                  </a:lnTo>
                  <a:lnTo>
                    <a:pt x="3161" y="139"/>
                  </a:lnTo>
                  <a:lnTo>
                    <a:pt x="3162" y="138"/>
                  </a:lnTo>
                  <a:lnTo>
                    <a:pt x="3163" y="138"/>
                  </a:lnTo>
                  <a:lnTo>
                    <a:pt x="3164" y="137"/>
                  </a:lnTo>
                  <a:lnTo>
                    <a:pt x="3166" y="136"/>
                  </a:lnTo>
                  <a:lnTo>
                    <a:pt x="3167" y="136"/>
                  </a:lnTo>
                  <a:lnTo>
                    <a:pt x="3168" y="137"/>
                  </a:lnTo>
                  <a:lnTo>
                    <a:pt x="3170" y="137"/>
                  </a:lnTo>
                  <a:lnTo>
                    <a:pt x="3171" y="139"/>
                  </a:lnTo>
                  <a:lnTo>
                    <a:pt x="3172" y="139"/>
                  </a:lnTo>
                  <a:lnTo>
                    <a:pt x="3173" y="140"/>
                  </a:lnTo>
                  <a:lnTo>
                    <a:pt x="3174" y="141"/>
                  </a:lnTo>
                  <a:lnTo>
                    <a:pt x="3176" y="142"/>
                  </a:lnTo>
                  <a:lnTo>
                    <a:pt x="3177" y="142"/>
                  </a:lnTo>
                  <a:lnTo>
                    <a:pt x="3178" y="142"/>
                  </a:lnTo>
                  <a:lnTo>
                    <a:pt x="3179" y="143"/>
                  </a:lnTo>
                  <a:lnTo>
                    <a:pt x="3181" y="143"/>
                  </a:lnTo>
                  <a:lnTo>
                    <a:pt x="3182" y="142"/>
                  </a:lnTo>
                  <a:lnTo>
                    <a:pt x="3183" y="141"/>
                  </a:lnTo>
                  <a:lnTo>
                    <a:pt x="3184" y="139"/>
                  </a:lnTo>
                  <a:lnTo>
                    <a:pt x="3186" y="139"/>
                  </a:lnTo>
                  <a:lnTo>
                    <a:pt x="3187" y="138"/>
                  </a:lnTo>
                  <a:lnTo>
                    <a:pt x="3188" y="138"/>
                  </a:lnTo>
                  <a:lnTo>
                    <a:pt x="3189" y="139"/>
                  </a:lnTo>
                  <a:lnTo>
                    <a:pt x="3191" y="140"/>
                  </a:lnTo>
                  <a:lnTo>
                    <a:pt x="3192" y="142"/>
                  </a:lnTo>
                  <a:lnTo>
                    <a:pt x="3193" y="144"/>
                  </a:lnTo>
                  <a:lnTo>
                    <a:pt x="3194" y="144"/>
                  </a:lnTo>
                  <a:lnTo>
                    <a:pt x="3195" y="144"/>
                  </a:lnTo>
                  <a:lnTo>
                    <a:pt x="3197" y="144"/>
                  </a:lnTo>
                  <a:lnTo>
                    <a:pt x="3198" y="144"/>
                  </a:lnTo>
                  <a:lnTo>
                    <a:pt x="3199" y="144"/>
                  </a:lnTo>
                  <a:lnTo>
                    <a:pt x="3201" y="145"/>
                  </a:lnTo>
                  <a:lnTo>
                    <a:pt x="3202" y="145"/>
                  </a:lnTo>
                  <a:lnTo>
                    <a:pt x="3203" y="145"/>
                  </a:lnTo>
                  <a:lnTo>
                    <a:pt x="3204" y="145"/>
                  </a:lnTo>
                  <a:lnTo>
                    <a:pt x="3205" y="144"/>
                  </a:lnTo>
                  <a:lnTo>
                    <a:pt x="3207" y="144"/>
                  </a:lnTo>
                  <a:lnTo>
                    <a:pt x="3208" y="144"/>
                  </a:lnTo>
                  <a:lnTo>
                    <a:pt x="3209" y="144"/>
                  </a:lnTo>
                  <a:lnTo>
                    <a:pt x="3210" y="143"/>
                  </a:lnTo>
                  <a:lnTo>
                    <a:pt x="3211" y="142"/>
                  </a:lnTo>
                  <a:lnTo>
                    <a:pt x="3213" y="141"/>
                  </a:lnTo>
                  <a:lnTo>
                    <a:pt x="3214" y="139"/>
                  </a:lnTo>
                  <a:lnTo>
                    <a:pt x="3215" y="139"/>
                  </a:lnTo>
                  <a:lnTo>
                    <a:pt x="3217" y="136"/>
                  </a:lnTo>
                  <a:lnTo>
                    <a:pt x="3218" y="135"/>
                  </a:lnTo>
                  <a:lnTo>
                    <a:pt x="3219" y="132"/>
                  </a:lnTo>
                  <a:lnTo>
                    <a:pt x="3220" y="130"/>
                  </a:lnTo>
                  <a:lnTo>
                    <a:pt x="3221" y="128"/>
                  </a:lnTo>
                  <a:lnTo>
                    <a:pt x="3223" y="128"/>
                  </a:lnTo>
                  <a:lnTo>
                    <a:pt x="3224" y="128"/>
                  </a:lnTo>
                  <a:lnTo>
                    <a:pt x="3225" y="127"/>
                  </a:lnTo>
                  <a:lnTo>
                    <a:pt x="3226" y="126"/>
                  </a:lnTo>
                  <a:lnTo>
                    <a:pt x="3227" y="125"/>
                  </a:lnTo>
                  <a:lnTo>
                    <a:pt x="3229" y="124"/>
                  </a:lnTo>
                  <a:lnTo>
                    <a:pt x="3230" y="125"/>
                  </a:lnTo>
                  <a:lnTo>
                    <a:pt x="3231" y="126"/>
                  </a:lnTo>
                  <a:lnTo>
                    <a:pt x="3233" y="127"/>
                  </a:lnTo>
                  <a:lnTo>
                    <a:pt x="3234" y="128"/>
                  </a:lnTo>
                  <a:lnTo>
                    <a:pt x="3235" y="130"/>
                  </a:lnTo>
                  <a:lnTo>
                    <a:pt x="3236" y="131"/>
                  </a:lnTo>
                  <a:lnTo>
                    <a:pt x="3237" y="132"/>
                  </a:lnTo>
                  <a:lnTo>
                    <a:pt x="3239" y="132"/>
                  </a:lnTo>
                  <a:lnTo>
                    <a:pt x="3240" y="133"/>
                  </a:lnTo>
                  <a:lnTo>
                    <a:pt x="3241" y="134"/>
                  </a:lnTo>
                  <a:lnTo>
                    <a:pt x="3242" y="134"/>
                  </a:lnTo>
                  <a:lnTo>
                    <a:pt x="3244" y="134"/>
                  </a:lnTo>
                  <a:lnTo>
                    <a:pt x="3245" y="134"/>
                  </a:lnTo>
                  <a:lnTo>
                    <a:pt x="3246" y="134"/>
                  </a:lnTo>
                  <a:lnTo>
                    <a:pt x="3247" y="134"/>
                  </a:lnTo>
                  <a:lnTo>
                    <a:pt x="3249" y="134"/>
                  </a:lnTo>
                  <a:lnTo>
                    <a:pt x="3250" y="134"/>
                  </a:lnTo>
                  <a:lnTo>
                    <a:pt x="3251" y="134"/>
                  </a:lnTo>
                  <a:lnTo>
                    <a:pt x="3252" y="131"/>
                  </a:lnTo>
                  <a:lnTo>
                    <a:pt x="3254" y="129"/>
                  </a:lnTo>
                  <a:lnTo>
                    <a:pt x="3255" y="127"/>
                  </a:lnTo>
                  <a:lnTo>
                    <a:pt x="3256" y="126"/>
                  </a:lnTo>
                  <a:lnTo>
                    <a:pt x="3257" y="125"/>
                  </a:lnTo>
                  <a:lnTo>
                    <a:pt x="3258" y="123"/>
                  </a:lnTo>
                  <a:lnTo>
                    <a:pt x="3260" y="123"/>
                  </a:lnTo>
                  <a:lnTo>
                    <a:pt x="3261" y="122"/>
                  </a:lnTo>
                  <a:lnTo>
                    <a:pt x="3262" y="122"/>
                  </a:lnTo>
                  <a:lnTo>
                    <a:pt x="3264" y="122"/>
                  </a:lnTo>
                  <a:lnTo>
                    <a:pt x="3265" y="123"/>
                  </a:lnTo>
                  <a:lnTo>
                    <a:pt x="3266" y="124"/>
                  </a:lnTo>
                  <a:lnTo>
                    <a:pt x="3267" y="123"/>
                  </a:lnTo>
                  <a:lnTo>
                    <a:pt x="3268" y="123"/>
                  </a:lnTo>
                  <a:lnTo>
                    <a:pt x="3270" y="122"/>
                  </a:lnTo>
                  <a:lnTo>
                    <a:pt x="3271" y="121"/>
                  </a:lnTo>
                  <a:lnTo>
                    <a:pt x="3272" y="121"/>
                  </a:lnTo>
                  <a:lnTo>
                    <a:pt x="3273" y="120"/>
                  </a:lnTo>
                  <a:lnTo>
                    <a:pt x="3274" y="119"/>
                  </a:lnTo>
                  <a:lnTo>
                    <a:pt x="3276" y="115"/>
                  </a:lnTo>
                  <a:lnTo>
                    <a:pt x="3277" y="111"/>
                  </a:lnTo>
                  <a:lnTo>
                    <a:pt x="3278" y="106"/>
                  </a:lnTo>
                  <a:lnTo>
                    <a:pt x="3280" y="104"/>
                  </a:lnTo>
                  <a:lnTo>
                    <a:pt x="3281" y="103"/>
                  </a:lnTo>
                  <a:lnTo>
                    <a:pt x="3282" y="102"/>
                  </a:lnTo>
                  <a:lnTo>
                    <a:pt x="3283" y="101"/>
                  </a:lnTo>
                  <a:lnTo>
                    <a:pt x="3284" y="99"/>
                  </a:lnTo>
                  <a:lnTo>
                    <a:pt x="3286" y="99"/>
                  </a:lnTo>
                  <a:lnTo>
                    <a:pt x="3287" y="99"/>
                  </a:lnTo>
                  <a:lnTo>
                    <a:pt x="3288" y="99"/>
                  </a:lnTo>
                  <a:lnTo>
                    <a:pt x="3289" y="100"/>
                  </a:lnTo>
                  <a:lnTo>
                    <a:pt x="3291" y="101"/>
                  </a:lnTo>
                  <a:lnTo>
                    <a:pt x="3292" y="102"/>
                  </a:lnTo>
                  <a:lnTo>
                    <a:pt x="3293" y="103"/>
                  </a:lnTo>
                  <a:lnTo>
                    <a:pt x="3294" y="104"/>
                  </a:lnTo>
                  <a:lnTo>
                    <a:pt x="3296" y="105"/>
                  </a:lnTo>
                  <a:lnTo>
                    <a:pt x="3297" y="107"/>
                  </a:lnTo>
                  <a:lnTo>
                    <a:pt x="3298" y="108"/>
                  </a:lnTo>
                  <a:lnTo>
                    <a:pt x="3299" y="107"/>
                  </a:lnTo>
                  <a:lnTo>
                    <a:pt x="3301" y="105"/>
                  </a:lnTo>
                  <a:lnTo>
                    <a:pt x="3302" y="99"/>
                  </a:lnTo>
                  <a:lnTo>
                    <a:pt x="3303" y="90"/>
                  </a:lnTo>
                  <a:lnTo>
                    <a:pt x="3304" y="83"/>
                  </a:lnTo>
                  <a:lnTo>
                    <a:pt x="3305" y="72"/>
                  </a:lnTo>
                  <a:lnTo>
                    <a:pt x="3307" y="60"/>
                  </a:lnTo>
                  <a:lnTo>
                    <a:pt x="3308" y="56"/>
                  </a:lnTo>
                  <a:lnTo>
                    <a:pt x="3309" y="53"/>
                  </a:lnTo>
                  <a:lnTo>
                    <a:pt x="3311" y="50"/>
                  </a:lnTo>
                  <a:lnTo>
                    <a:pt x="3312" y="48"/>
                  </a:lnTo>
                  <a:lnTo>
                    <a:pt x="3313" y="47"/>
                  </a:lnTo>
                  <a:lnTo>
                    <a:pt x="3314" y="46"/>
                  </a:lnTo>
                  <a:lnTo>
                    <a:pt x="3315" y="45"/>
                  </a:lnTo>
                  <a:lnTo>
                    <a:pt x="3317" y="44"/>
                  </a:lnTo>
                  <a:lnTo>
                    <a:pt x="3318" y="42"/>
                  </a:lnTo>
                  <a:lnTo>
                    <a:pt x="3319" y="41"/>
                  </a:lnTo>
                  <a:lnTo>
                    <a:pt x="3320" y="40"/>
                  </a:lnTo>
                  <a:lnTo>
                    <a:pt x="3321" y="39"/>
                  </a:lnTo>
                  <a:lnTo>
                    <a:pt x="3323" y="38"/>
                  </a:lnTo>
                  <a:lnTo>
                    <a:pt x="3324" y="38"/>
                  </a:lnTo>
                  <a:lnTo>
                    <a:pt x="3325" y="38"/>
                  </a:lnTo>
                  <a:lnTo>
                    <a:pt x="3327" y="38"/>
                  </a:lnTo>
                  <a:lnTo>
                    <a:pt x="3328" y="37"/>
                  </a:lnTo>
                  <a:lnTo>
                    <a:pt x="3329" y="36"/>
                  </a:lnTo>
                  <a:lnTo>
                    <a:pt x="3330" y="35"/>
                  </a:lnTo>
                  <a:lnTo>
                    <a:pt x="3331" y="33"/>
                  </a:lnTo>
                  <a:lnTo>
                    <a:pt x="3333" y="30"/>
                  </a:lnTo>
                  <a:lnTo>
                    <a:pt x="3334" y="27"/>
                  </a:lnTo>
                  <a:lnTo>
                    <a:pt x="3335" y="24"/>
                  </a:lnTo>
                  <a:lnTo>
                    <a:pt x="3336" y="20"/>
                  </a:lnTo>
                  <a:lnTo>
                    <a:pt x="3338" y="14"/>
                  </a:lnTo>
                  <a:lnTo>
                    <a:pt x="3339" y="9"/>
                  </a:lnTo>
                  <a:lnTo>
                    <a:pt x="3340" y="4"/>
                  </a:lnTo>
                  <a:lnTo>
                    <a:pt x="3341" y="2"/>
                  </a:lnTo>
                  <a:lnTo>
                    <a:pt x="3343" y="0"/>
                  </a:lnTo>
                  <a:lnTo>
                    <a:pt x="3344" y="1"/>
                  </a:lnTo>
                  <a:lnTo>
                    <a:pt x="3345" y="7"/>
                  </a:lnTo>
                  <a:lnTo>
                    <a:pt x="3346" y="15"/>
                  </a:lnTo>
                  <a:lnTo>
                    <a:pt x="3348" y="24"/>
                  </a:lnTo>
                  <a:lnTo>
                    <a:pt x="3349" y="33"/>
                  </a:lnTo>
                  <a:lnTo>
                    <a:pt x="3350" y="38"/>
                  </a:lnTo>
                  <a:lnTo>
                    <a:pt x="3351" y="43"/>
                  </a:lnTo>
                  <a:lnTo>
                    <a:pt x="3352" y="47"/>
                  </a:lnTo>
                  <a:lnTo>
                    <a:pt x="3354" y="51"/>
                  </a:lnTo>
                  <a:lnTo>
                    <a:pt x="3355" y="54"/>
                  </a:lnTo>
                  <a:lnTo>
                    <a:pt x="3356" y="58"/>
                  </a:lnTo>
                  <a:lnTo>
                    <a:pt x="3358" y="60"/>
                  </a:lnTo>
                  <a:lnTo>
                    <a:pt x="3359" y="61"/>
                  </a:lnTo>
                  <a:lnTo>
                    <a:pt x="3360" y="61"/>
                  </a:lnTo>
                  <a:lnTo>
                    <a:pt x="3361" y="58"/>
                  </a:lnTo>
                  <a:lnTo>
                    <a:pt x="3362" y="52"/>
                  </a:lnTo>
                  <a:lnTo>
                    <a:pt x="3364" y="53"/>
                  </a:lnTo>
                  <a:lnTo>
                    <a:pt x="3365" y="53"/>
                  </a:lnTo>
                  <a:lnTo>
                    <a:pt x="3366" y="53"/>
                  </a:lnTo>
                  <a:lnTo>
                    <a:pt x="3367" y="52"/>
                  </a:lnTo>
                  <a:lnTo>
                    <a:pt x="3368" y="51"/>
                  </a:lnTo>
                  <a:lnTo>
                    <a:pt x="3370" y="50"/>
                  </a:lnTo>
                  <a:lnTo>
                    <a:pt x="3371" y="54"/>
                  </a:lnTo>
                  <a:lnTo>
                    <a:pt x="3372" y="61"/>
                  </a:lnTo>
                  <a:lnTo>
                    <a:pt x="3374" y="64"/>
                  </a:lnTo>
                  <a:lnTo>
                    <a:pt x="3375" y="64"/>
                  </a:lnTo>
                  <a:lnTo>
                    <a:pt x="3376" y="61"/>
                  </a:lnTo>
                  <a:lnTo>
                    <a:pt x="3377" y="59"/>
                  </a:lnTo>
                  <a:lnTo>
                    <a:pt x="3378" y="57"/>
                  </a:lnTo>
                  <a:lnTo>
                    <a:pt x="3380" y="55"/>
                  </a:lnTo>
                  <a:lnTo>
                    <a:pt x="3381" y="52"/>
                  </a:lnTo>
                  <a:lnTo>
                    <a:pt x="3382" y="48"/>
                  </a:lnTo>
                  <a:lnTo>
                    <a:pt x="3383" y="48"/>
                  </a:lnTo>
                  <a:lnTo>
                    <a:pt x="3385" y="52"/>
                  </a:lnTo>
                  <a:lnTo>
                    <a:pt x="3386" y="57"/>
                  </a:lnTo>
                  <a:lnTo>
                    <a:pt x="3387" y="63"/>
                  </a:lnTo>
                  <a:lnTo>
                    <a:pt x="3388" y="68"/>
                  </a:lnTo>
                  <a:lnTo>
                    <a:pt x="3390" y="74"/>
                  </a:lnTo>
                  <a:lnTo>
                    <a:pt x="3391" y="78"/>
                  </a:lnTo>
                  <a:lnTo>
                    <a:pt x="3392" y="74"/>
                  </a:lnTo>
                  <a:lnTo>
                    <a:pt x="3393" y="74"/>
                  </a:lnTo>
                  <a:lnTo>
                    <a:pt x="3394" y="75"/>
                  </a:lnTo>
                  <a:lnTo>
                    <a:pt x="3396" y="74"/>
                  </a:lnTo>
                  <a:lnTo>
                    <a:pt x="3397" y="74"/>
                  </a:lnTo>
                  <a:lnTo>
                    <a:pt x="3398" y="73"/>
                  </a:lnTo>
                  <a:lnTo>
                    <a:pt x="3399" y="72"/>
                  </a:lnTo>
                  <a:lnTo>
                    <a:pt x="3401" y="72"/>
                  </a:lnTo>
                  <a:lnTo>
                    <a:pt x="3402" y="71"/>
                  </a:lnTo>
                  <a:lnTo>
                    <a:pt x="3403" y="69"/>
                  </a:lnTo>
                  <a:lnTo>
                    <a:pt x="3405" y="68"/>
                  </a:lnTo>
                  <a:lnTo>
                    <a:pt x="3406" y="68"/>
                  </a:lnTo>
                  <a:lnTo>
                    <a:pt x="3407" y="68"/>
                  </a:lnTo>
                  <a:lnTo>
                    <a:pt x="3408" y="67"/>
                  </a:lnTo>
                  <a:lnTo>
                    <a:pt x="3409" y="67"/>
                  </a:lnTo>
                  <a:lnTo>
                    <a:pt x="3411" y="67"/>
                  </a:lnTo>
                  <a:lnTo>
                    <a:pt x="3412" y="68"/>
                  </a:lnTo>
                  <a:lnTo>
                    <a:pt x="3413" y="68"/>
                  </a:lnTo>
                  <a:lnTo>
                    <a:pt x="3414" y="67"/>
                  </a:lnTo>
                  <a:lnTo>
                    <a:pt x="3416" y="68"/>
                  </a:lnTo>
                  <a:lnTo>
                    <a:pt x="3417" y="71"/>
                  </a:lnTo>
                  <a:lnTo>
                    <a:pt x="3418" y="73"/>
                  </a:lnTo>
                  <a:lnTo>
                    <a:pt x="3419" y="75"/>
                  </a:lnTo>
                  <a:lnTo>
                    <a:pt x="3421" y="77"/>
                  </a:lnTo>
                  <a:lnTo>
                    <a:pt x="3422" y="78"/>
                  </a:lnTo>
                  <a:lnTo>
                    <a:pt x="3423" y="79"/>
                  </a:lnTo>
                  <a:lnTo>
                    <a:pt x="3424" y="80"/>
                  </a:lnTo>
                  <a:lnTo>
                    <a:pt x="3425" y="81"/>
                  </a:lnTo>
                  <a:lnTo>
                    <a:pt x="3427" y="83"/>
                  </a:lnTo>
                  <a:lnTo>
                    <a:pt x="3428" y="85"/>
                  </a:lnTo>
                  <a:lnTo>
                    <a:pt x="3429" y="89"/>
                  </a:lnTo>
                  <a:lnTo>
                    <a:pt x="3430" y="94"/>
                  </a:lnTo>
                  <a:lnTo>
                    <a:pt x="3432" y="97"/>
                  </a:lnTo>
                  <a:lnTo>
                    <a:pt x="3433" y="98"/>
                  </a:lnTo>
                  <a:lnTo>
                    <a:pt x="3434" y="98"/>
                  </a:lnTo>
                  <a:lnTo>
                    <a:pt x="3435" y="98"/>
                  </a:lnTo>
                  <a:lnTo>
                    <a:pt x="3437" y="96"/>
                  </a:lnTo>
                  <a:lnTo>
                    <a:pt x="3438" y="96"/>
                  </a:lnTo>
                  <a:lnTo>
                    <a:pt x="3439" y="97"/>
                  </a:lnTo>
                  <a:lnTo>
                    <a:pt x="3440" y="97"/>
                  </a:lnTo>
                  <a:lnTo>
                    <a:pt x="3441" y="98"/>
                  </a:lnTo>
                  <a:lnTo>
                    <a:pt x="3443" y="96"/>
                  </a:lnTo>
                  <a:lnTo>
                    <a:pt x="3444" y="95"/>
                  </a:lnTo>
                  <a:lnTo>
                    <a:pt x="3445" y="97"/>
                  </a:lnTo>
                  <a:lnTo>
                    <a:pt x="3447" y="99"/>
                  </a:lnTo>
                  <a:lnTo>
                    <a:pt x="3448" y="99"/>
                  </a:lnTo>
                  <a:lnTo>
                    <a:pt x="3449" y="99"/>
                  </a:lnTo>
                  <a:lnTo>
                    <a:pt x="3450" y="96"/>
                  </a:lnTo>
                  <a:lnTo>
                    <a:pt x="3451" y="91"/>
                  </a:lnTo>
                  <a:lnTo>
                    <a:pt x="3453" y="84"/>
                  </a:lnTo>
                  <a:lnTo>
                    <a:pt x="3454" y="82"/>
                  </a:lnTo>
                  <a:lnTo>
                    <a:pt x="3455" y="79"/>
                  </a:lnTo>
                  <a:lnTo>
                    <a:pt x="3456" y="75"/>
                  </a:lnTo>
                  <a:lnTo>
                    <a:pt x="3458" y="74"/>
                  </a:lnTo>
                  <a:lnTo>
                    <a:pt x="3459" y="74"/>
                  </a:lnTo>
                  <a:lnTo>
                    <a:pt x="3460" y="73"/>
                  </a:lnTo>
                  <a:lnTo>
                    <a:pt x="3461" y="72"/>
                  </a:lnTo>
                  <a:lnTo>
                    <a:pt x="3463" y="72"/>
                  </a:lnTo>
                  <a:lnTo>
                    <a:pt x="3464" y="71"/>
                  </a:lnTo>
                  <a:lnTo>
                    <a:pt x="3465" y="69"/>
                  </a:lnTo>
                  <a:lnTo>
                    <a:pt x="3466" y="68"/>
                  </a:lnTo>
                  <a:lnTo>
                    <a:pt x="3468" y="68"/>
                  </a:lnTo>
                  <a:lnTo>
                    <a:pt x="3469" y="67"/>
                  </a:lnTo>
                  <a:lnTo>
                    <a:pt x="3470" y="67"/>
                  </a:lnTo>
                  <a:lnTo>
                    <a:pt x="3471" y="67"/>
                  </a:lnTo>
                  <a:lnTo>
                    <a:pt x="3472" y="68"/>
                  </a:lnTo>
                  <a:lnTo>
                    <a:pt x="3474" y="68"/>
                  </a:lnTo>
                  <a:lnTo>
                    <a:pt x="3475" y="67"/>
                  </a:lnTo>
                  <a:lnTo>
                    <a:pt x="3476" y="70"/>
                  </a:lnTo>
                  <a:lnTo>
                    <a:pt x="3478" y="73"/>
                  </a:lnTo>
                  <a:lnTo>
                    <a:pt x="3479" y="75"/>
                  </a:lnTo>
                  <a:lnTo>
                    <a:pt x="3480" y="77"/>
                  </a:lnTo>
                  <a:lnTo>
                    <a:pt x="3481" y="78"/>
                  </a:lnTo>
                  <a:lnTo>
                    <a:pt x="3482" y="81"/>
                  </a:lnTo>
                  <a:lnTo>
                    <a:pt x="3484" y="85"/>
                  </a:lnTo>
                  <a:lnTo>
                    <a:pt x="3485" y="90"/>
                  </a:lnTo>
                  <a:lnTo>
                    <a:pt x="3486" y="94"/>
                  </a:lnTo>
                  <a:lnTo>
                    <a:pt x="3487" y="96"/>
                  </a:lnTo>
                  <a:lnTo>
                    <a:pt x="3488" y="97"/>
                  </a:lnTo>
                  <a:lnTo>
                    <a:pt x="3490" y="96"/>
                  </a:lnTo>
                  <a:lnTo>
                    <a:pt x="3491" y="96"/>
                  </a:lnTo>
                  <a:lnTo>
                    <a:pt x="3492" y="97"/>
                  </a:lnTo>
                  <a:lnTo>
                    <a:pt x="3494" y="98"/>
                  </a:lnTo>
                  <a:lnTo>
                    <a:pt x="3495" y="98"/>
                  </a:lnTo>
                  <a:lnTo>
                    <a:pt x="3496" y="98"/>
                  </a:lnTo>
                  <a:lnTo>
                    <a:pt x="3497" y="97"/>
                  </a:lnTo>
                  <a:lnTo>
                    <a:pt x="3498" y="97"/>
                  </a:lnTo>
                  <a:lnTo>
                    <a:pt x="3500" y="97"/>
                  </a:lnTo>
                  <a:lnTo>
                    <a:pt x="3501" y="97"/>
                  </a:lnTo>
                  <a:lnTo>
                    <a:pt x="3502" y="98"/>
                  </a:lnTo>
                  <a:lnTo>
                    <a:pt x="3503" y="96"/>
                  </a:lnTo>
                  <a:lnTo>
                    <a:pt x="3505" y="97"/>
                  </a:lnTo>
                  <a:lnTo>
                    <a:pt x="3506" y="98"/>
                  </a:lnTo>
                  <a:lnTo>
                    <a:pt x="3507" y="101"/>
                  </a:lnTo>
                  <a:lnTo>
                    <a:pt x="3508" y="104"/>
                  </a:lnTo>
                  <a:lnTo>
                    <a:pt x="3510" y="106"/>
                  </a:lnTo>
                  <a:lnTo>
                    <a:pt x="3511" y="107"/>
                  </a:lnTo>
                  <a:lnTo>
                    <a:pt x="3512" y="107"/>
                  </a:lnTo>
                  <a:lnTo>
                    <a:pt x="3513" y="106"/>
                  </a:lnTo>
                  <a:lnTo>
                    <a:pt x="3515" y="105"/>
                  </a:lnTo>
                  <a:lnTo>
                    <a:pt x="3516" y="103"/>
                  </a:lnTo>
                  <a:lnTo>
                    <a:pt x="3517" y="101"/>
                  </a:lnTo>
                  <a:lnTo>
                    <a:pt x="3518" y="99"/>
                  </a:lnTo>
                  <a:lnTo>
                    <a:pt x="3519" y="97"/>
                  </a:lnTo>
                  <a:lnTo>
                    <a:pt x="3521" y="95"/>
                  </a:lnTo>
                  <a:lnTo>
                    <a:pt x="3522" y="95"/>
                  </a:lnTo>
                  <a:lnTo>
                    <a:pt x="3523" y="95"/>
                  </a:lnTo>
                  <a:lnTo>
                    <a:pt x="3525" y="99"/>
                  </a:lnTo>
                  <a:lnTo>
                    <a:pt x="3526" y="102"/>
                  </a:lnTo>
                  <a:lnTo>
                    <a:pt x="3527" y="106"/>
                  </a:lnTo>
                  <a:lnTo>
                    <a:pt x="3528" y="109"/>
                  </a:lnTo>
                  <a:lnTo>
                    <a:pt x="3529" y="111"/>
                  </a:lnTo>
                  <a:lnTo>
                    <a:pt x="3531" y="112"/>
                  </a:lnTo>
                  <a:lnTo>
                    <a:pt x="3532" y="114"/>
                  </a:lnTo>
                  <a:lnTo>
                    <a:pt x="3533" y="115"/>
                  </a:lnTo>
                  <a:lnTo>
                    <a:pt x="3534" y="116"/>
                  </a:lnTo>
                  <a:lnTo>
                    <a:pt x="3535" y="117"/>
                  </a:lnTo>
                  <a:lnTo>
                    <a:pt x="3537" y="117"/>
                  </a:lnTo>
                  <a:lnTo>
                    <a:pt x="3538" y="117"/>
                  </a:lnTo>
                  <a:lnTo>
                    <a:pt x="3539" y="117"/>
                  </a:lnTo>
                  <a:lnTo>
                    <a:pt x="3541" y="116"/>
                  </a:lnTo>
                  <a:lnTo>
                    <a:pt x="3542" y="115"/>
                  </a:lnTo>
                  <a:lnTo>
                    <a:pt x="3543" y="115"/>
                  </a:lnTo>
                  <a:lnTo>
                    <a:pt x="3544" y="117"/>
                  </a:lnTo>
                  <a:lnTo>
                    <a:pt x="3545" y="119"/>
                  </a:lnTo>
                  <a:lnTo>
                    <a:pt x="3547" y="120"/>
                  </a:lnTo>
                  <a:lnTo>
                    <a:pt x="3548" y="121"/>
                  </a:lnTo>
                  <a:lnTo>
                    <a:pt x="3549" y="121"/>
                  </a:lnTo>
                  <a:lnTo>
                    <a:pt x="3550" y="122"/>
                  </a:lnTo>
                  <a:lnTo>
                    <a:pt x="3552" y="123"/>
                  </a:lnTo>
                  <a:lnTo>
                    <a:pt x="3553" y="122"/>
                  </a:lnTo>
                  <a:lnTo>
                    <a:pt x="3554" y="122"/>
                  </a:lnTo>
                  <a:lnTo>
                    <a:pt x="3555" y="121"/>
                  </a:lnTo>
                  <a:lnTo>
                    <a:pt x="3557" y="120"/>
                  </a:lnTo>
                  <a:lnTo>
                    <a:pt x="3558" y="119"/>
                  </a:lnTo>
                  <a:lnTo>
                    <a:pt x="3559" y="118"/>
                  </a:lnTo>
                  <a:lnTo>
                    <a:pt x="3560" y="116"/>
                  </a:lnTo>
                  <a:lnTo>
                    <a:pt x="3562" y="114"/>
                  </a:lnTo>
                  <a:lnTo>
                    <a:pt x="3563" y="113"/>
                  </a:lnTo>
                  <a:lnTo>
                    <a:pt x="3564" y="113"/>
                  </a:lnTo>
                  <a:lnTo>
                    <a:pt x="3565" y="112"/>
                  </a:lnTo>
                  <a:lnTo>
                    <a:pt x="3566" y="115"/>
                  </a:lnTo>
                  <a:lnTo>
                    <a:pt x="3568" y="119"/>
                  </a:lnTo>
                  <a:lnTo>
                    <a:pt x="3569" y="123"/>
                  </a:lnTo>
                  <a:lnTo>
                    <a:pt x="3570" y="126"/>
                  </a:lnTo>
                  <a:lnTo>
                    <a:pt x="3572" y="129"/>
                  </a:lnTo>
                  <a:lnTo>
                    <a:pt x="3573" y="129"/>
                  </a:lnTo>
                  <a:lnTo>
                    <a:pt x="3574" y="129"/>
                  </a:lnTo>
                  <a:lnTo>
                    <a:pt x="3575" y="128"/>
                  </a:lnTo>
                  <a:lnTo>
                    <a:pt x="3576" y="128"/>
                  </a:lnTo>
                  <a:lnTo>
                    <a:pt x="3578" y="127"/>
                  </a:lnTo>
                  <a:lnTo>
                    <a:pt x="3579" y="126"/>
                  </a:lnTo>
                  <a:lnTo>
                    <a:pt x="3580" y="125"/>
                  </a:lnTo>
                  <a:lnTo>
                    <a:pt x="3581" y="125"/>
                  </a:lnTo>
                  <a:lnTo>
                    <a:pt x="3582" y="125"/>
                  </a:lnTo>
                  <a:lnTo>
                    <a:pt x="3584" y="125"/>
                  </a:lnTo>
                  <a:lnTo>
                    <a:pt x="3585" y="126"/>
                  </a:lnTo>
                  <a:lnTo>
                    <a:pt x="3586" y="128"/>
                  </a:lnTo>
                  <a:lnTo>
                    <a:pt x="3588" y="130"/>
                  </a:lnTo>
                  <a:lnTo>
                    <a:pt x="3589" y="132"/>
                  </a:lnTo>
                  <a:lnTo>
                    <a:pt x="3590" y="135"/>
                  </a:lnTo>
                  <a:lnTo>
                    <a:pt x="3591" y="137"/>
                  </a:lnTo>
                  <a:lnTo>
                    <a:pt x="3592" y="139"/>
                  </a:lnTo>
                  <a:lnTo>
                    <a:pt x="3594" y="140"/>
                  </a:lnTo>
                  <a:lnTo>
                    <a:pt x="3595" y="141"/>
                  </a:lnTo>
                  <a:lnTo>
                    <a:pt x="3596" y="142"/>
                  </a:lnTo>
                  <a:lnTo>
                    <a:pt x="3597" y="142"/>
                  </a:lnTo>
                  <a:lnTo>
                    <a:pt x="3598" y="141"/>
                  </a:lnTo>
                  <a:lnTo>
                    <a:pt x="3600" y="141"/>
                  </a:lnTo>
                  <a:lnTo>
                    <a:pt x="3601" y="140"/>
                  </a:lnTo>
                  <a:lnTo>
                    <a:pt x="3602" y="139"/>
                  </a:lnTo>
                  <a:lnTo>
                    <a:pt x="3604" y="138"/>
                  </a:lnTo>
                  <a:lnTo>
                    <a:pt x="3605" y="139"/>
                  </a:lnTo>
                  <a:lnTo>
                    <a:pt x="3606" y="140"/>
                  </a:lnTo>
                  <a:lnTo>
                    <a:pt x="3607" y="142"/>
                  </a:lnTo>
                  <a:lnTo>
                    <a:pt x="3608" y="144"/>
                  </a:lnTo>
                  <a:lnTo>
                    <a:pt x="3610" y="144"/>
                  </a:lnTo>
                  <a:lnTo>
                    <a:pt x="3611" y="144"/>
                  </a:lnTo>
                  <a:lnTo>
                    <a:pt x="3612" y="144"/>
                  </a:lnTo>
                  <a:lnTo>
                    <a:pt x="3613" y="144"/>
                  </a:lnTo>
                  <a:lnTo>
                    <a:pt x="3615" y="144"/>
                  </a:lnTo>
                  <a:lnTo>
                    <a:pt x="3616" y="145"/>
                  </a:lnTo>
                  <a:lnTo>
                    <a:pt x="3617" y="145"/>
                  </a:lnTo>
                  <a:lnTo>
                    <a:pt x="3618" y="145"/>
                  </a:lnTo>
                  <a:lnTo>
                    <a:pt x="3620" y="145"/>
                  </a:lnTo>
                  <a:lnTo>
                    <a:pt x="3621" y="144"/>
                  </a:lnTo>
                  <a:lnTo>
                    <a:pt x="3622" y="144"/>
                  </a:lnTo>
                  <a:lnTo>
                    <a:pt x="3623" y="144"/>
                  </a:lnTo>
                  <a:lnTo>
                    <a:pt x="3625" y="144"/>
                  </a:lnTo>
                  <a:lnTo>
                    <a:pt x="3626" y="143"/>
                  </a:lnTo>
                  <a:lnTo>
                    <a:pt x="3627" y="142"/>
                  </a:lnTo>
                  <a:lnTo>
                    <a:pt x="3628" y="141"/>
                  </a:lnTo>
                  <a:lnTo>
                    <a:pt x="3629" y="139"/>
                  </a:lnTo>
                  <a:lnTo>
                    <a:pt x="3631" y="139"/>
                  </a:lnTo>
                  <a:lnTo>
                    <a:pt x="3632" y="136"/>
                  </a:lnTo>
                  <a:lnTo>
                    <a:pt x="3633" y="134"/>
                  </a:lnTo>
                  <a:lnTo>
                    <a:pt x="3635" y="133"/>
                  </a:lnTo>
                  <a:lnTo>
                    <a:pt x="3636" y="132"/>
                  </a:lnTo>
                  <a:lnTo>
                    <a:pt x="3637" y="132"/>
                  </a:lnTo>
                  <a:lnTo>
                    <a:pt x="3638" y="133"/>
                  </a:lnTo>
                  <a:lnTo>
                    <a:pt x="3639" y="132"/>
                  </a:lnTo>
                  <a:lnTo>
                    <a:pt x="3641" y="133"/>
                  </a:lnTo>
                  <a:lnTo>
                    <a:pt x="3642" y="133"/>
                  </a:lnTo>
                  <a:lnTo>
                    <a:pt x="3643" y="133"/>
                  </a:lnTo>
                  <a:lnTo>
                    <a:pt x="3644" y="134"/>
                  </a:lnTo>
                  <a:lnTo>
                    <a:pt x="3645" y="135"/>
                  </a:lnTo>
                  <a:lnTo>
                    <a:pt x="3647" y="136"/>
                  </a:lnTo>
                  <a:lnTo>
                    <a:pt x="3648" y="137"/>
                  </a:lnTo>
                  <a:lnTo>
                    <a:pt x="3649" y="137"/>
                  </a:lnTo>
                  <a:lnTo>
                    <a:pt x="3651" y="138"/>
                  </a:lnTo>
                  <a:lnTo>
                    <a:pt x="3652" y="139"/>
                  </a:lnTo>
                  <a:lnTo>
                    <a:pt x="3653" y="140"/>
                  </a:lnTo>
                  <a:lnTo>
                    <a:pt x="3654" y="141"/>
                  </a:lnTo>
                  <a:lnTo>
                    <a:pt x="3655" y="141"/>
                  </a:lnTo>
                  <a:lnTo>
                    <a:pt x="3657" y="141"/>
                  </a:lnTo>
                  <a:lnTo>
                    <a:pt x="3658" y="142"/>
                  </a:lnTo>
                  <a:lnTo>
                    <a:pt x="3659" y="142"/>
                  </a:lnTo>
                  <a:lnTo>
                    <a:pt x="3660" y="142"/>
                  </a:lnTo>
                  <a:lnTo>
                    <a:pt x="3662" y="142"/>
                  </a:lnTo>
                  <a:lnTo>
                    <a:pt x="3663" y="142"/>
                  </a:lnTo>
                  <a:lnTo>
                    <a:pt x="3664" y="142"/>
                  </a:lnTo>
                  <a:lnTo>
                    <a:pt x="3665" y="142"/>
                  </a:lnTo>
                  <a:lnTo>
                    <a:pt x="3667" y="142"/>
                  </a:lnTo>
                  <a:lnTo>
                    <a:pt x="3668" y="142"/>
                  </a:lnTo>
                  <a:lnTo>
                    <a:pt x="3669" y="144"/>
                  </a:lnTo>
                  <a:lnTo>
                    <a:pt x="3670" y="144"/>
                  </a:lnTo>
                  <a:lnTo>
                    <a:pt x="3672" y="144"/>
                  </a:lnTo>
                  <a:lnTo>
                    <a:pt x="3673" y="145"/>
                  </a:lnTo>
                  <a:lnTo>
                    <a:pt x="3674" y="144"/>
                  </a:lnTo>
                  <a:lnTo>
                    <a:pt x="3675" y="145"/>
                  </a:lnTo>
                  <a:lnTo>
                    <a:pt x="3676" y="145"/>
                  </a:lnTo>
                  <a:lnTo>
                    <a:pt x="3678" y="146"/>
                  </a:lnTo>
                  <a:lnTo>
                    <a:pt x="3679" y="145"/>
                  </a:lnTo>
                  <a:lnTo>
                    <a:pt x="3680" y="144"/>
                  </a:lnTo>
                  <a:lnTo>
                    <a:pt x="3682" y="144"/>
                  </a:lnTo>
                  <a:lnTo>
                    <a:pt x="3683" y="143"/>
                  </a:lnTo>
                  <a:lnTo>
                    <a:pt x="3684" y="143"/>
                  </a:lnTo>
                  <a:lnTo>
                    <a:pt x="3685" y="142"/>
                  </a:lnTo>
                  <a:lnTo>
                    <a:pt x="3686" y="142"/>
                  </a:lnTo>
                  <a:lnTo>
                    <a:pt x="3688" y="141"/>
                  </a:lnTo>
                  <a:lnTo>
                    <a:pt x="3689" y="140"/>
                  </a:lnTo>
                  <a:lnTo>
                    <a:pt x="3690" y="139"/>
                  </a:lnTo>
                  <a:lnTo>
                    <a:pt x="3691" y="137"/>
                  </a:lnTo>
                  <a:lnTo>
                    <a:pt x="3692" y="136"/>
                  </a:lnTo>
                  <a:lnTo>
                    <a:pt x="3694" y="135"/>
                  </a:lnTo>
                  <a:lnTo>
                    <a:pt x="3695" y="134"/>
                  </a:lnTo>
                  <a:lnTo>
                    <a:pt x="3696" y="133"/>
                  </a:lnTo>
                  <a:lnTo>
                    <a:pt x="3698" y="133"/>
                  </a:lnTo>
                  <a:lnTo>
                    <a:pt x="3699" y="133"/>
                  </a:lnTo>
                  <a:lnTo>
                    <a:pt x="3700" y="133"/>
                  </a:lnTo>
                  <a:lnTo>
                    <a:pt x="3701" y="133"/>
                  </a:lnTo>
                  <a:lnTo>
                    <a:pt x="3702" y="133"/>
                  </a:lnTo>
                  <a:lnTo>
                    <a:pt x="3704" y="134"/>
                  </a:lnTo>
                  <a:lnTo>
                    <a:pt x="3705" y="134"/>
                  </a:lnTo>
                  <a:lnTo>
                    <a:pt x="3706" y="135"/>
                  </a:lnTo>
                  <a:lnTo>
                    <a:pt x="3707" y="136"/>
                  </a:lnTo>
                  <a:lnTo>
                    <a:pt x="3709" y="137"/>
                  </a:lnTo>
                  <a:lnTo>
                    <a:pt x="3710" y="137"/>
                  </a:lnTo>
                  <a:lnTo>
                    <a:pt x="3711" y="138"/>
                  </a:lnTo>
                  <a:lnTo>
                    <a:pt x="3712" y="140"/>
                  </a:lnTo>
                  <a:lnTo>
                    <a:pt x="3714" y="142"/>
                  </a:lnTo>
                  <a:lnTo>
                    <a:pt x="3715" y="144"/>
                  </a:lnTo>
                  <a:lnTo>
                    <a:pt x="3716" y="144"/>
                  </a:lnTo>
                  <a:lnTo>
                    <a:pt x="3717" y="145"/>
                  </a:lnTo>
                  <a:lnTo>
                    <a:pt x="3719" y="145"/>
                  </a:lnTo>
                  <a:lnTo>
                    <a:pt x="3720" y="144"/>
                  </a:lnTo>
                  <a:lnTo>
                    <a:pt x="3721" y="144"/>
                  </a:lnTo>
                  <a:lnTo>
                    <a:pt x="3722" y="143"/>
                  </a:lnTo>
                  <a:lnTo>
                    <a:pt x="3723" y="142"/>
                  </a:lnTo>
                  <a:lnTo>
                    <a:pt x="3725" y="142"/>
                  </a:lnTo>
                  <a:lnTo>
                    <a:pt x="3726" y="142"/>
                  </a:lnTo>
                  <a:lnTo>
                    <a:pt x="3727" y="142"/>
                  </a:lnTo>
                  <a:lnTo>
                    <a:pt x="3729" y="141"/>
                  </a:lnTo>
                  <a:lnTo>
                    <a:pt x="3730" y="141"/>
                  </a:lnTo>
                  <a:lnTo>
                    <a:pt x="3731" y="140"/>
                  </a:lnTo>
                  <a:lnTo>
                    <a:pt x="3732" y="140"/>
                  </a:lnTo>
                  <a:lnTo>
                    <a:pt x="3733" y="140"/>
                  </a:lnTo>
                  <a:lnTo>
                    <a:pt x="3735" y="140"/>
                  </a:lnTo>
                  <a:lnTo>
                    <a:pt x="3736" y="139"/>
                  </a:lnTo>
                  <a:lnTo>
                    <a:pt x="3737" y="139"/>
                  </a:lnTo>
                  <a:lnTo>
                    <a:pt x="3738" y="139"/>
                  </a:lnTo>
                  <a:lnTo>
                    <a:pt x="3739" y="139"/>
                  </a:lnTo>
                  <a:lnTo>
                    <a:pt x="3741" y="138"/>
                  </a:lnTo>
                  <a:lnTo>
                    <a:pt x="3742" y="137"/>
                  </a:lnTo>
                  <a:lnTo>
                    <a:pt x="3743" y="137"/>
                  </a:lnTo>
                  <a:lnTo>
                    <a:pt x="3745" y="136"/>
                  </a:lnTo>
                  <a:lnTo>
                    <a:pt x="3746" y="136"/>
                  </a:lnTo>
                  <a:lnTo>
                    <a:pt x="3747" y="136"/>
                  </a:lnTo>
                  <a:lnTo>
                    <a:pt x="3748" y="135"/>
                  </a:lnTo>
                  <a:lnTo>
                    <a:pt x="3749" y="135"/>
                  </a:lnTo>
                  <a:lnTo>
                    <a:pt x="3751" y="134"/>
                  </a:lnTo>
                  <a:lnTo>
                    <a:pt x="3752" y="133"/>
                  </a:lnTo>
                  <a:lnTo>
                    <a:pt x="3753" y="132"/>
                  </a:lnTo>
                  <a:lnTo>
                    <a:pt x="3754" y="131"/>
                  </a:lnTo>
                  <a:lnTo>
                    <a:pt x="3756" y="131"/>
                  </a:lnTo>
                  <a:lnTo>
                    <a:pt x="3757" y="131"/>
                  </a:lnTo>
                  <a:lnTo>
                    <a:pt x="3758" y="131"/>
                  </a:lnTo>
                  <a:lnTo>
                    <a:pt x="3759" y="131"/>
                  </a:lnTo>
                  <a:lnTo>
                    <a:pt x="3761" y="131"/>
                  </a:lnTo>
                  <a:lnTo>
                    <a:pt x="3762" y="129"/>
                  </a:lnTo>
                  <a:lnTo>
                    <a:pt x="3763" y="129"/>
                  </a:lnTo>
                  <a:lnTo>
                    <a:pt x="3764" y="130"/>
                  </a:lnTo>
                  <a:lnTo>
                    <a:pt x="3765" y="130"/>
                  </a:lnTo>
                  <a:lnTo>
                    <a:pt x="3767" y="131"/>
                  </a:lnTo>
                  <a:lnTo>
                    <a:pt x="3768" y="132"/>
                  </a:lnTo>
                  <a:lnTo>
                    <a:pt x="3769" y="133"/>
                  </a:lnTo>
                  <a:lnTo>
                    <a:pt x="3770" y="134"/>
                  </a:lnTo>
                  <a:lnTo>
                    <a:pt x="3772" y="135"/>
                  </a:lnTo>
                  <a:lnTo>
                    <a:pt x="3773" y="136"/>
                  </a:lnTo>
                  <a:lnTo>
                    <a:pt x="3774" y="137"/>
                  </a:lnTo>
                  <a:lnTo>
                    <a:pt x="3775" y="138"/>
                  </a:lnTo>
                  <a:lnTo>
                    <a:pt x="3777" y="138"/>
                  </a:lnTo>
                  <a:lnTo>
                    <a:pt x="3778" y="138"/>
                  </a:lnTo>
                  <a:lnTo>
                    <a:pt x="3779" y="138"/>
                  </a:lnTo>
                  <a:lnTo>
                    <a:pt x="3780" y="139"/>
                  </a:lnTo>
                  <a:lnTo>
                    <a:pt x="3782" y="139"/>
                  </a:lnTo>
                  <a:lnTo>
                    <a:pt x="3783" y="139"/>
                  </a:lnTo>
                  <a:lnTo>
                    <a:pt x="3784" y="139"/>
                  </a:lnTo>
                  <a:lnTo>
                    <a:pt x="3785" y="139"/>
                  </a:lnTo>
                  <a:lnTo>
                    <a:pt x="3787" y="139"/>
                  </a:lnTo>
                  <a:lnTo>
                    <a:pt x="3788" y="140"/>
                  </a:lnTo>
                  <a:lnTo>
                    <a:pt x="3789" y="140"/>
                  </a:lnTo>
                  <a:lnTo>
                    <a:pt x="3790" y="141"/>
                  </a:lnTo>
                  <a:lnTo>
                    <a:pt x="3792" y="142"/>
                  </a:lnTo>
                  <a:lnTo>
                    <a:pt x="3793" y="143"/>
                  </a:lnTo>
                  <a:lnTo>
                    <a:pt x="3794" y="144"/>
                  </a:lnTo>
                  <a:lnTo>
                    <a:pt x="3795" y="144"/>
                  </a:lnTo>
                  <a:lnTo>
                    <a:pt x="3796" y="144"/>
                  </a:lnTo>
                  <a:lnTo>
                    <a:pt x="3798" y="144"/>
                  </a:lnTo>
                  <a:lnTo>
                    <a:pt x="3799" y="143"/>
                  </a:lnTo>
                  <a:lnTo>
                    <a:pt x="3800" y="144"/>
                  </a:lnTo>
                  <a:lnTo>
                    <a:pt x="3801" y="144"/>
                  </a:lnTo>
                  <a:lnTo>
                    <a:pt x="3803" y="143"/>
                  </a:lnTo>
                  <a:lnTo>
                    <a:pt x="3804" y="142"/>
                  </a:lnTo>
                  <a:lnTo>
                    <a:pt x="3805" y="142"/>
                  </a:lnTo>
                  <a:lnTo>
                    <a:pt x="3806" y="141"/>
                  </a:lnTo>
                  <a:lnTo>
                    <a:pt x="3808" y="140"/>
                  </a:lnTo>
                  <a:lnTo>
                    <a:pt x="3809" y="140"/>
                  </a:lnTo>
                  <a:lnTo>
                    <a:pt x="3810" y="139"/>
                  </a:lnTo>
                  <a:lnTo>
                    <a:pt x="3811" y="139"/>
                  </a:lnTo>
                  <a:lnTo>
                    <a:pt x="3812" y="138"/>
                  </a:lnTo>
                  <a:lnTo>
                    <a:pt x="3814" y="137"/>
                  </a:lnTo>
                  <a:lnTo>
                    <a:pt x="3815" y="137"/>
                  </a:lnTo>
                  <a:lnTo>
                    <a:pt x="3816" y="137"/>
                  </a:lnTo>
                  <a:lnTo>
                    <a:pt x="3818" y="135"/>
                  </a:lnTo>
                  <a:lnTo>
                    <a:pt x="3819" y="133"/>
                  </a:lnTo>
                  <a:lnTo>
                    <a:pt x="3820" y="132"/>
                  </a:lnTo>
                  <a:lnTo>
                    <a:pt x="3821" y="132"/>
                  </a:lnTo>
                  <a:lnTo>
                    <a:pt x="3822" y="132"/>
                  </a:lnTo>
                  <a:lnTo>
                    <a:pt x="3824" y="132"/>
                  </a:lnTo>
                  <a:lnTo>
                    <a:pt x="3825" y="132"/>
                  </a:lnTo>
                  <a:lnTo>
                    <a:pt x="3826" y="132"/>
                  </a:lnTo>
                  <a:lnTo>
                    <a:pt x="3827" y="132"/>
                  </a:lnTo>
                  <a:lnTo>
                    <a:pt x="3829" y="131"/>
                  </a:lnTo>
                  <a:lnTo>
                    <a:pt x="3830" y="131"/>
                  </a:lnTo>
                  <a:lnTo>
                    <a:pt x="3831" y="132"/>
                  </a:lnTo>
                  <a:lnTo>
                    <a:pt x="3832" y="132"/>
                  </a:lnTo>
                  <a:lnTo>
                    <a:pt x="3834" y="133"/>
                  </a:lnTo>
                  <a:lnTo>
                    <a:pt x="3835" y="134"/>
                  </a:lnTo>
                  <a:lnTo>
                    <a:pt x="3836" y="135"/>
                  </a:lnTo>
                  <a:lnTo>
                    <a:pt x="3837" y="136"/>
                  </a:lnTo>
                  <a:lnTo>
                    <a:pt x="3839" y="136"/>
                  </a:lnTo>
                  <a:lnTo>
                    <a:pt x="3840" y="137"/>
                  </a:lnTo>
                  <a:lnTo>
                    <a:pt x="3841" y="137"/>
                  </a:lnTo>
                  <a:lnTo>
                    <a:pt x="3842" y="137"/>
                  </a:lnTo>
                  <a:lnTo>
                    <a:pt x="3843" y="137"/>
                  </a:lnTo>
                  <a:lnTo>
                    <a:pt x="3845" y="137"/>
                  </a:lnTo>
                  <a:lnTo>
                    <a:pt x="3846" y="137"/>
                  </a:lnTo>
                  <a:lnTo>
                    <a:pt x="3847" y="135"/>
                  </a:lnTo>
                  <a:lnTo>
                    <a:pt x="3849" y="132"/>
                  </a:lnTo>
                  <a:lnTo>
                    <a:pt x="3850" y="131"/>
                  </a:lnTo>
                  <a:lnTo>
                    <a:pt x="3851" y="132"/>
                  </a:lnTo>
                  <a:lnTo>
                    <a:pt x="3852" y="132"/>
                  </a:lnTo>
                  <a:lnTo>
                    <a:pt x="3853" y="131"/>
                  </a:lnTo>
                  <a:lnTo>
                    <a:pt x="3855" y="130"/>
                  </a:lnTo>
                  <a:lnTo>
                    <a:pt x="3856" y="130"/>
                  </a:lnTo>
                  <a:lnTo>
                    <a:pt x="3857" y="130"/>
                  </a:lnTo>
                  <a:lnTo>
                    <a:pt x="3858" y="130"/>
                  </a:lnTo>
                  <a:lnTo>
                    <a:pt x="3859" y="130"/>
                  </a:lnTo>
                  <a:lnTo>
                    <a:pt x="3861" y="130"/>
                  </a:lnTo>
                  <a:lnTo>
                    <a:pt x="3862" y="130"/>
                  </a:lnTo>
                  <a:lnTo>
                    <a:pt x="3863" y="130"/>
                  </a:lnTo>
                  <a:lnTo>
                    <a:pt x="3865" y="129"/>
                  </a:lnTo>
                  <a:lnTo>
                    <a:pt x="3866" y="129"/>
                  </a:lnTo>
                  <a:lnTo>
                    <a:pt x="3867" y="128"/>
                  </a:lnTo>
                  <a:lnTo>
                    <a:pt x="3868" y="127"/>
                  </a:lnTo>
                  <a:lnTo>
                    <a:pt x="3869" y="126"/>
                  </a:lnTo>
                  <a:lnTo>
                    <a:pt x="3871" y="125"/>
                  </a:lnTo>
                  <a:lnTo>
                    <a:pt x="3872" y="123"/>
                  </a:lnTo>
                  <a:lnTo>
                    <a:pt x="3873" y="122"/>
                  </a:lnTo>
                  <a:lnTo>
                    <a:pt x="3874" y="121"/>
                  </a:lnTo>
                  <a:lnTo>
                    <a:pt x="3876" y="121"/>
                  </a:lnTo>
                  <a:lnTo>
                    <a:pt x="3877" y="121"/>
                  </a:lnTo>
                  <a:lnTo>
                    <a:pt x="3878" y="121"/>
                  </a:lnTo>
                  <a:lnTo>
                    <a:pt x="3879" y="122"/>
                  </a:lnTo>
                  <a:lnTo>
                    <a:pt x="3881" y="122"/>
                  </a:lnTo>
                  <a:lnTo>
                    <a:pt x="3882" y="122"/>
                  </a:lnTo>
                  <a:lnTo>
                    <a:pt x="3883" y="122"/>
                  </a:lnTo>
                  <a:lnTo>
                    <a:pt x="3884" y="122"/>
                  </a:lnTo>
                  <a:lnTo>
                    <a:pt x="3886" y="122"/>
                  </a:lnTo>
                  <a:lnTo>
                    <a:pt x="3887" y="122"/>
                  </a:lnTo>
                  <a:lnTo>
                    <a:pt x="3888" y="122"/>
                  </a:lnTo>
                  <a:lnTo>
                    <a:pt x="3889" y="123"/>
                  </a:lnTo>
                  <a:lnTo>
                    <a:pt x="3890" y="124"/>
                  </a:lnTo>
                  <a:lnTo>
                    <a:pt x="3892" y="125"/>
                  </a:lnTo>
                  <a:lnTo>
                    <a:pt x="3893" y="127"/>
                  </a:lnTo>
                  <a:lnTo>
                    <a:pt x="3894" y="128"/>
                  </a:lnTo>
                  <a:lnTo>
                    <a:pt x="3896" y="129"/>
                  </a:lnTo>
                  <a:lnTo>
                    <a:pt x="3897" y="130"/>
                  </a:lnTo>
                  <a:lnTo>
                    <a:pt x="3898" y="131"/>
                  </a:lnTo>
                  <a:lnTo>
                    <a:pt x="3899" y="132"/>
                  </a:lnTo>
                  <a:lnTo>
                    <a:pt x="3900" y="132"/>
                  </a:lnTo>
                  <a:lnTo>
                    <a:pt x="3902" y="132"/>
                  </a:lnTo>
                  <a:lnTo>
                    <a:pt x="3903" y="132"/>
                  </a:lnTo>
                  <a:lnTo>
                    <a:pt x="3904" y="131"/>
                  </a:lnTo>
                  <a:lnTo>
                    <a:pt x="3905" y="131"/>
                  </a:lnTo>
                  <a:lnTo>
                    <a:pt x="3906" y="129"/>
                  </a:lnTo>
                  <a:lnTo>
                    <a:pt x="3908" y="128"/>
                  </a:lnTo>
                  <a:lnTo>
                    <a:pt x="3909" y="127"/>
                  </a:lnTo>
                  <a:lnTo>
                    <a:pt x="3910" y="127"/>
                  </a:lnTo>
                  <a:lnTo>
                    <a:pt x="3912" y="127"/>
                  </a:lnTo>
                  <a:lnTo>
                    <a:pt x="3913" y="127"/>
                  </a:lnTo>
                  <a:lnTo>
                    <a:pt x="3914" y="126"/>
                  </a:lnTo>
                  <a:lnTo>
                    <a:pt x="3915" y="126"/>
                  </a:lnTo>
                  <a:lnTo>
                    <a:pt x="3916" y="126"/>
                  </a:lnTo>
                  <a:lnTo>
                    <a:pt x="3918" y="127"/>
                  </a:lnTo>
                  <a:lnTo>
                    <a:pt x="3919" y="128"/>
                  </a:lnTo>
                  <a:lnTo>
                    <a:pt x="3920" y="129"/>
                  </a:lnTo>
                  <a:lnTo>
                    <a:pt x="3921" y="129"/>
                  </a:lnTo>
                  <a:lnTo>
                    <a:pt x="3922" y="130"/>
                  </a:lnTo>
                  <a:lnTo>
                    <a:pt x="3924" y="131"/>
                  </a:lnTo>
                  <a:lnTo>
                    <a:pt x="3925" y="131"/>
                  </a:lnTo>
                  <a:lnTo>
                    <a:pt x="3926" y="131"/>
                  </a:lnTo>
                  <a:lnTo>
                    <a:pt x="3928" y="131"/>
                  </a:lnTo>
                  <a:lnTo>
                    <a:pt x="3929" y="131"/>
                  </a:lnTo>
                  <a:lnTo>
                    <a:pt x="3930" y="131"/>
                  </a:lnTo>
                  <a:lnTo>
                    <a:pt x="3931" y="130"/>
                  </a:lnTo>
                  <a:lnTo>
                    <a:pt x="3932" y="129"/>
                  </a:lnTo>
                  <a:lnTo>
                    <a:pt x="3934" y="127"/>
                  </a:lnTo>
                  <a:lnTo>
                    <a:pt x="3935" y="126"/>
                  </a:lnTo>
                  <a:lnTo>
                    <a:pt x="3936" y="125"/>
                  </a:lnTo>
                  <a:lnTo>
                    <a:pt x="3937" y="125"/>
                  </a:lnTo>
                  <a:lnTo>
                    <a:pt x="3939" y="122"/>
                  </a:lnTo>
                  <a:lnTo>
                    <a:pt x="3940" y="123"/>
                  </a:lnTo>
                  <a:lnTo>
                    <a:pt x="3941" y="124"/>
                  </a:lnTo>
                  <a:lnTo>
                    <a:pt x="3942" y="126"/>
                  </a:lnTo>
                  <a:lnTo>
                    <a:pt x="3944" y="127"/>
                  </a:lnTo>
                  <a:lnTo>
                    <a:pt x="3945" y="129"/>
                  </a:lnTo>
                  <a:lnTo>
                    <a:pt x="3946" y="131"/>
                  </a:lnTo>
                  <a:lnTo>
                    <a:pt x="3947" y="134"/>
                  </a:lnTo>
                  <a:lnTo>
                    <a:pt x="3949" y="136"/>
                  </a:lnTo>
                  <a:lnTo>
                    <a:pt x="3950" y="137"/>
                  </a:lnTo>
                  <a:lnTo>
                    <a:pt x="3951" y="138"/>
                  </a:lnTo>
                  <a:lnTo>
                    <a:pt x="3952" y="139"/>
                  </a:lnTo>
                  <a:lnTo>
                    <a:pt x="3953" y="141"/>
                  </a:lnTo>
                  <a:lnTo>
                    <a:pt x="3955" y="142"/>
                  </a:lnTo>
                  <a:lnTo>
                    <a:pt x="3956" y="143"/>
                  </a:lnTo>
                  <a:lnTo>
                    <a:pt x="3957" y="144"/>
                  </a:lnTo>
                  <a:lnTo>
                    <a:pt x="3959" y="143"/>
                  </a:lnTo>
                  <a:lnTo>
                    <a:pt x="3960" y="143"/>
                  </a:lnTo>
                  <a:lnTo>
                    <a:pt x="3961" y="142"/>
                  </a:lnTo>
                  <a:lnTo>
                    <a:pt x="3962" y="142"/>
                  </a:lnTo>
                  <a:lnTo>
                    <a:pt x="3963" y="141"/>
                  </a:lnTo>
                  <a:lnTo>
                    <a:pt x="3965" y="141"/>
                  </a:lnTo>
                  <a:lnTo>
                    <a:pt x="3966" y="141"/>
                  </a:lnTo>
                  <a:lnTo>
                    <a:pt x="3967" y="142"/>
                  </a:lnTo>
                  <a:lnTo>
                    <a:pt x="3968" y="142"/>
                  </a:lnTo>
                  <a:lnTo>
                    <a:pt x="3969" y="141"/>
                  </a:lnTo>
                  <a:lnTo>
                    <a:pt x="3971" y="141"/>
                  </a:lnTo>
                  <a:lnTo>
                    <a:pt x="3972" y="141"/>
                  </a:lnTo>
                  <a:lnTo>
                    <a:pt x="3973" y="141"/>
                  </a:lnTo>
                  <a:lnTo>
                    <a:pt x="3975" y="142"/>
                  </a:lnTo>
                  <a:lnTo>
                    <a:pt x="3976" y="142"/>
                  </a:lnTo>
                  <a:lnTo>
                    <a:pt x="3977" y="142"/>
                  </a:lnTo>
                  <a:lnTo>
                    <a:pt x="3978" y="143"/>
                  </a:lnTo>
                  <a:lnTo>
                    <a:pt x="3979" y="142"/>
                  </a:lnTo>
                  <a:lnTo>
                    <a:pt x="3981" y="141"/>
                  </a:lnTo>
                  <a:lnTo>
                    <a:pt x="3982" y="141"/>
                  </a:lnTo>
                  <a:lnTo>
                    <a:pt x="3983" y="141"/>
                  </a:lnTo>
                  <a:lnTo>
                    <a:pt x="3984" y="141"/>
                  </a:lnTo>
                  <a:lnTo>
                    <a:pt x="3986" y="142"/>
                  </a:lnTo>
                  <a:lnTo>
                    <a:pt x="3987" y="143"/>
                  </a:lnTo>
                  <a:lnTo>
                    <a:pt x="3988" y="144"/>
                  </a:lnTo>
                  <a:lnTo>
                    <a:pt x="3989" y="144"/>
                  </a:lnTo>
                  <a:lnTo>
                    <a:pt x="3991" y="143"/>
                  </a:lnTo>
                  <a:lnTo>
                    <a:pt x="3992" y="142"/>
                  </a:lnTo>
                  <a:lnTo>
                    <a:pt x="3993" y="142"/>
                  </a:lnTo>
                  <a:lnTo>
                    <a:pt x="3994" y="141"/>
                  </a:lnTo>
                  <a:lnTo>
                    <a:pt x="3996" y="140"/>
                  </a:lnTo>
                  <a:lnTo>
                    <a:pt x="3997" y="139"/>
                  </a:lnTo>
                  <a:lnTo>
                    <a:pt x="3998" y="139"/>
                  </a:lnTo>
                  <a:lnTo>
                    <a:pt x="3999" y="139"/>
                  </a:lnTo>
                  <a:lnTo>
                    <a:pt x="4000" y="140"/>
                  </a:lnTo>
                  <a:lnTo>
                    <a:pt x="4002" y="141"/>
                  </a:lnTo>
                  <a:lnTo>
                    <a:pt x="4003" y="142"/>
                  </a:lnTo>
                  <a:lnTo>
                    <a:pt x="4004" y="142"/>
                  </a:lnTo>
                  <a:lnTo>
                    <a:pt x="4006" y="143"/>
                  </a:lnTo>
                  <a:lnTo>
                    <a:pt x="4007" y="144"/>
                  </a:lnTo>
                  <a:lnTo>
                    <a:pt x="4008" y="145"/>
                  </a:lnTo>
                  <a:lnTo>
                    <a:pt x="4009" y="145"/>
                  </a:lnTo>
                  <a:lnTo>
                    <a:pt x="4010" y="146"/>
                  </a:lnTo>
                  <a:lnTo>
                    <a:pt x="4012" y="146"/>
                  </a:lnTo>
                  <a:lnTo>
                    <a:pt x="4013" y="144"/>
                  </a:lnTo>
                  <a:lnTo>
                    <a:pt x="4014" y="140"/>
                  </a:lnTo>
                  <a:lnTo>
                    <a:pt x="4015" y="139"/>
                  </a:lnTo>
                  <a:lnTo>
                    <a:pt x="4016" y="139"/>
                  </a:lnTo>
                  <a:lnTo>
                    <a:pt x="4018" y="139"/>
                  </a:lnTo>
                  <a:lnTo>
                    <a:pt x="4019" y="139"/>
                  </a:lnTo>
                  <a:lnTo>
                    <a:pt x="4020" y="139"/>
                  </a:lnTo>
                  <a:lnTo>
                    <a:pt x="4022" y="139"/>
                  </a:lnTo>
                  <a:lnTo>
                    <a:pt x="4023" y="139"/>
                  </a:lnTo>
                  <a:lnTo>
                    <a:pt x="4024" y="139"/>
                  </a:lnTo>
                  <a:lnTo>
                    <a:pt x="4025" y="139"/>
                  </a:lnTo>
                  <a:lnTo>
                    <a:pt x="4026" y="139"/>
                  </a:lnTo>
                  <a:lnTo>
                    <a:pt x="4028" y="140"/>
                  </a:lnTo>
                  <a:lnTo>
                    <a:pt x="4029" y="141"/>
                  </a:lnTo>
                  <a:lnTo>
                    <a:pt x="4030" y="144"/>
                  </a:lnTo>
                  <a:lnTo>
                    <a:pt x="4031" y="146"/>
                  </a:lnTo>
                  <a:lnTo>
                    <a:pt x="4033" y="145"/>
                  </a:lnTo>
                  <a:lnTo>
                    <a:pt x="4034" y="144"/>
                  </a:lnTo>
                  <a:lnTo>
                    <a:pt x="4035" y="144"/>
                  </a:lnTo>
                  <a:lnTo>
                    <a:pt x="4036" y="142"/>
                  </a:lnTo>
                  <a:lnTo>
                    <a:pt x="4038" y="141"/>
                  </a:lnTo>
                  <a:lnTo>
                    <a:pt x="4039" y="140"/>
                  </a:lnTo>
                  <a:lnTo>
                    <a:pt x="4040" y="141"/>
                  </a:lnTo>
                  <a:lnTo>
                    <a:pt x="4041" y="141"/>
                  </a:lnTo>
                  <a:lnTo>
                    <a:pt x="4043" y="140"/>
                  </a:lnTo>
                  <a:lnTo>
                    <a:pt x="4044" y="140"/>
                  </a:lnTo>
                  <a:lnTo>
                    <a:pt x="4045" y="139"/>
                  </a:lnTo>
                  <a:lnTo>
                    <a:pt x="4046" y="139"/>
                  </a:lnTo>
                  <a:lnTo>
                    <a:pt x="4047" y="138"/>
                  </a:lnTo>
                  <a:lnTo>
                    <a:pt x="4049" y="137"/>
                  </a:lnTo>
                  <a:lnTo>
                    <a:pt x="4050" y="136"/>
                  </a:lnTo>
                  <a:lnTo>
                    <a:pt x="4051" y="136"/>
                  </a:lnTo>
                  <a:lnTo>
                    <a:pt x="4053" y="136"/>
                  </a:lnTo>
                  <a:lnTo>
                    <a:pt x="4054" y="136"/>
                  </a:lnTo>
                  <a:lnTo>
                    <a:pt x="4055" y="136"/>
                  </a:lnTo>
                  <a:lnTo>
                    <a:pt x="4056" y="136"/>
                  </a:lnTo>
                  <a:lnTo>
                    <a:pt x="4057" y="136"/>
                  </a:lnTo>
                  <a:lnTo>
                    <a:pt x="4059" y="136"/>
                  </a:lnTo>
                  <a:lnTo>
                    <a:pt x="4060" y="136"/>
                  </a:lnTo>
                  <a:lnTo>
                    <a:pt x="4061" y="137"/>
                  </a:lnTo>
                  <a:lnTo>
                    <a:pt x="4062" y="137"/>
                  </a:lnTo>
                  <a:lnTo>
                    <a:pt x="4063" y="139"/>
                  </a:lnTo>
                  <a:lnTo>
                    <a:pt x="4065" y="139"/>
                  </a:lnTo>
                  <a:lnTo>
                    <a:pt x="4066" y="140"/>
                  </a:lnTo>
                  <a:lnTo>
                    <a:pt x="4067" y="141"/>
                  </a:lnTo>
                  <a:lnTo>
                    <a:pt x="4069" y="142"/>
                  </a:lnTo>
                  <a:lnTo>
                    <a:pt x="4070" y="143"/>
                  </a:lnTo>
                  <a:lnTo>
                    <a:pt x="4071" y="144"/>
                  </a:lnTo>
                  <a:lnTo>
                    <a:pt x="4072" y="144"/>
                  </a:lnTo>
                  <a:lnTo>
                    <a:pt x="4073" y="144"/>
                  </a:lnTo>
                  <a:lnTo>
                    <a:pt x="4075" y="145"/>
                  </a:lnTo>
                  <a:lnTo>
                    <a:pt x="4076" y="145"/>
                  </a:lnTo>
                  <a:lnTo>
                    <a:pt x="4077" y="144"/>
                  </a:lnTo>
                  <a:lnTo>
                    <a:pt x="4078" y="142"/>
                  </a:lnTo>
                  <a:lnTo>
                    <a:pt x="4079" y="142"/>
                  </a:lnTo>
                  <a:lnTo>
                    <a:pt x="4081" y="142"/>
                  </a:lnTo>
                  <a:lnTo>
                    <a:pt x="4082" y="143"/>
                  </a:lnTo>
                  <a:lnTo>
                    <a:pt x="4083" y="143"/>
                  </a:lnTo>
                  <a:lnTo>
                    <a:pt x="4085" y="143"/>
                  </a:lnTo>
                  <a:lnTo>
                    <a:pt x="4086" y="143"/>
                  </a:lnTo>
                  <a:lnTo>
                    <a:pt x="4087" y="143"/>
                  </a:lnTo>
                  <a:lnTo>
                    <a:pt x="4088" y="143"/>
                  </a:lnTo>
                  <a:lnTo>
                    <a:pt x="4089" y="143"/>
                  </a:lnTo>
                  <a:lnTo>
                    <a:pt x="4091" y="142"/>
                  </a:lnTo>
                  <a:lnTo>
                    <a:pt x="4092" y="142"/>
                  </a:lnTo>
                  <a:lnTo>
                    <a:pt x="4093" y="142"/>
                  </a:lnTo>
                  <a:lnTo>
                    <a:pt x="4094" y="142"/>
                  </a:lnTo>
                  <a:lnTo>
                    <a:pt x="4096" y="142"/>
                  </a:lnTo>
                  <a:lnTo>
                    <a:pt x="4097" y="142"/>
                  </a:lnTo>
                  <a:lnTo>
                    <a:pt x="4098" y="142"/>
                  </a:lnTo>
                  <a:lnTo>
                    <a:pt x="4099" y="142"/>
                  </a:lnTo>
                  <a:lnTo>
                    <a:pt x="4101" y="142"/>
                  </a:lnTo>
                  <a:lnTo>
                    <a:pt x="4102" y="141"/>
                  </a:lnTo>
                  <a:lnTo>
                    <a:pt x="4103" y="139"/>
                  </a:lnTo>
                  <a:lnTo>
                    <a:pt x="4104" y="138"/>
                  </a:lnTo>
                  <a:lnTo>
                    <a:pt x="4106" y="137"/>
                  </a:lnTo>
                  <a:lnTo>
                    <a:pt x="4107" y="135"/>
                  </a:lnTo>
                  <a:lnTo>
                    <a:pt x="4108" y="135"/>
                  </a:lnTo>
                  <a:lnTo>
                    <a:pt x="4109" y="134"/>
                  </a:lnTo>
                  <a:lnTo>
                    <a:pt x="4110" y="133"/>
                  </a:lnTo>
                  <a:lnTo>
                    <a:pt x="4112" y="133"/>
                  </a:lnTo>
                  <a:lnTo>
                    <a:pt x="4113" y="134"/>
                  </a:lnTo>
                  <a:lnTo>
                    <a:pt x="4114" y="134"/>
                  </a:lnTo>
                  <a:lnTo>
                    <a:pt x="4116" y="134"/>
                  </a:lnTo>
                  <a:lnTo>
                    <a:pt x="4117" y="134"/>
                  </a:lnTo>
                  <a:lnTo>
                    <a:pt x="4118" y="135"/>
                  </a:lnTo>
                  <a:lnTo>
                    <a:pt x="4119" y="136"/>
                  </a:lnTo>
                  <a:lnTo>
                    <a:pt x="4120" y="136"/>
                  </a:lnTo>
                  <a:lnTo>
                    <a:pt x="4122" y="137"/>
                  </a:lnTo>
                  <a:lnTo>
                    <a:pt x="4123" y="139"/>
                  </a:lnTo>
                  <a:lnTo>
                    <a:pt x="4124" y="139"/>
                  </a:lnTo>
                  <a:lnTo>
                    <a:pt x="4125" y="140"/>
                  </a:lnTo>
                  <a:lnTo>
                    <a:pt x="4127" y="141"/>
                  </a:lnTo>
                  <a:lnTo>
                    <a:pt x="4128" y="142"/>
                  </a:lnTo>
                  <a:lnTo>
                    <a:pt x="4129" y="142"/>
                  </a:lnTo>
                  <a:lnTo>
                    <a:pt x="4130" y="143"/>
                  </a:lnTo>
                  <a:lnTo>
                    <a:pt x="4132" y="143"/>
                  </a:lnTo>
                  <a:lnTo>
                    <a:pt x="4133" y="142"/>
                  </a:lnTo>
                  <a:lnTo>
                    <a:pt x="4134" y="142"/>
                  </a:lnTo>
                  <a:lnTo>
                    <a:pt x="4135" y="142"/>
                  </a:lnTo>
                  <a:lnTo>
                    <a:pt x="4136" y="141"/>
                  </a:lnTo>
                  <a:lnTo>
                    <a:pt x="4138" y="139"/>
                  </a:lnTo>
                  <a:lnTo>
                    <a:pt x="4139" y="138"/>
                  </a:lnTo>
                  <a:lnTo>
                    <a:pt x="4140" y="137"/>
                  </a:lnTo>
                  <a:lnTo>
                    <a:pt x="4141" y="137"/>
                  </a:lnTo>
                  <a:lnTo>
                    <a:pt x="4143" y="137"/>
                  </a:lnTo>
                  <a:lnTo>
                    <a:pt x="4144" y="137"/>
                  </a:lnTo>
                  <a:lnTo>
                    <a:pt x="4145" y="137"/>
                  </a:lnTo>
                  <a:lnTo>
                    <a:pt x="4146" y="137"/>
                  </a:lnTo>
                  <a:lnTo>
                    <a:pt x="4148" y="137"/>
                  </a:lnTo>
                  <a:lnTo>
                    <a:pt x="4149" y="137"/>
                  </a:lnTo>
                  <a:lnTo>
                    <a:pt x="4150" y="137"/>
                  </a:lnTo>
                  <a:lnTo>
                    <a:pt x="4151" y="136"/>
                  </a:lnTo>
                  <a:lnTo>
                    <a:pt x="4153" y="136"/>
                  </a:lnTo>
                  <a:lnTo>
                    <a:pt x="4154" y="136"/>
                  </a:lnTo>
                  <a:lnTo>
                    <a:pt x="4155" y="137"/>
                  </a:lnTo>
                  <a:lnTo>
                    <a:pt x="4156" y="137"/>
                  </a:lnTo>
                  <a:lnTo>
                    <a:pt x="4158" y="137"/>
                  </a:lnTo>
                  <a:lnTo>
                    <a:pt x="4159" y="137"/>
                  </a:lnTo>
                  <a:lnTo>
                    <a:pt x="4160" y="136"/>
                  </a:lnTo>
                  <a:lnTo>
                    <a:pt x="4161" y="136"/>
                  </a:lnTo>
                  <a:lnTo>
                    <a:pt x="4163" y="136"/>
                  </a:lnTo>
                  <a:lnTo>
                    <a:pt x="4164" y="135"/>
                  </a:lnTo>
                  <a:lnTo>
                    <a:pt x="4165" y="135"/>
                  </a:lnTo>
                  <a:lnTo>
                    <a:pt x="4166" y="134"/>
                  </a:lnTo>
                  <a:lnTo>
                    <a:pt x="4167" y="133"/>
                  </a:lnTo>
                  <a:lnTo>
                    <a:pt x="4169" y="132"/>
                  </a:lnTo>
                  <a:lnTo>
                    <a:pt x="4170" y="131"/>
                  </a:lnTo>
                  <a:lnTo>
                    <a:pt x="4171" y="131"/>
                  </a:lnTo>
                  <a:lnTo>
                    <a:pt x="4172" y="131"/>
                  </a:lnTo>
                  <a:lnTo>
                    <a:pt x="4174" y="131"/>
                  </a:lnTo>
                  <a:lnTo>
                    <a:pt x="4175" y="131"/>
                  </a:lnTo>
                  <a:lnTo>
                    <a:pt x="4176" y="131"/>
                  </a:lnTo>
                  <a:lnTo>
                    <a:pt x="4177" y="128"/>
                  </a:lnTo>
                  <a:lnTo>
                    <a:pt x="4179" y="126"/>
                  </a:lnTo>
                  <a:lnTo>
                    <a:pt x="4180" y="125"/>
                  </a:lnTo>
                  <a:lnTo>
                    <a:pt x="4181" y="124"/>
                  </a:lnTo>
                  <a:lnTo>
                    <a:pt x="4182" y="125"/>
                  </a:lnTo>
                  <a:lnTo>
                    <a:pt x="4183" y="125"/>
                  </a:lnTo>
                  <a:lnTo>
                    <a:pt x="4185" y="126"/>
                  </a:lnTo>
                  <a:lnTo>
                    <a:pt x="4186" y="128"/>
                  </a:lnTo>
                  <a:lnTo>
                    <a:pt x="4187" y="129"/>
                  </a:lnTo>
                  <a:lnTo>
                    <a:pt x="4189" y="131"/>
                  </a:lnTo>
                  <a:lnTo>
                    <a:pt x="4190" y="132"/>
                  </a:lnTo>
                  <a:lnTo>
                    <a:pt x="4191" y="133"/>
                  </a:lnTo>
                  <a:lnTo>
                    <a:pt x="4192" y="133"/>
                  </a:lnTo>
                  <a:lnTo>
                    <a:pt x="4193" y="133"/>
                  </a:lnTo>
                  <a:lnTo>
                    <a:pt x="4195" y="133"/>
                  </a:lnTo>
                  <a:lnTo>
                    <a:pt x="4196" y="133"/>
                  </a:lnTo>
                  <a:lnTo>
                    <a:pt x="4197" y="134"/>
                  </a:lnTo>
                  <a:lnTo>
                    <a:pt x="4198" y="135"/>
                  </a:lnTo>
                  <a:lnTo>
                    <a:pt x="4200" y="135"/>
                  </a:lnTo>
                  <a:lnTo>
                    <a:pt x="4201" y="136"/>
                  </a:lnTo>
                  <a:lnTo>
                    <a:pt x="4202" y="136"/>
                  </a:lnTo>
                  <a:lnTo>
                    <a:pt x="4203" y="136"/>
                  </a:lnTo>
                  <a:lnTo>
                    <a:pt x="4205" y="136"/>
                  </a:lnTo>
                  <a:lnTo>
                    <a:pt x="4206" y="135"/>
                  </a:lnTo>
                  <a:lnTo>
                    <a:pt x="4207" y="135"/>
                  </a:lnTo>
                  <a:lnTo>
                    <a:pt x="4208" y="136"/>
                  </a:lnTo>
                  <a:lnTo>
                    <a:pt x="4210" y="136"/>
                  </a:lnTo>
                  <a:lnTo>
                    <a:pt x="4211" y="136"/>
                  </a:lnTo>
                  <a:lnTo>
                    <a:pt x="4212" y="136"/>
                  </a:lnTo>
                  <a:lnTo>
                    <a:pt x="4213" y="136"/>
                  </a:lnTo>
                  <a:lnTo>
                    <a:pt x="4214" y="136"/>
                  </a:lnTo>
                  <a:lnTo>
                    <a:pt x="4216" y="138"/>
                  </a:lnTo>
                  <a:lnTo>
                    <a:pt x="4217" y="138"/>
                  </a:lnTo>
                  <a:lnTo>
                    <a:pt x="4218" y="137"/>
                  </a:lnTo>
                  <a:lnTo>
                    <a:pt x="4220" y="137"/>
                  </a:lnTo>
                  <a:lnTo>
                    <a:pt x="4221" y="136"/>
                  </a:lnTo>
                  <a:lnTo>
                    <a:pt x="4222" y="135"/>
                  </a:lnTo>
                  <a:lnTo>
                    <a:pt x="4223" y="134"/>
                  </a:lnTo>
                  <a:lnTo>
                    <a:pt x="4224" y="133"/>
                  </a:lnTo>
                  <a:lnTo>
                    <a:pt x="4226" y="132"/>
                  </a:lnTo>
                  <a:lnTo>
                    <a:pt x="4227" y="132"/>
                  </a:lnTo>
                  <a:lnTo>
                    <a:pt x="4228" y="131"/>
                  </a:lnTo>
                  <a:lnTo>
                    <a:pt x="4229" y="131"/>
                  </a:lnTo>
                  <a:lnTo>
                    <a:pt x="4230" y="131"/>
                  </a:lnTo>
                  <a:lnTo>
                    <a:pt x="4232" y="131"/>
                  </a:lnTo>
                  <a:lnTo>
                    <a:pt x="4233" y="132"/>
                  </a:lnTo>
                  <a:lnTo>
                    <a:pt x="4234" y="132"/>
                  </a:lnTo>
                  <a:lnTo>
                    <a:pt x="4236" y="132"/>
                  </a:lnTo>
                  <a:lnTo>
                    <a:pt x="4237" y="133"/>
                  </a:lnTo>
                  <a:lnTo>
                    <a:pt x="4238" y="133"/>
                  </a:lnTo>
                  <a:lnTo>
                    <a:pt x="4239" y="134"/>
                  </a:lnTo>
                  <a:lnTo>
                    <a:pt x="4240" y="133"/>
                  </a:lnTo>
                  <a:lnTo>
                    <a:pt x="4242" y="134"/>
                  </a:lnTo>
                  <a:lnTo>
                    <a:pt x="4243" y="134"/>
                  </a:lnTo>
                  <a:lnTo>
                    <a:pt x="4244" y="134"/>
                  </a:lnTo>
                  <a:lnTo>
                    <a:pt x="4245" y="134"/>
                  </a:lnTo>
                  <a:lnTo>
                    <a:pt x="4246" y="135"/>
                  </a:lnTo>
                  <a:lnTo>
                    <a:pt x="4248" y="136"/>
                  </a:lnTo>
                  <a:lnTo>
                    <a:pt x="4249" y="137"/>
                  </a:lnTo>
                  <a:lnTo>
                    <a:pt x="4250" y="138"/>
                  </a:lnTo>
                  <a:lnTo>
                    <a:pt x="4252" y="139"/>
                  </a:lnTo>
                  <a:lnTo>
                    <a:pt x="4253" y="139"/>
                  </a:lnTo>
                  <a:lnTo>
                    <a:pt x="4254" y="140"/>
                  </a:lnTo>
                  <a:lnTo>
                    <a:pt x="4255" y="140"/>
                  </a:lnTo>
                  <a:lnTo>
                    <a:pt x="4256" y="140"/>
                  </a:lnTo>
                  <a:lnTo>
                    <a:pt x="4258" y="140"/>
                  </a:lnTo>
                  <a:lnTo>
                    <a:pt x="4259" y="140"/>
                  </a:lnTo>
                  <a:lnTo>
                    <a:pt x="4260" y="139"/>
                  </a:lnTo>
                  <a:lnTo>
                    <a:pt x="4261" y="138"/>
                  </a:lnTo>
                  <a:lnTo>
                    <a:pt x="4263" y="137"/>
                  </a:lnTo>
                  <a:lnTo>
                    <a:pt x="4264" y="137"/>
                  </a:lnTo>
                  <a:lnTo>
                    <a:pt x="4265" y="137"/>
                  </a:lnTo>
                  <a:lnTo>
                    <a:pt x="4266" y="137"/>
                  </a:lnTo>
                  <a:lnTo>
                    <a:pt x="4268" y="137"/>
                  </a:lnTo>
                  <a:lnTo>
                    <a:pt x="4269" y="136"/>
                  </a:lnTo>
                  <a:lnTo>
                    <a:pt x="4270" y="136"/>
                  </a:lnTo>
                  <a:lnTo>
                    <a:pt x="4271" y="136"/>
                  </a:lnTo>
                  <a:lnTo>
                    <a:pt x="4273" y="135"/>
                  </a:lnTo>
                  <a:lnTo>
                    <a:pt x="4274" y="134"/>
                  </a:lnTo>
                  <a:lnTo>
                    <a:pt x="4275" y="132"/>
                  </a:lnTo>
                  <a:lnTo>
                    <a:pt x="4276" y="132"/>
                  </a:lnTo>
                  <a:lnTo>
                    <a:pt x="4277" y="131"/>
                  </a:lnTo>
                  <a:lnTo>
                    <a:pt x="4279" y="129"/>
                  </a:lnTo>
                  <a:lnTo>
                    <a:pt x="4280" y="128"/>
                  </a:lnTo>
                  <a:lnTo>
                    <a:pt x="4281" y="125"/>
                  </a:lnTo>
                  <a:lnTo>
                    <a:pt x="4283" y="123"/>
                  </a:lnTo>
                  <a:lnTo>
                    <a:pt x="4284" y="123"/>
                  </a:lnTo>
                  <a:lnTo>
                    <a:pt x="4285" y="122"/>
                  </a:lnTo>
                  <a:lnTo>
                    <a:pt x="4286" y="120"/>
                  </a:lnTo>
                  <a:lnTo>
                    <a:pt x="4287" y="118"/>
                  </a:lnTo>
                  <a:lnTo>
                    <a:pt x="4289" y="116"/>
                  </a:lnTo>
                  <a:lnTo>
                    <a:pt x="4290" y="115"/>
                  </a:lnTo>
                  <a:lnTo>
                    <a:pt x="4291" y="115"/>
                  </a:lnTo>
                  <a:lnTo>
                    <a:pt x="4292" y="115"/>
                  </a:lnTo>
                  <a:lnTo>
                    <a:pt x="4293" y="116"/>
                  </a:lnTo>
                  <a:lnTo>
                    <a:pt x="4295" y="116"/>
                  </a:lnTo>
                  <a:lnTo>
                    <a:pt x="4296" y="117"/>
                  </a:lnTo>
                  <a:lnTo>
                    <a:pt x="4297" y="117"/>
                  </a:lnTo>
                  <a:lnTo>
                    <a:pt x="4299" y="117"/>
                  </a:lnTo>
                  <a:lnTo>
                    <a:pt x="4300" y="117"/>
                  </a:lnTo>
                  <a:lnTo>
                    <a:pt x="4301" y="117"/>
                  </a:lnTo>
                  <a:lnTo>
                    <a:pt x="4302" y="117"/>
                  </a:lnTo>
                  <a:lnTo>
                    <a:pt x="4303" y="117"/>
                  </a:lnTo>
                  <a:lnTo>
                    <a:pt x="4305" y="118"/>
                  </a:lnTo>
                  <a:lnTo>
                    <a:pt x="4306" y="119"/>
                  </a:lnTo>
                  <a:lnTo>
                    <a:pt x="4307" y="120"/>
                  </a:lnTo>
                  <a:lnTo>
                    <a:pt x="4308" y="122"/>
                  </a:lnTo>
                  <a:lnTo>
                    <a:pt x="4310" y="123"/>
                  </a:lnTo>
                  <a:lnTo>
                    <a:pt x="4311" y="125"/>
                  </a:lnTo>
                  <a:lnTo>
                    <a:pt x="4312" y="125"/>
                  </a:lnTo>
                  <a:lnTo>
                    <a:pt x="4313" y="126"/>
                  </a:lnTo>
                  <a:lnTo>
                    <a:pt x="4315" y="127"/>
                  </a:lnTo>
                  <a:lnTo>
                    <a:pt x="4316" y="127"/>
                  </a:lnTo>
                  <a:lnTo>
                    <a:pt x="4317" y="127"/>
                  </a:lnTo>
                  <a:lnTo>
                    <a:pt x="4318" y="128"/>
                  </a:lnTo>
                  <a:lnTo>
                    <a:pt x="4320" y="128"/>
                  </a:lnTo>
                  <a:lnTo>
                    <a:pt x="4321" y="128"/>
                  </a:lnTo>
                  <a:lnTo>
                    <a:pt x="4322" y="127"/>
                  </a:lnTo>
                  <a:lnTo>
                    <a:pt x="4323" y="127"/>
                  </a:lnTo>
                  <a:lnTo>
                    <a:pt x="4324" y="127"/>
                  </a:lnTo>
                  <a:lnTo>
                    <a:pt x="4326" y="127"/>
                  </a:lnTo>
                  <a:lnTo>
                    <a:pt x="4327" y="127"/>
                  </a:lnTo>
                  <a:lnTo>
                    <a:pt x="4328" y="127"/>
                  </a:lnTo>
                  <a:lnTo>
                    <a:pt x="4330" y="126"/>
                  </a:lnTo>
                  <a:lnTo>
                    <a:pt x="4331" y="126"/>
                  </a:lnTo>
                  <a:lnTo>
                    <a:pt x="4332" y="126"/>
                  </a:lnTo>
                  <a:lnTo>
                    <a:pt x="4333" y="127"/>
                  </a:lnTo>
                  <a:lnTo>
                    <a:pt x="4334" y="127"/>
                  </a:lnTo>
                  <a:lnTo>
                    <a:pt x="4336" y="128"/>
                  </a:lnTo>
                  <a:lnTo>
                    <a:pt x="4337" y="129"/>
                  </a:lnTo>
                  <a:lnTo>
                    <a:pt x="4338" y="129"/>
                  </a:lnTo>
                  <a:lnTo>
                    <a:pt x="4339" y="130"/>
                  </a:lnTo>
                  <a:lnTo>
                    <a:pt x="4340" y="130"/>
                  </a:lnTo>
                  <a:lnTo>
                    <a:pt x="4342" y="131"/>
                  </a:lnTo>
                  <a:lnTo>
                    <a:pt x="4343" y="131"/>
                  </a:lnTo>
                  <a:lnTo>
                    <a:pt x="4344" y="131"/>
                  </a:lnTo>
                  <a:lnTo>
                    <a:pt x="4346" y="131"/>
                  </a:lnTo>
                  <a:lnTo>
                    <a:pt x="4347" y="130"/>
                  </a:lnTo>
                  <a:lnTo>
                    <a:pt x="4348" y="129"/>
                  </a:lnTo>
                  <a:lnTo>
                    <a:pt x="4349" y="127"/>
                  </a:lnTo>
                  <a:lnTo>
                    <a:pt x="4350" y="126"/>
                  </a:lnTo>
                  <a:lnTo>
                    <a:pt x="4352" y="125"/>
                  </a:lnTo>
                  <a:lnTo>
                    <a:pt x="4353" y="125"/>
                  </a:lnTo>
                </a:path>
              </a:pathLst>
            </a:custGeom>
            <a:noFill/>
            <a:ln w="4763"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2" name="TextBox 181"/>
          <p:cNvSpPr txBox="1"/>
          <p:nvPr/>
        </p:nvSpPr>
        <p:spPr>
          <a:xfrm>
            <a:off x="128873" y="-9311"/>
            <a:ext cx="3328701" cy="1200329"/>
          </a:xfrm>
          <a:prstGeom prst="rect">
            <a:avLst/>
          </a:prstGeom>
          <a:noFill/>
        </p:spPr>
        <p:txBody>
          <a:bodyPr wrap="square" rtlCol="0">
            <a:spAutoFit/>
          </a:bodyPr>
          <a:lstStyle/>
          <a:p>
            <a:r>
              <a:rPr lang="en-US" sz="2800" dirty="0"/>
              <a:t>Taxi Example: Part II</a:t>
            </a:r>
          </a:p>
          <a:p>
            <a:r>
              <a:rPr lang="en-US" sz="1600" dirty="0">
                <a:cs typeface="Times New Roman" panose="02020603050405020304" pitchFamily="18" charset="0"/>
              </a:rPr>
              <a:t> </a:t>
            </a:r>
          </a:p>
          <a:p>
            <a:endParaRPr lang="en-US" sz="2800" dirty="0"/>
          </a:p>
        </p:txBody>
      </p:sp>
      <p:sp>
        <p:nvSpPr>
          <p:cNvPr id="2191" name="TextBox 2190"/>
          <p:cNvSpPr txBox="1"/>
          <p:nvPr/>
        </p:nvSpPr>
        <p:spPr>
          <a:xfrm>
            <a:off x="123969" y="1023968"/>
            <a:ext cx="11849651" cy="2328843"/>
          </a:xfrm>
          <a:prstGeom prst="rect">
            <a:avLst/>
          </a:prstGeom>
          <a:noFill/>
        </p:spPr>
        <p:txBody>
          <a:bodyPr wrap="square" rtlCol="0">
            <a:spAutoFit/>
          </a:bodyPr>
          <a:lstStyle/>
          <a:p>
            <a:pPr marL="342900" indent="-342900">
              <a:spcAft>
                <a:spcPts val="800"/>
              </a:spcAft>
              <a:buFont typeface="Arial" panose="020B0604020202020204" pitchFamily="34" charset="0"/>
              <a:buChar char="•"/>
            </a:pPr>
            <a:r>
              <a:rPr lang="en-US" sz="2200" dirty="0"/>
              <a:t>The highest value corresponds to Thanksgiving </a:t>
            </a:r>
            <a:r>
              <a:rPr lang="en-US" sz="2200" dirty="0">
                <a:solidFill>
                  <a:schemeClr val="bg1">
                    <a:lumMod val="65000"/>
                  </a:schemeClr>
                </a:solidFill>
              </a:rPr>
              <a:t>(the uniqueness of Thanksgiving was the only thing the Stanford Team noted)</a:t>
            </a:r>
          </a:p>
          <a:p>
            <a:pPr marL="342900" indent="-342900">
              <a:spcAft>
                <a:spcPts val="800"/>
              </a:spcAft>
              <a:buFont typeface="Arial" panose="020B0604020202020204" pitchFamily="34" charset="0"/>
              <a:buChar char="•"/>
            </a:pPr>
            <a:r>
              <a:rPr lang="en-US" sz="2200" dirty="0"/>
              <a:t>We find a secondary peak around Nov 6</a:t>
            </a:r>
            <a:r>
              <a:rPr lang="en-US" sz="2200" baseline="30000" dirty="0"/>
              <a:t>th</a:t>
            </a:r>
            <a:r>
              <a:rPr lang="en-US" sz="2200" dirty="0"/>
              <a:t>, what could it be? Daylight Saving Time! The clock going backwards one hour, gives an </a:t>
            </a:r>
            <a:r>
              <a:rPr lang="en-US" sz="2200" i="1" dirty="0"/>
              <a:t>apparent</a:t>
            </a:r>
            <a:r>
              <a:rPr lang="en-US" sz="2200" dirty="0"/>
              <a:t> doubling of taxi load.</a:t>
            </a:r>
          </a:p>
          <a:p>
            <a:pPr marL="342900" indent="-342900">
              <a:spcAft>
                <a:spcPts val="800"/>
              </a:spcAft>
              <a:buFont typeface="Arial" panose="020B0604020202020204" pitchFamily="34" charset="0"/>
              <a:buChar char="•"/>
            </a:pPr>
            <a:r>
              <a:rPr lang="en-US" sz="2200" dirty="0"/>
              <a:t>We find a tertiary peak around Oct 13</a:t>
            </a:r>
            <a:r>
              <a:rPr lang="en-US" sz="2200" baseline="30000" dirty="0"/>
              <a:t>th</a:t>
            </a:r>
            <a:r>
              <a:rPr lang="en-US" sz="2200" dirty="0"/>
              <a:t>, what could it be? Columbus Day! </a:t>
            </a:r>
            <a:r>
              <a:rPr lang="en-US" sz="2200" dirty="0">
                <a:solidFill>
                  <a:schemeClr val="bg1">
                    <a:lumMod val="50000"/>
                  </a:schemeClr>
                </a:solidFill>
              </a:rPr>
              <a:t> </a:t>
            </a:r>
            <a:r>
              <a:rPr lang="en-US" sz="2200" dirty="0">
                <a:solidFill>
                  <a:schemeClr val="bg1">
                    <a:lumMod val="65000"/>
                  </a:schemeClr>
                </a:solidFill>
              </a:rPr>
              <a:t>Columbus Day is largely ignored in much of America, but still a big deal in NY, with its large Italian American community.</a:t>
            </a:r>
          </a:p>
        </p:txBody>
      </p:sp>
      <p:cxnSp>
        <p:nvCxnSpPr>
          <p:cNvPr id="2197" name="Straight Connector 2196"/>
          <p:cNvCxnSpPr>
            <a:cxnSpLocks/>
          </p:cNvCxnSpPr>
          <p:nvPr/>
        </p:nvCxnSpPr>
        <p:spPr>
          <a:xfrm>
            <a:off x="8895372" y="3867178"/>
            <a:ext cx="0" cy="244983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6" name="Arrow: Down 55"/>
          <p:cNvSpPr/>
          <p:nvPr/>
        </p:nvSpPr>
        <p:spPr>
          <a:xfrm rot="15094896" flipV="1">
            <a:off x="9403149" y="4576898"/>
            <a:ext cx="342900" cy="1322725"/>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cxnSpLocks/>
          </p:cNvCxnSpPr>
          <p:nvPr/>
        </p:nvCxnSpPr>
        <p:spPr>
          <a:xfrm>
            <a:off x="5150382" y="3802421"/>
            <a:ext cx="0" cy="244983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8" name="Arrow: Down 57"/>
          <p:cNvSpPr/>
          <p:nvPr/>
        </p:nvSpPr>
        <p:spPr>
          <a:xfrm rot="15094896" flipV="1">
            <a:off x="5326700" y="5211209"/>
            <a:ext cx="342900" cy="60424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cxnSpLocks/>
          </p:cNvCxnSpPr>
          <p:nvPr/>
        </p:nvCxnSpPr>
        <p:spPr>
          <a:xfrm>
            <a:off x="2396227" y="3890389"/>
            <a:ext cx="0" cy="244983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Arrow: Down 59"/>
          <p:cNvSpPr/>
          <p:nvPr/>
        </p:nvSpPr>
        <p:spPr>
          <a:xfrm rot="15094896" flipV="1">
            <a:off x="2438784" y="5787014"/>
            <a:ext cx="342900" cy="322278"/>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p:cNvPicPr>
            <a:picLocks noChangeAspect="1"/>
          </p:cNvPicPr>
          <p:nvPr/>
        </p:nvPicPr>
        <p:blipFill>
          <a:blip r:embed="rId2"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147398" y="0"/>
            <a:ext cx="1664159" cy="950948"/>
          </a:xfrm>
          <a:prstGeom prst="rect">
            <a:avLst/>
          </a:prstGeom>
        </p:spPr>
      </p:pic>
    </p:spTree>
    <p:extLst>
      <p:ext uri="{BB962C8B-B14F-4D97-AF65-F5344CB8AC3E}">
        <p14:creationId xmlns:p14="http://schemas.microsoft.com/office/powerpoint/2010/main" val="1638578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9" name="Group 2188"/>
          <p:cNvGrpSpPr/>
          <p:nvPr/>
        </p:nvGrpSpPr>
        <p:grpSpPr>
          <a:xfrm>
            <a:off x="608028" y="3695701"/>
            <a:ext cx="10961672" cy="3000376"/>
            <a:chOff x="2459038" y="231775"/>
            <a:chExt cx="7165976" cy="2133601"/>
          </a:xfrm>
        </p:grpSpPr>
        <p:sp>
          <p:nvSpPr>
            <p:cNvPr id="7" name="Rectangle 5"/>
            <p:cNvSpPr>
              <a:spLocks noChangeArrowheads="1"/>
            </p:cNvSpPr>
            <p:nvPr/>
          </p:nvSpPr>
          <p:spPr bwMode="auto">
            <a:xfrm>
              <a:off x="2559051" y="231775"/>
              <a:ext cx="7065963" cy="823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Line 6"/>
            <p:cNvSpPr>
              <a:spLocks noChangeShapeType="1"/>
            </p:cNvSpPr>
            <p:nvPr/>
          </p:nvSpPr>
          <p:spPr bwMode="auto">
            <a:xfrm>
              <a:off x="2559051" y="1055688"/>
              <a:ext cx="706596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p:cNvSpPr>
              <a:spLocks noChangeShapeType="1"/>
            </p:cNvSpPr>
            <p:nvPr/>
          </p:nvSpPr>
          <p:spPr bwMode="auto">
            <a:xfrm flipV="1">
              <a:off x="3538538"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p:cNvSpPr>
              <a:spLocks noChangeShapeType="1"/>
            </p:cNvSpPr>
            <p:nvPr/>
          </p:nvSpPr>
          <p:spPr bwMode="auto">
            <a:xfrm flipV="1">
              <a:off x="4519613"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9"/>
            <p:cNvSpPr>
              <a:spLocks noChangeShapeType="1"/>
            </p:cNvSpPr>
            <p:nvPr/>
          </p:nvSpPr>
          <p:spPr bwMode="auto">
            <a:xfrm flipV="1">
              <a:off x="5500688"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
            <p:cNvSpPr>
              <a:spLocks noChangeShapeType="1"/>
            </p:cNvSpPr>
            <p:nvPr/>
          </p:nvSpPr>
          <p:spPr bwMode="auto">
            <a:xfrm flipV="1">
              <a:off x="6483351"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
            <p:cNvSpPr>
              <a:spLocks noChangeShapeType="1"/>
            </p:cNvSpPr>
            <p:nvPr/>
          </p:nvSpPr>
          <p:spPr bwMode="auto">
            <a:xfrm flipV="1">
              <a:off x="7464426"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2"/>
            <p:cNvSpPr>
              <a:spLocks noChangeShapeType="1"/>
            </p:cNvSpPr>
            <p:nvPr/>
          </p:nvSpPr>
          <p:spPr bwMode="auto">
            <a:xfrm flipV="1">
              <a:off x="8445501"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3"/>
            <p:cNvSpPr>
              <a:spLocks noChangeShapeType="1"/>
            </p:cNvSpPr>
            <p:nvPr/>
          </p:nvSpPr>
          <p:spPr bwMode="auto">
            <a:xfrm flipV="1">
              <a:off x="9428163" y="985838"/>
              <a:ext cx="0" cy="69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14"/>
            <p:cNvSpPr>
              <a:spLocks noChangeArrowheads="1"/>
            </p:cNvSpPr>
            <p:nvPr/>
          </p:nvSpPr>
          <p:spPr bwMode="auto">
            <a:xfrm>
              <a:off x="3451226" y="1109663"/>
              <a:ext cx="2159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5"/>
            <p:cNvSpPr>
              <a:spLocks noChangeArrowheads="1"/>
            </p:cNvSpPr>
            <p:nvPr/>
          </p:nvSpPr>
          <p:spPr bwMode="auto">
            <a:xfrm>
              <a:off x="4413251"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6"/>
            <p:cNvSpPr>
              <a:spLocks noChangeArrowheads="1"/>
            </p:cNvSpPr>
            <p:nvPr/>
          </p:nvSpPr>
          <p:spPr bwMode="auto">
            <a:xfrm>
              <a:off x="5391151"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7"/>
            <p:cNvSpPr>
              <a:spLocks noChangeArrowheads="1"/>
            </p:cNvSpPr>
            <p:nvPr/>
          </p:nvSpPr>
          <p:spPr bwMode="auto">
            <a:xfrm>
              <a:off x="6376988"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8"/>
            <p:cNvSpPr>
              <a:spLocks noChangeArrowheads="1"/>
            </p:cNvSpPr>
            <p:nvPr/>
          </p:nvSpPr>
          <p:spPr bwMode="auto">
            <a:xfrm>
              <a:off x="7354888"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9"/>
            <p:cNvSpPr>
              <a:spLocks noChangeArrowheads="1"/>
            </p:cNvSpPr>
            <p:nvPr/>
          </p:nvSpPr>
          <p:spPr bwMode="auto">
            <a:xfrm>
              <a:off x="8340726"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0"/>
            <p:cNvSpPr>
              <a:spLocks noChangeArrowheads="1"/>
            </p:cNvSpPr>
            <p:nvPr/>
          </p:nvSpPr>
          <p:spPr bwMode="auto">
            <a:xfrm>
              <a:off x="9317038" y="11096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Line 21"/>
            <p:cNvSpPr>
              <a:spLocks noChangeShapeType="1"/>
            </p:cNvSpPr>
            <p:nvPr/>
          </p:nvSpPr>
          <p:spPr bwMode="auto">
            <a:xfrm flipV="1">
              <a:off x="2559051" y="231775"/>
              <a:ext cx="0" cy="823913"/>
            </a:xfrm>
            <a:prstGeom prst="line">
              <a:avLst/>
            </a:prstGeom>
            <a:noFill/>
            <a:ln w="4763"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2560638" y="268288"/>
              <a:ext cx="7064375" cy="750888"/>
            </a:xfrm>
            <a:custGeom>
              <a:avLst/>
              <a:gdLst>
                <a:gd name="T0" fmla="*/ 69 w 4450"/>
                <a:gd name="T1" fmla="*/ 458 h 473"/>
                <a:gd name="T2" fmla="*/ 140 w 4450"/>
                <a:gd name="T3" fmla="*/ 244 h 473"/>
                <a:gd name="T4" fmla="*/ 210 w 4450"/>
                <a:gd name="T5" fmla="*/ 267 h 473"/>
                <a:gd name="T6" fmla="*/ 281 w 4450"/>
                <a:gd name="T7" fmla="*/ 263 h 473"/>
                <a:gd name="T8" fmla="*/ 351 w 4450"/>
                <a:gd name="T9" fmla="*/ 254 h 473"/>
                <a:gd name="T10" fmla="*/ 422 w 4450"/>
                <a:gd name="T11" fmla="*/ 455 h 473"/>
                <a:gd name="T12" fmla="*/ 492 w 4450"/>
                <a:gd name="T13" fmla="*/ 298 h 473"/>
                <a:gd name="T14" fmla="*/ 563 w 4450"/>
                <a:gd name="T15" fmla="*/ 258 h 473"/>
                <a:gd name="T16" fmla="*/ 633 w 4450"/>
                <a:gd name="T17" fmla="*/ 252 h 473"/>
                <a:gd name="T18" fmla="*/ 704 w 4450"/>
                <a:gd name="T19" fmla="*/ 254 h 473"/>
                <a:gd name="T20" fmla="*/ 774 w 4450"/>
                <a:gd name="T21" fmla="*/ 423 h 473"/>
                <a:gd name="T22" fmla="*/ 845 w 4450"/>
                <a:gd name="T23" fmla="*/ 436 h 473"/>
                <a:gd name="T24" fmla="*/ 915 w 4450"/>
                <a:gd name="T25" fmla="*/ 246 h 473"/>
                <a:gd name="T26" fmla="*/ 986 w 4450"/>
                <a:gd name="T27" fmla="*/ 244 h 473"/>
                <a:gd name="T28" fmla="*/ 1056 w 4450"/>
                <a:gd name="T29" fmla="*/ 148 h 473"/>
                <a:gd name="T30" fmla="*/ 1126 w 4450"/>
                <a:gd name="T31" fmla="*/ 362 h 473"/>
                <a:gd name="T32" fmla="*/ 1197 w 4450"/>
                <a:gd name="T33" fmla="*/ 467 h 473"/>
                <a:gd name="T34" fmla="*/ 1268 w 4450"/>
                <a:gd name="T35" fmla="*/ 234 h 473"/>
                <a:gd name="T36" fmla="*/ 1338 w 4450"/>
                <a:gd name="T37" fmla="*/ 261 h 473"/>
                <a:gd name="T38" fmla="*/ 1409 w 4450"/>
                <a:gd name="T39" fmla="*/ 230 h 473"/>
                <a:gd name="T40" fmla="*/ 1479 w 4450"/>
                <a:gd name="T41" fmla="*/ 176 h 473"/>
                <a:gd name="T42" fmla="*/ 1550 w 4450"/>
                <a:gd name="T43" fmla="*/ 466 h 473"/>
                <a:gd name="T44" fmla="*/ 1620 w 4450"/>
                <a:gd name="T45" fmla="*/ 303 h 473"/>
                <a:gd name="T46" fmla="*/ 1691 w 4450"/>
                <a:gd name="T47" fmla="*/ 277 h 473"/>
                <a:gd name="T48" fmla="*/ 1761 w 4450"/>
                <a:gd name="T49" fmla="*/ 309 h 473"/>
                <a:gd name="T50" fmla="*/ 1831 w 4450"/>
                <a:gd name="T51" fmla="*/ 154 h 473"/>
                <a:gd name="T52" fmla="*/ 1902 w 4450"/>
                <a:gd name="T53" fmla="*/ 0 h 473"/>
                <a:gd name="T54" fmla="*/ 1972 w 4450"/>
                <a:gd name="T55" fmla="*/ 433 h 473"/>
                <a:gd name="T56" fmla="*/ 2043 w 4450"/>
                <a:gd name="T57" fmla="*/ 287 h 473"/>
                <a:gd name="T58" fmla="*/ 2113 w 4450"/>
                <a:gd name="T59" fmla="*/ 259 h 473"/>
                <a:gd name="T60" fmla="*/ 2184 w 4450"/>
                <a:gd name="T61" fmla="*/ 183 h 473"/>
                <a:gd name="T62" fmla="*/ 2254 w 4450"/>
                <a:gd name="T63" fmla="*/ 156 h 473"/>
                <a:gd name="T64" fmla="*/ 2325 w 4450"/>
                <a:gd name="T65" fmla="*/ 342 h 473"/>
                <a:gd name="T66" fmla="*/ 2396 w 4450"/>
                <a:gd name="T67" fmla="*/ 268 h 473"/>
                <a:gd name="T68" fmla="*/ 2466 w 4450"/>
                <a:gd name="T69" fmla="*/ 300 h 473"/>
                <a:gd name="T70" fmla="*/ 2536 w 4450"/>
                <a:gd name="T71" fmla="*/ 257 h 473"/>
                <a:gd name="T72" fmla="*/ 2607 w 4450"/>
                <a:gd name="T73" fmla="*/ 184 h 473"/>
                <a:gd name="T74" fmla="*/ 2677 w 4450"/>
                <a:gd name="T75" fmla="*/ 285 h 473"/>
                <a:gd name="T76" fmla="*/ 2748 w 4450"/>
                <a:gd name="T77" fmla="*/ 438 h 473"/>
                <a:gd name="T78" fmla="*/ 2818 w 4450"/>
                <a:gd name="T79" fmla="*/ 284 h 473"/>
                <a:gd name="T80" fmla="*/ 2889 w 4450"/>
                <a:gd name="T81" fmla="*/ 305 h 473"/>
                <a:gd name="T82" fmla="*/ 2959 w 4450"/>
                <a:gd name="T83" fmla="*/ 187 h 473"/>
                <a:gd name="T84" fmla="*/ 3030 w 4450"/>
                <a:gd name="T85" fmla="*/ 338 h 473"/>
                <a:gd name="T86" fmla="*/ 3100 w 4450"/>
                <a:gd name="T87" fmla="*/ 448 h 473"/>
                <a:gd name="T88" fmla="*/ 3171 w 4450"/>
                <a:gd name="T89" fmla="*/ 311 h 473"/>
                <a:gd name="T90" fmla="*/ 3241 w 4450"/>
                <a:gd name="T91" fmla="*/ 267 h 473"/>
                <a:gd name="T92" fmla="*/ 3312 w 4450"/>
                <a:gd name="T93" fmla="*/ 232 h 473"/>
                <a:gd name="T94" fmla="*/ 3382 w 4450"/>
                <a:gd name="T95" fmla="*/ 321 h 473"/>
                <a:gd name="T96" fmla="*/ 3453 w 4450"/>
                <a:gd name="T97" fmla="*/ 457 h 473"/>
                <a:gd name="T98" fmla="*/ 3523 w 4450"/>
                <a:gd name="T99" fmla="*/ 400 h 473"/>
                <a:gd name="T100" fmla="*/ 3594 w 4450"/>
                <a:gd name="T101" fmla="*/ 266 h 473"/>
                <a:gd name="T102" fmla="*/ 3664 w 4450"/>
                <a:gd name="T103" fmla="*/ 244 h 473"/>
                <a:gd name="T104" fmla="*/ 3735 w 4450"/>
                <a:gd name="T105" fmla="*/ 205 h 473"/>
                <a:gd name="T106" fmla="*/ 3805 w 4450"/>
                <a:gd name="T107" fmla="*/ 445 h 473"/>
                <a:gd name="T108" fmla="*/ 3876 w 4450"/>
                <a:gd name="T109" fmla="*/ 298 h 473"/>
                <a:gd name="T110" fmla="*/ 3946 w 4450"/>
                <a:gd name="T111" fmla="*/ 163 h 473"/>
                <a:gd name="T112" fmla="*/ 4016 w 4450"/>
                <a:gd name="T113" fmla="*/ 253 h 473"/>
                <a:gd name="T114" fmla="*/ 4087 w 4450"/>
                <a:gd name="T115" fmla="*/ 213 h 473"/>
                <a:gd name="T116" fmla="*/ 4158 w 4450"/>
                <a:gd name="T117" fmla="*/ 394 h 473"/>
                <a:gd name="T118" fmla="*/ 4228 w 4450"/>
                <a:gd name="T119" fmla="*/ 437 h 473"/>
                <a:gd name="T120" fmla="*/ 4299 w 4450"/>
                <a:gd name="T121" fmla="*/ 267 h 473"/>
                <a:gd name="T122" fmla="*/ 4369 w 4450"/>
                <a:gd name="T123" fmla="*/ 210 h 473"/>
                <a:gd name="T124" fmla="*/ 4440 w 4450"/>
                <a:gd name="T125" fmla="*/ 24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50" h="473">
                  <a:moveTo>
                    <a:pt x="0" y="333"/>
                  </a:moveTo>
                  <a:lnTo>
                    <a:pt x="1" y="383"/>
                  </a:lnTo>
                  <a:lnTo>
                    <a:pt x="3" y="405"/>
                  </a:lnTo>
                  <a:lnTo>
                    <a:pt x="4" y="427"/>
                  </a:lnTo>
                  <a:lnTo>
                    <a:pt x="5" y="440"/>
                  </a:lnTo>
                  <a:lnTo>
                    <a:pt x="6" y="452"/>
                  </a:lnTo>
                  <a:lnTo>
                    <a:pt x="7" y="458"/>
                  </a:lnTo>
                  <a:lnTo>
                    <a:pt x="9" y="461"/>
                  </a:lnTo>
                  <a:lnTo>
                    <a:pt x="10" y="463"/>
                  </a:lnTo>
                  <a:lnTo>
                    <a:pt x="11" y="468"/>
                  </a:lnTo>
                  <a:lnTo>
                    <a:pt x="12" y="462"/>
                  </a:lnTo>
                  <a:lnTo>
                    <a:pt x="13" y="437"/>
                  </a:lnTo>
                  <a:lnTo>
                    <a:pt x="15" y="405"/>
                  </a:lnTo>
                  <a:lnTo>
                    <a:pt x="16" y="343"/>
                  </a:lnTo>
                  <a:lnTo>
                    <a:pt x="17" y="293"/>
                  </a:lnTo>
                  <a:lnTo>
                    <a:pt x="19" y="238"/>
                  </a:lnTo>
                  <a:lnTo>
                    <a:pt x="20" y="229"/>
                  </a:lnTo>
                  <a:lnTo>
                    <a:pt x="21" y="229"/>
                  </a:lnTo>
                  <a:lnTo>
                    <a:pt x="22" y="246"/>
                  </a:lnTo>
                  <a:lnTo>
                    <a:pt x="23" y="251"/>
                  </a:lnTo>
                  <a:lnTo>
                    <a:pt x="25" y="275"/>
                  </a:lnTo>
                  <a:lnTo>
                    <a:pt x="26" y="278"/>
                  </a:lnTo>
                  <a:lnTo>
                    <a:pt x="27" y="282"/>
                  </a:lnTo>
                  <a:lnTo>
                    <a:pt x="28" y="249"/>
                  </a:lnTo>
                  <a:lnTo>
                    <a:pt x="30" y="258"/>
                  </a:lnTo>
                  <a:lnTo>
                    <a:pt x="31" y="266"/>
                  </a:lnTo>
                  <a:lnTo>
                    <a:pt x="32" y="275"/>
                  </a:lnTo>
                  <a:lnTo>
                    <a:pt x="33" y="272"/>
                  </a:lnTo>
                  <a:lnTo>
                    <a:pt x="35" y="264"/>
                  </a:lnTo>
                  <a:lnTo>
                    <a:pt x="36" y="256"/>
                  </a:lnTo>
                  <a:lnTo>
                    <a:pt x="37" y="260"/>
                  </a:lnTo>
                  <a:lnTo>
                    <a:pt x="38" y="276"/>
                  </a:lnTo>
                  <a:lnTo>
                    <a:pt x="40" y="304"/>
                  </a:lnTo>
                  <a:lnTo>
                    <a:pt x="41" y="315"/>
                  </a:lnTo>
                  <a:lnTo>
                    <a:pt x="42" y="284"/>
                  </a:lnTo>
                  <a:lnTo>
                    <a:pt x="43" y="242"/>
                  </a:lnTo>
                  <a:lnTo>
                    <a:pt x="44" y="204"/>
                  </a:lnTo>
                  <a:lnTo>
                    <a:pt x="46" y="194"/>
                  </a:lnTo>
                  <a:lnTo>
                    <a:pt x="47" y="179"/>
                  </a:lnTo>
                  <a:lnTo>
                    <a:pt x="48" y="173"/>
                  </a:lnTo>
                  <a:lnTo>
                    <a:pt x="50" y="180"/>
                  </a:lnTo>
                  <a:lnTo>
                    <a:pt x="51" y="187"/>
                  </a:lnTo>
                  <a:lnTo>
                    <a:pt x="52" y="188"/>
                  </a:lnTo>
                  <a:lnTo>
                    <a:pt x="53" y="183"/>
                  </a:lnTo>
                  <a:lnTo>
                    <a:pt x="54" y="202"/>
                  </a:lnTo>
                  <a:lnTo>
                    <a:pt x="56" y="207"/>
                  </a:lnTo>
                  <a:lnTo>
                    <a:pt x="57" y="237"/>
                  </a:lnTo>
                  <a:lnTo>
                    <a:pt x="58" y="275"/>
                  </a:lnTo>
                  <a:lnTo>
                    <a:pt x="59" y="323"/>
                  </a:lnTo>
                  <a:lnTo>
                    <a:pt x="60" y="361"/>
                  </a:lnTo>
                  <a:lnTo>
                    <a:pt x="62" y="393"/>
                  </a:lnTo>
                  <a:lnTo>
                    <a:pt x="63" y="417"/>
                  </a:lnTo>
                  <a:lnTo>
                    <a:pt x="64" y="432"/>
                  </a:lnTo>
                  <a:lnTo>
                    <a:pt x="66" y="445"/>
                  </a:lnTo>
                  <a:lnTo>
                    <a:pt x="67" y="452"/>
                  </a:lnTo>
                  <a:lnTo>
                    <a:pt x="68" y="459"/>
                  </a:lnTo>
                  <a:lnTo>
                    <a:pt x="69" y="458"/>
                  </a:lnTo>
                  <a:lnTo>
                    <a:pt x="70" y="465"/>
                  </a:lnTo>
                  <a:lnTo>
                    <a:pt x="72" y="464"/>
                  </a:lnTo>
                  <a:lnTo>
                    <a:pt x="73" y="438"/>
                  </a:lnTo>
                  <a:lnTo>
                    <a:pt x="74" y="407"/>
                  </a:lnTo>
                  <a:lnTo>
                    <a:pt x="75" y="342"/>
                  </a:lnTo>
                  <a:lnTo>
                    <a:pt x="77" y="294"/>
                  </a:lnTo>
                  <a:lnTo>
                    <a:pt x="78" y="244"/>
                  </a:lnTo>
                  <a:lnTo>
                    <a:pt x="79" y="239"/>
                  </a:lnTo>
                  <a:lnTo>
                    <a:pt x="80" y="236"/>
                  </a:lnTo>
                  <a:lnTo>
                    <a:pt x="82" y="248"/>
                  </a:lnTo>
                  <a:lnTo>
                    <a:pt x="83" y="256"/>
                  </a:lnTo>
                  <a:lnTo>
                    <a:pt x="84" y="273"/>
                  </a:lnTo>
                  <a:lnTo>
                    <a:pt x="85" y="269"/>
                  </a:lnTo>
                  <a:lnTo>
                    <a:pt x="87" y="279"/>
                  </a:lnTo>
                  <a:lnTo>
                    <a:pt x="88" y="265"/>
                  </a:lnTo>
                  <a:lnTo>
                    <a:pt x="89" y="264"/>
                  </a:lnTo>
                  <a:lnTo>
                    <a:pt x="90" y="270"/>
                  </a:lnTo>
                  <a:lnTo>
                    <a:pt x="91" y="278"/>
                  </a:lnTo>
                  <a:lnTo>
                    <a:pt x="93" y="265"/>
                  </a:lnTo>
                  <a:lnTo>
                    <a:pt x="94" y="258"/>
                  </a:lnTo>
                  <a:lnTo>
                    <a:pt x="95" y="250"/>
                  </a:lnTo>
                  <a:lnTo>
                    <a:pt x="97" y="254"/>
                  </a:lnTo>
                  <a:lnTo>
                    <a:pt x="98" y="281"/>
                  </a:lnTo>
                  <a:lnTo>
                    <a:pt x="99" y="312"/>
                  </a:lnTo>
                  <a:lnTo>
                    <a:pt x="100" y="319"/>
                  </a:lnTo>
                  <a:lnTo>
                    <a:pt x="101" y="279"/>
                  </a:lnTo>
                  <a:lnTo>
                    <a:pt x="103" y="233"/>
                  </a:lnTo>
                  <a:lnTo>
                    <a:pt x="104" y="208"/>
                  </a:lnTo>
                  <a:lnTo>
                    <a:pt x="105" y="201"/>
                  </a:lnTo>
                  <a:lnTo>
                    <a:pt x="106" y="179"/>
                  </a:lnTo>
                  <a:lnTo>
                    <a:pt x="108" y="172"/>
                  </a:lnTo>
                  <a:lnTo>
                    <a:pt x="109" y="175"/>
                  </a:lnTo>
                  <a:lnTo>
                    <a:pt x="110" y="174"/>
                  </a:lnTo>
                  <a:lnTo>
                    <a:pt x="111" y="172"/>
                  </a:lnTo>
                  <a:lnTo>
                    <a:pt x="113" y="171"/>
                  </a:lnTo>
                  <a:lnTo>
                    <a:pt x="114" y="181"/>
                  </a:lnTo>
                  <a:lnTo>
                    <a:pt x="115" y="190"/>
                  </a:lnTo>
                  <a:lnTo>
                    <a:pt x="116" y="200"/>
                  </a:lnTo>
                  <a:lnTo>
                    <a:pt x="117" y="222"/>
                  </a:lnTo>
                  <a:lnTo>
                    <a:pt x="119" y="267"/>
                  </a:lnTo>
                  <a:lnTo>
                    <a:pt x="120" y="301"/>
                  </a:lnTo>
                  <a:lnTo>
                    <a:pt x="121" y="341"/>
                  </a:lnTo>
                  <a:lnTo>
                    <a:pt x="122" y="369"/>
                  </a:lnTo>
                  <a:lnTo>
                    <a:pt x="124" y="392"/>
                  </a:lnTo>
                  <a:lnTo>
                    <a:pt x="125" y="411"/>
                  </a:lnTo>
                  <a:lnTo>
                    <a:pt x="126" y="427"/>
                  </a:lnTo>
                  <a:lnTo>
                    <a:pt x="127" y="439"/>
                  </a:lnTo>
                  <a:lnTo>
                    <a:pt x="129" y="440"/>
                  </a:lnTo>
                  <a:lnTo>
                    <a:pt x="130" y="451"/>
                  </a:lnTo>
                  <a:lnTo>
                    <a:pt x="131" y="454"/>
                  </a:lnTo>
                  <a:lnTo>
                    <a:pt x="132" y="438"/>
                  </a:lnTo>
                  <a:lnTo>
                    <a:pt x="134" y="408"/>
                  </a:lnTo>
                  <a:lnTo>
                    <a:pt x="135" y="351"/>
                  </a:lnTo>
                  <a:lnTo>
                    <a:pt x="136" y="306"/>
                  </a:lnTo>
                  <a:lnTo>
                    <a:pt x="137" y="255"/>
                  </a:lnTo>
                  <a:lnTo>
                    <a:pt x="139" y="246"/>
                  </a:lnTo>
                  <a:lnTo>
                    <a:pt x="140" y="244"/>
                  </a:lnTo>
                  <a:lnTo>
                    <a:pt x="141" y="250"/>
                  </a:lnTo>
                  <a:lnTo>
                    <a:pt x="142" y="257"/>
                  </a:lnTo>
                  <a:lnTo>
                    <a:pt x="144" y="278"/>
                  </a:lnTo>
                  <a:lnTo>
                    <a:pt x="145" y="280"/>
                  </a:lnTo>
                  <a:lnTo>
                    <a:pt x="146" y="278"/>
                  </a:lnTo>
                  <a:lnTo>
                    <a:pt x="147" y="268"/>
                  </a:lnTo>
                  <a:lnTo>
                    <a:pt x="148" y="261"/>
                  </a:lnTo>
                  <a:lnTo>
                    <a:pt x="150" y="275"/>
                  </a:lnTo>
                  <a:lnTo>
                    <a:pt x="151" y="278"/>
                  </a:lnTo>
                  <a:lnTo>
                    <a:pt x="152" y="272"/>
                  </a:lnTo>
                  <a:lnTo>
                    <a:pt x="153" y="255"/>
                  </a:lnTo>
                  <a:lnTo>
                    <a:pt x="155" y="247"/>
                  </a:lnTo>
                  <a:lnTo>
                    <a:pt x="156" y="256"/>
                  </a:lnTo>
                  <a:lnTo>
                    <a:pt x="157" y="283"/>
                  </a:lnTo>
                  <a:lnTo>
                    <a:pt x="158" y="300"/>
                  </a:lnTo>
                  <a:lnTo>
                    <a:pt x="160" y="309"/>
                  </a:lnTo>
                  <a:lnTo>
                    <a:pt x="161" y="265"/>
                  </a:lnTo>
                  <a:lnTo>
                    <a:pt x="162" y="209"/>
                  </a:lnTo>
                  <a:lnTo>
                    <a:pt x="163" y="176"/>
                  </a:lnTo>
                  <a:lnTo>
                    <a:pt x="164" y="179"/>
                  </a:lnTo>
                  <a:lnTo>
                    <a:pt x="166" y="160"/>
                  </a:lnTo>
                  <a:lnTo>
                    <a:pt x="167" y="152"/>
                  </a:lnTo>
                  <a:lnTo>
                    <a:pt x="168" y="167"/>
                  </a:lnTo>
                  <a:lnTo>
                    <a:pt x="170" y="173"/>
                  </a:lnTo>
                  <a:lnTo>
                    <a:pt x="171" y="181"/>
                  </a:lnTo>
                  <a:lnTo>
                    <a:pt x="172" y="177"/>
                  </a:lnTo>
                  <a:lnTo>
                    <a:pt x="173" y="173"/>
                  </a:lnTo>
                  <a:lnTo>
                    <a:pt x="174" y="167"/>
                  </a:lnTo>
                  <a:lnTo>
                    <a:pt x="176" y="185"/>
                  </a:lnTo>
                  <a:lnTo>
                    <a:pt x="177" y="185"/>
                  </a:lnTo>
                  <a:lnTo>
                    <a:pt x="178" y="200"/>
                  </a:lnTo>
                  <a:lnTo>
                    <a:pt x="179" y="213"/>
                  </a:lnTo>
                  <a:lnTo>
                    <a:pt x="180" y="236"/>
                  </a:lnTo>
                  <a:lnTo>
                    <a:pt x="182" y="259"/>
                  </a:lnTo>
                  <a:lnTo>
                    <a:pt x="183" y="278"/>
                  </a:lnTo>
                  <a:lnTo>
                    <a:pt x="184" y="298"/>
                  </a:lnTo>
                  <a:lnTo>
                    <a:pt x="186" y="317"/>
                  </a:lnTo>
                  <a:lnTo>
                    <a:pt x="187" y="349"/>
                  </a:lnTo>
                  <a:lnTo>
                    <a:pt x="188" y="373"/>
                  </a:lnTo>
                  <a:lnTo>
                    <a:pt x="189" y="419"/>
                  </a:lnTo>
                  <a:lnTo>
                    <a:pt x="190" y="445"/>
                  </a:lnTo>
                  <a:lnTo>
                    <a:pt x="192" y="453"/>
                  </a:lnTo>
                  <a:lnTo>
                    <a:pt x="193" y="450"/>
                  </a:lnTo>
                  <a:lnTo>
                    <a:pt x="194" y="441"/>
                  </a:lnTo>
                  <a:lnTo>
                    <a:pt x="195" y="434"/>
                  </a:lnTo>
                  <a:lnTo>
                    <a:pt x="197" y="420"/>
                  </a:lnTo>
                  <a:lnTo>
                    <a:pt x="198" y="406"/>
                  </a:lnTo>
                  <a:lnTo>
                    <a:pt x="199" y="372"/>
                  </a:lnTo>
                  <a:lnTo>
                    <a:pt x="200" y="347"/>
                  </a:lnTo>
                  <a:lnTo>
                    <a:pt x="202" y="307"/>
                  </a:lnTo>
                  <a:lnTo>
                    <a:pt x="203" y="281"/>
                  </a:lnTo>
                  <a:lnTo>
                    <a:pt x="204" y="264"/>
                  </a:lnTo>
                  <a:lnTo>
                    <a:pt x="205" y="264"/>
                  </a:lnTo>
                  <a:lnTo>
                    <a:pt x="207" y="263"/>
                  </a:lnTo>
                  <a:lnTo>
                    <a:pt x="208" y="260"/>
                  </a:lnTo>
                  <a:lnTo>
                    <a:pt x="209" y="266"/>
                  </a:lnTo>
                  <a:lnTo>
                    <a:pt x="210" y="267"/>
                  </a:lnTo>
                  <a:lnTo>
                    <a:pt x="211" y="257"/>
                  </a:lnTo>
                  <a:lnTo>
                    <a:pt x="213" y="271"/>
                  </a:lnTo>
                  <a:lnTo>
                    <a:pt x="214" y="267"/>
                  </a:lnTo>
                  <a:lnTo>
                    <a:pt x="215" y="266"/>
                  </a:lnTo>
                  <a:lnTo>
                    <a:pt x="217" y="269"/>
                  </a:lnTo>
                  <a:lnTo>
                    <a:pt x="218" y="279"/>
                  </a:lnTo>
                  <a:lnTo>
                    <a:pt x="219" y="276"/>
                  </a:lnTo>
                  <a:lnTo>
                    <a:pt x="220" y="251"/>
                  </a:lnTo>
                  <a:lnTo>
                    <a:pt x="221" y="220"/>
                  </a:lnTo>
                  <a:lnTo>
                    <a:pt x="223" y="207"/>
                  </a:lnTo>
                  <a:lnTo>
                    <a:pt x="224" y="193"/>
                  </a:lnTo>
                  <a:lnTo>
                    <a:pt x="225" y="168"/>
                  </a:lnTo>
                  <a:lnTo>
                    <a:pt x="226" y="160"/>
                  </a:lnTo>
                  <a:lnTo>
                    <a:pt x="227" y="190"/>
                  </a:lnTo>
                  <a:lnTo>
                    <a:pt x="229" y="199"/>
                  </a:lnTo>
                  <a:lnTo>
                    <a:pt x="230" y="197"/>
                  </a:lnTo>
                  <a:lnTo>
                    <a:pt x="231" y="185"/>
                  </a:lnTo>
                  <a:lnTo>
                    <a:pt x="233" y="186"/>
                  </a:lnTo>
                  <a:lnTo>
                    <a:pt x="234" y="173"/>
                  </a:lnTo>
                  <a:lnTo>
                    <a:pt x="235" y="169"/>
                  </a:lnTo>
                  <a:lnTo>
                    <a:pt x="236" y="168"/>
                  </a:lnTo>
                  <a:lnTo>
                    <a:pt x="237" y="176"/>
                  </a:lnTo>
                  <a:lnTo>
                    <a:pt x="239" y="201"/>
                  </a:lnTo>
                  <a:lnTo>
                    <a:pt x="240" y="207"/>
                  </a:lnTo>
                  <a:lnTo>
                    <a:pt x="241" y="233"/>
                  </a:lnTo>
                  <a:lnTo>
                    <a:pt x="242" y="252"/>
                  </a:lnTo>
                  <a:lnTo>
                    <a:pt x="244" y="276"/>
                  </a:lnTo>
                  <a:lnTo>
                    <a:pt x="245" y="301"/>
                  </a:lnTo>
                  <a:lnTo>
                    <a:pt x="246" y="330"/>
                  </a:lnTo>
                  <a:lnTo>
                    <a:pt x="247" y="353"/>
                  </a:lnTo>
                  <a:lnTo>
                    <a:pt x="249" y="409"/>
                  </a:lnTo>
                  <a:lnTo>
                    <a:pt x="250" y="439"/>
                  </a:lnTo>
                  <a:lnTo>
                    <a:pt x="251" y="452"/>
                  </a:lnTo>
                  <a:lnTo>
                    <a:pt x="252" y="452"/>
                  </a:lnTo>
                  <a:lnTo>
                    <a:pt x="254" y="442"/>
                  </a:lnTo>
                  <a:lnTo>
                    <a:pt x="255" y="436"/>
                  </a:lnTo>
                  <a:lnTo>
                    <a:pt x="256" y="418"/>
                  </a:lnTo>
                  <a:lnTo>
                    <a:pt x="257" y="403"/>
                  </a:lnTo>
                  <a:lnTo>
                    <a:pt x="258" y="380"/>
                  </a:lnTo>
                  <a:lnTo>
                    <a:pt x="260" y="359"/>
                  </a:lnTo>
                  <a:lnTo>
                    <a:pt x="261" y="334"/>
                  </a:lnTo>
                  <a:lnTo>
                    <a:pt x="262" y="311"/>
                  </a:lnTo>
                  <a:lnTo>
                    <a:pt x="264" y="280"/>
                  </a:lnTo>
                  <a:lnTo>
                    <a:pt x="265" y="269"/>
                  </a:lnTo>
                  <a:lnTo>
                    <a:pt x="266" y="256"/>
                  </a:lnTo>
                  <a:lnTo>
                    <a:pt x="267" y="261"/>
                  </a:lnTo>
                  <a:lnTo>
                    <a:pt x="268" y="251"/>
                  </a:lnTo>
                  <a:lnTo>
                    <a:pt x="270" y="262"/>
                  </a:lnTo>
                  <a:lnTo>
                    <a:pt x="271" y="267"/>
                  </a:lnTo>
                  <a:lnTo>
                    <a:pt x="272" y="273"/>
                  </a:lnTo>
                  <a:lnTo>
                    <a:pt x="273" y="269"/>
                  </a:lnTo>
                  <a:lnTo>
                    <a:pt x="274" y="275"/>
                  </a:lnTo>
                  <a:lnTo>
                    <a:pt x="276" y="281"/>
                  </a:lnTo>
                  <a:lnTo>
                    <a:pt x="277" y="298"/>
                  </a:lnTo>
                  <a:lnTo>
                    <a:pt x="278" y="302"/>
                  </a:lnTo>
                  <a:lnTo>
                    <a:pt x="280" y="291"/>
                  </a:lnTo>
                  <a:lnTo>
                    <a:pt x="281" y="263"/>
                  </a:lnTo>
                  <a:lnTo>
                    <a:pt x="282" y="244"/>
                  </a:lnTo>
                  <a:lnTo>
                    <a:pt x="283" y="245"/>
                  </a:lnTo>
                  <a:lnTo>
                    <a:pt x="284" y="239"/>
                  </a:lnTo>
                  <a:lnTo>
                    <a:pt x="286" y="244"/>
                  </a:lnTo>
                  <a:lnTo>
                    <a:pt x="287" y="265"/>
                  </a:lnTo>
                  <a:lnTo>
                    <a:pt x="288" y="271"/>
                  </a:lnTo>
                  <a:lnTo>
                    <a:pt x="289" y="286"/>
                  </a:lnTo>
                  <a:lnTo>
                    <a:pt x="291" y="284"/>
                  </a:lnTo>
                  <a:lnTo>
                    <a:pt x="292" y="306"/>
                  </a:lnTo>
                  <a:lnTo>
                    <a:pt x="293" y="316"/>
                  </a:lnTo>
                  <a:lnTo>
                    <a:pt x="294" y="344"/>
                  </a:lnTo>
                  <a:lnTo>
                    <a:pt x="296" y="367"/>
                  </a:lnTo>
                  <a:lnTo>
                    <a:pt x="297" y="393"/>
                  </a:lnTo>
                  <a:lnTo>
                    <a:pt x="298" y="422"/>
                  </a:lnTo>
                  <a:lnTo>
                    <a:pt x="299" y="438"/>
                  </a:lnTo>
                  <a:lnTo>
                    <a:pt x="301" y="451"/>
                  </a:lnTo>
                  <a:lnTo>
                    <a:pt x="302" y="458"/>
                  </a:lnTo>
                  <a:lnTo>
                    <a:pt x="303" y="466"/>
                  </a:lnTo>
                  <a:lnTo>
                    <a:pt x="304" y="471"/>
                  </a:lnTo>
                  <a:lnTo>
                    <a:pt x="305" y="471"/>
                  </a:lnTo>
                  <a:lnTo>
                    <a:pt x="307" y="468"/>
                  </a:lnTo>
                  <a:lnTo>
                    <a:pt x="308" y="466"/>
                  </a:lnTo>
                  <a:lnTo>
                    <a:pt x="309" y="458"/>
                  </a:lnTo>
                  <a:lnTo>
                    <a:pt x="311" y="436"/>
                  </a:lnTo>
                  <a:lnTo>
                    <a:pt x="312" y="407"/>
                  </a:lnTo>
                  <a:lnTo>
                    <a:pt x="313" y="352"/>
                  </a:lnTo>
                  <a:lnTo>
                    <a:pt x="314" y="314"/>
                  </a:lnTo>
                  <a:lnTo>
                    <a:pt x="315" y="275"/>
                  </a:lnTo>
                  <a:lnTo>
                    <a:pt x="317" y="263"/>
                  </a:lnTo>
                  <a:lnTo>
                    <a:pt x="318" y="270"/>
                  </a:lnTo>
                  <a:lnTo>
                    <a:pt x="319" y="268"/>
                  </a:lnTo>
                  <a:lnTo>
                    <a:pt x="320" y="280"/>
                  </a:lnTo>
                  <a:lnTo>
                    <a:pt x="321" y="300"/>
                  </a:lnTo>
                  <a:lnTo>
                    <a:pt x="323" y="292"/>
                  </a:lnTo>
                  <a:lnTo>
                    <a:pt x="324" y="299"/>
                  </a:lnTo>
                  <a:lnTo>
                    <a:pt x="325" y="289"/>
                  </a:lnTo>
                  <a:lnTo>
                    <a:pt x="327" y="286"/>
                  </a:lnTo>
                  <a:lnTo>
                    <a:pt x="328" y="287"/>
                  </a:lnTo>
                  <a:lnTo>
                    <a:pt x="329" y="299"/>
                  </a:lnTo>
                  <a:lnTo>
                    <a:pt x="330" y="283"/>
                  </a:lnTo>
                  <a:lnTo>
                    <a:pt x="331" y="278"/>
                  </a:lnTo>
                  <a:lnTo>
                    <a:pt x="333" y="266"/>
                  </a:lnTo>
                  <a:lnTo>
                    <a:pt x="334" y="265"/>
                  </a:lnTo>
                  <a:lnTo>
                    <a:pt x="335" y="278"/>
                  </a:lnTo>
                  <a:lnTo>
                    <a:pt x="336" y="295"/>
                  </a:lnTo>
                  <a:lnTo>
                    <a:pt x="337" y="292"/>
                  </a:lnTo>
                  <a:lnTo>
                    <a:pt x="339" y="258"/>
                  </a:lnTo>
                  <a:lnTo>
                    <a:pt x="340" y="228"/>
                  </a:lnTo>
                  <a:lnTo>
                    <a:pt x="341" y="198"/>
                  </a:lnTo>
                  <a:lnTo>
                    <a:pt x="343" y="189"/>
                  </a:lnTo>
                  <a:lnTo>
                    <a:pt x="344" y="185"/>
                  </a:lnTo>
                  <a:lnTo>
                    <a:pt x="345" y="195"/>
                  </a:lnTo>
                  <a:lnTo>
                    <a:pt x="346" y="215"/>
                  </a:lnTo>
                  <a:lnTo>
                    <a:pt x="347" y="229"/>
                  </a:lnTo>
                  <a:lnTo>
                    <a:pt x="349" y="229"/>
                  </a:lnTo>
                  <a:lnTo>
                    <a:pt x="350" y="242"/>
                  </a:lnTo>
                  <a:lnTo>
                    <a:pt x="351" y="254"/>
                  </a:lnTo>
                  <a:lnTo>
                    <a:pt x="352" y="278"/>
                  </a:lnTo>
                  <a:lnTo>
                    <a:pt x="354" y="298"/>
                  </a:lnTo>
                  <a:lnTo>
                    <a:pt x="355" y="347"/>
                  </a:lnTo>
                  <a:lnTo>
                    <a:pt x="356" y="374"/>
                  </a:lnTo>
                  <a:lnTo>
                    <a:pt x="357" y="410"/>
                  </a:lnTo>
                  <a:lnTo>
                    <a:pt x="359" y="427"/>
                  </a:lnTo>
                  <a:lnTo>
                    <a:pt x="360" y="441"/>
                  </a:lnTo>
                  <a:lnTo>
                    <a:pt x="361" y="451"/>
                  </a:lnTo>
                  <a:lnTo>
                    <a:pt x="362" y="463"/>
                  </a:lnTo>
                  <a:lnTo>
                    <a:pt x="364" y="468"/>
                  </a:lnTo>
                  <a:lnTo>
                    <a:pt x="365" y="471"/>
                  </a:lnTo>
                  <a:lnTo>
                    <a:pt x="366" y="468"/>
                  </a:lnTo>
                  <a:lnTo>
                    <a:pt x="367" y="469"/>
                  </a:lnTo>
                  <a:lnTo>
                    <a:pt x="368" y="465"/>
                  </a:lnTo>
                  <a:lnTo>
                    <a:pt x="370" y="439"/>
                  </a:lnTo>
                  <a:lnTo>
                    <a:pt x="371" y="409"/>
                  </a:lnTo>
                  <a:lnTo>
                    <a:pt x="372" y="350"/>
                  </a:lnTo>
                  <a:lnTo>
                    <a:pt x="374" y="305"/>
                  </a:lnTo>
                  <a:lnTo>
                    <a:pt x="375" y="254"/>
                  </a:lnTo>
                  <a:lnTo>
                    <a:pt x="376" y="247"/>
                  </a:lnTo>
                  <a:lnTo>
                    <a:pt x="377" y="247"/>
                  </a:lnTo>
                  <a:lnTo>
                    <a:pt x="378" y="257"/>
                  </a:lnTo>
                  <a:lnTo>
                    <a:pt x="380" y="270"/>
                  </a:lnTo>
                  <a:lnTo>
                    <a:pt x="381" y="283"/>
                  </a:lnTo>
                  <a:lnTo>
                    <a:pt x="382" y="285"/>
                  </a:lnTo>
                  <a:lnTo>
                    <a:pt x="383" y="296"/>
                  </a:lnTo>
                  <a:lnTo>
                    <a:pt x="384" y="280"/>
                  </a:lnTo>
                  <a:lnTo>
                    <a:pt x="386" y="274"/>
                  </a:lnTo>
                  <a:lnTo>
                    <a:pt x="387" y="280"/>
                  </a:lnTo>
                  <a:lnTo>
                    <a:pt x="388" y="287"/>
                  </a:lnTo>
                  <a:lnTo>
                    <a:pt x="390" y="279"/>
                  </a:lnTo>
                  <a:lnTo>
                    <a:pt x="391" y="273"/>
                  </a:lnTo>
                  <a:lnTo>
                    <a:pt x="392" y="261"/>
                  </a:lnTo>
                  <a:lnTo>
                    <a:pt x="393" y="258"/>
                  </a:lnTo>
                  <a:lnTo>
                    <a:pt x="394" y="290"/>
                  </a:lnTo>
                  <a:lnTo>
                    <a:pt x="396" y="310"/>
                  </a:lnTo>
                  <a:lnTo>
                    <a:pt x="397" y="319"/>
                  </a:lnTo>
                  <a:lnTo>
                    <a:pt x="398" y="279"/>
                  </a:lnTo>
                  <a:lnTo>
                    <a:pt x="399" y="236"/>
                  </a:lnTo>
                  <a:lnTo>
                    <a:pt x="401" y="204"/>
                  </a:lnTo>
                  <a:lnTo>
                    <a:pt x="402" y="195"/>
                  </a:lnTo>
                  <a:lnTo>
                    <a:pt x="403" y="181"/>
                  </a:lnTo>
                  <a:lnTo>
                    <a:pt x="404" y="180"/>
                  </a:lnTo>
                  <a:lnTo>
                    <a:pt x="406" y="191"/>
                  </a:lnTo>
                  <a:lnTo>
                    <a:pt x="407" y="196"/>
                  </a:lnTo>
                  <a:lnTo>
                    <a:pt x="408" y="194"/>
                  </a:lnTo>
                  <a:lnTo>
                    <a:pt x="409" y="201"/>
                  </a:lnTo>
                  <a:lnTo>
                    <a:pt x="411" y="216"/>
                  </a:lnTo>
                  <a:lnTo>
                    <a:pt x="412" y="214"/>
                  </a:lnTo>
                  <a:lnTo>
                    <a:pt x="413" y="224"/>
                  </a:lnTo>
                  <a:lnTo>
                    <a:pt x="414" y="292"/>
                  </a:lnTo>
                  <a:lnTo>
                    <a:pt x="415" y="336"/>
                  </a:lnTo>
                  <a:lnTo>
                    <a:pt x="417" y="378"/>
                  </a:lnTo>
                  <a:lnTo>
                    <a:pt x="418" y="409"/>
                  </a:lnTo>
                  <a:lnTo>
                    <a:pt x="419" y="426"/>
                  </a:lnTo>
                  <a:lnTo>
                    <a:pt x="421" y="445"/>
                  </a:lnTo>
                  <a:lnTo>
                    <a:pt x="422" y="455"/>
                  </a:lnTo>
                  <a:lnTo>
                    <a:pt x="423" y="462"/>
                  </a:lnTo>
                  <a:lnTo>
                    <a:pt x="424" y="464"/>
                  </a:lnTo>
                  <a:lnTo>
                    <a:pt x="425" y="464"/>
                  </a:lnTo>
                  <a:lnTo>
                    <a:pt x="427" y="467"/>
                  </a:lnTo>
                  <a:lnTo>
                    <a:pt x="428" y="462"/>
                  </a:lnTo>
                  <a:lnTo>
                    <a:pt x="429" y="438"/>
                  </a:lnTo>
                  <a:lnTo>
                    <a:pt x="430" y="408"/>
                  </a:lnTo>
                  <a:lnTo>
                    <a:pt x="431" y="346"/>
                  </a:lnTo>
                  <a:lnTo>
                    <a:pt x="433" y="295"/>
                  </a:lnTo>
                  <a:lnTo>
                    <a:pt x="434" y="248"/>
                  </a:lnTo>
                  <a:lnTo>
                    <a:pt x="435" y="238"/>
                  </a:lnTo>
                  <a:lnTo>
                    <a:pt x="437" y="242"/>
                  </a:lnTo>
                  <a:lnTo>
                    <a:pt x="438" y="264"/>
                  </a:lnTo>
                  <a:lnTo>
                    <a:pt x="439" y="267"/>
                  </a:lnTo>
                  <a:lnTo>
                    <a:pt x="440" y="277"/>
                  </a:lnTo>
                  <a:lnTo>
                    <a:pt x="441" y="277"/>
                  </a:lnTo>
                  <a:lnTo>
                    <a:pt x="443" y="283"/>
                  </a:lnTo>
                  <a:lnTo>
                    <a:pt x="444" y="264"/>
                  </a:lnTo>
                  <a:lnTo>
                    <a:pt x="445" y="265"/>
                  </a:lnTo>
                  <a:lnTo>
                    <a:pt x="446" y="272"/>
                  </a:lnTo>
                  <a:lnTo>
                    <a:pt x="448" y="280"/>
                  </a:lnTo>
                  <a:lnTo>
                    <a:pt x="449" y="270"/>
                  </a:lnTo>
                  <a:lnTo>
                    <a:pt x="450" y="266"/>
                  </a:lnTo>
                  <a:lnTo>
                    <a:pt x="451" y="254"/>
                  </a:lnTo>
                  <a:lnTo>
                    <a:pt x="453" y="258"/>
                  </a:lnTo>
                  <a:lnTo>
                    <a:pt x="454" y="277"/>
                  </a:lnTo>
                  <a:lnTo>
                    <a:pt x="455" y="304"/>
                  </a:lnTo>
                  <a:lnTo>
                    <a:pt x="456" y="315"/>
                  </a:lnTo>
                  <a:lnTo>
                    <a:pt x="458" y="279"/>
                  </a:lnTo>
                  <a:lnTo>
                    <a:pt x="459" y="237"/>
                  </a:lnTo>
                  <a:lnTo>
                    <a:pt x="460" y="196"/>
                  </a:lnTo>
                  <a:lnTo>
                    <a:pt x="461" y="183"/>
                  </a:lnTo>
                  <a:lnTo>
                    <a:pt x="462" y="169"/>
                  </a:lnTo>
                  <a:lnTo>
                    <a:pt x="464" y="170"/>
                  </a:lnTo>
                  <a:lnTo>
                    <a:pt x="465" y="177"/>
                  </a:lnTo>
                  <a:lnTo>
                    <a:pt x="466" y="179"/>
                  </a:lnTo>
                  <a:lnTo>
                    <a:pt x="468" y="180"/>
                  </a:lnTo>
                  <a:lnTo>
                    <a:pt x="469" y="181"/>
                  </a:lnTo>
                  <a:lnTo>
                    <a:pt x="470" y="183"/>
                  </a:lnTo>
                  <a:lnTo>
                    <a:pt x="471" y="199"/>
                  </a:lnTo>
                  <a:lnTo>
                    <a:pt x="472" y="234"/>
                  </a:lnTo>
                  <a:lnTo>
                    <a:pt x="474" y="278"/>
                  </a:lnTo>
                  <a:lnTo>
                    <a:pt x="475" y="322"/>
                  </a:lnTo>
                  <a:lnTo>
                    <a:pt x="476" y="362"/>
                  </a:lnTo>
                  <a:lnTo>
                    <a:pt x="477" y="395"/>
                  </a:lnTo>
                  <a:lnTo>
                    <a:pt x="479" y="417"/>
                  </a:lnTo>
                  <a:lnTo>
                    <a:pt x="480" y="430"/>
                  </a:lnTo>
                  <a:lnTo>
                    <a:pt x="481" y="448"/>
                  </a:lnTo>
                  <a:lnTo>
                    <a:pt x="482" y="456"/>
                  </a:lnTo>
                  <a:lnTo>
                    <a:pt x="484" y="460"/>
                  </a:lnTo>
                  <a:lnTo>
                    <a:pt x="485" y="457"/>
                  </a:lnTo>
                  <a:lnTo>
                    <a:pt x="486" y="461"/>
                  </a:lnTo>
                  <a:lnTo>
                    <a:pt x="487" y="457"/>
                  </a:lnTo>
                  <a:lnTo>
                    <a:pt x="488" y="434"/>
                  </a:lnTo>
                  <a:lnTo>
                    <a:pt x="490" y="409"/>
                  </a:lnTo>
                  <a:lnTo>
                    <a:pt x="491" y="341"/>
                  </a:lnTo>
                  <a:lnTo>
                    <a:pt x="492" y="298"/>
                  </a:lnTo>
                  <a:lnTo>
                    <a:pt x="493" y="242"/>
                  </a:lnTo>
                  <a:lnTo>
                    <a:pt x="495" y="235"/>
                  </a:lnTo>
                  <a:lnTo>
                    <a:pt x="496" y="242"/>
                  </a:lnTo>
                  <a:lnTo>
                    <a:pt x="497" y="251"/>
                  </a:lnTo>
                  <a:lnTo>
                    <a:pt x="498" y="257"/>
                  </a:lnTo>
                  <a:lnTo>
                    <a:pt x="500" y="268"/>
                  </a:lnTo>
                  <a:lnTo>
                    <a:pt x="501" y="266"/>
                  </a:lnTo>
                  <a:lnTo>
                    <a:pt x="502" y="274"/>
                  </a:lnTo>
                  <a:lnTo>
                    <a:pt x="503" y="263"/>
                  </a:lnTo>
                  <a:lnTo>
                    <a:pt x="504" y="261"/>
                  </a:lnTo>
                  <a:lnTo>
                    <a:pt x="506" y="265"/>
                  </a:lnTo>
                  <a:lnTo>
                    <a:pt x="507" y="274"/>
                  </a:lnTo>
                  <a:lnTo>
                    <a:pt x="508" y="254"/>
                  </a:lnTo>
                  <a:lnTo>
                    <a:pt x="510" y="250"/>
                  </a:lnTo>
                  <a:lnTo>
                    <a:pt x="511" y="245"/>
                  </a:lnTo>
                  <a:lnTo>
                    <a:pt x="512" y="247"/>
                  </a:lnTo>
                  <a:lnTo>
                    <a:pt x="513" y="273"/>
                  </a:lnTo>
                  <a:lnTo>
                    <a:pt x="515" y="302"/>
                  </a:lnTo>
                  <a:lnTo>
                    <a:pt x="516" y="311"/>
                  </a:lnTo>
                  <a:lnTo>
                    <a:pt x="517" y="270"/>
                  </a:lnTo>
                  <a:lnTo>
                    <a:pt x="518" y="225"/>
                  </a:lnTo>
                  <a:lnTo>
                    <a:pt x="519" y="200"/>
                  </a:lnTo>
                  <a:lnTo>
                    <a:pt x="521" y="180"/>
                  </a:lnTo>
                  <a:lnTo>
                    <a:pt x="522" y="159"/>
                  </a:lnTo>
                  <a:lnTo>
                    <a:pt x="523" y="157"/>
                  </a:lnTo>
                  <a:lnTo>
                    <a:pt x="524" y="162"/>
                  </a:lnTo>
                  <a:lnTo>
                    <a:pt x="526" y="162"/>
                  </a:lnTo>
                  <a:lnTo>
                    <a:pt x="527" y="164"/>
                  </a:lnTo>
                  <a:lnTo>
                    <a:pt x="528" y="157"/>
                  </a:lnTo>
                  <a:lnTo>
                    <a:pt x="529" y="161"/>
                  </a:lnTo>
                  <a:lnTo>
                    <a:pt x="531" y="173"/>
                  </a:lnTo>
                  <a:lnTo>
                    <a:pt x="532" y="192"/>
                  </a:lnTo>
                  <a:lnTo>
                    <a:pt x="533" y="218"/>
                  </a:lnTo>
                  <a:lnTo>
                    <a:pt x="534" y="257"/>
                  </a:lnTo>
                  <a:lnTo>
                    <a:pt x="535" y="305"/>
                  </a:lnTo>
                  <a:lnTo>
                    <a:pt x="537" y="319"/>
                  </a:lnTo>
                  <a:lnTo>
                    <a:pt x="538" y="364"/>
                  </a:lnTo>
                  <a:lnTo>
                    <a:pt x="539" y="394"/>
                  </a:lnTo>
                  <a:lnTo>
                    <a:pt x="541" y="412"/>
                  </a:lnTo>
                  <a:lnTo>
                    <a:pt x="542" y="429"/>
                  </a:lnTo>
                  <a:lnTo>
                    <a:pt x="543" y="440"/>
                  </a:lnTo>
                  <a:lnTo>
                    <a:pt x="544" y="439"/>
                  </a:lnTo>
                  <a:lnTo>
                    <a:pt x="545" y="447"/>
                  </a:lnTo>
                  <a:lnTo>
                    <a:pt x="547" y="451"/>
                  </a:lnTo>
                  <a:lnTo>
                    <a:pt x="548" y="428"/>
                  </a:lnTo>
                  <a:lnTo>
                    <a:pt x="549" y="403"/>
                  </a:lnTo>
                  <a:lnTo>
                    <a:pt x="550" y="346"/>
                  </a:lnTo>
                  <a:lnTo>
                    <a:pt x="551" y="302"/>
                  </a:lnTo>
                  <a:lnTo>
                    <a:pt x="553" y="245"/>
                  </a:lnTo>
                  <a:lnTo>
                    <a:pt x="554" y="231"/>
                  </a:lnTo>
                  <a:lnTo>
                    <a:pt x="555" y="236"/>
                  </a:lnTo>
                  <a:lnTo>
                    <a:pt x="557" y="246"/>
                  </a:lnTo>
                  <a:lnTo>
                    <a:pt x="558" y="251"/>
                  </a:lnTo>
                  <a:lnTo>
                    <a:pt x="559" y="267"/>
                  </a:lnTo>
                  <a:lnTo>
                    <a:pt x="560" y="270"/>
                  </a:lnTo>
                  <a:lnTo>
                    <a:pt x="561" y="270"/>
                  </a:lnTo>
                  <a:lnTo>
                    <a:pt x="563" y="258"/>
                  </a:lnTo>
                  <a:lnTo>
                    <a:pt x="564" y="254"/>
                  </a:lnTo>
                  <a:lnTo>
                    <a:pt x="565" y="271"/>
                  </a:lnTo>
                  <a:lnTo>
                    <a:pt x="566" y="279"/>
                  </a:lnTo>
                  <a:lnTo>
                    <a:pt x="568" y="262"/>
                  </a:lnTo>
                  <a:lnTo>
                    <a:pt x="569" y="244"/>
                  </a:lnTo>
                  <a:lnTo>
                    <a:pt x="570" y="240"/>
                  </a:lnTo>
                  <a:lnTo>
                    <a:pt x="571" y="259"/>
                  </a:lnTo>
                  <a:lnTo>
                    <a:pt x="573" y="285"/>
                  </a:lnTo>
                  <a:lnTo>
                    <a:pt x="574" y="308"/>
                  </a:lnTo>
                  <a:lnTo>
                    <a:pt x="575" y="321"/>
                  </a:lnTo>
                  <a:lnTo>
                    <a:pt x="576" y="277"/>
                  </a:lnTo>
                  <a:lnTo>
                    <a:pt x="578" y="237"/>
                  </a:lnTo>
                  <a:lnTo>
                    <a:pt x="579" y="206"/>
                  </a:lnTo>
                  <a:lnTo>
                    <a:pt x="580" y="194"/>
                  </a:lnTo>
                  <a:lnTo>
                    <a:pt x="581" y="167"/>
                  </a:lnTo>
                  <a:lnTo>
                    <a:pt x="582" y="162"/>
                  </a:lnTo>
                  <a:lnTo>
                    <a:pt x="584" y="170"/>
                  </a:lnTo>
                  <a:lnTo>
                    <a:pt x="585" y="173"/>
                  </a:lnTo>
                  <a:lnTo>
                    <a:pt x="586" y="173"/>
                  </a:lnTo>
                  <a:lnTo>
                    <a:pt x="588" y="168"/>
                  </a:lnTo>
                  <a:lnTo>
                    <a:pt x="589" y="169"/>
                  </a:lnTo>
                  <a:lnTo>
                    <a:pt x="590" y="161"/>
                  </a:lnTo>
                  <a:lnTo>
                    <a:pt x="591" y="155"/>
                  </a:lnTo>
                  <a:lnTo>
                    <a:pt x="592" y="159"/>
                  </a:lnTo>
                  <a:lnTo>
                    <a:pt x="594" y="176"/>
                  </a:lnTo>
                  <a:lnTo>
                    <a:pt x="595" y="195"/>
                  </a:lnTo>
                  <a:lnTo>
                    <a:pt x="596" y="210"/>
                  </a:lnTo>
                  <a:lnTo>
                    <a:pt x="597" y="244"/>
                  </a:lnTo>
                  <a:lnTo>
                    <a:pt x="598" y="246"/>
                  </a:lnTo>
                  <a:lnTo>
                    <a:pt x="600" y="288"/>
                  </a:lnTo>
                  <a:lnTo>
                    <a:pt x="601" y="318"/>
                  </a:lnTo>
                  <a:lnTo>
                    <a:pt x="602" y="342"/>
                  </a:lnTo>
                  <a:lnTo>
                    <a:pt x="604" y="362"/>
                  </a:lnTo>
                  <a:lnTo>
                    <a:pt x="605" y="413"/>
                  </a:lnTo>
                  <a:lnTo>
                    <a:pt x="606" y="437"/>
                  </a:lnTo>
                  <a:lnTo>
                    <a:pt x="607" y="449"/>
                  </a:lnTo>
                  <a:lnTo>
                    <a:pt x="608" y="443"/>
                  </a:lnTo>
                  <a:lnTo>
                    <a:pt x="610" y="428"/>
                  </a:lnTo>
                  <a:lnTo>
                    <a:pt x="611" y="412"/>
                  </a:lnTo>
                  <a:lnTo>
                    <a:pt x="612" y="387"/>
                  </a:lnTo>
                  <a:lnTo>
                    <a:pt x="613" y="364"/>
                  </a:lnTo>
                  <a:lnTo>
                    <a:pt x="615" y="319"/>
                  </a:lnTo>
                  <a:lnTo>
                    <a:pt x="616" y="305"/>
                  </a:lnTo>
                  <a:lnTo>
                    <a:pt x="617" y="262"/>
                  </a:lnTo>
                  <a:lnTo>
                    <a:pt x="618" y="250"/>
                  </a:lnTo>
                  <a:lnTo>
                    <a:pt x="620" y="228"/>
                  </a:lnTo>
                  <a:lnTo>
                    <a:pt x="621" y="231"/>
                  </a:lnTo>
                  <a:lnTo>
                    <a:pt x="622" y="218"/>
                  </a:lnTo>
                  <a:lnTo>
                    <a:pt x="623" y="219"/>
                  </a:lnTo>
                  <a:lnTo>
                    <a:pt x="625" y="214"/>
                  </a:lnTo>
                  <a:lnTo>
                    <a:pt x="626" y="224"/>
                  </a:lnTo>
                  <a:lnTo>
                    <a:pt x="627" y="226"/>
                  </a:lnTo>
                  <a:lnTo>
                    <a:pt x="628" y="234"/>
                  </a:lnTo>
                  <a:lnTo>
                    <a:pt x="629" y="231"/>
                  </a:lnTo>
                  <a:lnTo>
                    <a:pt x="631" y="238"/>
                  </a:lnTo>
                  <a:lnTo>
                    <a:pt x="632" y="229"/>
                  </a:lnTo>
                  <a:lnTo>
                    <a:pt x="633" y="252"/>
                  </a:lnTo>
                  <a:lnTo>
                    <a:pt x="635" y="268"/>
                  </a:lnTo>
                  <a:lnTo>
                    <a:pt x="636" y="243"/>
                  </a:lnTo>
                  <a:lnTo>
                    <a:pt x="637" y="206"/>
                  </a:lnTo>
                  <a:lnTo>
                    <a:pt x="638" y="188"/>
                  </a:lnTo>
                  <a:lnTo>
                    <a:pt x="639" y="168"/>
                  </a:lnTo>
                  <a:lnTo>
                    <a:pt x="641" y="157"/>
                  </a:lnTo>
                  <a:lnTo>
                    <a:pt x="642" y="159"/>
                  </a:lnTo>
                  <a:lnTo>
                    <a:pt x="643" y="176"/>
                  </a:lnTo>
                  <a:lnTo>
                    <a:pt x="644" y="192"/>
                  </a:lnTo>
                  <a:lnTo>
                    <a:pt x="645" y="199"/>
                  </a:lnTo>
                  <a:lnTo>
                    <a:pt x="647" y="190"/>
                  </a:lnTo>
                  <a:lnTo>
                    <a:pt x="648" y="175"/>
                  </a:lnTo>
                  <a:lnTo>
                    <a:pt x="649" y="163"/>
                  </a:lnTo>
                  <a:lnTo>
                    <a:pt x="651" y="152"/>
                  </a:lnTo>
                  <a:lnTo>
                    <a:pt x="652" y="153"/>
                  </a:lnTo>
                  <a:lnTo>
                    <a:pt x="653" y="159"/>
                  </a:lnTo>
                  <a:lnTo>
                    <a:pt x="654" y="174"/>
                  </a:lnTo>
                  <a:lnTo>
                    <a:pt x="655" y="191"/>
                  </a:lnTo>
                  <a:lnTo>
                    <a:pt x="657" y="212"/>
                  </a:lnTo>
                  <a:lnTo>
                    <a:pt x="658" y="228"/>
                  </a:lnTo>
                  <a:lnTo>
                    <a:pt x="659" y="257"/>
                  </a:lnTo>
                  <a:lnTo>
                    <a:pt x="660" y="285"/>
                  </a:lnTo>
                  <a:lnTo>
                    <a:pt x="662" y="315"/>
                  </a:lnTo>
                  <a:lnTo>
                    <a:pt x="663" y="342"/>
                  </a:lnTo>
                  <a:lnTo>
                    <a:pt x="664" y="404"/>
                  </a:lnTo>
                  <a:lnTo>
                    <a:pt x="665" y="439"/>
                  </a:lnTo>
                  <a:lnTo>
                    <a:pt x="667" y="445"/>
                  </a:lnTo>
                  <a:lnTo>
                    <a:pt x="668" y="445"/>
                  </a:lnTo>
                  <a:lnTo>
                    <a:pt x="669" y="433"/>
                  </a:lnTo>
                  <a:lnTo>
                    <a:pt x="670" y="437"/>
                  </a:lnTo>
                  <a:lnTo>
                    <a:pt x="672" y="423"/>
                  </a:lnTo>
                  <a:lnTo>
                    <a:pt x="673" y="406"/>
                  </a:lnTo>
                  <a:lnTo>
                    <a:pt x="674" y="378"/>
                  </a:lnTo>
                  <a:lnTo>
                    <a:pt x="675" y="355"/>
                  </a:lnTo>
                  <a:lnTo>
                    <a:pt x="676" y="318"/>
                  </a:lnTo>
                  <a:lnTo>
                    <a:pt x="678" y="299"/>
                  </a:lnTo>
                  <a:lnTo>
                    <a:pt x="679" y="268"/>
                  </a:lnTo>
                  <a:lnTo>
                    <a:pt x="680" y="261"/>
                  </a:lnTo>
                  <a:lnTo>
                    <a:pt x="682" y="247"/>
                  </a:lnTo>
                  <a:lnTo>
                    <a:pt x="683" y="245"/>
                  </a:lnTo>
                  <a:lnTo>
                    <a:pt x="684" y="244"/>
                  </a:lnTo>
                  <a:lnTo>
                    <a:pt x="685" y="244"/>
                  </a:lnTo>
                  <a:lnTo>
                    <a:pt x="686" y="251"/>
                  </a:lnTo>
                  <a:lnTo>
                    <a:pt x="688" y="254"/>
                  </a:lnTo>
                  <a:lnTo>
                    <a:pt x="689" y="258"/>
                  </a:lnTo>
                  <a:lnTo>
                    <a:pt x="690" y="266"/>
                  </a:lnTo>
                  <a:lnTo>
                    <a:pt x="691" y="284"/>
                  </a:lnTo>
                  <a:lnTo>
                    <a:pt x="692" y="293"/>
                  </a:lnTo>
                  <a:lnTo>
                    <a:pt x="694" y="301"/>
                  </a:lnTo>
                  <a:lnTo>
                    <a:pt x="695" y="278"/>
                  </a:lnTo>
                  <a:lnTo>
                    <a:pt x="696" y="253"/>
                  </a:lnTo>
                  <a:lnTo>
                    <a:pt x="698" y="239"/>
                  </a:lnTo>
                  <a:lnTo>
                    <a:pt x="699" y="235"/>
                  </a:lnTo>
                  <a:lnTo>
                    <a:pt x="700" y="233"/>
                  </a:lnTo>
                  <a:lnTo>
                    <a:pt x="701" y="237"/>
                  </a:lnTo>
                  <a:lnTo>
                    <a:pt x="702" y="248"/>
                  </a:lnTo>
                  <a:lnTo>
                    <a:pt x="704" y="254"/>
                  </a:lnTo>
                  <a:lnTo>
                    <a:pt x="705" y="267"/>
                  </a:lnTo>
                  <a:lnTo>
                    <a:pt x="706" y="263"/>
                  </a:lnTo>
                  <a:lnTo>
                    <a:pt x="707" y="265"/>
                  </a:lnTo>
                  <a:lnTo>
                    <a:pt x="708" y="278"/>
                  </a:lnTo>
                  <a:lnTo>
                    <a:pt x="710" y="304"/>
                  </a:lnTo>
                  <a:lnTo>
                    <a:pt x="711" y="319"/>
                  </a:lnTo>
                  <a:lnTo>
                    <a:pt x="712" y="348"/>
                  </a:lnTo>
                  <a:lnTo>
                    <a:pt x="714" y="380"/>
                  </a:lnTo>
                  <a:lnTo>
                    <a:pt x="715" y="408"/>
                  </a:lnTo>
                  <a:lnTo>
                    <a:pt x="716" y="425"/>
                  </a:lnTo>
                  <a:lnTo>
                    <a:pt x="717" y="436"/>
                  </a:lnTo>
                  <a:lnTo>
                    <a:pt x="718" y="446"/>
                  </a:lnTo>
                  <a:lnTo>
                    <a:pt x="720" y="455"/>
                  </a:lnTo>
                  <a:lnTo>
                    <a:pt x="721" y="460"/>
                  </a:lnTo>
                  <a:lnTo>
                    <a:pt x="722" y="456"/>
                  </a:lnTo>
                  <a:lnTo>
                    <a:pt x="723" y="458"/>
                  </a:lnTo>
                  <a:lnTo>
                    <a:pt x="725" y="459"/>
                  </a:lnTo>
                  <a:lnTo>
                    <a:pt x="726" y="445"/>
                  </a:lnTo>
                  <a:lnTo>
                    <a:pt x="727" y="429"/>
                  </a:lnTo>
                  <a:lnTo>
                    <a:pt x="728" y="396"/>
                  </a:lnTo>
                  <a:lnTo>
                    <a:pt x="730" y="372"/>
                  </a:lnTo>
                  <a:lnTo>
                    <a:pt x="731" y="341"/>
                  </a:lnTo>
                  <a:lnTo>
                    <a:pt x="732" y="324"/>
                  </a:lnTo>
                  <a:lnTo>
                    <a:pt x="733" y="298"/>
                  </a:lnTo>
                  <a:lnTo>
                    <a:pt x="735" y="301"/>
                  </a:lnTo>
                  <a:lnTo>
                    <a:pt x="736" y="293"/>
                  </a:lnTo>
                  <a:lnTo>
                    <a:pt x="737" y="307"/>
                  </a:lnTo>
                  <a:lnTo>
                    <a:pt x="738" y="306"/>
                  </a:lnTo>
                  <a:lnTo>
                    <a:pt x="739" y="307"/>
                  </a:lnTo>
                  <a:lnTo>
                    <a:pt x="741" y="296"/>
                  </a:lnTo>
                  <a:lnTo>
                    <a:pt x="742" y="296"/>
                  </a:lnTo>
                  <a:lnTo>
                    <a:pt x="743" y="294"/>
                  </a:lnTo>
                  <a:lnTo>
                    <a:pt x="745" y="296"/>
                  </a:lnTo>
                  <a:lnTo>
                    <a:pt x="746" y="284"/>
                  </a:lnTo>
                  <a:lnTo>
                    <a:pt x="747" y="280"/>
                  </a:lnTo>
                  <a:lnTo>
                    <a:pt x="748" y="271"/>
                  </a:lnTo>
                  <a:lnTo>
                    <a:pt x="749" y="274"/>
                  </a:lnTo>
                  <a:lnTo>
                    <a:pt x="751" y="276"/>
                  </a:lnTo>
                  <a:lnTo>
                    <a:pt x="752" y="289"/>
                  </a:lnTo>
                  <a:lnTo>
                    <a:pt x="753" y="293"/>
                  </a:lnTo>
                  <a:lnTo>
                    <a:pt x="754" y="270"/>
                  </a:lnTo>
                  <a:lnTo>
                    <a:pt x="755" y="249"/>
                  </a:lnTo>
                  <a:lnTo>
                    <a:pt x="757" y="222"/>
                  </a:lnTo>
                  <a:lnTo>
                    <a:pt x="758" y="180"/>
                  </a:lnTo>
                  <a:lnTo>
                    <a:pt x="759" y="184"/>
                  </a:lnTo>
                  <a:lnTo>
                    <a:pt x="761" y="212"/>
                  </a:lnTo>
                  <a:lnTo>
                    <a:pt x="762" y="212"/>
                  </a:lnTo>
                  <a:lnTo>
                    <a:pt x="763" y="221"/>
                  </a:lnTo>
                  <a:lnTo>
                    <a:pt x="764" y="225"/>
                  </a:lnTo>
                  <a:lnTo>
                    <a:pt x="765" y="244"/>
                  </a:lnTo>
                  <a:lnTo>
                    <a:pt x="767" y="271"/>
                  </a:lnTo>
                  <a:lnTo>
                    <a:pt x="768" y="298"/>
                  </a:lnTo>
                  <a:lnTo>
                    <a:pt x="769" y="311"/>
                  </a:lnTo>
                  <a:lnTo>
                    <a:pt x="770" y="358"/>
                  </a:lnTo>
                  <a:lnTo>
                    <a:pt x="772" y="381"/>
                  </a:lnTo>
                  <a:lnTo>
                    <a:pt x="773" y="410"/>
                  </a:lnTo>
                  <a:lnTo>
                    <a:pt x="774" y="423"/>
                  </a:lnTo>
                  <a:lnTo>
                    <a:pt x="775" y="443"/>
                  </a:lnTo>
                  <a:lnTo>
                    <a:pt x="777" y="455"/>
                  </a:lnTo>
                  <a:lnTo>
                    <a:pt x="778" y="464"/>
                  </a:lnTo>
                  <a:lnTo>
                    <a:pt x="779" y="470"/>
                  </a:lnTo>
                  <a:lnTo>
                    <a:pt x="780" y="472"/>
                  </a:lnTo>
                  <a:lnTo>
                    <a:pt x="782" y="469"/>
                  </a:lnTo>
                  <a:lnTo>
                    <a:pt x="783" y="470"/>
                  </a:lnTo>
                  <a:lnTo>
                    <a:pt x="784" y="464"/>
                  </a:lnTo>
                  <a:lnTo>
                    <a:pt x="785" y="439"/>
                  </a:lnTo>
                  <a:lnTo>
                    <a:pt x="786" y="409"/>
                  </a:lnTo>
                  <a:lnTo>
                    <a:pt x="788" y="347"/>
                  </a:lnTo>
                  <a:lnTo>
                    <a:pt x="789" y="302"/>
                  </a:lnTo>
                  <a:lnTo>
                    <a:pt x="790" y="253"/>
                  </a:lnTo>
                  <a:lnTo>
                    <a:pt x="792" y="241"/>
                  </a:lnTo>
                  <a:lnTo>
                    <a:pt x="793" y="245"/>
                  </a:lnTo>
                  <a:lnTo>
                    <a:pt x="794" y="256"/>
                  </a:lnTo>
                  <a:lnTo>
                    <a:pt x="795" y="260"/>
                  </a:lnTo>
                  <a:lnTo>
                    <a:pt x="796" y="284"/>
                  </a:lnTo>
                  <a:lnTo>
                    <a:pt x="798" y="274"/>
                  </a:lnTo>
                  <a:lnTo>
                    <a:pt x="799" y="288"/>
                  </a:lnTo>
                  <a:lnTo>
                    <a:pt x="800" y="273"/>
                  </a:lnTo>
                  <a:lnTo>
                    <a:pt x="801" y="272"/>
                  </a:lnTo>
                  <a:lnTo>
                    <a:pt x="802" y="272"/>
                  </a:lnTo>
                  <a:lnTo>
                    <a:pt x="804" y="279"/>
                  </a:lnTo>
                  <a:lnTo>
                    <a:pt x="805" y="271"/>
                  </a:lnTo>
                  <a:lnTo>
                    <a:pt x="806" y="263"/>
                  </a:lnTo>
                  <a:lnTo>
                    <a:pt x="808" y="257"/>
                  </a:lnTo>
                  <a:lnTo>
                    <a:pt x="809" y="258"/>
                  </a:lnTo>
                  <a:lnTo>
                    <a:pt x="810" y="276"/>
                  </a:lnTo>
                  <a:lnTo>
                    <a:pt x="811" y="304"/>
                  </a:lnTo>
                  <a:lnTo>
                    <a:pt x="812" y="312"/>
                  </a:lnTo>
                  <a:lnTo>
                    <a:pt x="814" y="288"/>
                  </a:lnTo>
                  <a:lnTo>
                    <a:pt x="815" y="246"/>
                  </a:lnTo>
                  <a:lnTo>
                    <a:pt x="816" y="209"/>
                  </a:lnTo>
                  <a:lnTo>
                    <a:pt x="817" y="200"/>
                  </a:lnTo>
                  <a:lnTo>
                    <a:pt x="819" y="196"/>
                  </a:lnTo>
                  <a:lnTo>
                    <a:pt x="820" y="194"/>
                  </a:lnTo>
                  <a:lnTo>
                    <a:pt x="821" y="203"/>
                  </a:lnTo>
                  <a:lnTo>
                    <a:pt x="822" y="203"/>
                  </a:lnTo>
                  <a:lnTo>
                    <a:pt x="824" y="201"/>
                  </a:lnTo>
                  <a:lnTo>
                    <a:pt x="825" y="197"/>
                  </a:lnTo>
                  <a:lnTo>
                    <a:pt x="826" y="214"/>
                  </a:lnTo>
                  <a:lnTo>
                    <a:pt x="827" y="248"/>
                  </a:lnTo>
                  <a:lnTo>
                    <a:pt x="829" y="277"/>
                  </a:lnTo>
                  <a:lnTo>
                    <a:pt x="830" y="318"/>
                  </a:lnTo>
                  <a:lnTo>
                    <a:pt x="831" y="349"/>
                  </a:lnTo>
                  <a:lnTo>
                    <a:pt x="832" y="386"/>
                  </a:lnTo>
                  <a:lnTo>
                    <a:pt x="833" y="412"/>
                  </a:lnTo>
                  <a:lnTo>
                    <a:pt x="835" y="429"/>
                  </a:lnTo>
                  <a:lnTo>
                    <a:pt x="836" y="443"/>
                  </a:lnTo>
                  <a:lnTo>
                    <a:pt x="837" y="453"/>
                  </a:lnTo>
                  <a:lnTo>
                    <a:pt x="839" y="461"/>
                  </a:lnTo>
                  <a:lnTo>
                    <a:pt x="840" y="465"/>
                  </a:lnTo>
                  <a:lnTo>
                    <a:pt x="841" y="466"/>
                  </a:lnTo>
                  <a:lnTo>
                    <a:pt x="842" y="465"/>
                  </a:lnTo>
                  <a:lnTo>
                    <a:pt x="843" y="463"/>
                  </a:lnTo>
                  <a:lnTo>
                    <a:pt x="845" y="436"/>
                  </a:lnTo>
                  <a:lnTo>
                    <a:pt x="846" y="407"/>
                  </a:lnTo>
                  <a:lnTo>
                    <a:pt x="847" y="343"/>
                  </a:lnTo>
                  <a:lnTo>
                    <a:pt x="848" y="294"/>
                  </a:lnTo>
                  <a:lnTo>
                    <a:pt x="850" y="244"/>
                  </a:lnTo>
                  <a:lnTo>
                    <a:pt x="851" y="235"/>
                  </a:lnTo>
                  <a:lnTo>
                    <a:pt x="852" y="235"/>
                  </a:lnTo>
                  <a:lnTo>
                    <a:pt x="853" y="247"/>
                  </a:lnTo>
                  <a:lnTo>
                    <a:pt x="855" y="261"/>
                  </a:lnTo>
                  <a:lnTo>
                    <a:pt x="856" y="275"/>
                  </a:lnTo>
                  <a:lnTo>
                    <a:pt x="857" y="261"/>
                  </a:lnTo>
                  <a:lnTo>
                    <a:pt x="858" y="275"/>
                  </a:lnTo>
                  <a:lnTo>
                    <a:pt x="859" y="260"/>
                  </a:lnTo>
                  <a:lnTo>
                    <a:pt x="861" y="264"/>
                  </a:lnTo>
                  <a:lnTo>
                    <a:pt x="862" y="261"/>
                  </a:lnTo>
                  <a:lnTo>
                    <a:pt x="863" y="268"/>
                  </a:lnTo>
                  <a:lnTo>
                    <a:pt x="864" y="262"/>
                  </a:lnTo>
                  <a:lnTo>
                    <a:pt x="866" y="256"/>
                  </a:lnTo>
                  <a:lnTo>
                    <a:pt x="867" y="247"/>
                  </a:lnTo>
                  <a:lnTo>
                    <a:pt x="868" y="253"/>
                  </a:lnTo>
                  <a:lnTo>
                    <a:pt x="869" y="282"/>
                  </a:lnTo>
                  <a:lnTo>
                    <a:pt x="871" y="308"/>
                  </a:lnTo>
                  <a:lnTo>
                    <a:pt x="872" y="311"/>
                  </a:lnTo>
                  <a:lnTo>
                    <a:pt x="873" y="269"/>
                  </a:lnTo>
                  <a:lnTo>
                    <a:pt x="874" y="227"/>
                  </a:lnTo>
                  <a:lnTo>
                    <a:pt x="875" y="213"/>
                  </a:lnTo>
                  <a:lnTo>
                    <a:pt x="877" y="206"/>
                  </a:lnTo>
                  <a:lnTo>
                    <a:pt x="878" y="197"/>
                  </a:lnTo>
                  <a:lnTo>
                    <a:pt x="879" y="163"/>
                  </a:lnTo>
                  <a:lnTo>
                    <a:pt x="881" y="175"/>
                  </a:lnTo>
                  <a:lnTo>
                    <a:pt x="882" y="191"/>
                  </a:lnTo>
                  <a:lnTo>
                    <a:pt x="883" y="164"/>
                  </a:lnTo>
                  <a:lnTo>
                    <a:pt x="884" y="194"/>
                  </a:lnTo>
                  <a:lnTo>
                    <a:pt x="885" y="209"/>
                  </a:lnTo>
                  <a:lnTo>
                    <a:pt x="887" y="180"/>
                  </a:lnTo>
                  <a:lnTo>
                    <a:pt x="888" y="240"/>
                  </a:lnTo>
                  <a:lnTo>
                    <a:pt x="889" y="290"/>
                  </a:lnTo>
                  <a:lnTo>
                    <a:pt x="890" y="326"/>
                  </a:lnTo>
                  <a:lnTo>
                    <a:pt x="892" y="361"/>
                  </a:lnTo>
                  <a:lnTo>
                    <a:pt x="893" y="389"/>
                  </a:lnTo>
                  <a:lnTo>
                    <a:pt x="894" y="423"/>
                  </a:lnTo>
                  <a:lnTo>
                    <a:pt x="895" y="434"/>
                  </a:lnTo>
                  <a:lnTo>
                    <a:pt x="897" y="450"/>
                  </a:lnTo>
                  <a:lnTo>
                    <a:pt x="898" y="458"/>
                  </a:lnTo>
                  <a:lnTo>
                    <a:pt x="899" y="459"/>
                  </a:lnTo>
                  <a:lnTo>
                    <a:pt x="900" y="458"/>
                  </a:lnTo>
                  <a:lnTo>
                    <a:pt x="902" y="462"/>
                  </a:lnTo>
                  <a:lnTo>
                    <a:pt x="903" y="460"/>
                  </a:lnTo>
                  <a:lnTo>
                    <a:pt x="904" y="433"/>
                  </a:lnTo>
                  <a:lnTo>
                    <a:pt x="905" y="404"/>
                  </a:lnTo>
                  <a:lnTo>
                    <a:pt x="906" y="335"/>
                  </a:lnTo>
                  <a:lnTo>
                    <a:pt x="908" y="287"/>
                  </a:lnTo>
                  <a:lnTo>
                    <a:pt x="909" y="222"/>
                  </a:lnTo>
                  <a:lnTo>
                    <a:pt x="910" y="225"/>
                  </a:lnTo>
                  <a:lnTo>
                    <a:pt x="912" y="222"/>
                  </a:lnTo>
                  <a:lnTo>
                    <a:pt x="913" y="237"/>
                  </a:lnTo>
                  <a:lnTo>
                    <a:pt x="914" y="236"/>
                  </a:lnTo>
                  <a:lnTo>
                    <a:pt x="915" y="246"/>
                  </a:lnTo>
                  <a:lnTo>
                    <a:pt x="916" y="257"/>
                  </a:lnTo>
                  <a:lnTo>
                    <a:pt x="918" y="277"/>
                  </a:lnTo>
                  <a:lnTo>
                    <a:pt x="919" y="264"/>
                  </a:lnTo>
                  <a:lnTo>
                    <a:pt x="920" y="271"/>
                  </a:lnTo>
                  <a:lnTo>
                    <a:pt x="921" y="279"/>
                  </a:lnTo>
                  <a:lnTo>
                    <a:pt x="922" y="282"/>
                  </a:lnTo>
                  <a:lnTo>
                    <a:pt x="924" y="262"/>
                  </a:lnTo>
                  <a:lnTo>
                    <a:pt x="925" y="259"/>
                  </a:lnTo>
                  <a:lnTo>
                    <a:pt x="926" y="250"/>
                  </a:lnTo>
                  <a:lnTo>
                    <a:pt x="928" y="252"/>
                  </a:lnTo>
                  <a:lnTo>
                    <a:pt x="929" y="282"/>
                  </a:lnTo>
                  <a:lnTo>
                    <a:pt x="930" y="301"/>
                  </a:lnTo>
                  <a:lnTo>
                    <a:pt x="931" y="305"/>
                  </a:lnTo>
                  <a:lnTo>
                    <a:pt x="932" y="268"/>
                  </a:lnTo>
                  <a:lnTo>
                    <a:pt x="934" y="220"/>
                  </a:lnTo>
                  <a:lnTo>
                    <a:pt x="935" y="189"/>
                  </a:lnTo>
                  <a:lnTo>
                    <a:pt x="936" y="184"/>
                  </a:lnTo>
                  <a:lnTo>
                    <a:pt x="937" y="162"/>
                  </a:lnTo>
                  <a:lnTo>
                    <a:pt x="939" y="154"/>
                  </a:lnTo>
                  <a:lnTo>
                    <a:pt x="940" y="164"/>
                  </a:lnTo>
                  <a:lnTo>
                    <a:pt x="941" y="173"/>
                  </a:lnTo>
                  <a:lnTo>
                    <a:pt x="942" y="166"/>
                  </a:lnTo>
                  <a:lnTo>
                    <a:pt x="944" y="152"/>
                  </a:lnTo>
                  <a:lnTo>
                    <a:pt x="945" y="164"/>
                  </a:lnTo>
                  <a:lnTo>
                    <a:pt x="946" y="177"/>
                  </a:lnTo>
                  <a:lnTo>
                    <a:pt x="947" y="187"/>
                  </a:lnTo>
                  <a:lnTo>
                    <a:pt x="949" y="194"/>
                  </a:lnTo>
                  <a:lnTo>
                    <a:pt x="950" y="251"/>
                  </a:lnTo>
                  <a:lnTo>
                    <a:pt x="951" y="297"/>
                  </a:lnTo>
                  <a:lnTo>
                    <a:pt x="952" y="335"/>
                  </a:lnTo>
                  <a:lnTo>
                    <a:pt x="953" y="365"/>
                  </a:lnTo>
                  <a:lnTo>
                    <a:pt x="955" y="393"/>
                  </a:lnTo>
                  <a:lnTo>
                    <a:pt x="956" y="409"/>
                  </a:lnTo>
                  <a:lnTo>
                    <a:pt x="957" y="428"/>
                  </a:lnTo>
                  <a:lnTo>
                    <a:pt x="959" y="437"/>
                  </a:lnTo>
                  <a:lnTo>
                    <a:pt x="960" y="439"/>
                  </a:lnTo>
                  <a:lnTo>
                    <a:pt x="961" y="449"/>
                  </a:lnTo>
                  <a:lnTo>
                    <a:pt x="962" y="453"/>
                  </a:lnTo>
                  <a:lnTo>
                    <a:pt x="963" y="433"/>
                  </a:lnTo>
                  <a:lnTo>
                    <a:pt x="965" y="411"/>
                  </a:lnTo>
                  <a:lnTo>
                    <a:pt x="966" y="343"/>
                  </a:lnTo>
                  <a:lnTo>
                    <a:pt x="967" y="305"/>
                  </a:lnTo>
                  <a:lnTo>
                    <a:pt x="968" y="244"/>
                  </a:lnTo>
                  <a:lnTo>
                    <a:pt x="969" y="240"/>
                  </a:lnTo>
                  <a:lnTo>
                    <a:pt x="971" y="242"/>
                  </a:lnTo>
                  <a:lnTo>
                    <a:pt x="972" y="250"/>
                  </a:lnTo>
                  <a:lnTo>
                    <a:pt x="973" y="259"/>
                  </a:lnTo>
                  <a:lnTo>
                    <a:pt x="975" y="272"/>
                  </a:lnTo>
                  <a:lnTo>
                    <a:pt x="976" y="268"/>
                  </a:lnTo>
                  <a:lnTo>
                    <a:pt x="977" y="274"/>
                  </a:lnTo>
                  <a:lnTo>
                    <a:pt x="978" y="260"/>
                  </a:lnTo>
                  <a:lnTo>
                    <a:pt x="979" y="255"/>
                  </a:lnTo>
                  <a:lnTo>
                    <a:pt x="981" y="268"/>
                  </a:lnTo>
                  <a:lnTo>
                    <a:pt x="982" y="271"/>
                  </a:lnTo>
                  <a:lnTo>
                    <a:pt x="983" y="262"/>
                  </a:lnTo>
                  <a:lnTo>
                    <a:pt x="984" y="247"/>
                  </a:lnTo>
                  <a:lnTo>
                    <a:pt x="986" y="244"/>
                  </a:lnTo>
                  <a:lnTo>
                    <a:pt x="987" y="251"/>
                  </a:lnTo>
                  <a:lnTo>
                    <a:pt x="988" y="283"/>
                  </a:lnTo>
                  <a:lnTo>
                    <a:pt x="989" y="305"/>
                  </a:lnTo>
                  <a:lnTo>
                    <a:pt x="991" y="314"/>
                  </a:lnTo>
                  <a:lnTo>
                    <a:pt x="992" y="272"/>
                  </a:lnTo>
                  <a:lnTo>
                    <a:pt x="993" y="226"/>
                  </a:lnTo>
                  <a:lnTo>
                    <a:pt x="994" y="203"/>
                  </a:lnTo>
                  <a:lnTo>
                    <a:pt x="996" y="182"/>
                  </a:lnTo>
                  <a:lnTo>
                    <a:pt x="997" y="161"/>
                  </a:lnTo>
                  <a:lnTo>
                    <a:pt x="998" y="156"/>
                  </a:lnTo>
                  <a:lnTo>
                    <a:pt x="999" y="158"/>
                  </a:lnTo>
                  <a:lnTo>
                    <a:pt x="1000" y="164"/>
                  </a:lnTo>
                  <a:lnTo>
                    <a:pt x="1002" y="166"/>
                  </a:lnTo>
                  <a:lnTo>
                    <a:pt x="1003" y="156"/>
                  </a:lnTo>
                  <a:lnTo>
                    <a:pt x="1004" y="157"/>
                  </a:lnTo>
                  <a:lnTo>
                    <a:pt x="1006" y="160"/>
                  </a:lnTo>
                  <a:lnTo>
                    <a:pt x="1007" y="157"/>
                  </a:lnTo>
                  <a:lnTo>
                    <a:pt x="1008" y="164"/>
                  </a:lnTo>
                  <a:lnTo>
                    <a:pt x="1009" y="178"/>
                  </a:lnTo>
                  <a:lnTo>
                    <a:pt x="1010" y="186"/>
                  </a:lnTo>
                  <a:lnTo>
                    <a:pt x="1012" y="207"/>
                  </a:lnTo>
                  <a:lnTo>
                    <a:pt x="1013" y="233"/>
                  </a:lnTo>
                  <a:lnTo>
                    <a:pt x="1014" y="246"/>
                  </a:lnTo>
                  <a:lnTo>
                    <a:pt x="1015" y="284"/>
                  </a:lnTo>
                  <a:lnTo>
                    <a:pt x="1016" y="312"/>
                  </a:lnTo>
                  <a:lnTo>
                    <a:pt x="1018" y="338"/>
                  </a:lnTo>
                  <a:lnTo>
                    <a:pt x="1019" y="360"/>
                  </a:lnTo>
                  <a:lnTo>
                    <a:pt x="1020" y="412"/>
                  </a:lnTo>
                  <a:lnTo>
                    <a:pt x="1022" y="436"/>
                  </a:lnTo>
                  <a:lnTo>
                    <a:pt x="1023" y="446"/>
                  </a:lnTo>
                  <a:lnTo>
                    <a:pt x="1024" y="444"/>
                  </a:lnTo>
                  <a:lnTo>
                    <a:pt x="1025" y="430"/>
                  </a:lnTo>
                  <a:lnTo>
                    <a:pt x="1026" y="418"/>
                  </a:lnTo>
                  <a:lnTo>
                    <a:pt x="1028" y="385"/>
                  </a:lnTo>
                  <a:lnTo>
                    <a:pt x="1029" y="363"/>
                  </a:lnTo>
                  <a:lnTo>
                    <a:pt x="1030" y="323"/>
                  </a:lnTo>
                  <a:lnTo>
                    <a:pt x="1031" y="315"/>
                  </a:lnTo>
                  <a:lnTo>
                    <a:pt x="1032" y="280"/>
                  </a:lnTo>
                  <a:lnTo>
                    <a:pt x="1034" y="279"/>
                  </a:lnTo>
                  <a:lnTo>
                    <a:pt x="1035" y="254"/>
                  </a:lnTo>
                  <a:lnTo>
                    <a:pt x="1036" y="244"/>
                  </a:lnTo>
                  <a:lnTo>
                    <a:pt x="1038" y="227"/>
                  </a:lnTo>
                  <a:lnTo>
                    <a:pt x="1039" y="222"/>
                  </a:lnTo>
                  <a:lnTo>
                    <a:pt x="1040" y="222"/>
                  </a:lnTo>
                  <a:lnTo>
                    <a:pt x="1041" y="223"/>
                  </a:lnTo>
                  <a:lnTo>
                    <a:pt x="1042" y="218"/>
                  </a:lnTo>
                  <a:lnTo>
                    <a:pt x="1044" y="224"/>
                  </a:lnTo>
                  <a:lnTo>
                    <a:pt x="1045" y="221"/>
                  </a:lnTo>
                  <a:lnTo>
                    <a:pt x="1046" y="221"/>
                  </a:lnTo>
                  <a:lnTo>
                    <a:pt x="1047" y="230"/>
                  </a:lnTo>
                  <a:lnTo>
                    <a:pt x="1049" y="257"/>
                  </a:lnTo>
                  <a:lnTo>
                    <a:pt x="1050" y="276"/>
                  </a:lnTo>
                  <a:lnTo>
                    <a:pt x="1051" y="254"/>
                  </a:lnTo>
                  <a:lnTo>
                    <a:pt x="1052" y="206"/>
                  </a:lnTo>
                  <a:lnTo>
                    <a:pt x="1054" y="186"/>
                  </a:lnTo>
                  <a:lnTo>
                    <a:pt x="1055" y="162"/>
                  </a:lnTo>
                  <a:lnTo>
                    <a:pt x="1056" y="148"/>
                  </a:lnTo>
                  <a:lnTo>
                    <a:pt x="1057" y="151"/>
                  </a:lnTo>
                  <a:lnTo>
                    <a:pt x="1059" y="176"/>
                  </a:lnTo>
                  <a:lnTo>
                    <a:pt x="1060" y="187"/>
                  </a:lnTo>
                  <a:lnTo>
                    <a:pt x="1061" y="185"/>
                  </a:lnTo>
                  <a:lnTo>
                    <a:pt x="1062" y="176"/>
                  </a:lnTo>
                  <a:lnTo>
                    <a:pt x="1063" y="167"/>
                  </a:lnTo>
                  <a:lnTo>
                    <a:pt x="1065" y="153"/>
                  </a:lnTo>
                  <a:lnTo>
                    <a:pt x="1066" y="143"/>
                  </a:lnTo>
                  <a:lnTo>
                    <a:pt x="1067" y="133"/>
                  </a:lnTo>
                  <a:lnTo>
                    <a:pt x="1069" y="140"/>
                  </a:lnTo>
                  <a:lnTo>
                    <a:pt x="1070" y="164"/>
                  </a:lnTo>
                  <a:lnTo>
                    <a:pt x="1071" y="171"/>
                  </a:lnTo>
                  <a:lnTo>
                    <a:pt x="1072" y="198"/>
                  </a:lnTo>
                  <a:lnTo>
                    <a:pt x="1073" y="218"/>
                  </a:lnTo>
                  <a:lnTo>
                    <a:pt x="1075" y="251"/>
                  </a:lnTo>
                  <a:lnTo>
                    <a:pt x="1076" y="285"/>
                  </a:lnTo>
                  <a:lnTo>
                    <a:pt x="1077" y="313"/>
                  </a:lnTo>
                  <a:lnTo>
                    <a:pt x="1078" y="341"/>
                  </a:lnTo>
                  <a:lnTo>
                    <a:pt x="1079" y="402"/>
                  </a:lnTo>
                  <a:lnTo>
                    <a:pt x="1081" y="432"/>
                  </a:lnTo>
                  <a:lnTo>
                    <a:pt x="1082" y="447"/>
                  </a:lnTo>
                  <a:lnTo>
                    <a:pt x="1083" y="446"/>
                  </a:lnTo>
                  <a:lnTo>
                    <a:pt x="1085" y="436"/>
                  </a:lnTo>
                  <a:lnTo>
                    <a:pt x="1086" y="428"/>
                  </a:lnTo>
                  <a:lnTo>
                    <a:pt x="1087" y="407"/>
                  </a:lnTo>
                  <a:lnTo>
                    <a:pt x="1088" y="402"/>
                  </a:lnTo>
                  <a:lnTo>
                    <a:pt x="1089" y="370"/>
                  </a:lnTo>
                  <a:lnTo>
                    <a:pt x="1091" y="346"/>
                  </a:lnTo>
                  <a:lnTo>
                    <a:pt x="1092" y="315"/>
                  </a:lnTo>
                  <a:lnTo>
                    <a:pt x="1093" y="300"/>
                  </a:lnTo>
                  <a:lnTo>
                    <a:pt x="1094" y="262"/>
                  </a:lnTo>
                  <a:lnTo>
                    <a:pt x="1096" y="252"/>
                  </a:lnTo>
                  <a:lnTo>
                    <a:pt x="1097" y="231"/>
                  </a:lnTo>
                  <a:lnTo>
                    <a:pt x="1098" y="219"/>
                  </a:lnTo>
                  <a:lnTo>
                    <a:pt x="1099" y="214"/>
                  </a:lnTo>
                  <a:lnTo>
                    <a:pt x="1101" y="215"/>
                  </a:lnTo>
                  <a:lnTo>
                    <a:pt x="1102" y="220"/>
                  </a:lnTo>
                  <a:lnTo>
                    <a:pt x="1103" y="219"/>
                  </a:lnTo>
                  <a:lnTo>
                    <a:pt x="1104" y="228"/>
                  </a:lnTo>
                  <a:lnTo>
                    <a:pt x="1106" y="236"/>
                  </a:lnTo>
                  <a:lnTo>
                    <a:pt x="1107" y="240"/>
                  </a:lnTo>
                  <a:lnTo>
                    <a:pt x="1108" y="259"/>
                  </a:lnTo>
                  <a:lnTo>
                    <a:pt x="1109" y="277"/>
                  </a:lnTo>
                  <a:lnTo>
                    <a:pt x="1110" y="263"/>
                  </a:lnTo>
                  <a:lnTo>
                    <a:pt x="1112" y="235"/>
                  </a:lnTo>
                  <a:lnTo>
                    <a:pt x="1113" y="230"/>
                  </a:lnTo>
                  <a:lnTo>
                    <a:pt x="1114" y="222"/>
                  </a:lnTo>
                  <a:lnTo>
                    <a:pt x="1116" y="216"/>
                  </a:lnTo>
                  <a:lnTo>
                    <a:pt x="1117" y="214"/>
                  </a:lnTo>
                  <a:lnTo>
                    <a:pt x="1118" y="245"/>
                  </a:lnTo>
                  <a:lnTo>
                    <a:pt x="1119" y="257"/>
                  </a:lnTo>
                  <a:lnTo>
                    <a:pt x="1120" y="266"/>
                  </a:lnTo>
                  <a:lnTo>
                    <a:pt x="1122" y="267"/>
                  </a:lnTo>
                  <a:lnTo>
                    <a:pt x="1123" y="285"/>
                  </a:lnTo>
                  <a:lnTo>
                    <a:pt x="1124" y="305"/>
                  </a:lnTo>
                  <a:lnTo>
                    <a:pt x="1125" y="336"/>
                  </a:lnTo>
                  <a:lnTo>
                    <a:pt x="1126" y="362"/>
                  </a:lnTo>
                  <a:lnTo>
                    <a:pt x="1128" y="389"/>
                  </a:lnTo>
                  <a:lnTo>
                    <a:pt x="1129" y="407"/>
                  </a:lnTo>
                  <a:lnTo>
                    <a:pt x="1130" y="433"/>
                  </a:lnTo>
                  <a:lnTo>
                    <a:pt x="1132" y="452"/>
                  </a:lnTo>
                  <a:lnTo>
                    <a:pt x="1133" y="457"/>
                  </a:lnTo>
                  <a:lnTo>
                    <a:pt x="1134" y="464"/>
                  </a:lnTo>
                  <a:lnTo>
                    <a:pt x="1135" y="469"/>
                  </a:lnTo>
                  <a:lnTo>
                    <a:pt x="1136" y="471"/>
                  </a:lnTo>
                  <a:lnTo>
                    <a:pt x="1138" y="466"/>
                  </a:lnTo>
                  <a:lnTo>
                    <a:pt x="1139" y="466"/>
                  </a:lnTo>
                  <a:lnTo>
                    <a:pt x="1140" y="456"/>
                  </a:lnTo>
                  <a:lnTo>
                    <a:pt x="1141" y="432"/>
                  </a:lnTo>
                  <a:lnTo>
                    <a:pt x="1143" y="402"/>
                  </a:lnTo>
                  <a:lnTo>
                    <a:pt x="1144" y="346"/>
                  </a:lnTo>
                  <a:lnTo>
                    <a:pt x="1145" y="310"/>
                  </a:lnTo>
                  <a:lnTo>
                    <a:pt x="1146" y="269"/>
                  </a:lnTo>
                  <a:lnTo>
                    <a:pt x="1148" y="261"/>
                  </a:lnTo>
                  <a:lnTo>
                    <a:pt x="1149" y="266"/>
                  </a:lnTo>
                  <a:lnTo>
                    <a:pt x="1150" y="267"/>
                  </a:lnTo>
                  <a:lnTo>
                    <a:pt x="1151" y="275"/>
                  </a:lnTo>
                  <a:lnTo>
                    <a:pt x="1153" y="288"/>
                  </a:lnTo>
                  <a:lnTo>
                    <a:pt x="1154" y="287"/>
                  </a:lnTo>
                  <a:lnTo>
                    <a:pt x="1155" y="291"/>
                  </a:lnTo>
                  <a:lnTo>
                    <a:pt x="1156" y="282"/>
                  </a:lnTo>
                  <a:lnTo>
                    <a:pt x="1157" y="281"/>
                  </a:lnTo>
                  <a:lnTo>
                    <a:pt x="1159" y="282"/>
                  </a:lnTo>
                  <a:lnTo>
                    <a:pt x="1160" y="289"/>
                  </a:lnTo>
                  <a:lnTo>
                    <a:pt x="1161" y="282"/>
                  </a:lnTo>
                  <a:lnTo>
                    <a:pt x="1163" y="271"/>
                  </a:lnTo>
                  <a:lnTo>
                    <a:pt x="1164" y="265"/>
                  </a:lnTo>
                  <a:lnTo>
                    <a:pt x="1165" y="259"/>
                  </a:lnTo>
                  <a:lnTo>
                    <a:pt x="1166" y="277"/>
                  </a:lnTo>
                  <a:lnTo>
                    <a:pt x="1167" y="289"/>
                  </a:lnTo>
                  <a:lnTo>
                    <a:pt x="1169" y="298"/>
                  </a:lnTo>
                  <a:lnTo>
                    <a:pt x="1170" y="261"/>
                  </a:lnTo>
                  <a:lnTo>
                    <a:pt x="1171" y="230"/>
                  </a:lnTo>
                  <a:lnTo>
                    <a:pt x="1172" y="202"/>
                  </a:lnTo>
                  <a:lnTo>
                    <a:pt x="1173" y="183"/>
                  </a:lnTo>
                  <a:lnTo>
                    <a:pt x="1175" y="190"/>
                  </a:lnTo>
                  <a:lnTo>
                    <a:pt x="1176" y="200"/>
                  </a:lnTo>
                  <a:lnTo>
                    <a:pt x="1177" y="215"/>
                  </a:lnTo>
                  <a:lnTo>
                    <a:pt x="1179" y="223"/>
                  </a:lnTo>
                  <a:lnTo>
                    <a:pt x="1180" y="222"/>
                  </a:lnTo>
                  <a:lnTo>
                    <a:pt x="1181" y="227"/>
                  </a:lnTo>
                  <a:lnTo>
                    <a:pt x="1182" y="239"/>
                  </a:lnTo>
                  <a:lnTo>
                    <a:pt x="1183" y="281"/>
                  </a:lnTo>
                  <a:lnTo>
                    <a:pt x="1185" y="320"/>
                  </a:lnTo>
                  <a:lnTo>
                    <a:pt x="1186" y="346"/>
                  </a:lnTo>
                  <a:lnTo>
                    <a:pt x="1187" y="377"/>
                  </a:lnTo>
                  <a:lnTo>
                    <a:pt x="1188" y="406"/>
                  </a:lnTo>
                  <a:lnTo>
                    <a:pt x="1190" y="425"/>
                  </a:lnTo>
                  <a:lnTo>
                    <a:pt x="1191" y="441"/>
                  </a:lnTo>
                  <a:lnTo>
                    <a:pt x="1192" y="452"/>
                  </a:lnTo>
                  <a:lnTo>
                    <a:pt x="1193" y="462"/>
                  </a:lnTo>
                  <a:lnTo>
                    <a:pt x="1195" y="467"/>
                  </a:lnTo>
                  <a:lnTo>
                    <a:pt x="1196" y="469"/>
                  </a:lnTo>
                  <a:lnTo>
                    <a:pt x="1197" y="467"/>
                  </a:lnTo>
                  <a:lnTo>
                    <a:pt x="1198" y="468"/>
                  </a:lnTo>
                  <a:lnTo>
                    <a:pt x="1199" y="462"/>
                  </a:lnTo>
                  <a:lnTo>
                    <a:pt x="1201" y="439"/>
                  </a:lnTo>
                  <a:lnTo>
                    <a:pt x="1202" y="412"/>
                  </a:lnTo>
                  <a:lnTo>
                    <a:pt x="1203" y="345"/>
                  </a:lnTo>
                  <a:lnTo>
                    <a:pt x="1204" y="303"/>
                  </a:lnTo>
                  <a:lnTo>
                    <a:pt x="1206" y="249"/>
                  </a:lnTo>
                  <a:lnTo>
                    <a:pt x="1207" y="236"/>
                  </a:lnTo>
                  <a:lnTo>
                    <a:pt x="1208" y="243"/>
                  </a:lnTo>
                  <a:lnTo>
                    <a:pt x="1209" y="252"/>
                  </a:lnTo>
                  <a:lnTo>
                    <a:pt x="1211" y="263"/>
                  </a:lnTo>
                  <a:lnTo>
                    <a:pt x="1212" y="278"/>
                  </a:lnTo>
                  <a:lnTo>
                    <a:pt x="1213" y="287"/>
                  </a:lnTo>
                  <a:lnTo>
                    <a:pt x="1214" y="284"/>
                  </a:lnTo>
                  <a:lnTo>
                    <a:pt x="1216" y="271"/>
                  </a:lnTo>
                  <a:lnTo>
                    <a:pt x="1217" y="264"/>
                  </a:lnTo>
                  <a:lnTo>
                    <a:pt x="1218" y="267"/>
                  </a:lnTo>
                  <a:lnTo>
                    <a:pt x="1219" y="283"/>
                  </a:lnTo>
                  <a:lnTo>
                    <a:pt x="1221" y="281"/>
                  </a:lnTo>
                  <a:lnTo>
                    <a:pt x="1222" y="265"/>
                  </a:lnTo>
                  <a:lnTo>
                    <a:pt x="1223" y="262"/>
                  </a:lnTo>
                  <a:lnTo>
                    <a:pt x="1224" y="254"/>
                  </a:lnTo>
                  <a:lnTo>
                    <a:pt x="1226" y="272"/>
                  </a:lnTo>
                  <a:lnTo>
                    <a:pt x="1227" y="296"/>
                  </a:lnTo>
                  <a:lnTo>
                    <a:pt x="1228" y="305"/>
                  </a:lnTo>
                  <a:lnTo>
                    <a:pt x="1229" y="267"/>
                  </a:lnTo>
                  <a:lnTo>
                    <a:pt x="1230" y="227"/>
                  </a:lnTo>
                  <a:lnTo>
                    <a:pt x="1232" y="198"/>
                  </a:lnTo>
                  <a:lnTo>
                    <a:pt x="1233" y="191"/>
                  </a:lnTo>
                  <a:lnTo>
                    <a:pt x="1234" y="180"/>
                  </a:lnTo>
                  <a:lnTo>
                    <a:pt x="1235" y="177"/>
                  </a:lnTo>
                  <a:lnTo>
                    <a:pt x="1237" y="184"/>
                  </a:lnTo>
                  <a:lnTo>
                    <a:pt x="1238" y="184"/>
                  </a:lnTo>
                  <a:lnTo>
                    <a:pt x="1239" y="168"/>
                  </a:lnTo>
                  <a:lnTo>
                    <a:pt x="1240" y="190"/>
                  </a:lnTo>
                  <a:lnTo>
                    <a:pt x="1242" y="203"/>
                  </a:lnTo>
                  <a:lnTo>
                    <a:pt x="1243" y="226"/>
                  </a:lnTo>
                  <a:lnTo>
                    <a:pt x="1244" y="266"/>
                  </a:lnTo>
                  <a:lnTo>
                    <a:pt x="1245" y="295"/>
                  </a:lnTo>
                  <a:lnTo>
                    <a:pt x="1246" y="341"/>
                  </a:lnTo>
                  <a:lnTo>
                    <a:pt x="1248" y="379"/>
                  </a:lnTo>
                  <a:lnTo>
                    <a:pt x="1249" y="405"/>
                  </a:lnTo>
                  <a:lnTo>
                    <a:pt x="1250" y="429"/>
                  </a:lnTo>
                  <a:lnTo>
                    <a:pt x="1252" y="440"/>
                  </a:lnTo>
                  <a:lnTo>
                    <a:pt x="1253" y="451"/>
                  </a:lnTo>
                  <a:lnTo>
                    <a:pt x="1254" y="457"/>
                  </a:lnTo>
                  <a:lnTo>
                    <a:pt x="1255" y="461"/>
                  </a:lnTo>
                  <a:lnTo>
                    <a:pt x="1256" y="460"/>
                  </a:lnTo>
                  <a:lnTo>
                    <a:pt x="1258" y="464"/>
                  </a:lnTo>
                  <a:lnTo>
                    <a:pt x="1259" y="462"/>
                  </a:lnTo>
                  <a:lnTo>
                    <a:pt x="1260" y="429"/>
                  </a:lnTo>
                  <a:lnTo>
                    <a:pt x="1261" y="391"/>
                  </a:lnTo>
                  <a:lnTo>
                    <a:pt x="1263" y="329"/>
                  </a:lnTo>
                  <a:lnTo>
                    <a:pt x="1264" y="285"/>
                  </a:lnTo>
                  <a:lnTo>
                    <a:pt x="1265" y="246"/>
                  </a:lnTo>
                  <a:lnTo>
                    <a:pt x="1266" y="230"/>
                  </a:lnTo>
                  <a:lnTo>
                    <a:pt x="1268" y="234"/>
                  </a:lnTo>
                  <a:lnTo>
                    <a:pt x="1269" y="241"/>
                  </a:lnTo>
                  <a:lnTo>
                    <a:pt x="1270" y="254"/>
                  </a:lnTo>
                  <a:lnTo>
                    <a:pt x="1271" y="273"/>
                  </a:lnTo>
                  <a:lnTo>
                    <a:pt x="1273" y="268"/>
                  </a:lnTo>
                  <a:lnTo>
                    <a:pt x="1274" y="286"/>
                  </a:lnTo>
                  <a:lnTo>
                    <a:pt x="1275" y="264"/>
                  </a:lnTo>
                  <a:lnTo>
                    <a:pt x="1276" y="267"/>
                  </a:lnTo>
                  <a:lnTo>
                    <a:pt x="1277" y="274"/>
                  </a:lnTo>
                  <a:lnTo>
                    <a:pt x="1279" y="282"/>
                  </a:lnTo>
                  <a:lnTo>
                    <a:pt x="1280" y="275"/>
                  </a:lnTo>
                  <a:lnTo>
                    <a:pt x="1281" y="266"/>
                  </a:lnTo>
                  <a:lnTo>
                    <a:pt x="1283" y="244"/>
                  </a:lnTo>
                  <a:lnTo>
                    <a:pt x="1284" y="260"/>
                  </a:lnTo>
                  <a:lnTo>
                    <a:pt x="1285" y="281"/>
                  </a:lnTo>
                  <a:lnTo>
                    <a:pt x="1286" y="308"/>
                  </a:lnTo>
                  <a:lnTo>
                    <a:pt x="1287" y="312"/>
                  </a:lnTo>
                  <a:lnTo>
                    <a:pt x="1289" y="275"/>
                  </a:lnTo>
                  <a:lnTo>
                    <a:pt x="1290" y="230"/>
                  </a:lnTo>
                  <a:lnTo>
                    <a:pt x="1291" y="214"/>
                  </a:lnTo>
                  <a:lnTo>
                    <a:pt x="1292" y="193"/>
                  </a:lnTo>
                  <a:lnTo>
                    <a:pt x="1293" y="176"/>
                  </a:lnTo>
                  <a:lnTo>
                    <a:pt x="1295" y="182"/>
                  </a:lnTo>
                  <a:lnTo>
                    <a:pt x="1296" y="177"/>
                  </a:lnTo>
                  <a:lnTo>
                    <a:pt x="1297" y="172"/>
                  </a:lnTo>
                  <a:lnTo>
                    <a:pt x="1299" y="165"/>
                  </a:lnTo>
                  <a:lnTo>
                    <a:pt x="1300" y="181"/>
                  </a:lnTo>
                  <a:lnTo>
                    <a:pt x="1301" y="202"/>
                  </a:lnTo>
                  <a:lnTo>
                    <a:pt x="1302" y="199"/>
                  </a:lnTo>
                  <a:lnTo>
                    <a:pt x="1303" y="220"/>
                  </a:lnTo>
                  <a:lnTo>
                    <a:pt x="1305" y="268"/>
                  </a:lnTo>
                  <a:lnTo>
                    <a:pt x="1306" y="323"/>
                  </a:lnTo>
                  <a:lnTo>
                    <a:pt x="1307" y="362"/>
                  </a:lnTo>
                  <a:lnTo>
                    <a:pt x="1308" y="391"/>
                  </a:lnTo>
                  <a:lnTo>
                    <a:pt x="1310" y="418"/>
                  </a:lnTo>
                  <a:lnTo>
                    <a:pt x="1311" y="439"/>
                  </a:lnTo>
                  <a:lnTo>
                    <a:pt x="1312" y="452"/>
                  </a:lnTo>
                  <a:lnTo>
                    <a:pt x="1313" y="459"/>
                  </a:lnTo>
                  <a:lnTo>
                    <a:pt x="1315" y="461"/>
                  </a:lnTo>
                  <a:lnTo>
                    <a:pt x="1316" y="459"/>
                  </a:lnTo>
                  <a:lnTo>
                    <a:pt x="1317" y="464"/>
                  </a:lnTo>
                  <a:lnTo>
                    <a:pt x="1318" y="459"/>
                  </a:lnTo>
                  <a:lnTo>
                    <a:pt x="1320" y="433"/>
                  </a:lnTo>
                  <a:lnTo>
                    <a:pt x="1321" y="398"/>
                  </a:lnTo>
                  <a:lnTo>
                    <a:pt x="1322" y="333"/>
                  </a:lnTo>
                  <a:lnTo>
                    <a:pt x="1323" y="281"/>
                  </a:lnTo>
                  <a:lnTo>
                    <a:pt x="1324" y="238"/>
                  </a:lnTo>
                  <a:lnTo>
                    <a:pt x="1326" y="217"/>
                  </a:lnTo>
                  <a:lnTo>
                    <a:pt x="1327" y="225"/>
                  </a:lnTo>
                  <a:lnTo>
                    <a:pt x="1328" y="235"/>
                  </a:lnTo>
                  <a:lnTo>
                    <a:pt x="1330" y="251"/>
                  </a:lnTo>
                  <a:lnTo>
                    <a:pt x="1331" y="264"/>
                  </a:lnTo>
                  <a:lnTo>
                    <a:pt x="1332" y="259"/>
                  </a:lnTo>
                  <a:lnTo>
                    <a:pt x="1333" y="257"/>
                  </a:lnTo>
                  <a:lnTo>
                    <a:pt x="1334" y="246"/>
                  </a:lnTo>
                  <a:lnTo>
                    <a:pt x="1336" y="236"/>
                  </a:lnTo>
                  <a:lnTo>
                    <a:pt x="1337" y="249"/>
                  </a:lnTo>
                  <a:lnTo>
                    <a:pt x="1338" y="261"/>
                  </a:lnTo>
                  <a:lnTo>
                    <a:pt x="1339" y="264"/>
                  </a:lnTo>
                  <a:lnTo>
                    <a:pt x="1340" y="256"/>
                  </a:lnTo>
                  <a:lnTo>
                    <a:pt x="1342" y="254"/>
                  </a:lnTo>
                  <a:lnTo>
                    <a:pt x="1343" y="267"/>
                  </a:lnTo>
                  <a:lnTo>
                    <a:pt x="1344" y="303"/>
                  </a:lnTo>
                  <a:lnTo>
                    <a:pt x="1346" y="322"/>
                  </a:lnTo>
                  <a:lnTo>
                    <a:pt x="1347" y="333"/>
                  </a:lnTo>
                  <a:lnTo>
                    <a:pt x="1348" y="293"/>
                  </a:lnTo>
                  <a:lnTo>
                    <a:pt x="1349" y="244"/>
                  </a:lnTo>
                  <a:lnTo>
                    <a:pt x="1350" y="217"/>
                  </a:lnTo>
                  <a:lnTo>
                    <a:pt x="1352" y="194"/>
                  </a:lnTo>
                  <a:lnTo>
                    <a:pt x="1353" y="179"/>
                  </a:lnTo>
                  <a:lnTo>
                    <a:pt x="1354" y="173"/>
                  </a:lnTo>
                  <a:lnTo>
                    <a:pt x="1355" y="165"/>
                  </a:lnTo>
                  <a:lnTo>
                    <a:pt x="1356" y="171"/>
                  </a:lnTo>
                  <a:lnTo>
                    <a:pt x="1358" y="167"/>
                  </a:lnTo>
                  <a:lnTo>
                    <a:pt x="1359" y="171"/>
                  </a:lnTo>
                  <a:lnTo>
                    <a:pt x="1360" y="178"/>
                  </a:lnTo>
                  <a:lnTo>
                    <a:pt x="1362" y="180"/>
                  </a:lnTo>
                  <a:lnTo>
                    <a:pt x="1363" y="193"/>
                  </a:lnTo>
                  <a:lnTo>
                    <a:pt x="1364" y="211"/>
                  </a:lnTo>
                  <a:lnTo>
                    <a:pt x="1365" y="254"/>
                  </a:lnTo>
                  <a:lnTo>
                    <a:pt x="1366" y="283"/>
                  </a:lnTo>
                  <a:lnTo>
                    <a:pt x="1368" y="330"/>
                  </a:lnTo>
                  <a:lnTo>
                    <a:pt x="1369" y="373"/>
                  </a:lnTo>
                  <a:lnTo>
                    <a:pt x="1370" y="396"/>
                  </a:lnTo>
                  <a:lnTo>
                    <a:pt x="1371" y="417"/>
                  </a:lnTo>
                  <a:lnTo>
                    <a:pt x="1373" y="428"/>
                  </a:lnTo>
                  <a:lnTo>
                    <a:pt x="1374" y="437"/>
                  </a:lnTo>
                  <a:lnTo>
                    <a:pt x="1375" y="440"/>
                  </a:lnTo>
                  <a:lnTo>
                    <a:pt x="1376" y="451"/>
                  </a:lnTo>
                  <a:lnTo>
                    <a:pt x="1378" y="454"/>
                  </a:lnTo>
                  <a:lnTo>
                    <a:pt x="1379" y="436"/>
                  </a:lnTo>
                  <a:lnTo>
                    <a:pt x="1380" y="407"/>
                  </a:lnTo>
                  <a:lnTo>
                    <a:pt x="1381" y="345"/>
                  </a:lnTo>
                  <a:lnTo>
                    <a:pt x="1383" y="300"/>
                  </a:lnTo>
                  <a:lnTo>
                    <a:pt x="1384" y="254"/>
                  </a:lnTo>
                  <a:lnTo>
                    <a:pt x="1385" y="240"/>
                  </a:lnTo>
                  <a:lnTo>
                    <a:pt x="1386" y="244"/>
                  </a:lnTo>
                  <a:lnTo>
                    <a:pt x="1387" y="251"/>
                  </a:lnTo>
                  <a:lnTo>
                    <a:pt x="1389" y="257"/>
                  </a:lnTo>
                  <a:lnTo>
                    <a:pt x="1390" y="271"/>
                  </a:lnTo>
                  <a:lnTo>
                    <a:pt x="1391" y="265"/>
                  </a:lnTo>
                  <a:lnTo>
                    <a:pt x="1393" y="274"/>
                  </a:lnTo>
                  <a:lnTo>
                    <a:pt x="1394" y="261"/>
                  </a:lnTo>
                  <a:lnTo>
                    <a:pt x="1395" y="261"/>
                  </a:lnTo>
                  <a:lnTo>
                    <a:pt x="1396" y="268"/>
                  </a:lnTo>
                  <a:lnTo>
                    <a:pt x="1397" y="271"/>
                  </a:lnTo>
                  <a:lnTo>
                    <a:pt x="1399" y="265"/>
                  </a:lnTo>
                  <a:lnTo>
                    <a:pt x="1400" y="246"/>
                  </a:lnTo>
                  <a:lnTo>
                    <a:pt x="1401" y="249"/>
                  </a:lnTo>
                  <a:lnTo>
                    <a:pt x="1402" y="257"/>
                  </a:lnTo>
                  <a:lnTo>
                    <a:pt x="1403" y="287"/>
                  </a:lnTo>
                  <a:lnTo>
                    <a:pt x="1405" y="304"/>
                  </a:lnTo>
                  <a:lnTo>
                    <a:pt x="1406" y="310"/>
                  </a:lnTo>
                  <a:lnTo>
                    <a:pt x="1407" y="273"/>
                  </a:lnTo>
                  <a:lnTo>
                    <a:pt x="1409" y="230"/>
                  </a:lnTo>
                  <a:lnTo>
                    <a:pt x="1410" y="204"/>
                  </a:lnTo>
                  <a:lnTo>
                    <a:pt x="1411" y="176"/>
                  </a:lnTo>
                  <a:lnTo>
                    <a:pt x="1412" y="158"/>
                  </a:lnTo>
                  <a:lnTo>
                    <a:pt x="1413" y="152"/>
                  </a:lnTo>
                  <a:lnTo>
                    <a:pt x="1415" y="161"/>
                  </a:lnTo>
                  <a:lnTo>
                    <a:pt x="1416" y="168"/>
                  </a:lnTo>
                  <a:lnTo>
                    <a:pt x="1417" y="170"/>
                  </a:lnTo>
                  <a:lnTo>
                    <a:pt x="1418" y="165"/>
                  </a:lnTo>
                  <a:lnTo>
                    <a:pt x="1420" y="156"/>
                  </a:lnTo>
                  <a:lnTo>
                    <a:pt x="1421" y="155"/>
                  </a:lnTo>
                  <a:lnTo>
                    <a:pt x="1422" y="155"/>
                  </a:lnTo>
                  <a:lnTo>
                    <a:pt x="1423" y="150"/>
                  </a:lnTo>
                  <a:lnTo>
                    <a:pt x="1425" y="170"/>
                  </a:lnTo>
                  <a:lnTo>
                    <a:pt x="1426" y="193"/>
                  </a:lnTo>
                  <a:lnTo>
                    <a:pt x="1427" y="213"/>
                  </a:lnTo>
                  <a:lnTo>
                    <a:pt x="1428" y="238"/>
                  </a:lnTo>
                  <a:lnTo>
                    <a:pt x="1430" y="252"/>
                  </a:lnTo>
                  <a:lnTo>
                    <a:pt x="1431" y="285"/>
                  </a:lnTo>
                  <a:lnTo>
                    <a:pt x="1432" y="315"/>
                  </a:lnTo>
                  <a:lnTo>
                    <a:pt x="1433" y="342"/>
                  </a:lnTo>
                  <a:lnTo>
                    <a:pt x="1434" y="364"/>
                  </a:lnTo>
                  <a:lnTo>
                    <a:pt x="1436" y="414"/>
                  </a:lnTo>
                  <a:lnTo>
                    <a:pt x="1437" y="441"/>
                  </a:lnTo>
                  <a:lnTo>
                    <a:pt x="1438" y="450"/>
                  </a:lnTo>
                  <a:lnTo>
                    <a:pt x="1440" y="447"/>
                  </a:lnTo>
                  <a:lnTo>
                    <a:pt x="1441" y="433"/>
                  </a:lnTo>
                  <a:lnTo>
                    <a:pt x="1442" y="418"/>
                  </a:lnTo>
                  <a:lnTo>
                    <a:pt x="1443" y="394"/>
                  </a:lnTo>
                  <a:lnTo>
                    <a:pt x="1444" y="379"/>
                  </a:lnTo>
                  <a:lnTo>
                    <a:pt x="1446" y="340"/>
                  </a:lnTo>
                  <a:lnTo>
                    <a:pt x="1447" y="324"/>
                  </a:lnTo>
                  <a:lnTo>
                    <a:pt x="1448" y="282"/>
                  </a:lnTo>
                  <a:lnTo>
                    <a:pt x="1449" y="287"/>
                  </a:lnTo>
                  <a:lnTo>
                    <a:pt x="1450" y="258"/>
                  </a:lnTo>
                  <a:lnTo>
                    <a:pt x="1452" y="245"/>
                  </a:lnTo>
                  <a:lnTo>
                    <a:pt x="1453" y="226"/>
                  </a:lnTo>
                  <a:lnTo>
                    <a:pt x="1454" y="224"/>
                  </a:lnTo>
                  <a:lnTo>
                    <a:pt x="1456" y="221"/>
                  </a:lnTo>
                  <a:lnTo>
                    <a:pt x="1457" y="219"/>
                  </a:lnTo>
                  <a:lnTo>
                    <a:pt x="1458" y="224"/>
                  </a:lnTo>
                  <a:lnTo>
                    <a:pt x="1459" y="237"/>
                  </a:lnTo>
                  <a:lnTo>
                    <a:pt x="1460" y="234"/>
                  </a:lnTo>
                  <a:lnTo>
                    <a:pt x="1462" y="229"/>
                  </a:lnTo>
                  <a:lnTo>
                    <a:pt x="1463" y="239"/>
                  </a:lnTo>
                  <a:lnTo>
                    <a:pt x="1464" y="264"/>
                  </a:lnTo>
                  <a:lnTo>
                    <a:pt x="1465" y="281"/>
                  </a:lnTo>
                  <a:lnTo>
                    <a:pt x="1467" y="253"/>
                  </a:lnTo>
                  <a:lnTo>
                    <a:pt x="1468" y="214"/>
                  </a:lnTo>
                  <a:lnTo>
                    <a:pt x="1469" y="195"/>
                  </a:lnTo>
                  <a:lnTo>
                    <a:pt x="1470" y="172"/>
                  </a:lnTo>
                  <a:lnTo>
                    <a:pt x="1472" y="152"/>
                  </a:lnTo>
                  <a:lnTo>
                    <a:pt x="1473" y="160"/>
                  </a:lnTo>
                  <a:lnTo>
                    <a:pt x="1474" y="179"/>
                  </a:lnTo>
                  <a:lnTo>
                    <a:pt x="1475" y="196"/>
                  </a:lnTo>
                  <a:lnTo>
                    <a:pt x="1477" y="201"/>
                  </a:lnTo>
                  <a:lnTo>
                    <a:pt x="1478" y="188"/>
                  </a:lnTo>
                  <a:lnTo>
                    <a:pt x="1479" y="176"/>
                  </a:lnTo>
                  <a:lnTo>
                    <a:pt x="1480" y="164"/>
                  </a:lnTo>
                  <a:lnTo>
                    <a:pt x="1481" y="148"/>
                  </a:lnTo>
                  <a:lnTo>
                    <a:pt x="1483" y="145"/>
                  </a:lnTo>
                  <a:lnTo>
                    <a:pt x="1484" y="155"/>
                  </a:lnTo>
                  <a:lnTo>
                    <a:pt x="1485" y="163"/>
                  </a:lnTo>
                  <a:lnTo>
                    <a:pt x="1487" y="185"/>
                  </a:lnTo>
                  <a:lnTo>
                    <a:pt x="1488" y="211"/>
                  </a:lnTo>
                  <a:lnTo>
                    <a:pt x="1489" y="231"/>
                  </a:lnTo>
                  <a:lnTo>
                    <a:pt x="1490" y="257"/>
                  </a:lnTo>
                  <a:lnTo>
                    <a:pt x="1491" y="291"/>
                  </a:lnTo>
                  <a:lnTo>
                    <a:pt x="1493" y="316"/>
                  </a:lnTo>
                  <a:lnTo>
                    <a:pt x="1494" y="344"/>
                  </a:lnTo>
                  <a:lnTo>
                    <a:pt x="1495" y="403"/>
                  </a:lnTo>
                  <a:lnTo>
                    <a:pt x="1496" y="434"/>
                  </a:lnTo>
                  <a:lnTo>
                    <a:pt x="1497" y="447"/>
                  </a:lnTo>
                  <a:lnTo>
                    <a:pt x="1499" y="446"/>
                  </a:lnTo>
                  <a:lnTo>
                    <a:pt x="1500" y="441"/>
                  </a:lnTo>
                  <a:lnTo>
                    <a:pt x="1501" y="436"/>
                  </a:lnTo>
                  <a:lnTo>
                    <a:pt x="1503" y="414"/>
                  </a:lnTo>
                  <a:lnTo>
                    <a:pt x="1504" y="401"/>
                  </a:lnTo>
                  <a:lnTo>
                    <a:pt x="1505" y="377"/>
                  </a:lnTo>
                  <a:lnTo>
                    <a:pt x="1506" y="356"/>
                  </a:lnTo>
                  <a:lnTo>
                    <a:pt x="1507" y="315"/>
                  </a:lnTo>
                  <a:lnTo>
                    <a:pt x="1509" y="299"/>
                  </a:lnTo>
                  <a:lnTo>
                    <a:pt x="1510" y="259"/>
                  </a:lnTo>
                  <a:lnTo>
                    <a:pt x="1511" y="261"/>
                  </a:lnTo>
                  <a:lnTo>
                    <a:pt x="1512" y="237"/>
                  </a:lnTo>
                  <a:lnTo>
                    <a:pt x="1513" y="234"/>
                  </a:lnTo>
                  <a:lnTo>
                    <a:pt x="1515" y="226"/>
                  </a:lnTo>
                  <a:lnTo>
                    <a:pt x="1516" y="239"/>
                  </a:lnTo>
                  <a:lnTo>
                    <a:pt x="1517" y="240"/>
                  </a:lnTo>
                  <a:lnTo>
                    <a:pt x="1519" y="238"/>
                  </a:lnTo>
                  <a:lnTo>
                    <a:pt x="1520" y="237"/>
                  </a:lnTo>
                  <a:lnTo>
                    <a:pt x="1521" y="243"/>
                  </a:lnTo>
                  <a:lnTo>
                    <a:pt x="1522" y="244"/>
                  </a:lnTo>
                  <a:lnTo>
                    <a:pt x="1524" y="262"/>
                  </a:lnTo>
                  <a:lnTo>
                    <a:pt x="1525" y="280"/>
                  </a:lnTo>
                  <a:lnTo>
                    <a:pt x="1526" y="267"/>
                  </a:lnTo>
                  <a:lnTo>
                    <a:pt x="1527" y="247"/>
                  </a:lnTo>
                  <a:lnTo>
                    <a:pt x="1528" y="240"/>
                  </a:lnTo>
                  <a:lnTo>
                    <a:pt x="1530" y="236"/>
                  </a:lnTo>
                  <a:lnTo>
                    <a:pt x="1531" y="244"/>
                  </a:lnTo>
                  <a:lnTo>
                    <a:pt x="1532" y="250"/>
                  </a:lnTo>
                  <a:lnTo>
                    <a:pt x="1534" y="265"/>
                  </a:lnTo>
                  <a:lnTo>
                    <a:pt x="1535" y="276"/>
                  </a:lnTo>
                  <a:lnTo>
                    <a:pt x="1536" y="292"/>
                  </a:lnTo>
                  <a:lnTo>
                    <a:pt x="1537" y="287"/>
                  </a:lnTo>
                  <a:lnTo>
                    <a:pt x="1538" y="309"/>
                  </a:lnTo>
                  <a:lnTo>
                    <a:pt x="1540" y="329"/>
                  </a:lnTo>
                  <a:lnTo>
                    <a:pt x="1541" y="348"/>
                  </a:lnTo>
                  <a:lnTo>
                    <a:pt x="1542" y="366"/>
                  </a:lnTo>
                  <a:lnTo>
                    <a:pt x="1543" y="389"/>
                  </a:lnTo>
                  <a:lnTo>
                    <a:pt x="1544" y="410"/>
                  </a:lnTo>
                  <a:lnTo>
                    <a:pt x="1546" y="438"/>
                  </a:lnTo>
                  <a:lnTo>
                    <a:pt x="1547" y="450"/>
                  </a:lnTo>
                  <a:lnTo>
                    <a:pt x="1548" y="457"/>
                  </a:lnTo>
                  <a:lnTo>
                    <a:pt x="1550" y="466"/>
                  </a:lnTo>
                  <a:lnTo>
                    <a:pt x="1551" y="471"/>
                  </a:lnTo>
                  <a:lnTo>
                    <a:pt x="1552" y="472"/>
                  </a:lnTo>
                  <a:lnTo>
                    <a:pt x="1553" y="466"/>
                  </a:lnTo>
                  <a:lnTo>
                    <a:pt x="1554" y="463"/>
                  </a:lnTo>
                  <a:lnTo>
                    <a:pt x="1556" y="457"/>
                  </a:lnTo>
                  <a:lnTo>
                    <a:pt x="1557" y="431"/>
                  </a:lnTo>
                  <a:lnTo>
                    <a:pt x="1558" y="404"/>
                  </a:lnTo>
                  <a:lnTo>
                    <a:pt x="1559" y="354"/>
                  </a:lnTo>
                  <a:lnTo>
                    <a:pt x="1561" y="315"/>
                  </a:lnTo>
                  <a:lnTo>
                    <a:pt x="1562" y="273"/>
                  </a:lnTo>
                  <a:lnTo>
                    <a:pt x="1563" y="265"/>
                  </a:lnTo>
                  <a:lnTo>
                    <a:pt x="1564" y="271"/>
                  </a:lnTo>
                  <a:lnTo>
                    <a:pt x="1566" y="270"/>
                  </a:lnTo>
                  <a:lnTo>
                    <a:pt x="1567" y="278"/>
                  </a:lnTo>
                  <a:lnTo>
                    <a:pt x="1568" y="295"/>
                  </a:lnTo>
                  <a:lnTo>
                    <a:pt x="1569" y="291"/>
                  </a:lnTo>
                  <a:lnTo>
                    <a:pt x="1570" y="306"/>
                  </a:lnTo>
                  <a:lnTo>
                    <a:pt x="1572" y="286"/>
                  </a:lnTo>
                  <a:lnTo>
                    <a:pt x="1573" y="284"/>
                  </a:lnTo>
                  <a:lnTo>
                    <a:pt x="1574" y="290"/>
                  </a:lnTo>
                  <a:lnTo>
                    <a:pt x="1575" y="298"/>
                  </a:lnTo>
                  <a:lnTo>
                    <a:pt x="1577" y="288"/>
                  </a:lnTo>
                  <a:lnTo>
                    <a:pt x="1578" y="281"/>
                  </a:lnTo>
                  <a:lnTo>
                    <a:pt x="1579" y="270"/>
                  </a:lnTo>
                  <a:lnTo>
                    <a:pt x="1580" y="260"/>
                  </a:lnTo>
                  <a:lnTo>
                    <a:pt x="1582" y="272"/>
                  </a:lnTo>
                  <a:lnTo>
                    <a:pt x="1583" y="288"/>
                  </a:lnTo>
                  <a:lnTo>
                    <a:pt x="1584" y="298"/>
                  </a:lnTo>
                  <a:lnTo>
                    <a:pt x="1585" y="264"/>
                  </a:lnTo>
                  <a:lnTo>
                    <a:pt x="1587" y="234"/>
                  </a:lnTo>
                  <a:lnTo>
                    <a:pt x="1588" y="208"/>
                  </a:lnTo>
                  <a:lnTo>
                    <a:pt x="1589" y="193"/>
                  </a:lnTo>
                  <a:lnTo>
                    <a:pt x="1590" y="187"/>
                  </a:lnTo>
                  <a:lnTo>
                    <a:pt x="1592" y="202"/>
                  </a:lnTo>
                  <a:lnTo>
                    <a:pt x="1593" y="219"/>
                  </a:lnTo>
                  <a:lnTo>
                    <a:pt x="1594" y="226"/>
                  </a:lnTo>
                  <a:lnTo>
                    <a:pt x="1595" y="227"/>
                  </a:lnTo>
                  <a:lnTo>
                    <a:pt x="1597" y="231"/>
                  </a:lnTo>
                  <a:lnTo>
                    <a:pt x="1598" y="246"/>
                  </a:lnTo>
                  <a:lnTo>
                    <a:pt x="1599" y="265"/>
                  </a:lnTo>
                  <a:lnTo>
                    <a:pt x="1600" y="297"/>
                  </a:lnTo>
                  <a:lnTo>
                    <a:pt x="1601" y="325"/>
                  </a:lnTo>
                  <a:lnTo>
                    <a:pt x="1603" y="356"/>
                  </a:lnTo>
                  <a:lnTo>
                    <a:pt x="1604" y="397"/>
                  </a:lnTo>
                  <a:lnTo>
                    <a:pt x="1605" y="423"/>
                  </a:lnTo>
                  <a:lnTo>
                    <a:pt x="1606" y="440"/>
                  </a:lnTo>
                  <a:lnTo>
                    <a:pt x="1608" y="450"/>
                  </a:lnTo>
                  <a:lnTo>
                    <a:pt x="1609" y="458"/>
                  </a:lnTo>
                  <a:lnTo>
                    <a:pt x="1610" y="466"/>
                  </a:lnTo>
                  <a:lnTo>
                    <a:pt x="1611" y="467"/>
                  </a:lnTo>
                  <a:lnTo>
                    <a:pt x="1613" y="467"/>
                  </a:lnTo>
                  <a:lnTo>
                    <a:pt x="1614" y="469"/>
                  </a:lnTo>
                  <a:lnTo>
                    <a:pt x="1615" y="460"/>
                  </a:lnTo>
                  <a:lnTo>
                    <a:pt x="1616" y="436"/>
                  </a:lnTo>
                  <a:lnTo>
                    <a:pt x="1617" y="410"/>
                  </a:lnTo>
                  <a:lnTo>
                    <a:pt x="1619" y="347"/>
                  </a:lnTo>
                  <a:lnTo>
                    <a:pt x="1620" y="303"/>
                  </a:lnTo>
                  <a:lnTo>
                    <a:pt x="1621" y="253"/>
                  </a:lnTo>
                  <a:lnTo>
                    <a:pt x="1623" y="248"/>
                  </a:lnTo>
                  <a:lnTo>
                    <a:pt x="1624" y="249"/>
                  </a:lnTo>
                  <a:lnTo>
                    <a:pt x="1625" y="266"/>
                  </a:lnTo>
                  <a:lnTo>
                    <a:pt x="1626" y="271"/>
                  </a:lnTo>
                  <a:lnTo>
                    <a:pt x="1627" y="283"/>
                  </a:lnTo>
                  <a:lnTo>
                    <a:pt x="1629" y="278"/>
                  </a:lnTo>
                  <a:lnTo>
                    <a:pt x="1630" y="292"/>
                  </a:lnTo>
                  <a:lnTo>
                    <a:pt x="1631" y="274"/>
                  </a:lnTo>
                  <a:lnTo>
                    <a:pt x="1632" y="270"/>
                  </a:lnTo>
                  <a:lnTo>
                    <a:pt x="1634" y="279"/>
                  </a:lnTo>
                  <a:lnTo>
                    <a:pt x="1635" y="291"/>
                  </a:lnTo>
                  <a:lnTo>
                    <a:pt x="1636" y="274"/>
                  </a:lnTo>
                  <a:lnTo>
                    <a:pt x="1637" y="268"/>
                  </a:lnTo>
                  <a:lnTo>
                    <a:pt x="1639" y="259"/>
                  </a:lnTo>
                  <a:lnTo>
                    <a:pt x="1640" y="257"/>
                  </a:lnTo>
                  <a:lnTo>
                    <a:pt x="1641" y="278"/>
                  </a:lnTo>
                  <a:lnTo>
                    <a:pt x="1642" y="302"/>
                  </a:lnTo>
                  <a:lnTo>
                    <a:pt x="1644" y="318"/>
                  </a:lnTo>
                  <a:lnTo>
                    <a:pt x="1645" y="281"/>
                  </a:lnTo>
                  <a:lnTo>
                    <a:pt x="1646" y="247"/>
                  </a:lnTo>
                  <a:lnTo>
                    <a:pt x="1647" y="214"/>
                  </a:lnTo>
                  <a:lnTo>
                    <a:pt x="1648" y="205"/>
                  </a:lnTo>
                  <a:lnTo>
                    <a:pt x="1650" y="198"/>
                  </a:lnTo>
                  <a:lnTo>
                    <a:pt x="1651" y="203"/>
                  </a:lnTo>
                  <a:lnTo>
                    <a:pt x="1652" y="195"/>
                  </a:lnTo>
                  <a:lnTo>
                    <a:pt x="1654" y="201"/>
                  </a:lnTo>
                  <a:lnTo>
                    <a:pt x="1655" y="195"/>
                  </a:lnTo>
                  <a:lnTo>
                    <a:pt x="1656" y="194"/>
                  </a:lnTo>
                  <a:lnTo>
                    <a:pt x="1657" y="209"/>
                  </a:lnTo>
                  <a:lnTo>
                    <a:pt x="1658" y="230"/>
                  </a:lnTo>
                  <a:lnTo>
                    <a:pt x="1660" y="251"/>
                  </a:lnTo>
                  <a:lnTo>
                    <a:pt x="1661" y="292"/>
                  </a:lnTo>
                  <a:lnTo>
                    <a:pt x="1662" y="339"/>
                  </a:lnTo>
                  <a:lnTo>
                    <a:pt x="1663" y="378"/>
                  </a:lnTo>
                  <a:lnTo>
                    <a:pt x="1664" y="407"/>
                  </a:lnTo>
                  <a:lnTo>
                    <a:pt x="1666" y="422"/>
                  </a:lnTo>
                  <a:lnTo>
                    <a:pt x="1667" y="437"/>
                  </a:lnTo>
                  <a:lnTo>
                    <a:pt x="1668" y="452"/>
                  </a:lnTo>
                  <a:lnTo>
                    <a:pt x="1670" y="461"/>
                  </a:lnTo>
                  <a:lnTo>
                    <a:pt x="1671" y="462"/>
                  </a:lnTo>
                  <a:lnTo>
                    <a:pt x="1672" y="461"/>
                  </a:lnTo>
                  <a:lnTo>
                    <a:pt x="1673" y="465"/>
                  </a:lnTo>
                  <a:lnTo>
                    <a:pt x="1674" y="463"/>
                  </a:lnTo>
                  <a:lnTo>
                    <a:pt x="1676" y="439"/>
                  </a:lnTo>
                  <a:lnTo>
                    <a:pt x="1677" y="410"/>
                  </a:lnTo>
                  <a:lnTo>
                    <a:pt x="1678" y="351"/>
                  </a:lnTo>
                  <a:lnTo>
                    <a:pt x="1679" y="303"/>
                  </a:lnTo>
                  <a:lnTo>
                    <a:pt x="1681" y="249"/>
                  </a:lnTo>
                  <a:lnTo>
                    <a:pt x="1682" y="249"/>
                  </a:lnTo>
                  <a:lnTo>
                    <a:pt x="1683" y="245"/>
                  </a:lnTo>
                  <a:lnTo>
                    <a:pt x="1684" y="255"/>
                  </a:lnTo>
                  <a:lnTo>
                    <a:pt x="1686" y="264"/>
                  </a:lnTo>
                  <a:lnTo>
                    <a:pt x="1687" y="286"/>
                  </a:lnTo>
                  <a:lnTo>
                    <a:pt x="1688" y="281"/>
                  </a:lnTo>
                  <a:lnTo>
                    <a:pt x="1689" y="291"/>
                  </a:lnTo>
                  <a:lnTo>
                    <a:pt x="1691" y="277"/>
                  </a:lnTo>
                  <a:lnTo>
                    <a:pt x="1692" y="272"/>
                  </a:lnTo>
                  <a:lnTo>
                    <a:pt x="1693" y="276"/>
                  </a:lnTo>
                  <a:lnTo>
                    <a:pt x="1694" y="281"/>
                  </a:lnTo>
                  <a:lnTo>
                    <a:pt x="1695" y="268"/>
                  </a:lnTo>
                  <a:lnTo>
                    <a:pt x="1697" y="263"/>
                  </a:lnTo>
                  <a:lnTo>
                    <a:pt x="1698" y="254"/>
                  </a:lnTo>
                  <a:lnTo>
                    <a:pt x="1699" y="251"/>
                  </a:lnTo>
                  <a:lnTo>
                    <a:pt x="1701" y="284"/>
                  </a:lnTo>
                  <a:lnTo>
                    <a:pt x="1702" y="305"/>
                  </a:lnTo>
                  <a:lnTo>
                    <a:pt x="1703" y="319"/>
                  </a:lnTo>
                  <a:lnTo>
                    <a:pt x="1704" y="268"/>
                  </a:lnTo>
                  <a:lnTo>
                    <a:pt x="1705" y="222"/>
                  </a:lnTo>
                  <a:lnTo>
                    <a:pt x="1707" y="215"/>
                  </a:lnTo>
                  <a:lnTo>
                    <a:pt x="1708" y="197"/>
                  </a:lnTo>
                  <a:lnTo>
                    <a:pt x="1709" y="172"/>
                  </a:lnTo>
                  <a:lnTo>
                    <a:pt x="1710" y="175"/>
                  </a:lnTo>
                  <a:lnTo>
                    <a:pt x="1711" y="182"/>
                  </a:lnTo>
                  <a:lnTo>
                    <a:pt x="1713" y="182"/>
                  </a:lnTo>
                  <a:lnTo>
                    <a:pt x="1714" y="180"/>
                  </a:lnTo>
                  <a:lnTo>
                    <a:pt x="1715" y="181"/>
                  </a:lnTo>
                  <a:lnTo>
                    <a:pt x="1717" y="188"/>
                  </a:lnTo>
                  <a:lnTo>
                    <a:pt x="1718" y="201"/>
                  </a:lnTo>
                  <a:lnTo>
                    <a:pt x="1719" y="233"/>
                  </a:lnTo>
                  <a:lnTo>
                    <a:pt x="1720" y="259"/>
                  </a:lnTo>
                  <a:lnTo>
                    <a:pt x="1721" y="316"/>
                  </a:lnTo>
                  <a:lnTo>
                    <a:pt x="1723" y="359"/>
                  </a:lnTo>
                  <a:lnTo>
                    <a:pt x="1724" y="388"/>
                  </a:lnTo>
                  <a:lnTo>
                    <a:pt x="1725" y="413"/>
                  </a:lnTo>
                  <a:lnTo>
                    <a:pt x="1726" y="427"/>
                  </a:lnTo>
                  <a:lnTo>
                    <a:pt x="1727" y="447"/>
                  </a:lnTo>
                  <a:lnTo>
                    <a:pt x="1729" y="453"/>
                  </a:lnTo>
                  <a:lnTo>
                    <a:pt x="1730" y="455"/>
                  </a:lnTo>
                  <a:lnTo>
                    <a:pt x="1731" y="455"/>
                  </a:lnTo>
                  <a:lnTo>
                    <a:pt x="1733" y="462"/>
                  </a:lnTo>
                  <a:lnTo>
                    <a:pt x="1734" y="458"/>
                  </a:lnTo>
                  <a:lnTo>
                    <a:pt x="1735" y="427"/>
                  </a:lnTo>
                  <a:lnTo>
                    <a:pt x="1736" y="400"/>
                  </a:lnTo>
                  <a:lnTo>
                    <a:pt x="1737" y="339"/>
                  </a:lnTo>
                  <a:lnTo>
                    <a:pt x="1739" y="297"/>
                  </a:lnTo>
                  <a:lnTo>
                    <a:pt x="1740" y="248"/>
                  </a:lnTo>
                  <a:lnTo>
                    <a:pt x="1741" y="244"/>
                  </a:lnTo>
                  <a:lnTo>
                    <a:pt x="1742" y="246"/>
                  </a:lnTo>
                  <a:lnTo>
                    <a:pt x="1744" y="250"/>
                  </a:lnTo>
                  <a:lnTo>
                    <a:pt x="1745" y="255"/>
                  </a:lnTo>
                  <a:lnTo>
                    <a:pt x="1746" y="268"/>
                  </a:lnTo>
                  <a:lnTo>
                    <a:pt x="1747" y="267"/>
                  </a:lnTo>
                  <a:lnTo>
                    <a:pt x="1749" y="277"/>
                  </a:lnTo>
                  <a:lnTo>
                    <a:pt x="1750" y="266"/>
                  </a:lnTo>
                  <a:lnTo>
                    <a:pt x="1751" y="260"/>
                  </a:lnTo>
                  <a:lnTo>
                    <a:pt x="1752" y="267"/>
                  </a:lnTo>
                  <a:lnTo>
                    <a:pt x="1754" y="275"/>
                  </a:lnTo>
                  <a:lnTo>
                    <a:pt x="1755" y="266"/>
                  </a:lnTo>
                  <a:lnTo>
                    <a:pt x="1756" y="258"/>
                  </a:lnTo>
                  <a:lnTo>
                    <a:pt x="1757" y="249"/>
                  </a:lnTo>
                  <a:lnTo>
                    <a:pt x="1758" y="254"/>
                  </a:lnTo>
                  <a:lnTo>
                    <a:pt x="1760" y="283"/>
                  </a:lnTo>
                  <a:lnTo>
                    <a:pt x="1761" y="309"/>
                  </a:lnTo>
                  <a:lnTo>
                    <a:pt x="1762" y="325"/>
                  </a:lnTo>
                  <a:lnTo>
                    <a:pt x="1764" y="287"/>
                  </a:lnTo>
                  <a:lnTo>
                    <a:pt x="1765" y="243"/>
                  </a:lnTo>
                  <a:lnTo>
                    <a:pt x="1766" y="220"/>
                  </a:lnTo>
                  <a:lnTo>
                    <a:pt x="1767" y="194"/>
                  </a:lnTo>
                  <a:lnTo>
                    <a:pt x="1768" y="181"/>
                  </a:lnTo>
                  <a:lnTo>
                    <a:pt x="1770" y="179"/>
                  </a:lnTo>
                  <a:lnTo>
                    <a:pt x="1771" y="169"/>
                  </a:lnTo>
                  <a:lnTo>
                    <a:pt x="1772" y="169"/>
                  </a:lnTo>
                  <a:lnTo>
                    <a:pt x="1773" y="169"/>
                  </a:lnTo>
                  <a:lnTo>
                    <a:pt x="1774" y="168"/>
                  </a:lnTo>
                  <a:lnTo>
                    <a:pt x="1776" y="180"/>
                  </a:lnTo>
                  <a:lnTo>
                    <a:pt x="1777" y="178"/>
                  </a:lnTo>
                  <a:lnTo>
                    <a:pt x="1778" y="182"/>
                  </a:lnTo>
                  <a:lnTo>
                    <a:pt x="1780" y="214"/>
                  </a:lnTo>
                  <a:lnTo>
                    <a:pt x="1781" y="242"/>
                  </a:lnTo>
                  <a:lnTo>
                    <a:pt x="1782" y="281"/>
                  </a:lnTo>
                  <a:lnTo>
                    <a:pt x="1783" y="322"/>
                  </a:lnTo>
                  <a:lnTo>
                    <a:pt x="1784" y="355"/>
                  </a:lnTo>
                  <a:lnTo>
                    <a:pt x="1786" y="379"/>
                  </a:lnTo>
                  <a:lnTo>
                    <a:pt x="1787" y="398"/>
                  </a:lnTo>
                  <a:lnTo>
                    <a:pt x="1788" y="415"/>
                  </a:lnTo>
                  <a:lnTo>
                    <a:pt x="1789" y="431"/>
                  </a:lnTo>
                  <a:lnTo>
                    <a:pt x="1791" y="433"/>
                  </a:lnTo>
                  <a:lnTo>
                    <a:pt x="1792" y="448"/>
                  </a:lnTo>
                  <a:lnTo>
                    <a:pt x="1793" y="451"/>
                  </a:lnTo>
                  <a:lnTo>
                    <a:pt x="1794" y="434"/>
                  </a:lnTo>
                  <a:lnTo>
                    <a:pt x="1796" y="404"/>
                  </a:lnTo>
                  <a:lnTo>
                    <a:pt x="1797" y="346"/>
                  </a:lnTo>
                  <a:lnTo>
                    <a:pt x="1798" y="307"/>
                  </a:lnTo>
                  <a:lnTo>
                    <a:pt x="1799" y="254"/>
                  </a:lnTo>
                  <a:lnTo>
                    <a:pt x="1801" y="238"/>
                  </a:lnTo>
                  <a:lnTo>
                    <a:pt x="1802" y="233"/>
                  </a:lnTo>
                  <a:lnTo>
                    <a:pt x="1803" y="247"/>
                  </a:lnTo>
                  <a:lnTo>
                    <a:pt x="1804" y="258"/>
                  </a:lnTo>
                  <a:lnTo>
                    <a:pt x="1805" y="266"/>
                  </a:lnTo>
                  <a:lnTo>
                    <a:pt x="1807" y="263"/>
                  </a:lnTo>
                  <a:lnTo>
                    <a:pt x="1808" y="271"/>
                  </a:lnTo>
                  <a:lnTo>
                    <a:pt x="1809" y="256"/>
                  </a:lnTo>
                  <a:lnTo>
                    <a:pt x="1811" y="252"/>
                  </a:lnTo>
                  <a:lnTo>
                    <a:pt x="1812" y="256"/>
                  </a:lnTo>
                  <a:lnTo>
                    <a:pt x="1813" y="263"/>
                  </a:lnTo>
                  <a:lnTo>
                    <a:pt x="1814" y="255"/>
                  </a:lnTo>
                  <a:lnTo>
                    <a:pt x="1815" y="236"/>
                  </a:lnTo>
                  <a:lnTo>
                    <a:pt x="1817" y="234"/>
                  </a:lnTo>
                  <a:lnTo>
                    <a:pt x="1818" y="243"/>
                  </a:lnTo>
                  <a:lnTo>
                    <a:pt x="1819" y="280"/>
                  </a:lnTo>
                  <a:lnTo>
                    <a:pt x="1820" y="304"/>
                  </a:lnTo>
                  <a:lnTo>
                    <a:pt x="1821" y="317"/>
                  </a:lnTo>
                  <a:lnTo>
                    <a:pt x="1823" y="281"/>
                  </a:lnTo>
                  <a:lnTo>
                    <a:pt x="1824" y="241"/>
                  </a:lnTo>
                  <a:lnTo>
                    <a:pt x="1825" y="224"/>
                  </a:lnTo>
                  <a:lnTo>
                    <a:pt x="1827" y="194"/>
                  </a:lnTo>
                  <a:lnTo>
                    <a:pt x="1828" y="172"/>
                  </a:lnTo>
                  <a:lnTo>
                    <a:pt x="1829" y="173"/>
                  </a:lnTo>
                  <a:lnTo>
                    <a:pt x="1830" y="173"/>
                  </a:lnTo>
                  <a:lnTo>
                    <a:pt x="1831" y="154"/>
                  </a:lnTo>
                  <a:lnTo>
                    <a:pt x="1833" y="153"/>
                  </a:lnTo>
                  <a:lnTo>
                    <a:pt x="1834" y="150"/>
                  </a:lnTo>
                  <a:lnTo>
                    <a:pt x="1835" y="154"/>
                  </a:lnTo>
                  <a:lnTo>
                    <a:pt x="1836" y="162"/>
                  </a:lnTo>
                  <a:lnTo>
                    <a:pt x="1838" y="162"/>
                  </a:lnTo>
                  <a:lnTo>
                    <a:pt x="1839" y="160"/>
                  </a:lnTo>
                  <a:lnTo>
                    <a:pt x="1840" y="173"/>
                  </a:lnTo>
                  <a:lnTo>
                    <a:pt x="1841" y="180"/>
                  </a:lnTo>
                  <a:lnTo>
                    <a:pt x="1843" y="180"/>
                  </a:lnTo>
                  <a:lnTo>
                    <a:pt x="1844" y="195"/>
                  </a:lnTo>
                  <a:lnTo>
                    <a:pt x="1845" y="201"/>
                  </a:lnTo>
                  <a:lnTo>
                    <a:pt x="1846" y="223"/>
                  </a:lnTo>
                  <a:lnTo>
                    <a:pt x="1848" y="244"/>
                  </a:lnTo>
                  <a:lnTo>
                    <a:pt x="1849" y="271"/>
                  </a:lnTo>
                  <a:lnTo>
                    <a:pt x="1850" y="304"/>
                  </a:lnTo>
                  <a:lnTo>
                    <a:pt x="1851" y="360"/>
                  </a:lnTo>
                  <a:lnTo>
                    <a:pt x="1852" y="396"/>
                  </a:lnTo>
                  <a:lnTo>
                    <a:pt x="1854" y="419"/>
                  </a:lnTo>
                  <a:lnTo>
                    <a:pt x="1855" y="421"/>
                  </a:lnTo>
                  <a:lnTo>
                    <a:pt x="1856" y="415"/>
                  </a:lnTo>
                  <a:lnTo>
                    <a:pt x="1858" y="413"/>
                  </a:lnTo>
                  <a:lnTo>
                    <a:pt x="1859" y="379"/>
                  </a:lnTo>
                  <a:lnTo>
                    <a:pt x="1860" y="369"/>
                  </a:lnTo>
                  <a:lnTo>
                    <a:pt x="1861" y="331"/>
                  </a:lnTo>
                  <a:lnTo>
                    <a:pt x="1862" y="315"/>
                  </a:lnTo>
                  <a:lnTo>
                    <a:pt x="1864" y="259"/>
                  </a:lnTo>
                  <a:lnTo>
                    <a:pt x="1865" y="253"/>
                  </a:lnTo>
                  <a:lnTo>
                    <a:pt x="1866" y="208"/>
                  </a:lnTo>
                  <a:lnTo>
                    <a:pt x="1867" y="200"/>
                  </a:lnTo>
                  <a:lnTo>
                    <a:pt x="1868" y="190"/>
                  </a:lnTo>
                  <a:lnTo>
                    <a:pt x="1870" y="175"/>
                  </a:lnTo>
                  <a:lnTo>
                    <a:pt x="1871" y="158"/>
                  </a:lnTo>
                  <a:lnTo>
                    <a:pt x="1872" y="171"/>
                  </a:lnTo>
                  <a:lnTo>
                    <a:pt x="1874" y="177"/>
                  </a:lnTo>
                  <a:lnTo>
                    <a:pt x="1875" y="192"/>
                  </a:lnTo>
                  <a:lnTo>
                    <a:pt x="1876" y="200"/>
                  </a:lnTo>
                  <a:lnTo>
                    <a:pt x="1877" y="200"/>
                  </a:lnTo>
                  <a:lnTo>
                    <a:pt x="1878" y="214"/>
                  </a:lnTo>
                  <a:lnTo>
                    <a:pt x="1880" y="241"/>
                  </a:lnTo>
                  <a:lnTo>
                    <a:pt x="1881" y="261"/>
                  </a:lnTo>
                  <a:lnTo>
                    <a:pt x="1882" y="231"/>
                  </a:lnTo>
                  <a:lnTo>
                    <a:pt x="1883" y="195"/>
                  </a:lnTo>
                  <a:lnTo>
                    <a:pt x="1884" y="176"/>
                  </a:lnTo>
                  <a:lnTo>
                    <a:pt x="1886" y="149"/>
                  </a:lnTo>
                  <a:lnTo>
                    <a:pt x="1887" y="136"/>
                  </a:lnTo>
                  <a:lnTo>
                    <a:pt x="1888" y="148"/>
                  </a:lnTo>
                  <a:lnTo>
                    <a:pt x="1890" y="160"/>
                  </a:lnTo>
                  <a:lnTo>
                    <a:pt x="1891" y="167"/>
                  </a:lnTo>
                  <a:lnTo>
                    <a:pt x="1892" y="184"/>
                  </a:lnTo>
                  <a:lnTo>
                    <a:pt x="1893" y="181"/>
                  </a:lnTo>
                  <a:lnTo>
                    <a:pt x="1894" y="162"/>
                  </a:lnTo>
                  <a:lnTo>
                    <a:pt x="1896" y="159"/>
                  </a:lnTo>
                  <a:lnTo>
                    <a:pt x="1897" y="168"/>
                  </a:lnTo>
                  <a:lnTo>
                    <a:pt x="1898" y="165"/>
                  </a:lnTo>
                  <a:lnTo>
                    <a:pt x="1899" y="177"/>
                  </a:lnTo>
                  <a:lnTo>
                    <a:pt x="1901" y="203"/>
                  </a:lnTo>
                  <a:lnTo>
                    <a:pt x="1902" y="0"/>
                  </a:lnTo>
                  <a:lnTo>
                    <a:pt x="1903" y="50"/>
                  </a:lnTo>
                  <a:lnTo>
                    <a:pt x="1904" y="326"/>
                  </a:lnTo>
                  <a:lnTo>
                    <a:pt x="1906" y="339"/>
                  </a:lnTo>
                  <a:lnTo>
                    <a:pt x="1907" y="367"/>
                  </a:lnTo>
                  <a:lnTo>
                    <a:pt x="1908" y="394"/>
                  </a:lnTo>
                  <a:lnTo>
                    <a:pt x="1909" y="413"/>
                  </a:lnTo>
                  <a:lnTo>
                    <a:pt x="1911" y="436"/>
                  </a:lnTo>
                  <a:lnTo>
                    <a:pt x="1912" y="429"/>
                  </a:lnTo>
                  <a:lnTo>
                    <a:pt x="1913" y="427"/>
                  </a:lnTo>
                  <a:lnTo>
                    <a:pt x="1914" y="436"/>
                  </a:lnTo>
                  <a:lnTo>
                    <a:pt x="1915" y="427"/>
                  </a:lnTo>
                  <a:lnTo>
                    <a:pt x="1917" y="428"/>
                  </a:lnTo>
                  <a:lnTo>
                    <a:pt x="1918" y="417"/>
                  </a:lnTo>
                  <a:lnTo>
                    <a:pt x="1919" y="414"/>
                  </a:lnTo>
                  <a:lnTo>
                    <a:pt x="1921" y="383"/>
                  </a:lnTo>
                  <a:lnTo>
                    <a:pt x="1922" y="366"/>
                  </a:lnTo>
                  <a:lnTo>
                    <a:pt x="1923" y="336"/>
                  </a:lnTo>
                  <a:lnTo>
                    <a:pt x="1924" y="317"/>
                  </a:lnTo>
                  <a:lnTo>
                    <a:pt x="1925" y="285"/>
                  </a:lnTo>
                  <a:lnTo>
                    <a:pt x="1927" y="278"/>
                  </a:lnTo>
                  <a:lnTo>
                    <a:pt x="1928" y="257"/>
                  </a:lnTo>
                  <a:lnTo>
                    <a:pt x="1929" y="254"/>
                  </a:lnTo>
                  <a:lnTo>
                    <a:pt x="1930" y="243"/>
                  </a:lnTo>
                  <a:lnTo>
                    <a:pt x="1932" y="253"/>
                  </a:lnTo>
                  <a:lnTo>
                    <a:pt x="1933" y="248"/>
                  </a:lnTo>
                  <a:lnTo>
                    <a:pt x="1934" y="246"/>
                  </a:lnTo>
                  <a:lnTo>
                    <a:pt x="1935" y="262"/>
                  </a:lnTo>
                  <a:lnTo>
                    <a:pt x="1937" y="268"/>
                  </a:lnTo>
                  <a:lnTo>
                    <a:pt x="1938" y="268"/>
                  </a:lnTo>
                  <a:lnTo>
                    <a:pt x="1939" y="276"/>
                  </a:lnTo>
                  <a:lnTo>
                    <a:pt x="1940" y="288"/>
                  </a:lnTo>
                  <a:lnTo>
                    <a:pt x="1941" y="273"/>
                  </a:lnTo>
                  <a:lnTo>
                    <a:pt x="1943" y="251"/>
                  </a:lnTo>
                  <a:lnTo>
                    <a:pt x="1944" y="238"/>
                  </a:lnTo>
                  <a:lnTo>
                    <a:pt x="1945" y="221"/>
                  </a:lnTo>
                  <a:lnTo>
                    <a:pt x="1946" y="206"/>
                  </a:lnTo>
                  <a:lnTo>
                    <a:pt x="1948" y="219"/>
                  </a:lnTo>
                  <a:lnTo>
                    <a:pt x="1949" y="229"/>
                  </a:lnTo>
                  <a:lnTo>
                    <a:pt x="1950" y="244"/>
                  </a:lnTo>
                  <a:lnTo>
                    <a:pt x="1951" y="262"/>
                  </a:lnTo>
                  <a:lnTo>
                    <a:pt x="1953" y="270"/>
                  </a:lnTo>
                  <a:lnTo>
                    <a:pt x="1954" y="275"/>
                  </a:lnTo>
                  <a:lnTo>
                    <a:pt x="1955" y="299"/>
                  </a:lnTo>
                  <a:lnTo>
                    <a:pt x="1956" y="330"/>
                  </a:lnTo>
                  <a:lnTo>
                    <a:pt x="1958" y="365"/>
                  </a:lnTo>
                  <a:lnTo>
                    <a:pt x="1959" y="383"/>
                  </a:lnTo>
                  <a:lnTo>
                    <a:pt x="1960" y="417"/>
                  </a:lnTo>
                  <a:lnTo>
                    <a:pt x="1961" y="438"/>
                  </a:lnTo>
                  <a:lnTo>
                    <a:pt x="1963" y="453"/>
                  </a:lnTo>
                  <a:lnTo>
                    <a:pt x="1964" y="459"/>
                  </a:lnTo>
                  <a:lnTo>
                    <a:pt x="1965" y="468"/>
                  </a:lnTo>
                  <a:lnTo>
                    <a:pt x="1966" y="471"/>
                  </a:lnTo>
                  <a:lnTo>
                    <a:pt x="1968" y="472"/>
                  </a:lnTo>
                  <a:lnTo>
                    <a:pt x="1969" y="466"/>
                  </a:lnTo>
                  <a:lnTo>
                    <a:pt x="1970" y="464"/>
                  </a:lnTo>
                  <a:lnTo>
                    <a:pt x="1971" y="456"/>
                  </a:lnTo>
                  <a:lnTo>
                    <a:pt x="1972" y="433"/>
                  </a:lnTo>
                  <a:lnTo>
                    <a:pt x="1974" y="392"/>
                  </a:lnTo>
                  <a:lnTo>
                    <a:pt x="1975" y="331"/>
                  </a:lnTo>
                  <a:lnTo>
                    <a:pt x="1976" y="309"/>
                  </a:lnTo>
                  <a:lnTo>
                    <a:pt x="1977" y="265"/>
                  </a:lnTo>
                  <a:lnTo>
                    <a:pt x="1979" y="264"/>
                  </a:lnTo>
                  <a:lnTo>
                    <a:pt x="1980" y="262"/>
                  </a:lnTo>
                  <a:lnTo>
                    <a:pt x="1981" y="265"/>
                  </a:lnTo>
                  <a:lnTo>
                    <a:pt x="1982" y="275"/>
                  </a:lnTo>
                  <a:lnTo>
                    <a:pt x="1984" y="292"/>
                  </a:lnTo>
                  <a:lnTo>
                    <a:pt x="1985" y="287"/>
                  </a:lnTo>
                  <a:lnTo>
                    <a:pt x="1986" y="300"/>
                  </a:lnTo>
                  <a:lnTo>
                    <a:pt x="1987" y="282"/>
                  </a:lnTo>
                  <a:lnTo>
                    <a:pt x="1988" y="283"/>
                  </a:lnTo>
                  <a:lnTo>
                    <a:pt x="1990" y="279"/>
                  </a:lnTo>
                  <a:lnTo>
                    <a:pt x="1991" y="287"/>
                  </a:lnTo>
                  <a:lnTo>
                    <a:pt x="1992" y="278"/>
                  </a:lnTo>
                  <a:lnTo>
                    <a:pt x="1994" y="275"/>
                  </a:lnTo>
                  <a:lnTo>
                    <a:pt x="1995" y="263"/>
                  </a:lnTo>
                  <a:lnTo>
                    <a:pt x="1996" y="261"/>
                  </a:lnTo>
                  <a:lnTo>
                    <a:pt x="1997" y="280"/>
                  </a:lnTo>
                  <a:lnTo>
                    <a:pt x="1998" y="290"/>
                  </a:lnTo>
                  <a:lnTo>
                    <a:pt x="2000" y="302"/>
                  </a:lnTo>
                  <a:lnTo>
                    <a:pt x="2001" y="275"/>
                  </a:lnTo>
                  <a:lnTo>
                    <a:pt x="2002" y="240"/>
                  </a:lnTo>
                  <a:lnTo>
                    <a:pt x="2003" y="209"/>
                  </a:lnTo>
                  <a:lnTo>
                    <a:pt x="2005" y="203"/>
                  </a:lnTo>
                  <a:lnTo>
                    <a:pt x="2006" y="202"/>
                  </a:lnTo>
                  <a:lnTo>
                    <a:pt x="2007" y="208"/>
                  </a:lnTo>
                  <a:lnTo>
                    <a:pt x="2008" y="216"/>
                  </a:lnTo>
                  <a:lnTo>
                    <a:pt x="2010" y="226"/>
                  </a:lnTo>
                  <a:lnTo>
                    <a:pt x="2011" y="228"/>
                  </a:lnTo>
                  <a:lnTo>
                    <a:pt x="2012" y="243"/>
                  </a:lnTo>
                  <a:lnTo>
                    <a:pt x="2013" y="235"/>
                  </a:lnTo>
                  <a:lnTo>
                    <a:pt x="2015" y="265"/>
                  </a:lnTo>
                  <a:lnTo>
                    <a:pt x="2016" y="310"/>
                  </a:lnTo>
                  <a:lnTo>
                    <a:pt x="2017" y="334"/>
                  </a:lnTo>
                  <a:lnTo>
                    <a:pt x="2018" y="359"/>
                  </a:lnTo>
                  <a:lnTo>
                    <a:pt x="2019" y="386"/>
                  </a:lnTo>
                  <a:lnTo>
                    <a:pt x="2021" y="418"/>
                  </a:lnTo>
                  <a:lnTo>
                    <a:pt x="2022" y="444"/>
                  </a:lnTo>
                  <a:lnTo>
                    <a:pt x="2023" y="454"/>
                  </a:lnTo>
                  <a:lnTo>
                    <a:pt x="2025" y="461"/>
                  </a:lnTo>
                  <a:lnTo>
                    <a:pt x="2026" y="467"/>
                  </a:lnTo>
                  <a:lnTo>
                    <a:pt x="2027" y="469"/>
                  </a:lnTo>
                  <a:lnTo>
                    <a:pt x="2028" y="469"/>
                  </a:lnTo>
                  <a:lnTo>
                    <a:pt x="2029" y="465"/>
                  </a:lnTo>
                  <a:lnTo>
                    <a:pt x="2031" y="463"/>
                  </a:lnTo>
                  <a:lnTo>
                    <a:pt x="2032" y="438"/>
                  </a:lnTo>
                  <a:lnTo>
                    <a:pt x="2033" y="403"/>
                  </a:lnTo>
                  <a:lnTo>
                    <a:pt x="2034" y="340"/>
                  </a:lnTo>
                  <a:lnTo>
                    <a:pt x="2035" y="306"/>
                  </a:lnTo>
                  <a:lnTo>
                    <a:pt x="2037" y="262"/>
                  </a:lnTo>
                  <a:lnTo>
                    <a:pt x="2038" y="261"/>
                  </a:lnTo>
                  <a:lnTo>
                    <a:pt x="2039" y="254"/>
                  </a:lnTo>
                  <a:lnTo>
                    <a:pt x="2041" y="265"/>
                  </a:lnTo>
                  <a:lnTo>
                    <a:pt x="2042" y="274"/>
                  </a:lnTo>
                  <a:lnTo>
                    <a:pt x="2043" y="287"/>
                  </a:lnTo>
                  <a:lnTo>
                    <a:pt x="2044" y="284"/>
                  </a:lnTo>
                  <a:lnTo>
                    <a:pt x="2045" y="290"/>
                  </a:lnTo>
                  <a:lnTo>
                    <a:pt x="2047" y="275"/>
                  </a:lnTo>
                  <a:lnTo>
                    <a:pt x="2048" y="271"/>
                  </a:lnTo>
                  <a:lnTo>
                    <a:pt x="2049" y="278"/>
                  </a:lnTo>
                  <a:lnTo>
                    <a:pt x="2050" y="290"/>
                  </a:lnTo>
                  <a:lnTo>
                    <a:pt x="2051" y="267"/>
                  </a:lnTo>
                  <a:lnTo>
                    <a:pt x="2053" y="265"/>
                  </a:lnTo>
                  <a:lnTo>
                    <a:pt x="2054" y="261"/>
                  </a:lnTo>
                  <a:lnTo>
                    <a:pt x="2055" y="260"/>
                  </a:lnTo>
                  <a:lnTo>
                    <a:pt x="2057" y="281"/>
                  </a:lnTo>
                  <a:lnTo>
                    <a:pt x="2058" y="311"/>
                  </a:lnTo>
                  <a:lnTo>
                    <a:pt x="2059" y="324"/>
                  </a:lnTo>
                  <a:lnTo>
                    <a:pt x="2060" y="294"/>
                  </a:lnTo>
                  <a:lnTo>
                    <a:pt x="2061" y="262"/>
                  </a:lnTo>
                  <a:lnTo>
                    <a:pt x="2063" y="230"/>
                  </a:lnTo>
                  <a:lnTo>
                    <a:pt x="2064" y="214"/>
                  </a:lnTo>
                  <a:lnTo>
                    <a:pt x="2065" y="209"/>
                  </a:lnTo>
                  <a:lnTo>
                    <a:pt x="2066" y="205"/>
                  </a:lnTo>
                  <a:lnTo>
                    <a:pt x="2068" y="206"/>
                  </a:lnTo>
                  <a:lnTo>
                    <a:pt x="2069" y="212"/>
                  </a:lnTo>
                  <a:lnTo>
                    <a:pt x="2070" y="203"/>
                  </a:lnTo>
                  <a:lnTo>
                    <a:pt x="2071" y="211"/>
                  </a:lnTo>
                  <a:lnTo>
                    <a:pt x="2073" y="214"/>
                  </a:lnTo>
                  <a:lnTo>
                    <a:pt x="2074" y="243"/>
                  </a:lnTo>
                  <a:lnTo>
                    <a:pt x="2075" y="271"/>
                  </a:lnTo>
                  <a:lnTo>
                    <a:pt x="2076" y="305"/>
                  </a:lnTo>
                  <a:lnTo>
                    <a:pt x="2078" y="342"/>
                  </a:lnTo>
                  <a:lnTo>
                    <a:pt x="2079" y="383"/>
                  </a:lnTo>
                  <a:lnTo>
                    <a:pt x="2080" y="409"/>
                  </a:lnTo>
                  <a:lnTo>
                    <a:pt x="2081" y="428"/>
                  </a:lnTo>
                  <a:lnTo>
                    <a:pt x="2082" y="439"/>
                  </a:lnTo>
                  <a:lnTo>
                    <a:pt x="2084" y="453"/>
                  </a:lnTo>
                  <a:lnTo>
                    <a:pt x="2085" y="459"/>
                  </a:lnTo>
                  <a:lnTo>
                    <a:pt x="2086" y="465"/>
                  </a:lnTo>
                  <a:lnTo>
                    <a:pt x="2088" y="463"/>
                  </a:lnTo>
                  <a:lnTo>
                    <a:pt x="2089" y="465"/>
                  </a:lnTo>
                  <a:lnTo>
                    <a:pt x="2090" y="460"/>
                  </a:lnTo>
                  <a:lnTo>
                    <a:pt x="2091" y="438"/>
                  </a:lnTo>
                  <a:lnTo>
                    <a:pt x="2092" y="405"/>
                  </a:lnTo>
                  <a:lnTo>
                    <a:pt x="2094" y="342"/>
                  </a:lnTo>
                  <a:lnTo>
                    <a:pt x="2095" y="295"/>
                  </a:lnTo>
                  <a:lnTo>
                    <a:pt x="2096" y="244"/>
                  </a:lnTo>
                  <a:lnTo>
                    <a:pt x="2097" y="242"/>
                  </a:lnTo>
                  <a:lnTo>
                    <a:pt x="2098" y="238"/>
                  </a:lnTo>
                  <a:lnTo>
                    <a:pt x="2100" y="247"/>
                  </a:lnTo>
                  <a:lnTo>
                    <a:pt x="2101" y="250"/>
                  </a:lnTo>
                  <a:lnTo>
                    <a:pt x="2102" y="281"/>
                  </a:lnTo>
                  <a:lnTo>
                    <a:pt x="2104" y="278"/>
                  </a:lnTo>
                  <a:lnTo>
                    <a:pt x="2105" y="281"/>
                  </a:lnTo>
                  <a:lnTo>
                    <a:pt x="2106" y="262"/>
                  </a:lnTo>
                  <a:lnTo>
                    <a:pt x="2107" y="265"/>
                  </a:lnTo>
                  <a:lnTo>
                    <a:pt x="2108" y="270"/>
                  </a:lnTo>
                  <a:lnTo>
                    <a:pt x="2110" y="277"/>
                  </a:lnTo>
                  <a:lnTo>
                    <a:pt x="2111" y="269"/>
                  </a:lnTo>
                  <a:lnTo>
                    <a:pt x="2112" y="262"/>
                  </a:lnTo>
                  <a:lnTo>
                    <a:pt x="2113" y="259"/>
                  </a:lnTo>
                  <a:lnTo>
                    <a:pt x="2115" y="255"/>
                  </a:lnTo>
                  <a:lnTo>
                    <a:pt x="2116" y="288"/>
                  </a:lnTo>
                  <a:lnTo>
                    <a:pt x="2117" y="318"/>
                  </a:lnTo>
                  <a:lnTo>
                    <a:pt x="2118" y="328"/>
                  </a:lnTo>
                  <a:lnTo>
                    <a:pt x="2120" y="291"/>
                  </a:lnTo>
                  <a:lnTo>
                    <a:pt x="2121" y="253"/>
                  </a:lnTo>
                  <a:lnTo>
                    <a:pt x="2122" y="220"/>
                  </a:lnTo>
                  <a:lnTo>
                    <a:pt x="2123" y="206"/>
                  </a:lnTo>
                  <a:lnTo>
                    <a:pt x="2125" y="195"/>
                  </a:lnTo>
                  <a:lnTo>
                    <a:pt x="2126" y="195"/>
                  </a:lnTo>
                  <a:lnTo>
                    <a:pt x="2127" y="194"/>
                  </a:lnTo>
                  <a:lnTo>
                    <a:pt x="2128" y="199"/>
                  </a:lnTo>
                  <a:lnTo>
                    <a:pt x="2129" y="190"/>
                  </a:lnTo>
                  <a:lnTo>
                    <a:pt x="2131" y="190"/>
                  </a:lnTo>
                  <a:lnTo>
                    <a:pt x="2132" y="195"/>
                  </a:lnTo>
                  <a:lnTo>
                    <a:pt x="2133" y="207"/>
                  </a:lnTo>
                  <a:lnTo>
                    <a:pt x="2135" y="231"/>
                  </a:lnTo>
                  <a:lnTo>
                    <a:pt x="2136" y="275"/>
                  </a:lnTo>
                  <a:lnTo>
                    <a:pt x="2137" y="319"/>
                  </a:lnTo>
                  <a:lnTo>
                    <a:pt x="2138" y="362"/>
                  </a:lnTo>
                  <a:lnTo>
                    <a:pt x="2139" y="388"/>
                  </a:lnTo>
                  <a:lnTo>
                    <a:pt x="2141" y="412"/>
                  </a:lnTo>
                  <a:lnTo>
                    <a:pt x="2142" y="430"/>
                  </a:lnTo>
                  <a:lnTo>
                    <a:pt x="2143" y="446"/>
                  </a:lnTo>
                  <a:lnTo>
                    <a:pt x="2144" y="454"/>
                  </a:lnTo>
                  <a:lnTo>
                    <a:pt x="2145" y="458"/>
                  </a:lnTo>
                  <a:lnTo>
                    <a:pt x="2147" y="454"/>
                  </a:lnTo>
                  <a:lnTo>
                    <a:pt x="2148" y="460"/>
                  </a:lnTo>
                  <a:lnTo>
                    <a:pt x="2149" y="458"/>
                  </a:lnTo>
                  <a:lnTo>
                    <a:pt x="2151" y="430"/>
                  </a:lnTo>
                  <a:lnTo>
                    <a:pt x="2152" y="392"/>
                  </a:lnTo>
                  <a:lnTo>
                    <a:pt x="2153" y="320"/>
                  </a:lnTo>
                  <a:lnTo>
                    <a:pt x="2154" y="274"/>
                  </a:lnTo>
                  <a:lnTo>
                    <a:pt x="2155" y="231"/>
                  </a:lnTo>
                  <a:lnTo>
                    <a:pt x="2157" y="225"/>
                  </a:lnTo>
                  <a:lnTo>
                    <a:pt x="2158" y="226"/>
                  </a:lnTo>
                  <a:lnTo>
                    <a:pt x="2159" y="240"/>
                  </a:lnTo>
                  <a:lnTo>
                    <a:pt x="2160" y="239"/>
                  </a:lnTo>
                  <a:lnTo>
                    <a:pt x="2162" y="254"/>
                  </a:lnTo>
                  <a:lnTo>
                    <a:pt x="2163" y="252"/>
                  </a:lnTo>
                  <a:lnTo>
                    <a:pt x="2164" y="267"/>
                  </a:lnTo>
                  <a:lnTo>
                    <a:pt x="2165" y="258"/>
                  </a:lnTo>
                  <a:lnTo>
                    <a:pt x="2167" y="259"/>
                  </a:lnTo>
                  <a:lnTo>
                    <a:pt x="2168" y="272"/>
                  </a:lnTo>
                  <a:lnTo>
                    <a:pt x="2169" y="275"/>
                  </a:lnTo>
                  <a:lnTo>
                    <a:pt x="2170" y="269"/>
                  </a:lnTo>
                  <a:lnTo>
                    <a:pt x="2172" y="266"/>
                  </a:lnTo>
                  <a:lnTo>
                    <a:pt x="2173" y="266"/>
                  </a:lnTo>
                  <a:lnTo>
                    <a:pt x="2174" y="271"/>
                  </a:lnTo>
                  <a:lnTo>
                    <a:pt x="2175" y="298"/>
                  </a:lnTo>
                  <a:lnTo>
                    <a:pt x="2176" y="321"/>
                  </a:lnTo>
                  <a:lnTo>
                    <a:pt x="2178" y="335"/>
                  </a:lnTo>
                  <a:lnTo>
                    <a:pt x="2179" y="294"/>
                  </a:lnTo>
                  <a:lnTo>
                    <a:pt x="2180" y="250"/>
                  </a:lnTo>
                  <a:lnTo>
                    <a:pt x="2182" y="220"/>
                  </a:lnTo>
                  <a:lnTo>
                    <a:pt x="2183" y="195"/>
                  </a:lnTo>
                  <a:lnTo>
                    <a:pt x="2184" y="183"/>
                  </a:lnTo>
                  <a:lnTo>
                    <a:pt x="2185" y="177"/>
                  </a:lnTo>
                  <a:lnTo>
                    <a:pt x="2186" y="171"/>
                  </a:lnTo>
                  <a:lnTo>
                    <a:pt x="2188" y="177"/>
                  </a:lnTo>
                  <a:lnTo>
                    <a:pt x="2189" y="175"/>
                  </a:lnTo>
                  <a:lnTo>
                    <a:pt x="2190" y="165"/>
                  </a:lnTo>
                  <a:lnTo>
                    <a:pt x="2191" y="171"/>
                  </a:lnTo>
                  <a:lnTo>
                    <a:pt x="2192" y="192"/>
                  </a:lnTo>
                  <a:lnTo>
                    <a:pt x="2194" y="206"/>
                  </a:lnTo>
                  <a:lnTo>
                    <a:pt x="2195" y="225"/>
                  </a:lnTo>
                  <a:lnTo>
                    <a:pt x="2196" y="263"/>
                  </a:lnTo>
                  <a:lnTo>
                    <a:pt x="2198" y="313"/>
                  </a:lnTo>
                  <a:lnTo>
                    <a:pt x="2199" y="346"/>
                  </a:lnTo>
                  <a:lnTo>
                    <a:pt x="2200" y="379"/>
                  </a:lnTo>
                  <a:lnTo>
                    <a:pt x="2201" y="401"/>
                  </a:lnTo>
                  <a:lnTo>
                    <a:pt x="2202" y="418"/>
                  </a:lnTo>
                  <a:lnTo>
                    <a:pt x="2204" y="426"/>
                  </a:lnTo>
                  <a:lnTo>
                    <a:pt x="2205" y="439"/>
                  </a:lnTo>
                  <a:lnTo>
                    <a:pt x="2206" y="443"/>
                  </a:lnTo>
                  <a:lnTo>
                    <a:pt x="2207" y="452"/>
                  </a:lnTo>
                  <a:lnTo>
                    <a:pt x="2208" y="453"/>
                  </a:lnTo>
                  <a:lnTo>
                    <a:pt x="2210" y="433"/>
                  </a:lnTo>
                  <a:lnTo>
                    <a:pt x="2211" y="399"/>
                  </a:lnTo>
                  <a:lnTo>
                    <a:pt x="2212" y="341"/>
                  </a:lnTo>
                  <a:lnTo>
                    <a:pt x="2214" y="302"/>
                  </a:lnTo>
                  <a:lnTo>
                    <a:pt x="2215" y="251"/>
                  </a:lnTo>
                  <a:lnTo>
                    <a:pt x="2216" y="247"/>
                  </a:lnTo>
                  <a:lnTo>
                    <a:pt x="2217" y="253"/>
                  </a:lnTo>
                  <a:lnTo>
                    <a:pt x="2218" y="261"/>
                  </a:lnTo>
                  <a:lnTo>
                    <a:pt x="2220" y="268"/>
                  </a:lnTo>
                  <a:lnTo>
                    <a:pt x="2221" y="275"/>
                  </a:lnTo>
                  <a:lnTo>
                    <a:pt x="2222" y="271"/>
                  </a:lnTo>
                  <a:lnTo>
                    <a:pt x="2223" y="279"/>
                  </a:lnTo>
                  <a:lnTo>
                    <a:pt x="2225" y="261"/>
                  </a:lnTo>
                  <a:lnTo>
                    <a:pt x="2226" y="261"/>
                  </a:lnTo>
                  <a:lnTo>
                    <a:pt x="2227" y="271"/>
                  </a:lnTo>
                  <a:lnTo>
                    <a:pt x="2228" y="266"/>
                  </a:lnTo>
                  <a:lnTo>
                    <a:pt x="2230" y="243"/>
                  </a:lnTo>
                  <a:lnTo>
                    <a:pt x="2231" y="242"/>
                  </a:lnTo>
                  <a:lnTo>
                    <a:pt x="2232" y="253"/>
                  </a:lnTo>
                  <a:lnTo>
                    <a:pt x="2233" y="265"/>
                  </a:lnTo>
                  <a:lnTo>
                    <a:pt x="2235" y="292"/>
                  </a:lnTo>
                  <a:lnTo>
                    <a:pt x="2236" y="316"/>
                  </a:lnTo>
                  <a:lnTo>
                    <a:pt x="2237" y="326"/>
                  </a:lnTo>
                  <a:lnTo>
                    <a:pt x="2238" y="293"/>
                  </a:lnTo>
                  <a:lnTo>
                    <a:pt x="2239" y="249"/>
                  </a:lnTo>
                  <a:lnTo>
                    <a:pt x="2241" y="219"/>
                  </a:lnTo>
                  <a:lnTo>
                    <a:pt x="2242" y="186"/>
                  </a:lnTo>
                  <a:lnTo>
                    <a:pt x="2243" y="163"/>
                  </a:lnTo>
                  <a:lnTo>
                    <a:pt x="2245" y="151"/>
                  </a:lnTo>
                  <a:lnTo>
                    <a:pt x="2246" y="155"/>
                  </a:lnTo>
                  <a:lnTo>
                    <a:pt x="2247" y="150"/>
                  </a:lnTo>
                  <a:lnTo>
                    <a:pt x="2248" y="150"/>
                  </a:lnTo>
                  <a:lnTo>
                    <a:pt x="2249" y="157"/>
                  </a:lnTo>
                  <a:lnTo>
                    <a:pt x="2251" y="151"/>
                  </a:lnTo>
                  <a:lnTo>
                    <a:pt x="2252" y="144"/>
                  </a:lnTo>
                  <a:lnTo>
                    <a:pt x="2253" y="151"/>
                  </a:lnTo>
                  <a:lnTo>
                    <a:pt x="2254" y="156"/>
                  </a:lnTo>
                  <a:lnTo>
                    <a:pt x="2255" y="170"/>
                  </a:lnTo>
                  <a:lnTo>
                    <a:pt x="2257" y="189"/>
                  </a:lnTo>
                  <a:lnTo>
                    <a:pt x="2258" y="214"/>
                  </a:lnTo>
                  <a:lnTo>
                    <a:pt x="2259" y="232"/>
                  </a:lnTo>
                  <a:lnTo>
                    <a:pt x="2261" y="248"/>
                  </a:lnTo>
                  <a:lnTo>
                    <a:pt x="2262" y="280"/>
                  </a:lnTo>
                  <a:lnTo>
                    <a:pt x="2263" y="312"/>
                  </a:lnTo>
                  <a:lnTo>
                    <a:pt x="2264" y="344"/>
                  </a:lnTo>
                  <a:lnTo>
                    <a:pt x="2265" y="364"/>
                  </a:lnTo>
                  <a:lnTo>
                    <a:pt x="2267" y="418"/>
                  </a:lnTo>
                  <a:lnTo>
                    <a:pt x="2268" y="442"/>
                  </a:lnTo>
                  <a:lnTo>
                    <a:pt x="2269" y="449"/>
                  </a:lnTo>
                  <a:lnTo>
                    <a:pt x="2270" y="446"/>
                  </a:lnTo>
                  <a:lnTo>
                    <a:pt x="2272" y="427"/>
                  </a:lnTo>
                  <a:lnTo>
                    <a:pt x="2273" y="422"/>
                  </a:lnTo>
                  <a:lnTo>
                    <a:pt x="2274" y="390"/>
                  </a:lnTo>
                  <a:lnTo>
                    <a:pt x="2275" y="375"/>
                  </a:lnTo>
                  <a:lnTo>
                    <a:pt x="2277" y="329"/>
                  </a:lnTo>
                  <a:lnTo>
                    <a:pt x="2278" y="319"/>
                  </a:lnTo>
                  <a:lnTo>
                    <a:pt x="2279" y="274"/>
                  </a:lnTo>
                  <a:lnTo>
                    <a:pt x="2280" y="276"/>
                  </a:lnTo>
                  <a:lnTo>
                    <a:pt x="2282" y="245"/>
                  </a:lnTo>
                  <a:lnTo>
                    <a:pt x="2283" y="242"/>
                  </a:lnTo>
                  <a:lnTo>
                    <a:pt x="2284" y="216"/>
                  </a:lnTo>
                  <a:lnTo>
                    <a:pt x="2285" y="212"/>
                  </a:lnTo>
                  <a:lnTo>
                    <a:pt x="2286" y="205"/>
                  </a:lnTo>
                  <a:lnTo>
                    <a:pt x="2288" y="208"/>
                  </a:lnTo>
                  <a:lnTo>
                    <a:pt x="2289" y="204"/>
                  </a:lnTo>
                  <a:lnTo>
                    <a:pt x="2290" y="217"/>
                  </a:lnTo>
                  <a:lnTo>
                    <a:pt x="2292" y="207"/>
                  </a:lnTo>
                  <a:lnTo>
                    <a:pt x="2293" y="212"/>
                  </a:lnTo>
                  <a:lnTo>
                    <a:pt x="2294" y="217"/>
                  </a:lnTo>
                  <a:lnTo>
                    <a:pt x="2295" y="259"/>
                  </a:lnTo>
                  <a:lnTo>
                    <a:pt x="2296" y="294"/>
                  </a:lnTo>
                  <a:lnTo>
                    <a:pt x="2298" y="263"/>
                  </a:lnTo>
                  <a:lnTo>
                    <a:pt x="2299" y="212"/>
                  </a:lnTo>
                  <a:lnTo>
                    <a:pt x="2300" y="178"/>
                  </a:lnTo>
                  <a:lnTo>
                    <a:pt x="2301" y="151"/>
                  </a:lnTo>
                  <a:lnTo>
                    <a:pt x="2303" y="143"/>
                  </a:lnTo>
                  <a:lnTo>
                    <a:pt x="2304" y="156"/>
                  </a:lnTo>
                  <a:lnTo>
                    <a:pt x="2305" y="172"/>
                  </a:lnTo>
                  <a:lnTo>
                    <a:pt x="2306" y="187"/>
                  </a:lnTo>
                  <a:lnTo>
                    <a:pt x="2308" y="193"/>
                  </a:lnTo>
                  <a:lnTo>
                    <a:pt x="2309" y="184"/>
                  </a:lnTo>
                  <a:lnTo>
                    <a:pt x="2310" y="159"/>
                  </a:lnTo>
                  <a:lnTo>
                    <a:pt x="2311" y="150"/>
                  </a:lnTo>
                  <a:lnTo>
                    <a:pt x="2312" y="141"/>
                  </a:lnTo>
                  <a:lnTo>
                    <a:pt x="2314" y="143"/>
                  </a:lnTo>
                  <a:lnTo>
                    <a:pt x="2315" y="155"/>
                  </a:lnTo>
                  <a:lnTo>
                    <a:pt x="2316" y="176"/>
                  </a:lnTo>
                  <a:lnTo>
                    <a:pt x="2317" y="194"/>
                  </a:lnTo>
                  <a:lnTo>
                    <a:pt x="2319" y="211"/>
                  </a:lnTo>
                  <a:lnTo>
                    <a:pt x="2320" y="227"/>
                  </a:lnTo>
                  <a:lnTo>
                    <a:pt x="2321" y="261"/>
                  </a:lnTo>
                  <a:lnTo>
                    <a:pt x="2322" y="291"/>
                  </a:lnTo>
                  <a:lnTo>
                    <a:pt x="2324" y="320"/>
                  </a:lnTo>
                  <a:lnTo>
                    <a:pt x="2325" y="342"/>
                  </a:lnTo>
                  <a:lnTo>
                    <a:pt x="2326" y="404"/>
                  </a:lnTo>
                  <a:lnTo>
                    <a:pt x="2327" y="435"/>
                  </a:lnTo>
                  <a:lnTo>
                    <a:pt x="2329" y="447"/>
                  </a:lnTo>
                  <a:lnTo>
                    <a:pt x="2330" y="448"/>
                  </a:lnTo>
                  <a:lnTo>
                    <a:pt x="2331" y="441"/>
                  </a:lnTo>
                  <a:lnTo>
                    <a:pt x="2332" y="438"/>
                  </a:lnTo>
                  <a:lnTo>
                    <a:pt x="2334" y="420"/>
                  </a:lnTo>
                  <a:lnTo>
                    <a:pt x="2335" y="407"/>
                  </a:lnTo>
                  <a:lnTo>
                    <a:pt x="2336" y="369"/>
                  </a:lnTo>
                  <a:lnTo>
                    <a:pt x="2337" y="349"/>
                  </a:lnTo>
                  <a:lnTo>
                    <a:pt x="2339" y="306"/>
                  </a:lnTo>
                  <a:lnTo>
                    <a:pt x="2340" y="294"/>
                  </a:lnTo>
                  <a:lnTo>
                    <a:pt x="2341" y="257"/>
                  </a:lnTo>
                  <a:lnTo>
                    <a:pt x="2342" y="256"/>
                  </a:lnTo>
                  <a:lnTo>
                    <a:pt x="2343" y="243"/>
                  </a:lnTo>
                  <a:lnTo>
                    <a:pt x="2345" y="233"/>
                  </a:lnTo>
                  <a:lnTo>
                    <a:pt x="2346" y="219"/>
                  </a:lnTo>
                  <a:lnTo>
                    <a:pt x="2347" y="225"/>
                  </a:lnTo>
                  <a:lnTo>
                    <a:pt x="2348" y="233"/>
                  </a:lnTo>
                  <a:lnTo>
                    <a:pt x="2350" y="231"/>
                  </a:lnTo>
                  <a:lnTo>
                    <a:pt x="2351" y="236"/>
                  </a:lnTo>
                  <a:lnTo>
                    <a:pt x="2352" y="238"/>
                  </a:lnTo>
                  <a:lnTo>
                    <a:pt x="2353" y="241"/>
                  </a:lnTo>
                  <a:lnTo>
                    <a:pt x="2355" y="258"/>
                  </a:lnTo>
                  <a:lnTo>
                    <a:pt x="2356" y="276"/>
                  </a:lnTo>
                  <a:lnTo>
                    <a:pt x="2357" y="260"/>
                  </a:lnTo>
                  <a:lnTo>
                    <a:pt x="2358" y="242"/>
                  </a:lnTo>
                  <a:lnTo>
                    <a:pt x="2359" y="234"/>
                  </a:lnTo>
                  <a:lnTo>
                    <a:pt x="2361" y="240"/>
                  </a:lnTo>
                  <a:lnTo>
                    <a:pt x="2362" y="246"/>
                  </a:lnTo>
                  <a:lnTo>
                    <a:pt x="2363" y="261"/>
                  </a:lnTo>
                  <a:lnTo>
                    <a:pt x="2365" y="277"/>
                  </a:lnTo>
                  <a:lnTo>
                    <a:pt x="2366" y="272"/>
                  </a:lnTo>
                  <a:lnTo>
                    <a:pt x="2367" y="287"/>
                  </a:lnTo>
                  <a:lnTo>
                    <a:pt x="2368" y="294"/>
                  </a:lnTo>
                  <a:lnTo>
                    <a:pt x="2369" y="302"/>
                  </a:lnTo>
                  <a:lnTo>
                    <a:pt x="2371" y="319"/>
                  </a:lnTo>
                  <a:lnTo>
                    <a:pt x="2372" y="347"/>
                  </a:lnTo>
                  <a:lnTo>
                    <a:pt x="2373" y="370"/>
                  </a:lnTo>
                  <a:lnTo>
                    <a:pt x="2374" y="394"/>
                  </a:lnTo>
                  <a:lnTo>
                    <a:pt x="2375" y="417"/>
                  </a:lnTo>
                  <a:lnTo>
                    <a:pt x="2377" y="435"/>
                  </a:lnTo>
                  <a:lnTo>
                    <a:pt x="2378" y="449"/>
                  </a:lnTo>
                  <a:lnTo>
                    <a:pt x="2379" y="456"/>
                  </a:lnTo>
                  <a:lnTo>
                    <a:pt x="2381" y="465"/>
                  </a:lnTo>
                  <a:lnTo>
                    <a:pt x="2382" y="470"/>
                  </a:lnTo>
                  <a:lnTo>
                    <a:pt x="2383" y="470"/>
                  </a:lnTo>
                  <a:lnTo>
                    <a:pt x="2384" y="466"/>
                  </a:lnTo>
                  <a:lnTo>
                    <a:pt x="2385" y="464"/>
                  </a:lnTo>
                  <a:lnTo>
                    <a:pt x="2387" y="457"/>
                  </a:lnTo>
                  <a:lnTo>
                    <a:pt x="2388" y="433"/>
                  </a:lnTo>
                  <a:lnTo>
                    <a:pt x="2389" y="408"/>
                  </a:lnTo>
                  <a:lnTo>
                    <a:pt x="2390" y="346"/>
                  </a:lnTo>
                  <a:lnTo>
                    <a:pt x="2392" y="313"/>
                  </a:lnTo>
                  <a:lnTo>
                    <a:pt x="2393" y="276"/>
                  </a:lnTo>
                  <a:lnTo>
                    <a:pt x="2394" y="271"/>
                  </a:lnTo>
                  <a:lnTo>
                    <a:pt x="2396" y="268"/>
                  </a:lnTo>
                  <a:lnTo>
                    <a:pt x="2397" y="271"/>
                  </a:lnTo>
                  <a:lnTo>
                    <a:pt x="2398" y="282"/>
                  </a:lnTo>
                  <a:lnTo>
                    <a:pt x="2399" y="293"/>
                  </a:lnTo>
                  <a:lnTo>
                    <a:pt x="2400" y="298"/>
                  </a:lnTo>
                  <a:lnTo>
                    <a:pt x="2402" y="303"/>
                  </a:lnTo>
                  <a:lnTo>
                    <a:pt x="2403" y="289"/>
                  </a:lnTo>
                  <a:lnTo>
                    <a:pt x="2404" y="288"/>
                  </a:lnTo>
                  <a:lnTo>
                    <a:pt x="2405" y="292"/>
                  </a:lnTo>
                  <a:lnTo>
                    <a:pt x="2406" y="298"/>
                  </a:lnTo>
                  <a:lnTo>
                    <a:pt x="2408" y="281"/>
                  </a:lnTo>
                  <a:lnTo>
                    <a:pt x="2409" y="276"/>
                  </a:lnTo>
                  <a:lnTo>
                    <a:pt x="2410" y="270"/>
                  </a:lnTo>
                  <a:lnTo>
                    <a:pt x="2412" y="261"/>
                  </a:lnTo>
                  <a:lnTo>
                    <a:pt x="2413" y="279"/>
                  </a:lnTo>
                  <a:lnTo>
                    <a:pt x="2414" y="300"/>
                  </a:lnTo>
                  <a:lnTo>
                    <a:pt x="2415" y="300"/>
                  </a:lnTo>
                  <a:lnTo>
                    <a:pt x="2416" y="274"/>
                  </a:lnTo>
                  <a:lnTo>
                    <a:pt x="2418" y="245"/>
                  </a:lnTo>
                  <a:lnTo>
                    <a:pt x="2419" y="211"/>
                  </a:lnTo>
                  <a:lnTo>
                    <a:pt x="2420" y="207"/>
                  </a:lnTo>
                  <a:lnTo>
                    <a:pt x="2421" y="203"/>
                  </a:lnTo>
                  <a:lnTo>
                    <a:pt x="2422" y="214"/>
                  </a:lnTo>
                  <a:lnTo>
                    <a:pt x="2424" y="219"/>
                  </a:lnTo>
                  <a:lnTo>
                    <a:pt x="2425" y="231"/>
                  </a:lnTo>
                  <a:lnTo>
                    <a:pt x="2426" y="227"/>
                  </a:lnTo>
                  <a:lnTo>
                    <a:pt x="2428" y="234"/>
                  </a:lnTo>
                  <a:lnTo>
                    <a:pt x="2429" y="232"/>
                  </a:lnTo>
                  <a:lnTo>
                    <a:pt x="2430" y="273"/>
                  </a:lnTo>
                  <a:lnTo>
                    <a:pt x="2431" y="302"/>
                  </a:lnTo>
                  <a:lnTo>
                    <a:pt x="2432" y="331"/>
                  </a:lnTo>
                  <a:lnTo>
                    <a:pt x="2434" y="361"/>
                  </a:lnTo>
                  <a:lnTo>
                    <a:pt x="2435" y="399"/>
                  </a:lnTo>
                  <a:lnTo>
                    <a:pt x="2436" y="414"/>
                  </a:lnTo>
                  <a:lnTo>
                    <a:pt x="2437" y="435"/>
                  </a:lnTo>
                  <a:lnTo>
                    <a:pt x="2439" y="446"/>
                  </a:lnTo>
                  <a:lnTo>
                    <a:pt x="2440" y="456"/>
                  </a:lnTo>
                  <a:lnTo>
                    <a:pt x="2441" y="464"/>
                  </a:lnTo>
                  <a:lnTo>
                    <a:pt x="2442" y="466"/>
                  </a:lnTo>
                  <a:lnTo>
                    <a:pt x="2444" y="466"/>
                  </a:lnTo>
                  <a:lnTo>
                    <a:pt x="2445" y="467"/>
                  </a:lnTo>
                  <a:lnTo>
                    <a:pt x="2446" y="464"/>
                  </a:lnTo>
                  <a:lnTo>
                    <a:pt x="2447" y="445"/>
                  </a:lnTo>
                  <a:lnTo>
                    <a:pt x="2449" y="424"/>
                  </a:lnTo>
                  <a:lnTo>
                    <a:pt x="2450" y="373"/>
                  </a:lnTo>
                  <a:lnTo>
                    <a:pt x="2451" y="339"/>
                  </a:lnTo>
                  <a:lnTo>
                    <a:pt x="2452" y="286"/>
                  </a:lnTo>
                  <a:lnTo>
                    <a:pt x="2453" y="280"/>
                  </a:lnTo>
                  <a:lnTo>
                    <a:pt x="2455" y="269"/>
                  </a:lnTo>
                  <a:lnTo>
                    <a:pt x="2456" y="271"/>
                  </a:lnTo>
                  <a:lnTo>
                    <a:pt x="2457" y="280"/>
                  </a:lnTo>
                  <a:lnTo>
                    <a:pt x="2459" y="294"/>
                  </a:lnTo>
                  <a:lnTo>
                    <a:pt x="2460" y="294"/>
                  </a:lnTo>
                  <a:lnTo>
                    <a:pt x="2461" y="299"/>
                  </a:lnTo>
                  <a:lnTo>
                    <a:pt x="2462" y="291"/>
                  </a:lnTo>
                  <a:lnTo>
                    <a:pt x="2463" y="292"/>
                  </a:lnTo>
                  <a:lnTo>
                    <a:pt x="2465" y="297"/>
                  </a:lnTo>
                  <a:lnTo>
                    <a:pt x="2466" y="300"/>
                  </a:lnTo>
                  <a:lnTo>
                    <a:pt x="2467" y="293"/>
                  </a:lnTo>
                  <a:lnTo>
                    <a:pt x="2468" y="290"/>
                  </a:lnTo>
                  <a:lnTo>
                    <a:pt x="2469" y="288"/>
                  </a:lnTo>
                  <a:lnTo>
                    <a:pt x="2471" y="287"/>
                  </a:lnTo>
                  <a:lnTo>
                    <a:pt x="2472" y="302"/>
                  </a:lnTo>
                  <a:lnTo>
                    <a:pt x="2473" y="330"/>
                  </a:lnTo>
                  <a:lnTo>
                    <a:pt x="2475" y="339"/>
                  </a:lnTo>
                  <a:lnTo>
                    <a:pt x="2476" y="303"/>
                  </a:lnTo>
                  <a:lnTo>
                    <a:pt x="2477" y="263"/>
                  </a:lnTo>
                  <a:lnTo>
                    <a:pt x="2478" y="234"/>
                  </a:lnTo>
                  <a:lnTo>
                    <a:pt x="2479" y="210"/>
                  </a:lnTo>
                  <a:lnTo>
                    <a:pt x="2481" y="205"/>
                  </a:lnTo>
                  <a:lnTo>
                    <a:pt x="2482" y="214"/>
                  </a:lnTo>
                  <a:lnTo>
                    <a:pt x="2483" y="218"/>
                  </a:lnTo>
                  <a:lnTo>
                    <a:pt x="2484" y="219"/>
                  </a:lnTo>
                  <a:lnTo>
                    <a:pt x="2486" y="213"/>
                  </a:lnTo>
                  <a:lnTo>
                    <a:pt x="2487" y="210"/>
                  </a:lnTo>
                  <a:lnTo>
                    <a:pt x="2488" y="224"/>
                  </a:lnTo>
                  <a:lnTo>
                    <a:pt x="2489" y="244"/>
                  </a:lnTo>
                  <a:lnTo>
                    <a:pt x="2491" y="278"/>
                  </a:lnTo>
                  <a:lnTo>
                    <a:pt x="2492" y="322"/>
                  </a:lnTo>
                  <a:lnTo>
                    <a:pt x="2493" y="357"/>
                  </a:lnTo>
                  <a:lnTo>
                    <a:pt x="2494" y="394"/>
                  </a:lnTo>
                  <a:lnTo>
                    <a:pt x="2496" y="410"/>
                  </a:lnTo>
                  <a:lnTo>
                    <a:pt x="2497" y="433"/>
                  </a:lnTo>
                  <a:lnTo>
                    <a:pt x="2498" y="446"/>
                  </a:lnTo>
                  <a:lnTo>
                    <a:pt x="2499" y="452"/>
                  </a:lnTo>
                  <a:lnTo>
                    <a:pt x="2500" y="463"/>
                  </a:lnTo>
                  <a:lnTo>
                    <a:pt x="2502" y="464"/>
                  </a:lnTo>
                  <a:lnTo>
                    <a:pt x="2503" y="464"/>
                  </a:lnTo>
                  <a:lnTo>
                    <a:pt x="2504" y="466"/>
                  </a:lnTo>
                  <a:lnTo>
                    <a:pt x="2506" y="461"/>
                  </a:lnTo>
                  <a:lnTo>
                    <a:pt x="2507" y="440"/>
                  </a:lnTo>
                  <a:lnTo>
                    <a:pt x="2508" y="407"/>
                  </a:lnTo>
                  <a:lnTo>
                    <a:pt x="2509" y="345"/>
                  </a:lnTo>
                  <a:lnTo>
                    <a:pt x="2510" y="296"/>
                  </a:lnTo>
                  <a:lnTo>
                    <a:pt x="2512" y="244"/>
                  </a:lnTo>
                  <a:lnTo>
                    <a:pt x="2513" y="244"/>
                  </a:lnTo>
                  <a:lnTo>
                    <a:pt x="2514" y="246"/>
                  </a:lnTo>
                  <a:lnTo>
                    <a:pt x="2515" y="261"/>
                  </a:lnTo>
                  <a:lnTo>
                    <a:pt x="2516" y="268"/>
                  </a:lnTo>
                  <a:lnTo>
                    <a:pt x="2518" y="285"/>
                  </a:lnTo>
                  <a:lnTo>
                    <a:pt x="2519" y="275"/>
                  </a:lnTo>
                  <a:lnTo>
                    <a:pt x="2520" y="280"/>
                  </a:lnTo>
                  <a:lnTo>
                    <a:pt x="2522" y="265"/>
                  </a:lnTo>
                  <a:lnTo>
                    <a:pt x="2523" y="270"/>
                  </a:lnTo>
                  <a:lnTo>
                    <a:pt x="2524" y="288"/>
                  </a:lnTo>
                  <a:lnTo>
                    <a:pt x="2525" y="285"/>
                  </a:lnTo>
                  <a:lnTo>
                    <a:pt x="2526" y="276"/>
                  </a:lnTo>
                  <a:lnTo>
                    <a:pt x="2528" y="266"/>
                  </a:lnTo>
                  <a:lnTo>
                    <a:pt x="2529" y="264"/>
                  </a:lnTo>
                  <a:lnTo>
                    <a:pt x="2530" y="271"/>
                  </a:lnTo>
                  <a:lnTo>
                    <a:pt x="2531" y="288"/>
                  </a:lnTo>
                  <a:lnTo>
                    <a:pt x="2532" y="317"/>
                  </a:lnTo>
                  <a:lnTo>
                    <a:pt x="2534" y="331"/>
                  </a:lnTo>
                  <a:lnTo>
                    <a:pt x="2535" y="292"/>
                  </a:lnTo>
                  <a:lnTo>
                    <a:pt x="2536" y="257"/>
                  </a:lnTo>
                  <a:lnTo>
                    <a:pt x="2538" y="225"/>
                  </a:lnTo>
                  <a:lnTo>
                    <a:pt x="2539" y="203"/>
                  </a:lnTo>
                  <a:lnTo>
                    <a:pt x="2540" y="193"/>
                  </a:lnTo>
                  <a:lnTo>
                    <a:pt x="2541" y="182"/>
                  </a:lnTo>
                  <a:lnTo>
                    <a:pt x="2543" y="193"/>
                  </a:lnTo>
                  <a:lnTo>
                    <a:pt x="2544" y="194"/>
                  </a:lnTo>
                  <a:lnTo>
                    <a:pt x="2545" y="184"/>
                  </a:lnTo>
                  <a:lnTo>
                    <a:pt x="2546" y="185"/>
                  </a:lnTo>
                  <a:lnTo>
                    <a:pt x="2547" y="189"/>
                  </a:lnTo>
                  <a:lnTo>
                    <a:pt x="2549" y="205"/>
                  </a:lnTo>
                  <a:lnTo>
                    <a:pt x="2550" y="232"/>
                  </a:lnTo>
                  <a:lnTo>
                    <a:pt x="2551" y="274"/>
                  </a:lnTo>
                  <a:lnTo>
                    <a:pt x="2553" y="326"/>
                  </a:lnTo>
                  <a:lnTo>
                    <a:pt x="2554" y="363"/>
                  </a:lnTo>
                  <a:lnTo>
                    <a:pt x="2555" y="394"/>
                  </a:lnTo>
                  <a:lnTo>
                    <a:pt x="2556" y="418"/>
                  </a:lnTo>
                  <a:lnTo>
                    <a:pt x="2557" y="430"/>
                  </a:lnTo>
                  <a:lnTo>
                    <a:pt x="2559" y="445"/>
                  </a:lnTo>
                  <a:lnTo>
                    <a:pt x="2560" y="455"/>
                  </a:lnTo>
                  <a:lnTo>
                    <a:pt x="2561" y="461"/>
                  </a:lnTo>
                  <a:lnTo>
                    <a:pt x="2562" y="458"/>
                  </a:lnTo>
                  <a:lnTo>
                    <a:pt x="2563" y="465"/>
                  </a:lnTo>
                  <a:lnTo>
                    <a:pt x="2565" y="460"/>
                  </a:lnTo>
                  <a:lnTo>
                    <a:pt x="2566" y="438"/>
                  </a:lnTo>
                  <a:lnTo>
                    <a:pt x="2567" y="404"/>
                  </a:lnTo>
                  <a:lnTo>
                    <a:pt x="2569" y="338"/>
                  </a:lnTo>
                  <a:lnTo>
                    <a:pt x="2570" y="296"/>
                  </a:lnTo>
                  <a:lnTo>
                    <a:pt x="2571" y="247"/>
                  </a:lnTo>
                  <a:lnTo>
                    <a:pt x="2572" y="239"/>
                  </a:lnTo>
                  <a:lnTo>
                    <a:pt x="2573" y="244"/>
                  </a:lnTo>
                  <a:lnTo>
                    <a:pt x="2575" y="254"/>
                  </a:lnTo>
                  <a:lnTo>
                    <a:pt x="2576" y="264"/>
                  </a:lnTo>
                  <a:lnTo>
                    <a:pt x="2577" y="276"/>
                  </a:lnTo>
                  <a:lnTo>
                    <a:pt x="2578" y="274"/>
                  </a:lnTo>
                  <a:lnTo>
                    <a:pt x="2579" y="276"/>
                  </a:lnTo>
                  <a:lnTo>
                    <a:pt x="2581" y="255"/>
                  </a:lnTo>
                  <a:lnTo>
                    <a:pt x="2582" y="260"/>
                  </a:lnTo>
                  <a:lnTo>
                    <a:pt x="2583" y="271"/>
                  </a:lnTo>
                  <a:lnTo>
                    <a:pt x="2585" y="275"/>
                  </a:lnTo>
                  <a:lnTo>
                    <a:pt x="2586" y="253"/>
                  </a:lnTo>
                  <a:lnTo>
                    <a:pt x="2587" y="252"/>
                  </a:lnTo>
                  <a:lnTo>
                    <a:pt x="2588" y="252"/>
                  </a:lnTo>
                  <a:lnTo>
                    <a:pt x="2589" y="262"/>
                  </a:lnTo>
                  <a:lnTo>
                    <a:pt x="2591" y="287"/>
                  </a:lnTo>
                  <a:lnTo>
                    <a:pt x="2592" y="324"/>
                  </a:lnTo>
                  <a:lnTo>
                    <a:pt x="2593" y="332"/>
                  </a:lnTo>
                  <a:lnTo>
                    <a:pt x="2594" y="291"/>
                  </a:lnTo>
                  <a:lnTo>
                    <a:pt x="2596" y="250"/>
                  </a:lnTo>
                  <a:lnTo>
                    <a:pt x="2597" y="221"/>
                  </a:lnTo>
                  <a:lnTo>
                    <a:pt x="2598" y="207"/>
                  </a:lnTo>
                  <a:lnTo>
                    <a:pt x="2599" y="189"/>
                  </a:lnTo>
                  <a:lnTo>
                    <a:pt x="2601" y="173"/>
                  </a:lnTo>
                  <a:lnTo>
                    <a:pt x="2602" y="170"/>
                  </a:lnTo>
                  <a:lnTo>
                    <a:pt x="2603" y="166"/>
                  </a:lnTo>
                  <a:lnTo>
                    <a:pt x="2604" y="161"/>
                  </a:lnTo>
                  <a:lnTo>
                    <a:pt x="2606" y="173"/>
                  </a:lnTo>
                  <a:lnTo>
                    <a:pt x="2607" y="184"/>
                  </a:lnTo>
                  <a:lnTo>
                    <a:pt x="2608" y="195"/>
                  </a:lnTo>
                  <a:lnTo>
                    <a:pt x="2609" y="210"/>
                  </a:lnTo>
                  <a:lnTo>
                    <a:pt x="2610" y="233"/>
                  </a:lnTo>
                  <a:lnTo>
                    <a:pt x="2612" y="268"/>
                  </a:lnTo>
                  <a:lnTo>
                    <a:pt x="2613" y="309"/>
                  </a:lnTo>
                  <a:lnTo>
                    <a:pt x="2614" y="342"/>
                  </a:lnTo>
                  <a:lnTo>
                    <a:pt x="2616" y="377"/>
                  </a:lnTo>
                  <a:lnTo>
                    <a:pt x="2617" y="403"/>
                  </a:lnTo>
                  <a:lnTo>
                    <a:pt x="2618" y="423"/>
                  </a:lnTo>
                  <a:lnTo>
                    <a:pt x="2619" y="430"/>
                  </a:lnTo>
                  <a:lnTo>
                    <a:pt x="2620" y="444"/>
                  </a:lnTo>
                  <a:lnTo>
                    <a:pt x="2622" y="442"/>
                  </a:lnTo>
                  <a:lnTo>
                    <a:pt x="2623" y="456"/>
                  </a:lnTo>
                  <a:lnTo>
                    <a:pt x="2624" y="454"/>
                  </a:lnTo>
                  <a:lnTo>
                    <a:pt x="2625" y="433"/>
                  </a:lnTo>
                  <a:lnTo>
                    <a:pt x="2626" y="404"/>
                  </a:lnTo>
                  <a:lnTo>
                    <a:pt x="2628" y="339"/>
                  </a:lnTo>
                  <a:lnTo>
                    <a:pt x="2629" y="293"/>
                  </a:lnTo>
                  <a:lnTo>
                    <a:pt x="2630" y="241"/>
                  </a:lnTo>
                  <a:lnTo>
                    <a:pt x="2632" y="236"/>
                  </a:lnTo>
                  <a:lnTo>
                    <a:pt x="2633" y="232"/>
                  </a:lnTo>
                  <a:lnTo>
                    <a:pt x="2634" y="252"/>
                  </a:lnTo>
                  <a:lnTo>
                    <a:pt x="2635" y="258"/>
                  </a:lnTo>
                  <a:lnTo>
                    <a:pt x="2636" y="267"/>
                  </a:lnTo>
                  <a:lnTo>
                    <a:pt x="2638" y="270"/>
                  </a:lnTo>
                  <a:lnTo>
                    <a:pt x="2639" y="270"/>
                  </a:lnTo>
                  <a:lnTo>
                    <a:pt x="2640" y="265"/>
                  </a:lnTo>
                  <a:lnTo>
                    <a:pt x="2641" y="262"/>
                  </a:lnTo>
                  <a:lnTo>
                    <a:pt x="2643" y="271"/>
                  </a:lnTo>
                  <a:lnTo>
                    <a:pt x="2644" y="278"/>
                  </a:lnTo>
                  <a:lnTo>
                    <a:pt x="2645" y="265"/>
                  </a:lnTo>
                  <a:lnTo>
                    <a:pt x="2646" y="256"/>
                  </a:lnTo>
                  <a:lnTo>
                    <a:pt x="2648" y="248"/>
                  </a:lnTo>
                  <a:lnTo>
                    <a:pt x="2649" y="260"/>
                  </a:lnTo>
                  <a:lnTo>
                    <a:pt x="2650" y="289"/>
                  </a:lnTo>
                  <a:lnTo>
                    <a:pt x="2651" y="309"/>
                  </a:lnTo>
                  <a:lnTo>
                    <a:pt x="2653" y="324"/>
                  </a:lnTo>
                  <a:lnTo>
                    <a:pt x="2654" y="283"/>
                  </a:lnTo>
                  <a:lnTo>
                    <a:pt x="2655" y="234"/>
                  </a:lnTo>
                  <a:lnTo>
                    <a:pt x="2656" y="202"/>
                  </a:lnTo>
                  <a:lnTo>
                    <a:pt x="2657" y="173"/>
                  </a:lnTo>
                  <a:lnTo>
                    <a:pt x="2659" y="151"/>
                  </a:lnTo>
                  <a:lnTo>
                    <a:pt x="2660" y="155"/>
                  </a:lnTo>
                  <a:lnTo>
                    <a:pt x="2661" y="166"/>
                  </a:lnTo>
                  <a:lnTo>
                    <a:pt x="2663" y="168"/>
                  </a:lnTo>
                  <a:lnTo>
                    <a:pt x="2664" y="163"/>
                  </a:lnTo>
                  <a:lnTo>
                    <a:pt x="2665" y="152"/>
                  </a:lnTo>
                  <a:lnTo>
                    <a:pt x="2666" y="154"/>
                  </a:lnTo>
                  <a:lnTo>
                    <a:pt x="2667" y="156"/>
                  </a:lnTo>
                  <a:lnTo>
                    <a:pt x="2669" y="154"/>
                  </a:lnTo>
                  <a:lnTo>
                    <a:pt x="2670" y="165"/>
                  </a:lnTo>
                  <a:lnTo>
                    <a:pt x="2671" y="178"/>
                  </a:lnTo>
                  <a:lnTo>
                    <a:pt x="2672" y="190"/>
                  </a:lnTo>
                  <a:lnTo>
                    <a:pt x="2674" y="208"/>
                  </a:lnTo>
                  <a:lnTo>
                    <a:pt x="2675" y="234"/>
                  </a:lnTo>
                  <a:lnTo>
                    <a:pt x="2676" y="251"/>
                  </a:lnTo>
                  <a:lnTo>
                    <a:pt x="2677" y="285"/>
                  </a:lnTo>
                  <a:lnTo>
                    <a:pt x="2679" y="316"/>
                  </a:lnTo>
                  <a:lnTo>
                    <a:pt x="2680" y="336"/>
                  </a:lnTo>
                  <a:lnTo>
                    <a:pt x="2681" y="365"/>
                  </a:lnTo>
                  <a:lnTo>
                    <a:pt x="2682" y="420"/>
                  </a:lnTo>
                  <a:lnTo>
                    <a:pt x="2683" y="443"/>
                  </a:lnTo>
                  <a:lnTo>
                    <a:pt x="2685" y="449"/>
                  </a:lnTo>
                  <a:lnTo>
                    <a:pt x="2686" y="448"/>
                  </a:lnTo>
                  <a:lnTo>
                    <a:pt x="2687" y="431"/>
                  </a:lnTo>
                  <a:lnTo>
                    <a:pt x="2688" y="427"/>
                  </a:lnTo>
                  <a:lnTo>
                    <a:pt x="2690" y="400"/>
                  </a:lnTo>
                  <a:lnTo>
                    <a:pt x="2691" y="384"/>
                  </a:lnTo>
                  <a:lnTo>
                    <a:pt x="2692" y="338"/>
                  </a:lnTo>
                  <a:lnTo>
                    <a:pt x="2693" y="324"/>
                  </a:lnTo>
                  <a:lnTo>
                    <a:pt x="2695" y="279"/>
                  </a:lnTo>
                  <a:lnTo>
                    <a:pt x="2696" y="282"/>
                  </a:lnTo>
                  <a:lnTo>
                    <a:pt x="2697" y="253"/>
                  </a:lnTo>
                  <a:lnTo>
                    <a:pt x="2698" y="249"/>
                  </a:lnTo>
                  <a:lnTo>
                    <a:pt x="2700" y="222"/>
                  </a:lnTo>
                  <a:lnTo>
                    <a:pt x="2701" y="221"/>
                  </a:lnTo>
                  <a:lnTo>
                    <a:pt x="2702" y="212"/>
                  </a:lnTo>
                  <a:lnTo>
                    <a:pt x="2703" y="217"/>
                  </a:lnTo>
                  <a:lnTo>
                    <a:pt x="2705" y="217"/>
                  </a:lnTo>
                  <a:lnTo>
                    <a:pt x="2706" y="218"/>
                  </a:lnTo>
                  <a:lnTo>
                    <a:pt x="2707" y="216"/>
                  </a:lnTo>
                  <a:lnTo>
                    <a:pt x="2708" y="216"/>
                  </a:lnTo>
                  <a:lnTo>
                    <a:pt x="2710" y="230"/>
                  </a:lnTo>
                  <a:lnTo>
                    <a:pt x="2711" y="262"/>
                  </a:lnTo>
                  <a:lnTo>
                    <a:pt x="2712" y="301"/>
                  </a:lnTo>
                  <a:lnTo>
                    <a:pt x="2713" y="270"/>
                  </a:lnTo>
                  <a:lnTo>
                    <a:pt x="2714" y="219"/>
                  </a:lnTo>
                  <a:lnTo>
                    <a:pt x="2716" y="191"/>
                  </a:lnTo>
                  <a:lnTo>
                    <a:pt x="2717" y="166"/>
                  </a:lnTo>
                  <a:lnTo>
                    <a:pt x="2718" y="150"/>
                  </a:lnTo>
                  <a:lnTo>
                    <a:pt x="2719" y="156"/>
                  </a:lnTo>
                  <a:lnTo>
                    <a:pt x="2721" y="178"/>
                  </a:lnTo>
                  <a:lnTo>
                    <a:pt x="2722" y="195"/>
                  </a:lnTo>
                  <a:lnTo>
                    <a:pt x="2723" y="200"/>
                  </a:lnTo>
                  <a:lnTo>
                    <a:pt x="2724" y="192"/>
                  </a:lnTo>
                  <a:lnTo>
                    <a:pt x="2726" y="162"/>
                  </a:lnTo>
                  <a:lnTo>
                    <a:pt x="2727" y="164"/>
                  </a:lnTo>
                  <a:lnTo>
                    <a:pt x="2728" y="150"/>
                  </a:lnTo>
                  <a:lnTo>
                    <a:pt x="2729" y="140"/>
                  </a:lnTo>
                  <a:lnTo>
                    <a:pt x="2730" y="158"/>
                  </a:lnTo>
                  <a:lnTo>
                    <a:pt x="2732" y="176"/>
                  </a:lnTo>
                  <a:lnTo>
                    <a:pt x="2733" y="188"/>
                  </a:lnTo>
                  <a:lnTo>
                    <a:pt x="2734" y="208"/>
                  </a:lnTo>
                  <a:lnTo>
                    <a:pt x="2736" y="228"/>
                  </a:lnTo>
                  <a:lnTo>
                    <a:pt x="2737" y="257"/>
                  </a:lnTo>
                  <a:lnTo>
                    <a:pt x="2738" y="285"/>
                  </a:lnTo>
                  <a:lnTo>
                    <a:pt x="2739" y="312"/>
                  </a:lnTo>
                  <a:lnTo>
                    <a:pt x="2740" y="339"/>
                  </a:lnTo>
                  <a:lnTo>
                    <a:pt x="2742" y="402"/>
                  </a:lnTo>
                  <a:lnTo>
                    <a:pt x="2743" y="435"/>
                  </a:lnTo>
                  <a:lnTo>
                    <a:pt x="2744" y="448"/>
                  </a:lnTo>
                  <a:lnTo>
                    <a:pt x="2745" y="451"/>
                  </a:lnTo>
                  <a:lnTo>
                    <a:pt x="2746" y="442"/>
                  </a:lnTo>
                  <a:lnTo>
                    <a:pt x="2748" y="438"/>
                  </a:lnTo>
                  <a:lnTo>
                    <a:pt x="2749" y="428"/>
                  </a:lnTo>
                  <a:lnTo>
                    <a:pt x="2750" y="412"/>
                  </a:lnTo>
                  <a:lnTo>
                    <a:pt x="2752" y="381"/>
                  </a:lnTo>
                  <a:lnTo>
                    <a:pt x="2753" y="356"/>
                  </a:lnTo>
                  <a:lnTo>
                    <a:pt x="2754" y="324"/>
                  </a:lnTo>
                  <a:lnTo>
                    <a:pt x="2755" y="302"/>
                  </a:lnTo>
                  <a:lnTo>
                    <a:pt x="2756" y="259"/>
                  </a:lnTo>
                  <a:lnTo>
                    <a:pt x="2758" y="251"/>
                  </a:lnTo>
                  <a:lnTo>
                    <a:pt x="2759" y="237"/>
                  </a:lnTo>
                  <a:lnTo>
                    <a:pt x="2760" y="218"/>
                  </a:lnTo>
                  <a:lnTo>
                    <a:pt x="2761" y="221"/>
                  </a:lnTo>
                  <a:lnTo>
                    <a:pt x="2763" y="218"/>
                  </a:lnTo>
                  <a:lnTo>
                    <a:pt x="2764" y="228"/>
                  </a:lnTo>
                  <a:lnTo>
                    <a:pt x="2765" y="228"/>
                  </a:lnTo>
                  <a:lnTo>
                    <a:pt x="2766" y="234"/>
                  </a:lnTo>
                  <a:lnTo>
                    <a:pt x="2768" y="244"/>
                  </a:lnTo>
                  <a:lnTo>
                    <a:pt x="2769" y="250"/>
                  </a:lnTo>
                  <a:lnTo>
                    <a:pt x="2770" y="261"/>
                  </a:lnTo>
                  <a:lnTo>
                    <a:pt x="2771" y="288"/>
                  </a:lnTo>
                  <a:lnTo>
                    <a:pt x="2773" y="270"/>
                  </a:lnTo>
                  <a:lnTo>
                    <a:pt x="2774" y="251"/>
                  </a:lnTo>
                  <a:lnTo>
                    <a:pt x="2775" y="243"/>
                  </a:lnTo>
                  <a:lnTo>
                    <a:pt x="2776" y="244"/>
                  </a:lnTo>
                  <a:lnTo>
                    <a:pt x="2777" y="255"/>
                  </a:lnTo>
                  <a:lnTo>
                    <a:pt x="2779" y="268"/>
                  </a:lnTo>
                  <a:lnTo>
                    <a:pt x="2780" y="288"/>
                  </a:lnTo>
                  <a:lnTo>
                    <a:pt x="2781" y="281"/>
                  </a:lnTo>
                  <a:lnTo>
                    <a:pt x="2783" y="292"/>
                  </a:lnTo>
                  <a:lnTo>
                    <a:pt x="2784" y="306"/>
                  </a:lnTo>
                  <a:lnTo>
                    <a:pt x="2785" y="321"/>
                  </a:lnTo>
                  <a:lnTo>
                    <a:pt x="2786" y="325"/>
                  </a:lnTo>
                  <a:lnTo>
                    <a:pt x="2787" y="342"/>
                  </a:lnTo>
                  <a:lnTo>
                    <a:pt x="2789" y="353"/>
                  </a:lnTo>
                  <a:lnTo>
                    <a:pt x="2790" y="389"/>
                  </a:lnTo>
                  <a:lnTo>
                    <a:pt x="2791" y="419"/>
                  </a:lnTo>
                  <a:lnTo>
                    <a:pt x="2792" y="437"/>
                  </a:lnTo>
                  <a:lnTo>
                    <a:pt x="2793" y="450"/>
                  </a:lnTo>
                  <a:lnTo>
                    <a:pt x="2795" y="456"/>
                  </a:lnTo>
                  <a:lnTo>
                    <a:pt x="2796" y="464"/>
                  </a:lnTo>
                  <a:lnTo>
                    <a:pt x="2797" y="468"/>
                  </a:lnTo>
                  <a:lnTo>
                    <a:pt x="2799" y="471"/>
                  </a:lnTo>
                  <a:lnTo>
                    <a:pt x="2800" y="466"/>
                  </a:lnTo>
                  <a:lnTo>
                    <a:pt x="2801" y="464"/>
                  </a:lnTo>
                  <a:lnTo>
                    <a:pt x="2802" y="456"/>
                  </a:lnTo>
                  <a:lnTo>
                    <a:pt x="2803" y="429"/>
                  </a:lnTo>
                  <a:lnTo>
                    <a:pt x="2805" y="394"/>
                  </a:lnTo>
                  <a:lnTo>
                    <a:pt x="2806" y="343"/>
                  </a:lnTo>
                  <a:lnTo>
                    <a:pt x="2807" y="310"/>
                  </a:lnTo>
                  <a:lnTo>
                    <a:pt x="2808" y="277"/>
                  </a:lnTo>
                  <a:lnTo>
                    <a:pt x="2810" y="258"/>
                  </a:lnTo>
                  <a:lnTo>
                    <a:pt x="2811" y="257"/>
                  </a:lnTo>
                  <a:lnTo>
                    <a:pt x="2812" y="267"/>
                  </a:lnTo>
                  <a:lnTo>
                    <a:pt x="2813" y="277"/>
                  </a:lnTo>
                  <a:lnTo>
                    <a:pt x="2815" y="293"/>
                  </a:lnTo>
                  <a:lnTo>
                    <a:pt x="2816" y="278"/>
                  </a:lnTo>
                  <a:lnTo>
                    <a:pt x="2817" y="302"/>
                  </a:lnTo>
                  <a:lnTo>
                    <a:pt x="2818" y="284"/>
                  </a:lnTo>
                  <a:lnTo>
                    <a:pt x="2820" y="281"/>
                  </a:lnTo>
                  <a:lnTo>
                    <a:pt x="2821" y="277"/>
                  </a:lnTo>
                  <a:lnTo>
                    <a:pt x="2822" y="271"/>
                  </a:lnTo>
                  <a:lnTo>
                    <a:pt x="2823" y="265"/>
                  </a:lnTo>
                  <a:lnTo>
                    <a:pt x="2824" y="250"/>
                  </a:lnTo>
                  <a:lnTo>
                    <a:pt x="2826" y="257"/>
                  </a:lnTo>
                  <a:lnTo>
                    <a:pt x="2827" y="276"/>
                  </a:lnTo>
                  <a:lnTo>
                    <a:pt x="2828" y="306"/>
                  </a:lnTo>
                  <a:lnTo>
                    <a:pt x="2830" y="322"/>
                  </a:lnTo>
                  <a:lnTo>
                    <a:pt x="2831" y="323"/>
                  </a:lnTo>
                  <a:lnTo>
                    <a:pt x="2832" y="294"/>
                  </a:lnTo>
                  <a:lnTo>
                    <a:pt x="2833" y="261"/>
                  </a:lnTo>
                  <a:lnTo>
                    <a:pt x="2834" y="238"/>
                  </a:lnTo>
                  <a:lnTo>
                    <a:pt x="2836" y="233"/>
                  </a:lnTo>
                  <a:lnTo>
                    <a:pt x="2837" y="228"/>
                  </a:lnTo>
                  <a:lnTo>
                    <a:pt x="2838" y="224"/>
                  </a:lnTo>
                  <a:lnTo>
                    <a:pt x="2839" y="234"/>
                  </a:lnTo>
                  <a:lnTo>
                    <a:pt x="2840" y="248"/>
                  </a:lnTo>
                  <a:lnTo>
                    <a:pt x="2842" y="239"/>
                  </a:lnTo>
                  <a:lnTo>
                    <a:pt x="2843" y="251"/>
                  </a:lnTo>
                  <a:lnTo>
                    <a:pt x="2844" y="261"/>
                  </a:lnTo>
                  <a:lnTo>
                    <a:pt x="2846" y="291"/>
                  </a:lnTo>
                  <a:lnTo>
                    <a:pt x="2847" y="305"/>
                  </a:lnTo>
                  <a:lnTo>
                    <a:pt x="2848" y="347"/>
                  </a:lnTo>
                  <a:lnTo>
                    <a:pt x="2849" y="369"/>
                  </a:lnTo>
                  <a:lnTo>
                    <a:pt x="2850" y="399"/>
                  </a:lnTo>
                  <a:lnTo>
                    <a:pt x="2852" y="416"/>
                  </a:lnTo>
                  <a:lnTo>
                    <a:pt x="2853" y="439"/>
                  </a:lnTo>
                  <a:lnTo>
                    <a:pt x="2854" y="454"/>
                  </a:lnTo>
                  <a:lnTo>
                    <a:pt x="2855" y="464"/>
                  </a:lnTo>
                  <a:lnTo>
                    <a:pt x="2857" y="467"/>
                  </a:lnTo>
                  <a:lnTo>
                    <a:pt x="2858" y="470"/>
                  </a:lnTo>
                  <a:lnTo>
                    <a:pt x="2859" y="468"/>
                  </a:lnTo>
                  <a:lnTo>
                    <a:pt x="2860" y="469"/>
                  </a:lnTo>
                  <a:lnTo>
                    <a:pt x="2862" y="464"/>
                  </a:lnTo>
                  <a:lnTo>
                    <a:pt x="2863" y="439"/>
                  </a:lnTo>
                  <a:lnTo>
                    <a:pt x="2864" y="406"/>
                  </a:lnTo>
                  <a:lnTo>
                    <a:pt x="2865" y="334"/>
                  </a:lnTo>
                  <a:lnTo>
                    <a:pt x="2867" y="292"/>
                  </a:lnTo>
                  <a:lnTo>
                    <a:pt x="2868" y="241"/>
                  </a:lnTo>
                  <a:lnTo>
                    <a:pt x="2869" y="233"/>
                  </a:lnTo>
                  <a:lnTo>
                    <a:pt x="2870" y="231"/>
                  </a:lnTo>
                  <a:lnTo>
                    <a:pt x="2871" y="240"/>
                  </a:lnTo>
                  <a:lnTo>
                    <a:pt x="2873" y="253"/>
                  </a:lnTo>
                  <a:lnTo>
                    <a:pt x="2874" y="268"/>
                  </a:lnTo>
                  <a:lnTo>
                    <a:pt x="2875" y="272"/>
                  </a:lnTo>
                  <a:lnTo>
                    <a:pt x="2877" y="285"/>
                  </a:lnTo>
                  <a:lnTo>
                    <a:pt x="2878" y="268"/>
                  </a:lnTo>
                  <a:lnTo>
                    <a:pt x="2879" y="266"/>
                  </a:lnTo>
                  <a:lnTo>
                    <a:pt x="2880" y="271"/>
                  </a:lnTo>
                  <a:lnTo>
                    <a:pt x="2881" y="278"/>
                  </a:lnTo>
                  <a:lnTo>
                    <a:pt x="2883" y="267"/>
                  </a:lnTo>
                  <a:lnTo>
                    <a:pt x="2884" y="253"/>
                  </a:lnTo>
                  <a:lnTo>
                    <a:pt x="2885" y="252"/>
                  </a:lnTo>
                  <a:lnTo>
                    <a:pt x="2886" y="254"/>
                  </a:lnTo>
                  <a:lnTo>
                    <a:pt x="2887" y="279"/>
                  </a:lnTo>
                  <a:lnTo>
                    <a:pt x="2889" y="305"/>
                  </a:lnTo>
                  <a:lnTo>
                    <a:pt x="2890" y="321"/>
                  </a:lnTo>
                  <a:lnTo>
                    <a:pt x="2891" y="281"/>
                  </a:lnTo>
                  <a:lnTo>
                    <a:pt x="2893" y="238"/>
                  </a:lnTo>
                  <a:lnTo>
                    <a:pt x="2894" y="202"/>
                  </a:lnTo>
                  <a:lnTo>
                    <a:pt x="2895" y="194"/>
                  </a:lnTo>
                  <a:lnTo>
                    <a:pt x="2896" y="190"/>
                  </a:lnTo>
                  <a:lnTo>
                    <a:pt x="2897" y="181"/>
                  </a:lnTo>
                  <a:lnTo>
                    <a:pt x="2899" y="172"/>
                  </a:lnTo>
                  <a:lnTo>
                    <a:pt x="2900" y="175"/>
                  </a:lnTo>
                  <a:lnTo>
                    <a:pt x="2901" y="173"/>
                  </a:lnTo>
                  <a:lnTo>
                    <a:pt x="2902" y="184"/>
                  </a:lnTo>
                  <a:lnTo>
                    <a:pt x="2903" y="190"/>
                  </a:lnTo>
                  <a:lnTo>
                    <a:pt x="2905" y="208"/>
                  </a:lnTo>
                  <a:lnTo>
                    <a:pt x="2906" y="245"/>
                  </a:lnTo>
                  <a:lnTo>
                    <a:pt x="2907" y="298"/>
                  </a:lnTo>
                  <a:lnTo>
                    <a:pt x="2909" y="341"/>
                  </a:lnTo>
                  <a:lnTo>
                    <a:pt x="2910" y="386"/>
                  </a:lnTo>
                  <a:lnTo>
                    <a:pt x="2911" y="410"/>
                  </a:lnTo>
                  <a:lnTo>
                    <a:pt x="2912" y="432"/>
                  </a:lnTo>
                  <a:lnTo>
                    <a:pt x="2913" y="443"/>
                  </a:lnTo>
                  <a:lnTo>
                    <a:pt x="2915" y="451"/>
                  </a:lnTo>
                  <a:lnTo>
                    <a:pt x="2916" y="460"/>
                  </a:lnTo>
                  <a:lnTo>
                    <a:pt x="2917" y="464"/>
                  </a:lnTo>
                  <a:lnTo>
                    <a:pt x="2918" y="462"/>
                  </a:lnTo>
                  <a:lnTo>
                    <a:pt x="2920" y="467"/>
                  </a:lnTo>
                  <a:lnTo>
                    <a:pt x="2921" y="462"/>
                  </a:lnTo>
                  <a:lnTo>
                    <a:pt x="2922" y="435"/>
                  </a:lnTo>
                  <a:lnTo>
                    <a:pt x="2923" y="404"/>
                  </a:lnTo>
                  <a:lnTo>
                    <a:pt x="2925" y="331"/>
                  </a:lnTo>
                  <a:lnTo>
                    <a:pt x="2926" y="284"/>
                  </a:lnTo>
                  <a:lnTo>
                    <a:pt x="2927" y="234"/>
                  </a:lnTo>
                  <a:lnTo>
                    <a:pt x="2928" y="219"/>
                  </a:lnTo>
                  <a:lnTo>
                    <a:pt x="2930" y="224"/>
                  </a:lnTo>
                  <a:lnTo>
                    <a:pt x="2931" y="241"/>
                  </a:lnTo>
                  <a:lnTo>
                    <a:pt x="2932" y="257"/>
                  </a:lnTo>
                  <a:lnTo>
                    <a:pt x="2933" y="262"/>
                  </a:lnTo>
                  <a:lnTo>
                    <a:pt x="2934" y="267"/>
                  </a:lnTo>
                  <a:lnTo>
                    <a:pt x="2936" y="273"/>
                  </a:lnTo>
                  <a:lnTo>
                    <a:pt x="2937" y="259"/>
                  </a:lnTo>
                  <a:lnTo>
                    <a:pt x="2938" y="262"/>
                  </a:lnTo>
                  <a:lnTo>
                    <a:pt x="2940" y="267"/>
                  </a:lnTo>
                  <a:lnTo>
                    <a:pt x="2941" y="280"/>
                  </a:lnTo>
                  <a:lnTo>
                    <a:pt x="2942" y="269"/>
                  </a:lnTo>
                  <a:lnTo>
                    <a:pt x="2943" y="265"/>
                  </a:lnTo>
                  <a:lnTo>
                    <a:pt x="2944" y="265"/>
                  </a:lnTo>
                  <a:lnTo>
                    <a:pt x="2946" y="260"/>
                  </a:lnTo>
                  <a:lnTo>
                    <a:pt x="2947" y="286"/>
                  </a:lnTo>
                  <a:lnTo>
                    <a:pt x="2948" y="313"/>
                  </a:lnTo>
                  <a:lnTo>
                    <a:pt x="2949" y="328"/>
                  </a:lnTo>
                  <a:lnTo>
                    <a:pt x="2950" y="293"/>
                  </a:lnTo>
                  <a:lnTo>
                    <a:pt x="2952" y="252"/>
                  </a:lnTo>
                  <a:lnTo>
                    <a:pt x="2953" y="223"/>
                  </a:lnTo>
                  <a:lnTo>
                    <a:pt x="2954" y="207"/>
                  </a:lnTo>
                  <a:lnTo>
                    <a:pt x="2956" y="193"/>
                  </a:lnTo>
                  <a:lnTo>
                    <a:pt x="2957" y="186"/>
                  </a:lnTo>
                  <a:lnTo>
                    <a:pt x="2958" y="185"/>
                  </a:lnTo>
                  <a:lnTo>
                    <a:pt x="2959" y="187"/>
                  </a:lnTo>
                  <a:lnTo>
                    <a:pt x="2960" y="187"/>
                  </a:lnTo>
                  <a:lnTo>
                    <a:pt x="2962" y="191"/>
                  </a:lnTo>
                  <a:lnTo>
                    <a:pt x="2963" y="202"/>
                  </a:lnTo>
                  <a:lnTo>
                    <a:pt x="2964" y="211"/>
                  </a:lnTo>
                  <a:lnTo>
                    <a:pt x="2965" y="230"/>
                  </a:lnTo>
                  <a:lnTo>
                    <a:pt x="2967" y="265"/>
                  </a:lnTo>
                  <a:lnTo>
                    <a:pt x="2968" y="311"/>
                  </a:lnTo>
                  <a:lnTo>
                    <a:pt x="2969" y="358"/>
                  </a:lnTo>
                  <a:lnTo>
                    <a:pt x="2970" y="391"/>
                  </a:lnTo>
                  <a:lnTo>
                    <a:pt x="2972" y="418"/>
                  </a:lnTo>
                  <a:lnTo>
                    <a:pt x="2973" y="430"/>
                  </a:lnTo>
                  <a:lnTo>
                    <a:pt x="2974" y="446"/>
                  </a:lnTo>
                  <a:lnTo>
                    <a:pt x="2975" y="456"/>
                  </a:lnTo>
                  <a:lnTo>
                    <a:pt x="2977" y="460"/>
                  </a:lnTo>
                  <a:lnTo>
                    <a:pt x="2978" y="460"/>
                  </a:lnTo>
                  <a:lnTo>
                    <a:pt x="2979" y="465"/>
                  </a:lnTo>
                  <a:lnTo>
                    <a:pt x="2980" y="462"/>
                  </a:lnTo>
                  <a:lnTo>
                    <a:pt x="2981" y="437"/>
                  </a:lnTo>
                  <a:lnTo>
                    <a:pt x="2983" y="405"/>
                  </a:lnTo>
                  <a:lnTo>
                    <a:pt x="2984" y="336"/>
                  </a:lnTo>
                  <a:lnTo>
                    <a:pt x="2985" y="285"/>
                  </a:lnTo>
                  <a:lnTo>
                    <a:pt x="2987" y="243"/>
                  </a:lnTo>
                  <a:lnTo>
                    <a:pt x="2988" y="236"/>
                  </a:lnTo>
                  <a:lnTo>
                    <a:pt x="2989" y="247"/>
                  </a:lnTo>
                  <a:lnTo>
                    <a:pt x="2990" y="259"/>
                  </a:lnTo>
                  <a:lnTo>
                    <a:pt x="2991" y="258"/>
                  </a:lnTo>
                  <a:lnTo>
                    <a:pt x="2993" y="261"/>
                  </a:lnTo>
                  <a:lnTo>
                    <a:pt x="2994" y="267"/>
                  </a:lnTo>
                  <a:lnTo>
                    <a:pt x="2995" y="283"/>
                  </a:lnTo>
                  <a:lnTo>
                    <a:pt x="2996" y="260"/>
                  </a:lnTo>
                  <a:lnTo>
                    <a:pt x="2997" y="263"/>
                  </a:lnTo>
                  <a:lnTo>
                    <a:pt x="2999" y="276"/>
                  </a:lnTo>
                  <a:lnTo>
                    <a:pt x="3000" y="283"/>
                  </a:lnTo>
                  <a:lnTo>
                    <a:pt x="3001" y="269"/>
                  </a:lnTo>
                  <a:lnTo>
                    <a:pt x="3003" y="264"/>
                  </a:lnTo>
                  <a:lnTo>
                    <a:pt x="3004" y="259"/>
                  </a:lnTo>
                  <a:lnTo>
                    <a:pt x="3005" y="266"/>
                  </a:lnTo>
                  <a:lnTo>
                    <a:pt x="3006" y="296"/>
                  </a:lnTo>
                  <a:lnTo>
                    <a:pt x="3007" y="330"/>
                  </a:lnTo>
                  <a:lnTo>
                    <a:pt x="3009" y="346"/>
                  </a:lnTo>
                  <a:lnTo>
                    <a:pt x="3010" y="305"/>
                  </a:lnTo>
                  <a:lnTo>
                    <a:pt x="3011" y="261"/>
                  </a:lnTo>
                  <a:lnTo>
                    <a:pt x="3012" y="226"/>
                  </a:lnTo>
                  <a:lnTo>
                    <a:pt x="3014" y="196"/>
                  </a:lnTo>
                  <a:lnTo>
                    <a:pt x="3015" y="184"/>
                  </a:lnTo>
                  <a:lnTo>
                    <a:pt x="3016" y="184"/>
                  </a:lnTo>
                  <a:lnTo>
                    <a:pt x="3017" y="175"/>
                  </a:lnTo>
                  <a:lnTo>
                    <a:pt x="3019" y="178"/>
                  </a:lnTo>
                  <a:lnTo>
                    <a:pt x="3020" y="174"/>
                  </a:lnTo>
                  <a:lnTo>
                    <a:pt x="3021" y="185"/>
                  </a:lnTo>
                  <a:lnTo>
                    <a:pt x="3022" y="182"/>
                  </a:lnTo>
                  <a:lnTo>
                    <a:pt x="3024" y="196"/>
                  </a:lnTo>
                  <a:lnTo>
                    <a:pt x="3025" y="218"/>
                  </a:lnTo>
                  <a:lnTo>
                    <a:pt x="3026" y="223"/>
                  </a:lnTo>
                  <a:lnTo>
                    <a:pt x="3027" y="244"/>
                  </a:lnTo>
                  <a:lnTo>
                    <a:pt x="3028" y="288"/>
                  </a:lnTo>
                  <a:lnTo>
                    <a:pt x="3030" y="338"/>
                  </a:lnTo>
                  <a:lnTo>
                    <a:pt x="3031" y="367"/>
                  </a:lnTo>
                  <a:lnTo>
                    <a:pt x="3032" y="392"/>
                  </a:lnTo>
                  <a:lnTo>
                    <a:pt x="3034" y="413"/>
                  </a:lnTo>
                  <a:lnTo>
                    <a:pt x="3035" y="429"/>
                  </a:lnTo>
                  <a:lnTo>
                    <a:pt x="3036" y="440"/>
                  </a:lnTo>
                  <a:lnTo>
                    <a:pt x="3037" y="437"/>
                  </a:lnTo>
                  <a:lnTo>
                    <a:pt x="3038" y="454"/>
                  </a:lnTo>
                  <a:lnTo>
                    <a:pt x="3040" y="456"/>
                  </a:lnTo>
                  <a:lnTo>
                    <a:pt x="3041" y="433"/>
                  </a:lnTo>
                  <a:lnTo>
                    <a:pt x="3042" y="402"/>
                  </a:lnTo>
                  <a:lnTo>
                    <a:pt x="3043" y="340"/>
                  </a:lnTo>
                  <a:lnTo>
                    <a:pt x="3045" y="302"/>
                  </a:lnTo>
                  <a:lnTo>
                    <a:pt x="3046" y="241"/>
                  </a:lnTo>
                  <a:lnTo>
                    <a:pt x="3047" y="234"/>
                  </a:lnTo>
                  <a:lnTo>
                    <a:pt x="3048" y="227"/>
                  </a:lnTo>
                  <a:lnTo>
                    <a:pt x="3050" y="243"/>
                  </a:lnTo>
                  <a:lnTo>
                    <a:pt x="3051" y="257"/>
                  </a:lnTo>
                  <a:lnTo>
                    <a:pt x="3052" y="262"/>
                  </a:lnTo>
                  <a:lnTo>
                    <a:pt x="3053" y="259"/>
                  </a:lnTo>
                  <a:lnTo>
                    <a:pt x="3054" y="267"/>
                  </a:lnTo>
                  <a:lnTo>
                    <a:pt x="3056" y="253"/>
                  </a:lnTo>
                  <a:lnTo>
                    <a:pt x="3057" y="255"/>
                  </a:lnTo>
                  <a:lnTo>
                    <a:pt x="3058" y="272"/>
                  </a:lnTo>
                  <a:lnTo>
                    <a:pt x="3059" y="275"/>
                  </a:lnTo>
                  <a:lnTo>
                    <a:pt x="3061" y="264"/>
                  </a:lnTo>
                  <a:lnTo>
                    <a:pt x="3062" y="257"/>
                  </a:lnTo>
                  <a:lnTo>
                    <a:pt x="3063" y="253"/>
                  </a:lnTo>
                  <a:lnTo>
                    <a:pt x="3064" y="264"/>
                  </a:lnTo>
                  <a:lnTo>
                    <a:pt x="3066" y="293"/>
                  </a:lnTo>
                  <a:lnTo>
                    <a:pt x="3067" y="315"/>
                  </a:lnTo>
                  <a:lnTo>
                    <a:pt x="3068" y="330"/>
                  </a:lnTo>
                  <a:lnTo>
                    <a:pt x="3069" y="294"/>
                  </a:lnTo>
                  <a:lnTo>
                    <a:pt x="3070" y="249"/>
                  </a:lnTo>
                  <a:lnTo>
                    <a:pt x="3072" y="210"/>
                  </a:lnTo>
                  <a:lnTo>
                    <a:pt x="3073" y="186"/>
                  </a:lnTo>
                  <a:lnTo>
                    <a:pt x="3074" y="164"/>
                  </a:lnTo>
                  <a:lnTo>
                    <a:pt x="3076" y="158"/>
                  </a:lnTo>
                  <a:lnTo>
                    <a:pt x="3077" y="163"/>
                  </a:lnTo>
                  <a:lnTo>
                    <a:pt x="3078" y="163"/>
                  </a:lnTo>
                  <a:lnTo>
                    <a:pt x="3079" y="162"/>
                  </a:lnTo>
                  <a:lnTo>
                    <a:pt x="3080" y="162"/>
                  </a:lnTo>
                  <a:lnTo>
                    <a:pt x="3082" y="157"/>
                  </a:lnTo>
                  <a:lnTo>
                    <a:pt x="3083" y="153"/>
                  </a:lnTo>
                  <a:lnTo>
                    <a:pt x="3084" y="146"/>
                  </a:lnTo>
                  <a:lnTo>
                    <a:pt x="3085" y="153"/>
                  </a:lnTo>
                  <a:lnTo>
                    <a:pt x="3087" y="163"/>
                  </a:lnTo>
                  <a:lnTo>
                    <a:pt x="3088" y="188"/>
                  </a:lnTo>
                  <a:lnTo>
                    <a:pt x="3089" y="206"/>
                  </a:lnTo>
                  <a:lnTo>
                    <a:pt x="3090" y="232"/>
                  </a:lnTo>
                  <a:lnTo>
                    <a:pt x="3092" y="253"/>
                  </a:lnTo>
                  <a:lnTo>
                    <a:pt x="3093" y="285"/>
                  </a:lnTo>
                  <a:lnTo>
                    <a:pt x="3094" y="315"/>
                  </a:lnTo>
                  <a:lnTo>
                    <a:pt x="3095" y="339"/>
                  </a:lnTo>
                  <a:lnTo>
                    <a:pt x="3097" y="366"/>
                  </a:lnTo>
                  <a:lnTo>
                    <a:pt x="3098" y="419"/>
                  </a:lnTo>
                  <a:lnTo>
                    <a:pt x="3099" y="443"/>
                  </a:lnTo>
                  <a:lnTo>
                    <a:pt x="3100" y="448"/>
                  </a:lnTo>
                  <a:lnTo>
                    <a:pt x="3101" y="447"/>
                  </a:lnTo>
                  <a:lnTo>
                    <a:pt x="3103" y="428"/>
                  </a:lnTo>
                  <a:lnTo>
                    <a:pt x="3104" y="426"/>
                  </a:lnTo>
                  <a:lnTo>
                    <a:pt x="3105" y="403"/>
                  </a:lnTo>
                  <a:lnTo>
                    <a:pt x="3107" y="379"/>
                  </a:lnTo>
                  <a:lnTo>
                    <a:pt x="3108" y="341"/>
                  </a:lnTo>
                  <a:lnTo>
                    <a:pt x="3109" y="321"/>
                  </a:lnTo>
                  <a:lnTo>
                    <a:pt x="3110" y="274"/>
                  </a:lnTo>
                  <a:lnTo>
                    <a:pt x="3111" y="277"/>
                  </a:lnTo>
                  <a:lnTo>
                    <a:pt x="3113" y="238"/>
                  </a:lnTo>
                  <a:lnTo>
                    <a:pt x="3114" y="238"/>
                  </a:lnTo>
                  <a:lnTo>
                    <a:pt x="3115" y="204"/>
                  </a:lnTo>
                  <a:lnTo>
                    <a:pt x="3116" y="199"/>
                  </a:lnTo>
                  <a:lnTo>
                    <a:pt x="3117" y="198"/>
                  </a:lnTo>
                  <a:lnTo>
                    <a:pt x="3119" y="209"/>
                  </a:lnTo>
                  <a:lnTo>
                    <a:pt x="3120" y="213"/>
                  </a:lnTo>
                  <a:lnTo>
                    <a:pt x="3121" y="227"/>
                  </a:lnTo>
                  <a:lnTo>
                    <a:pt x="3123" y="204"/>
                  </a:lnTo>
                  <a:lnTo>
                    <a:pt x="3124" y="204"/>
                  </a:lnTo>
                  <a:lnTo>
                    <a:pt x="3125" y="227"/>
                  </a:lnTo>
                  <a:lnTo>
                    <a:pt x="3126" y="261"/>
                  </a:lnTo>
                  <a:lnTo>
                    <a:pt x="3127" y="292"/>
                  </a:lnTo>
                  <a:lnTo>
                    <a:pt x="3129" y="253"/>
                  </a:lnTo>
                  <a:lnTo>
                    <a:pt x="3130" y="212"/>
                  </a:lnTo>
                  <a:lnTo>
                    <a:pt x="3131" y="188"/>
                  </a:lnTo>
                  <a:lnTo>
                    <a:pt x="3132" y="161"/>
                  </a:lnTo>
                  <a:lnTo>
                    <a:pt x="3134" y="149"/>
                  </a:lnTo>
                  <a:lnTo>
                    <a:pt x="3135" y="163"/>
                  </a:lnTo>
                  <a:lnTo>
                    <a:pt x="3136" y="192"/>
                  </a:lnTo>
                  <a:lnTo>
                    <a:pt x="3137" y="197"/>
                  </a:lnTo>
                  <a:lnTo>
                    <a:pt x="3139" y="208"/>
                  </a:lnTo>
                  <a:lnTo>
                    <a:pt x="3140" y="203"/>
                  </a:lnTo>
                  <a:lnTo>
                    <a:pt x="3141" y="169"/>
                  </a:lnTo>
                  <a:lnTo>
                    <a:pt x="3142" y="153"/>
                  </a:lnTo>
                  <a:lnTo>
                    <a:pt x="3144" y="140"/>
                  </a:lnTo>
                  <a:lnTo>
                    <a:pt x="3145" y="135"/>
                  </a:lnTo>
                  <a:lnTo>
                    <a:pt x="3146" y="148"/>
                  </a:lnTo>
                  <a:lnTo>
                    <a:pt x="3147" y="173"/>
                  </a:lnTo>
                  <a:lnTo>
                    <a:pt x="3148" y="180"/>
                  </a:lnTo>
                  <a:lnTo>
                    <a:pt x="3150" y="208"/>
                  </a:lnTo>
                  <a:lnTo>
                    <a:pt x="3151" y="229"/>
                  </a:lnTo>
                  <a:lnTo>
                    <a:pt x="3152" y="253"/>
                  </a:lnTo>
                  <a:lnTo>
                    <a:pt x="3154" y="284"/>
                  </a:lnTo>
                  <a:lnTo>
                    <a:pt x="3155" y="311"/>
                  </a:lnTo>
                  <a:lnTo>
                    <a:pt x="3156" y="342"/>
                  </a:lnTo>
                  <a:lnTo>
                    <a:pt x="3157" y="404"/>
                  </a:lnTo>
                  <a:lnTo>
                    <a:pt x="3158" y="437"/>
                  </a:lnTo>
                  <a:lnTo>
                    <a:pt x="3160" y="449"/>
                  </a:lnTo>
                  <a:lnTo>
                    <a:pt x="3161" y="449"/>
                  </a:lnTo>
                  <a:lnTo>
                    <a:pt x="3162" y="443"/>
                  </a:lnTo>
                  <a:lnTo>
                    <a:pt x="3163" y="442"/>
                  </a:lnTo>
                  <a:lnTo>
                    <a:pt x="3164" y="419"/>
                  </a:lnTo>
                  <a:lnTo>
                    <a:pt x="3166" y="407"/>
                  </a:lnTo>
                  <a:lnTo>
                    <a:pt x="3167" y="389"/>
                  </a:lnTo>
                  <a:lnTo>
                    <a:pt x="3168" y="365"/>
                  </a:lnTo>
                  <a:lnTo>
                    <a:pt x="3170" y="327"/>
                  </a:lnTo>
                  <a:lnTo>
                    <a:pt x="3171" y="311"/>
                  </a:lnTo>
                  <a:lnTo>
                    <a:pt x="3172" y="276"/>
                  </a:lnTo>
                  <a:lnTo>
                    <a:pt x="3173" y="269"/>
                  </a:lnTo>
                  <a:lnTo>
                    <a:pt x="3174" y="248"/>
                  </a:lnTo>
                  <a:lnTo>
                    <a:pt x="3176" y="235"/>
                  </a:lnTo>
                  <a:lnTo>
                    <a:pt x="3177" y="239"/>
                  </a:lnTo>
                  <a:lnTo>
                    <a:pt x="3178" y="241"/>
                  </a:lnTo>
                  <a:lnTo>
                    <a:pt x="3179" y="247"/>
                  </a:lnTo>
                  <a:lnTo>
                    <a:pt x="3181" y="242"/>
                  </a:lnTo>
                  <a:lnTo>
                    <a:pt x="3182" y="244"/>
                  </a:lnTo>
                  <a:lnTo>
                    <a:pt x="3183" y="253"/>
                  </a:lnTo>
                  <a:lnTo>
                    <a:pt x="3184" y="251"/>
                  </a:lnTo>
                  <a:lnTo>
                    <a:pt x="3186" y="263"/>
                  </a:lnTo>
                  <a:lnTo>
                    <a:pt x="3187" y="279"/>
                  </a:lnTo>
                  <a:lnTo>
                    <a:pt x="3188" y="265"/>
                  </a:lnTo>
                  <a:lnTo>
                    <a:pt x="3189" y="246"/>
                  </a:lnTo>
                  <a:lnTo>
                    <a:pt x="3191" y="239"/>
                  </a:lnTo>
                  <a:lnTo>
                    <a:pt x="3192" y="244"/>
                  </a:lnTo>
                  <a:lnTo>
                    <a:pt x="3193" y="268"/>
                  </a:lnTo>
                  <a:lnTo>
                    <a:pt x="3194" y="280"/>
                  </a:lnTo>
                  <a:lnTo>
                    <a:pt x="3195" y="303"/>
                  </a:lnTo>
                  <a:lnTo>
                    <a:pt x="3197" y="298"/>
                  </a:lnTo>
                  <a:lnTo>
                    <a:pt x="3198" y="307"/>
                  </a:lnTo>
                  <a:lnTo>
                    <a:pt x="3199" y="304"/>
                  </a:lnTo>
                  <a:lnTo>
                    <a:pt x="3201" y="326"/>
                  </a:lnTo>
                  <a:lnTo>
                    <a:pt x="3202" y="341"/>
                  </a:lnTo>
                  <a:lnTo>
                    <a:pt x="3203" y="360"/>
                  </a:lnTo>
                  <a:lnTo>
                    <a:pt x="3204" y="378"/>
                  </a:lnTo>
                  <a:lnTo>
                    <a:pt x="3205" y="391"/>
                  </a:lnTo>
                  <a:lnTo>
                    <a:pt x="3207" y="405"/>
                  </a:lnTo>
                  <a:lnTo>
                    <a:pt x="3208" y="423"/>
                  </a:lnTo>
                  <a:lnTo>
                    <a:pt x="3209" y="444"/>
                  </a:lnTo>
                  <a:lnTo>
                    <a:pt x="3210" y="448"/>
                  </a:lnTo>
                  <a:lnTo>
                    <a:pt x="3211" y="460"/>
                  </a:lnTo>
                  <a:lnTo>
                    <a:pt x="3213" y="467"/>
                  </a:lnTo>
                  <a:lnTo>
                    <a:pt x="3214" y="469"/>
                  </a:lnTo>
                  <a:lnTo>
                    <a:pt x="3215" y="466"/>
                  </a:lnTo>
                  <a:lnTo>
                    <a:pt x="3217" y="468"/>
                  </a:lnTo>
                  <a:lnTo>
                    <a:pt x="3218" y="461"/>
                  </a:lnTo>
                  <a:lnTo>
                    <a:pt x="3219" y="438"/>
                  </a:lnTo>
                  <a:lnTo>
                    <a:pt x="3220" y="402"/>
                  </a:lnTo>
                  <a:lnTo>
                    <a:pt x="3221" y="344"/>
                  </a:lnTo>
                  <a:lnTo>
                    <a:pt x="3223" y="314"/>
                  </a:lnTo>
                  <a:lnTo>
                    <a:pt x="3224" y="276"/>
                  </a:lnTo>
                  <a:lnTo>
                    <a:pt x="3225" y="262"/>
                  </a:lnTo>
                  <a:lnTo>
                    <a:pt x="3226" y="268"/>
                  </a:lnTo>
                  <a:lnTo>
                    <a:pt x="3227" y="274"/>
                  </a:lnTo>
                  <a:lnTo>
                    <a:pt x="3229" y="282"/>
                  </a:lnTo>
                  <a:lnTo>
                    <a:pt x="3230" y="301"/>
                  </a:lnTo>
                  <a:lnTo>
                    <a:pt x="3231" y="294"/>
                  </a:lnTo>
                  <a:lnTo>
                    <a:pt x="3233" y="295"/>
                  </a:lnTo>
                  <a:lnTo>
                    <a:pt x="3234" y="274"/>
                  </a:lnTo>
                  <a:lnTo>
                    <a:pt x="3235" y="288"/>
                  </a:lnTo>
                  <a:lnTo>
                    <a:pt x="3236" y="288"/>
                  </a:lnTo>
                  <a:lnTo>
                    <a:pt x="3237" y="291"/>
                  </a:lnTo>
                  <a:lnTo>
                    <a:pt x="3239" y="280"/>
                  </a:lnTo>
                  <a:lnTo>
                    <a:pt x="3240" y="279"/>
                  </a:lnTo>
                  <a:lnTo>
                    <a:pt x="3241" y="267"/>
                  </a:lnTo>
                  <a:lnTo>
                    <a:pt x="3242" y="264"/>
                  </a:lnTo>
                  <a:lnTo>
                    <a:pt x="3244" y="285"/>
                  </a:lnTo>
                  <a:lnTo>
                    <a:pt x="3245" y="306"/>
                  </a:lnTo>
                  <a:lnTo>
                    <a:pt x="3246" y="321"/>
                  </a:lnTo>
                  <a:lnTo>
                    <a:pt x="3247" y="285"/>
                  </a:lnTo>
                  <a:lnTo>
                    <a:pt x="3249" y="258"/>
                  </a:lnTo>
                  <a:lnTo>
                    <a:pt x="3250" y="238"/>
                  </a:lnTo>
                  <a:lnTo>
                    <a:pt x="3251" y="224"/>
                  </a:lnTo>
                  <a:lnTo>
                    <a:pt x="3252" y="217"/>
                  </a:lnTo>
                  <a:lnTo>
                    <a:pt x="3254" y="227"/>
                  </a:lnTo>
                  <a:lnTo>
                    <a:pt x="3255" y="235"/>
                  </a:lnTo>
                  <a:lnTo>
                    <a:pt x="3256" y="251"/>
                  </a:lnTo>
                  <a:lnTo>
                    <a:pt x="3257" y="250"/>
                  </a:lnTo>
                  <a:lnTo>
                    <a:pt x="3258" y="253"/>
                  </a:lnTo>
                  <a:lnTo>
                    <a:pt x="3260" y="257"/>
                  </a:lnTo>
                  <a:lnTo>
                    <a:pt x="3261" y="279"/>
                  </a:lnTo>
                  <a:lnTo>
                    <a:pt x="3262" y="315"/>
                  </a:lnTo>
                  <a:lnTo>
                    <a:pt x="3264" y="347"/>
                  </a:lnTo>
                  <a:lnTo>
                    <a:pt x="3265" y="366"/>
                  </a:lnTo>
                  <a:lnTo>
                    <a:pt x="3266" y="398"/>
                  </a:lnTo>
                  <a:lnTo>
                    <a:pt x="3267" y="418"/>
                  </a:lnTo>
                  <a:lnTo>
                    <a:pt x="3268" y="434"/>
                  </a:lnTo>
                  <a:lnTo>
                    <a:pt x="3270" y="445"/>
                  </a:lnTo>
                  <a:lnTo>
                    <a:pt x="3271" y="457"/>
                  </a:lnTo>
                  <a:lnTo>
                    <a:pt x="3272" y="462"/>
                  </a:lnTo>
                  <a:lnTo>
                    <a:pt x="3273" y="467"/>
                  </a:lnTo>
                  <a:lnTo>
                    <a:pt x="3274" y="462"/>
                  </a:lnTo>
                  <a:lnTo>
                    <a:pt x="3276" y="464"/>
                  </a:lnTo>
                  <a:lnTo>
                    <a:pt x="3277" y="461"/>
                  </a:lnTo>
                  <a:lnTo>
                    <a:pt x="3278" y="438"/>
                  </a:lnTo>
                  <a:lnTo>
                    <a:pt x="3280" y="411"/>
                  </a:lnTo>
                  <a:lnTo>
                    <a:pt x="3281" y="352"/>
                  </a:lnTo>
                  <a:lnTo>
                    <a:pt x="3282" y="308"/>
                  </a:lnTo>
                  <a:lnTo>
                    <a:pt x="3283" y="265"/>
                  </a:lnTo>
                  <a:lnTo>
                    <a:pt x="3284" y="256"/>
                  </a:lnTo>
                  <a:lnTo>
                    <a:pt x="3286" y="252"/>
                  </a:lnTo>
                  <a:lnTo>
                    <a:pt x="3287" y="262"/>
                  </a:lnTo>
                  <a:lnTo>
                    <a:pt x="3288" y="266"/>
                  </a:lnTo>
                  <a:lnTo>
                    <a:pt x="3289" y="281"/>
                  </a:lnTo>
                  <a:lnTo>
                    <a:pt x="3291" y="278"/>
                  </a:lnTo>
                  <a:lnTo>
                    <a:pt x="3292" y="289"/>
                  </a:lnTo>
                  <a:lnTo>
                    <a:pt x="3293" y="270"/>
                  </a:lnTo>
                  <a:lnTo>
                    <a:pt x="3294" y="269"/>
                  </a:lnTo>
                  <a:lnTo>
                    <a:pt x="3296" y="268"/>
                  </a:lnTo>
                  <a:lnTo>
                    <a:pt x="3297" y="272"/>
                  </a:lnTo>
                  <a:lnTo>
                    <a:pt x="3298" y="263"/>
                  </a:lnTo>
                  <a:lnTo>
                    <a:pt x="3299" y="260"/>
                  </a:lnTo>
                  <a:lnTo>
                    <a:pt x="3301" y="261"/>
                  </a:lnTo>
                  <a:lnTo>
                    <a:pt x="3302" y="258"/>
                  </a:lnTo>
                  <a:lnTo>
                    <a:pt x="3303" y="295"/>
                  </a:lnTo>
                  <a:lnTo>
                    <a:pt x="3304" y="325"/>
                  </a:lnTo>
                  <a:lnTo>
                    <a:pt x="3305" y="343"/>
                  </a:lnTo>
                  <a:lnTo>
                    <a:pt x="3307" y="311"/>
                  </a:lnTo>
                  <a:lnTo>
                    <a:pt x="3308" y="279"/>
                  </a:lnTo>
                  <a:lnTo>
                    <a:pt x="3309" y="253"/>
                  </a:lnTo>
                  <a:lnTo>
                    <a:pt x="3311" y="236"/>
                  </a:lnTo>
                  <a:lnTo>
                    <a:pt x="3312" y="232"/>
                  </a:lnTo>
                  <a:lnTo>
                    <a:pt x="3313" y="230"/>
                  </a:lnTo>
                  <a:lnTo>
                    <a:pt x="3314" y="239"/>
                  </a:lnTo>
                  <a:lnTo>
                    <a:pt x="3315" y="242"/>
                  </a:lnTo>
                  <a:lnTo>
                    <a:pt x="3317" y="242"/>
                  </a:lnTo>
                  <a:lnTo>
                    <a:pt x="3318" y="251"/>
                  </a:lnTo>
                  <a:lnTo>
                    <a:pt x="3319" y="261"/>
                  </a:lnTo>
                  <a:lnTo>
                    <a:pt x="3320" y="266"/>
                  </a:lnTo>
                  <a:lnTo>
                    <a:pt x="3321" y="274"/>
                  </a:lnTo>
                  <a:lnTo>
                    <a:pt x="3323" y="292"/>
                  </a:lnTo>
                  <a:lnTo>
                    <a:pt x="3324" y="325"/>
                  </a:lnTo>
                  <a:lnTo>
                    <a:pt x="3325" y="355"/>
                  </a:lnTo>
                  <a:lnTo>
                    <a:pt x="3327" y="385"/>
                  </a:lnTo>
                  <a:lnTo>
                    <a:pt x="3328" y="412"/>
                  </a:lnTo>
                  <a:lnTo>
                    <a:pt x="3329" y="428"/>
                  </a:lnTo>
                  <a:lnTo>
                    <a:pt x="3330" y="441"/>
                  </a:lnTo>
                  <a:lnTo>
                    <a:pt x="3331" y="449"/>
                  </a:lnTo>
                  <a:lnTo>
                    <a:pt x="3333" y="452"/>
                  </a:lnTo>
                  <a:lnTo>
                    <a:pt x="3334" y="447"/>
                  </a:lnTo>
                  <a:lnTo>
                    <a:pt x="3335" y="448"/>
                  </a:lnTo>
                  <a:lnTo>
                    <a:pt x="3336" y="447"/>
                  </a:lnTo>
                  <a:lnTo>
                    <a:pt x="3338" y="430"/>
                  </a:lnTo>
                  <a:lnTo>
                    <a:pt x="3339" y="403"/>
                  </a:lnTo>
                  <a:lnTo>
                    <a:pt x="3340" y="357"/>
                  </a:lnTo>
                  <a:lnTo>
                    <a:pt x="3341" y="315"/>
                  </a:lnTo>
                  <a:lnTo>
                    <a:pt x="3343" y="280"/>
                  </a:lnTo>
                  <a:lnTo>
                    <a:pt x="3344" y="249"/>
                  </a:lnTo>
                  <a:lnTo>
                    <a:pt x="3345" y="247"/>
                  </a:lnTo>
                  <a:lnTo>
                    <a:pt x="3346" y="253"/>
                  </a:lnTo>
                  <a:lnTo>
                    <a:pt x="3348" y="257"/>
                  </a:lnTo>
                  <a:lnTo>
                    <a:pt x="3349" y="264"/>
                  </a:lnTo>
                  <a:lnTo>
                    <a:pt x="3350" y="254"/>
                  </a:lnTo>
                  <a:lnTo>
                    <a:pt x="3351" y="256"/>
                  </a:lnTo>
                  <a:lnTo>
                    <a:pt x="3352" y="245"/>
                  </a:lnTo>
                  <a:lnTo>
                    <a:pt x="3354" y="239"/>
                  </a:lnTo>
                  <a:lnTo>
                    <a:pt x="3355" y="247"/>
                  </a:lnTo>
                  <a:lnTo>
                    <a:pt x="3356" y="236"/>
                  </a:lnTo>
                  <a:lnTo>
                    <a:pt x="3358" y="247"/>
                  </a:lnTo>
                  <a:lnTo>
                    <a:pt x="3359" y="252"/>
                  </a:lnTo>
                  <a:lnTo>
                    <a:pt x="3360" y="247"/>
                  </a:lnTo>
                  <a:lnTo>
                    <a:pt x="3361" y="255"/>
                  </a:lnTo>
                  <a:lnTo>
                    <a:pt x="3362" y="273"/>
                  </a:lnTo>
                  <a:lnTo>
                    <a:pt x="3364" y="299"/>
                  </a:lnTo>
                  <a:lnTo>
                    <a:pt x="3365" y="316"/>
                  </a:lnTo>
                  <a:lnTo>
                    <a:pt x="3366" y="279"/>
                  </a:lnTo>
                  <a:lnTo>
                    <a:pt x="3367" y="240"/>
                  </a:lnTo>
                  <a:lnTo>
                    <a:pt x="3368" y="229"/>
                  </a:lnTo>
                  <a:lnTo>
                    <a:pt x="3370" y="222"/>
                  </a:lnTo>
                  <a:lnTo>
                    <a:pt x="3371" y="210"/>
                  </a:lnTo>
                  <a:lnTo>
                    <a:pt x="3372" y="227"/>
                  </a:lnTo>
                  <a:lnTo>
                    <a:pt x="3374" y="254"/>
                  </a:lnTo>
                  <a:lnTo>
                    <a:pt x="3375" y="266"/>
                  </a:lnTo>
                  <a:lnTo>
                    <a:pt x="3376" y="263"/>
                  </a:lnTo>
                  <a:lnTo>
                    <a:pt x="3377" y="260"/>
                  </a:lnTo>
                  <a:lnTo>
                    <a:pt x="3378" y="277"/>
                  </a:lnTo>
                  <a:lnTo>
                    <a:pt x="3380" y="278"/>
                  </a:lnTo>
                  <a:lnTo>
                    <a:pt x="3381" y="297"/>
                  </a:lnTo>
                  <a:lnTo>
                    <a:pt x="3382" y="321"/>
                  </a:lnTo>
                  <a:lnTo>
                    <a:pt x="3383" y="323"/>
                  </a:lnTo>
                  <a:lnTo>
                    <a:pt x="3385" y="351"/>
                  </a:lnTo>
                  <a:lnTo>
                    <a:pt x="3386" y="363"/>
                  </a:lnTo>
                  <a:lnTo>
                    <a:pt x="3387" y="382"/>
                  </a:lnTo>
                  <a:lnTo>
                    <a:pt x="3388" y="391"/>
                  </a:lnTo>
                  <a:lnTo>
                    <a:pt x="3390" y="403"/>
                  </a:lnTo>
                  <a:lnTo>
                    <a:pt x="3391" y="417"/>
                  </a:lnTo>
                  <a:lnTo>
                    <a:pt x="3392" y="420"/>
                  </a:lnTo>
                  <a:lnTo>
                    <a:pt x="3393" y="427"/>
                  </a:lnTo>
                  <a:lnTo>
                    <a:pt x="3394" y="441"/>
                  </a:lnTo>
                  <a:lnTo>
                    <a:pt x="3396" y="449"/>
                  </a:lnTo>
                  <a:lnTo>
                    <a:pt x="3397" y="447"/>
                  </a:lnTo>
                  <a:lnTo>
                    <a:pt x="3398" y="435"/>
                  </a:lnTo>
                  <a:lnTo>
                    <a:pt x="3399" y="424"/>
                  </a:lnTo>
                  <a:lnTo>
                    <a:pt x="3401" y="418"/>
                  </a:lnTo>
                  <a:lnTo>
                    <a:pt x="3402" y="411"/>
                  </a:lnTo>
                  <a:lnTo>
                    <a:pt x="3403" y="404"/>
                  </a:lnTo>
                  <a:lnTo>
                    <a:pt x="3405" y="395"/>
                  </a:lnTo>
                  <a:lnTo>
                    <a:pt x="3406" y="388"/>
                  </a:lnTo>
                  <a:lnTo>
                    <a:pt x="3407" y="380"/>
                  </a:lnTo>
                  <a:lnTo>
                    <a:pt x="3408" y="371"/>
                  </a:lnTo>
                  <a:lnTo>
                    <a:pt x="3409" y="350"/>
                  </a:lnTo>
                  <a:lnTo>
                    <a:pt x="3411" y="333"/>
                  </a:lnTo>
                  <a:lnTo>
                    <a:pt x="3412" y="325"/>
                  </a:lnTo>
                  <a:lnTo>
                    <a:pt x="3413" y="326"/>
                  </a:lnTo>
                  <a:lnTo>
                    <a:pt x="3414" y="323"/>
                  </a:lnTo>
                  <a:lnTo>
                    <a:pt x="3416" y="323"/>
                  </a:lnTo>
                  <a:lnTo>
                    <a:pt x="3417" y="321"/>
                  </a:lnTo>
                  <a:lnTo>
                    <a:pt x="3418" y="317"/>
                  </a:lnTo>
                  <a:lnTo>
                    <a:pt x="3419" y="309"/>
                  </a:lnTo>
                  <a:lnTo>
                    <a:pt x="3421" y="309"/>
                  </a:lnTo>
                  <a:lnTo>
                    <a:pt x="3422" y="301"/>
                  </a:lnTo>
                  <a:lnTo>
                    <a:pt x="3423" y="323"/>
                  </a:lnTo>
                  <a:lnTo>
                    <a:pt x="3424" y="328"/>
                  </a:lnTo>
                  <a:lnTo>
                    <a:pt x="3425" y="326"/>
                  </a:lnTo>
                  <a:lnTo>
                    <a:pt x="3427" y="325"/>
                  </a:lnTo>
                  <a:lnTo>
                    <a:pt x="3428" y="331"/>
                  </a:lnTo>
                  <a:lnTo>
                    <a:pt x="3429" y="321"/>
                  </a:lnTo>
                  <a:lnTo>
                    <a:pt x="3430" y="321"/>
                  </a:lnTo>
                  <a:lnTo>
                    <a:pt x="3432" y="316"/>
                  </a:lnTo>
                  <a:lnTo>
                    <a:pt x="3433" y="316"/>
                  </a:lnTo>
                  <a:lnTo>
                    <a:pt x="3434" y="312"/>
                  </a:lnTo>
                  <a:lnTo>
                    <a:pt x="3435" y="302"/>
                  </a:lnTo>
                  <a:lnTo>
                    <a:pt x="3437" y="301"/>
                  </a:lnTo>
                  <a:lnTo>
                    <a:pt x="3438" y="296"/>
                  </a:lnTo>
                  <a:lnTo>
                    <a:pt x="3439" y="317"/>
                  </a:lnTo>
                  <a:lnTo>
                    <a:pt x="3440" y="335"/>
                  </a:lnTo>
                  <a:lnTo>
                    <a:pt x="3441" y="345"/>
                  </a:lnTo>
                  <a:lnTo>
                    <a:pt x="3443" y="372"/>
                  </a:lnTo>
                  <a:lnTo>
                    <a:pt x="3444" y="395"/>
                  </a:lnTo>
                  <a:lnTo>
                    <a:pt x="3445" y="407"/>
                  </a:lnTo>
                  <a:lnTo>
                    <a:pt x="3447" y="422"/>
                  </a:lnTo>
                  <a:lnTo>
                    <a:pt x="3448" y="435"/>
                  </a:lnTo>
                  <a:lnTo>
                    <a:pt x="3449" y="447"/>
                  </a:lnTo>
                  <a:lnTo>
                    <a:pt x="3450" y="456"/>
                  </a:lnTo>
                  <a:lnTo>
                    <a:pt x="3451" y="457"/>
                  </a:lnTo>
                  <a:lnTo>
                    <a:pt x="3453" y="457"/>
                  </a:lnTo>
                  <a:lnTo>
                    <a:pt x="3454" y="466"/>
                  </a:lnTo>
                  <a:lnTo>
                    <a:pt x="3455" y="469"/>
                  </a:lnTo>
                  <a:lnTo>
                    <a:pt x="3456" y="465"/>
                  </a:lnTo>
                  <a:lnTo>
                    <a:pt x="3458" y="457"/>
                  </a:lnTo>
                  <a:lnTo>
                    <a:pt x="3459" y="439"/>
                  </a:lnTo>
                  <a:lnTo>
                    <a:pt x="3460" y="431"/>
                  </a:lnTo>
                  <a:lnTo>
                    <a:pt x="3461" y="415"/>
                  </a:lnTo>
                  <a:lnTo>
                    <a:pt x="3463" y="400"/>
                  </a:lnTo>
                  <a:lnTo>
                    <a:pt x="3464" y="382"/>
                  </a:lnTo>
                  <a:lnTo>
                    <a:pt x="3465" y="369"/>
                  </a:lnTo>
                  <a:lnTo>
                    <a:pt x="3466" y="356"/>
                  </a:lnTo>
                  <a:lnTo>
                    <a:pt x="3468" y="343"/>
                  </a:lnTo>
                  <a:lnTo>
                    <a:pt x="3469" y="330"/>
                  </a:lnTo>
                  <a:lnTo>
                    <a:pt x="3470" y="317"/>
                  </a:lnTo>
                  <a:lnTo>
                    <a:pt x="3471" y="301"/>
                  </a:lnTo>
                  <a:lnTo>
                    <a:pt x="3472" y="290"/>
                  </a:lnTo>
                  <a:lnTo>
                    <a:pt x="3474" y="279"/>
                  </a:lnTo>
                  <a:lnTo>
                    <a:pt x="3475" y="272"/>
                  </a:lnTo>
                  <a:lnTo>
                    <a:pt x="3476" y="261"/>
                  </a:lnTo>
                  <a:lnTo>
                    <a:pt x="3478" y="270"/>
                  </a:lnTo>
                  <a:lnTo>
                    <a:pt x="3479" y="257"/>
                  </a:lnTo>
                  <a:lnTo>
                    <a:pt x="3480" y="256"/>
                  </a:lnTo>
                  <a:lnTo>
                    <a:pt x="3481" y="254"/>
                  </a:lnTo>
                  <a:lnTo>
                    <a:pt x="3482" y="271"/>
                  </a:lnTo>
                  <a:lnTo>
                    <a:pt x="3484" y="285"/>
                  </a:lnTo>
                  <a:lnTo>
                    <a:pt x="3485" y="255"/>
                  </a:lnTo>
                  <a:lnTo>
                    <a:pt x="3486" y="235"/>
                  </a:lnTo>
                  <a:lnTo>
                    <a:pt x="3487" y="234"/>
                  </a:lnTo>
                  <a:lnTo>
                    <a:pt x="3488" y="226"/>
                  </a:lnTo>
                  <a:lnTo>
                    <a:pt x="3490" y="207"/>
                  </a:lnTo>
                  <a:lnTo>
                    <a:pt x="3491" y="229"/>
                  </a:lnTo>
                  <a:lnTo>
                    <a:pt x="3492" y="256"/>
                  </a:lnTo>
                  <a:lnTo>
                    <a:pt x="3494" y="257"/>
                  </a:lnTo>
                  <a:lnTo>
                    <a:pt x="3495" y="261"/>
                  </a:lnTo>
                  <a:lnTo>
                    <a:pt x="3496" y="261"/>
                  </a:lnTo>
                  <a:lnTo>
                    <a:pt x="3497" y="244"/>
                  </a:lnTo>
                  <a:lnTo>
                    <a:pt x="3498" y="246"/>
                  </a:lnTo>
                  <a:lnTo>
                    <a:pt x="3500" y="251"/>
                  </a:lnTo>
                  <a:lnTo>
                    <a:pt x="3501" y="270"/>
                  </a:lnTo>
                  <a:lnTo>
                    <a:pt x="3502" y="291"/>
                  </a:lnTo>
                  <a:lnTo>
                    <a:pt x="3503" y="310"/>
                  </a:lnTo>
                  <a:lnTo>
                    <a:pt x="3505" y="326"/>
                  </a:lnTo>
                  <a:lnTo>
                    <a:pt x="3506" y="342"/>
                  </a:lnTo>
                  <a:lnTo>
                    <a:pt x="3507" y="355"/>
                  </a:lnTo>
                  <a:lnTo>
                    <a:pt x="3508" y="371"/>
                  </a:lnTo>
                  <a:lnTo>
                    <a:pt x="3510" y="386"/>
                  </a:lnTo>
                  <a:lnTo>
                    <a:pt x="3511" y="388"/>
                  </a:lnTo>
                  <a:lnTo>
                    <a:pt x="3512" y="403"/>
                  </a:lnTo>
                  <a:lnTo>
                    <a:pt x="3513" y="437"/>
                  </a:lnTo>
                  <a:lnTo>
                    <a:pt x="3515" y="459"/>
                  </a:lnTo>
                  <a:lnTo>
                    <a:pt x="3516" y="462"/>
                  </a:lnTo>
                  <a:lnTo>
                    <a:pt x="3517" y="464"/>
                  </a:lnTo>
                  <a:lnTo>
                    <a:pt x="3518" y="454"/>
                  </a:lnTo>
                  <a:lnTo>
                    <a:pt x="3519" y="451"/>
                  </a:lnTo>
                  <a:lnTo>
                    <a:pt x="3521" y="435"/>
                  </a:lnTo>
                  <a:lnTo>
                    <a:pt x="3522" y="427"/>
                  </a:lnTo>
                  <a:lnTo>
                    <a:pt x="3523" y="400"/>
                  </a:lnTo>
                  <a:lnTo>
                    <a:pt x="3525" y="379"/>
                  </a:lnTo>
                  <a:lnTo>
                    <a:pt x="3526" y="352"/>
                  </a:lnTo>
                  <a:lnTo>
                    <a:pt x="3527" y="335"/>
                  </a:lnTo>
                  <a:lnTo>
                    <a:pt x="3528" y="301"/>
                  </a:lnTo>
                  <a:lnTo>
                    <a:pt x="3529" y="298"/>
                  </a:lnTo>
                  <a:lnTo>
                    <a:pt x="3531" y="271"/>
                  </a:lnTo>
                  <a:lnTo>
                    <a:pt x="3532" y="261"/>
                  </a:lnTo>
                  <a:lnTo>
                    <a:pt x="3533" y="258"/>
                  </a:lnTo>
                  <a:lnTo>
                    <a:pt x="3534" y="246"/>
                  </a:lnTo>
                  <a:lnTo>
                    <a:pt x="3535" y="244"/>
                  </a:lnTo>
                  <a:lnTo>
                    <a:pt x="3537" y="252"/>
                  </a:lnTo>
                  <a:lnTo>
                    <a:pt x="3538" y="242"/>
                  </a:lnTo>
                  <a:lnTo>
                    <a:pt x="3539" y="245"/>
                  </a:lnTo>
                  <a:lnTo>
                    <a:pt x="3541" y="234"/>
                  </a:lnTo>
                  <a:lnTo>
                    <a:pt x="3542" y="253"/>
                  </a:lnTo>
                  <a:lnTo>
                    <a:pt x="3543" y="284"/>
                  </a:lnTo>
                  <a:lnTo>
                    <a:pt x="3544" y="258"/>
                  </a:lnTo>
                  <a:lnTo>
                    <a:pt x="3545" y="231"/>
                  </a:lnTo>
                  <a:lnTo>
                    <a:pt x="3547" y="222"/>
                  </a:lnTo>
                  <a:lnTo>
                    <a:pt x="3548" y="208"/>
                  </a:lnTo>
                  <a:lnTo>
                    <a:pt x="3549" y="191"/>
                  </a:lnTo>
                  <a:lnTo>
                    <a:pt x="3550" y="199"/>
                  </a:lnTo>
                  <a:lnTo>
                    <a:pt x="3552" y="239"/>
                  </a:lnTo>
                  <a:lnTo>
                    <a:pt x="3553" y="246"/>
                  </a:lnTo>
                  <a:lnTo>
                    <a:pt x="3554" y="247"/>
                  </a:lnTo>
                  <a:lnTo>
                    <a:pt x="3555" y="251"/>
                  </a:lnTo>
                  <a:lnTo>
                    <a:pt x="3557" y="233"/>
                  </a:lnTo>
                  <a:lnTo>
                    <a:pt x="3558" y="221"/>
                  </a:lnTo>
                  <a:lnTo>
                    <a:pt x="3559" y="227"/>
                  </a:lnTo>
                  <a:lnTo>
                    <a:pt x="3560" y="227"/>
                  </a:lnTo>
                  <a:lnTo>
                    <a:pt x="3562" y="240"/>
                  </a:lnTo>
                  <a:lnTo>
                    <a:pt x="3563" y="260"/>
                  </a:lnTo>
                  <a:lnTo>
                    <a:pt x="3564" y="270"/>
                  </a:lnTo>
                  <a:lnTo>
                    <a:pt x="3565" y="297"/>
                  </a:lnTo>
                  <a:lnTo>
                    <a:pt x="3566" y="305"/>
                  </a:lnTo>
                  <a:lnTo>
                    <a:pt x="3568" y="329"/>
                  </a:lnTo>
                  <a:lnTo>
                    <a:pt x="3569" y="351"/>
                  </a:lnTo>
                  <a:lnTo>
                    <a:pt x="3570" y="368"/>
                  </a:lnTo>
                  <a:lnTo>
                    <a:pt x="3572" y="378"/>
                  </a:lnTo>
                  <a:lnTo>
                    <a:pt x="3573" y="424"/>
                  </a:lnTo>
                  <a:lnTo>
                    <a:pt x="3574" y="445"/>
                  </a:lnTo>
                  <a:lnTo>
                    <a:pt x="3575" y="454"/>
                  </a:lnTo>
                  <a:lnTo>
                    <a:pt x="3576" y="454"/>
                  </a:lnTo>
                  <a:lnTo>
                    <a:pt x="3578" y="446"/>
                  </a:lnTo>
                  <a:lnTo>
                    <a:pt x="3579" y="447"/>
                  </a:lnTo>
                  <a:lnTo>
                    <a:pt x="3580" y="431"/>
                  </a:lnTo>
                  <a:lnTo>
                    <a:pt x="3581" y="422"/>
                  </a:lnTo>
                  <a:lnTo>
                    <a:pt x="3582" y="400"/>
                  </a:lnTo>
                  <a:lnTo>
                    <a:pt x="3584" y="379"/>
                  </a:lnTo>
                  <a:lnTo>
                    <a:pt x="3585" y="355"/>
                  </a:lnTo>
                  <a:lnTo>
                    <a:pt x="3586" y="339"/>
                  </a:lnTo>
                  <a:lnTo>
                    <a:pt x="3588" y="302"/>
                  </a:lnTo>
                  <a:lnTo>
                    <a:pt x="3589" y="305"/>
                  </a:lnTo>
                  <a:lnTo>
                    <a:pt x="3590" y="281"/>
                  </a:lnTo>
                  <a:lnTo>
                    <a:pt x="3591" y="274"/>
                  </a:lnTo>
                  <a:lnTo>
                    <a:pt x="3592" y="263"/>
                  </a:lnTo>
                  <a:lnTo>
                    <a:pt x="3594" y="266"/>
                  </a:lnTo>
                  <a:lnTo>
                    <a:pt x="3595" y="269"/>
                  </a:lnTo>
                  <a:lnTo>
                    <a:pt x="3596" y="255"/>
                  </a:lnTo>
                  <a:lnTo>
                    <a:pt x="3597" y="252"/>
                  </a:lnTo>
                  <a:lnTo>
                    <a:pt x="3598" y="265"/>
                  </a:lnTo>
                  <a:lnTo>
                    <a:pt x="3600" y="269"/>
                  </a:lnTo>
                  <a:lnTo>
                    <a:pt x="3601" y="281"/>
                  </a:lnTo>
                  <a:lnTo>
                    <a:pt x="3602" y="293"/>
                  </a:lnTo>
                  <a:lnTo>
                    <a:pt x="3604" y="281"/>
                  </a:lnTo>
                  <a:lnTo>
                    <a:pt x="3605" y="271"/>
                  </a:lnTo>
                  <a:lnTo>
                    <a:pt x="3606" y="268"/>
                  </a:lnTo>
                  <a:lnTo>
                    <a:pt x="3607" y="266"/>
                  </a:lnTo>
                  <a:lnTo>
                    <a:pt x="3608" y="272"/>
                  </a:lnTo>
                  <a:lnTo>
                    <a:pt x="3610" y="281"/>
                  </a:lnTo>
                  <a:lnTo>
                    <a:pt x="3611" y="296"/>
                  </a:lnTo>
                  <a:lnTo>
                    <a:pt x="3612" y="300"/>
                  </a:lnTo>
                  <a:lnTo>
                    <a:pt x="3613" y="319"/>
                  </a:lnTo>
                  <a:lnTo>
                    <a:pt x="3615" y="316"/>
                  </a:lnTo>
                  <a:lnTo>
                    <a:pt x="3616" y="321"/>
                  </a:lnTo>
                  <a:lnTo>
                    <a:pt x="3617" y="341"/>
                  </a:lnTo>
                  <a:lnTo>
                    <a:pt x="3618" y="369"/>
                  </a:lnTo>
                  <a:lnTo>
                    <a:pt x="3620" y="380"/>
                  </a:lnTo>
                  <a:lnTo>
                    <a:pt x="3621" y="396"/>
                  </a:lnTo>
                  <a:lnTo>
                    <a:pt x="3622" y="424"/>
                  </a:lnTo>
                  <a:lnTo>
                    <a:pt x="3623" y="440"/>
                  </a:lnTo>
                  <a:lnTo>
                    <a:pt x="3625" y="457"/>
                  </a:lnTo>
                  <a:lnTo>
                    <a:pt x="3626" y="460"/>
                  </a:lnTo>
                  <a:lnTo>
                    <a:pt x="3627" y="466"/>
                  </a:lnTo>
                  <a:lnTo>
                    <a:pt x="3628" y="472"/>
                  </a:lnTo>
                  <a:lnTo>
                    <a:pt x="3629" y="473"/>
                  </a:lnTo>
                  <a:lnTo>
                    <a:pt x="3631" y="469"/>
                  </a:lnTo>
                  <a:lnTo>
                    <a:pt x="3632" y="466"/>
                  </a:lnTo>
                  <a:lnTo>
                    <a:pt x="3633" y="457"/>
                  </a:lnTo>
                  <a:lnTo>
                    <a:pt x="3635" y="435"/>
                  </a:lnTo>
                  <a:lnTo>
                    <a:pt x="3636" y="402"/>
                  </a:lnTo>
                  <a:lnTo>
                    <a:pt x="3637" y="349"/>
                  </a:lnTo>
                  <a:lnTo>
                    <a:pt x="3638" y="316"/>
                  </a:lnTo>
                  <a:lnTo>
                    <a:pt x="3639" y="277"/>
                  </a:lnTo>
                  <a:lnTo>
                    <a:pt x="3641" y="263"/>
                  </a:lnTo>
                  <a:lnTo>
                    <a:pt x="3642" y="258"/>
                  </a:lnTo>
                  <a:lnTo>
                    <a:pt x="3643" y="268"/>
                  </a:lnTo>
                  <a:lnTo>
                    <a:pt x="3644" y="283"/>
                  </a:lnTo>
                  <a:lnTo>
                    <a:pt x="3645" y="296"/>
                  </a:lnTo>
                  <a:lnTo>
                    <a:pt x="3647" y="302"/>
                  </a:lnTo>
                  <a:lnTo>
                    <a:pt x="3648" y="310"/>
                  </a:lnTo>
                  <a:lnTo>
                    <a:pt x="3649" y="292"/>
                  </a:lnTo>
                  <a:lnTo>
                    <a:pt x="3651" y="289"/>
                  </a:lnTo>
                  <a:lnTo>
                    <a:pt x="3652" y="292"/>
                  </a:lnTo>
                  <a:lnTo>
                    <a:pt x="3653" y="296"/>
                  </a:lnTo>
                  <a:lnTo>
                    <a:pt x="3654" y="287"/>
                  </a:lnTo>
                  <a:lnTo>
                    <a:pt x="3655" y="281"/>
                  </a:lnTo>
                  <a:lnTo>
                    <a:pt x="3657" y="274"/>
                  </a:lnTo>
                  <a:lnTo>
                    <a:pt x="3658" y="265"/>
                  </a:lnTo>
                  <a:lnTo>
                    <a:pt x="3659" y="281"/>
                  </a:lnTo>
                  <a:lnTo>
                    <a:pt x="3660" y="302"/>
                  </a:lnTo>
                  <a:lnTo>
                    <a:pt x="3662" y="312"/>
                  </a:lnTo>
                  <a:lnTo>
                    <a:pt x="3663" y="275"/>
                  </a:lnTo>
                  <a:lnTo>
                    <a:pt x="3664" y="244"/>
                  </a:lnTo>
                  <a:lnTo>
                    <a:pt x="3665" y="220"/>
                  </a:lnTo>
                  <a:lnTo>
                    <a:pt x="3667" y="214"/>
                  </a:lnTo>
                  <a:lnTo>
                    <a:pt x="3668" y="219"/>
                  </a:lnTo>
                  <a:lnTo>
                    <a:pt x="3669" y="222"/>
                  </a:lnTo>
                  <a:lnTo>
                    <a:pt x="3670" y="210"/>
                  </a:lnTo>
                  <a:lnTo>
                    <a:pt x="3672" y="225"/>
                  </a:lnTo>
                  <a:lnTo>
                    <a:pt x="3673" y="240"/>
                  </a:lnTo>
                  <a:lnTo>
                    <a:pt x="3674" y="248"/>
                  </a:lnTo>
                  <a:lnTo>
                    <a:pt x="3675" y="250"/>
                  </a:lnTo>
                  <a:lnTo>
                    <a:pt x="3676" y="283"/>
                  </a:lnTo>
                  <a:lnTo>
                    <a:pt x="3678" y="312"/>
                  </a:lnTo>
                  <a:lnTo>
                    <a:pt x="3679" y="341"/>
                  </a:lnTo>
                  <a:lnTo>
                    <a:pt x="3680" y="370"/>
                  </a:lnTo>
                  <a:lnTo>
                    <a:pt x="3682" y="403"/>
                  </a:lnTo>
                  <a:lnTo>
                    <a:pt x="3683" y="430"/>
                  </a:lnTo>
                  <a:lnTo>
                    <a:pt x="3684" y="445"/>
                  </a:lnTo>
                  <a:lnTo>
                    <a:pt x="3685" y="452"/>
                  </a:lnTo>
                  <a:lnTo>
                    <a:pt x="3686" y="465"/>
                  </a:lnTo>
                  <a:lnTo>
                    <a:pt x="3688" y="470"/>
                  </a:lnTo>
                  <a:lnTo>
                    <a:pt x="3689" y="471"/>
                  </a:lnTo>
                  <a:lnTo>
                    <a:pt x="3690" y="467"/>
                  </a:lnTo>
                  <a:lnTo>
                    <a:pt x="3691" y="468"/>
                  </a:lnTo>
                  <a:lnTo>
                    <a:pt x="3692" y="464"/>
                  </a:lnTo>
                  <a:lnTo>
                    <a:pt x="3694" y="436"/>
                  </a:lnTo>
                  <a:lnTo>
                    <a:pt x="3695" y="410"/>
                  </a:lnTo>
                  <a:lnTo>
                    <a:pt x="3696" y="343"/>
                  </a:lnTo>
                  <a:lnTo>
                    <a:pt x="3698" y="298"/>
                  </a:lnTo>
                  <a:lnTo>
                    <a:pt x="3699" y="247"/>
                  </a:lnTo>
                  <a:lnTo>
                    <a:pt x="3700" y="231"/>
                  </a:lnTo>
                  <a:lnTo>
                    <a:pt x="3701" y="228"/>
                  </a:lnTo>
                  <a:lnTo>
                    <a:pt x="3702" y="246"/>
                  </a:lnTo>
                  <a:lnTo>
                    <a:pt x="3704" y="259"/>
                  </a:lnTo>
                  <a:lnTo>
                    <a:pt x="3705" y="278"/>
                  </a:lnTo>
                  <a:lnTo>
                    <a:pt x="3706" y="272"/>
                  </a:lnTo>
                  <a:lnTo>
                    <a:pt x="3707" y="289"/>
                  </a:lnTo>
                  <a:lnTo>
                    <a:pt x="3709" y="273"/>
                  </a:lnTo>
                  <a:lnTo>
                    <a:pt x="3710" y="271"/>
                  </a:lnTo>
                  <a:lnTo>
                    <a:pt x="3711" y="252"/>
                  </a:lnTo>
                  <a:lnTo>
                    <a:pt x="3712" y="255"/>
                  </a:lnTo>
                  <a:lnTo>
                    <a:pt x="3714" y="248"/>
                  </a:lnTo>
                  <a:lnTo>
                    <a:pt x="3715" y="260"/>
                  </a:lnTo>
                  <a:lnTo>
                    <a:pt x="3716" y="254"/>
                  </a:lnTo>
                  <a:lnTo>
                    <a:pt x="3717" y="262"/>
                  </a:lnTo>
                  <a:lnTo>
                    <a:pt x="3719" y="284"/>
                  </a:lnTo>
                  <a:lnTo>
                    <a:pt x="3720" y="316"/>
                  </a:lnTo>
                  <a:lnTo>
                    <a:pt x="3721" y="332"/>
                  </a:lnTo>
                  <a:lnTo>
                    <a:pt x="3722" y="291"/>
                  </a:lnTo>
                  <a:lnTo>
                    <a:pt x="3723" y="253"/>
                  </a:lnTo>
                  <a:lnTo>
                    <a:pt x="3725" y="227"/>
                  </a:lnTo>
                  <a:lnTo>
                    <a:pt x="3726" y="212"/>
                  </a:lnTo>
                  <a:lnTo>
                    <a:pt x="3727" y="200"/>
                  </a:lnTo>
                  <a:lnTo>
                    <a:pt x="3729" y="203"/>
                  </a:lnTo>
                  <a:lnTo>
                    <a:pt x="3730" y="195"/>
                  </a:lnTo>
                  <a:lnTo>
                    <a:pt x="3731" y="205"/>
                  </a:lnTo>
                  <a:lnTo>
                    <a:pt x="3732" y="198"/>
                  </a:lnTo>
                  <a:lnTo>
                    <a:pt x="3733" y="199"/>
                  </a:lnTo>
                  <a:lnTo>
                    <a:pt x="3735" y="205"/>
                  </a:lnTo>
                  <a:lnTo>
                    <a:pt x="3736" y="230"/>
                  </a:lnTo>
                  <a:lnTo>
                    <a:pt x="3737" y="258"/>
                  </a:lnTo>
                  <a:lnTo>
                    <a:pt x="3738" y="305"/>
                  </a:lnTo>
                  <a:lnTo>
                    <a:pt x="3739" y="335"/>
                  </a:lnTo>
                  <a:lnTo>
                    <a:pt x="3741" y="382"/>
                  </a:lnTo>
                  <a:lnTo>
                    <a:pt x="3742" y="410"/>
                  </a:lnTo>
                  <a:lnTo>
                    <a:pt x="3743" y="431"/>
                  </a:lnTo>
                  <a:lnTo>
                    <a:pt x="3745" y="442"/>
                  </a:lnTo>
                  <a:lnTo>
                    <a:pt x="3746" y="453"/>
                  </a:lnTo>
                  <a:lnTo>
                    <a:pt x="3747" y="459"/>
                  </a:lnTo>
                  <a:lnTo>
                    <a:pt x="3748" y="465"/>
                  </a:lnTo>
                  <a:lnTo>
                    <a:pt x="3749" y="463"/>
                  </a:lnTo>
                  <a:lnTo>
                    <a:pt x="3751" y="467"/>
                  </a:lnTo>
                  <a:lnTo>
                    <a:pt x="3752" y="463"/>
                  </a:lnTo>
                  <a:lnTo>
                    <a:pt x="3753" y="440"/>
                  </a:lnTo>
                  <a:lnTo>
                    <a:pt x="3754" y="411"/>
                  </a:lnTo>
                  <a:lnTo>
                    <a:pt x="3756" y="340"/>
                  </a:lnTo>
                  <a:lnTo>
                    <a:pt x="3757" y="292"/>
                  </a:lnTo>
                  <a:lnTo>
                    <a:pt x="3758" y="248"/>
                  </a:lnTo>
                  <a:lnTo>
                    <a:pt x="3759" y="230"/>
                  </a:lnTo>
                  <a:lnTo>
                    <a:pt x="3761" y="231"/>
                  </a:lnTo>
                  <a:lnTo>
                    <a:pt x="3762" y="241"/>
                  </a:lnTo>
                  <a:lnTo>
                    <a:pt x="3763" y="253"/>
                  </a:lnTo>
                  <a:lnTo>
                    <a:pt x="3764" y="261"/>
                  </a:lnTo>
                  <a:lnTo>
                    <a:pt x="3765" y="280"/>
                  </a:lnTo>
                  <a:lnTo>
                    <a:pt x="3767" y="287"/>
                  </a:lnTo>
                  <a:lnTo>
                    <a:pt x="3768" y="266"/>
                  </a:lnTo>
                  <a:lnTo>
                    <a:pt x="3769" y="252"/>
                  </a:lnTo>
                  <a:lnTo>
                    <a:pt x="3770" y="255"/>
                  </a:lnTo>
                  <a:lnTo>
                    <a:pt x="3772" y="263"/>
                  </a:lnTo>
                  <a:lnTo>
                    <a:pt x="3773" y="256"/>
                  </a:lnTo>
                  <a:lnTo>
                    <a:pt x="3774" y="254"/>
                  </a:lnTo>
                  <a:lnTo>
                    <a:pt x="3775" y="265"/>
                  </a:lnTo>
                  <a:lnTo>
                    <a:pt x="3777" y="276"/>
                  </a:lnTo>
                  <a:lnTo>
                    <a:pt x="3778" y="303"/>
                  </a:lnTo>
                  <a:lnTo>
                    <a:pt x="3779" y="330"/>
                  </a:lnTo>
                  <a:lnTo>
                    <a:pt x="3780" y="345"/>
                  </a:lnTo>
                  <a:lnTo>
                    <a:pt x="3782" y="298"/>
                  </a:lnTo>
                  <a:lnTo>
                    <a:pt x="3783" y="268"/>
                  </a:lnTo>
                  <a:lnTo>
                    <a:pt x="3784" y="233"/>
                  </a:lnTo>
                  <a:lnTo>
                    <a:pt x="3785" y="222"/>
                  </a:lnTo>
                  <a:lnTo>
                    <a:pt x="3787" y="221"/>
                  </a:lnTo>
                  <a:lnTo>
                    <a:pt x="3788" y="217"/>
                  </a:lnTo>
                  <a:lnTo>
                    <a:pt x="3789" y="215"/>
                  </a:lnTo>
                  <a:lnTo>
                    <a:pt x="3790" y="215"/>
                  </a:lnTo>
                  <a:lnTo>
                    <a:pt x="3792" y="218"/>
                  </a:lnTo>
                  <a:lnTo>
                    <a:pt x="3793" y="216"/>
                  </a:lnTo>
                  <a:lnTo>
                    <a:pt x="3794" y="221"/>
                  </a:lnTo>
                  <a:lnTo>
                    <a:pt x="3795" y="224"/>
                  </a:lnTo>
                  <a:lnTo>
                    <a:pt x="3796" y="238"/>
                  </a:lnTo>
                  <a:lnTo>
                    <a:pt x="3798" y="265"/>
                  </a:lnTo>
                  <a:lnTo>
                    <a:pt x="3799" y="306"/>
                  </a:lnTo>
                  <a:lnTo>
                    <a:pt x="3800" y="349"/>
                  </a:lnTo>
                  <a:lnTo>
                    <a:pt x="3801" y="381"/>
                  </a:lnTo>
                  <a:lnTo>
                    <a:pt x="3803" y="409"/>
                  </a:lnTo>
                  <a:lnTo>
                    <a:pt x="3804" y="428"/>
                  </a:lnTo>
                  <a:lnTo>
                    <a:pt x="3805" y="445"/>
                  </a:lnTo>
                  <a:lnTo>
                    <a:pt x="3806" y="454"/>
                  </a:lnTo>
                  <a:lnTo>
                    <a:pt x="3808" y="460"/>
                  </a:lnTo>
                  <a:lnTo>
                    <a:pt x="3809" y="457"/>
                  </a:lnTo>
                  <a:lnTo>
                    <a:pt x="3810" y="462"/>
                  </a:lnTo>
                  <a:lnTo>
                    <a:pt x="3811" y="460"/>
                  </a:lnTo>
                  <a:lnTo>
                    <a:pt x="3812" y="436"/>
                  </a:lnTo>
                  <a:lnTo>
                    <a:pt x="3814" y="407"/>
                  </a:lnTo>
                  <a:lnTo>
                    <a:pt x="3815" y="340"/>
                  </a:lnTo>
                  <a:lnTo>
                    <a:pt x="3816" y="293"/>
                  </a:lnTo>
                  <a:lnTo>
                    <a:pt x="3818" y="243"/>
                  </a:lnTo>
                  <a:lnTo>
                    <a:pt x="3819" y="230"/>
                  </a:lnTo>
                  <a:lnTo>
                    <a:pt x="3820" y="237"/>
                  </a:lnTo>
                  <a:lnTo>
                    <a:pt x="3821" y="245"/>
                  </a:lnTo>
                  <a:lnTo>
                    <a:pt x="3822" y="255"/>
                  </a:lnTo>
                  <a:lnTo>
                    <a:pt x="3824" y="266"/>
                  </a:lnTo>
                  <a:lnTo>
                    <a:pt x="3825" y="260"/>
                  </a:lnTo>
                  <a:lnTo>
                    <a:pt x="3826" y="275"/>
                  </a:lnTo>
                  <a:lnTo>
                    <a:pt x="3827" y="257"/>
                  </a:lnTo>
                  <a:lnTo>
                    <a:pt x="3829" y="261"/>
                  </a:lnTo>
                  <a:lnTo>
                    <a:pt x="3830" y="270"/>
                  </a:lnTo>
                  <a:lnTo>
                    <a:pt x="3831" y="277"/>
                  </a:lnTo>
                  <a:lnTo>
                    <a:pt x="3832" y="269"/>
                  </a:lnTo>
                  <a:lnTo>
                    <a:pt x="3834" y="258"/>
                  </a:lnTo>
                  <a:lnTo>
                    <a:pt x="3835" y="251"/>
                  </a:lnTo>
                  <a:lnTo>
                    <a:pt x="3836" y="253"/>
                  </a:lnTo>
                  <a:lnTo>
                    <a:pt x="3837" y="285"/>
                  </a:lnTo>
                  <a:lnTo>
                    <a:pt x="3839" y="311"/>
                  </a:lnTo>
                  <a:lnTo>
                    <a:pt x="3840" y="332"/>
                  </a:lnTo>
                  <a:lnTo>
                    <a:pt x="3841" y="291"/>
                  </a:lnTo>
                  <a:lnTo>
                    <a:pt x="3842" y="251"/>
                  </a:lnTo>
                  <a:lnTo>
                    <a:pt x="3843" y="224"/>
                  </a:lnTo>
                  <a:lnTo>
                    <a:pt x="3845" y="199"/>
                  </a:lnTo>
                  <a:lnTo>
                    <a:pt x="3846" y="196"/>
                  </a:lnTo>
                  <a:lnTo>
                    <a:pt x="3847" y="199"/>
                  </a:lnTo>
                  <a:lnTo>
                    <a:pt x="3849" y="201"/>
                  </a:lnTo>
                  <a:lnTo>
                    <a:pt x="3850" y="209"/>
                  </a:lnTo>
                  <a:lnTo>
                    <a:pt x="3851" y="202"/>
                  </a:lnTo>
                  <a:lnTo>
                    <a:pt x="3852" y="196"/>
                  </a:lnTo>
                  <a:lnTo>
                    <a:pt x="3853" y="202"/>
                  </a:lnTo>
                  <a:lnTo>
                    <a:pt x="3855" y="211"/>
                  </a:lnTo>
                  <a:lnTo>
                    <a:pt x="3856" y="209"/>
                  </a:lnTo>
                  <a:lnTo>
                    <a:pt x="3857" y="226"/>
                  </a:lnTo>
                  <a:lnTo>
                    <a:pt x="3858" y="251"/>
                  </a:lnTo>
                  <a:lnTo>
                    <a:pt x="3859" y="289"/>
                  </a:lnTo>
                  <a:lnTo>
                    <a:pt x="3861" y="330"/>
                  </a:lnTo>
                  <a:lnTo>
                    <a:pt x="3862" y="363"/>
                  </a:lnTo>
                  <a:lnTo>
                    <a:pt x="3863" y="390"/>
                  </a:lnTo>
                  <a:lnTo>
                    <a:pt x="3865" y="410"/>
                  </a:lnTo>
                  <a:lnTo>
                    <a:pt x="3866" y="425"/>
                  </a:lnTo>
                  <a:lnTo>
                    <a:pt x="3867" y="437"/>
                  </a:lnTo>
                  <a:lnTo>
                    <a:pt x="3868" y="439"/>
                  </a:lnTo>
                  <a:lnTo>
                    <a:pt x="3869" y="452"/>
                  </a:lnTo>
                  <a:lnTo>
                    <a:pt x="3871" y="450"/>
                  </a:lnTo>
                  <a:lnTo>
                    <a:pt x="3872" y="432"/>
                  </a:lnTo>
                  <a:lnTo>
                    <a:pt x="3873" y="404"/>
                  </a:lnTo>
                  <a:lnTo>
                    <a:pt x="3874" y="344"/>
                  </a:lnTo>
                  <a:lnTo>
                    <a:pt x="3876" y="298"/>
                  </a:lnTo>
                  <a:lnTo>
                    <a:pt x="3877" y="239"/>
                  </a:lnTo>
                  <a:lnTo>
                    <a:pt x="3878" y="228"/>
                  </a:lnTo>
                  <a:lnTo>
                    <a:pt x="3879" y="234"/>
                  </a:lnTo>
                  <a:lnTo>
                    <a:pt x="3881" y="240"/>
                  </a:lnTo>
                  <a:lnTo>
                    <a:pt x="3882" y="256"/>
                  </a:lnTo>
                  <a:lnTo>
                    <a:pt x="3883" y="268"/>
                  </a:lnTo>
                  <a:lnTo>
                    <a:pt x="3884" y="264"/>
                  </a:lnTo>
                  <a:lnTo>
                    <a:pt x="3886" y="271"/>
                  </a:lnTo>
                  <a:lnTo>
                    <a:pt x="3887" y="256"/>
                  </a:lnTo>
                  <a:lnTo>
                    <a:pt x="3888" y="257"/>
                  </a:lnTo>
                  <a:lnTo>
                    <a:pt x="3889" y="273"/>
                  </a:lnTo>
                  <a:lnTo>
                    <a:pt x="3890" y="266"/>
                  </a:lnTo>
                  <a:lnTo>
                    <a:pt x="3892" y="255"/>
                  </a:lnTo>
                  <a:lnTo>
                    <a:pt x="3893" y="246"/>
                  </a:lnTo>
                  <a:lnTo>
                    <a:pt x="3894" y="245"/>
                  </a:lnTo>
                  <a:lnTo>
                    <a:pt x="3896" y="261"/>
                  </a:lnTo>
                  <a:lnTo>
                    <a:pt x="3897" y="287"/>
                  </a:lnTo>
                  <a:lnTo>
                    <a:pt x="3898" y="312"/>
                  </a:lnTo>
                  <a:lnTo>
                    <a:pt x="3899" y="324"/>
                  </a:lnTo>
                  <a:lnTo>
                    <a:pt x="3900" y="279"/>
                  </a:lnTo>
                  <a:lnTo>
                    <a:pt x="3902" y="234"/>
                  </a:lnTo>
                  <a:lnTo>
                    <a:pt x="3903" y="200"/>
                  </a:lnTo>
                  <a:lnTo>
                    <a:pt x="3904" y="169"/>
                  </a:lnTo>
                  <a:lnTo>
                    <a:pt x="3905" y="158"/>
                  </a:lnTo>
                  <a:lnTo>
                    <a:pt x="3906" y="154"/>
                  </a:lnTo>
                  <a:lnTo>
                    <a:pt x="3908" y="158"/>
                  </a:lnTo>
                  <a:lnTo>
                    <a:pt x="3909" y="173"/>
                  </a:lnTo>
                  <a:lnTo>
                    <a:pt x="3910" y="163"/>
                  </a:lnTo>
                  <a:lnTo>
                    <a:pt x="3912" y="154"/>
                  </a:lnTo>
                  <a:lnTo>
                    <a:pt x="3913" y="154"/>
                  </a:lnTo>
                  <a:lnTo>
                    <a:pt x="3914" y="173"/>
                  </a:lnTo>
                  <a:lnTo>
                    <a:pt x="3915" y="180"/>
                  </a:lnTo>
                  <a:lnTo>
                    <a:pt x="3916" y="189"/>
                  </a:lnTo>
                  <a:lnTo>
                    <a:pt x="3918" y="205"/>
                  </a:lnTo>
                  <a:lnTo>
                    <a:pt x="3919" y="214"/>
                  </a:lnTo>
                  <a:lnTo>
                    <a:pt x="3920" y="223"/>
                  </a:lnTo>
                  <a:lnTo>
                    <a:pt x="3921" y="254"/>
                  </a:lnTo>
                  <a:lnTo>
                    <a:pt x="3922" y="267"/>
                  </a:lnTo>
                  <a:lnTo>
                    <a:pt x="3924" y="295"/>
                  </a:lnTo>
                  <a:lnTo>
                    <a:pt x="3925" y="328"/>
                  </a:lnTo>
                  <a:lnTo>
                    <a:pt x="3926" y="361"/>
                  </a:lnTo>
                  <a:lnTo>
                    <a:pt x="3928" y="376"/>
                  </a:lnTo>
                  <a:lnTo>
                    <a:pt x="3929" y="425"/>
                  </a:lnTo>
                  <a:lnTo>
                    <a:pt x="3930" y="448"/>
                  </a:lnTo>
                  <a:lnTo>
                    <a:pt x="3931" y="453"/>
                  </a:lnTo>
                  <a:lnTo>
                    <a:pt x="3932" y="450"/>
                  </a:lnTo>
                  <a:lnTo>
                    <a:pt x="3934" y="434"/>
                  </a:lnTo>
                  <a:lnTo>
                    <a:pt x="3935" y="427"/>
                  </a:lnTo>
                  <a:lnTo>
                    <a:pt x="3936" y="395"/>
                  </a:lnTo>
                  <a:lnTo>
                    <a:pt x="3937" y="383"/>
                  </a:lnTo>
                  <a:lnTo>
                    <a:pt x="3939" y="344"/>
                  </a:lnTo>
                  <a:lnTo>
                    <a:pt x="3940" y="332"/>
                  </a:lnTo>
                  <a:lnTo>
                    <a:pt x="3941" y="287"/>
                  </a:lnTo>
                  <a:lnTo>
                    <a:pt x="3942" y="281"/>
                  </a:lnTo>
                  <a:lnTo>
                    <a:pt x="3944" y="245"/>
                  </a:lnTo>
                  <a:lnTo>
                    <a:pt x="3945" y="205"/>
                  </a:lnTo>
                  <a:lnTo>
                    <a:pt x="3946" y="163"/>
                  </a:lnTo>
                  <a:lnTo>
                    <a:pt x="3947" y="172"/>
                  </a:lnTo>
                  <a:lnTo>
                    <a:pt x="3949" y="187"/>
                  </a:lnTo>
                  <a:lnTo>
                    <a:pt x="3950" y="186"/>
                  </a:lnTo>
                  <a:lnTo>
                    <a:pt x="3951" y="194"/>
                  </a:lnTo>
                  <a:lnTo>
                    <a:pt x="3952" y="188"/>
                  </a:lnTo>
                  <a:lnTo>
                    <a:pt x="3953" y="191"/>
                  </a:lnTo>
                  <a:lnTo>
                    <a:pt x="3955" y="193"/>
                  </a:lnTo>
                  <a:lnTo>
                    <a:pt x="3956" y="220"/>
                  </a:lnTo>
                  <a:lnTo>
                    <a:pt x="3957" y="263"/>
                  </a:lnTo>
                  <a:lnTo>
                    <a:pt x="3959" y="296"/>
                  </a:lnTo>
                  <a:lnTo>
                    <a:pt x="3960" y="262"/>
                  </a:lnTo>
                  <a:lnTo>
                    <a:pt x="3961" y="225"/>
                  </a:lnTo>
                  <a:lnTo>
                    <a:pt x="3962" y="200"/>
                  </a:lnTo>
                  <a:lnTo>
                    <a:pt x="3963" y="181"/>
                  </a:lnTo>
                  <a:lnTo>
                    <a:pt x="3965" y="169"/>
                  </a:lnTo>
                  <a:lnTo>
                    <a:pt x="3966" y="175"/>
                  </a:lnTo>
                  <a:lnTo>
                    <a:pt x="3967" y="177"/>
                  </a:lnTo>
                  <a:lnTo>
                    <a:pt x="3968" y="189"/>
                  </a:lnTo>
                  <a:lnTo>
                    <a:pt x="3969" y="194"/>
                  </a:lnTo>
                  <a:lnTo>
                    <a:pt x="3971" y="187"/>
                  </a:lnTo>
                  <a:lnTo>
                    <a:pt x="3972" y="170"/>
                  </a:lnTo>
                  <a:lnTo>
                    <a:pt x="3973" y="161"/>
                  </a:lnTo>
                  <a:lnTo>
                    <a:pt x="3975" y="150"/>
                  </a:lnTo>
                  <a:lnTo>
                    <a:pt x="3976" y="146"/>
                  </a:lnTo>
                  <a:lnTo>
                    <a:pt x="3977" y="157"/>
                  </a:lnTo>
                  <a:lnTo>
                    <a:pt x="3978" y="171"/>
                  </a:lnTo>
                  <a:lnTo>
                    <a:pt x="3979" y="188"/>
                  </a:lnTo>
                  <a:lnTo>
                    <a:pt x="3981" y="214"/>
                  </a:lnTo>
                  <a:lnTo>
                    <a:pt x="3982" y="232"/>
                  </a:lnTo>
                  <a:lnTo>
                    <a:pt x="3983" y="260"/>
                  </a:lnTo>
                  <a:lnTo>
                    <a:pt x="3984" y="295"/>
                  </a:lnTo>
                  <a:lnTo>
                    <a:pt x="3986" y="317"/>
                  </a:lnTo>
                  <a:lnTo>
                    <a:pt x="3987" y="350"/>
                  </a:lnTo>
                  <a:lnTo>
                    <a:pt x="3988" y="411"/>
                  </a:lnTo>
                  <a:lnTo>
                    <a:pt x="3989" y="444"/>
                  </a:lnTo>
                  <a:lnTo>
                    <a:pt x="3991" y="452"/>
                  </a:lnTo>
                  <a:lnTo>
                    <a:pt x="3992" y="453"/>
                  </a:lnTo>
                  <a:lnTo>
                    <a:pt x="3993" y="446"/>
                  </a:lnTo>
                  <a:lnTo>
                    <a:pt x="3994" y="442"/>
                  </a:lnTo>
                  <a:lnTo>
                    <a:pt x="3996" y="425"/>
                  </a:lnTo>
                  <a:lnTo>
                    <a:pt x="3997" y="412"/>
                  </a:lnTo>
                  <a:lnTo>
                    <a:pt x="3998" y="377"/>
                  </a:lnTo>
                  <a:lnTo>
                    <a:pt x="3999" y="349"/>
                  </a:lnTo>
                  <a:lnTo>
                    <a:pt x="4000" y="310"/>
                  </a:lnTo>
                  <a:lnTo>
                    <a:pt x="4002" y="290"/>
                  </a:lnTo>
                  <a:lnTo>
                    <a:pt x="4003" y="239"/>
                  </a:lnTo>
                  <a:lnTo>
                    <a:pt x="4004" y="227"/>
                  </a:lnTo>
                  <a:lnTo>
                    <a:pt x="4006" y="212"/>
                  </a:lnTo>
                  <a:lnTo>
                    <a:pt x="4007" y="203"/>
                  </a:lnTo>
                  <a:lnTo>
                    <a:pt x="4008" y="202"/>
                  </a:lnTo>
                  <a:lnTo>
                    <a:pt x="4009" y="208"/>
                  </a:lnTo>
                  <a:lnTo>
                    <a:pt x="4010" y="215"/>
                  </a:lnTo>
                  <a:lnTo>
                    <a:pt x="4012" y="214"/>
                  </a:lnTo>
                  <a:lnTo>
                    <a:pt x="4013" y="214"/>
                  </a:lnTo>
                  <a:lnTo>
                    <a:pt x="4014" y="226"/>
                  </a:lnTo>
                  <a:lnTo>
                    <a:pt x="4015" y="231"/>
                  </a:lnTo>
                  <a:lnTo>
                    <a:pt x="4016" y="253"/>
                  </a:lnTo>
                  <a:lnTo>
                    <a:pt x="4018" y="276"/>
                  </a:lnTo>
                  <a:lnTo>
                    <a:pt x="4019" y="262"/>
                  </a:lnTo>
                  <a:lnTo>
                    <a:pt x="4020" y="238"/>
                  </a:lnTo>
                  <a:lnTo>
                    <a:pt x="4022" y="224"/>
                  </a:lnTo>
                  <a:lnTo>
                    <a:pt x="4023" y="224"/>
                  </a:lnTo>
                  <a:lnTo>
                    <a:pt x="4024" y="220"/>
                  </a:lnTo>
                  <a:lnTo>
                    <a:pt x="4025" y="241"/>
                  </a:lnTo>
                  <a:lnTo>
                    <a:pt x="4026" y="263"/>
                  </a:lnTo>
                  <a:lnTo>
                    <a:pt x="4028" y="267"/>
                  </a:lnTo>
                  <a:lnTo>
                    <a:pt x="4029" y="275"/>
                  </a:lnTo>
                  <a:lnTo>
                    <a:pt x="4030" y="274"/>
                  </a:lnTo>
                  <a:lnTo>
                    <a:pt x="4031" y="279"/>
                  </a:lnTo>
                  <a:lnTo>
                    <a:pt x="4033" y="309"/>
                  </a:lnTo>
                  <a:lnTo>
                    <a:pt x="4034" y="338"/>
                  </a:lnTo>
                  <a:lnTo>
                    <a:pt x="4035" y="356"/>
                  </a:lnTo>
                  <a:lnTo>
                    <a:pt x="4036" y="391"/>
                  </a:lnTo>
                  <a:lnTo>
                    <a:pt x="4038" y="413"/>
                  </a:lnTo>
                  <a:lnTo>
                    <a:pt x="4039" y="433"/>
                  </a:lnTo>
                  <a:lnTo>
                    <a:pt x="4040" y="448"/>
                  </a:lnTo>
                  <a:lnTo>
                    <a:pt x="4041" y="454"/>
                  </a:lnTo>
                  <a:lnTo>
                    <a:pt x="4043" y="464"/>
                  </a:lnTo>
                  <a:lnTo>
                    <a:pt x="4044" y="467"/>
                  </a:lnTo>
                  <a:lnTo>
                    <a:pt x="4045" y="470"/>
                  </a:lnTo>
                  <a:lnTo>
                    <a:pt x="4046" y="465"/>
                  </a:lnTo>
                  <a:lnTo>
                    <a:pt x="4047" y="465"/>
                  </a:lnTo>
                  <a:lnTo>
                    <a:pt x="4049" y="459"/>
                  </a:lnTo>
                  <a:lnTo>
                    <a:pt x="4050" y="434"/>
                  </a:lnTo>
                  <a:lnTo>
                    <a:pt x="4051" y="407"/>
                  </a:lnTo>
                  <a:lnTo>
                    <a:pt x="4053" y="342"/>
                  </a:lnTo>
                  <a:lnTo>
                    <a:pt x="4054" y="309"/>
                  </a:lnTo>
                  <a:lnTo>
                    <a:pt x="4055" y="263"/>
                  </a:lnTo>
                  <a:lnTo>
                    <a:pt x="4056" y="247"/>
                  </a:lnTo>
                  <a:lnTo>
                    <a:pt x="4057" y="245"/>
                  </a:lnTo>
                  <a:lnTo>
                    <a:pt x="4059" y="250"/>
                  </a:lnTo>
                  <a:lnTo>
                    <a:pt x="4060" y="257"/>
                  </a:lnTo>
                  <a:lnTo>
                    <a:pt x="4061" y="270"/>
                  </a:lnTo>
                  <a:lnTo>
                    <a:pt x="4062" y="271"/>
                  </a:lnTo>
                  <a:lnTo>
                    <a:pt x="4063" y="281"/>
                  </a:lnTo>
                  <a:lnTo>
                    <a:pt x="4065" y="267"/>
                  </a:lnTo>
                  <a:lnTo>
                    <a:pt x="4066" y="267"/>
                  </a:lnTo>
                  <a:lnTo>
                    <a:pt x="4067" y="270"/>
                  </a:lnTo>
                  <a:lnTo>
                    <a:pt x="4069" y="271"/>
                  </a:lnTo>
                  <a:lnTo>
                    <a:pt x="4070" y="263"/>
                  </a:lnTo>
                  <a:lnTo>
                    <a:pt x="4071" y="266"/>
                  </a:lnTo>
                  <a:lnTo>
                    <a:pt x="4072" y="254"/>
                  </a:lnTo>
                  <a:lnTo>
                    <a:pt x="4073" y="254"/>
                  </a:lnTo>
                  <a:lnTo>
                    <a:pt x="4075" y="280"/>
                  </a:lnTo>
                  <a:lnTo>
                    <a:pt x="4076" y="302"/>
                  </a:lnTo>
                  <a:lnTo>
                    <a:pt x="4077" y="312"/>
                  </a:lnTo>
                  <a:lnTo>
                    <a:pt x="4078" y="280"/>
                  </a:lnTo>
                  <a:lnTo>
                    <a:pt x="4079" y="244"/>
                  </a:lnTo>
                  <a:lnTo>
                    <a:pt x="4081" y="218"/>
                  </a:lnTo>
                  <a:lnTo>
                    <a:pt x="4082" y="205"/>
                  </a:lnTo>
                  <a:lnTo>
                    <a:pt x="4083" y="199"/>
                  </a:lnTo>
                  <a:lnTo>
                    <a:pt x="4085" y="200"/>
                  </a:lnTo>
                  <a:lnTo>
                    <a:pt x="4086" y="212"/>
                  </a:lnTo>
                  <a:lnTo>
                    <a:pt x="4087" y="213"/>
                  </a:lnTo>
                  <a:lnTo>
                    <a:pt x="4088" y="207"/>
                  </a:lnTo>
                  <a:lnTo>
                    <a:pt x="4089" y="212"/>
                  </a:lnTo>
                  <a:lnTo>
                    <a:pt x="4091" y="217"/>
                  </a:lnTo>
                  <a:lnTo>
                    <a:pt x="4092" y="249"/>
                  </a:lnTo>
                  <a:lnTo>
                    <a:pt x="4093" y="273"/>
                  </a:lnTo>
                  <a:lnTo>
                    <a:pt x="4094" y="320"/>
                  </a:lnTo>
                  <a:lnTo>
                    <a:pt x="4096" y="351"/>
                  </a:lnTo>
                  <a:lnTo>
                    <a:pt x="4097" y="384"/>
                  </a:lnTo>
                  <a:lnTo>
                    <a:pt x="4098" y="408"/>
                  </a:lnTo>
                  <a:lnTo>
                    <a:pt x="4099" y="427"/>
                  </a:lnTo>
                  <a:lnTo>
                    <a:pt x="4101" y="445"/>
                  </a:lnTo>
                  <a:lnTo>
                    <a:pt x="4102" y="455"/>
                  </a:lnTo>
                  <a:lnTo>
                    <a:pt x="4103" y="461"/>
                  </a:lnTo>
                  <a:lnTo>
                    <a:pt x="4104" y="465"/>
                  </a:lnTo>
                  <a:lnTo>
                    <a:pt x="4106" y="465"/>
                  </a:lnTo>
                  <a:lnTo>
                    <a:pt x="4107" y="466"/>
                  </a:lnTo>
                  <a:lnTo>
                    <a:pt x="4108" y="460"/>
                  </a:lnTo>
                  <a:lnTo>
                    <a:pt x="4109" y="435"/>
                  </a:lnTo>
                  <a:lnTo>
                    <a:pt x="4110" y="393"/>
                  </a:lnTo>
                  <a:lnTo>
                    <a:pt x="4112" y="322"/>
                  </a:lnTo>
                  <a:lnTo>
                    <a:pt x="4113" y="283"/>
                  </a:lnTo>
                  <a:lnTo>
                    <a:pt x="4114" y="246"/>
                  </a:lnTo>
                  <a:lnTo>
                    <a:pt x="4116" y="234"/>
                  </a:lnTo>
                  <a:lnTo>
                    <a:pt x="4117" y="226"/>
                  </a:lnTo>
                  <a:lnTo>
                    <a:pt x="4118" y="244"/>
                  </a:lnTo>
                  <a:lnTo>
                    <a:pt x="4119" y="257"/>
                  </a:lnTo>
                  <a:lnTo>
                    <a:pt x="4120" y="269"/>
                  </a:lnTo>
                  <a:lnTo>
                    <a:pt x="4122" y="269"/>
                  </a:lnTo>
                  <a:lnTo>
                    <a:pt x="4123" y="277"/>
                  </a:lnTo>
                  <a:lnTo>
                    <a:pt x="4124" y="265"/>
                  </a:lnTo>
                  <a:lnTo>
                    <a:pt x="4125" y="273"/>
                  </a:lnTo>
                  <a:lnTo>
                    <a:pt x="4127" y="296"/>
                  </a:lnTo>
                  <a:lnTo>
                    <a:pt x="4128" y="292"/>
                  </a:lnTo>
                  <a:lnTo>
                    <a:pt x="4129" y="278"/>
                  </a:lnTo>
                  <a:lnTo>
                    <a:pt x="4130" y="271"/>
                  </a:lnTo>
                  <a:lnTo>
                    <a:pt x="4132" y="271"/>
                  </a:lnTo>
                  <a:lnTo>
                    <a:pt x="4133" y="282"/>
                  </a:lnTo>
                  <a:lnTo>
                    <a:pt x="4134" y="315"/>
                  </a:lnTo>
                  <a:lnTo>
                    <a:pt x="4135" y="336"/>
                  </a:lnTo>
                  <a:lnTo>
                    <a:pt x="4136" y="339"/>
                  </a:lnTo>
                  <a:lnTo>
                    <a:pt x="4138" y="299"/>
                  </a:lnTo>
                  <a:lnTo>
                    <a:pt x="4139" y="265"/>
                  </a:lnTo>
                  <a:lnTo>
                    <a:pt x="4140" y="234"/>
                  </a:lnTo>
                  <a:lnTo>
                    <a:pt x="4141" y="217"/>
                  </a:lnTo>
                  <a:lnTo>
                    <a:pt x="4143" y="212"/>
                  </a:lnTo>
                  <a:lnTo>
                    <a:pt x="4144" y="214"/>
                  </a:lnTo>
                  <a:lnTo>
                    <a:pt x="4145" y="204"/>
                  </a:lnTo>
                  <a:lnTo>
                    <a:pt x="4146" y="215"/>
                  </a:lnTo>
                  <a:lnTo>
                    <a:pt x="4148" y="201"/>
                  </a:lnTo>
                  <a:lnTo>
                    <a:pt x="4149" y="203"/>
                  </a:lnTo>
                  <a:lnTo>
                    <a:pt x="4150" y="209"/>
                  </a:lnTo>
                  <a:lnTo>
                    <a:pt x="4151" y="227"/>
                  </a:lnTo>
                  <a:lnTo>
                    <a:pt x="4153" y="251"/>
                  </a:lnTo>
                  <a:lnTo>
                    <a:pt x="4154" y="282"/>
                  </a:lnTo>
                  <a:lnTo>
                    <a:pt x="4155" y="314"/>
                  </a:lnTo>
                  <a:lnTo>
                    <a:pt x="4156" y="366"/>
                  </a:lnTo>
                  <a:lnTo>
                    <a:pt x="4158" y="394"/>
                  </a:lnTo>
                  <a:lnTo>
                    <a:pt x="4159" y="420"/>
                  </a:lnTo>
                  <a:lnTo>
                    <a:pt x="4160" y="431"/>
                  </a:lnTo>
                  <a:lnTo>
                    <a:pt x="4161" y="447"/>
                  </a:lnTo>
                  <a:lnTo>
                    <a:pt x="4163" y="457"/>
                  </a:lnTo>
                  <a:lnTo>
                    <a:pt x="4164" y="463"/>
                  </a:lnTo>
                  <a:lnTo>
                    <a:pt x="4165" y="461"/>
                  </a:lnTo>
                  <a:lnTo>
                    <a:pt x="4166" y="463"/>
                  </a:lnTo>
                  <a:lnTo>
                    <a:pt x="4167" y="461"/>
                  </a:lnTo>
                  <a:lnTo>
                    <a:pt x="4169" y="439"/>
                  </a:lnTo>
                  <a:lnTo>
                    <a:pt x="4170" y="409"/>
                  </a:lnTo>
                  <a:lnTo>
                    <a:pt x="4171" y="345"/>
                  </a:lnTo>
                  <a:lnTo>
                    <a:pt x="4172" y="291"/>
                  </a:lnTo>
                  <a:lnTo>
                    <a:pt x="4174" y="250"/>
                  </a:lnTo>
                  <a:lnTo>
                    <a:pt x="4175" y="225"/>
                  </a:lnTo>
                  <a:lnTo>
                    <a:pt x="4176" y="227"/>
                  </a:lnTo>
                  <a:lnTo>
                    <a:pt x="4177" y="241"/>
                  </a:lnTo>
                  <a:lnTo>
                    <a:pt x="4179" y="257"/>
                  </a:lnTo>
                  <a:lnTo>
                    <a:pt x="4180" y="269"/>
                  </a:lnTo>
                  <a:lnTo>
                    <a:pt x="4181" y="268"/>
                  </a:lnTo>
                  <a:lnTo>
                    <a:pt x="4182" y="273"/>
                  </a:lnTo>
                  <a:lnTo>
                    <a:pt x="4183" y="257"/>
                  </a:lnTo>
                  <a:lnTo>
                    <a:pt x="4185" y="262"/>
                  </a:lnTo>
                  <a:lnTo>
                    <a:pt x="4186" y="272"/>
                  </a:lnTo>
                  <a:lnTo>
                    <a:pt x="4187" y="270"/>
                  </a:lnTo>
                  <a:lnTo>
                    <a:pt x="4189" y="273"/>
                  </a:lnTo>
                  <a:lnTo>
                    <a:pt x="4190" y="272"/>
                  </a:lnTo>
                  <a:lnTo>
                    <a:pt x="4191" y="266"/>
                  </a:lnTo>
                  <a:lnTo>
                    <a:pt x="4192" y="274"/>
                  </a:lnTo>
                  <a:lnTo>
                    <a:pt x="4193" y="309"/>
                  </a:lnTo>
                  <a:lnTo>
                    <a:pt x="4195" y="339"/>
                  </a:lnTo>
                  <a:lnTo>
                    <a:pt x="4196" y="353"/>
                  </a:lnTo>
                  <a:lnTo>
                    <a:pt x="4197" y="319"/>
                  </a:lnTo>
                  <a:lnTo>
                    <a:pt x="4198" y="280"/>
                  </a:lnTo>
                  <a:lnTo>
                    <a:pt x="4200" y="245"/>
                  </a:lnTo>
                  <a:lnTo>
                    <a:pt x="4201" y="232"/>
                  </a:lnTo>
                  <a:lnTo>
                    <a:pt x="4202" y="219"/>
                  </a:lnTo>
                  <a:lnTo>
                    <a:pt x="4203" y="214"/>
                  </a:lnTo>
                  <a:lnTo>
                    <a:pt x="4205" y="214"/>
                  </a:lnTo>
                  <a:lnTo>
                    <a:pt x="4206" y="192"/>
                  </a:lnTo>
                  <a:lnTo>
                    <a:pt x="4207" y="186"/>
                  </a:lnTo>
                  <a:lnTo>
                    <a:pt x="4208" y="189"/>
                  </a:lnTo>
                  <a:lnTo>
                    <a:pt x="4210" y="198"/>
                  </a:lnTo>
                  <a:lnTo>
                    <a:pt x="4211" y="199"/>
                  </a:lnTo>
                  <a:lnTo>
                    <a:pt x="4212" y="220"/>
                  </a:lnTo>
                  <a:lnTo>
                    <a:pt x="4213" y="245"/>
                  </a:lnTo>
                  <a:lnTo>
                    <a:pt x="4214" y="276"/>
                  </a:lnTo>
                  <a:lnTo>
                    <a:pt x="4216" y="325"/>
                  </a:lnTo>
                  <a:lnTo>
                    <a:pt x="4217" y="363"/>
                  </a:lnTo>
                  <a:lnTo>
                    <a:pt x="4218" y="399"/>
                  </a:lnTo>
                  <a:lnTo>
                    <a:pt x="4220" y="417"/>
                  </a:lnTo>
                  <a:lnTo>
                    <a:pt x="4221" y="439"/>
                  </a:lnTo>
                  <a:lnTo>
                    <a:pt x="4222" y="450"/>
                  </a:lnTo>
                  <a:lnTo>
                    <a:pt x="4223" y="457"/>
                  </a:lnTo>
                  <a:lnTo>
                    <a:pt x="4224" y="457"/>
                  </a:lnTo>
                  <a:lnTo>
                    <a:pt x="4226" y="463"/>
                  </a:lnTo>
                  <a:lnTo>
                    <a:pt x="4227" y="461"/>
                  </a:lnTo>
                  <a:lnTo>
                    <a:pt x="4228" y="437"/>
                  </a:lnTo>
                  <a:lnTo>
                    <a:pt x="4229" y="409"/>
                  </a:lnTo>
                  <a:lnTo>
                    <a:pt x="4230" y="338"/>
                  </a:lnTo>
                  <a:lnTo>
                    <a:pt x="4232" y="295"/>
                  </a:lnTo>
                  <a:lnTo>
                    <a:pt x="4233" y="249"/>
                  </a:lnTo>
                  <a:lnTo>
                    <a:pt x="4234" y="230"/>
                  </a:lnTo>
                  <a:lnTo>
                    <a:pt x="4236" y="233"/>
                  </a:lnTo>
                  <a:lnTo>
                    <a:pt x="4237" y="245"/>
                  </a:lnTo>
                  <a:lnTo>
                    <a:pt x="4238" y="241"/>
                  </a:lnTo>
                  <a:lnTo>
                    <a:pt x="4239" y="261"/>
                  </a:lnTo>
                  <a:lnTo>
                    <a:pt x="4240" y="262"/>
                  </a:lnTo>
                  <a:lnTo>
                    <a:pt x="4242" y="271"/>
                  </a:lnTo>
                  <a:lnTo>
                    <a:pt x="4243" y="254"/>
                  </a:lnTo>
                  <a:lnTo>
                    <a:pt x="4244" y="256"/>
                  </a:lnTo>
                  <a:lnTo>
                    <a:pt x="4245" y="268"/>
                  </a:lnTo>
                  <a:lnTo>
                    <a:pt x="4246" y="267"/>
                  </a:lnTo>
                  <a:lnTo>
                    <a:pt x="4248" y="258"/>
                  </a:lnTo>
                  <a:lnTo>
                    <a:pt x="4249" y="253"/>
                  </a:lnTo>
                  <a:lnTo>
                    <a:pt x="4250" y="239"/>
                  </a:lnTo>
                  <a:lnTo>
                    <a:pt x="4252" y="255"/>
                  </a:lnTo>
                  <a:lnTo>
                    <a:pt x="4253" y="290"/>
                  </a:lnTo>
                  <a:lnTo>
                    <a:pt x="4254" y="317"/>
                  </a:lnTo>
                  <a:lnTo>
                    <a:pt x="4255" y="339"/>
                  </a:lnTo>
                  <a:lnTo>
                    <a:pt x="4256" y="304"/>
                  </a:lnTo>
                  <a:lnTo>
                    <a:pt x="4258" y="256"/>
                  </a:lnTo>
                  <a:lnTo>
                    <a:pt x="4259" y="228"/>
                  </a:lnTo>
                  <a:lnTo>
                    <a:pt x="4260" y="207"/>
                  </a:lnTo>
                  <a:lnTo>
                    <a:pt x="4261" y="195"/>
                  </a:lnTo>
                  <a:lnTo>
                    <a:pt x="4263" y="191"/>
                  </a:lnTo>
                  <a:lnTo>
                    <a:pt x="4264" y="197"/>
                  </a:lnTo>
                  <a:lnTo>
                    <a:pt x="4265" y="197"/>
                  </a:lnTo>
                  <a:lnTo>
                    <a:pt x="4266" y="190"/>
                  </a:lnTo>
                  <a:lnTo>
                    <a:pt x="4268" y="190"/>
                  </a:lnTo>
                  <a:lnTo>
                    <a:pt x="4269" y="191"/>
                  </a:lnTo>
                  <a:lnTo>
                    <a:pt x="4270" y="197"/>
                  </a:lnTo>
                  <a:lnTo>
                    <a:pt x="4271" y="210"/>
                  </a:lnTo>
                  <a:lnTo>
                    <a:pt x="4273" y="216"/>
                  </a:lnTo>
                  <a:lnTo>
                    <a:pt x="4274" y="233"/>
                  </a:lnTo>
                  <a:lnTo>
                    <a:pt x="4275" y="251"/>
                  </a:lnTo>
                  <a:lnTo>
                    <a:pt x="4276" y="290"/>
                  </a:lnTo>
                  <a:lnTo>
                    <a:pt x="4277" y="332"/>
                  </a:lnTo>
                  <a:lnTo>
                    <a:pt x="4279" y="362"/>
                  </a:lnTo>
                  <a:lnTo>
                    <a:pt x="4280" y="390"/>
                  </a:lnTo>
                  <a:lnTo>
                    <a:pt x="4281" y="413"/>
                  </a:lnTo>
                  <a:lnTo>
                    <a:pt x="4283" y="426"/>
                  </a:lnTo>
                  <a:lnTo>
                    <a:pt x="4284" y="435"/>
                  </a:lnTo>
                  <a:lnTo>
                    <a:pt x="4285" y="448"/>
                  </a:lnTo>
                  <a:lnTo>
                    <a:pt x="4286" y="453"/>
                  </a:lnTo>
                  <a:lnTo>
                    <a:pt x="4287" y="434"/>
                  </a:lnTo>
                  <a:lnTo>
                    <a:pt x="4289" y="406"/>
                  </a:lnTo>
                  <a:lnTo>
                    <a:pt x="4290" y="339"/>
                  </a:lnTo>
                  <a:lnTo>
                    <a:pt x="4291" y="299"/>
                  </a:lnTo>
                  <a:lnTo>
                    <a:pt x="4292" y="248"/>
                  </a:lnTo>
                  <a:lnTo>
                    <a:pt x="4293" y="236"/>
                  </a:lnTo>
                  <a:lnTo>
                    <a:pt x="4295" y="231"/>
                  </a:lnTo>
                  <a:lnTo>
                    <a:pt x="4296" y="244"/>
                  </a:lnTo>
                  <a:lnTo>
                    <a:pt x="4297" y="258"/>
                  </a:lnTo>
                  <a:lnTo>
                    <a:pt x="4299" y="267"/>
                  </a:lnTo>
                  <a:lnTo>
                    <a:pt x="4300" y="260"/>
                  </a:lnTo>
                  <a:lnTo>
                    <a:pt x="4301" y="264"/>
                  </a:lnTo>
                  <a:lnTo>
                    <a:pt x="4302" y="255"/>
                  </a:lnTo>
                  <a:lnTo>
                    <a:pt x="4303" y="264"/>
                  </a:lnTo>
                  <a:lnTo>
                    <a:pt x="4305" y="281"/>
                  </a:lnTo>
                  <a:lnTo>
                    <a:pt x="4306" y="269"/>
                  </a:lnTo>
                  <a:lnTo>
                    <a:pt x="4307" y="265"/>
                  </a:lnTo>
                  <a:lnTo>
                    <a:pt x="4308" y="254"/>
                  </a:lnTo>
                  <a:lnTo>
                    <a:pt x="4310" y="253"/>
                  </a:lnTo>
                  <a:lnTo>
                    <a:pt x="4311" y="263"/>
                  </a:lnTo>
                  <a:lnTo>
                    <a:pt x="4312" y="296"/>
                  </a:lnTo>
                  <a:lnTo>
                    <a:pt x="4313" y="318"/>
                  </a:lnTo>
                  <a:lnTo>
                    <a:pt x="4315" y="334"/>
                  </a:lnTo>
                  <a:lnTo>
                    <a:pt x="4316" y="295"/>
                  </a:lnTo>
                  <a:lnTo>
                    <a:pt x="4317" y="250"/>
                  </a:lnTo>
                  <a:lnTo>
                    <a:pt x="4318" y="218"/>
                  </a:lnTo>
                  <a:lnTo>
                    <a:pt x="4320" y="191"/>
                  </a:lnTo>
                  <a:lnTo>
                    <a:pt x="4321" y="174"/>
                  </a:lnTo>
                  <a:lnTo>
                    <a:pt x="4322" y="172"/>
                  </a:lnTo>
                  <a:lnTo>
                    <a:pt x="4323" y="180"/>
                  </a:lnTo>
                  <a:lnTo>
                    <a:pt x="4324" y="177"/>
                  </a:lnTo>
                  <a:lnTo>
                    <a:pt x="4326" y="174"/>
                  </a:lnTo>
                  <a:lnTo>
                    <a:pt x="4327" y="167"/>
                  </a:lnTo>
                  <a:lnTo>
                    <a:pt x="4328" y="157"/>
                  </a:lnTo>
                  <a:lnTo>
                    <a:pt x="4330" y="157"/>
                  </a:lnTo>
                  <a:lnTo>
                    <a:pt x="4331" y="164"/>
                  </a:lnTo>
                  <a:lnTo>
                    <a:pt x="4332" y="170"/>
                  </a:lnTo>
                  <a:lnTo>
                    <a:pt x="4333" y="182"/>
                  </a:lnTo>
                  <a:lnTo>
                    <a:pt x="4334" y="188"/>
                  </a:lnTo>
                  <a:lnTo>
                    <a:pt x="4336" y="206"/>
                  </a:lnTo>
                  <a:lnTo>
                    <a:pt x="4337" y="226"/>
                  </a:lnTo>
                  <a:lnTo>
                    <a:pt x="4338" y="243"/>
                  </a:lnTo>
                  <a:lnTo>
                    <a:pt x="4339" y="279"/>
                  </a:lnTo>
                  <a:lnTo>
                    <a:pt x="4340" y="312"/>
                  </a:lnTo>
                  <a:lnTo>
                    <a:pt x="4342" y="338"/>
                  </a:lnTo>
                  <a:lnTo>
                    <a:pt x="4343" y="360"/>
                  </a:lnTo>
                  <a:lnTo>
                    <a:pt x="4344" y="411"/>
                  </a:lnTo>
                  <a:lnTo>
                    <a:pt x="4346" y="440"/>
                  </a:lnTo>
                  <a:lnTo>
                    <a:pt x="4347" y="450"/>
                  </a:lnTo>
                  <a:lnTo>
                    <a:pt x="4348" y="450"/>
                  </a:lnTo>
                  <a:lnTo>
                    <a:pt x="4349" y="429"/>
                  </a:lnTo>
                  <a:lnTo>
                    <a:pt x="4350" y="430"/>
                  </a:lnTo>
                  <a:lnTo>
                    <a:pt x="4352" y="396"/>
                  </a:lnTo>
                  <a:lnTo>
                    <a:pt x="4353" y="382"/>
                  </a:lnTo>
                  <a:lnTo>
                    <a:pt x="4354" y="338"/>
                  </a:lnTo>
                  <a:lnTo>
                    <a:pt x="4355" y="327"/>
                  </a:lnTo>
                  <a:lnTo>
                    <a:pt x="4357" y="271"/>
                  </a:lnTo>
                  <a:lnTo>
                    <a:pt x="4358" y="252"/>
                  </a:lnTo>
                  <a:lnTo>
                    <a:pt x="4359" y="221"/>
                  </a:lnTo>
                  <a:lnTo>
                    <a:pt x="4360" y="215"/>
                  </a:lnTo>
                  <a:lnTo>
                    <a:pt x="4362" y="198"/>
                  </a:lnTo>
                  <a:lnTo>
                    <a:pt x="4363" y="190"/>
                  </a:lnTo>
                  <a:lnTo>
                    <a:pt x="4364" y="190"/>
                  </a:lnTo>
                  <a:lnTo>
                    <a:pt x="4365" y="187"/>
                  </a:lnTo>
                  <a:lnTo>
                    <a:pt x="4367" y="196"/>
                  </a:lnTo>
                  <a:lnTo>
                    <a:pt x="4368" y="205"/>
                  </a:lnTo>
                  <a:lnTo>
                    <a:pt x="4369" y="210"/>
                  </a:lnTo>
                  <a:lnTo>
                    <a:pt x="4370" y="223"/>
                  </a:lnTo>
                  <a:lnTo>
                    <a:pt x="4371" y="253"/>
                  </a:lnTo>
                  <a:lnTo>
                    <a:pt x="4373" y="295"/>
                  </a:lnTo>
                  <a:lnTo>
                    <a:pt x="4374" y="328"/>
                  </a:lnTo>
                  <a:lnTo>
                    <a:pt x="4375" y="304"/>
                  </a:lnTo>
                  <a:lnTo>
                    <a:pt x="4377" y="267"/>
                  </a:lnTo>
                  <a:lnTo>
                    <a:pt x="4378" y="232"/>
                  </a:lnTo>
                  <a:lnTo>
                    <a:pt x="4379" y="214"/>
                  </a:lnTo>
                  <a:lnTo>
                    <a:pt x="4380" y="197"/>
                  </a:lnTo>
                  <a:lnTo>
                    <a:pt x="4381" y="187"/>
                  </a:lnTo>
                  <a:lnTo>
                    <a:pt x="4383" y="187"/>
                  </a:lnTo>
                  <a:lnTo>
                    <a:pt x="4384" y="198"/>
                  </a:lnTo>
                  <a:lnTo>
                    <a:pt x="4385" y="190"/>
                  </a:lnTo>
                  <a:lnTo>
                    <a:pt x="4386" y="183"/>
                  </a:lnTo>
                  <a:lnTo>
                    <a:pt x="4387" y="181"/>
                  </a:lnTo>
                  <a:lnTo>
                    <a:pt x="4389" y="167"/>
                  </a:lnTo>
                  <a:lnTo>
                    <a:pt x="4390" y="160"/>
                  </a:lnTo>
                  <a:lnTo>
                    <a:pt x="4391" y="162"/>
                  </a:lnTo>
                  <a:lnTo>
                    <a:pt x="4393" y="165"/>
                  </a:lnTo>
                  <a:lnTo>
                    <a:pt x="4394" y="170"/>
                  </a:lnTo>
                  <a:lnTo>
                    <a:pt x="4395" y="191"/>
                  </a:lnTo>
                  <a:lnTo>
                    <a:pt x="4396" y="213"/>
                  </a:lnTo>
                  <a:lnTo>
                    <a:pt x="4397" y="226"/>
                  </a:lnTo>
                  <a:lnTo>
                    <a:pt x="4399" y="259"/>
                  </a:lnTo>
                  <a:lnTo>
                    <a:pt x="4400" y="291"/>
                  </a:lnTo>
                  <a:lnTo>
                    <a:pt x="4401" y="322"/>
                  </a:lnTo>
                  <a:lnTo>
                    <a:pt x="4402" y="345"/>
                  </a:lnTo>
                  <a:lnTo>
                    <a:pt x="4403" y="405"/>
                  </a:lnTo>
                  <a:lnTo>
                    <a:pt x="4405" y="437"/>
                  </a:lnTo>
                  <a:lnTo>
                    <a:pt x="4406" y="446"/>
                  </a:lnTo>
                  <a:lnTo>
                    <a:pt x="4407" y="448"/>
                  </a:lnTo>
                  <a:lnTo>
                    <a:pt x="4409" y="444"/>
                  </a:lnTo>
                  <a:lnTo>
                    <a:pt x="4410" y="441"/>
                  </a:lnTo>
                  <a:lnTo>
                    <a:pt x="4411" y="423"/>
                  </a:lnTo>
                  <a:lnTo>
                    <a:pt x="4412" y="407"/>
                  </a:lnTo>
                  <a:lnTo>
                    <a:pt x="4413" y="381"/>
                  </a:lnTo>
                  <a:lnTo>
                    <a:pt x="4415" y="363"/>
                  </a:lnTo>
                  <a:lnTo>
                    <a:pt x="4416" y="314"/>
                  </a:lnTo>
                  <a:lnTo>
                    <a:pt x="4417" y="289"/>
                  </a:lnTo>
                  <a:lnTo>
                    <a:pt x="4418" y="242"/>
                  </a:lnTo>
                  <a:lnTo>
                    <a:pt x="4420" y="239"/>
                  </a:lnTo>
                  <a:lnTo>
                    <a:pt x="4421" y="221"/>
                  </a:lnTo>
                  <a:lnTo>
                    <a:pt x="4422" y="214"/>
                  </a:lnTo>
                  <a:lnTo>
                    <a:pt x="4424" y="211"/>
                  </a:lnTo>
                  <a:lnTo>
                    <a:pt x="4425" y="219"/>
                  </a:lnTo>
                  <a:lnTo>
                    <a:pt x="4426" y="227"/>
                  </a:lnTo>
                  <a:lnTo>
                    <a:pt x="4427" y="231"/>
                  </a:lnTo>
                  <a:lnTo>
                    <a:pt x="4428" y="234"/>
                  </a:lnTo>
                  <a:lnTo>
                    <a:pt x="4430" y="238"/>
                  </a:lnTo>
                  <a:lnTo>
                    <a:pt x="4431" y="256"/>
                  </a:lnTo>
                  <a:lnTo>
                    <a:pt x="4432" y="274"/>
                  </a:lnTo>
                  <a:lnTo>
                    <a:pt x="4433" y="301"/>
                  </a:lnTo>
                  <a:lnTo>
                    <a:pt x="4434" y="286"/>
                  </a:lnTo>
                  <a:lnTo>
                    <a:pt x="4436" y="270"/>
                  </a:lnTo>
                  <a:lnTo>
                    <a:pt x="4437" y="254"/>
                  </a:lnTo>
                  <a:lnTo>
                    <a:pt x="4438" y="248"/>
                  </a:lnTo>
                  <a:lnTo>
                    <a:pt x="4440" y="248"/>
                  </a:lnTo>
                  <a:lnTo>
                    <a:pt x="4441" y="266"/>
                  </a:lnTo>
                  <a:lnTo>
                    <a:pt x="4442" y="279"/>
                  </a:lnTo>
                  <a:lnTo>
                    <a:pt x="4443" y="284"/>
                  </a:lnTo>
                  <a:lnTo>
                    <a:pt x="4444" y="292"/>
                  </a:lnTo>
                  <a:lnTo>
                    <a:pt x="4446" y="288"/>
                  </a:lnTo>
                  <a:lnTo>
                    <a:pt x="4447" y="293"/>
                  </a:lnTo>
                  <a:lnTo>
                    <a:pt x="4448" y="313"/>
                  </a:lnTo>
                  <a:lnTo>
                    <a:pt x="4449" y="342"/>
                  </a:lnTo>
                  <a:lnTo>
                    <a:pt x="4450" y="356"/>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auto">
            <a:xfrm>
              <a:off x="2630488" y="539750"/>
              <a:ext cx="155575" cy="466725"/>
            </a:xfrm>
            <a:custGeom>
              <a:avLst/>
              <a:gdLst>
                <a:gd name="T0" fmla="*/ 2 w 98"/>
                <a:gd name="T1" fmla="*/ 23 h 294"/>
                <a:gd name="T2" fmla="*/ 4 w 98"/>
                <a:gd name="T3" fmla="*/ 2 h 294"/>
                <a:gd name="T4" fmla="*/ 7 w 98"/>
                <a:gd name="T5" fmla="*/ 16 h 294"/>
                <a:gd name="T6" fmla="*/ 9 w 98"/>
                <a:gd name="T7" fmla="*/ 12 h 294"/>
                <a:gd name="T8" fmla="*/ 12 w 98"/>
                <a:gd name="T9" fmla="*/ 36 h 294"/>
                <a:gd name="T10" fmla="*/ 14 w 98"/>
                <a:gd name="T11" fmla="*/ 104 h 294"/>
                <a:gd name="T12" fmla="*/ 16 w 98"/>
                <a:gd name="T13" fmla="*/ 190 h 294"/>
                <a:gd name="T14" fmla="*/ 19 w 98"/>
                <a:gd name="T15" fmla="*/ 246 h 294"/>
                <a:gd name="T16" fmla="*/ 22 w 98"/>
                <a:gd name="T17" fmla="*/ 274 h 294"/>
                <a:gd name="T18" fmla="*/ 24 w 98"/>
                <a:gd name="T19" fmla="*/ 288 h 294"/>
                <a:gd name="T20" fmla="*/ 26 w 98"/>
                <a:gd name="T21" fmla="*/ 294 h 294"/>
                <a:gd name="T22" fmla="*/ 29 w 98"/>
                <a:gd name="T23" fmla="*/ 267 h 294"/>
                <a:gd name="T24" fmla="*/ 31 w 98"/>
                <a:gd name="T25" fmla="*/ 171 h 294"/>
                <a:gd name="T26" fmla="*/ 34 w 98"/>
                <a:gd name="T27" fmla="*/ 73 h 294"/>
                <a:gd name="T28" fmla="*/ 36 w 98"/>
                <a:gd name="T29" fmla="*/ 65 h 294"/>
                <a:gd name="T30" fmla="*/ 39 w 98"/>
                <a:gd name="T31" fmla="*/ 85 h 294"/>
                <a:gd name="T32" fmla="*/ 41 w 98"/>
                <a:gd name="T33" fmla="*/ 98 h 294"/>
                <a:gd name="T34" fmla="*/ 44 w 98"/>
                <a:gd name="T35" fmla="*/ 94 h 294"/>
                <a:gd name="T36" fmla="*/ 46 w 98"/>
                <a:gd name="T37" fmla="*/ 99 h 294"/>
                <a:gd name="T38" fmla="*/ 49 w 98"/>
                <a:gd name="T39" fmla="*/ 94 h 294"/>
                <a:gd name="T40" fmla="*/ 51 w 98"/>
                <a:gd name="T41" fmla="*/ 79 h 294"/>
                <a:gd name="T42" fmla="*/ 54 w 98"/>
                <a:gd name="T43" fmla="*/ 110 h 294"/>
                <a:gd name="T44" fmla="*/ 56 w 98"/>
                <a:gd name="T45" fmla="*/ 148 h 294"/>
                <a:gd name="T46" fmla="*/ 59 w 98"/>
                <a:gd name="T47" fmla="*/ 62 h 294"/>
                <a:gd name="T48" fmla="*/ 61 w 98"/>
                <a:gd name="T49" fmla="*/ 30 h 294"/>
                <a:gd name="T50" fmla="*/ 64 w 98"/>
                <a:gd name="T51" fmla="*/ 1 h 294"/>
                <a:gd name="T52" fmla="*/ 66 w 98"/>
                <a:gd name="T53" fmla="*/ 3 h 294"/>
                <a:gd name="T54" fmla="*/ 69 w 98"/>
                <a:gd name="T55" fmla="*/ 0 h 294"/>
                <a:gd name="T56" fmla="*/ 71 w 98"/>
                <a:gd name="T57" fmla="*/ 19 h 294"/>
                <a:gd name="T58" fmla="*/ 73 w 98"/>
                <a:gd name="T59" fmla="*/ 51 h 294"/>
                <a:gd name="T60" fmla="*/ 76 w 98"/>
                <a:gd name="T61" fmla="*/ 130 h 294"/>
                <a:gd name="T62" fmla="*/ 78 w 98"/>
                <a:gd name="T63" fmla="*/ 198 h 294"/>
                <a:gd name="T64" fmla="*/ 81 w 98"/>
                <a:gd name="T65" fmla="*/ 240 h 294"/>
                <a:gd name="T66" fmla="*/ 83 w 98"/>
                <a:gd name="T67" fmla="*/ 268 h 294"/>
                <a:gd name="T68" fmla="*/ 86 w 98"/>
                <a:gd name="T69" fmla="*/ 280 h 294"/>
                <a:gd name="T70" fmla="*/ 88 w 98"/>
                <a:gd name="T71" fmla="*/ 267 h 294"/>
                <a:gd name="T72" fmla="*/ 91 w 98"/>
                <a:gd name="T73" fmla="*/ 180 h 294"/>
                <a:gd name="T74" fmla="*/ 93 w 98"/>
                <a:gd name="T75" fmla="*/ 84 h 294"/>
                <a:gd name="T76" fmla="*/ 96 w 98"/>
                <a:gd name="T77" fmla="*/ 73 h 294"/>
                <a:gd name="T78" fmla="*/ 98 w 98"/>
                <a:gd name="T79" fmla="*/ 8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8" h="294">
                  <a:moveTo>
                    <a:pt x="0" y="33"/>
                  </a:moveTo>
                  <a:lnTo>
                    <a:pt x="2" y="23"/>
                  </a:lnTo>
                  <a:lnTo>
                    <a:pt x="3" y="8"/>
                  </a:lnTo>
                  <a:lnTo>
                    <a:pt x="4" y="2"/>
                  </a:lnTo>
                  <a:lnTo>
                    <a:pt x="6" y="9"/>
                  </a:lnTo>
                  <a:lnTo>
                    <a:pt x="7" y="16"/>
                  </a:lnTo>
                  <a:lnTo>
                    <a:pt x="8" y="17"/>
                  </a:lnTo>
                  <a:lnTo>
                    <a:pt x="9" y="12"/>
                  </a:lnTo>
                  <a:lnTo>
                    <a:pt x="10" y="31"/>
                  </a:lnTo>
                  <a:lnTo>
                    <a:pt x="12" y="36"/>
                  </a:lnTo>
                  <a:lnTo>
                    <a:pt x="13" y="66"/>
                  </a:lnTo>
                  <a:lnTo>
                    <a:pt x="14" y="104"/>
                  </a:lnTo>
                  <a:lnTo>
                    <a:pt x="15" y="152"/>
                  </a:lnTo>
                  <a:lnTo>
                    <a:pt x="16" y="190"/>
                  </a:lnTo>
                  <a:lnTo>
                    <a:pt x="18" y="222"/>
                  </a:lnTo>
                  <a:lnTo>
                    <a:pt x="19" y="246"/>
                  </a:lnTo>
                  <a:lnTo>
                    <a:pt x="20" y="261"/>
                  </a:lnTo>
                  <a:lnTo>
                    <a:pt x="22" y="274"/>
                  </a:lnTo>
                  <a:lnTo>
                    <a:pt x="23" y="281"/>
                  </a:lnTo>
                  <a:lnTo>
                    <a:pt x="24" y="288"/>
                  </a:lnTo>
                  <a:lnTo>
                    <a:pt x="25" y="287"/>
                  </a:lnTo>
                  <a:lnTo>
                    <a:pt x="26" y="294"/>
                  </a:lnTo>
                  <a:lnTo>
                    <a:pt x="28" y="293"/>
                  </a:lnTo>
                  <a:lnTo>
                    <a:pt x="29" y="267"/>
                  </a:lnTo>
                  <a:lnTo>
                    <a:pt x="30" y="236"/>
                  </a:lnTo>
                  <a:lnTo>
                    <a:pt x="31" y="171"/>
                  </a:lnTo>
                  <a:lnTo>
                    <a:pt x="33" y="123"/>
                  </a:lnTo>
                  <a:lnTo>
                    <a:pt x="34" y="73"/>
                  </a:lnTo>
                  <a:lnTo>
                    <a:pt x="35" y="68"/>
                  </a:lnTo>
                  <a:lnTo>
                    <a:pt x="36" y="65"/>
                  </a:lnTo>
                  <a:lnTo>
                    <a:pt x="38" y="77"/>
                  </a:lnTo>
                  <a:lnTo>
                    <a:pt x="39" y="85"/>
                  </a:lnTo>
                  <a:lnTo>
                    <a:pt x="40" y="102"/>
                  </a:lnTo>
                  <a:lnTo>
                    <a:pt x="41" y="98"/>
                  </a:lnTo>
                  <a:lnTo>
                    <a:pt x="43" y="108"/>
                  </a:lnTo>
                  <a:lnTo>
                    <a:pt x="44" y="94"/>
                  </a:lnTo>
                  <a:lnTo>
                    <a:pt x="45" y="93"/>
                  </a:lnTo>
                  <a:lnTo>
                    <a:pt x="46" y="99"/>
                  </a:lnTo>
                  <a:lnTo>
                    <a:pt x="47" y="107"/>
                  </a:lnTo>
                  <a:lnTo>
                    <a:pt x="49" y="94"/>
                  </a:lnTo>
                  <a:lnTo>
                    <a:pt x="50" y="87"/>
                  </a:lnTo>
                  <a:lnTo>
                    <a:pt x="51" y="79"/>
                  </a:lnTo>
                  <a:lnTo>
                    <a:pt x="53" y="83"/>
                  </a:lnTo>
                  <a:lnTo>
                    <a:pt x="54" y="110"/>
                  </a:lnTo>
                  <a:lnTo>
                    <a:pt x="55" y="141"/>
                  </a:lnTo>
                  <a:lnTo>
                    <a:pt x="56" y="148"/>
                  </a:lnTo>
                  <a:lnTo>
                    <a:pt x="57" y="108"/>
                  </a:lnTo>
                  <a:lnTo>
                    <a:pt x="59" y="62"/>
                  </a:lnTo>
                  <a:lnTo>
                    <a:pt x="60" y="37"/>
                  </a:lnTo>
                  <a:lnTo>
                    <a:pt x="61" y="30"/>
                  </a:lnTo>
                  <a:lnTo>
                    <a:pt x="62" y="8"/>
                  </a:lnTo>
                  <a:lnTo>
                    <a:pt x="64" y="1"/>
                  </a:lnTo>
                  <a:lnTo>
                    <a:pt x="65" y="4"/>
                  </a:lnTo>
                  <a:lnTo>
                    <a:pt x="66" y="3"/>
                  </a:lnTo>
                  <a:lnTo>
                    <a:pt x="67" y="1"/>
                  </a:lnTo>
                  <a:lnTo>
                    <a:pt x="69" y="0"/>
                  </a:lnTo>
                  <a:lnTo>
                    <a:pt x="70" y="10"/>
                  </a:lnTo>
                  <a:lnTo>
                    <a:pt x="71" y="19"/>
                  </a:lnTo>
                  <a:lnTo>
                    <a:pt x="72" y="29"/>
                  </a:lnTo>
                  <a:lnTo>
                    <a:pt x="73" y="51"/>
                  </a:lnTo>
                  <a:lnTo>
                    <a:pt x="75" y="96"/>
                  </a:lnTo>
                  <a:lnTo>
                    <a:pt x="76" y="130"/>
                  </a:lnTo>
                  <a:lnTo>
                    <a:pt x="77" y="170"/>
                  </a:lnTo>
                  <a:lnTo>
                    <a:pt x="78" y="198"/>
                  </a:lnTo>
                  <a:lnTo>
                    <a:pt x="80" y="221"/>
                  </a:lnTo>
                  <a:lnTo>
                    <a:pt x="81" y="240"/>
                  </a:lnTo>
                  <a:lnTo>
                    <a:pt x="82" y="256"/>
                  </a:lnTo>
                  <a:lnTo>
                    <a:pt x="83" y="268"/>
                  </a:lnTo>
                  <a:lnTo>
                    <a:pt x="85" y="269"/>
                  </a:lnTo>
                  <a:lnTo>
                    <a:pt x="86" y="280"/>
                  </a:lnTo>
                  <a:lnTo>
                    <a:pt x="87" y="283"/>
                  </a:lnTo>
                  <a:lnTo>
                    <a:pt x="88" y="267"/>
                  </a:lnTo>
                  <a:lnTo>
                    <a:pt x="90" y="237"/>
                  </a:lnTo>
                  <a:lnTo>
                    <a:pt x="91" y="180"/>
                  </a:lnTo>
                  <a:lnTo>
                    <a:pt x="92" y="135"/>
                  </a:lnTo>
                  <a:lnTo>
                    <a:pt x="93" y="84"/>
                  </a:lnTo>
                  <a:lnTo>
                    <a:pt x="95" y="75"/>
                  </a:lnTo>
                  <a:lnTo>
                    <a:pt x="96" y="73"/>
                  </a:lnTo>
                  <a:lnTo>
                    <a:pt x="97" y="79"/>
                  </a:lnTo>
                  <a:lnTo>
                    <a:pt x="98" y="86"/>
                  </a:lnTo>
                </a:path>
              </a:pathLst>
            </a:custGeom>
            <a:noFill/>
            <a:ln w="28575" cap="flat">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p:nvSpPr>
          <p:spPr bwMode="auto">
            <a:xfrm>
              <a:off x="3290888" y="517525"/>
              <a:ext cx="155575" cy="482600"/>
            </a:xfrm>
            <a:custGeom>
              <a:avLst/>
              <a:gdLst>
                <a:gd name="T0" fmla="*/ 1 w 98"/>
                <a:gd name="T1" fmla="*/ 26 h 304"/>
                <a:gd name="T2" fmla="*/ 4 w 98"/>
                <a:gd name="T3" fmla="*/ 13 h 304"/>
                <a:gd name="T4" fmla="*/ 6 w 98"/>
                <a:gd name="T5" fmla="*/ 22 h 304"/>
                <a:gd name="T6" fmla="*/ 9 w 98"/>
                <a:gd name="T7" fmla="*/ 24 h 304"/>
                <a:gd name="T8" fmla="*/ 11 w 98"/>
                <a:gd name="T9" fmla="*/ 42 h 304"/>
                <a:gd name="T10" fmla="*/ 14 w 98"/>
                <a:gd name="T11" fmla="*/ 121 h 304"/>
                <a:gd name="T12" fmla="*/ 16 w 98"/>
                <a:gd name="T13" fmla="*/ 205 h 304"/>
                <a:gd name="T14" fmla="*/ 19 w 98"/>
                <a:gd name="T15" fmla="*/ 260 h 304"/>
                <a:gd name="T16" fmla="*/ 21 w 98"/>
                <a:gd name="T17" fmla="*/ 291 h 304"/>
                <a:gd name="T18" fmla="*/ 24 w 98"/>
                <a:gd name="T19" fmla="*/ 303 h 304"/>
                <a:gd name="T20" fmla="*/ 26 w 98"/>
                <a:gd name="T21" fmla="*/ 304 h 304"/>
                <a:gd name="T22" fmla="*/ 28 w 98"/>
                <a:gd name="T23" fmla="*/ 277 h 304"/>
                <a:gd name="T24" fmla="*/ 31 w 98"/>
                <a:gd name="T25" fmla="*/ 184 h 304"/>
                <a:gd name="T26" fmla="*/ 33 w 98"/>
                <a:gd name="T27" fmla="*/ 85 h 304"/>
                <a:gd name="T28" fmla="*/ 36 w 98"/>
                <a:gd name="T29" fmla="*/ 85 h 304"/>
                <a:gd name="T30" fmla="*/ 38 w 98"/>
                <a:gd name="T31" fmla="*/ 100 h 304"/>
                <a:gd name="T32" fmla="*/ 41 w 98"/>
                <a:gd name="T33" fmla="*/ 109 h 304"/>
                <a:gd name="T34" fmla="*/ 43 w 98"/>
                <a:gd name="T35" fmla="*/ 106 h 304"/>
                <a:gd name="T36" fmla="*/ 46 w 98"/>
                <a:gd name="T37" fmla="*/ 108 h 304"/>
                <a:gd name="T38" fmla="*/ 48 w 98"/>
                <a:gd name="T39" fmla="*/ 97 h 304"/>
                <a:gd name="T40" fmla="*/ 51 w 98"/>
                <a:gd name="T41" fmla="*/ 88 h 304"/>
                <a:gd name="T42" fmla="*/ 53 w 98"/>
                <a:gd name="T43" fmla="*/ 116 h 304"/>
                <a:gd name="T44" fmla="*/ 56 w 98"/>
                <a:gd name="T45" fmla="*/ 154 h 304"/>
                <a:gd name="T46" fmla="*/ 58 w 98"/>
                <a:gd name="T47" fmla="*/ 68 h 304"/>
                <a:gd name="T48" fmla="*/ 61 w 98"/>
                <a:gd name="T49" fmla="*/ 23 h 304"/>
                <a:gd name="T50" fmla="*/ 63 w 98"/>
                <a:gd name="T51" fmla="*/ 0 h 304"/>
                <a:gd name="T52" fmla="*/ 66 w 98"/>
                <a:gd name="T53" fmla="*/ 5 h 304"/>
                <a:gd name="T54" fmla="*/ 68 w 98"/>
                <a:gd name="T55" fmla="*/ 0 h 304"/>
                <a:gd name="T56" fmla="*/ 71 w 98"/>
                <a:gd name="T57" fmla="*/ 16 h 304"/>
                <a:gd name="T58" fmla="*/ 73 w 98"/>
                <a:gd name="T59" fmla="*/ 61 h 304"/>
                <a:gd name="T60" fmla="*/ 75 w 98"/>
                <a:gd name="T61" fmla="*/ 148 h 304"/>
                <a:gd name="T62" fmla="*/ 78 w 98"/>
                <a:gd name="T63" fmla="*/ 207 h 304"/>
                <a:gd name="T64" fmla="*/ 81 w 98"/>
                <a:gd name="T65" fmla="*/ 255 h 304"/>
                <a:gd name="T66" fmla="*/ 83 w 98"/>
                <a:gd name="T67" fmla="*/ 283 h 304"/>
                <a:gd name="T68" fmla="*/ 85 w 98"/>
                <a:gd name="T69" fmla="*/ 290 h 304"/>
                <a:gd name="T70" fmla="*/ 88 w 98"/>
                <a:gd name="T71" fmla="*/ 271 h 304"/>
                <a:gd name="T72" fmla="*/ 90 w 98"/>
                <a:gd name="T73" fmla="*/ 189 h 304"/>
                <a:gd name="T74" fmla="*/ 93 w 98"/>
                <a:gd name="T75" fmla="*/ 88 h 304"/>
                <a:gd name="T76" fmla="*/ 95 w 98"/>
                <a:gd name="T77" fmla="*/ 79 h 304"/>
                <a:gd name="T78" fmla="*/ 98 w 98"/>
                <a:gd name="T79" fmla="*/ 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8" h="304">
                  <a:moveTo>
                    <a:pt x="0" y="39"/>
                  </a:moveTo>
                  <a:lnTo>
                    <a:pt x="1" y="26"/>
                  </a:lnTo>
                  <a:lnTo>
                    <a:pt x="2" y="12"/>
                  </a:lnTo>
                  <a:lnTo>
                    <a:pt x="4" y="13"/>
                  </a:lnTo>
                  <a:lnTo>
                    <a:pt x="5" y="20"/>
                  </a:lnTo>
                  <a:lnTo>
                    <a:pt x="6" y="22"/>
                  </a:lnTo>
                  <a:lnTo>
                    <a:pt x="8" y="23"/>
                  </a:lnTo>
                  <a:lnTo>
                    <a:pt x="9" y="24"/>
                  </a:lnTo>
                  <a:lnTo>
                    <a:pt x="10" y="26"/>
                  </a:lnTo>
                  <a:lnTo>
                    <a:pt x="11" y="42"/>
                  </a:lnTo>
                  <a:lnTo>
                    <a:pt x="12" y="77"/>
                  </a:lnTo>
                  <a:lnTo>
                    <a:pt x="14" y="121"/>
                  </a:lnTo>
                  <a:lnTo>
                    <a:pt x="15" y="165"/>
                  </a:lnTo>
                  <a:lnTo>
                    <a:pt x="16" y="205"/>
                  </a:lnTo>
                  <a:lnTo>
                    <a:pt x="17" y="238"/>
                  </a:lnTo>
                  <a:lnTo>
                    <a:pt x="19" y="260"/>
                  </a:lnTo>
                  <a:lnTo>
                    <a:pt x="20" y="273"/>
                  </a:lnTo>
                  <a:lnTo>
                    <a:pt x="21" y="291"/>
                  </a:lnTo>
                  <a:lnTo>
                    <a:pt x="22" y="299"/>
                  </a:lnTo>
                  <a:lnTo>
                    <a:pt x="24" y="303"/>
                  </a:lnTo>
                  <a:lnTo>
                    <a:pt x="25" y="300"/>
                  </a:lnTo>
                  <a:lnTo>
                    <a:pt x="26" y="304"/>
                  </a:lnTo>
                  <a:lnTo>
                    <a:pt x="27" y="300"/>
                  </a:lnTo>
                  <a:lnTo>
                    <a:pt x="28" y="277"/>
                  </a:lnTo>
                  <a:lnTo>
                    <a:pt x="30" y="252"/>
                  </a:lnTo>
                  <a:lnTo>
                    <a:pt x="31" y="184"/>
                  </a:lnTo>
                  <a:lnTo>
                    <a:pt x="32" y="141"/>
                  </a:lnTo>
                  <a:lnTo>
                    <a:pt x="33" y="85"/>
                  </a:lnTo>
                  <a:lnTo>
                    <a:pt x="35" y="78"/>
                  </a:lnTo>
                  <a:lnTo>
                    <a:pt x="36" y="85"/>
                  </a:lnTo>
                  <a:lnTo>
                    <a:pt x="37" y="94"/>
                  </a:lnTo>
                  <a:lnTo>
                    <a:pt x="38" y="100"/>
                  </a:lnTo>
                  <a:lnTo>
                    <a:pt x="40" y="111"/>
                  </a:lnTo>
                  <a:lnTo>
                    <a:pt x="41" y="109"/>
                  </a:lnTo>
                  <a:lnTo>
                    <a:pt x="42" y="117"/>
                  </a:lnTo>
                  <a:lnTo>
                    <a:pt x="43" y="106"/>
                  </a:lnTo>
                  <a:lnTo>
                    <a:pt x="44" y="104"/>
                  </a:lnTo>
                  <a:lnTo>
                    <a:pt x="46" y="108"/>
                  </a:lnTo>
                  <a:lnTo>
                    <a:pt x="47" y="117"/>
                  </a:lnTo>
                  <a:lnTo>
                    <a:pt x="48" y="97"/>
                  </a:lnTo>
                  <a:lnTo>
                    <a:pt x="50" y="93"/>
                  </a:lnTo>
                  <a:lnTo>
                    <a:pt x="51" y="88"/>
                  </a:lnTo>
                  <a:lnTo>
                    <a:pt x="52" y="90"/>
                  </a:lnTo>
                  <a:lnTo>
                    <a:pt x="53" y="116"/>
                  </a:lnTo>
                  <a:lnTo>
                    <a:pt x="55" y="145"/>
                  </a:lnTo>
                  <a:lnTo>
                    <a:pt x="56" y="154"/>
                  </a:lnTo>
                  <a:lnTo>
                    <a:pt x="57" y="113"/>
                  </a:lnTo>
                  <a:lnTo>
                    <a:pt x="58" y="68"/>
                  </a:lnTo>
                  <a:lnTo>
                    <a:pt x="59" y="43"/>
                  </a:lnTo>
                  <a:lnTo>
                    <a:pt x="61" y="23"/>
                  </a:lnTo>
                  <a:lnTo>
                    <a:pt x="62" y="2"/>
                  </a:lnTo>
                  <a:lnTo>
                    <a:pt x="63" y="0"/>
                  </a:lnTo>
                  <a:lnTo>
                    <a:pt x="64" y="5"/>
                  </a:lnTo>
                  <a:lnTo>
                    <a:pt x="66" y="5"/>
                  </a:lnTo>
                  <a:lnTo>
                    <a:pt x="67" y="7"/>
                  </a:lnTo>
                  <a:lnTo>
                    <a:pt x="68" y="0"/>
                  </a:lnTo>
                  <a:lnTo>
                    <a:pt x="69" y="4"/>
                  </a:lnTo>
                  <a:lnTo>
                    <a:pt x="71" y="16"/>
                  </a:lnTo>
                  <a:lnTo>
                    <a:pt x="72" y="35"/>
                  </a:lnTo>
                  <a:lnTo>
                    <a:pt x="73" y="61"/>
                  </a:lnTo>
                  <a:lnTo>
                    <a:pt x="74" y="100"/>
                  </a:lnTo>
                  <a:lnTo>
                    <a:pt x="75" y="148"/>
                  </a:lnTo>
                  <a:lnTo>
                    <a:pt x="77" y="162"/>
                  </a:lnTo>
                  <a:lnTo>
                    <a:pt x="78" y="207"/>
                  </a:lnTo>
                  <a:lnTo>
                    <a:pt x="79" y="237"/>
                  </a:lnTo>
                  <a:lnTo>
                    <a:pt x="81" y="255"/>
                  </a:lnTo>
                  <a:lnTo>
                    <a:pt x="82" y="272"/>
                  </a:lnTo>
                  <a:lnTo>
                    <a:pt x="83" y="283"/>
                  </a:lnTo>
                  <a:lnTo>
                    <a:pt x="84" y="282"/>
                  </a:lnTo>
                  <a:lnTo>
                    <a:pt x="85" y="290"/>
                  </a:lnTo>
                  <a:lnTo>
                    <a:pt x="87" y="294"/>
                  </a:lnTo>
                  <a:lnTo>
                    <a:pt x="88" y="271"/>
                  </a:lnTo>
                  <a:lnTo>
                    <a:pt x="89" y="246"/>
                  </a:lnTo>
                  <a:lnTo>
                    <a:pt x="90" y="189"/>
                  </a:lnTo>
                  <a:lnTo>
                    <a:pt x="91" y="145"/>
                  </a:lnTo>
                  <a:lnTo>
                    <a:pt x="93" y="88"/>
                  </a:lnTo>
                  <a:lnTo>
                    <a:pt x="94" y="74"/>
                  </a:lnTo>
                  <a:lnTo>
                    <a:pt x="95" y="79"/>
                  </a:lnTo>
                  <a:lnTo>
                    <a:pt x="97" y="89"/>
                  </a:lnTo>
                  <a:lnTo>
                    <a:pt x="98" y="94"/>
                  </a:lnTo>
                </a:path>
              </a:pathLst>
            </a:custGeom>
            <a:noFill/>
            <a:ln w="28575"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5"/>
            <p:cNvSpPr>
              <a:spLocks noChangeArrowheads="1"/>
            </p:cNvSpPr>
            <p:nvPr/>
          </p:nvSpPr>
          <p:spPr bwMode="auto">
            <a:xfrm>
              <a:off x="2559051" y="1347788"/>
              <a:ext cx="7065963" cy="825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Line 26"/>
            <p:cNvSpPr>
              <a:spLocks noChangeShapeType="1"/>
            </p:cNvSpPr>
            <p:nvPr/>
          </p:nvSpPr>
          <p:spPr bwMode="auto">
            <a:xfrm>
              <a:off x="2559051" y="2173288"/>
              <a:ext cx="706596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7"/>
            <p:cNvSpPr>
              <a:spLocks noChangeShapeType="1"/>
            </p:cNvSpPr>
            <p:nvPr/>
          </p:nvSpPr>
          <p:spPr bwMode="auto">
            <a:xfrm flipV="1">
              <a:off x="3538538"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8"/>
            <p:cNvSpPr>
              <a:spLocks noChangeShapeType="1"/>
            </p:cNvSpPr>
            <p:nvPr/>
          </p:nvSpPr>
          <p:spPr bwMode="auto">
            <a:xfrm flipV="1">
              <a:off x="4519613"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p:cNvSpPr>
              <a:spLocks noChangeShapeType="1"/>
            </p:cNvSpPr>
            <p:nvPr/>
          </p:nvSpPr>
          <p:spPr bwMode="auto">
            <a:xfrm flipV="1">
              <a:off x="5500688"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p:cNvSpPr>
              <a:spLocks noChangeShapeType="1"/>
            </p:cNvSpPr>
            <p:nvPr/>
          </p:nvSpPr>
          <p:spPr bwMode="auto">
            <a:xfrm flipV="1">
              <a:off x="6483351"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p:cNvSpPr>
              <a:spLocks noChangeShapeType="1"/>
            </p:cNvSpPr>
            <p:nvPr/>
          </p:nvSpPr>
          <p:spPr bwMode="auto">
            <a:xfrm flipV="1">
              <a:off x="7464426"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p:cNvSpPr>
              <a:spLocks noChangeShapeType="1"/>
            </p:cNvSpPr>
            <p:nvPr/>
          </p:nvSpPr>
          <p:spPr bwMode="auto">
            <a:xfrm flipV="1">
              <a:off x="8445501"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p:cNvSpPr>
              <a:spLocks noChangeShapeType="1"/>
            </p:cNvSpPr>
            <p:nvPr/>
          </p:nvSpPr>
          <p:spPr bwMode="auto">
            <a:xfrm flipV="1">
              <a:off x="9428163" y="2101850"/>
              <a:ext cx="0" cy="714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ectangle 34"/>
            <p:cNvSpPr>
              <a:spLocks noChangeArrowheads="1"/>
            </p:cNvSpPr>
            <p:nvPr/>
          </p:nvSpPr>
          <p:spPr bwMode="auto">
            <a:xfrm>
              <a:off x="3451226" y="2227263"/>
              <a:ext cx="2159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5"/>
            <p:cNvSpPr>
              <a:spLocks noChangeArrowheads="1"/>
            </p:cNvSpPr>
            <p:nvPr/>
          </p:nvSpPr>
          <p:spPr bwMode="auto">
            <a:xfrm>
              <a:off x="4413251"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6"/>
            <p:cNvSpPr>
              <a:spLocks noChangeArrowheads="1"/>
            </p:cNvSpPr>
            <p:nvPr/>
          </p:nvSpPr>
          <p:spPr bwMode="auto">
            <a:xfrm>
              <a:off x="5391151"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7"/>
            <p:cNvSpPr>
              <a:spLocks noChangeArrowheads="1"/>
            </p:cNvSpPr>
            <p:nvPr/>
          </p:nvSpPr>
          <p:spPr bwMode="auto">
            <a:xfrm>
              <a:off x="6376988"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8"/>
            <p:cNvSpPr>
              <a:spLocks noChangeArrowheads="1"/>
            </p:cNvSpPr>
            <p:nvPr/>
          </p:nvSpPr>
          <p:spPr bwMode="auto">
            <a:xfrm>
              <a:off x="7354888"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9"/>
            <p:cNvSpPr>
              <a:spLocks noChangeArrowheads="1"/>
            </p:cNvSpPr>
            <p:nvPr/>
          </p:nvSpPr>
          <p:spPr bwMode="auto">
            <a:xfrm>
              <a:off x="8340726"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40"/>
            <p:cNvSpPr>
              <a:spLocks noChangeArrowheads="1"/>
            </p:cNvSpPr>
            <p:nvPr/>
          </p:nvSpPr>
          <p:spPr bwMode="auto">
            <a:xfrm>
              <a:off x="9317038" y="2227263"/>
              <a:ext cx="2698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Line 41"/>
            <p:cNvSpPr>
              <a:spLocks noChangeShapeType="1"/>
            </p:cNvSpPr>
            <p:nvPr/>
          </p:nvSpPr>
          <p:spPr bwMode="auto">
            <a:xfrm flipV="1">
              <a:off x="2559051" y="1347788"/>
              <a:ext cx="0" cy="8255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2"/>
            <p:cNvSpPr>
              <a:spLocks noChangeShapeType="1"/>
            </p:cNvSpPr>
            <p:nvPr/>
          </p:nvSpPr>
          <p:spPr bwMode="auto">
            <a:xfrm>
              <a:off x="2559051" y="2173288"/>
              <a:ext cx="698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3"/>
            <p:cNvSpPr>
              <a:spLocks noChangeShapeType="1"/>
            </p:cNvSpPr>
            <p:nvPr/>
          </p:nvSpPr>
          <p:spPr bwMode="auto">
            <a:xfrm>
              <a:off x="2559051" y="1943100"/>
              <a:ext cx="698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4"/>
            <p:cNvSpPr>
              <a:spLocks noChangeShapeType="1"/>
            </p:cNvSpPr>
            <p:nvPr/>
          </p:nvSpPr>
          <p:spPr bwMode="auto">
            <a:xfrm>
              <a:off x="2559051" y="1711325"/>
              <a:ext cx="698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a:off x="2559051" y="1481138"/>
              <a:ext cx="698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46"/>
            <p:cNvSpPr>
              <a:spLocks noChangeArrowheads="1"/>
            </p:cNvSpPr>
            <p:nvPr/>
          </p:nvSpPr>
          <p:spPr bwMode="auto">
            <a:xfrm>
              <a:off x="2459038" y="2119313"/>
              <a:ext cx="100013"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Freeform 50"/>
            <p:cNvSpPr>
              <a:spLocks/>
            </p:cNvSpPr>
            <p:nvPr/>
          </p:nvSpPr>
          <p:spPr bwMode="auto">
            <a:xfrm>
              <a:off x="2560638" y="1462087"/>
              <a:ext cx="6910388" cy="688976"/>
            </a:xfrm>
            <a:custGeom>
              <a:avLst/>
              <a:gdLst>
                <a:gd name="T0" fmla="*/ 68 w 4353"/>
                <a:gd name="T1" fmla="*/ 144 h 156"/>
                <a:gd name="T2" fmla="*/ 137 w 4353"/>
                <a:gd name="T3" fmla="*/ 121 h 156"/>
                <a:gd name="T4" fmla="*/ 207 w 4353"/>
                <a:gd name="T5" fmla="*/ 135 h 156"/>
                <a:gd name="T6" fmla="*/ 276 w 4353"/>
                <a:gd name="T7" fmla="*/ 144 h 156"/>
                <a:gd name="T8" fmla="*/ 345 w 4353"/>
                <a:gd name="T9" fmla="*/ 149 h 156"/>
                <a:gd name="T10" fmla="*/ 414 w 4353"/>
                <a:gd name="T11" fmla="*/ 153 h 156"/>
                <a:gd name="T12" fmla="*/ 484 w 4353"/>
                <a:gd name="T13" fmla="*/ 146 h 156"/>
                <a:gd name="T14" fmla="*/ 553 w 4353"/>
                <a:gd name="T15" fmla="*/ 142 h 156"/>
                <a:gd name="T16" fmla="*/ 622 w 4353"/>
                <a:gd name="T17" fmla="*/ 128 h 156"/>
                <a:gd name="T18" fmla="*/ 691 w 4353"/>
                <a:gd name="T19" fmla="*/ 111 h 156"/>
                <a:gd name="T20" fmla="*/ 761 w 4353"/>
                <a:gd name="T21" fmla="*/ 147 h 156"/>
                <a:gd name="T22" fmla="*/ 830 w 4353"/>
                <a:gd name="T23" fmla="*/ 144 h 156"/>
                <a:gd name="T24" fmla="*/ 899 w 4353"/>
                <a:gd name="T25" fmla="*/ 146 h 156"/>
                <a:gd name="T26" fmla="*/ 968 w 4353"/>
                <a:gd name="T27" fmla="*/ 151 h 156"/>
                <a:gd name="T28" fmla="*/ 1038 w 4353"/>
                <a:gd name="T29" fmla="*/ 149 h 156"/>
                <a:gd name="T30" fmla="*/ 1107 w 4353"/>
                <a:gd name="T31" fmla="*/ 146 h 156"/>
                <a:gd name="T32" fmla="*/ 1176 w 4353"/>
                <a:gd name="T33" fmla="*/ 147 h 156"/>
                <a:gd name="T34" fmla="*/ 1245 w 4353"/>
                <a:gd name="T35" fmla="*/ 146 h 156"/>
                <a:gd name="T36" fmla="*/ 1315 w 4353"/>
                <a:gd name="T37" fmla="*/ 143 h 156"/>
                <a:gd name="T38" fmla="*/ 1384 w 4353"/>
                <a:gd name="T39" fmla="*/ 151 h 156"/>
                <a:gd name="T40" fmla="*/ 1453 w 4353"/>
                <a:gd name="T41" fmla="*/ 149 h 156"/>
                <a:gd name="T42" fmla="*/ 1522 w 4353"/>
                <a:gd name="T43" fmla="*/ 147 h 156"/>
                <a:gd name="T44" fmla="*/ 1592 w 4353"/>
                <a:gd name="T45" fmla="*/ 150 h 156"/>
                <a:gd name="T46" fmla="*/ 1661 w 4353"/>
                <a:gd name="T47" fmla="*/ 153 h 156"/>
                <a:gd name="T48" fmla="*/ 1730 w 4353"/>
                <a:gd name="T49" fmla="*/ 143 h 156"/>
                <a:gd name="T50" fmla="*/ 1799 w 4353"/>
                <a:gd name="T51" fmla="*/ 106 h 156"/>
                <a:gd name="T52" fmla="*/ 1868 w 4353"/>
                <a:gd name="T53" fmla="*/ 71 h 156"/>
                <a:gd name="T54" fmla="*/ 1938 w 4353"/>
                <a:gd name="T55" fmla="*/ 146 h 156"/>
                <a:gd name="T56" fmla="*/ 2007 w 4353"/>
                <a:gd name="T57" fmla="*/ 150 h 156"/>
                <a:gd name="T58" fmla="*/ 2076 w 4353"/>
                <a:gd name="T59" fmla="*/ 146 h 156"/>
                <a:gd name="T60" fmla="*/ 2145 w 4353"/>
                <a:gd name="T61" fmla="*/ 143 h 156"/>
                <a:gd name="T62" fmla="*/ 2215 w 4353"/>
                <a:gd name="T63" fmla="*/ 143 h 156"/>
                <a:gd name="T64" fmla="*/ 2284 w 4353"/>
                <a:gd name="T65" fmla="*/ 151 h 156"/>
                <a:gd name="T66" fmla="*/ 2353 w 4353"/>
                <a:gd name="T67" fmla="*/ 147 h 156"/>
                <a:gd name="T68" fmla="*/ 2422 w 4353"/>
                <a:gd name="T69" fmla="*/ 142 h 156"/>
                <a:gd name="T70" fmla="*/ 2492 w 4353"/>
                <a:gd name="T71" fmla="*/ 149 h 156"/>
                <a:gd name="T72" fmla="*/ 2561 w 4353"/>
                <a:gd name="T73" fmla="*/ 145 h 156"/>
                <a:gd name="T74" fmla="*/ 2630 w 4353"/>
                <a:gd name="T75" fmla="*/ 148 h 156"/>
                <a:gd name="T76" fmla="*/ 2700 w 4353"/>
                <a:gd name="T77" fmla="*/ 151 h 156"/>
                <a:gd name="T78" fmla="*/ 2769 w 4353"/>
                <a:gd name="T79" fmla="*/ 139 h 156"/>
                <a:gd name="T80" fmla="*/ 2838 w 4353"/>
                <a:gd name="T81" fmla="*/ 142 h 156"/>
                <a:gd name="T82" fmla="*/ 2907 w 4353"/>
                <a:gd name="T83" fmla="*/ 146 h 156"/>
                <a:gd name="T84" fmla="*/ 2977 w 4353"/>
                <a:gd name="T85" fmla="*/ 145 h 156"/>
                <a:gd name="T86" fmla="*/ 3046 w 4353"/>
                <a:gd name="T87" fmla="*/ 145 h 156"/>
                <a:gd name="T88" fmla="*/ 3115 w 4353"/>
                <a:gd name="T89" fmla="*/ 141 h 156"/>
                <a:gd name="T90" fmla="*/ 3184 w 4353"/>
                <a:gd name="T91" fmla="*/ 139 h 156"/>
                <a:gd name="T92" fmla="*/ 3254 w 4353"/>
                <a:gd name="T93" fmla="*/ 129 h 156"/>
                <a:gd name="T94" fmla="*/ 3323 w 4353"/>
                <a:gd name="T95" fmla="*/ 38 h 156"/>
                <a:gd name="T96" fmla="*/ 3392 w 4353"/>
                <a:gd name="T97" fmla="*/ 74 h 156"/>
                <a:gd name="T98" fmla="*/ 3461 w 4353"/>
                <a:gd name="T99" fmla="*/ 72 h 156"/>
                <a:gd name="T100" fmla="*/ 3531 w 4353"/>
                <a:gd name="T101" fmla="*/ 112 h 156"/>
                <a:gd name="T102" fmla="*/ 3600 w 4353"/>
                <a:gd name="T103" fmla="*/ 141 h 156"/>
                <a:gd name="T104" fmla="*/ 3669 w 4353"/>
                <a:gd name="T105" fmla="*/ 144 h 156"/>
                <a:gd name="T106" fmla="*/ 3738 w 4353"/>
                <a:gd name="T107" fmla="*/ 139 h 156"/>
                <a:gd name="T108" fmla="*/ 3808 w 4353"/>
                <a:gd name="T109" fmla="*/ 140 h 156"/>
                <a:gd name="T110" fmla="*/ 3877 w 4353"/>
                <a:gd name="T111" fmla="*/ 121 h 156"/>
                <a:gd name="T112" fmla="*/ 3946 w 4353"/>
                <a:gd name="T113" fmla="*/ 131 h 156"/>
                <a:gd name="T114" fmla="*/ 4015 w 4353"/>
                <a:gd name="T115" fmla="*/ 139 h 156"/>
                <a:gd name="T116" fmla="*/ 4085 w 4353"/>
                <a:gd name="T117" fmla="*/ 143 h 156"/>
                <a:gd name="T118" fmla="*/ 4154 w 4353"/>
                <a:gd name="T119" fmla="*/ 136 h 156"/>
                <a:gd name="T120" fmla="*/ 4223 w 4353"/>
                <a:gd name="T121" fmla="*/ 134 h 156"/>
                <a:gd name="T122" fmla="*/ 4292 w 4353"/>
                <a:gd name="T123" fmla="*/ 11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53" h="156">
                  <a:moveTo>
                    <a:pt x="0" y="153"/>
                  </a:moveTo>
                  <a:lnTo>
                    <a:pt x="1" y="153"/>
                  </a:lnTo>
                  <a:lnTo>
                    <a:pt x="3" y="152"/>
                  </a:lnTo>
                  <a:lnTo>
                    <a:pt x="4" y="152"/>
                  </a:lnTo>
                  <a:lnTo>
                    <a:pt x="5" y="152"/>
                  </a:lnTo>
                  <a:lnTo>
                    <a:pt x="6" y="152"/>
                  </a:lnTo>
                  <a:lnTo>
                    <a:pt x="7" y="151"/>
                  </a:lnTo>
                  <a:lnTo>
                    <a:pt x="9" y="150"/>
                  </a:lnTo>
                  <a:lnTo>
                    <a:pt x="10" y="149"/>
                  </a:lnTo>
                  <a:lnTo>
                    <a:pt x="11" y="149"/>
                  </a:lnTo>
                  <a:lnTo>
                    <a:pt x="12" y="149"/>
                  </a:lnTo>
                  <a:lnTo>
                    <a:pt x="13" y="148"/>
                  </a:lnTo>
                  <a:lnTo>
                    <a:pt x="15" y="148"/>
                  </a:lnTo>
                  <a:lnTo>
                    <a:pt x="16" y="147"/>
                  </a:lnTo>
                  <a:lnTo>
                    <a:pt x="17" y="147"/>
                  </a:lnTo>
                  <a:lnTo>
                    <a:pt x="19" y="147"/>
                  </a:lnTo>
                  <a:lnTo>
                    <a:pt x="20" y="147"/>
                  </a:lnTo>
                  <a:lnTo>
                    <a:pt x="21" y="148"/>
                  </a:lnTo>
                  <a:lnTo>
                    <a:pt x="22" y="149"/>
                  </a:lnTo>
                  <a:lnTo>
                    <a:pt x="23" y="149"/>
                  </a:lnTo>
                  <a:lnTo>
                    <a:pt x="25" y="150"/>
                  </a:lnTo>
                  <a:lnTo>
                    <a:pt x="26" y="151"/>
                  </a:lnTo>
                  <a:lnTo>
                    <a:pt x="27" y="151"/>
                  </a:lnTo>
                  <a:lnTo>
                    <a:pt x="28" y="152"/>
                  </a:lnTo>
                  <a:lnTo>
                    <a:pt x="30" y="153"/>
                  </a:lnTo>
                  <a:lnTo>
                    <a:pt x="31" y="154"/>
                  </a:lnTo>
                  <a:lnTo>
                    <a:pt x="32" y="155"/>
                  </a:lnTo>
                  <a:lnTo>
                    <a:pt x="33" y="155"/>
                  </a:lnTo>
                  <a:lnTo>
                    <a:pt x="35" y="155"/>
                  </a:lnTo>
                  <a:lnTo>
                    <a:pt x="36" y="155"/>
                  </a:lnTo>
                  <a:lnTo>
                    <a:pt x="37" y="156"/>
                  </a:lnTo>
                  <a:lnTo>
                    <a:pt x="38" y="156"/>
                  </a:lnTo>
                  <a:lnTo>
                    <a:pt x="40" y="156"/>
                  </a:lnTo>
                  <a:lnTo>
                    <a:pt x="41" y="156"/>
                  </a:lnTo>
                  <a:lnTo>
                    <a:pt x="42" y="156"/>
                  </a:lnTo>
                  <a:lnTo>
                    <a:pt x="43" y="156"/>
                  </a:lnTo>
                  <a:lnTo>
                    <a:pt x="44" y="156"/>
                  </a:lnTo>
                  <a:lnTo>
                    <a:pt x="46" y="156"/>
                  </a:lnTo>
                  <a:lnTo>
                    <a:pt x="47" y="155"/>
                  </a:lnTo>
                  <a:lnTo>
                    <a:pt x="48" y="155"/>
                  </a:lnTo>
                  <a:lnTo>
                    <a:pt x="50" y="155"/>
                  </a:lnTo>
                  <a:lnTo>
                    <a:pt x="51" y="155"/>
                  </a:lnTo>
                  <a:lnTo>
                    <a:pt x="52" y="155"/>
                  </a:lnTo>
                  <a:lnTo>
                    <a:pt x="53" y="155"/>
                  </a:lnTo>
                  <a:lnTo>
                    <a:pt x="54" y="155"/>
                  </a:lnTo>
                  <a:lnTo>
                    <a:pt x="56" y="155"/>
                  </a:lnTo>
                  <a:lnTo>
                    <a:pt x="57" y="155"/>
                  </a:lnTo>
                  <a:lnTo>
                    <a:pt x="58" y="155"/>
                  </a:lnTo>
                  <a:lnTo>
                    <a:pt x="59" y="155"/>
                  </a:lnTo>
                  <a:lnTo>
                    <a:pt x="60" y="154"/>
                  </a:lnTo>
                  <a:lnTo>
                    <a:pt x="62" y="153"/>
                  </a:lnTo>
                  <a:lnTo>
                    <a:pt x="63" y="152"/>
                  </a:lnTo>
                  <a:lnTo>
                    <a:pt x="64" y="149"/>
                  </a:lnTo>
                  <a:lnTo>
                    <a:pt x="66" y="145"/>
                  </a:lnTo>
                  <a:lnTo>
                    <a:pt x="67" y="144"/>
                  </a:lnTo>
                  <a:lnTo>
                    <a:pt x="68" y="144"/>
                  </a:lnTo>
                  <a:lnTo>
                    <a:pt x="69" y="144"/>
                  </a:lnTo>
                  <a:lnTo>
                    <a:pt x="70" y="143"/>
                  </a:lnTo>
                  <a:lnTo>
                    <a:pt x="72" y="142"/>
                  </a:lnTo>
                  <a:lnTo>
                    <a:pt x="73" y="142"/>
                  </a:lnTo>
                  <a:lnTo>
                    <a:pt x="74" y="141"/>
                  </a:lnTo>
                  <a:lnTo>
                    <a:pt x="75" y="140"/>
                  </a:lnTo>
                  <a:lnTo>
                    <a:pt x="77" y="140"/>
                  </a:lnTo>
                  <a:lnTo>
                    <a:pt x="78" y="140"/>
                  </a:lnTo>
                  <a:lnTo>
                    <a:pt x="79" y="140"/>
                  </a:lnTo>
                  <a:lnTo>
                    <a:pt x="80" y="140"/>
                  </a:lnTo>
                  <a:lnTo>
                    <a:pt x="82" y="139"/>
                  </a:lnTo>
                  <a:lnTo>
                    <a:pt x="83" y="139"/>
                  </a:lnTo>
                  <a:lnTo>
                    <a:pt x="84" y="138"/>
                  </a:lnTo>
                  <a:lnTo>
                    <a:pt x="85" y="138"/>
                  </a:lnTo>
                  <a:lnTo>
                    <a:pt x="87" y="138"/>
                  </a:lnTo>
                  <a:lnTo>
                    <a:pt x="88" y="138"/>
                  </a:lnTo>
                  <a:lnTo>
                    <a:pt x="89" y="138"/>
                  </a:lnTo>
                  <a:lnTo>
                    <a:pt x="90" y="139"/>
                  </a:lnTo>
                  <a:lnTo>
                    <a:pt x="91" y="140"/>
                  </a:lnTo>
                  <a:lnTo>
                    <a:pt x="93" y="141"/>
                  </a:lnTo>
                  <a:lnTo>
                    <a:pt x="94" y="142"/>
                  </a:lnTo>
                  <a:lnTo>
                    <a:pt x="95" y="142"/>
                  </a:lnTo>
                  <a:lnTo>
                    <a:pt x="97" y="143"/>
                  </a:lnTo>
                  <a:lnTo>
                    <a:pt x="98" y="143"/>
                  </a:lnTo>
                  <a:lnTo>
                    <a:pt x="99" y="142"/>
                  </a:lnTo>
                  <a:lnTo>
                    <a:pt x="100" y="140"/>
                  </a:lnTo>
                  <a:lnTo>
                    <a:pt x="101" y="140"/>
                  </a:lnTo>
                  <a:lnTo>
                    <a:pt x="103" y="140"/>
                  </a:lnTo>
                  <a:lnTo>
                    <a:pt x="104" y="140"/>
                  </a:lnTo>
                  <a:lnTo>
                    <a:pt x="105" y="140"/>
                  </a:lnTo>
                  <a:lnTo>
                    <a:pt x="106" y="140"/>
                  </a:lnTo>
                  <a:lnTo>
                    <a:pt x="108" y="139"/>
                  </a:lnTo>
                  <a:lnTo>
                    <a:pt x="109" y="138"/>
                  </a:lnTo>
                  <a:lnTo>
                    <a:pt x="110" y="136"/>
                  </a:lnTo>
                  <a:lnTo>
                    <a:pt x="111" y="135"/>
                  </a:lnTo>
                  <a:lnTo>
                    <a:pt x="113" y="132"/>
                  </a:lnTo>
                  <a:lnTo>
                    <a:pt x="114" y="131"/>
                  </a:lnTo>
                  <a:lnTo>
                    <a:pt x="115" y="130"/>
                  </a:lnTo>
                  <a:lnTo>
                    <a:pt x="116" y="129"/>
                  </a:lnTo>
                  <a:lnTo>
                    <a:pt x="117" y="129"/>
                  </a:lnTo>
                  <a:lnTo>
                    <a:pt x="119" y="128"/>
                  </a:lnTo>
                  <a:lnTo>
                    <a:pt x="120" y="128"/>
                  </a:lnTo>
                  <a:lnTo>
                    <a:pt x="121" y="128"/>
                  </a:lnTo>
                  <a:lnTo>
                    <a:pt x="122" y="127"/>
                  </a:lnTo>
                  <a:lnTo>
                    <a:pt x="124" y="127"/>
                  </a:lnTo>
                  <a:lnTo>
                    <a:pt x="125" y="127"/>
                  </a:lnTo>
                  <a:lnTo>
                    <a:pt x="126" y="127"/>
                  </a:lnTo>
                  <a:lnTo>
                    <a:pt x="127" y="127"/>
                  </a:lnTo>
                  <a:lnTo>
                    <a:pt x="129" y="126"/>
                  </a:lnTo>
                  <a:lnTo>
                    <a:pt x="130" y="126"/>
                  </a:lnTo>
                  <a:lnTo>
                    <a:pt x="131" y="125"/>
                  </a:lnTo>
                  <a:lnTo>
                    <a:pt x="132" y="123"/>
                  </a:lnTo>
                  <a:lnTo>
                    <a:pt x="134" y="122"/>
                  </a:lnTo>
                  <a:lnTo>
                    <a:pt x="135" y="121"/>
                  </a:lnTo>
                  <a:lnTo>
                    <a:pt x="136" y="121"/>
                  </a:lnTo>
                  <a:lnTo>
                    <a:pt x="137" y="121"/>
                  </a:lnTo>
                  <a:lnTo>
                    <a:pt x="139" y="122"/>
                  </a:lnTo>
                  <a:lnTo>
                    <a:pt x="140" y="122"/>
                  </a:lnTo>
                  <a:lnTo>
                    <a:pt x="141" y="122"/>
                  </a:lnTo>
                  <a:lnTo>
                    <a:pt x="142" y="122"/>
                  </a:lnTo>
                  <a:lnTo>
                    <a:pt x="144" y="122"/>
                  </a:lnTo>
                  <a:lnTo>
                    <a:pt x="145" y="122"/>
                  </a:lnTo>
                  <a:lnTo>
                    <a:pt x="146" y="122"/>
                  </a:lnTo>
                  <a:lnTo>
                    <a:pt x="147" y="122"/>
                  </a:lnTo>
                  <a:lnTo>
                    <a:pt x="148" y="122"/>
                  </a:lnTo>
                  <a:lnTo>
                    <a:pt x="150" y="123"/>
                  </a:lnTo>
                  <a:lnTo>
                    <a:pt x="151" y="124"/>
                  </a:lnTo>
                  <a:lnTo>
                    <a:pt x="152" y="125"/>
                  </a:lnTo>
                  <a:lnTo>
                    <a:pt x="153" y="127"/>
                  </a:lnTo>
                  <a:lnTo>
                    <a:pt x="155" y="128"/>
                  </a:lnTo>
                  <a:lnTo>
                    <a:pt x="156" y="129"/>
                  </a:lnTo>
                  <a:lnTo>
                    <a:pt x="157" y="130"/>
                  </a:lnTo>
                  <a:lnTo>
                    <a:pt x="158" y="131"/>
                  </a:lnTo>
                  <a:lnTo>
                    <a:pt x="160" y="132"/>
                  </a:lnTo>
                  <a:lnTo>
                    <a:pt x="161" y="132"/>
                  </a:lnTo>
                  <a:lnTo>
                    <a:pt x="162" y="133"/>
                  </a:lnTo>
                  <a:lnTo>
                    <a:pt x="163" y="135"/>
                  </a:lnTo>
                  <a:lnTo>
                    <a:pt x="164" y="137"/>
                  </a:lnTo>
                  <a:lnTo>
                    <a:pt x="166" y="137"/>
                  </a:lnTo>
                  <a:lnTo>
                    <a:pt x="167" y="137"/>
                  </a:lnTo>
                  <a:lnTo>
                    <a:pt x="168" y="137"/>
                  </a:lnTo>
                  <a:lnTo>
                    <a:pt x="170" y="137"/>
                  </a:lnTo>
                  <a:lnTo>
                    <a:pt x="171" y="137"/>
                  </a:lnTo>
                  <a:lnTo>
                    <a:pt x="172" y="137"/>
                  </a:lnTo>
                  <a:lnTo>
                    <a:pt x="173" y="137"/>
                  </a:lnTo>
                  <a:lnTo>
                    <a:pt x="174" y="136"/>
                  </a:lnTo>
                  <a:lnTo>
                    <a:pt x="176" y="136"/>
                  </a:lnTo>
                  <a:lnTo>
                    <a:pt x="177" y="135"/>
                  </a:lnTo>
                  <a:lnTo>
                    <a:pt x="178" y="134"/>
                  </a:lnTo>
                  <a:lnTo>
                    <a:pt x="179" y="134"/>
                  </a:lnTo>
                  <a:lnTo>
                    <a:pt x="180" y="133"/>
                  </a:lnTo>
                  <a:lnTo>
                    <a:pt x="182" y="133"/>
                  </a:lnTo>
                  <a:lnTo>
                    <a:pt x="183" y="133"/>
                  </a:lnTo>
                  <a:lnTo>
                    <a:pt x="184" y="133"/>
                  </a:lnTo>
                  <a:lnTo>
                    <a:pt x="186" y="133"/>
                  </a:lnTo>
                  <a:lnTo>
                    <a:pt x="187" y="132"/>
                  </a:lnTo>
                  <a:lnTo>
                    <a:pt x="188" y="132"/>
                  </a:lnTo>
                  <a:lnTo>
                    <a:pt x="189" y="131"/>
                  </a:lnTo>
                  <a:lnTo>
                    <a:pt x="190" y="130"/>
                  </a:lnTo>
                  <a:lnTo>
                    <a:pt x="192" y="129"/>
                  </a:lnTo>
                  <a:lnTo>
                    <a:pt x="193" y="128"/>
                  </a:lnTo>
                  <a:lnTo>
                    <a:pt x="194" y="127"/>
                  </a:lnTo>
                  <a:lnTo>
                    <a:pt x="195" y="125"/>
                  </a:lnTo>
                  <a:lnTo>
                    <a:pt x="197" y="124"/>
                  </a:lnTo>
                  <a:lnTo>
                    <a:pt x="198" y="124"/>
                  </a:lnTo>
                  <a:lnTo>
                    <a:pt x="199" y="125"/>
                  </a:lnTo>
                  <a:lnTo>
                    <a:pt x="200" y="128"/>
                  </a:lnTo>
                  <a:lnTo>
                    <a:pt x="202" y="129"/>
                  </a:lnTo>
                  <a:lnTo>
                    <a:pt x="203" y="131"/>
                  </a:lnTo>
                  <a:lnTo>
                    <a:pt x="204" y="132"/>
                  </a:lnTo>
                  <a:lnTo>
                    <a:pt x="205" y="134"/>
                  </a:lnTo>
                  <a:lnTo>
                    <a:pt x="207" y="135"/>
                  </a:lnTo>
                  <a:lnTo>
                    <a:pt x="208" y="136"/>
                  </a:lnTo>
                  <a:lnTo>
                    <a:pt x="209" y="137"/>
                  </a:lnTo>
                  <a:lnTo>
                    <a:pt x="210" y="138"/>
                  </a:lnTo>
                  <a:lnTo>
                    <a:pt x="211" y="139"/>
                  </a:lnTo>
                  <a:lnTo>
                    <a:pt x="213" y="140"/>
                  </a:lnTo>
                  <a:lnTo>
                    <a:pt x="214" y="141"/>
                  </a:lnTo>
                  <a:lnTo>
                    <a:pt x="215" y="142"/>
                  </a:lnTo>
                  <a:lnTo>
                    <a:pt x="217" y="142"/>
                  </a:lnTo>
                  <a:lnTo>
                    <a:pt x="218" y="142"/>
                  </a:lnTo>
                  <a:lnTo>
                    <a:pt x="219" y="141"/>
                  </a:lnTo>
                  <a:lnTo>
                    <a:pt x="220" y="142"/>
                  </a:lnTo>
                  <a:lnTo>
                    <a:pt x="221" y="142"/>
                  </a:lnTo>
                  <a:lnTo>
                    <a:pt x="223" y="142"/>
                  </a:lnTo>
                  <a:lnTo>
                    <a:pt x="224" y="142"/>
                  </a:lnTo>
                  <a:lnTo>
                    <a:pt x="225" y="141"/>
                  </a:lnTo>
                  <a:lnTo>
                    <a:pt x="226" y="141"/>
                  </a:lnTo>
                  <a:lnTo>
                    <a:pt x="227" y="141"/>
                  </a:lnTo>
                  <a:lnTo>
                    <a:pt x="229" y="140"/>
                  </a:lnTo>
                  <a:lnTo>
                    <a:pt x="230" y="140"/>
                  </a:lnTo>
                  <a:lnTo>
                    <a:pt x="231" y="140"/>
                  </a:lnTo>
                  <a:lnTo>
                    <a:pt x="233" y="140"/>
                  </a:lnTo>
                  <a:lnTo>
                    <a:pt x="234" y="139"/>
                  </a:lnTo>
                  <a:lnTo>
                    <a:pt x="235" y="139"/>
                  </a:lnTo>
                  <a:lnTo>
                    <a:pt x="236" y="138"/>
                  </a:lnTo>
                  <a:lnTo>
                    <a:pt x="237" y="136"/>
                  </a:lnTo>
                  <a:lnTo>
                    <a:pt x="239" y="135"/>
                  </a:lnTo>
                  <a:lnTo>
                    <a:pt x="240" y="134"/>
                  </a:lnTo>
                  <a:lnTo>
                    <a:pt x="241" y="133"/>
                  </a:lnTo>
                  <a:lnTo>
                    <a:pt x="242" y="132"/>
                  </a:lnTo>
                  <a:lnTo>
                    <a:pt x="244" y="132"/>
                  </a:lnTo>
                  <a:lnTo>
                    <a:pt x="245" y="133"/>
                  </a:lnTo>
                  <a:lnTo>
                    <a:pt x="246" y="133"/>
                  </a:lnTo>
                  <a:lnTo>
                    <a:pt x="247" y="133"/>
                  </a:lnTo>
                  <a:lnTo>
                    <a:pt x="249" y="133"/>
                  </a:lnTo>
                  <a:lnTo>
                    <a:pt x="250" y="133"/>
                  </a:lnTo>
                  <a:lnTo>
                    <a:pt x="251" y="133"/>
                  </a:lnTo>
                  <a:lnTo>
                    <a:pt x="252" y="133"/>
                  </a:lnTo>
                  <a:lnTo>
                    <a:pt x="254" y="132"/>
                  </a:lnTo>
                  <a:lnTo>
                    <a:pt x="255" y="132"/>
                  </a:lnTo>
                  <a:lnTo>
                    <a:pt x="256" y="131"/>
                  </a:lnTo>
                  <a:lnTo>
                    <a:pt x="257" y="130"/>
                  </a:lnTo>
                  <a:lnTo>
                    <a:pt x="258" y="130"/>
                  </a:lnTo>
                  <a:lnTo>
                    <a:pt x="260" y="130"/>
                  </a:lnTo>
                  <a:lnTo>
                    <a:pt x="261" y="130"/>
                  </a:lnTo>
                  <a:lnTo>
                    <a:pt x="262" y="131"/>
                  </a:lnTo>
                  <a:lnTo>
                    <a:pt x="264" y="132"/>
                  </a:lnTo>
                  <a:lnTo>
                    <a:pt x="265" y="133"/>
                  </a:lnTo>
                  <a:lnTo>
                    <a:pt x="266" y="135"/>
                  </a:lnTo>
                  <a:lnTo>
                    <a:pt x="267" y="136"/>
                  </a:lnTo>
                  <a:lnTo>
                    <a:pt x="268" y="136"/>
                  </a:lnTo>
                  <a:lnTo>
                    <a:pt x="270" y="137"/>
                  </a:lnTo>
                  <a:lnTo>
                    <a:pt x="271" y="138"/>
                  </a:lnTo>
                  <a:lnTo>
                    <a:pt x="272" y="139"/>
                  </a:lnTo>
                  <a:lnTo>
                    <a:pt x="273" y="141"/>
                  </a:lnTo>
                  <a:lnTo>
                    <a:pt x="274" y="142"/>
                  </a:lnTo>
                  <a:lnTo>
                    <a:pt x="276" y="144"/>
                  </a:lnTo>
                  <a:lnTo>
                    <a:pt x="277" y="147"/>
                  </a:lnTo>
                  <a:lnTo>
                    <a:pt x="278" y="150"/>
                  </a:lnTo>
                  <a:lnTo>
                    <a:pt x="280" y="151"/>
                  </a:lnTo>
                  <a:lnTo>
                    <a:pt x="281" y="152"/>
                  </a:lnTo>
                  <a:lnTo>
                    <a:pt x="282" y="153"/>
                  </a:lnTo>
                  <a:lnTo>
                    <a:pt x="283" y="153"/>
                  </a:lnTo>
                  <a:lnTo>
                    <a:pt x="284" y="153"/>
                  </a:lnTo>
                  <a:lnTo>
                    <a:pt x="286" y="153"/>
                  </a:lnTo>
                  <a:lnTo>
                    <a:pt x="287" y="153"/>
                  </a:lnTo>
                  <a:lnTo>
                    <a:pt x="288" y="153"/>
                  </a:lnTo>
                  <a:lnTo>
                    <a:pt x="289" y="153"/>
                  </a:lnTo>
                  <a:lnTo>
                    <a:pt x="291" y="153"/>
                  </a:lnTo>
                  <a:lnTo>
                    <a:pt x="292" y="153"/>
                  </a:lnTo>
                  <a:lnTo>
                    <a:pt x="293" y="154"/>
                  </a:lnTo>
                  <a:lnTo>
                    <a:pt x="294" y="154"/>
                  </a:lnTo>
                  <a:lnTo>
                    <a:pt x="296" y="154"/>
                  </a:lnTo>
                  <a:lnTo>
                    <a:pt x="297" y="154"/>
                  </a:lnTo>
                  <a:lnTo>
                    <a:pt x="298" y="154"/>
                  </a:lnTo>
                  <a:lnTo>
                    <a:pt x="299" y="154"/>
                  </a:lnTo>
                  <a:lnTo>
                    <a:pt x="301" y="154"/>
                  </a:lnTo>
                  <a:lnTo>
                    <a:pt x="302" y="153"/>
                  </a:lnTo>
                  <a:lnTo>
                    <a:pt x="303" y="153"/>
                  </a:lnTo>
                  <a:lnTo>
                    <a:pt x="304" y="152"/>
                  </a:lnTo>
                  <a:lnTo>
                    <a:pt x="305" y="152"/>
                  </a:lnTo>
                  <a:lnTo>
                    <a:pt x="307" y="152"/>
                  </a:lnTo>
                  <a:lnTo>
                    <a:pt x="308" y="152"/>
                  </a:lnTo>
                  <a:lnTo>
                    <a:pt x="309" y="151"/>
                  </a:lnTo>
                  <a:lnTo>
                    <a:pt x="311" y="150"/>
                  </a:lnTo>
                  <a:lnTo>
                    <a:pt x="312" y="149"/>
                  </a:lnTo>
                  <a:lnTo>
                    <a:pt x="313" y="149"/>
                  </a:lnTo>
                  <a:lnTo>
                    <a:pt x="314" y="148"/>
                  </a:lnTo>
                  <a:lnTo>
                    <a:pt x="315" y="146"/>
                  </a:lnTo>
                  <a:lnTo>
                    <a:pt x="317" y="146"/>
                  </a:lnTo>
                  <a:lnTo>
                    <a:pt x="318" y="146"/>
                  </a:lnTo>
                  <a:lnTo>
                    <a:pt x="319" y="146"/>
                  </a:lnTo>
                  <a:lnTo>
                    <a:pt x="320" y="146"/>
                  </a:lnTo>
                  <a:lnTo>
                    <a:pt x="321" y="146"/>
                  </a:lnTo>
                  <a:lnTo>
                    <a:pt x="323" y="147"/>
                  </a:lnTo>
                  <a:lnTo>
                    <a:pt x="324" y="147"/>
                  </a:lnTo>
                  <a:lnTo>
                    <a:pt x="325" y="148"/>
                  </a:lnTo>
                  <a:lnTo>
                    <a:pt x="327" y="149"/>
                  </a:lnTo>
                  <a:lnTo>
                    <a:pt x="328" y="149"/>
                  </a:lnTo>
                  <a:lnTo>
                    <a:pt x="329" y="149"/>
                  </a:lnTo>
                  <a:lnTo>
                    <a:pt x="330" y="149"/>
                  </a:lnTo>
                  <a:lnTo>
                    <a:pt x="331" y="150"/>
                  </a:lnTo>
                  <a:lnTo>
                    <a:pt x="333" y="150"/>
                  </a:lnTo>
                  <a:lnTo>
                    <a:pt x="334" y="150"/>
                  </a:lnTo>
                  <a:lnTo>
                    <a:pt x="335" y="149"/>
                  </a:lnTo>
                  <a:lnTo>
                    <a:pt x="336" y="150"/>
                  </a:lnTo>
                  <a:lnTo>
                    <a:pt x="337" y="150"/>
                  </a:lnTo>
                  <a:lnTo>
                    <a:pt x="339" y="150"/>
                  </a:lnTo>
                  <a:lnTo>
                    <a:pt x="340" y="150"/>
                  </a:lnTo>
                  <a:lnTo>
                    <a:pt x="341" y="150"/>
                  </a:lnTo>
                  <a:lnTo>
                    <a:pt x="343" y="149"/>
                  </a:lnTo>
                  <a:lnTo>
                    <a:pt x="344" y="149"/>
                  </a:lnTo>
                  <a:lnTo>
                    <a:pt x="345" y="149"/>
                  </a:lnTo>
                  <a:lnTo>
                    <a:pt x="346" y="148"/>
                  </a:lnTo>
                  <a:lnTo>
                    <a:pt x="347" y="148"/>
                  </a:lnTo>
                  <a:lnTo>
                    <a:pt x="349" y="148"/>
                  </a:lnTo>
                  <a:lnTo>
                    <a:pt x="350" y="148"/>
                  </a:lnTo>
                  <a:lnTo>
                    <a:pt x="351" y="148"/>
                  </a:lnTo>
                  <a:lnTo>
                    <a:pt x="352" y="149"/>
                  </a:lnTo>
                  <a:lnTo>
                    <a:pt x="354" y="149"/>
                  </a:lnTo>
                  <a:lnTo>
                    <a:pt x="355" y="149"/>
                  </a:lnTo>
                  <a:lnTo>
                    <a:pt x="356" y="150"/>
                  </a:lnTo>
                  <a:lnTo>
                    <a:pt x="357" y="151"/>
                  </a:lnTo>
                  <a:lnTo>
                    <a:pt x="359" y="152"/>
                  </a:lnTo>
                  <a:lnTo>
                    <a:pt x="360" y="152"/>
                  </a:lnTo>
                  <a:lnTo>
                    <a:pt x="361" y="152"/>
                  </a:lnTo>
                  <a:lnTo>
                    <a:pt x="362" y="152"/>
                  </a:lnTo>
                  <a:lnTo>
                    <a:pt x="364" y="151"/>
                  </a:lnTo>
                  <a:lnTo>
                    <a:pt x="365" y="151"/>
                  </a:lnTo>
                  <a:lnTo>
                    <a:pt x="366" y="151"/>
                  </a:lnTo>
                  <a:lnTo>
                    <a:pt x="367" y="151"/>
                  </a:lnTo>
                  <a:lnTo>
                    <a:pt x="368" y="150"/>
                  </a:lnTo>
                  <a:lnTo>
                    <a:pt x="370" y="150"/>
                  </a:lnTo>
                  <a:lnTo>
                    <a:pt x="371" y="149"/>
                  </a:lnTo>
                  <a:lnTo>
                    <a:pt x="372" y="149"/>
                  </a:lnTo>
                  <a:lnTo>
                    <a:pt x="374" y="148"/>
                  </a:lnTo>
                  <a:lnTo>
                    <a:pt x="375" y="146"/>
                  </a:lnTo>
                  <a:lnTo>
                    <a:pt x="376" y="145"/>
                  </a:lnTo>
                  <a:lnTo>
                    <a:pt x="377" y="145"/>
                  </a:lnTo>
                  <a:lnTo>
                    <a:pt x="378" y="145"/>
                  </a:lnTo>
                  <a:lnTo>
                    <a:pt x="380" y="146"/>
                  </a:lnTo>
                  <a:lnTo>
                    <a:pt x="381" y="146"/>
                  </a:lnTo>
                  <a:lnTo>
                    <a:pt x="382" y="146"/>
                  </a:lnTo>
                  <a:lnTo>
                    <a:pt x="383" y="147"/>
                  </a:lnTo>
                  <a:lnTo>
                    <a:pt x="384" y="148"/>
                  </a:lnTo>
                  <a:lnTo>
                    <a:pt x="386" y="148"/>
                  </a:lnTo>
                  <a:lnTo>
                    <a:pt x="387" y="149"/>
                  </a:lnTo>
                  <a:lnTo>
                    <a:pt x="388" y="149"/>
                  </a:lnTo>
                  <a:lnTo>
                    <a:pt x="390" y="149"/>
                  </a:lnTo>
                  <a:lnTo>
                    <a:pt x="391" y="150"/>
                  </a:lnTo>
                  <a:lnTo>
                    <a:pt x="392" y="150"/>
                  </a:lnTo>
                  <a:lnTo>
                    <a:pt x="393" y="150"/>
                  </a:lnTo>
                  <a:lnTo>
                    <a:pt x="394" y="150"/>
                  </a:lnTo>
                  <a:lnTo>
                    <a:pt x="396" y="150"/>
                  </a:lnTo>
                  <a:lnTo>
                    <a:pt x="397" y="151"/>
                  </a:lnTo>
                  <a:lnTo>
                    <a:pt x="398" y="151"/>
                  </a:lnTo>
                  <a:lnTo>
                    <a:pt x="399" y="151"/>
                  </a:lnTo>
                  <a:lnTo>
                    <a:pt x="401" y="151"/>
                  </a:lnTo>
                  <a:lnTo>
                    <a:pt x="402" y="151"/>
                  </a:lnTo>
                  <a:lnTo>
                    <a:pt x="403" y="151"/>
                  </a:lnTo>
                  <a:lnTo>
                    <a:pt x="404" y="151"/>
                  </a:lnTo>
                  <a:lnTo>
                    <a:pt x="406" y="152"/>
                  </a:lnTo>
                  <a:lnTo>
                    <a:pt x="407" y="152"/>
                  </a:lnTo>
                  <a:lnTo>
                    <a:pt x="408" y="151"/>
                  </a:lnTo>
                  <a:lnTo>
                    <a:pt x="409" y="151"/>
                  </a:lnTo>
                  <a:lnTo>
                    <a:pt x="411" y="151"/>
                  </a:lnTo>
                  <a:lnTo>
                    <a:pt x="412" y="151"/>
                  </a:lnTo>
                  <a:lnTo>
                    <a:pt x="413" y="152"/>
                  </a:lnTo>
                  <a:lnTo>
                    <a:pt x="414" y="153"/>
                  </a:lnTo>
                  <a:lnTo>
                    <a:pt x="415" y="153"/>
                  </a:lnTo>
                  <a:lnTo>
                    <a:pt x="417" y="153"/>
                  </a:lnTo>
                  <a:lnTo>
                    <a:pt x="418" y="152"/>
                  </a:lnTo>
                  <a:lnTo>
                    <a:pt x="419" y="152"/>
                  </a:lnTo>
                  <a:lnTo>
                    <a:pt x="421" y="152"/>
                  </a:lnTo>
                  <a:lnTo>
                    <a:pt x="422" y="152"/>
                  </a:lnTo>
                  <a:lnTo>
                    <a:pt x="423" y="151"/>
                  </a:lnTo>
                  <a:lnTo>
                    <a:pt x="424" y="151"/>
                  </a:lnTo>
                  <a:lnTo>
                    <a:pt x="425" y="151"/>
                  </a:lnTo>
                  <a:lnTo>
                    <a:pt x="427" y="151"/>
                  </a:lnTo>
                  <a:lnTo>
                    <a:pt x="428" y="150"/>
                  </a:lnTo>
                  <a:lnTo>
                    <a:pt x="429" y="150"/>
                  </a:lnTo>
                  <a:lnTo>
                    <a:pt x="430" y="149"/>
                  </a:lnTo>
                  <a:lnTo>
                    <a:pt x="431" y="149"/>
                  </a:lnTo>
                  <a:lnTo>
                    <a:pt x="433" y="148"/>
                  </a:lnTo>
                  <a:lnTo>
                    <a:pt x="434" y="147"/>
                  </a:lnTo>
                  <a:lnTo>
                    <a:pt x="435" y="147"/>
                  </a:lnTo>
                  <a:lnTo>
                    <a:pt x="437" y="148"/>
                  </a:lnTo>
                  <a:lnTo>
                    <a:pt x="438" y="149"/>
                  </a:lnTo>
                  <a:lnTo>
                    <a:pt x="439" y="149"/>
                  </a:lnTo>
                  <a:lnTo>
                    <a:pt x="440" y="150"/>
                  </a:lnTo>
                  <a:lnTo>
                    <a:pt x="441" y="151"/>
                  </a:lnTo>
                  <a:lnTo>
                    <a:pt x="443" y="151"/>
                  </a:lnTo>
                  <a:lnTo>
                    <a:pt x="444" y="152"/>
                  </a:lnTo>
                  <a:lnTo>
                    <a:pt x="445" y="153"/>
                  </a:lnTo>
                  <a:lnTo>
                    <a:pt x="446" y="154"/>
                  </a:lnTo>
                  <a:lnTo>
                    <a:pt x="448" y="155"/>
                  </a:lnTo>
                  <a:lnTo>
                    <a:pt x="449" y="155"/>
                  </a:lnTo>
                  <a:lnTo>
                    <a:pt x="450" y="155"/>
                  </a:lnTo>
                  <a:lnTo>
                    <a:pt x="451" y="155"/>
                  </a:lnTo>
                  <a:lnTo>
                    <a:pt x="453" y="156"/>
                  </a:lnTo>
                  <a:lnTo>
                    <a:pt x="454" y="156"/>
                  </a:lnTo>
                  <a:lnTo>
                    <a:pt x="455" y="156"/>
                  </a:lnTo>
                  <a:lnTo>
                    <a:pt x="456" y="156"/>
                  </a:lnTo>
                  <a:lnTo>
                    <a:pt x="458" y="156"/>
                  </a:lnTo>
                  <a:lnTo>
                    <a:pt x="459" y="156"/>
                  </a:lnTo>
                  <a:lnTo>
                    <a:pt x="460" y="156"/>
                  </a:lnTo>
                  <a:lnTo>
                    <a:pt x="461" y="156"/>
                  </a:lnTo>
                  <a:lnTo>
                    <a:pt x="462" y="155"/>
                  </a:lnTo>
                  <a:lnTo>
                    <a:pt x="464" y="155"/>
                  </a:lnTo>
                  <a:lnTo>
                    <a:pt x="465" y="155"/>
                  </a:lnTo>
                  <a:lnTo>
                    <a:pt x="466" y="155"/>
                  </a:lnTo>
                  <a:lnTo>
                    <a:pt x="468" y="155"/>
                  </a:lnTo>
                  <a:lnTo>
                    <a:pt x="469" y="155"/>
                  </a:lnTo>
                  <a:lnTo>
                    <a:pt x="470" y="155"/>
                  </a:lnTo>
                  <a:lnTo>
                    <a:pt x="471" y="155"/>
                  </a:lnTo>
                  <a:lnTo>
                    <a:pt x="472" y="155"/>
                  </a:lnTo>
                  <a:lnTo>
                    <a:pt x="474" y="155"/>
                  </a:lnTo>
                  <a:lnTo>
                    <a:pt x="475" y="155"/>
                  </a:lnTo>
                  <a:lnTo>
                    <a:pt x="476" y="154"/>
                  </a:lnTo>
                  <a:lnTo>
                    <a:pt x="477" y="153"/>
                  </a:lnTo>
                  <a:lnTo>
                    <a:pt x="479" y="152"/>
                  </a:lnTo>
                  <a:lnTo>
                    <a:pt x="480" y="149"/>
                  </a:lnTo>
                  <a:lnTo>
                    <a:pt x="481" y="147"/>
                  </a:lnTo>
                  <a:lnTo>
                    <a:pt x="482" y="146"/>
                  </a:lnTo>
                  <a:lnTo>
                    <a:pt x="484" y="146"/>
                  </a:lnTo>
                  <a:lnTo>
                    <a:pt x="485" y="146"/>
                  </a:lnTo>
                  <a:lnTo>
                    <a:pt x="486" y="145"/>
                  </a:lnTo>
                  <a:lnTo>
                    <a:pt x="487" y="144"/>
                  </a:lnTo>
                  <a:lnTo>
                    <a:pt x="488" y="144"/>
                  </a:lnTo>
                  <a:lnTo>
                    <a:pt x="490" y="143"/>
                  </a:lnTo>
                  <a:lnTo>
                    <a:pt x="491" y="143"/>
                  </a:lnTo>
                  <a:lnTo>
                    <a:pt x="492" y="143"/>
                  </a:lnTo>
                  <a:lnTo>
                    <a:pt x="493" y="143"/>
                  </a:lnTo>
                  <a:lnTo>
                    <a:pt x="495" y="144"/>
                  </a:lnTo>
                  <a:lnTo>
                    <a:pt x="496" y="144"/>
                  </a:lnTo>
                  <a:lnTo>
                    <a:pt x="497" y="145"/>
                  </a:lnTo>
                  <a:lnTo>
                    <a:pt x="498" y="146"/>
                  </a:lnTo>
                  <a:lnTo>
                    <a:pt x="500" y="146"/>
                  </a:lnTo>
                  <a:lnTo>
                    <a:pt x="501" y="148"/>
                  </a:lnTo>
                  <a:lnTo>
                    <a:pt x="502" y="148"/>
                  </a:lnTo>
                  <a:lnTo>
                    <a:pt x="503" y="148"/>
                  </a:lnTo>
                  <a:lnTo>
                    <a:pt x="504" y="148"/>
                  </a:lnTo>
                  <a:lnTo>
                    <a:pt x="506" y="149"/>
                  </a:lnTo>
                  <a:lnTo>
                    <a:pt x="507" y="150"/>
                  </a:lnTo>
                  <a:lnTo>
                    <a:pt x="508" y="150"/>
                  </a:lnTo>
                  <a:lnTo>
                    <a:pt x="510" y="151"/>
                  </a:lnTo>
                  <a:lnTo>
                    <a:pt x="511" y="152"/>
                  </a:lnTo>
                  <a:lnTo>
                    <a:pt x="512" y="152"/>
                  </a:lnTo>
                  <a:lnTo>
                    <a:pt x="513" y="153"/>
                  </a:lnTo>
                  <a:lnTo>
                    <a:pt x="515" y="153"/>
                  </a:lnTo>
                  <a:lnTo>
                    <a:pt x="516" y="153"/>
                  </a:lnTo>
                  <a:lnTo>
                    <a:pt x="517" y="153"/>
                  </a:lnTo>
                  <a:lnTo>
                    <a:pt x="518" y="153"/>
                  </a:lnTo>
                  <a:lnTo>
                    <a:pt x="519" y="152"/>
                  </a:lnTo>
                  <a:lnTo>
                    <a:pt x="521" y="150"/>
                  </a:lnTo>
                  <a:lnTo>
                    <a:pt x="522" y="148"/>
                  </a:lnTo>
                  <a:lnTo>
                    <a:pt x="523" y="148"/>
                  </a:lnTo>
                  <a:lnTo>
                    <a:pt x="524" y="147"/>
                  </a:lnTo>
                  <a:lnTo>
                    <a:pt x="526" y="147"/>
                  </a:lnTo>
                  <a:lnTo>
                    <a:pt x="527" y="147"/>
                  </a:lnTo>
                  <a:lnTo>
                    <a:pt x="528" y="147"/>
                  </a:lnTo>
                  <a:lnTo>
                    <a:pt x="529" y="147"/>
                  </a:lnTo>
                  <a:lnTo>
                    <a:pt x="531" y="146"/>
                  </a:lnTo>
                  <a:lnTo>
                    <a:pt x="532" y="146"/>
                  </a:lnTo>
                  <a:lnTo>
                    <a:pt x="533" y="146"/>
                  </a:lnTo>
                  <a:lnTo>
                    <a:pt x="534" y="146"/>
                  </a:lnTo>
                  <a:lnTo>
                    <a:pt x="535" y="146"/>
                  </a:lnTo>
                  <a:lnTo>
                    <a:pt x="537" y="146"/>
                  </a:lnTo>
                  <a:lnTo>
                    <a:pt x="538" y="147"/>
                  </a:lnTo>
                  <a:lnTo>
                    <a:pt x="539" y="147"/>
                  </a:lnTo>
                  <a:lnTo>
                    <a:pt x="541" y="146"/>
                  </a:lnTo>
                  <a:lnTo>
                    <a:pt x="542" y="146"/>
                  </a:lnTo>
                  <a:lnTo>
                    <a:pt x="543" y="146"/>
                  </a:lnTo>
                  <a:lnTo>
                    <a:pt x="544" y="146"/>
                  </a:lnTo>
                  <a:lnTo>
                    <a:pt x="545" y="146"/>
                  </a:lnTo>
                  <a:lnTo>
                    <a:pt x="547" y="145"/>
                  </a:lnTo>
                  <a:lnTo>
                    <a:pt x="548" y="143"/>
                  </a:lnTo>
                  <a:lnTo>
                    <a:pt x="549" y="142"/>
                  </a:lnTo>
                  <a:lnTo>
                    <a:pt x="550" y="142"/>
                  </a:lnTo>
                  <a:lnTo>
                    <a:pt x="551" y="142"/>
                  </a:lnTo>
                  <a:lnTo>
                    <a:pt x="553" y="142"/>
                  </a:lnTo>
                  <a:lnTo>
                    <a:pt x="554" y="142"/>
                  </a:lnTo>
                  <a:lnTo>
                    <a:pt x="555" y="142"/>
                  </a:lnTo>
                  <a:lnTo>
                    <a:pt x="557" y="142"/>
                  </a:lnTo>
                  <a:lnTo>
                    <a:pt x="558" y="142"/>
                  </a:lnTo>
                  <a:lnTo>
                    <a:pt x="559" y="142"/>
                  </a:lnTo>
                  <a:lnTo>
                    <a:pt x="560" y="142"/>
                  </a:lnTo>
                  <a:lnTo>
                    <a:pt x="561" y="142"/>
                  </a:lnTo>
                  <a:lnTo>
                    <a:pt x="563" y="142"/>
                  </a:lnTo>
                  <a:lnTo>
                    <a:pt x="564" y="142"/>
                  </a:lnTo>
                  <a:lnTo>
                    <a:pt x="565" y="142"/>
                  </a:lnTo>
                  <a:lnTo>
                    <a:pt x="566" y="143"/>
                  </a:lnTo>
                  <a:lnTo>
                    <a:pt x="568" y="143"/>
                  </a:lnTo>
                  <a:lnTo>
                    <a:pt x="569" y="144"/>
                  </a:lnTo>
                  <a:lnTo>
                    <a:pt x="570" y="145"/>
                  </a:lnTo>
                  <a:lnTo>
                    <a:pt x="571" y="146"/>
                  </a:lnTo>
                  <a:lnTo>
                    <a:pt x="573" y="146"/>
                  </a:lnTo>
                  <a:lnTo>
                    <a:pt x="574" y="146"/>
                  </a:lnTo>
                  <a:lnTo>
                    <a:pt x="575" y="146"/>
                  </a:lnTo>
                  <a:lnTo>
                    <a:pt x="576" y="146"/>
                  </a:lnTo>
                  <a:lnTo>
                    <a:pt x="578" y="147"/>
                  </a:lnTo>
                  <a:lnTo>
                    <a:pt x="579" y="147"/>
                  </a:lnTo>
                  <a:lnTo>
                    <a:pt x="580" y="147"/>
                  </a:lnTo>
                  <a:lnTo>
                    <a:pt x="581" y="147"/>
                  </a:lnTo>
                  <a:lnTo>
                    <a:pt x="582" y="147"/>
                  </a:lnTo>
                  <a:lnTo>
                    <a:pt x="584" y="147"/>
                  </a:lnTo>
                  <a:lnTo>
                    <a:pt x="585" y="146"/>
                  </a:lnTo>
                  <a:lnTo>
                    <a:pt x="586" y="146"/>
                  </a:lnTo>
                  <a:lnTo>
                    <a:pt x="588" y="146"/>
                  </a:lnTo>
                  <a:lnTo>
                    <a:pt x="589" y="145"/>
                  </a:lnTo>
                  <a:lnTo>
                    <a:pt x="590" y="144"/>
                  </a:lnTo>
                  <a:lnTo>
                    <a:pt x="591" y="143"/>
                  </a:lnTo>
                  <a:lnTo>
                    <a:pt x="592" y="142"/>
                  </a:lnTo>
                  <a:lnTo>
                    <a:pt x="594" y="139"/>
                  </a:lnTo>
                  <a:lnTo>
                    <a:pt x="595" y="138"/>
                  </a:lnTo>
                  <a:lnTo>
                    <a:pt x="596" y="137"/>
                  </a:lnTo>
                  <a:lnTo>
                    <a:pt x="597" y="136"/>
                  </a:lnTo>
                  <a:lnTo>
                    <a:pt x="598" y="136"/>
                  </a:lnTo>
                  <a:lnTo>
                    <a:pt x="600" y="136"/>
                  </a:lnTo>
                  <a:lnTo>
                    <a:pt x="601" y="136"/>
                  </a:lnTo>
                  <a:lnTo>
                    <a:pt x="602" y="136"/>
                  </a:lnTo>
                  <a:lnTo>
                    <a:pt x="604" y="135"/>
                  </a:lnTo>
                  <a:lnTo>
                    <a:pt x="605" y="135"/>
                  </a:lnTo>
                  <a:lnTo>
                    <a:pt x="606" y="133"/>
                  </a:lnTo>
                  <a:lnTo>
                    <a:pt x="607" y="132"/>
                  </a:lnTo>
                  <a:lnTo>
                    <a:pt x="608" y="130"/>
                  </a:lnTo>
                  <a:lnTo>
                    <a:pt x="610" y="127"/>
                  </a:lnTo>
                  <a:lnTo>
                    <a:pt x="611" y="124"/>
                  </a:lnTo>
                  <a:lnTo>
                    <a:pt x="612" y="121"/>
                  </a:lnTo>
                  <a:lnTo>
                    <a:pt x="613" y="118"/>
                  </a:lnTo>
                  <a:lnTo>
                    <a:pt x="615" y="118"/>
                  </a:lnTo>
                  <a:lnTo>
                    <a:pt x="616" y="119"/>
                  </a:lnTo>
                  <a:lnTo>
                    <a:pt x="617" y="121"/>
                  </a:lnTo>
                  <a:lnTo>
                    <a:pt x="618" y="123"/>
                  </a:lnTo>
                  <a:lnTo>
                    <a:pt x="620" y="125"/>
                  </a:lnTo>
                  <a:lnTo>
                    <a:pt x="621" y="126"/>
                  </a:lnTo>
                  <a:lnTo>
                    <a:pt x="622" y="128"/>
                  </a:lnTo>
                  <a:lnTo>
                    <a:pt x="623" y="130"/>
                  </a:lnTo>
                  <a:lnTo>
                    <a:pt x="625" y="132"/>
                  </a:lnTo>
                  <a:lnTo>
                    <a:pt x="626" y="134"/>
                  </a:lnTo>
                  <a:lnTo>
                    <a:pt x="627" y="136"/>
                  </a:lnTo>
                  <a:lnTo>
                    <a:pt x="628" y="136"/>
                  </a:lnTo>
                  <a:lnTo>
                    <a:pt x="629" y="135"/>
                  </a:lnTo>
                  <a:lnTo>
                    <a:pt x="631" y="132"/>
                  </a:lnTo>
                  <a:lnTo>
                    <a:pt x="632" y="126"/>
                  </a:lnTo>
                  <a:lnTo>
                    <a:pt x="633" y="125"/>
                  </a:lnTo>
                  <a:lnTo>
                    <a:pt x="635" y="121"/>
                  </a:lnTo>
                  <a:lnTo>
                    <a:pt x="636" y="119"/>
                  </a:lnTo>
                  <a:lnTo>
                    <a:pt x="637" y="118"/>
                  </a:lnTo>
                  <a:lnTo>
                    <a:pt x="638" y="118"/>
                  </a:lnTo>
                  <a:lnTo>
                    <a:pt x="639" y="117"/>
                  </a:lnTo>
                  <a:lnTo>
                    <a:pt x="641" y="118"/>
                  </a:lnTo>
                  <a:lnTo>
                    <a:pt x="642" y="117"/>
                  </a:lnTo>
                  <a:lnTo>
                    <a:pt x="643" y="116"/>
                  </a:lnTo>
                  <a:lnTo>
                    <a:pt x="644" y="116"/>
                  </a:lnTo>
                  <a:lnTo>
                    <a:pt x="645" y="115"/>
                  </a:lnTo>
                  <a:lnTo>
                    <a:pt x="647" y="115"/>
                  </a:lnTo>
                  <a:lnTo>
                    <a:pt x="648" y="114"/>
                  </a:lnTo>
                  <a:lnTo>
                    <a:pt x="649" y="113"/>
                  </a:lnTo>
                  <a:lnTo>
                    <a:pt x="651" y="113"/>
                  </a:lnTo>
                  <a:lnTo>
                    <a:pt x="652" y="113"/>
                  </a:lnTo>
                  <a:lnTo>
                    <a:pt x="653" y="112"/>
                  </a:lnTo>
                  <a:lnTo>
                    <a:pt x="654" y="111"/>
                  </a:lnTo>
                  <a:lnTo>
                    <a:pt x="655" y="109"/>
                  </a:lnTo>
                  <a:lnTo>
                    <a:pt x="657" y="106"/>
                  </a:lnTo>
                  <a:lnTo>
                    <a:pt x="658" y="105"/>
                  </a:lnTo>
                  <a:lnTo>
                    <a:pt x="659" y="105"/>
                  </a:lnTo>
                  <a:lnTo>
                    <a:pt x="660" y="106"/>
                  </a:lnTo>
                  <a:lnTo>
                    <a:pt x="662" y="107"/>
                  </a:lnTo>
                  <a:lnTo>
                    <a:pt x="663" y="107"/>
                  </a:lnTo>
                  <a:lnTo>
                    <a:pt x="664" y="108"/>
                  </a:lnTo>
                  <a:lnTo>
                    <a:pt x="665" y="112"/>
                  </a:lnTo>
                  <a:lnTo>
                    <a:pt x="667" y="114"/>
                  </a:lnTo>
                  <a:lnTo>
                    <a:pt x="668" y="113"/>
                  </a:lnTo>
                  <a:lnTo>
                    <a:pt x="669" y="111"/>
                  </a:lnTo>
                  <a:lnTo>
                    <a:pt x="670" y="107"/>
                  </a:lnTo>
                  <a:lnTo>
                    <a:pt x="672" y="105"/>
                  </a:lnTo>
                  <a:lnTo>
                    <a:pt x="673" y="102"/>
                  </a:lnTo>
                  <a:lnTo>
                    <a:pt x="674" y="101"/>
                  </a:lnTo>
                  <a:lnTo>
                    <a:pt x="675" y="100"/>
                  </a:lnTo>
                  <a:lnTo>
                    <a:pt x="676" y="101"/>
                  </a:lnTo>
                  <a:lnTo>
                    <a:pt x="678" y="103"/>
                  </a:lnTo>
                  <a:lnTo>
                    <a:pt x="679" y="105"/>
                  </a:lnTo>
                  <a:lnTo>
                    <a:pt x="680" y="109"/>
                  </a:lnTo>
                  <a:lnTo>
                    <a:pt x="682" y="110"/>
                  </a:lnTo>
                  <a:lnTo>
                    <a:pt x="683" y="112"/>
                  </a:lnTo>
                  <a:lnTo>
                    <a:pt x="684" y="113"/>
                  </a:lnTo>
                  <a:lnTo>
                    <a:pt x="685" y="114"/>
                  </a:lnTo>
                  <a:lnTo>
                    <a:pt x="686" y="114"/>
                  </a:lnTo>
                  <a:lnTo>
                    <a:pt x="688" y="115"/>
                  </a:lnTo>
                  <a:lnTo>
                    <a:pt x="689" y="114"/>
                  </a:lnTo>
                  <a:lnTo>
                    <a:pt x="690" y="111"/>
                  </a:lnTo>
                  <a:lnTo>
                    <a:pt x="691" y="111"/>
                  </a:lnTo>
                  <a:lnTo>
                    <a:pt x="692" y="112"/>
                  </a:lnTo>
                  <a:lnTo>
                    <a:pt x="694" y="112"/>
                  </a:lnTo>
                  <a:lnTo>
                    <a:pt x="695" y="113"/>
                  </a:lnTo>
                  <a:lnTo>
                    <a:pt x="696" y="113"/>
                  </a:lnTo>
                  <a:lnTo>
                    <a:pt x="698" y="113"/>
                  </a:lnTo>
                  <a:lnTo>
                    <a:pt x="699" y="112"/>
                  </a:lnTo>
                  <a:lnTo>
                    <a:pt x="700" y="112"/>
                  </a:lnTo>
                  <a:lnTo>
                    <a:pt x="701" y="111"/>
                  </a:lnTo>
                  <a:lnTo>
                    <a:pt x="702" y="111"/>
                  </a:lnTo>
                  <a:lnTo>
                    <a:pt x="704" y="111"/>
                  </a:lnTo>
                  <a:lnTo>
                    <a:pt x="705" y="111"/>
                  </a:lnTo>
                  <a:lnTo>
                    <a:pt x="706" y="111"/>
                  </a:lnTo>
                  <a:lnTo>
                    <a:pt x="707" y="111"/>
                  </a:lnTo>
                  <a:lnTo>
                    <a:pt x="708" y="111"/>
                  </a:lnTo>
                  <a:lnTo>
                    <a:pt x="710" y="112"/>
                  </a:lnTo>
                  <a:lnTo>
                    <a:pt x="711" y="114"/>
                  </a:lnTo>
                  <a:lnTo>
                    <a:pt x="712" y="116"/>
                  </a:lnTo>
                  <a:lnTo>
                    <a:pt x="714" y="119"/>
                  </a:lnTo>
                  <a:lnTo>
                    <a:pt x="715" y="119"/>
                  </a:lnTo>
                  <a:lnTo>
                    <a:pt x="716" y="120"/>
                  </a:lnTo>
                  <a:lnTo>
                    <a:pt x="717" y="121"/>
                  </a:lnTo>
                  <a:lnTo>
                    <a:pt x="718" y="121"/>
                  </a:lnTo>
                  <a:lnTo>
                    <a:pt x="720" y="122"/>
                  </a:lnTo>
                  <a:lnTo>
                    <a:pt x="721" y="122"/>
                  </a:lnTo>
                  <a:lnTo>
                    <a:pt x="722" y="122"/>
                  </a:lnTo>
                  <a:lnTo>
                    <a:pt x="723" y="122"/>
                  </a:lnTo>
                  <a:lnTo>
                    <a:pt x="725" y="121"/>
                  </a:lnTo>
                  <a:lnTo>
                    <a:pt x="726" y="121"/>
                  </a:lnTo>
                  <a:lnTo>
                    <a:pt x="727" y="120"/>
                  </a:lnTo>
                  <a:lnTo>
                    <a:pt x="728" y="120"/>
                  </a:lnTo>
                  <a:lnTo>
                    <a:pt x="730" y="122"/>
                  </a:lnTo>
                  <a:lnTo>
                    <a:pt x="731" y="126"/>
                  </a:lnTo>
                  <a:lnTo>
                    <a:pt x="732" y="132"/>
                  </a:lnTo>
                  <a:lnTo>
                    <a:pt x="733" y="138"/>
                  </a:lnTo>
                  <a:lnTo>
                    <a:pt x="735" y="140"/>
                  </a:lnTo>
                  <a:lnTo>
                    <a:pt x="736" y="142"/>
                  </a:lnTo>
                  <a:lnTo>
                    <a:pt x="737" y="142"/>
                  </a:lnTo>
                  <a:lnTo>
                    <a:pt x="738" y="143"/>
                  </a:lnTo>
                  <a:lnTo>
                    <a:pt x="739" y="144"/>
                  </a:lnTo>
                  <a:lnTo>
                    <a:pt x="741" y="145"/>
                  </a:lnTo>
                  <a:lnTo>
                    <a:pt x="742" y="146"/>
                  </a:lnTo>
                  <a:lnTo>
                    <a:pt x="743" y="146"/>
                  </a:lnTo>
                  <a:lnTo>
                    <a:pt x="745" y="146"/>
                  </a:lnTo>
                  <a:lnTo>
                    <a:pt x="746" y="147"/>
                  </a:lnTo>
                  <a:lnTo>
                    <a:pt x="747" y="147"/>
                  </a:lnTo>
                  <a:lnTo>
                    <a:pt x="748" y="147"/>
                  </a:lnTo>
                  <a:lnTo>
                    <a:pt x="749" y="147"/>
                  </a:lnTo>
                  <a:lnTo>
                    <a:pt x="751" y="147"/>
                  </a:lnTo>
                  <a:lnTo>
                    <a:pt x="752" y="147"/>
                  </a:lnTo>
                  <a:lnTo>
                    <a:pt x="753" y="147"/>
                  </a:lnTo>
                  <a:lnTo>
                    <a:pt x="754" y="147"/>
                  </a:lnTo>
                  <a:lnTo>
                    <a:pt x="755" y="147"/>
                  </a:lnTo>
                  <a:lnTo>
                    <a:pt x="757" y="148"/>
                  </a:lnTo>
                  <a:lnTo>
                    <a:pt x="758" y="148"/>
                  </a:lnTo>
                  <a:lnTo>
                    <a:pt x="759" y="147"/>
                  </a:lnTo>
                  <a:lnTo>
                    <a:pt x="761" y="147"/>
                  </a:lnTo>
                  <a:lnTo>
                    <a:pt x="762" y="146"/>
                  </a:lnTo>
                  <a:lnTo>
                    <a:pt x="763" y="146"/>
                  </a:lnTo>
                  <a:lnTo>
                    <a:pt x="764" y="147"/>
                  </a:lnTo>
                  <a:lnTo>
                    <a:pt x="765" y="147"/>
                  </a:lnTo>
                  <a:lnTo>
                    <a:pt x="767" y="147"/>
                  </a:lnTo>
                  <a:lnTo>
                    <a:pt x="768" y="146"/>
                  </a:lnTo>
                  <a:lnTo>
                    <a:pt x="769" y="148"/>
                  </a:lnTo>
                  <a:lnTo>
                    <a:pt x="770" y="149"/>
                  </a:lnTo>
                  <a:lnTo>
                    <a:pt x="772" y="150"/>
                  </a:lnTo>
                  <a:lnTo>
                    <a:pt x="773" y="151"/>
                  </a:lnTo>
                  <a:lnTo>
                    <a:pt x="774" y="152"/>
                  </a:lnTo>
                  <a:lnTo>
                    <a:pt x="775" y="151"/>
                  </a:lnTo>
                  <a:lnTo>
                    <a:pt x="777" y="150"/>
                  </a:lnTo>
                  <a:lnTo>
                    <a:pt x="778" y="150"/>
                  </a:lnTo>
                  <a:lnTo>
                    <a:pt x="779" y="150"/>
                  </a:lnTo>
                  <a:lnTo>
                    <a:pt x="780" y="149"/>
                  </a:lnTo>
                  <a:lnTo>
                    <a:pt x="782" y="147"/>
                  </a:lnTo>
                  <a:lnTo>
                    <a:pt x="783" y="147"/>
                  </a:lnTo>
                  <a:lnTo>
                    <a:pt x="784" y="146"/>
                  </a:lnTo>
                  <a:lnTo>
                    <a:pt x="785" y="146"/>
                  </a:lnTo>
                  <a:lnTo>
                    <a:pt x="786" y="145"/>
                  </a:lnTo>
                  <a:lnTo>
                    <a:pt x="788" y="143"/>
                  </a:lnTo>
                  <a:lnTo>
                    <a:pt x="789" y="142"/>
                  </a:lnTo>
                  <a:lnTo>
                    <a:pt x="790" y="142"/>
                  </a:lnTo>
                  <a:lnTo>
                    <a:pt x="792" y="141"/>
                  </a:lnTo>
                  <a:lnTo>
                    <a:pt x="793" y="141"/>
                  </a:lnTo>
                  <a:lnTo>
                    <a:pt x="794" y="141"/>
                  </a:lnTo>
                  <a:lnTo>
                    <a:pt x="795" y="142"/>
                  </a:lnTo>
                  <a:lnTo>
                    <a:pt x="796" y="142"/>
                  </a:lnTo>
                  <a:lnTo>
                    <a:pt x="798" y="143"/>
                  </a:lnTo>
                  <a:lnTo>
                    <a:pt x="799" y="143"/>
                  </a:lnTo>
                  <a:lnTo>
                    <a:pt x="800" y="144"/>
                  </a:lnTo>
                  <a:lnTo>
                    <a:pt x="801" y="145"/>
                  </a:lnTo>
                  <a:lnTo>
                    <a:pt x="802" y="145"/>
                  </a:lnTo>
                  <a:lnTo>
                    <a:pt x="804" y="146"/>
                  </a:lnTo>
                  <a:lnTo>
                    <a:pt x="805" y="146"/>
                  </a:lnTo>
                  <a:lnTo>
                    <a:pt x="806" y="147"/>
                  </a:lnTo>
                  <a:lnTo>
                    <a:pt x="808" y="146"/>
                  </a:lnTo>
                  <a:lnTo>
                    <a:pt x="809" y="146"/>
                  </a:lnTo>
                  <a:lnTo>
                    <a:pt x="810" y="145"/>
                  </a:lnTo>
                  <a:lnTo>
                    <a:pt x="811" y="146"/>
                  </a:lnTo>
                  <a:lnTo>
                    <a:pt x="812" y="146"/>
                  </a:lnTo>
                  <a:lnTo>
                    <a:pt x="814" y="146"/>
                  </a:lnTo>
                  <a:lnTo>
                    <a:pt x="815" y="146"/>
                  </a:lnTo>
                  <a:lnTo>
                    <a:pt x="816" y="146"/>
                  </a:lnTo>
                  <a:lnTo>
                    <a:pt x="817" y="146"/>
                  </a:lnTo>
                  <a:lnTo>
                    <a:pt x="819" y="146"/>
                  </a:lnTo>
                  <a:lnTo>
                    <a:pt x="820" y="146"/>
                  </a:lnTo>
                  <a:lnTo>
                    <a:pt x="821" y="146"/>
                  </a:lnTo>
                  <a:lnTo>
                    <a:pt x="822" y="145"/>
                  </a:lnTo>
                  <a:lnTo>
                    <a:pt x="824" y="145"/>
                  </a:lnTo>
                  <a:lnTo>
                    <a:pt x="825" y="144"/>
                  </a:lnTo>
                  <a:lnTo>
                    <a:pt x="826" y="144"/>
                  </a:lnTo>
                  <a:lnTo>
                    <a:pt x="827" y="144"/>
                  </a:lnTo>
                  <a:lnTo>
                    <a:pt x="829" y="144"/>
                  </a:lnTo>
                  <a:lnTo>
                    <a:pt x="830" y="144"/>
                  </a:lnTo>
                  <a:lnTo>
                    <a:pt x="831" y="145"/>
                  </a:lnTo>
                  <a:lnTo>
                    <a:pt x="832" y="145"/>
                  </a:lnTo>
                  <a:lnTo>
                    <a:pt x="833" y="145"/>
                  </a:lnTo>
                  <a:lnTo>
                    <a:pt x="835" y="144"/>
                  </a:lnTo>
                  <a:lnTo>
                    <a:pt x="836" y="144"/>
                  </a:lnTo>
                  <a:lnTo>
                    <a:pt x="837" y="143"/>
                  </a:lnTo>
                  <a:lnTo>
                    <a:pt x="839" y="142"/>
                  </a:lnTo>
                  <a:lnTo>
                    <a:pt x="840" y="142"/>
                  </a:lnTo>
                  <a:lnTo>
                    <a:pt x="841" y="141"/>
                  </a:lnTo>
                  <a:lnTo>
                    <a:pt x="842" y="141"/>
                  </a:lnTo>
                  <a:lnTo>
                    <a:pt x="843" y="140"/>
                  </a:lnTo>
                  <a:lnTo>
                    <a:pt x="845" y="140"/>
                  </a:lnTo>
                  <a:lnTo>
                    <a:pt x="846" y="139"/>
                  </a:lnTo>
                  <a:lnTo>
                    <a:pt x="847" y="139"/>
                  </a:lnTo>
                  <a:lnTo>
                    <a:pt x="848" y="139"/>
                  </a:lnTo>
                  <a:lnTo>
                    <a:pt x="850" y="139"/>
                  </a:lnTo>
                  <a:lnTo>
                    <a:pt x="851" y="138"/>
                  </a:lnTo>
                  <a:lnTo>
                    <a:pt x="852" y="139"/>
                  </a:lnTo>
                  <a:lnTo>
                    <a:pt x="853" y="139"/>
                  </a:lnTo>
                  <a:lnTo>
                    <a:pt x="855" y="139"/>
                  </a:lnTo>
                  <a:lnTo>
                    <a:pt x="856" y="140"/>
                  </a:lnTo>
                  <a:lnTo>
                    <a:pt x="857" y="140"/>
                  </a:lnTo>
                  <a:lnTo>
                    <a:pt x="858" y="141"/>
                  </a:lnTo>
                  <a:lnTo>
                    <a:pt x="859" y="141"/>
                  </a:lnTo>
                  <a:lnTo>
                    <a:pt x="861" y="142"/>
                  </a:lnTo>
                  <a:lnTo>
                    <a:pt x="862" y="143"/>
                  </a:lnTo>
                  <a:lnTo>
                    <a:pt x="863" y="144"/>
                  </a:lnTo>
                  <a:lnTo>
                    <a:pt x="864" y="144"/>
                  </a:lnTo>
                  <a:lnTo>
                    <a:pt x="866" y="145"/>
                  </a:lnTo>
                  <a:lnTo>
                    <a:pt x="867" y="145"/>
                  </a:lnTo>
                  <a:lnTo>
                    <a:pt x="868" y="145"/>
                  </a:lnTo>
                  <a:lnTo>
                    <a:pt x="869" y="145"/>
                  </a:lnTo>
                  <a:lnTo>
                    <a:pt x="871" y="145"/>
                  </a:lnTo>
                  <a:lnTo>
                    <a:pt x="872" y="145"/>
                  </a:lnTo>
                  <a:lnTo>
                    <a:pt x="873" y="145"/>
                  </a:lnTo>
                  <a:lnTo>
                    <a:pt x="874" y="146"/>
                  </a:lnTo>
                  <a:lnTo>
                    <a:pt x="875" y="145"/>
                  </a:lnTo>
                  <a:lnTo>
                    <a:pt x="877" y="146"/>
                  </a:lnTo>
                  <a:lnTo>
                    <a:pt x="878" y="146"/>
                  </a:lnTo>
                  <a:lnTo>
                    <a:pt x="879" y="148"/>
                  </a:lnTo>
                  <a:lnTo>
                    <a:pt x="881" y="148"/>
                  </a:lnTo>
                  <a:lnTo>
                    <a:pt x="882" y="147"/>
                  </a:lnTo>
                  <a:lnTo>
                    <a:pt x="883" y="148"/>
                  </a:lnTo>
                  <a:lnTo>
                    <a:pt x="884" y="148"/>
                  </a:lnTo>
                  <a:lnTo>
                    <a:pt x="885" y="149"/>
                  </a:lnTo>
                  <a:lnTo>
                    <a:pt x="887" y="149"/>
                  </a:lnTo>
                  <a:lnTo>
                    <a:pt x="888" y="150"/>
                  </a:lnTo>
                  <a:lnTo>
                    <a:pt x="889" y="150"/>
                  </a:lnTo>
                  <a:lnTo>
                    <a:pt x="890" y="151"/>
                  </a:lnTo>
                  <a:lnTo>
                    <a:pt x="892" y="151"/>
                  </a:lnTo>
                  <a:lnTo>
                    <a:pt x="893" y="151"/>
                  </a:lnTo>
                  <a:lnTo>
                    <a:pt x="894" y="150"/>
                  </a:lnTo>
                  <a:lnTo>
                    <a:pt x="895" y="148"/>
                  </a:lnTo>
                  <a:lnTo>
                    <a:pt x="897" y="147"/>
                  </a:lnTo>
                  <a:lnTo>
                    <a:pt x="898" y="146"/>
                  </a:lnTo>
                  <a:lnTo>
                    <a:pt x="899" y="146"/>
                  </a:lnTo>
                  <a:lnTo>
                    <a:pt x="900" y="146"/>
                  </a:lnTo>
                  <a:lnTo>
                    <a:pt x="902" y="145"/>
                  </a:lnTo>
                  <a:lnTo>
                    <a:pt x="903" y="144"/>
                  </a:lnTo>
                  <a:lnTo>
                    <a:pt x="904" y="144"/>
                  </a:lnTo>
                  <a:lnTo>
                    <a:pt x="905" y="143"/>
                  </a:lnTo>
                  <a:lnTo>
                    <a:pt x="906" y="143"/>
                  </a:lnTo>
                  <a:lnTo>
                    <a:pt x="908" y="143"/>
                  </a:lnTo>
                  <a:lnTo>
                    <a:pt x="909" y="143"/>
                  </a:lnTo>
                  <a:lnTo>
                    <a:pt x="910" y="144"/>
                  </a:lnTo>
                  <a:lnTo>
                    <a:pt x="912" y="144"/>
                  </a:lnTo>
                  <a:lnTo>
                    <a:pt x="913" y="145"/>
                  </a:lnTo>
                  <a:lnTo>
                    <a:pt x="914" y="146"/>
                  </a:lnTo>
                  <a:lnTo>
                    <a:pt x="915" y="146"/>
                  </a:lnTo>
                  <a:lnTo>
                    <a:pt x="916" y="148"/>
                  </a:lnTo>
                  <a:lnTo>
                    <a:pt x="918" y="148"/>
                  </a:lnTo>
                  <a:lnTo>
                    <a:pt x="919" y="148"/>
                  </a:lnTo>
                  <a:lnTo>
                    <a:pt x="920" y="148"/>
                  </a:lnTo>
                  <a:lnTo>
                    <a:pt x="921" y="149"/>
                  </a:lnTo>
                  <a:lnTo>
                    <a:pt x="922" y="150"/>
                  </a:lnTo>
                  <a:lnTo>
                    <a:pt x="924" y="150"/>
                  </a:lnTo>
                  <a:lnTo>
                    <a:pt x="925" y="151"/>
                  </a:lnTo>
                  <a:lnTo>
                    <a:pt x="926" y="152"/>
                  </a:lnTo>
                  <a:lnTo>
                    <a:pt x="928" y="152"/>
                  </a:lnTo>
                  <a:lnTo>
                    <a:pt x="929" y="153"/>
                  </a:lnTo>
                  <a:lnTo>
                    <a:pt x="930" y="153"/>
                  </a:lnTo>
                  <a:lnTo>
                    <a:pt x="931" y="153"/>
                  </a:lnTo>
                  <a:lnTo>
                    <a:pt x="932" y="153"/>
                  </a:lnTo>
                  <a:lnTo>
                    <a:pt x="934" y="153"/>
                  </a:lnTo>
                  <a:lnTo>
                    <a:pt x="935" y="152"/>
                  </a:lnTo>
                  <a:lnTo>
                    <a:pt x="936" y="152"/>
                  </a:lnTo>
                  <a:lnTo>
                    <a:pt x="937" y="152"/>
                  </a:lnTo>
                  <a:lnTo>
                    <a:pt x="939" y="153"/>
                  </a:lnTo>
                  <a:lnTo>
                    <a:pt x="940" y="154"/>
                  </a:lnTo>
                  <a:lnTo>
                    <a:pt x="941" y="154"/>
                  </a:lnTo>
                  <a:lnTo>
                    <a:pt x="942" y="154"/>
                  </a:lnTo>
                  <a:lnTo>
                    <a:pt x="944" y="153"/>
                  </a:lnTo>
                  <a:lnTo>
                    <a:pt x="945" y="154"/>
                  </a:lnTo>
                  <a:lnTo>
                    <a:pt x="946" y="154"/>
                  </a:lnTo>
                  <a:lnTo>
                    <a:pt x="947" y="154"/>
                  </a:lnTo>
                  <a:lnTo>
                    <a:pt x="949" y="154"/>
                  </a:lnTo>
                  <a:lnTo>
                    <a:pt x="950" y="154"/>
                  </a:lnTo>
                  <a:lnTo>
                    <a:pt x="951" y="154"/>
                  </a:lnTo>
                  <a:lnTo>
                    <a:pt x="952" y="155"/>
                  </a:lnTo>
                  <a:lnTo>
                    <a:pt x="953" y="155"/>
                  </a:lnTo>
                  <a:lnTo>
                    <a:pt x="955" y="155"/>
                  </a:lnTo>
                  <a:lnTo>
                    <a:pt x="956" y="155"/>
                  </a:lnTo>
                  <a:lnTo>
                    <a:pt x="957" y="155"/>
                  </a:lnTo>
                  <a:lnTo>
                    <a:pt x="959" y="154"/>
                  </a:lnTo>
                  <a:lnTo>
                    <a:pt x="960" y="154"/>
                  </a:lnTo>
                  <a:lnTo>
                    <a:pt x="961" y="154"/>
                  </a:lnTo>
                  <a:lnTo>
                    <a:pt x="962" y="153"/>
                  </a:lnTo>
                  <a:lnTo>
                    <a:pt x="963" y="152"/>
                  </a:lnTo>
                  <a:lnTo>
                    <a:pt x="965" y="151"/>
                  </a:lnTo>
                  <a:lnTo>
                    <a:pt x="966" y="151"/>
                  </a:lnTo>
                  <a:lnTo>
                    <a:pt x="967" y="151"/>
                  </a:lnTo>
                  <a:lnTo>
                    <a:pt x="968" y="151"/>
                  </a:lnTo>
                  <a:lnTo>
                    <a:pt x="969" y="151"/>
                  </a:lnTo>
                  <a:lnTo>
                    <a:pt x="971" y="151"/>
                  </a:lnTo>
                  <a:lnTo>
                    <a:pt x="972" y="151"/>
                  </a:lnTo>
                  <a:lnTo>
                    <a:pt x="973" y="151"/>
                  </a:lnTo>
                  <a:lnTo>
                    <a:pt x="975" y="151"/>
                  </a:lnTo>
                  <a:lnTo>
                    <a:pt x="976" y="150"/>
                  </a:lnTo>
                  <a:lnTo>
                    <a:pt x="977" y="151"/>
                  </a:lnTo>
                  <a:lnTo>
                    <a:pt x="978" y="151"/>
                  </a:lnTo>
                  <a:lnTo>
                    <a:pt x="979" y="151"/>
                  </a:lnTo>
                  <a:lnTo>
                    <a:pt x="981" y="151"/>
                  </a:lnTo>
                  <a:lnTo>
                    <a:pt x="982" y="152"/>
                  </a:lnTo>
                  <a:lnTo>
                    <a:pt x="983" y="152"/>
                  </a:lnTo>
                  <a:lnTo>
                    <a:pt x="984" y="153"/>
                  </a:lnTo>
                  <a:lnTo>
                    <a:pt x="986" y="153"/>
                  </a:lnTo>
                  <a:lnTo>
                    <a:pt x="987" y="154"/>
                  </a:lnTo>
                  <a:lnTo>
                    <a:pt x="988" y="154"/>
                  </a:lnTo>
                  <a:lnTo>
                    <a:pt x="989" y="154"/>
                  </a:lnTo>
                  <a:lnTo>
                    <a:pt x="991" y="154"/>
                  </a:lnTo>
                  <a:lnTo>
                    <a:pt x="992" y="155"/>
                  </a:lnTo>
                  <a:lnTo>
                    <a:pt x="993" y="155"/>
                  </a:lnTo>
                  <a:lnTo>
                    <a:pt x="994" y="155"/>
                  </a:lnTo>
                  <a:lnTo>
                    <a:pt x="996" y="155"/>
                  </a:lnTo>
                  <a:lnTo>
                    <a:pt x="997" y="155"/>
                  </a:lnTo>
                  <a:lnTo>
                    <a:pt x="998" y="155"/>
                  </a:lnTo>
                  <a:lnTo>
                    <a:pt x="999" y="155"/>
                  </a:lnTo>
                  <a:lnTo>
                    <a:pt x="1000" y="155"/>
                  </a:lnTo>
                  <a:lnTo>
                    <a:pt x="1002" y="154"/>
                  </a:lnTo>
                  <a:lnTo>
                    <a:pt x="1003" y="153"/>
                  </a:lnTo>
                  <a:lnTo>
                    <a:pt x="1004" y="153"/>
                  </a:lnTo>
                  <a:lnTo>
                    <a:pt x="1006" y="152"/>
                  </a:lnTo>
                  <a:lnTo>
                    <a:pt x="1007" y="152"/>
                  </a:lnTo>
                  <a:lnTo>
                    <a:pt x="1008" y="152"/>
                  </a:lnTo>
                  <a:lnTo>
                    <a:pt x="1009" y="154"/>
                  </a:lnTo>
                  <a:lnTo>
                    <a:pt x="1010" y="155"/>
                  </a:lnTo>
                  <a:lnTo>
                    <a:pt x="1012" y="155"/>
                  </a:lnTo>
                  <a:lnTo>
                    <a:pt x="1013" y="155"/>
                  </a:lnTo>
                  <a:lnTo>
                    <a:pt x="1014" y="155"/>
                  </a:lnTo>
                  <a:lnTo>
                    <a:pt x="1015" y="155"/>
                  </a:lnTo>
                  <a:lnTo>
                    <a:pt x="1016" y="155"/>
                  </a:lnTo>
                  <a:lnTo>
                    <a:pt x="1018" y="153"/>
                  </a:lnTo>
                  <a:lnTo>
                    <a:pt x="1019" y="151"/>
                  </a:lnTo>
                  <a:lnTo>
                    <a:pt x="1020" y="151"/>
                  </a:lnTo>
                  <a:lnTo>
                    <a:pt x="1022" y="150"/>
                  </a:lnTo>
                  <a:lnTo>
                    <a:pt x="1023" y="149"/>
                  </a:lnTo>
                  <a:lnTo>
                    <a:pt x="1024" y="148"/>
                  </a:lnTo>
                  <a:lnTo>
                    <a:pt x="1025" y="146"/>
                  </a:lnTo>
                  <a:lnTo>
                    <a:pt x="1026" y="145"/>
                  </a:lnTo>
                  <a:lnTo>
                    <a:pt x="1028" y="144"/>
                  </a:lnTo>
                  <a:lnTo>
                    <a:pt x="1029" y="144"/>
                  </a:lnTo>
                  <a:lnTo>
                    <a:pt x="1030" y="145"/>
                  </a:lnTo>
                  <a:lnTo>
                    <a:pt x="1031" y="145"/>
                  </a:lnTo>
                  <a:lnTo>
                    <a:pt x="1032" y="146"/>
                  </a:lnTo>
                  <a:lnTo>
                    <a:pt x="1034" y="146"/>
                  </a:lnTo>
                  <a:lnTo>
                    <a:pt x="1035" y="147"/>
                  </a:lnTo>
                  <a:lnTo>
                    <a:pt x="1036" y="148"/>
                  </a:lnTo>
                  <a:lnTo>
                    <a:pt x="1038" y="149"/>
                  </a:lnTo>
                  <a:lnTo>
                    <a:pt x="1039" y="149"/>
                  </a:lnTo>
                  <a:lnTo>
                    <a:pt x="1040" y="150"/>
                  </a:lnTo>
                  <a:lnTo>
                    <a:pt x="1041" y="151"/>
                  </a:lnTo>
                  <a:lnTo>
                    <a:pt x="1042" y="152"/>
                  </a:lnTo>
                  <a:lnTo>
                    <a:pt x="1044" y="152"/>
                  </a:lnTo>
                  <a:lnTo>
                    <a:pt x="1045" y="152"/>
                  </a:lnTo>
                  <a:lnTo>
                    <a:pt x="1046" y="152"/>
                  </a:lnTo>
                  <a:lnTo>
                    <a:pt x="1047" y="152"/>
                  </a:lnTo>
                  <a:lnTo>
                    <a:pt x="1049" y="152"/>
                  </a:lnTo>
                  <a:lnTo>
                    <a:pt x="1050" y="152"/>
                  </a:lnTo>
                  <a:lnTo>
                    <a:pt x="1051" y="152"/>
                  </a:lnTo>
                  <a:lnTo>
                    <a:pt x="1052" y="152"/>
                  </a:lnTo>
                  <a:lnTo>
                    <a:pt x="1054" y="152"/>
                  </a:lnTo>
                  <a:lnTo>
                    <a:pt x="1055" y="152"/>
                  </a:lnTo>
                  <a:lnTo>
                    <a:pt x="1056" y="152"/>
                  </a:lnTo>
                  <a:lnTo>
                    <a:pt x="1057" y="151"/>
                  </a:lnTo>
                  <a:lnTo>
                    <a:pt x="1059" y="151"/>
                  </a:lnTo>
                  <a:lnTo>
                    <a:pt x="1060" y="151"/>
                  </a:lnTo>
                  <a:lnTo>
                    <a:pt x="1061" y="151"/>
                  </a:lnTo>
                  <a:lnTo>
                    <a:pt x="1062" y="151"/>
                  </a:lnTo>
                  <a:lnTo>
                    <a:pt x="1063" y="151"/>
                  </a:lnTo>
                  <a:lnTo>
                    <a:pt x="1065" y="150"/>
                  </a:lnTo>
                  <a:lnTo>
                    <a:pt x="1066" y="150"/>
                  </a:lnTo>
                  <a:lnTo>
                    <a:pt x="1067" y="149"/>
                  </a:lnTo>
                  <a:lnTo>
                    <a:pt x="1069" y="149"/>
                  </a:lnTo>
                  <a:lnTo>
                    <a:pt x="1070" y="148"/>
                  </a:lnTo>
                  <a:lnTo>
                    <a:pt x="1071" y="148"/>
                  </a:lnTo>
                  <a:lnTo>
                    <a:pt x="1072" y="147"/>
                  </a:lnTo>
                  <a:lnTo>
                    <a:pt x="1073" y="147"/>
                  </a:lnTo>
                  <a:lnTo>
                    <a:pt x="1075" y="147"/>
                  </a:lnTo>
                  <a:lnTo>
                    <a:pt x="1076" y="147"/>
                  </a:lnTo>
                  <a:lnTo>
                    <a:pt x="1077" y="147"/>
                  </a:lnTo>
                  <a:lnTo>
                    <a:pt x="1078" y="147"/>
                  </a:lnTo>
                  <a:lnTo>
                    <a:pt x="1079" y="147"/>
                  </a:lnTo>
                  <a:lnTo>
                    <a:pt x="1081" y="147"/>
                  </a:lnTo>
                  <a:lnTo>
                    <a:pt x="1082" y="147"/>
                  </a:lnTo>
                  <a:lnTo>
                    <a:pt x="1083" y="146"/>
                  </a:lnTo>
                  <a:lnTo>
                    <a:pt x="1085" y="146"/>
                  </a:lnTo>
                  <a:lnTo>
                    <a:pt x="1086" y="144"/>
                  </a:lnTo>
                  <a:lnTo>
                    <a:pt x="1087" y="141"/>
                  </a:lnTo>
                  <a:lnTo>
                    <a:pt x="1088" y="139"/>
                  </a:lnTo>
                  <a:lnTo>
                    <a:pt x="1089" y="138"/>
                  </a:lnTo>
                  <a:lnTo>
                    <a:pt x="1091" y="138"/>
                  </a:lnTo>
                  <a:lnTo>
                    <a:pt x="1092" y="139"/>
                  </a:lnTo>
                  <a:lnTo>
                    <a:pt x="1093" y="139"/>
                  </a:lnTo>
                  <a:lnTo>
                    <a:pt x="1094" y="140"/>
                  </a:lnTo>
                  <a:lnTo>
                    <a:pt x="1096" y="141"/>
                  </a:lnTo>
                  <a:lnTo>
                    <a:pt x="1097" y="142"/>
                  </a:lnTo>
                  <a:lnTo>
                    <a:pt x="1098" y="142"/>
                  </a:lnTo>
                  <a:lnTo>
                    <a:pt x="1099" y="143"/>
                  </a:lnTo>
                  <a:lnTo>
                    <a:pt x="1101" y="143"/>
                  </a:lnTo>
                  <a:lnTo>
                    <a:pt x="1102" y="143"/>
                  </a:lnTo>
                  <a:lnTo>
                    <a:pt x="1103" y="144"/>
                  </a:lnTo>
                  <a:lnTo>
                    <a:pt x="1104" y="144"/>
                  </a:lnTo>
                  <a:lnTo>
                    <a:pt x="1106" y="144"/>
                  </a:lnTo>
                  <a:lnTo>
                    <a:pt x="1107" y="146"/>
                  </a:lnTo>
                  <a:lnTo>
                    <a:pt x="1108" y="147"/>
                  </a:lnTo>
                  <a:lnTo>
                    <a:pt x="1109" y="147"/>
                  </a:lnTo>
                  <a:lnTo>
                    <a:pt x="1110" y="147"/>
                  </a:lnTo>
                  <a:lnTo>
                    <a:pt x="1112" y="148"/>
                  </a:lnTo>
                  <a:lnTo>
                    <a:pt x="1113" y="149"/>
                  </a:lnTo>
                  <a:lnTo>
                    <a:pt x="1114" y="149"/>
                  </a:lnTo>
                  <a:lnTo>
                    <a:pt x="1116" y="149"/>
                  </a:lnTo>
                  <a:lnTo>
                    <a:pt x="1117" y="150"/>
                  </a:lnTo>
                  <a:lnTo>
                    <a:pt x="1118" y="151"/>
                  </a:lnTo>
                  <a:lnTo>
                    <a:pt x="1119" y="152"/>
                  </a:lnTo>
                  <a:lnTo>
                    <a:pt x="1120" y="152"/>
                  </a:lnTo>
                  <a:lnTo>
                    <a:pt x="1122" y="152"/>
                  </a:lnTo>
                  <a:lnTo>
                    <a:pt x="1123" y="153"/>
                  </a:lnTo>
                  <a:lnTo>
                    <a:pt x="1124" y="154"/>
                  </a:lnTo>
                  <a:lnTo>
                    <a:pt x="1125" y="154"/>
                  </a:lnTo>
                  <a:lnTo>
                    <a:pt x="1126" y="154"/>
                  </a:lnTo>
                  <a:lnTo>
                    <a:pt x="1128" y="153"/>
                  </a:lnTo>
                  <a:lnTo>
                    <a:pt x="1129" y="153"/>
                  </a:lnTo>
                  <a:lnTo>
                    <a:pt x="1130" y="153"/>
                  </a:lnTo>
                  <a:lnTo>
                    <a:pt x="1132" y="153"/>
                  </a:lnTo>
                  <a:lnTo>
                    <a:pt x="1133" y="153"/>
                  </a:lnTo>
                  <a:lnTo>
                    <a:pt x="1134" y="152"/>
                  </a:lnTo>
                  <a:lnTo>
                    <a:pt x="1135" y="152"/>
                  </a:lnTo>
                  <a:lnTo>
                    <a:pt x="1136" y="152"/>
                  </a:lnTo>
                  <a:lnTo>
                    <a:pt x="1138" y="152"/>
                  </a:lnTo>
                  <a:lnTo>
                    <a:pt x="1139" y="152"/>
                  </a:lnTo>
                  <a:lnTo>
                    <a:pt x="1140" y="151"/>
                  </a:lnTo>
                  <a:lnTo>
                    <a:pt x="1141" y="150"/>
                  </a:lnTo>
                  <a:lnTo>
                    <a:pt x="1143" y="149"/>
                  </a:lnTo>
                  <a:lnTo>
                    <a:pt x="1144" y="149"/>
                  </a:lnTo>
                  <a:lnTo>
                    <a:pt x="1145" y="148"/>
                  </a:lnTo>
                  <a:lnTo>
                    <a:pt x="1146" y="143"/>
                  </a:lnTo>
                  <a:lnTo>
                    <a:pt x="1148" y="143"/>
                  </a:lnTo>
                  <a:lnTo>
                    <a:pt x="1149" y="143"/>
                  </a:lnTo>
                  <a:lnTo>
                    <a:pt x="1150" y="143"/>
                  </a:lnTo>
                  <a:lnTo>
                    <a:pt x="1151" y="144"/>
                  </a:lnTo>
                  <a:lnTo>
                    <a:pt x="1153" y="144"/>
                  </a:lnTo>
                  <a:lnTo>
                    <a:pt x="1154" y="145"/>
                  </a:lnTo>
                  <a:lnTo>
                    <a:pt x="1155" y="145"/>
                  </a:lnTo>
                  <a:lnTo>
                    <a:pt x="1156" y="146"/>
                  </a:lnTo>
                  <a:lnTo>
                    <a:pt x="1157" y="146"/>
                  </a:lnTo>
                  <a:lnTo>
                    <a:pt x="1159" y="147"/>
                  </a:lnTo>
                  <a:lnTo>
                    <a:pt x="1160" y="147"/>
                  </a:lnTo>
                  <a:lnTo>
                    <a:pt x="1161" y="147"/>
                  </a:lnTo>
                  <a:lnTo>
                    <a:pt x="1163" y="147"/>
                  </a:lnTo>
                  <a:lnTo>
                    <a:pt x="1164" y="147"/>
                  </a:lnTo>
                  <a:lnTo>
                    <a:pt x="1165" y="147"/>
                  </a:lnTo>
                  <a:lnTo>
                    <a:pt x="1166" y="147"/>
                  </a:lnTo>
                  <a:lnTo>
                    <a:pt x="1167" y="147"/>
                  </a:lnTo>
                  <a:lnTo>
                    <a:pt x="1169" y="147"/>
                  </a:lnTo>
                  <a:lnTo>
                    <a:pt x="1170" y="147"/>
                  </a:lnTo>
                  <a:lnTo>
                    <a:pt x="1171" y="147"/>
                  </a:lnTo>
                  <a:lnTo>
                    <a:pt x="1172" y="148"/>
                  </a:lnTo>
                  <a:lnTo>
                    <a:pt x="1173" y="148"/>
                  </a:lnTo>
                  <a:lnTo>
                    <a:pt x="1175" y="147"/>
                  </a:lnTo>
                  <a:lnTo>
                    <a:pt x="1176" y="147"/>
                  </a:lnTo>
                  <a:lnTo>
                    <a:pt x="1177" y="146"/>
                  </a:lnTo>
                  <a:lnTo>
                    <a:pt x="1179" y="146"/>
                  </a:lnTo>
                  <a:lnTo>
                    <a:pt x="1180" y="146"/>
                  </a:lnTo>
                  <a:lnTo>
                    <a:pt x="1181" y="146"/>
                  </a:lnTo>
                  <a:lnTo>
                    <a:pt x="1182" y="148"/>
                  </a:lnTo>
                  <a:lnTo>
                    <a:pt x="1183" y="149"/>
                  </a:lnTo>
                  <a:lnTo>
                    <a:pt x="1185" y="148"/>
                  </a:lnTo>
                  <a:lnTo>
                    <a:pt x="1186" y="149"/>
                  </a:lnTo>
                  <a:lnTo>
                    <a:pt x="1187" y="148"/>
                  </a:lnTo>
                  <a:lnTo>
                    <a:pt x="1188" y="148"/>
                  </a:lnTo>
                  <a:lnTo>
                    <a:pt x="1190" y="148"/>
                  </a:lnTo>
                  <a:lnTo>
                    <a:pt x="1191" y="148"/>
                  </a:lnTo>
                  <a:lnTo>
                    <a:pt x="1192" y="147"/>
                  </a:lnTo>
                  <a:lnTo>
                    <a:pt x="1193" y="146"/>
                  </a:lnTo>
                  <a:lnTo>
                    <a:pt x="1195" y="146"/>
                  </a:lnTo>
                  <a:lnTo>
                    <a:pt x="1196" y="146"/>
                  </a:lnTo>
                  <a:lnTo>
                    <a:pt x="1197" y="145"/>
                  </a:lnTo>
                  <a:lnTo>
                    <a:pt x="1198" y="144"/>
                  </a:lnTo>
                  <a:lnTo>
                    <a:pt x="1199" y="144"/>
                  </a:lnTo>
                  <a:lnTo>
                    <a:pt x="1201" y="143"/>
                  </a:lnTo>
                  <a:lnTo>
                    <a:pt x="1202" y="143"/>
                  </a:lnTo>
                  <a:lnTo>
                    <a:pt x="1203" y="142"/>
                  </a:lnTo>
                  <a:lnTo>
                    <a:pt x="1204" y="141"/>
                  </a:lnTo>
                  <a:lnTo>
                    <a:pt x="1206" y="142"/>
                  </a:lnTo>
                  <a:lnTo>
                    <a:pt x="1207" y="141"/>
                  </a:lnTo>
                  <a:lnTo>
                    <a:pt x="1208" y="141"/>
                  </a:lnTo>
                  <a:lnTo>
                    <a:pt x="1209" y="141"/>
                  </a:lnTo>
                  <a:lnTo>
                    <a:pt x="1211" y="141"/>
                  </a:lnTo>
                  <a:lnTo>
                    <a:pt x="1212" y="142"/>
                  </a:lnTo>
                  <a:lnTo>
                    <a:pt x="1213" y="142"/>
                  </a:lnTo>
                  <a:lnTo>
                    <a:pt x="1214" y="143"/>
                  </a:lnTo>
                  <a:lnTo>
                    <a:pt x="1216" y="143"/>
                  </a:lnTo>
                  <a:lnTo>
                    <a:pt x="1217" y="144"/>
                  </a:lnTo>
                  <a:lnTo>
                    <a:pt x="1218" y="145"/>
                  </a:lnTo>
                  <a:lnTo>
                    <a:pt x="1219" y="145"/>
                  </a:lnTo>
                  <a:lnTo>
                    <a:pt x="1221" y="146"/>
                  </a:lnTo>
                  <a:lnTo>
                    <a:pt x="1222" y="146"/>
                  </a:lnTo>
                  <a:lnTo>
                    <a:pt x="1223" y="146"/>
                  </a:lnTo>
                  <a:lnTo>
                    <a:pt x="1224" y="146"/>
                  </a:lnTo>
                  <a:lnTo>
                    <a:pt x="1226" y="146"/>
                  </a:lnTo>
                  <a:lnTo>
                    <a:pt x="1227" y="146"/>
                  </a:lnTo>
                  <a:lnTo>
                    <a:pt x="1228" y="146"/>
                  </a:lnTo>
                  <a:lnTo>
                    <a:pt x="1229" y="146"/>
                  </a:lnTo>
                  <a:lnTo>
                    <a:pt x="1230" y="145"/>
                  </a:lnTo>
                  <a:lnTo>
                    <a:pt x="1232" y="146"/>
                  </a:lnTo>
                  <a:lnTo>
                    <a:pt x="1233" y="146"/>
                  </a:lnTo>
                  <a:lnTo>
                    <a:pt x="1234" y="146"/>
                  </a:lnTo>
                  <a:lnTo>
                    <a:pt x="1235" y="145"/>
                  </a:lnTo>
                  <a:lnTo>
                    <a:pt x="1237" y="146"/>
                  </a:lnTo>
                  <a:lnTo>
                    <a:pt x="1238" y="146"/>
                  </a:lnTo>
                  <a:lnTo>
                    <a:pt x="1239" y="147"/>
                  </a:lnTo>
                  <a:lnTo>
                    <a:pt x="1240" y="149"/>
                  </a:lnTo>
                  <a:lnTo>
                    <a:pt x="1242" y="147"/>
                  </a:lnTo>
                  <a:lnTo>
                    <a:pt x="1243" y="147"/>
                  </a:lnTo>
                  <a:lnTo>
                    <a:pt x="1244" y="146"/>
                  </a:lnTo>
                  <a:lnTo>
                    <a:pt x="1245" y="146"/>
                  </a:lnTo>
                  <a:lnTo>
                    <a:pt x="1246" y="146"/>
                  </a:lnTo>
                  <a:lnTo>
                    <a:pt x="1248" y="146"/>
                  </a:lnTo>
                  <a:lnTo>
                    <a:pt x="1249" y="146"/>
                  </a:lnTo>
                  <a:lnTo>
                    <a:pt x="1250" y="145"/>
                  </a:lnTo>
                  <a:lnTo>
                    <a:pt x="1252" y="145"/>
                  </a:lnTo>
                  <a:lnTo>
                    <a:pt x="1253" y="145"/>
                  </a:lnTo>
                  <a:lnTo>
                    <a:pt x="1254" y="144"/>
                  </a:lnTo>
                  <a:lnTo>
                    <a:pt x="1255" y="144"/>
                  </a:lnTo>
                  <a:lnTo>
                    <a:pt x="1256" y="144"/>
                  </a:lnTo>
                  <a:lnTo>
                    <a:pt x="1258" y="144"/>
                  </a:lnTo>
                  <a:lnTo>
                    <a:pt x="1259" y="143"/>
                  </a:lnTo>
                  <a:lnTo>
                    <a:pt x="1260" y="142"/>
                  </a:lnTo>
                  <a:lnTo>
                    <a:pt x="1261" y="142"/>
                  </a:lnTo>
                  <a:lnTo>
                    <a:pt x="1263" y="142"/>
                  </a:lnTo>
                  <a:lnTo>
                    <a:pt x="1264" y="142"/>
                  </a:lnTo>
                  <a:lnTo>
                    <a:pt x="1265" y="142"/>
                  </a:lnTo>
                  <a:lnTo>
                    <a:pt x="1266" y="142"/>
                  </a:lnTo>
                  <a:lnTo>
                    <a:pt x="1268" y="142"/>
                  </a:lnTo>
                  <a:lnTo>
                    <a:pt x="1269" y="141"/>
                  </a:lnTo>
                  <a:lnTo>
                    <a:pt x="1270" y="141"/>
                  </a:lnTo>
                  <a:lnTo>
                    <a:pt x="1271" y="141"/>
                  </a:lnTo>
                  <a:lnTo>
                    <a:pt x="1273" y="142"/>
                  </a:lnTo>
                  <a:lnTo>
                    <a:pt x="1274" y="142"/>
                  </a:lnTo>
                  <a:lnTo>
                    <a:pt x="1275" y="144"/>
                  </a:lnTo>
                  <a:lnTo>
                    <a:pt x="1276" y="145"/>
                  </a:lnTo>
                  <a:lnTo>
                    <a:pt x="1277" y="146"/>
                  </a:lnTo>
                  <a:lnTo>
                    <a:pt x="1279" y="146"/>
                  </a:lnTo>
                  <a:lnTo>
                    <a:pt x="1280" y="147"/>
                  </a:lnTo>
                  <a:lnTo>
                    <a:pt x="1281" y="148"/>
                  </a:lnTo>
                  <a:lnTo>
                    <a:pt x="1283" y="148"/>
                  </a:lnTo>
                  <a:lnTo>
                    <a:pt x="1284" y="148"/>
                  </a:lnTo>
                  <a:lnTo>
                    <a:pt x="1285" y="148"/>
                  </a:lnTo>
                  <a:lnTo>
                    <a:pt x="1286" y="147"/>
                  </a:lnTo>
                  <a:lnTo>
                    <a:pt x="1287" y="147"/>
                  </a:lnTo>
                  <a:lnTo>
                    <a:pt x="1289" y="147"/>
                  </a:lnTo>
                  <a:lnTo>
                    <a:pt x="1290" y="147"/>
                  </a:lnTo>
                  <a:lnTo>
                    <a:pt x="1291" y="147"/>
                  </a:lnTo>
                  <a:lnTo>
                    <a:pt x="1292" y="147"/>
                  </a:lnTo>
                  <a:lnTo>
                    <a:pt x="1293" y="147"/>
                  </a:lnTo>
                  <a:lnTo>
                    <a:pt x="1295" y="147"/>
                  </a:lnTo>
                  <a:lnTo>
                    <a:pt x="1296" y="147"/>
                  </a:lnTo>
                  <a:lnTo>
                    <a:pt x="1297" y="147"/>
                  </a:lnTo>
                  <a:lnTo>
                    <a:pt x="1299" y="148"/>
                  </a:lnTo>
                  <a:lnTo>
                    <a:pt x="1300" y="148"/>
                  </a:lnTo>
                  <a:lnTo>
                    <a:pt x="1301" y="146"/>
                  </a:lnTo>
                  <a:lnTo>
                    <a:pt x="1302" y="146"/>
                  </a:lnTo>
                  <a:lnTo>
                    <a:pt x="1303" y="146"/>
                  </a:lnTo>
                  <a:lnTo>
                    <a:pt x="1305" y="146"/>
                  </a:lnTo>
                  <a:lnTo>
                    <a:pt x="1306" y="146"/>
                  </a:lnTo>
                  <a:lnTo>
                    <a:pt x="1307" y="146"/>
                  </a:lnTo>
                  <a:lnTo>
                    <a:pt x="1308" y="146"/>
                  </a:lnTo>
                  <a:lnTo>
                    <a:pt x="1310" y="145"/>
                  </a:lnTo>
                  <a:lnTo>
                    <a:pt x="1311" y="144"/>
                  </a:lnTo>
                  <a:lnTo>
                    <a:pt x="1312" y="144"/>
                  </a:lnTo>
                  <a:lnTo>
                    <a:pt x="1313" y="144"/>
                  </a:lnTo>
                  <a:lnTo>
                    <a:pt x="1315" y="143"/>
                  </a:lnTo>
                  <a:lnTo>
                    <a:pt x="1316" y="143"/>
                  </a:lnTo>
                  <a:lnTo>
                    <a:pt x="1317" y="142"/>
                  </a:lnTo>
                  <a:lnTo>
                    <a:pt x="1318" y="141"/>
                  </a:lnTo>
                  <a:lnTo>
                    <a:pt x="1320" y="140"/>
                  </a:lnTo>
                  <a:lnTo>
                    <a:pt x="1321" y="139"/>
                  </a:lnTo>
                  <a:lnTo>
                    <a:pt x="1322" y="139"/>
                  </a:lnTo>
                  <a:lnTo>
                    <a:pt x="1323" y="139"/>
                  </a:lnTo>
                  <a:lnTo>
                    <a:pt x="1324" y="140"/>
                  </a:lnTo>
                  <a:lnTo>
                    <a:pt x="1326" y="140"/>
                  </a:lnTo>
                  <a:lnTo>
                    <a:pt x="1327" y="141"/>
                  </a:lnTo>
                  <a:lnTo>
                    <a:pt x="1328" y="141"/>
                  </a:lnTo>
                  <a:lnTo>
                    <a:pt x="1330" y="142"/>
                  </a:lnTo>
                  <a:lnTo>
                    <a:pt x="1331" y="142"/>
                  </a:lnTo>
                  <a:lnTo>
                    <a:pt x="1332" y="142"/>
                  </a:lnTo>
                  <a:lnTo>
                    <a:pt x="1333" y="142"/>
                  </a:lnTo>
                  <a:lnTo>
                    <a:pt x="1334" y="143"/>
                  </a:lnTo>
                  <a:lnTo>
                    <a:pt x="1336" y="143"/>
                  </a:lnTo>
                  <a:lnTo>
                    <a:pt x="1337" y="145"/>
                  </a:lnTo>
                  <a:lnTo>
                    <a:pt x="1338" y="146"/>
                  </a:lnTo>
                  <a:lnTo>
                    <a:pt x="1339" y="147"/>
                  </a:lnTo>
                  <a:lnTo>
                    <a:pt x="1340" y="148"/>
                  </a:lnTo>
                  <a:lnTo>
                    <a:pt x="1342" y="149"/>
                  </a:lnTo>
                  <a:lnTo>
                    <a:pt x="1343" y="149"/>
                  </a:lnTo>
                  <a:lnTo>
                    <a:pt x="1344" y="149"/>
                  </a:lnTo>
                  <a:lnTo>
                    <a:pt x="1346" y="150"/>
                  </a:lnTo>
                  <a:lnTo>
                    <a:pt x="1347" y="150"/>
                  </a:lnTo>
                  <a:lnTo>
                    <a:pt x="1348" y="150"/>
                  </a:lnTo>
                  <a:lnTo>
                    <a:pt x="1349" y="151"/>
                  </a:lnTo>
                  <a:lnTo>
                    <a:pt x="1350" y="151"/>
                  </a:lnTo>
                  <a:lnTo>
                    <a:pt x="1352" y="152"/>
                  </a:lnTo>
                  <a:lnTo>
                    <a:pt x="1353" y="152"/>
                  </a:lnTo>
                  <a:lnTo>
                    <a:pt x="1354" y="153"/>
                  </a:lnTo>
                  <a:lnTo>
                    <a:pt x="1355" y="154"/>
                  </a:lnTo>
                  <a:lnTo>
                    <a:pt x="1356" y="154"/>
                  </a:lnTo>
                  <a:lnTo>
                    <a:pt x="1358" y="154"/>
                  </a:lnTo>
                  <a:lnTo>
                    <a:pt x="1359" y="153"/>
                  </a:lnTo>
                  <a:lnTo>
                    <a:pt x="1360" y="154"/>
                  </a:lnTo>
                  <a:lnTo>
                    <a:pt x="1362" y="154"/>
                  </a:lnTo>
                  <a:lnTo>
                    <a:pt x="1363" y="154"/>
                  </a:lnTo>
                  <a:lnTo>
                    <a:pt x="1364" y="154"/>
                  </a:lnTo>
                  <a:lnTo>
                    <a:pt x="1365" y="154"/>
                  </a:lnTo>
                  <a:lnTo>
                    <a:pt x="1366" y="154"/>
                  </a:lnTo>
                  <a:lnTo>
                    <a:pt x="1368" y="155"/>
                  </a:lnTo>
                  <a:lnTo>
                    <a:pt x="1369" y="155"/>
                  </a:lnTo>
                  <a:lnTo>
                    <a:pt x="1370" y="155"/>
                  </a:lnTo>
                  <a:lnTo>
                    <a:pt x="1371" y="155"/>
                  </a:lnTo>
                  <a:lnTo>
                    <a:pt x="1373" y="155"/>
                  </a:lnTo>
                  <a:lnTo>
                    <a:pt x="1374" y="154"/>
                  </a:lnTo>
                  <a:lnTo>
                    <a:pt x="1375" y="154"/>
                  </a:lnTo>
                  <a:lnTo>
                    <a:pt x="1376" y="154"/>
                  </a:lnTo>
                  <a:lnTo>
                    <a:pt x="1378" y="153"/>
                  </a:lnTo>
                  <a:lnTo>
                    <a:pt x="1379" y="152"/>
                  </a:lnTo>
                  <a:lnTo>
                    <a:pt x="1380" y="151"/>
                  </a:lnTo>
                  <a:lnTo>
                    <a:pt x="1381" y="151"/>
                  </a:lnTo>
                  <a:lnTo>
                    <a:pt x="1383" y="151"/>
                  </a:lnTo>
                  <a:lnTo>
                    <a:pt x="1384" y="151"/>
                  </a:lnTo>
                  <a:lnTo>
                    <a:pt x="1385" y="151"/>
                  </a:lnTo>
                  <a:lnTo>
                    <a:pt x="1386" y="151"/>
                  </a:lnTo>
                  <a:lnTo>
                    <a:pt x="1387" y="151"/>
                  </a:lnTo>
                  <a:lnTo>
                    <a:pt x="1389" y="151"/>
                  </a:lnTo>
                  <a:lnTo>
                    <a:pt x="1390" y="151"/>
                  </a:lnTo>
                  <a:lnTo>
                    <a:pt x="1391" y="150"/>
                  </a:lnTo>
                  <a:lnTo>
                    <a:pt x="1393" y="151"/>
                  </a:lnTo>
                  <a:lnTo>
                    <a:pt x="1394" y="151"/>
                  </a:lnTo>
                  <a:lnTo>
                    <a:pt x="1395" y="151"/>
                  </a:lnTo>
                  <a:lnTo>
                    <a:pt x="1396" y="151"/>
                  </a:lnTo>
                  <a:lnTo>
                    <a:pt x="1397" y="152"/>
                  </a:lnTo>
                  <a:lnTo>
                    <a:pt x="1399" y="152"/>
                  </a:lnTo>
                  <a:lnTo>
                    <a:pt x="1400" y="153"/>
                  </a:lnTo>
                  <a:lnTo>
                    <a:pt x="1401" y="153"/>
                  </a:lnTo>
                  <a:lnTo>
                    <a:pt x="1402" y="154"/>
                  </a:lnTo>
                  <a:lnTo>
                    <a:pt x="1403" y="154"/>
                  </a:lnTo>
                  <a:lnTo>
                    <a:pt x="1405" y="154"/>
                  </a:lnTo>
                  <a:lnTo>
                    <a:pt x="1406" y="154"/>
                  </a:lnTo>
                  <a:lnTo>
                    <a:pt x="1407" y="155"/>
                  </a:lnTo>
                  <a:lnTo>
                    <a:pt x="1409" y="155"/>
                  </a:lnTo>
                  <a:lnTo>
                    <a:pt x="1410" y="155"/>
                  </a:lnTo>
                  <a:lnTo>
                    <a:pt x="1411" y="155"/>
                  </a:lnTo>
                  <a:lnTo>
                    <a:pt x="1412" y="155"/>
                  </a:lnTo>
                  <a:lnTo>
                    <a:pt x="1413" y="155"/>
                  </a:lnTo>
                  <a:lnTo>
                    <a:pt x="1415" y="155"/>
                  </a:lnTo>
                  <a:lnTo>
                    <a:pt x="1416" y="155"/>
                  </a:lnTo>
                  <a:lnTo>
                    <a:pt x="1417" y="154"/>
                  </a:lnTo>
                  <a:lnTo>
                    <a:pt x="1418" y="153"/>
                  </a:lnTo>
                  <a:lnTo>
                    <a:pt x="1420" y="153"/>
                  </a:lnTo>
                  <a:lnTo>
                    <a:pt x="1421" y="152"/>
                  </a:lnTo>
                  <a:lnTo>
                    <a:pt x="1422" y="152"/>
                  </a:lnTo>
                  <a:lnTo>
                    <a:pt x="1423" y="152"/>
                  </a:lnTo>
                  <a:lnTo>
                    <a:pt x="1425" y="154"/>
                  </a:lnTo>
                  <a:lnTo>
                    <a:pt x="1426" y="155"/>
                  </a:lnTo>
                  <a:lnTo>
                    <a:pt x="1427" y="155"/>
                  </a:lnTo>
                  <a:lnTo>
                    <a:pt x="1428" y="155"/>
                  </a:lnTo>
                  <a:lnTo>
                    <a:pt x="1430" y="155"/>
                  </a:lnTo>
                  <a:lnTo>
                    <a:pt x="1431" y="155"/>
                  </a:lnTo>
                  <a:lnTo>
                    <a:pt x="1432" y="155"/>
                  </a:lnTo>
                  <a:lnTo>
                    <a:pt x="1433" y="153"/>
                  </a:lnTo>
                  <a:lnTo>
                    <a:pt x="1434" y="151"/>
                  </a:lnTo>
                  <a:lnTo>
                    <a:pt x="1436" y="151"/>
                  </a:lnTo>
                  <a:lnTo>
                    <a:pt x="1437" y="150"/>
                  </a:lnTo>
                  <a:lnTo>
                    <a:pt x="1438" y="149"/>
                  </a:lnTo>
                  <a:lnTo>
                    <a:pt x="1440" y="148"/>
                  </a:lnTo>
                  <a:lnTo>
                    <a:pt x="1441" y="146"/>
                  </a:lnTo>
                  <a:lnTo>
                    <a:pt x="1442" y="145"/>
                  </a:lnTo>
                  <a:lnTo>
                    <a:pt x="1443" y="144"/>
                  </a:lnTo>
                  <a:lnTo>
                    <a:pt x="1444" y="144"/>
                  </a:lnTo>
                  <a:lnTo>
                    <a:pt x="1446" y="145"/>
                  </a:lnTo>
                  <a:lnTo>
                    <a:pt x="1447" y="145"/>
                  </a:lnTo>
                  <a:lnTo>
                    <a:pt x="1448" y="146"/>
                  </a:lnTo>
                  <a:lnTo>
                    <a:pt x="1449" y="146"/>
                  </a:lnTo>
                  <a:lnTo>
                    <a:pt x="1450" y="147"/>
                  </a:lnTo>
                  <a:lnTo>
                    <a:pt x="1452" y="148"/>
                  </a:lnTo>
                  <a:lnTo>
                    <a:pt x="1453" y="149"/>
                  </a:lnTo>
                  <a:lnTo>
                    <a:pt x="1454" y="149"/>
                  </a:lnTo>
                  <a:lnTo>
                    <a:pt x="1456" y="150"/>
                  </a:lnTo>
                  <a:lnTo>
                    <a:pt x="1457" y="151"/>
                  </a:lnTo>
                  <a:lnTo>
                    <a:pt x="1458" y="152"/>
                  </a:lnTo>
                  <a:lnTo>
                    <a:pt x="1459" y="152"/>
                  </a:lnTo>
                  <a:lnTo>
                    <a:pt x="1460" y="152"/>
                  </a:lnTo>
                  <a:lnTo>
                    <a:pt x="1462" y="152"/>
                  </a:lnTo>
                  <a:lnTo>
                    <a:pt x="1463" y="152"/>
                  </a:lnTo>
                  <a:lnTo>
                    <a:pt x="1464" y="153"/>
                  </a:lnTo>
                  <a:lnTo>
                    <a:pt x="1465" y="153"/>
                  </a:lnTo>
                  <a:lnTo>
                    <a:pt x="1467" y="154"/>
                  </a:lnTo>
                  <a:lnTo>
                    <a:pt x="1468" y="154"/>
                  </a:lnTo>
                  <a:lnTo>
                    <a:pt x="1469" y="154"/>
                  </a:lnTo>
                  <a:lnTo>
                    <a:pt x="1470" y="154"/>
                  </a:lnTo>
                  <a:lnTo>
                    <a:pt x="1472" y="155"/>
                  </a:lnTo>
                  <a:lnTo>
                    <a:pt x="1473" y="155"/>
                  </a:lnTo>
                  <a:lnTo>
                    <a:pt x="1474" y="154"/>
                  </a:lnTo>
                  <a:lnTo>
                    <a:pt x="1475" y="154"/>
                  </a:lnTo>
                  <a:lnTo>
                    <a:pt x="1477" y="154"/>
                  </a:lnTo>
                  <a:lnTo>
                    <a:pt x="1478" y="154"/>
                  </a:lnTo>
                  <a:lnTo>
                    <a:pt x="1479" y="154"/>
                  </a:lnTo>
                  <a:lnTo>
                    <a:pt x="1480" y="154"/>
                  </a:lnTo>
                  <a:lnTo>
                    <a:pt x="1481" y="154"/>
                  </a:lnTo>
                  <a:lnTo>
                    <a:pt x="1483" y="154"/>
                  </a:lnTo>
                  <a:lnTo>
                    <a:pt x="1484" y="154"/>
                  </a:lnTo>
                  <a:lnTo>
                    <a:pt x="1485" y="153"/>
                  </a:lnTo>
                  <a:lnTo>
                    <a:pt x="1487" y="153"/>
                  </a:lnTo>
                  <a:lnTo>
                    <a:pt x="1488" y="153"/>
                  </a:lnTo>
                  <a:lnTo>
                    <a:pt x="1489" y="152"/>
                  </a:lnTo>
                  <a:lnTo>
                    <a:pt x="1490" y="152"/>
                  </a:lnTo>
                  <a:lnTo>
                    <a:pt x="1491" y="152"/>
                  </a:lnTo>
                  <a:lnTo>
                    <a:pt x="1493" y="151"/>
                  </a:lnTo>
                  <a:lnTo>
                    <a:pt x="1494" y="151"/>
                  </a:lnTo>
                  <a:lnTo>
                    <a:pt x="1495" y="151"/>
                  </a:lnTo>
                  <a:lnTo>
                    <a:pt x="1496" y="151"/>
                  </a:lnTo>
                  <a:lnTo>
                    <a:pt x="1497" y="151"/>
                  </a:lnTo>
                  <a:lnTo>
                    <a:pt x="1499" y="151"/>
                  </a:lnTo>
                  <a:lnTo>
                    <a:pt x="1500" y="150"/>
                  </a:lnTo>
                  <a:lnTo>
                    <a:pt x="1501" y="149"/>
                  </a:lnTo>
                  <a:lnTo>
                    <a:pt x="1503" y="149"/>
                  </a:lnTo>
                  <a:lnTo>
                    <a:pt x="1504" y="148"/>
                  </a:lnTo>
                  <a:lnTo>
                    <a:pt x="1505" y="148"/>
                  </a:lnTo>
                  <a:lnTo>
                    <a:pt x="1506" y="149"/>
                  </a:lnTo>
                  <a:lnTo>
                    <a:pt x="1507" y="149"/>
                  </a:lnTo>
                  <a:lnTo>
                    <a:pt x="1509" y="149"/>
                  </a:lnTo>
                  <a:lnTo>
                    <a:pt x="1510" y="150"/>
                  </a:lnTo>
                  <a:lnTo>
                    <a:pt x="1511" y="150"/>
                  </a:lnTo>
                  <a:lnTo>
                    <a:pt x="1512" y="151"/>
                  </a:lnTo>
                  <a:lnTo>
                    <a:pt x="1513" y="151"/>
                  </a:lnTo>
                  <a:lnTo>
                    <a:pt x="1515" y="152"/>
                  </a:lnTo>
                  <a:lnTo>
                    <a:pt x="1516" y="152"/>
                  </a:lnTo>
                  <a:lnTo>
                    <a:pt x="1517" y="153"/>
                  </a:lnTo>
                  <a:lnTo>
                    <a:pt x="1519" y="153"/>
                  </a:lnTo>
                  <a:lnTo>
                    <a:pt x="1520" y="152"/>
                  </a:lnTo>
                  <a:lnTo>
                    <a:pt x="1521" y="151"/>
                  </a:lnTo>
                  <a:lnTo>
                    <a:pt x="1522" y="147"/>
                  </a:lnTo>
                  <a:lnTo>
                    <a:pt x="1524" y="147"/>
                  </a:lnTo>
                  <a:lnTo>
                    <a:pt x="1525" y="150"/>
                  </a:lnTo>
                  <a:lnTo>
                    <a:pt x="1526" y="151"/>
                  </a:lnTo>
                  <a:lnTo>
                    <a:pt x="1527" y="152"/>
                  </a:lnTo>
                  <a:lnTo>
                    <a:pt x="1528" y="153"/>
                  </a:lnTo>
                  <a:lnTo>
                    <a:pt x="1530" y="153"/>
                  </a:lnTo>
                  <a:lnTo>
                    <a:pt x="1531" y="153"/>
                  </a:lnTo>
                  <a:lnTo>
                    <a:pt x="1532" y="153"/>
                  </a:lnTo>
                  <a:lnTo>
                    <a:pt x="1534" y="153"/>
                  </a:lnTo>
                  <a:lnTo>
                    <a:pt x="1535" y="153"/>
                  </a:lnTo>
                  <a:lnTo>
                    <a:pt x="1536" y="153"/>
                  </a:lnTo>
                  <a:lnTo>
                    <a:pt x="1537" y="153"/>
                  </a:lnTo>
                  <a:lnTo>
                    <a:pt x="1538" y="153"/>
                  </a:lnTo>
                  <a:lnTo>
                    <a:pt x="1540" y="153"/>
                  </a:lnTo>
                  <a:lnTo>
                    <a:pt x="1541" y="154"/>
                  </a:lnTo>
                  <a:lnTo>
                    <a:pt x="1542" y="154"/>
                  </a:lnTo>
                  <a:lnTo>
                    <a:pt x="1543" y="154"/>
                  </a:lnTo>
                  <a:lnTo>
                    <a:pt x="1544" y="154"/>
                  </a:lnTo>
                  <a:lnTo>
                    <a:pt x="1546" y="154"/>
                  </a:lnTo>
                  <a:lnTo>
                    <a:pt x="1547" y="154"/>
                  </a:lnTo>
                  <a:lnTo>
                    <a:pt x="1548" y="153"/>
                  </a:lnTo>
                  <a:lnTo>
                    <a:pt x="1550" y="153"/>
                  </a:lnTo>
                  <a:lnTo>
                    <a:pt x="1551" y="152"/>
                  </a:lnTo>
                  <a:lnTo>
                    <a:pt x="1552" y="151"/>
                  </a:lnTo>
                  <a:lnTo>
                    <a:pt x="1553" y="150"/>
                  </a:lnTo>
                  <a:lnTo>
                    <a:pt x="1554" y="150"/>
                  </a:lnTo>
                  <a:lnTo>
                    <a:pt x="1556" y="149"/>
                  </a:lnTo>
                  <a:lnTo>
                    <a:pt x="1557" y="149"/>
                  </a:lnTo>
                  <a:lnTo>
                    <a:pt x="1558" y="149"/>
                  </a:lnTo>
                  <a:lnTo>
                    <a:pt x="1559" y="148"/>
                  </a:lnTo>
                  <a:lnTo>
                    <a:pt x="1561" y="148"/>
                  </a:lnTo>
                  <a:lnTo>
                    <a:pt x="1562" y="146"/>
                  </a:lnTo>
                  <a:lnTo>
                    <a:pt x="1563" y="146"/>
                  </a:lnTo>
                  <a:lnTo>
                    <a:pt x="1564" y="146"/>
                  </a:lnTo>
                  <a:lnTo>
                    <a:pt x="1566" y="146"/>
                  </a:lnTo>
                  <a:lnTo>
                    <a:pt x="1567" y="147"/>
                  </a:lnTo>
                  <a:lnTo>
                    <a:pt x="1568" y="147"/>
                  </a:lnTo>
                  <a:lnTo>
                    <a:pt x="1569" y="148"/>
                  </a:lnTo>
                  <a:lnTo>
                    <a:pt x="1570" y="149"/>
                  </a:lnTo>
                  <a:lnTo>
                    <a:pt x="1572" y="149"/>
                  </a:lnTo>
                  <a:lnTo>
                    <a:pt x="1573" y="150"/>
                  </a:lnTo>
                  <a:lnTo>
                    <a:pt x="1574" y="150"/>
                  </a:lnTo>
                  <a:lnTo>
                    <a:pt x="1575" y="151"/>
                  </a:lnTo>
                  <a:lnTo>
                    <a:pt x="1577" y="152"/>
                  </a:lnTo>
                  <a:lnTo>
                    <a:pt x="1578" y="153"/>
                  </a:lnTo>
                  <a:lnTo>
                    <a:pt x="1579" y="153"/>
                  </a:lnTo>
                  <a:lnTo>
                    <a:pt x="1580" y="153"/>
                  </a:lnTo>
                  <a:lnTo>
                    <a:pt x="1582" y="153"/>
                  </a:lnTo>
                  <a:lnTo>
                    <a:pt x="1583" y="152"/>
                  </a:lnTo>
                  <a:lnTo>
                    <a:pt x="1584" y="152"/>
                  </a:lnTo>
                  <a:lnTo>
                    <a:pt x="1585" y="152"/>
                  </a:lnTo>
                  <a:lnTo>
                    <a:pt x="1587" y="152"/>
                  </a:lnTo>
                  <a:lnTo>
                    <a:pt x="1588" y="151"/>
                  </a:lnTo>
                  <a:lnTo>
                    <a:pt x="1589" y="150"/>
                  </a:lnTo>
                  <a:lnTo>
                    <a:pt x="1590" y="150"/>
                  </a:lnTo>
                  <a:lnTo>
                    <a:pt x="1592" y="150"/>
                  </a:lnTo>
                  <a:lnTo>
                    <a:pt x="1593" y="149"/>
                  </a:lnTo>
                  <a:lnTo>
                    <a:pt x="1594" y="149"/>
                  </a:lnTo>
                  <a:lnTo>
                    <a:pt x="1595" y="148"/>
                  </a:lnTo>
                  <a:lnTo>
                    <a:pt x="1597" y="148"/>
                  </a:lnTo>
                  <a:lnTo>
                    <a:pt x="1598" y="148"/>
                  </a:lnTo>
                  <a:lnTo>
                    <a:pt x="1599" y="149"/>
                  </a:lnTo>
                  <a:lnTo>
                    <a:pt x="1600" y="149"/>
                  </a:lnTo>
                  <a:lnTo>
                    <a:pt x="1601" y="149"/>
                  </a:lnTo>
                  <a:lnTo>
                    <a:pt x="1603" y="151"/>
                  </a:lnTo>
                  <a:lnTo>
                    <a:pt x="1604" y="151"/>
                  </a:lnTo>
                  <a:lnTo>
                    <a:pt x="1605" y="151"/>
                  </a:lnTo>
                  <a:lnTo>
                    <a:pt x="1606" y="151"/>
                  </a:lnTo>
                  <a:lnTo>
                    <a:pt x="1608" y="151"/>
                  </a:lnTo>
                  <a:lnTo>
                    <a:pt x="1609" y="150"/>
                  </a:lnTo>
                  <a:lnTo>
                    <a:pt x="1610" y="150"/>
                  </a:lnTo>
                  <a:lnTo>
                    <a:pt x="1611" y="150"/>
                  </a:lnTo>
                  <a:lnTo>
                    <a:pt x="1613" y="150"/>
                  </a:lnTo>
                  <a:lnTo>
                    <a:pt x="1614" y="149"/>
                  </a:lnTo>
                  <a:lnTo>
                    <a:pt x="1615" y="149"/>
                  </a:lnTo>
                  <a:lnTo>
                    <a:pt x="1616" y="149"/>
                  </a:lnTo>
                  <a:lnTo>
                    <a:pt x="1617" y="148"/>
                  </a:lnTo>
                  <a:lnTo>
                    <a:pt x="1619" y="148"/>
                  </a:lnTo>
                  <a:lnTo>
                    <a:pt x="1620" y="147"/>
                  </a:lnTo>
                  <a:lnTo>
                    <a:pt x="1621" y="146"/>
                  </a:lnTo>
                  <a:lnTo>
                    <a:pt x="1623" y="145"/>
                  </a:lnTo>
                  <a:lnTo>
                    <a:pt x="1624" y="145"/>
                  </a:lnTo>
                  <a:lnTo>
                    <a:pt x="1625" y="145"/>
                  </a:lnTo>
                  <a:lnTo>
                    <a:pt x="1626" y="146"/>
                  </a:lnTo>
                  <a:lnTo>
                    <a:pt x="1627" y="146"/>
                  </a:lnTo>
                  <a:lnTo>
                    <a:pt x="1629" y="146"/>
                  </a:lnTo>
                  <a:lnTo>
                    <a:pt x="1630" y="147"/>
                  </a:lnTo>
                  <a:lnTo>
                    <a:pt x="1631" y="148"/>
                  </a:lnTo>
                  <a:lnTo>
                    <a:pt x="1632" y="148"/>
                  </a:lnTo>
                  <a:lnTo>
                    <a:pt x="1634" y="149"/>
                  </a:lnTo>
                  <a:lnTo>
                    <a:pt x="1635" y="149"/>
                  </a:lnTo>
                  <a:lnTo>
                    <a:pt x="1636" y="149"/>
                  </a:lnTo>
                  <a:lnTo>
                    <a:pt x="1637" y="150"/>
                  </a:lnTo>
                  <a:lnTo>
                    <a:pt x="1639" y="150"/>
                  </a:lnTo>
                  <a:lnTo>
                    <a:pt x="1640" y="150"/>
                  </a:lnTo>
                  <a:lnTo>
                    <a:pt x="1641" y="150"/>
                  </a:lnTo>
                  <a:lnTo>
                    <a:pt x="1642" y="150"/>
                  </a:lnTo>
                  <a:lnTo>
                    <a:pt x="1644" y="151"/>
                  </a:lnTo>
                  <a:lnTo>
                    <a:pt x="1645" y="151"/>
                  </a:lnTo>
                  <a:lnTo>
                    <a:pt x="1646" y="151"/>
                  </a:lnTo>
                  <a:lnTo>
                    <a:pt x="1647" y="151"/>
                  </a:lnTo>
                  <a:lnTo>
                    <a:pt x="1648" y="151"/>
                  </a:lnTo>
                  <a:lnTo>
                    <a:pt x="1650" y="151"/>
                  </a:lnTo>
                  <a:lnTo>
                    <a:pt x="1651" y="151"/>
                  </a:lnTo>
                  <a:lnTo>
                    <a:pt x="1652" y="152"/>
                  </a:lnTo>
                  <a:lnTo>
                    <a:pt x="1654" y="152"/>
                  </a:lnTo>
                  <a:lnTo>
                    <a:pt x="1655" y="151"/>
                  </a:lnTo>
                  <a:lnTo>
                    <a:pt x="1656" y="151"/>
                  </a:lnTo>
                  <a:lnTo>
                    <a:pt x="1657" y="151"/>
                  </a:lnTo>
                  <a:lnTo>
                    <a:pt x="1658" y="151"/>
                  </a:lnTo>
                  <a:lnTo>
                    <a:pt x="1660" y="152"/>
                  </a:lnTo>
                  <a:lnTo>
                    <a:pt x="1661" y="153"/>
                  </a:lnTo>
                  <a:lnTo>
                    <a:pt x="1662" y="153"/>
                  </a:lnTo>
                  <a:lnTo>
                    <a:pt x="1663" y="153"/>
                  </a:lnTo>
                  <a:lnTo>
                    <a:pt x="1664" y="152"/>
                  </a:lnTo>
                  <a:lnTo>
                    <a:pt x="1666" y="152"/>
                  </a:lnTo>
                  <a:lnTo>
                    <a:pt x="1667" y="151"/>
                  </a:lnTo>
                  <a:lnTo>
                    <a:pt x="1668" y="150"/>
                  </a:lnTo>
                  <a:lnTo>
                    <a:pt x="1670" y="150"/>
                  </a:lnTo>
                  <a:lnTo>
                    <a:pt x="1671" y="149"/>
                  </a:lnTo>
                  <a:lnTo>
                    <a:pt x="1672" y="148"/>
                  </a:lnTo>
                  <a:lnTo>
                    <a:pt x="1673" y="148"/>
                  </a:lnTo>
                  <a:lnTo>
                    <a:pt x="1674" y="148"/>
                  </a:lnTo>
                  <a:lnTo>
                    <a:pt x="1676" y="147"/>
                  </a:lnTo>
                  <a:lnTo>
                    <a:pt x="1677" y="147"/>
                  </a:lnTo>
                  <a:lnTo>
                    <a:pt x="1678" y="146"/>
                  </a:lnTo>
                  <a:lnTo>
                    <a:pt x="1679" y="147"/>
                  </a:lnTo>
                  <a:lnTo>
                    <a:pt x="1681" y="146"/>
                  </a:lnTo>
                  <a:lnTo>
                    <a:pt x="1682" y="146"/>
                  </a:lnTo>
                  <a:lnTo>
                    <a:pt x="1683" y="145"/>
                  </a:lnTo>
                  <a:lnTo>
                    <a:pt x="1684" y="143"/>
                  </a:lnTo>
                  <a:lnTo>
                    <a:pt x="1686" y="144"/>
                  </a:lnTo>
                  <a:lnTo>
                    <a:pt x="1687" y="144"/>
                  </a:lnTo>
                  <a:lnTo>
                    <a:pt x="1688" y="144"/>
                  </a:lnTo>
                  <a:lnTo>
                    <a:pt x="1689" y="144"/>
                  </a:lnTo>
                  <a:lnTo>
                    <a:pt x="1691" y="145"/>
                  </a:lnTo>
                  <a:lnTo>
                    <a:pt x="1692" y="146"/>
                  </a:lnTo>
                  <a:lnTo>
                    <a:pt x="1693" y="147"/>
                  </a:lnTo>
                  <a:lnTo>
                    <a:pt x="1694" y="148"/>
                  </a:lnTo>
                  <a:lnTo>
                    <a:pt x="1695" y="149"/>
                  </a:lnTo>
                  <a:lnTo>
                    <a:pt x="1697" y="149"/>
                  </a:lnTo>
                  <a:lnTo>
                    <a:pt x="1698" y="149"/>
                  </a:lnTo>
                  <a:lnTo>
                    <a:pt x="1699" y="149"/>
                  </a:lnTo>
                  <a:lnTo>
                    <a:pt x="1701" y="149"/>
                  </a:lnTo>
                  <a:lnTo>
                    <a:pt x="1702" y="150"/>
                  </a:lnTo>
                  <a:lnTo>
                    <a:pt x="1703" y="150"/>
                  </a:lnTo>
                  <a:lnTo>
                    <a:pt x="1704" y="150"/>
                  </a:lnTo>
                  <a:lnTo>
                    <a:pt x="1705" y="150"/>
                  </a:lnTo>
                  <a:lnTo>
                    <a:pt x="1707" y="151"/>
                  </a:lnTo>
                  <a:lnTo>
                    <a:pt x="1708" y="151"/>
                  </a:lnTo>
                  <a:lnTo>
                    <a:pt x="1709" y="151"/>
                  </a:lnTo>
                  <a:lnTo>
                    <a:pt x="1710" y="150"/>
                  </a:lnTo>
                  <a:lnTo>
                    <a:pt x="1711" y="150"/>
                  </a:lnTo>
                  <a:lnTo>
                    <a:pt x="1713" y="150"/>
                  </a:lnTo>
                  <a:lnTo>
                    <a:pt x="1714" y="149"/>
                  </a:lnTo>
                  <a:lnTo>
                    <a:pt x="1715" y="149"/>
                  </a:lnTo>
                  <a:lnTo>
                    <a:pt x="1717" y="148"/>
                  </a:lnTo>
                  <a:lnTo>
                    <a:pt x="1718" y="148"/>
                  </a:lnTo>
                  <a:lnTo>
                    <a:pt x="1719" y="148"/>
                  </a:lnTo>
                  <a:lnTo>
                    <a:pt x="1720" y="147"/>
                  </a:lnTo>
                  <a:lnTo>
                    <a:pt x="1721" y="148"/>
                  </a:lnTo>
                  <a:lnTo>
                    <a:pt x="1723" y="148"/>
                  </a:lnTo>
                  <a:lnTo>
                    <a:pt x="1724" y="147"/>
                  </a:lnTo>
                  <a:lnTo>
                    <a:pt x="1725" y="146"/>
                  </a:lnTo>
                  <a:lnTo>
                    <a:pt x="1726" y="145"/>
                  </a:lnTo>
                  <a:lnTo>
                    <a:pt x="1727" y="144"/>
                  </a:lnTo>
                  <a:lnTo>
                    <a:pt x="1729" y="143"/>
                  </a:lnTo>
                  <a:lnTo>
                    <a:pt x="1730" y="143"/>
                  </a:lnTo>
                  <a:lnTo>
                    <a:pt x="1731" y="143"/>
                  </a:lnTo>
                  <a:lnTo>
                    <a:pt x="1733" y="142"/>
                  </a:lnTo>
                  <a:lnTo>
                    <a:pt x="1734" y="140"/>
                  </a:lnTo>
                  <a:lnTo>
                    <a:pt x="1735" y="138"/>
                  </a:lnTo>
                  <a:lnTo>
                    <a:pt x="1736" y="137"/>
                  </a:lnTo>
                  <a:lnTo>
                    <a:pt x="1737" y="137"/>
                  </a:lnTo>
                  <a:lnTo>
                    <a:pt x="1739" y="137"/>
                  </a:lnTo>
                  <a:lnTo>
                    <a:pt x="1740" y="137"/>
                  </a:lnTo>
                  <a:lnTo>
                    <a:pt x="1741" y="137"/>
                  </a:lnTo>
                  <a:lnTo>
                    <a:pt x="1742" y="138"/>
                  </a:lnTo>
                  <a:lnTo>
                    <a:pt x="1744" y="138"/>
                  </a:lnTo>
                  <a:lnTo>
                    <a:pt x="1745" y="137"/>
                  </a:lnTo>
                  <a:lnTo>
                    <a:pt x="1746" y="135"/>
                  </a:lnTo>
                  <a:lnTo>
                    <a:pt x="1747" y="131"/>
                  </a:lnTo>
                  <a:lnTo>
                    <a:pt x="1749" y="126"/>
                  </a:lnTo>
                  <a:lnTo>
                    <a:pt x="1750" y="122"/>
                  </a:lnTo>
                  <a:lnTo>
                    <a:pt x="1751" y="117"/>
                  </a:lnTo>
                  <a:lnTo>
                    <a:pt x="1752" y="115"/>
                  </a:lnTo>
                  <a:lnTo>
                    <a:pt x="1754" y="114"/>
                  </a:lnTo>
                  <a:lnTo>
                    <a:pt x="1755" y="115"/>
                  </a:lnTo>
                  <a:lnTo>
                    <a:pt x="1756" y="116"/>
                  </a:lnTo>
                  <a:lnTo>
                    <a:pt x="1757" y="117"/>
                  </a:lnTo>
                  <a:lnTo>
                    <a:pt x="1758" y="118"/>
                  </a:lnTo>
                  <a:lnTo>
                    <a:pt x="1760" y="119"/>
                  </a:lnTo>
                  <a:lnTo>
                    <a:pt x="1761" y="119"/>
                  </a:lnTo>
                  <a:lnTo>
                    <a:pt x="1762" y="120"/>
                  </a:lnTo>
                  <a:lnTo>
                    <a:pt x="1764" y="119"/>
                  </a:lnTo>
                  <a:lnTo>
                    <a:pt x="1765" y="120"/>
                  </a:lnTo>
                  <a:lnTo>
                    <a:pt x="1766" y="120"/>
                  </a:lnTo>
                  <a:lnTo>
                    <a:pt x="1767" y="120"/>
                  </a:lnTo>
                  <a:lnTo>
                    <a:pt x="1768" y="118"/>
                  </a:lnTo>
                  <a:lnTo>
                    <a:pt x="1770" y="117"/>
                  </a:lnTo>
                  <a:lnTo>
                    <a:pt x="1771" y="117"/>
                  </a:lnTo>
                  <a:lnTo>
                    <a:pt x="1772" y="116"/>
                  </a:lnTo>
                  <a:lnTo>
                    <a:pt x="1773" y="115"/>
                  </a:lnTo>
                  <a:lnTo>
                    <a:pt x="1774" y="115"/>
                  </a:lnTo>
                  <a:lnTo>
                    <a:pt x="1776" y="115"/>
                  </a:lnTo>
                  <a:lnTo>
                    <a:pt x="1777" y="115"/>
                  </a:lnTo>
                  <a:lnTo>
                    <a:pt x="1778" y="115"/>
                  </a:lnTo>
                  <a:lnTo>
                    <a:pt x="1780" y="115"/>
                  </a:lnTo>
                  <a:lnTo>
                    <a:pt x="1781" y="114"/>
                  </a:lnTo>
                  <a:lnTo>
                    <a:pt x="1782" y="114"/>
                  </a:lnTo>
                  <a:lnTo>
                    <a:pt x="1783" y="113"/>
                  </a:lnTo>
                  <a:lnTo>
                    <a:pt x="1784" y="113"/>
                  </a:lnTo>
                  <a:lnTo>
                    <a:pt x="1786" y="113"/>
                  </a:lnTo>
                  <a:lnTo>
                    <a:pt x="1787" y="113"/>
                  </a:lnTo>
                  <a:lnTo>
                    <a:pt x="1788" y="113"/>
                  </a:lnTo>
                  <a:lnTo>
                    <a:pt x="1789" y="112"/>
                  </a:lnTo>
                  <a:lnTo>
                    <a:pt x="1791" y="112"/>
                  </a:lnTo>
                  <a:lnTo>
                    <a:pt x="1792" y="110"/>
                  </a:lnTo>
                  <a:lnTo>
                    <a:pt x="1793" y="109"/>
                  </a:lnTo>
                  <a:lnTo>
                    <a:pt x="1794" y="107"/>
                  </a:lnTo>
                  <a:lnTo>
                    <a:pt x="1796" y="106"/>
                  </a:lnTo>
                  <a:lnTo>
                    <a:pt x="1797" y="106"/>
                  </a:lnTo>
                  <a:lnTo>
                    <a:pt x="1798" y="106"/>
                  </a:lnTo>
                  <a:lnTo>
                    <a:pt x="1799" y="106"/>
                  </a:lnTo>
                  <a:lnTo>
                    <a:pt x="1801" y="106"/>
                  </a:lnTo>
                  <a:lnTo>
                    <a:pt x="1802" y="105"/>
                  </a:lnTo>
                  <a:lnTo>
                    <a:pt x="1803" y="104"/>
                  </a:lnTo>
                  <a:lnTo>
                    <a:pt x="1804" y="78"/>
                  </a:lnTo>
                  <a:lnTo>
                    <a:pt x="1805" y="70"/>
                  </a:lnTo>
                  <a:lnTo>
                    <a:pt x="1807" y="60"/>
                  </a:lnTo>
                  <a:lnTo>
                    <a:pt x="1808" y="53"/>
                  </a:lnTo>
                  <a:lnTo>
                    <a:pt x="1809" y="49"/>
                  </a:lnTo>
                  <a:lnTo>
                    <a:pt x="1811" y="47"/>
                  </a:lnTo>
                  <a:lnTo>
                    <a:pt x="1812" y="46"/>
                  </a:lnTo>
                  <a:lnTo>
                    <a:pt x="1813" y="49"/>
                  </a:lnTo>
                  <a:lnTo>
                    <a:pt x="1814" y="52"/>
                  </a:lnTo>
                  <a:lnTo>
                    <a:pt x="1815" y="55"/>
                  </a:lnTo>
                  <a:lnTo>
                    <a:pt x="1817" y="58"/>
                  </a:lnTo>
                  <a:lnTo>
                    <a:pt x="1818" y="61"/>
                  </a:lnTo>
                  <a:lnTo>
                    <a:pt x="1819" y="63"/>
                  </a:lnTo>
                  <a:lnTo>
                    <a:pt x="1820" y="65"/>
                  </a:lnTo>
                  <a:lnTo>
                    <a:pt x="1821" y="66"/>
                  </a:lnTo>
                  <a:lnTo>
                    <a:pt x="1823" y="67"/>
                  </a:lnTo>
                  <a:lnTo>
                    <a:pt x="1824" y="68"/>
                  </a:lnTo>
                  <a:lnTo>
                    <a:pt x="1825" y="68"/>
                  </a:lnTo>
                  <a:lnTo>
                    <a:pt x="1827" y="68"/>
                  </a:lnTo>
                  <a:lnTo>
                    <a:pt x="1828" y="68"/>
                  </a:lnTo>
                  <a:lnTo>
                    <a:pt x="1829" y="68"/>
                  </a:lnTo>
                  <a:lnTo>
                    <a:pt x="1830" y="68"/>
                  </a:lnTo>
                  <a:lnTo>
                    <a:pt x="1831" y="67"/>
                  </a:lnTo>
                  <a:lnTo>
                    <a:pt x="1833" y="66"/>
                  </a:lnTo>
                  <a:lnTo>
                    <a:pt x="1834" y="65"/>
                  </a:lnTo>
                  <a:lnTo>
                    <a:pt x="1835" y="64"/>
                  </a:lnTo>
                  <a:lnTo>
                    <a:pt x="1836" y="64"/>
                  </a:lnTo>
                  <a:lnTo>
                    <a:pt x="1838" y="63"/>
                  </a:lnTo>
                  <a:lnTo>
                    <a:pt x="1839" y="62"/>
                  </a:lnTo>
                  <a:lnTo>
                    <a:pt x="1840" y="61"/>
                  </a:lnTo>
                  <a:lnTo>
                    <a:pt x="1841" y="60"/>
                  </a:lnTo>
                  <a:lnTo>
                    <a:pt x="1843" y="60"/>
                  </a:lnTo>
                  <a:lnTo>
                    <a:pt x="1844" y="59"/>
                  </a:lnTo>
                  <a:lnTo>
                    <a:pt x="1845" y="59"/>
                  </a:lnTo>
                  <a:lnTo>
                    <a:pt x="1846" y="59"/>
                  </a:lnTo>
                  <a:lnTo>
                    <a:pt x="1848" y="61"/>
                  </a:lnTo>
                  <a:lnTo>
                    <a:pt x="1849" y="61"/>
                  </a:lnTo>
                  <a:lnTo>
                    <a:pt x="1850" y="64"/>
                  </a:lnTo>
                  <a:lnTo>
                    <a:pt x="1851" y="65"/>
                  </a:lnTo>
                  <a:lnTo>
                    <a:pt x="1852" y="65"/>
                  </a:lnTo>
                  <a:lnTo>
                    <a:pt x="1854" y="65"/>
                  </a:lnTo>
                  <a:lnTo>
                    <a:pt x="1855" y="64"/>
                  </a:lnTo>
                  <a:lnTo>
                    <a:pt x="1856" y="63"/>
                  </a:lnTo>
                  <a:lnTo>
                    <a:pt x="1858" y="61"/>
                  </a:lnTo>
                  <a:lnTo>
                    <a:pt x="1859" y="59"/>
                  </a:lnTo>
                  <a:lnTo>
                    <a:pt x="1860" y="58"/>
                  </a:lnTo>
                  <a:lnTo>
                    <a:pt x="1861" y="58"/>
                  </a:lnTo>
                  <a:lnTo>
                    <a:pt x="1862" y="59"/>
                  </a:lnTo>
                  <a:lnTo>
                    <a:pt x="1864" y="61"/>
                  </a:lnTo>
                  <a:lnTo>
                    <a:pt x="1865" y="64"/>
                  </a:lnTo>
                  <a:lnTo>
                    <a:pt x="1866" y="67"/>
                  </a:lnTo>
                  <a:lnTo>
                    <a:pt x="1867" y="69"/>
                  </a:lnTo>
                  <a:lnTo>
                    <a:pt x="1868" y="71"/>
                  </a:lnTo>
                  <a:lnTo>
                    <a:pt x="1870" y="73"/>
                  </a:lnTo>
                  <a:lnTo>
                    <a:pt x="1871" y="75"/>
                  </a:lnTo>
                  <a:lnTo>
                    <a:pt x="1872" y="78"/>
                  </a:lnTo>
                  <a:lnTo>
                    <a:pt x="1874" y="80"/>
                  </a:lnTo>
                  <a:lnTo>
                    <a:pt x="1875" y="81"/>
                  </a:lnTo>
                  <a:lnTo>
                    <a:pt x="1876" y="81"/>
                  </a:lnTo>
                  <a:lnTo>
                    <a:pt x="1877" y="82"/>
                  </a:lnTo>
                  <a:lnTo>
                    <a:pt x="1878" y="82"/>
                  </a:lnTo>
                  <a:lnTo>
                    <a:pt x="1880" y="83"/>
                  </a:lnTo>
                  <a:lnTo>
                    <a:pt x="1881" y="83"/>
                  </a:lnTo>
                  <a:lnTo>
                    <a:pt x="1882" y="83"/>
                  </a:lnTo>
                  <a:lnTo>
                    <a:pt x="1883" y="82"/>
                  </a:lnTo>
                  <a:lnTo>
                    <a:pt x="1884" y="82"/>
                  </a:lnTo>
                  <a:lnTo>
                    <a:pt x="1886" y="81"/>
                  </a:lnTo>
                  <a:lnTo>
                    <a:pt x="1887" y="80"/>
                  </a:lnTo>
                  <a:lnTo>
                    <a:pt x="1888" y="79"/>
                  </a:lnTo>
                  <a:lnTo>
                    <a:pt x="1890" y="78"/>
                  </a:lnTo>
                  <a:lnTo>
                    <a:pt x="1891" y="76"/>
                  </a:lnTo>
                  <a:lnTo>
                    <a:pt x="1892" y="75"/>
                  </a:lnTo>
                  <a:lnTo>
                    <a:pt x="1893" y="75"/>
                  </a:lnTo>
                  <a:lnTo>
                    <a:pt x="1894" y="73"/>
                  </a:lnTo>
                  <a:lnTo>
                    <a:pt x="1896" y="72"/>
                  </a:lnTo>
                  <a:lnTo>
                    <a:pt x="1897" y="71"/>
                  </a:lnTo>
                  <a:lnTo>
                    <a:pt x="1898" y="69"/>
                  </a:lnTo>
                  <a:lnTo>
                    <a:pt x="1899" y="68"/>
                  </a:lnTo>
                  <a:lnTo>
                    <a:pt x="1901" y="67"/>
                  </a:lnTo>
                  <a:lnTo>
                    <a:pt x="1902" y="65"/>
                  </a:lnTo>
                  <a:lnTo>
                    <a:pt x="1903" y="79"/>
                  </a:lnTo>
                  <a:lnTo>
                    <a:pt x="1904" y="107"/>
                  </a:lnTo>
                  <a:lnTo>
                    <a:pt x="1906" y="109"/>
                  </a:lnTo>
                  <a:lnTo>
                    <a:pt x="1907" y="113"/>
                  </a:lnTo>
                  <a:lnTo>
                    <a:pt x="1908" y="119"/>
                  </a:lnTo>
                  <a:lnTo>
                    <a:pt x="1909" y="125"/>
                  </a:lnTo>
                  <a:lnTo>
                    <a:pt x="1911" y="132"/>
                  </a:lnTo>
                  <a:lnTo>
                    <a:pt x="1912" y="133"/>
                  </a:lnTo>
                  <a:lnTo>
                    <a:pt x="1913" y="133"/>
                  </a:lnTo>
                  <a:lnTo>
                    <a:pt x="1914" y="133"/>
                  </a:lnTo>
                  <a:lnTo>
                    <a:pt x="1915" y="132"/>
                  </a:lnTo>
                  <a:lnTo>
                    <a:pt x="1917" y="132"/>
                  </a:lnTo>
                  <a:lnTo>
                    <a:pt x="1918" y="131"/>
                  </a:lnTo>
                  <a:lnTo>
                    <a:pt x="1919" y="130"/>
                  </a:lnTo>
                  <a:lnTo>
                    <a:pt x="1921" y="130"/>
                  </a:lnTo>
                  <a:lnTo>
                    <a:pt x="1922" y="130"/>
                  </a:lnTo>
                  <a:lnTo>
                    <a:pt x="1923" y="130"/>
                  </a:lnTo>
                  <a:lnTo>
                    <a:pt x="1924" y="131"/>
                  </a:lnTo>
                  <a:lnTo>
                    <a:pt x="1925" y="132"/>
                  </a:lnTo>
                  <a:lnTo>
                    <a:pt x="1927" y="133"/>
                  </a:lnTo>
                  <a:lnTo>
                    <a:pt x="1928" y="135"/>
                  </a:lnTo>
                  <a:lnTo>
                    <a:pt x="1929" y="136"/>
                  </a:lnTo>
                  <a:lnTo>
                    <a:pt x="1930" y="137"/>
                  </a:lnTo>
                  <a:lnTo>
                    <a:pt x="1932" y="139"/>
                  </a:lnTo>
                  <a:lnTo>
                    <a:pt x="1933" y="141"/>
                  </a:lnTo>
                  <a:lnTo>
                    <a:pt x="1934" y="142"/>
                  </a:lnTo>
                  <a:lnTo>
                    <a:pt x="1935" y="143"/>
                  </a:lnTo>
                  <a:lnTo>
                    <a:pt x="1937" y="144"/>
                  </a:lnTo>
                  <a:lnTo>
                    <a:pt x="1938" y="146"/>
                  </a:lnTo>
                  <a:lnTo>
                    <a:pt x="1939" y="147"/>
                  </a:lnTo>
                  <a:lnTo>
                    <a:pt x="1940" y="147"/>
                  </a:lnTo>
                  <a:lnTo>
                    <a:pt x="1941" y="147"/>
                  </a:lnTo>
                  <a:lnTo>
                    <a:pt x="1943" y="147"/>
                  </a:lnTo>
                  <a:lnTo>
                    <a:pt x="1944" y="147"/>
                  </a:lnTo>
                  <a:lnTo>
                    <a:pt x="1945" y="147"/>
                  </a:lnTo>
                  <a:lnTo>
                    <a:pt x="1946" y="146"/>
                  </a:lnTo>
                  <a:lnTo>
                    <a:pt x="1948" y="146"/>
                  </a:lnTo>
                  <a:lnTo>
                    <a:pt x="1949" y="146"/>
                  </a:lnTo>
                  <a:lnTo>
                    <a:pt x="1950" y="147"/>
                  </a:lnTo>
                  <a:lnTo>
                    <a:pt x="1951" y="147"/>
                  </a:lnTo>
                  <a:lnTo>
                    <a:pt x="1953" y="148"/>
                  </a:lnTo>
                  <a:lnTo>
                    <a:pt x="1954" y="147"/>
                  </a:lnTo>
                  <a:lnTo>
                    <a:pt x="1955" y="147"/>
                  </a:lnTo>
                  <a:lnTo>
                    <a:pt x="1956" y="149"/>
                  </a:lnTo>
                  <a:lnTo>
                    <a:pt x="1958" y="150"/>
                  </a:lnTo>
                  <a:lnTo>
                    <a:pt x="1959" y="150"/>
                  </a:lnTo>
                  <a:lnTo>
                    <a:pt x="1960" y="150"/>
                  </a:lnTo>
                  <a:lnTo>
                    <a:pt x="1961" y="150"/>
                  </a:lnTo>
                  <a:lnTo>
                    <a:pt x="1963" y="149"/>
                  </a:lnTo>
                  <a:lnTo>
                    <a:pt x="1964" y="149"/>
                  </a:lnTo>
                  <a:lnTo>
                    <a:pt x="1965" y="148"/>
                  </a:lnTo>
                  <a:lnTo>
                    <a:pt x="1966" y="148"/>
                  </a:lnTo>
                  <a:lnTo>
                    <a:pt x="1968" y="147"/>
                  </a:lnTo>
                  <a:lnTo>
                    <a:pt x="1969" y="147"/>
                  </a:lnTo>
                  <a:lnTo>
                    <a:pt x="1970" y="146"/>
                  </a:lnTo>
                  <a:lnTo>
                    <a:pt x="1971" y="146"/>
                  </a:lnTo>
                  <a:lnTo>
                    <a:pt x="1972" y="146"/>
                  </a:lnTo>
                  <a:lnTo>
                    <a:pt x="1974" y="145"/>
                  </a:lnTo>
                  <a:lnTo>
                    <a:pt x="1975" y="145"/>
                  </a:lnTo>
                  <a:lnTo>
                    <a:pt x="1976" y="146"/>
                  </a:lnTo>
                  <a:lnTo>
                    <a:pt x="1977" y="146"/>
                  </a:lnTo>
                  <a:lnTo>
                    <a:pt x="1979" y="146"/>
                  </a:lnTo>
                  <a:lnTo>
                    <a:pt x="1980" y="146"/>
                  </a:lnTo>
                  <a:lnTo>
                    <a:pt x="1981" y="146"/>
                  </a:lnTo>
                  <a:lnTo>
                    <a:pt x="1982" y="147"/>
                  </a:lnTo>
                  <a:lnTo>
                    <a:pt x="1984" y="147"/>
                  </a:lnTo>
                  <a:lnTo>
                    <a:pt x="1985" y="148"/>
                  </a:lnTo>
                  <a:lnTo>
                    <a:pt x="1986" y="149"/>
                  </a:lnTo>
                  <a:lnTo>
                    <a:pt x="1987" y="149"/>
                  </a:lnTo>
                  <a:lnTo>
                    <a:pt x="1988" y="150"/>
                  </a:lnTo>
                  <a:lnTo>
                    <a:pt x="1990" y="150"/>
                  </a:lnTo>
                  <a:lnTo>
                    <a:pt x="1991" y="151"/>
                  </a:lnTo>
                  <a:lnTo>
                    <a:pt x="1992" y="152"/>
                  </a:lnTo>
                  <a:lnTo>
                    <a:pt x="1994" y="153"/>
                  </a:lnTo>
                  <a:lnTo>
                    <a:pt x="1995" y="153"/>
                  </a:lnTo>
                  <a:lnTo>
                    <a:pt x="1996" y="153"/>
                  </a:lnTo>
                  <a:lnTo>
                    <a:pt x="1997" y="153"/>
                  </a:lnTo>
                  <a:lnTo>
                    <a:pt x="1998" y="152"/>
                  </a:lnTo>
                  <a:lnTo>
                    <a:pt x="2000" y="152"/>
                  </a:lnTo>
                  <a:lnTo>
                    <a:pt x="2001" y="152"/>
                  </a:lnTo>
                  <a:lnTo>
                    <a:pt x="2002" y="152"/>
                  </a:lnTo>
                  <a:lnTo>
                    <a:pt x="2003" y="151"/>
                  </a:lnTo>
                  <a:lnTo>
                    <a:pt x="2005" y="150"/>
                  </a:lnTo>
                  <a:lnTo>
                    <a:pt x="2006" y="150"/>
                  </a:lnTo>
                  <a:lnTo>
                    <a:pt x="2007" y="150"/>
                  </a:lnTo>
                  <a:lnTo>
                    <a:pt x="2008" y="149"/>
                  </a:lnTo>
                  <a:lnTo>
                    <a:pt x="2010" y="149"/>
                  </a:lnTo>
                  <a:lnTo>
                    <a:pt x="2011" y="148"/>
                  </a:lnTo>
                  <a:lnTo>
                    <a:pt x="2012" y="148"/>
                  </a:lnTo>
                  <a:lnTo>
                    <a:pt x="2013" y="148"/>
                  </a:lnTo>
                  <a:lnTo>
                    <a:pt x="2015" y="149"/>
                  </a:lnTo>
                  <a:lnTo>
                    <a:pt x="2016" y="149"/>
                  </a:lnTo>
                  <a:lnTo>
                    <a:pt x="2017" y="149"/>
                  </a:lnTo>
                  <a:lnTo>
                    <a:pt x="2018" y="150"/>
                  </a:lnTo>
                  <a:lnTo>
                    <a:pt x="2019" y="151"/>
                  </a:lnTo>
                  <a:lnTo>
                    <a:pt x="2021" y="152"/>
                  </a:lnTo>
                  <a:lnTo>
                    <a:pt x="2022" y="151"/>
                  </a:lnTo>
                  <a:lnTo>
                    <a:pt x="2023" y="150"/>
                  </a:lnTo>
                  <a:lnTo>
                    <a:pt x="2025" y="150"/>
                  </a:lnTo>
                  <a:lnTo>
                    <a:pt x="2026" y="150"/>
                  </a:lnTo>
                  <a:lnTo>
                    <a:pt x="2027" y="149"/>
                  </a:lnTo>
                  <a:lnTo>
                    <a:pt x="2028" y="147"/>
                  </a:lnTo>
                  <a:lnTo>
                    <a:pt x="2029" y="147"/>
                  </a:lnTo>
                  <a:lnTo>
                    <a:pt x="2031" y="146"/>
                  </a:lnTo>
                  <a:lnTo>
                    <a:pt x="2032" y="146"/>
                  </a:lnTo>
                  <a:lnTo>
                    <a:pt x="2033" y="145"/>
                  </a:lnTo>
                  <a:lnTo>
                    <a:pt x="2034" y="143"/>
                  </a:lnTo>
                  <a:lnTo>
                    <a:pt x="2035" y="142"/>
                  </a:lnTo>
                  <a:lnTo>
                    <a:pt x="2037" y="142"/>
                  </a:lnTo>
                  <a:lnTo>
                    <a:pt x="2038" y="142"/>
                  </a:lnTo>
                  <a:lnTo>
                    <a:pt x="2039" y="142"/>
                  </a:lnTo>
                  <a:lnTo>
                    <a:pt x="2041" y="142"/>
                  </a:lnTo>
                  <a:lnTo>
                    <a:pt x="2042" y="142"/>
                  </a:lnTo>
                  <a:lnTo>
                    <a:pt x="2043" y="143"/>
                  </a:lnTo>
                  <a:lnTo>
                    <a:pt x="2044" y="143"/>
                  </a:lnTo>
                  <a:lnTo>
                    <a:pt x="2045" y="144"/>
                  </a:lnTo>
                  <a:lnTo>
                    <a:pt x="2047" y="145"/>
                  </a:lnTo>
                  <a:lnTo>
                    <a:pt x="2048" y="145"/>
                  </a:lnTo>
                  <a:lnTo>
                    <a:pt x="2049" y="146"/>
                  </a:lnTo>
                  <a:lnTo>
                    <a:pt x="2050" y="146"/>
                  </a:lnTo>
                  <a:lnTo>
                    <a:pt x="2051" y="147"/>
                  </a:lnTo>
                  <a:lnTo>
                    <a:pt x="2053" y="148"/>
                  </a:lnTo>
                  <a:lnTo>
                    <a:pt x="2054" y="149"/>
                  </a:lnTo>
                  <a:lnTo>
                    <a:pt x="2055" y="150"/>
                  </a:lnTo>
                  <a:lnTo>
                    <a:pt x="2057" y="150"/>
                  </a:lnTo>
                  <a:lnTo>
                    <a:pt x="2058" y="151"/>
                  </a:lnTo>
                  <a:lnTo>
                    <a:pt x="2059" y="151"/>
                  </a:lnTo>
                  <a:lnTo>
                    <a:pt x="2060" y="151"/>
                  </a:lnTo>
                  <a:lnTo>
                    <a:pt x="2061" y="151"/>
                  </a:lnTo>
                  <a:lnTo>
                    <a:pt x="2063" y="150"/>
                  </a:lnTo>
                  <a:lnTo>
                    <a:pt x="2064" y="149"/>
                  </a:lnTo>
                  <a:lnTo>
                    <a:pt x="2065" y="149"/>
                  </a:lnTo>
                  <a:lnTo>
                    <a:pt x="2066" y="149"/>
                  </a:lnTo>
                  <a:lnTo>
                    <a:pt x="2068" y="149"/>
                  </a:lnTo>
                  <a:lnTo>
                    <a:pt x="2069" y="148"/>
                  </a:lnTo>
                  <a:lnTo>
                    <a:pt x="2070" y="148"/>
                  </a:lnTo>
                  <a:lnTo>
                    <a:pt x="2071" y="148"/>
                  </a:lnTo>
                  <a:lnTo>
                    <a:pt x="2073" y="147"/>
                  </a:lnTo>
                  <a:lnTo>
                    <a:pt x="2074" y="146"/>
                  </a:lnTo>
                  <a:lnTo>
                    <a:pt x="2075" y="146"/>
                  </a:lnTo>
                  <a:lnTo>
                    <a:pt x="2076" y="146"/>
                  </a:lnTo>
                  <a:lnTo>
                    <a:pt x="2078" y="146"/>
                  </a:lnTo>
                  <a:lnTo>
                    <a:pt x="2079" y="146"/>
                  </a:lnTo>
                  <a:lnTo>
                    <a:pt x="2080" y="146"/>
                  </a:lnTo>
                  <a:lnTo>
                    <a:pt x="2081" y="146"/>
                  </a:lnTo>
                  <a:lnTo>
                    <a:pt x="2082" y="145"/>
                  </a:lnTo>
                  <a:lnTo>
                    <a:pt x="2084" y="145"/>
                  </a:lnTo>
                  <a:lnTo>
                    <a:pt x="2085" y="145"/>
                  </a:lnTo>
                  <a:lnTo>
                    <a:pt x="2086" y="144"/>
                  </a:lnTo>
                  <a:lnTo>
                    <a:pt x="2088" y="144"/>
                  </a:lnTo>
                  <a:lnTo>
                    <a:pt x="2089" y="144"/>
                  </a:lnTo>
                  <a:lnTo>
                    <a:pt x="2090" y="143"/>
                  </a:lnTo>
                  <a:lnTo>
                    <a:pt x="2091" y="142"/>
                  </a:lnTo>
                  <a:lnTo>
                    <a:pt x="2092" y="142"/>
                  </a:lnTo>
                  <a:lnTo>
                    <a:pt x="2094" y="142"/>
                  </a:lnTo>
                  <a:lnTo>
                    <a:pt x="2095" y="142"/>
                  </a:lnTo>
                  <a:lnTo>
                    <a:pt x="2096" y="142"/>
                  </a:lnTo>
                  <a:lnTo>
                    <a:pt x="2097" y="142"/>
                  </a:lnTo>
                  <a:lnTo>
                    <a:pt x="2098" y="142"/>
                  </a:lnTo>
                  <a:lnTo>
                    <a:pt x="2100" y="141"/>
                  </a:lnTo>
                  <a:lnTo>
                    <a:pt x="2101" y="141"/>
                  </a:lnTo>
                  <a:lnTo>
                    <a:pt x="2102" y="141"/>
                  </a:lnTo>
                  <a:lnTo>
                    <a:pt x="2104" y="142"/>
                  </a:lnTo>
                  <a:lnTo>
                    <a:pt x="2105" y="143"/>
                  </a:lnTo>
                  <a:lnTo>
                    <a:pt x="2106" y="144"/>
                  </a:lnTo>
                  <a:lnTo>
                    <a:pt x="2107" y="144"/>
                  </a:lnTo>
                  <a:lnTo>
                    <a:pt x="2108" y="145"/>
                  </a:lnTo>
                  <a:lnTo>
                    <a:pt x="2110" y="146"/>
                  </a:lnTo>
                  <a:lnTo>
                    <a:pt x="2111" y="146"/>
                  </a:lnTo>
                  <a:lnTo>
                    <a:pt x="2112" y="146"/>
                  </a:lnTo>
                  <a:lnTo>
                    <a:pt x="2113" y="146"/>
                  </a:lnTo>
                  <a:lnTo>
                    <a:pt x="2115" y="146"/>
                  </a:lnTo>
                  <a:lnTo>
                    <a:pt x="2116" y="146"/>
                  </a:lnTo>
                  <a:lnTo>
                    <a:pt x="2117" y="146"/>
                  </a:lnTo>
                  <a:lnTo>
                    <a:pt x="2118" y="146"/>
                  </a:lnTo>
                  <a:lnTo>
                    <a:pt x="2120" y="147"/>
                  </a:lnTo>
                  <a:lnTo>
                    <a:pt x="2121" y="147"/>
                  </a:lnTo>
                  <a:lnTo>
                    <a:pt x="2122" y="147"/>
                  </a:lnTo>
                  <a:lnTo>
                    <a:pt x="2123" y="147"/>
                  </a:lnTo>
                  <a:lnTo>
                    <a:pt x="2125" y="147"/>
                  </a:lnTo>
                  <a:lnTo>
                    <a:pt x="2126" y="147"/>
                  </a:lnTo>
                  <a:lnTo>
                    <a:pt x="2127" y="147"/>
                  </a:lnTo>
                  <a:lnTo>
                    <a:pt x="2128" y="147"/>
                  </a:lnTo>
                  <a:lnTo>
                    <a:pt x="2129" y="148"/>
                  </a:lnTo>
                  <a:lnTo>
                    <a:pt x="2131" y="148"/>
                  </a:lnTo>
                  <a:lnTo>
                    <a:pt x="2132" y="146"/>
                  </a:lnTo>
                  <a:lnTo>
                    <a:pt x="2133" y="146"/>
                  </a:lnTo>
                  <a:lnTo>
                    <a:pt x="2135" y="146"/>
                  </a:lnTo>
                  <a:lnTo>
                    <a:pt x="2136" y="146"/>
                  </a:lnTo>
                  <a:lnTo>
                    <a:pt x="2137" y="146"/>
                  </a:lnTo>
                  <a:lnTo>
                    <a:pt x="2138" y="146"/>
                  </a:lnTo>
                  <a:lnTo>
                    <a:pt x="2139" y="146"/>
                  </a:lnTo>
                  <a:lnTo>
                    <a:pt x="2141" y="145"/>
                  </a:lnTo>
                  <a:lnTo>
                    <a:pt x="2142" y="144"/>
                  </a:lnTo>
                  <a:lnTo>
                    <a:pt x="2143" y="144"/>
                  </a:lnTo>
                  <a:lnTo>
                    <a:pt x="2144" y="144"/>
                  </a:lnTo>
                  <a:lnTo>
                    <a:pt x="2145" y="143"/>
                  </a:lnTo>
                  <a:lnTo>
                    <a:pt x="2147" y="143"/>
                  </a:lnTo>
                  <a:lnTo>
                    <a:pt x="2148" y="142"/>
                  </a:lnTo>
                  <a:lnTo>
                    <a:pt x="2149" y="141"/>
                  </a:lnTo>
                  <a:lnTo>
                    <a:pt x="2151" y="139"/>
                  </a:lnTo>
                  <a:lnTo>
                    <a:pt x="2152" y="138"/>
                  </a:lnTo>
                  <a:lnTo>
                    <a:pt x="2153" y="138"/>
                  </a:lnTo>
                  <a:lnTo>
                    <a:pt x="2154" y="138"/>
                  </a:lnTo>
                  <a:lnTo>
                    <a:pt x="2155" y="139"/>
                  </a:lnTo>
                  <a:lnTo>
                    <a:pt x="2157" y="139"/>
                  </a:lnTo>
                  <a:lnTo>
                    <a:pt x="2158" y="139"/>
                  </a:lnTo>
                  <a:lnTo>
                    <a:pt x="2159" y="140"/>
                  </a:lnTo>
                  <a:lnTo>
                    <a:pt x="2160" y="140"/>
                  </a:lnTo>
                  <a:lnTo>
                    <a:pt x="2162" y="141"/>
                  </a:lnTo>
                  <a:lnTo>
                    <a:pt x="2163" y="141"/>
                  </a:lnTo>
                  <a:lnTo>
                    <a:pt x="2164" y="142"/>
                  </a:lnTo>
                  <a:lnTo>
                    <a:pt x="2165" y="142"/>
                  </a:lnTo>
                  <a:lnTo>
                    <a:pt x="2167" y="143"/>
                  </a:lnTo>
                  <a:lnTo>
                    <a:pt x="2168" y="143"/>
                  </a:lnTo>
                  <a:lnTo>
                    <a:pt x="2169" y="143"/>
                  </a:lnTo>
                  <a:lnTo>
                    <a:pt x="2170" y="145"/>
                  </a:lnTo>
                  <a:lnTo>
                    <a:pt x="2172" y="145"/>
                  </a:lnTo>
                  <a:lnTo>
                    <a:pt x="2173" y="146"/>
                  </a:lnTo>
                  <a:lnTo>
                    <a:pt x="2174" y="147"/>
                  </a:lnTo>
                  <a:lnTo>
                    <a:pt x="2175" y="148"/>
                  </a:lnTo>
                  <a:lnTo>
                    <a:pt x="2176" y="148"/>
                  </a:lnTo>
                  <a:lnTo>
                    <a:pt x="2178" y="148"/>
                  </a:lnTo>
                  <a:lnTo>
                    <a:pt x="2179" y="148"/>
                  </a:lnTo>
                  <a:lnTo>
                    <a:pt x="2180" y="148"/>
                  </a:lnTo>
                  <a:lnTo>
                    <a:pt x="2182" y="148"/>
                  </a:lnTo>
                  <a:lnTo>
                    <a:pt x="2183" y="148"/>
                  </a:lnTo>
                  <a:lnTo>
                    <a:pt x="2184" y="148"/>
                  </a:lnTo>
                  <a:lnTo>
                    <a:pt x="2185" y="148"/>
                  </a:lnTo>
                  <a:lnTo>
                    <a:pt x="2186" y="147"/>
                  </a:lnTo>
                  <a:lnTo>
                    <a:pt x="2188" y="147"/>
                  </a:lnTo>
                  <a:lnTo>
                    <a:pt x="2189" y="147"/>
                  </a:lnTo>
                  <a:lnTo>
                    <a:pt x="2190" y="148"/>
                  </a:lnTo>
                  <a:lnTo>
                    <a:pt x="2191" y="147"/>
                  </a:lnTo>
                  <a:lnTo>
                    <a:pt x="2192" y="147"/>
                  </a:lnTo>
                  <a:lnTo>
                    <a:pt x="2194" y="147"/>
                  </a:lnTo>
                  <a:lnTo>
                    <a:pt x="2195" y="147"/>
                  </a:lnTo>
                  <a:lnTo>
                    <a:pt x="2196" y="147"/>
                  </a:lnTo>
                  <a:lnTo>
                    <a:pt x="2198" y="147"/>
                  </a:lnTo>
                  <a:lnTo>
                    <a:pt x="2199" y="147"/>
                  </a:lnTo>
                  <a:lnTo>
                    <a:pt x="2200" y="147"/>
                  </a:lnTo>
                  <a:lnTo>
                    <a:pt x="2201" y="148"/>
                  </a:lnTo>
                  <a:lnTo>
                    <a:pt x="2202" y="147"/>
                  </a:lnTo>
                  <a:lnTo>
                    <a:pt x="2204" y="147"/>
                  </a:lnTo>
                  <a:lnTo>
                    <a:pt x="2205" y="147"/>
                  </a:lnTo>
                  <a:lnTo>
                    <a:pt x="2206" y="146"/>
                  </a:lnTo>
                  <a:lnTo>
                    <a:pt x="2207" y="145"/>
                  </a:lnTo>
                  <a:lnTo>
                    <a:pt x="2208" y="144"/>
                  </a:lnTo>
                  <a:lnTo>
                    <a:pt x="2210" y="143"/>
                  </a:lnTo>
                  <a:lnTo>
                    <a:pt x="2211" y="143"/>
                  </a:lnTo>
                  <a:lnTo>
                    <a:pt x="2212" y="142"/>
                  </a:lnTo>
                  <a:lnTo>
                    <a:pt x="2214" y="142"/>
                  </a:lnTo>
                  <a:lnTo>
                    <a:pt x="2215" y="143"/>
                  </a:lnTo>
                  <a:lnTo>
                    <a:pt x="2216" y="143"/>
                  </a:lnTo>
                  <a:lnTo>
                    <a:pt x="2217" y="144"/>
                  </a:lnTo>
                  <a:lnTo>
                    <a:pt x="2218" y="145"/>
                  </a:lnTo>
                  <a:lnTo>
                    <a:pt x="2220" y="146"/>
                  </a:lnTo>
                  <a:lnTo>
                    <a:pt x="2221" y="146"/>
                  </a:lnTo>
                  <a:lnTo>
                    <a:pt x="2222" y="146"/>
                  </a:lnTo>
                  <a:lnTo>
                    <a:pt x="2223" y="146"/>
                  </a:lnTo>
                  <a:lnTo>
                    <a:pt x="2225" y="146"/>
                  </a:lnTo>
                  <a:lnTo>
                    <a:pt x="2226" y="146"/>
                  </a:lnTo>
                  <a:lnTo>
                    <a:pt x="2227" y="146"/>
                  </a:lnTo>
                  <a:lnTo>
                    <a:pt x="2228" y="147"/>
                  </a:lnTo>
                  <a:lnTo>
                    <a:pt x="2230" y="148"/>
                  </a:lnTo>
                  <a:lnTo>
                    <a:pt x="2231" y="149"/>
                  </a:lnTo>
                  <a:lnTo>
                    <a:pt x="2232" y="150"/>
                  </a:lnTo>
                  <a:lnTo>
                    <a:pt x="2233" y="151"/>
                  </a:lnTo>
                  <a:lnTo>
                    <a:pt x="2235" y="151"/>
                  </a:lnTo>
                  <a:lnTo>
                    <a:pt x="2236" y="152"/>
                  </a:lnTo>
                  <a:lnTo>
                    <a:pt x="2237" y="152"/>
                  </a:lnTo>
                  <a:lnTo>
                    <a:pt x="2238" y="152"/>
                  </a:lnTo>
                  <a:lnTo>
                    <a:pt x="2239" y="152"/>
                  </a:lnTo>
                  <a:lnTo>
                    <a:pt x="2241" y="153"/>
                  </a:lnTo>
                  <a:lnTo>
                    <a:pt x="2242" y="154"/>
                  </a:lnTo>
                  <a:lnTo>
                    <a:pt x="2243" y="155"/>
                  </a:lnTo>
                  <a:lnTo>
                    <a:pt x="2245" y="155"/>
                  </a:lnTo>
                  <a:lnTo>
                    <a:pt x="2246" y="155"/>
                  </a:lnTo>
                  <a:lnTo>
                    <a:pt x="2247" y="154"/>
                  </a:lnTo>
                  <a:lnTo>
                    <a:pt x="2248" y="154"/>
                  </a:lnTo>
                  <a:lnTo>
                    <a:pt x="2249" y="154"/>
                  </a:lnTo>
                  <a:lnTo>
                    <a:pt x="2251" y="154"/>
                  </a:lnTo>
                  <a:lnTo>
                    <a:pt x="2252" y="153"/>
                  </a:lnTo>
                  <a:lnTo>
                    <a:pt x="2253" y="153"/>
                  </a:lnTo>
                  <a:lnTo>
                    <a:pt x="2254" y="153"/>
                  </a:lnTo>
                  <a:lnTo>
                    <a:pt x="2255" y="153"/>
                  </a:lnTo>
                  <a:lnTo>
                    <a:pt x="2257" y="153"/>
                  </a:lnTo>
                  <a:lnTo>
                    <a:pt x="2258" y="153"/>
                  </a:lnTo>
                  <a:lnTo>
                    <a:pt x="2259" y="153"/>
                  </a:lnTo>
                  <a:lnTo>
                    <a:pt x="2261" y="153"/>
                  </a:lnTo>
                  <a:lnTo>
                    <a:pt x="2262" y="153"/>
                  </a:lnTo>
                  <a:lnTo>
                    <a:pt x="2263" y="153"/>
                  </a:lnTo>
                  <a:lnTo>
                    <a:pt x="2264" y="152"/>
                  </a:lnTo>
                  <a:lnTo>
                    <a:pt x="2265" y="153"/>
                  </a:lnTo>
                  <a:lnTo>
                    <a:pt x="2267" y="153"/>
                  </a:lnTo>
                  <a:lnTo>
                    <a:pt x="2268" y="152"/>
                  </a:lnTo>
                  <a:lnTo>
                    <a:pt x="2269" y="152"/>
                  </a:lnTo>
                  <a:lnTo>
                    <a:pt x="2270" y="151"/>
                  </a:lnTo>
                  <a:lnTo>
                    <a:pt x="2272" y="150"/>
                  </a:lnTo>
                  <a:lnTo>
                    <a:pt x="2273" y="150"/>
                  </a:lnTo>
                  <a:lnTo>
                    <a:pt x="2274" y="149"/>
                  </a:lnTo>
                  <a:lnTo>
                    <a:pt x="2275" y="148"/>
                  </a:lnTo>
                  <a:lnTo>
                    <a:pt x="2277" y="148"/>
                  </a:lnTo>
                  <a:lnTo>
                    <a:pt x="2278" y="148"/>
                  </a:lnTo>
                  <a:lnTo>
                    <a:pt x="2279" y="149"/>
                  </a:lnTo>
                  <a:lnTo>
                    <a:pt x="2280" y="149"/>
                  </a:lnTo>
                  <a:lnTo>
                    <a:pt x="2282" y="150"/>
                  </a:lnTo>
                  <a:lnTo>
                    <a:pt x="2283" y="151"/>
                  </a:lnTo>
                  <a:lnTo>
                    <a:pt x="2284" y="151"/>
                  </a:lnTo>
                  <a:lnTo>
                    <a:pt x="2285" y="152"/>
                  </a:lnTo>
                  <a:lnTo>
                    <a:pt x="2286" y="152"/>
                  </a:lnTo>
                  <a:lnTo>
                    <a:pt x="2288" y="152"/>
                  </a:lnTo>
                  <a:lnTo>
                    <a:pt x="2289" y="152"/>
                  </a:lnTo>
                  <a:lnTo>
                    <a:pt x="2290" y="153"/>
                  </a:lnTo>
                  <a:lnTo>
                    <a:pt x="2292" y="152"/>
                  </a:lnTo>
                  <a:lnTo>
                    <a:pt x="2293" y="152"/>
                  </a:lnTo>
                  <a:lnTo>
                    <a:pt x="2294" y="152"/>
                  </a:lnTo>
                  <a:lnTo>
                    <a:pt x="2295" y="153"/>
                  </a:lnTo>
                  <a:lnTo>
                    <a:pt x="2296" y="153"/>
                  </a:lnTo>
                  <a:lnTo>
                    <a:pt x="2298" y="154"/>
                  </a:lnTo>
                  <a:lnTo>
                    <a:pt x="2299" y="154"/>
                  </a:lnTo>
                  <a:lnTo>
                    <a:pt x="2300" y="154"/>
                  </a:lnTo>
                  <a:lnTo>
                    <a:pt x="2301" y="154"/>
                  </a:lnTo>
                  <a:lnTo>
                    <a:pt x="2303" y="155"/>
                  </a:lnTo>
                  <a:lnTo>
                    <a:pt x="2304" y="155"/>
                  </a:lnTo>
                  <a:lnTo>
                    <a:pt x="2305" y="154"/>
                  </a:lnTo>
                  <a:lnTo>
                    <a:pt x="2306" y="154"/>
                  </a:lnTo>
                  <a:lnTo>
                    <a:pt x="2308" y="154"/>
                  </a:lnTo>
                  <a:lnTo>
                    <a:pt x="2309" y="154"/>
                  </a:lnTo>
                  <a:lnTo>
                    <a:pt x="2310" y="154"/>
                  </a:lnTo>
                  <a:lnTo>
                    <a:pt x="2311" y="154"/>
                  </a:lnTo>
                  <a:lnTo>
                    <a:pt x="2312" y="154"/>
                  </a:lnTo>
                  <a:lnTo>
                    <a:pt x="2314" y="154"/>
                  </a:lnTo>
                  <a:lnTo>
                    <a:pt x="2315" y="154"/>
                  </a:lnTo>
                  <a:lnTo>
                    <a:pt x="2316" y="153"/>
                  </a:lnTo>
                  <a:lnTo>
                    <a:pt x="2317" y="153"/>
                  </a:lnTo>
                  <a:lnTo>
                    <a:pt x="2319" y="153"/>
                  </a:lnTo>
                  <a:lnTo>
                    <a:pt x="2320" y="152"/>
                  </a:lnTo>
                  <a:lnTo>
                    <a:pt x="2321" y="152"/>
                  </a:lnTo>
                  <a:lnTo>
                    <a:pt x="2322" y="152"/>
                  </a:lnTo>
                  <a:lnTo>
                    <a:pt x="2324" y="151"/>
                  </a:lnTo>
                  <a:lnTo>
                    <a:pt x="2325" y="151"/>
                  </a:lnTo>
                  <a:lnTo>
                    <a:pt x="2326" y="151"/>
                  </a:lnTo>
                  <a:lnTo>
                    <a:pt x="2327" y="151"/>
                  </a:lnTo>
                  <a:lnTo>
                    <a:pt x="2329" y="151"/>
                  </a:lnTo>
                  <a:lnTo>
                    <a:pt x="2330" y="151"/>
                  </a:lnTo>
                  <a:lnTo>
                    <a:pt x="2331" y="150"/>
                  </a:lnTo>
                  <a:lnTo>
                    <a:pt x="2332" y="149"/>
                  </a:lnTo>
                  <a:lnTo>
                    <a:pt x="2334" y="149"/>
                  </a:lnTo>
                  <a:lnTo>
                    <a:pt x="2335" y="148"/>
                  </a:lnTo>
                  <a:lnTo>
                    <a:pt x="2336" y="148"/>
                  </a:lnTo>
                  <a:lnTo>
                    <a:pt x="2337" y="149"/>
                  </a:lnTo>
                  <a:lnTo>
                    <a:pt x="2339" y="149"/>
                  </a:lnTo>
                  <a:lnTo>
                    <a:pt x="2340" y="149"/>
                  </a:lnTo>
                  <a:lnTo>
                    <a:pt x="2341" y="150"/>
                  </a:lnTo>
                  <a:lnTo>
                    <a:pt x="2342" y="150"/>
                  </a:lnTo>
                  <a:lnTo>
                    <a:pt x="2343" y="151"/>
                  </a:lnTo>
                  <a:lnTo>
                    <a:pt x="2345" y="151"/>
                  </a:lnTo>
                  <a:lnTo>
                    <a:pt x="2346" y="152"/>
                  </a:lnTo>
                  <a:lnTo>
                    <a:pt x="2347" y="152"/>
                  </a:lnTo>
                  <a:lnTo>
                    <a:pt x="2348" y="153"/>
                  </a:lnTo>
                  <a:lnTo>
                    <a:pt x="2350" y="153"/>
                  </a:lnTo>
                  <a:lnTo>
                    <a:pt x="2351" y="152"/>
                  </a:lnTo>
                  <a:lnTo>
                    <a:pt x="2352" y="151"/>
                  </a:lnTo>
                  <a:lnTo>
                    <a:pt x="2353" y="147"/>
                  </a:lnTo>
                  <a:lnTo>
                    <a:pt x="2355" y="145"/>
                  </a:lnTo>
                  <a:lnTo>
                    <a:pt x="2356" y="144"/>
                  </a:lnTo>
                  <a:lnTo>
                    <a:pt x="2357" y="143"/>
                  </a:lnTo>
                  <a:lnTo>
                    <a:pt x="2358" y="144"/>
                  </a:lnTo>
                  <a:lnTo>
                    <a:pt x="2359" y="144"/>
                  </a:lnTo>
                  <a:lnTo>
                    <a:pt x="2361" y="144"/>
                  </a:lnTo>
                  <a:lnTo>
                    <a:pt x="2362" y="143"/>
                  </a:lnTo>
                  <a:lnTo>
                    <a:pt x="2363" y="143"/>
                  </a:lnTo>
                  <a:lnTo>
                    <a:pt x="2365" y="143"/>
                  </a:lnTo>
                  <a:lnTo>
                    <a:pt x="2366" y="142"/>
                  </a:lnTo>
                  <a:lnTo>
                    <a:pt x="2367" y="142"/>
                  </a:lnTo>
                  <a:lnTo>
                    <a:pt x="2368" y="143"/>
                  </a:lnTo>
                  <a:lnTo>
                    <a:pt x="2369" y="143"/>
                  </a:lnTo>
                  <a:lnTo>
                    <a:pt x="2371" y="143"/>
                  </a:lnTo>
                  <a:lnTo>
                    <a:pt x="2372" y="142"/>
                  </a:lnTo>
                  <a:lnTo>
                    <a:pt x="2373" y="142"/>
                  </a:lnTo>
                  <a:lnTo>
                    <a:pt x="2374" y="142"/>
                  </a:lnTo>
                  <a:lnTo>
                    <a:pt x="2375" y="141"/>
                  </a:lnTo>
                  <a:lnTo>
                    <a:pt x="2377" y="141"/>
                  </a:lnTo>
                  <a:lnTo>
                    <a:pt x="2378" y="141"/>
                  </a:lnTo>
                  <a:lnTo>
                    <a:pt x="2379" y="140"/>
                  </a:lnTo>
                  <a:lnTo>
                    <a:pt x="2381" y="140"/>
                  </a:lnTo>
                  <a:lnTo>
                    <a:pt x="2382" y="139"/>
                  </a:lnTo>
                  <a:lnTo>
                    <a:pt x="2383" y="139"/>
                  </a:lnTo>
                  <a:lnTo>
                    <a:pt x="2384" y="138"/>
                  </a:lnTo>
                  <a:lnTo>
                    <a:pt x="2385" y="138"/>
                  </a:lnTo>
                  <a:lnTo>
                    <a:pt x="2387" y="137"/>
                  </a:lnTo>
                  <a:lnTo>
                    <a:pt x="2388" y="137"/>
                  </a:lnTo>
                  <a:lnTo>
                    <a:pt x="2389" y="136"/>
                  </a:lnTo>
                  <a:lnTo>
                    <a:pt x="2390" y="136"/>
                  </a:lnTo>
                  <a:lnTo>
                    <a:pt x="2392" y="136"/>
                  </a:lnTo>
                  <a:lnTo>
                    <a:pt x="2393" y="136"/>
                  </a:lnTo>
                  <a:lnTo>
                    <a:pt x="2394" y="136"/>
                  </a:lnTo>
                  <a:lnTo>
                    <a:pt x="2396" y="136"/>
                  </a:lnTo>
                  <a:lnTo>
                    <a:pt x="2397" y="136"/>
                  </a:lnTo>
                  <a:lnTo>
                    <a:pt x="2398" y="137"/>
                  </a:lnTo>
                  <a:lnTo>
                    <a:pt x="2399" y="137"/>
                  </a:lnTo>
                  <a:lnTo>
                    <a:pt x="2400" y="138"/>
                  </a:lnTo>
                  <a:lnTo>
                    <a:pt x="2402" y="139"/>
                  </a:lnTo>
                  <a:lnTo>
                    <a:pt x="2403" y="139"/>
                  </a:lnTo>
                  <a:lnTo>
                    <a:pt x="2404" y="140"/>
                  </a:lnTo>
                  <a:lnTo>
                    <a:pt x="2405" y="141"/>
                  </a:lnTo>
                  <a:lnTo>
                    <a:pt x="2406" y="141"/>
                  </a:lnTo>
                  <a:lnTo>
                    <a:pt x="2408" y="142"/>
                  </a:lnTo>
                  <a:lnTo>
                    <a:pt x="2409" y="142"/>
                  </a:lnTo>
                  <a:lnTo>
                    <a:pt x="2410" y="142"/>
                  </a:lnTo>
                  <a:lnTo>
                    <a:pt x="2412" y="142"/>
                  </a:lnTo>
                  <a:lnTo>
                    <a:pt x="2413" y="142"/>
                  </a:lnTo>
                  <a:lnTo>
                    <a:pt x="2414" y="142"/>
                  </a:lnTo>
                  <a:lnTo>
                    <a:pt x="2415" y="142"/>
                  </a:lnTo>
                  <a:lnTo>
                    <a:pt x="2416" y="143"/>
                  </a:lnTo>
                  <a:lnTo>
                    <a:pt x="2418" y="143"/>
                  </a:lnTo>
                  <a:lnTo>
                    <a:pt x="2419" y="142"/>
                  </a:lnTo>
                  <a:lnTo>
                    <a:pt x="2420" y="142"/>
                  </a:lnTo>
                  <a:lnTo>
                    <a:pt x="2421" y="142"/>
                  </a:lnTo>
                  <a:lnTo>
                    <a:pt x="2422" y="142"/>
                  </a:lnTo>
                  <a:lnTo>
                    <a:pt x="2424" y="142"/>
                  </a:lnTo>
                  <a:lnTo>
                    <a:pt x="2425" y="142"/>
                  </a:lnTo>
                  <a:lnTo>
                    <a:pt x="2426" y="142"/>
                  </a:lnTo>
                  <a:lnTo>
                    <a:pt x="2428" y="141"/>
                  </a:lnTo>
                  <a:lnTo>
                    <a:pt x="2429" y="142"/>
                  </a:lnTo>
                  <a:lnTo>
                    <a:pt x="2430" y="142"/>
                  </a:lnTo>
                  <a:lnTo>
                    <a:pt x="2431" y="142"/>
                  </a:lnTo>
                  <a:lnTo>
                    <a:pt x="2432" y="142"/>
                  </a:lnTo>
                  <a:lnTo>
                    <a:pt x="2434" y="142"/>
                  </a:lnTo>
                  <a:lnTo>
                    <a:pt x="2435" y="142"/>
                  </a:lnTo>
                  <a:lnTo>
                    <a:pt x="2436" y="142"/>
                  </a:lnTo>
                  <a:lnTo>
                    <a:pt x="2437" y="142"/>
                  </a:lnTo>
                  <a:lnTo>
                    <a:pt x="2439" y="142"/>
                  </a:lnTo>
                  <a:lnTo>
                    <a:pt x="2440" y="142"/>
                  </a:lnTo>
                  <a:lnTo>
                    <a:pt x="2441" y="142"/>
                  </a:lnTo>
                  <a:lnTo>
                    <a:pt x="2442" y="141"/>
                  </a:lnTo>
                  <a:lnTo>
                    <a:pt x="2444" y="140"/>
                  </a:lnTo>
                  <a:lnTo>
                    <a:pt x="2445" y="140"/>
                  </a:lnTo>
                  <a:lnTo>
                    <a:pt x="2446" y="139"/>
                  </a:lnTo>
                  <a:lnTo>
                    <a:pt x="2447" y="138"/>
                  </a:lnTo>
                  <a:lnTo>
                    <a:pt x="2449" y="138"/>
                  </a:lnTo>
                  <a:lnTo>
                    <a:pt x="2450" y="137"/>
                  </a:lnTo>
                  <a:lnTo>
                    <a:pt x="2451" y="139"/>
                  </a:lnTo>
                  <a:lnTo>
                    <a:pt x="2452" y="140"/>
                  </a:lnTo>
                  <a:lnTo>
                    <a:pt x="2453" y="141"/>
                  </a:lnTo>
                  <a:lnTo>
                    <a:pt x="2455" y="141"/>
                  </a:lnTo>
                  <a:lnTo>
                    <a:pt x="2456" y="141"/>
                  </a:lnTo>
                  <a:lnTo>
                    <a:pt x="2457" y="142"/>
                  </a:lnTo>
                  <a:lnTo>
                    <a:pt x="2459" y="142"/>
                  </a:lnTo>
                  <a:lnTo>
                    <a:pt x="2460" y="142"/>
                  </a:lnTo>
                  <a:lnTo>
                    <a:pt x="2461" y="143"/>
                  </a:lnTo>
                  <a:lnTo>
                    <a:pt x="2462" y="144"/>
                  </a:lnTo>
                  <a:lnTo>
                    <a:pt x="2463" y="144"/>
                  </a:lnTo>
                  <a:lnTo>
                    <a:pt x="2465" y="146"/>
                  </a:lnTo>
                  <a:lnTo>
                    <a:pt x="2466" y="146"/>
                  </a:lnTo>
                  <a:lnTo>
                    <a:pt x="2467" y="147"/>
                  </a:lnTo>
                  <a:lnTo>
                    <a:pt x="2468" y="148"/>
                  </a:lnTo>
                  <a:lnTo>
                    <a:pt x="2469" y="149"/>
                  </a:lnTo>
                  <a:lnTo>
                    <a:pt x="2471" y="150"/>
                  </a:lnTo>
                  <a:lnTo>
                    <a:pt x="2472" y="150"/>
                  </a:lnTo>
                  <a:lnTo>
                    <a:pt x="2473" y="151"/>
                  </a:lnTo>
                  <a:lnTo>
                    <a:pt x="2475" y="151"/>
                  </a:lnTo>
                  <a:lnTo>
                    <a:pt x="2476" y="151"/>
                  </a:lnTo>
                  <a:lnTo>
                    <a:pt x="2477" y="151"/>
                  </a:lnTo>
                  <a:lnTo>
                    <a:pt x="2478" y="150"/>
                  </a:lnTo>
                  <a:lnTo>
                    <a:pt x="2479" y="149"/>
                  </a:lnTo>
                  <a:lnTo>
                    <a:pt x="2481" y="149"/>
                  </a:lnTo>
                  <a:lnTo>
                    <a:pt x="2482" y="149"/>
                  </a:lnTo>
                  <a:lnTo>
                    <a:pt x="2483" y="149"/>
                  </a:lnTo>
                  <a:lnTo>
                    <a:pt x="2484" y="148"/>
                  </a:lnTo>
                  <a:lnTo>
                    <a:pt x="2486" y="148"/>
                  </a:lnTo>
                  <a:lnTo>
                    <a:pt x="2487" y="149"/>
                  </a:lnTo>
                  <a:lnTo>
                    <a:pt x="2488" y="147"/>
                  </a:lnTo>
                  <a:lnTo>
                    <a:pt x="2489" y="147"/>
                  </a:lnTo>
                  <a:lnTo>
                    <a:pt x="2491" y="146"/>
                  </a:lnTo>
                  <a:lnTo>
                    <a:pt x="2492" y="149"/>
                  </a:lnTo>
                  <a:lnTo>
                    <a:pt x="2493" y="151"/>
                  </a:lnTo>
                  <a:lnTo>
                    <a:pt x="2494" y="151"/>
                  </a:lnTo>
                  <a:lnTo>
                    <a:pt x="2496" y="151"/>
                  </a:lnTo>
                  <a:lnTo>
                    <a:pt x="2497" y="150"/>
                  </a:lnTo>
                  <a:lnTo>
                    <a:pt x="2498" y="149"/>
                  </a:lnTo>
                  <a:lnTo>
                    <a:pt x="2499" y="149"/>
                  </a:lnTo>
                  <a:lnTo>
                    <a:pt x="2500" y="148"/>
                  </a:lnTo>
                  <a:lnTo>
                    <a:pt x="2502" y="148"/>
                  </a:lnTo>
                  <a:lnTo>
                    <a:pt x="2503" y="148"/>
                  </a:lnTo>
                  <a:lnTo>
                    <a:pt x="2504" y="147"/>
                  </a:lnTo>
                  <a:lnTo>
                    <a:pt x="2506" y="146"/>
                  </a:lnTo>
                  <a:lnTo>
                    <a:pt x="2507" y="145"/>
                  </a:lnTo>
                  <a:lnTo>
                    <a:pt x="2508" y="145"/>
                  </a:lnTo>
                  <a:lnTo>
                    <a:pt x="2509" y="144"/>
                  </a:lnTo>
                  <a:lnTo>
                    <a:pt x="2510" y="144"/>
                  </a:lnTo>
                  <a:lnTo>
                    <a:pt x="2512" y="144"/>
                  </a:lnTo>
                  <a:lnTo>
                    <a:pt x="2513" y="144"/>
                  </a:lnTo>
                  <a:lnTo>
                    <a:pt x="2514" y="145"/>
                  </a:lnTo>
                  <a:lnTo>
                    <a:pt x="2515" y="145"/>
                  </a:lnTo>
                  <a:lnTo>
                    <a:pt x="2516" y="145"/>
                  </a:lnTo>
                  <a:lnTo>
                    <a:pt x="2518" y="146"/>
                  </a:lnTo>
                  <a:lnTo>
                    <a:pt x="2519" y="146"/>
                  </a:lnTo>
                  <a:lnTo>
                    <a:pt x="2520" y="146"/>
                  </a:lnTo>
                  <a:lnTo>
                    <a:pt x="2522" y="147"/>
                  </a:lnTo>
                  <a:lnTo>
                    <a:pt x="2523" y="148"/>
                  </a:lnTo>
                  <a:lnTo>
                    <a:pt x="2524" y="149"/>
                  </a:lnTo>
                  <a:lnTo>
                    <a:pt x="2525" y="150"/>
                  </a:lnTo>
                  <a:lnTo>
                    <a:pt x="2526" y="150"/>
                  </a:lnTo>
                  <a:lnTo>
                    <a:pt x="2528" y="150"/>
                  </a:lnTo>
                  <a:lnTo>
                    <a:pt x="2529" y="150"/>
                  </a:lnTo>
                  <a:lnTo>
                    <a:pt x="2530" y="150"/>
                  </a:lnTo>
                  <a:lnTo>
                    <a:pt x="2531" y="149"/>
                  </a:lnTo>
                  <a:lnTo>
                    <a:pt x="2532" y="149"/>
                  </a:lnTo>
                  <a:lnTo>
                    <a:pt x="2534" y="149"/>
                  </a:lnTo>
                  <a:lnTo>
                    <a:pt x="2535" y="149"/>
                  </a:lnTo>
                  <a:lnTo>
                    <a:pt x="2536" y="149"/>
                  </a:lnTo>
                  <a:lnTo>
                    <a:pt x="2538" y="149"/>
                  </a:lnTo>
                  <a:lnTo>
                    <a:pt x="2539" y="150"/>
                  </a:lnTo>
                  <a:lnTo>
                    <a:pt x="2540" y="149"/>
                  </a:lnTo>
                  <a:lnTo>
                    <a:pt x="2541" y="149"/>
                  </a:lnTo>
                  <a:lnTo>
                    <a:pt x="2543" y="149"/>
                  </a:lnTo>
                  <a:lnTo>
                    <a:pt x="2544" y="150"/>
                  </a:lnTo>
                  <a:lnTo>
                    <a:pt x="2545" y="150"/>
                  </a:lnTo>
                  <a:lnTo>
                    <a:pt x="2546" y="149"/>
                  </a:lnTo>
                  <a:lnTo>
                    <a:pt x="2547" y="149"/>
                  </a:lnTo>
                  <a:lnTo>
                    <a:pt x="2549" y="149"/>
                  </a:lnTo>
                  <a:lnTo>
                    <a:pt x="2550" y="149"/>
                  </a:lnTo>
                  <a:lnTo>
                    <a:pt x="2551" y="149"/>
                  </a:lnTo>
                  <a:lnTo>
                    <a:pt x="2553" y="149"/>
                  </a:lnTo>
                  <a:lnTo>
                    <a:pt x="2554" y="149"/>
                  </a:lnTo>
                  <a:lnTo>
                    <a:pt x="2555" y="149"/>
                  </a:lnTo>
                  <a:lnTo>
                    <a:pt x="2556" y="148"/>
                  </a:lnTo>
                  <a:lnTo>
                    <a:pt x="2557" y="146"/>
                  </a:lnTo>
                  <a:lnTo>
                    <a:pt x="2559" y="146"/>
                  </a:lnTo>
                  <a:lnTo>
                    <a:pt x="2560" y="145"/>
                  </a:lnTo>
                  <a:lnTo>
                    <a:pt x="2561" y="145"/>
                  </a:lnTo>
                  <a:lnTo>
                    <a:pt x="2562" y="144"/>
                  </a:lnTo>
                  <a:lnTo>
                    <a:pt x="2563" y="144"/>
                  </a:lnTo>
                  <a:lnTo>
                    <a:pt x="2565" y="143"/>
                  </a:lnTo>
                  <a:lnTo>
                    <a:pt x="2566" y="143"/>
                  </a:lnTo>
                  <a:lnTo>
                    <a:pt x="2567" y="142"/>
                  </a:lnTo>
                  <a:lnTo>
                    <a:pt x="2569" y="142"/>
                  </a:lnTo>
                  <a:lnTo>
                    <a:pt x="2570" y="142"/>
                  </a:lnTo>
                  <a:lnTo>
                    <a:pt x="2571" y="142"/>
                  </a:lnTo>
                  <a:lnTo>
                    <a:pt x="2572" y="142"/>
                  </a:lnTo>
                  <a:lnTo>
                    <a:pt x="2573" y="142"/>
                  </a:lnTo>
                  <a:lnTo>
                    <a:pt x="2575" y="142"/>
                  </a:lnTo>
                  <a:lnTo>
                    <a:pt x="2576" y="142"/>
                  </a:lnTo>
                  <a:lnTo>
                    <a:pt x="2577" y="142"/>
                  </a:lnTo>
                  <a:lnTo>
                    <a:pt x="2578" y="143"/>
                  </a:lnTo>
                  <a:lnTo>
                    <a:pt x="2579" y="143"/>
                  </a:lnTo>
                  <a:lnTo>
                    <a:pt x="2581" y="143"/>
                  </a:lnTo>
                  <a:lnTo>
                    <a:pt x="2582" y="143"/>
                  </a:lnTo>
                  <a:lnTo>
                    <a:pt x="2583" y="145"/>
                  </a:lnTo>
                  <a:lnTo>
                    <a:pt x="2585" y="146"/>
                  </a:lnTo>
                  <a:lnTo>
                    <a:pt x="2586" y="147"/>
                  </a:lnTo>
                  <a:lnTo>
                    <a:pt x="2587" y="148"/>
                  </a:lnTo>
                  <a:lnTo>
                    <a:pt x="2588" y="149"/>
                  </a:lnTo>
                  <a:lnTo>
                    <a:pt x="2589" y="149"/>
                  </a:lnTo>
                  <a:lnTo>
                    <a:pt x="2591" y="149"/>
                  </a:lnTo>
                  <a:lnTo>
                    <a:pt x="2592" y="150"/>
                  </a:lnTo>
                  <a:lnTo>
                    <a:pt x="2593" y="150"/>
                  </a:lnTo>
                  <a:lnTo>
                    <a:pt x="2594" y="150"/>
                  </a:lnTo>
                  <a:lnTo>
                    <a:pt x="2596" y="151"/>
                  </a:lnTo>
                  <a:lnTo>
                    <a:pt x="2597" y="151"/>
                  </a:lnTo>
                  <a:lnTo>
                    <a:pt x="2598" y="150"/>
                  </a:lnTo>
                  <a:lnTo>
                    <a:pt x="2599" y="150"/>
                  </a:lnTo>
                  <a:lnTo>
                    <a:pt x="2601" y="151"/>
                  </a:lnTo>
                  <a:lnTo>
                    <a:pt x="2602" y="150"/>
                  </a:lnTo>
                  <a:lnTo>
                    <a:pt x="2603" y="150"/>
                  </a:lnTo>
                  <a:lnTo>
                    <a:pt x="2604" y="150"/>
                  </a:lnTo>
                  <a:lnTo>
                    <a:pt x="2606" y="150"/>
                  </a:lnTo>
                  <a:lnTo>
                    <a:pt x="2607" y="149"/>
                  </a:lnTo>
                  <a:lnTo>
                    <a:pt x="2608" y="149"/>
                  </a:lnTo>
                  <a:lnTo>
                    <a:pt x="2609" y="148"/>
                  </a:lnTo>
                  <a:lnTo>
                    <a:pt x="2610" y="149"/>
                  </a:lnTo>
                  <a:lnTo>
                    <a:pt x="2612" y="152"/>
                  </a:lnTo>
                  <a:lnTo>
                    <a:pt x="2613" y="153"/>
                  </a:lnTo>
                  <a:lnTo>
                    <a:pt x="2614" y="152"/>
                  </a:lnTo>
                  <a:lnTo>
                    <a:pt x="2616" y="151"/>
                  </a:lnTo>
                  <a:lnTo>
                    <a:pt x="2617" y="151"/>
                  </a:lnTo>
                  <a:lnTo>
                    <a:pt x="2618" y="151"/>
                  </a:lnTo>
                  <a:lnTo>
                    <a:pt x="2619" y="151"/>
                  </a:lnTo>
                  <a:lnTo>
                    <a:pt x="2620" y="151"/>
                  </a:lnTo>
                  <a:lnTo>
                    <a:pt x="2622" y="151"/>
                  </a:lnTo>
                  <a:lnTo>
                    <a:pt x="2623" y="150"/>
                  </a:lnTo>
                  <a:lnTo>
                    <a:pt x="2624" y="149"/>
                  </a:lnTo>
                  <a:lnTo>
                    <a:pt x="2625" y="148"/>
                  </a:lnTo>
                  <a:lnTo>
                    <a:pt x="2626" y="147"/>
                  </a:lnTo>
                  <a:lnTo>
                    <a:pt x="2628" y="147"/>
                  </a:lnTo>
                  <a:lnTo>
                    <a:pt x="2629" y="147"/>
                  </a:lnTo>
                  <a:lnTo>
                    <a:pt x="2630" y="148"/>
                  </a:lnTo>
                  <a:lnTo>
                    <a:pt x="2632" y="148"/>
                  </a:lnTo>
                  <a:lnTo>
                    <a:pt x="2633" y="148"/>
                  </a:lnTo>
                  <a:lnTo>
                    <a:pt x="2634" y="148"/>
                  </a:lnTo>
                  <a:lnTo>
                    <a:pt x="2635" y="148"/>
                  </a:lnTo>
                  <a:lnTo>
                    <a:pt x="2636" y="148"/>
                  </a:lnTo>
                  <a:lnTo>
                    <a:pt x="2638" y="148"/>
                  </a:lnTo>
                  <a:lnTo>
                    <a:pt x="2639" y="148"/>
                  </a:lnTo>
                  <a:lnTo>
                    <a:pt x="2640" y="148"/>
                  </a:lnTo>
                  <a:lnTo>
                    <a:pt x="2641" y="148"/>
                  </a:lnTo>
                  <a:lnTo>
                    <a:pt x="2643" y="148"/>
                  </a:lnTo>
                  <a:lnTo>
                    <a:pt x="2644" y="149"/>
                  </a:lnTo>
                  <a:lnTo>
                    <a:pt x="2645" y="149"/>
                  </a:lnTo>
                  <a:lnTo>
                    <a:pt x="2646" y="150"/>
                  </a:lnTo>
                  <a:lnTo>
                    <a:pt x="2648" y="151"/>
                  </a:lnTo>
                  <a:lnTo>
                    <a:pt x="2649" y="151"/>
                  </a:lnTo>
                  <a:lnTo>
                    <a:pt x="2650" y="152"/>
                  </a:lnTo>
                  <a:lnTo>
                    <a:pt x="2651" y="152"/>
                  </a:lnTo>
                  <a:lnTo>
                    <a:pt x="2653" y="152"/>
                  </a:lnTo>
                  <a:lnTo>
                    <a:pt x="2654" y="152"/>
                  </a:lnTo>
                  <a:lnTo>
                    <a:pt x="2655" y="152"/>
                  </a:lnTo>
                  <a:lnTo>
                    <a:pt x="2656" y="153"/>
                  </a:lnTo>
                  <a:lnTo>
                    <a:pt x="2657" y="154"/>
                  </a:lnTo>
                  <a:lnTo>
                    <a:pt x="2659" y="155"/>
                  </a:lnTo>
                  <a:lnTo>
                    <a:pt x="2660" y="155"/>
                  </a:lnTo>
                  <a:lnTo>
                    <a:pt x="2661" y="155"/>
                  </a:lnTo>
                  <a:lnTo>
                    <a:pt x="2663" y="154"/>
                  </a:lnTo>
                  <a:lnTo>
                    <a:pt x="2664" y="154"/>
                  </a:lnTo>
                  <a:lnTo>
                    <a:pt x="2665" y="154"/>
                  </a:lnTo>
                  <a:lnTo>
                    <a:pt x="2666" y="154"/>
                  </a:lnTo>
                  <a:lnTo>
                    <a:pt x="2667" y="153"/>
                  </a:lnTo>
                  <a:lnTo>
                    <a:pt x="2669" y="153"/>
                  </a:lnTo>
                  <a:lnTo>
                    <a:pt x="2670" y="153"/>
                  </a:lnTo>
                  <a:lnTo>
                    <a:pt x="2671" y="153"/>
                  </a:lnTo>
                  <a:lnTo>
                    <a:pt x="2672" y="153"/>
                  </a:lnTo>
                  <a:lnTo>
                    <a:pt x="2674" y="153"/>
                  </a:lnTo>
                  <a:lnTo>
                    <a:pt x="2675" y="153"/>
                  </a:lnTo>
                  <a:lnTo>
                    <a:pt x="2676" y="153"/>
                  </a:lnTo>
                  <a:lnTo>
                    <a:pt x="2677" y="153"/>
                  </a:lnTo>
                  <a:lnTo>
                    <a:pt x="2679" y="153"/>
                  </a:lnTo>
                  <a:lnTo>
                    <a:pt x="2680" y="152"/>
                  </a:lnTo>
                  <a:lnTo>
                    <a:pt x="2681" y="153"/>
                  </a:lnTo>
                  <a:lnTo>
                    <a:pt x="2682" y="153"/>
                  </a:lnTo>
                  <a:lnTo>
                    <a:pt x="2683" y="152"/>
                  </a:lnTo>
                  <a:lnTo>
                    <a:pt x="2685" y="152"/>
                  </a:lnTo>
                  <a:lnTo>
                    <a:pt x="2686" y="151"/>
                  </a:lnTo>
                  <a:lnTo>
                    <a:pt x="2687" y="150"/>
                  </a:lnTo>
                  <a:lnTo>
                    <a:pt x="2688" y="150"/>
                  </a:lnTo>
                  <a:lnTo>
                    <a:pt x="2690" y="149"/>
                  </a:lnTo>
                  <a:lnTo>
                    <a:pt x="2691" y="148"/>
                  </a:lnTo>
                  <a:lnTo>
                    <a:pt x="2692" y="148"/>
                  </a:lnTo>
                  <a:lnTo>
                    <a:pt x="2693" y="148"/>
                  </a:lnTo>
                  <a:lnTo>
                    <a:pt x="2695" y="149"/>
                  </a:lnTo>
                  <a:lnTo>
                    <a:pt x="2696" y="149"/>
                  </a:lnTo>
                  <a:lnTo>
                    <a:pt x="2697" y="150"/>
                  </a:lnTo>
                  <a:lnTo>
                    <a:pt x="2698" y="151"/>
                  </a:lnTo>
                  <a:lnTo>
                    <a:pt x="2700" y="151"/>
                  </a:lnTo>
                  <a:lnTo>
                    <a:pt x="2701" y="152"/>
                  </a:lnTo>
                  <a:lnTo>
                    <a:pt x="2702" y="152"/>
                  </a:lnTo>
                  <a:lnTo>
                    <a:pt x="2703" y="152"/>
                  </a:lnTo>
                  <a:lnTo>
                    <a:pt x="2705" y="152"/>
                  </a:lnTo>
                  <a:lnTo>
                    <a:pt x="2706" y="153"/>
                  </a:lnTo>
                  <a:lnTo>
                    <a:pt x="2707" y="152"/>
                  </a:lnTo>
                  <a:lnTo>
                    <a:pt x="2708" y="152"/>
                  </a:lnTo>
                  <a:lnTo>
                    <a:pt x="2710" y="152"/>
                  </a:lnTo>
                  <a:lnTo>
                    <a:pt x="2711" y="152"/>
                  </a:lnTo>
                  <a:lnTo>
                    <a:pt x="2712" y="152"/>
                  </a:lnTo>
                  <a:lnTo>
                    <a:pt x="2713" y="151"/>
                  </a:lnTo>
                  <a:lnTo>
                    <a:pt x="2714" y="151"/>
                  </a:lnTo>
                  <a:lnTo>
                    <a:pt x="2716" y="151"/>
                  </a:lnTo>
                  <a:lnTo>
                    <a:pt x="2717" y="151"/>
                  </a:lnTo>
                  <a:lnTo>
                    <a:pt x="2718" y="150"/>
                  </a:lnTo>
                  <a:lnTo>
                    <a:pt x="2719" y="150"/>
                  </a:lnTo>
                  <a:lnTo>
                    <a:pt x="2721" y="149"/>
                  </a:lnTo>
                  <a:lnTo>
                    <a:pt x="2722" y="149"/>
                  </a:lnTo>
                  <a:lnTo>
                    <a:pt x="2723" y="149"/>
                  </a:lnTo>
                  <a:lnTo>
                    <a:pt x="2724" y="147"/>
                  </a:lnTo>
                  <a:lnTo>
                    <a:pt x="2726" y="146"/>
                  </a:lnTo>
                  <a:lnTo>
                    <a:pt x="2727" y="144"/>
                  </a:lnTo>
                  <a:lnTo>
                    <a:pt x="2728" y="144"/>
                  </a:lnTo>
                  <a:lnTo>
                    <a:pt x="2729" y="143"/>
                  </a:lnTo>
                  <a:lnTo>
                    <a:pt x="2730" y="141"/>
                  </a:lnTo>
                  <a:lnTo>
                    <a:pt x="2732" y="139"/>
                  </a:lnTo>
                  <a:lnTo>
                    <a:pt x="2733" y="139"/>
                  </a:lnTo>
                  <a:lnTo>
                    <a:pt x="2734" y="139"/>
                  </a:lnTo>
                  <a:lnTo>
                    <a:pt x="2736" y="140"/>
                  </a:lnTo>
                  <a:lnTo>
                    <a:pt x="2737" y="141"/>
                  </a:lnTo>
                  <a:lnTo>
                    <a:pt x="2738" y="141"/>
                  </a:lnTo>
                  <a:lnTo>
                    <a:pt x="2739" y="142"/>
                  </a:lnTo>
                  <a:lnTo>
                    <a:pt x="2740" y="143"/>
                  </a:lnTo>
                  <a:lnTo>
                    <a:pt x="2742" y="144"/>
                  </a:lnTo>
                  <a:lnTo>
                    <a:pt x="2743" y="144"/>
                  </a:lnTo>
                  <a:lnTo>
                    <a:pt x="2744" y="143"/>
                  </a:lnTo>
                  <a:lnTo>
                    <a:pt x="2745" y="142"/>
                  </a:lnTo>
                  <a:lnTo>
                    <a:pt x="2746" y="140"/>
                  </a:lnTo>
                  <a:lnTo>
                    <a:pt x="2748" y="138"/>
                  </a:lnTo>
                  <a:lnTo>
                    <a:pt x="2749" y="137"/>
                  </a:lnTo>
                  <a:lnTo>
                    <a:pt x="2750" y="136"/>
                  </a:lnTo>
                  <a:lnTo>
                    <a:pt x="2752" y="136"/>
                  </a:lnTo>
                  <a:lnTo>
                    <a:pt x="2753" y="136"/>
                  </a:lnTo>
                  <a:lnTo>
                    <a:pt x="2754" y="136"/>
                  </a:lnTo>
                  <a:lnTo>
                    <a:pt x="2755" y="136"/>
                  </a:lnTo>
                  <a:lnTo>
                    <a:pt x="2756" y="137"/>
                  </a:lnTo>
                  <a:lnTo>
                    <a:pt x="2758" y="137"/>
                  </a:lnTo>
                  <a:lnTo>
                    <a:pt x="2759" y="138"/>
                  </a:lnTo>
                  <a:lnTo>
                    <a:pt x="2760" y="139"/>
                  </a:lnTo>
                  <a:lnTo>
                    <a:pt x="2761" y="139"/>
                  </a:lnTo>
                  <a:lnTo>
                    <a:pt x="2763" y="139"/>
                  </a:lnTo>
                  <a:lnTo>
                    <a:pt x="2764" y="140"/>
                  </a:lnTo>
                  <a:lnTo>
                    <a:pt x="2765" y="140"/>
                  </a:lnTo>
                  <a:lnTo>
                    <a:pt x="2766" y="140"/>
                  </a:lnTo>
                  <a:lnTo>
                    <a:pt x="2768" y="140"/>
                  </a:lnTo>
                  <a:lnTo>
                    <a:pt x="2769" y="139"/>
                  </a:lnTo>
                  <a:lnTo>
                    <a:pt x="2770" y="139"/>
                  </a:lnTo>
                  <a:lnTo>
                    <a:pt x="2771" y="138"/>
                  </a:lnTo>
                  <a:lnTo>
                    <a:pt x="2773" y="138"/>
                  </a:lnTo>
                  <a:lnTo>
                    <a:pt x="2774" y="138"/>
                  </a:lnTo>
                  <a:lnTo>
                    <a:pt x="2775" y="138"/>
                  </a:lnTo>
                  <a:lnTo>
                    <a:pt x="2776" y="138"/>
                  </a:lnTo>
                  <a:lnTo>
                    <a:pt x="2777" y="138"/>
                  </a:lnTo>
                  <a:lnTo>
                    <a:pt x="2779" y="138"/>
                  </a:lnTo>
                  <a:lnTo>
                    <a:pt x="2780" y="138"/>
                  </a:lnTo>
                  <a:lnTo>
                    <a:pt x="2781" y="138"/>
                  </a:lnTo>
                  <a:lnTo>
                    <a:pt x="2783" y="139"/>
                  </a:lnTo>
                  <a:lnTo>
                    <a:pt x="2784" y="139"/>
                  </a:lnTo>
                  <a:lnTo>
                    <a:pt x="2785" y="139"/>
                  </a:lnTo>
                  <a:lnTo>
                    <a:pt x="2786" y="139"/>
                  </a:lnTo>
                  <a:lnTo>
                    <a:pt x="2787" y="139"/>
                  </a:lnTo>
                  <a:lnTo>
                    <a:pt x="2789" y="140"/>
                  </a:lnTo>
                  <a:lnTo>
                    <a:pt x="2790" y="141"/>
                  </a:lnTo>
                  <a:lnTo>
                    <a:pt x="2791" y="140"/>
                  </a:lnTo>
                  <a:lnTo>
                    <a:pt x="2792" y="139"/>
                  </a:lnTo>
                  <a:lnTo>
                    <a:pt x="2793" y="138"/>
                  </a:lnTo>
                  <a:lnTo>
                    <a:pt x="2795" y="136"/>
                  </a:lnTo>
                  <a:lnTo>
                    <a:pt x="2796" y="133"/>
                  </a:lnTo>
                  <a:lnTo>
                    <a:pt x="2797" y="132"/>
                  </a:lnTo>
                  <a:lnTo>
                    <a:pt x="2799" y="132"/>
                  </a:lnTo>
                  <a:lnTo>
                    <a:pt x="2800" y="131"/>
                  </a:lnTo>
                  <a:lnTo>
                    <a:pt x="2801" y="130"/>
                  </a:lnTo>
                  <a:lnTo>
                    <a:pt x="2802" y="128"/>
                  </a:lnTo>
                  <a:lnTo>
                    <a:pt x="2803" y="126"/>
                  </a:lnTo>
                  <a:lnTo>
                    <a:pt x="2805" y="126"/>
                  </a:lnTo>
                  <a:lnTo>
                    <a:pt x="2806" y="126"/>
                  </a:lnTo>
                  <a:lnTo>
                    <a:pt x="2807" y="125"/>
                  </a:lnTo>
                  <a:lnTo>
                    <a:pt x="2808" y="125"/>
                  </a:lnTo>
                  <a:lnTo>
                    <a:pt x="2810" y="125"/>
                  </a:lnTo>
                  <a:lnTo>
                    <a:pt x="2811" y="125"/>
                  </a:lnTo>
                  <a:lnTo>
                    <a:pt x="2812" y="125"/>
                  </a:lnTo>
                  <a:lnTo>
                    <a:pt x="2813" y="126"/>
                  </a:lnTo>
                  <a:lnTo>
                    <a:pt x="2815" y="127"/>
                  </a:lnTo>
                  <a:lnTo>
                    <a:pt x="2816" y="128"/>
                  </a:lnTo>
                  <a:lnTo>
                    <a:pt x="2817" y="129"/>
                  </a:lnTo>
                  <a:lnTo>
                    <a:pt x="2818" y="130"/>
                  </a:lnTo>
                  <a:lnTo>
                    <a:pt x="2820" y="131"/>
                  </a:lnTo>
                  <a:lnTo>
                    <a:pt x="2821" y="132"/>
                  </a:lnTo>
                  <a:lnTo>
                    <a:pt x="2822" y="133"/>
                  </a:lnTo>
                  <a:lnTo>
                    <a:pt x="2823" y="134"/>
                  </a:lnTo>
                  <a:lnTo>
                    <a:pt x="2824" y="135"/>
                  </a:lnTo>
                  <a:lnTo>
                    <a:pt x="2826" y="136"/>
                  </a:lnTo>
                  <a:lnTo>
                    <a:pt x="2827" y="137"/>
                  </a:lnTo>
                  <a:lnTo>
                    <a:pt x="2828" y="137"/>
                  </a:lnTo>
                  <a:lnTo>
                    <a:pt x="2830" y="138"/>
                  </a:lnTo>
                  <a:lnTo>
                    <a:pt x="2831" y="139"/>
                  </a:lnTo>
                  <a:lnTo>
                    <a:pt x="2832" y="139"/>
                  </a:lnTo>
                  <a:lnTo>
                    <a:pt x="2833" y="140"/>
                  </a:lnTo>
                  <a:lnTo>
                    <a:pt x="2834" y="141"/>
                  </a:lnTo>
                  <a:lnTo>
                    <a:pt x="2836" y="141"/>
                  </a:lnTo>
                  <a:lnTo>
                    <a:pt x="2837" y="142"/>
                  </a:lnTo>
                  <a:lnTo>
                    <a:pt x="2838" y="142"/>
                  </a:lnTo>
                  <a:lnTo>
                    <a:pt x="2839" y="143"/>
                  </a:lnTo>
                  <a:lnTo>
                    <a:pt x="2840" y="145"/>
                  </a:lnTo>
                  <a:lnTo>
                    <a:pt x="2842" y="147"/>
                  </a:lnTo>
                  <a:lnTo>
                    <a:pt x="2843" y="147"/>
                  </a:lnTo>
                  <a:lnTo>
                    <a:pt x="2844" y="148"/>
                  </a:lnTo>
                  <a:lnTo>
                    <a:pt x="2846" y="149"/>
                  </a:lnTo>
                  <a:lnTo>
                    <a:pt x="2847" y="148"/>
                  </a:lnTo>
                  <a:lnTo>
                    <a:pt x="2848" y="149"/>
                  </a:lnTo>
                  <a:lnTo>
                    <a:pt x="2849" y="148"/>
                  </a:lnTo>
                  <a:lnTo>
                    <a:pt x="2850" y="148"/>
                  </a:lnTo>
                  <a:lnTo>
                    <a:pt x="2852" y="148"/>
                  </a:lnTo>
                  <a:lnTo>
                    <a:pt x="2853" y="147"/>
                  </a:lnTo>
                  <a:lnTo>
                    <a:pt x="2854" y="146"/>
                  </a:lnTo>
                  <a:lnTo>
                    <a:pt x="2855" y="145"/>
                  </a:lnTo>
                  <a:lnTo>
                    <a:pt x="2857" y="145"/>
                  </a:lnTo>
                  <a:lnTo>
                    <a:pt x="2858" y="144"/>
                  </a:lnTo>
                  <a:lnTo>
                    <a:pt x="2859" y="143"/>
                  </a:lnTo>
                  <a:lnTo>
                    <a:pt x="2860" y="142"/>
                  </a:lnTo>
                  <a:lnTo>
                    <a:pt x="2862" y="141"/>
                  </a:lnTo>
                  <a:lnTo>
                    <a:pt x="2863" y="140"/>
                  </a:lnTo>
                  <a:lnTo>
                    <a:pt x="2864" y="139"/>
                  </a:lnTo>
                  <a:lnTo>
                    <a:pt x="2865" y="139"/>
                  </a:lnTo>
                  <a:lnTo>
                    <a:pt x="2867" y="138"/>
                  </a:lnTo>
                  <a:lnTo>
                    <a:pt x="2868" y="138"/>
                  </a:lnTo>
                  <a:lnTo>
                    <a:pt x="2869" y="138"/>
                  </a:lnTo>
                  <a:lnTo>
                    <a:pt x="2870" y="138"/>
                  </a:lnTo>
                  <a:lnTo>
                    <a:pt x="2871" y="139"/>
                  </a:lnTo>
                  <a:lnTo>
                    <a:pt x="2873" y="139"/>
                  </a:lnTo>
                  <a:lnTo>
                    <a:pt x="2874" y="140"/>
                  </a:lnTo>
                  <a:lnTo>
                    <a:pt x="2875" y="141"/>
                  </a:lnTo>
                  <a:lnTo>
                    <a:pt x="2877" y="142"/>
                  </a:lnTo>
                  <a:lnTo>
                    <a:pt x="2878" y="142"/>
                  </a:lnTo>
                  <a:lnTo>
                    <a:pt x="2879" y="143"/>
                  </a:lnTo>
                  <a:lnTo>
                    <a:pt x="2880" y="144"/>
                  </a:lnTo>
                  <a:lnTo>
                    <a:pt x="2881" y="144"/>
                  </a:lnTo>
                  <a:lnTo>
                    <a:pt x="2883" y="145"/>
                  </a:lnTo>
                  <a:lnTo>
                    <a:pt x="2884" y="146"/>
                  </a:lnTo>
                  <a:lnTo>
                    <a:pt x="2885" y="146"/>
                  </a:lnTo>
                  <a:lnTo>
                    <a:pt x="2886" y="146"/>
                  </a:lnTo>
                  <a:lnTo>
                    <a:pt x="2887" y="146"/>
                  </a:lnTo>
                  <a:lnTo>
                    <a:pt x="2889" y="146"/>
                  </a:lnTo>
                  <a:lnTo>
                    <a:pt x="2890" y="146"/>
                  </a:lnTo>
                  <a:lnTo>
                    <a:pt x="2891" y="146"/>
                  </a:lnTo>
                  <a:lnTo>
                    <a:pt x="2893" y="145"/>
                  </a:lnTo>
                  <a:lnTo>
                    <a:pt x="2894" y="145"/>
                  </a:lnTo>
                  <a:lnTo>
                    <a:pt x="2895" y="145"/>
                  </a:lnTo>
                  <a:lnTo>
                    <a:pt x="2896" y="145"/>
                  </a:lnTo>
                  <a:lnTo>
                    <a:pt x="2897" y="144"/>
                  </a:lnTo>
                  <a:lnTo>
                    <a:pt x="2899" y="143"/>
                  </a:lnTo>
                  <a:lnTo>
                    <a:pt x="2900" y="142"/>
                  </a:lnTo>
                  <a:lnTo>
                    <a:pt x="2901" y="142"/>
                  </a:lnTo>
                  <a:lnTo>
                    <a:pt x="2902" y="142"/>
                  </a:lnTo>
                  <a:lnTo>
                    <a:pt x="2903" y="142"/>
                  </a:lnTo>
                  <a:lnTo>
                    <a:pt x="2905" y="143"/>
                  </a:lnTo>
                  <a:lnTo>
                    <a:pt x="2906" y="145"/>
                  </a:lnTo>
                  <a:lnTo>
                    <a:pt x="2907" y="146"/>
                  </a:lnTo>
                  <a:lnTo>
                    <a:pt x="2909" y="149"/>
                  </a:lnTo>
                  <a:lnTo>
                    <a:pt x="2910" y="149"/>
                  </a:lnTo>
                  <a:lnTo>
                    <a:pt x="2911" y="147"/>
                  </a:lnTo>
                  <a:lnTo>
                    <a:pt x="2912" y="146"/>
                  </a:lnTo>
                  <a:lnTo>
                    <a:pt x="2913" y="145"/>
                  </a:lnTo>
                  <a:lnTo>
                    <a:pt x="2915" y="145"/>
                  </a:lnTo>
                  <a:lnTo>
                    <a:pt x="2916" y="145"/>
                  </a:lnTo>
                  <a:lnTo>
                    <a:pt x="2917" y="144"/>
                  </a:lnTo>
                  <a:lnTo>
                    <a:pt x="2918" y="144"/>
                  </a:lnTo>
                  <a:lnTo>
                    <a:pt x="2920" y="143"/>
                  </a:lnTo>
                  <a:lnTo>
                    <a:pt x="2921" y="143"/>
                  </a:lnTo>
                  <a:lnTo>
                    <a:pt x="2922" y="142"/>
                  </a:lnTo>
                  <a:lnTo>
                    <a:pt x="2923" y="141"/>
                  </a:lnTo>
                  <a:lnTo>
                    <a:pt x="2925" y="141"/>
                  </a:lnTo>
                  <a:lnTo>
                    <a:pt x="2926" y="141"/>
                  </a:lnTo>
                  <a:lnTo>
                    <a:pt x="2927" y="142"/>
                  </a:lnTo>
                  <a:lnTo>
                    <a:pt x="2928" y="142"/>
                  </a:lnTo>
                  <a:lnTo>
                    <a:pt x="2930" y="142"/>
                  </a:lnTo>
                  <a:lnTo>
                    <a:pt x="2931" y="141"/>
                  </a:lnTo>
                  <a:lnTo>
                    <a:pt x="2932" y="141"/>
                  </a:lnTo>
                  <a:lnTo>
                    <a:pt x="2933" y="142"/>
                  </a:lnTo>
                  <a:lnTo>
                    <a:pt x="2934" y="143"/>
                  </a:lnTo>
                  <a:lnTo>
                    <a:pt x="2936" y="144"/>
                  </a:lnTo>
                  <a:lnTo>
                    <a:pt x="2937" y="144"/>
                  </a:lnTo>
                  <a:lnTo>
                    <a:pt x="2938" y="145"/>
                  </a:lnTo>
                  <a:lnTo>
                    <a:pt x="2940" y="146"/>
                  </a:lnTo>
                  <a:lnTo>
                    <a:pt x="2941" y="147"/>
                  </a:lnTo>
                  <a:lnTo>
                    <a:pt x="2942" y="147"/>
                  </a:lnTo>
                  <a:lnTo>
                    <a:pt x="2943" y="148"/>
                  </a:lnTo>
                  <a:lnTo>
                    <a:pt x="2944" y="148"/>
                  </a:lnTo>
                  <a:lnTo>
                    <a:pt x="2946" y="148"/>
                  </a:lnTo>
                  <a:lnTo>
                    <a:pt x="2947" y="148"/>
                  </a:lnTo>
                  <a:lnTo>
                    <a:pt x="2948" y="148"/>
                  </a:lnTo>
                  <a:lnTo>
                    <a:pt x="2949" y="148"/>
                  </a:lnTo>
                  <a:lnTo>
                    <a:pt x="2950" y="148"/>
                  </a:lnTo>
                  <a:lnTo>
                    <a:pt x="2952" y="148"/>
                  </a:lnTo>
                  <a:lnTo>
                    <a:pt x="2953" y="148"/>
                  </a:lnTo>
                  <a:lnTo>
                    <a:pt x="2954" y="148"/>
                  </a:lnTo>
                  <a:lnTo>
                    <a:pt x="2956" y="148"/>
                  </a:lnTo>
                  <a:lnTo>
                    <a:pt x="2957" y="148"/>
                  </a:lnTo>
                  <a:lnTo>
                    <a:pt x="2958" y="147"/>
                  </a:lnTo>
                  <a:lnTo>
                    <a:pt x="2959" y="147"/>
                  </a:lnTo>
                  <a:lnTo>
                    <a:pt x="2960" y="147"/>
                  </a:lnTo>
                  <a:lnTo>
                    <a:pt x="2962" y="147"/>
                  </a:lnTo>
                  <a:lnTo>
                    <a:pt x="2963" y="146"/>
                  </a:lnTo>
                  <a:lnTo>
                    <a:pt x="2964" y="147"/>
                  </a:lnTo>
                  <a:lnTo>
                    <a:pt x="2965" y="146"/>
                  </a:lnTo>
                  <a:lnTo>
                    <a:pt x="2967" y="146"/>
                  </a:lnTo>
                  <a:lnTo>
                    <a:pt x="2968" y="146"/>
                  </a:lnTo>
                  <a:lnTo>
                    <a:pt x="2969" y="147"/>
                  </a:lnTo>
                  <a:lnTo>
                    <a:pt x="2970" y="147"/>
                  </a:lnTo>
                  <a:lnTo>
                    <a:pt x="2972" y="146"/>
                  </a:lnTo>
                  <a:lnTo>
                    <a:pt x="2973" y="146"/>
                  </a:lnTo>
                  <a:lnTo>
                    <a:pt x="2974" y="146"/>
                  </a:lnTo>
                  <a:lnTo>
                    <a:pt x="2975" y="145"/>
                  </a:lnTo>
                  <a:lnTo>
                    <a:pt x="2977" y="145"/>
                  </a:lnTo>
                  <a:lnTo>
                    <a:pt x="2978" y="144"/>
                  </a:lnTo>
                  <a:lnTo>
                    <a:pt x="2979" y="144"/>
                  </a:lnTo>
                  <a:lnTo>
                    <a:pt x="2980" y="143"/>
                  </a:lnTo>
                  <a:lnTo>
                    <a:pt x="2981" y="143"/>
                  </a:lnTo>
                  <a:lnTo>
                    <a:pt x="2983" y="142"/>
                  </a:lnTo>
                  <a:lnTo>
                    <a:pt x="2984" y="142"/>
                  </a:lnTo>
                  <a:lnTo>
                    <a:pt x="2985" y="142"/>
                  </a:lnTo>
                  <a:lnTo>
                    <a:pt x="2987" y="142"/>
                  </a:lnTo>
                  <a:lnTo>
                    <a:pt x="2988" y="142"/>
                  </a:lnTo>
                  <a:lnTo>
                    <a:pt x="2989" y="142"/>
                  </a:lnTo>
                  <a:lnTo>
                    <a:pt x="2990" y="142"/>
                  </a:lnTo>
                  <a:lnTo>
                    <a:pt x="2991" y="142"/>
                  </a:lnTo>
                  <a:lnTo>
                    <a:pt x="2993" y="142"/>
                  </a:lnTo>
                  <a:lnTo>
                    <a:pt x="2994" y="143"/>
                  </a:lnTo>
                  <a:lnTo>
                    <a:pt x="2995" y="143"/>
                  </a:lnTo>
                  <a:lnTo>
                    <a:pt x="2996" y="143"/>
                  </a:lnTo>
                  <a:lnTo>
                    <a:pt x="2997" y="143"/>
                  </a:lnTo>
                  <a:lnTo>
                    <a:pt x="2999" y="144"/>
                  </a:lnTo>
                  <a:lnTo>
                    <a:pt x="3000" y="144"/>
                  </a:lnTo>
                  <a:lnTo>
                    <a:pt x="3001" y="145"/>
                  </a:lnTo>
                  <a:lnTo>
                    <a:pt x="3003" y="146"/>
                  </a:lnTo>
                  <a:lnTo>
                    <a:pt x="3004" y="147"/>
                  </a:lnTo>
                  <a:lnTo>
                    <a:pt x="3005" y="148"/>
                  </a:lnTo>
                  <a:lnTo>
                    <a:pt x="3006" y="148"/>
                  </a:lnTo>
                  <a:lnTo>
                    <a:pt x="3007" y="149"/>
                  </a:lnTo>
                  <a:lnTo>
                    <a:pt x="3009" y="149"/>
                  </a:lnTo>
                  <a:lnTo>
                    <a:pt x="3010" y="149"/>
                  </a:lnTo>
                  <a:lnTo>
                    <a:pt x="3011" y="150"/>
                  </a:lnTo>
                  <a:lnTo>
                    <a:pt x="3012" y="150"/>
                  </a:lnTo>
                  <a:lnTo>
                    <a:pt x="3014" y="150"/>
                  </a:lnTo>
                  <a:lnTo>
                    <a:pt x="3015" y="149"/>
                  </a:lnTo>
                  <a:lnTo>
                    <a:pt x="3016" y="149"/>
                  </a:lnTo>
                  <a:lnTo>
                    <a:pt x="3017" y="149"/>
                  </a:lnTo>
                  <a:lnTo>
                    <a:pt x="3019" y="148"/>
                  </a:lnTo>
                  <a:lnTo>
                    <a:pt x="3020" y="148"/>
                  </a:lnTo>
                  <a:lnTo>
                    <a:pt x="3021" y="148"/>
                  </a:lnTo>
                  <a:lnTo>
                    <a:pt x="3022" y="149"/>
                  </a:lnTo>
                  <a:lnTo>
                    <a:pt x="3024" y="148"/>
                  </a:lnTo>
                  <a:lnTo>
                    <a:pt x="3025" y="148"/>
                  </a:lnTo>
                  <a:lnTo>
                    <a:pt x="3026" y="148"/>
                  </a:lnTo>
                  <a:lnTo>
                    <a:pt x="3027" y="148"/>
                  </a:lnTo>
                  <a:lnTo>
                    <a:pt x="3028" y="149"/>
                  </a:lnTo>
                  <a:lnTo>
                    <a:pt x="3030" y="150"/>
                  </a:lnTo>
                  <a:lnTo>
                    <a:pt x="3031" y="149"/>
                  </a:lnTo>
                  <a:lnTo>
                    <a:pt x="3032" y="149"/>
                  </a:lnTo>
                  <a:lnTo>
                    <a:pt x="3034" y="149"/>
                  </a:lnTo>
                  <a:lnTo>
                    <a:pt x="3035" y="149"/>
                  </a:lnTo>
                  <a:lnTo>
                    <a:pt x="3036" y="149"/>
                  </a:lnTo>
                  <a:lnTo>
                    <a:pt x="3037" y="149"/>
                  </a:lnTo>
                  <a:lnTo>
                    <a:pt x="3038" y="148"/>
                  </a:lnTo>
                  <a:lnTo>
                    <a:pt x="3040" y="147"/>
                  </a:lnTo>
                  <a:lnTo>
                    <a:pt x="3041" y="146"/>
                  </a:lnTo>
                  <a:lnTo>
                    <a:pt x="3042" y="145"/>
                  </a:lnTo>
                  <a:lnTo>
                    <a:pt x="3043" y="145"/>
                  </a:lnTo>
                  <a:lnTo>
                    <a:pt x="3045" y="144"/>
                  </a:lnTo>
                  <a:lnTo>
                    <a:pt x="3046" y="145"/>
                  </a:lnTo>
                  <a:lnTo>
                    <a:pt x="3047" y="145"/>
                  </a:lnTo>
                  <a:lnTo>
                    <a:pt x="3048" y="145"/>
                  </a:lnTo>
                  <a:lnTo>
                    <a:pt x="3050" y="145"/>
                  </a:lnTo>
                  <a:lnTo>
                    <a:pt x="3051" y="145"/>
                  </a:lnTo>
                  <a:lnTo>
                    <a:pt x="3052" y="145"/>
                  </a:lnTo>
                  <a:lnTo>
                    <a:pt x="3053" y="145"/>
                  </a:lnTo>
                  <a:lnTo>
                    <a:pt x="3054" y="146"/>
                  </a:lnTo>
                  <a:lnTo>
                    <a:pt x="3056" y="146"/>
                  </a:lnTo>
                  <a:lnTo>
                    <a:pt x="3057" y="146"/>
                  </a:lnTo>
                  <a:lnTo>
                    <a:pt x="3058" y="146"/>
                  </a:lnTo>
                  <a:lnTo>
                    <a:pt x="3059" y="147"/>
                  </a:lnTo>
                  <a:lnTo>
                    <a:pt x="3061" y="147"/>
                  </a:lnTo>
                  <a:lnTo>
                    <a:pt x="3062" y="149"/>
                  </a:lnTo>
                  <a:lnTo>
                    <a:pt x="3063" y="150"/>
                  </a:lnTo>
                  <a:lnTo>
                    <a:pt x="3064" y="151"/>
                  </a:lnTo>
                  <a:lnTo>
                    <a:pt x="3066" y="151"/>
                  </a:lnTo>
                  <a:lnTo>
                    <a:pt x="3067" y="151"/>
                  </a:lnTo>
                  <a:lnTo>
                    <a:pt x="3068" y="152"/>
                  </a:lnTo>
                  <a:lnTo>
                    <a:pt x="3069" y="151"/>
                  </a:lnTo>
                  <a:lnTo>
                    <a:pt x="3070" y="151"/>
                  </a:lnTo>
                  <a:lnTo>
                    <a:pt x="3072" y="151"/>
                  </a:lnTo>
                  <a:lnTo>
                    <a:pt x="3073" y="151"/>
                  </a:lnTo>
                  <a:lnTo>
                    <a:pt x="3074" y="151"/>
                  </a:lnTo>
                  <a:lnTo>
                    <a:pt x="3076" y="151"/>
                  </a:lnTo>
                  <a:lnTo>
                    <a:pt x="3077" y="150"/>
                  </a:lnTo>
                  <a:lnTo>
                    <a:pt x="3078" y="149"/>
                  </a:lnTo>
                  <a:lnTo>
                    <a:pt x="3079" y="148"/>
                  </a:lnTo>
                  <a:lnTo>
                    <a:pt x="3080" y="148"/>
                  </a:lnTo>
                  <a:lnTo>
                    <a:pt x="3082" y="147"/>
                  </a:lnTo>
                  <a:lnTo>
                    <a:pt x="3083" y="147"/>
                  </a:lnTo>
                  <a:lnTo>
                    <a:pt x="3084" y="147"/>
                  </a:lnTo>
                  <a:lnTo>
                    <a:pt x="3085" y="146"/>
                  </a:lnTo>
                  <a:lnTo>
                    <a:pt x="3087" y="146"/>
                  </a:lnTo>
                  <a:lnTo>
                    <a:pt x="3088" y="146"/>
                  </a:lnTo>
                  <a:lnTo>
                    <a:pt x="3089" y="146"/>
                  </a:lnTo>
                  <a:lnTo>
                    <a:pt x="3090" y="146"/>
                  </a:lnTo>
                  <a:lnTo>
                    <a:pt x="3092" y="146"/>
                  </a:lnTo>
                  <a:lnTo>
                    <a:pt x="3093" y="146"/>
                  </a:lnTo>
                  <a:lnTo>
                    <a:pt x="3094" y="146"/>
                  </a:lnTo>
                  <a:lnTo>
                    <a:pt x="3095" y="146"/>
                  </a:lnTo>
                  <a:lnTo>
                    <a:pt x="3097" y="145"/>
                  </a:lnTo>
                  <a:lnTo>
                    <a:pt x="3098" y="144"/>
                  </a:lnTo>
                  <a:lnTo>
                    <a:pt x="3099" y="143"/>
                  </a:lnTo>
                  <a:lnTo>
                    <a:pt x="3100" y="142"/>
                  </a:lnTo>
                  <a:lnTo>
                    <a:pt x="3101" y="141"/>
                  </a:lnTo>
                  <a:lnTo>
                    <a:pt x="3103" y="140"/>
                  </a:lnTo>
                  <a:lnTo>
                    <a:pt x="3104" y="139"/>
                  </a:lnTo>
                  <a:lnTo>
                    <a:pt x="3105" y="138"/>
                  </a:lnTo>
                  <a:lnTo>
                    <a:pt x="3107" y="138"/>
                  </a:lnTo>
                  <a:lnTo>
                    <a:pt x="3108" y="138"/>
                  </a:lnTo>
                  <a:lnTo>
                    <a:pt x="3109" y="138"/>
                  </a:lnTo>
                  <a:lnTo>
                    <a:pt x="3110" y="138"/>
                  </a:lnTo>
                  <a:lnTo>
                    <a:pt x="3111" y="139"/>
                  </a:lnTo>
                  <a:lnTo>
                    <a:pt x="3113" y="139"/>
                  </a:lnTo>
                  <a:lnTo>
                    <a:pt x="3114" y="140"/>
                  </a:lnTo>
                  <a:lnTo>
                    <a:pt x="3115" y="141"/>
                  </a:lnTo>
                  <a:lnTo>
                    <a:pt x="3116" y="142"/>
                  </a:lnTo>
                  <a:lnTo>
                    <a:pt x="3117" y="143"/>
                  </a:lnTo>
                  <a:lnTo>
                    <a:pt x="3119" y="144"/>
                  </a:lnTo>
                  <a:lnTo>
                    <a:pt x="3120" y="145"/>
                  </a:lnTo>
                  <a:lnTo>
                    <a:pt x="3121" y="145"/>
                  </a:lnTo>
                  <a:lnTo>
                    <a:pt x="3123" y="145"/>
                  </a:lnTo>
                  <a:lnTo>
                    <a:pt x="3124" y="146"/>
                  </a:lnTo>
                  <a:lnTo>
                    <a:pt x="3125" y="146"/>
                  </a:lnTo>
                  <a:lnTo>
                    <a:pt x="3126" y="146"/>
                  </a:lnTo>
                  <a:lnTo>
                    <a:pt x="3127" y="146"/>
                  </a:lnTo>
                  <a:lnTo>
                    <a:pt x="3129" y="146"/>
                  </a:lnTo>
                  <a:lnTo>
                    <a:pt x="3130" y="147"/>
                  </a:lnTo>
                  <a:lnTo>
                    <a:pt x="3131" y="147"/>
                  </a:lnTo>
                  <a:lnTo>
                    <a:pt x="3132" y="147"/>
                  </a:lnTo>
                  <a:lnTo>
                    <a:pt x="3134" y="146"/>
                  </a:lnTo>
                  <a:lnTo>
                    <a:pt x="3135" y="146"/>
                  </a:lnTo>
                  <a:lnTo>
                    <a:pt x="3136" y="145"/>
                  </a:lnTo>
                  <a:lnTo>
                    <a:pt x="3137" y="145"/>
                  </a:lnTo>
                  <a:lnTo>
                    <a:pt x="3139" y="145"/>
                  </a:lnTo>
                  <a:lnTo>
                    <a:pt x="3140" y="144"/>
                  </a:lnTo>
                  <a:lnTo>
                    <a:pt x="3141" y="144"/>
                  </a:lnTo>
                  <a:lnTo>
                    <a:pt x="3142" y="142"/>
                  </a:lnTo>
                  <a:lnTo>
                    <a:pt x="3144" y="142"/>
                  </a:lnTo>
                  <a:lnTo>
                    <a:pt x="3145" y="142"/>
                  </a:lnTo>
                  <a:lnTo>
                    <a:pt x="3146" y="141"/>
                  </a:lnTo>
                  <a:lnTo>
                    <a:pt x="3147" y="140"/>
                  </a:lnTo>
                  <a:lnTo>
                    <a:pt x="3148" y="139"/>
                  </a:lnTo>
                  <a:lnTo>
                    <a:pt x="3150" y="139"/>
                  </a:lnTo>
                  <a:lnTo>
                    <a:pt x="3151" y="139"/>
                  </a:lnTo>
                  <a:lnTo>
                    <a:pt x="3152" y="138"/>
                  </a:lnTo>
                  <a:lnTo>
                    <a:pt x="3154" y="139"/>
                  </a:lnTo>
                  <a:lnTo>
                    <a:pt x="3155" y="139"/>
                  </a:lnTo>
                  <a:lnTo>
                    <a:pt x="3156" y="140"/>
                  </a:lnTo>
                  <a:lnTo>
                    <a:pt x="3157" y="141"/>
                  </a:lnTo>
                  <a:lnTo>
                    <a:pt x="3158" y="140"/>
                  </a:lnTo>
                  <a:lnTo>
                    <a:pt x="3160" y="140"/>
                  </a:lnTo>
                  <a:lnTo>
                    <a:pt x="3161" y="139"/>
                  </a:lnTo>
                  <a:lnTo>
                    <a:pt x="3162" y="138"/>
                  </a:lnTo>
                  <a:lnTo>
                    <a:pt x="3163" y="138"/>
                  </a:lnTo>
                  <a:lnTo>
                    <a:pt x="3164" y="137"/>
                  </a:lnTo>
                  <a:lnTo>
                    <a:pt x="3166" y="136"/>
                  </a:lnTo>
                  <a:lnTo>
                    <a:pt x="3167" y="136"/>
                  </a:lnTo>
                  <a:lnTo>
                    <a:pt x="3168" y="137"/>
                  </a:lnTo>
                  <a:lnTo>
                    <a:pt x="3170" y="137"/>
                  </a:lnTo>
                  <a:lnTo>
                    <a:pt x="3171" y="139"/>
                  </a:lnTo>
                  <a:lnTo>
                    <a:pt x="3172" y="139"/>
                  </a:lnTo>
                  <a:lnTo>
                    <a:pt x="3173" y="140"/>
                  </a:lnTo>
                  <a:lnTo>
                    <a:pt x="3174" y="141"/>
                  </a:lnTo>
                  <a:lnTo>
                    <a:pt x="3176" y="142"/>
                  </a:lnTo>
                  <a:lnTo>
                    <a:pt x="3177" y="142"/>
                  </a:lnTo>
                  <a:lnTo>
                    <a:pt x="3178" y="142"/>
                  </a:lnTo>
                  <a:lnTo>
                    <a:pt x="3179" y="143"/>
                  </a:lnTo>
                  <a:lnTo>
                    <a:pt x="3181" y="143"/>
                  </a:lnTo>
                  <a:lnTo>
                    <a:pt x="3182" y="142"/>
                  </a:lnTo>
                  <a:lnTo>
                    <a:pt x="3183" y="141"/>
                  </a:lnTo>
                  <a:lnTo>
                    <a:pt x="3184" y="139"/>
                  </a:lnTo>
                  <a:lnTo>
                    <a:pt x="3186" y="139"/>
                  </a:lnTo>
                  <a:lnTo>
                    <a:pt x="3187" y="138"/>
                  </a:lnTo>
                  <a:lnTo>
                    <a:pt x="3188" y="138"/>
                  </a:lnTo>
                  <a:lnTo>
                    <a:pt x="3189" y="139"/>
                  </a:lnTo>
                  <a:lnTo>
                    <a:pt x="3191" y="140"/>
                  </a:lnTo>
                  <a:lnTo>
                    <a:pt x="3192" y="142"/>
                  </a:lnTo>
                  <a:lnTo>
                    <a:pt x="3193" y="144"/>
                  </a:lnTo>
                  <a:lnTo>
                    <a:pt x="3194" y="144"/>
                  </a:lnTo>
                  <a:lnTo>
                    <a:pt x="3195" y="144"/>
                  </a:lnTo>
                  <a:lnTo>
                    <a:pt x="3197" y="144"/>
                  </a:lnTo>
                  <a:lnTo>
                    <a:pt x="3198" y="144"/>
                  </a:lnTo>
                  <a:lnTo>
                    <a:pt x="3199" y="144"/>
                  </a:lnTo>
                  <a:lnTo>
                    <a:pt x="3201" y="145"/>
                  </a:lnTo>
                  <a:lnTo>
                    <a:pt x="3202" y="145"/>
                  </a:lnTo>
                  <a:lnTo>
                    <a:pt x="3203" y="145"/>
                  </a:lnTo>
                  <a:lnTo>
                    <a:pt x="3204" y="145"/>
                  </a:lnTo>
                  <a:lnTo>
                    <a:pt x="3205" y="144"/>
                  </a:lnTo>
                  <a:lnTo>
                    <a:pt x="3207" y="144"/>
                  </a:lnTo>
                  <a:lnTo>
                    <a:pt x="3208" y="144"/>
                  </a:lnTo>
                  <a:lnTo>
                    <a:pt x="3209" y="144"/>
                  </a:lnTo>
                  <a:lnTo>
                    <a:pt x="3210" y="143"/>
                  </a:lnTo>
                  <a:lnTo>
                    <a:pt x="3211" y="142"/>
                  </a:lnTo>
                  <a:lnTo>
                    <a:pt x="3213" y="141"/>
                  </a:lnTo>
                  <a:lnTo>
                    <a:pt x="3214" y="139"/>
                  </a:lnTo>
                  <a:lnTo>
                    <a:pt x="3215" y="139"/>
                  </a:lnTo>
                  <a:lnTo>
                    <a:pt x="3217" y="136"/>
                  </a:lnTo>
                  <a:lnTo>
                    <a:pt x="3218" y="135"/>
                  </a:lnTo>
                  <a:lnTo>
                    <a:pt x="3219" y="132"/>
                  </a:lnTo>
                  <a:lnTo>
                    <a:pt x="3220" y="130"/>
                  </a:lnTo>
                  <a:lnTo>
                    <a:pt x="3221" y="128"/>
                  </a:lnTo>
                  <a:lnTo>
                    <a:pt x="3223" y="128"/>
                  </a:lnTo>
                  <a:lnTo>
                    <a:pt x="3224" y="128"/>
                  </a:lnTo>
                  <a:lnTo>
                    <a:pt x="3225" y="127"/>
                  </a:lnTo>
                  <a:lnTo>
                    <a:pt x="3226" y="126"/>
                  </a:lnTo>
                  <a:lnTo>
                    <a:pt x="3227" y="125"/>
                  </a:lnTo>
                  <a:lnTo>
                    <a:pt x="3229" y="124"/>
                  </a:lnTo>
                  <a:lnTo>
                    <a:pt x="3230" y="125"/>
                  </a:lnTo>
                  <a:lnTo>
                    <a:pt x="3231" y="126"/>
                  </a:lnTo>
                  <a:lnTo>
                    <a:pt x="3233" y="127"/>
                  </a:lnTo>
                  <a:lnTo>
                    <a:pt x="3234" y="128"/>
                  </a:lnTo>
                  <a:lnTo>
                    <a:pt x="3235" y="130"/>
                  </a:lnTo>
                  <a:lnTo>
                    <a:pt x="3236" y="131"/>
                  </a:lnTo>
                  <a:lnTo>
                    <a:pt x="3237" y="132"/>
                  </a:lnTo>
                  <a:lnTo>
                    <a:pt x="3239" y="132"/>
                  </a:lnTo>
                  <a:lnTo>
                    <a:pt x="3240" y="133"/>
                  </a:lnTo>
                  <a:lnTo>
                    <a:pt x="3241" y="134"/>
                  </a:lnTo>
                  <a:lnTo>
                    <a:pt x="3242" y="134"/>
                  </a:lnTo>
                  <a:lnTo>
                    <a:pt x="3244" y="134"/>
                  </a:lnTo>
                  <a:lnTo>
                    <a:pt x="3245" y="134"/>
                  </a:lnTo>
                  <a:lnTo>
                    <a:pt x="3246" y="134"/>
                  </a:lnTo>
                  <a:lnTo>
                    <a:pt x="3247" y="134"/>
                  </a:lnTo>
                  <a:lnTo>
                    <a:pt x="3249" y="134"/>
                  </a:lnTo>
                  <a:lnTo>
                    <a:pt x="3250" y="134"/>
                  </a:lnTo>
                  <a:lnTo>
                    <a:pt x="3251" y="134"/>
                  </a:lnTo>
                  <a:lnTo>
                    <a:pt x="3252" y="131"/>
                  </a:lnTo>
                  <a:lnTo>
                    <a:pt x="3254" y="129"/>
                  </a:lnTo>
                  <a:lnTo>
                    <a:pt x="3255" y="127"/>
                  </a:lnTo>
                  <a:lnTo>
                    <a:pt x="3256" y="126"/>
                  </a:lnTo>
                  <a:lnTo>
                    <a:pt x="3257" y="125"/>
                  </a:lnTo>
                  <a:lnTo>
                    <a:pt x="3258" y="123"/>
                  </a:lnTo>
                  <a:lnTo>
                    <a:pt x="3260" y="123"/>
                  </a:lnTo>
                  <a:lnTo>
                    <a:pt x="3261" y="122"/>
                  </a:lnTo>
                  <a:lnTo>
                    <a:pt x="3262" y="122"/>
                  </a:lnTo>
                  <a:lnTo>
                    <a:pt x="3264" y="122"/>
                  </a:lnTo>
                  <a:lnTo>
                    <a:pt x="3265" y="123"/>
                  </a:lnTo>
                  <a:lnTo>
                    <a:pt x="3266" y="124"/>
                  </a:lnTo>
                  <a:lnTo>
                    <a:pt x="3267" y="123"/>
                  </a:lnTo>
                  <a:lnTo>
                    <a:pt x="3268" y="123"/>
                  </a:lnTo>
                  <a:lnTo>
                    <a:pt x="3270" y="122"/>
                  </a:lnTo>
                  <a:lnTo>
                    <a:pt x="3271" y="121"/>
                  </a:lnTo>
                  <a:lnTo>
                    <a:pt x="3272" y="121"/>
                  </a:lnTo>
                  <a:lnTo>
                    <a:pt x="3273" y="120"/>
                  </a:lnTo>
                  <a:lnTo>
                    <a:pt x="3274" y="119"/>
                  </a:lnTo>
                  <a:lnTo>
                    <a:pt x="3276" y="115"/>
                  </a:lnTo>
                  <a:lnTo>
                    <a:pt x="3277" y="111"/>
                  </a:lnTo>
                  <a:lnTo>
                    <a:pt x="3278" y="106"/>
                  </a:lnTo>
                  <a:lnTo>
                    <a:pt x="3280" y="104"/>
                  </a:lnTo>
                  <a:lnTo>
                    <a:pt x="3281" y="103"/>
                  </a:lnTo>
                  <a:lnTo>
                    <a:pt x="3282" y="102"/>
                  </a:lnTo>
                  <a:lnTo>
                    <a:pt x="3283" y="101"/>
                  </a:lnTo>
                  <a:lnTo>
                    <a:pt x="3284" y="99"/>
                  </a:lnTo>
                  <a:lnTo>
                    <a:pt x="3286" y="99"/>
                  </a:lnTo>
                  <a:lnTo>
                    <a:pt x="3287" y="99"/>
                  </a:lnTo>
                  <a:lnTo>
                    <a:pt x="3288" y="99"/>
                  </a:lnTo>
                  <a:lnTo>
                    <a:pt x="3289" y="100"/>
                  </a:lnTo>
                  <a:lnTo>
                    <a:pt x="3291" y="101"/>
                  </a:lnTo>
                  <a:lnTo>
                    <a:pt x="3292" y="102"/>
                  </a:lnTo>
                  <a:lnTo>
                    <a:pt x="3293" y="103"/>
                  </a:lnTo>
                  <a:lnTo>
                    <a:pt x="3294" y="104"/>
                  </a:lnTo>
                  <a:lnTo>
                    <a:pt x="3296" y="105"/>
                  </a:lnTo>
                  <a:lnTo>
                    <a:pt x="3297" y="107"/>
                  </a:lnTo>
                  <a:lnTo>
                    <a:pt x="3298" y="108"/>
                  </a:lnTo>
                  <a:lnTo>
                    <a:pt x="3299" y="107"/>
                  </a:lnTo>
                  <a:lnTo>
                    <a:pt x="3301" y="105"/>
                  </a:lnTo>
                  <a:lnTo>
                    <a:pt x="3302" y="99"/>
                  </a:lnTo>
                  <a:lnTo>
                    <a:pt x="3303" y="90"/>
                  </a:lnTo>
                  <a:lnTo>
                    <a:pt x="3304" y="83"/>
                  </a:lnTo>
                  <a:lnTo>
                    <a:pt x="3305" y="72"/>
                  </a:lnTo>
                  <a:lnTo>
                    <a:pt x="3307" y="60"/>
                  </a:lnTo>
                  <a:lnTo>
                    <a:pt x="3308" y="56"/>
                  </a:lnTo>
                  <a:lnTo>
                    <a:pt x="3309" y="53"/>
                  </a:lnTo>
                  <a:lnTo>
                    <a:pt x="3311" y="50"/>
                  </a:lnTo>
                  <a:lnTo>
                    <a:pt x="3312" y="48"/>
                  </a:lnTo>
                  <a:lnTo>
                    <a:pt x="3313" y="47"/>
                  </a:lnTo>
                  <a:lnTo>
                    <a:pt x="3314" y="46"/>
                  </a:lnTo>
                  <a:lnTo>
                    <a:pt x="3315" y="45"/>
                  </a:lnTo>
                  <a:lnTo>
                    <a:pt x="3317" y="44"/>
                  </a:lnTo>
                  <a:lnTo>
                    <a:pt x="3318" y="42"/>
                  </a:lnTo>
                  <a:lnTo>
                    <a:pt x="3319" y="41"/>
                  </a:lnTo>
                  <a:lnTo>
                    <a:pt x="3320" y="40"/>
                  </a:lnTo>
                  <a:lnTo>
                    <a:pt x="3321" y="39"/>
                  </a:lnTo>
                  <a:lnTo>
                    <a:pt x="3323" y="38"/>
                  </a:lnTo>
                  <a:lnTo>
                    <a:pt x="3324" y="38"/>
                  </a:lnTo>
                  <a:lnTo>
                    <a:pt x="3325" y="38"/>
                  </a:lnTo>
                  <a:lnTo>
                    <a:pt x="3327" y="38"/>
                  </a:lnTo>
                  <a:lnTo>
                    <a:pt x="3328" y="37"/>
                  </a:lnTo>
                  <a:lnTo>
                    <a:pt x="3329" y="36"/>
                  </a:lnTo>
                  <a:lnTo>
                    <a:pt x="3330" y="35"/>
                  </a:lnTo>
                  <a:lnTo>
                    <a:pt x="3331" y="33"/>
                  </a:lnTo>
                  <a:lnTo>
                    <a:pt x="3333" y="30"/>
                  </a:lnTo>
                  <a:lnTo>
                    <a:pt x="3334" y="27"/>
                  </a:lnTo>
                  <a:lnTo>
                    <a:pt x="3335" y="24"/>
                  </a:lnTo>
                  <a:lnTo>
                    <a:pt x="3336" y="20"/>
                  </a:lnTo>
                  <a:lnTo>
                    <a:pt x="3338" y="14"/>
                  </a:lnTo>
                  <a:lnTo>
                    <a:pt x="3339" y="9"/>
                  </a:lnTo>
                  <a:lnTo>
                    <a:pt x="3340" y="4"/>
                  </a:lnTo>
                  <a:lnTo>
                    <a:pt x="3341" y="2"/>
                  </a:lnTo>
                  <a:lnTo>
                    <a:pt x="3343" y="0"/>
                  </a:lnTo>
                  <a:lnTo>
                    <a:pt x="3344" y="1"/>
                  </a:lnTo>
                  <a:lnTo>
                    <a:pt x="3345" y="7"/>
                  </a:lnTo>
                  <a:lnTo>
                    <a:pt x="3346" y="15"/>
                  </a:lnTo>
                  <a:lnTo>
                    <a:pt x="3348" y="24"/>
                  </a:lnTo>
                  <a:lnTo>
                    <a:pt x="3349" y="33"/>
                  </a:lnTo>
                  <a:lnTo>
                    <a:pt x="3350" y="38"/>
                  </a:lnTo>
                  <a:lnTo>
                    <a:pt x="3351" y="43"/>
                  </a:lnTo>
                  <a:lnTo>
                    <a:pt x="3352" y="47"/>
                  </a:lnTo>
                  <a:lnTo>
                    <a:pt x="3354" y="51"/>
                  </a:lnTo>
                  <a:lnTo>
                    <a:pt x="3355" y="54"/>
                  </a:lnTo>
                  <a:lnTo>
                    <a:pt x="3356" y="58"/>
                  </a:lnTo>
                  <a:lnTo>
                    <a:pt x="3358" y="60"/>
                  </a:lnTo>
                  <a:lnTo>
                    <a:pt x="3359" y="61"/>
                  </a:lnTo>
                  <a:lnTo>
                    <a:pt x="3360" y="61"/>
                  </a:lnTo>
                  <a:lnTo>
                    <a:pt x="3361" y="58"/>
                  </a:lnTo>
                  <a:lnTo>
                    <a:pt x="3362" y="52"/>
                  </a:lnTo>
                  <a:lnTo>
                    <a:pt x="3364" y="53"/>
                  </a:lnTo>
                  <a:lnTo>
                    <a:pt x="3365" y="53"/>
                  </a:lnTo>
                  <a:lnTo>
                    <a:pt x="3366" y="53"/>
                  </a:lnTo>
                  <a:lnTo>
                    <a:pt x="3367" y="52"/>
                  </a:lnTo>
                  <a:lnTo>
                    <a:pt x="3368" y="51"/>
                  </a:lnTo>
                  <a:lnTo>
                    <a:pt x="3370" y="50"/>
                  </a:lnTo>
                  <a:lnTo>
                    <a:pt x="3371" y="54"/>
                  </a:lnTo>
                  <a:lnTo>
                    <a:pt x="3372" y="61"/>
                  </a:lnTo>
                  <a:lnTo>
                    <a:pt x="3374" y="64"/>
                  </a:lnTo>
                  <a:lnTo>
                    <a:pt x="3375" y="64"/>
                  </a:lnTo>
                  <a:lnTo>
                    <a:pt x="3376" y="61"/>
                  </a:lnTo>
                  <a:lnTo>
                    <a:pt x="3377" y="59"/>
                  </a:lnTo>
                  <a:lnTo>
                    <a:pt x="3378" y="57"/>
                  </a:lnTo>
                  <a:lnTo>
                    <a:pt x="3380" y="55"/>
                  </a:lnTo>
                  <a:lnTo>
                    <a:pt x="3381" y="52"/>
                  </a:lnTo>
                  <a:lnTo>
                    <a:pt x="3382" y="48"/>
                  </a:lnTo>
                  <a:lnTo>
                    <a:pt x="3383" y="48"/>
                  </a:lnTo>
                  <a:lnTo>
                    <a:pt x="3385" y="52"/>
                  </a:lnTo>
                  <a:lnTo>
                    <a:pt x="3386" y="57"/>
                  </a:lnTo>
                  <a:lnTo>
                    <a:pt x="3387" y="63"/>
                  </a:lnTo>
                  <a:lnTo>
                    <a:pt x="3388" y="68"/>
                  </a:lnTo>
                  <a:lnTo>
                    <a:pt x="3390" y="74"/>
                  </a:lnTo>
                  <a:lnTo>
                    <a:pt x="3391" y="78"/>
                  </a:lnTo>
                  <a:lnTo>
                    <a:pt x="3392" y="74"/>
                  </a:lnTo>
                  <a:lnTo>
                    <a:pt x="3393" y="74"/>
                  </a:lnTo>
                  <a:lnTo>
                    <a:pt x="3394" y="75"/>
                  </a:lnTo>
                  <a:lnTo>
                    <a:pt x="3396" y="74"/>
                  </a:lnTo>
                  <a:lnTo>
                    <a:pt x="3397" y="74"/>
                  </a:lnTo>
                  <a:lnTo>
                    <a:pt x="3398" y="73"/>
                  </a:lnTo>
                  <a:lnTo>
                    <a:pt x="3399" y="72"/>
                  </a:lnTo>
                  <a:lnTo>
                    <a:pt x="3401" y="72"/>
                  </a:lnTo>
                  <a:lnTo>
                    <a:pt x="3402" y="71"/>
                  </a:lnTo>
                  <a:lnTo>
                    <a:pt x="3403" y="69"/>
                  </a:lnTo>
                  <a:lnTo>
                    <a:pt x="3405" y="68"/>
                  </a:lnTo>
                  <a:lnTo>
                    <a:pt x="3406" y="68"/>
                  </a:lnTo>
                  <a:lnTo>
                    <a:pt x="3407" y="68"/>
                  </a:lnTo>
                  <a:lnTo>
                    <a:pt x="3408" y="67"/>
                  </a:lnTo>
                  <a:lnTo>
                    <a:pt x="3409" y="67"/>
                  </a:lnTo>
                  <a:lnTo>
                    <a:pt x="3411" y="67"/>
                  </a:lnTo>
                  <a:lnTo>
                    <a:pt x="3412" y="68"/>
                  </a:lnTo>
                  <a:lnTo>
                    <a:pt x="3413" y="68"/>
                  </a:lnTo>
                  <a:lnTo>
                    <a:pt x="3414" y="67"/>
                  </a:lnTo>
                  <a:lnTo>
                    <a:pt x="3416" y="68"/>
                  </a:lnTo>
                  <a:lnTo>
                    <a:pt x="3417" y="71"/>
                  </a:lnTo>
                  <a:lnTo>
                    <a:pt x="3418" y="73"/>
                  </a:lnTo>
                  <a:lnTo>
                    <a:pt x="3419" y="75"/>
                  </a:lnTo>
                  <a:lnTo>
                    <a:pt x="3421" y="77"/>
                  </a:lnTo>
                  <a:lnTo>
                    <a:pt x="3422" y="78"/>
                  </a:lnTo>
                  <a:lnTo>
                    <a:pt x="3423" y="79"/>
                  </a:lnTo>
                  <a:lnTo>
                    <a:pt x="3424" y="80"/>
                  </a:lnTo>
                  <a:lnTo>
                    <a:pt x="3425" y="81"/>
                  </a:lnTo>
                  <a:lnTo>
                    <a:pt x="3427" y="83"/>
                  </a:lnTo>
                  <a:lnTo>
                    <a:pt x="3428" y="85"/>
                  </a:lnTo>
                  <a:lnTo>
                    <a:pt x="3429" y="89"/>
                  </a:lnTo>
                  <a:lnTo>
                    <a:pt x="3430" y="94"/>
                  </a:lnTo>
                  <a:lnTo>
                    <a:pt x="3432" y="97"/>
                  </a:lnTo>
                  <a:lnTo>
                    <a:pt x="3433" y="98"/>
                  </a:lnTo>
                  <a:lnTo>
                    <a:pt x="3434" y="98"/>
                  </a:lnTo>
                  <a:lnTo>
                    <a:pt x="3435" y="98"/>
                  </a:lnTo>
                  <a:lnTo>
                    <a:pt x="3437" y="96"/>
                  </a:lnTo>
                  <a:lnTo>
                    <a:pt x="3438" y="96"/>
                  </a:lnTo>
                  <a:lnTo>
                    <a:pt x="3439" y="97"/>
                  </a:lnTo>
                  <a:lnTo>
                    <a:pt x="3440" y="97"/>
                  </a:lnTo>
                  <a:lnTo>
                    <a:pt x="3441" y="98"/>
                  </a:lnTo>
                  <a:lnTo>
                    <a:pt x="3443" y="96"/>
                  </a:lnTo>
                  <a:lnTo>
                    <a:pt x="3444" y="95"/>
                  </a:lnTo>
                  <a:lnTo>
                    <a:pt x="3445" y="97"/>
                  </a:lnTo>
                  <a:lnTo>
                    <a:pt x="3447" y="99"/>
                  </a:lnTo>
                  <a:lnTo>
                    <a:pt x="3448" y="99"/>
                  </a:lnTo>
                  <a:lnTo>
                    <a:pt x="3449" y="99"/>
                  </a:lnTo>
                  <a:lnTo>
                    <a:pt x="3450" y="96"/>
                  </a:lnTo>
                  <a:lnTo>
                    <a:pt x="3451" y="91"/>
                  </a:lnTo>
                  <a:lnTo>
                    <a:pt x="3453" y="84"/>
                  </a:lnTo>
                  <a:lnTo>
                    <a:pt x="3454" y="82"/>
                  </a:lnTo>
                  <a:lnTo>
                    <a:pt x="3455" y="79"/>
                  </a:lnTo>
                  <a:lnTo>
                    <a:pt x="3456" y="75"/>
                  </a:lnTo>
                  <a:lnTo>
                    <a:pt x="3458" y="74"/>
                  </a:lnTo>
                  <a:lnTo>
                    <a:pt x="3459" y="74"/>
                  </a:lnTo>
                  <a:lnTo>
                    <a:pt x="3460" y="73"/>
                  </a:lnTo>
                  <a:lnTo>
                    <a:pt x="3461" y="72"/>
                  </a:lnTo>
                  <a:lnTo>
                    <a:pt x="3463" y="72"/>
                  </a:lnTo>
                  <a:lnTo>
                    <a:pt x="3464" y="71"/>
                  </a:lnTo>
                  <a:lnTo>
                    <a:pt x="3465" y="69"/>
                  </a:lnTo>
                  <a:lnTo>
                    <a:pt x="3466" y="68"/>
                  </a:lnTo>
                  <a:lnTo>
                    <a:pt x="3468" y="68"/>
                  </a:lnTo>
                  <a:lnTo>
                    <a:pt x="3469" y="67"/>
                  </a:lnTo>
                  <a:lnTo>
                    <a:pt x="3470" y="67"/>
                  </a:lnTo>
                  <a:lnTo>
                    <a:pt x="3471" y="67"/>
                  </a:lnTo>
                  <a:lnTo>
                    <a:pt x="3472" y="68"/>
                  </a:lnTo>
                  <a:lnTo>
                    <a:pt x="3474" y="68"/>
                  </a:lnTo>
                  <a:lnTo>
                    <a:pt x="3475" y="67"/>
                  </a:lnTo>
                  <a:lnTo>
                    <a:pt x="3476" y="70"/>
                  </a:lnTo>
                  <a:lnTo>
                    <a:pt x="3478" y="73"/>
                  </a:lnTo>
                  <a:lnTo>
                    <a:pt x="3479" y="75"/>
                  </a:lnTo>
                  <a:lnTo>
                    <a:pt x="3480" y="77"/>
                  </a:lnTo>
                  <a:lnTo>
                    <a:pt x="3481" y="78"/>
                  </a:lnTo>
                  <a:lnTo>
                    <a:pt x="3482" y="81"/>
                  </a:lnTo>
                  <a:lnTo>
                    <a:pt x="3484" y="85"/>
                  </a:lnTo>
                  <a:lnTo>
                    <a:pt x="3485" y="90"/>
                  </a:lnTo>
                  <a:lnTo>
                    <a:pt x="3486" y="94"/>
                  </a:lnTo>
                  <a:lnTo>
                    <a:pt x="3487" y="96"/>
                  </a:lnTo>
                  <a:lnTo>
                    <a:pt x="3488" y="97"/>
                  </a:lnTo>
                  <a:lnTo>
                    <a:pt x="3490" y="96"/>
                  </a:lnTo>
                  <a:lnTo>
                    <a:pt x="3491" y="96"/>
                  </a:lnTo>
                  <a:lnTo>
                    <a:pt x="3492" y="97"/>
                  </a:lnTo>
                  <a:lnTo>
                    <a:pt x="3494" y="98"/>
                  </a:lnTo>
                  <a:lnTo>
                    <a:pt x="3495" y="98"/>
                  </a:lnTo>
                  <a:lnTo>
                    <a:pt x="3496" y="98"/>
                  </a:lnTo>
                  <a:lnTo>
                    <a:pt x="3497" y="97"/>
                  </a:lnTo>
                  <a:lnTo>
                    <a:pt x="3498" y="97"/>
                  </a:lnTo>
                  <a:lnTo>
                    <a:pt x="3500" y="97"/>
                  </a:lnTo>
                  <a:lnTo>
                    <a:pt x="3501" y="97"/>
                  </a:lnTo>
                  <a:lnTo>
                    <a:pt x="3502" y="98"/>
                  </a:lnTo>
                  <a:lnTo>
                    <a:pt x="3503" y="96"/>
                  </a:lnTo>
                  <a:lnTo>
                    <a:pt x="3505" y="97"/>
                  </a:lnTo>
                  <a:lnTo>
                    <a:pt x="3506" y="98"/>
                  </a:lnTo>
                  <a:lnTo>
                    <a:pt x="3507" y="101"/>
                  </a:lnTo>
                  <a:lnTo>
                    <a:pt x="3508" y="104"/>
                  </a:lnTo>
                  <a:lnTo>
                    <a:pt x="3510" y="106"/>
                  </a:lnTo>
                  <a:lnTo>
                    <a:pt x="3511" y="107"/>
                  </a:lnTo>
                  <a:lnTo>
                    <a:pt x="3512" y="107"/>
                  </a:lnTo>
                  <a:lnTo>
                    <a:pt x="3513" y="106"/>
                  </a:lnTo>
                  <a:lnTo>
                    <a:pt x="3515" y="105"/>
                  </a:lnTo>
                  <a:lnTo>
                    <a:pt x="3516" y="103"/>
                  </a:lnTo>
                  <a:lnTo>
                    <a:pt x="3517" y="101"/>
                  </a:lnTo>
                  <a:lnTo>
                    <a:pt x="3518" y="99"/>
                  </a:lnTo>
                  <a:lnTo>
                    <a:pt x="3519" y="97"/>
                  </a:lnTo>
                  <a:lnTo>
                    <a:pt x="3521" y="95"/>
                  </a:lnTo>
                  <a:lnTo>
                    <a:pt x="3522" y="95"/>
                  </a:lnTo>
                  <a:lnTo>
                    <a:pt x="3523" y="95"/>
                  </a:lnTo>
                  <a:lnTo>
                    <a:pt x="3525" y="99"/>
                  </a:lnTo>
                  <a:lnTo>
                    <a:pt x="3526" y="102"/>
                  </a:lnTo>
                  <a:lnTo>
                    <a:pt x="3527" y="106"/>
                  </a:lnTo>
                  <a:lnTo>
                    <a:pt x="3528" y="109"/>
                  </a:lnTo>
                  <a:lnTo>
                    <a:pt x="3529" y="111"/>
                  </a:lnTo>
                  <a:lnTo>
                    <a:pt x="3531" y="112"/>
                  </a:lnTo>
                  <a:lnTo>
                    <a:pt x="3532" y="114"/>
                  </a:lnTo>
                  <a:lnTo>
                    <a:pt x="3533" y="115"/>
                  </a:lnTo>
                  <a:lnTo>
                    <a:pt x="3534" y="116"/>
                  </a:lnTo>
                  <a:lnTo>
                    <a:pt x="3535" y="117"/>
                  </a:lnTo>
                  <a:lnTo>
                    <a:pt x="3537" y="117"/>
                  </a:lnTo>
                  <a:lnTo>
                    <a:pt x="3538" y="117"/>
                  </a:lnTo>
                  <a:lnTo>
                    <a:pt x="3539" y="117"/>
                  </a:lnTo>
                  <a:lnTo>
                    <a:pt x="3541" y="116"/>
                  </a:lnTo>
                  <a:lnTo>
                    <a:pt x="3542" y="115"/>
                  </a:lnTo>
                  <a:lnTo>
                    <a:pt x="3543" y="115"/>
                  </a:lnTo>
                  <a:lnTo>
                    <a:pt x="3544" y="117"/>
                  </a:lnTo>
                  <a:lnTo>
                    <a:pt x="3545" y="119"/>
                  </a:lnTo>
                  <a:lnTo>
                    <a:pt x="3547" y="120"/>
                  </a:lnTo>
                  <a:lnTo>
                    <a:pt x="3548" y="121"/>
                  </a:lnTo>
                  <a:lnTo>
                    <a:pt x="3549" y="121"/>
                  </a:lnTo>
                  <a:lnTo>
                    <a:pt x="3550" y="122"/>
                  </a:lnTo>
                  <a:lnTo>
                    <a:pt x="3552" y="123"/>
                  </a:lnTo>
                  <a:lnTo>
                    <a:pt x="3553" y="122"/>
                  </a:lnTo>
                  <a:lnTo>
                    <a:pt x="3554" y="122"/>
                  </a:lnTo>
                  <a:lnTo>
                    <a:pt x="3555" y="121"/>
                  </a:lnTo>
                  <a:lnTo>
                    <a:pt x="3557" y="120"/>
                  </a:lnTo>
                  <a:lnTo>
                    <a:pt x="3558" y="119"/>
                  </a:lnTo>
                  <a:lnTo>
                    <a:pt x="3559" y="118"/>
                  </a:lnTo>
                  <a:lnTo>
                    <a:pt x="3560" y="116"/>
                  </a:lnTo>
                  <a:lnTo>
                    <a:pt x="3562" y="114"/>
                  </a:lnTo>
                  <a:lnTo>
                    <a:pt x="3563" y="113"/>
                  </a:lnTo>
                  <a:lnTo>
                    <a:pt x="3564" y="113"/>
                  </a:lnTo>
                  <a:lnTo>
                    <a:pt x="3565" y="112"/>
                  </a:lnTo>
                  <a:lnTo>
                    <a:pt x="3566" y="115"/>
                  </a:lnTo>
                  <a:lnTo>
                    <a:pt x="3568" y="119"/>
                  </a:lnTo>
                  <a:lnTo>
                    <a:pt x="3569" y="123"/>
                  </a:lnTo>
                  <a:lnTo>
                    <a:pt x="3570" y="126"/>
                  </a:lnTo>
                  <a:lnTo>
                    <a:pt x="3572" y="129"/>
                  </a:lnTo>
                  <a:lnTo>
                    <a:pt x="3573" y="129"/>
                  </a:lnTo>
                  <a:lnTo>
                    <a:pt x="3574" y="129"/>
                  </a:lnTo>
                  <a:lnTo>
                    <a:pt x="3575" y="128"/>
                  </a:lnTo>
                  <a:lnTo>
                    <a:pt x="3576" y="128"/>
                  </a:lnTo>
                  <a:lnTo>
                    <a:pt x="3578" y="127"/>
                  </a:lnTo>
                  <a:lnTo>
                    <a:pt x="3579" y="126"/>
                  </a:lnTo>
                  <a:lnTo>
                    <a:pt x="3580" y="125"/>
                  </a:lnTo>
                  <a:lnTo>
                    <a:pt x="3581" y="125"/>
                  </a:lnTo>
                  <a:lnTo>
                    <a:pt x="3582" y="125"/>
                  </a:lnTo>
                  <a:lnTo>
                    <a:pt x="3584" y="125"/>
                  </a:lnTo>
                  <a:lnTo>
                    <a:pt x="3585" y="126"/>
                  </a:lnTo>
                  <a:lnTo>
                    <a:pt x="3586" y="128"/>
                  </a:lnTo>
                  <a:lnTo>
                    <a:pt x="3588" y="130"/>
                  </a:lnTo>
                  <a:lnTo>
                    <a:pt x="3589" y="132"/>
                  </a:lnTo>
                  <a:lnTo>
                    <a:pt x="3590" y="135"/>
                  </a:lnTo>
                  <a:lnTo>
                    <a:pt x="3591" y="137"/>
                  </a:lnTo>
                  <a:lnTo>
                    <a:pt x="3592" y="139"/>
                  </a:lnTo>
                  <a:lnTo>
                    <a:pt x="3594" y="140"/>
                  </a:lnTo>
                  <a:lnTo>
                    <a:pt x="3595" y="141"/>
                  </a:lnTo>
                  <a:lnTo>
                    <a:pt x="3596" y="142"/>
                  </a:lnTo>
                  <a:lnTo>
                    <a:pt x="3597" y="142"/>
                  </a:lnTo>
                  <a:lnTo>
                    <a:pt x="3598" y="141"/>
                  </a:lnTo>
                  <a:lnTo>
                    <a:pt x="3600" y="141"/>
                  </a:lnTo>
                  <a:lnTo>
                    <a:pt x="3601" y="140"/>
                  </a:lnTo>
                  <a:lnTo>
                    <a:pt x="3602" y="139"/>
                  </a:lnTo>
                  <a:lnTo>
                    <a:pt x="3604" y="138"/>
                  </a:lnTo>
                  <a:lnTo>
                    <a:pt x="3605" y="139"/>
                  </a:lnTo>
                  <a:lnTo>
                    <a:pt x="3606" y="140"/>
                  </a:lnTo>
                  <a:lnTo>
                    <a:pt x="3607" y="142"/>
                  </a:lnTo>
                  <a:lnTo>
                    <a:pt x="3608" y="144"/>
                  </a:lnTo>
                  <a:lnTo>
                    <a:pt x="3610" y="144"/>
                  </a:lnTo>
                  <a:lnTo>
                    <a:pt x="3611" y="144"/>
                  </a:lnTo>
                  <a:lnTo>
                    <a:pt x="3612" y="144"/>
                  </a:lnTo>
                  <a:lnTo>
                    <a:pt x="3613" y="144"/>
                  </a:lnTo>
                  <a:lnTo>
                    <a:pt x="3615" y="144"/>
                  </a:lnTo>
                  <a:lnTo>
                    <a:pt x="3616" y="145"/>
                  </a:lnTo>
                  <a:lnTo>
                    <a:pt x="3617" y="145"/>
                  </a:lnTo>
                  <a:lnTo>
                    <a:pt x="3618" y="145"/>
                  </a:lnTo>
                  <a:lnTo>
                    <a:pt x="3620" y="145"/>
                  </a:lnTo>
                  <a:lnTo>
                    <a:pt x="3621" y="144"/>
                  </a:lnTo>
                  <a:lnTo>
                    <a:pt x="3622" y="144"/>
                  </a:lnTo>
                  <a:lnTo>
                    <a:pt x="3623" y="144"/>
                  </a:lnTo>
                  <a:lnTo>
                    <a:pt x="3625" y="144"/>
                  </a:lnTo>
                  <a:lnTo>
                    <a:pt x="3626" y="143"/>
                  </a:lnTo>
                  <a:lnTo>
                    <a:pt x="3627" y="142"/>
                  </a:lnTo>
                  <a:lnTo>
                    <a:pt x="3628" y="141"/>
                  </a:lnTo>
                  <a:lnTo>
                    <a:pt x="3629" y="139"/>
                  </a:lnTo>
                  <a:lnTo>
                    <a:pt x="3631" y="139"/>
                  </a:lnTo>
                  <a:lnTo>
                    <a:pt x="3632" y="136"/>
                  </a:lnTo>
                  <a:lnTo>
                    <a:pt x="3633" y="134"/>
                  </a:lnTo>
                  <a:lnTo>
                    <a:pt x="3635" y="133"/>
                  </a:lnTo>
                  <a:lnTo>
                    <a:pt x="3636" y="132"/>
                  </a:lnTo>
                  <a:lnTo>
                    <a:pt x="3637" y="132"/>
                  </a:lnTo>
                  <a:lnTo>
                    <a:pt x="3638" y="133"/>
                  </a:lnTo>
                  <a:lnTo>
                    <a:pt x="3639" y="132"/>
                  </a:lnTo>
                  <a:lnTo>
                    <a:pt x="3641" y="133"/>
                  </a:lnTo>
                  <a:lnTo>
                    <a:pt x="3642" y="133"/>
                  </a:lnTo>
                  <a:lnTo>
                    <a:pt x="3643" y="133"/>
                  </a:lnTo>
                  <a:lnTo>
                    <a:pt x="3644" y="134"/>
                  </a:lnTo>
                  <a:lnTo>
                    <a:pt x="3645" y="135"/>
                  </a:lnTo>
                  <a:lnTo>
                    <a:pt x="3647" y="136"/>
                  </a:lnTo>
                  <a:lnTo>
                    <a:pt x="3648" y="137"/>
                  </a:lnTo>
                  <a:lnTo>
                    <a:pt x="3649" y="137"/>
                  </a:lnTo>
                  <a:lnTo>
                    <a:pt x="3651" y="138"/>
                  </a:lnTo>
                  <a:lnTo>
                    <a:pt x="3652" y="139"/>
                  </a:lnTo>
                  <a:lnTo>
                    <a:pt x="3653" y="140"/>
                  </a:lnTo>
                  <a:lnTo>
                    <a:pt x="3654" y="141"/>
                  </a:lnTo>
                  <a:lnTo>
                    <a:pt x="3655" y="141"/>
                  </a:lnTo>
                  <a:lnTo>
                    <a:pt x="3657" y="141"/>
                  </a:lnTo>
                  <a:lnTo>
                    <a:pt x="3658" y="142"/>
                  </a:lnTo>
                  <a:lnTo>
                    <a:pt x="3659" y="142"/>
                  </a:lnTo>
                  <a:lnTo>
                    <a:pt x="3660" y="142"/>
                  </a:lnTo>
                  <a:lnTo>
                    <a:pt x="3662" y="142"/>
                  </a:lnTo>
                  <a:lnTo>
                    <a:pt x="3663" y="142"/>
                  </a:lnTo>
                  <a:lnTo>
                    <a:pt x="3664" y="142"/>
                  </a:lnTo>
                  <a:lnTo>
                    <a:pt x="3665" y="142"/>
                  </a:lnTo>
                  <a:lnTo>
                    <a:pt x="3667" y="142"/>
                  </a:lnTo>
                  <a:lnTo>
                    <a:pt x="3668" y="142"/>
                  </a:lnTo>
                  <a:lnTo>
                    <a:pt x="3669" y="144"/>
                  </a:lnTo>
                  <a:lnTo>
                    <a:pt x="3670" y="144"/>
                  </a:lnTo>
                  <a:lnTo>
                    <a:pt x="3672" y="144"/>
                  </a:lnTo>
                  <a:lnTo>
                    <a:pt x="3673" y="145"/>
                  </a:lnTo>
                  <a:lnTo>
                    <a:pt x="3674" y="144"/>
                  </a:lnTo>
                  <a:lnTo>
                    <a:pt x="3675" y="145"/>
                  </a:lnTo>
                  <a:lnTo>
                    <a:pt x="3676" y="145"/>
                  </a:lnTo>
                  <a:lnTo>
                    <a:pt x="3678" y="146"/>
                  </a:lnTo>
                  <a:lnTo>
                    <a:pt x="3679" y="145"/>
                  </a:lnTo>
                  <a:lnTo>
                    <a:pt x="3680" y="144"/>
                  </a:lnTo>
                  <a:lnTo>
                    <a:pt x="3682" y="144"/>
                  </a:lnTo>
                  <a:lnTo>
                    <a:pt x="3683" y="143"/>
                  </a:lnTo>
                  <a:lnTo>
                    <a:pt x="3684" y="143"/>
                  </a:lnTo>
                  <a:lnTo>
                    <a:pt x="3685" y="142"/>
                  </a:lnTo>
                  <a:lnTo>
                    <a:pt x="3686" y="142"/>
                  </a:lnTo>
                  <a:lnTo>
                    <a:pt x="3688" y="141"/>
                  </a:lnTo>
                  <a:lnTo>
                    <a:pt x="3689" y="140"/>
                  </a:lnTo>
                  <a:lnTo>
                    <a:pt x="3690" y="139"/>
                  </a:lnTo>
                  <a:lnTo>
                    <a:pt x="3691" y="137"/>
                  </a:lnTo>
                  <a:lnTo>
                    <a:pt x="3692" y="136"/>
                  </a:lnTo>
                  <a:lnTo>
                    <a:pt x="3694" y="135"/>
                  </a:lnTo>
                  <a:lnTo>
                    <a:pt x="3695" y="134"/>
                  </a:lnTo>
                  <a:lnTo>
                    <a:pt x="3696" y="133"/>
                  </a:lnTo>
                  <a:lnTo>
                    <a:pt x="3698" y="133"/>
                  </a:lnTo>
                  <a:lnTo>
                    <a:pt x="3699" y="133"/>
                  </a:lnTo>
                  <a:lnTo>
                    <a:pt x="3700" y="133"/>
                  </a:lnTo>
                  <a:lnTo>
                    <a:pt x="3701" y="133"/>
                  </a:lnTo>
                  <a:lnTo>
                    <a:pt x="3702" y="133"/>
                  </a:lnTo>
                  <a:lnTo>
                    <a:pt x="3704" y="134"/>
                  </a:lnTo>
                  <a:lnTo>
                    <a:pt x="3705" y="134"/>
                  </a:lnTo>
                  <a:lnTo>
                    <a:pt x="3706" y="135"/>
                  </a:lnTo>
                  <a:lnTo>
                    <a:pt x="3707" y="136"/>
                  </a:lnTo>
                  <a:lnTo>
                    <a:pt x="3709" y="137"/>
                  </a:lnTo>
                  <a:lnTo>
                    <a:pt x="3710" y="137"/>
                  </a:lnTo>
                  <a:lnTo>
                    <a:pt x="3711" y="138"/>
                  </a:lnTo>
                  <a:lnTo>
                    <a:pt x="3712" y="140"/>
                  </a:lnTo>
                  <a:lnTo>
                    <a:pt x="3714" y="142"/>
                  </a:lnTo>
                  <a:lnTo>
                    <a:pt x="3715" y="144"/>
                  </a:lnTo>
                  <a:lnTo>
                    <a:pt x="3716" y="144"/>
                  </a:lnTo>
                  <a:lnTo>
                    <a:pt x="3717" y="145"/>
                  </a:lnTo>
                  <a:lnTo>
                    <a:pt x="3719" y="145"/>
                  </a:lnTo>
                  <a:lnTo>
                    <a:pt x="3720" y="144"/>
                  </a:lnTo>
                  <a:lnTo>
                    <a:pt x="3721" y="144"/>
                  </a:lnTo>
                  <a:lnTo>
                    <a:pt x="3722" y="143"/>
                  </a:lnTo>
                  <a:lnTo>
                    <a:pt x="3723" y="142"/>
                  </a:lnTo>
                  <a:lnTo>
                    <a:pt x="3725" y="142"/>
                  </a:lnTo>
                  <a:lnTo>
                    <a:pt x="3726" y="142"/>
                  </a:lnTo>
                  <a:lnTo>
                    <a:pt x="3727" y="142"/>
                  </a:lnTo>
                  <a:lnTo>
                    <a:pt x="3729" y="141"/>
                  </a:lnTo>
                  <a:lnTo>
                    <a:pt x="3730" y="141"/>
                  </a:lnTo>
                  <a:lnTo>
                    <a:pt x="3731" y="140"/>
                  </a:lnTo>
                  <a:lnTo>
                    <a:pt x="3732" y="140"/>
                  </a:lnTo>
                  <a:lnTo>
                    <a:pt x="3733" y="140"/>
                  </a:lnTo>
                  <a:lnTo>
                    <a:pt x="3735" y="140"/>
                  </a:lnTo>
                  <a:lnTo>
                    <a:pt x="3736" y="139"/>
                  </a:lnTo>
                  <a:lnTo>
                    <a:pt x="3737" y="139"/>
                  </a:lnTo>
                  <a:lnTo>
                    <a:pt x="3738" y="139"/>
                  </a:lnTo>
                  <a:lnTo>
                    <a:pt x="3739" y="139"/>
                  </a:lnTo>
                  <a:lnTo>
                    <a:pt x="3741" y="138"/>
                  </a:lnTo>
                  <a:lnTo>
                    <a:pt x="3742" y="137"/>
                  </a:lnTo>
                  <a:lnTo>
                    <a:pt x="3743" y="137"/>
                  </a:lnTo>
                  <a:lnTo>
                    <a:pt x="3745" y="136"/>
                  </a:lnTo>
                  <a:lnTo>
                    <a:pt x="3746" y="136"/>
                  </a:lnTo>
                  <a:lnTo>
                    <a:pt x="3747" y="136"/>
                  </a:lnTo>
                  <a:lnTo>
                    <a:pt x="3748" y="135"/>
                  </a:lnTo>
                  <a:lnTo>
                    <a:pt x="3749" y="135"/>
                  </a:lnTo>
                  <a:lnTo>
                    <a:pt x="3751" y="134"/>
                  </a:lnTo>
                  <a:lnTo>
                    <a:pt x="3752" y="133"/>
                  </a:lnTo>
                  <a:lnTo>
                    <a:pt x="3753" y="132"/>
                  </a:lnTo>
                  <a:lnTo>
                    <a:pt x="3754" y="131"/>
                  </a:lnTo>
                  <a:lnTo>
                    <a:pt x="3756" y="131"/>
                  </a:lnTo>
                  <a:lnTo>
                    <a:pt x="3757" y="131"/>
                  </a:lnTo>
                  <a:lnTo>
                    <a:pt x="3758" y="131"/>
                  </a:lnTo>
                  <a:lnTo>
                    <a:pt x="3759" y="131"/>
                  </a:lnTo>
                  <a:lnTo>
                    <a:pt x="3761" y="131"/>
                  </a:lnTo>
                  <a:lnTo>
                    <a:pt x="3762" y="129"/>
                  </a:lnTo>
                  <a:lnTo>
                    <a:pt x="3763" y="129"/>
                  </a:lnTo>
                  <a:lnTo>
                    <a:pt x="3764" y="130"/>
                  </a:lnTo>
                  <a:lnTo>
                    <a:pt x="3765" y="130"/>
                  </a:lnTo>
                  <a:lnTo>
                    <a:pt x="3767" y="131"/>
                  </a:lnTo>
                  <a:lnTo>
                    <a:pt x="3768" y="132"/>
                  </a:lnTo>
                  <a:lnTo>
                    <a:pt x="3769" y="133"/>
                  </a:lnTo>
                  <a:lnTo>
                    <a:pt x="3770" y="134"/>
                  </a:lnTo>
                  <a:lnTo>
                    <a:pt x="3772" y="135"/>
                  </a:lnTo>
                  <a:lnTo>
                    <a:pt x="3773" y="136"/>
                  </a:lnTo>
                  <a:lnTo>
                    <a:pt x="3774" y="137"/>
                  </a:lnTo>
                  <a:lnTo>
                    <a:pt x="3775" y="138"/>
                  </a:lnTo>
                  <a:lnTo>
                    <a:pt x="3777" y="138"/>
                  </a:lnTo>
                  <a:lnTo>
                    <a:pt x="3778" y="138"/>
                  </a:lnTo>
                  <a:lnTo>
                    <a:pt x="3779" y="138"/>
                  </a:lnTo>
                  <a:lnTo>
                    <a:pt x="3780" y="139"/>
                  </a:lnTo>
                  <a:lnTo>
                    <a:pt x="3782" y="139"/>
                  </a:lnTo>
                  <a:lnTo>
                    <a:pt x="3783" y="139"/>
                  </a:lnTo>
                  <a:lnTo>
                    <a:pt x="3784" y="139"/>
                  </a:lnTo>
                  <a:lnTo>
                    <a:pt x="3785" y="139"/>
                  </a:lnTo>
                  <a:lnTo>
                    <a:pt x="3787" y="139"/>
                  </a:lnTo>
                  <a:lnTo>
                    <a:pt x="3788" y="140"/>
                  </a:lnTo>
                  <a:lnTo>
                    <a:pt x="3789" y="140"/>
                  </a:lnTo>
                  <a:lnTo>
                    <a:pt x="3790" y="141"/>
                  </a:lnTo>
                  <a:lnTo>
                    <a:pt x="3792" y="142"/>
                  </a:lnTo>
                  <a:lnTo>
                    <a:pt x="3793" y="143"/>
                  </a:lnTo>
                  <a:lnTo>
                    <a:pt x="3794" y="144"/>
                  </a:lnTo>
                  <a:lnTo>
                    <a:pt x="3795" y="144"/>
                  </a:lnTo>
                  <a:lnTo>
                    <a:pt x="3796" y="144"/>
                  </a:lnTo>
                  <a:lnTo>
                    <a:pt x="3798" y="144"/>
                  </a:lnTo>
                  <a:lnTo>
                    <a:pt x="3799" y="143"/>
                  </a:lnTo>
                  <a:lnTo>
                    <a:pt x="3800" y="144"/>
                  </a:lnTo>
                  <a:lnTo>
                    <a:pt x="3801" y="144"/>
                  </a:lnTo>
                  <a:lnTo>
                    <a:pt x="3803" y="143"/>
                  </a:lnTo>
                  <a:lnTo>
                    <a:pt x="3804" y="142"/>
                  </a:lnTo>
                  <a:lnTo>
                    <a:pt x="3805" y="142"/>
                  </a:lnTo>
                  <a:lnTo>
                    <a:pt x="3806" y="141"/>
                  </a:lnTo>
                  <a:lnTo>
                    <a:pt x="3808" y="140"/>
                  </a:lnTo>
                  <a:lnTo>
                    <a:pt x="3809" y="140"/>
                  </a:lnTo>
                  <a:lnTo>
                    <a:pt x="3810" y="139"/>
                  </a:lnTo>
                  <a:lnTo>
                    <a:pt x="3811" y="139"/>
                  </a:lnTo>
                  <a:lnTo>
                    <a:pt x="3812" y="138"/>
                  </a:lnTo>
                  <a:lnTo>
                    <a:pt x="3814" y="137"/>
                  </a:lnTo>
                  <a:lnTo>
                    <a:pt x="3815" y="137"/>
                  </a:lnTo>
                  <a:lnTo>
                    <a:pt x="3816" y="137"/>
                  </a:lnTo>
                  <a:lnTo>
                    <a:pt x="3818" y="135"/>
                  </a:lnTo>
                  <a:lnTo>
                    <a:pt x="3819" y="133"/>
                  </a:lnTo>
                  <a:lnTo>
                    <a:pt x="3820" y="132"/>
                  </a:lnTo>
                  <a:lnTo>
                    <a:pt x="3821" y="132"/>
                  </a:lnTo>
                  <a:lnTo>
                    <a:pt x="3822" y="132"/>
                  </a:lnTo>
                  <a:lnTo>
                    <a:pt x="3824" y="132"/>
                  </a:lnTo>
                  <a:lnTo>
                    <a:pt x="3825" y="132"/>
                  </a:lnTo>
                  <a:lnTo>
                    <a:pt x="3826" y="132"/>
                  </a:lnTo>
                  <a:lnTo>
                    <a:pt x="3827" y="132"/>
                  </a:lnTo>
                  <a:lnTo>
                    <a:pt x="3829" y="131"/>
                  </a:lnTo>
                  <a:lnTo>
                    <a:pt x="3830" y="131"/>
                  </a:lnTo>
                  <a:lnTo>
                    <a:pt x="3831" y="132"/>
                  </a:lnTo>
                  <a:lnTo>
                    <a:pt x="3832" y="132"/>
                  </a:lnTo>
                  <a:lnTo>
                    <a:pt x="3834" y="133"/>
                  </a:lnTo>
                  <a:lnTo>
                    <a:pt x="3835" y="134"/>
                  </a:lnTo>
                  <a:lnTo>
                    <a:pt x="3836" y="135"/>
                  </a:lnTo>
                  <a:lnTo>
                    <a:pt x="3837" y="136"/>
                  </a:lnTo>
                  <a:lnTo>
                    <a:pt x="3839" y="136"/>
                  </a:lnTo>
                  <a:lnTo>
                    <a:pt x="3840" y="137"/>
                  </a:lnTo>
                  <a:lnTo>
                    <a:pt x="3841" y="137"/>
                  </a:lnTo>
                  <a:lnTo>
                    <a:pt x="3842" y="137"/>
                  </a:lnTo>
                  <a:lnTo>
                    <a:pt x="3843" y="137"/>
                  </a:lnTo>
                  <a:lnTo>
                    <a:pt x="3845" y="137"/>
                  </a:lnTo>
                  <a:lnTo>
                    <a:pt x="3846" y="137"/>
                  </a:lnTo>
                  <a:lnTo>
                    <a:pt x="3847" y="135"/>
                  </a:lnTo>
                  <a:lnTo>
                    <a:pt x="3849" y="132"/>
                  </a:lnTo>
                  <a:lnTo>
                    <a:pt x="3850" y="131"/>
                  </a:lnTo>
                  <a:lnTo>
                    <a:pt x="3851" y="132"/>
                  </a:lnTo>
                  <a:lnTo>
                    <a:pt x="3852" y="132"/>
                  </a:lnTo>
                  <a:lnTo>
                    <a:pt x="3853" y="131"/>
                  </a:lnTo>
                  <a:lnTo>
                    <a:pt x="3855" y="130"/>
                  </a:lnTo>
                  <a:lnTo>
                    <a:pt x="3856" y="130"/>
                  </a:lnTo>
                  <a:lnTo>
                    <a:pt x="3857" y="130"/>
                  </a:lnTo>
                  <a:lnTo>
                    <a:pt x="3858" y="130"/>
                  </a:lnTo>
                  <a:lnTo>
                    <a:pt x="3859" y="130"/>
                  </a:lnTo>
                  <a:lnTo>
                    <a:pt x="3861" y="130"/>
                  </a:lnTo>
                  <a:lnTo>
                    <a:pt x="3862" y="130"/>
                  </a:lnTo>
                  <a:lnTo>
                    <a:pt x="3863" y="130"/>
                  </a:lnTo>
                  <a:lnTo>
                    <a:pt x="3865" y="129"/>
                  </a:lnTo>
                  <a:lnTo>
                    <a:pt x="3866" y="129"/>
                  </a:lnTo>
                  <a:lnTo>
                    <a:pt x="3867" y="128"/>
                  </a:lnTo>
                  <a:lnTo>
                    <a:pt x="3868" y="127"/>
                  </a:lnTo>
                  <a:lnTo>
                    <a:pt x="3869" y="126"/>
                  </a:lnTo>
                  <a:lnTo>
                    <a:pt x="3871" y="125"/>
                  </a:lnTo>
                  <a:lnTo>
                    <a:pt x="3872" y="123"/>
                  </a:lnTo>
                  <a:lnTo>
                    <a:pt x="3873" y="122"/>
                  </a:lnTo>
                  <a:lnTo>
                    <a:pt x="3874" y="121"/>
                  </a:lnTo>
                  <a:lnTo>
                    <a:pt x="3876" y="121"/>
                  </a:lnTo>
                  <a:lnTo>
                    <a:pt x="3877" y="121"/>
                  </a:lnTo>
                  <a:lnTo>
                    <a:pt x="3878" y="121"/>
                  </a:lnTo>
                  <a:lnTo>
                    <a:pt x="3879" y="122"/>
                  </a:lnTo>
                  <a:lnTo>
                    <a:pt x="3881" y="122"/>
                  </a:lnTo>
                  <a:lnTo>
                    <a:pt x="3882" y="122"/>
                  </a:lnTo>
                  <a:lnTo>
                    <a:pt x="3883" y="122"/>
                  </a:lnTo>
                  <a:lnTo>
                    <a:pt x="3884" y="122"/>
                  </a:lnTo>
                  <a:lnTo>
                    <a:pt x="3886" y="122"/>
                  </a:lnTo>
                  <a:lnTo>
                    <a:pt x="3887" y="122"/>
                  </a:lnTo>
                  <a:lnTo>
                    <a:pt x="3888" y="122"/>
                  </a:lnTo>
                  <a:lnTo>
                    <a:pt x="3889" y="123"/>
                  </a:lnTo>
                  <a:lnTo>
                    <a:pt x="3890" y="124"/>
                  </a:lnTo>
                  <a:lnTo>
                    <a:pt x="3892" y="125"/>
                  </a:lnTo>
                  <a:lnTo>
                    <a:pt x="3893" y="127"/>
                  </a:lnTo>
                  <a:lnTo>
                    <a:pt x="3894" y="128"/>
                  </a:lnTo>
                  <a:lnTo>
                    <a:pt x="3896" y="129"/>
                  </a:lnTo>
                  <a:lnTo>
                    <a:pt x="3897" y="130"/>
                  </a:lnTo>
                  <a:lnTo>
                    <a:pt x="3898" y="131"/>
                  </a:lnTo>
                  <a:lnTo>
                    <a:pt x="3899" y="132"/>
                  </a:lnTo>
                  <a:lnTo>
                    <a:pt x="3900" y="132"/>
                  </a:lnTo>
                  <a:lnTo>
                    <a:pt x="3902" y="132"/>
                  </a:lnTo>
                  <a:lnTo>
                    <a:pt x="3903" y="132"/>
                  </a:lnTo>
                  <a:lnTo>
                    <a:pt x="3904" y="131"/>
                  </a:lnTo>
                  <a:lnTo>
                    <a:pt x="3905" y="131"/>
                  </a:lnTo>
                  <a:lnTo>
                    <a:pt x="3906" y="129"/>
                  </a:lnTo>
                  <a:lnTo>
                    <a:pt x="3908" y="128"/>
                  </a:lnTo>
                  <a:lnTo>
                    <a:pt x="3909" y="127"/>
                  </a:lnTo>
                  <a:lnTo>
                    <a:pt x="3910" y="127"/>
                  </a:lnTo>
                  <a:lnTo>
                    <a:pt x="3912" y="127"/>
                  </a:lnTo>
                  <a:lnTo>
                    <a:pt x="3913" y="127"/>
                  </a:lnTo>
                  <a:lnTo>
                    <a:pt x="3914" y="126"/>
                  </a:lnTo>
                  <a:lnTo>
                    <a:pt x="3915" y="126"/>
                  </a:lnTo>
                  <a:lnTo>
                    <a:pt x="3916" y="126"/>
                  </a:lnTo>
                  <a:lnTo>
                    <a:pt x="3918" y="127"/>
                  </a:lnTo>
                  <a:lnTo>
                    <a:pt x="3919" y="128"/>
                  </a:lnTo>
                  <a:lnTo>
                    <a:pt x="3920" y="129"/>
                  </a:lnTo>
                  <a:lnTo>
                    <a:pt x="3921" y="129"/>
                  </a:lnTo>
                  <a:lnTo>
                    <a:pt x="3922" y="130"/>
                  </a:lnTo>
                  <a:lnTo>
                    <a:pt x="3924" y="131"/>
                  </a:lnTo>
                  <a:lnTo>
                    <a:pt x="3925" y="131"/>
                  </a:lnTo>
                  <a:lnTo>
                    <a:pt x="3926" y="131"/>
                  </a:lnTo>
                  <a:lnTo>
                    <a:pt x="3928" y="131"/>
                  </a:lnTo>
                  <a:lnTo>
                    <a:pt x="3929" y="131"/>
                  </a:lnTo>
                  <a:lnTo>
                    <a:pt x="3930" y="131"/>
                  </a:lnTo>
                  <a:lnTo>
                    <a:pt x="3931" y="130"/>
                  </a:lnTo>
                  <a:lnTo>
                    <a:pt x="3932" y="129"/>
                  </a:lnTo>
                  <a:lnTo>
                    <a:pt x="3934" y="127"/>
                  </a:lnTo>
                  <a:lnTo>
                    <a:pt x="3935" y="126"/>
                  </a:lnTo>
                  <a:lnTo>
                    <a:pt x="3936" y="125"/>
                  </a:lnTo>
                  <a:lnTo>
                    <a:pt x="3937" y="125"/>
                  </a:lnTo>
                  <a:lnTo>
                    <a:pt x="3939" y="122"/>
                  </a:lnTo>
                  <a:lnTo>
                    <a:pt x="3940" y="123"/>
                  </a:lnTo>
                  <a:lnTo>
                    <a:pt x="3941" y="124"/>
                  </a:lnTo>
                  <a:lnTo>
                    <a:pt x="3942" y="126"/>
                  </a:lnTo>
                  <a:lnTo>
                    <a:pt x="3944" y="127"/>
                  </a:lnTo>
                  <a:lnTo>
                    <a:pt x="3945" y="129"/>
                  </a:lnTo>
                  <a:lnTo>
                    <a:pt x="3946" y="131"/>
                  </a:lnTo>
                  <a:lnTo>
                    <a:pt x="3947" y="134"/>
                  </a:lnTo>
                  <a:lnTo>
                    <a:pt x="3949" y="136"/>
                  </a:lnTo>
                  <a:lnTo>
                    <a:pt x="3950" y="137"/>
                  </a:lnTo>
                  <a:lnTo>
                    <a:pt x="3951" y="138"/>
                  </a:lnTo>
                  <a:lnTo>
                    <a:pt x="3952" y="139"/>
                  </a:lnTo>
                  <a:lnTo>
                    <a:pt x="3953" y="141"/>
                  </a:lnTo>
                  <a:lnTo>
                    <a:pt x="3955" y="142"/>
                  </a:lnTo>
                  <a:lnTo>
                    <a:pt x="3956" y="143"/>
                  </a:lnTo>
                  <a:lnTo>
                    <a:pt x="3957" y="144"/>
                  </a:lnTo>
                  <a:lnTo>
                    <a:pt x="3959" y="143"/>
                  </a:lnTo>
                  <a:lnTo>
                    <a:pt x="3960" y="143"/>
                  </a:lnTo>
                  <a:lnTo>
                    <a:pt x="3961" y="142"/>
                  </a:lnTo>
                  <a:lnTo>
                    <a:pt x="3962" y="142"/>
                  </a:lnTo>
                  <a:lnTo>
                    <a:pt x="3963" y="141"/>
                  </a:lnTo>
                  <a:lnTo>
                    <a:pt x="3965" y="141"/>
                  </a:lnTo>
                  <a:lnTo>
                    <a:pt x="3966" y="141"/>
                  </a:lnTo>
                  <a:lnTo>
                    <a:pt x="3967" y="142"/>
                  </a:lnTo>
                  <a:lnTo>
                    <a:pt x="3968" y="142"/>
                  </a:lnTo>
                  <a:lnTo>
                    <a:pt x="3969" y="141"/>
                  </a:lnTo>
                  <a:lnTo>
                    <a:pt x="3971" y="141"/>
                  </a:lnTo>
                  <a:lnTo>
                    <a:pt x="3972" y="141"/>
                  </a:lnTo>
                  <a:lnTo>
                    <a:pt x="3973" y="141"/>
                  </a:lnTo>
                  <a:lnTo>
                    <a:pt x="3975" y="142"/>
                  </a:lnTo>
                  <a:lnTo>
                    <a:pt x="3976" y="142"/>
                  </a:lnTo>
                  <a:lnTo>
                    <a:pt x="3977" y="142"/>
                  </a:lnTo>
                  <a:lnTo>
                    <a:pt x="3978" y="143"/>
                  </a:lnTo>
                  <a:lnTo>
                    <a:pt x="3979" y="142"/>
                  </a:lnTo>
                  <a:lnTo>
                    <a:pt x="3981" y="141"/>
                  </a:lnTo>
                  <a:lnTo>
                    <a:pt x="3982" y="141"/>
                  </a:lnTo>
                  <a:lnTo>
                    <a:pt x="3983" y="141"/>
                  </a:lnTo>
                  <a:lnTo>
                    <a:pt x="3984" y="141"/>
                  </a:lnTo>
                  <a:lnTo>
                    <a:pt x="3986" y="142"/>
                  </a:lnTo>
                  <a:lnTo>
                    <a:pt x="3987" y="143"/>
                  </a:lnTo>
                  <a:lnTo>
                    <a:pt x="3988" y="144"/>
                  </a:lnTo>
                  <a:lnTo>
                    <a:pt x="3989" y="144"/>
                  </a:lnTo>
                  <a:lnTo>
                    <a:pt x="3991" y="143"/>
                  </a:lnTo>
                  <a:lnTo>
                    <a:pt x="3992" y="142"/>
                  </a:lnTo>
                  <a:lnTo>
                    <a:pt x="3993" y="142"/>
                  </a:lnTo>
                  <a:lnTo>
                    <a:pt x="3994" y="141"/>
                  </a:lnTo>
                  <a:lnTo>
                    <a:pt x="3996" y="140"/>
                  </a:lnTo>
                  <a:lnTo>
                    <a:pt x="3997" y="139"/>
                  </a:lnTo>
                  <a:lnTo>
                    <a:pt x="3998" y="139"/>
                  </a:lnTo>
                  <a:lnTo>
                    <a:pt x="3999" y="139"/>
                  </a:lnTo>
                  <a:lnTo>
                    <a:pt x="4000" y="140"/>
                  </a:lnTo>
                  <a:lnTo>
                    <a:pt x="4002" y="141"/>
                  </a:lnTo>
                  <a:lnTo>
                    <a:pt x="4003" y="142"/>
                  </a:lnTo>
                  <a:lnTo>
                    <a:pt x="4004" y="142"/>
                  </a:lnTo>
                  <a:lnTo>
                    <a:pt x="4006" y="143"/>
                  </a:lnTo>
                  <a:lnTo>
                    <a:pt x="4007" y="144"/>
                  </a:lnTo>
                  <a:lnTo>
                    <a:pt x="4008" y="145"/>
                  </a:lnTo>
                  <a:lnTo>
                    <a:pt x="4009" y="145"/>
                  </a:lnTo>
                  <a:lnTo>
                    <a:pt x="4010" y="146"/>
                  </a:lnTo>
                  <a:lnTo>
                    <a:pt x="4012" y="146"/>
                  </a:lnTo>
                  <a:lnTo>
                    <a:pt x="4013" y="144"/>
                  </a:lnTo>
                  <a:lnTo>
                    <a:pt x="4014" y="140"/>
                  </a:lnTo>
                  <a:lnTo>
                    <a:pt x="4015" y="139"/>
                  </a:lnTo>
                  <a:lnTo>
                    <a:pt x="4016" y="139"/>
                  </a:lnTo>
                  <a:lnTo>
                    <a:pt x="4018" y="139"/>
                  </a:lnTo>
                  <a:lnTo>
                    <a:pt x="4019" y="139"/>
                  </a:lnTo>
                  <a:lnTo>
                    <a:pt x="4020" y="139"/>
                  </a:lnTo>
                  <a:lnTo>
                    <a:pt x="4022" y="139"/>
                  </a:lnTo>
                  <a:lnTo>
                    <a:pt x="4023" y="139"/>
                  </a:lnTo>
                  <a:lnTo>
                    <a:pt x="4024" y="139"/>
                  </a:lnTo>
                  <a:lnTo>
                    <a:pt x="4025" y="139"/>
                  </a:lnTo>
                  <a:lnTo>
                    <a:pt x="4026" y="139"/>
                  </a:lnTo>
                  <a:lnTo>
                    <a:pt x="4028" y="140"/>
                  </a:lnTo>
                  <a:lnTo>
                    <a:pt x="4029" y="141"/>
                  </a:lnTo>
                  <a:lnTo>
                    <a:pt x="4030" y="144"/>
                  </a:lnTo>
                  <a:lnTo>
                    <a:pt x="4031" y="146"/>
                  </a:lnTo>
                  <a:lnTo>
                    <a:pt x="4033" y="145"/>
                  </a:lnTo>
                  <a:lnTo>
                    <a:pt x="4034" y="144"/>
                  </a:lnTo>
                  <a:lnTo>
                    <a:pt x="4035" y="144"/>
                  </a:lnTo>
                  <a:lnTo>
                    <a:pt x="4036" y="142"/>
                  </a:lnTo>
                  <a:lnTo>
                    <a:pt x="4038" y="141"/>
                  </a:lnTo>
                  <a:lnTo>
                    <a:pt x="4039" y="140"/>
                  </a:lnTo>
                  <a:lnTo>
                    <a:pt x="4040" y="141"/>
                  </a:lnTo>
                  <a:lnTo>
                    <a:pt x="4041" y="141"/>
                  </a:lnTo>
                  <a:lnTo>
                    <a:pt x="4043" y="140"/>
                  </a:lnTo>
                  <a:lnTo>
                    <a:pt x="4044" y="140"/>
                  </a:lnTo>
                  <a:lnTo>
                    <a:pt x="4045" y="139"/>
                  </a:lnTo>
                  <a:lnTo>
                    <a:pt x="4046" y="139"/>
                  </a:lnTo>
                  <a:lnTo>
                    <a:pt x="4047" y="138"/>
                  </a:lnTo>
                  <a:lnTo>
                    <a:pt x="4049" y="137"/>
                  </a:lnTo>
                  <a:lnTo>
                    <a:pt x="4050" y="136"/>
                  </a:lnTo>
                  <a:lnTo>
                    <a:pt x="4051" y="136"/>
                  </a:lnTo>
                  <a:lnTo>
                    <a:pt x="4053" y="136"/>
                  </a:lnTo>
                  <a:lnTo>
                    <a:pt x="4054" y="136"/>
                  </a:lnTo>
                  <a:lnTo>
                    <a:pt x="4055" y="136"/>
                  </a:lnTo>
                  <a:lnTo>
                    <a:pt x="4056" y="136"/>
                  </a:lnTo>
                  <a:lnTo>
                    <a:pt x="4057" y="136"/>
                  </a:lnTo>
                  <a:lnTo>
                    <a:pt x="4059" y="136"/>
                  </a:lnTo>
                  <a:lnTo>
                    <a:pt x="4060" y="136"/>
                  </a:lnTo>
                  <a:lnTo>
                    <a:pt x="4061" y="137"/>
                  </a:lnTo>
                  <a:lnTo>
                    <a:pt x="4062" y="137"/>
                  </a:lnTo>
                  <a:lnTo>
                    <a:pt x="4063" y="139"/>
                  </a:lnTo>
                  <a:lnTo>
                    <a:pt x="4065" y="139"/>
                  </a:lnTo>
                  <a:lnTo>
                    <a:pt x="4066" y="140"/>
                  </a:lnTo>
                  <a:lnTo>
                    <a:pt x="4067" y="141"/>
                  </a:lnTo>
                  <a:lnTo>
                    <a:pt x="4069" y="142"/>
                  </a:lnTo>
                  <a:lnTo>
                    <a:pt x="4070" y="143"/>
                  </a:lnTo>
                  <a:lnTo>
                    <a:pt x="4071" y="144"/>
                  </a:lnTo>
                  <a:lnTo>
                    <a:pt x="4072" y="144"/>
                  </a:lnTo>
                  <a:lnTo>
                    <a:pt x="4073" y="144"/>
                  </a:lnTo>
                  <a:lnTo>
                    <a:pt x="4075" y="145"/>
                  </a:lnTo>
                  <a:lnTo>
                    <a:pt x="4076" y="145"/>
                  </a:lnTo>
                  <a:lnTo>
                    <a:pt x="4077" y="144"/>
                  </a:lnTo>
                  <a:lnTo>
                    <a:pt x="4078" y="142"/>
                  </a:lnTo>
                  <a:lnTo>
                    <a:pt x="4079" y="142"/>
                  </a:lnTo>
                  <a:lnTo>
                    <a:pt x="4081" y="142"/>
                  </a:lnTo>
                  <a:lnTo>
                    <a:pt x="4082" y="143"/>
                  </a:lnTo>
                  <a:lnTo>
                    <a:pt x="4083" y="143"/>
                  </a:lnTo>
                  <a:lnTo>
                    <a:pt x="4085" y="143"/>
                  </a:lnTo>
                  <a:lnTo>
                    <a:pt x="4086" y="143"/>
                  </a:lnTo>
                  <a:lnTo>
                    <a:pt x="4087" y="143"/>
                  </a:lnTo>
                  <a:lnTo>
                    <a:pt x="4088" y="143"/>
                  </a:lnTo>
                  <a:lnTo>
                    <a:pt x="4089" y="143"/>
                  </a:lnTo>
                  <a:lnTo>
                    <a:pt x="4091" y="142"/>
                  </a:lnTo>
                  <a:lnTo>
                    <a:pt x="4092" y="142"/>
                  </a:lnTo>
                  <a:lnTo>
                    <a:pt x="4093" y="142"/>
                  </a:lnTo>
                  <a:lnTo>
                    <a:pt x="4094" y="142"/>
                  </a:lnTo>
                  <a:lnTo>
                    <a:pt x="4096" y="142"/>
                  </a:lnTo>
                  <a:lnTo>
                    <a:pt x="4097" y="142"/>
                  </a:lnTo>
                  <a:lnTo>
                    <a:pt x="4098" y="142"/>
                  </a:lnTo>
                  <a:lnTo>
                    <a:pt x="4099" y="142"/>
                  </a:lnTo>
                  <a:lnTo>
                    <a:pt x="4101" y="142"/>
                  </a:lnTo>
                  <a:lnTo>
                    <a:pt x="4102" y="141"/>
                  </a:lnTo>
                  <a:lnTo>
                    <a:pt x="4103" y="139"/>
                  </a:lnTo>
                  <a:lnTo>
                    <a:pt x="4104" y="138"/>
                  </a:lnTo>
                  <a:lnTo>
                    <a:pt x="4106" y="137"/>
                  </a:lnTo>
                  <a:lnTo>
                    <a:pt x="4107" y="135"/>
                  </a:lnTo>
                  <a:lnTo>
                    <a:pt x="4108" y="135"/>
                  </a:lnTo>
                  <a:lnTo>
                    <a:pt x="4109" y="134"/>
                  </a:lnTo>
                  <a:lnTo>
                    <a:pt x="4110" y="133"/>
                  </a:lnTo>
                  <a:lnTo>
                    <a:pt x="4112" y="133"/>
                  </a:lnTo>
                  <a:lnTo>
                    <a:pt x="4113" y="134"/>
                  </a:lnTo>
                  <a:lnTo>
                    <a:pt x="4114" y="134"/>
                  </a:lnTo>
                  <a:lnTo>
                    <a:pt x="4116" y="134"/>
                  </a:lnTo>
                  <a:lnTo>
                    <a:pt x="4117" y="134"/>
                  </a:lnTo>
                  <a:lnTo>
                    <a:pt x="4118" y="135"/>
                  </a:lnTo>
                  <a:lnTo>
                    <a:pt x="4119" y="136"/>
                  </a:lnTo>
                  <a:lnTo>
                    <a:pt x="4120" y="136"/>
                  </a:lnTo>
                  <a:lnTo>
                    <a:pt x="4122" y="137"/>
                  </a:lnTo>
                  <a:lnTo>
                    <a:pt x="4123" y="139"/>
                  </a:lnTo>
                  <a:lnTo>
                    <a:pt x="4124" y="139"/>
                  </a:lnTo>
                  <a:lnTo>
                    <a:pt x="4125" y="140"/>
                  </a:lnTo>
                  <a:lnTo>
                    <a:pt x="4127" y="141"/>
                  </a:lnTo>
                  <a:lnTo>
                    <a:pt x="4128" y="142"/>
                  </a:lnTo>
                  <a:lnTo>
                    <a:pt x="4129" y="142"/>
                  </a:lnTo>
                  <a:lnTo>
                    <a:pt x="4130" y="143"/>
                  </a:lnTo>
                  <a:lnTo>
                    <a:pt x="4132" y="143"/>
                  </a:lnTo>
                  <a:lnTo>
                    <a:pt x="4133" y="142"/>
                  </a:lnTo>
                  <a:lnTo>
                    <a:pt x="4134" y="142"/>
                  </a:lnTo>
                  <a:lnTo>
                    <a:pt x="4135" y="142"/>
                  </a:lnTo>
                  <a:lnTo>
                    <a:pt x="4136" y="141"/>
                  </a:lnTo>
                  <a:lnTo>
                    <a:pt x="4138" y="139"/>
                  </a:lnTo>
                  <a:lnTo>
                    <a:pt x="4139" y="138"/>
                  </a:lnTo>
                  <a:lnTo>
                    <a:pt x="4140" y="137"/>
                  </a:lnTo>
                  <a:lnTo>
                    <a:pt x="4141" y="137"/>
                  </a:lnTo>
                  <a:lnTo>
                    <a:pt x="4143" y="137"/>
                  </a:lnTo>
                  <a:lnTo>
                    <a:pt x="4144" y="137"/>
                  </a:lnTo>
                  <a:lnTo>
                    <a:pt x="4145" y="137"/>
                  </a:lnTo>
                  <a:lnTo>
                    <a:pt x="4146" y="137"/>
                  </a:lnTo>
                  <a:lnTo>
                    <a:pt x="4148" y="137"/>
                  </a:lnTo>
                  <a:lnTo>
                    <a:pt x="4149" y="137"/>
                  </a:lnTo>
                  <a:lnTo>
                    <a:pt x="4150" y="137"/>
                  </a:lnTo>
                  <a:lnTo>
                    <a:pt x="4151" y="136"/>
                  </a:lnTo>
                  <a:lnTo>
                    <a:pt x="4153" y="136"/>
                  </a:lnTo>
                  <a:lnTo>
                    <a:pt x="4154" y="136"/>
                  </a:lnTo>
                  <a:lnTo>
                    <a:pt x="4155" y="137"/>
                  </a:lnTo>
                  <a:lnTo>
                    <a:pt x="4156" y="137"/>
                  </a:lnTo>
                  <a:lnTo>
                    <a:pt x="4158" y="137"/>
                  </a:lnTo>
                  <a:lnTo>
                    <a:pt x="4159" y="137"/>
                  </a:lnTo>
                  <a:lnTo>
                    <a:pt x="4160" y="136"/>
                  </a:lnTo>
                  <a:lnTo>
                    <a:pt x="4161" y="136"/>
                  </a:lnTo>
                  <a:lnTo>
                    <a:pt x="4163" y="136"/>
                  </a:lnTo>
                  <a:lnTo>
                    <a:pt x="4164" y="135"/>
                  </a:lnTo>
                  <a:lnTo>
                    <a:pt x="4165" y="135"/>
                  </a:lnTo>
                  <a:lnTo>
                    <a:pt x="4166" y="134"/>
                  </a:lnTo>
                  <a:lnTo>
                    <a:pt x="4167" y="133"/>
                  </a:lnTo>
                  <a:lnTo>
                    <a:pt x="4169" y="132"/>
                  </a:lnTo>
                  <a:lnTo>
                    <a:pt x="4170" y="131"/>
                  </a:lnTo>
                  <a:lnTo>
                    <a:pt x="4171" y="131"/>
                  </a:lnTo>
                  <a:lnTo>
                    <a:pt x="4172" y="131"/>
                  </a:lnTo>
                  <a:lnTo>
                    <a:pt x="4174" y="131"/>
                  </a:lnTo>
                  <a:lnTo>
                    <a:pt x="4175" y="131"/>
                  </a:lnTo>
                  <a:lnTo>
                    <a:pt x="4176" y="131"/>
                  </a:lnTo>
                  <a:lnTo>
                    <a:pt x="4177" y="128"/>
                  </a:lnTo>
                  <a:lnTo>
                    <a:pt x="4179" y="126"/>
                  </a:lnTo>
                  <a:lnTo>
                    <a:pt x="4180" y="125"/>
                  </a:lnTo>
                  <a:lnTo>
                    <a:pt x="4181" y="124"/>
                  </a:lnTo>
                  <a:lnTo>
                    <a:pt x="4182" y="125"/>
                  </a:lnTo>
                  <a:lnTo>
                    <a:pt x="4183" y="125"/>
                  </a:lnTo>
                  <a:lnTo>
                    <a:pt x="4185" y="126"/>
                  </a:lnTo>
                  <a:lnTo>
                    <a:pt x="4186" y="128"/>
                  </a:lnTo>
                  <a:lnTo>
                    <a:pt x="4187" y="129"/>
                  </a:lnTo>
                  <a:lnTo>
                    <a:pt x="4189" y="131"/>
                  </a:lnTo>
                  <a:lnTo>
                    <a:pt x="4190" y="132"/>
                  </a:lnTo>
                  <a:lnTo>
                    <a:pt x="4191" y="133"/>
                  </a:lnTo>
                  <a:lnTo>
                    <a:pt x="4192" y="133"/>
                  </a:lnTo>
                  <a:lnTo>
                    <a:pt x="4193" y="133"/>
                  </a:lnTo>
                  <a:lnTo>
                    <a:pt x="4195" y="133"/>
                  </a:lnTo>
                  <a:lnTo>
                    <a:pt x="4196" y="133"/>
                  </a:lnTo>
                  <a:lnTo>
                    <a:pt x="4197" y="134"/>
                  </a:lnTo>
                  <a:lnTo>
                    <a:pt x="4198" y="135"/>
                  </a:lnTo>
                  <a:lnTo>
                    <a:pt x="4200" y="135"/>
                  </a:lnTo>
                  <a:lnTo>
                    <a:pt x="4201" y="136"/>
                  </a:lnTo>
                  <a:lnTo>
                    <a:pt x="4202" y="136"/>
                  </a:lnTo>
                  <a:lnTo>
                    <a:pt x="4203" y="136"/>
                  </a:lnTo>
                  <a:lnTo>
                    <a:pt x="4205" y="136"/>
                  </a:lnTo>
                  <a:lnTo>
                    <a:pt x="4206" y="135"/>
                  </a:lnTo>
                  <a:lnTo>
                    <a:pt x="4207" y="135"/>
                  </a:lnTo>
                  <a:lnTo>
                    <a:pt x="4208" y="136"/>
                  </a:lnTo>
                  <a:lnTo>
                    <a:pt x="4210" y="136"/>
                  </a:lnTo>
                  <a:lnTo>
                    <a:pt x="4211" y="136"/>
                  </a:lnTo>
                  <a:lnTo>
                    <a:pt x="4212" y="136"/>
                  </a:lnTo>
                  <a:lnTo>
                    <a:pt x="4213" y="136"/>
                  </a:lnTo>
                  <a:lnTo>
                    <a:pt x="4214" y="136"/>
                  </a:lnTo>
                  <a:lnTo>
                    <a:pt x="4216" y="138"/>
                  </a:lnTo>
                  <a:lnTo>
                    <a:pt x="4217" y="138"/>
                  </a:lnTo>
                  <a:lnTo>
                    <a:pt x="4218" y="137"/>
                  </a:lnTo>
                  <a:lnTo>
                    <a:pt x="4220" y="137"/>
                  </a:lnTo>
                  <a:lnTo>
                    <a:pt x="4221" y="136"/>
                  </a:lnTo>
                  <a:lnTo>
                    <a:pt x="4222" y="135"/>
                  </a:lnTo>
                  <a:lnTo>
                    <a:pt x="4223" y="134"/>
                  </a:lnTo>
                  <a:lnTo>
                    <a:pt x="4224" y="133"/>
                  </a:lnTo>
                  <a:lnTo>
                    <a:pt x="4226" y="132"/>
                  </a:lnTo>
                  <a:lnTo>
                    <a:pt x="4227" y="132"/>
                  </a:lnTo>
                  <a:lnTo>
                    <a:pt x="4228" y="131"/>
                  </a:lnTo>
                  <a:lnTo>
                    <a:pt x="4229" y="131"/>
                  </a:lnTo>
                  <a:lnTo>
                    <a:pt x="4230" y="131"/>
                  </a:lnTo>
                  <a:lnTo>
                    <a:pt x="4232" y="131"/>
                  </a:lnTo>
                  <a:lnTo>
                    <a:pt x="4233" y="132"/>
                  </a:lnTo>
                  <a:lnTo>
                    <a:pt x="4234" y="132"/>
                  </a:lnTo>
                  <a:lnTo>
                    <a:pt x="4236" y="132"/>
                  </a:lnTo>
                  <a:lnTo>
                    <a:pt x="4237" y="133"/>
                  </a:lnTo>
                  <a:lnTo>
                    <a:pt x="4238" y="133"/>
                  </a:lnTo>
                  <a:lnTo>
                    <a:pt x="4239" y="134"/>
                  </a:lnTo>
                  <a:lnTo>
                    <a:pt x="4240" y="133"/>
                  </a:lnTo>
                  <a:lnTo>
                    <a:pt x="4242" y="134"/>
                  </a:lnTo>
                  <a:lnTo>
                    <a:pt x="4243" y="134"/>
                  </a:lnTo>
                  <a:lnTo>
                    <a:pt x="4244" y="134"/>
                  </a:lnTo>
                  <a:lnTo>
                    <a:pt x="4245" y="134"/>
                  </a:lnTo>
                  <a:lnTo>
                    <a:pt x="4246" y="135"/>
                  </a:lnTo>
                  <a:lnTo>
                    <a:pt x="4248" y="136"/>
                  </a:lnTo>
                  <a:lnTo>
                    <a:pt x="4249" y="137"/>
                  </a:lnTo>
                  <a:lnTo>
                    <a:pt x="4250" y="138"/>
                  </a:lnTo>
                  <a:lnTo>
                    <a:pt x="4252" y="139"/>
                  </a:lnTo>
                  <a:lnTo>
                    <a:pt x="4253" y="139"/>
                  </a:lnTo>
                  <a:lnTo>
                    <a:pt x="4254" y="140"/>
                  </a:lnTo>
                  <a:lnTo>
                    <a:pt x="4255" y="140"/>
                  </a:lnTo>
                  <a:lnTo>
                    <a:pt x="4256" y="140"/>
                  </a:lnTo>
                  <a:lnTo>
                    <a:pt x="4258" y="140"/>
                  </a:lnTo>
                  <a:lnTo>
                    <a:pt x="4259" y="140"/>
                  </a:lnTo>
                  <a:lnTo>
                    <a:pt x="4260" y="139"/>
                  </a:lnTo>
                  <a:lnTo>
                    <a:pt x="4261" y="138"/>
                  </a:lnTo>
                  <a:lnTo>
                    <a:pt x="4263" y="137"/>
                  </a:lnTo>
                  <a:lnTo>
                    <a:pt x="4264" y="137"/>
                  </a:lnTo>
                  <a:lnTo>
                    <a:pt x="4265" y="137"/>
                  </a:lnTo>
                  <a:lnTo>
                    <a:pt x="4266" y="137"/>
                  </a:lnTo>
                  <a:lnTo>
                    <a:pt x="4268" y="137"/>
                  </a:lnTo>
                  <a:lnTo>
                    <a:pt x="4269" y="136"/>
                  </a:lnTo>
                  <a:lnTo>
                    <a:pt x="4270" y="136"/>
                  </a:lnTo>
                  <a:lnTo>
                    <a:pt x="4271" y="136"/>
                  </a:lnTo>
                  <a:lnTo>
                    <a:pt x="4273" y="135"/>
                  </a:lnTo>
                  <a:lnTo>
                    <a:pt x="4274" y="134"/>
                  </a:lnTo>
                  <a:lnTo>
                    <a:pt x="4275" y="132"/>
                  </a:lnTo>
                  <a:lnTo>
                    <a:pt x="4276" y="132"/>
                  </a:lnTo>
                  <a:lnTo>
                    <a:pt x="4277" y="131"/>
                  </a:lnTo>
                  <a:lnTo>
                    <a:pt x="4279" y="129"/>
                  </a:lnTo>
                  <a:lnTo>
                    <a:pt x="4280" y="128"/>
                  </a:lnTo>
                  <a:lnTo>
                    <a:pt x="4281" y="125"/>
                  </a:lnTo>
                  <a:lnTo>
                    <a:pt x="4283" y="123"/>
                  </a:lnTo>
                  <a:lnTo>
                    <a:pt x="4284" y="123"/>
                  </a:lnTo>
                  <a:lnTo>
                    <a:pt x="4285" y="122"/>
                  </a:lnTo>
                  <a:lnTo>
                    <a:pt x="4286" y="120"/>
                  </a:lnTo>
                  <a:lnTo>
                    <a:pt x="4287" y="118"/>
                  </a:lnTo>
                  <a:lnTo>
                    <a:pt x="4289" y="116"/>
                  </a:lnTo>
                  <a:lnTo>
                    <a:pt x="4290" y="115"/>
                  </a:lnTo>
                  <a:lnTo>
                    <a:pt x="4291" y="115"/>
                  </a:lnTo>
                  <a:lnTo>
                    <a:pt x="4292" y="115"/>
                  </a:lnTo>
                  <a:lnTo>
                    <a:pt x="4293" y="116"/>
                  </a:lnTo>
                  <a:lnTo>
                    <a:pt x="4295" y="116"/>
                  </a:lnTo>
                  <a:lnTo>
                    <a:pt x="4296" y="117"/>
                  </a:lnTo>
                  <a:lnTo>
                    <a:pt x="4297" y="117"/>
                  </a:lnTo>
                  <a:lnTo>
                    <a:pt x="4299" y="117"/>
                  </a:lnTo>
                  <a:lnTo>
                    <a:pt x="4300" y="117"/>
                  </a:lnTo>
                  <a:lnTo>
                    <a:pt x="4301" y="117"/>
                  </a:lnTo>
                  <a:lnTo>
                    <a:pt x="4302" y="117"/>
                  </a:lnTo>
                  <a:lnTo>
                    <a:pt x="4303" y="117"/>
                  </a:lnTo>
                  <a:lnTo>
                    <a:pt x="4305" y="118"/>
                  </a:lnTo>
                  <a:lnTo>
                    <a:pt x="4306" y="119"/>
                  </a:lnTo>
                  <a:lnTo>
                    <a:pt x="4307" y="120"/>
                  </a:lnTo>
                  <a:lnTo>
                    <a:pt x="4308" y="122"/>
                  </a:lnTo>
                  <a:lnTo>
                    <a:pt x="4310" y="123"/>
                  </a:lnTo>
                  <a:lnTo>
                    <a:pt x="4311" y="125"/>
                  </a:lnTo>
                  <a:lnTo>
                    <a:pt x="4312" y="125"/>
                  </a:lnTo>
                  <a:lnTo>
                    <a:pt x="4313" y="126"/>
                  </a:lnTo>
                  <a:lnTo>
                    <a:pt x="4315" y="127"/>
                  </a:lnTo>
                  <a:lnTo>
                    <a:pt x="4316" y="127"/>
                  </a:lnTo>
                  <a:lnTo>
                    <a:pt x="4317" y="127"/>
                  </a:lnTo>
                  <a:lnTo>
                    <a:pt x="4318" y="128"/>
                  </a:lnTo>
                  <a:lnTo>
                    <a:pt x="4320" y="128"/>
                  </a:lnTo>
                  <a:lnTo>
                    <a:pt x="4321" y="128"/>
                  </a:lnTo>
                  <a:lnTo>
                    <a:pt x="4322" y="127"/>
                  </a:lnTo>
                  <a:lnTo>
                    <a:pt x="4323" y="127"/>
                  </a:lnTo>
                  <a:lnTo>
                    <a:pt x="4324" y="127"/>
                  </a:lnTo>
                  <a:lnTo>
                    <a:pt x="4326" y="127"/>
                  </a:lnTo>
                  <a:lnTo>
                    <a:pt x="4327" y="127"/>
                  </a:lnTo>
                  <a:lnTo>
                    <a:pt x="4328" y="127"/>
                  </a:lnTo>
                  <a:lnTo>
                    <a:pt x="4330" y="126"/>
                  </a:lnTo>
                  <a:lnTo>
                    <a:pt x="4331" y="126"/>
                  </a:lnTo>
                  <a:lnTo>
                    <a:pt x="4332" y="126"/>
                  </a:lnTo>
                  <a:lnTo>
                    <a:pt x="4333" y="127"/>
                  </a:lnTo>
                  <a:lnTo>
                    <a:pt x="4334" y="127"/>
                  </a:lnTo>
                  <a:lnTo>
                    <a:pt x="4336" y="128"/>
                  </a:lnTo>
                  <a:lnTo>
                    <a:pt x="4337" y="129"/>
                  </a:lnTo>
                  <a:lnTo>
                    <a:pt x="4338" y="129"/>
                  </a:lnTo>
                  <a:lnTo>
                    <a:pt x="4339" y="130"/>
                  </a:lnTo>
                  <a:lnTo>
                    <a:pt x="4340" y="130"/>
                  </a:lnTo>
                  <a:lnTo>
                    <a:pt x="4342" y="131"/>
                  </a:lnTo>
                  <a:lnTo>
                    <a:pt x="4343" y="131"/>
                  </a:lnTo>
                  <a:lnTo>
                    <a:pt x="4344" y="131"/>
                  </a:lnTo>
                  <a:lnTo>
                    <a:pt x="4346" y="131"/>
                  </a:lnTo>
                  <a:lnTo>
                    <a:pt x="4347" y="130"/>
                  </a:lnTo>
                  <a:lnTo>
                    <a:pt x="4348" y="129"/>
                  </a:lnTo>
                  <a:lnTo>
                    <a:pt x="4349" y="127"/>
                  </a:lnTo>
                  <a:lnTo>
                    <a:pt x="4350" y="126"/>
                  </a:lnTo>
                  <a:lnTo>
                    <a:pt x="4352" y="125"/>
                  </a:lnTo>
                  <a:lnTo>
                    <a:pt x="4353" y="125"/>
                  </a:lnTo>
                </a:path>
              </a:pathLst>
            </a:custGeom>
            <a:noFill/>
            <a:ln w="4763"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2" name="TextBox 181"/>
          <p:cNvSpPr txBox="1"/>
          <p:nvPr/>
        </p:nvSpPr>
        <p:spPr>
          <a:xfrm>
            <a:off x="128873" y="-9311"/>
            <a:ext cx="3328701" cy="1200329"/>
          </a:xfrm>
          <a:prstGeom prst="rect">
            <a:avLst/>
          </a:prstGeom>
          <a:noFill/>
        </p:spPr>
        <p:txBody>
          <a:bodyPr wrap="square" rtlCol="0">
            <a:spAutoFit/>
          </a:bodyPr>
          <a:lstStyle/>
          <a:p>
            <a:r>
              <a:rPr lang="en-US" sz="2800" dirty="0"/>
              <a:t>Taxi Example: Part III</a:t>
            </a:r>
          </a:p>
          <a:p>
            <a:r>
              <a:rPr lang="en-US" sz="1600" dirty="0">
                <a:cs typeface="Times New Roman" panose="02020603050405020304" pitchFamily="18" charset="0"/>
              </a:rPr>
              <a:t> </a:t>
            </a:r>
          </a:p>
          <a:p>
            <a:endParaRPr lang="en-US" sz="2800" dirty="0"/>
          </a:p>
        </p:txBody>
      </p:sp>
      <p:sp>
        <p:nvSpPr>
          <p:cNvPr id="2191" name="TextBox 2190"/>
          <p:cNvSpPr txBox="1"/>
          <p:nvPr/>
        </p:nvSpPr>
        <p:spPr>
          <a:xfrm>
            <a:off x="123969" y="1191018"/>
            <a:ext cx="11849651" cy="1210588"/>
          </a:xfrm>
          <a:prstGeom prst="rect">
            <a:avLst/>
          </a:prstGeom>
          <a:noFill/>
        </p:spPr>
        <p:txBody>
          <a:bodyPr wrap="square" rtlCol="0">
            <a:spAutoFit/>
          </a:bodyPr>
          <a:lstStyle/>
          <a:p>
            <a:pPr marL="342900" indent="-342900">
              <a:spcAft>
                <a:spcPts val="800"/>
              </a:spcAft>
              <a:buFont typeface="Arial" panose="020B0604020202020204" pitchFamily="34" charset="0"/>
              <a:buChar char="•"/>
            </a:pPr>
            <a:r>
              <a:rPr lang="en-US" sz="2200" dirty="0"/>
              <a:t>What about the lowest values? </a:t>
            </a:r>
            <a:r>
              <a:rPr lang="en-US" sz="2200" dirty="0">
                <a:solidFill>
                  <a:schemeClr val="bg1">
                    <a:lumMod val="65000"/>
                  </a:schemeClr>
                </a:solidFill>
              </a:rPr>
              <a:t>(the best motifs)</a:t>
            </a:r>
          </a:p>
          <a:p>
            <a:pPr marL="342900" indent="-342900">
              <a:spcAft>
                <a:spcPts val="800"/>
              </a:spcAft>
              <a:buFont typeface="Arial" panose="020B0604020202020204" pitchFamily="34" charset="0"/>
              <a:buChar char="•"/>
            </a:pPr>
            <a:r>
              <a:rPr lang="en-US" sz="2200" dirty="0"/>
              <a:t>They are </a:t>
            </a:r>
            <a:r>
              <a:rPr lang="en-US" sz="2200" i="1" dirty="0"/>
              <a:t>exactly</a:t>
            </a:r>
            <a:r>
              <a:rPr lang="en-US" sz="2200" dirty="0"/>
              <a:t> seven days apart, suggesting that in this dataset, there might be a periodicity of </a:t>
            </a:r>
            <a:r>
              <a:rPr lang="en-US" sz="2200" i="1" dirty="0"/>
              <a:t>seven</a:t>
            </a:r>
            <a:r>
              <a:rPr lang="en-US" sz="2200" dirty="0"/>
              <a:t> days, in addition to the more obvious periodicity of </a:t>
            </a:r>
            <a:r>
              <a:rPr lang="en-US" sz="2200" i="1" dirty="0"/>
              <a:t>one</a:t>
            </a:r>
            <a:r>
              <a:rPr lang="en-US" sz="2200" dirty="0"/>
              <a:t> day.</a:t>
            </a:r>
          </a:p>
        </p:txBody>
      </p:sp>
      <p:cxnSp>
        <p:nvCxnSpPr>
          <p:cNvPr id="2197" name="Straight Connector 2196"/>
          <p:cNvCxnSpPr>
            <a:cxnSpLocks/>
          </p:cNvCxnSpPr>
          <p:nvPr/>
        </p:nvCxnSpPr>
        <p:spPr>
          <a:xfrm>
            <a:off x="876411" y="3976114"/>
            <a:ext cx="0" cy="244983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a:xfrm>
            <a:off x="1880495" y="4040174"/>
            <a:ext cx="0" cy="244983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3" name="Arrow: Down 52"/>
          <p:cNvSpPr/>
          <p:nvPr/>
        </p:nvSpPr>
        <p:spPr>
          <a:xfrm rot="13395309" flipV="1">
            <a:off x="954769" y="5651503"/>
            <a:ext cx="342900" cy="545526"/>
          </a:xfrm>
          <a:prstGeom prst="downArrow">
            <a:avLst/>
          </a:prstGeom>
          <a:solidFill>
            <a:srgbClr val="FF6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p:cNvSpPr/>
          <p:nvPr/>
        </p:nvSpPr>
        <p:spPr>
          <a:xfrm rot="13395309" flipV="1">
            <a:off x="1933552" y="5672530"/>
            <a:ext cx="342900" cy="545526"/>
          </a:xfrm>
          <a:prstGeom prst="downArrow">
            <a:avLst/>
          </a:prstGeom>
          <a:solidFill>
            <a:srgbClr val="FF6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2"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147398" y="0"/>
            <a:ext cx="1664159" cy="950948"/>
          </a:xfrm>
          <a:prstGeom prst="rect">
            <a:avLst/>
          </a:prstGeom>
        </p:spPr>
      </p:pic>
    </p:spTree>
    <p:extLst>
      <p:ext uri="{BB962C8B-B14F-4D97-AF65-F5344CB8AC3E}">
        <p14:creationId xmlns:p14="http://schemas.microsoft.com/office/powerpoint/2010/main" val="337960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reeform 103"/>
          <p:cNvSpPr>
            <a:spLocks/>
          </p:cNvSpPr>
          <p:nvPr/>
        </p:nvSpPr>
        <p:spPr bwMode="auto">
          <a:xfrm>
            <a:off x="9163049" y="4809773"/>
            <a:ext cx="2640321" cy="569913"/>
          </a:xfrm>
          <a:custGeom>
            <a:avLst/>
            <a:gdLst>
              <a:gd name="T0" fmla="*/ 104 w 6888"/>
              <a:gd name="T1" fmla="*/ 159 h 359"/>
              <a:gd name="T2" fmla="*/ 243 w 6888"/>
              <a:gd name="T3" fmla="*/ 131 h 359"/>
              <a:gd name="T4" fmla="*/ 381 w 6888"/>
              <a:gd name="T5" fmla="*/ 229 h 359"/>
              <a:gd name="T6" fmla="*/ 520 w 6888"/>
              <a:gd name="T7" fmla="*/ 198 h 359"/>
              <a:gd name="T8" fmla="*/ 658 w 6888"/>
              <a:gd name="T9" fmla="*/ 115 h 359"/>
              <a:gd name="T10" fmla="*/ 797 w 6888"/>
              <a:gd name="T11" fmla="*/ 119 h 359"/>
              <a:gd name="T12" fmla="*/ 935 w 6888"/>
              <a:gd name="T13" fmla="*/ 104 h 359"/>
              <a:gd name="T14" fmla="*/ 1074 w 6888"/>
              <a:gd name="T15" fmla="*/ 117 h 359"/>
              <a:gd name="T16" fmla="*/ 1212 w 6888"/>
              <a:gd name="T17" fmla="*/ 88 h 359"/>
              <a:gd name="T18" fmla="*/ 1350 w 6888"/>
              <a:gd name="T19" fmla="*/ 118 h 359"/>
              <a:gd name="T20" fmla="*/ 1489 w 6888"/>
              <a:gd name="T21" fmla="*/ 87 h 359"/>
              <a:gd name="T22" fmla="*/ 1628 w 6888"/>
              <a:gd name="T23" fmla="*/ 88 h 359"/>
              <a:gd name="T24" fmla="*/ 1766 w 6888"/>
              <a:gd name="T25" fmla="*/ 97 h 359"/>
              <a:gd name="T26" fmla="*/ 1904 w 6888"/>
              <a:gd name="T27" fmla="*/ 81 h 359"/>
              <a:gd name="T28" fmla="*/ 2043 w 6888"/>
              <a:gd name="T29" fmla="*/ 68 h 359"/>
              <a:gd name="T30" fmla="*/ 2181 w 6888"/>
              <a:gd name="T31" fmla="*/ 0 h 359"/>
              <a:gd name="T32" fmla="*/ 2320 w 6888"/>
              <a:gd name="T33" fmla="*/ 38 h 359"/>
              <a:gd name="T34" fmla="*/ 2458 w 6888"/>
              <a:gd name="T35" fmla="*/ 143 h 359"/>
              <a:gd name="T36" fmla="*/ 2597 w 6888"/>
              <a:gd name="T37" fmla="*/ 172 h 359"/>
              <a:gd name="T38" fmla="*/ 2735 w 6888"/>
              <a:gd name="T39" fmla="*/ 152 h 359"/>
              <a:gd name="T40" fmla="*/ 2874 w 6888"/>
              <a:gd name="T41" fmla="*/ 171 h 359"/>
              <a:gd name="T42" fmla="*/ 3012 w 6888"/>
              <a:gd name="T43" fmla="*/ 130 h 359"/>
              <a:gd name="T44" fmla="*/ 3150 w 6888"/>
              <a:gd name="T45" fmla="*/ 83 h 359"/>
              <a:gd name="T46" fmla="*/ 3289 w 6888"/>
              <a:gd name="T47" fmla="*/ 91 h 359"/>
              <a:gd name="T48" fmla="*/ 3427 w 6888"/>
              <a:gd name="T49" fmla="*/ 182 h 359"/>
              <a:gd name="T50" fmla="*/ 3566 w 6888"/>
              <a:gd name="T51" fmla="*/ 343 h 359"/>
              <a:gd name="T52" fmla="*/ 3704 w 6888"/>
              <a:gd name="T53" fmla="*/ 297 h 359"/>
              <a:gd name="T54" fmla="*/ 3843 w 6888"/>
              <a:gd name="T55" fmla="*/ 263 h 359"/>
              <a:gd name="T56" fmla="*/ 3981 w 6888"/>
              <a:gd name="T57" fmla="*/ 289 h 359"/>
              <a:gd name="T58" fmla="*/ 4120 w 6888"/>
              <a:gd name="T59" fmla="*/ 296 h 359"/>
              <a:gd name="T60" fmla="*/ 4258 w 6888"/>
              <a:gd name="T61" fmla="*/ 314 h 359"/>
              <a:gd name="T62" fmla="*/ 4396 w 6888"/>
              <a:gd name="T63" fmla="*/ 345 h 359"/>
              <a:gd name="T64" fmla="*/ 4535 w 6888"/>
              <a:gd name="T65" fmla="*/ 307 h 359"/>
              <a:gd name="T66" fmla="*/ 4673 w 6888"/>
              <a:gd name="T67" fmla="*/ 340 h 359"/>
              <a:gd name="T68" fmla="*/ 4812 w 6888"/>
              <a:gd name="T69" fmla="*/ 355 h 359"/>
              <a:gd name="T70" fmla="*/ 4950 w 6888"/>
              <a:gd name="T71" fmla="*/ 327 h 359"/>
              <a:gd name="T72" fmla="*/ 5089 w 6888"/>
              <a:gd name="T73" fmla="*/ 358 h 359"/>
              <a:gd name="T74" fmla="*/ 5227 w 6888"/>
              <a:gd name="T75" fmla="*/ 348 h 359"/>
              <a:gd name="T76" fmla="*/ 5366 w 6888"/>
              <a:gd name="T77" fmla="*/ 356 h 359"/>
              <a:gd name="T78" fmla="*/ 5504 w 6888"/>
              <a:gd name="T79" fmla="*/ 321 h 359"/>
              <a:gd name="T80" fmla="*/ 5642 w 6888"/>
              <a:gd name="T81" fmla="*/ 260 h 359"/>
              <a:gd name="T82" fmla="*/ 5781 w 6888"/>
              <a:gd name="T83" fmla="*/ 165 h 359"/>
              <a:gd name="T84" fmla="*/ 5919 w 6888"/>
              <a:gd name="T85" fmla="*/ 110 h 359"/>
              <a:gd name="T86" fmla="*/ 6058 w 6888"/>
              <a:gd name="T87" fmla="*/ 107 h 359"/>
              <a:gd name="T88" fmla="*/ 6197 w 6888"/>
              <a:gd name="T89" fmla="*/ 123 h 359"/>
              <a:gd name="T90" fmla="*/ 6335 w 6888"/>
              <a:gd name="T91" fmla="*/ 107 h 359"/>
              <a:gd name="T92" fmla="*/ 6473 w 6888"/>
              <a:gd name="T93" fmla="*/ 124 h 359"/>
              <a:gd name="T94" fmla="*/ 6612 w 6888"/>
              <a:gd name="T95" fmla="*/ 128 h 359"/>
              <a:gd name="T96" fmla="*/ 6750 w 6888"/>
              <a:gd name="T97" fmla="*/ 104 h 359"/>
              <a:gd name="T98" fmla="*/ 6888 w 6888"/>
              <a:gd name="T99" fmla="*/ 98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9">
                <a:moveTo>
                  <a:pt x="0" y="211"/>
                </a:moveTo>
                <a:lnTo>
                  <a:pt x="35" y="192"/>
                </a:lnTo>
                <a:lnTo>
                  <a:pt x="70" y="176"/>
                </a:lnTo>
                <a:lnTo>
                  <a:pt x="104" y="159"/>
                </a:lnTo>
                <a:lnTo>
                  <a:pt x="139" y="130"/>
                </a:lnTo>
                <a:lnTo>
                  <a:pt x="174" y="117"/>
                </a:lnTo>
                <a:lnTo>
                  <a:pt x="208" y="117"/>
                </a:lnTo>
                <a:lnTo>
                  <a:pt x="243" y="131"/>
                </a:lnTo>
                <a:lnTo>
                  <a:pt x="277" y="162"/>
                </a:lnTo>
                <a:lnTo>
                  <a:pt x="312" y="184"/>
                </a:lnTo>
                <a:lnTo>
                  <a:pt x="347" y="200"/>
                </a:lnTo>
                <a:lnTo>
                  <a:pt x="381" y="229"/>
                </a:lnTo>
                <a:lnTo>
                  <a:pt x="416" y="239"/>
                </a:lnTo>
                <a:lnTo>
                  <a:pt x="451" y="227"/>
                </a:lnTo>
                <a:lnTo>
                  <a:pt x="485" y="218"/>
                </a:lnTo>
                <a:lnTo>
                  <a:pt x="520" y="198"/>
                </a:lnTo>
                <a:lnTo>
                  <a:pt x="555" y="166"/>
                </a:lnTo>
                <a:lnTo>
                  <a:pt x="589" y="138"/>
                </a:lnTo>
                <a:lnTo>
                  <a:pt x="624" y="120"/>
                </a:lnTo>
                <a:lnTo>
                  <a:pt x="658" y="115"/>
                </a:lnTo>
                <a:lnTo>
                  <a:pt x="693" y="130"/>
                </a:lnTo>
                <a:lnTo>
                  <a:pt x="728" y="128"/>
                </a:lnTo>
                <a:lnTo>
                  <a:pt x="762" y="118"/>
                </a:lnTo>
                <a:lnTo>
                  <a:pt x="797" y="119"/>
                </a:lnTo>
                <a:lnTo>
                  <a:pt x="831" y="113"/>
                </a:lnTo>
                <a:lnTo>
                  <a:pt x="866" y="104"/>
                </a:lnTo>
                <a:lnTo>
                  <a:pt x="901" y="102"/>
                </a:lnTo>
                <a:lnTo>
                  <a:pt x="935" y="104"/>
                </a:lnTo>
                <a:lnTo>
                  <a:pt x="970" y="110"/>
                </a:lnTo>
                <a:lnTo>
                  <a:pt x="1004" y="114"/>
                </a:lnTo>
                <a:lnTo>
                  <a:pt x="1039" y="110"/>
                </a:lnTo>
                <a:lnTo>
                  <a:pt x="1074" y="117"/>
                </a:lnTo>
                <a:lnTo>
                  <a:pt x="1108" y="114"/>
                </a:lnTo>
                <a:lnTo>
                  <a:pt x="1143" y="101"/>
                </a:lnTo>
                <a:lnTo>
                  <a:pt x="1177" y="82"/>
                </a:lnTo>
                <a:lnTo>
                  <a:pt x="1212" y="88"/>
                </a:lnTo>
                <a:lnTo>
                  <a:pt x="1247" y="99"/>
                </a:lnTo>
                <a:lnTo>
                  <a:pt x="1281" y="102"/>
                </a:lnTo>
                <a:lnTo>
                  <a:pt x="1316" y="105"/>
                </a:lnTo>
                <a:lnTo>
                  <a:pt x="1350" y="118"/>
                </a:lnTo>
                <a:lnTo>
                  <a:pt x="1385" y="109"/>
                </a:lnTo>
                <a:lnTo>
                  <a:pt x="1420" y="95"/>
                </a:lnTo>
                <a:lnTo>
                  <a:pt x="1454" y="102"/>
                </a:lnTo>
                <a:lnTo>
                  <a:pt x="1489" y="87"/>
                </a:lnTo>
                <a:lnTo>
                  <a:pt x="1524" y="94"/>
                </a:lnTo>
                <a:lnTo>
                  <a:pt x="1558" y="93"/>
                </a:lnTo>
                <a:lnTo>
                  <a:pt x="1593" y="95"/>
                </a:lnTo>
                <a:lnTo>
                  <a:pt x="1628" y="88"/>
                </a:lnTo>
                <a:lnTo>
                  <a:pt x="1662" y="105"/>
                </a:lnTo>
                <a:lnTo>
                  <a:pt x="1697" y="100"/>
                </a:lnTo>
                <a:lnTo>
                  <a:pt x="1731" y="102"/>
                </a:lnTo>
                <a:lnTo>
                  <a:pt x="1766" y="97"/>
                </a:lnTo>
                <a:lnTo>
                  <a:pt x="1801" y="91"/>
                </a:lnTo>
                <a:lnTo>
                  <a:pt x="1835" y="86"/>
                </a:lnTo>
                <a:lnTo>
                  <a:pt x="1870" y="86"/>
                </a:lnTo>
                <a:lnTo>
                  <a:pt x="1904" y="81"/>
                </a:lnTo>
                <a:lnTo>
                  <a:pt x="1939" y="86"/>
                </a:lnTo>
                <a:lnTo>
                  <a:pt x="1974" y="89"/>
                </a:lnTo>
                <a:lnTo>
                  <a:pt x="2008" y="88"/>
                </a:lnTo>
                <a:lnTo>
                  <a:pt x="2043" y="68"/>
                </a:lnTo>
                <a:lnTo>
                  <a:pt x="2077" y="64"/>
                </a:lnTo>
                <a:lnTo>
                  <a:pt x="2112" y="39"/>
                </a:lnTo>
                <a:lnTo>
                  <a:pt x="2147" y="14"/>
                </a:lnTo>
                <a:lnTo>
                  <a:pt x="2181" y="0"/>
                </a:lnTo>
                <a:lnTo>
                  <a:pt x="2216" y="11"/>
                </a:lnTo>
                <a:lnTo>
                  <a:pt x="2250" y="1"/>
                </a:lnTo>
                <a:lnTo>
                  <a:pt x="2285" y="11"/>
                </a:lnTo>
                <a:lnTo>
                  <a:pt x="2320" y="38"/>
                </a:lnTo>
                <a:lnTo>
                  <a:pt x="2354" y="58"/>
                </a:lnTo>
                <a:lnTo>
                  <a:pt x="2389" y="78"/>
                </a:lnTo>
                <a:lnTo>
                  <a:pt x="2423" y="116"/>
                </a:lnTo>
                <a:lnTo>
                  <a:pt x="2458" y="143"/>
                </a:lnTo>
                <a:lnTo>
                  <a:pt x="2493" y="164"/>
                </a:lnTo>
                <a:lnTo>
                  <a:pt x="2527" y="176"/>
                </a:lnTo>
                <a:lnTo>
                  <a:pt x="2562" y="174"/>
                </a:lnTo>
                <a:lnTo>
                  <a:pt x="2597" y="172"/>
                </a:lnTo>
                <a:lnTo>
                  <a:pt x="2631" y="158"/>
                </a:lnTo>
                <a:lnTo>
                  <a:pt x="2666" y="143"/>
                </a:lnTo>
                <a:lnTo>
                  <a:pt x="2700" y="143"/>
                </a:lnTo>
                <a:lnTo>
                  <a:pt x="2735" y="152"/>
                </a:lnTo>
                <a:lnTo>
                  <a:pt x="2770" y="159"/>
                </a:lnTo>
                <a:lnTo>
                  <a:pt x="2804" y="172"/>
                </a:lnTo>
                <a:lnTo>
                  <a:pt x="2839" y="179"/>
                </a:lnTo>
                <a:lnTo>
                  <a:pt x="2874" y="171"/>
                </a:lnTo>
                <a:lnTo>
                  <a:pt x="2908" y="158"/>
                </a:lnTo>
                <a:lnTo>
                  <a:pt x="2943" y="145"/>
                </a:lnTo>
                <a:lnTo>
                  <a:pt x="2977" y="134"/>
                </a:lnTo>
                <a:lnTo>
                  <a:pt x="3012" y="130"/>
                </a:lnTo>
                <a:lnTo>
                  <a:pt x="3047" y="118"/>
                </a:lnTo>
                <a:lnTo>
                  <a:pt x="3081" y="102"/>
                </a:lnTo>
                <a:lnTo>
                  <a:pt x="3116" y="88"/>
                </a:lnTo>
                <a:lnTo>
                  <a:pt x="3150" y="83"/>
                </a:lnTo>
                <a:lnTo>
                  <a:pt x="3185" y="67"/>
                </a:lnTo>
                <a:lnTo>
                  <a:pt x="3220" y="79"/>
                </a:lnTo>
                <a:lnTo>
                  <a:pt x="3254" y="81"/>
                </a:lnTo>
                <a:lnTo>
                  <a:pt x="3289" y="91"/>
                </a:lnTo>
                <a:lnTo>
                  <a:pt x="3323" y="81"/>
                </a:lnTo>
                <a:lnTo>
                  <a:pt x="3358" y="97"/>
                </a:lnTo>
                <a:lnTo>
                  <a:pt x="3393" y="122"/>
                </a:lnTo>
                <a:lnTo>
                  <a:pt x="3427" y="182"/>
                </a:lnTo>
                <a:lnTo>
                  <a:pt x="3462" y="222"/>
                </a:lnTo>
                <a:lnTo>
                  <a:pt x="3496" y="295"/>
                </a:lnTo>
                <a:lnTo>
                  <a:pt x="3531" y="328"/>
                </a:lnTo>
                <a:lnTo>
                  <a:pt x="3566" y="343"/>
                </a:lnTo>
                <a:lnTo>
                  <a:pt x="3600" y="349"/>
                </a:lnTo>
                <a:lnTo>
                  <a:pt x="3635" y="327"/>
                </a:lnTo>
                <a:lnTo>
                  <a:pt x="3670" y="301"/>
                </a:lnTo>
                <a:lnTo>
                  <a:pt x="3704" y="297"/>
                </a:lnTo>
                <a:lnTo>
                  <a:pt x="3739" y="276"/>
                </a:lnTo>
                <a:lnTo>
                  <a:pt x="3773" y="249"/>
                </a:lnTo>
                <a:lnTo>
                  <a:pt x="3808" y="262"/>
                </a:lnTo>
                <a:lnTo>
                  <a:pt x="3843" y="263"/>
                </a:lnTo>
                <a:lnTo>
                  <a:pt x="3877" y="264"/>
                </a:lnTo>
                <a:lnTo>
                  <a:pt x="3912" y="279"/>
                </a:lnTo>
                <a:lnTo>
                  <a:pt x="3947" y="286"/>
                </a:lnTo>
                <a:lnTo>
                  <a:pt x="3981" y="289"/>
                </a:lnTo>
                <a:lnTo>
                  <a:pt x="4016" y="287"/>
                </a:lnTo>
                <a:lnTo>
                  <a:pt x="4050" y="292"/>
                </a:lnTo>
                <a:lnTo>
                  <a:pt x="4085" y="292"/>
                </a:lnTo>
                <a:lnTo>
                  <a:pt x="4120" y="296"/>
                </a:lnTo>
                <a:lnTo>
                  <a:pt x="4154" y="294"/>
                </a:lnTo>
                <a:lnTo>
                  <a:pt x="4189" y="303"/>
                </a:lnTo>
                <a:lnTo>
                  <a:pt x="4223" y="303"/>
                </a:lnTo>
                <a:lnTo>
                  <a:pt x="4258" y="314"/>
                </a:lnTo>
                <a:lnTo>
                  <a:pt x="4293" y="325"/>
                </a:lnTo>
                <a:lnTo>
                  <a:pt x="4327" y="341"/>
                </a:lnTo>
                <a:lnTo>
                  <a:pt x="4362" y="345"/>
                </a:lnTo>
                <a:lnTo>
                  <a:pt x="4396" y="345"/>
                </a:lnTo>
                <a:lnTo>
                  <a:pt x="4431" y="337"/>
                </a:lnTo>
                <a:lnTo>
                  <a:pt x="4466" y="328"/>
                </a:lnTo>
                <a:lnTo>
                  <a:pt x="4500" y="315"/>
                </a:lnTo>
                <a:lnTo>
                  <a:pt x="4535" y="307"/>
                </a:lnTo>
                <a:lnTo>
                  <a:pt x="4569" y="311"/>
                </a:lnTo>
                <a:lnTo>
                  <a:pt x="4604" y="315"/>
                </a:lnTo>
                <a:lnTo>
                  <a:pt x="4639" y="327"/>
                </a:lnTo>
                <a:lnTo>
                  <a:pt x="4673" y="340"/>
                </a:lnTo>
                <a:lnTo>
                  <a:pt x="4708" y="349"/>
                </a:lnTo>
                <a:lnTo>
                  <a:pt x="4743" y="353"/>
                </a:lnTo>
                <a:lnTo>
                  <a:pt x="4777" y="359"/>
                </a:lnTo>
                <a:lnTo>
                  <a:pt x="4812" y="355"/>
                </a:lnTo>
                <a:lnTo>
                  <a:pt x="4846" y="344"/>
                </a:lnTo>
                <a:lnTo>
                  <a:pt x="4881" y="334"/>
                </a:lnTo>
                <a:lnTo>
                  <a:pt x="4916" y="329"/>
                </a:lnTo>
                <a:lnTo>
                  <a:pt x="4950" y="327"/>
                </a:lnTo>
                <a:lnTo>
                  <a:pt x="4985" y="333"/>
                </a:lnTo>
                <a:lnTo>
                  <a:pt x="5020" y="340"/>
                </a:lnTo>
                <a:lnTo>
                  <a:pt x="5054" y="350"/>
                </a:lnTo>
                <a:lnTo>
                  <a:pt x="5089" y="358"/>
                </a:lnTo>
                <a:lnTo>
                  <a:pt x="5123" y="354"/>
                </a:lnTo>
                <a:lnTo>
                  <a:pt x="5158" y="347"/>
                </a:lnTo>
                <a:lnTo>
                  <a:pt x="5193" y="350"/>
                </a:lnTo>
                <a:lnTo>
                  <a:pt x="5227" y="348"/>
                </a:lnTo>
                <a:lnTo>
                  <a:pt x="5262" y="352"/>
                </a:lnTo>
                <a:lnTo>
                  <a:pt x="5296" y="355"/>
                </a:lnTo>
                <a:lnTo>
                  <a:pt x="5331" y="359"/>
                </a:lnTo>
                <a:lnTo>
                  <a:pt x="5366" y="356"/>
                </a:lnTo>
                <a:lnTo>
                  <a:pt x="5400" y="349"/>
                </a:lnTo>
                <a:lnTo>
                  <a:pt x="5435" y="339"/>
                </a:lnTo>
                <a:lnTo>
                  <a:pt x="5469" y="329"/>
                </a:lnTo>
                <a:lnTo>
                  <a:pt x="5504" y="321"/>
                </a:lnTo>
                <a:lnTo>
                  <a:pt x="5539" y="308"/>
                </a:lnTo>
                <a:lnTo>
                  <a:pt x="5573" y="302"/>
                </a:lnTo>
                <a:lnTo>
                  <a:pt x="5608" y="286"/>
                </a:lnTo>
                <a:lnTo>
                  <a:pt x="5642" y="260"/>
                </a:lnTo>
                <a:lnTo>
                  <a:pt x="5677" y="236"/>
                </a:lnTo>
                <a:lnTo>
                  <a:pt x="5712" y="219"/>
                </a:lnTo>
                <a:lnTo>
                  <a:pt x="5746" y="188"/>
                </a:lnTo>
                <a:lnTo>
                  <a:pt x="5781" y="165"/>
                </a:lnTo>
                <a:lnTo>
                  <a:pt x="5815" y="153"/>
                </a:lnTo>
                <a:lnTo>
                  <a:pt x="5850" y="134"/>
                </a:lnTo>
                <a:lnTo>
                  <a:pt x="5885" y="111"/>
                </a:lnTo>
                <a:lnTo>
                  <a:pt x="5919" y="110"/>
                </a:lnTo>
                <a:lnTo>
                  <a:pt x="5954" y="102"/>
                </a:lnTo>
                <a:lnTo>
                  <a:pt x="5989" y="99"/>
                </a:lnTo>
                <a:lnTo>
                  <a:pt x="6023" y="100"/>
                </a:lnTo>
                <a:lnTo>
                  <a:pt x="6058" y="107"/>
                </a:lnTo>
                <a:lnTo>
                  <a:pt x="6093" y="108"/>
                </a:lnTo>
                <a:lnTo>
                  <a:pt x="6127" y="109"/>
                </a:lnTo>
                <a:lnTo>
                  <a:pt x="6162" y="113"/>
                </a:lnTo>
                <a:lnTo>
                  <a:pt x="6197" y="123"/>
                </a:lnTo>
                <a:lnTo>
                  <a:pt x="6231" y="114"/>
                </a:lnTo>
                <a:lnTo>
                  <a:pt x="6266" y="116"/>
                </a:lnTo>
                <a:lnTo>
                  <a:pt x="6300" y="113"/>
                </a:lnTo>
                <a:lnTo>
                  <a:pt x="6335" y="107"/>
                </a:lnTo>
                <a:lnTo>
                  <a:pt x="6370" y="109"/>
                </a:lnTo>
                <a:lnTo>
                  <a:pt x="6404" y="114"/>
                </a:lnTo>
                <a:lnTo>
                  <a:pt x="6439" y="114"/>
                </a:lnTo>
                <a:lnTo>
                  <a:pt x="6473" y="124"/>
                </a:lnTo>
                <a:lnTo>
                  <a:pt x="6508" y="133"/>
                </a:lnTo>
                <a:lnTo>
                  <a:pt x="6543" y="129"/>
                </a:lnTo>
                <a:lnTo>
                  <a:pt x="6577" y="143"/>
                </a:lnTo>
                <a:lnTo>
                  <a:pt x="6612" y="128"/>
                </a:lnTo>
                <a:lnTo>
                  <a:pt x="6646" y="133"/>
                </a:lnTo>
                <a:lnTo>
                  <a:pt x="6681" y="130"/>
                </a:lnTo>
                <a:lnTo>
                  <a:pt x="6715" y="115"/>
                </a:lnTo>
                <a:lnTo>
                  <a:pt x="6750" y="104"/>
                </a:lnTo>
                <a:lnTo>
                  <a:pt x="6785" y="109"/>
                </a:lnTo>
                <a:lnTo>
                  <a:pt x="6819" y="99"/>
                </a:lnTo>
                <a:lnTo>
                  <a:pt x="6854" y="93"/>
                </a:lnTo>
                <a:lnTo>
                  <a:pt x="6888" y="98"/>
                </a:lnTo>
              </a:path>
            </a:pathLst>
          </a:custGeom>
          <a:noFill/>
          <a:ln w="6350" cap="flat">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37308" y="140796"/>
            <a:ext cx="5615791" cy="1446550"/>
          </a:xfrm>
          <a:prstGeom prst="rect">
            <a:avLst/>
          </a:prstGeom>
          <a:noFill/>
        </p:spPr>
        <p:txBody>
          <a:bodyPr wrap="square" rtlCol="0">
            <a:spAutoFit/>
          </a:bodyPr>
          <a:lstStyle/>
          <a:p>
            <a:r>
              <a:rPr lang="en-US" sz="2800" dirty="0">
                <a:cs typeface="Times New Roman" panose="02020603050405020304" pitchFamily="18" charset="0"/>
              </a:rPr>
              <a:t>Zebra Finch</a:t>
            </a:r>
          </a:p>
          <a:p>
            <a:r>
              <a:rPr lang="en-US" sz="1600" dirty="0">
                <a:cs typeface="Times New Roman" panose="02020603050405020304" pitchFamily="18" charset="0"/>
              </a:rPr>
              <a:t>(Zebra Finch Vocalizations in MFCC, 100 day old male)</a:t>
            </a:r>
          </a:p>
          <a:p>
            <a:r>
              <a:rPr lang="en-US" sz="1600" dirty="0">
                <a:cs typeface="Times New Roman" panose="02020603050405020304" pitchFamily="18" charset="0"/>
              </a:rPr>
              <a:t> </a:t>
            </a:r>
          </a:p>
          <a:p>
            <a:endParaRPr lang="en-US" sz="2800" dirty="0"/>
          </a:p>
        </p:txBody>
      </p:sp>
      <p:sp>
        <p:nvSpPr>
          <p:cNvPr id="8" name="Rectangle 5"/>
          <p:cNvSpPr>
            <a:spLocks noChangeArrowheads="1"/>
          </p:cNvSpPr>
          <p:nvPr/>
        </p:nvSpPr>
        <p:spPr bwMode="auto">
          <a:xfrm>
            <a:off x="38100" y="1858963"/>
            <a:ext cx="11726863" cy="625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38100" y="2484438"/>
            <a:ext cx="1172686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7"/>
          <p:cNvSpPr>
            <a:spLocks noChangeShapeType="1"/>
          </p:cNvSpPr>
          <p:nvPr/>
        </p:nvSpPr>
        <p:spPr bwMode="auto">
          <a:xfrm flipV="1">
            <a:off x="1441450" y="2366963"/>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8"/>
          <p:cNvSpPr>
            <a:spLocks noChangeShapeType="1"/>
          </p:cNvSpPr>
          <p:nvPr/>
        </p:nvSpPr>
        <p:spPr bwMode="auto">
          <a:xfrm flipV="1">
            <a:off x="2844800" y="2366963"/>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9"/>
          <p:cNvSpPr>
            <a:spLocks noChangeShapeType="1"/>
          </p:cNvSpPr>
          <p:nvPr/>
        </p:nvSpPr>
        <p:spPr bwMode="auto">
          <a:xfrm flipV="1">
            <a:off x="4248150" y="2366963"/>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
          <p:cNvSpPr>
            <a:spLocks noChangeShapeType="1"/>
          </p:cNvSpPr>
          <p:nvPr/>
        </p:nvSpPr>
        <p:spPr bwMode="auto">
          <a:xfrm flipV="1">
            <a:off x="5651500" y="2366963"/>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
          <p:cNvSpPr>
            <a:spLocks noChangeShapeType="1"/>
          </p:cNvSpPr>
          <p:nvPr/>
        </p:nvSpPr>
        <p:spPr bwMode="auto">
          <a:xfrm flipV="1">
            <a:off x="7054850" y="2366963"/>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2"/>
          <p:cNvSpPr>
            <a:spLocks noChangeShapeType="1"/>
          </p:cNvSpPr>
          <p:nvPr/>
        </p:nvSpPr>
        <p:spPr bwMode="auto">
          <a:xfrm flipV="1">
            <a:off x="8458200" y="2366963"/>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3"/>
          <p:cNvSpPr>
            <a:spLocks noChangeShapeType="1"/>
          </p:cNvSpPr>
          <p:nvPr/>
        </p:nvSpPr>
        <p:spPr bwMode="auto">
          <a:xfrm flipV="1">
            <a:off x="9861550" y="2366963"/>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p:nvSpPr>
        <p:spPr bwMode="auto">
          <a:xfrm flipV="1">
            <a:off x="11264900" y="2366963"/>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p:cNvSpPr>
            <a:spLocks noChangeArrowheads="1"/>
          </p:cNvSpPr>
          <p:nvPr/>
        </p:nvSpPr>
        <p:spPr bwMode="auto">
          <a:xfrm>
            <a:off x="1327150" y="2538413"/>
            <a:ext cx="292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6"/>
          <p:cNvSpPr>
            <a:spLocks noChangeArrowheads="1"/>
          </p:cNvSpPr>
          <p:nvPr/>
        </p:nvSpPr>
        <p:spPr bwMode="auto">
          <a:xfrm>
            <a:off x="2735263" y="2538413"/>
            <a:ext cx="292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7"/>
          <p:cNvSpPr>
            <a:spLocks noChangeArrowheads="1"/>
          </p:cNvSpPr>
          <p:nvPr/>
        </p:nvSpPr>
        <p:spPr bwMode="auto">
          <a:xfrm>
            <a:off x="4133850" y="2538413"/>
            <a:ext cx="292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3000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8"/>
          <p:cNvSpPr>
            <a:spLocks noChangeArrowheads="1"/>
          </p:cNvSpPr>
          <p:nvPr/>
        </p:nvSpPr>
        <p:spPr bwMode="auto">
          <a:xfrm>
            <a:off x="5541963" y="2538413"/>
            <a:ext cx="292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4000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9"/>
          <p:cNvSpPr>
            <a:spLocks noChangeArrowheads="1"/>
          </p:cNvSpPr>
          <p:nvPr/>
        </p:nvSpPr>
        <p:spPr bwMode="auto">
          <a:xfrm>
            <a:off x="6940550" y="2538413"/>
            <a:ext cx="292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5000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0"/>
          <p:cNvSpPr>
            <a:spLocks noChangeArrowheads="1"/>
          </p:cNvSpPr>
          <p:nvPr/>
        </p:nvSpPr>
        <p:spPr bwMode="auto">
          <a:xfrm>
            <a:off x="8348663" y="2538413"/>
            <a:ext cx="292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6000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1"/>
          <p:cNvSpPr>
            <a:spLocks noChangeArrowheads="1"/>
          </p:cNvSpPr>
          <p:nvPr/>
        </p:nvSpPr>
        <p:spPr bwMode="auto">
          <a:xfrm>
            <a:off x="9748838" y="2538413"/>
            <a:ext cx="292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7000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2"/>
          <p:cNvSpPr>
            <a:spLocks noChangeArrowheads="1"/>
          </p:cNvSpPr>
          <p:nvPr/>
        </p:nvSpPr>
        <p:spPr bwMode="auto">
          <a:xfrm>
            <a:off x="11155363" y="2538413"/>
            <a:ext cx="292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8000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Line 23"/>
          <p:cNvSpPr>
            <a:spLocks noChangeShapeType="1"/>
          </p:cNvSpPr>
          <p:nvPr/>
        </p:nvSpPr>
        <p:spPr bwMode="auto">
          <a:xfrm flipV="1">
            <a:off x="38100" y="1858963"/>
            <a:ext cx="0" cy="625475"/>
          </a:xfrm>
          <a:prstGeom prst="line">
            <a:avLst/>
          </a:prstGeom>
          <a:noFill/>
          <a:ln w="4763"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38100" y="1887538"/>
            <a:ext cx="11726863" cy="568325"/>
          </a:xfrm>
          <a:custGeom>
            <a:avLst/>
            <a:gdLst>
              <a:gd name="T0" fmla="*/ 116 w 7387"/>
              <a:gd name="T1" fmla="*/ 89 h 358"/>
              <a:gd name="T2" fmla="*/ 231 w 7387"/>
              <a:gd name="T3" fmla="*/ 91 h 358"/>
              <a:gd name="T4" fmla="*/ 347 w 7387"/>
              <a:gd name="T5" fmla="*/ 73 h 358"/>
              <a:gd name="T6" fmla="*/ 463 w 7387"/>
              <a:gd name="T7" fmla="*/ 89 h 358"/>
              <a:gd name="T8" fmla="*/ 579 w 7387"/>
              <a:gd name="T9" fmla="*/ 88 h 358"/>
              <a:gd name="T10" fmla="*/ 695 w 7387"/>
              <a:gd name="T11" fmla="*/ 100 h 358"/>
              <a:gd name="T12" fmla="*/ 810 w 7387"/>
              <a:gd name="T13" fmla="*/ 90 h 358"/>
              <a:gd name="T14" fmla="*/ 926 w 7387"/>
              <a:gd name="T15" fmla="*/ 83 h 358"/>
              <a:gd name="T16" fmla="*/ 1042 w 7387"/>
              <a:gd name="T17" fmla="*/ 90 h 358"/>
              <a:gd name="T18" fmla="*/ 1158 w 7387"/>
              <a:gd name="T19" fmla="*/ 111 h 358"/>
              <a:gd name="T20" fmla="*/ 1274 w 7387"/>
              <a:gd name="T21" fmla="*/ 169 h 358"/>
              <a:gd name="T22" fmla="*/ 1389 w 7387"/>
              <a:gd name="T23" fmla="*/ 138 h 358"/>
              <a:gd name="T24" fmla="*/ 1505 w 7387"/>
              <a:gd name="T25" fmla="*/ 83 h 358"/>
              <a:gd name="T26" fmla="*/ 1621 w 7387"/>
              <a:gd name="T27" fmla="*/ 85 h 358"/>
              <a:gd name="T28" fmla="*/ 1737 w 7387"/>
              <a:gd name="T29" fmla="*/ 180 h 358"/>
              <a:gd name="T30" fmla="*/ 1853 w 7387"/>
              <a:gd name="T31" fmla="*/ 253 h 358"/>
              <a:gd name="T32" fmla="*/ 1968 w 7387"/>
              <a:gd name="T33" fmla="*/ 85 h 358"/>
              <a:gd name="T34" fmla="*/ 2084 w 7387"/>
              <a:gd name="T35" fmla="*/ 309 h 358"/>
              <a:gd name="T36" fmla="*/ 2200 w 7387"/>
              <a:gd name="T37" fmla="*/ 92 h 358"/>
              <a:gd name="T38" fmla="*/ 2316 w 7387"/>
              <a:gd name="T39" fmla="*/ 320 h 358"/>
              <a:gd name="T40" fmla="*/ 2432 w 7387"/>
              <a:gd name="T41" fmla="*/ 125 h 358"/>
              <a:gd name="T42" fmla="*/ 2547 w 7387"/>
              <a:gd name="T43" fmla="*/ 110 h 358"/>
              <a:gd name="T44" fmla="*/ 2663 w 7387"/>
              <a:gd name="T45" fmla="*/ 274 h 358"/>
              <a:gd name="T46" fmla="*/ 2779 w 7387"/>
              <a:gd name="T47" fmla="*/ 254 h 358"/>
              <a:gd name="T48" fmla="*/ 2895 w 7387"/>
              <a:gd name="T49" fmla="*/ 177 h 358"/>
              <a:gd name="T50" fmla="*/ 3011 w 7387"/>
              <a:gd name="T51" fmla="*/ 76 h 358"/>
              <a:gd name="T52" fmla="*/ 3127 w 7387"/>
              <a:gd name="T53" fmla="*/ 325 h 358"/>
              <a:gd name="T54" fmla="*/ 3242 w 7387"/>
              <a:gd name="T55" fmla="*/ 146 h 358"/>
              <a:gd name="T56" fmla="*/ 3358 w 7387"/>
              <a:gd name="T57" fmla="*/ 151 h 358"/>
              <a:gd name="T58" fmla="*/ 3474 w 7387"/>
              <a:gd name="T59" fmla="*/ 86 h 358"/>
              <a:gd name="T60" fmla="*/ 3590 w 7387"/>
              <a:gd name="T61" fmla="*/ 97 h 358"/>
              <a:gd name="T62" fmla="*/ 3706 w 7387"/>
              <a:gd name="T63" fmla="*/ 91 h 358"/>
              <a:gd name="T64" fmla="*/ 3821 w 7387"/>
              <a:gd name="T65" fmla="*/ 82 h 358"/>
              <a:gd name="T66" fmla="*/ 3937 w 7387"/>
              <a:gd name="T67" fmla="*/ 111 h 358"/>
              <a:gd name="T68" fmla="*/ 4053 w 7387"/>
              <a:gd name="T69" fmla="*/ 210 h 358"/>
              <a:gd name="T70" fmla="*/ 4169 w 7387"/>
              <a:gd name="T71" fmla="*/ 85 h 358"/>
              <a:gd name="T72" fmla="*/ 4285 w 7387"/>
              <a:gd name="T73" fmla="*/ 220 h 358"/>
              <a:gd name="T74" fmla="*/ 4400 w 7387"/>
              <a:gd name="T75" fmla="*/ 82 h 358"/>
              <a:gd name="T76" fmla="*/ 4516 w 7387"/>
              <a:gd name="T77" fmla="*/ 104 h 358"/>
              <a:gd name="T78" fmla="*/ 4632 w 7387"/>
              <a:gd name="T79" fmla="*/ 78 h 358"/>
              <a:gd name="T80" fmla="*/ 4748 w 7387"/>
              <a:gd name="T81" fmla="*/ 81 h 358"/>
              <a:gd name="T82" fmla="*/ 4864 w 7387"/>
              <a:gd name="T83" fmla="*/ 73 h 358"/>
              <a:gd name="T84" fmla="*/ 4979 w 7387"/>
              <a:gd name="T85" fmla="*/ 118 h 358"/>
              <a:gd name="T86" fmla="*/ 5095 w 7387"/>
              <a:gd name="T87" fmla="*/ 43 h 358"/>
              <a:gd name="T88" fmla="*/ 5211 w 7387"/>
              <a:gd name="T89" fmla="*/ 181 h 358"/>
              <a:gd name="T90" fmla="*/ 5327 w 7387"/>
              <a:gd name="T91" fmla="*/ 95 h 358"/>
              <a:gd name="T92" fmla="*/ 5443 w 7387"/>
              <a:gd name="T93" fmla="*/ 170 h 358"/>
              <a:gd name="T94" fmla="*/ 5558 w 7387"/>
              <a:gd name="T95" fmla="*/ 181 h 358"/>
              <a:gd name="T96" fmla="*/ 5674 w 7387"/>
              <a:gd name="T97" fmla="*/ 193 h 358"/>
              <a:gd name="T98" fmla="*/ 5790 w 7387"/>
              <a:gd name="T99" fmla="*/ 66 h 358"/>
              <a:gd name="T100" fmla="*/ 5906 w 7387"/>
              <a:gd name="T101" fmla="*/ 200 h 358"/>
              <a:gd name="T102" fmla="*/ 6022 w 7387"/>
              <a:gd name="T103" fmla="*/ 84 h 358"/>
              <a:gd name="T104" fmla="*/ 6138 w 7387"/>
              <a:gd name="T105" fmla="*/ 77 h 358"/>
              <a:gd name="T106" fmla="*/ 6253 w 7387"/>
              <a:gd name="T107" fmla="*/ 210 h 358"/>
              <a:gd name="T108" fmla="*/ 6369 w 7387"/>
              <a:gd name="T109" fmla="*/ 81 h 358"/>
              <a:gd name="T110" fmla="*/ 6485 w 7387"/>
              <a:gd name="T111" fmla="*/ 124 h 358"/>
              <a:gd name="T112" fmla="*/ 6601 w 7387"/>
              <a:gd name="T113" fmla="*/ 108 h 358"/>
              <a:gd name="T114" fmla="*/ 6717 w 7387"/>
              <a:gd name="T115" fmla="*/ 84 h 358"/>
              <a:gd name="T116" fmla="*/ 6832 w 7387"/>
              <a:gd name="T117" fmla="*/ 101 h 358"/>
              <a:gd name="T118" fmla="*/ 6948 w 7387"/>
              <a:gd name="T119" fmla="*/ 82 h 358"/>
              <a:gd name="T120" fmla="*/ 7064 w 7387"/>
              <a:gd name="T121" fmla="*/ 94 h 358"/>
              <a:gd name="T122" fmla="*/ 7180 w 7387"/>
              <a:gd name="T123" fmla="*/ 81 h 358"/>
              <a:gd name="T124" fmla="*/ 7296 w 7387"/>
              <a:gd name="T125" fmla="*/ 8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7" h="358">
                <a:moveTo>
                  <a:pt x="0" y="352"/>
                </a:moveTo>
                <a:lnTo>
                  <a:pt x="1" y="301"/>
                </a:lnTo>
                <a:lnTo>
                  <a:pt x="2" y="271"/>
                </a:lnTo>
                <a:lnTo>
                  <a:pt x="3" y="239"/>
                </a:lnTo>
                <a:lnTo>
                  <a:pt x="4" y="219"/>
                </a:lnTo>
                <a:lnTo>
                  <a:pt x="5" y="199"/>
                </a:lnTo>
                <a:lnTo>
                  <a:pt x="6" y="195"/>
                </a:lnTo>
                <a:lnTo>
                  <a:pt x="7" y="190"/>
                </a:lnTo>
                <a:lnTo>
                  <a:pt x="8" y="184"/>
                </a:lnTo>
                <a:lnTo>
                  <a:pt x="9" y="183"/>
                </a:lnTo>
                <a:lnTo>
                  <a:pt x="9" y="192"/>
                </a:lnTo>
                <a:lnTo>
                  <a:pt x="10" y="186"/>
                </a:lnTo>
                <a:lnTo>
                  <a:pt x="11" y="175"/>
                </a:lnTo>
                <a:lnTo>
                  <a:pt x="12" y="171"/>
                </a:lnTo>
                <a:lnTo>
                  <a:pt x="13" y="164"/>
                </a:lnTo>
                <a:lnTo>
                  <a:pt x="14" y="158"/>
                </a:lnTo>
                <a:lnTo>
                  <a:pt x="15" y="156"/>
                </a:lnTo>
                <a:lnTo>
                  <a:pt x="16" y="144"/>
                </a:lnTo>
                <a:lnTo>
                  <a:pt x="17" y="149"/>
                </a:lnTo>
                <a:lnTo>
                  <a:pt x="17" y="150"/>
                </a:lnTo>
                <a:lnTo>
                  <a:pt x="18" y="149"/>
                </a:lnTo>
                <a:lnTo>
                  <a:pt x="19" y="161"/>
                </a:lnTo>
                <a:lnTo>
                  <a:pt x="20" y="166"/>
                </a:lnTo>
                <a:lnTo>
                  <a:pt x="21" y="156"/>
                </a:lnTo>
                <a:lnTo>
                  <a:pt x="22" y="155"/>
                </a:lnTo>
                <a:lnTo>
                  <a:pt x="23" y="147"/>
                </a:lnTo>
                <a:lnTo>
                  <a:pt x="23" y="151"/>
                </a:lnTo>
                <a:lnTo>
                  <a:pt x="24" y="148"/>
                </a:lnTo>
                <a:lnTo>
                  <a:pt x="25" y="147"/>
                </a:lnTo>
                <a:lnTo>
                  <a:pt x="26" y="141"/>
                </a:lnTo>
                <a:lnTo>
                  <a:pt x="27" y="143"/>
                </a:lnTo>
                <a:lnTo>
                  <a:pt x="28" y="128"/>
                </a:lnTo>
                <a:lnTo>
                  <a:pt x="29" y="130"/>
                </a:lnTo>
                <a:lnTo>
                  <a:pt x="30" y="132"/>
                </a:lnTo>
                <a:lnTo>
                  <a:pt x="31" y="129"/>
                </a:lnTo>
                <a:lnTo>
                  <a:pt x="32" y="123"/>
                </a:lnTo>
                <a:lnTo>
                  <a:pt x="32" y="117"/>
                </a:lnTo>
                <a:lnTo>
                  <a:pt x="33" y="111"/>
                </a:lnTo>
                <a:lnTo>
                  <a:pt x="34" y="105"/>
                </a:lnTo>
                <a:lnTo>
                  <a:pt x="35" y="112"/>
                </a:lnTo>
                <a:lnTo>
                  <a:pt x="36" y="109"/>
                </a:lnTo>
                <a:lnTo>
                  <a:pt x="37" y="109"/>
                </a:lnTo>
                <a:lnTo>
                  <a:pt x="38" y="113"/>
                </a:lnTo>
                <a:lnTo>
                  <a:pt x="39" y="117"/>
                </a:lnTo>
                <a:lnTo>
                  <a:pt x="39" y="106"/>
                </a:lnTo>
                <a:lnTo>
                  <a:pt x="40" y="108"/>
                </a:lnTo>
                <a:lnTo>
                  <a:pt x="41" y="106"/>
                </a:lnTo>
                <a:lnTo>
                  <a:pt x="42" y="100"/>
                </a:lnTo>
                <a:lnTo>
                  <a:pt x="43" y="99"/>
                </a:lnTo>
                <a:lnTo>
                  <a:pt x="44" y="99"/>
                </a:lnTo>
                <a:lnTo>
                  <a:pt x="45" y="113"/>
                </a:lnTo>
                <a:lnTo>
                  <a:pt x="46" y="121"/>
                </a:lnTo>
                <a:lnTo>
                  <a:pt x="47" y="125"/>
                </a:lnTo>
                <a:lnTo>
                  <a:pt x="47" y="128"/>
                </a:lnTo>
                <a:lnTo>
                  <a:pt x="48" y="133"/>
                </a:lnTo>
                <a:lnTo>
                  <a:pt x="49" y="119"/>
                </a:lnTo>
                <a:lnTo>
                  <a:pt x="50" y="115"/>
                </a:lnTo>
                <a:lnTo>
                  <a:pt x="51" y="106"/>
                </a:lnTo>
                <a:lnTo>
                  <a:pt x="52" y="97"/>
                </a:lnTo>
                <a:lnTo>
                  <a:pt x="53" y="92"/>
                </a:lnTo>
                <a:lnTo>
                  <a:pt x="54" y="92"/>
                </a:lnTo>
                <a:lnTo>
                  <a:pt x="55" y="91"/>
                </a:lnTo>
                <a:lnTo>
                  <a:pt x="56" y="98"/>
                </a:lnTo>
                <a:lnTo>
                  <a:pt x="56" y="101"/>
                </a:lnTo>
                <a:lnTo>
                  <a:pt x="57" y="105"/>
                </a:lnTo>
                <a:lnTo>
                  <a:pt x="58" y="101"/>
                </a:lnTo>
                <a:lnTo>
                  <a:pt x="59" y="102"/>
                </a:lnTo>
                <a:lnTo>
                  <a:pt x="60" y="104"/>
                </a:lnTo>
                <a:lnTo>
                  <a:pt x="61" y="105"/>
                </a:lnTo>
                <a:lnTo>
                  <a:pt x="61" y="102"/>
                </a:lnTo>
                <a:lnTo>
                  <a:pt x="62" y="104"/>
                </a:lnTo>
                <a:lnTo>
                  <a:pt x="63" y="109"/>
                </a:lnTo>
                <a:lnTo>
                  <a:pt x="64" y="105"/>
                </a:lnTo>
                <a:lnTo>
                  <a:pt x="65" y="101"/>
                </a:lnTo>
                <a:lnTo>
                  <a:pt x="66" y="115"/>
                </a:lnTo>
                <a:lnTo>
                  <a:pt x="67" y="114"/>
                </a:lnTo>
                <a:lnTo>
                  <a:pt x="68" y="112"/>
                </a:lnTo>
                <a:lnTo>
                  <a:pt x="69" y="119"/>
                </a:lnTo>
                <a:lnTo>
                  <a:pt x="70" y="127"/>
                </a:lnTo>
                <a:lnTo>
                  <a:pt x="70" y="124"/>
                </a:lnTo>
                <a:lnTo>
                  <a:pt x="71" y="127"/>
                </a:lnTo>
                <a:lnTo>
                  <a:pt x="72" y="122"/>
                </a:lnTo>
                <a:lnTo>
                  <a:pt x="73" y="110"/>
                </a:lnTo>
                <a:lnTo>
                  <a:pt x="74" y="112"/>
                </a:lnTo>
                <a:lnTo>
                  <a:pt x="75" y="96"/>
                </a:lnTo>
                <a:lnTo>
                  <a:pt x="76" y="95"/>
                </a:lnTo>
                <a:lnTo>
                  <a:pt x="77" y="97"/>
                </a:lnTo>
                <a:lnTo>
                  <a:pt x="78" y="104"/>
                </a:lnTo>
                <a:lnTo>
                  <a:pt x="78" y="101"/>
                </a:lnTo>
                <a:lnTo>
                  <a:pt x="79" y="103"/>
                </a:lnTo>
                <a:lnTo>
                  <a:pt x="80" y="100"/>
                </a:lnTo>
                <a:lnTo>
                  <a:pt x="81" y="96"/>
                </a:lnTo>
                <a:lnTo>
                  <a:pt x="82" y="92"/>
                </a:lnTo>
                <a:lnTo>
                  <a:pt x="83" y="89"/>
                </a:lnTo>
                <a:lnTo>
                  <a:pt x="84" y="90"/>
                </a:lnTo>
                <a:lnTo>
                  <a:pt x="84" y="95"/>
                </a:lnTo>
                <a:lnTo>
                  <a:pt x="85" y="94"/>
                </a:lnTo>
                <a:lnTo>
                  <a:pt x="86" y="101"/>
                </a:lnTo>
                <a:lnTo>
                  <a:pt x="87" y="98"/>
                </a:lnTo>
                <a:lnTo>
                  <a:pt x="88" y="101"/>
                </a:lnTo>
                <a:lnTo>
                  <a:pt x="89" y="100"/>
                </a:lnTo>
                <a:lnTo>
                  <a:pt x="90" y="110"/>
                </a:lnTo>
                <a:lnTo>
                  <a:pt x="91" y="113"/>
                </a:lnTo>
                <a:lnTo>
                  <a:pt x="92" y="122"/>
                </a:lnTo>
                <a:lnTo>
                  <a:pt x="93" y="120"/>
                </a:lnTo>
                <a:lnTo>
                  <a:pt x="94" y="114"/>
                </a:lnTo>
                <a:lnTo>
                  <a:pt x="94" y="103"/>
                </a:lnTo>
                <a:lnTo>
                  <a:pt x="95" y="98"/>
                </a:lnTo>
                <a:lnTo>
                  <a:pt x="96" y="89"/>
                </a:lnTo>
                <a:lnTo>
                  <a:pt x="97" y="84"/>
                </a:lnTo>
                <a:lnTo>
                  <a:pt x="98" y="94"/>
                </a:lnTo>
                <a:lnTo>
                  <a:pt x="99" y="101"/>
                </a:lnTo>
                <a:lnTo>
                  <a:pt x="100" y="95"/>
                </a:lnTo>
                <a:lnTo>
                  <a:pt x="100" y="102"/>
                </a:lnTo>
                <a:lnTo>
                  <a:pt x="101" y="105"/>
                </a:lnTo>
                <a:lnTo>
                  <a:pt x="102" y="97"/>
                </a:lnTo>
                <a:lnTo>
                  <a:pt x="103" y="92"/>
                </a:lnTo>
                <a:lnTo>
                  <a:pt x="104" y="89"/>
                </a:lnTo>
                <a:lnTo>
                  <a:pt x="105" y="75"/>
                </a:lnTo>
                <a:lnTo>
                  <a:pt x="106" y="76"/>
                </a:lnTo>
                <a:lnTo>
                  <a:pt x="107" y="78"/>
                </a:lnTo>
                <a:lnTo>
                  <a:pt x="108" y="80"/>
                </a:lnTo>
                <a:lnTo>
                  <a:pt x="108" y="84"/>
                </a:lnTo>
                <a:lnTo>
                  <a:pt x="109" y="94"/>
                </a:lnTo>
                <a:lnTo>
                  <a:pt x="110" y="86"/>
                </a:lnTo>
                <a:lnTo>
                  <a:pt x="111" y="82"/>
                </a:lnTo>
                <a:lnTo>
                  <a:pt x="112" y="84"/>
                </a:lnTo>
                <a:lnTo>
                  <a:pt x="113" y="85"/>
                </a:lnTo>
                <a:lnTo>
                  <a:pt x="114" y="83"/>
                </a:lnTo>
                <a:lnTo>
                  <a:pt x="115" y="91"/>
                </a:lnTo>
                <a:lnTo>
                  <a:pt x="116" y="89"/>
                </a:lnTo>
                <a:lnTo>
                  <a:pt x="117" y="83"/>
                </a:lnTo>
                <a:lnTo>
                  <a:pt x="117" y="76"/>
                </a:lnTo>
                <a:lnTo>
                  <a:pt x="118" y="76"/>
                </a:lnTo>
                <a:lnTo>
                  <a:pt x="119" y="83"/>
                </a:lnTo>
                <a:lnTo>
                  <a:pt x="120" y="87"/>
                </a:lnTo>
                <a:lnTo>
                  <a:pt x="121" y="91"/>
                </a:lnTo>
                <a:lnTo>
                  <a:pt x="122" y="94"/>
                </a:lnTo>
                <a:lnTo>
                  <a:pt x="122" y="91"/>
                </a:lnTo>
                <a:lnTo>
                  <a:pt x="123" y="87"/>
                </a:lnTo>
                <a:lnTo>
                  <a:pt x="124" y="87"/>
                </a:lnTo>
                <a:lnTo>
                  <a:pt x="125" y="86"/>
                </a:lnTo>
                <a:lnTo>
                  <a:pt x="126" y="89"/>
                </a:lnTo>
                <a:lnTo>
                  <a:pt x="127" y="93"/>
                </a:lnTo>
                <a:lnTo>
                  <a:pt x="128" y="92"/>
                </a:lnTo>
                <a:lnTo>
                  <a:pt x="129" y="96"/>
                </a:lnTo>
                <a:lnTo>
                  <a:pt x="130" y="91"/>
                </a:lnTo>
                <a:lnTo>
                  <a:pt x="131" y="90"/>
                </a:lnTo>
                <a:lnTo>
                  <a:pt x="131" y="88"/>
                </a:lnTo>
                <a:lnTo>
                  <a:pt x="132" y="89"/>
                </a:lnTo>
                <a:lnTo>
                  <a:pt x="133" y="83"/>
                </a:lnTo>
                <a:lnTo>
                  <a:pt x="134" y="85"/>
                </a:lnTo>
                <a:lnTo>
                  <a:pt x="135" y="86"/>
                </a:lnTo>
                <a:lnTo>
                  <a:pt x="136" y="84"/>
                </a:lnTo>
                <a:lnTo>
                  <a:pt x="137" y="79"/>
                </a:lnTo>
                <a:lnTo>
                  <a:pt x="138" y="76"/>
                </a:lnTo>
                <a:lnTo>
                  <a:pt x="139" y="74"/>
                </a:lnTo>
                <a:lnTo>
                  <a:pt x="139" y="69"/>
                </a:lnTo>
                <a:lnTo>
                  <a:pt x="140" y="75"/>
                </a:lnTo>
                <a:lnTo>
                  <a:pt x="141" y="82"/>
                </a:lnTo>
                <a:lnTo>
                  <a:pt x="142" y="95"/>
                </a:lnTo>
                <a:lnTo>
                  <a:pt x="143" y="96"/>
                </a:lnTo>
                <a:lnTo>
                  <a:pt x="144" y="107"/>
                </a:lnTo>
                <a:lnTo>
                  <a:pt x="145" y="110"/>
                </a:lnTo>
                <a:lnTo>
                  <a:pt x="145" y="106"/>
                </a:lnTo>
                <a:lnTo>
                  <a:pt x="146" y="96"/>
                </a:lnTo>
                <a:lnTo>
                  <a:pt x="147" y="94"/>
                </a:lnTo>
                <a:lnTo>
                  <a:pt x="148" y="90"/>
                </a:lnTo>
                <a:lnTo>
                  <a:pt x="149" y="81"/>
                </a:lnTo>
                <a:lnTo>
                  <a:pt x="150" y="82"/>
                </a:lnTo>
                <a:lnTo>
                  <a:pt x="151" y="84"/>
                </a:lnTo>
                <a:lnTo>
                  <a:pt x="152" y="90"/>
                </a:lnTo>
                <a:lnTo>
                  <a:pt x="153" y="88"/>
                </a:lnTo>
                <a:lnTo>
                  <a:pt x="154" y="90"/>
                </a:lnTo>
                <a:lnTo>
                  <a:pt x="155" y="88"/>
                </a:lnTo>
                <a:lnTo>
                  <a:pt x="155" y="88"/>
                </a:lnTo>
                <a:lnTo>
                  <a:pt x="156" y="79"/>
                </a:lnTo>
                <a:lnTo>
                  <a:pt x="157" y="77"/>
                </a:lnTo>
                <a:lnTo>
                  <a:pt x="158" y="78"/>
                </a:lnTo>
                <a:lnTo>
                  <a:pt x="159" y="84"/>
                </a:lnTo>
                <a:lnTo>
                  <a:pt x="160" y="91"/>
                </a:lnTo>
                <a:lnTo>
                  <a:pt x="161" y="104"/>
                </a:lnTo>
                <a:lnTo>
                  <a:pt x="161" y="113"/>
                </a:lnTo>
                <a:lnTo>
                  <a:pt x="162" y="119"/>
                </a:lnTo>
                <a:lnTo>
                  <a:pt x="163" y="134"/>
                </a:lnTo>
                <a:lnTo>
                  <a:pt x="164" y="124"/>
                </a:lnTo>
                <a:lnTo>
                  <a:pt x="165" y="114"/>
                </a:lnTo>
                <a:lnTo>
                  <a:pt x="166" y="107"/>
                </a:lnTo>
                <a:lnTo>
                  <a:pt x="167" y="109"/>
                </a:lnTo>
                <a:lnTo>
                  <a:pt x="168" y="96"/>
                </a:lnTo>
                <a:lnTo>
                  <a:pt x="169" y="96"/>
                </a:lnTo>
                <a:lnTo>
                  <a:pt x="169" y="100"/>
                </a:lnTo>
                <a:lnTo>
                  <a:pt x="170" y="99"/>
                </a:lnTo>
                <a:lnTo>
                  <a:pt x="171" y="89"/>
                </a:lnTo>
                <a:lnTo>
                  <a:pt x="172" y="86"/>
                </a:lnTo>
                <a:lnTo>
                  <a:pt x="173" y="88"/>
                </a:lnTo>
                <a:lnTo>
                  <a:pt x="174" y="87"/>
                </a:lnTo>
                <a:lnTo>
                  <a:pt x="175" y="87"/>
                </a:lnTo>
                <a:lnTo>
                  <a:pt x="176" y="86"/>
                </a:lnTo>
                <a:lnTo>
                  <a:pt x="177" y="78"/>
                </a:lnTo>
                <a:lnTo>
                  <a:pt x="177" y="76"/>
                </a:lnTo>
                <a:lnTo>
                  <a:pt x="178" y="76"/>
                </a:lnTo>
                <a:lnTo>
                  <a:pt x="179" y="75"/>
                </a:lnTo>
                <a:lnTo>
                  <a:pt x="180" y="82"/>
                </a:lnTo>
                <a:lnTo>
                  <a:pt x="181" y="88"/>
                </a:lnTo>
                <a:lnTo>
                  <a:pt x="182" y="99"/>
                </a:lnTo>
                <a:lnTo>
                  <a:pt x="183" y="96"/>
                </a:lnTo>
                <a:lnTo>
                  <a:pt x="183" y="99"/>
                </a:lnTo>
                <a:lnTo>
                  <a:pt x="184" y="94"/>
                </a:lnTo>
                <a:lnTo>
                  <a:pt x="185" y="89"/>
                </a:lnTo>
                <a:lnTo>
                  <a:pt x="186" y="83"/>
                </a:lnTo>
                <a:lnTo>
                  <a:pt x="187" y="88"/>
                </a:lnTo>
                <a:lnTo>
                  <a:pt x="188" y="89"/>
                </a:lnTo>
                <a:lnTo>
                  <a:pt x="189" y="89"/>
                </a:lnTo>
                <a:lnTo>
                  <a:pt x="190" y="105"/>
                </a:lnTo>
                <a:lnTo>
                  <a:pt x="191" y="100"/>
                </a:lnTo>
                <a:lnTo>
                  <a:pt x="192" y="101"/>
                </a:lnTo>
                <a:lnTo>
                  <a:pt x="192" y="98"/>
                </a:lnTo>
                <a:lnTo>
                  <a:pt x="193" y="99"/>
                </a:lnTo>
                <a:lnTo>
                  <a:pt x="194" y="84"/>
                </a:lnTo>
                <a:lnTo>
                  <a:pt x="195" y="81"/>
                </a:lnTo>
                <a:lnTo>
                  <a:pt x="196" y="78"/>
                </a:lnTo>
                <a:lnTo>
                  <a:pt x="197" y="80"/>
                </a:lnTo>
                <a:lnTo>
                  <a:pt x="198" y="82"/>
                </a:lnTo>
                <a:lnTo>
                  <a:pt x="199" y="93"/>
                </a:lnTo>
                <a:lnTo>
                  <a:pt x="199" y="89"/>
                </a:lnTo>
                <a:lnTo>
                  <a:pt x="200" y="98"/>
                </a:lnTo>
                <a:lnTo>
                  <a:pt x="201" y="94"/>
                </a:lnTo>
                <a:lnTo>
                  <a:pt x="202" y="88"/>
                </a:lnTo>
                <a:lnTo>
                  <a:pt x="203" y="76"/>
                </a:lnTo>
                <a:lnTo>
                  <a:pt x="204" y="80"/>
                </a:lnTo>
                <a:lnTo>
                  <a:pt x="205" y="86"/>
                </a:lnTo>
                <a:lnTo>
                  <a:pt x="206" y="93"/>
                </a:lnTo>
                <a:lnTo>
                  <a:pt x="207" y="92"/>
                </a:lnTo>
                <a:lnTo>
                  <a:pt x="207" y="99"/>
                </a:lnTo>
                <a:lnTo>
                  <a:pt x="208" y="103"/>
                </a:lnTo>
                <a:lnTo>
                  <a:pt x="209" y="83"/>
                </a:lnTo>
                <a:lnTo>
                  <a:pt x="210" y="79"/>
                </a:lnTo>
                <a:lnTo>
                  <a:pt x="211" y="89"/>
                </a:lnTo>
                <a:lnTo>
                  <a:pt x="212" y="85"/>
                </a:lnTo>
                <a:lnTo>
                  <a:pt x="213" y="85"/>
                </a:lnTo>
                <a:lnTo>
                  <a:pt x="214" y="91"/>
                </a:lnTo>
                <a:lnTo>
                  <a:pt x="215" y="89"/>
                </a:lnTo>
                <a:lnTo>
                  <a:pt x="216" y="83"/>
                </a:lnTo>
                <a:lnTo>
                  <a:pt x="216" y="82"/>
                </a:lnTo>
                <a:lnTo>
                  <a:pt x="217" y="89"/>
                </a:lnTo>
                <a:lnTo>
                  <a:pt x="218" y="97"/>
                </a:lnTo>
                <a:lnTo>
                  <a:pt x="219" y="98"/>
                </a:lnTo>
                <a:lnTo>
                  <a:pt x="220" y="107"/>
                </a:lnTo>
                <a:lnTo>
                  <a:pt x="221" y="108"/>
                </a:lnTo>
                <a:lnTo>
                  <a:pt x="221" y="97"/>
                </a:lnTo>
                <a:lnTo>
                  <a:pt x="222" y="90"/>
                </a:lnTo>
                <a:lnTo>
                  <a:pt x="223" y="88"/>
                </a:lnTo>
                <a:lnTo>
                  <a:pt x="224" y="84"/>
                </a:lnTo>
                <a:lnTo>
                  <a:pt x="225" y="81"/>
                </a:lnTo>
                <a:lnTo>
                  <a:pt x="226" y="80"/>
                </a:lnTo>
                <a:lnTo>
                  <a:pt x="227" y="77"/>
                </a:lnTo>
                <a:lnTo>
                  <a:pt x="228" y="93"/>
                </a:lnTo>
                <a:lnTo>
                  <a:pt x="229" y="80"/>
                </a:lnTo>
                <a:lnTo>
                  <a:pt x="230" y="82"/>
                </a:lnTo>
                <a:lnTo>
                  <a:pt x="230" y="88"/>
                </a:lnTo>
                <a:lnTo>
                  <a:pt x="231" y="91"/>
                </a:lnTo>
                <a:lnTo>
                  <a:pt x="232" y="77"/>
                </a:lnTo>
                <a:lnTo>
                  <a:pt x="233" y="83"/>
                </a:lnTo>
                <a:lnTo>
                  <a:pt x="234" y="109"/>
                </a:lnTo>
                <a:lnTo>
                  <a:pt x="235" y="105"/>
                </a:lnTo>
                <a:lnTo>
                  <a:pt x="236" y="100"/>
                </a:lnTo>
                <a:lnTo>
                  <a:pt x="237" y="98"/>
                </a:lnTo>
                <a:lnTo>
                  <a:pt x="238" y="99"/>
                </a:lnTo>
                <a:lnTo>
                  <a:pt x="238" y="70"/>
                </a:lnTo>
                <a:lnTo>
                  <a:pt x="239" y="67"/>
                </a:lnTo>
                <a:lnTo>
                  <a:pt x="240" y="72"/>
                </a:lnTo>
                <a:lnTo>
                  <a:pt x="241" y="78"/>
                </a:lnTo>
                <a:lnTo>
                  <a:pt x="242" y="83"/>
                </a:lnTo>
                <a:lnTo>
                  <a:pt x="243" y="85"/>
                </a:lnTo>
                <a:lnTo>
                  <a:pt x="244" y="92"/>
                </a:lnTo>
                <a:lnTo>
                  <a:pt x="244" y="95"/>
                </a:lnTo>
                <a:lnTo>
                  <a:pt x="245" y="96"/>
                </a:lnTo>
                <a:lnTo>
                  <a:pt x="246" y="93"/>
                </a:lnTo>
                <a:lnTo>
                  <a:pt x="247" y="92"/>
                </a:lnTo>
                <a:lnTo>
                  <a:pt x="248" y="84"/>
                </a:lnTo>
                <a:lnTo>
                  <a:pt x="249" y="89"/>
                </a:lnTo>
                <a:lnTo>
                  <a:pt x="250" y="95"/>
                </a:lnTo>
                <a:lnTo>
                  <a:pt x="251" y="93"/>
                </a:lnTo>
                <a:lnTo>
                  <a:pt x="252" y="99"/>
                </a:lnTo>
                <a:lnTo>
                  <a:pt x="253" y="99"/>
                </a:lnTo>
                <a:lnTo>
                  <a:pt x="254" y="89"/>
                </a:lnTo>
                <a:lnTo>
                  <a:pt x="254" y="90"/>
                </a:lnTo>
                <a:lnTo>
                  <a:pt x="255" y="90"/>
                </a:lnTo>
                <a:lnTo>
                  <a:pt x="256" y="90"/>
                </a:lnTo>
                <a:lnTo>
                  <a:pt x="257" y="96"/>
                </a:lnTo>
                <a:lnTo>
                  <a:pt x="258" y="110"/>
                </a:lnTo>
                <a:lnTo>
                  <a:pt x="259" y="106"/>
                </a:lnTo>
                <a:lnTo>
                  <a:pt x="260" y="110"/>
                </a:lnTo>
                <a:lnTo>
                  <a:pt x="260" y="107"/>
                </a:lnTo>
                <a:lnTo>
                  <a:pt x="261" y="112"/>
                </a:lnTo>
                <a:lnTo>
                  <a:pt x="262" y="92"/>
                </a:lnTo>
                <a:lnTo>
                  <a:pt x="263" y="94"/>
                </a:lnTo>
                <a:lnTo>
                  <a:pt x="264" y="91"/>
                </a:lnTo>
                <a:lnTo>
                  <a:pt x="265" y="90"/>
                </a:lnTo>
                <a:lnTo>
                  <a:pt x="266" y="84"/>
                </a:lnTo>
                <a:lnTo>
                  <a:pt x="267" y="94"/>
                </a:lnTo>
                <a:lnTo>
                  <a:pt x="268" y="81"/>
                </a:lnTo>
                <a:lnTo>
                  <a:pt x="268" y="89"/>
                </a:lnTo>
                <a:lnTo>
                  <a:pt x="269" y="92"/>
                </a:lnTo>
                <a:lnTo>
                  <a:pt x="270" y="96"/>
                </a:lnTo>
                <a:lnTo>
                  <a:pt x="271" y="109"/>
                </a:lnTo>
                <a:lnTo>
                  <a:pt x="272" y="119"/>
                </a:lnTo>
                <a:lnTo>
                  <a:pt x="273" y="113"/>
                </a:lnTo>
                <a:lnTo>
                  <a:pt x="274" y="113"/>
                </a:lnTo>
                <a:lnTo>
                  <a:pt x="275" y="107"/>
                </a:lnTo>
                <a:lnTo>
                  <a:pt x="276" y="97"/>
                </a:lnTo>
                <a:lnTo>
                  <a:pt x="277" y="88"/>
                </a:lnTo>
                <a:lnTo>
                  <a:pt x="277" y="94"/>
                </a:lnTo>
                <a:lnTo>
                  <a:pt x="278" y="87"/>
                </a:lnTo>
                <a:lnTo>
                  <a:pt x="279" y="81"/>
                </a:lnTo>
                <a:lnTo>
                  <a:pt x="280" y="76"/>
                </a:lnTo>
                <a:lnTo>
                  <a:pt x="281" y="78"/>
                </a:lnTo>
                <a:lnTo>
                  <a:pt x="282" y="71"/>
                </a:lnTo>
                <a:lnTo>
                  <a:pt x="282" y="69"/>
                </a:lnTo>
                <a:lnTo>
                  <a:pt x="283" y="78"/>
                </a:lnTo>
                <a:lnTo>
                  <a:pt x="284" y="76"/>
                </a:lnTo>
                <a:lnTo>
                  <a:pt x="285" y="74"/>
                </a:lnTo>
                <a:lnTo>
                  <a:pt x="286" y="81"/>
                </a:lnTo>
                <a:lnTo>
                  <a:pt x="287" y="89"/>
                </a:lnTo>
                <a:lnTo>
                  <a:pt x="288" y="89"/>
                </a:lnTo>
                <a:lnTo>
                  <a:pt x="289" y="96"/>
                </a:lnTo>
                <a:lnTo>
                  <a:pt x="290" y="97"/>
                </a:lnTo>
                <a:lnTo>
                  <a:pt x="291" y="92"/>
                </a:lnTo>
                <a:lnTo>
                  <a:pt x="291" y="87"/>
                </a:lnTo>
                <a:lnTo>
                  <a:pt x="292" y="89"/>
                </a:lnTo>
                <a:lnTo>
                  <a:pt x="293" y="78"/>
                </a:lnTo>
                <a:lnTo>
                  <a:pt x="294" y="87"/>
                </a:lnTo>
                <a:lnTo>
                  <a:pt x="295" y="81"/>
                </a:lnTo>
                <a:lnTo>
                  <a:pt x="296" y="92"/>
                </a:lnTo>
                <a:lnTo>
                  <a:pt x="297" y="92"/>
                </a:lnTo>
                <a:lnTo>
                  <a:pt x="298" y="95"/>
                </a:lnTo>
                <a:lnTo>
                  <a:pt x="299" y="89"/>
                </a:lnTo>
                <a:lnTo>
                  <a:pt x="299" y="105"/>
                </a:lnTo>
                <a:lnTo>
                  <a:pt x="300" y="106"/>
                </a:lnTo>
                <a:lnTo>
                  <a:pt x="301" y="106"/>
                </a:lnTo>
                <a:lnTo>
                  <a:pt x="302" y="118"/>
                </a:lnTo>
                <a:lnTo>
                  <a:pt x="303" y="113"/>
                </a:lnTo>
                <a:lnTo>
                  <a:pt x="304" y="93"/>
                </a:lnTo>
                <a:lnTo>
                  <a:pt x="305" y="89"/>
                </a:lnTo>
                <a:lnTo>
                  <a:pt x="305" y="84"/>
                </a:lnTo>
                <a:lnTo>
                  <a:pt x="306" y="78"/>
                </a:lnTo>
                <a:lnTo>
                  <a:pt x="307" y="74"/>
                </a:lnTo>
                <a:lnTo>
                  <a:pt x="308" y="84"/>
                </a:lnTo>
                <a:lnTo>
                  <a:pt x="309" y="75"/>
                </a:lnTo>
                <a:lnTo>
                  <a:pt x="310" y="77"/>
                </a:lnTo>
                <a:lnTo>
                  <a:pt x="311" y="76"/>
                </a:lnTo>
                <a:lnTo>
                  <a:pt x="312" y="79"/>
                </a:lnTo>
                <a:lnTo>
                  <a:pt x="313" y="79"/>
                </a:lnTo>
                <a:lnTo>
                  <a:pt x="314" y="84"/>
                </a:lnTo>
                <a:lnTo>
                  <a:pt x="315" y="89"/>
                </a:lnTo>
                <a:lnTo>
                  <a:pt x="315" y="93"/>
                </a:lnTo>
                <a:lnTo>
                  <a:pt x="316" y="106"/>
                </a:lnTo>
                <a:lnTo>
                  <a:pt x="317" y="100"/>
                </a:lnTo>
                <a:lnTo>
                  <a:pt x="318" y="97"/>
                </a:lnTo>
                <a:lnTo>
                  <a:pt x="319" y="91"/>
                </a:lnTo>
                <a:lnTo>
                  <a:pt x="320" y="89"/>
                </a:lnTo>
                <a:lnTo>
                  <a:pt x="321" y="81"/>
                </a:lnTo>
                <a:lnTo>
                  <a:pt x="321" y="89"/>
                </a:lnTo>
                <a:lnTo>
                  <a:pt x="322" y="95"/>
                </a:lnTo>
                <a:lnTo>
                  <a:pt x="323" y="100"/>
                </a:lnTo>
                <a:lnTo>
                  <a:pt x="324" y="97"/>
                </a:lnTo>
                <a:lnTo>
                  <a:pt x="325" y="98"/>
                </a:lnTo>
                <a:lnTo>
                  <a:pt x="326" y="94"/>
                </a:lnTo>
                <a:lnTo>
                  <a:pt x="327" y="94"/>
                </a:lnTo>
                <a:lnTo>
                  <a:pt x="328" y="92"/>
                </a:lnTo>
                <a:lnTo>
                  <a:pt x="329" y="102"/>
                </a:lnTo>
                <a:lnTo>
                  <a:pt x="329" y="103"/>
                </a:lnTo>
                <a:lnTo>
                  <a:pt x="330" y="107"/>
                </a:lnTo>
                <a:lnTo>
                  <a:pt x="331" y="102"/>
                </a:lnTo>
                <a:lnTo>
                  <a:pt x="332" y="99"/>
                </a:lnTo>
                <a:lnTo>
                  <a:pt x="333" y="87"/>
                </a:lnTo>
                <a:lnTo>
                  <a:pt x="334" y="90"/>
                </a:lnTo>
                <a:lnTo>
                  <a:pt x="335" y="89"/>
                </a:lnTo>
                <a:lnTo>
                  <a:pt x="336" y="91"/>
                </a:lnTo>
                <a:lnTo>
                  <a:pt x="337" y="88"/>
                </a:lnTo>
                <a:lnTo>
                  <a:pt x="337" y="87"/>
                </a:lnTo>
                <a:lnTo>
                  <a:pt x="338" y="84"/>
                </a:lnTo>
                <a:lnTo>
                  <a:pt x="339" y="84"/>
                </a:lnTo>
                <a:lnTo>
                  <a:pt x="340" y="89"/>
                </a:lnTo>
                <a:lnTo>
                  <a:pt x="341" y="93"/>
                </a:lnTo>
                <a:lnTo>
                  <a:pt x="342" y="90"/>
                </a:lnTo>
                <a:lnTo>
                  <a:pt x="343" y="86"/>
                </a:lnTo>
                <a:lnTo>
                  <a:pt x="343" y="82"/>
                </a:lnTo>
                <a:lnTo>
                  <a:pt x="344" y="70"/>
                </a:lnTo>
                <a:lnTo>
                  <a:pt x="345" y="67"/>
                </a:lnTo>
                <a:lnTo>
                  <a:pt x="346" y="64"/>
                </a:lnTo>
                <a:lnTo>
                  <a:pt x="347" y="73"/>
                </a:lnTo>
                <a:lnTo>
                  <a:pt x="348" y="74"/>
                </a:lnTo>
                <a:lnTo>
                  <a:pt x="349" y="79"/>
                </a:lnTo>
                <a:lnTo>
                  <a:pt x="350" y="78"/>
                </a:lnTo>
                <a:lnTo>
                  <a:pt x="351" y="85"/>
                </a:lnTo>
                <a:lnTo>
                  <a:pt x="352" y="74"/>
                </a:lnTo>
                <a:lnTo>
                  <a:pt x="352" y="74"/>
                </a:lnTo>
                <a:lnTo>
                  <a:pt x="353" y="77"/>
                </a:lnTo>
                <a:lnTo>
                  <a:pt x="354" y="81"/>
                </a:lnTo>
                <a:lnTo>
                  <a:pt x="355" y="83"/>
                </a:lnTo>
                <a:lnTo>
                  <a:pt x="356" y="88"/>
                </a:lnTo>
                <a:lnTo>
                  <a:pt x="357" y="94"/>
                </a:lnTo>
                <a:lnTo>
                  <a:pt x="358" y="100"/>
                </a:lnTo>
                <a:lnTo>
                  <a:pt x="359" y="95"/>
                </a:lnTo>
                <a:lnTo>
                  <a:pt x="359" y="92"/>
                </a:lnTo>
                <a:lnTo>
                  <a:pt x="360" y="96"/>
                </a:lnTo>
                <a:lnTo>
                  <a:pt x="361" y="89"/>
                </a:lnTo>
                <a:lnTo>
                  <a:pt x="362" y="78"/>
                </a:lnTo>
                <a:lnTo>
                  <a:pt x="363" y="88"/>
                </a:lnTo>
                <a:lnTo>
                  <a:pt x="364" y="88"/>
                </a:lnTo>
                <a:lnTo>
                  <a:pt x="365" y="94"/>
                </a:lnTo>
                <a:lnTo>
                  <a:pt x="366" y="96"/>
                </a:lnTo>
                <a:lnTo>
                  <a:pt x="367" y="109"/>
                </a:lnTo>
                <a:lnTo>
                  <a:pt x="367" y="110"/>
                </a:lnTo>
                <a:lnTo>
                  <a:pt x="368" y="120"/>
                </a:lnTo>
                <a:lnTo>
                  <a:pt x="369" y="111"/>
                </a:lnTo>
                <a:lnTo>
                  <a:pt x="370" y="106"/>
                </a:lnTo>
                <a:lnTo>
                  <a:pt x="371" y="96"/>
                </a:lnTo>
                <a:lnTo>
                  <a:pt x="372" y="88"/>
                </a:lnTo>
                <a:lnTo>
                  <a:pt x="373" y="78"/>
                </a:lnTo>
                <a:lnTo>
                  <a:pt x="374" y="74"/>
                </a:lnTo>
                <a:lnTo>
                  <a:pt x="375" y="80"/>
                </a:lnTo>
                <a:lnTo>
                  <a:pt x="376" y="94"/>
                </a:lnTo>
                <a:lnTo>
                  <a:pt x="376" y="91"/>
                </a:lnTo>
                <a:lnTo>
                  <a:pt x="377" y="90"/>
                </a:lnTo>
                <a:lnTo>
                  <a:pt x="378" y="99"/>
                </a:lnTo>
                <a:lnTo>
                  <a:pt x="379" y="92"/>
                </a:lnTo>
                <a:lnTo>
                  <a:pt x="380" y="77"/>
                </a:lnTo>
                <a:lnTo>
                  <a:pt x="381" y="91"/>
                </a:lnTo>
                <a:lnTo>
                  <a:pt x="381" y="99"/>
                </a:lnTo>
                <a:lnTo>
                  <a:pt x="382" y="96"/>
                </a:lnTo>
                <a:lnTo>
                  <a:pt x="383" y="96"/>
                </a:lnTo>
                <a:lnTo>
                  <a:pt x="384" y="98"/>
                </a:lnTo>
                <a:lnTo>
                  <a:pt x="385" y="93"/>
                </a:lnTo>
                <a:lnTo>
                  <a:pt x="386" y="86"/>
                </a:lnTo>
                <a:lnTo>
                  <a:pt x="387" y="81"/>
                </a:lnTo>
                <a:lnTo>
                  <a:pt x="388" y="84"/>
                </a:lnTo>
                <a:lnTo>
                  <a:pt x="389" y="80"/>
                </a:lnTo>
                <a:lnTo>
                  <a:pt x="390" y="80"/>
                </a:lnTo>
                <a:lnTo>
                  <a:pt x="390" y="86"/>
                </a:lnTo>
                <a:lnTo>
                  <a:pt x="391" y="88"/>
                </a:lnTo>
                <a:lnTo>
                  <a:pt x="392" y="94"/>
                </a:lnTo>
                <a:lnTo>
                  <a:pt x="393" y="100"/>
                </a:lnTo>
                <a:lnTo>
                  <a:pt x="394" y="101"/>
                </a:lnTo>
                <a:lnTo>
                  <a:pt x="395" y="103"/>
                </a:lnTo>
                <a:lnTo>
                  <a:pt x="396" y="103"/>
                </a:lnTo>
                <a:lnTo>
                  <a:pt x="397" y="99"/>
                </a:lnTo>
                <a:lnTo>
                  <a:pt x="398" y="96"/>
                </a:lnTo>
                <a:lnTo>
                  <a:pt x="398" y="95"/>
                </a:lnTo>
                <a:lnTo>
                  <a:pt x="399" y="92"/>
                </a:lnTo>
                <a:lnTo>
                  <a:pt x="400" y="94"/>
                </a:lnTo>
                <a:lnTo>
                  <a:pt x="401" y="98"/>
                </a:lnTo>
                <a:lnTo>
                  <a:pt x="402" y="107"/>
                </a:lnTo>
                <a:lnTo>
                  <a:pt x="403" y="103"/>
                </a:lnTo>
                <a:lnTo>
                  <a:pt x="404" y="91"/>
                </a:lnTo>
                <a:lnTo>
                  <a:pt x="404" y="87"/>
                </a:lnTo>
                <a:lnTo>
                  <a:pt x="405" y="89"/>
                </a:lnTo>
                <a:lnTo>
                  <a:pt x="406" y="83"/>
                </a:lnTo>
                <a:lnTo>
                  <a:pt x="407" y="82"/>
                </a:lnTo>
                <a:lnTo>
                  <a:pt x="408" y="87"/>
                </a:lnTo>
                <a:lnTo>
                  <a:pt x="409" y="96"/>
                </a:lnTo>
                <a:lnTo>
                  <a:pt x="410" y="94"/>
                </a:lnTo>
                <a:lnTo>
                  <a:pt x="411" y="86"/>
                </a:lnTo>
                <a:lnTo>
                  <a:pt x="412" y="88"/>
                </a:lnTo>
                <a:lnTo>
                  <a:pt x="413" y="84"/>
                </a:lnTo>
                <a:lnTo>
                  <a:pt x="414" y="80"/>
                </a:lnTo>
                <a:lnTo>
                  <a:pt x="414" y="77"/>
                </a:lnTo>
                <a:lnTo>
                  <a:pt x="415" y="83"/>
                </a:lnTo>
                <a:lnTo>
                  <a:pt x="416" y="82"/>
                </a:lnTo>
                <a:lnTo>
                  <a:pt x="417" y="89"/>
                </a:lnTo>
                <a:lnTo>
                  <a:pt x="418" y="91"/>
                </a:lnTo>
                <a:lnTo>
                  <a:pt x="419" y="93"/>
                </a:lnTo>
                <a:lnTo>
                  <a:pt x="420" y="94"/>
                </a:lnTo>
                <a:lnTo>
                  <a:pt x="420" y="95"/>
                </a:lnTo>
                <a:lnTo>
                  <a:pt x="421" y="95"/>
                </a:lnTo>
                <a:lnTo>
                  <a:pt x="422" y="97"/>
                </a:lnTo>
                <a:lnTo>
                  <a:pt x="423" y="97"/>
                </a:lnTo>
                <a:lnTo>
                  <a:pt x="424" y="93"/>
                </a:lnTo>
                <a:lnTo>
                  <a:pt x="425" y="91"/>
                </a:lnTo>
                <a:lnTo>
                  <a:pt x="426" y="94"/>
                </a:lnTo>
                <a:lnTo>
                  <a:pt x="427" y="85"/>
                </a:lnTo>
                <a:lnTo>
                  <a:pt x="428" y="90"/>
                </a:lnTo>
                <a:lnTo>
                  <a:pt x="428" y="94"/>
                </a:lnTo>
                <a:lnTo>
                  <a:pt x="429" y="95"/>
                </a:lnTo>
                <a:lnTo>
                  <a:pt x="430" y="90"/>
                </a:lnTo>
                <a:lnTo>
                  <a:pt x="431" y="92"/>
                </a:lnTo>
                <a:lnTo>
                  <a:pt x="432" y="84"/>
                </a:lnTo>
                <a:lnTo>
                  <a:pt x="433" y="76"/>
                </a:lnTo>
                <a:lnTo>
                  <a:pt x="434" y="77"/>
                </a:lnTo>
                <a:lnTo>
                  <a:pt x="435" y="82"/>
                </a:lnTo>
                <a:lnTo>
                  <a:pt x="436" y="85"/>
                </a:lnTo>
                <a:lnTo>
                  <a:pt x="437" y="86"/>
                </a:lnTo>
                <a:lnTo>
                  <a:pt x="437" y="99"/>
                </a:lnTo>
                <a:lnTo>
                  <a:pt x="438" y="109"/>
                </a:lnTo>
                <a:lnTo>
                  <a:pt x="439" y="104"/>
                </a:lnTo>
                <a:lnTo>
                  <a:pt x="440" y="101"/>
                </a:lnTo>
                <a:lnTo>
                  <a:pt x="441" y="103"/>
                </a:lnTo>
                <a:lnTo>
                  <a:pt x="442" y="95"/>
                </a:lnTo>
                <a:lnTo>
                  <a:pt x="442" y="87"/>
                </a:lnTo>
                <a:lnTo>
                  <a:pt x="443" y="89"/>
                </a:lnTo>
                <a:lnTo>
                  <a:pt x="444" y="98"/>
                </a:lnTo>
                <a:lnTo>
                  <a:pt x="445" y="99"/>
                </a:lnTo>
                <a:lnTo>
                  <a:pt x="446" y="103"/>
                </a:lnTo>
                <a:lnTo>
                  <a:pt x="447" y="102"/>
                </a:lnTo>
                <a:lnTo>
                  <a:pt x="448" y="105"/>
                </a:lnTo>
                <a:lnTo>
                  <a:pt x="449" y="104"/>
                </a:lnTo>
                <a:lnTo>
                  <a:pt x="450" y="98"/>
                </a:lnTo>
                <a:lnTo>
                  <a:pt x="451" y="90"/>
                </a:lnTo>
                <a:lnTo>
                  <a:pt x="451" y="88"/>
                </a:lnTo>
                <a:lnTo>
                  <a:pt x="452" y="84"/>
                </a:lnTo>
                <a:lnTo>
                  <a:pt x="453" y="70"/>
                </a:lnTo>
                <a:lnTo>
                  <a:pt x="454" y="70"/>
                </a:lnTo>
                <a:lnTo>
                  <a:pt x="455" y="87"/>
                </a:lnTo>
                <a:lnTo>
                  <a:pt x="456" y="78"/>
                </a:lnTo>
                <a:lnTo>
                  <a:pt x="457" y="79"/>
                </a:lnTo>
                <a:lnTo>
                  <a:pt x="458" y="85"/>
                </a:lnTo>
                <a:lnTo>
                  <a:pt x="459" y="90"/>
                </a:lnTo>
                <a:lnTo>
                  <a:pt x="459" y="76"/>
                </a:lnTo>
                <a:lnTo>
                  <a:pt x="460" y="87"/>
                </a:lnTo>
                <a:lnTo>
                  <a:pt x="461" y="90"/>
                </a:lnTo>
                <a:lnTo>
                  <a:pt x="462" y="94"/>
                </a:lnTo>
                <a:lnTo>
                  <a:pt x="463" y="89"/>
                </a:lnTo>
                <a:lnTo>
                  <a:pt x="464" y="88"/>
                </a:lnTo>
                <a:lnTo>
                  <a:pt x="465" y="92"/>
                </a:lnTo>
                <a:lnTo>
                  <a:pt x="465" y="90"/>
                </a:lnTo>
                <a:lnTo>
                  <a:pt x="466" y="92"/>
                </a:lnTo>
                <a:lnTo>
                  <a:pt x="467" y="103"/>
                </a:lnTo>
                <a:lnTo>
                  <a:pt x="468" y="100"/>
                </a:lnTo>
                <a:lnTo>
                  <a:pt x="469" y="94"/>
                </a:lnTo>
                <a:lnTo>
                  <a:pt x="470" y="90"/>
                </a:lnTo>
                <a:lnTo>
                  <a:pt x="471" y="86"/>
                </a:lnTo>
                <a:lnTo>
                  <a:pt x="472" y="76"/>
                </a:lnTo>
                <a:lnTo>
                  <a:pt x="473" y="86"/>
                </a:lnTo>
                <a:lnTo>
                  <a:pt x="474" y="92"/>
                </a:lnTo>
                <a:lnTo>
                  <a:pt x="475" y="98"/>
                </a:lnTo>
                <a:lnTo>
                  <a:pt x="475" y="98"/>
                </a:lnTo>
                <a:lnTo>
                  <a:pt x="476" y="109"/>
                </a:lnTo>
                <a:lnTo>
                  <a:pt x="477" y="104"/>
                </a:lnTo>
                <a:lnTo>
                  <a:pt x="478" y="98"/>
                </a:lnTo>
                <a:lnTo>
                  <a:pt x="479" y="96"/>
                </a:lnTo>
                <a:lnTo>
                  <a:pt x="480" y="98"/>
                </a:lnTo>
                <a:lnTo>
                  <a:pt x="481" y="91"/>
                </a:lnTo>
                <a:lnTo>
                  <a:pt x="481" y="93"/>
                </a:lnTo>
                <a:lnTo>
                  <a:pt x="482" y="94"/>
                </a:lnTo>
                <a:lnTo>
                  <a:pt x="483" y="91"/>
                </a:lnTo>
                <a:lnTo>
                  <a:pt x="484" y="91"/>
                </a:lnTo>
                <a:lnTo>
                  <a:pt x="485" y="88"/>
                </a:lnTo>
                <a:lnTo>
                  <a:pt x="486" y="78"/>
                </a:lnTo>
                <a:lnTo>
                  <a:pt x="487" y="75"/>
                </a:lnTo>
                <a:lnTo>
                  <a:pt x="488" y="81"/>
                </a:lnTo>
                <a:lnTo>
                  <a:pt x="489" y="78"/>
                </a:lnTo>
                <a:lnTo>
                  <a:pt x="489" y="75"/>
                </a:lnTo>
                <a:lnTo>
                  <a:pt x="490" y="85"/>
                </a:lnTo>
                <a:lnTo>
                  <a:pt x="491" y="87"/>
                </a:lnTo>
                <a:lnTo>
                  <a:pt x="492" y="84"/>
                </a:lnTo>
                <a:lnTo>
                  <a:pt x="493" y="82"/>
                </a:lnTo>
                <a:lnTo>
                  <a:pt x="494" y="88"/>
                </a:lnTo>
                <a:lnTo>
                  <a:pt x="495" y="93"/>
                </a:lnTo>
                <a:lnTo>
                  <a:pt x="496" y="96"/>
                </a:lnTo>
                <a:lnTo>
                  <a:pt x="497" y="105"/>
                </a:lnTo>
                <a:lnTo>
                  <a:pt x="498" y="105"/>
                </a:lnTo>
                <a:lnTo>
                  <a:pt x="498" y="105"/>
                </a:lnTo>
                <a:lnTo>
                  <a:pt x="499" y="97"/>
                </a:lnTo>
                <a:lnTo>
                  <a:pt x="500" y="91"/>
                </a:lnTo>
                <a:lnTo>
                  <a:pt x="501" y="84"/>
                </a:lnTo>
                <a:lnTo>
                  <a:pt x="502" y="83"/>
                </a:lnTo>
                <a:lnTo>
                  <a:pt x="503" y="85"/>
                </a:lnTo>
                <a:lnTo>
                  <a:pt x="503" y="82"/>
                </a:lnTo>
                <a:lnTo>
                  <a:pt x="504" y="81"/>
                </a:lnTo>
                <a:lnTo>
                  <a:pt x="505" y="75"/>
                </a:lnTo>
                <a:lnTo>
                  <a:pt x="506" y="75"/>
                </a:lnTo>
                <a:lnTo>
                  <a:pt x="507" y="70"/>
                </a:lnTo>
                <a:lnTo>
                  <a:pt x="508" y="73"/>
                </a:lnTo>
                <a:lnTo>
                  <a:pt x="509" y="75"/>
                </a:lnTo>
                <a:lnTo>
                  <a:pt x="510" y="79"/>
                </a:lnTo>
                <a:lnTo>
                  <a:pt x="511" y="82"/>
                </a:lnTo>
                <a:lnTo>
                  <a:pt x="512" y="83"/>
                </a:lnTo>
                <a:lnTo>
                  <a:pt x="512" y="85"/>
                </a:lnTo>
                <a:lnTo>
                  <a:pt x="513" y="85"/>
                </a:lnTo>
                <a:lnTo>
                  <a:pt x="514" y="86"/>
                </a:lnTo>
                <a:lnTo>
                  <a:pt x="515" y="91"/>
                </a:lnTo>
                <a:lnTo>
                  <a:pt x="516" y="97"/>
                </a:lnTo>
                <a:lnTo>
                  <a:pt x="517" y="99"/>
                </a:lnTo>
                <a:lnTo>
                  <a:pt x="518" y="103"/>
                </a:lnTo>
                <a:lnTo>
                  <a:pt x="519" y="102"/>
                </a:lnTo>
                <a:lnTo>
                  <a:pt x="520" y="95"/>
                </a:lnTo>
                <a:lnTo>
                  <a:pt x="520" y="96"/>
                </a:lnTo>
                <a:lnTo>
                  <a:pt x="521" y="91"/>
                </a:lnTo>
                <a:lnTo>
                  <a:pt x="522" y="83"/>
                </a:lnTo>
                <a:lnTo>
                  <a:pt x="523" y="86"/>
                </a:lnTo>
                <a:lnTo>
                  <a:pt x="524" y="84"/>
                </a:lnTo>
                <a:lnTo>
                  <a:pt x="525" y="80"/>
                </a:lnTo>
                <a:lnTo>
                  <a:pt x="526" y="89"/>
                </a:lnTo>
                <a:lnTo>
                  <a:pt x="527" y="86"/>
                </a:lnTo>
                <a:lnTo>
                  <a:pt x="527" y="83"/>
                </a:lnTo>
                <a:lnTo>
                  <a:pt x="528" y="86"/>
                </a:lnTo>
                <a:lnTo>
                  <a:pt x="529" y="84"/>
                </a:lnTo>
                <a:lnTo>
                  <a:pt x="530" y="87"/>
                </a:lnTo>
                <a:lnTo>
                  <a:pt x="531" y="93"/>
                </a:lnTo>
                <a:lnTo>
                  <a:pt x="532" y="96"/>
                </a:lnTo>
                <a:lnTo>
                  <a:pt x="533" y="101"/>
                </a:lnTo>
                <a:lnTo>
                  <a:pt x="534" y="101"/>
                </a:lnTo>
                <a:lnTo>
                  <a:pt x="535" y="97"/>
                </a:lnTo>
                <a:lnTo>
                  <a:pt x="536" y="90"/>
                </a:lnTo>
                <a:lnTo>
                  <a:pt x="536" y="85"/>
                </a:lnTo>
                <a:lnTo>
                  <a:pt x="537" y="84"/>
                </a:lnTo>
                <a:lnTo>
                  <a:pt x="538" y="92"/>
                </a:lnTo>
                <a:lnTo>
                  <a:pt x="539" y="87"/>
                </a:lnTo>
                <a:lnTo>
                  <a:pt x="540" y="98"/>
                </a:lnTo>
                <a:lnTo>
                  <a:pt x="541" y="106"/>
                </a:lnTo>
                <a:lnTo>
                  <a:pt x="542" y="104"/>
                </a:lnTo>
                <a:lnTo>
                  <a:pt x="542" y="96"/>
                </a:lnTo>
                <a:lnTo>
                  <a:pt x="543" y="105"/>
                </a:lnTo>
                <a:lnTo>
                  <a:pt x="544" y="103"/>
                </a:lnTo>
                <a:lnTo>
                  <a:pt x="545" y="90"/>
                </a:lnTo>
                <a:lnTo>
                  <a:pt x="546" y="86"/>
                </a:lnTo>
                <a:lnTo>
                  <a:pt x="547" y="81"/>
                </a:lnTo>
                <a:lnTo>
                  <a:pt x="548" y="72"/>
                </a:lnTo>
                <a:lnTo>
                  <a:pt x="549" y="65"/>
                </a:lnTo>
                <a:lnTo>
                  <a:pt x="550" y="74"/>
                </a:lnTo>
                <a:lnTo>
                  <a:pt x="550" y="75"/>
                </a:lnTo>
                <a:lnTo>
                  <a:pt x="551" y="75"/>
                </a:lnTo>
                <a:lnTo>
                  <a:pt x="552" y="74"/>
                </a:lnTo>
                <a:lnTo>
                  <a:pt x="553" y="74"/>
                </a:lnTo>
                <a:lnTo>
                  <a:pt x="554" y="75"/>
                </a:lnTo>
                <a:lnTo>
                  <a:pt x="555" y="86"/>
                </a:lnTo>
                <a:lnTo>
                  <a:pt x="556" y="97"/>
                </a:lnTo>
                <a:lnTo>
                  <a:pt x="557" y="98"/>
                </a:lnTo>
                <a:lnTo>
                  <a:pt x="558" y="104"/>
                </a:lnTo>
                <a:lnTo>
                  <a:pt x="558" y="107"/>
                </a:lnTo>
                <a:lnTo>
                  <a:pt x="559" y="101"/>
                </a:lnTo>
                <a:lnTo>
                  <a:pt x="560" y="94"/>
                </a:lnTo>
                <a:lnTo>
                  <a:pt x="561" y="99"/>
                </a:lnTo>
                <a:lnTo>
                  <a:pt x="562" y="96"/>
                </a:lnTo>
                <a:lnTo>
                  <a:pt x="563" y="98"/>
                </a:lnTo>
                <a:lnTo>
                  <a:pt x="564" y="95"/>
                </a:lnTo>
                <a:lnTo>
                  <a:pt x="564" y="90"/>
                </a:lnTo>
                <a:lnTo>
                  <a:pt x="565" y="86"/>
                </a:lnTo>
                <a:lnTo>
                  <a:pt x="566" y="90"/>
                </a:lnTo>
                <a:lnTo>
                  <a:pt x="567" y="82"/>
                </a:lnTo>
                <a:lnTo>
                  <a:pt x="568" y="85"/>
                </a:lnTo>
                <a:lnTo>
                  <a:pt x="569" y="86"/>
                </a:lnTo>
                <a:lnTo>
                  <a:pt x="570" y="89"/>
                </a:lnTo>
                <a:lnTo>
                  <a:pt x="571" y="92"/>
                </a:lnTo>
                <a:lnTo>
                  <a:pt x="572" y="88"/>
                </a:lnTo>
                <a:lnTo>
                  <a:pt x="573" y="89"/>
                </a:lnTo>
                <a:lnTo>
                  <a:pt x="574" y="89"/>
                </a:lnTo>
                <a:lnTo>
                  <a:pt x="574" y="84"/>
                </a:lnTo>
                <a:lnTo>
                  <a:pt x="575" y="84"/>
                </a:lnTo>
                <a:lnTo>
                  <a:pt x="576" y="83"/>
                </a:lnTo>
                <a:lnTo>
                  <a:pt x="577" y="82"/>
                </a:lnTo>
                <a:lnTo>
                  <a:pt x="578" y="83"/>
                </a:lnTo>
                <a:lnTo>
                  <a:pt x="579" y="88"/>
                </a:lnTo>
                <a:lnTo>
                  <a:pt x="580" y="98"/>
                </a:lnTo>
                <a:lnTo>
                  <a:pt x="580" y="103"/>
                </a:lnTo>
                <a:lnTo>
                  <a:pt x="581" y="105"/>
                </a:lnTo>
                <a:lnTo>
                  <a:pt x="582" y="106"/>
                </a:lnTo>
                <a:lnTo>
                  <a:pt x="583" y="107"/>
                </a:lnTo>
                <a:lnTo>
                  <a:pt x="584" y="92"/>
                </a:lnTo>
                <a:lnTo>
                  <a:pt x="585" y="92"/>
                </a:lnTo>
                <a:lnTo>
                  <a:pt x="586" y="81"/>
                </a:lnTo>
                <a:lnTo>
                  <a:pt x="587" y="81"/>
                </a:lnTo>
                <a:lnTo>
                  <a:pt x="588" y="80"/>
                </a:lnTo>
                <a:lnTo>
                  <a:pt x="588" y="83"/>
                </a:lnTo>
                <a:lnTo>
                  <a:pt x="589" y="82"/>
                </a:lnTo>
                <a:lnTo>
                  <a:pt x="590" y="89"/>
                </a:lnTo>
                <a:lnTo>
                  <a:pt x="591" y="94"/>
                </a:lnTo>
                <a:lnTo>
                  <a:pt x="592" y="98"/>
                </a:lnTo>
                <a:lnTo>
                  <a:pt x="593" y="96"/>
                </a:lnTo>
                <a:lnTo>
                  <a:pt x="594" y="99"/>
                </a:lnTo>
                <a:lnTo>
                  <a:pt x="595" y="93"/>
                </a:lnTo>
                <a:lnTo>
                  <a:pt x="596" y="83"/>
                </a:lnTo>
                <a:lnTo>
                  <a:pt x="597" y="84"/>
                </a:lnTo>
                <a:lnTo>
                  <a:pt x="597" y="82"/>
                </a:lnTo>
                <a:lnTo>
                  <a:pt x="598" y="78"/>
                </a:lnTo>
                <a:lnTo>
                  <a:pt x="599" y="80"/>
                </a:lnTo>
                <a:lnTo>
                  <a:pt x="600" y="85"/>
                </a:lnTo>
                <a:lnTo>
                  <a:pt x="601" y="80"/>
                </a:lnTo>
                <a:lnTo>
                  <a:pt x="602" y="81"/>
                </a:lnTo>
                <a:lnTo>
                  <a:pt x="602" y="81"/>
                </a:lnTo>
                <a:lnTo>
                  <a:pt x="603" y="88"/>
                </a:lnTo>
                <a:lnTo>
                  <a:pt x="604" y="97"/>
                </a:lnTo>
                <a:lnTo>
                  <a:pt x="605" y="96"/>
                </a:lnTo>
                <a:lnTo>
                  <a:pt x="606" y="96"/>
                </a:lnTo>
                <a:lnTo>
                  <a:pt x="607" y="95"/>
                </a:lnTo>
                <a:lnTo>
                  <a:pt x="608" y="92"/>
                </a:lnTo>
                <a:lnTo>
                  <a:pt x="609" y="82"/>
                </a:lnTo>
                <a:lnTo>
                  <a:pt x="610" y="82"/>
                </a:lnTo>
                <a:lnTo>
                  <a:pt x="611" y="88"/>
                </a:lnTo>
                <a:lnTo>
                  <a:pt x="611" y="81"/>
                </a:lnTo>
                <a:lnTo>
                  <a:pt x="612" y="85"/>
                </a:lnTo>
                <a:lnTo>
                  <a:pt x="613" y="85"/>
                </a:lnTo>
                <a:lnTo>
                  <a:pt x="614" y="96"/>
                </a:lnTo>
                <a:lnTo>
                  <a:pt x="615" y="95"/>
                </a:lnTo>
                <a:lnTo>
                  <a:pt x="616" y="103"/>
                </a:lnTo>
                <a:lnTo>
                  <a:pt x="617" y="103"/>
                </a:lnTo>
                <a:lnTo>
                  <a:pt x="618" y="106"/>
                </a:lnTo>
                <a:lnTo>
                  <a:pt x="619" y="97"/>
                </a:lnTo>
                <a:lnTo>
                  <a:pt x="619" y="101"/>
                </a:lnTo>
                <a:lnTo>
                  <a:pt x="620" y="99"/>
                </a:lnTo>
                <a:lnTo>
                  <a:pt x="621" y="98"/>
                </a:lnTo>
                <a:lnTo>
                  <a:pt x="622" y="95"/>
                </a:lnTo>
                <a:lnTo>
                  <a:pt x="623" y="91"/>
                </a:lnTo>
                <a:lnTo>
                  <a:pt x="624" y="78"/>
                </a:lnTo>
                <a:lnTo>
                  <a:pt x="625" y="80"/>
                </a:lnTo>
                <a:lnTo>
                  <a:pt x="625" y="76"/>
                </a:lnTo>
                <a:lnTo>
                  <a:pt x="626" y="74"/>
                </a:lnTo>
                <a:lnTo>
                  <a:pt x="627" y="74"/>
                </a:lnTo>
                <a:lnTo>
                  <a:pt x="628" y="71"/>
                </a:lnTo>
                <a:lnTo>
                  <a:pt x="629" y="67"/>
                </a:lnTo>
                <a:lnTo>
                  <a:pt x="630" y="72"/>
                </a:lnTo>
                <a:lnTo>
                  <a:pt x="631" y="80"/>
                </a:lnTo>
                <a:lnTo>
                  <a:pt x="632" y="82"/>
                </a:lnTo>
                <a:lnTo>
                  <a:pt x="633" y="82"/>
                </a:lnTo>
                <a:lnTo>
                  <a:pt x="634" y="82"/>
                </a:lnTo>
                <a:lnTo>
                  <a:pt x="635" y="77"/>
                </a:lnTo>
                <a:lnTo>
                  <a:pt x="635" y="72"/>
                </a:lnTo>
                <a:lnTo>
                  <a:pt x="636" y="75"/>
                </a:lnTo>
                <a:lnTo>
                  <a:pt x="637" y="80"/>
                </a:lnTo>
                <a:lnTo>
                  <a:pt x="638" y="86"/>
                </a:lnTo>
                <a:lnTo>
                  <a:pt x="639" y="96"/>
                </a:lnTo>
                <a:lnTo>
                  <a:pt x="640" y="99"/>
                </a:lnTo>
                <a:lnTo>
                  <a:pt x="641" y="107"/>
                </a:lnTo>
                <a:lnTo>
                  <a:pt x="641" y="112"/>
                </a:lnTo>
                <a:lnTo>
                  <a:pt x="642" y="105"/>
                </a:lnTo>
                <a:lnTo>
                  <a:pt x="643" y="99"/>
                </a:lnTo>
                <a:lnTo>
                  <a:pt x="644" y="90"/>
                </a:lnTo>
                <a:lnTo>
                  <a:pt x="645" y="74"/>
                </a:lnTo>
                <a:lnTo>
                  <a:pt x="646" y="65"/>
                </a:lnTo>
                <a:lnTo>
                  <a:pt x="647" y="68"/>
                </a:lnTo>
                <a:lnTo>
                  <a:pt x="648" y="59"/>
                </a:lnTo>
                <a:lnTo>
                  <a:pt x="649" y="64"/>
                </a:lnTo>
                <a:lnTo>
                  <a:pt x="649" y="72"/>
                </a:lnTo>
                <a:lnTo>
                  <a:pt x="650" y="79"/>
                </a:lnTo>
                <a:lnTo>
                  <a:pt x="651" y="78"/>
                </a:lnTo>
                <a:lnTo>
                  <a:pt x="652" y="82"/>
                </a:lnTo>
                <a:lnTo>
                  <a:pt x="653" y="79"/>
                </a:lnTo>
                <a:lnTo>
                  <a:pt x="654" y="76"/>
                </a:lnTo>
                <a:lnTo>
                  <a:pt x="655" y="74"/>
                </a:lnTo>
                <a:lnTo>
                  <a:pt x="656" y="76"/>
                </a:lnTo>
                <a:lnTo>
                  <a:pt x="657" y="73"/>
                </a:lnTo>
                <a:lnTo>
                  <a:pt x="658" y="75"/>
                </a:lnTo>
                <a:lnTo>
                  <a:pt x="658" y="81"/>
                </a:lnTo>
                <a:lnTo>
                  <a:pt x="659" y="82"/>
                </a:lnTo>
                <a:lnTo>
                  <a:pt x="660" y="81"/>
                </a:lnTo>
                <a:lnTo>
                  <a:pt x="661" y="96"/>
                </a:lnTo>
                <a:lnTo>
                  <a:pt x="662" y="98"/>
                </a:lnTo>
                <a:lnTo>
                  <a:pt x="663" y="87"/>
                </a:lnTo>
                <a:lnTo>
                  <a:pt x="663" y="88"/>
                </a:lnTo>
                <a:lnTo>
                  <a:pt x="664" y="97"/>
                </a:lnTo>
                <a:lnTo>
                  <a:pt x="665" y="86"/>
                </a:lnTo>
                <a:lnTo>
                  <a:pt x="666" y="85"/>
                </a:lnTo>
                <a:lnTo>
                  <a:pt x="667" y="83"/>
                </a:lnTo>
                <a:lnTo>
                  <a:pt x="668" y="76"/>
                </a:lnTo>
                <a:lnTo>
                  <a:pt x="669" y="68"/>
                </a:lnTo>
                <a:lnTo>
                  <a:pt x="670" y="71"/>
                </a:lnTo>
                <a:lnTo>
                  <a:pt x="671" y="71"/>
                </a:lnTo>
                <a:lnTo>
                  <a:pt x="672" y="78"/>
                </a:lnTo>
                <a:lnTo>
                  <a:pt x="672" y="78"/>
                </a:lnTo>
                <a:lnTo>
                  <a:pt x="673" y="84"/>
                </a:lnTo>
                <a:lnTo>
                  <a:pt x="674" y="80"/>
                </a:lnTo>
                <a:lnTo>
                  <a:pt x="675" y="82"/>
                </a:lnTo>
                <a:lnTo>
                  <a:pt x="676" y="85"/>
                </a:lnTo>
                <a:lnTo>
                  <a:pt x="677" y="85"/>
                </a:lnTo>
                <a:lnTo>
                  <a:pt x="678" y="84"/>
                </a:lnTo>
                <a:lnTo>
                  <a:pt x="679" y="92"/>
                </a:lnTo>
                <a:lnTo>
                  <a:pt x="680" y="89"/>
                </a:lnTo>
                <a:lnTo>
                  <a:pt x="680" y="88"/>
                </a:lnTo>
                <a:lnTo>
                  <a:pt x="681" y="90"/>
                </a:lnTo>
                <a:lnTo>
                  <a:pt x="682" y="87"/>
                </a:lnTo>
                <a:lnTo>
                  <a:pt x="683" y="79"/>
                </a:lnTo>
                <a:lnTo>
                  <a:pt x="684" y="85"/>
                </a:lnTo>
                <a:lnTo>
                  <a:pt x="685" y="91"/>
                </a:lnTo>
                <a:lnTo>
                  <a:pt x="686" y="88"/>
                </a:lnTo>
                <a:lnTo>
                  <a:pt x="687" y="87"/>
                </a:lnTo>
                <a:lnTo>
                  <a:pt x="687" y="89"/>
                </a:lnTo>
                <a:lnTo>
                  <a:pt x="688" y="84"/>
                </a:lnTo>
                <a:lnTo>
                  <a:pt x="689" y="75"/>
                </a:lnTo>
                <a:lnTo>
                  <a:pt x="690" y="81"/>
                </a:lnTo>
                <a:lnTo>
                  <a:pt x="691" y="77"/>
                </a:lnTo>
                <a:lnTo>
                  <a:pt x="692" y="80"/>
                </a:lnTo>
                <a:lnTo>
                  <a:pt x="693" y="86"/>
                </a:lnTo>
                <a:lnTo>
                  <a:pt x="694" y="93"/>
                </a:lnTo>
                <a:lnTo>
                  <a:pt x="695" y="100"/>
                </a:lnTo>
                <a:lnTo>
                  <a:pt x="696" y="105"/>
                </a:lnTo>
                <a:lnTo>
                  <a:pt x="696" y="106"/>
                </a:lnTo>
                <a:lnTo>
                  <a:pt x="697" y="99"/>
                </a:lnTo>
                <a:lnTo>
                  <a:pt x="698" y="95"/>
                </a:lnTo>
                <a:lnTo>
                  <a:pt x="699" y="96"/>
                </a:lnTo>
                <a:lnTo>
                  <a:pt x="700" y="93"/>
                </a:lnTo>
                <a:lnTo>
                  <a:pt x="701" y="90"/>
                </a:lnTo>
                <a:lnTo>
                  <a:pt x="702" y="92"/>
                </a:lnTo>
                <a:lnTo>
                  <a:pt x="702" y="90"/>
                </a:lnTo>
                <a:lnTo>
                  <a:pt x="703" y="79"/>
                </a:lnTo>
                <a:lnTo>
                  <a:pt x="704" y="82"/>
                </a:lnTo>
                <a:lnTo>
                  <a:pt x="705" y="84"/>
                </a:lnTo>
                <a:lnTo>
                  <a:pt x="706" y="83"/>
                </a:lnTo>
                <a:lnTo>
                  <a:pt x="707" y="77"/>
                </a:lnTo>
                <a:lnTo>
                  <a:pt x="708" y="75"/>
                </a:lnTo>
                <a:lnTo>
                  <a:pt x="709" y="74"/>
                </a:lnTo>
                <a:lnTo>
                  <a:pt x="710" y="69"/>
                </a:lnTo>
                <a:lnTo>
                  <a:pt x="710" y="73"/>
                </a:lnTo>
                <a:lnTo>
                  <a:pt x="711" y="78"/>
                </a:lnTo>
                <a:lnTo>
                  <a:pt x="712" y="83"/>
                </a:lnTo>
                <a:lnTo>
                  <a:pt x="713" y="78"/>
                </a:lnTo>
                <a:lnTo>
                  <a:pt x="714" y="80"/>
                </a:lnTo>
                <a:lnTo>
                  <a:pt x="715" y="79"/>
                </a:lnTo>
                <a:lnTo>
                  <a:pt x="716" y="75"/>
                </a:lnTo>
                <a:lnTo>
                  <a:pt x="717" y="80"/>
                </a:lnTo>
                <a:lnTo>
                  <a:pt x="718" y="84"/>
                </a:lnTo>
                <a:lnTo>
                  <a:pt x="719" y="75"/>
                </a:lnTo>
                <a:lnTo>
                  <a:pt x="719" y="69"/>
                </a:lnTo>
                <a:lnTo>
                  <a:pt x="720" y="74"/>
                </a:lnTo>
                <a:lnTo>
                  <a:pt x="721" y="66"/>
                </a:lnTo>
                <a:lnTo>
                  <a:pt x="722" y="65"/>
                </a:lnTo>
                <a:lnTo>
                  <a:pt x="723" y="84"/>
                </a:lnTo>
                <a:lnTo>
                  <a:pt x="724" y="84"/>
                </a:lnTo>
                <a:lnTo>
                  <a:pt x="724" y="85"/>
                </a:lnTo>
                <a:lnTo>
                  <a:pt x="725" y="93"/>
                </a:lnTo>
                <a:lnTo>
                  <a:pt x="726" y="103"/>
                </a:lnTo>
                <a:lnTo>
                  <a:pt x="727" y="94"/>
                </a:lnTo>
                <a:lnTo>
                  <a:pt x="728" y="104"/>
                </a:lnTo>
                <a:lnTo>
                  <a:pt x="729" y="104"/>
                </a:lnTo>
                <a:lnTo>
                  <a:pt x="730" y="97"/>
                </a:lnTo>
                <a:lnTo>
                  <a:pt x="731" y="90"/>
                </a:lnTo>
                <a:lnTo>
                  <a:pt x="732" y="92"/>
                </a:lnTo>
                <a:lnTo>
                  <a:pt x="733" y="84"/>
                </a:lnTo>
                <a:lnTo>
                  <a:pt x="734" y="79"/>
                </a:lnTo>
                <a:lnTo>
                  <a:pt x="734" y="80"/>
                </a:lnTo>
                <a:lnTo>
                  <a:pt x="735" y="81"/>
                </a:lnTo>
                <a:lnTo>
                  <a:pt x="736" y="81"/>
                </a:lnTo>
                <a:lnTo>
                  <a:pt x="737" y="86"/>
                </a:lnTo>
                <a:lnTo>
                  <a:pt x="738" y="93"/>
                </a:lnTo>
                <a:lnTo>
                  <a:pt x="739" y="93"/>
                </a:lnTo>
                <a:lnTo>
                  <a:pt x="740" y="89"/>
                </a:lnTo>
                <a:lnTo>
                  <a:pt x="741" y="86"/>
                </a:lnTo>
                <a:lnTo>
                  <a:pt x="741" y="86"/>
                </a:lnTo>
                <a:lnTo>
                  <a:pt x="742" y="83"/>
                </a:lnTo>
                <a:lnTo>
                  <a:pt x="743" y="91"/>
                </a:lnTo>
                <a:lnTo>
                  <a:pt x="744" y="90"/>
                </a:lnTo>
                <a:lnTo>
                  <a:pt x="745" y="87"/>
                </a:lnTo>
                <a:lnTo>
                  <a:pt x="746" y="88"/>
                </a:lnTo>
                <a:lnTo>
                  <a:pt x="747" y="86"/>
                </a:lnTo>
                <a:lnTo>
                  <a:pt x="748" y="82"/>
                </a:lnTo>
                <a:lnTo>
                  <a:pt x="748" y="80"/>
                </a:lnTo>
                <a:lnTo>
                  <a:pt x="749" y="84"/>
                </a:lnTo>
                <a:lnTo>
                  <a:pt x="750" y="81"/>
                </a:lnTo>
                <a:lnTo>
                  <a:pt x="751" y="84"/>
                </a:lnTo>
                <a:lnTo>
                  <a:pt x="752" y="82"/>
                </a:lnTo>
                <a:lnTo>
                  <a:pt x="753" y="89"/>
                </a:lnTo>
                <a:lnTo>
                  <a:pt x="754" y="93"/>
                </a:lnTo>
                <a:lnTo>
                  <a:pt x="755" y="89"/>
                </a:lnTo>
                <a:lnTo>
                  <a:pt x="756" y="90"/>
                </a:lnTo>
                <a:lnTo>
                  <a:pt x="757" y="91"/>
                </a:lnTo>
                <a:lnTo>
                  <a:pt x="757" y="95"/>
                </a:lnTo>
                <a:lnTo>
                  <a:pt x="758" y="90"/>
                </a:lnTo>
                <a:lnTo>
                  <a:pt x="759" y="94"/>
                </a:lnTo>
                <a:lnTo>
                  <a:pt x="760" y="93"/>
                </a:lnTo>
                <a:lnTo>
                  <a:pt x="761" y="97"/>
                </a:lnTo>
                <a:lnTo>
                  <a:pt x="762" y="92"/>
                </a:lnTo>
                <a:lnTo>
                  <a:pt x="763" y="97"/>
                </a:lnTo>
                <a:lnTo>
                  <a:pt x="763" y="97"/>
                </a:lnTo>
                <a:lnTo>
                  <a:pt x="764" y="94"/>
                </a:lnTo>
                <a:lnTo>
                  <a:pt x="765" y="85"/>
                </a:lnTo>
                <a:lnTo>
                  <a:pt x="766" y="83"/>
                </a:lnTo>
                <a:lnTo>
                  <a:pt x="767" y="85"/>
                </a:lnTo>
                <a:lnTo>
                  <a:pt x="768" y="83"/>
                </a:lnTo>
                <a:lnTo>
                  <a:pt x="769" y="84"/>
                </a:lnTo>
                <a:lnTo>
                  <a:pt x="770" y="85"/>
                </a:lnTo>
                <a:lnTo>
                  <a:pt x="771" y="82"/>
                </a:lnTo>
                <a:lnTo>
                  <a:pt x="771" y="72"/>
                </a:lnTo>
                <a:lnTo>
                  <a:pt x="772" y="67"/>
                </a:lnTo>
                <a:lnTo>
                  <a:pt x="773" y="63"/>
                </a:lnTo>
                <a:lnTo>
                  <a:pt x="774" y="65"/>
                </a:lnTo>
                <a:lnTo>
                  <a:pt x="775" y="68"/>
                </a:lnTo>
                <a:lnTo>
                  <a:pt x="776" y="74"/>
                </a:lnTo>
                <a:lnTo>
                  <a:pt x="777" y="78"/>
                </a:lnTo>
                <a:lnTo>
                  <a:pt x="778" y="83"/>
                </a:lnTo>
                <a:lnTo>
                  <a:pt x="779" y="81"/>
                </a:lnTo>
                <a:lnTo>
                  <a:pt x="779" y="88"/>
                </a:lnTo>
                <a:lnTo>
                  <a:pt x="780" y="85"/>
                </a:lnTo>
                <a:lnTo>
                  <a:pt x="781" y="85"/>
                </a:lnTo>
                <a:lnTo>
                  <a:pt x="782" y="86"/>
                </a:lnTo>
                <a:lnTo>
                  <a:pt x="783" y="85"/>
                </a:lnTo>
                <a:lnTo>
                  <a:pt x="784" y="78"/>
                </a:lnTo>
                <a:lnTo>
                  <a:pt x="785" y="76"/>
                </a:lnTo>
                <a:lnTo>
                  <a:pt x="785" y="77"/>
                </a:lnTo>
                <a:lnTo>
                  <a:pt x="786" y="73"/>
                </a:lnTo>
                <a:lnTo>
                  <a:pt x="787" y="75"/>
                </a:lnTo>
                <a:lnTo>
                  <a:pt x="788" y="79"/>
                </a:lnTo>
                <a:lnTo>
                  <a:pt x="789" y="80"/>
                </a:lnTo>
                <a:lnTo>
                  <a:pt x="790" y="76"/>
                </a:lnTo>
                <a:lnTo>
                  <a:pt x="791" y="73"/>
                </a:lnTo>
                <a:lnTo>
                  <a:pt x="792" y="73"/>
                </a:lnTo>
                <a:lnTo>
                  <a:pt x="793" y="69"/>
                </a:lnTo>
                <a:lnTo>
                  <a:pt x="794" y="66"/>
                </a:lnTo>
                <a:lnTo>
                  <a:pt x="795" y="69"/>
                </a:lnTo>
                <a:lnTo>
                  <a:pt x="795" y="78"/>
                </a:lnTo>
                <a:lnTo>
                  <a:pt x="796" y="77"/>
                </a:lnTo>
                <a:lnTo>
                  <a:pt x="797" y="75"/>
                </a:lnTo>
                <a:lnTo>
                  <a:pt x="798" y="73"/>
                </a:lnTo>
                <a:lnTo>
                  <a:pt x="799" y="79"/>
                </a:lnTo>
                <a:lnTo>
                  <a:pt x="800" y="82"/>
                </a:lnTo>
                <a:lnTo>
                  <a:pt x="801" y="82"/>
                </a:lnTo>
                <a:lnTo>
                  <a:pt x="801" y="90"/>
                </a:lnTo>
                <a:lnTo>
                  <a:pt x="802" y="99"/>
                </a:lnTo>
                <a:lnTo>
                  <a:pt x="803" y="94"/>
                </a:lnTo>
                <a:lnTo>
                  <a:pt x="804" y="90"/>
                </a:lnTo>
                <a:lnTo>
                  <a:pt x="805" y="90"/>
                </a:lnTo>
                <a:lnTo>
                  <a:pt x="806" y="85"/>
                </a:lnTo>
                <a:lnTo>
                  <a:pt x="807" y="83"/>
                </a:lnTo>
                <a:lnTo>
                  <a:pt x="808" y="83"/>
                </a:lnTo>
                <a:lnTo>
                  <a:pt x="809" y="86"/>
                </a:lnTo>
                <a:lnTo>
                  <a:pt x="809" y="88"/>
                </a:lnTo>
                <a:lnTo>
                  <a:pt x="810" y="90"/>
                </a:lnTo>
                <a:lnTo>
                  <a:pt x="811" y="88"/>
                </a:lnTo>
                <a:lnTo>
                  <a:pt x="812" y="89"/>
                </a:lnTo>
                <a:lnTo>
                  <a:pt x="813" y="90"/>
                </a:lnTo>
                <a:lnTo>
                  <a:pt x="814" y="93"/>
                </a:lnTo>
                <a:lnTo>
                  <a:pt x="815" y="96"/>
                </a:lnTo>
                <a:lnTo>
                  <a:pt x="816" y="92"/>
                </a:lnTo>
                <a:lnTo>
                  <a:pt x="817" y="83"/>
                </a:lnTo>
                <a:lnTo>
                  <a:pt x="818" y="94"/>
                </a:lnTo>
                <a:lnTo>
                  <a:pt x="818" y="89"/>
                </a:lnTo>
                <a:lnTo>
                  <a:pt x="819" y="81"/>
                </a:lnTo>
                <a:lnTo>
                  <a:pt x="820" y="83"/>
                </a:lnTo>
                <a:lnTo>
                  <a:pt x="821" y="97"/>
                </a:lnTo>
                <a:lnTo>
                  <a:pt x="822" y="83"/>
                </a:lnTo>
                <a:lnTo>
                  <a:pt x="823" y="89"/>
                </a:lnTo>
                <a:lnTo>
                  <a:pt x="823" y="93"/>
                </a:lnTo>
                <a:lnTo>
                  <a:pt x="824" y="102"/>
                </a:lnTo>
                <a:lnTo>
                  <a:pt x="825" y="100"/>
                </a:lnTo>
                <a:lnTo>
                  <a:pt x="826" y="98"/>
                </a:lnTo>
                <a:lnTo>
                  <a:pt x="827" y="98"/>
                </a:lnTo>
                <a:lnTo>
                  <a:pt x="828" y="104"/>
                </a:lnTo>
                <a:lnTo>
                  <a:pt x="829" y="101"/>
                </a:lnTo>
                <a:lnTo>
                  <a:pt x="830" y="97"/>
                </a:lnTo>
                <a:lnTo>
                  <a:pt x="831" y="93"/>
                </a:lnTo>
                <a:lnTo>
                  <a:pt x="832" y="93"/>
                </a:lnTo>
                <a:lnTo>
                  <a:pt x="832" y="90"/>
                </a:lnTo>
                <a:lnTo>
                  <a:pt x="833" y="82"/>
                </a:lnTo>
                <a:lnTo>
                  <a:pt x="834" y="80"/>
                </a:lnTo>
                <a:lnTo>
                  <a:pt x="835" y="82"/>
                </a:lnTo>
                <a:lnTo>
                  <a:pt x="836" y="81"/>
                </a:lnTo>
                <a:lnTo>
                  <a:pt x="837" y="77"/>
                </a:lnTo>
                <a:lnTo>
                  <a:pt x="838" y="84"/>
                </a:lnTo>
                <a:lnTo>
                  <a:pt x="839" y="89"/>
                </a:lnTo>
                <a:lnTo>
                  <a:pt x="840" y="85"/>
                </a:lnTo>
                <a:lnTo>
                  <a:pt x="840" y="79"/>
                </a:lnTo>
                <a:lnTo>
                  <a:pt x="841" y="80"/>
                </a:lnTo>
                <a:lnTo>
                  <a:pt x="842" y="80"/>
                </a:lnTo>
                <a:lnTo>
                  <a:pt x="843" y="76"/>
                </a:lnTo>
                <a:lnTo>
                  <a:pt x="844" y="97"/>
                </a:lnTo>
                <a:lnTo>
                  <a:pt x="845" y="115"/>
                </a:lnTo>
                <a:lnTo>
                  <a:pt x="846" y="115"/>
                </a:lnTo>
                <a:lnTo>
                  <a:pt x="846" y="113"/>
                </a:lnTo>
                <a:lnTo>
                  <a:pt x="847" y="120"/>
                </a:lnTo>
                <a:lnTo>
                  <a:pt x="848" y="109"/>
                </a:lnTo>
                <a:lnTo>
                  <a:pt x="849" y="93"/>
                </a:lnTo>
                <a:lnTo>
                  <a:pt x="850" y="92"/>
                </a:lnTo>
                <a:lnTo>
                  <a:pt x="851" y="91"/>
                </a:lnTo>
                <a:lnTo>
                  <a:pt x="852" y="81"/>
                </a:lnTo>
                <a:lnTo>
                  <a:pt x="853" y="74"/>
                </a:lnTo>
                <a:lnTo>
                  <a:pt x="854" y="68"/>
                </a:lnTo>
                <a:lnTo>
                  <a:pt x="855" y="67"/>
                </a:lnTo>
                <a:lnTo>
                  <a:pt x="856" y="65"/>
                </a:lnTo>
                <a:lnTo>
                  <a:pt x="856" y="65"/>
                </a:lnTo>
                <a:lnTo>
                  <a:pt x="857" y="63"/>
                </a:lnTo>
                <a:lnTo>
                  <a:pt x="858" y="71"/>
                </a:lnTo>
                <a:lnTo>
                  <a:pt x="859" y="70"/>
                </a:lnTo>
                <a:lnTo>
                  <a:pt x="860" y="70"/>
                </a:lnTo>
                <a:lnTo>
                  <a:pt x="861" y="75"/>
                </a:lnTo>
                <a:lnTo>
                  <a:pt x="862" y="81"/>
                </a:lnTo>
                <a:lnTo>
                  <a:pt x="862" y="84"/>
                </a:lnTo>
                <a:lnTo>
                  <a:pt x="863" y="81"/>
                </a:lnTo>
                <a:lnTo>
                  <a:pt x="864" y="91"/>
                </a:lnTo>
                <a:lnTo>
                  <a:pt x="865" y="96"/>
                </a:lnTo>
                <a:lnTo>
                  <a:pt x="866" y="95"/>
                </a:lnTo>
                <a:lnTo>
                  <a:pt x="867" y="93"/>
                </a:lnTo>
                <a:lnTo>
                  <a:pt x="868" y="100"/>
                </a:lnTo>
                <a:lnTo>
                  <a:pt x="869" y="95"/>
                </a:lnTo>
                <a:lnTo>
                  <a:pt x="870" y="84"/>
                </a:lnTo>
                <a:lnTo>
                  <a:pt x="870" y="82"/>
                </a:lnTo>
                <a:lnTo>
                  <a:pt x="871" y="80"/>
                </a:lnTo>
                <a:lnTo>
                  <a:pt x="872" y="75"/>
                </a:lnTo>
                <a:lnTo>
                  <a:pt x="873" y="70"/>
                </a:lnTo>
                <a:lnTo>
                  <a:pt x="874" y="75"/>
                </a:lnTo>
                <a:lnTo>
                  <a:pt x="875" y="75"/>
                </a:lnTo>
                <a:lnTo>
                  <a:pt x="876" y="80"/>
                </a:lnTo>
                <a:lnTo>
                  <a:pt x="877" y="82"/>
                </a:lnTo>
                <a:lnTo>
                  <a:pt x="878" y="87"/>
                </a:lnTo>
                <a:lnTo>
                  <a:pt x="879" y="87"/>
                </a:lnTo>
                <a:lnTo>
                  <a:pt x="879" y="94"/>
                </a:lnTo>
                <a:lnTo>
                  <a:pt x="880" y="92"/>
                </a:lnTo>
                <a:lnTo>
                  <a:pt x="881" y="93"/>
                </a:lnTo>
                <a:lnTo>
                  <a:pt x="882" y="91"/>
                </a:lnTo>
                <a:lnTo>
                  <a:pt x="883" y="88"/>
                </a:lnTo>
                <a:lnTo>
                  <a:pt x="884" y="93"/>
                </a:lnTo>
                <a:lnTo>
                  <a:pt x="884" y="97"/>
                </a:lnTo>
                <a:lnTo>
                  <a:pt x="885" y="92"/>
                </a:lnTo>
                <a:lnTo>
                  <a:pt x="886" y="92"/>
                </a:lnTo>
                <a:lnTo>
                  <a:pt x="887" y="111"/>
                </a:lnTo>
                <a:lnTo>
                  <a:pt x="888" y="105"/>
                </a:lnTo>
                <a:lnTo>
                  <a:pt x="889" y="105"/>
                </a:lnTo>
                <a:lnTo>
                  <a:pt x="890" y="105"/>
                </a:lnTo>
                <a:lnTo>
                  <a:pt x="891" y="105"/>
                </a:lnTo>
                <a:lnTo>
                  <a:pt x="892" y="87"/>
                </a:lnTo>
                <a:lnTo>
                  <a:pt x="893" y="85"/>
                </a:lnTo>
                <a:lnTo>
                  <a:pt x="894" y="84"/>
                </a:lnTo>
                <a:lnTo>
                  <a:pt x="894" y="90"/>
                </a:lnTo>
                <a:lnTo>
                  <a:pt x="895" y="89"/>
                </a:lnTo>
                <a:lnTo>
                  <a:pt x="896" y="89"/>
                </a:lnTo>
                <a:lnTo>
                  <a:pt x="897" y="94"/>
                </a:lnTo>
                <a:lnTo>
                  <a:pt x="898" y="89"/>
                </a:lnTo>
                <a:lnTo>
                  <a:pt x="899" y="84"/>
                </a:lnTo>
                <a:lnTo>
                  <a:pt x="900" y="82"/>
                </a:lnTo>
                <a:lnTo>
                  <a:pt x="901" y="86"/>
                </a:lnTo>
                <a:lnTo>
                  <a:pt x="901" y="81"/>
                </a:lnTo>
                <a:lnTo>
                  <a:pt x="902" y="78"/>
                </a:lnTo>
                <a:lnTo>
                  <a:pt x="903" y="81"/>
                </a:lnTo>
                <a:lnTo>
                  <a:pt x="904" y="82"/>
                </a:lnTo>
                <a:lnTo>
                  <a:pt x="905" y="85"/>
                </a:lnTo>
                <a:lnTo>
                  <a:pt x="906" y="93"/>
                </a:lnTo>
                <a:lnTo>
                  <a:pt x="907" y="99"/>
                </a:lnTo>
                <a:lnTo>
                  <a:pt x="908" y="92"/>
                </a:lnTo>
                <a:lnTo>
                  <a:pt x="908" y="92"/>
                </a:lnTo>
                <a:lnTo>
                  <a:pt x="909" y="85"/>
                </a:lnTo>
                <a:lnTo>
                  <a:pt x="910" y="77"/>
                </a:lnTo>
                <a:lnTo>
                  <a:pt x="911" y="76"/>
                </a:lnTo>
                <a:lnTo>
                  <a:pt x="912" y="78"/>
                </a:lnTo>
                <a:lnTo>
                  <a:pt x="913" y="80"/>
                </a:lnTo>
                <a:lnTo>
                  <a:pt x="914" y="76"/>
                </a:lnTo>
                <a:lnTo>
                  <a:pt x="915" y="81"/>
                </a:lnTo>
                <a:lnTo>
                  <a:pt x="916" y="74"/>
                </a:lnTo>
                <a:lnTo>
                  <a:pt x="917" y="72"/>
                </a:lnTo>
                <a:lnTo>
                  <a:pt x="917" y="76"/>
                </a:lnTo>
                <a:lnTo>
                  <a:pt x="918" y="81"/>
                </a:lnTo>
                <a:lnTo>
                  <a:pt x="919" y="77"/>
                </a:lnTo>
                <a:lnTo>
                  <a:pt x="920" y="85"/>
                </a:lnTo>
                <a:lnTo>
                  <a:pt x="921" y="92"/>
                </a:lnTo>
                <a:lnTo>
                  <a:pt x="922" y="86"/>
                </a:lnTo>
                <a:lnTo>
                  <a:pt x="923" y="90"/>
                </a:lnTo>
                <a:lnTo>
                  <a:pt x="923" y="94"/>
                </a:lnTo>
                <a:lnTo>
                  <a:pt x="924" y="90"/>
                </a:lnTo>
                <a:lnTo>
                  <a:pt x="925" y="87"/>
                </a:lnTo>
                <a:lnTo>
                  <a:pt x="926" y="83"/>
                </a:lnTo>
                <a:lnTo>
                  <a:pt x="927" y="81"/>
                </a:lnTo>
                <a:lnTo>
                  <a:pt x="928" y="88"/>
                </a:lnTo>
                <a:lnTo>
                  <a:pt x="929" y="83"/>
                </a:lnTo>
                <a:lnTo>
                  <a:pt x="930" y="89"/>
                </a:lnTo>
                <a:lnTo>
                  <a:pt x="931" y="93"/>
                </a:lnTo>
                <a:lnTo>
                  <a:pt x="931" y="93"/>
                </a:lnTo>
                <a:lnTo>
                  <a:pt x="932" y="93"/>
                </a:lnTo>
                <a:lnTo>
                  <a:pt x="933" y="97"/>
                </a:lnTo>
                <a:lnTo>
                  <a:pt x="934" y="93"/>
                </a:lnTo>
                <a:lnTo>
                  <a:pt x="935" y="97"/>
                </a:lnTo>
                <a:lnTo>
                  <a:pt x="936" y="92"/>
                </a:lnTo>
                <a:lnTo>
                  <a:pt x="937" y="86"/>
                </a:lnTo>
                <a:lnTo>
                  <a:pt x="938" y="90"/>
                </a:lnTo>
                <a:lnTo>
                  <a:pt x="939" y="91"/>
                </a:lnTo>
                <a:lnTo>
                  <a:pt x="940" y="89"/>
                </a:lnTo>
                <a:lnTo>
                  <a:pt x="940" y="89"/>
                </a:lnTo>
                <a:lnTo>
                  <a:pt x="941" y="85"/>
                </a:lnTo>
                <a:lnTo>
                  <a:pt x="942" y="80"/>
                </a:lnTo>
                <a:lnTo>
                  <a:pt x="943" y="76"/>
                </a:lnTo>
                <a:lnTo>
                  <a:pt x="944" y="78"/>
                </a:lnTo>
                <a:lnTo>
                  <a:pt x="945" y="86"/>
                </a:lnTo>
                <a:lnTo>
                  <a:pt x="945" y="82"/>
                </a:lnTo>
                <a:lnTo>
                  <a:pt x="946" y="88"/>
                </a:lnTo>
                <a:lnTo>
                  <a:pt x="947" y="88"/>
                </a:lnTo>
                <a:lnTo>
                  <a:pt x="948" y="82"/>
                </a:lnTo>
                <a:lnTo>
                  <a:pt x="949" y="74"/>
                </a:lnTo>
                <a:lnTo>
                  <a:pt x="950" y="78"/>
                </a:lnTo>
                <a:lnTo>
                  <a:pt x="951" y="75"/>
                </a:lnTo>
                <a:lnTo>
                  <a:pt x="952" y="84"/>
                </a:lnTo>
                <a:lnTo>
                  <a:pt x="953" y="84"/>
                </a:lnTo>
                <a:lnTo>
                  <a:pt x="954" y="81"/>
                </a:lnTo>
                <a:lnTo>
                  <a:pt x="955" y="80"/>
                </a:lnTo>
                <a:lnTo>
                  <a:pt x="955" y="82"/>
                </a:lnTo>
                <a:lnTo>
                  <a:pt x="956" y="79"/>
                </a:lnTo>
                <a:lnTo>
                  <a:pt x="957" y="75"/>
                </a:lnTo>
                <a:lnTo>
                  <a:pt x="958" y="78"/>
                </a:lnTo>
                <a:lnTo>
                  <a:pt x="959" y="91"/>
                </a:lnTo>
                <a:lnTo>
                  <a:pt x="960" y="90"/>
                </a:lnTo>
                <a:lnTo>
                  <a:pt x="961" y="89"/>
                </a:lnTo>
                <a:lnTo>
                  <a:pt x="962" y="96"/>
                </a:lnTo>
                <a:lnTo>
                  <a:pt x="962" y="101"/>
                </a:lnTo>
                <a:lnTo>
                  <a:pt x="963" y="87"/>
                </a:lnTo>
                <a:lnTo>
                  <a:pt x="964" y="83"/>
                </a:lnTo>
                <a:lnTo>
                  <a:pt x="965" y="80"/>
                </a:lnTo>
                <a:lnTo>
                  <a:pt x="966" y="88"/>
                </a:lnTo>
                <a:lnTo>
                  <a:pt x="967" y="86"/>
                </a:lnTo>
                <a:lnTo>
                  <a:pt x="968" y="89"/>
                </a:lnTo>
                <a:lnTo>
                  <a:pt x="969" y="95"/>
                </a:lnTo>
                <a:lnTo>
                  <a:pt x="969" y="94"/>
                </a:lnTo>
                <a:lnTo>
                  <a:pt x="970" y="92"/>
                </a:lnTo>
                <a:lnTo>
                  <a:pt x="971" y="100"/>
                </a:lnTo>
                <a:lnTo>
                  <a:pt x="972" y="100"/>
                </a:lnTo>
                <a:lnTo>
                  <a:pt x="973" y="96"/>
                </a:lnTo>
                <a:lnTo>
                  <a:pt x="974" y="96"/>
                </a:lnTo>
                <a:lnTo>
                  <a:pt x="975" y="84"/>
                </a:lnTo>
                <a:lnTo>
                  <a:pt x="976" y="72"/>
                </a:lnTo>
                <a:lnTo>
                  <a:pt x="977" y="85"/>
                </a:lnTo>
                <a:lnTo>
                  <a:pt x="978" y="90"/>
                </a:lnTo>
                <a:lnTo>
                  <a:pt x="978" y="90"/>
                </a:lnTo>
                <a:lnTo>
                  <a:pt x="979" y="95"/>
                </a:lnTo>
                <a:lnTo>
                  <a:pt x="980" y="99"/>
                </a:lnTo>
                <a:lnTo>
                  <a:pt x="981" y="89"/>
                </a:lnTo>
                <a:lnTo>
                  <a:pt x="982" y="102"/>
                </a:lnTo>
                <a:lnTo>
                  <a:pt x="983" y="113"/>
                </a:lnTo>
                <a:lnTo>
                  <a:pt x="984" y="118"/>
                </a:lnTo>
                <a:lnTo>
                  <a:pt x="984" y="113"/>
                </a:lnTo>
                <a:lnTo>
                  <a:pt x="985" y="111"/>
                </a:lnTo>
                <a:lnTo>
                  <a:pt x="986" y="96"/>
                </a:lnTo>
                <a:lnTo>
                  <a:pt x="987" y="90"/>
                </a:lnTo>
                <a:lnTo>
                  <a:pt x="988" y="89"/>
                </a:lnTo>
                <a:lnTo>
                  <a:pt x="989" y="94"/>
                </a:lnTo>
                <a:lnTo>
                  <a:pt x="990" y="93"/>
                </a:lnTo>
                <a:lnTo>
                  <a:pt x="991" y="90"/>
                </a:lnTo>
                <a:lnTo>
                  <a:pt x="992" y="87"/>
                </a:lnTo>
                <a:lnTo>
                  <a:pt x="992" y="83"/>
                </a:lnTo>
                <a:lnTo>
                  <a:pt x="993" y="81"/>
                </a:lnTo>
                <a:lnTo>
                  <a:pt x="994" y="90"/>
                </a:lnTo>
                <a:lnTo>
                  <a:pt x="995" y="92"/>
                </a:lnTo>
                <a:lnTo>
                  <a:pt x="996" y="88"/>
                </a:lnTo>
                <a:lnTo>
                  <a:pt x="997" y="94"/>
                </a:lnTo>
                <a:lnTo>
                  <a:pt x="998" y="94"/>
                </a:lnTo>
                <a:lnTo>
                  <a:pt x="999" y="88"/>
                </a:lnTo>
                <a:lnTo>
                  <a:pt x="1000" y="95"/>
                </a:lnTo>
                <a:lnTo>
                  <a:pt x="1000" y="99"/>
                </a:lnTo>
                <a:lnTo>
                  <a:pt x="1001" y="90"/>
                </a:lnTo>
                <a:lnTo>
                  <a:pt x="1002" y="94"/>
                </a:lnTo>
                <a:lnTo>
                  <a:pt x="1003" y="93"/>
                </a:lnTo>
                <a:lnTo>
                  <a:pt x="1004" y="82"/>
                </a:lnTo>
                <a:lnTo>
                  <a:pt x="1005" y="80"/>
                </a:lnTo>
                <a:lnTo>
                  <a:pt x="1006" y="77"/>
                </a:lnTo>
                <a:lnTo>
                  <a:pt x="1006" y="73"/>
                </a:lnTo>
                <a:lnTo>
                  <a:pt x="1007" y="79"/>
                </a:lnTo>
                <a:lnTo>
                  <a:pt x="1008" y="89"/>
                </a:lnTo>
                <a:lnTo>
                  <a:pt x="1009" y="99"/>
                </a:lnTo>
                <a:lnTo>
                  <a:pt x="1010" y="97"/>
                </a:lnTo>
                <a:lnTo>
                  <a:pt x="1011" y="98"/>
                </a:lnTo>
                <a:lnTo>
                  <a:pt x="1012" y="84"/>
                </a:lnTo>
                <a:lnTo>
                  <a:pt x="1013" y="80"/>
                </a:lnTo>
                <a:lnTo>
                  <a:pt x="1014" y="70"/>
                </a:lnTo>
                <a:lnTo>
                  <a:pt x="1015" y="81"/>
                </a:lnTo>
                <a:lnTo>
                  <a:pt x="1016" y="81"/>
                </a:lnTo>
                <a:lnTo>
                  <a:pt x="1016" y="84"/>
                </a:lnTo>
                <a:lnTo>
                  <a:pt x="1017" y="84"/>
                </a:lnTo>
                <a:lnTo>
                  <a:pt x="1018" y="87"/>
                </a:lnTo>
                <a:lnTo>
                  <a:pt x="1019" y="82"/>
                </a:lnTo>
                <a:lnTo>
                  <a:pt x="1020" y="80"/>
                </a:lnTo>
                <a:lnTo>
                  <a:pt x="1021" y="80"/>
                </a:lnTo>
                <a:lnTo>
                  <a:pt x="1022" y="84"/>
                </a:lnTo>
                <a:lnTo>
                  <a:pt x="1022" y="85"/>
                </a:lnTo>
                <a:lnTo>
                  <a:pt x="1023" y="86"/>
                </a:lnTo>
                <a:lnTo>
                  <a:pt x="1024" y="86"/>
                </a:lnTo>
                <a:lnTo>
                  <a:pt x="1025" y="84"/>
                </a:lnTo>
                <a:lnTo>
                  <a:pt x="1026" y="73"/>
                </a:lnTo>
                <a:lnTo>
                  <a:pt x="1027" y="68"/>
                </a:lnTo>
                <a:lnTo>
                  <a:pt x="1028" y="68"/>
                </a:lnTo>
                <a:lnTo>
                  <a:pt x="1029" y="71"/>
                </a:lnTo>
                <a:lnTo>
                  <a:pt x="1030" y="76"/>
                </a:lnTo>
                <a:lnTo>
                  <a:pt x="1030" y="81"/>
                </a:lnTo>
                <a:lnTo>
                  <a:pt x="1031" y="84"/>
                </a:lnTo>
                <a:lnTo>
                  <a:pt x="1032" y="88"/>
                </a:lnTo>
                <a:lnTo>
                  <a:pt x="1033" y="91"/>
                </a:lnTo>
                <a:lnTo>
                  <a:pt x="1034" y="83"/>
                </a:lnTo>
                <a:lnTo>
                  <a:pt x="1035" y="86"/>
                </a:lnTo>
                <a:lnTo>
                  <a:pt x="1036" y="84"/>
                </a:lnTo>
                <a:lnTo>
                  <a:pt x="1037" y="76"/>
                </a:lnTo>
                <a:lnTo>
                  <a:pt x="1038" y="72"/>
                </a:lnTo>
                <a:lnTo>
                  <a:pt x="1039" y="77"/>
                </a:lnTo>
                <a:lnTo>
                  <a:pt x="1039" y="76"/>
                </a:lnTo>
                <a:lnTo>
                  <a:pt x="1040" y="82"/>
                </a:lnTo>
                <a:lnTo>
                  <a:pt x="1041" y="88"/>
                </a:lnTo>
                <a:lnTo>
                  <a:pt x="1042" y="90"/>
                </a:lnTo>
                <a:lnTo>
                  <a:pt x="1043" y="90"/>
                </a:lnTo>
                <a:lnTo>
                  <a:pt x="1044" y="82"/>
                </a:lnTo>
                <a:lnTo>
                  <a:pt x="1044" y="76"/>
                </a:lnTo>
                <a:lnTo>
                  <a:pt x="1045" y="70"/>
                </a:lnTo>
                <a:lnTo>
                  <a:pt x="1046" y="67"/>
                </a:lnTo>
                <a:lnTo>
                  <a:pt x="1047" y="71"/>
                </a:lnTo>
                <a:lnTo>
                  <a:pt x="1048" y="75"/>
                </a:lnTo>
                <a:lnTo>
                  <a:pt x="1049" y="75"/>
                </a:lnTo>
                <a:lnTo>
                  <a:pt x="1050" y="78"/>
                </a:lnTo>
                <a:lnTo>
                  <a:pt x="1051" y="78"/>
                </a:lnTo>
                <a:lnTo>
                  <a:pt x="1052" y="73"/>
                </a:lnTo>
                <a:lnTo>
                  <a:pt x="1053" y="74"/>
                </a:lnTo>
                <a:lnTo>
                  <a:pt x="1054" y="78"/>
                </a:lnTo>
                <a:lnTo>
                  <a:pt x="1054" y="84"/>
                </a:lnTo>
                <a:lnTo>
                  <a:pt x="1055" y="86"/>
                </a:lnTo>
                <a:lnTo>
                  <a:pt x="1056" y="90"/>
                </a:lnTo>
                <a:lnTo>
                  <a:pt x="1057" y="94"/>
                </a:lnTo>
                <a:lnTo>
                  <a:pt x="1058" y="94"/>
                </a:lnTo>
                <a:lnTo>
                  <a:pt x="1059" y="88"/>
                </a:lnTo>
                <a:lnTo>
                  <a:pt x="1060" y="81"/>
                </a:lnTo>
                <a:lnTo>
                  <a:pt x="1061" y="76"/>
                </a:lnTo>
                <a:lnTo>
                  <a:pt x="1061" y="71"/>
                </a:lnTo>
                <a:lnTo>
                  <a:pt x="1062" y="68"/>
                </a:lnTo>
                <a:lnTo>
                  <a:pt x="1063" y="75"/>
                </a:lnTo>
                <a:lnTo>
                  <a:pt x="1064" y="74"/>
                </a:lnTo>
                <a:lnTo>
                  <a:pt x="1065" y="87"/>
                </a:lnTo>
                <a:lnTo>
                  <a:pt x="1066" y="89"/>
                </a:lnTo>
                <a:lnTo>
                  <a:pt x="1067" y="98"/>
                </a:lnTo>
                <a:lnTo>
                  <a:pt x="1068" y="94"/>
                </a:lnTo>
                <a:lnTo>
                  <a:pt x="1068" y="96"/>
                </a:lnTo>
                <a:lnTo>
                  <a:pt x="1069" y="93"/>
                </a:lnTo>
                <a:lnTo>
                  <a:pt x="1070" y="102"/>
                </a:lnTo>
                <a:lnTo>
                  <a:pt x="1071" y="96"/>
                </a:lnTo>
                <a:lnTo>
                  <a:pt x="1072" y="96"/>
                </a:lnTo>
                <a:lnTo>
                  <a:pt x="1073" y="96"/>
                </a:lnTo>
                <a:lnTo>
                  <a:pt x="1074" y="82"/>
                </a:lnTo>
                <a:lnTo>
                  <a:pt x="1075" y="78"/>
                </a:lnTo>
                <a:lnTo>
                  <a:pt x="1076" y="80"/>
                </a:lnTo>
                <a:lnTo>
                  <a:pt x="1077" y="75"/>
                </a:lnTo>
                <a:lnTo>
                  <a:pt x="1077" y="79"/>
                </a:lnTo>
                <a:lnTo>
                  <a:pt x="1078" y="84"/>
                </a:lnTo>
                <a:lnTo>
                  <a:pt x="1079" y="85"/>
                </a:lnTo>
                <a:lnTo>
                  <a:pt x="1080" y="79"/>
                </a:lnTo>
                <a:lnTo>
                  <a:pt x="1081" y="84"/>
                </a:lnTo>
                <a:lnTo>
                  <a:pt x="1082" y="76"/>
                </a:lnTo>
                <a:lnTo>
                  <a:pt x="1083" y="74"/>
                </a:lnTo>
                <a:lnTo>
                  <a:pt x="1083" y="71"/>
                </a:lnTo>
                <a:lnTo>
                  <a:pt x="1084" y="74"/>
                </a:lnTo>
                <a:lnTo>
                  <a:pt x="1085" y="78"/>
                </a:lnTo>
                <a:lnTo>
                  <a:pt x="1086" y="86"/>
                </a:lnTo>
                <a:lnTo>
                  <a:pt x="1087" y="89"/>
                </a:lnTo>
                <a:lnTo>
                  <a:pt x="1088" y="86"/>
                </a:lnTo>
                <a:lnTo>
                  <a:pt x="1089" y="93"/>
                </a:lnTo>
                <a:lnTo>
                  <a:pt x="1090" y="98"/>
                </a:lnTo>
                <a:lnTo>
                  <a:pt x="1091" y="94"/>
                </a:lnTo>
                <a:lnTo>
                  <a:pt x="1091" y="96"/>
                </a:lnTo>
                <a:lnTo>
                  <a:pt x="1092" y="98"/>
                </a:lnTo>
                <a:lnTo>
                  <a:pt x="1093" y="99"/>
                </a:lnTo>
                <a:lnTo>
                  <a:pt x="1094" y="85"/>
                </a:lnTo>
                <a:lnTo>
                  <a:pt x="1095" y="86"/>
                </a:lnTo>
                <a:lnTo>
                  <a:pt x="1096" y="83"/>
                </a:lnTo>
                <a:lnTo>
                  <a:pt x="1097" y="78"/>
                </a:lnTo>
                <a:lnTo>
                  <a:pt x="1098" y="67"/>
                </a:lnTo>
                <a:lnTo>
                  <a:pt x="1099" y="62"/>
                </a:lnTo>
                <a:lnTo>
                  <a:pt x="1100" y="58"/>
                </a:lnTo>
                <a:lnTo>
                  <a:pt x="1100" y="57"/>
                </a:lnTo>
                <a:lnTo>
                  <a:pt x="1101" y="65"/>
                </a:lnTo>
                <a:lnTo>
                  <a:pt x="1102" y="71"/>
                </a:lnTo>
                <a:lnTo>
                  <a:pt x="1103" y="78"/>
                </a:lnTo>
                <a:lnTo>
                  <a:pt x="1104" y="83"/>
                </a:lnTo>
                <a:lnTo>
                  <a:pt x="1105" y="89"/>
                </a:lnTo>
                <a:lnTo>
                  <a:pt x="1105" y="80"/>
                </a:lnTo>
                <a:lnTo>
                  <a:pt x="1106" y="94"/>
                </a:lnTo>
                <a:lnTo>
                  <a:pt x="1107" y="85"/>
                </a:lnTo>
                <a:lnTo>
                  <a:pt x="1108" y="91"/>
                </a:lnTo>
                <a:lnTo>
                  <a:pt x="1109" y="87"/>
                </a:lnTo>
                <a:lnTo>
                  <a:pt x="1110" y="98"/>
                </a:lnTo>
                <a:lnTo>
                  <a:pt x="1111" y="78"/>
                </a:lnTo>
                <a:lnTo>
                  <a:pt x="1112" y="87"/>
                </a:lnTo>
                <a:lnTo>
                  <a:pt x="1113" y="80"/>
                </a:lnTo>
                <a:lnTo>
                  <a:pt x="1114" y="80"/>
                </a:lnTo>
                <a:lnTo>
                  <a:pt x="1115" y="70"/>
                </a:lnTo>
                <a:lnTo>
                  <a:pt x="1115" y="79"/>
                </a:lnTo>
                <a:lnTo>
                  <a:pt x="1116" y="75"/>
                </a:lnTo>
                <a:lnTo>
                  <a:pt x="1117" y="68"/>
                </a:lnTo>
                <a:lnTo>
                  <a:pt x="1118" y="74"/>
                </a:lnTo>
                <a:lnTo>
                  <a:pt x="1119" y="73"/>
                </a:lnTo>
                <a:lnTo>
                  <a:pt x="1120" y="61"/>
                </a:lnTo>
                <a:lnTo>
                  <a:pt x="1121" y="67"/>
                </a:lnTo>
                <a:lnTo>
                  <a:pt x="1122" y="77"/>
                </a:lnTo>
                <a:lnTo>
                  <a:pt x="1122" y="75"/>
                </a:lnTo>
                <a:lnTo>
                  <a:pt x="1123" y="80"/>
                </a:lnTo>
                <a:lnTo>
                  <a:pt x="1124" y="92"/>
                </a:lnTo>
                <a:lnTo>
                  <a:pt x="1125" y="88"/>
                </a:lnTo>
                <a:lnTo>
                  <a:pt x="1126" y="87"/>
                </a:lnTo>
                <a:lnTo>
                  <a:pt x="1127" y="80"/>
                </a:lnTo>
                <a:lnTo>
                  <a:pt x="1128" y="81"/>
                </a:lnTo>
                <a:lnTo>
                  <a:pt x="1129" y="76"/>
                </a:lnTo>
                <a:lnTo>
                  <a:pt x="1129" y="89"/>
                </a:lnTo>
                <a:lnTo>
                  <a:pt x="1130" y="94"/>
                </a:lnTo>
                <a:lnTo>
                  <a:pt x="1131" y="110"/>
                </a:lnTo>
                <a:lnTo>
                  <a:pt x="1132" y="108"/>
                </a:lnTo>
                <a:lnTo>
                  <a:pt x="1133" y="115"/>
                </a:lnTo>
                <a:lnTo>
                  <a:pt x="1134" y="112"/>
                </a:lnTo>
                <a:lnTo>
                  <a:pt x="1135" y="108"/>
                </a:lnTo>
                <a:lnTo>
                  <a:pt x="1136" y="90"/>
                </a:lnTo>
                <a:lnTo>
                  <a:pt x="1137" y="116"/>
                </a:lnTo>
                <a:lnTo>
                  <a:pt x="1138" y="118"/>
                </a:lnTo>
                <a:lnTo>
                  <a:pt x="1138" y="123"/>
                </a:lnTo>
                <a:lnTo>
                  <a:pt x="1139" y="140"/>
                </a:lnTo>
                <a:lnTo>
                  <a:pt x="1140" y="164"/>
                </a:lnTo>
                <a:lnTo>
                  <a:pt x="1141" y="159"/>
                </a:lnTo>
                <a:lnTo>
                  <a:pt x="1142" y="169"/>
                </a:lnTo>
                <a:lnTo>
                  <a:pt x="1143" y="171"/>
                </a:lnTo>
                <a:lnTo>
                  <a:pt x="1144" y="176"/>
                </a:lnTo>
                <a:lnTo>
                  <a:pt x="1144" y="166"/>
                </a:lnTo>
                <a:lnTo>
                  <a:pt x="1145" y="157"/>
                </a:lnTo>
                <a:lnTo>
                  <a:pt x="1146" y="139"/>
                </a:lnTo>
                <a:lnTo>
                  <a:pt x="1147" y="138"/>
                </a:lnTo>
                <a:lnTo>
                  <a:pt x="1148" y="119"/>
                </a:lnTo>
                <a:lnTo>
                  <a:pt x="1149" y="114"/>
                </a:lnTo>
                <a:lnTo>
                  <a:pt x="1150" y="98"/>
                </a:lnTo>
                <a:lnTo>
                  <a:pt x="1151" y="102"/>
                </a:lnTo>
                <a:lnTo>
                  <a:pt x="1152" y="82"/>
                </a:lnTo>
                <a:lnTo>
                  <a:pt x="1152" y="71"/>
                </a:lnTo>
                <a:lnTo>
                  <a:pt x="1153" y="67"/>
                </a:lnTo>
                <a:lnTo>
                  <a:pt x="1154" y="75"/>
                </a:lnTo>
                <a:lnTo>
                  <a:pt x="1155" y="80"/>
                </a:lnTo>
                <a:lnTo>
                  <a:pt x="1156" y="93"/>
                </a:lnTo>
                <a:lnTo>
                  <a:pt x="1157" y="106"/>
                </a:lnTo>
                <a:lnTo>
                  <a:pt x="1158" y="111"/>
                </a:lnTo>
                <a:lnTo>
                  <a:pt x="1159" y="114"/>
                </a:lnTo>
                <a:lnTo>
                  <a:pt x="1160" y="116"/>
                </a:lnTo>
                <a:lnTo>
                  <a:pt x="1161" y="117"/>
                </a:lnTo>
                <a:lnTo>
                  <a:pt x="1161" y="123"/>
                </a:lnTo>
                <a:lnTo>
                  <a:pt x="1162" y="123"/>
                </a:lnTo>
                <a:lnTo>
                  <a:pt x="1163" y="129"/>
                </a:lnTo>
                <a:lnTo>
                  <a:pt x="1164" y="142"/>
                </a:lnTo>
                <a:lnTo>
                  <a:pt x="1165" y="152"/>
                </a:lnTo>
                <a:lnTo>
                  <a:pt x="1166" y="158"/>
                </a:lnTo>
                <a:lnTo>
                  <a:pt x="1166" y="171"/>
                </a:lnTo>
                <a:lnTo>
                  <a:pt x="1167" y="168"/>
                </a:lnTo>
                <a:lnTo>
                  <a:pt x="1168" y="153"/>
                </a:lnTo>
                <a:lnTo>
                  <a:pt x="1169" y="139"/>
                </a:lnTo>
                <a:lnTo>
                  <a:pt x="1170" y="123"/>
                </a:lnTo>
                <a:lnTo>
                  <a:pt x="1171" y="112"/>
                </a:lnTo>
                <a:lnTo>
                  <a:pt x="1172" y="104"/>
                </a:lnTo>
                <a:lnTo>
                  <a:pt x="1173" y="93"/>
                </a:lnTo>
                <a:lnTo>
                  <a:pt x="1174" y="91"/>
                </a:lnTo>
                <a:lnTo>
                  <a:pt x="1175" y="82"/>
                </a:lnTo>
                <a:lnTo>
                  <a:pt x="1176" y="78"/>
                </a:lnTo>
                <a:lnTo>
                  <a:pt x="1176" y="84"/>
                </a:lnTo>
                <a:lnTo>
                  <a:pt x="1177" y="89"/>
                </a:lnTo>
                <a:lnTo>
                  <a:pt x="1178" y="95"/>
                </a:lnTo>
                <a:lnTo>
                  <a:pt x="1179" y="96"/>
                </a:lnTo>
                <a:lnTo>
                  <a:pt x="1180" y="104"/>
                </a:lnTo>
                <a:lnTo>
                  <a:pt x="1181" y="97"/>
                </a:lnTo>
                <a:lnTo>
                  <a:pt x="1182" y="87"/>
                </a:lnTo>
                <a:lnTo>
                  <a:pt x="1183" y="75"/>
                </a:lnTo>
                <a:lnTo>
                  <a:pt x="1183" y="98"/>
                </a:lnTo>
                <a:lnTo>
                  <a:pt x="1184" y="102"/>
                </a:lnTo>
                <a:lnTo>
                  <a:pt x="1185" y="114"/>
                </a:lnTo>
                <a:lnTo>
                  <a:pt x="1186" y="141"/>
                </a:lnTo>
                <a:lnTo>
                  <a:pt x="1187" y="169"/>
                </a:lnTo>
                <a:lnTo>
                  <a:pt x="1188" y="178"/>
                </a:lnTo>
                <a:lnTo>
                  <a:pt x="1189" y="180"/>
                </a:lnTo>
                <a:lnTo>
                  <a:pt x="1190" y="187"/>
                </a:lnTo>
                <a:lnTo>
                  <a:pt x="1190" y="181"/>
                </a:lnTo>
                <a:lnTo>
                  <a:pt x="1191" y="171"/>
                </a:lnTo>
                <a:lnTo>
                  <a:pt x="1192" y="158"/>
                </a:lnTo>
                <a:lnTo>
                  <a:pt x="1193" y="154"/>
                </a:lnTo>
                <a:lnTo>
                  <a:pt x="1194" y="133"/>
                </a:lnTo>
                <a:lnTo>
                  <a:pt x="1195" y="120"/>
                </a:lnTo>
                <a:lnTo>
                  <a:pt x="1196" y="100"/>
                </a:lnTo>
                <a:lnTo>
                  <a:pt x="1197" y="82"/>
                </a:lnTo>
                <a:lnTo>
                  <a:pt x="1198" y="76"/>
                </a:lnTo>
                <a:lnTo>
                  <a:pt x="1199" y="77"/>
                </a:lnTo>
                <a:lnTo>
                  <a:pt x="1199" y="82"/>
                </a:lnTo>
                <a:lnTo>
                  <a:pt x="1200" y="83"/>
                </a:lnTo>
                <a:lnTo>
                  <a:pt x="1201" y="89"/>
                </a:lnTo>
                <a:lnTo>
                  <a:pt x="1202" y="77"/>
                </a:lnTo>
                <a:lnTo>
                  <a:pt x="1203" y="72"/>
                </a:lnTo>
                <a:lnTo>
                  <a:pt x="1204" y="79"/>
                </a:lnTo>
                <a:lnTo>
                  <a:pt x="1205" y="109"/>
                </a:lnTo>
                <a:lnTo>
                  <a:pt x="1205" y="110"/>
                </a:lnTo>
                <a:lnTo>
                  <a:pt x="1206" y="141"/>
                </a:lnTo>
                <a:lnTo>
                  <a:pt x="1207" y="171"/>
                </a:lnTo>
                <a:lnTo>
                  <a:pt x="1208" y="180"/>
                </a:lnTo>
                <a:lnTo>
                  <a:pt x="1209" y="176"/>
                </a:lnTo>
                <a:lnTo>
                  <a:pt x="1210" y="190"/>
                </a:lnTo>
                <a:lnTo>
                  <a:pt x="1211" y="191"/>
                </a:lnTo>
                <a:lnTo>
                  <a:pt x="1212" y="171"/>
                </a:lnTo>
                <a:lnTo>
                  <a:pt x="1213" y="157"/>
                </a:lnTo>
                <a:lnTo>
                  <a:pt x="1214" y="135"/>
                </a:lnTo>
                <a:lnTo>
                  <a:pt x="1214" y="123"/>
                </a:lnTo>
                <a:lnTo>
                  <a:pt x="1215" y="118"/>
                </a:lnTo>
                <a:lnTo>
                  <a:pt x="1216" y="120"/>
                </a:lnTo>
                <a:lnTo>
                  <a:pt x="1217" y="120"/>
                </a:lnTo>
                <a:lnTo>
                  <a:pt x="1218" y="123"/>
                </a:lnTo>
                <a:lnTo>
                  <a:pt x="1219" y="118"/>
                </a:lnTo>
                <a:lnTo>
                  <a:pt x="1220" y="104"/>
                </a:lnTo>
                <a:lnTo>
                  <a:pt x="1221" y="96"/>
                </a:lnTo>
                <a:lnTo>
                  <a:pt x="1221" y="89"/>
                </a:lnTo>
                <a:lnTo>
                  <a:pt x="1222" y="85"/>
                </a:lnTo>
                <a:lnTo>
                  <a:pt x="1223" y="76"/>
                </a:lnTo>
                <a:lnTo>
                  <a:pt x="1224" y="57"/>
                </a:lnTo>
                <a:lnTo>
                  <a:pt x="1225" y="49"/>
                </a:lnTo>
                <a:lnTo>
                  <a:pt x="1226" y="54"/>
                </a:lnTo>
                <a:lnTo>
                  <a:pt x="1227" y="78"/>
                </a:lnTo>
                <a:lnTo>
                  <a:pt x="1228" y="93"/>
                </a:lnTo>
                <a:lnTo>
                  <a:pt x="1228" y="129"/>
                </a:lnTo>
                <a:lnTo>
                  <a:pt x="1229" y="161"/>
                </a:lnTo>
                <a:lnTo>
                  <a:pt x="1230" y="192"/>
                </a:lnTo>
                <a:lnTo>
                  <a:pt x="1231" y="201"/>
                </a:lnTo>
                <a:lnTo>
                  <a:pt x="1232" y="232"/>
                </a:lnTo>
                <a:lnTo>
                  <a:pt x="1233" y="241"/>
                </a:lnTo>
                <a:lnTo>
                  <a:pt x="1234" y="250"/>
                </a:lnTo>
                <a:lnTo>
                  <a:pt x="1235" y="231"/>
                </a:lnTo>
                <a:lnTo>
                  <a:pt x="1236" y="221"/>
                </a:lnTo>
                <a:lnTo>
                  <a:pt x="1237" y="207"/>
                </a:lnTo>
                <a:lnTo>
                  <a:pt x="1237" y="209"/>
                </a:lnTo>
                <a:lnTo>
                  <a:pt x="1238" y="208"/>
                </a:lnTo>
                <a:lnTo>
                  <a:pt x="1239" y="212"/>
                </a:lnTo>
                <a:lnTo>
                  <a:pt x="1240" y="221"/>
                </a:lnTo>
                <a:lnTo>
                  <a:pt x="1241" y="238"/>
                </a:lnTo>
                <a:lnTo>
                  <a:pt x="1242" y="215"/>
                </a:lnTo>
                <a:lnTo>
                  <a:pt x="1243" y="183"/>
                </a:lnTo>
                <a:lnTo>
                  <a:pt x="1243" y="157"/>
                </a:lnTo>
                <a:lnTo>
                  <a:pt x="1244" y="131"/>
                </a:lnTo>
                <a:lnTo>
                  <a:pt x="1245" y="83"/>
                </a:lnTo>
                <a:lnTo>
                  <a:pt x="1246" y="70"/>
                </a:lnTo>
                <a:lnTo>
                  <a:pt x="1247" y="77"/>
                </a:lnTo>
                <a:lnTo>
                  <a:pt x="1248" y="97"/>
                </a:lnTo>
                <a:lnTo>
                  <a:pt x="1249" y="96"/>
                </a:lnTo>
                <a:lnTo>
                  <a:pt x="1250" y="114"/>
                </a:lnTo>
                <a:lnTo>
                  <a:pt x="1251" y="132"/>
                </a:lnTo>
                <a:lnTo>
                  <a:pt x="1251" y="159"/>
                </a:lnTo>
                <a:lnTo>
                  <a:pt x="1252" y="188"/>
                </a:lnTo>
                <a:lnTo>
                  <a:pt x="1253" y="228"/>
                </a:lnTo>
                <a:lnTo>
                  <a:pt x="1254" y="262"/>
                </a:lnTo>
                <a:lnTo>
                  <a:pt x="1255" y="291"/>
                </a:lnTo>
                <a:lnTo>
                  <a:pt x="1256" y="289"/>
                </a:lnTo>
                <a:lnTo>
                  <a:pt x="1257" y="282"/>
                </a:lnTo>
                <a:lnTo>
                  <a:pt x="1258" y="270"/>
                </a:lnTo>
                <a:lnTo>
                  <a:pt x="1259" y="259"/>
                </a:lnTo>
                <a:lnTo>
                  <a:pt x="1260" y="254"/>
                </a:lnTo>
                <a:lnTo>
                  <a:pt x="1260" y="261"/>
                </a:lnTo>
                <a:lnTo>
                  <a:pt x="1261" y="253"/>
                </a:lnTo>
                <a:lnTo>
                  <a:pt x="1262" y="274"/>
                </a:lnTo>
                <a:lnTo>
                  <a:pt x="1263" y="288"/>
                </a:lnTo>
                <a:lnTo>
                  <a:pt x="1264" y="285"/>
                </a:lnTo>
                <a:lnTo>
                  <a:pt x="1265" y="278"/>
                </a:lnTo>
                <a:lnTo>
                  <a:pt x="1265" y="288"/>
                </a:lnTo>
                <a:lnTo>
                  <a:pt x="1266" y="272"/>
                </a:lnTo>
                <a:lnTo>
                  <a:pt x="1267" y="276"/>
                </a:lnTo>
                <a:lnTo>
                  <a:pt x="1268" y="272"/>
                </a:lnTo>
                <a:lnTo>
                  <a:pt x="1269" y="282"/>
                </a:lnTo>
                <a:lnTo>
                  <a:pt x="1270" y="282"/>
                </a:lnTo>
                <a:lnTo>
                  <a:pt x="1271" y="263"/>
                </a:lnTo>
                <a:lnTo>
                  <a:pt x="1272" y="220"/>
                </a:lnTo>
                <a:lnTo>
                  <a:pt x="1273" y="201"/>
                </a:lnTo>
                <a:lnTo>
                  <a:pt x="1274" y="169"/>
                </a:lnTo>
                <a:lnTo>
                  <a:pt x="1275" y="142"/>
                </a:lnTo>
                <a:lnTo>
                  <a:pt x="1275" y="142"/>
                </a:lnTo>
                <a:lnTo>
                  <a:pt x="1276" y="141"/>
                </a:lnTo>
                <a:lnTo>
                  <a:pt x="1277" y="127"/>
                </a:lnTo>
                <a:lnTo>
                  <a:pt x="1278" y="115"/>
                </a:lnTo>
                <a:lnTo>
                  <a:pt x="1279" y="91"/>
                </a:lnTo>
                <a:lnTo>
                  <a:pt x="1280" y="71"/>
                </a:lnTo>
                <a:lnTo>
                  <a:pt x="1281" y="66"/>
                </a:lnTo>
                <a:lnTo>
                  <a:pt x="1282" y="78"/>
                </a:lnTo>
                <a:lnTo>
                  <a:pt x="1282" y="111"/>
                </a:lnTo>
                <a:lnTo>
                  <a:pt x="1283" y="153"/>
                </a:lnTo>
                <a:lnTo>
                  <a:pt x="1284" y="163"/>
                </a:lnTo>
                <a:lnTo>
                  <a:pt x="1285" y="162"/>
                </a:lnTo>
                <a:lnTo>
                  <a:pt x="1286" y="148"/>
                </a:lnTo>
                <a:lnTo>
                  <a:pt x="1287" y="122"/>
                </a:lnTo>
                <a:lnTo>
                  <a:pt x="1288" y="103"/>
                </a:lnTo>
                <a:lnTo>
                  <a:pt x="1289" y="103"/>
                </a:lnTo>
                <a:lnTo>
                  <a:pt x="1289" y="109"/>
                </a:lnTo>
                <a:lnTo>
                  <a:pt x="1290" y="120"/>
                </a:lnTo>
                <a:lnTo>
                  <a:pt x="1291" y="136"/>
                </a:lnTo>
                <a:lnTo>
                  <a:pt x="1292" y="146"/>
                </a:lnTo>
                <a:lnTo>
                  <a:pt x="1293" y="150"/>
                </a:lnTo>
                <a:lnTo>
                  <a:pt x="1294" y="157"/>
                </a:lnTo>
                <a:lnTo>
                  <a:pt x="1295" y="176"/>
                </a:lnTo>
                <a:lnTo>
                  <a:pt x="1296" y="172"/>
                </a:lnTo>
                <a:lnTo>
                  <a:pt x="1297" y="178"/>
                </a:lnTo>
                <a:lnTo>
                  <a:pt x="1298" y="193"/>
                </a:lnTo>
                <a:lnTo>
                  <a:pt x="1298" y="203"/>
                </a:lnTo>
                <a:lnTo>
                  <a:pt x="1299" y="200"/>
                </a:lnTo>
                <a:lnTo>
                  <a:pt x="1300" y="210"/>
                </a:lnTo>
                <a:lnTo>
                  <a:pt x="1301" y="211"/>
                </a:lnTo>
                <a:lnTo>
                  <a:pt x="1302" y="207"/>
                </a:lnTo>
                <a:lnTo>
                  <a:pt x="1303" y="202"/>
                </a:lnTo>
                <a:lnTo>
                  <a:pt x="1304" y="206"/>
                </a:lnTo>
                <a:lnTo>
                  <a:pt x="1304" y="207"/>
                </a:lnTo>
                <a:lnTo>
                  <a:pt x="1305" y="206"/>
                </a:lnTo>
                <a:lnTo>
                  <a:pt x="1306" y="190"/>
                </a:lnTo>
                <a:lnTo>
                  <a:pt x="1307" y="182"/>
                </a:lnTo>
                <a:lnTo>
                  <a:pt x="1308" y="152"/>
                </a:lnTo>
                <a:lnTo>
                  <a:pt x="1309" y="126"/>
                </a:lnTo>
                <a:lnTo>
                  <a:pt x="1310" y="108"/>
                </a:lnTo>
                <a:lnTo>
                  <a:pt x="1311" y="102"/>
                </a:lnTo>
                <a:lnTo>
                  <a:pt x="1312" y="97"/>
                </a:lnTo>
                <a:lnTo>
                  <a:pt x="1312" y="103"/>
                </a:lnTo>
                <a:lnTo>
                  <a:pt x="1313" y="103"/>
                </a:lnTo>
                <a:lnTo>
                  <a:pt x="1314" y="98"/>
                </a:lnTo>
                <a:lnTo>
                  <a:pt x="1315" y="99"/>
                </a:lnTo>
                <a:lnTo>
                  <a:pt x="1316" y="94"/>
                </a:lnTo>
                <a:lnTo>
                  <a:pt x="1317" y="93"/>
                </a:lnTo>
                <a:lnTo>
                  <a:pt x="1318" y="100"/>
                </a:lnTo>
                <a:lnTo>
                  <a:pt x="1319" y="94"/>
                </a:lnTo>
                <a:lnTo>
                  <a:pt x="1320" y="89"/>
                </a:lnTo>
                <a:lnTo>
                  <a:pt x="1321" y="85"/>
                </a:lnTo>
                <a:lnTo>
                  <a:pt x="1321" y="70"/>
                </a:lnTo>
                <a:lnTo>
                  <a:pt x="1322" y="48"/>
                </a:lnTo>
                <a:lnTo>
                  <a:pt x="1323" y="56"/>
                </a:lnTo>
                <a:lnTo>
                  <a:pt x="1324" y="67"/>
                </a:lnTo>
                <a:lnTo>
                  <a:pt x="1325" y="68"/>
                </a:lnTo>
                <a:lnTo>
                  <a:pt x="1326" y="107"/>
                </a:lnTo>
                <a:lnTo>
                  <a:pt x="1326" y="145"/>
                </a:lnTo>
                <a:lnTo>
                  <a:pt x="1327" y="166"/>
                </a:lnTo>
                <a:lnTo>
                  <a:pt x="1328" y="184"/>
                </a:lnTo>
                <a:lnTo>
                  <a:pt x="1329" y="210"/>
                </a:lnTo>
                <a:lnTo>
                  <a:pt x="1330" y="202"/>
                </a:lnTo>
                <a:lnTo>
                  <a:pt x="1331" y="187"/>
                </a:lnTo>
                <a:lnTo>
                  <a:pt x="1332" y="170"/>
                </a:lnTo>
                <a:lnTo>
                  <a:pt x="1333" y="159"/>
                </a:lnTo>
                <a:lnTo>
                  <a:pt x="1334" y="150"/>
                </a:lnTo>
                <a:lnTo>
                  <a:pt x="1335" y="140"/>
                </a:lnTo>
                <a:lnTo>
                  <a:pt x="1336" y="148"/>
                </a:lnTo>
                <a:lnTo>
                  <a:pt x="1336" y="159"/>
                </a:lnTo>
                <a:lnTo>
                  <a:pt x="1337" y="185"/>
                </a:lnTo>
                <a:lnTo>
                  <a:pt x="1338" y="197"/>
                </a:lnTo>
                <a:lnTo>
                  <a:pt x="1339" y="196"/>
                </a:lnTo>
                <a:lnTo>
                  <a:pt x="1340" y="177"/>
                </a:lnTo>
                <a:lnTo>
                  <a:pt x="1341" y="153"/>
                </a:lnTo>
                <a:lnTo>
                  <a:pt x="1342" y="118"/>
                </a:lnTo>
                <a:lnTo>
                  <a:pt x="1343" y="92"/>
                </a:lnTo>
                <a:lnTo>
                  <a:pt x="1343" y="86"/>
                </a:lnTo>
                <a:lnTo>
                  <a:pt x="1344" y="89"/>
                </a:lnTo>
                <a:lnTo>
                  <a:pt x="1345" y="106"/>
                </a:lnTo>
                <a:lnTo>
                  <a:pt x="1346" y="111"/>
                </a:lnTo>
                <a:lnTo>
                  <a:pt x="1347" y="124"/>
                </a:lnTo>
                <a:lnTo>
                  <a:pt x="1348" y="134"/>
                </a:lnTo>
                <a:lnTo>
                  <a:pt x="1349" y="149"/>
                </a:lnTo>
                <a:lnTo>
                  <a:pt x="1350" y="157"/>
                </a:lnTo>
                <a:lnTo>
                  <a:pt x="1350" y="177"/>
                </a:lnTo>
                <a:lnTo>
                  <a:pt x="1351" y="194"/>
                </a:lnTo>
                <a:lnTo>
                  <a:pt x="1352" y="204"/>
                </a:lnTo>
                <a:lnTo>
                  <a:pt x="1353" y="209"/>
                </a:lnTo>
                <a:lnTo>
                  <a:pt x="1354" y="205"/>
                </a:lnTo>
                <a:lnTo>
                  <a:pt x="1355" y="208"/>
                </a:lnTo>
                <a:lnTo>
                  <a:pt x="1356" y="217"/>
                </a:lnTo>
                <a:lnTo>
                  <a:pt x="1357" y="231"/>
                </a:lnTo>
                <a:lnTo>
                  <a:pt x="1358" y="243"/>
                </a:lnTo>
                <a:lnTo>
                  <a:pt x="1359" y="268"/>
                </a:lnTo>
                <a:lnTo>
                  <a:pt x="1359" y="294"/>
                </a:lnTo>
                <a:lnTo>
                  <a:pt x="1360" y="307"/>
                </a:lnTo>
                <a:lnTo>
                  <a:pt x="1361" y="319"/>
                </a:lnTo>
                <a:lnTo>
                  <a:pt x="1362" y="318"/>
                </a:lnTo>
                <a:lnTo>
                  <a:pt x="1363" y="302"/>
                </a:lnTo>
                <a:lnTo>
                  <a:pt x="1364" y="266"/>
                </a:lnTo>
                <a:lnTo>
                  <a:pt x="1365" y="229"/>
                </a:lnTo>
                <a:lnTo>
                  <a:pt x="1365" y="209"/>
                </a:lnTo>
                <a:lnTo>
                  <a:pt x="1366" y="199"/>
                </a:lnTo>
                <a:lnTo>
                  <a:pt x="1367" y="200"/>
                </a:lnTo>
                <a:lnTo>
                  <a:pt x="1368" y="192"/>
                </a:lnTo>
                <a:lnTo>
                  <a:pt x="1369" y="174"/>
                </a:lnTo>
                <a:lnTo>
                  <a:pt x="1370" y="161"/>
                </a:lnTo>
                <a:lnTo>
                  <a:pt x="1371" y="133"/>
                </a:lnTo>
                <a:lnTo>
                  <a:pt x="1372" y="105"/>
                </a:lnTo>
                <a:lnTo>
                  <a:pt x="1373" y="95"/>
                </a:lnTo>
                <a:lnTo>
                  <a:pt x="1374" y="109"/>
                </a:lnTo>
                <a:lnTo>
                  <a:pt x="1374" y="94"/>
                </a:lnTo>
                <a:lnTo>
                  <a:pt x="1375" y="97"/>
                </a:lnTo>
                <a:lnTo>
                  <a:pt x="1376" y="86"/>
                </a:lnTo>
                <a:lnTo>
                  <a:pt x="1377" y="73"/>
                </a:lnTo>
                <a:lnTo>
                  <a:pt x="1378" y="56"/>
                </a:lnTo>
                <a:lnTo>
                  <a:pt x="1379" y="62"/>
                </a:lnTo>
                <a:lnTo>
                  <a:pt x="1380" y="69"/>
                </a:lnTo>
                <a:lnTo>
                  <a:pt x="1381" y="90"/>
                </a:lnTo>
                <a:lnTo>
                  <a:pt x="1382" y="111"/>
                </a:lnTo>
                <a:lnTo>
                  <a:pt x="1382" y="127"/>
                </a:lnTo>
                <a:lnTo>
                  <a:pt x="1383" y="128"/>
                </a:lnTo>
                <a:lnTo>
                  <a:pt x="1384" y="123"/>
                </a:lnTo>
                <a:lnTo>
                  <a:pt x="1385" y="113"/>
                </a:lnTo>
                <a:lnTo>
                  <a:pt x="1386" y="107"/>
                </a:lnTo>
                <a:lnTo>
                  <a:pt x="1387" y="116"/>
                </a:lnTo>
                <a:lnTo>
                  <a:pt x="1388" y="117"/>
                </a:lnTo>
                <a:lnTo>
                  <a:pt x="1388" y="131"/>
                </a:lnTo>
                <a:lnTo>
                  <a:pt x="1389" y="138"/>
                </a:lnTo>
                <a:lnTo>
                  <a:pt x="1390" y="144"/>
                </a:lnTo>
                <a:lnTo>
                  <a:pt x="1391" y="138"/>
                </a:lnTo>
                <a:lnTo>
                  <a:pt x="1392" y="147"/>
                </a:lnTo>
                <a:lnTo>
                  <a:pt x="1393" y="144"/>
                </a:lnTo>
                <a:lnTo>
                  <a:pt x="1394" y="161"/>
                </a:lnTo>
                <a:lnTo>
                  <a:pt x="1395" y="168"/>
                </a:lnTo>
                <a:lnTo>
                  <a:pt x="1396" y="171"/>
                </a:lnTo>
                <a:lnTo>
                  <a:pt x="1397" y="186"/>
                </a:lnTo>
                <a:lnTo>
                  <a:pt x="1397" y="193"/>
                </a:lnTo>
                <a:lnTo>
                  <a:pt x="1398" y="193"/>
                </a:lnTo>
                <a:lnTo>
                  <a:pt x="1399" y="203"/>
                </a:lnTo>
                <a:lnTo>
                  <a:pt x="1400" y="215"/>
                </a:lnTo>
                <a:lnTo>
                  <a:pt x="1401" y="215"/>
                </a:lnTo>
                <a:lnTo>
                  <a:pt x="1402" y="218"/>
                </a:lnTo>
                <a:lnTo>
                  <a:pt x="1403" y="218"/>
                </a:lnTo>
                <a:lnTo>
                  <a:pt x="1404" y="210"/>
                </a:lnTo>
                <a:lnTo>
                  <a:pt x="1404" y="198"/>
                </a:lnTo>
                <a:lnTo>
                  <a:pt x="1405" y="173"/>
                </a:lnTo>
                <a:lnTo>
                  <a:pt x="1406" y="157"/>
                </a:lnTo>
                <a:lnTo>
                  <a:pt x="1407" y="131"/>
                </a:lnTo>
                <a:lnTo>
                  <a:pt x="1408" y="105"/>
                </a:lnTo>
                <a:lnTo>
                  <a:pt x="1409" y="87"/>
                </a:lnTo>
                <a:lnTo>
                  <a:pt x="1410" y="85"/>
                </a:lnTo>
                <a:lnTo>
                  <a:pt x="1411" y="89"/>
                </a:lnTo>
                <a:lnTo>
                  <a:pt x="1411" y="96"/>
                </a:lnTo>
                <a:lnTo>
                  <a:pt x="1412" y="101"/>
                </a:lnTo>
                <a:lnTo>
                  <a:pt x="1413" y="111"/>
                </a:lnTo>
                <a:lnTo>
                  <a:pt x="1414" y="110"/>
                </a:lnTo>
                <a:lnTo>
                  <a:pt x="1415" y="98"/>
                </a:lnTo>
                <a:lnTo>
                  <a:pt x="1416" y="98"/>
                </a:lnTo>
                <a:lnTo>
                  <a:pt x="1417" y="94"/>
                </a:lnTo>
                <a:lnTo>
                  <a:pt x="1418" y="84"/>
                </a:lnTo>
                <a:lnTo>
                  <a:pt x="1419" y="85"/>
                </a:lnTo>
                <a:lnTo>
                  <a:pt x="1420" y="96"/>
                </a:lnTo>
                <a:lnTo>
                  <a:pt x="1420" y="90"/>
                </a:lnTo>
                <a:lnTo>
                  <a:pt x="1421" y="99"/>
                </a:lnTo>
                <a:lnTo>
                  <a:pt x="1422" y="99"/>
                </a:lnTo>
                <a:lnTo>
                  <a:pt x="1423" y="102"/>
                </a:lnTo>
                <a:lnTo>
                  <a:pt x="1424" y="93"/>
                </a:lnTo>
                <a:lnTo>
                  <a:pt x="1425" y="89"/>
                </a:lnTo>
                <a:lnTo>
                  <a:pt x="1426" y="88"/>
                </a:lnTo>
                <a:lnTo>
                  <a:pt x="1426" y="91"/>
                </a:lnTo>
                <a:lnTo>
                  <a:pt x="1427" y="89"/>
                </a:lnTo>
                <a:lnTo>
                  <a:pt x="1428" y="89"/>
                </a:lnTo>
                <a:lnTo>
                  <a:pt x="1429" y="94"/>
                </a:lnTo>
                <a:lnTo>
                  <a:pt x="1430" y="93"/>
                </a:lnTo>
                <a:lnTo>
                  <a:pt x="1431" y="89"/>
                </a:lnTo>
                <a:lnTo>
                  <a:pt x="1432" y="88"/>
                </a:lnTo>
                <a:lnTo>
                  <a:pt x="1433" y="88"/>
                </a:lnTo>
                <a:lnTo>
                  <a:pt x="1434" y="91"/>
                </a:lnTo>
                <a:lnTo>
                  <a:pt x="1435" y="88"/>
                </a:lnTo>
                <a:lnTo>
                  <a:pt x="1435" y="92"/>
                </a:lnTo>
                <a:lnTo>
                  <a:pt x="1436" y="85"/>
                </a:lnTo>
                <a:lnTo>
                  <a:pt x="1437" y="88"/>
                </a:lnTo>
                <a:lnTo>
                  <a:pt x="1438" y="92"/>
                </a:lnTo>
                <a:lnTo>
                  <a:pt x="1439" y="82"/>
                </a:lnTo>
                <a:lnTo>
                  <a:pt x="1440" y="77"/>
                </a:lnTo>
                <a:lnTo>
                  <a:pt x="1441" y="80"/>
                </a:lnTo>
                <a:lnTo>
                  <a:pt x="1442" y="85"/>
                </a:lnTo>
                <a:lnTo>
                  <a:pt x="1442" y="79"/>
                </a:lnTo>
                <a:lnTo>
                  <a:pt x="1443" y="86"/>
                </a:lnTo>
                <a:lnTo>
                  <a:pt x="1444" y="86"/>
                </a:lnTo>
                <a:lnTo>
                  <a:pt x="1445" y="86"/>
                </a:lnTo>
                <a:lnTo>
                  <a:pt x="1446" y="89"/>
                </a:lnTo>
                <a:lnTo>
                  <a:pt x="1447" y="90"/>
                </a:lnTo>
                <a:lnTo>
                  <a:pt x="1448" y="87"/>
                </a:lnTo>
                <a:lnTo>
                  <a:pt x="1449" y="84"/>
                </a:lnTo>
                <a:lnTo>
                  <a:pt x="1449" y="91"/>
                </a:lnTo>
                <a:lnTo>
                  <a:pt x="1450" y="96"/>
                </a:lnTo>
                <a:lnTo>
                  <a:pt x="1451" y="98"/>
                </a:lnTo>
                <a:lnTo>
                  <a:pt x="1452" y="104"/>
                </a:lnTo>
                <a:lnTo>
                  <a:pt x="1453" y="110"/>
                </a:lnTo>
                <a:lnTo>
                  <a:pt x="1454" y="107"/>
                </a:lnTo>
                <a:lnTo>
                  <a:pt x="1455" y="98"/>
                </a:lnTo>
                <a:lnTo>
                  <a:pt x="1456" y="92"/>
                </a:lnTo>
                <a:lnTo>
                  <a:pt x="1457" y="94"/>
                </a:lnTo>
                <a:lnTo>
                  <a:pt x="1458" y="92"/>
                </a:lnTo>
                <a:lnTo>
                  <a:pt x="1458" y="93"/>
                </a:lnTo>
                <a:lnTo>
                  <a:pt x="1459" y="82"/>
                </a:lnTo>
                <a:lnTo>
                  <a:pt x="1460" y="79"/>
                </a:lnTo>
                <a:lnTo>
                  <a:pt x="1461" y="75"/>
                </a:lnTo>
                <a:lnTo>
                  <a:pt x="1462" y="82"/>
                </a:lnTo>
                <a:lnTo>
                  <a:pt x="1463" y="74"/>
                </a:lnTo>
                <a:lnTo>
                  <a:pt x="1464" y="84"/>
                </a:lnTo>
                <a:lnTo>
                  <a:pt x="1464" y="85"/>
                </a:lnTo>
                <a:lnTo>
                  <a:pt x="1465" y="101"/>
                </a:lnTo>
                <a:lnTo>
                  <a:pt x="1466" y="95"/>
                </a:lnTo>
                <a:lnTo>
                  <a:pt x="1467" y="98"/>
                </a:lnTo>
                <a:lnTo>
                  <a:pt x="1468" y="98"/>
                </a:lnTo>
                <a:lnTo>
                  <a:pt x="1469" y="105"/>
                </a:lnTo>
                <a:lnTo>
                  <a:pt x="1470" y="87"/>
                </a:lnTo>
                <a:lnTo>
                  <a:pt x="1471" y="90"/>
                </a:lnTo>
                <a:lnTo>
                  <a:pt x="1472" y="97"/>
                </a:lnTo>
                <a:lnTo>
                  <a:pt x="1472" y="108"/>
                </a:lnTo>
                <a:lnTo>
                  <a:pt x="1473" y="100"/>
                </a:lnTo>
                <a:lnTo>
                  <a:pt x="1474" y="104"/>
                </a:lnTo>
                <a:lnTo>
                  <a:pt x="1475" y="104"/>
                </a:lnTo>
                <a:lnTo>
                  <a:pt x="1476" y="104"/>
                </a:lnTo>
                <a:lnTo>
                  <a:pt x="1477" y="96"/>
                </a:lnTo>
                <a:lnTo>
                  <a:pt x="1478" y="108"/>
                </a:lnTo>
                <a:lnTo>
                  <a:pt x="1479" y="109"/>
                </a:lnTo>
                <a:lnTo>
                  <a:pt x="1480" y="106"/>
                </a:lnTo>
                <a:lnTo>
                  <a:pt x="1481" y="109"/>
                </a:lnTo>
                <a:lnTo>
                  <a:pt x="1481" y="107"/>
                </a:lnTo>
                <a:lnTo>
                  <a:pt x="1482" y="96"/>
                </a:lnTo>
                <a:lnTo>
                  <a:pt x="1483" y="92"/>
                </a:lnTo>
                <a:lnTo>
                  <a:pt x="1484" y="84"/>
                </a:lnTo>
                <a:lnTo>
                  <a:pt x="1485" y="69"/>
                </a:lnTo>
                <a:lnTo>
                  <a:pt x="1486" y="85"/>
                </a:lnTo>
                <a:lnTo>
                  <a:pt x="1486" y="104"/>
                </a:lnTo>
                <a:lnTo>
                  <a:pt x="1487" y="129"/>
                </a:lnTo>
                <a:lnTo>
                  <a:pt x="1488" y="161"/>
                </a:lnTo>
                <a:lnTo>
                  <a:pt x="1489" y="187"/>
                </a:lnTo>
                <a:lnTo>
                  <a:pt x="1490" y="190"/>
                </a:lnTo>
                <a:lnTo>
                  <a:pt x="1491" y="199"/>
                </a:lnTo>
                <a:lnTo>
                  <a:pt x="1492" y="190"/>
                </a:lnTo>
                <a:lnTo>
                  <a:pt x="1493" y="176"/>
                </a:lnTo>
                <a:lnTo>
                  <a:pt x="1494" y="161"/>
                </a:lnTo>
                <a:lnTo>
                  <a:pt x="1495" y="143"/>
                </a:lnTo>
                <a:lnTo>
                  <a:pt x="1496" y="117"/>
                </a:lnTo>
                <a:lnTo>
                  <a:pt x="1496" y="116"/>
                </a:lnTo>
                <a:lnTo>
                  <a:pt x="1497" y="116"/>
                </a:lnTo>
                <a:lnTo>
                  <a:pt x="1498" y="122"/>
                </a:lnTo>
                <a:lnTo>
                  <a:pt x="1499" y="109"/>
                </a:lnTo>
                <a:lnTo>
                  <a:pt x="1500" y="111"/>
                </a:lnTo>
                <a:lnTo>
                  <a:pt x="1501" y="94"/>
                </a:lnTo>
                <a:lnTo>
                  <a:pt x="1502" y="70"/>
                </a:lnTo>
                <a:lnTo>
                  <a:pt x="1503" y="54"/>
                </a:lnTo>
                <a:lnTo>
                  <a:pt x="1503" y="68"/>
                </a:lnTo>
                <a:lnTo>
                  <a:pt x="1504" y="74"/>
                </a:lnTo>
                <a:lnTo>
                  <a:pt x="1505" y="83"/>
                </a:lnTo>
                <a:lnTo>
                  <a:pt x="1506" y="119"/>
                </a:lnTo>
                <a:lnTo>
                  <a:pt x="1507" y="148"/>
                </a:lnTo>
                <a:lnTo>
                  <a:pt x="1508" y="172"/>
                </a:lnTo>
                <a:lnTo>
                  <a:pt x="1509" y="192"/>
                </a:lnTo>
                <a:lnTo>
                  <a:pt x="1510" y="209"/>
                </a:lnTo>
                <a:lnTo>
                  <a:pt x="1510" y="201"/>
                </a:lnTo>
                <a:lnTo>
                  <a:pt x="1511" y="189"/>
                </a:lnTo>
                <a:lnTo>
                  <a:pt x="1512" y="171"/>
                </a:lnTo>
                <a:lnTo>
                  <a:pt x="1513" y="159"/>
                </a:lnTo>
                <a:lnTo>
                  <a:pt x="1514" y="144"/>
                </a:lnTo>
                <a:lnTo>
                  <a:pt x="1515" y="143"/>
                </a:lnTo>
                <a:lnTo>
                  <a:pt x="1516" y="147"/>
                </a:lnTo>
                <a:lnTo>
                  <a:pt x="1517" y="170"/>
                </a:lnTo>
                <a:lnTo>
                  <a:pt x="1518" y="183"/>
                </a:lnTo>
                <a:lnTo>
                  <a:pt x="1519" y="202"/>
                </a:lnTo>
                <a:lnTo>
                  <a:pt x="1519" y="198"/>
                </a:lnTo>
                <a:lnTo>
                  <a:pt x="1520" y="178"/>
                </a:lnTo>
                <a:lnTo>
                  <a:pt x="1521" y="150"/>
                </a:lnTo>
                <a:lnTo>
                  <a:pt x="1522" y="134"/>
                </a:lnTo>
                <a:lnTo>
                  <a:pt x="1523" y="107"/>
                </a:lnTo>
                <a:lnTo>
                  <a:pt x="1524" y="97"/>
                </a:lnTo>
                <a:lnTo>
                  <a:pt x="1525" y="105"/>
                </a:lnTo>
                <a:lnTo>
                  <a:pt x="1525" y="122"/>
                </a:lnTo>
                <a:lnTo>
                  <a:pt x="1526" y="119"/>
                </a:lnTo>
                <a:lnTo>
                  <a:pt x="1527" y="133"/>
                </a:lnTo>
                <a:lnTo>
                  <a:pt x="1528" y="151"/>
                </a:lnTo>
                <a:lnTo>
                  <a:pt x="1529" y="162"/>
                </a:lnTo>
                <a:lnTo>
                  <a:pt x="1530" y="166"/>
                </a:lnTo>
                <a:lnTo>
                  <a:pt x="1531" y="179"/>
                </a:lnTo>
                <a:lnTo>
                  <a:pt x="1532" y="192"/>
                </a:lnTo>
                <a:lnTo>
                  <a:pt x="1533" y="195"/>
                </a:lnTo>
                <a:lnTo>
                  <a:pt x="1533" y="197"/>
                </a:lnTo>
                <a:lnTo>
                  <a:pt x="1534" y="206"/>
                </a:lnTo>
                <a:lnTo>
                  <a:pt x="1535" y="222"/>
                </a:lnTo>
                <a:lnTo>
                  <a:pt x="1536" y="229"/>
                </a:lnTo>
                <a:lnTo>
                  <a:pt x="1537" y="239"/>
                </a:lnTo>
                <a:lnTo>
                  <a:pt x="1538" y="248"/>
                </a:lnTo>
                <a:lnTo>
                  <a:pt x="1539" y="240"/>
                </a:lnTo>
                <a:lnTo>
                  <a:pt x="1540" y="232"/>
                </a:lnTo>
                <a:lnTo>
                  <a:pt x="1541" y="252"/>
                </a:lnTo>
                <a:lnTo>
                  <a:pt x="1542" y="261"/>
                </a:lnTo>
                <a:lnTo>
                  <a:pt x="1542" y="264"/>
                </a:lnTo>
                <a:lnTo>
                  <a:pt x="1543" y="257"/>
                </a:lnTo>
                <a:lnTo>
                  <a:pt x="1544" y="253"/>
                </a:lnTo>
                <a:lnTo>
                  <a:pt x="1545" y="220"/>
                </a:lnTo>
                <a:lnTo>
                  <a:pt x="1546" y="211"/>
                </a:lnTo>
                <a:lnTo>
                  <a:pt x="1547" y="210"/>
                </a:lnTo>
                <a:lnTo>
                  <a:pt x="1548" y="215"/>
                </a:lnTo>
                <a:lnTo>
                  <a:pt x="1548" y="200"/>
                </a:lnTo>
                <a:lnTo>
                  <a:pt x="1549" y="204"/>
                </a:lnTo>
                <a:lnTo>
                  <a:pt x="1550" y="183"/>
                </a:lnTo>
                <a:lnTo>
                  <a:pt x="1551" y="158"/>
                </a:lnTo>
                <a:lnTo>
                  <a:pt x="1552" y="145"/>
                </a:lnTo>
                <a:lnTo>
                  <a:pt x="1553" y="150"/>
                </a:lnTo>
                <a:lnTo>
                  <a:pt x="1554" y="131"/>
                </a:lnTo>
                <a:lnTo>
                  <a:pt x="1555" y="126"/>
                </a:lnTo>
                <a:lnTo>
                  <a:pt x="1556" y="122"/>
                </a:lnTo>
                <a:lnTo>
                  <a:pt x="1557" y="99"/>
                </a:lnTo>
                <a:lnTo>
                  <a:pt x="1557" y="80"/>
                </a:lnTo>
                <a:lnTo>
                  <a:pt x="1558" y="82"/>
                </a:lnTo>
                <a:lnTo>
                  <a:pt x="1559" y="74"/>
                </a:lnTo>
                <a:lnTo>
                  <a:pt x="1560" y="76"/>
                </a:lnTo>
                <a:lnTo>
                  <a:pt x="1561" y="99"/>
                </a:lnTo>
                <a:lnTo>
                  <a:pt x="1562" y="107"/>
                </a:lnTo>
                <a:lnTo>
                  <a:pt x="1563" y="106"/>
                </a:lnTo>
                <a:lnTo>
                  <a:pt x="1564" y="108"/>
                </a:lnTo>
                <a:lnTo>
                  <a:pt x="1564" y="111"/>
                </a:lnTo>
                <a:lnTo>
                  <a:pt x="1565" y="118"/>
                </a:lnTo>
                <a:lnTo>
                  <a:pt x="1566" y="129"/>
                </a:lnTo>
                <a:lnTo>
                  <a:pt x="1567" y="147"/>
                </a:lnTo>
                <a:lnTo>
                  <a:pt x="1568" y="167"/>
                </a:lnTo>
                <a:lnTo>
                  <a:pt x="1569" y="185"/>
                </a:lnTo>
                <a:lnTo>
                  <a:pt x="1570" y="179"/>
                </a:lnTo>
                <a:lnTo>
                  <a:pt x="1571" y="180"/>
                </a:lnTo>
                <a:lnTo>
                  <a:pt x="1571" y="176"/>
                </a:lnTo>
                <a:lnTo>
                  <a:pt x="1572" y="168"/>
                </a:lnTo>
                <a:lnTo>
                  <a:pt x="1573" y="158"/>
                </a:lnTo>
                <a:lnTo>
                  <a:pt x="1574" y="170"/>
                </a:lnTo>
                <a:lnTo>
                  <a:pt x="1575" y="177"/>
                </a:lnTo>
                <a:lnTo>
                  <a:pt x="1576" y="185"/>
                </a:lnTo>
                <a:lnTo>
                  <a:pt x="1577" y="195"/>
                </a:lnTo>
                <a:lnTo>
                  <a:pt x="1578" y="212"/>
                </a:lnTo>
                <a:lnTo>
                  <a:pt x="1579" y="210"/>
                </a:lnTo>
                <a:lnTo>
                  <a:pt x="1580" y="205"/>
                </a:lnTo>
                <a:lnTo>
                  <a:pt x="1581" y="199"/>
                </a:lnTo>
                <a:lnTo>
                  <a:pt x="1581" y="201"/>
                </a:lnTo>
                <a:lnTo>
                  <a:pt x="1582" y="193"/>
                </a:lnTo>
                <a:lnTo>
                  <a:pt x="1583" y="181"/>
                </a:lnTo>
                <a:lnTo>
                  <a:pt x="1584" y="177"/>
                </a:lnTo>
                <a:lnTo>
                  <a:pt x="1585" y="167"/>
                </a:lnTo>
                <a:lnTo>
                  <a:pt x="1586" y="146"/>
                </a:lnTo>
                <a:lnTo>
                  <a:pt x="1586" y="130"/>
                </a:lnTo>
                <a:lnTo>
                  <a:pt x="1587" y="114"/>
                </a:lnTo>
                <a:lnTo>
                  <a:pt x="1588" y="95"/>
                </a:lnTo>
                <a:lnTo>
                  <a:pt x="1589" y="89"/>
                </a:lnTo>
                <a:lnTo>
                  <a:pt x="1590" y="91"/>
                </a:lnTo>
                <a:lnTo>
                  <a:pt x="1591" y="87"/>
                </a:lnTo>
                <a:lnTo>
                  <a:pt x="1592" y="85"/>
                </a:lnTo>
                <a:lnTo>
                  <a:pt x="1593" y="86"/>
                </a:lnTo>
                <a:lnTo>
                  <a:pt x="1594" y="84"/>
                </a:lnTo>
                <a:lnTo>
                  <a:pt x="1595" y="72"/>
                </a:lnTo>
                <a:lnTo>
                  <a:pt x="1595" y="75"/>
                </a:lnTo>
                <a:lnTo>
                  <a:pt x="1596" y="86"/>
                </a:lnTo>
                <a:lnTo>
                  <a:pt x="1597" y="80"/>
                </a:lnTo>
                <a:lnTo>
                  <a:pt x="1598" y="76"/>
                </a:lnTo>
                <a:lnTo>
                  <a:pt x="1599" y="76"/>
                </a:lnTo>
                <a:lnTo>
                  <a:pt x="1600" y="75"/>
                </a:lnTo>
                <a:lnTo>
                  <a:pt x="1601" y="69"/>
                </a:lnTo>
                <a:lnTo>
                  <a:pt x="1602" y="78"/>
                </a:lnTo>
                <a:lnTo>
                  <a:pt x="1603" y="91"/>
                </a:lnTo>
                <a:lnTo>
                  <a:pt x="1603" y="93"/>
                </a:lnTo>
                <a:lnTo>
                  <a:pt x="1604" y="95"/>
                </a:lnTo>
                <a:lnTo>
                  <a:pt x="1605" y="95"/>
                </a:lnTo>
                <a:lnTo>
                  <a:pt x="1606" y="94"/>
                </a:lnTo>
                <a:lnTo>
                  <a:pt x="1607" y="89"/>
                </a:lnTo>
                <a:lnTo>
                  <a:pt x="1608" y="99"/>
                </a:lnTo>
                <a:lnTo>
                  <a:pt x="1609" y="88"/>
                </a:lnTo>
                <a:lnTo>
                  <a:pt x="1609" y="82"/>
                </a:lnTo>
                <a:lnTo>
                  <a:pt x="1610" y="83"/>
                </a:lnTo>
                <a:lnTo>
                  <a:pt x="1611" y="79"/>
                </a:lnTo>
                <a:lnTo>
                  <a:pt x="1612" y="75"/>
                </a:lnTo>
                <a:lnTo>
                  <a:pt x="1613" y="78"/>
                </a:lnTo>
                <a:lnTo>
                  <a:pt x="1614" y="83"/>
                </a:lnTo>
                <a:lnTo>
                  <a:pt x="1615" y="83"/>
                </a:lnTo>
                <a:lnTo>
                  <a:pt x="1616" y="85"/>
                </a:lnTo>
                <a:lnTo>
                  <a:pt x="1617" y="86"/>
                </a:lnTo>
                <a:lnTo>
                  <a:pt x="1618" y="93"/>
                </a:lnTo>
                <a:lnTo>
                  <a:pt x="1618" y="98"/>
                </a:lnTo>
                <a:lnTo>
                  <a:pt x="1619" y="94"/>
                </a:lnTo>
                <a:lnTo>
                  <a:pt x="1620" y="87"/>
                </a:lnTo>
                <a:lnTo>
                  <a:pt x="1621" y="85"/>
                </a:lnTo>
                <a:lnTo>
                  <a:pt x="1622" y="82"/>
                </a:lnTo>
                <a:lnTo>
                  <a:pt x="1623" y="80"/>
                </a:lnTo>
                <a:lnTo>
                  <a:pt x="1624" y="80"/>
                </a:lnTo>
                <a:lnTo>
                  <a:pt x="1625" y="88"/>
                </a:lnTo>
                <a:lnTo>
                  <a:pt x="1625" y="83"/>
                </a:lnTo>
                <a:lnTo>
                  <a:pt x="1626" y="79"/>
                </a:lnTo>
                <a:lnTo>
                  <a:pt x="1627" y="79"/>
                </a:lnTo>
                <a:lnTo>
                  <a:pt x="1628" y="80"/>
                </a:lnTo>
                <a:lnTo>
                  <a:pt x="1629" y="75"/>
                </a:lnTo>
                <a:lnTo>
                  <a:pt x="1630" y="73"/>
                </a:lnTo>
                <a:lnTo>
                  <a:pt x="1631" y="81"/>
                </a:lnTo>
                <a:lnTo>
                  <a:pt x="1632" y="85"/>
                </a:lnTo>
                <a:lnTo>
                  <a:pt x="1632" y="91"/>
                </a:lnTo>
                <a:lnTo>
                  <a:pt x="1633" y="99"/>
                </a:lnTo>
                <a:lnTo>
                  <a:pt x="1634" y="112"/>
                </a:lnTo>
                <a:lnTo>
                  <a:pt x="1635" y="126"/>
                </a:lnTo>
                <a:lnTo>
                  <a:pt x="1636" y="129"/>
                </a:lnTo>
                <a:lnTo>
                  <a:pt x="1637" y="137"/>
                </a:lnTo>
                <a:lnTo>
                  <a:pt x="1638" y="138"/>
                </a:lnTo>
                <a:lnTo>
                  <a:pt x="1639" y="147"/>
                </a:lnTo>
                <a:lnTo>
                  <a:pt x="1640" y="142"/>
                </a:lnTo>
                <a:lnTo>
                  <a:pt x="1641" y="143"/>
                </a:lnTo>
                <a:lnTo>
                  <a:pt x="1641" y="143"/>
                </a:lnTo>
                <a:lnTo>
                  <a:pt x="1642" y="135"/>
                </a:lnTo>
                <a:lnTo>
                  <a:pt x="1643" y="129"/>
                </a:lnTo>
                <a:lnTo>
                  <a:pt x="1644" y="134"/>
                </a:lnTo>
                <a:lnTo>
                  <a:pt x="1645" y="153"/>
                </a:lnTo>
                <a:lnTo>
                  <a:pt x="1646" y="160"/>
                </a:lnTo>
                <a:lnTo>
                  <a:pt x="1647" y="170"/>
                </a:lnTo>
                <a:lnTo>
                  <a:pt x="1647" y="171"/>
                </a:lnTo>
                <a:lnTo>
                  <a:pt x="1648" y="158"/>
                </a:lnTo>
                <a:lnTo>
                  <a:pt x="1649" y="153"/>
                </a:lnTo>
                <a:lnTo>
                  <a:pt x="1650" y="147"/>
                </a:lnTo>
                <a:lnTo>
                  <a:pt x="1651" y="149"/>
                </a:lnTo>
                <a:lnTo>
                  <a:pt x="1652" y="152"/>
                </a:lnTo>
                <a:lnTo>
                  <a:pt x="1653" y="147"/>
                </a:lnTo>
                <a:lnTo>
                  <a:pt x="1654" y="151"/>
                </a:lnTo>
                <a:lnTo>
                  <a:pt x="1655" y="127"/>
                </a:lnTo>
                <a:lnTo>
                  <a:pt x="1656" y="131"/>
                </a:lnTo>
                <a:lnTo>
                  <a:pt x="1656" y="133"/>
                </a:lnTo>
                <a:lnTo>
                  <a:pt x="1657" y="138"/>
                </a:lnTo>
                <a:lnTo>
                  <a:pt x="1658" y="114"/>
                </a:lnTo>
                <a:lnTo>
                  <a:pt x="1659" y="128"/>
                </a:lnTo>
                <a:lnTo>
                  <a:pt x="1660" y="115"/>
                </a:lnTo>
                <a:lnTo>
                  <a:pt x="1661" y="112"/>
                </a:lnTo>
                <a:lnTo>
                  <a:pt x="1662" y="118"/>
                </a:lnTo>
                <a:lnTo>
                  <a:pt x="1663" y="137"/>
                </a:lnTo>
                <a:lnTo>
                  <a:pt x="1663" y="151"/>
                </a:lnTo>
                <a:lnTo>
                  <a:pt x="1664" y="164"/>
                </a:lnTo>
                <a:lnTo>
                  <a:pt x="1665" y="158"/>
                </a:lnTo>
                <a:lnTo>
                  <a:pt x="1666" y="165"/>
                </a:lnTo>
                <a:lnTo>
                  <a:pt x="1667" y="146"/>
                </a:lnTo>
                <a:lnTo>
                  <a:pt x="1668" y="138"/>
                </a:lnTo>
                <a:lnTo>
                  <a:pt x="1669" y="123"/>
                </a:lnTo>
                <a:lnTo>
                  <a:pt x="1670" y="119"/>
                </a:lnTo>
                <a:lnTo>
                  <a:pt x="1670" y="99"/>
                </a:lnTo>
                <a:lnTo>
                  <a:pt x="1671" y="95"/>
                </a:lnTo>
                <a:lnTo>
                  <a:pt x="1672" y="84"/>
                </a:lnTo>
                <a:lnTo>
                  <a:pt x="1673" y="76"/>
                </a:lnTo>
                <a:lnTo>
                  <a:pt x="1674" y="76"/>
                </a:lnTo>
                <a:lnTo>
                  <a:pt x="1675" y="76"/>
                </a:lnTo>
                <a:lnTo>
                  <a:pt x="1676" y="71"/>
                </a:lnTo>
                <a:lnTo>
                  <a:pt x="1677" y="65"/>
                </a:lnTo>
                <a:lnTo>
                  <a:pt x="1678" y="75"/>
                </a:lnTo>
                <a:lnTo>
                  <a:pt x="1679" y="72"/>
                </a:lnTo>
                <a:lnTo>
                  <a:pt x="1679" y="75"/>
                </a:lnTo>
                <a:lnTo>
                  <a:pt x="1680" y="78"/>
                </a:lnTo>
                <a:lnTo>
                  <a:pt x="1681" y="90"/>
                </a:lnTo>
                <a:lnTo>
                  <a:pt x="1682" y="90"/>
                </a:lnTo>
                <a:lnTo>
                  <a:pt x="1683" y="85"/>
                </a:lnTo>
                <a:lnTo>
                  <a:pt x="1684" y="81"/>
                </a:lnTo>
                <a:lnTo>
                  <a:pt x="1685" y="77"/>
                </a:lnTo>
                <a:lnTo>
                  <a:pt x="1685" y="66"/>
                </a:lnTo>
                <a:lnTo>
                  <a:pt x="1686" y="65"/>
                </a:lnTo>
                <a:lnTo>
                  <a:pt x="1687" y="72"/>
                </a:lnTo>
                <a:lnTo>
                  <a:pt x="1688" y="73"/>
                </a:lnTo>
                <a:lnTo>
                  <a:pt x="1689" y="79"/>
                </a:lnTo>
                <a:lnTo>
                  <a:pt x="1690" y="82"/>
                </a:lnTo>
                <a:lnTo>
                  <a:pt x="1691" y="79"/>
                </a:lnTo>
                <a:lnTo>
                  <a:pt x="1692" y="78"/>
                </a:lnTo>
                <a:lnTo>
                  <a:pt x="1693" y="81"/>
                </a:lnTo>
                <a:lnTo>
                  <a:pt x="1693" y="85"/>
                </a:lnTo>
                <a:lnTo>
                  <a:pt x="1694" y="92"/>
                </a:lnTo>
                <a:lnTo>
                  <a:pt x="1695" y="93"/>
                </a:lnTo>
                <a:lnTo>
                  <a:pt x="1696" y="91"/>
                </a:lnTo>
                <a:lnTo>
                  <a:pt x="1697" y="93"/>
                </a:lnTo>
                <a:lnTo>
                  <a:pt x="1698" y="94"/>
                </a:lnTo>
                <a:lnTo>
                  <a:pt x="1699" y="91"/>
                </a:lnTo>
                <a:lnTo>
                  <a:pt x="1700" y="99"/>
                </a:lnTo>
                <a:lnTo>
                  <a:pt x="1701" y="101"/>
                </a:lnTo>
                <a:lnTo>
                  <a:pt x="1702" y="104"/>
                </a:lnTo>
                <a:lnTo>
                  <a:pt x="1702" y="108"/>
                </a:lnTo>
                <a:lnTo>
                  <a:pt x="1703" y="113"/>
                </a:lnTo>
                <a:lnTo>
                  <a:pt x="1704" y="105"/>
                </a:lnTo>
                <a:lnTo>
                  <a:pt x="1705" y="102"/>
                </a:lnTo>
                <a:lnTo>
                  <a:pt x="1706" y="95"/>
                </a:lnTo>
                <a:lnTo>
                  <a:pt x="1707" y="85"/>
                </a:lnTo>
                <a:lnTo>
                  <a:pt x="1708" y="81"/>
                </a:lnTo>
                <a:lnTo>
                  <a:pt x="1708" y="83"/>
                </a:lnTo>
                <a:lnTo>
                  <a:pt x="1709" y="87"/>
                </a:lnTo>
                <a:lnTo>
                  <a:pt x="1710" y="90"/>
                </a:lnTo>
                <a:lnTo>
                  <a:pt x="1711" y="94"/>
                </a:lnTo>
                <a:lnTo>
                  <a:pt x="1712" y="90"/>
                </a:lnTo>
                <a:lnTo>
                  <a:pt x="1713" y="93"/>
                </a:lnTo>
                <a:lnTo>
                  <a:pt x="1714" y="94"/>
                </a:lnTo>
                <a:lnTo>
                  <a:pt x="1715" y="90"/>
                </a:lnTo>
                <a:lnTo>
                  <a:pt x="1716" y="86"/>
                </a:lnTo>
                <a:lnTo>
                  <a:pt x="1717" y="85"/>
                </a:lnTo>
                <a:lnTo>
                  <a:pt x="1717" y="78"/>
                </a:lnTo>
                <a:lnTo>
                  <a:pt x="1718" y="75"/>
                </a:lnTo>
                <a:lnTo>
                  <a:pt x="1719" y="85"/>
                </a:lnTo>
                <a:lnTo>
                  <a:pt x="1720" y="91"/>
                </a:lnTo>
                <a:lnTo>
                  <a:pt x="1721" y="90"/>
                </a:lnTo>
                <a:lnTo>
                  <a:pt x="1722" y="93"/>
                </a:lnTo>
                <a:lnTo>
                  <a:pt x="1723" y="81"/>
                </a:lnTo>
                <a:lnTo>
                  <a:pt x="1724" y="79"/>
                </a:lnTo>
                <a:lnTo>
                  <a:pt x="1724" y="68"/>
                </a:lnTo>
                <a:lnTo>
                  <a:pt x="1725" y="83"/>
                </a:lnTo>
                <a:lnTo>
                  <a:pt x="1726" y="89"/>
                </a:lnTo>
                <a:lnTo>
                  <a:pt x="1727" y="114"/>
                </a:lnTo>
                <a:lnTo>
                  <a:pt x="1728" y="121"/>
                </a:lnTo>
                <a:lnTo>
                  <a:pt x="1729" y="139"/>
                </a:lnTo>
                <a:lnTo>
                  <a:pt x="1730" y="128"/>
                </a:lnTo>
                <a:lnTo>
                  <a:pt x="1731" y="130"/>
                </a:lnTo>
                <a:lnTo>
                  <a:pt x="1731" y="135"/>
                </a:lnTo>
                <a:lnTo>
                  <a:pt x="1732" y="147"/>
                </a:lnTo>
                <a:lnTo>
                  <a:pt x="1733" y="157"/>
                </a:lnTo>
                <a:lnTo>
                  <a:pt x="1734" y="181"/>
                </a:lnTo>
                <a:lnTo>
                  <a:pt x="1735" y="185"/>
                </a:lnTo>
                <a:lnTo>
                  <a:pt x="1736" y="183"/>
                </a:lnTo>
                <a:lnTo>
                  <a:pt x="1737" y="180"/>
                </a:lnTo>
                <a:lnTo>
                  <a:pt x="1738" y="173"/>
                </a:lnTo>
                <a:lnTo>
                  <a:pt x="1739" y="163"/>
                </a:lnTo>
                <a:lnTo>
                  <a:pt x="1740" y="162"/>
                </a:lnTo>
                <a:lnTo>
                  <a:pt x="1741" y="157"/>
                </a:lnTo>
                <a:lnTo>
                  <a:pt x="1741" y="147"/>
                </a:lnTo>
                <a:lnTo>
                  <a:pt x="1742" y="151"/>
                </a:lnTo>
                <a:lnTo>
                  <a:pt x="1743" y="149"/>
                </a:lnTo>
                <a:lnTo>
                  <a:pt x="1744" y="145"/>
                </a:lnTo>
                <a:lnTo>
                  <a:pt x="1745" y="134"/>
                </a:lnTo>
                <a:lnTo>
                  <a:pt x="1746" y="126"/>
                </a:lnTo>
                <a:lnTo>
                  <a:pt x="1746" y="103"/>
                </a:lnTo>
                <a:lnTo>
                  <a:pt x="1747" y="95"/>
                </a:lnTo>
                <a:lnTo>
                  <a:pt x="1748" y="95"/>
                </a:lnTo>
                <a:lnTo>
                  <a:pt x="1749" y="103"/>
                </a:lnTo>
                <a:lnTo>
                  <a:pt x="1750" y="113"/>
                </a:lnTo>
                <a:lnTo>
                  <a:pt x="1751" y="114"/>
                </a:lnTo>
                <a:lnTo>
                  <a:pt x="1752" y="112"/>
                </a:lnTo>
                <a:lnTo>
                  <a:pt x="1753" y="103"/>
                </a:lnTo>
                <a:lnTo>
                  <a:pt x="1754" y="95"/>
                </a:lnTo>
                <a:lnTo>
                  <a:pt x="1755" y="81"/>
                </a:lnTo>
                <a:lnTo>
                  <a:pt x="1755" y="84"/>
                </a:lnTo>
                <a:lnTo>
                  <a:pt x="1756" y="105"/>
                </a:lnTo>
                <a:lnTo>
                  <a:pt x="1757" y="122"/>
                </a:lnTo>
                <a:lnTo>
                  <a:pt x="1758" y="153"/>
                </a:lnTo>
                <a:lnTo>
                  <a:pt x="1759" y="183"/>
                </a:lnTo>
                <a:lnTo>
                  <a:pt x="1760" y="213"/>
                </a:lnTo>
                <a:lnTo>
                  <a:pt x="1761" y="219"/>
                </a:lnTo>
                <a:lnTo>
                  <a:pt x="1762" y="236"/>
                </a:lnTo>
                <a:lnTo>
                  <a:pt x="1763" y="232"/>
                </a:lnTo>
                <a:lnTo>
                  <a:pt x="1763" y="231"/>
                </a:lnTo>
                <a:lnTo>
                  <a:pt x="1764" y="227"/>
                </a:lnTo>
                <a:lnTo>
                  <a:pt x="1765" y="229"/>
                </a:lnTo>
                <a:lnTo>
                  <a:pt x="1766" y="230"/>
                </a:lnTo>
                <a:lnTo>
                  <a:pt x="1767" y="235"/>
                </a:lnTo>
                <a:lnTo>
                  <a:pt x="1768" y="246"/>
                </a:lnTo>
                <a:lnTo>
                  <a:pt x="1769" y="251"/>
                </a:lnTo>
                <a:lnTo>
                  <a:pt x="1769" y="270"/>
                </a:lnTo>
                <a:lnTo>
                  <a:pt x="1770" y="282"/>
                </a:lnTo>
                <a:lnTo>
                  <a:pt x="1771" y="295"/>
                </a:lnTo>
                <a:lnTo>
                  <a:pt x="1772" y="299"/>
                </a:lnTo>
                <a:lnTo>
                  <a:pt x="1773" y="305"/>
                </a:lnTo>
                <a:lnTo>
                  <a:pt x="1774" y="293"/>
                </a:lnTo>
                <a:lnTo>
                  <a:pt x="1775" y="284"/>
                </a:lnTo>
                <a:lnTo>
                  <a:pt x="1776" y="277"/>
                </a:lnTo>
                <a:lnTo>
                  <a:pt x="1777" y="272"/>
                </a:lnTo>
                <a:lnTo>
                  <a:pt x="1778" y="271"/>
                </a:lnTo>
                <a:lnTo>
                  <a:pt x="1778" y="275"/>
                </a:lnTo>
                <a:lnTo>
                  <a:pt x="1779" y="282"/>
                </a:lnTo>
                <a:lnTo>
                  <a:pt x="1780" y="283"/>
                </a:lnTo>
                <a:lnTo>
                  <a:pt x="1781" y="285"/>
                </a:lnTo>
                <a:lnTo>
                  <a:pt x="1782" y="292"/>
                </a:lnTo>
                <a:lnTo>
                  <a:pt x="1783" y="296"/>
                </a:lnTo>
                <a:lnTo>
                  <a:pt x="1784" y="294"/>
                </a:lnTo>
                <a:lnTo>
                  <a:pt x="1785" y="291"/>
                </a:lnTo>
                <a:lnTo>
                  <a:pt x="1785" y="293"/>
                </a:lnTo>
                <a:lnTo>
                  <a:pt x="1786" y="290"/>
                </a:lnTo>
                <a:lnTo>
                  <a:pt x="1787" y="292"/>
                </a:lnTo>
                <a:lnTo>
                  <a:pt x="1788" y="298"/>
                </a:lnTo>
                <a:lnTo>
                  <a:pt x="1789" y="307"/>
                </a:lnTo>
                <a:lnTo>
                  <a:pt x="1790" y="315"/>
                </a:lnTo>
                <a:lnTo>
                  <a:pt x="1791" y="316"/>
                </a:lnTo>
                <a:lnTo>
                  <a:pt x="1792" y="305"/>
                </a:lnTo>
                <a:lnTo>
                  <a:pt x="1792" y="294"/>
                </a:lnTo>
                <a:lnTo>
                  <a:pt x="1793" y="283"/>
                </a:lnTo>
                <a:lnTo>
                  <a:pt x="1794" y="274"/>
                </a:lnTo>
                <a:lnTo>
                  <a:pt x="1795" y="268"/>
                </a:lnTo>
                <a:lnTo>
                  <a:pt x="1796" y="273"/>
                </a:lnTo>
                <a:lnTo>
                  <a:pt x="1797" y="281"/>
                </a:lnTo>
                <a:lnTo>
                  <a:pt x="1798" y="287"/>
                </a:lnTo>
                <a:lnTo>
                  <a:pt x="1799" y="286"/>
                </a:lnTo>
                <a:lnTo>
                  <a:pt x="1800" y="289"/>
                </a:lnTo>
                <a:lnTo>
                  <a:pt x="1801" y="285"/>
                </a:lnTo>
                <a:lnTo>
                  <a:pt x="1802" y="282"/>
                </a:lnTo>
                <a:lnTo>
                  <a:pt x="1802" y="275"/>
                </a:lnTo>
                <a:lnTo>
                  <a:pt x="1803" y="279"/>
                </a:lnTo>
                <a:lnTo>
                  <a:pt x="1804" y="285"/>
                </a:lnTo>
                <a:lnTo>
                  <a:pt x="1805" y="291"/>
                </a:lnTo>
                <a:lnTo>
                  <a:pt x="1806" y="294"/>
                </a:lnTo>
                <a:lnTo>
                  <a:pt x="1807" y="298"/>
                </a:lnTo>
                <a:lnTo>
                  <a:pt x="1807" y="301"/>
                </a:lnTo>
                <a:lnTo>
                  <a:pt x="1808" y="304"/>
                </a:lnTo>
                <a:lnTo>
                  <a:pt x="1809" y="312"/>
                </a:lnTo>
                <a:lnTo>
                  <a:pt x="1810" y="318"/>
                </a:lnTo>
                <a:lnTo>
                  <a:pt x="1811" y="320"/>
                </a:lnTo>
                <a:lnTo>
                  <a:pt x="1812" y="323"/>
                </a:lnTo>
                <a:lnTo>
                  <a:pt x="1813" y="324"/>
                </a:lnTo>
                <a:lnTo>
                  <a:pt x="1814" y="320"/>
                </a:lnTo>
                <a:lnTo>
                  <a:pt x="1815" y="315"/>
                </a:lnTo>
                <a:lnTo>
                  <a:pt x="1816" y="312"/>
                </a:lnTo>
                <a:lnTo>
                  <a:pt x="1816" y="305"/>
                </a:lnTo>
                <a:lnTo>
                  <a:pt x="1817" y="289"/>
                </a:lnTo>
                <a:lnTo>
                  <a:pt x="1818" y="277"/>
                </a:lnTo>
                <a:lnTo>
                  <a:pt x="1819" y="265"/>
                </a:lnTo>
                <a:lnTo>
                  <a:pt x="1820" y="247"/>
                </a:lnTo>
                <a:lnTo>
                  <a:pt x="1821" y="229"/>
                </a:lnTo>
                <a:lnTo>
                  <a:pt x="1822" y="217"/>
                </a:lnTo>
                <a:lnTo>
                  <a:pt x="1823" y="201"/>
                </a:lnTo>
                <a:lnTo>
                  <a:pt x="1823" y="188"/>
                </a:lnTo>
                <a:lnTo>
                  <a:pt x="1824" y="191"/>
                </a:lnTo>
                <a:lnTo>
                  <a:pt x="1825" y="182"/>
                </a:lnTo>
                <a:lnTo>
                  <a:pt x="1826" y="176"/>
                </a:lnTo>
                <a:lnTo>
                  <a:pt x="1827" y="160"/>
                </a:lnTo>
                <a:lnTo>
                  <a:pt x="1828" y="147"/>
                </a:lnTo>
                <a:lnTo>
                  <a:pt x="1829" y="123"/>
                </a:lnTo>
                <a:lnTo>
                  <a:pt x="1830" y="109"/>
                </a:lnTo>
                <a:lnTo>
                  <a:pt x="1830" y="93"/>
                </a:lnTo>
                <a:lnTo>
                  <a:pt x="1831" y="91"/>
                </a:lnTo>
                <a:lnTo>
                  <a:pt x="1832" y="92"/>
                </a:lnTo>
                <a:lnTo>
                  <a:pt x="1833" y="94"/>
                </a:lnTo>
                <a:lnTo>
                  <a:pt x="1834" y="113"/>
                </a:lnTo>
                <a:lnTo>
                  <a:pt x="1835" y="116"/>
                </a:lnTo>
                <a:lnTo>
                  <a:pt x="1836" y="122"/>
                </a:lnTo>
                <a:lnTo>
                  <a:pt x="1837" y="129"/>
                </a:lnTo>
                <a:lnTo>
                  <a:pt x="1838" y="117"/>
                </a:lnTo>
                <a:lnTo>
                  <a:pt x="1839" y="94"/>
                </a:lnTo>
                <a:lnTo>
                  <a:pt x="1839" y="90"/>
                </a:lnTo>
                <a:lnTo>
                  <a:pt x="1840" y="89"/>
                </a:lnTo>
                <a:lnTo>
                  <a:pt x="1841" y="76"/>
                </a:lnTo>
                <a:lnTo>
                  <a:pt x="1842" y="79"/>
                </a:lnTo>
                <a:lnTo>
                  <a:pt x="1843" y="84"/>
                </a:lnTo>
                <a:lnTo>
                  <a:pt x="1844" y="80"/>
                </a:lnTo>
                <a:lnTo>
                  <a:pt x="1845" y="86"/>
                </a:lnTo>
                <a:lnTo>
                  <a:pt x="1845" y="95"/>
                </a:lnTo>
                <a:lnTo>
                  <a:pt x="1846" y="122"/>
                </a:lnTo>
                <a:lnTo>
                  <a:pt x="1847" y="162"/>
                </a:lnTo>
                <a:lnTo>
                  <a:pt x="1848" y="216"/>
                </a:lnTo>
                <a:lnTo>
                  <a:pt x="1849" y="255"/>
                </a:lnTo>
                <a:lnTo>
                  <a:pt x="1850" y="277"/>
                </a:lnTo>
                <a:lnTo>
                  <a:pt x="1851" y="294"/>
                </a:lnTo>
                <a:lnTo>
                  <a:pt x="1852" y="274"/>
                </a:lnTo>
                <a:lnTo>
                  <a:pt x="1853" y="253"/>
                </a:lnTo>
                <a:lnTo>
                  <a:pt x="1853" y="230"/>
                </a:lnTo>
                <a:lnTo>
                  <a:pt x="1854" y="226"/>
                </a:lnTo>
                <a:lnTo>
                  <a:pt x="1855" y="218"/>
                </a:lnTo>
                <a:lnTo>
                  <a:pt x="1856" y="227"/>
                </a:lnTo>
                <a:lnTo>
                  <a:pt x="1857" y="228"/>
                </a:lnTo>
                <a:lnTo>
                  <a:pt x="1858" y="231"/>
                </a:lnTo>
                <a:lnTo>
                  <a:pt x="1859" y="228"/>
                </a:lnTo>
                <a:lnTo>
                  <a:pt x="1860" y="236"/>
                </a:lnTo>
                <a:lnTo>
                  <a:pt x="1861" y="244"/>
                </a:lnTo>
                <a:lnTo>
                  <a:pt x="1862" y="251"/>
                </a:lnTo>
                <a:lnTo>
                  <a:pt x="1862" y="260"/>
                </a:lnTo>
                <a:lnTo>
                  <a:pt x="1863" y="279"/>
                </a:lnTo>
                <a:lnTo>
                  <a:pt x="1864" y="287"/>
                </a:lnTo>
                <a:lnTo>
                  <a:pt x="1865" y="295"/>
                </a:lnTo>
                <a:lnTo>
                  <a:pt x="1866" y="304"/>
                </a:lnTo>
                <a:lnTo>
                  <a:pt x="1867" y="309"/>
                </a:lnTo>
                <a:lnTo>
                  <a:pt x="1868" y="308"/>
                </a:lnTo>
                <a:lnTo>
                  <a:pt x="1868" y="303"/>
                </a:lnTo>
                <a:lnTo>
                  <a:pt x="1869" y="299"/>
                </a:lnTo>
                <a:lnTo>
                  <a:pt x="1870" y="297"/>
                </a:lnTo>
                <a:lnTo>
                  <a:pt x="1871" y="302"/>
                </a:lnTo>
                <a:lnTo>
                  <a:pt x="1872" y="302"/>
                </a:lnTo>
                <a:lnTo>
                  <a:pt x="1873" y="302"/>
                </a:lnTo>
                <a:lnTo>
                  <a:pt x="1874" y="297"/>
                </a:lnTo>
                <a:lnTo>
                  <a:pt x="1875" y="287"/>
                </a:lnTo>
                <a:lnTo>
                  <a:pt x="1876" y="272"/>
                </a:lnTo>
                <a:lnTo>
                  <a:pt x="1877" y="270"/>
                </a:lnTo>
                <a:lnTo>
                  <a:pt x="1877" y="268"/>
                </a:lnTo>
                <a:lnTo>
                  <a:pt x="1878" y="269"/>
                </a:lnTo>
                <a:lnTo>
                  <a:pt x="1879" y="277"/>
                </a:lnTo>
                <a:lnTo>
                  <a:pt x="1880" y="282"/>
                </a:lnTo>
                <a:lnTo>
                  <a:pt x="1881" y="278"/>
                </a:lnTo>
                <a:lnTo>
                  <a:pt x="1882" y="276"/>
                </a:lnTo>
                <a:lnTo>
                  <a:pt x="1883" y="277"/>
                </a:lnTo>
                <a:lnTo>
                  <a:pt x="1884" y="270"/>
                </a:lnTo>
                <a:lnTo>
                  <a:pt x="1884" y="280"/>
                </a:lnTo>
                <a:lnTo>
                  <a:pt x="1885" y="284"/>
                </a:lnTo>
                <a:lnTo>
                  <a:pt x="1886" y="291"/>
                </a:lnTo>
                <a:lnTo>
                  <a:pt x="1887" y="295"/>
                </a:lnTo>
                <a:lnTo>
                  <a:pt x="1888" y="302"/>
                </a:lnTo>
                <a:lnTo>
                  <a:pt x="1889" y="294"/>
                </a:lnTo>
                <a:lnTo>
                  <a:pt x="1890" y="291"/>
                </a:lnTo>
                <a:lnTo>
                  <a:pt x="1891" y="284"/>
                </a:lnTo>
                <a:lnTo>
                  <a:pt x="1891" y="283"/>
                </a:lnTo>
                <a:lnTo>
                  <a:pt x="1892" y="279"/>
                </a:lnTo>
                <a:lnTo>
                  <a:pt x="1893" y="267"/>
                </a:lnTo>
                <a:lnTo>
                  <a:pt x="1894" y="259"/>
                </a:lnTo>
                <a:lnTo>
                  <a:pt x="1895" y="257"/>
                </a:lnTo>
                <a:lnTo>
                  <a:pt x="1896" y="251"/>
                </a:lnTo>
                <a:lnTo>
                  <a:pt x="1897" y="254"/>
                </a:lnTo>
                <a:lnTo>
                  <a:pt x="1898" y="259"/>
                </a:lnTo>
                <a:lnTo>
                  <a:pt x="1899" y="266"/>
                </a:lnTo>
                <a:lnTo>
                  <a:pt x="1900" y="271"/>
                </a:lnTo>
                <a:lnTo>
                  <a:pt x="1901" y="274"/>
                </a:lnTo>
                <a:lnTo>
                  <a:pt x="1901" y="281"/>
                </a:lnTo>
                <a:lnTo>
                  <a:pt x="1902" y="286"/>
                </a:lnTo>
                <a:lnTo>
                  <a:pt x="1903" y="304"/>
                </a:lnTo>
                <a:lnTo>
                  <a:pt x="1904" y="310"/>
                </a:lnTo>
                <a:lnTo>
                  <a:pt x="1905" y="317"/>
                </a:lnTo>
                <a:lnTo>
                  <a:pt x="1906" y="309"/>
                </a:lnTo>
                <a:lnTo>
                  <a:pt x="1906" y="313"/>
                </a:lnTo>
                <a:lnTo>
                  <a:pt x="1907" y="302"/>
                </a:lnTo>
                <a:lnTo>
                  <a:pt x="1908" y="300"/>
                </a:lnTo>
                <a:lnTo>
                  <a:pt x="1909" y="299"/>
                </a:lnTo>
                <a:lnTo>
                  <a:pt x="1910" y="303"/>
                </a:lnTo>
                <a:lnTo>
                  <a:pt x="1911" y="298"/>
                </a:lnTo>
                <a:lnTo>
                  <a:pt x="1912" y="277"/>
                </a:lnTo>
                <a:lnTo>
                  <a:pt x="1913" y="257"/>
                </a:lnTo>
                <a:lnTo>
                  <a:pt x="1914" y="227"/>
                </a:lnTo>
                <a:lnTo>
                  <a:pt x="1915" y="197"/>
                </a:lnTo>
                <a:lnTo>
                  <a:pt x="1915" y="162"/>
                </a:lnTo>
                <a:lnTo>
                  <a:pt x="1916" y="141"/>
                </a:lnTo>
                <a:lnTo>
                  <a:pt x="1917" y="119"/>
                </a:lnTo>
                <a:lnTo>
                  <a:pt x="1918" y="109"/>
                </a:lnTo>
                <a:lnTo>
                  <a:pt x="1919" y="93"/>
                </a:lnTo>
                <a:lnTo>
                  <a:pt x="1920" y="95"/>
                </a:lnTo>
                <a:lnTo>
                  <a:pt x="1921" y="92"/>
                </a:lnTo>
                <a:lnTo>
                  <a:pt x="1922" y="90"/>
                </a:lnTo>
                <a:lnTo>
                  <a:pt x="1923" y="94"/>
                </a:lnTo>
                <a:lnTo>
                  <a:pt x="1923" y="95"/>
                </a:lnTo>
                <a:lnTo>
                  <a:pt x="1924" y="87"/>
                </a:lnTo>
                <a:lnTo>
                  <a:pt x="1925" y="86"/>
                </a:lnTo>
                <a:lnTo>
                  <a:pt x="1926" y="94"/>
                </a:lnTo>
                <a:lnTo>
                  <a:pt x="1927" y="94"/>
                </a:lnTo>
                <a:lnTo>
                  <a:pt x="1928" y="94"/>
                </a:lnTo>
                <a:lnTo>
                  <a:pt x="1929" y="103"/>
                </a:lnTo>
                <a:lnTo>
                  <a:pt x="1929" y="100"/>
                </a:lnTo>
                <a:lnTo>
                  <a:pt x="1930" y="89"/>
                </a:lnTo>
                <a:lnTo>
                  <a:pt x="1931" y="73"/>
                </a:lnTo>
                <a:lnTo>
                  <a:pt x="1932" y="82"/>
                </a:lnTo>
                <a:lnTo>
                  <a:pt x="1933" y="72"/>
                </a:lnTo>
                <a:lnTo>
                  <a:pt x="1934" y="80"/>
                </a:lnTo>
                <a:lnTo>
                  <a:pt x="1935" y="87"/>
                </a:lnTo>
                <a:lnTo>
                  <a:pt x="1936" y="95"/>
                </a:lnTo>
                <a:lnTo>
                  <a:pt x="1937" y="93"/>
                </a:lnTo>
                <a:lnTo>
                  <a:pt x="1938" y="101"/>
                </a:lnTo>
                <a:lnTo>
                  <a:pt x="1938" y="97"/>
                </a:lnTo>
                <a:lnTo>
                  <a:pt x="1939" y="102"/>
                </a:lnTo>
                <a:lnTo>
                  <a:pt x="1940" y="102"/>
                </a:lnTo>
                <a:lnTo>
                  <a:pt x="1941" y="106"/>
                </a:lnTo>
                <a:lnTo>
                  <a:pt x="1942" y="99"/>
                </a:lnTo>
                <a:lnTo>
                  <a:pt x="1943" y="97"/>
                </a:lnTo>
                <a:lnTo>
                  <a:pt x="1944" y="89"/>
                </a:lnTo>
                <a:lnTo>
                  <a:pt x="1945" y="86"/>
                </a:lnTo>
                <a:lnTo>
                  <a:pt x="1945" y="79"/>
                </a:lnTo>
                <a:lnTo>
                  <a:pt x="1946" y="80"/>
                </a:lnTo>
                <a:lnTo>
                  <a:pt x="1947" y="80"/>
                </a:lnTo>
                <a:lnTo>
                  <a:pt x="1948" y="79"/>
                </a:lnTo>
                <a:lnTo>
                  <a:pt x="1949" y="78"/>
                </a:lnTo>
                <a:lnTo>
                  <a:pt x="1950" y="76"/>
                </a:lnTo>
                <a:lnTo>
                  <a:pt x="1951" y="78"/>
                </a:lnTo>
                <a:lnTo>
                  <a:pt x="1952" y="89"/>
                </a:lnTo>
                <a:lnTo>
                  <a:pt x="1952" y="85"/>
                </a:lnTo>
                <a:lnTo>
                  <a:pt x="1953" y="85"/>
                </a:lnTo>
                <a:lnTo>
                  <a:pt x="1954" y="87"/>
                </a:lnTo>
                <a:lnTo>
                  <a:pt x="1955" y="85"/>
                </a:lnTo>
                <a:lnTo>
                  <a:pt x="1956" y="77"/>
                </a:lnTo>
                <a:lnTo>
                  <a:pt x="1957" y="76"/>
                </a:lnTo>
                <a:lnTo>
                  <a:pt x="1958" y="73"/>
                </a:lnTo>
                <a:lnTo>
                  <a:pt x="1959" y="70"/>
                </a:lnTo>
                <a:lnTo>
                  <a:pt x="1960" y="68"/>
                </a:lnTo>
                <a:lnTo>
                  <a:pt x="1961" y="73"/>
                </a:lnTo>
                <a:lnTo>
                  <a:pt x="1962" y="77"/>
                </a:lnTo>
                <a:lnTo>
                  <a:pt x="1962" y="89"/>
                </a:lnTo>
                <a:lnTo>
                  <a:pt x="1963" y="91"/>
                </a:lnTo>
                <a:lnTo>
                  <a:pt x="1964" y="92"/>
                </a:lnTo>
                <a:lnTo>
                  <a:pt x="1965" y="91"/>
                </a:lnTo>
                <a:lnTo>
                  <a:pt x="1966" y="80"/>
                </a:lnTo>
                <a:lnTo>
                  <a:pt x="1967" y="72"/>
                </a:lnTo>
                <a:lnTo>
                  <a:pt x="1967" y="72"/>
                </a:lnTo>
                <a:lnTo>
                  <a:pt x="1968" y="85"/>
                </a:lnTo>
                <a:lnTo>
                  <a:pt x="1969" y="85"/>
                </a:lnTo>
                <a:lnTo>
                  <a:pt x="1970" y="99"/>
                </a:lnTo>
                <a:lnTo>
                  <a:pt x="1971" y="102"/>
                </a:lnTo>
                <a:lnTo>
                  <a:pt x="1972" y="97"/>
                </a:lnTo>
                <a:lnTo>
                  <a:pt x="1973" y="81"/>
                </a:lnTo>
                <a:lnTo>
                  <a:pt x="1974" y="77"/>
                </a:lnTo>
                <a:lnTo>
                  <a:pt x="1975" y="81"/>
                </a:lnTo>
                <a:lnTo>
                  <a:pt x="1976" y="81"/>
                </a:lnTo>
                <a:lnTo>
                  <a:pt x="1976" y="90"/>
                </a:lnTo>
                <a:lnTo>
                  <a:pt x="1977" y="94"/>
                </a:lnTo>
                <a:lnTo>
                  <a:pt x="1978" y="94"/>
                </a:lnTo>
                <a:lnTo>
                  <a:pt x="1979" y="90"/>
                </a:lnTo>
                <a:lnTo>
                  <a:pt x="1980" y="81"/>
                </a:lnTo>
                <a:lnTo>
                  <a:pt x="1981" y="79"/>
                </a:lnTo>
                <a:lnTo>
                  <a:pt x="1982" y="76"/>
                </a:lnTo>
                <a:lnTo>
                  <a:pt x="1983" y="78"/>
                </a:lnTo>
                <a:lnTo>
                  <a:pt x="1984" y="74"/>
                </a:lnTo>
                <a:lnTo>
                  <a:pt x="1984" y="77"/>
                </a:lnTo>
                <a:lnTo>
                  <a:pt x="1985" y="76"/>
                </a:lnTo>
                <a:lnTo>
                  <a:pt x="1986" y="77"/>
                </a:lnTo>
                <a:lnTo>
                  <a:pt x="1987" y="71"/>
                </a:lnTo>
                <a:lnTo>
                  <a:pt x="1988" y="79"/>
                </a:lnTo>
                <a:lnTo>
                  <a:pt x="1989" y="75"/>
                </a:lnTo>
                <a:lnTo>
                  <a:pt x="1990" y="73"/>
                </a:lnTo>
                <a:lnTo>
                  <a:pt x="1990" y="75"/>
                </a:lnTo>
                <a:lnTo>
                  <a:pt x="1991" y="81"/>
                </a:lnTo>
                <a:lnTo>
                  <a:pt x="1992" y="79"/>
                </a:lnTo>
                <a:lnTo>
                  <a:pt x="1993" y="87"/>
                </a:lnTo>
                <a:lnTo>
                  <a:pt x="1994" y="89"/>
                </a:lnTo>
                <a:lnTo>
                  <a:pt x="1995" y="86"/>
                </a:lnTo>
                <a:lnTo>
                  <a:pt x="1996" y="81"/>
                </a:lnTo>
                <a:lnTo>
                  <a:pt x="1997" y="76"/>
                </a:lnTo>
                <a:lnTo>
                  <a:pt x="1998" y="76"/>
                </a:lnTo>
                <a:lnTo>
                  <a:pt x="1999" y="80"/>
                </a:lnTo>
                <a:lnTo>
                  <a:pt x="1999" y="86"/>
                </a:lnTo>
                <a:lnTo>
                  <a:pt x="2000" y="85"/>
                </a:lnTo>
                <a:lnTo>
                  <a:pt x="2001" y="77"/>
                </a:lnTo>
                <a:lnTo>
                  <a:pt x="2002" y="76"/>
                </a:lnTo>
                <a:lnTo>
                  <a:pt x="2003" y="73"/>
                </a:lnTo>
                <a:lnTo>
                  <a:pt x="2004" y="71"/>
                </a:lnTo>
                <a:lnTo>
                  <a:pt x="2005" y="75"/>
                </a:lnTo>
                <a:lnTo>
                  <a:pt x="2006" y="84"/>
                </a:lnTo>
                <a:lnTo>
                  <a:pt x="2006" y="75"/>
                </a:lnTo>
                <a:lnTo>
                  <a:pt x="2007" y="73"/>
                </a:lnTo>
                <a:lnTo>
                  <a:pt x="2008" y="65"/>
                </a:lnTo>
                <a:lnTo>
                  <a:pt x="2009" y="56"/>
                </a:lnTo>
                <a:lnTo>
                  <a:pt x="2010" y="47"/>
                </a:lnTo>
                <a:lnTo>
                  <a:pt x="2011" y="50"/>
                </a:lnTo>
                <a:lnTo>
                  <a:pt x="2012" y="53"/>
                </a:lnTo>
                <a:lnTo>
                  <a:pt x="2013" y="64"/>
                </a:lnTo>
                <a:lnTo>
                  <a:pt x="2013" y="83"/>
                </a:lnTo>
                <a:lnTo>
                  <a:pt x="2014" y="99"/>
                </a:lnTo>
                <a:lnTo>
                  <a:pt x="2015" y="116"/>
                </a:lnTo>
                <a:lnTo>
                  <a:pt x="2016" y="129"/>
                </a:lnTo>
                <a:lnTo>
                  <a:pt x="2017" y="144"/>
                </a:lnTo>
                <a:lnTo>
                  <a:pt x="2018" y="157"/>
                </a:lnTo>
                <a:lnTo>
                  <a:pt x="2019" y="168"/>
                </a:lnTo>
                <a:lnTo>
                  <a:pt x="2020" y="176"/>
                </a:lnTo>
                <a:lnTo>
                  <a:pt x="2021" y="190"/>
                </a:lnTo>
                <a:lnTo>
                  <a:pt x="2022" y="190"/>
                </a:lnTo>
                <a:lnTo>
                  <a:pt x="2022" y="188"/>
                </a:lnTo>
                <a:lnTo>
                  <a:pt x="2023" y="192"/>
                </a:lnTo>
                <a:lnTo>
                  <a:pt x="2024" y="191"/>
                </a:lnTo>
                <a:lnTo>
                  <a:pt x="2025" y="178"/>
                </a:lnTo>
                <a:lnTo>
                  <a:pt x="2026" y="159"/>
                </a:lnTo>
                <a:lnTo>
                  <a:pt x="2027" y="151"/>
                </a:lnTo>
                <a:lnTo>
                  <a:pt x="2028" y="129"/>
                </a:lnTo>
                <a:lnTo>
                  <a:pt x="2028" y="109"/>
                </a:lnTo>
                <a:lnTo>
                  <a:pt x="2029" y="95"/>
                </a:lnTo>
                <a:lnTo>
                  <a:pt x="2030" y="93"/>
                </a:lnTo>
                <a:lnTo>
                  <a:pt x="2031" y="93"/>
                </a:lnTo>
                <a:lnTo>
                  <a:pt x="2032" y="81"/>
                </a:lnTo>
                <a:lnTo>
                  <a:pt x="2033" y="73"/>
                </a:lnTo>
                <a:lnTo>
                  <a:pt x="2034" y="75"/>
                </a:lnTo>
                <a:lnTo>
                  <a:pt x="2035" y="75"/>
                </a:lnTo>
                <a:lnTo>
                  <a:pt x="2036" y="64"/>
                </a:lnTo>
                <a:lnTo>
                  <a:pt x="2037" y="74"/>
                </a:lnTo>
                <a:lnTo>
                  <a:pt x="2037" y="81"/>
                </a:lnTo>
                <a:lnTo>
                  <a:pt x="2038" y="76"/>
                </a:lnTo>
                <a:lnTo>
                  <a:pt x="2039" y="79"/>
                </a:lnTo>
                <a:lnTo>
                  <a:pt x="2040" y="78"/>
                </a:lnTo>
                <a:lnTo>
                  <a:pt x="2041" y="74"/>
                </a:lnTo>
                <a:lnTo>
                  <a:pt x="2042" y="57"/>
                </a:lnTo>
                <a:lnTo>
                  <a:pt x="2043" y="57"/>
                </a:lnTo>
                <a:lnTo>
                  <a:pt x="2044" y="71"/>
                </a:lnTo>
                <a:lnTo>
                  <a:pt x="2044" y="114"/>
                </a:lnTo>
                <a:lnTo>
                  <a:pt x="2045" y="137"/>
                </a:lnTo>
                <a:lnTo>
                  <a:pt x="2046" y="171"/>
                </a:lnTo>
                <a:lnTo>
                  <a:pt x="2047" y="206"/>
                </a:lnTo>
                <a:lnTo>
                  <a:pt x="2048" y="223"/>
                </a:lnTo>
                <a:lnTo>
                  <a:pt x="2049" y="222"/>
                </a:lnTo>
                <a:lnTo>
                  <a:pt x="2050" y="240"/>
                </a:lnTo>
                <a:lnTo>
                  <a:pt x="2051" y="244"/>
                </a:lnTo>
                <a:lnTo>
                  <a:pt x="2051" y="226"/>
                </a:lnTo>
                <a:lnTo>
                  <a:pt x="2052" y="206"/>
                </a:lnTo>
                <a:lnTo>
                  <a:pt x="2053" y="181"/>
                </a:lnTo>
                <a:lnTo>
                  <a:pt x="2054" y="177"/>
                </a:lnTo>
                <a:lnTo>
                  <a:pt x="2055" y="179"/>
                </a:lnTo>
                <a:lnTo>
                  <a:pt x="2056" y="187"/>
                </a:lnTo>
                <a:lnTo>
                  <a:pt x="2057" y="200"/>
                </a:lnTo>
                <a:lnTo>
                  <a:pt x="2058" y="222"/>
                </a:lnTo>
                <a:lnTo>
                  <a:pt x="2059" y="236"/>
                </a:lnTo>
                <a:lnTo>
                  <a:pt x="2060" y="252"/>
                </a:lnTo>
                <a:lnTo>
                  <a:pt x="2061" y="238"/>
                </a:lnTo>
                <a:lnTo>
                  <a:pt x="2061" y="223"/>
                </a:lnTo>
                <a:lnTo>
                  <a:pt x="2062" y="178"/>
                </a:lnTo>
                <a:lnTo>
                  <a:pt x="2063" y="150"/>
                </a:lnTo>
                <a:lnTo>
                  <a:pt x="2064" y="109"/>
                </a:lnTo>
                <a:lnTo>
                  <a:pt x="2065" y="94"/>
                </a:lnTo>
                <a:lnTo>
                  <a:pt x="2066" y="101"/>
                </a:lnTo>
                <a:lnTo>
                  <a:pt x="2066" y="123"/>
                </a:lnTo>
                <a:lnTo>
                  <a:pt x="2067" y="113"/>
                </a:lnTo>
                <a:lnTo>
                  <a:pt x="2068" y="135"/>
                </a:lnTo>
                <a:lnTo>
                  <a:pt x="2069" y="157"/>
                </a:lnTo>
                <a:lnTo>
                  <a:pt x="2070" y="154"/>
                </a:lnTo>
                <a:lnTo>
                  <a:pt x="2071" y="170"/>
                </a:lnTo>
                <a:lnTo>
                  <a:pt x="2072" y="193"/>
                </a:lnTo>
                <a:lnTo>
                  <a:pt x="2073" y="218"/>
                </a:lnTo>
                <a:lnTo>
                  <a:pt x="2074" y="239"/>
                </a:lnTo>
                <a:lnTo>
                  <a:pt x="2075" y="255"/>
                </a:lnTo>
                <a:lnTo>
                  <a:pt x="2075" y="268"/>
                </a:lnTo>
                <a:lnTo>
                  <a:pt x="2076" y="282"/>
                </a:lnTo>
                <a:lnTo>
                  <a:pt x="2077" y="288"/>
                </a:lnTo>
                <a:lnTo>
                  <a:pt x="2078" y="291"/>
                </a:lnTo>
                <a:lnTo>
                  <a:pt x="2079" y="300"/>
                </a:lnTo>
                <a:lnTo>
                  <a:pt x="2080" y="299"/>
                </a:lnTo>
                <a:lnTo>
                  <a:pt x="2081" y="313"/>
                </a:lnTo>
                <a:lnTo>
                  <a:pt x="2082" y="314"/>
                </a:lnTo>
                <a:lnTo>
                  <a:pt x="2083" y="316"/>
                </a:lnTo>
                <a:lnTo>
                  <a:pt x="2083" y="312"/>
                </a:lnTo>
                <a:lnTo>
                  <a:pt x="2084" y="309"/>
                </a:lnTo>
                <a:lnTo>
                  <a:pt x="2085" y="283"/>
                </a:lnTo>
                <a:lnTo>
                  <a:pt x="2086" y="254"/>
                </a:lnTo>
                <a:lnTo>
                  <a:pt x="2087" y="247"/>
                </a:lnTo>
                <a:lnTo>
                  <a:pt x="2088" y="234"/>
                </a:lnTo>
                <a:lnTo>
                  <a:pt x="2089" y="223"/>
                </a:lnTo>
                <a:lnTo>
                  <a:pt x="2089" y="224"/>
                </a:lnTo>
                <a:lnTo>
                  <a:pt x="2090" y="218"/>
                </a:lnTo>
                <a:lnTo>
                  <a:pt x="2091" y="211"/>
                </a:lnTo>
                <a:lnTo>
                  <a:pt x="2092" y="208"/>
                </a:lnTo>
                <a:lnTo>
                  <a:pt x="2093" y="201"/>
                </a:lnTo>
                <a:lnTo>
                  <a:pt x="2094" y="179"/>
                </a:lnTo>
                <a:lnTo>
                  <a:pt x="2095" y="176"/>
                </a:lnTo>
                <a:lnTo>
                  <a:pt x="2096" y="165"/>
                </a:lnTo>
                <a:lnTo>
                  <a:pt x="2097" y="156"/>
                </a:lnTo>
                <a:lnTo>
                  <a:pt x="2098" y="152"/>
                </a:lnTo>
                <a:lnTo>
                  <a:pt x="2098" y="148"/>
                </a:lnTo>
                <a:lnTo>
                  <a:pt x="2099" y="147"/>
                </a:lnTo>
                <a:lnTo>
                  <a:pt x="2100" y="135"/>
                </a:lnTo>
                <a:lnTo>
                  <a:pt x="2101" y="137"/>
                </a:lnTo>
                <a:lnTo>
                  <a:pt x="2102" y="145"/>
                </a:lnTo>
                <a:lnTo>
                  <a:pt x="2103" y="160"/>
                </a:lnTo>
                <a:lnTo>
                  <a:pt x="2104" y="171"/>
                </a:lnTo>
                <a:lnTo>
                  <a:pt x="2105" y="179"/>
                </a:lnTo>
                <a:lnTo>
                  <a:pt x="2105" y="173"/>
                </a:lnTo>
                <a:lnTo>
                  <a:pt x="2106" y="163"/>
                </a:lnTo>
                <a:lnTo>
                  <a:pt x="2107" y="162"/>
                </a:lnTo>
                <a:lnTo>
                  <a:pt x="2108" y="159"/>
                </a:lnTo>
                <a:lnTo>
                  <a:pt x="2109" y="172"/>
                </a:lnTo>
                <a:lnTo>
                  <a:pt x="2110" y="196"/>
                </a:lnTo>
                <a:lnTo>
                  <a:pt x="2111" y="193"/>
                </a:lnTo>
                <a:lnTo>
                  <a:pt x="2112" y="187"/>
                </a:lnTo>
                <a:lnTo>
                  <a:pt x="2112" y="194"/>
                </a:lnTo>
                <a:lnTo>
                  <a:pt x="2113" y="190"/>
                </a:lnTo>
                <a:lnTo>
                  <a:pt x="2114" y="175"/>
                </a:lnTo>
                <a:lnTo>
                  <a:pt x="2115" y="190"/>
                </a:lnTo>
                <a:lnTo>
                  <a:pt x="2116" y="200"/>
                </a:lnTo>
                <a:lnTo>
                  <a:pt x="2117" y="209"/>
                </a:lnTo>
                <a:lnTo>
                  <a:pt x="2118" y="224"/>
                </a:lnTo>
                <a:lnTo>
                  <a:pt x="2119" y="255"/>
                </a:lnTo>
                <a:lnTo>
                  <a:pt x="2120" y="267"/>
                </a:lnTo>
                <a:lnTo>
                  <a:pt x="2121" y="283"/>
                </a:lnTo>
                <a:lnTo>
                  <a:pt x="2122" y="283"/>
                </a:lnTo>
                <a:lnTo>
                  <a:pt x="2122" y="278"/>
                </a:lnTo>
                <a:lnTo>
                  <a:pt x="2123" y="263"/>
                </a:lnTo>
                <a:lnTo>
                  <a:pt x="2124" y="255"/>
                </a:lnTo>
                <a:lnTo>
                  <a:pt x="2125" y="248"/>
                </a:lnTo>
                <a:lnTo>
                  <a:pt x="2126" y="239"/>
                </a:lnTo>
                <a:lnTo>
                  <a:pt x="2127" y="219"/>
                </a:lnTo>
                <a:lnTo>
                  <a:pt x="2127" y="203"/>
                </a:lnTo>
                <a:lnTo>
                  <a:pt x="2128" y="178"/>
                </a:lnTo>
                <a:lnTo>
                  <a:pt x="2129" y="153"/>
                </a:lnTo>
                <a:lnTo>
                  <a:pt x="2130" y="133"/>
                </a:lnTo>
                <a:lnTo>
                  <a:pt x="2131" y="135"/>
                </a:lnTo>
                <a:lnTo>
                  <a:pt x="2132" y="131"/>
                </a:lnTo>
                <a:lnTo>
                  <a:pt x="2133" y="131"/>
                </a:lnTo>
                <a:lnTo>
                  <a:pt x="2134" y="135"/>
                </a:lnTo>
                <a:lnTo>
                  <a:pt x="2135" y="133"/>
                </a:lnTo>
                <a:lnTo>
                  <a:pt x="2136" y="125"/>
                </a:lnTo>
                <a:lnTo>
                  <a:pt x="2136" y="113"/>
                </a:lnTo>
                <a:lnTo>
                  <a:pt x="2137" y="119"/>
                </a:lnTo>
                <a:lnTo>
                  <a:pt x="2138" y="118"/>
                </a:lnTo>
                <a:lnTo>
                  <a:pt x="2139" y="110"/>
                </a:lnTo>
                <a:lnTo>
                  <a:pt x="2140" y="100"/>
                </a:lnTo>
                <a:lnTo>
                  <a:pt x="2141" y="81"/>
                </a:lnTo>
                <a:lnTo>
                  <a:pt x="2142" y="61"/>
                </a:lnTo>
                <a:lnTo>
                  <a:pt x="2143" y="48"/>
                </a:lnTo>
                <a:lnTo>
                  <a:pt x="2144" y="75"/>
                </a:lnTo>
                <a:lnTo>
                  <a:pt x="2144" y="89"/>
                </a:lnTo>
                <a:lnTo>
                  <a:pt x="2145" y="129"/>
                </a:lnTo>
                <a:lnTo>
                  <a:pt x="2146" y="159"/>
                </a:lnTo>
                <a:lnTo>
                  <a:pt x="2147" y="187"/>
                </a:lnTo>
                <a:lnTo>
                  <a:pt x="2148" y="186"/>
                </a:lnTo>
                <a:lnTo>
                  <a:pt x="2149" y="197"/>
                </a:lnTo>
                <a:lnTo>
                  <a:pt x="2150" y="198"/>
                </a:lnTo>
                <a:lnTo>
                  <a:pt x="2150" y="197"/>
                </a:lnTo>
                <a:lnTo>
                  <a:pt x="2151" y="185"/>
                </a:lnTo>
                <a:lnTo>
                  <a:pt x="2152" y="194"/>
                </a:lnTo>
                <a:lnTo>
                  <a:pt x="2153" y="184"/>
                </a:lnTo>
                <a:lnTo>
                  <a:pt x="2154" y="179"/>
                </a:lnTo>
                <a:lnTo>
                  <a:pt x="2155" y="188"/>
                </a:lnTo>
                <a:lnTo>
                  <a:pt x="2156" y="209"/>
                </a:lnTo>
                <a:lnTo>
                  <a:pt x="2157" y="209"/>
                </a:lnTo>
                <a:lnTo>
                  <a:pt x="2158" y="241"/>
                </a:lnTo>
                <a:lnTo>
                  <a:pt x="2159" y="270"/>
                </a:lnTo>
                <a:lnTo>
                  <a:pt x="2159" y="260"/>
                </a:lnTo>
                <a:lnTo>
                  <a:pt x="2160" y="230"/>
                </a:lnTo>
                <a:lnTo>
                  <a:pt x="2161" y="188"/>
                </a:lnTo>
                <a:lnTo>
                  <a:pt x="2162" y="153"/>
                </a:lnTo>
                <a:lnTo>
                  <a:pt x="2163" y="106"/>
                </a:lnTo>
                <a:lnTo>
                  <a:pt x="2164" y="90"/>
                </a:lnTo>
                <a:lnTo>
                  <a:pt x="2165" y="101"/>
                </a:lnTo>
                <a:lnTo>
                  <a:pt x="2166" y="132"/>
                </a:lnTo>
                <a:lnTo>
                  <a:pt x="2166" y="142"/>
                </a:lnTo>
                <a:lnTo>
                  <a:pt x="2167" y="165"/>
                </a:lnTo>
                <a:lnTo>
                  <a:pt x="2168" y="172"/>
                </a:lnTo>
                <a:lnTo>
                  <a:pt x="2169" y="168"/>
                </a:lnTo>
                <a:lnTo>
                  <a:pt x="2170" y="197"/>
                </a:lnTo>
                <a:lnTo>
                  <a:pt x="2171" y="219"/>
                </a:lnTo>
                <a:lnTo>
                  <a:pt x="2172" y="238"/>
                </a:lnTo>
                <a:lnTo>
                  <a:pt x="2173" y="253"/>
                </a:lnTo>
                <a:lnTo>
                  <a:pt x="2173" y="259"/>
                </a:lnTo>
                <a:lnTo>
                  <a:pt x="2174" y="248"/>
                </a:lnTo>
                <a:lnTo>
                  <a:pt x="2175" y="241"/>
                </a:lnTo>
                <a:lnTo>
                  <a:pt x="2176" y="231"/>
                </a:lnTo>
                <a:lnTo>
                  <a:pt x="2177" y="219"/>
                </a:lnTo>
                <a:lnTo>
                  <a:pt x="2178" y="218"/>
                </a:lnTo>
                <a:lnTo>
                  <a:pt x="2179" y="210"/>
                </a:lnTo>
                <a:lnTo>
                  <a:pt x="2180" y="226"/>
                </a:lnTo>
                <a:lnTo>
                  <a:pt x="2181" y="254"/>
                </a:lnTo>
                <a:lnTo>
                  <a:pt x="2182" y="288"/>
                </a:lnTo>
                <a:lnTo>
                  <a:pt x="2183" y="301"/>
                </a:lnTo>
                <a:lnTo>
                  <a:pt x="2183" y="296"/>
                </a:lnTo>
                <a:lnTo>
                  <a:pt x="2184" y="273"/>
                </a:lnTo>
                <a:lnTo>
                  <a:pt x="2185" y="239"/>
                </a:lnTo>
                <a:lnTo>
                  <a:pt x="2186" y="232"/>
                </a:lnTo>
                <a:lnTo>
                  <a:pt x="2187" y="226"/>
                </a:lnTo>
                <a:lnTo>
                  <a:pt x="2188" y="232"/>
                </a:lnTo>
                <a:lnTo>
                  <a:pt x="2188" y="225"/>
                </a:lnTo>
                <a:lnTo>
                  <a:pt x="2189" y="217"/>
                </a:lnTo>
                <a:lnTo>
                  <a:pt x="2190" y="197"/>
                </a:lnTo>
                <a:lnTo>
                  <a:pt x="2191" y="181"/>
                </a:lnTo>
                <a:lnTo>
                  <a:pt x="2192" y="168"/>
                </a:lnTo>
                <a:lnTo>
                  <a:pt x="2193" y="158"/>
                </a:lnTo>
                <a:lnTo>
                  <a:pt x="2194" y="155"/>
                </a:lnTo>
                <a:lnTo>
                  <a:pt x="2195" y="136"/>
                </a:lnTo>
                <a:lnTo>
                  <a:pt x="2196" y="127"/>
                </a:lnTo>
                <a:lnTo>
                  <a:pt x="2197" y="102"/>
                </a:lnTo>
                <a:lnTo>
                  <a:pt x="2197" y="91"/>
                </a:lnTo>
                <a:lnTo>
                  <a:pt x="2198" y="74"/>
                </a:lnTo>
                <a:lnTo>
                  <a:pt x="2199" y="79"/>
                </a:lnTo>
                <a:lnTo>
                  <a:pt x="2200" y="92"/>
                </a:lnTo>
                <a:lnTo>
                  <a:pt x="2201" y="125"/>
                </a:lnTo>
                <a:lnTo>
                  <a:pt x="2202" y="150"/>
                </a:lnTo>
                <a:lnTo>
                  <a:pt x="2203" y="174"/>
                </a:lnTo>
                <a:lnTo>
                  <a:pt x="2204" y="176"/>
                </a:lnTo>
                <a:lnTo>
                  <a:pt x="2205" y="171"/>
                </a:lnTo>
                <a:lnTo>
                  <a:pt x="2205" y="162"/>
                </a:lnTo>
                <a:lnTo>
                  <a:pt x="2206" y="171"/>
                </a:lnTo>
                <a:lnTo>
                  <a:pt x="2207" y="185"/>
                </a:lnTo>
                <a:lnTo>
                  <a:pt x="2208" y="199"/>
                </a:lnTo>
                <a:lnTo>
                  <a:pt x="2209" y="214"/>
                </a:lnTo>
                <a:lnTo>
                  <a:pt x="2210" y="208"/>
                </a:lnTo>
                <a:lnTo>
                  <a:pt x="2211" y="194"/>
                </a:lnTo>
                <a:lnTo>
                  <a:pt x="2211" y="184"/>
                </a:lnTo>
                <a:lnTo>
                  <a:pt x="2212" y="183"/>
                </a:lnTo>
                <a:lnTo>
                  <a:pt x="2213" y="182"/>
                </a:lnTo>
                <a:lnTo>
                  <a:pt x="2214" y="188"/>
                </a:lnTo>
                <a:lnTo>
                  <a:pt x="2215" y="186"/>
                </a:lnTo>
                <a:lnTo>
                  <a:pt x="2216" y="191"/>
                </a:lnTo>
                <a:lnTo>
                  <a:pt x="2217" y="198"/>
                </a:lnTo>
                <a:lnTo>
                  <a:pt x="2218" y="201"/>
                </a:lnTo>
                <a:lnTo>
                  <a:pt x="2219" y="220"/>
                </a:lnTo>
                <a:lnTo>
                  <a:pt x="2220" y="240"/>
                </a:lnTo>
                <a:lnTo>
                  <a:pt x="2220" y="250"/>
                </a:lnTo>
                <a:lnTo>
                  <a:pt x="2221" y="249"/>
                </a:lnTo>
                <a:lnTo>
                  <a:pt x="2222" y="255"/>
                </a:lnTo>
                <a:lnTo>
                  <a:pt x="2223" y="241"/>
                </a:lnTo>
                <a:lnTo>
                  <a:pt x="2224" y="233"/>
                </a:lnTo>
                <a:lnTo>
                  <a:pt x="2225" y="227"/>
                </a:lnTo>
                <a:lnTo>
                  <a:pt x="2226" y="224"/>
                </a:lnTo>
                <a:lnTo>
                  <a:pt x="2227" y="208"/>
                </a:lnTo>
                <a:lnTo>
                  <a:pt x="2227" y="195"/>
                </a:lnTo>
                <a:lnTo>
                  <a:pt x="2228" y="162"/>
                </a:lnTo>
                <a:lnTo>
                  <a:pt x="2229" y="140"/>
                </a:lnTo>
                <a:lnTo>
                  <a:pt x="2230" y="131"/>
                </a:lnTo>
                <a:lnTo>
                  <a:pt x="2231" y="133"/>
                </a:lnTo>
                <a:lnTo>
                  <a:pt x="2232" y="149"/>
                </a:lnTo>
                <a:lnTo>
                  <a:pt x="2233" y="163"/>
                </a:lnTo>
                <a:lnTo>
                  <a:pt x="2234" y="159"/>
                </a:lnTo>
                <a:lnTo>
                  <a:pt x="2235" y="143"/>
                </a:lnTo>
                <a:lnTo>
                  <a:pt x="2235" y="132"/>
                </a:lnTo>
                <a:lnTo>
                  <a:pt x="2236" y="110"/>
                </a:lnTo>
                <a:lnTo>
                  <a:pt x="2237" y="112"/>
                </a:lnTo>
                <a:lnTo>
                  <a:pt x="2238" y="111"/>
                </a:lnTo>
                <a:lnTo>
                  <a:pt x="2239" y="111"/>
                </a:lnTo>
                <a:lnTo>
                  <a:pt x="2240" y="104"/>
                </a:lnTo>
                <a:lnTo>
                  <a:pt x="2241" y="103"/>
                </a:lnTo>
                <a:lnTo>
                  <a:pt x="2242" y="93"/>
                </a:lnTo>
                <a:lnTo>
                  <a:pt x="2243" y="99"/>
                </a:lnTo>
                <a:lnTo>
                  <a:pt x="2243" y="119"/>
                </a:lnTo>
                <a:lnTo>
                  <a:pt x="2244" y="122"/>
                </a:lnTo>
                <a:lnTo>
                  <a:pt x="2245" y="113"/>
                </a:lnTo>
                <a:lnTo>
                  <a:pt x="2246" y="110"/>
                </a:lnTo>
                <a:lnTo>
                  <a:pt x="2247" y="102"/>
                </a:lnTo>
                <a:lnTo>
                  <a:pt x="2248" y="82"/>
                </a:lnTo>
                <a:lnTo>
                  <a:pt x="2249" y="90"/>
                </a:lnTo>
                <a:lnTo>
                  <a:pt x="2249" y="95"/>
                </a:lnTo>
                <a:lnTo>
                  <a:pt x="2250" y="94"/>
                </a:lnTo>
                <a:lnTo>
                  <a:pt x="2251" y="89"/>
                </a:lnTo>
                <a:lnTo>
                  <a:pt x="2252" y="92"/>
                </a:lnTo>
                <a:lnTo>
                  <a:pt x="2253" y="88"/>
                </a:lnTo>
                <a:lnTo>
                  <a:pt x="2254" y="94"/>
                </a:lnTo>
                <a:lnTo>
                  <a:pt x="2255" y="99"/>
                </a:lnTo>
                <a:lnTo>
                  <a:pt x="2256" y="104"/>
                </a:lnTo>
                <a:lnTo>
                  <a:pt x="2257" y="93"/>
                </a:lnTo>
                <a:lnTo>
                  <a:pt x="2258" y="102"/>
                </a:lnTo>
                <a:lnTo>
                  <a:pt x="2258" y="95"/>
                </a:lnTo>
                <a:lnTo>
                  <a:pt x="2259" y="89"/>
                </a:lnTo>
                <a:lnTo>
                  <a:pt x="2260" y="87"/>
                </a:lnTo>
                <a:lnTo>
                  <a:pt x="2261" y="96"/>
                </a:lnTo>
                <a:lnTo>
                  <a:pt x="2262" y="84"/>
                </a:lnTo>
                <a:lnTo>
                  <a:pt x="2263" y="86"/>
                </a:lnTo>
                <a:lnTo>
                  <a:pt x="2264" y="88"/>
                </a:lnTo>
                <a:lnTo>
                  <a:pt x="2265" y="92"/>
                </a:lnTo>
                <a:lnTo>
                  <a:pt x="2265" y="85"/>
                </a:lnTo>
                <a:lnTo>
                  <a:pt x="2266" y="84"/>
                </a:lnTo>
                <a:lnTo>
                  <a:pt x="2267" y="88"/>
                </a:lnTo>
                <a:lnTo>
                  <a:pt x="2268" y="85"/>
                </a:lnTo>
                <a:lnTo>
                  <a:pt x="2269" y="86"/>
                </a:lnTo>
                <a:lnTo>
                  <a:pt x="2270" y="86"/>
                </a:lnTo>
                <a:lnTo>
                  <a:pt x="2271" y="86"/>
                </a:lnTo>
                <a:lnTo>
                  <a:pt x="2272" y="78"/>
                </a:lnTo>
                <a:lnTo>
                  <a:pt x="2272" y="75"/>
                </a:lnTo>
                <a:lnTo>
                  <a:pt x="2273" y="69"/>
                </a:lnTo>
                <a:lnTo>
                  <a:pt x="2274" y="74"/>
                </a:lnTo>
                <a:lnTo>
                  <a:pt x="2275" y="77"/>
                </a:lnTo>
                <a:lnTo>
                  <a:pt x="2276" y="82"/>
                </a:lnTo>
                <a:lnTo>
                  <a:pt x="2277" y="84"/>
                </a:lnTo>
                <a:lnTo>
                  <a:pt x="2278" y="82"/>
                </a:lnTo>
                <a:lnTo>
                  <a:pt x="2279" y="110"/>
                </a:lnTo>
                <a:lnTo>
                  <a:pt x="2280" y="124"/>
                </a:lnTo>
                <a:lnTo>
                  <a:pt x="2281" y="140"/>
                </a:lnTo>
                <a:lnTo>
                  <a:pt x="2282" y="174"/>
                </a:lnTo>
                <a:lnTo>
                  <a:pt x="2282" y="211"/>
                </a:lnTo>
                <a:lnTo>
                  <a:pt x="2283" y="220"/>
                </a:lnTo>
                <a:lnTo>
                  <a:pt x="2284" y="243"/>
                </a:lnTo>
                <a:lnTo>
                  <a:pt x="2285" y="254"/>
                </a:lnTo>
                <a:lnTo>
                  <a:pt x="2286" y="238"/>
                </a:lnTo>
                <a:lnTo>
                  <a:pt x="2287" y="224"/>
                </a:lnTo>
                <a:lnTo>
                  <a:pt x="2287" y="204"/>
                </a:lnTo>
                <a:lnTo>
                  <a:pt x="2288" y="174"/>
                </a:lnTo>
                <a:lnTo>
                  <a:pt x="2289" y="155"/>
                </a:lnTo>
                <a:lnTo>
                  <a:pt x="2290" y="146"/>
                </a:lnTo>
                <a:lnTo>
                  <a:pt x="2291" y="154"/>
                </a:lnTo>
                <a:lnTo>
                  <a:pt x="2292" y="157"/>
                </a:lnTo>
                <a:lnTo>
                  <a:pt x="2293" y="186"/>
                </a:lnTo>
                <a:lnTo>
                  <a:pt x="2294" y="212"/>
                </a:lnTo>
                <a:lnTo>
                  <a:pt x="2295" y="223"/>
                </a:lnTo>
                <a:lnTo>
                  <a:pt x="2296" y="201"/>
                </a:lnTo>
                <a:lnTo>
                  <a:pt x="2296" y="178"/>
                </a:lnTo>
                <a:lnTo>
                  <a:pt x="2297" y="138"/>
                </a:lnTo>
                <a:lnTo>
                  <a:pt x="2298" y="115"/>
                </a:lnTo>
                <a:lnTo>
                  <a:pt x="2299" y="91"/>
                </a:lnTo>
                <a:lnTo>
                  <a:pt x="2300" y="87"/>
                </a:lnTo>
                <a:lnTo>
                  <a:pt x="2301" y="107"/>
                </a:lnTo>
                <a:lnTo>
                  <a:pt x="2302" y="120"/>
                </a:lnTo>
                <a:lnTo>
                  <a:pt x="2303" y="123"/>
                </a:lnTo>
                <a:lnTo>
                  <a:pt x="2304" y="145"/>
                </a:lnTo>
                <a:lnTo>
                  <a:pt x="2304" y="166"/>
                </a:lnTo>
                <a:lnTo>
                  <a:pt x="2305" y="178"/>
                </a:lnTo>
                <a:lnTo>
                  <a:pt x="2306" y="212"/>
                </a:lnTo>
                <a:lnTo>
                  <a:pt x="2307" y="238"/>
                </a:lnTo>
                <a:lnTo>
                  <a:pt x="2308" y="279"/>
                </a:lnTo>
                <a:lnTo>
                  <a:pt x="2309" y="301"/>
                </a:lnTo>
                <a:lnTo>
                  <a:pt x="2310" y="299"/>
                </a:lnTo>
                <a:lnTo>
                  <a:pt x="2310" y="292"/>
                </a:lnTo>
                <a:lnTo>
                  <a:pt x="2311" y="294"/>
                </a:lnTo>
                <a:lnTo>
                  <a:pt x="2312" y="280"/>
                </a:lnTo>
                <a:lnTo>
                  <a:pt x="2313" y="273"/>
                </a:lnTo>
                <a:lnTo>
                  <a:pt x="2314" y="288"/>
                </a:lnTo>
                <a:lnTo>
                  <a:pt x="2315" y="305"/>
                </a:lnTo>
                <a:lnTo>
                  <a:pt x="2316" y="320"/>
                </a:lnTo>
                <a:lnTo>
                  <a:pt x="2317" y="329"/>
                </a:lnTo>
                <a:lnTo>
                  <a:pt x="2318" y="330"/>
                </a:lnTo>
                <a:lnTo>
                  <a:pt x="2319" y="325"/>
                </a:lnTo>
                <a:lnTo>
                  <a:pt x="2319" y="298"/>
                </a:lnTo>
                <a:lnTo>
                  <a:pt x="2320" y="282"/>
                </a:lnTo>
                <a:lnTo>
                  <a:pt x="2321" y="275"/>
                </a:lnTo>
                <a:lnTo>
                  <a:pt x="2322" y="283"/>
                </a:lnTo>
                <a:lnTo>
                  <a:pt x="2323" y="283"/>
                </a:lnTo>
                <a:lnTo>
                  <a:pt x="2324" y="292"/>
                </a:lnTo>
                <a:lnTo>
                  <a:pt x="2325" y="270"/>
                </a:lnTo>
                <a:lnTo>
                  <a:pt x="2326" y="248"/>
                </a:lnTo>
                <a:lnTo>
                  <a:pt x="2326" y="230"/>
                </a:lnTo>
                <a:lnTo>
                  <a:pt x="2327" y="217"/>
                </a:lnTo>
                <a:lnTo>
                  <a:pt x="2328" y="207"/>
                </a:lnTo>
                <a:lnTo>
                  <a:pt x="2329" y="204"/>
                </a:lnTo>
                <a:lnTo>
                  <a:pt x="2330" y="193"/>
                </a:lnTo>
                <a:lnTo>
                  <a:pt x="2331" y="176"/>
                </a:lnTo>
                <a:lnTo>
                  <a:pt x="2332" y="152"/>
                </a:lnTo>
                <a:lnTo>
                  <a:pt x="2333" y="130"/>
                </a:lnTo>
                <a:lnTo>
                  <a:pt x="2333" y="122"/>
                </a:lnTo>
                <a:lnTo>
                  <a:pt x="2334" y="104"/>
                </a:lnTo>
                <a:lnTo>
                  <a:pt x="2335" y="101"/>
                </a:lnTo>
                <a:lnTo>
                  <a:pt x="2336" y="113"/>
                </a:lnTo>
                <a:lnTo>
                  <a:pt x="2337" y="120"/>
                </a:lnTo>
                <a:lnTo>
                  <a:pt x="2338" y="123"/>
                </a:lnTo>
                <a:lnTo>
                  <a:pt x="2339" y="133"/>
                </a:lnTo>
                <a:lnTo>
                  <a:pt x="2340" y="135"/>
                </a:lnTo>
                <a:lnTo>
                  <a:pt x="2341" y="134"/>
                </a:lnTo>
                <a:lnTo>
                  <a:pt x="2342" y="148"/>
                </a:lnTo>
                <a:lnTo>
                  <a:pt x="2343" y="171"/>
                </a:lnTo>
                <a:lnTo>
                  <a:pt x="2343" y="191"/>
                </a:lnTo>
                <a:lnTo>
                  <a:pt x="2344" y="194"/>
                </a:lnTo>
                <a:lnTo>
                  <a:pt x="2345" y="209"/>
                </a:lnTo>
                <a:lnTo>
                  <a:pt x="2346" y="205"/>
                </a:lnTo>
                <a:lnTo>
                  <a:pt x="2347" y="194"/>
                </a:lnTo>
                <a:lnTo>
                  <a:pt x="2348" y="189"/>
                </a:lnTo>
                <a:lnTo>
                  <a:pt x="2348" y="185"/>
                </a:lnTo>
                <a:lnTo>
                  <a:pt x="2349" y="182"/>
                </a:lnTo>
                <a:lnTo>
                  <a:pt x="2350" y="182"/>
                </a:lnTo>
                <a:lnTo>
                  <a:pt x="2351" y="190"/>
                </a:lnTo>
                <a:lnTo>
                  <a:pt x="2352" y="195"/>
                </a:lnTo>
                <a:lnTo>
                  <a:pt x="2353" y="213"/>
                </a:lnTo>
                <a:lnTo>
                  <a:pt x="2354" y="224"/>
                </a:lnTo>
                <a:lnTo>
                  <a:pt x="2355" y="245"/>
                </a:lnTo>
                <a:lnTo>
                  <a:pt x="2356" y="248"/>
                </a:lnTo>
                <a:lnTo>
                  <a:pt x="2357" y="254"/>
                </a:lnTo>
                <a:lnTo>
                  <a:pt x="2357" y="255"/>
                </a:lnTo>
                <a:lnTo>
                  <a:pt x="2358" y="252"/>
                </a:lnTo>
                <a:lnTo>
                  <a:pt x="2359" y="243"/>
                </a:lnTo>
                <a:lnTo>
                  <a:pt x="2360" y="230"/>
                </a:lnTo>
                <a:lnTo>
                  <a:pt x="2361" y="216"/>
                </a:lnTo>
                <a:lnTo>
                  <a:pt x="2362" y="207"/>
                </a:lnTo>
                <a:lnTo>
                  <a:pt x="2363" y="187"/>
                </a:lnTo>
                <a:lnTo>
                  <a:pt x="2364" y="154"/>
                </a:lnTo>
                <a:lnTo>
                  <a:pt x="2365" y="127"/>
                </a:lnTo>
                <a:lnTo>
                  <a:pt x="2365" y="104"/>
                </a:lnTo>
                <a:lnTo>
                  <a:pt x="2366" y="86"/>
                </a:lnTo>
                <a:lnTo>
                  <a:pt x="2367" y="79"/>
                </a:lnTo>
                <a:lnTo>
                  <a:pt x="2368" y="85"/>
                </a:lnTo>
                <a:lnTo>
                  <a:pt x="2369" y="101"/>
                </a:lnTo>
                <a:lnTo>
                  <a:pt x="2370" y="107"/>
                </a:lnTo>
                <a:lnTo>
                  <a:pt x="2371" y="110"/>
                </a:lnTo>
                <a:lnTo>
                  <a:pt x="2371" y="107"/>
                </a:lnTo>
                <a:lnTo>
                  <a:pt x="2372" y="87"/>
                </a:lnTo>
                <a:lnTo>
                  <a:pt x="2373" y="70"/>
                </a:lnTo>
                <a:lnTo>
                  <a:pt x="2374" y="61"/>
                </a:lnTo>
                <a:lnTo>
                  <a:pt x="2375" y="41"/>
                </a:lnTo>
                <a:lnTo>
                  <a:pt x="2376" y="29"/>
                </a:lnTo>
                <a:lnTo>
                  <a:pt x="2377" y="17"/>
                </a:lnTo>
                <a:lnTo>
                  <a:pt x="2378" y="8"/>
                </a:lnTo>
                <a:lnTo>
                  <a:pt x="2379" y="0"/>
                </a:lnTo>
                <a:lnTo>
                  <a:pt x="2380" y="2"/>
                </a:lnTo>
                <a:lnTo>
                  <a:pt x="2380" y="19"/>
                </a:lnTo>
                <a:lnTo>
                  <a:pt x="2381" y="63"/>
                </a:lnTo>
                <a:lnTo>
                  <a:pt x="2382" y="87"/>
                </a:lnTo>
                <a:lnTo>
                  <a:pt x="2383" y="118"/>
                </a:lnTo>
                <a:lnTo>
                  <a:pt x="2384" y="151"/>
                </a:lnTo>
                <a:lnTo>
                  <a:pt x="2385" y="168"/>
                </a:lnTo>
                <a:lnTo>
                  <a:pt x="2386" y="175"/>
                </a:lnTo>
                <a:lnTo>
                  <a:pt x="2387" y="191"/>
                </a:lnTo>
                <a:lnTo>
                  <a:pt x="2387" y="192"/>
                </a:lnTo>
                <a:lnTo>
                  <a:pt x="2388" y="187"/>
                </a:lnTo>
                <a:lnTo>
                  <a:pt x="2389" y="178"/>
                </a:lnTo>
                <a:lnTo>
                  <a:pt x="2390" y="160"/>
                </a:lnTo>
                <a:lnTo>
                  <a:pt x="2391" y="151"/>
                </a:lnTo>
                <a:lnTo>
                  <a:pt x="2392" y="159"/>
                </a:lnTo>
                <a:lnTo>
                  <a:pt x="2393" y="158"/>
                </a:lnTo>
                <a:lnTo>
                  <a:pt x="2394" y="179"/>
                </a:lnTo>
                <a:lnTo>
                  <a:pt x="2395" y="206"/>
                </a:lnTo>
                <a:lnTo>
                  <a:pt x="2395" y="233"/>
                </a:lnTo>
                <a:lnTo>
                  <a:pt x="2396" y="235"/>
                </a:lnTo>
                <a:lnTo>
                  <a:pt x="2397" y="231"/>
                </a:lnTo>
                <a:lnTo>
                  <a:pt x="2398" y="203"/>
                </a:lnTo>
                <a:lnTo>
                  <a:pt x="2399" y="179"/>
                </a:lnTo>
                <a:lnTo>
                  <a:pt x="2400" y="147"/>
                </a:lnTo>
                <a:lnTo>
                  <a:pt x="2401" y="127"/>
                </a:lnTo>
                <a:lnTo>
                  <a:pt x="2402" y="124"/>
                </a:lnTo>
                <a:lnTo>
                  <a:pt x="2403" y="129"/>
                </a:lnTo>
                <a:lnTo>
                  <a:pt x="2404" y="132"/>
                </a:lnTo>
                <a:lnTo>
                  <a:pt x="2404" y="134"/>
                </a:lnTo>
                <a:lnTo>
                  <a:pt x="2405" y="150"/>
                </a:lnTo>
                <a:lnTo>
                  <a:pt x="2406" y="167"/>
                </a:lnTo>
                <a:lnTo>
                  <a:pt x="2407" y="184"/>
                </a:lnTo>
                <a:lnTo>
                  <a:pt x="2408" y="221"/>
                </a:lnTo>
                <a:lnTo>
                  <a:pt x="2409" y="243"/>
                </a:lnTo>
                <a:lnTo>
                  <a:pt x="2409" y="248"/>
                </a:lnTo>
                <a:lnTo>
                  <a:pt x="2410" y="247"/>
                </a:lnTo>
                <a:lnTo>
                  <a:pt x="2411" y="236"/>
                </a:lnTo>
                <a:lnTo>
                  <a:pt x="2412" y="227"/>
                </a:lnTo>
                <a:lnTo>
                  <a:pt x="2413" y="229"/>
                </a:lnTo>
                <a:lnTo>
                  <a:pt x="2414" y="245"/>
                </a:lnTo>
                <a:lnTo>
                  <a:pt x="2415" y="248"/>
                </a:lnTo>
                <a:lnTo>
                  <a:pt x="2416" y="258"/>
                </a:lnTo>
                <a:lnTo>
                  <a:pt x="2417" y="247"/>
                </a:lnTo>
                <a:lnTo>
                  <a:pt x="2418" y="261"/>
                </a:lnTo>
                <a:lnTo>
                  <a:pt x="2418" y="268"/>
                </a:lnTo>
                <a:lnTo>
                  <a:pt x="2419" y="282"/>
                </a:lnTo>
                <a:lnTo>
                  <a:pt x="2420" y="282"/>
                </a:lnTo>
                <a:lnTo>
                  <a:pt x="2421" y="285"/>
                </a:lnTo>
                <a:lnTo>
                  <a:pt x="2422" y="265"/>
                </a:lnTo>
                <a:lnTo>
                  <a:pt x="2423" y="245"/>
                </a:lnTo>
                <a:lnTo>
                  <a:pt x="2424" y="241"/>
                </a:lnTo>
                <a:lnTo>
                  <a:pt x="2425" y="228"/>
                </a:lnTo>
                <a:lnTo>
                  <a:pt x="2426" y="211"/>
                </a:lnTo>
                <a:lnTo>
                  <a:pt x="2426" y="196"/>
                </a:lnTo>
                <a:lnTo>
                  <a:pt x="2427" y="168"/>
                </a:lnTo>
                <a:lnTo>
                  <a:pt x="2428" y="143"/>
                </a:lnTo>
                <a:lnTo>
                  <a:pt x="2429" y="139"/>
                </a:lnTo>
                <a:lnTo>
                  <a:pt x="2430" y="130"/>
                </a:lnTo>
                <a:lnTo>
                  <a:pt x="2431" y="124"/>
                </a:lnTo>
                <a:lnTo>
                  <a:pt x="2432" y="125"/>
                </a:lnTo>
                <a:lnTo>
                  <a:pt x="2432" y="117"/>
                </a:lnTo>
                <a:lnTo>
                  <a:pt x="2433" y="117"/>
                </a:lnTo>
                <a:lnTo>
                  <a:pt x="2434" y="116"/>
                </a:lnTo>
                <a:lnTo>
                  <a:pt x="2435" y="113"/>
                </a:lnTo>
                <a:lnTo>
                  <a:pt x="2436" y="104"/>
                </a:lnTo>
                <a:lnTo>
                  <a:pt x="2437" y="98"/>
                </a:lnTo>
                <a:lnTo>
                  <a:pt x="2438" y="87"/>
                </a:lnTo>
                <a:lnTo>
                  <a:pt x="2439" y="75"/>
                </a:lnTo>
                <a:lnTo>
                  <a:pt x="2440" y="83"/>
                </a:lnTo>
                <a:lnTo>
                  <a:pt x="2441" y="101"/>
                </a:lnTo>
                <a:lnTo>
                  <a:pt x="2442" y="113"/>
                </a:lnTo>
                <a:lnTo>
                  <a:pt x="2442" y="125"/>
                </a:lnTo>
                <a:lnTo>
                  <a:pt x="2443" y="133"/>
                </a:lnTo>
                <a:lnTo>
                  <a:pt x="2444" y="125"/>
                </a:lnTo>
                <a:lnTo>
                  <a:pt x="2445" y="132"/>
                </a:lnTo>
                <a:lnTo>
                  <a:pt x="2446" y="142"/>
                </a:lnTo>
                <a:lnTo>
                  <a:pt x="2447" y="146"/>
                </a:lnTo>
                <a:lnTo>
                  <a:pt x="2448" y="163"/>
                </a:lnTo>
                <a:lnTo>
                  <a:pt x="2448" y="169"/>
                </a:lnTo>
                <a:lnTo>
                  <a:pt x="2449" y="169"/>
                </a:lnTo>
                <a:lnTo>
                  <a:pt x="2450" y="173"/>
                </a:lnTo>
                <a:lnTo>
                  <a:pt x="2451" y="173"/>
                </a:lnTo>
                <a:lnTo>
                  <a:pt x="2452" y="166"/>
                </a:lnTo>
                <a:lnTo>
                  <a:pt x="2453" y="176"/>
                </a:lnTo>
                <a:lnTo>
                  <a:pt x="2454" y="189"/>
                </a:lnTo>
                <a:lnTo>
                  <a:pt x="2455" y="195"/>
                </a:lnTo>
                <a:lnTo>
                  <a:pt x="2456" y="211"/>
                </a:lnTo>
                <a:lnTo>
                  <a:pt x="2456" y="235"/>
                </a:lnTo>
                <a:lnTo>
                  <a:pt x="2457" y="249"/>
                </a:lnTo>
                <a:lnTo>
                  <a:pt x="2458" y="251"/>
                </a:lnTo>
                <a:lnTo>
                  <a:pt x="2459" y="255"/>
                </a:lnTo>
                <a:lnTo>
                  <a:pt x="2460" y="253"/>
                </a:lnTo>
                <a:lnTo>
                  <a:pt x="2461" y="254"/>
                </a:lnTo>
                <a:lnTo>
                  <a:pt x="2462" y="249"/>
                </a:lnTo>
                <a:lnTo>
                  <a:pt x="2463" y="254"/>
                </a:lnTo>
                <a:lnTo>
                  <a:pt x="2464" y="256"/>
                </a:lnTo>
                <a:lnTo>
                  <a:pt x="2464" y="253"/>
                </a:lnTo>
                <a:lnTo>
                  <a:pt x="2465" y="225"/>
                </a:lnTo>
                <a:lnTo>
                  <a:pt x="2466" y="205"/>
                </a:lnTo>
                <a:lnTo>
                  <a:pt x="2467" y="173"/>
                </a:lnTo>
                <a:lnTo>
                  <a:pt x="2468" y="127"/>
                </a:lnTo>
                <a:lnTo>
                  <a:pt x="2469" y="106"/>
                </a:lnTo>
                <a:lnTo>
                  <a:pt x="2470" y="104"/>
                </a:lnTo>
                <a:lnTo>
                  <a:pt x="2470" y="102"/>
                </a:lnTo>
                <a:lnTo>
                  <a:pt x="2471" y="98"/>
                </a:lnTo>
                <a:lnTo>
                  <a:pt x="2472" y="116"/>
                </a:lnTo>
                <a:lnTo>
                  <a:pt x="2473" y="113"/>
                </a:lnTo>
                <a:lnTo>
                  <a:pt x="2474" y="103"/>
                </a:lnTo>
                <a:lnTo>
                  <a:pt x="2475" y="95"/>
                </a:lnTo>
                <a:lnTo>
                  <a:pt x="2476" y="96"/>
                </a:lnTo>
                <a:lnTo>
                  <a:pt x="2477" y="88"/>
                </a:lnTo>
                <a:lnTo>
                  <a:pt x="2478" y="83"/>
                </a:lnTo>
                <a:lnTo>
                  <a:pt x="2479" y="85"/>
                </a:lnTo>
                <a:lnTo>
                  <a:pt x="2479" y="94"/>
                </a:lnTo>
                <a:lnTo>
                  <a:pt x="2480" y="80"/>
                </a:lnTo>
                <a:lnTo>
                  <a:pt x="2481" y="80"/>
                </a:lnTo>
                <a:lnTo>
                  <a:pt x="2482" y="77"/>
                </a:lnTo>
                <a:lnTo>
                  <a:pt x="2483" y="69"/>
                </a:lnTo>
                <a:lnTo>
                  <a:pt x="2484" y="65"/>
                </a:lnTo>
                <a:lnTo>
                  <a:pt x="2485" y="87"/>
                </a:lnTo>
                <a:lnTo>
                  <a:pt x="2486" y="109"/>
                </a:lnTo>
                <a:lnTo>
                  <a:pt x="2486" y="144"/>
                </a:lnTo>
                <a:lnTo>
                  <a:pt x="2487" y="184"/>
                </a:lnTo>
                <a:lnTo>
                  <a:pt x="2488" y="204"/>
                </a:lnTo>
                <a:lnTo>
                  <a:pt x="2489" y="220"/>
                </a:lnTo>
                <a:lnTo>
                  <a:pt x="2490" y="226"/>
                </a:lnTo>
                <a:lnTo>
                  <a:pt x="2491" y="215"/>
                </a:lnTo>
                <a:lnTo>
                  <a:pt x="2492" y="203"/>
                </a:lnTo>
                <a:lnTo>
                  <a:pt x="2493" y="193"/>
                </a:lnTo>
                <a:lnTo>
                  <a:pt x="2493" y="177"/>
                </a:lnTo>
                <a:lnTo>
                  <a:pt x="2494" y="166"/>
                </a:lnTo>
                <a:lnTo>
                  <a:pt x="2495" y="177"/>
                </a:lnTo>
                <a:lnTo>
                  <a:pt x="2496" y="181"/>
                </a:lnTo>
                <a:lnTo>
                  <a:pt x="2497" y="188"/>
                </a:lnTo>
                <a:lnTo>
                  <a:pt x="2498" y="198"/>
                </a:lnTo>
                <a:lnTo>
                  <a:pt x="2499" y="213"/>
                </a:lnTo>
                <a:lnTo>
                  <a:pt x="2500" y="200"/>
                </a:lnTo>
                <a:lnTo>
                  <a:pt x="2501" y="191"/>
                </a:lnTo>
                <a:lnTo>
                  <a:pt x="2502" y="167"/>
                </a:lnTo>
                <a:lnTo>
                  <a:pt x="2503" y="133"/>
                </a:lnTo>
                <a:lnTo>
                  <a:pt x="2503" y="101"/>
                </a:lnTo>
                <a:lnTo>
                  <a:pt x="2504" y="84"/>
                </a:lnTo>
                <a:lnTo>
                  <a:pt x="2505" y="67"/>
                </a:lnTo>
                <a:lnTo>
                  <a:pt x="2506" y="63"/>
                </a:lnTo>
                <a:lnTo>
                  <a:pt x="2507" y="76"/>
                </a:lnTo>
                <a:lnTo>
                  <a:pt x="2508" y="93"/>
                </a:lnTo>
                <a:lnTo>
                  <a:pt x="2508" y="106"/>
                </a:lnTo>
                <a:lnTo>
                  <a:pt x="2509" y="123"/>
                </a:lnTo>
                <a:lnTo>
                  <a:pt x="2510" y="145"/>
                </a:lnTo>
                <a:lnTo>
                  <a:pt x="2511" y="165"/>
                </a:lnTo>
                <a:lnTo>
                  <a:pt x="2512" y="184"/>
                </a:lnTo>
                <a:lnTo>
                  <a:pt x="2513" y="211"/>
                </a:lnTo>
                <a:lnTo>
                  <a:pt x="2514" y="224"/>
                </a:lnTo>
                <a:lnTo>
                  <a:pt x="2515" y="239"/>
                </a:lnTo>
                <a:lnTo>
                  <a:pt x="2516" y="237"/>
                </a:lnTo>
                <a:lnTo>
                  <a:pt x="2517" y="230"/>
                </a:lnTo>
                <a:lnTo>
                  <a:pt x="2517" y="217"/>
                </a:lnTo>
                <a:lnTo>
                  <a:pt x="2518" y="213"/>
                </a:lnTo>
                <a:lnTo>
                  <a:pt x="2519" y="207"/>
                </a:lnTo>
                <a:lnTo>
                  <a:pt x="2520" y="208"/>
                </a:lnTo>
                <a:lnTo>
                  <a:pt x="2521" y="205"/>
                </a:lnTo>
                <a:lnTo>
                  <a:pt x="2522" y="215"/>
                </a:lnTo>
                <a:lnTo>
                  <a:pt x="2523" y="239"/>
                </a:lnTo>
                <a:lnTo>
                  <a:pt x="2524" y="255"/>
                </a:lnTo>
                <a:lnTo>
                  <a:pt x="2525" y="253"/>
                </a:lnTo>
                <a:lnTo>
                  <a:pt x="2525" y="255"/>
                </a:lnTo>
                <a:lnTo>
                  <a:pt x="2526" y="245"/>
                </a:lnTo>
                <a:lnTo>
                  <a:pt x="2527" y="215"/>
                </a:lnTo>
                <a:lnTo>
                  <a:pt x="2528" y="209"/>
                </a:lnTo>
                <a:lnTo>
                  <a:pt x="2529" y="206"/>
                </a:lnTo>
                <a:lnTo>
                  <a:pt x="2530" y="191"/>
                </a:lnTo>
                <a:lnTo>
                  <a:pt x="2531" y="194"/>
                </a:lnTo>
                <a:lnTo>
                  <a:pt x="2531" y="184"/>
                </a:lnTo>
                <a:lnTo>
                  <a:pt x="2532" y="157"/>
                </a:lnTo>
                <a:lnTo>
                  <a:pt x="2533" y="149"/>
                </a:lnTo>
                <a:lnTo>
                  <a:pt x="2534" y="144"/>
                </a:lnTo>
                <a:lnTo>
                  <a:pt x="2535" y="142"/>
                </a:lnTo>
                <a:lnTo>
                  <a:pt x="2536" y="146"/>
                </a:lnTo>
                <a:lnTo>
                  <a:pt x="2537" y="147"/>
                </a:lnTo>
                <a:lnTo>
                  <a:pt x="2538" y="138"/>
                </a:lnTo>
                <a:lnTo>
                  <a:pt x="2539" y="125"/>
                </a:lnTo>
                <a:lnTo>
                  <a:pt x="2540" y="100"/>
                </a:lnTo>
                <a:lnTo>
                  <a:pt x="2540" y="79"/>
                </a:lnTo>
                <a:lnTo>
                  <a:pt x="2541" y="75"/>
                </a:lnTo>
                <a:lnTo>
                  <a:pt x="2542" y="81"/>
                </a:lnTo>
                <a:lnTo>
                  <a:pt x="2543" y="97"/>
                </a:lnTo>
                <a:lnTo>
                  <a:pt x="2544" y="112"/>
                </a:lnTo>
                <a:lnTo>
                  <a:pt x="2545" y="122"/>
                </a:lnTo>
                <a:lnTo>
                  <a:pt x="2546" y="122"/>
                </a:lnTo>
                <a:lnTo>
                  <a:pt x="2547" y="115"/>
                </a:lnTo>
                <a:lnTo>
                  <a:pt x="2547" y="110"/>
                </a:lnTo>
                <a:lnTo>
                  <a:pt x="2548" y="103"/>
                </a:lnTo>
                <a:lnTo>
                  <a:pt x="2549" y="96"/>
                </a:lnTo>
                <a:lnTo>
                  <a:pt x="2550" y="103"/>
                </a:lnTo>
                <a:lnTo>
                  <a:pt x="2551" y="107"/>
                </a:lnTo>
                <a:lnTo>
                  <a:pt x="2552" y="117"/>
                </a:lnTo>
                <a:lnTo>
                  <a:pt x="2553" y="120"/>
                </a:lnTo>
                <a:lnTo>
                  <a:pt x="2554" y="151"/>
                </a:lnTo>
                <a:lnTo>
                  <a:pt x="2555" y="160"/>
                </a:lnTo>
                <a:lnTo>
                  <a:pt x="2555" y="170"/>
                </a:lnTo>
                <a:lnTo>
                  <a:pt x="2556" y="173"/>
                </a:lnTo>
                <a:lnTo>
                  <a:pt x="2557" y="180"/>
                </a:lnTo>
                <a:lnTo>
                  <a:pt x="2558" y="174"/>
                </a:lnTo>
                <a:lnTo>
                  <a:pt x="2559" y="190"/>
                </a:lnTo>
                <a:lnTo>
                  <a:pt x="2560" y="207"/>
                </a:lnTo>
                <a:lnTo>
                  <a:pt x="2561" y="214"/>
                </a:lnTo>
                <a:lnTo>
                  <a:pt x="2562" y="229"/>
                </a:lnTo>
                <a:lnTo>
                  <a:pt x="2563" y="241"/>
                </a:lnTo>
                <a:lnTo>
                  <a:pt x="2564" y="227"/>
                </a:lnTo>
                <a:lnTo>
                  <a:pt x="2564" y="223"/>
                </a:lnTo>
                <a:lnTo>
                  <a:pt x="2565" y="219"/>
                </a:lnTo>
                <a:lnTo>
                  <a:pt x="2566" y="211"/>
                </a:lnTo>
                <a:lnTo>
                  <a:pt x="2567" y="212"/>
                </a:lnTo>
                <a:lnTo>
                  <a:pt x="2568" y="230"/>
                </a:lnTo>
                <a:lnTo>
                  <a:pt x="2569" y="233"/>
                </a:lnTo>
                <a:lnTo>
                  <a:pt x="2569" y="226"/>
                </a:lnTo>
                <a:lnTo>
                  <a:pt x="2570" y="206"/>
                </a:lnTo>
                <a:lnTo>
                  <a:pt x="2571" y="177"/>
                </a:lnTo>
                <a:lnTo>
                  <a:pt x="2572" y="139"/>
                </a:lnTo>
                <a:lnTo>
                  <a:pt x="2573" y="109"/>
                </a:lnTo>
                <a:lnTo>
                  <a:pt x="2574" y="100"/>
                </a:lnTo>
                <a:lnTo>
                  <a:pt x="2575" y="98"/>
                </a:lnTo>
                <a:lnTo>
                  <a:pt x="2576" y="104"/>
                </a:lnTo>
                <a:lnTo>
                  <a:pt x="2577" y="101"/>
                </a:lnTo>
                <a:lnTo>
                  <a:pt x="2578" y="95"/>
                </a:lnTo>
                <a:lnTo>
                  <a:pt x="2578" y="90"/>
                </a:lnTo>
                <a:lnTo>
                  <a:pt x="2579" y="84"/>
                </a:lnTo>
                <a:lnTo>
                  <a:pt x="2580" y="84"/>
                </a:lnTo>
                <a:lnTo>
                  <a:pt x="2581" y="99"/>
                </a:lnTo>
                <a:lnTo>
                  <a:pt x="2582" y="109"/>
                </a:lnTo>
                <a:lnTo>
                  <a:pt x="2583" y="105"/>
                </a:lnTo>
                <a:lnTo>
                  <a:pt x="2584" y="108"/>
                </a:lnTo>
                <a:lnTo>
                  <a:pt x="2585" y="104"/>
                </a:lnTo>
                <a:lnTo>
                  <a:pt x="2586" y="91"/>
                </a:lnTo>
                <a:lnTo>
                  <a:pt x="2586" y="90"/>
                </a:lnTo>
                <a:lnTo>
                  <a:pt x="2587" y="91"/>
                </a:lnTo>
                <a:lnTo>
                  <a:pt x="2588" y="97"/>
                </a:lnTo>
                <a:lnTo>
                  <a:pt x="2589" y="94"/>
                </a:lnTo>
                <a:lnTo>
                  <a:pt x="2590" y="93"/>
                </a:lnTo>
                <a:lnTo>
                  <a:pt x="2591" y="98"/>
                </a:lnTo>
                <a:lnTo>
                  <a:pt x="2592" y="99"/>
                </a:lnTo>
                <a:lnTo>
                  <a:pt x="2592" y="94"/>
                </a:lnTo>
                <a:lnTo>
                  <a:pt x="2593" y="87"/>
                </a:lnTo>
                <a:lnTo>
                  <a:pt x="2594" y="86"/>
                </a:lnTo>
                <a:lnTo>
                  <a:pt x="2595" y="77"/>
                </a:lnTo>
                <a:lnTo>
                  <a:pt x="2596" y="74"/>
                </a:lnTo>
                <a:lnTo>
                  <a:pt x="2597" y="75"/>
                </a:lnTo>
                <a:lnTo>
                  <a:pt x="2598" y="77"/>
                </a:lnTo>
                <a:lnTo>
                  <a:pt x="2599" y="83"/>
                </a:lnTo>
                <a:lnTo>
                  <a:pt x="2600" y="87"/>
                </a:lnTo>
                <a:lnTo>
                  <a:pt x="2601" y="89"/>
                </a:lnTo>
                <a:lnTo>
                  <a:pt x="2602" y="91"/>
                </a:lnTo>
                <a:lnTo>
                  <a:pt x="2602" y="91"/>
                </a:lnTo>
                <a:lnTo>
                  <a:pt x="2603" y="88"/>
                </a:lnTo>
                <a:lnTo>
                  <a:pt x="2604" y="86"/>
                </a:lnTo>
                <a:lnTo>
                  <a:pt x="2605" y="90"/>
                </a:lnTo>
                <a:lnTo>
                  <a:pt x="2606" y="90"/>
                </a:lnTo>
                <a:lnTo>
                  <a:pt x="2607" y="86"/>
                </a:lnTo>
                <a:lnTo>
                  <a:pt x="2608" y="84"/>
                </a:lnTo>
                <a:lnTo>
                  <a:pt x="2608" y="85"/>
                </a:lnTo>
                <a:lnTo>
                  <a:pt x="2609" y="83"/>
                </a:lnTo>
                <a:lnTo>
                  <a:pt x="2610" y="76"/>
                </a:lnTo>
                <a:lnTo>
                  <a:pt x="2611" y="89"/>
                </a:lnTo>
                <a:lnTo>
                  <a:pt x="2612" y="96"/>
                </a:lnTo>
                <a:lnTo>
                  <a:pt x="2613" y="95"/>
                </a:lnTo>
                <a:lnTo>
                  <a:pt x="2614" y="90"/>
                </a:lnTo>
                <a:lnTo>
                  <a:pt x="2615" y="92"/>
                </a:lnTo>
                <a:lnTo>
                  <a:pt x="2616" y="89"/>
                </a:lnTo>
                <a:lnTo>
                  <a:pt x="2616" y="84"/>
                </a:lnTo>
                <a:lnTo>
                  <a:pt x="2617" y="83"/>
                </a:lnTo>
                <a:lnTo>
                  <a:pt x="2618" y="79"/>
                </a:lnTo>
                <a:lnTo>
                  <a:pt x="2619" y="77"/>
                </a:lnTo>
                <a:lnTo>
                  <a:pt x="2620" y="74"/>
                </a:lnTo>
                <a:lnTo>
                  <a:pt x="2621" y="71"/>
                </a:lnTo>
                <a:lnTo>
                  <a:pt x="2622" y="70"/>
                </a:lnTo>
                <a:lnTo>
                  <a:pt x="2623" y="71"/>
                </a:lnTo>
                <a:lnTo>
                  <a:pt x="2624" y="76"/>
                </a:lnTo>
                <a:lnTo>
                  <a:pt x="2625" y="75"/>
                </a:lnTo>
                <a:lnTo>
                  <a:pt x="2625" y="79"/>
                </a:lnTo>
                <a:lnTo>
                  <a:pt x="2626" y="84"/>
                </a:lnTo>
                <a:lnTo>
                  <a:pt x="2627" y="89"/>
                </a:lnTo>
                <a:lnTo>
                  <a:pt x="2628" y="88"/>
                </a:lnTo>
                <a:lnTo>
                  <a:pt x="2629" y="81"/>
                </a:lnTo>
                <a:lnTo>
                  <a:pt x="2630" y="82"/>
                </a:lnTo>
                <a:lnTo>
                  <a:pt x="2630" y="83"/>
                </a:lnTo>
                <a:lnTo>
                  <a:pt x="2631" y="78"/>
                </a:lnTo>
                <a:lnTo>
                  <a:pt x="2632" y="85"/>
                </a:lnTo>
                <a:lnTo>
                  <a:pt x="2633" y="92"/>
                </a:lnTo>
                <a:lnTo>
                  <a:pt x="2634" y="89"/>
                </a:lnTo>
                <a:lnTo>
                  <a:pt x="2635" y="83"/>
                </a:lnTo>
                <a:lnTo>
                  <a:pt x="2636" y="86"/>
                </a:lnTo>
                <a:lnTo>
                  <a:pt x="2637" y="92"/>
                </a:lnTo>
                <a:lnTo>
                  <a:pt x="2638" y="116"/>
                </a:lnTo>
                <a:lnTo>
                  <a:pt x="2639" y="140"/>
                </a:lnTo>
                <a:lnTo>
                  <a:pt x="2639" y="182"/>
                </a:lnTo>
                <a:lnTo>
                  <a:pt x="2640" y="229"/>
                </a:lnTo>
                <a:lnTo>
                  <a:pt x="2641" y="273"/>
                </a:lnTo>
                <a:lnTo>
                  <a:pt x="2642" y="292"/>
                </a:lnTo>
                <a:lnTo>
                  <a:pt x="2643" y="301"/>
                </a:lnTo>
                <a:lnTo>
                  <a:pt x="2644" y="299"/>
                </a:lnTo>
                <a:lnTo>
                  <a:pt x="2645" y="288"/>
                </a:lnTo>
                <a:lnTo>
                  <a:pt x="2646" y="260"/>
                </a:lnTo>
                <a:lnTo>
                  <a:pt x="2647" y="240"/>
                </a:lnTo>
                <a:lnTo>
                  <a:pt x="2647" y="244"/>
                </a:lnTo>
                <a:lnTo>
                  <a:pt x="2648" y="237"/>
                </a:lnTo>
                <a:lnTo>
                  <a:pt x="2649" y="233"/>
                </a:lnTo>
                <a:lnTo>
                  <a:pt x="2650" y="234"/>
                </a:lnTo>
                <a:lnTo>
                  <a:pt x="2651" y="244"/>
                </a:lnTo>
                <a:lnTo>
                  <a:pt x="2652" y="250"/>
                </a:lnTo>
                <a:lnTo>
                  <a:pt x="2653" y="260"/>
                </a:lnTo>
                <a:lnTo>
                  <a:pt x="2653" y="267"/>
                </a:lnTo>
                <a:lnTo>
                  <a:pt x="2654" y="270"/>
                </a:lnTo>
                <a:lnTo>
                  <a:pt x="2655" y="270"/>
                </a:lnTo>
                <a:lnTo>
                  <a:pt x="2656" y="269"/>
                </a:lnTo>
                <a:lnTo>
                  <a:pt x="2657" y="267"/>
                </a:lnTo>
                <a:lnTo>
                  <a:pt x="2658" y="260"/>
                </a:lnTo>
                <a:lnTo>
                  <a:pt x="2659" y="261"/>
                </a:lnTo>
                <a:lnTo>
                  <a:pt x="2660" y="269"/>
                </a:lnTo>
                <a:lnTo>
                  <a:pt x="2661" y="266"/>
                </a:lnTo>
                <a:lnTo>
                  <a:pt x="2662" y="262"/>
                </a:lnTo>
                <a:lnTo>
                  <a:pt x="2663" y="269"/>
                </a:lnTo>
                <a:lnTo>
                  <a:pt x="2663" y="274"/>
                </a:lnTo>
                <a:lnTo>
                  <a:pt x="2664" y="266"/>
                </a:lnTo>
                <a:lnTo>
                  <a:pt x="2665" y="264"/>
                </a:lnTo>
                <a:lnTo>
                  <a:pt x="2666" y="274"/>
                </a:lnTo>
                <a:lnTo>
                  <a:pt x="2667" y="275"/>
                </a:lnTo>
                <a:lnTo>
                  <a:pt x="2668" y="269"/>
                </a:lnTo>
                <a:lnTo>
                  <a:pt x="2669" y="268"/>
                </a:lnTo>
                <a:lnTo>
                  <a:pt x="2669" y="277"/>
                </a:lnTo>
                <a:lnTo>
                  <a:pt x="2670" y="278"/>
                </a:lnTo>
                <a:lnTo>
                  <a:pt x="2671" y="280"/>
                </a:lnTo>
                <a:lnTo>
                  <a:pt x="2672" y="283"/>
                </a:lnTo>
                <a:lnTo>
                  <a:pt x="2673" y="288"/>
                </a:lnTo>
                <a:lnTo>
                  <a:pt x="2674" y="287"/>
                </a:lnTo>
                <a:lnTo>
                  <a:pt x="2675" y="284"/>
                </a:lnTo>
                <a:lnTo>
                  <a:pt x="2676" y="285"/>
                </a:lnTo>
                <a:lnTo>
                  <a:pt x="2677" y="286"/>
                </a:lnTo>
                <a:lnTo>
                  <a:pt x="2677" y="290"/>
                </a:lnTo>
                <a:lnTo>
                  <a:pt x="2678" y="291"/>
                </a:lnTo>
                <a:lnTo>
                  <a:pt x="2679" y="289"/>
                </a:lnTo>
                <a:lnTo>
                  <a:pt x="2680" y="283"/>
                </a:lnTo>
                <a:lnTo>
                  <a:pt x="2681" y="282"/>
                </a:lnTo>
                <a:lnTo>
                  <a:pt x="2682" y="280"/>
                </a:lnTo>
                <a:lnTo>
                  <a:pt x="2683" y="277"/>
                </a:lnTo>
                <a:lnTo>
                  <a:pt x="2684" y="272"/>
                </a:lnTo>
                <a:lnTo>
                  <a:pt x="2685" y="268"/>
                </a:lnTo>
                <a:lnTo>
                  <a:pt x="2685" y="269"/>
                </a:lnTo>
                <a:lnTo>
                  <a:pt x="2686" y="265"/>
                </a:lnTo>
                <a:lnTo>
                  <a:pt x="2687" y="259"/>
                </a:lnTo>
                <a:lnTo>
                  <a:pt x="2688" y="256"/>
                </a:lnTo>
                <a:lnTo>
                  <a:pt x="2689" y="248"/>
                </a:lnTo>
                <a:lnTo>
                  <a:pt x="2690" y="242"/>
                </a:lnTo>
                <a:lnTo>
                  <a:pt x="2691" y="240"/>
                </a:lnTo>
                <a:lnTo>
                  <a:pt x="2691" y="244"/>
                </a:lnTo>
                <a:lnTo>
                  <a:pt x="2692" y="232"/>
                </a:lnTo>
                <a:lnTo>
                  <a:pt x="2693" y="224"/>
                </a:lnTo>
                <a:lnTo>
                  <a:pt x="2694" y="214"/>
                </a:lnTo>
                <a:lnTo>
                  <a:pt x="2695" y="194"/>
                </a:lnTo>
                <a:lnTo>
                  <a:pt x="2696" y="174"/>
                </a:lnTo>
                <a:lnTo>
                  <a:pt x="2697" y="161"/>
                </a:lnTo>
                <a:lnTo>
                  <a:pt x="2698" y="155"/>
                </a:lnTo>
                <a:lnTo>
                  <a:pt x="2699" y="135"/>
                </a:lnTo>
                <a:lnTo>
                  <a:pt x="2700" y="128"/>
                </a:lnTo>
                <a:lnTo>
                  <a:pt x="2700" y="111"/>
                </a:lnTo>
                <a:lnTo>
                  <a:pt x="2701" y="95"/>
                </a:lnTo>
                <a:lnTo>
                  <a:pt x="2702" y="82"/>
                </a:lnTo>
                <a:lnTo>
                  <a:pt x="2703" y="84"/>
                </a:lnTo>
                <a:lnTo>
                  <a:pt x="2704" y="80"/>
                </a:lnTo>
                <a:lnTo>
                  <a:pt x="2705" y="80"/>
                </a:lnTo>
                <a:lnTo>
                  <a:pt x="2706" y="86"/>
                </a:lnTo>
                <a:lnTo>
                  <a:pt x="2707" y="92"/>
                </a:lnTo>
                <a:lnTo>
                  <a:pt x="2707" y="86"/>
                </a:lnTo>
                <a:lnTo>
                  <a:pt x="2708" y="83"/>
                </a:lnTo>
                <a:lnTo>
                  <a:pt x="2709" y="82"/>
                </a:lnTo>
                <a:lnTo>
                  <a:pt x="2710" y="88"/>
                </a:lnTo>
                <a:lnTo>
                  <a:pt x="2711" y="83"/>
                </a:lnTo>
                <a:lnTo>
                  <a:pt x="2712" y="87"/>
                </a:lnTo>
                <a:lnTo>
                  <a:pt x="2713" y="93"/>
                </a:lnTo>
                <a:lnTo>
                  <a:pt x="2714" y="93"/>
                </a:lnTo>
                <a:lnTo>
                  <a:pt x="2715" y="95"/>
                </a:lnTo>
                <a:lnTo>
                  <a:pt x="2715" y="92"/>
                </a:lnTo>
                <a:lnTo>
                  <a:pt x="2716" y="91"/>
                </a:lnTo>
                <a:lnTo>
                  <a:pt x="2717" y="82"/>
                </a:lnTo>
                <a:lnTo>
                  <a:pt x="2718" y="81"/>
                </a:lnTo>
                <a:lnTo>
                  <a:pt x="2719" y="73"/>
                </a:lnTo>
                <a:lnTo>
                  <a:pt x="2720" y="77"/>
                </a:lnTo>
                <a:lnTo>
                  <a:pt x="2721" y="79"/>
                </a:lnTo>
                <a:lnTo>
                  <a:pt x="2722" y="74"/>
                </a:lnTo>
                <a:lnTo>
                  <a:pt x="2723" y="81"/>
                </a:lnTo>
                <a:lnTo>
                  <a:pt x="2724" y="93"/>
                </a:lnTo>
                <a:lnTo>
                  <a:pt x="2724" y="86"/>
                </a:lnTo>
                <a:lnTo>
                  <a:pt x="2725" y="84"/>
                </a:lnTo>
                <a:lnTo>
                  <a:pt x="2726" y="93"/>
                </a:lnTo>
                <a:lnTo>
                  <a:pt x="2727" y="83"/>
                </a:lnTo>
                <a:lnTo>
                  <a:pt x="2728" y="69"/>
                </a:lnTo>
                <a:lnTo>
                  <a:pt x="2729" y="76"/>
                </a:lnTo>
                <a:lnTo>
                  <a:pt x="2729" y="65"/>
                </a:lnTo>
                <a:lnTo>
                  <a:pt x="2730" y="54"/>
                </a:lnTo>
                <a:lnTo>
                  <a:pt x="2731" y="55"/>
                </a:lnTo>
                <a:lnTo>
                  <a:pt x="2732" y="55"/>
                </a:lnTo>
                <a:lnTo>
                  <a:pt x="2733" y="51"/>
                </a:lnTo>
                <a:lnTo>
                  <a:pt x="2734" y="69"/>
                </a:lnTo>
                <a:lnTo>
                  <a:pt x="2735" y="87"/>
                </a:lnTo>
                <a:lnTo>
                  <a:pt x="2736" y="104"/>
                </a:lnTo>
                <a:lnTo>
                  <a:pt x="2737" y="130"/>
                </a:lnTo>
                <a:lnTo>
                  <a:pt x="2738" y="147"/>
                </a:lnTo>
                <a:lnTo>
                  <a:pt x="2738" y="169"/>
                </a:lnTo>
                <a:lnTo>
                  <a:pt x="2739" y="187"/>
                </a:lnTo>
                <a:lnTo>
                  <a:pt x="2740" y="204"/>
                </a:lnTo>
                <a:lnTo>
                  <a:pt x="2741" y="218"/>
                </a:lnTo>
                <a:lnTo>
                  <a:pt x="2742" y="234"/>
                </a:lnTo>
                <a:lnTo>
                  <a:pt x="2743" y="235"/>
                </a:lnTo>
                <a:lnTo>
                  <a:pt x="2744" y="228"/>
                </a:lnTo>
                <a:lnTo>
                  <a:pt x="2745" y="225"/>
                </a:lnTo>
                <a:lnTo>
                  <a:pt x="2746" y="222"/>
                </a:lnTo>
                <a:lnTo>
                  <a:pt x="2746" y="221"/>
                </a:lnTo>
                <a:lnTo>
                  <a:pt x="2747" y="209"/>
                </a:lnTo>
                <a:lnTo>
                  <a:pt x="2748" y="210"/>
                </a:lnTo>
                <a:lnTo>
                  <a:pt x="2749" y="202"/>
                </a:lnTo>
                <a:lnTo>
                  <a:pt x="2750" y="179"/>
                </a:lnTo>
                <a:lnTo>
                  <a:pt x="2751" y="152"/>
                </a:lnTo>
                <a:lnTo>
                  <a:pt x="2752" y="135"/>
                </a:lnTo>
                <a:lnTo>
                  <a:pt x="2752" y="114"/>
                </a:lnTo>
                <a:lnTo>
                  <a:pt x="2753" y="99"/>
                </a:lnTo>
                <a:lnTo>
                  <a:pt x="2754" y="93"/>
                </a:lnTo>
                <a:lnTo>
                  <a:pt x="2755" y="89"/>
                </a:lnTo>
                <a:lnTo>
                  <a:pt x="2756" y="92"/>
                </a:lnTo>
                <a:lnTo>
                  <a:pt x="2757" y="96"/>
                </a:lnTo>
                <a:lnTo>
                  <a:pt x="2758" y="96"/>
                </a:lnTo>
                <a:lnTo>
                  <a:pt x="2759" y="94"/>
                </a:lnTo>
                <a:lnTo>
                  <a:pt x="2760" y="92"/>
                </a:lnTo>
                <a:lnTo>
                  <a:pt x="2761" y="106"/>
                </a:lnTo>
                <a:lnTo>
                  <a:pt x="2762" y="134"/>
                </a:lnTo>
                <a:lnTo>
                  <a:pt x="2762" y="175"/>
                </a:lnTo>
                <a:lnTo>
                  <a:pt x="2763" y="219"/>
                </a:lnTo>
                <a:lnTo>
                  <a:pt x="2764" y="260"/>
                </a:lnTo>
                <a:lnTo>
                  <a:pt x="2765" y="290"/>
                </a:lnTo>
                <a:lnTo>
                  <a:pt x="2766" y="301"/>
                </a:lnTo>
                <a:lnTo>
                  <a:pt x="2767" y="283"/>
                </a:lnTo>
                <a:lnTo>
                  <a:pt x="2768" y="276"/>
                </a:lnTo>
                <a:lnTo>
                  <a:pt x="2768" y="264"/>
                </a:lnTo>
                <a:lnTo>
                  <a:pt x="2769" y="250"/>
                </a:lnTo>
                <a:lnTo>
                  <a:pt x="2770" y="245"/>
                </a:lnTo>
                <a:lnTo>
                  <a:pt x="2771" y="255"/>
                </a:lnTo>
                <a:lnTo>
                  <a:pt x="2772" y="255"/>
                </a:lnTo>
                <a:lnTo>
                  <a:pt x="2773" y="258"/>
                </a:lnTo>
                <a:lnTo>
                  <a:pt x="2774" y="260"/>
                </a:lnTo>
                <a:lnTo>
                  <a:pt x="2775" y="255"/>
                </a:lnTo>
                <a:lnTo>
                  <a:pt x="2776" y="254"/>
                </a:lnTo>
                <a:lnTo>
                  <a:pt x="2776" y="250"/>
                </a:lnTo>
                <a:lnTo>
                  <a:pt x="2777" y="254"/>
                </a:lnTo>
                <a:lnTo>
                  <a:pt x="2778" y="251"/>
                </a:lnTo>
                <a:lnTo>
                  <a:pt x="2779" y="254"/>
                </a:lnTo>
                <a:lnTo>
                  <a:pt x="2780" y="258"/>
                </a:lnTo>
                <a:lnTo>
                  <a:pt x="2781" y="262"/>
                </a:lnTo>
                <a:lnTo>
                  <a:pt x="2782" y="264"/>
                </a:lnTo>
                <a:lnTo>
                  <a:pt x="2783" y="267"/>
                </a:lnTo>
                <a:lnTo>
                  <a:pt x="2784" y="265"/>
                </a:lnTo>
                <a:lnTo>
                  <a:pt x="2785" y="260"/>
                </a:lnTo>
                <a:lnTo>
                  <a:pt x="2785" y="262"/>
                </a:lnTo>
                <a:lnTo>
                  <a:pt x="2786" y="273"/>
                </a:lnTo>
                <a:lnTo>
                  <a:pt x="2787" y="282"/>
                </a:lnTo>
                <a:lnTo>
                  <a:pt x="2788" y="288"/>
                </a:lnTo>
                <a:lnTo>
                  <a:pt x="2789" y="293"/>
                </a:lnTo>
                <a:lnTo>
                  <a:pt x="2790" y="290"/>
                </a:lnTo>
                <a:lnTo>
                  <a:pt x="2790" y="283"/>
                </a:lnTo>
                <a:lnTo>
                  <a:pt x="2791" y="276"/>
                </a:lnTo>
                <a:lnTo>
                  <a:pt x="2792" y="280"/>
                </a:lnTo>
                <a:lnTo>
                  <a:pt x="2793" y="277"/>
                </a:lnTo>
                <a:lnTo>
                  <a:pt x="2794" y="279"/>
                </a:lnTo>
                <a:lnTo>
                  <a:pt x="2795" y="271"/>
                </a:lnTo>
                <a:lnTo>
                  <a:pt x="2796" y="269"/>
                </a:lnTo>
                <a:lnTo>
                  <a:pt x="2797" y="258"/>
                </a:lnTo>
                <a:lnTo>
                  <a:pt x="2798" y="260"/>
                </a:lnTo>
                <a:lnTo>
                  <a:pt x="2799" y="258"/>
                </a:lnTo>
                <a:lnTo>
                  <a:pt x="2799" y="261"/>
                </a:lnTo>
                <a:lnTo>
                  <a:pt x="2800" y="261"/>
                </a:lnTo>
                <a:lnTo>
                  <a:pt x="2801" y="263"/>
                </a:lnTo>
                <a:lnTo>
                  <a:pt x="2802" y="264"/>
                </a:lnTo>
                <a:lnTo>
                  <a:pt x="2803" y="267"/>
                </a:lnTo>
                <a:lnTo>
                  <a:pt x="2804" y="272"/>
                </a:lnTo>
                <a:lnTo>
                  <a:pt x="2805" y="273"/>
                </a:lnTo>
                <a:lnTo>
                  <a:pt x="2806" y="276"/>
                </a:lnTo>
                <a:lnTo>
                  <a:pt x="2807" y="277"/>
                </a:lnTo>
                <a:lnTo>
                  <a:pt x="2807" y="270"/>
                </a:lnTo>
                <a:lnTo>
                  <a:pt x="2808" y="261"/>
                </a:lnTo>
                <a:lnTo>
                  <a:pt x="2809" y="258"/>
                </a:lnTo>
                <a:lnTo>
                  <a:pt x="2810" y="257"/>
                </a:lnTo>
                <a:lnTo>
                  <a:pt x="2811" y="254"/>
                </a:lnTo>
                <a:lnTo>
                  <a:pt x="2812" y="263"/>
                </a:lnTo>
                <a:lnTo>
                  <a:pt x="2813" y="266"/>
                </a:lnTo>
                <a:lnTo>
                  <a:pt x="2813" y="266"/>
                </a:lnTo>
                <a:lnTo>
                  <a:pt x="2814" y="261"/>
                </a:lnTo>
                <a:lnTo>
                  <a:pt x="2815" y="262"/>
                </a:lnTo>
                <a:lnTo>
                  <a:pt x="2816" y="259"/>
                </a:lnTo>
                <a:lnTo>
                  <a:pt x="2817" y="264"/>
                </a:lnTo>
                <a:lnTo>
                  <a:pt x="2818" y="266"/>
                </a:lnTo>
                <a:lnTo>
                  <a:pt x="2819" y="271"/>
                </a:lnTo>
                <a:lnTo>
                  <a:pt x="2820" y="276"/>
                </a:lnTo>
                <a:lnTo>
                  <a:pt x="2821" y="280"/>
                </a:lnTo>
                <a:lnTo>
                  <a:pt x="2822" y="278"/>
                </a:lnTo>
                <a:lnTo>
                  <a:pt x="2823" y="279"/>
                </a:lnTo>
                <a:lnTo>
                  <a:pt x="2823" y="275"/>
                </a:lnTo>
                <a:lnTo>
                  <a:pt x="2824" y="272"/>
                </a:lnTo>
                <a:lnTo>
                  <a:pt x="2825" y="278"/>
                </a:lnTo>
                <a:lnTo>
                  <a:pt x="2826" y="276"/>
                </a:lnTo>
                <a:lnTo>
                  <a:pt x="2827" y="281"/>
                </a:lnTo>
                <a:lnTo>
                  <a:pt x="2828" y="284"/>
                </a:lnTo>
                <a:lnTo>
                  <a:pt x="2829" y="272"/>
                </a:lnTo>
                <a:lnTo>
                  <a:pt x="2829" y="258"/>
                </a:lnTo>
                <a:lnTo>
                  <a:pt x="2830" y="246"/>
                </a:lnTo>
                <a:lnTo>
                  <a:pt x="2831" y="225"/>
                </a:lnTo>
                <a:lnTo>
                  <a:pt x="2832" y="203"/>
                </a:lnTo>
                <a:lnTo>
                  <a:pt x="2833" y="193"/>
                </a:lnTo>
                <a:lnTo>
                  <a:pt x="2834" y="171"/>
                </a:lnTo>
                <a:lnTo>
                  <a:pt x="2835" y="158"/>
                </a:lnTo>
                <a:lnTo>
                  <a:pt x="2836" y="147"/>
                </a:lnTo>
                <a:lnTo>
                  <a:pt x="2837" y="133"/>
                </a:lnTo>
                <a:lnTo>
                  <a:pt x="2837" y="117"/>
                </a:lnTo>
                <a:lnTo>
                  <a:pt x="2838" y="111"/>
                </a:lnTo>
                <a:lnTo>
                  <a:pt x="2839" y="97"/>
                </a:lnTo>
                <a:lnTo>
                  <a:pt x="2840" y="91"/>
                </a:lnTo>
                <a:lnTo>
                  <a:pt x="2841" y="90"/>
                </a:lnTo>
                <a:lnTo>
                  <a:pt x="2842" y="81"/>
                </a:lnTo>
                <a:lnTo>
                  <a:pt x="2843" y="77"/>
                </a:lnTo>
                <a:lnTo>
                  <a:pt x="2844" y="81"/>
                </a:lnTo>
                <a:lnTo>
                  <a:pt x="2845" y="82"/>
                </a:lnTo>
                <a:lnTo>
                  <a:pt x="2846" y="80"/>
                </a:lnTo>
                <a:lnTo>
                  <a:pt x="2846" y="86"/>
                </a:lnTo>
                <a:lnTo>
                  <a:pt x="2847" y="83"/>
                </a:lnTo>
                <a:lnTo>
                  <a:pt x="2848" y="78"/>
                </a:lnTo>
                <a:lnTo>
                  <a:pt x="2849" y="72"/>
                </a:lnTo>
                <a:lnTo>
                  <a:pt x="2850" y="78"/>
                </a:lnTo>
                <a:lnTo>
                  <a:pt x="2851" y="88"/>
                </a:lnTo>
                <a:lnTo>
                  <a:pt x="2851" y="95"/>
                </a:lnTo>
                <a:lnTo>
                  <a:pt x="2852" y="96"/>
                </a:lnTo>
                <a:lnTo>
                  <a:pt x="2853" y="99"/>
                </a:lnTo>
                <a:lnTo>
                  <a:pt x="2854" y="102"/>
                </a:lnTo>
                <a:lnTo>
                  <a:pt x="2855" y="105"/>
                </a:lnTo>
                <a:lnTo>
                  <a:pt x="2856" y="104"/>
                </a:lnTo>
                <a:lnTo>
                  <a:pt x="2857" y="104"/>
                </a:lnTo>
                <a:lnTo>
                  <a:pt x="2858" y="110"/>
                </a:lnTo>
                <a:lnTo>
                  <a:pt x="2859" y="114"/>
                </a:lnTo>
                <a:lnTo>
                  <a:pt x="2860" y="99"/>
                </a:lnTo>
                <a:lnTo>
                  <a:pt x="2860" y="95"/>
                </a:lnTo>
                <a:lnTo>
                  <a:pt x="2861" y="97"/>
                </a:lnTo>
                <a:lnTo>
                  <a:pt x="2862" y="89"/>
                </a:lnTo>
                <a:lnTo>
                  <a:pt x="2863" y="77"/>
                </a:lnTo>
                <a:lnTo>
                  <a:pt x="2864" y="80"/>
                </a:lnTo>
                <a:lnTo>
                  <a:pt x="2865" y="84"/>
                </a:lnTo>
                <a:lnTo>
                  <a:pt x="2866" y="85"/>
                </a:lnTo>
                <a:lnTo>
                  <a:pt x="2867" y="85"/>
                </a:lnTo>
                <a:lnTo>
                  <a:pt x="2868" y="89"/>
                </a:lnTo>
                <a:lnTo>
                  <a:pt x="2868" y="91"/>
                </a:lnTo>
                <a:lnTo>
                  <a:pt x="2869" y="85"/>
                </a:lnTo>
                <a:lnTo>
                  <a:pt x="2870" y="86"/>
                </a:lnTo>
                <a:lnTo>
                  <a:pt x="2871" y="89"/>
                </a:lnTo>
                <a:lnTo>
                  <a:pt x="2872" y="81"/>
                </a:lnTo>
                <a:lnTo>
                  <a:pt x="2873" y="81"/>
                </a:lnTo>
                <a:lnTo>
                  <a:pt x="2874" y="87"/>
                </a:lnTo>
                <a:lnTo>
                  <a:pt x="2875" y="78"/>
                </a:lnTo>
                <a:lnTo>
                  <a:pt x="2875" y="79"/>
                </a:lnTo>
                <a:lnTo>
                  <a:pt x="2876" y="90"/>
                </a:lnTo>
                <a:lnTo>
                  <a:pt x="2877" y="89"/>
                </a:lnTo>
                <a:lnTo>
                  <a:pt x="2878" y="83"/>
                </a:lnTo>
                <a:lnTo>
                  <a:pt x="2879" y="90"/>
                </a:lnTo>
                <a:lnTo>
                  <a:pt x="2880" y="87"/>
                </a:lnTo>
                <a:lnTo>
                  <a:pt x="2881" y="64"/>
                </a:lnTo>
                <a:lnTo>
                  <a:pt x="2882" y="61"/>
                </a:lnTo>
                <a:lnTo>
                  <a:pt x="2883" y="69"/>
                </a:lnTo>
                <a:lnTo>
                  <a:pt x="2884" y="72"/>
                </a:lnTo>
                <a:lnTo>
                  <a:pt x="2884" y="72"/>
                </a:lnTo>
                <a:lnTo>
                  <a:pt x="2885" y="89"/>
                </a:lnTo>
                <a:lnTo>
                  <a:pt x="2886" y="94"/>
                </a:lnTo>
                <a:lnTo>
                  <a:pt x="2887" y="90"/>
                </a:lnTo>
                <a:lnTo>
                  <a:pt x="2888" y="90"/>
                </a:lnTo>
                <a:lnTo>
                  <a:pt x="2889" y="104"/>
                </a:lnTo>
                <a:lnTo>
                  <a:pt x="2890" y="122"/>
                </a:lnTo>
                <a:lnTo>
                  <a:pt x="2890" y="139"/>
                </a:lnTo>
                <a:lnTo>
                  <a:pt x="2891" y="159"/>
                </a:lnTo>
                <a:lnTo>
                  <a:pt x="2892" y="173"/>
                </a:lnTo>
                <a:lnTo>
                  <a:pt x="2893" y="176"/>
                </a:lnTo>
                <a:lnTo>
                  <a:pt x="2894" y="173"/>
                </a:lnTo>
                <a:lnTo>
                  <a:pt x="2895" y="177"/>
                </a:lnTo>
                <a:lnTo>
                  <a:pt x="2896" y="176"/>
                </a:lnTo>
                <a:lnTo>
                  <a:pt x="2897" y="177"/>
                </a:lnTo>
                <a:lnTo>
                  <a:pt x="2898" y="174"/>
                </a:lnTo>
                <a:lnTo>
                  <a:pt x="2898" y="177"/>
                </a:lnTo>
                <a:lnTo>
                  <a:pt x="2899" y="179"/>
                </a:lnTo>
                <a:lnTo>
                  <a:pt x="2900" y="182"/>
                </a:lnTo>
                <a:lnTo>
                  <a:pt x="2901" y="181"/>
                </a:lnTo>
                <a:lnTo>
                  <a:pt x="2902" y="183"/>
                </a:lnTo>
                <a:lnTo>
                  <a:pt x="2903" y="180"/>
                </a:lnTo>
                <a:lnTo>
                  <a:pt x="2904" y="175"/>
                </a:lnTo>
                <a:lnTo>
                  <a:pt x="2905" y="166"/>
                </a:lnTo>
                <a:lnTo>
                  <a:pt x="2906" y="168"/>
                </a:lnTo>
                <a:lnTo>
                  <a:pt x="2906" y="163"/>
                </a:lnTo>
                <a:lnTo>
                  <a:pt x="2907" y="169"/>
                </a:lnTo>
                <a:lnTo>
                  <a:pt x="2908" y="163"/>
                </a:lnTo>
                <a:lnTo>
                  <a:pt x="2909" y="161"/>
                </a:lnTo>
                <a:lnTo>
                  <a:pt x="2910" y="140"/>
                </a:lnTo>
                <a:lnTo>
                  <a:pt x="2911" y="123"/>
                </a:lnTo>
                <a:lnTo>
                  <a:pt x="2912" y="107"/>
                </a:lnTo>
                <a:lnTo>
                  <a:pt x="2912" y="92"/>
                </a:lnTo>
                <a:lnTo>
                  <a:pt x="2913" y="90"/>
                </a:lnTo>
                <a:lnTo>
                  <a:pt x="2914" y="97"/>
                </a:lnTo>
                <a:lnTo>
                  <a:pt x="2915" y="104"/>
                </a:lnTo>
                <a:lnTo>
                  <a:pt x="2916" y="105"/>
                </a:lnTo>
                <a:lnTo>
                  <a:pt x="2917" y="104"/>
                </a:lnTo>
                <a:lnTo>
                  <a:pt x="2918" y="100"/>
                </a:lnTo>
                <a:lnTo>
                  <a:pt x="2919" y="89"/>
                </a:lnTo>
                <a:lnTo>
                  <a:pt x="2920" y="93"/>
                </a:lnTo>
                <a:lnTo>
                  <a:pt x="2921" y="133"/>
                </a:lnTo>
                <a:lnTo>
                  <a:pt x="2922" y="182"/>
                </a:lnTo>
                <a:lnTo>
                  <a:pt x="2922" y="220"/>
                </a:lnTo>
                <a:lnTo>
                  <a:pt x="2923" y="263"/>
                </a:lnTo>
                <a:lnTo>
                  <a:pt x="2924" y="288"/>
                </a:lnTo>
                <a:lnTo>
                  <a:pt x="2925" y="266"/>
                </a:lnTo>
                <a:lnTo>
                  <a:pt x="2926" y="234"/>
                </a:lnTo>
                <a:lnTo>
                  <a:pt x="2927" y="213"/>
                </a:lnTo>
                <a:lnTo>
                  <a:pt x="2928" y="201"/>
                </a:lnTo>
                <a:lnTo>
                  <a:pt x="2928" y="207"/>
                </a:lnTo>
                <a:lnTo>
                  <a:pt x="2929" y="221"/>
                </a:lnTo>
                <a:lnTo>
                  <a:pt x="2930" y="237"/>
                </a:lnTo>
                <a:lnTo>
                  <a:pt x="2931" y="248"/>
                </a:lnTo>
                <a:lnTo>
                  <a:pt x="2932" y="251"/>
                </a:lnTo>
                <a:lnTo>
                  <a:pt x="2933" y="243"/>
                </a:lnTo>
                <a:lnTo>
                  <a:pt x="2934" y="234"/>
                </a:lnTo>
                <a:lnTo>
                  <a:pt x="2935" y="231"/>
                </a:lnTo>
                <a:lnTo>
                  <a:pt x="2936" y="228"/>
                </a:lnTo>
                <a:lnTo>
                  <a:pt x="2936" y="233"/>
                </a:lnTo>
                <a:lnTo>
                  <a:pt x="2937" y="238"/>
                </a:lnTo>
                <a:lnTo>
                  <a:pt x="2938" y="247"/>
                </a:lnTo>
                <a:lnTo>
                  <a:pt x="2939" y="251"/>
                </a:lnTo>
                <a:lnTo>
                  <a:pt x="2940" y="258"/>
                </a:lnTo>
                <a:lnTo>
                  <a:pt x="2941" y="257"/>
                </a:lnTo>
                <a:lnTo>
                  <a:pt x="2942" y="255"/>
                </a:lnTo>
                <a:lnTo>
                  <a:pt x="2943" y="254"/>
                </a:lnTo>
                <a:lnTo>
                  <a:pt x="2944" y="250"/>
                </a:lnTo>
                <a:lnTo>
                  <a:pt x="2945" y="248"/>
                </a:lnTo>
                <a:lnTo>
                  <a:pt x="2945" y="251"/>
                </a:lnTo>
                <a:lnTo>
                  <a:pt x="2946" y="253"/>
                </a:lnTo>
                <a:lnTo>
                  <a:pt x="2947" y="251"/>
                </a:lnTo>
                <a:lnTo>
                  <a:pt x="2948" y="251"/>
                </a:lnTo>
                <a:lnTo>
                  <a:pt x="2949" y="249"/>
                </a:lnTo>
                <a:lnTo>
                  <a:pt x="2950" y="244"/>
                </a:lnTo>
                <a:lnTo>
                  <a:pt x="2950" y="239"/>
                </a:lnTo>
                <a:lnTo>
                  <a:pt x="2951" y="245"/>
                </a:lnTo>
                <a:lnTo>
                  <a:pt x="2952" y="249"/>
                </a:lnTo>
                <a:lnTo>
                  <a:pt x="2953" y="254"/>
                </a:lnTo>
                <a:lnTo>
                  <a:pt x="2954" y="261"/>
                </a:lnTo>
                <a:lnTo>
                  <a:pt x="2955" y="271"/>
                </a:lnTo>
                <a:lnTo>
                  <a:pt x="2956" y="273"/>
                </a:lnTo>
                <a:lnTo>
                  <a:pt x="2957" y="278"/>
                </a:lnTo>
                <a:lnTo>
                  <a:pt x="2958" y="282"/>
                </a:lnTo>
                <a:lnTo>
                  <a:pt x="2959" y="288"/>
                </a:lnTo>
                <a:lnTo>
                  <a:pt x="2959" y="285"/>
                </a:lnTo>
                <a:lnTo>
                  <a:pt x="2960" y="285"/>
                </a:lnTo>
                <a:lnTo>
                  <a:pt x="2961" y="283"/>
                </a:lnTo>
                <a:lnTo>
                  <a:pt x="2962" y="291"/>
                </a:lnTo>
                <a:lnTo>
                  <a:pt x="2963" y="288"/>
                </a:lnTo>
                <a:lnTo>
                  <a:pt x="2964" y="295"/>
                </a:lnTo>
                <a:lnTo>
                  <a:pt x="2965" y="293"/>
                </a:lnTo>
                <a:lnTo>
                  <a:pt x="2966" y="293"/>
                </a:lnTo>
                <a:lnTo>
                  <a:pt x="2967" y="286"/>
                </a:lnTo>
                <a:lnTo>
                  <a:pt x="2967" y="292"/>
                </a:lnTo>
                <a:lnTo>
                  <a:pt x="2968" y="288"/>
                </a:lnTo>
                <a:lnTo>
                  <a:pt x="2969" y="294"/>
                </a:lnTo>
                <a:lnTo>
                  <a:pt x="2970" y="301"/>
                </a:lnTo>
                <a:lnTo>
                  <a:pt x="2971" y="306"/>
                </a:lnTo>
                <a:lnTo>
                  <a:pt x="2972" y="302"/>
                </a:lnTo>
                <a:lnTo>
                  <a:pt x="2973" y="303"/>
                </a:lnTo>
                <a:lnTo>
                  <a:pt x="2973" y="300"/>
                </a:lnTo>
                <a:lnTo>
                  <a:pt x="2974" y="301"/>
                </a:lnTo>
                <a:lnTo>
                  <a:pt x="2975" y="300"/>
                </a:lnTo>
                <a:lnTo>
                  <a:pt x="2976" y="305"/>
                </a:lnTo>
                <a:lnTo>
                  <a:pt x="2977" y="311"/>
                </a:lnTo>
                <a:lnTo>
                  <a:pt x="2978" y="316"/>
                </a:lnTo>
                <a:lnTo>
                  <a:pt x="2979" y="312"/>
                </a:lnTo>
                <a:lnTo>
                  <a:pt x="2980" y="305"/>
                </a:lnTo>
                <a:lnTo>
                  <a:pt x="2981" y="298"/>
                </a:lnTo>
                <a:lnTo>
                  <a:pt x="2982" y="289"/>
                </a:lnTo>
                <a:lnTo>
                  <a:pt x="2983" y="284"/>
                </a:lnTo>
                <a:lnTo>
                  <a:pt x="2983" y="276"/>
                </a:lnTo>
                <a:lnTo>
                  <a:pt x="2984" y="267"/>
                </a:lnTo>
                <a:lnTo>
                  <a:pt x="2985" y="261"/>
                </a:lnTo>
                <a:lnTo>
                  <a:pt x="2986" y="255"/>
                </a:lnTo>
                <a:lnTo>
                  <a:pt x="2987" y="240"/>
                </a:lnTo>
                <a:lnTo>
                  <a:pt x="2988" y="224"/>
                </a:lnTo>
                <a:lnTo>
                  <a:pt x="2989" y="207"/>
                </a:lnTo>
                <a:lnTo>
                  <a:pt x="2989" y="186"/>
                </a:lnTo>
                <a:lnTo>
                  <a:pt x="2990" y="162"/>
                </a:lnTo>
                <a:lnTo>
                  <a:pt x="2991" y="144"/>
                </a:lnTo>
                <a:lnTo>
                  <a:pt x="2992" y="132"/>
                </a:lnTo>
                <a:lnTo>
                  <a:pt x="2993" y="125"/>
                </a:lnTo>
                <a:lnTo>
                  <a:pt x="2994" y="112"/>
                </a:lnTo>
                <a:lnTo>
                  <a:pt x="2995" y="104"/>
                </a:lnTo>
                <a:lnTo>
                  <a:pt x="2996" y="97"/>
                </a:lnTo>
                <a:lnTo>
                  <a:pt x="2997" y="93"/>
                </a:lnTo>
                <a:lnTo>
                  <a:pt x="2997" y="84"/>
                </a:lnTo>
                <a:lnTo>
                  <a:pt x="2998" y="87"/>
                </a:lnTo>
                <a:lnTo>
                  <a:pt x="2999" y="88"/>
                </a:lnTo>
                <a:lnTo>
                  <a:pt x="3000" y="91"/>
                </a:lnTo>
                <a:lnTo>
                  <a:pt x="3001" y="86"/>
                </a:lnTo>
                <a:lnTo>
                  <a:pt x="3002" y="89"/>
                </a:lnTo>
                <a:lnTo>
                  <a:pt x="3003" y="84"/>
                </a:lnTo>
                <a:lnTo>
                  <a:pt x="3004" y="82"/>
                </a:lnTo>
                <a:lnTo>
                  <a:pt x="3005" y="82"/>
                </a:lnTo>
                <a:lnTo>
                  <a:pt x="3006" y="79"/>
                </a:lnTo>
                <a:lnTo>
                  <a:pt x="3006" y="70"/>
                </a:lnTo>
                <a:lnTo>
                  <a:pt x="3007" y="68"/>
                </a:lnTo>
                <a:lnTo>
                  <a:pt x="3008" y="64"/>
                </a:lnTo>
                <a:lnTo>
                  <a:pt x="3009" y="61"/>
                </a:lnTo>
                <a:lnTo>
                  <a:pt x="3010" y="63"/>
                </a:lnTo>
                <a:lnTo>
                  <a:pt x="3011" y="76"/>
                </a:lnTo>
                <a:lnTo>
                  <a:pt x="3011" y="76"/>
                </a:lnTo>
                <a:lnTo>
                  <a:pt x="3012" y="78"/>
                </a:lnTo>
                <a:lnTo>
                  <a:pt x="3013" y="75"/>
                </a:lnTo>
                <a:lnTo>
                  <a:pt x="3014" y="81"/>
                </a:lnTo>
                <a:lnTo>
                  <a:pt x="3015" y="77"/>
                </a:lnTo>
                <a:lnTo>
                  <a:pt x="3016" y="74"/>
                </a:lnTo>
                <a:lnTo>
                  <a:pt x="3017" y="77"/>
                </a:lnTo>
                <a:lnTo>
                  <a:pt x="3018" y="86"/>
                </a:lnTo>
                <a:lnTo>
                  <a:pt x="3019" y="78"/>
                </a:lnTo>
                <a:lnTo>
                  <a:pt x="3020" y="70"/>
                </a:lnTo>
                <a:lnTo>
                  <a:pt x="3020" y="75"/>
                </a:lnTo>
                <a:lnTo>
                  <a:pt x="3021" y="67"/>
                </a:lnTo>
                <a:lnTo>
                  <a:pt x="3022" y="61"/>
                </a:lnTo>
                <a:lnTo>
                  <a:pt x="3023" y="69"/>
                </a:lnTo>
                <a:lnTo>
                  <a:pt x="3024" y="79"/>
                </a:lnTo>
                <a:lnTo>
                  <a:pt x="3025" y="83"/>
                </a:lnTo>
                <a:lnTo>
                  <a:pt x="3026" y="88"/>
                </a:lnTo>
                <a:lnTo>
                  <a:pt x="3027" y="94"/>
                </a:lnTo>
                <a:lnTo>
                  <a:pt x="3028" y="82"/>
                </a:lnTo>
                <a:lnTo>
                  <a:pt x="3028" y="85"/>
                </a:lnTo>
                <a:lnTo>
                  <a:pt x="3029" y="94"/>
                </a:lnTo>
                <a:lnTo>
                  <a:pt x="3030" y="98"/>
                </a:lnTo>
                <a:lnTo>
                  <a:pt x="3031" y="88"/>
                </a:lnTo>
                <a:lnTo>
                  <a:pt x="3032" y="98"/>
                </a:lnTo>
                <a:lnTo>
                  <a:pt x="3033" y="98"/>
                </a:lnTo>
                <a:lnTo>
                  <a:pt x="3034" y="83"/>
                </a:lnTo>
                <a:lnTo>
                  <a:pt x="3035" y="84"/>
                </a:lnTo>
                <a:lnTo>
                  <a:pt x="3035" y="88"/>
                </a:lnTo>
                <a:lnTo>
                  <a:pt x="3036" y="94"/>
                </a:lnTo>
                <a:lnTo>
                  <a:pt x="3037" y="90"/>
                </a:lnTo>
                <a:lnTo>
                  <a:pt x="3038" y="95"/>
                </a:lnTo>
                <a:lnTo>
                  <a:pt x="3039" y="93"/>
                </a:lnTo>
                <a:lnTo>
                  <a:pt x="3040" y="98"/>
                </a:lnTo>
                <a:lnTo>
                  <a:pt x="3041" y="93"/>
                </a:lnTo>
                <a:lnTo>
                  <a:pt x="3042" y="98"/>
                </a:lnTo>
                <a:lnTo>
                  <a:pt x="3043" y="95"/>
                </a:lnTo>
                <a:lnTo>
                  <a:pt x="3044" y="86"/>
                </a:lnTo>
                <a:lnTo>
                  <a:pt x="3044" y="81"/>
                </a:lnTo>
                <a:lnTo>
                  <a:pt x="3045" y="76"/>
                </a:lnTo>
                <a:lnTo>
                  <a:pt x="3046" y="67"/>
                </a:lnTo>
                <a:lnTo>
                  <a:pt x="3047" y="69"/>
                </a:lnTo>
                <a:lnTo>
                  <a:pt x="3048" y="78"/>
                </a:lnTo>
                <a:lnTo>
                  <a:pt x="3049" y="75"/>
                </a:lnTo>
                <a:lnTo>
                  <a:pt x="3050" y="84"/>
                </a:lnTo>
                <a:lnTo>
                  <a:pt x="3050" y="85"/>
                </a:lnTo>
                <a:lnTo>
                  <a:pt x="3051" y="80"/>
                </a:lnTo>
                <a:lnTo>
                  <a:pt x="3052" y="86"/>
                </a:lnTo>
                <a:lnTo>
                  <a:pt x="3053" y="89"/>
                </a:lnTo>
                <a:lnTo>
                  <a:pt x="3054" y="80"/>
                </a:lnTo>
                <a:lnTo>
                  <a:pt x="3055" y="80"/>
                </a:lnTo>
                <a:lnTo>
                  <a:pt x="3056" y="79"/>
                </a:lnTo>
                <a:lnTo>
                  <a:pt x="3057" y="66"/>
                </a:lnTo>
                <a:lnTo>
                  <a:pt x="3058" y="65"/>
                </a:lnTo>
                <a:lnTo>
                  <a:pt x="3058" y="65"/>
                </a:lnTo>
                <a:lnTo>
                  <a:pt x="3059" y="67"/>
                </a:lnTo>
                <a:lnTo>
                  <a:pt x="3060" y="68"/>
                </a:lnTo>
                <a:lnTo>
                  <a:pt x="3061" y="73"/>
                </a:lnTo>
                <a:lnTo>
                  <a:pt x="3062" y="73"/>
                </a:lnTo>
                <a:lnTo>
                  <a:pt x="3063" y="73"/>
                </a:lnTo>
                <a:lnTo>
                  <a:pt x="3064" y="71"/>
                </a:lnTo>
                <a:lnTo>
                  <a:pt x="3065" y="80"/>
                </a:lnTo>
                <a:lnTo>
                  <a:pt x="3066" y="81"/>
                </a:lnTo>
                <a:lnTo>
                  <a:pt x="3067" y="80"/>
                </a:lnTo>
                <a:lnTo>
                  <a:pt x="3067" y="80"/>
                </a:lnTo>
                <a:lnTo>
                  <a:pt x="3068" y="73"/>
                </a:lnTo>
                <a:lnTo>
                  <a:pt x="3069" y="75"/>
                </a:lnTo>
                <a:lnTo>
                  <a:pt x="3070" y="77"/>
                </a:lnTo>
                <a:lnTo>
                  <a:pt x="3071" y="83"/>
                </a:lnTo>
                <a:lnTo>
                  <a:pt x="3072" y="84"/>
                </a:lnTo>
                <a:lnTo>
                  <a:pt x="3072" y="93"/>
                </a:lnTo>
                <a:lnTo>
                  <a:pt x="3073" y="104"/>
                </a:lnTo>
                <a:lnTo>
                  <a:pt x="3074" y="129"/>
                </a:lnTo>
                <a:lnTo>
                  <a:pt x="3075" y="138"/>
                </a:lnTo>
                <a:lnTo>
                  <a:pt x="3076" y="168"/>
                </a:lnTo>
                <a:lnTo>
                  <a:pt x="3077" y="196"/>
                </a:lnTo>
                <a:lnTo>
                  <a:pt x="3078" y="209"/>
                </a:lnTo>
                <a:lnTo>
                  <a:pt x="3079" y="215"/>
                </a:lnTo>
                <a:lnTo>
                  <a:pt x="3080" y="230"/>
                </a:lnTo>
                <a:lnTo>
                  <a:pt x="3081" y="227"/>
                </a:lnTo>
                <a:lnTo>
                  <a:pt x="3082" y="226"/>
                </a:lnTo>
                <a:lnTo>
                  <a:pt x="3082" y="205"/>
                </a:lnTo>
                <a:lnTo>
                  <a:pt x="3083" y="187"/>
                </a:lnTo>
                <a:lnTo>
                  <a:pt x="3084" y="163"/>
                </a:lnTo>
                <a:lnTo>
                  <a:pt x="3085" y="148"/>
                </a:lnTo>
                <a:lnTo>
                  <a:pt x="3086" y="138"/>
                </a:lnTo>
                <a:lnTo>
                  <a:pt x="3087" y="145"/>
                </a:lnTo>
                <a:lnTo>
                  <a:pt x="3088" y="142"/>
                </a:lnTo>
                <a:lnTo>
                  <a:pt x="3089" y="120"/>
                </a:lnTo>
                <a:lnTo>
                  <a:pt x="3089" y="103"/>
                </a:lnTo>
                <a:lnTo>
                  <a:pt x="3090" y="82"/>
                </a:lnTo>
                <a:lnTo>
                  <a:pt x="3091" y="70"/>
                </a:lnTo>
                <a:lnTo>
                  <a:pt x="3092" y="111"/>
                </a:lnTo>
                <a:lnTo>
                  <a:pt x="3093" y="145"/>
                </a:lnTo>
                <a:lnTo>
                  <a:pt x="3094" y="197"/>
                </a:lnTo>
                <a:lnTo>
                  <a:pt x="3095" y="229"/>
                </a:lnTo>
                <a:lnTo>
                  <a:pt x="3096" y="266"/>
                </a:lnTo>
                <a:lnTo>
                  <a:pt x="3096" y="254"/>
                </a:lnTo>
                <a:lnTo>
                  <a:pt x="3097" y="265"/>
                </a:lnTo>
                <a:lnTo>
                  <a:pt x="3098" y="247"/>
                </a:lnTo>
                <a:lnTo>
                  <a:pt x="3099" y="243"/>
                </a:lnTo>
                <a:lnTo>
                  <a:pt x="3100" y="237"/>
                </a:lnTo>
                <a:lnTo>
                  <a:pt x="3101" y="222"/>
                </a:lnTo>
                <a:lnTo>
                  <a:pt x="3102" y="210"/>
                </a:lnTo>
                <a:lnTo>
                  <a:pt x="3103" y="200"/>
                </a:lnTo>
                <a:lnTo>
                  <a:pt x="3104" y="206"/>
                </a:lnTo>
                <a:lnTo>
                  <a:pt x="3105" y="223"/>
                </a:lnTo>
                <a:lnTo>
                  <a:pt x="3105" y="238"/>
                </a:lnTo>
                <a:lnTo>
                  <a:pt x="3106" y="257"/>
                </a:lnTo>
                <a:lnTo>
                  <a:pt x="3107" y="267"/>
                </a:lnTo>
                <a:lnTo>
                  <a:pt x="3108" y="232"/>
                </a:lnTo>
                <a:lnTo>
                  <a:pt x="3109" y="192"/>
                </a:lnTo>
                <a:lnTo>
                  <a:pt x="3110" y="173"/>
                </a:lnTo>
                <a:lnTo>
                  <a:pt x="3111" y="151"/>
                </a:lnTo>
                <a:lnTo>
                  <a:pt x="3111" y="130"/>
                </a:lnTo>
                <a:lnTo>
                  <a:pt x="3112" y="149"/>
                </a:lnTo>
                <a:lnTo>
                  <a:pt x="3113" y="155"/>
                </a:lnTo>
                <a:lnTo>
                  <a:pt x="3114" y="157"/>
                </a:lnTo>
                <a:lnTo>
                  <a:pt x="3115" y="164"/>
                </a:lnTo>
                <a:lnTo>
                  <a:pt x="3116" y="185"/>
                </a:lnTo>
                <a:lnTo>
                  <a:pt x="3117" y="194"/>
                </a:lnTo>
                <a:lnTo>
                  <a:pt x="3118" y="210"/>
                </a:lnTo>
                <a:lnTo>
                  <a:pt x="3119" y="247"/>
                </a:lnTo>
                <a:lnTo>
                  <a:pt x="3119" y="273"/>
                </a:lnTo>
                <a:lnTo>
                  <a:pt x="3120" y="298"/>
                </a:lnTo>
                <a:lnTo>
                  <a:pt x="3121" y="311"/>
                </a:lnTo>
                <a:lnTo>
                  <a:pt x="3122" y="302"/>
                </a:lnTo>
                <a:lnTo>
                  <a:pt x="3123" y="291"/>
                </a:lnTo>
                <a:lnTo>
                  <a:pt x="3124" y="288"/>
                </a:lnTo>
                <a:lnTo>
                  <a:pt x="3125" y="278"/>
                </a:lnTo>
                <a:lnTo>
                  <a:pt x="3126" y="294"/>
                </a:lnTo>
                <a:lnTo>
                  <a:pt x="3127" y="325"/>
                </a:lnTo>
                <a:lnTo>
                  <a:pt x="3127" y="327"/>
                </a:lnTo>
                <a:lnTo>
                  <a:pt x="3128" y="344"/>
                </a:lnTo>
                <a:lnTo>
                  <a:pt x="3129" y="358"/>
                </a:lnTo>
                <a:lnTo>
                  <a:pt x="3130" y="357"/>
                </a:lnTo>
                <a:lnTo>
                  <a:pt x="3131" y="333"/>
                </a:lnTo>
                <a:lnTo>
                  <a:pt x="3132" y="325"/>
                </a:lnTo>
                <a:lnTo>
                  <a:pt x="3133" y="299"/>
                </a:lnTo>
                <a:lnTo>
                  <a:pt x="3133" y="295"/>
                </a:lnTo>
                <a:lnTo>
                  <a:pt x="3134" y="284"/>
                </a:lnTo>
                <a:lnTo>
                  <a:pt x="3135" y="274"/>
                </a:lnTo>
                <a:lnTo>
                  <a:pt x="3136" y="267"/>
                </a:lnTo>
                <a:lnTo>
                  <a:pt x="3137" y="245"/>
                </a:lnTo>
                <a:lnTo>
                  <a:pt x="3138" y="203"/>
                </a:lnTo>
                <a:lnTo>
                  <a:pt x="3139" y="198"/>
                </a:lnTo>
                <a:lnTo>
                  <a:pt x="3140" y="204"/>
                </a:lnTo>
                <a:lnTo>
                  <a:pt x="3141" y="186"/>
                </a:lnTo>
                <a:lnTo>
                  <a:pt x="3142" y="179"/>
                </a:lnTo>
                <a:lnTo>
                  <a:pt x="3143" y="189"/>
                </a:lnTo>
                <a:lnTo>
                  <a:pt x="3143" y="171"/>
                </a:lnTo>
                <a:lnTo>
                  <a:pt x="3144" y="150"/>
                </a:lnTo>
                <a:lnTo>
                  <a:pt x="3145" y="137"/>
                </a:lnTo>
                <a:lnTo>
                  <a:pt x="3146" y="133"/>
                </a:lnTo>
                <a:lnTo>
                  <a:pt x="3147" y="120"/>
                </a:lnTo>
                <a:lnTo>
                  <a:pt x="3148" y="123"/>
                </a:lnTo>
                <a:lnTo>
                  <a:pt x="3149" y="139"/>
                </a:lnTo>
                <a:lnTo>
                  <a:pt x="3149" y="169"/>
                </a:lnTo>
                <a:lnTo>
                  <a:pt x="3150" y="195"/>
                </a:lnTo>
                <a:lnTo>
                  <a:pt x="3151" y="216"/>
                </a:lnTo>
                <a:lnTo>
                  <a:pt x="3152" y="207"/>
                </a:lnTo>
                <a:lnTo>
                  <a:pt x="3153" y="217"/>
                </a:lnTo>
                <a:lnTo>
                  <a:pt x="3154" y="193"/>
                </a:lnTo>
                <a:lnTo>
                  <a:pt x="3155" y="193"/>
                </a:lnTo>
                <a:lnTo>
                  <a:pt x="3156" y="181"/>
                </a:lnTo>
                <a:lnTo>
                  <a:pt x="3157" y="196"/>
                </a:lnTo>
                <a:lnTo>
                  <a:pt x="3157" y="184"/>
                </a:lnTo>
                <a:lnTo>
                  <a:pt x="3158" y="190"/>
                </a:lnTo>
                <a:lnTo>
                  <a:pt x="3159" y="186"/>
                </a:lnTo>
                <a:lnTo>
                  <a:pt x="3160" y="182"/>
                </a:lnTo>
                <a:lnTo>
                  <a:pt x="3161" y="179"/>
                </a:lnTo>
                <a:lnTo>
                  <a:pt x="3162" y="170"/>
                </a:lnTo>
                <a:lnTo>
                  <a:pt x="3163" y="169"/>
                </a:lnTo>
                <a:lnTo>
                  <a:pt x="3164" y="166"/>
                </a:lnTo>
                <a:lnTo>
                  <a:pt x="3165" y="172"/>
                </a:lnTo>
                <a:lnTo>
                  <a:pt x="3166" y="171"/>
                </a:lnTo>
                <a:lnTo>
                  <a:pt x="3166" y="183"/>
                </a:lnTo>
                <a:lnTo>
                  <a:pt x="3167" y="189"/>
                </a:lnTo>
                <a:lnTo>
                  <a:pt x="3168" y="194"/>
                </a:lnTo>
                <a:lnTo>
                  <a:pt x="3169" y="198"/>
                </a:lnTo>
                <a:lnTo>
                  <a:pt x="3170" y="198"/>
                </a:lnTo>
                <a:lnTo>
                  <a:pt x="3171" y="196"/>
                </a:lnTo>
                <a:lnTo>
                  <a:pt x="3171" y="196"/>
                </a:lnTo>
                <a:lnTo>
                  <a:pt x="3172" y="185"/>
                </a:lnTo>
                <a:lnTo>
                  <a:pt x="3173" y="173"/>
                </a:lnTo>
                <a:lnTo>
                  <a:pt x="3174" y="159"/>
                </a:lnTo>
                <a:lnTo>
                  <a:pt x="3175" y="129"/>
                </a:lnTo>
                <a:lnTo>
                  <a:pt x="3176" y="109"/>
                </a:lnTo>
                <a:lnTo>
                  <a:pt x="3177" y="109"/>
                </a:lnTo>
                <a:lnTo>
                  <a:pt x="3178" y="110"/>
                </a:lnTo>
                <a:lnTo>
                  <a:pt x="3179" y="123"/>
                </a:lnTo>
                <a:lnTo>
                  <a:pt x="3180" y="154"/>
                </a:lnTo>
                <a:lnTo>
                  <a:pt x="3180" y="168"/>
                </a:lnTo>
                <a:lnTo>
                  <a:pt x="3181" y="171"/>
                </a:lnTo>
                <a:lnTo>
                  <a:pt x="3182" y="170"/>
                </a:lnTo>
                <a:lnTo>
                  <a:pt x="3183" y="158"/>
                </a:lnTo>
                <a:lnTo>
                  <a:pt x="3184" y="143"/>
                </a:lnTo>
                <a:lnTo>
                  <a:pt x="3185" y="145"/>
                </a:lnTo>
                <a:lnTo>
                  <a:pt x="3186" y="142"/>
                </a:lnTo>
                <a:lnTo>
                  <a:pt x="3187" y="141"/>
                </a:lnTo>
                <a:lnTo>
                  <a:pt x="3188" y="138"/>
                </a:lnTo>
                <a:lnTo>
                  <a:pt x="3188" y="130"/>
                </a:lnTo>
                <a:lnTo>
                  <a:pt x="3189" y="111"/>
                </a:lnTo>
                <a:lnTo>
                  <a:pt x="3190" y="80"/>
                </a:lnTo>
                <a:lnTo>
                  <a:pt x="3191" y="57"/>
                </a:lnTo>
                <a:lnTo>
                  <a:pt x="3192" y="46"/>
                </a:lnTo>
                <a:lnTo>
                  <a:pt x="3193" y="80"/>
                </a:lnTo>
                <a:lnTo>
                  <a:pt x="3194" y="86"/>
                </a:lnTo>
                <a:lnTo>
                  <a:pt x="3195" y="107"/>
                </a:lnTo>
                <a:lnTo>
                  <a:pt x="3195" y="140"/>
                </a:lnTo>
                <a:lnTo>
                  <a:pt x="3196" y="168"/>
                </a:lnTo>
                <a:lnTo>
                  <a:pt x="3197" y="151"/>
                </a:lnTo>
                <a:lnTo>
                  <a:pt x="3198" y="168"/>
                </a:lnTo>
                <a:lnTo>
                  <a:pt x="3199" y="186"/>
                </a:lnTo>
                <a:lnTo>
                  <a:pt x="3200" y="181"/>
                </a:lnTo>
                <a:lnTo>
                  <a:pt x="3201" y="179"/>
                </a:lnTo>
                <a:lnTo>
                  <a:pt x="3202" y="184"/>
                </a:lnTo>
                <a:lnTo>
                  <a:pt x="3203" y="186"/>
                </a:lnTo>
                <a:lnTo>
                  <a:pt x="3204" y="189"/>
                </a:lnTo>
                <a:lnTo>
                  <a:pt x="3204" y="180"/>
                </a:lnTo>
                <a:lnTo>
                  <a:pt x="3205" y="198"/>
                </a:lnTo>
                <a:lnTo>
                  <a:pt x="3206" y="223"/>
                </a:lnTo>
                <a:lnTo>
                  <a:pt x="3207" y="255"/>
                </a:lnTo>
                <a:lnTo>
                  <a:pt x="3208" y="274"/>
                </a:lnTo>
                <a:lnTo>
                  <a:pt x="3209" y="285"/>
                </a:lnTo>
                <a:lnTo>
                  <a:pt x="3210" y="250"/>
                </a:lnTo>
                <a:lnTo>
                  <a:pt x="3210" y="200"/>
                </a:lnTo>
                <a:lnTo>
                  <a:pt x="3211" y="150"/>
                </a:lnTo>
                <a:lnTo>
                  <a:pt x="3212" y="109"/>
                </a:lnTo>
                <a:lnTo>
                  <a:pt x="3213" y="85"/>
                </a:lnTo>
                <a:lnTo>
                  <a:pt x="3214" y="82"/>
                </a:lnTo>
                <a:lnTo>
                  <a:pt x="3215" y="99"/>
                </a:lnTo>
                <a:lnTo>
                  <a:pt x="3216" y="110"/>
                </a:lnTo>
                <a:lnTo>
                  <a:pt x="3217" y="128"/>
                </a:lnTo>
                <a:lnTo>
                  <a:pt x="3218" y="153"/>
                </a:lnTo>
                <a:lnTo>
                  <a:pt x="3218" y="175"/>
                </a:lnTo>
                <a:lnTo>
                  <a:pt x="3219" y="188"/>
                </a:lnTo>
                <a:lnTo>
                  <a:pt x="3220" y="212"/>
                </a:lnTo>
                <a:lnTo>
                  <a:pt x="3221" y="228"/>
                </a:lnTo>
                <a:lnTo>
                  <a:pt x="3222" y="248"/>
                </a:lnTo>
                <a:lnTo>
                  <a:pt x="3223" y="258"/>
                </a:lnTo>
                <a:lnTo>
                  <a:pt x="3224" y="250"/>
                </a:lnTo>
                <a:lnTo>
                  <a:pt x="3225" y="248"/>
                </a:lnTo>
                <a:lnTo>
                  <a:pt x="3226" y="256"/>
                </a:lnTo>
                <a:lnTo>
                  <a:pt x="3227" y="268"/>
                </a:lnTo>
                <a:lnTo>
                  <a:pt x="3227" y="281"/>
                </a:lnTo>
                <a:lnTo>
                  <a:pt x="3228" y="311"/>
                </a:lnTo>
                <a:lnTo>
                  <a:pt x="3229" y="330"/>
                </a:lnTo>
                <a:lnTo>
                  <a:pt x="3230" y="342"/>
                </a:lnTo>
                <a:lnTo>
                  <a:pt x="3231" y="336"/>
                </a:lnTo>
                <a:lnTo>
                  <a:pt x="3232" y="341"/>
                </a:lnTo>
                <a:lnTo>
                  <a:pt x="3232" y="329"/>
                </a:lnTo>
                <a:lnTo>
                  <a:pt x="3233" y="301"/>
                </a:lnTo>
                <a:lnTo>
                  <a:pt x="3234" y="269"/>
                </a:lnTo>
                <a:lnTo>
                  <a:pt x="3235" y="251"/>
                </a:lnTo>
                <a:lnTo>
                  <a:pt x="3236" y="242"/>
                </a:lnTo>
                <a:lnTo>
                  <a:pt x="3237" y="231"/>
                </a:lnTo>
                <a:lnTo>
                  <a:pt x="3238" y="229"/>
                </a:lnTo>
                <a:lnTo>
                  <a:pt x="3239" y="213"/>
                </a:lnTo>
                <a:lnTo>
                  <a:pt x="3240" y="198"/>
                </a:lnTo>
                <a:lnTo>
                  <a:pt x="3241" y="180"/>
                </a:lnTo>
                <a:lnTo>
                  <a:pt x="3242" y="157"/>
                </a:lnTo>
                <a:lnTo>
                  <a:pt x="3242" y="146"/>
                </a:lnTo>
                <a:lnTo>
                  <a:pt x="3243" y="136"/>
                </a:lnTo>
                <a:lnTo>
                  <a:pt x="3244" y="125"/>
                </a:lnTo>
                <a:lnTo>
                  <a:pt x="3245" y="108"/>
                </a:lnTo>
                <a:lnTo>
                  <a:pt x="3246" y="105"/>
                </a:lnTo>
                <a:lnTo>
                  <a:pt x="3247" y="86"/>
                </a:lnTo>
                <a:lnTo>
                  <a:pt x="3248" y="85"/>
                </a:lnTo>
                <a:lnTo>
                  <a:pt x="3249" y="80"/>
                </a:lnTo>
                <a:lnTo>
                  <a:pt x="3249" y="78"/>
                </a:lnTo>
                <a:lnTo>
                  <a:pt x="3250" y="86"/>
                </a:lnTo>
                <a:lnTo>
                  <a:pt x="3251" y="106"/>
                </a:lnTo>
                <a:lnTo>
                  <a:pt x="3252" y="125"/>
                </a:lnTo>
                <a:lnTo>
                  <a:pt x="3253" y="149"/>
                </a:lnTo>
                <a:lnTo>
                  <a:pt x="3254" y="168"/>
                </a:lnTo>
                <a:lnTo>
                  <a:pt x="3255" y="161"/>
                </a:lnTo>
                <a:lnTo>
                  <a:pt x="3256" y="143"/>
                </a:lnTo>
                <a:lnTo>
                  <a:pt x="3256" y="129"/>
                </a:lnTo>
                <a:lnTo>
                  <a:pt x="3257" y="123"/>
                </a:lnTo>
                <a:lnTo>
                  <a:pt x="3258" y="125"/>
                </a:lnTo>
                <a:lnTo>
                  <a:pt x="3259" y="132"/>
                </a:lnTo>
                <a:lnTo>
                  <a:pt x="3260" y="156"/>
                </a:lnTo>
                <a:lnTo>
                  <a:pt x="3261" y="167"/>
                </a:lnTo>
                <a:lnTo>
                  <a:pt x="3262" y="170"/>
                </a:lnTo>
                <a:lnTo>
                  <a:pt x="3263" y="164"/>
                </a:lnTo>
                <a:lnTo>
                  <a:pt x="3264" y="177"/>
                </a:lnTo>
                <a:lnTo>
                  <a:pt x="3265" y="175"/>
                </a:lnTo>
                <a:lnTo>
                  <a:pt x="3265" y="171"/>
                </a:lnTo>
                <a:lnTo>
                  <a:pt x="3266" y="175"/>
                </a:lnTo>
                <a:lnTo>
                  <a:pt x="3267" y="181"/>
                </a:lnTo>
                <a:lnTo>
                  <a:pt x="3268" y="172"/>
                </a:lnTo>
                <a:lnTo>
                  <a:pt x="3269" y="169"/>
                </a:lnTo>
                <a:lnTo>
                  <a:pt x="3270" y="180"/>
                </a:lnTo>
                <a:lnTo>
                  <a:pt x="3271" y="185"/>
                </a:lnTo>
                <a:lnTo>
                  <a:pt x="3271" y="182"/>
                </a:lnTo>
                <a:lnTo>
                  <a:pt x="3272" y="191"/>
                </a:lnTo>
                <a:lnTo>
                  <a:pt x="3273" y="196"/>
                </a:lnTo>
                <a:lnTo>
                  <a:pt x="3274" y="193"/>
                </a:lnTo>
                <a:lnTo>
                  <a:pt x="3275" y="195"/>
                </a:lnTo>
                <a:lnTo>
                  <a:pt x="3276" y="187"/>
                </a:lnTo>
                <a:lnTo>
                  <a:pt x="3277" y="168"/>
                </a:lnTo>
                <a:lnTo>
                  <a:pt x="3278" y="150"/>
                </a:lnTo>
                <a:lnTo>
                  <a:pt x="3279" y="134"/>
                </a:lnTo>
                <a:lnTo>
                  <a:pt x="3279" y="106"/>
                </a:lnTo>
                <a:lnTo>
                  <a:pt x="3280" y="97"/>
                </a:lnTo>
                <a:lnTo>
                  <a:pt x="3281" y="95"/>
                </a:lnTo>
                <a:lnTo>
                  <a:pt x="3282" y="100"/>
                </a:lnTo>
                <a:lnTo>
                  <a:pt x="3283" y="99"/>
                </a:lnTo>
                <a:lnTo>
                  <a:pt x="3284" y="110"/>
                </a:lnTo>
                <a:lnTo>
                  <a:pt x="3285" y="117"/>
                </a:lnTo>
                <a:lnTo>
                  <a:pt x="3286" y="118"/>
                </a:lnTo>
                <a:lnTo>
                  <a:pt x="3287" y="117"/>
                </a:lnTo>
                <a:lnTo>
                  <a:pt x="3288" y="121"/>
                </a:lnTo>
                <a:lnTo>
                  <a:pt x="3288" y="116"/>
                </a:lnTo>
                <a:lnTo>
                  <a:pt x="3289" y="106"/>
                </a:lnTo>
                <a:lnTo>
                  <a:pt x="3290" y="94"/>
                </a:lnTo>
                <a:lnTo>
                  <a:pt x="3291" y="85"/>
                </a:lnTo>
                <a:lnTo>
                  <a:pt x="3292" y="81"/>
                </a:lnTo>
                <a:lnTo>
                  <a:pt x="3293" y="81"/>
                </a:lnTo>
                <a:lnTo>
                  <a:pt x="3293" y="77"/>
                </a:lnTo>
                <a:lnTo>
                  <a:pt x="3294" y="82"/>
                </a:lnTo>
                <a:lnTo>
                  <a:pt x="3295" y="79"/>
                </a:lnTo>
                <a:lnTo>
                  <a:pt x="3296" y="61"/>
                </a:lnTo>
                <a:lnTo>
                  <a:pt x="3297" y="79"/>
                </a:lnTo>
                <a:lnTo>
                  <a:pt x="3298" y="96"/>
                </a:lnTo>
                <a:lnTo>
                  <a:pt x="3299" y="118"/>
                </a:lnTo>
                <a:lnTo>
                  <a:pt x="3300" y="146"/>
                </a:lnTo>
                <a:lnTo>
                  <a:pt x="3301" y="180"/>
                </a:lnTo>
                <a:lnTo>
                  <a:pt x="3302" y="180"/>
                </a:lnTo>
                <a:lnTo>
                  <a:pt x="3303" y="195"/>
                </a:lnTo>
                <a:lnTo>
                  <a:pt x="3303" y="197"/>
                </a:lnTo>
                <a:lnTo>
                  <a:pt x="3304" y="188"/>
                </a:lnTo>
                <a:lnTo>
                  <a:pt x="3305" y="176"/>
                </a:lnTo>
                <a:lnTo>
                  <a:pt x="3306" y="169"/>
                </a:lnTo>
                <a:lnTo>
                  <a:pt x="3307" y="166"/>
                </a:lnTo>
                <a:lnTo>
                  <a:pt x="3308" y="162"/>
                </a:lnTo>
                <a:lnTo>
                  <a:pt x="3309" y="164"/>
                </a:lnTo>
                <a:lnTo>
                  <a:pt x="3309" y="173"/>
                </a:lnTo>
                <a:lnTo>
                  <a:pt x="3310" y="189"/>
                </a:lnTo>
                <a:lnTo>
                  <a:pt x="3311" y="211"/>
                </a:lnTo>
                <a:lnTo>
                  <a:pt x="3312" y="242"/>
                </a:lnTo>
                <a:lnTo>
                  <a:pt x="3313" y="245"/>
                </a:lnTo>
                <a:lnTo>
                  <a:pt x="3314" y="240"/>
                </a:lnTo>
                <a:lnTo>
                  <a:pt x="3315" y="212"/>
                </a:lnTo>
                <a:lnTo>
                  <a:pt x="3316" y="170"/>
                </a:lnTo>
                <a:lnTo>
                  <a:pt x="3317" y="130"/>
                </a:lnTo>
                <a:lnTo>
                  <a:pt x="3317" y="107"/>
                </a:lnTo>
                <a:lnTo>
                  <a:pt x="3318" y="91"/>
                </a:lnTo>
                <a:lnTo>
                  <a:pt x="3319" y="99"/>
                </a:lnTo>
                <a:lnTo>
                  <a:pt x="3320" y="104"/>
                </a:lnTo>
                <a:lnTo>
                  <a:pt x="3321" y="112"/>
                </a:lnTo>
                <a:lnTo>
                  <a:pt x="3322" y="135"/>
                </a:lnTo>
                <a:lnTo>
                  <a:pt x="3323" y="159"/>
                </a:lnTo>
                <a:lnTo>
                  <a:pt x="3324" y="176"/>
                </a:lnTo>
                <a:lnTo>
                  <a:pt x="3325" y="201"/>
                </a:lnTo>
                <a:lnTo>
                  <a:pt x="3326" y="210"/>
                </a:lnTo>
                <a:lnTo>
                  <a:pt x="3326" y="221"/>
                </a:lnTo>
                <a:lnTo>
                  <a:pt x="3327" y="227"/>
                </a:lnTo>
                <a:lnTo>
                  <a:pt x="3328" y="240"/>
                </a:lnTo>
                <a:lnTo>
                  <a:pt x="3329" y="243"/>
                </a:lnTo>
                <a:lnTo>
                  <a:pt x="3330" y="259"/>
                </a:lnTo>
                <a:lnTo>
                  <a:pt x="3331" y="264"/>
                </a:lnTo>
                <a:lnTo>
                  <a:pt x="3331" y="263"/>
                </a:lnTo>
                <a:lnTo>
                  <a:pt x="3332" y="260"/>
                </a:lnTo>
                <a:lnTo>
                  <a:pt x="3333" y="259"/>
                </a:lnTo>
                <a:lnTo>
                  <a:pt x="3334" y="253"/>
                </a:lnTo>
                <a:lnTo>
                  <a:pt x="3335" y="272"/>
                </a:lnTo>
                <a:lnTo>
                  <a:pt x="3336" y="303"/>
                </a:lnTo>
                <a:lnTo>
                  <a:pt x="3337" y="304"/>
                </a:lnTo>
                <a:lnTo>
                  <a:pt x="3338" y="297"/>
                </a:lnTo>
                <a:lnTo>
                  <a:pt x="3339" y="294"/>
                </a:lnTo>
                <a:lnTo>
                  <a:pt x="3340" y="263"/>
                </a:lnTo>
                <a:lnTo>
                  <a:pt x="3340" y="235"/>
                </a:lnTo>
                <a:lnTo>
                  <a:pt x="3341" y="234"/>
                </a:lnTo>
                <a:lnTo>
                  <a:pt x="3342" y="211"/>
                </a:lnTo>
                <a:lnTo>
                  <a:pt x="3343" y="205"/>
                </a:lnTo>
                <a:lnTo>
                  <a:pt x="3344" y="190"/>
                </a:lnTo>
                <a:lnTo>
                  <a:pt x="3345" y="165"/>
                </a:lnTo>
                <a:lnTo>
                  <a:pt x="3346" y="142"/>
                </a:lnTo>
                <a:lnTo>
                  <a:pt x="3347" y="150"/>
                </a:lnTo>
                <a:lnTo>
                  <a:pt x="3348" y="146"/>
                </a:lnTo>
                <a:lnTo>
                  <a:pt x="3348" y="148"/>
                </a:lnTo>
                <a:lnTo>
                  <a:pt x="3349" y="147"/>
                </a:lnTo>
                <a:lnTo>
                  <a:pt x="3350" y="138"/>
                </a:lnTo>
                <a:lnTo>
                  <a:pt x="3351" y="132"/>
                </a:lnTo>
                <a:lnTo>
                  <a:pt x="3352" y="111"/>
                </a:lnTo>
                <a:lnTo>
                  <a:pt x="3353" y="96"/>
                </a:lnTo>
                <a:lnTo>
                  <a:pt x="3354" y="93"/>
                </a:lnTo>
                <a:lnTo>
                  <a:pt x="3354" y="90"/>
                </a:lnTo>
                <a:lnTo>
                  <a:pt x="3355" y="84"/>
                </a:lnTo>
                <a:lnTo>
                  <a:pt x="3356" y="105"/>
                </a:lnTo>
                <a:lnTo>
                  <a:pt x="3357" y="130"/>
                </a:lnTo>
                <a:lnTo>
                  <a:pt x="3358" y="151"/>
                </a:lnTo>
                <a:lnTo>
                  <a:pt x="3359" y="174"/>
                </a:lnTo>
                <a:lnTo>
                  <a:pt x="3360" y="175"/>
                </a:lnTo>
                <a:lnTo>
                  <a:pt x="3361" y="163"/>
                </a:lnTo>
                <a:lnTo>
                  <a:pt x="3362" y="155"/>
                </a:lnTo>
                <a:lnTo>
                  <a:pt x="3363" y="149"/>
                </a:lnTo>
                <a:lnTo>
                  <a:pt x="3364" y="138"/>
                </a:lnTo>
                <a:lnTo>
                  <a:pt x="3364" y="155"/>
                </a:lnTo>
                <a:lnTo>
                  <a:pt x="3365" y="165"/>
                </a:lnTo>
                <a:lnTo>
                  <a:pt x="3366" y="163"/>
                </a:lnTo>
                <a:lnTo>
                  <a:pt x="3367" y="168"/>
                </a:lnTo>
                <a:lnTo>
                  <a:pt x="3368" y="174"/>
                </a:lnTo>
                <a:lnTo>
                  <a:pt x="3369" y="171"/>
                </a:lnTo>
                <a:lnTo>
                  <a:pt x="3370" y="172"/>
                </a:lnTo>
                <a:lnTo>
                  <a:pt x="3370" y="178"/>
                </a:lnTo>
                <a:lnTo>
                  <a:pt x="3371" y="182"/>
                </a:lnTo>
                <a:lnTo>
                  <a:pt x="3372" y="190"/>
                </a:lnTo>
                <a:lnTo>
                  <a:pt x="3373" y="190"/>
                </a:lnTo>
                <a:lnTo>
                  <a:pt x="3374" y="197"/>
                </a:lnTo>
                <a:lnTo>
                  <a:pt x="3375" y="211"/>
                </a:lnTo>
                <a:lnTo>
                  <a:pt x="3376" y="213"/>
                </a:lnTo>
                <a:lnTo>
                  <a:pt x="3377" y="215"/>
                </a:lnTo>
                <a:lnTo>
                  <a:pt x="3378" y="219"/>
                </a:lnTo>
                <a:lnTo>
                  <a:pt x="3378" y="214"/>
                </a:lnTo>
                <a:lnTo>
                  <a:pt x="3379" y="205"/>
                </a:lnTo>
                <a:lnTo>
                  <a:pt x="3380" y="200"/>
                </a:lnTo>
                <a:lnTo>
                  <a:pt x="3381" y="194"/>
                </a:lnTo>
                <a:lnTo>
                  <a:pt x="3382" y="184"/>
                </a:lnTo>
                <a:lnTo>
                  <a:pt x="3383" y="180"/>
                </a:lnTo>
                <a:lnTo>
                  <a:pt x="3384" y="160"/>
                </a:lnTo>
                <a:lnTo>
                  <a:pt x="3385" y="147"/>
                </a:lnTo>
                <a:lnTo>
                  <a:pt x="3386" y="142"/>
                </a:lnTo>
                <a:lnTo>
                  <a:pt x="3387" y="148"/>
                </a:lnTo>
                <a:lnTo>
                  <a:pt x="3387" y="141"/>
                </a:lnTo>
                <a:lnTo>
                  <a:pt x="3388" y="147"/>
                </a:lnTo>
                <a:lnTo>
                  <a:pt x="3389" y="140"/>
                </a:lnTo>
                <a:lnTo>
                  <a:pt x="3390" y="129"/>
                </a:lnTo>
                <a:lnTo>
                  <a:pt x="3391" y="115"/>
                </a:lnTo>
                <a:lnTo>
                  <a:pt x="3392" y="110"/>
                </a:lnTo>
                <a:lnTo>
                  <a:pt x="3392" y="106"/>
                </a:lnTo>
                <a:lnTo>
                  <a:pt x="3393" y="109"/>
                </a:lnTo>
                <a:lnTo>
                  <a:pt x="3394" y="103"/>
                </a:lnTo>
                <a:lnTo>
                  <a:pt x="3395" y="93"/>
                </a:lnTo>
                <a:lnTo>
                  <a:pt x="3396" y="86"/>
                </a:lnTo>
                <a:lnTo>
                  <a:pt x="3397" y="88"/>
                </a:lnTo>
                <a:lnTo>
                  <a:pt x="3398" y="80"/>
                </a:lnTo>
                <a:lnTo>
                  <a:pt x="3399" y="80"/>
                </a:lnTo>
                <a:lnTo>
                  <a:pt x="3400" y="85"/>
                </a:lnTo>
                <a:lnTo>
                  <a:pt x="3401" y="89"/>
                </a:lnTo>
                <a:lnTo>
                  <a:pt x="3402" y="87"/>
                </a:lnTo>
                <a:lnTo>
                  <a:pt x="3402" y="92"/>
                </a:lnTo>
                <a:lnTo>
                  <a:pt x="3403" y="93"/>
                </a:lnTo>
                <a:lnTo>
                  <a:pt x="3404" y="90"/>
                </a:lnTo>
                <a:lnTo>
                  <a:pt x="3405" y="88"/>
                </a:lnTo>
                <a:lnTo>
                  <a:pt x="3406" y="88"/>
                </a:lnTo>
                <a:lnTo>
                  <a:pt x="3407" y="86"/>
                </a:lnTo>
                <a:lnTo>
                  <a:pt x="3408" y="87"/>
                </a:lnTo>
                <a:lnTo>
                  <a:pt x="3409" y="88"/>
                </a:lnTo>
                <a:lnTo>
                  <a:pt x="3409" y="88"/>
                </a:lnTo>
                <a:lnTo>
                  <a:pt x="3410" y="81"/>
                </a:lnTo>
                <a:lnTo>
                  <a:pt x="3411" y="83"/>
                </a:lnTo>
                <a:lnTo>
                  <a:pt x="3412" y="84"/>
                </a:lnTo>
                <a:lnTo>
                  <a:pt x="3413" y="82"/>
                </a:lnTo>
                <a:lnTo>
                  <a:pt x="3414" y="86"/>
                </a:lnTo>
                <a:lnTo>
                  <a:pt x="3415" y="84"/>
                </a:lnTo>
                <a:lnTo>
                  <a:pt x="3416" y="71"/>
                </a:lnTo>
                <a:lnTo>
                  <a:pt x="3416" y="70"/>
                </a:lnTo>
                <a:lnTo>
                  <a:pt x="3417" y="83"/>
                </a:lnTo>
                <a:lnTo>
                  <a:pt x="3418" y="97"/>
                </a:lnTo>
                <a:lnTo>
                  <a:pt x="3419" y="114"/>
                </a:lnTo>
                <a:lnTo>
                  <a:pt x="3420" y="130"/>
                </a:lnTo>
                <a:lnTo>
                  <a:pt x="3421" y="138"/>
                </a:lnTo>
                <a:lnTo>
                  <a:pt x="3422" y="132"/>
                </a:lnTo>
                <a:lnTo>
                  <a:pt x="3423" y="120"/>
                </a:lnTo>
                <a:lnTo>
                  <a:pt x="3424" y="113"/>
                </a:lnTo>
                <a:lnTo>
                  <a:pt x="3425" y="107"/>
                </a:lnTo>
                <a:lnTo>
                  <a:pt x="3425" y="97"/>
                </a:lnTo>
                <a:lnTo>
                  <a:pt x="3426" y="96"/>
                </a:lnTo>
                <a:lnTo>
                  <a:pt x="3427" y="95"/>
                </a:lnTo>
                <a:lnTo>
                  <a:pt x="3428" y="85"/>
                </a:lnTo>
                <a:lnTo>
                  <a:pt x="3429" y="91"/>
                </a:lnTo>
                <a:lnTo>
                  <a:pt x="3430" y="93"/>
                </a:lnTo>
                <a:lnTo>
                  <a:pt x="3431" y="92"/>
                </a:lnTo>
                <a:lnTo>
                  <a:pt x="3431" y="87"/>
                </a:lnTo>
                <a:lnTo>
                  <a:pt x="3432" y="86"/>
                </a:lnTo>
                <a:lnTo>
                  <a:pt x="3433" y="73"/>
                </a:lnTo>
                <a:lnTo>
                  <a:pt x="3434" y="75"/>
                </a:lnTo>
                <a:lnTo>
                  <a:pt x="3435" y="69"/>
                </a:lnTo>
                <a:lnTo>
                  <a:pt x="3436" y="72"/>
                </a:lnTo>
                <a:lnTo>
                  <a:pt x="3437" y="76"/>
                </a:lnTo>
                <a:lnTo>
                  <a:pt x="3438" y="77"/>
                </a:lnTo>
                <a:lnTo>
                  <a:pt x="3439" y="91"/>
                </a:lnTo>
                <a:lnTo>
                  <a:pt x="3439" y="109"/>
                </a:lnTo>
                <a:lnTo>
                  <a:pt x="3440" y="123"/>
                </a:lnTo>
                <a:lnTo>
                  <a:pt x="3441" y="146"/>
                </a:lnTo>
                <a:lnTo>
                  <a:pt x="3442" y="161"/>
                </a:lnTo>
                <a:lnTo>
                  <a:pt x="3443" y="155"/>
                </a:lnTo>
                <a:lnTo>
                  <a:pt x="3444" y="150"/>
                </a:lnTo>
                <a:lnTo>
                  <a:pt x="3445" y="140"/>
                </a:lnTo>
                <a:lnTo>
                  <a:pt x="3446" y="118"/>
                </a:lnTo>
                <a:lnTo>
                  <a:pt x="3447" y="107"/>
                </a:lnTo>
                <a:lnTo>
                  <a:pt x="3448" y="98"/>
                </a:lnTo>
                <a:lnTo>
                  <a:pt x="3448" y="89"/>
                </a:lnTo>
                <a:lnTo>
                  <a:pt x="3449" y="83"/>
                </a:lnTo>
                <a:lnTo>
                  <a:pt x="3450" y="84"/>
                </a:lnTo>
                <a:lnTo>
                  <a:pt x="3451" y="86"/>
                </a:lnTo>
                <a:lnTo>
                  <a:pt x="3452" y="85"/>
                </a:lnTo>
                <a:lnTo>
                  <a:pt x="3453" y="88"/>
                </a:lnTo>
                <a:lnTo>
                  <a:pt x="3453" y="91"/>
                </a:lnTo>
                <a:lnTo>
                  <a:pt x="3454" y="86"/>
                </a:lnTo>
                <a:lnTo>
                  <a:pt x="3455" y="87"/>
                </a:lnTo>
                <a:lnTo>
                  <a:pt x="3456" y="81"/>
                </a:lnTo>
                <a:lnTo>
                  <a:pt x="3457" y="69"/>
                </a:lnTo>
                <a:lnTo>
                  <a:pt x="3458" y="63"/>
                </a:lnTo>
                <a:lnTo>
                  <a:pt x="3459" y="63"/>
                </a:lnTo>
                <a:lnTo>
                  <a:pt x="3460" y="64"/>
                </a:lnTo>
                <a:lnTo>
                  <a:pt x="3461" y="70"/>
                </a:lnTo>
                <a:lnTo>
                  <a:pt x="3462" y="80"/>
                </a:lnTo>
                <a:lnTo>
                  <a:pt x="3463" y="84"/>
                </a:lnTo>
                <a:lnTo>
                  <a:pt x="3463" y="86"/>
                </a:lnTo>
                <a:lnTo>
                  <a:pt x="3464" y="87"/>
                </a:lnTo>
                <a:lnTo>
                  <a:pt x="3465" y="85"/>
                </a:lnTo>
                <a:lnTo>
                  <a:pt x="3466" y="87"/>
                </a:lnTo>
                <a:lnTo>
                  <a:pt x="3467" y="90"/>
                </a:lnTo>
                <a:lnTo>
                  <a:pt x="3468" y="96"/>
                </a:lnTo>
                <a:lnTo>
                  <a:pt x="3469" y="93"/>
                </a:lnTo>
                <a:lnTo>
                  <a:pt x="3470" y="95"/>
                </a:lnTo>
                <a:lnTo>
                  <a:pt x="3470" y="95"/>
                </a:lnTo>
                <a:lnTo>
                  <a:pt x="3471" y="89"/>
                </a:lnTo>
                <a:lnTo>
                  <a:pt x="3472" y="81"/>
                </a:lnTo>
                <a:lnTo>
                  <a:pt x="3473" y="87"/>
                </a:lnTo>
                <a:lnTo>
                  <a:pt x="3474" y="86"/>
                </a:lnTo>
                <a:lnTo>
                  <a:pt x="3475" y="77"/>
                </a:lnTo>
                <a:lnTo>
                  <a:pt x="3476" y="75"/>
                </a:lnTo>
                <a:lnTo>
                  <a:pt x="3477" y="74"/>
                </a:lnTo>
                <a:lnTo>
                  <a:pt x="3477" y="57"/>
                </a:lnTo>
                <a:lnTo>
                  <a:pt x="3478" y="69"/>
                </a:lnTo>
                <a:lnTo>
                  <a:pt x="3479" y="78"/>
                </a:lnTo>
                <a:lnTo>
                  <a:pt x="3480" y="92"/>
                </a:lnTo>
                <a:lnTo>
                  <a:pt x="3481" y="95"/>
                </a:lnTo>
                <a:lnTo>
                  <a:pt x="3482" y="104"/>
                </a:lnTo>
                <a:lnTo>
                  <a:pt x="3483" y="85"/>
                </a:lnTo>
                <a:lnTo>
                  <a:pt x="3484" y="85"/>
                </a:lnTo>
                <a:lnTo>
                  <a:pt x="3485" y="75"/>
                </a:lnTo>
                <a:lnTo>
                  <a:pt x="3486" y="71"/>
                </a:lnTo>
                <a:lnTo>
                  <a:pt x="3486" y="66"/>
                </a:lnTo>
                <a:lnTo>
                  <a:pt x="3487" y="73"/>
                </a:lnTo>
                <a:lnTo>
                  <a:pt x="3488" y="73"/>
                </a:lnTo>
                <a:lnTo>
                  <a:pt x="3489" y="78"/>
                </a:lnTo>
                <a:lnTo>
                  <a:pt x="3490" y="81"/>
                </a:lnTo>
                <a:lnTo>
                  <a:pt x="3491" y="94"/>
                </a:lnTo>
                <a:lnTo>
                  <a:pt x="3492" y="92"/>
                </a:lnTo>
                <a:lnTo>
                  <a:pt x="3492" y="86"/>
                </a:lnTo>
                <a:lnTo>
                  <a:pt x="3493" y="84"/>
                </a:lnTo>
                <a:lnTo>
                  <a:pt x="3494" y="81"/>
                </a:lnTo>
                <a:lnTo>
                  <a:pt x="3495" y="82"/>
                </a:lnTo>
                <a:lnTo>
                  <a:pt x="3496" y="84"/>
                </a:lnTo>
                <a:lnTo>
                  <a:pt x="3497" y="80"/>
                </a:lnTo>
                <a:lnTo>
                  <a:pt x="3498" y="77"/>
                </a:lnTo>
                <a:lnTo>
                  <a:pt x="3499" y="79"/>
                </a:lnTo>
                <a:lnTo>
                  <a:pt x="3500" y="70"/>
                </a:lnTo>
                <a:lnTo>
                  <a:pt x="3500" y="77"/>
                </a:lnTo>
                <a:lnTo>
                  <a:pt x="3501" y="83"/>
                </a:lnTo>
                <a:lnTo>
                  <a:pt x="3502" y="89"/>
                </a:lnTo>
                <a:lnTo>
                  <a:pt x="3503" y="87"/>
                </a:lnTo>
                <a:lnTo>
                  <a:pt x="3504" y="83"/>
                </a:lnTo>
                <a:lnTo>
                  <a:pt x="3505" y="69"/>
                </a:lnTo>
                <a:lnTo>
                  <a:pt x="3506" y="69"/>
                </a:lnTo>
                <a:lnTo>
                  <a:pt x="3507" y="62"/>
                </a:lnTo>
                <a:lnTo>
                  <a:pt x="3508" y="66"/>
                </a:lnTo>
                <a:lnTo>
                  <a:pt x="3508" y="67"/>
                </a:lnTo>
                <a:lnTo>
                  <a:pt x="3509" y="70"/>
                </a:lnTo>
                <a:lnTo>
                  <a:pt x="3510" y="67"/>
                </a:lnTo>
                <a:lnTo>
                  <a:pt x="3511" y="68"/>
                </a:lnTo>
                <a:lnTo>
                  <a:pt x="3512" y="63"/>
                </a:lnTo>
                <a:lnTo>
                  <a:pt x="3513" y="68"/>
                </a:lnTo>
                <a:lnTo>
                  <a:pt x="3514" y="75"/>
                </a:lnTo>
                <a:lnTo>
                  <a:pt x="3514" y="74"/>
                </a:lnTo>
                <a:lnTo>
                  <a:pt x="3515" y="74"/>
                </a:lnTo>
                <a:lnTo>
                  <a:pt x="3516" y="81"/>
                </a:lnTo>
                <a:lnTo>
                  <a:pt x="3517" y="75"/>
                </a:lnTo>
                <a:lnTo>
                  <a:pt x="3518" y="76"/>
                </a:lnTo>
                <a:lnTo>
                  <a:pt x="3519" y="80"/>
                </a:lnTo>
                <a:lnTo>
                  <a:pt x="3520" y="74"/>
                </a:lnTo>
                <a:lnTo>
                  <a:pt x="3521" y="71"/>
                </a:lnTo>
                <a:lnTo>
                  <a:pt x="3522" y="73"/>
                </a:lnTo>
                <a:lnTo>
                  <a:pt x="3523" y="80"/>
                </a:lnTo>
                <a:lnTo>
                  <a:pt x="3524" y="72"/>
                </a:lnTo>
                <a:lnTo>
                  <a:pt x="3524" y="85"/>
                </a:lnTo>
                <a:lnTo>
                  <a:pt x="3525" y="88"/>
                </a:lnTo>
                <a:lnTo>
                  <a:pt x="3526" y="88"/>
                </a:lnTo>
                <a:lnTo>
                  <a:pt x="3527" y="92"/>
                </a:lnTo>
                <a:lnTo>
                  <a:pt x="3528" y="91"/>
                </a:lnTo>
                <a:lnTo>
                  <a:pt x="3529" y="86"/>
                </a:lnTo>
                <a:lnTo>
                  <a:pt x="3530" y="88"/>
                </a:lnTo>
                <a:lnTo>
                  <a:pt x="3530" y="91"/>
                </a:lnTo>
                <a:lnTo>
                  <a:pt x="3531" y="86"/>
                </a:lnTo>
                <a:lnTo>
                  <a:pt x="3532" y="94"/>
                </a:lnTo>
                <a:lnTo>
                  <a:pt x="3533" y="91"/>
                </a:lnTo>
                <a:lnTo>
                  <a:pt x="3534" y="84"/>
                </a:lnTo>
                <a:lnTo>
                  <a:pt x="3535" y="85"/>
                </a:lnTo>
                <a:lnTo>
                  <a:pt x="3536" y="77"/>
                </a:lnTo>
                <a:lnTo>
                  <a:pt x="3537" y="72"/>
                </a:lnTo>
                <a:lnTo>
                  <a:pt x="3538" y="70"/>
                </a:lnTo>
                <a:lnTo>
                  <a:pt x="3538" y="81"/>
                </a:lnTo>
                <a:lnTo>
                  <a:pt x="3539" y="83"/>
                </a:lnTo>
                <a:lnTo>
                  <a:pt x="3540" y="101"/>
                </a:lnTo>
                <a:lnTo>
                  <a:pt x="3541" y="129"/>
                </a:lnTo>
                <a:lnTo>
                  <a:pt x="3542" y="151"/>
                </a:lnTo>
                <a:lnTo>
                  <a:pt x="3543" y="159"/>
                </a:lnTo>
                <a:lnTo>
                  <a:pt x="3544" y="172"/>
                </a:lnTo>
                <a:lnTo>
                  <a:pt x="3545" y="166"/>
                </a:lnTo>
                <a:lnTo>
                  <a:pt x="3546" y="153"/>
                </a:lnTo>
                <a:lnTo>
                  <a:pt x="3547" y="140"/>
                </a:lnTo>
                <a:lnTo>
                  <a:pt x="3547" y="125"/>
                </a:lnTo>
                <a:lnTo>
                  <a:pt x="3548" y="105"/>
                </a:lnTo>
                <a:lnTo>
                  <a:pt x="3549" y="97"/>
                </a:lnTo>
                <a:lnTo>
                  <a:pt x="3550" y="88"/>
                </a:lnTo>
                <a:lnTo>
                  <a:pt x="3551" y="82"/>
                </a:lnTo>
                <a:lnTo>
                  <a:pt x="3552" y="87"/>
                </a:lnTo>
                <a:lnTo>
                  <a:pt x="3552" y="100"/>
                </a:lnTo>
                <a:lnTo>
                  <a:pt x="3553" y="96"/>
                </a:lnTo>
                <a:lnTo>
                  <a:pt x="3554" y="98"/>
                </a:lnTo>
                <a:lnTo>
                  <a:pt x="3555" y="95"/>
                </a:lnTo>
                <a:lnTo>
                  <a:pt x="3556" y="90"/>
                </a:lnTo>
                <a:lnTo>
                  <a:pt x="3557" y="75"/>
                </a:lnTo>
                <a:lnTo>
                  <a:pt x="3558" y="77"/>
                </a:lnTo>
                <a:lnTo>
                  <a:pt x="3559" y="79"/>
                </a:lnTo>
                <a:lnTo>
                  <a:pt x="3560" y="84"/>
                </a:lnTo>
                <a:lnTo>
                  <a:pt x="3561" y="91"/>
                </a:lnTo>
                <a:lnTo>
                  <a:pt x="3562" y="107"/>
                </a:lnTo>
                <a:lnTo>
                  <a:pt x="3562" y="110"/>
                </a:lnTo>
                <a:lnTo>
                  <a:pt x="3563" y="108"/>
                </a:lnTo>
                <a:lnTo>
                  <a:pt x="3564" y="105"/>
                </a:lnTo>
                <a:lnTo>
                  <a:pt x="3565" y="103"/>
                </a:lnTo>
                <a:lnTo>
                  <a:pt x="3566" y="110"/>
                </a:lnTo>
                <a:lnTo>
                  <a:pt x="3567" y="117"/>
                </a:lnTo>
                <a:lnTo>
                  <a:pt x="3568" y="117"/>
                </a:lnTo>
                <a:lnTo>
                  <a:pt x="3569" y="124"/>
                </a:lnTo>
                <a:lnTo>
                  <a:pt x="3569" y="120"/>
                </a:lnTo>
                <a:lnTo>
                  <a:pt x="3570" y="110"/>
                </a:lnTo>
                <a:lnTo>
                  <a:pt x="3571" y="111"/>
                </a:lnTo>
                <a:lnTo>
                  <a:pt x="3572" y="130"/>
                </a:lnTo>
                <a:lnTo>
                  <a:pt x="3573" y="147"/>
                </a:lnTo>
                <a:lnTo>
                  <a:pt x="3574" y="155"/>
                </a:lnTo>
                <a:lnTo>
                  <a:pt x="3575" y="152"/>
                </a:lnTo>
                <a:lnTo>
                  <a:pt x="3576" y="152"/>
                </a:lnTo>
                <a:lnTo>
                  <a:pt x="3576" y="146"/>
                </a:lnTo>
                <a:lnTo>
                  <a:pt x="3577" y="125"/>
                </a:lnTo>
                <a:lnTo>
                  <a:pt x="3578" y="110"/>
                </a:lnTo>
                <a:lnTo>
                  <a:pt x="3579" y="107"/>
                </a:lnTo>
                <a:lnTo>
                  <a:pt x="3580" y="103"/>
                </a:lnTo>
                <a:lnTo>
                  <a:pt x="3581" y="93"/>
                </a:lnTo>
                <a:lnTo>
                  <a:pt x="3582" y="91"/>
                </a:lnTo>
                <a:lnTo>
                  <a:pt x="3583" y="99"/>
                </a:lnTo>
                <a:lnTo>
                  <a:pt x="3584" y="100"/>
                </a:lnTo>
                <a:lnTo>
                  <a:pt x="3585" y="100"/>
                </a:lnTo>
                <a:lnTo>
                  <a:pt x="3585" y="97"/>
                </a:lnTo>
                <a:lnTo>
                  <a:pt x="3586" y="96"/>
                </a:lnTo>
                <a:lnTo>
                  <a:pt x="3587" y="99"/>
                </a:lnTo>
                <a:lnTo>
                  <a:pt x="3588" y="99"/>
                </a:lnTo>
                <a:lnTo>
                  <a:pt x="3589" y="94"/>
                </a:lnTo>
                <a:lnTo>
                  <a:pt x="3590" y="97"/>
                </a:lnTo>
                <a:lnTo>
                  <a:pt x="3591" y="101"/>
                </a:lnTo>
                <a:lnTo>
                  <a:pt x="3591" y="92"/>
                </a:lnTo>
                <a:lnTo>
                  <a:pt x="3592" y="89"/>
                </a:lnTo>
                <a:lnTo>
                  <a:pt x="3593" y="96"/>
                </a:lnTo>
                <a:lnTo>
                  <a:pt x="3594" y="102"/>
                </a:lnTo>
                <a:lnTo>
                  <a:pt x="3595" y="113"/>
                </a:lnTo>
                <a:lnTo>
                  <a:pt x="3596" y="117"/>
                </a:lnTo>
                <a:lnTo>
                  <a:pt x="3597" y="112"/>
                </a:lnTo>
                <a:lnTo>
                  <a:pt x="3598" y="104"/>
                </a:lnTo>
                <a:lnTo>
                  <a:pt x="3599" y="96"/>
                </a:lnTo>
                <a:lnTo>
                  <a:pt x="3599" y="94"/>
                </a:lnTo>
                <a:lnTo>
                  <a:pt x="3600" y="96"/>
                </a:lnTo>
                <a:lnTo>
                  <a:pt x="3601" y="102"/>
                </a:lnTo>
                <a:lnTo>
                  <a:pt x="3602" y="100"/>
                </a:lnTo>
                <a:lnTo>
                  <a:pt x="3603" y="98"/>
                </a:lnTo>
                <a:lnTo>
                  <a:pt x="3604" y="85"/>
                </a:lnTo>
                <a:lnTo>
                  <a:pt x="3605" y="79"/>
                </a:lnTo>
                <a:lnTo>
                  <a:pt x="3606" y="72"/>
                </a:lnTo>
                <a:lnTo>
                  <a:pt x="3607" y="74"/>
                </a:lnTo>
                <a:lnTo>
                  <a:pt x="3608" y="73"/>
                </a:lnTo>
                <a:lnTo>
                  <a:pt x="3608" y="73"/>
                </a:lnTo>
                <a:lnTo>
                  <a:pt x="3609" y="83"/>
                </a:lnTo>
                <a:lnTo>
                  <a:pt x="3610" y="95"/>
                </a:lnTo>
                <a:lnTo>
                  <a:pt x="3611" y="113"/>
                </a:lnTo>
                <a:lnTo>
                  <a:pt x="3612" y="119"/>
                </a:lnTo>
                <a:lnTo>
                  <a:pt x="3613" y="129"/>
                </a:lnTo>
                <a:lnTo>
                  <a:pt x="3613" y="123"/>
                </a:lnTo>
                <a:lnTo>
                  <a:pt x="3614" y="123"/>
                </a:lnTo>
                <a:lnTo>
                  <a:pt x="3615" y="105"/>
                </a:lnTo>
                <a:lnTo>
                  <a:pt x="3616" y="107"/>
                </a:lnTo>
                <a:lnTo>
                  <a:pt x="3617" y="109"/>
                </a:lnTo>
                <a:lnTo>
                  <a:pt x="3618" y="114"/>
                </a:lnTo>
                <a:lnTo>
                  <a:pt x="3619" y="103"/>
                </a:lnTo>
                <a:lnTo>
                  <a:pt x="3620" y="108"/>
                </a:lnTo>
                <a:lnTo>
                  <a:pt x="3621" y="109"/>
                </a:lnTo>
                <a:lnTo>
                  <a:pt x="3622" y="95"/>
                </a:lnTo>
                <a:lnTo>
                  <a:pt x="3623" y="90"/>
                </a:lnTo>
                <a:lnTo>
                  <a:pt x="3623" y="89"/>
                </a:lnTo>
                <a:lnTo>
                  <a:pt x="3624" y="82"/>
                </a:lnTo>
                <a:lnTo>
                  <a:pt x="3625" y="70"/>
                </a:lnTo>
                <a:lnTo>
                  <a:pt x="3626" y="79"/>
                </a:lnTo>
                <a:lnTo>
                  <a:pt x="3627" y="78"/>
                </a:lnTo>
                <a:lnTo>
                  <a:pt x="3628" y="85"/>
                </a:lnTo>
                <a:lnTo>
                  <a:pt x="3629" y="94"/>
                </a:lnTo>
                <a:lnTo>
                  <a:pt x="3630" y="94"/>
                </a:lnTo>
                <a:lnTo>
                  <a:pt x="3630" y="89"/>
                </a:lnTo>
                <a:lnTo>
                  <a:pt x="3631" y="89"/>
                </a:lnTo>
                <a:lnTo>
                  <a:pt x="3632" y="97"/>
                </a:lnTo>
                <a:lnTo>
                  <a:pt x="3633" y="85"/>
                </a:lnTo>
                <a:lnTo>
                  <a:pt x="3634" y="85"/>
                </a:lnTo>
                <a:lnTo>
                  <a:pt x="3635" y="91"/>
                </a:lnTo>
                <a:lnTo>
                  <a:pt x="3636" y="89"/>
                </a:lnTo>
                <a:lnTo>
                  <a:pt x="3637" y="74"/>
                </a:lnTo>
                <a:lnTo>
                  <a:pt x="3637" y="78"/>
                </a:lnTo>
                <a:lnTo>
                  <a:pt x="3638" y="81"/>
                </a:lnTo>
                <a:lnTo>
                  <a:pt x="3639" y="74"/>
                </a:lnTo>
                <a:lnTo>
                  <a:pt x="3640" y="84"/>
                </a:lnTo>
                <a:lnTo>
                  <a:pt x="3641" y="86"/>
                </a:lnTo>
                <a:lnTo>
                  <a:pt x="3642" y="91"/>
                </a:lnTo>
                <a:lnTo>
                  <a:pt x="3643" y="93"/>
                </a:lnTo>
                <a:lnTo>
                  <a:pt x="3644" y="90"/>
                </a:lnTo>
                <a:lnTo>
                  <a:pt x="3645" y="74"/>
                </a:lnTo>
                <a:lnTo>
                  <a:pt x="3646" y="79"/>
                </a:lnTo>
                <a:lnTo>
                  <a:pt x="3646" y="67"/>
                </a:lnTo>
                <a:lnTo>
                  <a:pt x="3647" y="65"/>
                </a:lnTo>
                <a:lnTo>
                  <a:pt x="3648" y="69"/>
                </a:lnTo>
                <a:lnTo>
                  <a:pt x="3649" y="82"/>
                </a:lnTo>
                <a:lnTo>
                  <a:pt x="3650" y="87"/>
                </a:lnTo>
                <a:lnTo>
                  <a:pt x="3651" y="96"/>
                </a:lnTo>
                <a:lnTo>
                  <a:pt x="3652" y="98"/>
                </a:lnTo>
                <a:lnTo>
                  <a:pt x="3652" y="100"/>
                </a:lnTo>
                <a:lnTo>
                  <a:pt x="3653" y="82"/>
                </a:lnTo>
                <a:lnTo>
                  <a:pt x="3654" y="75"/>
                </a:lnTo>
                <a:lnTo>
                  <a:pt x="3655" y="78"/>
                </a:lnTo>
                <a:lnTo>
                  <a:pt x="3656" y="82"/>
                </a:lnTo>
                <a:lnTo>
                  <a:pt x="3657" y="78"/>
                </a:lnTo>
                <a:lnTo>
                  <a:pt x="3658" y="93"/>
                </a:lnTo>
                <a:lnTo>
                  <a:pt x="3659" y="98"/>
                </a:lnTo>
                <a:lnTo>
                  <a:pt x="3660" y="100"/>
                </a:lnTo>
                <a:lnTo>
                  <a:pt x="3660" y="106"/>
                </a:lnTo>
                <a:lnTo>
                  <a:pt x="3661" y="104"/>
                </a:lnTo>
                <a:lnTo>
                  <a:pt x="3662" y="105"/>
                </a:lnTo>
                <a:lnTo>
                  <a:pt x="3663" y="98"/>
                </a:lnTo>
                <a:lnTo>
                  <a:pt x="3664" y="89"/>
                </a:lnTo>
                <a:lnTo>
                  <a:pt x="3665" y="74"/>
                </a:lnTo>
                <a:lnTo>
                  <a:pt x="3666" y="80"/>
                </a:lnTo>
                <a:lnTo>
                  <a:pt x="3667" y="82"/>
                </a:lnTo>
                <a:lnTo>
                  <a:pt x="3668" y="84"/>
                </a:lnTo>
                <a:lnTo>
                  <a:pt x="3669" y="89"/>
                </a:lnTo>
                <a:lnTo>
                  <a:pt x="3669" y="93"/>
                </a:lnTo>
                <a:lnTo>
                  <a:pt x="3670" y="104"/>
                </a:lnTo>
                <a:lnTo>
                  <a:pt x="3671" y="105"/>
                </a:lnTo>
                <a:lnTo>
                  <a:pt x="3672" y="103"/>
                </a:lnTo>
                <a:lnTo>
                  <a:pt x="3673" y="99"/>
                </a:lnTo>
                <a:lnTo>
                  <a:pt x="3674" y="102"/>
                </a:lnTo>
                <a:lnTo>
                  <a:pt x="3674" y="90"/>
                </a:lnTo>
                <a:lnTo>
                  <a:pt x="3675" y="81"/>
                </a:lnTo>
                <a:lnTo>
                  <a:pt x="3676" y="80"/>
                </a:lnTo>
                <a:lnTo>
                  <a:pt x="3677" y="85"/>
                </a:lnTo>
                <a:lnTo>
                  <a:pt x="3678" y="75"/>
                </a:lnTo>
                <a:lnTo>
                  <a:pt x="3679" y="76"/>
                </a:lnTo>
                <a:lnTo>
                  <a:pt x="3680" y="81"/>
                </a:lnTo>
                <a:lnTo>
                  <a:pt x="3681" y="80"/>
                </a:lnTo>
                <a:lnTo>
                  <a:pt x="3682" y="71"/>
                </a:lnTo>
                <a:lnTo>
                  <a:pt x="3683" y="81"/>
                </a:lnTo>
                <a:lnTo>
                  <a:pt x="3684" y="85"/>
                </a:lnTo>
                <a:lnTo>
                  <a:pt x="3684" y="85"/>
                </a:lnTo>
                <a:lnTo>
                  <a:pt x="3685" y="88"/>
                </a:lnTo>
                <a:lnTo>
                  <a:pt x="3686" y="100"/>
                </a:lnTo>
                <a:lnTo>
                  <a:pt x="3687" y="95"/>
                </a:lnTo>
                <a:lnTo>
                  <a:pt x="3688" y="92"/>
                </a:lnTo>
                <a:lnTo>
                  <a:pt x="3689" y="90"/>
                </a:lnTo>
                <a:lnTo>
                  <a:pt x="3690" y="89"/>
                </a:lnTo>
                <a:lnTo>
                  <a:pt x="3691" y="82"/>
                </a:lnTo>
                <a:lnTo>
                  <a:pt x="3691" y="76"/>
                </a:lnTo>
                <a:lnTo>
                  <a:pt x="3692" y="72"/>
                </a:lnTo>
                <a:lnTo>
                  <a:pt x="3693" y="69"/>
                </a:lnTo>
                <a:lnTo>
                  <a:pt x="3694" y="67"/>
                </a:lnTo>
                <a:lnTo>
                  <a:pt x="3695" y="73"/>
                </a:lnTo>
                <a:lnTo>
                  <a:pt x="3696" y="79"/>
                </a:lnTo>
                <a:lnTo>
                  <a:pt x="3697" y="85"/>
                </a:lnTo>
                <a:lnTo>
                  <a:pt x="3698" y="85"/>
                </a:lnTo>
                <a:lnTo>
                  <a:pt x="3698" y="91"/>
                </a:lnTo>
                <a:lnTo>
                  <a:pt x="3699" y="85"/>
                </a:lnTo>
                <a:lnTo>
                  <a:pt x="3700" y="95"/>
                </a:lnTo>
                <a:lnTo>
                  <a:pt x="3701" y="93"/>
                </a:lnTo>
                <a:lnTo>
                  <a:pt x="3702" y="99"/>
                </a:lnTo>
                <a:lnTo>
                  <a:pt x="3703" y="99"/>
                </a:lnTo>
                <a:lnTo>
                  <a:pt x="3704" y="97"/>
                </a:lnTo>
                <a:lnTo>
                  <a:pt x="3705" y="90"/>
                </a:lnTo>
                <a:lnTo>
                  <a:pt x="3706" y="91"/>
                </a:lnTo>
                <a:lnTo>
                  <a:pt x="3707" y="90"/>
                </a:lnTo>
                <a:lnTo>
                  <a:pt x="3707" y="88"/>
                </a:lnTo>
                <a:lnTo>
                  <a:pt x="3708" y="91"/>
                </a:lnTo>
                <a:lnTo>
                  <a:pt x="3709" y="95"/>
                </a:lnTo>
                <a:lnTo>
                  <a:pt x="3710" y="97"/>
                </a:lnTo>
                <a:lnTo>
                  <a:pt x="3711" y="101"/>
                </a:lnTo>
                <a:lnTo>
                  <a:pt x="3712" y="95"/>
                </a:lnTo>
                <a:lnTo>
                  <a:pt x="3713" y="98"/>
                </a:lnTo>
                <a:lnTo>
                  <a:pt x="3713" y="91"/>
                </a:lnTo>
                <a:lnTo>
                  <a:pt x="3714" y="82"/>
                </a:lnTo>
                <a:lnTo>
                  <a:pt x="3715" y="76"/>
                </a:lnTo>
                <a:lnTo>
                  <a:pt x="3716" y="82"/>
                </a:lnTo>
                <a:lnTo>
                  <a:pt x="3717" y="78"/>
                </a:lnTo>
                <a:lnTo>
                  <a:pt x="3718" y="80"/>
                </a:lnTo>
                <a:lnTo>
                  <a:pt x="3719" y="83"/>
                </a:lnTo>
                <a:lnTo>
                  <a:pt x="3720" y="89"/>
                </a:lnTo>
                <a:lnTo>
                  <a:pt x="3721" y="89"/>
                </a:lnTo>
                <a:lnTo>
                  <a:pt x="3722" y="93"/>
                </a:lnTo>
                <a:lnTo>
                  <a:pt x="3722" y="89"/>
                </a:lnTo>
                <a:lnTo>
                  <a:pt x="3723" y="87"/>
                </a:lnTo>
                <a:lnTo>
                  <a:pt x="3724" y="79"/>
                </a:lnTo>
                <a:lnTo>
                  <a:pt x="3725" y="78"/>
                </a:lnTo>
                <a:lnTo>
                  <a:pt x="3726" y="72"/>
                </a:lnTo>
                <a:lnTo>
                  <a:pt x="3727" y="72"/>
                </a:lnTo>
                <a:lnTo>
                  <a:pt x="3728" y="80"/>
                </a:lnTo>
                <a:lnTo>
                  <a:pt x="3729" y="76"/>
                </a:lnTo>
                <a:lnTo>
                  <a:pt x="3729" y="72"/>
                </a:lnTo>
                <a:lnTo>
                  <a:pt x="3730" y="75"/>
                </a:lnTo>
                <a:lnTo>
                  <a:pt x="3731" y="75"/>
                </a:lnTo>
                <a:lnTo>
                  <a:pt x="3732" y="69"/>
                </a:lnTo>
                <a:lnTo>
                  <a:pt x="3733" y="77"/>
                </a:lnTo>
                <a:lnTo>
                  <a:pt x="3734" y="77"/>
                </a:lnTo>
                <a:lnTo>
                  <a:pt x="3735" y="79"/>
                </a:lnTo>
                <a:lnTo>
                  <a:pt x="3736" y="84"/>
                </a:lnTo>
                <a:lnTo>
                  <a:pt x="3736" y="84"/>
                </a:lnTo>
                <a:lnTo>
                  <a:pt x="3737" y="82"/>
                </a:lnTo>
                <a:lnTo>
                  <a:pt x="3738" y="85"/>
                </a:lnTo>
                <a:lnTo>
                  <a:pt x="3739" y="85"/>
                </a:lnTo>
                <a:lnTo>
                  <a:pt x="3740" y="83"/>
                </a:lnTo>
                <a:lnTo>
                  <a:pt x="3741" y="84"/>
                </a:lnTo>
                <a:lnTo>
                  <a:pt x="3742" y="87"/>
                </a:lnTo>
                <a:lnTo>
                  <a:pt x="3743" y="85"/>
                </a:lnTo>
                <a:lnTo>
                  <a:pt x="3744" y="79"/>
                </a:lnTo>
                <a:lnTo>
                  <a:pt x="3745" y="75"/>
                </a:lnTo>
                <a:lnTo>
                  <a:pt x="3745" y="74"/>
                </a:lnTo>
                <a:lnTo>
                  <a:pt x="3746" y="70"/>
                </a:lnTo>
                <a:lnTo>
                  <a:pt x="3747" y="69"/>
                </a:lnTo>
                <a:lnTo>
                  <a:pt x="3748" y="78"/>
                </a:lnTo>
                <a:lnTo>
                  <a:pt x="3749" y="74"/>
                </a:lnTo>
                <a:lnTo>
                  <a:pt x="3750" y="84"/>
                </a:lnTo>
                <a:lnTo>
                  <a:pt x="3751" y="82"/>
                </a:lnTo>
                <a:lnTo>
                  <a:pt x="3751" y="77"/>
                </a:lnTo>
                <a:lnTo>
                  <a:pt x="3752" y="72"/>
                </a:lnTo>
                <a:lnTo>
                  <a:pt x="3753" y="78"/>
                </a:lnTo>
                <a:lnTo>
                  <a:pt x="3754" y="62"/>
                </a:lnTo>
                <a:lnTo>
                  <a:pt x="3755" y="68"/>
                </a:lnTo>
                <a:lnTo>
                  <a:pt x="3756" y="82"/>
                </a:lnTo>
                <a:lnTo>
                  <a:pt x="3757" y="77"/>
                </a:lnTo>
                <a:lnTo>
                  <a:pt x="3758" y="77"/>
                </a:lnTo>
                <a:lnTo>
                  <a:pt x="3759" y="82"/>
                </a:lnTo>
                <a:lnTo>
                  <a:pt x="3759" y="75"/>
                </a:lnTo>
                <a:lnTo>
                  <a:pt x="3760" y="62"/>
                </a:lnTo>
                <a:lnTo>
                  <a:pt x="3761" y="73"/>
                </a:lnTo>
                <a:lnTo>
                  <a:pt x="3762" y="75"/>
                </a:lnTo>
                <a:lnTo>
                  <a:pt x="3763" y="77"/>
                </a:lnTo>
                <a:lnTo>
                  <a:pt x="3764" y="84"/>
                </a:lnTo>
                <a:lnTo>
                  <a:pt x="3765" y="90"/>
                </a:lnTo>
                <a:lnTo>
                  <a:pt x="3766" y="87"/>
                </a:lnTo>
                <a:lnTo>
                  <a:pt x="3767" y="86"/>
                </a:lnTo>
                <a:lnTo>
                  <a:pt x="3768" y="90"/>
                </a:lnTo>
                <a:lnTo>
                  <a:pt x="3768" y="86"/>
                </a:lnTo>
                <a:lnTo>
                  <a:pt x="3769" y="87"/>
                </a:lnTo>
                <a:lnTo>
                  <a:pt x="3770" y="79"/>
                </a:lnTo>
                <a:lnTo>
                  <a:pt x="3771" y="76"/>
                </a:lnTo>
                <a:lnTo>
                  <a:pt x="3772" y="76"/>
                </a:lnTo>
                <a:lnTo>
                  <a:pt x="3773" y="89"/>
                </a:lnTo>
                <a:lnTo>
                  <a:pt x="3773" y="97"/>
                </a:lnTo>
                <a:lnTo>
                  <a:pt x="3774" y="103"/>
                </a:lnTo>
                <a:lnTo>
                  <a:pt x="3775" y="102"/>
                </a:lnTo>
                <a:lnTo>
                  <a:pt x="3776" y="96"/>
                </a:lnTo>
                <a:lnTo>
                  <a:pt x="3777" y="84"/>
                </a:lnTo>
                <a:lnTo>
                  <a:pt x="3778" y="72"/>
                </a:lnTo>
                <a:lnTo>
                  <a:pt x="3779" y="72"/>
                </a:lnTo>
                <a:lnTo>
                  <a:pt x="3780" y="78"/>
                </a:lnTo>
                <a:lnTo>
                  <a:pt x="3781" y="85"/>
                </a:lnTo>
                <a:lnTo>
                  <a:pt x="3782" y="83"/>
                </a:lnTo>
                <a:lnTo>
                  <a:pt x="3783" y="87"/>
                </a:lnTo>
                <a:lnTo>
                  <a:pt x="3783" y="93"/>
                </a:lnTo>
                <a:lnTo>
                  <a:pt x="3784" y="87"/>
                </a:lnTo>
                <a:lnTo>
                  <a:pt x="3785" y="83"/>
                </a:lnTo>
                <a:lnTo>
                  <a:pt x="3786" y="86"/>
                </a:lnTo>
                <a:lnTo>
                  <a:pt x="3787" y="80"/>
                </a:lnTo>
                <a:lnTo>
                  <a:pt x="3788" y="78"/>
                </a:lnTo>
                <a:lnTo>
                  <a:pt x="3789" y="77"/>
                </a:lnTo>
                <a:lnTo>
                  <a:pt x="3790" y="84"/>
                </a:lnTo>
                <a:lnTo>
                  <a:pt x="3790" y="85"/>
                </a:lnTo>
                <a:lnTo>
                  <a:pt x="3791" y="83"/>
                </a:lnTo>
                <a:lnTo>
                  <a:pt x="3792" y="85"/>
                </a:lnTo>
                <a:lnTo>
                  <a:pt x="3793" y="83"/>
                </a:lnTo>
                <a:lnTo>
                  <a:pt x="3794" y="70"/>
                </a:lnTo>
                <a:lnTo>
                  <a:pt x="3795" y="69"/>
                </a:lnTo>
                <a:lnTo>
                  <a:pt x="3796" y="82"/>
                </a:lnTo>
                <a:lnTo>
                  <a:pt x="3797" y="77"/>
                </a:lnTo>
                <a:lnTo>
                  <a:pt x="3797" y="89"/>
                </a:lnTo>
                <a:lnTo>
                  <a:pt x="3798" y="87"/>
                </a:lnTo>
                <a:lnTo>
                  <a:pt x="3799" y="84"/>
                </a:lnTo>
                <a:lnTo>
                  <a:pt x="3800" y="78"/>
                </a:lnTo>
                <a:lnTo>
                  <a:pt x="3801" y="94"/>
                </a:lnTo>
                <a:lnTo>
                  <a:pt x="3802" y="83"/>
                </a:lnTo>
                <a:lnTo>
                  <a:pt x="3803" y="84"/>
                </a:lnTo>
                <a:lnTo>
                  <a:pt x="3804" y="93"/>
                </a:lnTo>
                <a:lnTo>
                  <a:pt x="3805" y="83"/>
                </a:lnTo>
                <a:lnTo>
                  <a:pt x="3806" y="72"/>
                </a:lnTo>
                <a:lnTo>
                  <a:pt x="3806" y="78"/>
                </a:lnTo>
                <a:lnTo>
                  <a:pt x="3807" y="82"/>
                </a:lnTo>
                <a:lnTo>
                  <a:pt x="3808" y="75"/>
                </a:lnTo>
                <a:lnTo>
                  <a:pt x="3809" y="85"/>
                </a:lnTo>
                <a:lnTo>
                  <a:pt x="3810" y="81"/>
                </a:lnTo>
                <a:lnTo>
                  <a:pt x="3811" y="81"/>
                </a:lnTo>
                <a:lnTo>
                  <a:pt x="3812" y="81"/>
                </a:lnTo>
                <a:lnTo>
                  <a:pt x="3812" y="75"/>
                </a:lnTo>
                <a:lnTo>
                  <a:pt x="3813" y="79"/>
                </a:lnTo>
                <a:lnTo>
                  <a:pt x="3814" y="79"/>
                </a:lnTo>
                <a:lnTo>
                  <a:pt x="3815" y="78"/>
                </a:lnTo>
                <a:lnTo>
                  <a:pt x="3816" y="77"/>
                </a:lnTo>
                <a:lnTo>
                  <a:pt x="3817" y="83"/>
                </a:lnTo>
                <a:lnTo>
                  <a:pt x="3818" y="80"/>
                </a:lnTo>
                <a:lnTo>
                  <a:pt x="3819" y="75"/>
                </a:lnTo>
                <a:lnTo>
                  <a:pt x="3820" y="75"/>
                </a:lnTo>
                <a:lnTo>
                  <a:pt x="3820" y="83"/>
                </a:lnTo>
                <a:lnTo>
                  <a:pt x="3821" y="82"/>
                </a:lnTo>
                <a:lnTo>
                  <a:pt x="3822" y="92"/>
                </a:lnTo>
                <a:lnTo>
                  <a:pt x="3823" y="98"/>
                </a:lnTo>
                <a:lnTo>
                  <a:pt x="3824" y="95"/>
                </a:lnTo>
                <a:lnTo>
                  <a:pt x="3825" y="98"/>
                </a:lnTo>
                <a:lnTo>
                  <a:pt x="3826" y="101"/>
                </a:lnTo>
                <a:lnTo>
                  <a:pt x="3827" y="94"/>
                </a:lnTo>
                <a:lnTo>
                  <a:pt x="3828" y="89"/>
                </a:lnTo>
                <a:lnTo>
                  <a:pt x="3829" y="87"/>
                </a:lnTo>
                <a:lnTo>
                  <a:pt x="3829" y="82"/>
                </a:lnTo>
                <a:lnTo>
                  <a:pt x="3830" y="79"/>
                </a:lnTo>
                <a:lnTo>
                  <a:pt x="3831" y="79"/>
                </a:lnTo>
                <a:lnTo>
                  <a:pt x="3832" y="86"/>
                </a:lnTo>
                <a:lnTo>
                  <a:pt x="3833" y="97"/>
                </a:lnTo>
                <a:lnTo>
                  <a:pt x="3834" y="97"/>
                </a:lnTo>
                <a:lnTo>
                  <a:pt x="3834" y="102"/>
                </a:lnTo>
                <a:lnTo>
                  <a:pt x="3835" y="103"/>
                </a:lnTo>
                <a:lnTo>
                  <a:pt x="3836" y="100"/>
                </a:lnTo>
                <a:lnTo>
                  <a:pt x="3837" y="85"/>
                </a:lnTo>
                <a:lnTo>
                  <a:pt x="3838" y="84"/>
                </a:lnTo>
                <a:lnTo>
                  <a:pt x="3839" y="73"/>
                </a:lnTo>
                <a:lnTo>
                  <a:pt x="3840" y="73"/>
                </a:lnTo>
                <a:lnTo>
                  <a:pt x="3841" y="72"/>
                </a:lnTo>
                <a:lnTo>
                  <a:pt x="3842" y="83"/>
                </a:lnTo>
                <a:lnTo>
                  <a:pt x="3843" y="81"/>
                </a:lnTo>
                <a:lnTo>
                  <a:pt x="3844" y="75"/>
                </a:lnTo>
                <a:lnTo>
                  <a:pt x="3844" y="74"/>
                </a:lnTo>
                <a:lnTo>
                  <a:pt x="3845" y="70"/>
                </a:lnTo>
                <a:lnTo>
                  <a:pt x="3846" y="74"/>
                </a:lnTo>
                <a:lnTo>
                  <a:pt x="3847" y="78"/>
                </a:lnTo>
                <a:lnTo>
                  <a:pt x="3848" y="85"/>
                </a:lnTo>
                <a:lnTo>
                  <a:pt x="3849" y="82"/>
                </a:lnTo>
                <a:lnTo>
                  <a:pt x="3850" y="85"/>
                </a:lnTo>
                <a:lnTo>
                  <a:pt x="3851" y="79"/>
                </a:lnTo>
                <a:lnTo>
                  <a:pt x="3851" y="74"/>
                </a:lnTo>
                <a:lnTo>
                  <a:pt x="3852" y="73"/>
                </a:lnTo>
                <a:lnTo>
                  <a:pt x="3853" y="75"/>
                </a:lnTo>
                <a:lnTo>
                  <a:pt x="3854" y="75"/>
                </a:lnTo>
                <a:lnTo>
                  <a:pt x="3855" y="78"/>
                </a:lnTo>
                <a:lnTo>
                  <a:pt x="3856" y="82"/>
                </a:lnTo>
                <a:lnTo>
                  <a:pt x="3857" y="82"/>
                </a:lnTo>
                <a:lnTo>
                  <a:pt x="3858" y="78"/>
                </a:lnTo>
                <a:lnTo>
                  <a:pt x="3858" y="80"/>
                </a:lnTo>
                <a:lnTo>
                  <a:pt x="3859" y="81"/>
                </a:lnTo>
                <a:lnTo>
                  <a:pt x="3860" y="81"/>
                </a:lnTo>
                <a:lnTo>
                  <a:pt x="3861" y="81"/>
                </a:lnTo>
                <a:lnTo>
                  <a:pt x="3862" y="80"/>
                </a:lnTo>
                <a:lnTo>
                  <a:pt x="3863" y="78"/>
                </a:lnTo>
                <a:lnTo>
                  <a:pt x="3864" y="75"/>
                </a:lnTo>
                <a:lnTo>
                  <a:pt x="3865" y="79"/>
                </a:lnTo>
                <a:lnTo>
                  <a:pt x="3866" y="77"/>
                </a:lnTo>
                <a:lnTo>
                  <a:pt x="3867" y="81"/>
                </a:lnTo>
                <a:lnTo>
                  <a:pt x="3867" y="77"/>
                </a:lnTo>
                <a:lnTo>
                  <a:pt x="3868" y="84"/>
                </a:lnTo>
                <a:lnTo>
                  <a:pt x="3869" y="77"/>
                </a:lnTo>
                <a:lnTo>
                  <a:pt x="3870" y="87"/>
                </a:lnTo>
                <a:lnTo>
                  <a:pt x="3871" y="89"/>
                </a:lnTo>
                <a:lnTo>
                  <a:pt x="3872" y="93"/>
                </a:lnTo>
                <a:lnTo>
                  <a:pt x="3873" y="84"/>
                </a:lnTo>
                <a:lnTo>
                  <a:pt x="3873" y="80"/>
                </a:lnTo>
                <a:lnTo>
                  <a:pt x="3874" y="73"/>
                </a:lnTo>
                <a:lnTo>
                  <a:pt x="3875" y="74"/>
                </a:lnTo>
                <a:lnTo>
                  <a:pt x="3876" y="74"/>
                </a:lnTo>
                <a:lnTo>
                  <a:pt x="3877" y="78"/>
                </a:lnTo>
                <a:lnTo>
                  <a:pt x="3878" y="84"/>
                </a:lnTo>
                <a:lnTo>
                  <a:pt x="3879" y="85"/>
                </a:lnTo>
                <a:lnTo>
                  <a:pt x="3880" y="79"/>
                </a:lnTo>
                <a:lnTo>
                  <a:pt x="3881" y="80"/>
                </a:lnTo>
                <a:lnTo>
                  <a:pt x="3882" y="74"/>
                </a:lnTo>
                <a:lnTo>
                  <a:pt x="3882" y="66"/>
                </a:lnTo>
                <a:lnTo>
                  <a:pt x="3883" y="70"/>
                </a:lnTo>
                <a:lnTo>
                  <a:pt x="3884" y="72"/>
                </a:lnTo>
                <a:lnTo>
                  <a:pt x="3885" y="68"/>
                </a:lnTo>
                <a:lnTo>
                  <a:pt x="3886" y="75"/>
                </a:lnTo>
                <a:lnTo>
                  <a:pt x="3887" y="79"/>
                </a:lnTo>
                <a:lnTo>
                  <a:pt x="3888" y="79"/>
                </a:lnTo>
                <a:lnTo>
                  <a:pt x="3889" y="75"/>
                </a:lnTo>
                <a:lnTo>
                  <a:pt x="3890" y="80"/>
                </a:lnTo>
                <a:lnTo>
                  <a:pt x="3890" y="79"/>
                </a:lnTo>
                <a:lnTo>
                  <a:pt x="3891" y="81"/>
                </a:lnTo>
                <a:lnTo>
                  <a:pt x="3892" y="78"/>
                </a:lnTo>
                <a:lnTo>
                  <a:pt x="3893" y="76"/>
                </a:lnTo>
                <a:lnTo>
                  <a:pt x="3894" y="70"/>
                </a:lnTo>
                <a:lnTo>
                  <a:pt x="3895" y="75"/>
                </a:lnTo>
                <a:lnTo>
                  <a:pt x="3896" y="73"/>
                </a:lnTo>
                <a:lnTo>
                  <a:pt x="3896" y="76"/>
                </a:lnTo>
                <a:lnTo>
                  <a:pt x="3897" y="79"/>
                </a:lnTo>
                <a:lnTo>
                  <a:pt x="3898" y="87"/>
                </a:lnTo>
                <a:lnTo>
                  <a:pt x="3899" y="78"/>
                </a:lnTo>
                <a:lnTo>
                  <a:pt x="3900" y="83"/>
                </a:lnTo>
                <a:lnTo>
                  <a:pt x="3901" y="81"/>
                </a:lnTo>
                <a:lnTo>
                  <a:pt x="3902" y="82"/>
                </a:lnTo>
                <a:lnTo>
                  <a:pt x="3903" y="76"/>
                </a:lnTo>
                <a:lnTo>
                  <a:pt x="3904" y="87"/>
                </a:lnTo>
                <a:lnTo>
                  <a:pt x="3905" y="77"/>
                </a:lnTo>
                <a:lnTo>
                  <a:pt x="3905" y="80"/>
                </a:lnTo>
                <a:lnTo>
                  <a:pt x="3906" y="86"/>
                </a:lnTo>
                <a:lnTo>
                  <a:pt x="3907" y="85"/>
                </a:lnTo>
                <a:lnTo>
                  <a:pt x="3908" y="75"/>
                </a:lnTo>
                <a:lnTo>
                  <a:pt x="3909" y="83"/>
                </a:lnTo>
                <a:lnTo>
                  <a:pt x="3910" y="80"/>
                </a:lnTo>
                <a:lnTo>
                  <a:pt x="3911" y="71"/>
                </a:lnTo>
                <a:lnTo>
                  <a:pt x="3912" y="79"/>
                </a:lnTo>
                <a:lnTo>
                  <a:pt x="3912" y="83"/>
                </a:lnTo>
                <a:lnTo>
                  <a:pt x="3913" y="86"/>
                </a:lnTo>
                <a:lnTo>
                  <a:pt x="3914" y="79"/>
                </a:lnTo>
                <a:lnTo>
                  <a:pt x="3915" y="72"/>
                </a:lnTo>
                <a:lnTo>
                  <a:pt x="3916" y="59"/>
                </a:lnTo>
                <a:lnTo>
                  <a:pt x="3917" y="42"/>
                </a:lnTo>
                <a:lnTo>
                  <a:pt x="3918" y="25"/>
                </a:lnTo>
                <a:lnTo>
                  <a:pt x="3919" y="20"/>
                </a:lnTo>
                <a:lnTo>
                  <a:pt x="3919" y="24"/>
                </a:lnTo>
                <a:lnTo>
                  <a:pt x="3920" y="40"/>
                </a:lnTo>
                <a:lnTo>
                  <a:pt x="3921" y="79"/>
                </a:lnTo>
                <a:lnTo>
                  <a:pt x="3922" y="118"/>
                </a:lnTo>
                <a:lnTo>
                  <a:pt x="3923" y="157"/>
                </a:lnTo>
                <a:lnTo>
                  <a:pt x="3924" y="191"/>
                </a:lnTo>
                <a:lnTo>
                  <a:pt x="3925" y="211"/>
                </a:lnTo>
                <a:lnTo>
                  <a:pt x="3926" y="209"/>
                </a:lnTo>
                <a:lnTo>
                  <a:pt x="3927" y="207"/>
                </a:lnTo>
                <a:lnTo>
                  <a:pt x="3928" y="195"/>
                </a:lnTo>
                <a:lnTo>
                  <a:pt x="3928" y="188"/>
                </a:lnTo>
                <a:lnTo>
                  <a:pt x="3929" y="186"/>
                </a:lnTo>
                <a:lnTo>
                  <a:pt x="3930" y="187"/>
                </a:lnTo>
                <a:lnTo>
                  <a:pt x="3931" y="185"/>
                </a:lnTo>
                <a:lnTo>
                  <a:pt x="3932" y="187"/>
                </a:lnTo>
                <a:lnTo>
                  <a:pt x="3933" y="185"/>
                </a:lnTo>
                <a:lnTo>
                  <a:pt x="3934" y="174"/>
                </a:lnTo>
                <a:lnTo>
                  <a:pt x="3934" y="150"/>
                </a:lnTo>
                <a:lnTo>
                  <a:pt x="3935" y="141"/>
                </a:lnTo>
                <a:lnTo>
                  <a:pt x="3936" y="125"/>
                </a:lnTo>
                <a:lnTo>
                  <a:pt x="3937" y="111"/>
                </a:lnTo>
                <a:lnTo>
                  <a:pt x="3938" y="101"/>
                </a:lnTo>
                <a:lnTo>
                  <a:pt x="3939" y="102"/>
                </a:lnTo>
                <a:lnTo>
                  <a:pt x="3940" y="88"/>
                </a:lnTo>
                <a:lnTo>
                  <a:pt x="3941" y="78"/>
                </a:lnTo>
                <a:lnTo>
                  <a:pt x="3942" y="65"/>
                </a:lnTo>
                <a:lnTo>
                  <a:pt x="3943" y="56"/>
                </a:lnTo>
                <a:lnTo>
                  <a:pt x="3943" y="40"/>
                </a:lnTo>
                <a:lnTo>
                  <a:pt x="3944" y="31"/>
                </a:lnTo>
                <a:lnTo>
                  <a:pt x="3945" y="31"/>
                </a:lnTo>
                <a:lnTo>
                  <a:pt x="3946" y="34"/>
                </a:lnTo>
                <a:lnTo>
                  <a:pt x="3947" y="34"/>
                </a:lnTo>
                <a:lnTo>
                  <a:pt x="3948" y="53"/>
                </a:lnTo>
                <a:lnTo>
                  <a:pt x="3949" y="67"/>
                </a:lnTo>
                <a:lnTo>
                  <a:pt x="3950" y="66"/>
                </a:lnTo>
                <a:lnTo>
                  <a:pt x="3950" y="75"/>
                </a:lnTo>
                <a:lnTo>
                  <a:pt x="3951" y="80"/>
                </a:lnTo>
                <a:lnTo>
                  <a:pt x="3952" y="70"/>
                </a:lnTo>
                <a:lnTo>
                  <a:pt x="3953" y="78"/>
                </a:lnTo>
                <a:lnTo>
                  <a:pt x="3954" y="87"/>
                </a:lnTo>
                <a:lnTo>
                  <a:pt x="3955" y="80"/>
                </a:lnTo>
                <a:lnTo>
                  <a:pt x="3956" y="83"/>
                </a:lnTo>
                <a:lnTo>
                  <a:pt x="3957" y="91"/>
                </a:lnTo>
                <a:lnTo>
                  <a:pt x="3957" y="82"/>
                </a:lnTo>
                <a:lnTo>
                  <a:pt x="3958" y="77"/>
                </a:lnTo>
                <a:lnTo>
                  <a:pt x="3959" y="86"/>
                </a:lnTo>
                <a:lnTo>
                  <a:pt x="3960" y="82"/>
                </a:lnTo>
                <a:lnTo>
                  <a:pt x="3961" y="79"/>
                </a:lnTo>
                <a:lnTo>
                  <a:pt x="3962" y="77"/>
                </a:lnTo>
                <a:lnTo>
                  <a:pt x="3963" y="71"/>
                </a:lnTo>
                <a:lnTo>
                  <a:pt x="3964" y="64"/>
                </a:lnTo>
                <a:lnTo>
                  <a:pt x="3965" y="56"/>
                </a:lnTo>
                <a:lnTo>
                  <a:pt x="3966" y="61"/>
                </a:lnTo>
                <a:lnTo>
                  <a:pt x="3966" y="72"/>
                </a:lnTo>
                <a:lnTo>
                  <a:pt x="3967" y="86"/>
                </a:lnTo>
                <a:lnTo>
                  <a:pt x="3968" y="95"/>
                </a:lnTo>
                <a:lnTo>
                  <a:pt x="3969" y="112"/>
                </a:lnTo>
                <a:lnTo>
                  <a:pt x="3970" y="117"/>
                </a:lnTo>
                <a:lnTo>
                  <a:pt x="3971" y="118"/>
                </a:lnTo>
                <a:lnTo>
                  <a:pt x="3972" y="130"/>
                </a:lnTo>
                <a:lnTo>
                  <a:pt x="3972" y="145"/>
                </a:lnTo>
                <a:lnTo>
                  <a:pt x="3973" y="161"/>
                </a:lnTo>
                <a:lnTo>
                  <a:pt x="3974" y="166"/>
                </a:lnTo>
                <a:lnTo>
                  <a:pt x="3975" y="179"/>
                </a:lnTo>
                <a:lnTo>
                  <a:pt x="3976" y="183"/>
                </a:lnTo>
                <a:lnTo>
                  <a:pt x="3977" y="194"/>
                </a:lnTo>
                <a:lnTo>
                  <a:pt x="3978" y="202"/>
                </a:lnTo>
                <a:lnTo>
                  <a:pt x="3979" y="210"/>
                </a:lnTo>
                <a:lnTo>
                  <a:pt x="3980" y="210"/>
                </a:lnTo>
                <a:lnTo>
                  <a:pt x="3980" y="197"/>
                </a:lnTo>
                <a:lnTo>
                  <a:pt x="3981" y="170"/>
                </a:lnTo>
                <a:lnTo>
                  <a:pt x="3982" y="150"/>
                </a:lnTo>
                <a:lnTo>
                  <a:pt x="3983" y="130"/>
                </a:lnTo>
                <a:lnTo>
                  <a:pt x="3984" y="109"/>
                </a:lnTo>
                <a:lnTo>
                  <a:pt x="3985" y="98"/>
                </a:lnTo>
                <a:lnTo>
                  <a:pt x="3986" y="89"/>
                </a:lnTo>
                <a:lnTo>
                  <a:pt x="3987" y="79"/>
                </a:lnTo>
                <a:lnTo>
                  <a:pt x="3988" y="81"/>
                </a:lnTo>
                <a:lnTo>
                  <a:pt x="3989" y="85"/>
                </a:lnTo>
                <a:lnTo>
                  <a:pt x="3989" y="85"/>
                </a:lnTo>
                <a:lnTo>
                  <a:pt x="3990" y="83"/>
                </a:lnTo>
                <a:lnTo>
                  <a:pt x="3991" y="83"/>
                </a:lnTo>
                <a:lnTo>
                  <a:pt x="3992" y="83"/>
                </a:lnTo>
                <a:lnTo>
                  <a:pt x="3993" y="78"/>
                </a:lnTo>
                <a:lnTo>
                  <a:pt x="3994" y="66"/>
                </a:lnTo>
                <a:lnTo>
                  <a:pt x="3994" y="69"/>
                </a:lnTo>
                <a:lnTo>
                  <a:pt x="3995" y="64"/>
                </a:lnTo>
                <a:lnTo>
                  <a:pt x="3996" y="54"/>
                </a:lnTo>
                <a:lnTo>
                  <a:pt x="3997" y="62"/>
                </a:lnTo>
                <a:lnTo>
                  <a:pt x="3998" y="99"/>
                </a:lnTo>
                <a:lnTo>
                  <a:pt x="3999" y="118"/>
                </a:lnTo>
                <a:lnTo>
                  <a:pt x="4000" y="147"/>
                </a:lnTo>
                <a:lnTo>
                  <a:pt x="4001" y="194"/>
                </a:lnTo>
                <a:lnTo>
                  <a:pt x="4002" y="220"/>
                </a:lnTo>
                <a:lnTo>
                  <a:pt x="4003" y="231"/>
                </a:lnTo>
                <a:lnTo>
                  <a:pt x="4004" y="261"/>
                </a:lnTo>
                <a:lnTo>
                  <a:pt x="4004" y="259"/>
                </a:lnTo>
                <a:lnTo>
                  <a:pt x="4005" y="243"/>
                </a:lnTo>
                <a:lnTo>
                  <a:pt x="4006" y="238"/>
                </a:lnTo>
                <a:lnTo>
                  <a:pt x="4007" y="228"/>
                </a:lnTo>
                <a:lnTo>
                  <a:pt x="4008" y="206"/>
                </a:lnTo>
                <a:lnTo>
                  <a:pt x="4009" y="214"/>
                </a:lnTo>
                <a:lnTo>
                  <a:pt x="4010" y="213"/>
                </a:lnTo>
                <a:lnTo>
                  <a:pt x="4011" y="213"/>
                </a:lnTo>
                <a:lnTo>
                  <a:pt x="4011" y="216"/>
                </a:lnTo>
                <a:lnTo>
                  <a:pt x="4012" y="215"/>
                </a:lnTo>
                <a:lnTo>
                  <a:pt x="4013" y="203"/>
                </a:lnTo>
                <a:lnTo>
                  <a:pt x="4014" y="198"/>
                </a:lnTo>
                <a:lnTo>
                  <a:pt x="4015" y="201"/>
                </a:lnTo>
                <a:lnTo>
                  <a:pt x="4016" y="196"/>
                </a:lnTo>
                <a:lnTo>
                  <a:pt x="4017" y="207"/>
                </a:lnTo>
                <a:lnTo>
                  <a:pt x="4018" y="216"/>
                </a:lnTo>
                <a:lnTo>
                  <a:pt x="4018" y="226"/>
                </a:lnTo>
                <a:lnTo>
                  <a:pt x="4019" y="229"/>
                </a:lnTo>
                <a:lnTo>
                  <a:pt x="4020" y="232"/>
                </a:lnTo>
                <a:lnTo>
                  <a:pt x="4021" y="223"/>
                </a:lnTo>
                <a:lnTo>
                  <a:pt x="4022" y="221"/>
                </a:lnTo>
                <a:lnTo>
                  <a:pt x="4023" y="218"/>
                </a:lnTo>
                <a:lnTo>
                  <a:pt x="4024" y="215"/>
                </a:lnTo>
                <a:lnTo>
                  <a:pt x="4025" y="217"/>
                </a:lnTo>
                <a:lnTo>
                  <a:pt x="4026" y="219"/>
                </a:lnTo>
                <a:lnTo>
                  <a:pt x="4027" y="224"/>
                </a:lnTo>
                <a:lnTo>
                  <a:pt x="4027" y="225"/>
                </a:lnTo>
                <a:lnTo>
                  <a:pt x="4028" y="228"/>
                </a:lnTo>
                <a:lnTo>
                  <a:pt x="4029" y="230"/>
                </a:lnTo>
                <a:lnTo>
                  <a:pt x="4030" y="238"/>
                </a:lnTo>
                <a:lnTo>
                  <a:pt x="4031" y="238"/>
                </a:lnTo>
                <a:lnTo>
                  <a:pt x="4032" y="243"/>
                </a:lnTo>
                <a:lnTo>
                  <a:pt x="4033" y="243"/>
                </a:lnTo>
                <a:lnTo>
                  <a:pt x="4033" y="242"/>
                </a:lnTo>
                <a:lnTo>
                  <a:pt x="4034" y="235"/>
                </a:lnTo>
                <a:lnTo>
                  <a:pt x="4035" y="231"/>
                </a:lnTo>
                <a:lnTo>
                  <a:pt x="4036" y="225"/>
                </a:lnTo>
                <a:lnTo>
                  <a:pt x="4037" y="226"/>
                </a:lnTo>
                <a:lnTo>
                  <a:pt x="4038" y="232"/>
                </a:lnTo>
                <a:lnTo>
                  <a:pt x="4039" y="238"/>
                </a:lnTo>
                <a:lnTo>
                  <a:pt x="4040" y="246"/>
                </a:lnTo>
                <a:lnTo>
                  <a:pt x="4041" y="252"/>
                </a:lnTo>
                <a:lnTo>
                  <a:pt x="4041" y="252"/>
                </a:lnTo>
                <a:lnTo>
                  <a:pt x="4042" y="260"/>
                </a:lnTo>
                <a:lnTo>
                  <a:pt x="4043" y="271"/>
                </a:lnTo>
                <a:lnTo>
                  <a:pt x="4044" y="276"/>
                </a:lnTo>
                <a:lnTo>
                  <a:pt x="4045" y="277"/>
                </a:lnTo>
                <a:lnTo>
                  <a:pt x="4046" y="278"/>
                </a:lnTo>
                <a:lnTo>
                  <a:pt x="4047" y="267"/>
                </a:lnTo>
                <a:lnTo>
                  <a:pt x="4048" y="261"/>
                </a:lnTo>
                <a:lnTo>
                  <a:pt x="4049" y="249"/>
                </a:lnTo>
                <a:lnTo>
                  <a:pt x="4050" y="239"/>
                </a:lnTo>
                <a:lnTo>
                  <a:pt x="4050" y="233"/>
                </a:lnTo>
                <a:lnTo>
                  <a:pt x="4051" y="230"/>
                </a:lnTo>
                <a:lnTo>
                  <a:pt x="4052" y="219"/>
                </a:lnTo>
                <a:lnTo>
                  <a:pt x="4053" y="210"/>
                </a:lnTo>
                <a:lnTo>
                  <a:pt x="4054" y="197"/>
                </a:lnTo>
                <a:lnTo>
                  <a:pt x="4055" y="176"/>
                </a:lnTo>
                <a:lnTo>
                  <a:pt x="4056" y="157"/>
                </a:lnTo>
                <a:lnTo>
                  <a:pt x="4056" y="133"/>
                </a:lnTo>
                <a:lnTo>
                  <a:pt x="4057" y="116"/>
                </a:lnTo>
                <a:lnTo>
                  <a:pt x="4058" y="106"/>
                </a:lnTo>
                <a:lnTo>
                  <a:pt x="4059" y="99"/>
                </a:lnTo>
                <a:lnTo>
                  <a:pt x="4060" y="89"/>
                </a:lnTo>
                <a:lnTo>
                  <a:pt x="4061" y="85"/>
                </a:lnTo>
                <a:lnTo>
                  <a:pt x="4062" y="86"/>
                </a:lnTo>
                <a:lnTo>
                  <a:pt x="4063" y="86"/>
                </a:lnTo>
                <a:lnTo>
                  <a:pt x="4064" y="99"/>
                </a:lnTo>
                <a:lnTo>
                  <a:pt x="4065" y="104"/>
                </a:lnTo>
                <a:lnTo>
                  <a:pt x="4065" y="109"/>
                </a:lnTo>
                <a:lnTo>
                  <a:pt x="4066" y="110"/>
                </a:lnTo>
                <a:lnTo>
                  <a:pt x="4067" y="109"/>
                </a:lnTo>
                <a:lnTo>
                  <a:pt x="4068" y="95"/>
                </a:lnTo>
                <a:lnTo>
                  <a:pt x="4069" y="99"/>
                </a:lnTo>
                <a:lnTo>
                  <a:pt x="4070" y="93"/>
                </a:lnTo>
                <a:lnTo>
                  <a:pt x="4071" y="89"/>
                </a:lnTo>
                <a:lnTo>
                  <a:pt x="4072" y="88"/>
                </a:lnTo>
                <a:lnTo>
                  <a:pt x="4072" y="89"/>
                </a:lnTo>
                <a:lnTo>
                  <a:pt x="4073" y="80"/>
                </a:lnTo>
                <a:lnTo>
                  <a:pt x="4074" y="80"/>
                </a:lnTo>
                <a:lnTo>
                  <a:pt x="4075" y="80"/>
                </a:lnTo>
                <a:lnTo>
                  <a:pt x="4076" y="85"/>
                </a:lnTo>
                <a:lnTo>
                  <a:pt x="4077" y="105"/>
                </a:lnTo>
                <a:lnTo>
                  <a:pt x="4078" y="131"/>
                </a:lnTo>
                <a:lnTo>
                  <a:pt x="4079" y="158"/>
                </a:lnTo>
                <a:lnTo>
                  <a:pt x="4079" y="190"/>
                </a:lnTo>
                <a:lnTo>
                  <a:pt x="4080" y="221"/>
                </a:lnTo>
                <a:lnTo>
                  <a:pt x="4081" y="229"/>
                </a:lnTo>
                <a:lnTo>
                  <a:pt x="4082" y="246"/>
                </a:lnTo>
                <a:lnTo>
                  <a:pt x="4083" y="245"/>
                </a:lnTo>
                <a:lnTo>
                  <a:pt x="4084" y="242"/>
                </a:lnTo>
                <a:lnTo>
                  <a:pt x="4085" y="231"/>
                </a:lnTo>
                <a:lnTo>
                  <a:pt x="4086" y="226"/>
                </a:lnTo>
                <a:lnTo>
                  <a:pt x="4087" y="217"/>
                </a:lnTo>
                <a:lnTo>
                  <a:pt x="4088" y="224"/>
                </a:lnTo>
                <a:lnTo>
                  <a:pt x="4089" y="237"/>
                </a:lnTo>
                <a:lnTo>
                  <a:pt x="4089" y="249"/>
                </a:lnTo>
                <a:lnTo>
                  <a:pt x="4090" y="255"/>
                </a:lnTo>
                <a:lnTo>
                  <a:pt x="4091" y="264"/>
                </a:lnTo>
                <a:lnTo>
                  <a:pt x="4092" y="274"/>
                </a:lnTo>
                <a:lnTo>
                  <a:pt x="4093" y="269"/>
                </a:lnTo>
                <a:lnTo>
                  <a:pt x="4094" y="268"/>
                </a:lnTo>
                <a:lnTo>
                  <a:pt x="4094" y="269"/>
                </a:lnTo>
                <a:lnTo>
                  <a:pt x="4095" y="266"/>
                </a:lnTo>
                <a:lnTo>
                  <a:pt x="4096" y="265"/>
                </a:lnTo>
                <a:lnTo>
                  <a:pt x="4097" y="266"/>
                </a:lnTo>
                <a:lnTo>
                  <a:pt x="4098" y="270"/>
                </a:lnTo>
                <a:lnTo>
                  <a:pt x="4099" y="274"/>
                </a:lnTo>
                <a:lnTo>
                  <a:pt x="4100" y="276"/>
                </a:lnTo>
                <a:lnTo>
                  <a:pt x="4101" y="278"/>
                </a:lnTo>
                <a:lnTo>
                  <a:pt x="4102" y="271"/>
                </a:lnTo>
                <a:lnTo>
                  <a:pt x="4103" y="262"/>
                </a:lnTo>
                <a:lnTo>
                  <a:pt x="4103" y="261"/>
                </a:lnTo>
                <a:lnTo>
                  <a:pt x="4104" y="260"/>
                </a:lnTo>
                <a:lnTo>
                  <a:pt x="4105" y="262"/>
                </a:lnTo>
                <a:lnTo>
                  <a:pt x="4106" y="274"/>
                </a:lnTo>
                <a:lnTo>
                  <a:pt x="4107" y="281"/>
                </a:lnTo>
                <a:lnTo>
                  <a:pt x="4108" y="282"/>
                </a:lnTo>
                <a:lnTo>
                  <a:pt x="4109" y="285"/>
                </a:lnTo>
                <a:lnTo>
                  <a:pt x="4110" y="278"/>
                </a:lnTo>
                <a:lnTo>
                  <a:pt x="4111" y="272"/>
                </a:lnTo>
                <a:lnTo>
                  <a:pt x="4111" y="274"/>
                </a:lnTo>
                <a:lnTo>
                  <a:pt x="4112" y="279"/>
                </a:lnTo>
                <a:lnTo>
                  <a:pt x="4113" y="279"/>
                </a:lnTo>
                <a:lnTo>
                  <a:pt x="4114" y="287"/>
                </a:lnTo>
                <a:lnTo>
                  <a:pt x="4115" y="298"/>
                </a:lnTo>
                <a:lnTo>
                  <a:pt x="4116" y="306"/>
                </a:lnTo>
                <a:lnTo>
                  <a:pt x="4117" y="310"/>
                </a:lnTo>
                <a:lnTo>
                  <a:pt x="4117" y="309"/>
                </a:lnTo>
                <a:lnTo>
                  <a:pt x="4118" y="306"/>
                </a:lnTo>
                <a:lnTo>
                  <a:pt x="4119" y="300"/>
                </a:lnTo>
                <a:lnTo>
                  <a:pt x="4120" y="295"/>
                </a:lnTo>
                <a:lnTo>
                  <a:pt x="4121" y="290"/>
                </a:lnTo>
                <a:lnTo>
                  <a:pt x="4122" y="292"/>
                </a:lnTo>
                <a:lnTo>
                  <a:pt x="4123" y="289"/>
                </a:lnTo>
                <a:lnTo>
                  <a:pt x="4124" y="279"/>
                </a:lnTo>
                <a:lnTo>
                  <a:pt x="4125" y="273"/>
                </a:lnTo>
                <a:lnTo>
                  <a:pt x="4126" y="269"/>
                </a:lnTo>
                <a:lnTo>
                  <a:pt x="4126" y="267"/>
                </a:lnTo>
                <a:lnTo>
                  <a:pt x="4127" y="269"/>
                </a:lnTo>
                <a:lnTo>
                  <a:pt x="4128" y="279"/>
                </a:lnTo>
                <a:lnTo>
                  <a:pt x="4129" y="284"/>
                </a:lnTo>
                <a:lnTo>
                  <a:pt x="4130" y="290"/>
                </a:lnTo>
                <a:lnTo>
                  <a:pt x="4131" y="291"/>
                </a:lnTo>
                <a:lnTo>
                  <a:pt x="4132" y="297"/>
                </a:lnTo>
                <a:lnTo>
                  <a:pt x="4133" y="296"/>
                </a:lnTo>
                <a:lnTo>
                  <a:pt x="4133" y="296"/>
                </a:lnTo>
                <a:lnTo>
                  <a:pt x="4134" y="295"/>
                </a:lnTo>
                <a:lnTo>
                  <a:pt x="4135" y="295"/>
                </a:lnTo>
                <a:lnTo>
                  <a:pt x="4136" y="288"/>
                </a:lnTo>
                <a:lnTo>
                  <a:pt x="4137" y="281"/>
                </a:lnTo>
                <a:lnTo>
                  <a:pt x="4138" y="275"/>
                </a:lnTo>
                <a:lnTo>
                  <a:pt x="4139" y="272"/>
                </a:lnTo>
                <a:lnTo>
                  <a:pt x="4140" y="258"/>
                </a:lnTo>
                <a:lnTo>
                  <a:pt x="4140" y="243"/>
                </a:lnTo>
                <a:lnTo>
                  <a:pt x="4141" y="225"/>
                </a:lnTo>
                <a:lnTo>
                  <a:pt x="4142" y="204"/>
                </a:lnTo>
                <a:lnTo>
                  <a:pt x="4143" y="179"/>
                </a:lnTo>
                <a:lnTo>
                  <a:pt x="4144" y="160"/>
                </a:lnTo>
                <a:lnTo>
                  <a:pt x="4145" y="145"/>
                </a:lnTo>
                <a:lnTo>
                  <a:pt x="4146" y="142"/>
                </a:lnTo>
                <a:lnTo>
                  <a:pt x="4147" y="142"/>
                </a:lnTo>
                <a:lnTo>
                  <a:pt x="4148" y="141"/>
                </a:lnTo>
                <a:lnTo>
                  <a:pt x="4149" y="149"/>
                </a:lnTo>
                <a:lnTo>
                  <a:pt x="4149" y="145"/>
                </a:lnTo>
                <a:lnTo>
                  <a:pt x="4150" y="133"/>
                </a:lnTo>
                <a:lnTo>
                  <a:pt x="4151" y="123"/>
                </a:lnTo>
                <a:lnTo>
                  <a:pt x="4152" y="108"/>
                </a:lnTo>
                <a:lnTo>
                  <a:pt x="4153" y="94"/>
                </a:lnTo>
                <a:lnTo>
                  <a:pt x="4154" y="96"/>
                </a:lnTo>
                <a:lnTo>
                  <a:pt x="4155" y="95"/>
                </a:lnTo>
                <a:lnTo>
                  <a:pt x="4155" y="89"/>
                </a:lnTo>
                <a:lnTo>
                  <a:pt x="4156" y="91"/>
                </a:lnTo>
                <a:lnTo>
                  <a:pt x="4157" y="86"/>
                </a:lnTo>
                <a:lnTo>
                  <a:pt x="4158" y="75"/>
                </a:lnTo>
                <a:lnTo>
                  <a:pt x="4159" y="71"/>
                </a:lnTo>
                <a:lnTo>
                  <a:pt x="4160" y="71"/>
                </a:lnTo>
                <a:lnTo>
                  <a:pt x="4161" y="65"/>
                </a:lnTo>
                <a:lnTo>
                  <a:pt x="4162" y="62"/>
                </a:lnTo>
                <a:lnTo>
                  <a:pt x="4163" y="71"/>
                </a:lnTo>
                <a:lnTo>
                  <a:pt x="4164" y="71"/>
                </a:lnTo>
                <a:lnTo>
                  <a:pt x="4164" y="65"/>
                </a:lnTo>
                <a:lnTo>
                  <a:pt x="4165" y="70"/>
                </a:lnTo>
                <a:lnTo>
                  <a:pt x="4166" y="78"/>
                </a:lnTo>
                <a:lnTo>
                  <a:pt x="4167" y="76"/>
                </a:lnTo>
                <a:lnTo>
                  <a:pt x="4168" y="76"/>
                </a:lnTo>
                <a:lnTo>
                  <a:pt x="4169" y="85"/>
                </a:lnTo>
                <a:lnTo>
                  <a:pt x="4170" y="84"/>
                </a:lnTo>
                <a:lnTo>
                  <a:pt x="4171" y="84"/>
                </a:lnTo>
                <a:lnTo>
                  <a:pt x="4171" y="85"/>
                </a:lnTo>
                <a:lnTo>
                  <a:pt x="4172" y="83"/>
                </a:lnTo>
                <a:lnTo>
                  <a:pt x="4173" y="75"/>
                </a:lnTo>
                <a:lnTo>
                  <a:pt x="4174" y="78"/>
                </a:lnTo>
                <a:lnTo>
                  <a:pt x="4175" y="78"/>
                </a:lnTo>
                <a:lnTo>
                  <a:pt x="4176" y="62"/>
                </a:lnTo>
                <a:lnTo>
                  <a:pt x="4177" y="51"/>
                </a:lnTo>
                <a:lnTo>
                  <a:pt x="4178" y="69"/>
                </a:lnTo>
                <a:lnTo>
                  <a:pt x="4178" y="74"/>
                </a:lnTo>
                <a:lnTo>
                  <a:pt x="4179" y="94"/>
                </a:lnTo>
                <a:lnTo>
                  <a:pt x="4180" y="137"/>
                </a:lnTo>
                <a:lnTo>
                  <a:pt x="4181" y="179"/>
                </a:lnTo>
                <a:lnTo>
                  <a:pt x="4182" y="196"/>
                </a:lnTo>
                <a:lnTo>
                  <a:pt x="4183" y="220"/>
                </a:lnTo>
                <a:lnTo>
                  <a:pt x="4184" y="229"/>
                </a:lnTo>
                <a:lnTo>
                  <a:pt x="4185" y="223"/>
                </a:lnTo>
                <a:lnTo>
                  <a:pt x="4186" y="209"/>
                </a:lnTo>
                <a:lnTo>
                  <a:pt x="4187" y="205"/>
                </a:lnTo>
                <a:lnTo>
                  <a:pt x="4187" y="189"/>
                </a:lnTo>
                <a:lnTo>
                  <a:pt x="4188" y="171"/>
                </a:lnTo>
                <a:lnTo>
                  <a:pt x="4189" y="161"/>
                </a:lnTo>
                <a:lnTo>
                  <a:pt x="4190" y="161"/>
                </a:lnTo>
                <a:lnTo>
                  <a:pt x="4191" y="145"/>
                </a:lnTo>
                <a:lnTo>
                  <a:pt x="4192" y="154"/>
                </a:lnTo>
                <a:lnTo>
                  <a:pt x="4193" y="180"/>
                </a:lnTo>
                <a:lnTo>
                  <a:pt x="4193" y="180"/>
                </a:lnTo>
                <a:lnTo>
                  <a:pt x="4194" y="170"/>
                </a:lnTo>
                <a:lnTo>
                  <a:pt x="4195" y="155"/>
                </a:lnTo>
                <a:lnTo>
                  <a:pt x="4196" y="122"/>
                </a:lnTo>
                <a:lnTo>
                  <a:pt x="4197" y="87"/>
                </a:lnTo>
                <a:lnTo>
                  <a:pt x="4198" y="81"/>
                </a:lnTo>
                <a:lnTo>
                  <a:pt x="4199" y="79"/>
                </a:lnTo>
                <a:lnTo>
                  <a:pt x="4200" y="99"/>
                </a:lnTo>
                <a:lnTo>
                  <a:pt x="4201" y="126"/>
                </a:lnTo>
                <a:lnTo>
                  <a:pt x="4201" y="133"/>
                </a:lnTo>
                <a:lnTo>
                  <a:pt x="4202" y="146"/>
                </a:lnTo>
                <a:lnTo>
                  <a:pt x="4203" y="161"/>
                </a:lnTo>
                <a:lnTo>
                  <a:pt x="4204" y="175"/>
                </a:lnTo>
                <a:lnTo>
                  <a:pt x="4205" y="185"/>
                </a:lnTo>
                <a:lnTo>
                  <a:pt x="4206" y="219"/>
                </a:lnTo>
                <a:lnTo>
                  <a:pt x="4207" y="246"/>
                </a:lnTo>
                <a:lnTo>
                  <a:pt x="4208" y="282"/>
                </a:lnTo>
                <a:lnTo>
                  <a:pt x="4209" y="287"/>
                </a:lnTo>
                <a:lnTo>
                  <a:pt x="4210" y="289"/>
                </a:lnTo>
                <a:lnTo>
                  <a:pt x="4210" y="286"/>
                </a:lnTo>
                <a:lnTo>
                  <a:pt x="4211" y="271"/>
                </a:lnTo>
                <a:lnTo>
                  <a:pt x="4212" y="253"/>
                </a:lnTo>
                <a:lnTo>
                  <a:pt x="4213" y="252"/>
                </a:lnTo>
                <a:lnTo>
                  <a:pt x="4214" y="244"/>
                </a:lnTo>
                <a:lnTo>
                  <a:pt x="4215" y="247"/>
                </a:lnTo>
                <a:lnTo>
                  <a:pt x="4216" y="256"/>
                </a:lnTo>
                <a:lnTo>
                  <a:pt x="4216" y="263"/>
                </a:lnTo>
                <a:lnTo>
                  <a:pt x="4217" y="262"/>
                </a:lnTo>
                <a:lnTo>
                  <a:pt x="4218" y="268"/>
                </a:lnTo>
                <a:lnTo>
                  <a:pt x="4219" y="249"/>
                </a:lnTo>
                <a:lnTo>
                  <a:pt x="4220" y="230"/>
                </a:lnTo>
                <a:lnTo>
                  <a:pt x="4221" y="217"/>
                </a:lnTo>
                <a:lnTo>
                  <a:pt x="4222" y="227"/>
                </a:lnTo>
                <a:lnTo>
                  <a:pt x="4223" y="224"/>
                </a:lnTo>
                <a:lnTo>
                  <a:pt x="4224" y="222"/>
                </a:lnTo>
                <a:lnTo>
                  <a:pt x="4225" y="199"/>
                </a:lnTo>
                <a:lnTo>
                  <a:pt x="4225" y="189"/>
                </a:lnTo>
                <a:lnTo>
                  <a:pt x="4226" y="172"/>
                </a:lnTo>
                <a:lnTo>
                  <a:pt x="4227" y="167"/>
                </a:lnTo>
                <a:lnTo>
                  <a:pt x="4228" y="144"/>
                </a:lnTo>
                <a:lnTo>
                  <a:pt x="4229" y="162"/>
                </a:lnTo>
                <a:lnTo>
                  <a:pt x="4230" y="150"/>
                </a:lnTo>
                <a:lnTo>
                  <a:pt x="4231" y="127"/>
                </a:lnTo>
                <a:lnTo>
                  <a:pt x="4232" y="107"/>
                </a:lnTo>
                <a:lnTo>
                  <a:pt x="4232" y="101"/>
                </a:lnTo>
                <a:lnTo>
                  <a:pt x="4233" y="84"/>
                </a:lnTo>
                <a:lnTo>
                  <a:pt x="4234" y="81"/>
                </a:lnTo>
                <a:lnTo>
                  <a:pt x="4235" y="91"/>
                </a:lnTo>
                <a:lnTo>
                  <a:pt x="4236" y="101"/>
                </a:lnTo>
                <a:lnTo>
                  <a:pt x="4237" y="123"/>
                </a:lnTo>
                <a:lnTo>
                  <a:pt x="4238" y="142"/>
                </a:lnTo>
                <a:lnTo>
                  <a:pt x="4239" y="149"/>
                </a:lnTo>
                <a:lnTo>
                  <a:pt x="4239" y="138"/>
                </a:lnTo>
                <a:lnTo>
                  <a:pt x="4240" y="148"/>
                </a:lnTo>
                <a:lnTo>
                  <a:pt x="4241" y="149"/>
                </a:lnTo>
                <a:lnTo>
                  <a:pt x="4242" y="155"/>
                </a:lnTo>
                <a:lnTo>
                  <a:pt x="4243" y="164"/>
                </a:lnTo>
                <a:lnTo>
                  <a:pt x="4244" y="166"/>
                </a:lnTo>
                <a:lnTo>
                  <a:pt x="4245" y="162"/>
                </a:lnTo>
                <a:lnTo>
                  <a:pt x="4246" y="156"/>
                </a:lnTo>
                <a:lnTo>
                  <a:pt x="4247" y="152"/>
                </a:lnTo>
                <a:lnTo>
                  <a:pt x="4248" y="161"/>
                </a:lnTo>
                <a:lnTo>
                  <a:pt x="4249" y="177"/>
                </a:lnTo>
                <a:lnTo>
                  <a:pt x="4249" y="180"/>
                </a:lnTo>
                <a:lnTo>
                  <a:pt x="4250" y="200"/>
                </a:lnTo>
                <a:lnTo>
                  <a:pt x="4251" y="204"/>
                </a:lnTo>
                <a:lnTo>
                  <a:pt x="4252" y="200"/>
                </a:lnTo>
                <a:lnTo>
                  <a:pt x="4253" y="209"/>
                </a:lnTo>
                <a:lnTo>
                  <a:pt x="4254" y="233"/>
                </a:lnTo>
                <a:lnTo>
                  <a:pt x="4254" y="239"/>
                </a:lnTo>
                <a:lnTo>
                  <a:pt x="4255" y="249"/>
                </a:lnTo>
                <a:lnTo>
                  <a:pt x="4256" y="251"/>
                </a:lnTo>
                <a:lnTo>
                  <a:pt x="4257" y="248"/>
                </a:lnTo>
                <a:lnTo>
                  <a:pt x="4258" y="234"/>
                </a:lnTo>
                <a:lnTo>
                  <a:pt x="4259" y="224"/>
                </a:lnTo>
                <a:lnTo>
                  <a:pt x="4260" y="209"/>
                </a:lnTo>
                <a:lnTo>
                  <a:pt x="4261" y="204"/>
                </a:lnTo>
                <a:lnTo>
                  <a:pt x="4262" y="186"/>
                </a:lnTo>
                <a:lnTo>
                  <a:pt x="4263" y="167"/>
                </a:lnTo>
                <a:lnTo>
                  <a:pt x="4263" y="147"/>
                </a:lnTo>
                <a:lnTo>
                  <a:pt x="4264" y="142"/>
                </a:lnTo>
                <a:lnTo>
                  <a:pt x="4265" y="132"/>
                </a:lnTo>
                <a:lnTo>
                  <a:pt x="4266" y="133"/>
                </a:lnTo>
                <a:lnTo>
                  <a:pt x="4267" y="136"/>
                </a:lnTo>
                <a:lnTo>
                  <a:pt x="4268" y="146"/>
                </a:lnTo>
                <a:lnTo>
                  <a:pt x="4269" y="135"/>
                </a:lnTo>
                <a:lnTo>
                  <a:pt x="4270" y="136"/>
                </a:lnTo>
                <a:lnTo>
                  <a:pt x="4271" y="143"/>
                </a:lnTo>
                <a:lnTo>
                  <a:pt x="4271" y="136"/>
                </a:lnTo>
                <a:lnTo>
                  <a:pt x="4272" y="114"/>
                </a:lnTo>
                <a:lnTo>
                  <a:pt x="4273" y="106"/>
                </a:lnTo>
                <a:lnTo>
                  <a:pt x="4274" y="102"/>
                </a:lnTo>
                <a:lnTo>
                  <a:pt x="4275" y="88"/>
                </a:lnTo>
                <a:lnTo>
                  <a:pt x="4276" y="86"/>
                </a:lnTo>
                <a:lnTo>
                  <a:pt x="4277" y="91"/>
                </a:lnTo>
                <a:lnTo>
                  <a:pt x="4277" y="81"/>
                </a:lnTo>
                <a:lnTo>
                  <a:pt x="4278" y="58"/>
                </a:lnTo>
                <a:lnTo>
                  <a:pt x="4279" y="40"/>
                </a:lnTo>
                <a:lnTo>
                  <a:pt x="4280" y="26"/>
                </a:lnTo>
                <a:lnTo>
                  <a:pt x="4281" y="55"/>
                </a:lnTo>
                <a:lnTo>
                  <a:pt x="4282" y="84"/>
                </a:lnTo>
                <a:lnTo>
                  <a:pt x="4283" y="123"/>
                </a:lnTo>
                <a:lnTo>
                  <a:pt x="4284" y="178"/>
                </a:lnTo>
                <a:lnTo>
                  <a:pt x="4285" y="220"/>
                </a:lnTo>
                <a:lnTo>
                  <a:pt x="4286" y="226"/>
                </a:lnTo>
                <a:lnTo>
                  <a:pt x="4286" y="246"/>
                </a:lnTo>
                <a:lnTo>
                  <a:pt x="4287" y="253"/>
                </a:lnTo>
                <a:lnTo>
                  <a:pt x="4288" y="234"/>
                </a:lnTo>
                <a:lnTo>
                  <a:pt x="4289" y="215"/>
                </a:lnTo>
                <a:lnTo>
                  <a:pt x="4290" y="185"/>
                </a:lnTo>
                <a:lnTo>
                  <a:pt x="4291" y="171"/>
                </a:lnTo>
                <a:lnTo>
                  <a:pt x="4292" y="153"/>
                </a:lnTo>
                <a:lnTo>
                  <a:pt x="4293" y="154"/>
                </a:lnTo>
                <a:lnTo>
                  <a:pt x="4293" y="160"/>
                </a:lnTo>
                <a:lnTo>
                  <a:pt x="4294" y="181"/>
                </a:lnTo>
                <a:lnTo>
                  <a:pt x="4295" y="196"/>
                </a:lnTo>
                <a:lnTo>
                  <a:pt x="4296" y="220"/>
                </a:lnTo>
                <a:lnTo>
                  <a:pt x="4297" y="209"/>
                </a:lnTo>
                <a:lnTo>
                  <a:pt x="4298" y="187"/>
                </a:lnTo>
                <a:lnTo>
                  <a:pt x="4299" y="167"/>
                </a:lnTo>
                <a:lnTo>
                  <a:pt x="4300" y="133"/>
                </a:lnTo>
                <a:lnTo>
                  <a:pt x="4300" y="107"/>
                </a:lnTo>
                <a:lnTo>
                  <a:pt x="4301" y="91"/>
                </a:lnTo>
                <a:lnTo>
                  <a:pt x="4302" y="89"/>
                </a:lnTo>
                <a:lnTo>
                  <a:pt x="4303" y="94"/>
                </a:lnTo>
                <a:lnTo>
                  <a:pt x="4304" y="114"/>
                </a:lnTo>
                <a:lnTo>
                  <a:pt x="4305" y="129"/>
                </a:lnTo>
                <a:lnTo>
                  <a:pt x="4306" y="162"/>
                </a:lnTo>
                <a:lnTo>
                  <a:pt x="4307" y="181"/>
                </a:lnTo>
                <a:lnTo>
                  <a:pt x="4308" y="188"/>
                </a:lnTo>
                <a:lnTo>
                  <a:pt x="4309" y="203"/>
                </a:lnTo>
                <a:lnTo>
                  <a:pt x="4310" y="227"/>
                </a:lnTo>
                <a:lnTo>
                  <a:pt x="4310" y="254"/>
                </a:lnTo>
                <a:lnTo>
                  <a:pt x="4311" y="272"/>
                </a:lnTo>
                <a:lnTo>
                  <a:pt x="4312" y="277"/>
                </a:lnTo>
                <a:lnTo>
                  <a:pt x="4313" y="273"/>
                </a:lnTo>
                <a:lnTo>
                  <a:pt x="4314" y="282"/>
                </a:lnTo>
                <a:lnTo>
                  <a:pt x="4315" y="267"/>
                </a:lnTo>
                <a:lnTo>
                  <a:pt x="4315" y="269"/>
                </a:lnTo>
                <a:lnTo>
                  <a:pt x="4316" y="269"/>
                </a:lnTo>
                <a:lnTo>
                  <a:pt x="4317" y="274"/>
                </a:lnTo>
                <a:lnTo>
                  <a:pt x="4318" y="287"/>
                </a:lnTo>
                <a:lnTo>
                  <a:pt x="4319" y="311"/>
                </a:lnTo>
                <a:lnTo>
                  <a:pt x="4320" y="328"/>
                </a:lnTo>
                <a:lnTo>
                  <a:pt x="4321" y="350"/>
                </a:lnTo>
                <a:lnTo>
                  <a:pt x="4322" y="356"/>
                </a:lnTo>
                <a:lnTo>
                  <a:pt x="4323" y="334"/>
                </a:lnTo>
                <a:lnTo>
                  <a:pt x="4324" y="313"/>
                </a:lnTo>
                <a:lnTo>
                  <a:pt x="4324" y="313"/>
                </a:lnTo>
                <a:lnTo>
                  <a:pt x="4325" y="303"/>
                </a:lnTo>
                <a:lnTo>
                  <a:pt x="4326" y="290"/>
                </a:lnTo>
                <a:lnTo>
                  <a:pt x="4327" y="276"/>
                </a:lnTo>
                <a:lnTo>
                  <a:pt x="4328" y="241"/>
                </a:lnTo>
                <a:lnTo>
                  <a:pt x="4329" y="211"/>
                </a:lnTo>
                <a:lnTo>
                  <a:pt x="4330" y="186"/>
                </a:lnTo>
                <a:lnTo>
                  <a:pt x="4331" y="170"/>
                </a:lnTo>
                <a:lnTo>
                  <a:pt x="4332" y="149"/>
                </a:lnTo>
                <a:lnTo>
                  <a:pt x="4332" y="159"/>
                </a:lnTo>
                <a:lnTo>
                  <a:pt x="4333" y="150"/>
                </a:lnTo>
                <a:lnTo>
                  <a:pt x="4334" y="150"/>
                </a:lnTo>
                <a:lnTo>
                  <a:pt x="4335" y="148"/>
                </a:lnTo>
                <a:lnTo>
                  <a:pt x="4336" y="146"/>
                </a:lnTo>
                <a:lnTo>
                  <a:pt x="4337" y="123"/>
                </a:lnTo>
                <a:lnTo>
                  <a:pt x="4338" y="113"/>
                </a:lnTo>
                <a:lnTo>
                  <a:pt x="4338" y="115"/>
                </a:lnTo>
                <a:lnTo>
                  <a:pt x="4339" y="122"/>
                </a:lnTo>
                <a:lnTo>
                  <a:pt x="4340" y="134"/>
                </a:lnTo>
                <a:lnTo>
                  <a:pt x="4341" y="151"/>
                </a:lnTo>
                <a:lnTo>
                  <a:pt x="4342" y="149"/>
                </a:lnTo>
                <a:lnTo>
                  <a:pt x="4343" y="142"/>
                </a:lnTo>
                <a:lnTo>
                  <a:pt x="4344" y="123"/>
                </a:lnTo>
                <a:lnTo>
                  <a:pt x="4345" y="118"/>
                </a:lnTo>
                <a:lnTo>
                  <a:pt x="4346" y="114"/>
                </a:lnTo>
                <a:lnTo>
                  <a:pt x="4347" y="123"/>
                </a:lnTo>
                <a:lnTo>
                  <a:pt x="4347" y="136"/>
                </a:lnTo>
                <a:lnTo>
                  <a:pt x="4348" y="149"/>
                </a:lnTo>
                <a:lnTo>
                  <a:pt x="4349" y="152"/>
                </a:lnTo>
                <a:lnTo>
                  <a:pt x="4350" y="170"/>
                </a:lnTo>
                <a:lnTo>
                  <a:pt x="4351" y="179"/>
                </a:lnTo>
                <a:lnTo>
                  <a:pt x="4352" y="181"/>
                </a:lnTo>
                <a:lnTo>
                  <a:pt x="4353" y="188"/>
                </a:lnTo>
                <a:lnTo>
                  <a:pt x="4354" y="200"/>
                </a:lnTo>
                <a:lnTo>
                  <a:pt x="4354" y="206"/>
                </a:lnTo>
                <a:lnTo>
                  <a:pt x="4355" y="213"/>
                </a:lnTo>
                <a:lnTo>
                  <a:pt x="4356" y="206"/>
                </a:lnTo>
                <a:lnTo>
                  <a:pt x="4357" y="216"/>
                </a:lnTo>
                <a:lnTo>
                  <a:pt x="4358" y="213"/>
                </a:lnTo>
                <a:lnTo>
                  <a:pt x="4359" y="213"/>
                </a:lnTo>
                <a:lnTo>
                  <a:pt x="4360" y="202"/>
                </a:lnTo>
                <a:lnTo>
                  <a:pt x="4361" y="217"/>
                </a:lnTo>
                <a:lnTo>
                  <a:pt x="4361" y="211"/>
                </a:lnTo>
                <a:lnTo>
                  <a:pt x="4362" y="219"/>
                </a:lnTo>
                <a:lnTo>
                  <a:pt x="4363" y="218"/>
                </a:lnTo>
                <a:lnTo>
                  <a:pt x="4364" y="210"/>
                </a:lnTo>
                <a:lnTo>
                  <a:pt x="4365" y="184"/>
                </a:lnTo>
                <a:lnTo>
                  <a:pt x="4366" y="158"/>
                </a:lnTo>
                <a:lnTo>
                  <a:pt x="4367" y="126"/>
                </a:lnTo>
                <a:lnTo>
                  <a:pt x="4368" y="103"/>
                </a:lnTo>
                <a:lnTo>
                  <a:pt x="4369" y="97"/>
                </a:lnTo>
                <a:lnTo>
                  <a:pt x="4370" y="95"/>
                </a:lnTo>
                <a:lnTo>
                  <a:pt x="4370" y="104"/>
                </a:lnTo>
                <a:lnTo>
                  <a:pt x="4371" y="101"/>
                </a:lnTo>
                <a:lnTo>
                  <a:pt x="4372" y="111"/>
                </a:lnTo>
                <a:lnTo>
                  <a:pt x="4373" y="109"/>
                </a:lnTo>
                <a:lnTo>
                  <a:pt x="4374" y="113"/>
                </a:lnTo>
                <a:lnTo>
                  <a:pt x="4375" y="111"/>
                </a:lnTo>
                <a:lnTo>
                  <a:pt x="4376" y="115"/>
                </a:lnTo>
                <a:lnTo>
                  <a:pt x="4376" y="105"/>
                </a:lnTo>
                <a:lnTo>
                  <a:pt x="4377" y="108"/>
                </a:lnTo>
                <a:lnTo>
                  <a:pt x="4378" y="109"/>
                </a:lnTo>
                <a:lnTo>
                  <a:pt x="4379" y="95"/>
                </a:lnTo>
                <a:lnTo>
                  <a:pt x="4380" y="97"/>
                </a:lnTo>
                <a:lnTo>
                  <a:pt x="4381" y="92"/>
                </a:lnTo>
                <a:lnTo>
                  <a:pt x="4382" y="87"/>
                </a:lnTo>
                <a:lnTo>
                  <a:pt x="4383" y="79"/>
                </a:lnTo>
                <a:lnTo>
                  <a:pt x="4384" y="81"/>
                </a:lnTo>
                <a:lnTo>
                  <a:pt x="4385" y="75"/>
                </a:lnTo>
                <a:lnTo>
                  <a:pt x="4385" y="74"/>
                </a:lnTo>
                <a:lnTo>
                  <a:pt x="4386" y="72"/>
                </a:lnTo>
                <a:lnTo>
                  <a:pt x="4387" y="70"/>
                </a:lnTo>
                <a:lnTo>
                  <a:pt x="4388" y="75"/>
                </a:lnTo>
                <a:lnTo>
                  <a:pt x="4389" y="79"/>
                </a:lnTo>
                <a:lnTo>
                  <a:pt x="4390" y="82"/>
                </a:lnTo>
                <a:lnTo>
                  <a:pt x="4391" y="86"/>
                </a:lnTo>
                <a:lnTo>
                  <a:pt x="4392" y="84"/>
                </a:lnTo>
                <a:lnTo>
                  <a:pt x="4392" y="76"/>
                </a:lnTo>
                <a:lnTo>
                  <a:pt x="4393" y="69"/>
                </a:lnTo>
                <a:lnTo>
                  <a:pt x="4394" y="69"/>
                </a:lnTo>
                <a:lnTo>
                  <a:pt x="4395" y="66"/>
                </a:lnTo>
                <a:lnTo>
                  <a:pt x="4396" y="77"/>
                </a:lnTo>
                <a:lnTo>
                  <a:pt x="4397" y="81"/>
                </a:lnTo>
                <a:lnTo>
                  <a:pt x="4398" y="89"/>
                </a:lnTo>
                <a:lnTo>
                  <a:pt x="4399" y="89"/>
                </a:lnTo>
                <a:lnTo>
                  <a:pt x="4399" y="91"/>
                </a:lnTo>
                <a:lnTo>
                  <a:pt x="4400" y="82"/>
                </a:lnTo>
                <a:lnTo>
                  <a:pt x="4401" y="86"/>
                </a:lnTo>
                <a:lnTo>
                  <a:pt x="4402" y="72"/>
                </a:lnTo>
                <a:lnTo>
                  <a:pt x="4403" y="69"/>
                </a:lnTo>
                <a:lnTo>
                  <a:pt x="4404" y="62"/>
                </a:lnTo>
                <a:lnTo>
                  <a:pt x="4405" y="67"/>
                </a:lnTo>
                <a:lnTo>
                  <a:pt x="4406" y="74"/>
                </a:lnTo>
                <a:lnTo>
                  <a:pt x="4407" y="82"/>
                </a:lnTo>
                <a:lnTo>
                  <a:pt x="4408" y="90"/>
                </a:lnTo>
                <a:lnTo>
                  <a:pt x="4409" y="94"/>
                </a:lnTo>
                <a:lnTo>
                  <a:pt x="4409" y="89"/>
                </a:lnTo>
                <a:lnTo>
                  <a:pt x="4410" y="77"/>
                </a:lnTo>
                <a:lnTo>
                  <a:pt x="4411" y="79"/>
                </a:lnTo>
                <a:lnTo>
                  <a:pt x="4412" y="77"/>
                </a:lnTo>
                <a:lnTo>
                  <a:pt x="4413" y="80"/>
                </a:lnTo>
                <a:lnTo>
                  <a:pt x="4414" y="80"/>
                </a:lnTo>
                <a:lnTo>
                  <a:pt x="4414" y="84"/>
                </a:lnTo>
                <a:lnTo>
                  <a:pt x="4415" y="78"/>
                </a:lnTo>
                <a:lnTo>
                  <a:pt x="4416" y="77"/>
                </a:lnTo>
                <a:lnTo>
                  <a:pt x="4417" y="75"/>
                </a:lnTo>
                <a:lnTo>
                  <a:pt x="4418" y="77"/>
                </a:lnTo>
                <a:lnTo>
                  <a:pt x="4419" y="81"/>
                </a:lnTo>
                <a:lnTo>
                  <a:pt x="4420" y="81"/>
                </a:lnTo>
                <a:lnTo>
                  <a:pt x="4421" y="74"/>
                </a:lnTo>
                <a:lnTo>
                  <a:pt x="4422" y="62"/>
                </a:lnTo>
                <a:lnTo>
                  <a:pt x="4423" y="62"/>
                </a:lnTo>
                <a:lnTo>
                  <a:pt x="4423" y="83"/>
                </a:lnTo>
                <a:lnTo>
                  <a:pt x="4424" y="113"/>
                </a:lnTo>
                <a:lnTo>
                  <a:pt x="4425" y="138"/>
                </a:lnTo>
                <a:lnTo>
                  <a:pt x="4426" y="177"/>
                </a:lnTo>
                <a:lnTo>
                  <a:pt x="4427" y="213"/>
                </a:lnTo>
                <a:lnTo>
                  <a:pt x="4428" y="223"/>
                </a:lnTo>
                <a:lnTo>
                  <a:pt x="4429" y="235"/>
                </a:lnTo>
                <a:lnTo>
                  <a:pt x="4430" y="238"/>
                </a:lnTo>
                <a:lnTo>
                  <a:pt x="4431" y="229"/>
                </a:lnTo>
                <a:lnTo>
                  <a:pt x="4431" y="221"/>
                </a:lnTo>
                <a:lnTo>
                  <a:pt x="4432" y="193"/>
                </a:lnTo>
                <a:lnTo>
                  <a:pt x="4433" y="177"/>
                </a:lnTo>
                <a:lnTo>
                  <a:pt x="4434" y="170"/>
                </a:lnTo>
                <a:lnTo>
                  <a:pt x="4435" y="167"/>
                </a:lnTo>
                <a:lnTo>
                  <a:pt x="4436" y="158"/>
                </a:lnTo>
                <a:lnTo>
                  <a:pt x="4437" y="165"/>
                </a:lnTo>
                <a:lnTo>
                  <a:pt x="4437" y="173"/>
                </a:lnTo>
                <a:lnTo>
                  <a:pt x="4438" y="193"/>
                </a:lnTo>
                <a:lnTo>
                  <a:pt x="4439" y="184"/>
                </a:lnTo>
                <a:lnTo>
                  <a:pt x="4440" y="165"/>
                </a:lnTo>
                <a:lnTo>
                  <a:pt x="4441" y="153"/>
                </a:lnTo>
                <a:lnTo>
                  <a:pt x="4442" y="129"/>
                </a:lnTo>
                <a:lnTo>
                  <a:pt x="4443" y="117"/>
                </a:lnTo>
                <a:lnTo>
                  <a:pt x="4444" y="113"/>
                </a:lnTo>
                <a:lnTo>
                  <a:pt x="4445" y="117"/>
                </a:lnTo>
                <a:lnTo>
                  <a:pt x="4446" y="138"/>
                </a:lnTo>
                <a:lnTo>
                  <a:pt x="4446" y="145"/>
                </a:lnTo>
                <a:lnTo>
                  <a:pt x="4447" y="147"/>
                </a:lnTo>
                <a:lnTo>
                  <a:pt x="4448" y="155"/>
                </a:lnTo>
                <a:lnTo>
                  <a:pt x="4449" y="164"/>
                </a:lnTo>
                <a:lnTo>
                  <a:pt x="4450" y="163"/>
                </a:lnTo>
                <a:lnTo>
                  <a:pt x="4451" y="172"/>
                </a:lnTo>
                <a:lnTo>
                  <a:pt x="4452" y="186"/>
                </a:lnTo>
                <a:lnTo>
                  <a:pt x="4453" y="219"/>
                </a:lnTo>
                <a:lnTo>
                  <a:pt x="4453" y="247"/>
                </a:lnTo>
                <a:lnTo>
                  <a:pt x="4454" y="245"/>
                </a:lnTo>
                <a:lnTo>
                  <a:pt x="4455" y="258"/>
                </a:lnTo>
                <a:lnTo>
                  <a:pt x="4456" y="251"/>
                </a:lnTo>
                <a:lnTo>
                  <a:pt x="4457" y="234"/>
                </a:lnTo>
                <a:lnTo>
                  <a:pt x="4458" y="229"/>
                </a:lnTo>
                <a:lnTo>
                  <a:pt x="4459" y="245"/>
                </a:lnTo>
                <a:lnTo>
                  <a:pt x="4460" y="256"/>
                </a:lnTo>
                <a:lnTo>
                  <a:pt x="4460" y="288"/>
                </a:lnTo>
                <a:lnTo>
                  <a:pt x="4461" y="315"/>
                </a:lnTo>
                <a:lnTo>
                  <a:pt x="4462" y="329"/>
                </a:lnTo>
                <a:lnTo>
                  <a:pt x="4463" y="328"/>
                </a:lnTo>
                <a:lnTo>
                  <a:pt x="4464" y="320"/>
                </a:lnTo>
                <a:lnTo>
                  <a:pt x="4465" y="305"/>
                </a:lnTo>
                <a:lnTo>
                  <a:pt x="4466" y="286"/>
                </a:lnTo>
                <a:lnTo>
                  <a:pt x="4467" y="282"/>
                </a:lnTo>
                <a:lnTo>
                  <a:pt x="4468" y="266"/>
                </a:lnTo>
                <a:lnTo>
                  <a:pt x="4469" y="248"/>
                </a:lnTo>
                <a:lnTo>
                  <a:pt x="4470" y="231"/>
                </a:lnTo>
                <a:lnTo>
                  <a:pt x="4470" y="218"/>
                </a:lnTo>
                <a:lnTo>
                  <a:pt x="4471" y="191"/>
                </a:lnTo>
                <a:lnTo>
                  <a:pt x="4472" y="186"/>
                </a:lnTo>
                <a:lnTo>
                  <a:pt x="4473" y="188"/>
                </a:lnTo>
                <a:lnTo>
                  <a:pt x="4474" y="177"/>
                </a:lnTo>
                <a:lnTo>
                  <a:pt x="4475" y="166"/>
                </a:lnTo>
                <a:lnTo>
                  <a:pt x="4475" y="161"/>
                </a:lnTo>
                <a:lnTo>
                  <a:pt x="4476" y="148"/>
                </a:lnTo>
                <a:lnTo>
                  <a:pt x="4477" y="130"/>
                </a:lnTo>
                <a:lnTo>
                  <a:pt x="4478" y="110"/>
                </a:lnTo>
                <a:lnTo>
                  <a:pt x="4479" y="92"/>
                </a:lnTo>
                <a:lnTo>
                  <a:pt x="4480" y="85"/>
                </a:lnTo>
                <a:lnTo>
                  <a:pt x="4481" y="89"/>
                </a:lnTo>
                <a:lnTo>
                  <a:pt x="4482" y="95"/>
                </a:lnTo>
                <a:lnTo>
                  <a:pt x="4483" y="106"/>
                </a:lnTo>
                <a:lnTo>
                  <a:pt x="4484" y="122"/>
                </a:lnTo>
                <a:lnTo>
                  <a:pt x="4484" y="126"/>
                </a:lnTo>
                <a:lnTo>
                  <a:pt x="4485" y="133"/>
                </a:lnTo>
                <a:lnTo>
                  <a:pt x="4486" y="142"/>
                </a:lnTo>
                <a:lnTo>
                  <a:pt x="4487" y="156"/>
                </a:lnTo>
                <a:lnTo>
                  <a:pt x="4488" y="175"/>
                </a:lnTo>
                <a:lnTo>
                  <a:pt x="4489" y="186"/>
                </a:lnTo>
                <a:lnTo>
                  <a:pt x="4490" y="205"/>
                </a:lnTo>
                <a:lnTo>
                  <a:pt x="4491" y="216"/>
                </a:lnTo>
                <a:lnTo>
                  <a:pt x="4492" y="218"/>
                </a:lnTo>
                <a:lnTo>
                  <a:pt x="4492" y="202"/>
                </a:lnTo>
                <a:lnTo>
                  <a:pt x="4493" y="197"/>
                </a:lnTo>
                <a:lnTo>
                  <a:pt x="4494" y="184"/>
                </a:lnTo>
                <a:lnTo>
                  <a:pt x="4495" y="171"/>
                </a:lnTo>
                <a:lnTo>
                  <a:pt x="4496" y="157"/>
                </a:lnTo>
                <a:lnTo>
                  <a:pt x="4497" y="156"/>
                </a:lnTo>
                <a:lnTo>
                  <a:pt x="4498" y="170"/>
                </a:lnTo>
                <a:lnTo>
                  <a:pt x="4498" y="184"/>
                </a:lnTo>
                <a:lnTo>
                  <a:pt x="4499" y="201"/>
                </a:lnTo>
                <a:lnTo>
                  <a:pt x="4500" y="225"/>
                </a:lnTo>
                <a:lnTo>
                  <a:pt x="4501" y="240"/>
                </a:lnTo>
                <a:lnTo>
                  <a:pt x="4502" y="240"/>
                </a:lnTo>
                <a:lnTo>
                  <a:pt x="4503" y="238"/>
                </a:lnTo>
                <a:lnTo>
                  <a:pt x="4504" y="237"/>
                </a:lnTo>
                <a:lnTo>
                  <a:pt x="4505" y="231"/>
                </a:lnTo>
                <a:lnTo>
                  <a:pt x="4506" y="226"/>
                </a:lnTo>
                <a:lnTo>
                  <a:pt x="4507" y="213"/>
                </a:lnTo>
                <a:lnTo>
                  <a:pt x="4507" y="192"/>
                </a:lnTo>
                <a:lnTo>
                  <a:pt x="4508" y="170"/>
                </a:lnTo>
                <a:lnTo>
                  <a:pt x="4509" y="151"/>
                </a:lnTo>
                <a:lnTo>
                  <a:pt x="4510" y="133"/>
                </a:lnTo>
                <a:lnTo>
                  <a:pt x="4511" y="132"/>
                </a:lnTo>
                <a:lnTo>
                  <a:pt x="4512" y="128"/>
                </a:lnTo>
                <a:lnTo>
                  <a:pt x="4513" y="128"/>
                </a:lnTo>
                <a:lnTo>
                  <a:pt x="4514" y="130"/>
                </a:lnTo>
                <a:lnTo>
                  <a:pt x="4514" y="131"/>
                </a:lnTo>
                <a:lnTo>
                  <a:pt x="4515" y="114"/>
                </a:lnTo>
                <a:lnTo>
                  <a:pt x="4516" y="104"/>
                </a:lnTo>
                <a:lnTo>
                  <a:pt x="4517" y="97"/>
                </a:lnTo>
                <a:lnTo>
                  <a:pt x="4518" y="83"/>
                </a:lnTo>
                <a:lnTo>
                  <a:pt x="4519" y="71"/>
                </a:lnTo>
                <a:lnTo>
                  <a:pt x="4520" y="72"/>
                </a:lnTo>
                <a:lnTo>
                  <a:pt x="4521" y="82"/>
                </a:lnTo>
                <a:lnTo>
                  <a:pt x="4521" y="88"/>
                </a:lnTo>
                <a:lnTo>
                  <a:pt x="4522" y="83"/>
                </a:lnTo>
                <a:lnTo>
                  <a:pt x="4523" y="69"/>
                </a:lnTo>
                <a:lnTo>
                  <a:pt x="4524" y="53"/>
                </a:lnTo>
                <a:lnTo>
                  <a:pt x="4525" y="36"/>
                </a:lnTo>
                <a:lnTo>
                  <a:pt x="4526" y="51"/>
                </a:lnTo>
                <a:lnTo>
                  <a:pt x="4527" y="57"/>
                </a:lnTo>
                <a:lnTo>
                  <a:pt x="4528" y="95"/>
                </a:lnTo>
                <a:lnTo>
                  <a:pt x="4529" y="132"/>
                </a:lnTo>
                <a:lnTo>
                  <a:pt x="4530" y="172"/>
                </a:lnTo>
                <a:lnTo>
                  <a:pt x="4531" y="186"/>
                </a:lnTo>
                <a:lnTo>
                  <a:pt x="4531" y="207"/>
                </a:lnTo>
                <a:lnTo>
                  <a:pt x="4532" y="195"/>
                </a:lnTo>
                <a:lnTo>
                  <a:pt x="4533" y="194"/>
                </a:lnTo>
                <a:lnTo>
                  <a:pt x="4534" y="179"/>
                </a:lnTo>
                <a:lnTo>
                  <a:pt x="4535" y="160"/>
                </a:lnTo>
                <a:lnTo>
                  <a:pt x="4536" y="143"/>
                </a:lnTo>
                <a:lnTo>
                  <a:pt x="4536" y="148"/>
                </a:lnTo>
                <a:lnTo>
                  <a:pt x="4537" y="145"/>
                </a:lnTo>
                <a:lnTo>
                  <a:pt x="4538" y="147"/>
                </a:lnTo>
                <a:lnTo>
                  <a:pt x="4539" y="160"/>
                </a:lnTo>
                <a:lnTo>
                  <a:pt x="4540" y="194"/>
                </a:lnTo>
                <a:lnTo>
                  <a:pt x="4541" y="200"/>
                </a:lnTo>
                <a:lnTo>
                  <a:pt x="4542" y="187"/>
                </a:lnTo>
                <a:lnTo>
                  <a:pt x="4543" y="168"/>
                </a:lnTo>
                <a:lnTo>
                  <a:pt x="4544" y="130"/>
                </a:lnTo>
                <a:lnTo>
                  <a:pt x="4545" y="99"/>
                </a:lnTo>
                <a:lnTo>
                  <a:pt x="4545" y="83"/>
                </a:lnTo>
                <a:lnTo>
                  <a:pt x="4546" y="81"/>
                </a:lnTo>
                <a:lnTo>
                  <a:pt x="4547" y="89"/>
                </a:lnTo>
                <a:lnTo>
                  <a:pt x="4548" y="103"/>
                </a:lnTo>
                <a:lnTo>
                  <a:pt x="4549" y="111"/>
                </a:lnTo>
                <a:lnTo>
                  <a:pt x="4550" y="118"/>
                </a:lnTo>
                <a:lnTo>
                  <a:pt x="4551" y="128"/>
                </a:lnTo>
                <a:lnTo>
                  <a:pt x="4552" y="137"/>
                </a:lnTo>
                <a:lnTo>
                  <a:pt x="4553" y="146"/>
                </a:lnTo>
                <a:lnTo>
                  <a:pt x="4553" y="149"/>
                </a:lnTo>
                <a:lnTo>
                  <a:pt x="4554" y="156"/>
                </a:lnTo>
                <a:lnTo>
                  <a:pt x="4555" y="168"/>
                </a:lnTo>
                <a:lnTo>
                  <a:pt x="4556" y="178"/>
                </a:lnTo>
                <a:lnTo>
                  <a:pt x="4557" y="190"/>
                </a:lnTo>
                <a:lnTo>
                  <a:pt x="4558" y="207"/>
                </a:lnTo>
                <a:lnTo>
                  <a:pt x="4559" y="210"/>
                </a:lnTo>
                <a:lnTo>
                  <a:pt x="4559" y="213"/>
                </a:lnTo>
                <a:lnTo>
                  <a:pt x="4560" y="227"/>
                </a:lnTo>
                <a:lnTo>
                  <a:pt x="4561" y="243"/>
                </a:lnTo>
                <a:lnTo>
                  <a:pt x="4562" y="241"/>
                </a:lnTo>
                <a:lnTo>
                  <a:pt x="4563" y="255"/>
                </a:lnTo>
                <a:lnTo>
                  <a:pt x="4564" y="263"/>
                </a:lnTo>
                <a:lnTo>
                  <a:pt x="4565" y="249"/>
                </a:lnTo>
                <a:lnTo>
                  <a:pt x="4566" y="228"/>
                </a:lnTo>
                <a:lnTo>
                  <a:pt x="4567" y="212"/>
                </a:lnTo>
                <a:lnTo>
                  <a:pt x="4568" y="194"/>
                </a:lnTo>
                <a:lnTo>
                  <a:pt x="4569" y="187"/>
                </a:lnTo>
                <a:lnTo>
                  <a:pt x="4569" y="188"/>
                </a:lnTo>
                <a:lnTo>
                  <a:pt x="4570" y="180"/>
                </a:lnTo>
                <a:lnTo>
                  <a:pt x="4571" y="188"/>
                </a:lnTo>
                <a:lnTo>
                  <a:pt x="4572" y="179"/>
                </a:lnTo>
                <a:lnTo>
                  <a:pt x="4573" y="164"/>
                </a:lnTo>
                <a:lnTo>
                  <a:pt x="4574" y="159"/>
                </a:lnTo>
                <a:lnTo>
                  <a:pt x="4575" y="156"/>
                </a:lnTo>
                <a:lnTo>
                  <a:pt x="4575" y="150"/>
                </a:lnTo>
                <a:lnTo>
                  <a:pt x="4576" y="149"/>
                </a:lnTo>
                <a:lnTo>
                  <a:pt x="4577" y="149"/>
                </a:lnTo>
                <a:lnTo>
                  <a:pt x="4578" y="133"/>
                </a:lnTo>
                <a:lnTo>
                  <a:pt x="4579" y="126"/>
                </a:lnTo>
                <a:lnTo>
                  <a:pt x="4580" y="110"/>
                </a:lnTo>
                <a:lnTo>
                  <a:pt x="4581" y="102"/>
                </a:lnTo>
                <a:lnTo>
                  <a:pt x="4582" y="90"/>
                </a:lnTo>
                <a:lnTo>
                  <a:pt x="4583" y="88"/>
                </a:lnTo>
                <a:lnTo>
                  <a:pt x="4583" y="89"/>
                </a:lnTo>
                <a:lnTo>
                  <a:pt x="4584" y="90"/>
                </a:lnTo>
                <a:lnTo>
                  <a:pt x="4585" y="96"/>
                </a:lnTo>
                <a:lnTo>
                  <a:pt x="4586" y="98"/>
                </a:lnTo>
                <a:lnTo>
                  <a:pt x="4587" y="101"/>
                </a:lnTo>
                <a:lnTo>
                  <a:pt x="4588" y="100"/>
                </a:lnTo>
                <a:lnTo>
                  <a:pt x="4589" y="100"/>
                </a:lnTo>
                <a:lnTo>
                  <a:pt x="4590" y="97"/>
                </a:lnTo>
                <a:lnTo>
                  <a:pt x="4591" y="110"/>
                </a:lnTo>
                <a:lnTo>
                  <a:pt x="4591" y="118"/>
                </a:lnTo>
                <a:lnTo>
                  <a:pt x="4592" y="123"/>
                </a:lnTo>
                <a:lnTo>
                  <a:pt x="4593" y="130"/>
                </a:lnTo>
                <a:lnTo>
                  <a:pt x="4594" y="131"/>
                </a:lnTo>
                <a:lnTo>
                  <a:pt x="4595" y="142"/>
                </a:lnTo>
                <a:lnTo>
                  <a:pt x="4596" y="155"/>
                </a:lnTo>
                <a:lnTo>
                  <a:pt x="4597" y="162"/>
                </a:lnTo>
                <a:lnTo>
                  <a:pt x="4597" y="163"/>
                </a:lnTo>
                <a:lnTo>
                  <a:pt x="4598" y="176"/>
                </a:lnTo>
                <a:lnTo>
                  <a:pt x="4599" y="169"/>
                </a:lnTo>
                <a:lnTo>
                  <a:pt x="4600" y="163"/>
                </a:lnTo>
                <a:lnTo>
                  <a:pt x="4601" y="167"/>
                </a:lnTo>
                <a:lnTo>
                  <a:pt x="4602" y="178"/>
                </a:lnTo>
                <a:lnTo>
                  <a:pt x="4603" y="183"/>
                </a:lnTo>
                <a:lnTo>
                  <a:pt x="4604" y="197"/>
                </a:lnTo>
                <a:lnTo>
                  <a:pt x="4605" y="211"/>
                </a:lnTo>
                <a:lnTo>
                  <a:pt x="4606" y="218"/>
                </a:lnTo>
                <a:lnTo>
                  <a:pt x="4606" y="218"/>
                </a:lnTo>
                <a:lnTo>
                  <a:pt x="4607" y="214"/>
                </a:lnTo>
                <a:lnTo>
                  <a:pt x="4608" y="205"/>
                </a:lnTo>
                <a:lnTo>
                  <a:pt x="4609" y="186"/>
                </a:lnTo>
                <a:lnTo>
                  <a:pt x="4610" y="173"/>
                </a:lnTo>
                <a:lnTo>
                  <a:pt x="4611" y="151"/>
                </a:lnTo>
                <a:lnTo>
                  <a:pt x="4612" y="139"/>
                </a:lnTo>
                <a:lnTo>
                  <a:pt x="4613" y="124"/>
                </a:lnTo>
                <a:lnTo>
                  <a:pt x="4613" y="124"/>
                </a:lnTo>
                <a:lnTo>
                  <a:pt x="4614" y="112"/>
                </a:lnTo>
                <a:lnTo>
                  <a:pt x="4615" y="117"/>
                </a:lnTo>
                <a:lnTo>
                  <a:pt x="4616" y="108"/>
                </a:lnTo>
                <a:lnTo>
                  <a:pt x="4617" y="111"/>
                </a:lnTo>
                <a:lnTo>
                  <a:pt x="4618" y="108"/>
                </a:lnTo>
                <a:lnTo>
                  <a:pt x="4619" y="104"/>
                </a:lnTo>
                <a:lnTo>
                  <a:pt x="4620" y="98"/>
                </a:lnTo>
                <a:lnTo>
                  <a:pt x="4620" y="98"/>
                </a:lnTo>
                <a:lnTo>
                  <a:pt x="4621" y="87"/>
                </a:lnTo>
                <a:lnTo>
                  <a:pt x="4622" y="80"/>
                </a:lnTo>
                <a:lnTo>
                  <a:pt x="4623" y="84"/>
                </a:lnTo>
                <a:lnTo>
                  <a:pt x="4624" y="86"/>
                </a:lnTo>
                <a:lnTo>
                  <a:pt x="4625" y="89"/>
                </a:lnTo>
                <a:lnTo>
                  <a:pt x="4626" y="94"/>
                </a:lnTo>
                <a:lnTo>
                  <a:pt x="4627" y="96"/>
                </a:lnTo>
                <a:lnTo>
                  <a:pt x="4628" y="93"/>
                </a:lnTo>
                <a:lnTo>
                  <a:pt x="4629" y="97"/>
                </a:lnTo>
                <a:lnTo>
                  <a:pt x="4630" y="90"/>
                </a:lnTo>
                <a:lnTo>
                  <a:pt x="4630" y="79"/>
                </a:lnTo>
                <a:lnTo>
                  <a:pt x="4631" y="77"/>
                </a:lnTo>
                <a:lnTo>
                  <a:pt x="4632" y="78"/>
                </a:lnTo>
                <a:lnTo>
                  <a:pt x="4633" y="72"/>
                </a:lnTo>
                <a:lnTo>
                  <a:pt x="4634" y="77"/>
                </a:lnTo>
                <a:lnTo>
                  <a:pt x="4635" y="80"/>
                </a:lnTo>
                <a:lnTo>
                  <a:pt x="4635" y="67"/>
                </a:lnTo>
                <a:lnTo>
                  <a:pt x="4636" y="71"/>
                </a:lnTo>
                <a:lnTo>
                  <a:pt x="4637" y="72"/>
                </a:lnTo>
                <a:lnTo>
                  <a:pt x="4638" y="73"/>
                </a:lnTo>
                <a:lnTo>
                  <a:pt x="4639" y="73"/>
                </a:lnTo>
                <a:lnTo>
                  <a:pt x="4640" y="82"/>
                </a:lnTo>
                <a:lnTo>
                  <a:pt x="4641" y="83"/>
                </a:lnTo>
                <a:lnTo>
                  <a:pt x="4642" y="82"/>
                </a:lnTo>
                <a:lnTo>
                  <a:pt x="4643" y="83"/>
                </a:lnTo>
                <a:lnTo>
                  <a:pt x="4644" y="89"/>
                </a:lnTo>
                <a:lnTo>
                  <a:pt x="4644" y="86"/>
                </a:lnTo>
                <a:lnTo>
                  <a:pt x="4645" y="83"/>
                </a:lnTo>
                <a:lnTo>
                  <a:pt x="4646" y="82"/>
                </a:lnTo>
                <a:lnTo>
                  <a:pt x="4647" y="87"/>
                </a:lnTo>
                <a:lnTo>
                  <a:pt x="4648" y="87"/>
                </a:lnTo>
                <a:lnTo>
                  <a:pt x="4649" y="86"/>
                </a:lnTo>
                <a:lnTo>
                  <a:pt x="4650" y="89"/>
                </a:lnTo>
                <a:lnTo>
                  <a:pt x="4651" y="92"/>
                </a:lnTo>
                <a:lnTo>
                  <a:pt x="4652" y="85"/>
                </a:lnTo>
                <a:lnTo>
                  <a:pt x="4652" y="81"/>
                </a:lnTo>
                <a:lnTo>
                  <a:pt x="4653" y="83"/>
                </a:lnTo>
                <a:lnTo>
                  <a:pt x="4654" y="79"/>
                </a:lnTo>
                <a:lnTo>
                  <a:pt x="4655" y="75"/>
                </a:lnTo>
                <a:lnTo>
                  <a:pt x="4656" y="75"/>
                </a:lnTo>
                <a:lnTo>
                  <a:pt x="4657" y="80"/>
                </a:lnTo>
                <a:lnTo>
                  <a:pt x="4658" y="84"/>
                </a:lnTo>
                <a:lnTo>
                  <a:pt x="4658" y="83"/>
                </a:lnTo>
                <a:lnTo>
                  <a:pt x="4659" y="86"/>
                </a:lnTo>
                <a:lnTo>
                  <a:pt x="4660" y="90"/>
                </a:lnTo>
                <a:lnTo>
                  <a:pt x="4661" y="87"/>
                </a:lnTo>
                <a:lnTo>
                  <a:pt x="4662" y="80"/>
                </a:lnTo>
                <a:lnTo>
                  <a:pt x="4663" y="86"/>
                </a:lnTo>
                <a:lnTo>
                  <a:pt x="4664" y="84"/>
                </a:lnTo>
                <a:lnTo>
                  <a:pt x="4665" y="83"/>
                </a:lnTo>
                <a:lnTo>
                  <a:pt x="4666" y="80"/>
                </a:lnTo>
                <a:lnTo>
                  <a:pt x="4667" y="97"/>
                </a:lnTo>
                <a:lnTo>
                  <a:pt x="4667" y="84"/>
                </a:lnTo>
                <a:lnTo>
                  <a:pt x="4668" y="81"/>
                </a:lnTo>
                <a:lnTo>
                  <a:pt x="4669" y="79"/>
                </a:lnTo>
                <a:lnTo>
                  <a:pt x="4670" y="79"/>
                </a:lnTo>
                <a:lnTo>
                  <a:pt x="4671" y="73"/>
                </a:lnTo>
                <a:lnTo>
                  <a:pt x="4672" y="80"/>
                </a:lnTo>
                <a:lnTo>
                  <a:pt x="4673" y="79"/>
                </a:lnTo>
                <a:lnTo>
                  <a:pt x="4674" y="73"/>
                </a:lnTo>
                <a:lnTo>
                  <a:pt x="4674" y="77"/>
                </a:lnTo>
                <a:lnTo>
                  <a:pt x="4675" y="73"/>
                </a:lnTo>
                <a:lnTo>
                  <a:pt x="4676" y="68"/>
                </a:lnTo>
                <a:lnTo>
                  <a:pt x="4677" y="72"/>
                </a:lnTo>
                <a:lnTo>
                  <a:pt x="4678" y="73"/>
                </a:lnTo>
                <a:lnTo>
                  <a:pt x="4679" y="75"/>
                </a:lnTo>
                <a:lnTo>
                  <a:pt x="4680" y="75"/>
                </a:lnTo>
                <a:lnTo>
                  <a:pt x="4681" y="81"/>
                </a:lnTo>
                <a:lnTo>
                  <a:pt x="4681" y="79"/>
                </a:lnTo>
                <a:lnTo>
                  <a:pt x="4682" y="82"/>
                </a:lnTo>
                <a:lnTo>
                  <a:pt x="4683" y="81"/>
                </a:lnTo>
                <a:lnTo>
                  <a:pt x="4684" y="79"/>
                </a:lnTo>
                <a:lnTo>
                  <a:pt x="4685" y="80"/>
                </a:lnTo>
                <a:lnTo>
                  <a:pt x="4686" y="75"/>
                </a:lnTo>
                <a:lnTo>
                  <a:pt x="4687" y="75"/>
                </a:lnTo>
                <a:lnTo>
                  <a:pt x="4688" y="72"/>
                </a:lnTo>
                <a:lnTo>
                  <a:pt x="4689" y="73"/>
                </a:lnTo>
                <a:lnTo>
                  <a:pt x="4690" y="64"/>
                </a:lnTo>
                <a:lnTo>
                  <a:pt x="4691" y="72"/>
                </a:lnTo>
                <a:lnTo>
                  <a:pt x="4691" y="75"/>
                </a:lnTo>
                <a:lnTo>
                  <a:pt x="4692" y="73"/>
                </a:lnTo>
                <a:lnTo>
                  <a:pt x="4693" y="76"/>
                </a:lnTo>
                <a:lnTo>
                  <a:pt x="4694" y="88"/>
                </a:lnTo>
                <a:lnTo>
                  <a:pt x="4695" y="86"/>
                </a:lnTo>
                <a:lnTo>
                  <a:pt x="4696" y="84"/>
                </a:lnTo>
                <a:lnTo>
                  <a:pt x="4696" y="80"/>
                </a:lnTo>
                <a:lnTo>
                  <a:pt x="4697" y="82"/>
                </a:lnTo>
                <a:lnTo>
                  <a:pt x="4698" y="74"/>
                </a:lnTo>
                <a:lnTo>
                  <a:pt x="4699" y="72"/>
                </a:lnTo>
                <a:lnTo>
                  <a:pt x="4700" y="74"/>
                </a:lnTo>
                <a:lnTo>
                  <a:pt x="4701" y="81"/>
                </a:lnTo>
                <a:lnTo>
                  <a:pt x="4702" y="86"/>
                </a:lnTo>
                <a:lnTo>
                  <a:pt x="4703" y="86"/>
                </a:lnTo>
                <a:lnTo>
                  <a:pt x="4704" y="90"/>
                </a:lnTo>
                <a:lnTo>
                  <a:pt x="4705" y="85"/>
                </a:lnTo>
                <a:lnTo>
                  <a:pt x="4705" y="89"/>
                </a:lnTo>
                <a:lnTo>
                  <a:pt x="4706" y="78"/>
                </a:lnTo>
                <a:lnTo>
                  <a:pt x="4707" y="79"/>
                </a:lnTo>
                <a:lnTo>
                  <a:pt x="4708" y="67"/>
                </a:lnTo>
                <a:lnTo>
                  <a:pt x="4709" y="71"/>
                </a:lnTo>
                <a:lnTo>
                  <a:pt x="4710" y="68"/>
                </a:lnTo>
                <a:lnTo>
                  <a:pt x="4711" y="75"/>
                </a:lnTo>
                <a:lnTo>
                  <a:pt x="4712" y="80"/>
                </a:lnTo>
                <a:lnTo>
                  <a:pt x="4713" y="92"/>
                </a:lnTo>
                <a:lnTo>
                  <a:pt x="4713" y="93"/>
                </a:lnTo>
                <a:lnTo>
                  <a:pt x="4714" y="90"/>
                </a:lnTo>
                <a:lnTo>
                  <a:pt x="4715" y="89"/>
                </a:lnTo>
                <a:lnTo>
                  <a:pt x="4716" y="89"/>
                </a:lnTo>
                <a:lnTo>
                  <a:pt x="4717" y="98"/>
                </a:lnTo>
                <a:lnTo>
                  <a:pt x="4718" y="106"/>
                </a:lnTo>
                <a:lnTo>
                  <a:pt x="4719" y="113"/>
                </a:lnTo>
                <a:lnTo>
                  <a:pt x="4719" y="107"/>
                </a:lnTo>
                <a:lnTo>
                  <a:pt x="4720" y="105"/>
                </a:lnTo>
                <a:lnTo>
                  <a:pt x="4721" y="92"/>
                </a:lnTo>
                <a:lnTo>
                  <a:pt x="4722" y="87"/>
                </a:lnTo>
                <a:lnTo>
                  <a:pt x="4723" y="85"/>
                </a:lnTo>
                <a:lnTo>
                  <a:pt x="4724" y="88"/>
                </a:lnTo>
                <a:lnTo>
                  <a:pt x="4725" y="81"/>
                </a:lnTo>
                <a:lnTo>
                  <a:pt x="4726" y="74"/>
                </a:lnTo>
                <a:lnTo>
                  <a:pt x="4727" y="77"/>
                </a:lnTo>
                <a:lnTo>
                  <a:pt x="4728" y="77"/>
                </a:lnTo>
                <a:lnTo>
                  <a:pt x="4728" y="76"/>
                </a:lnTo>
                <a:lnTo>
                  <a:pt x="4729" y="74"/>
                </a:lnTo>
                <a:lnTo>
                  <a:pt x="4730" y="80"/>
                </a:lnTo>
                <a:lnTo>
                  <a:pt x="4731" y="80"/>
                </a:lnTo>
                <a:lnTo>
                  <a:pt x="4732" y="78"/>
                </a:lnTo>
                <a:lnTo>
                  <a:pt x="4733" y="75"/>
                </a:lnTo>
                <a:lnTo>
                  <a:pt x="4734" y="89"/>
                </a:lnTo>
                <a:lnTo>
                  <a:pt x="4735" y="88"/>
                </a:lnTo>
                <a:lnTo>
                  <a:pt x="4735" y="88"/>
                </a:lnTo>
                <a:lnTo>
                  <a:pt x="4736" y="88"/>
                </a:lnTo>
                <a:lnTo>
                  <a:pt x="4737" y="92"/>
                </a:lnTo>
                <a:lnTo>
                  <a:pt x="4738" y="82"/>
                </a:lnTo>
                <a:lnTo>
                  <a:pt x="4739" y="79"/>
                </a:lnTo>
                <a:lnTo>
                  <a:pt x="4740" y="83"/>
                </a:lnTo>
                <a:lnTo>
                  <a:pt x="4741" y="80"/>
                </a:lnTo>
                <a:lnTo>
                  <a:pt x="4742" y="79"/>
                </a:lnTo>
                <a:lnTo>
                  <a:pt x="4743" y="91"/>
                </a:lnTo>
                <a:lnTo>
                  <a:pt x="4743" y="95"/>
                </a:lnTo>
                <a:lnTo>
                  <a:pt x="4744" y="85"/>
                </a:lnTo>
                <a:lnTo>
                  <a:pt x="4745" y="86"/>
                </a:lnTo>
                <a:lnTo>
                  <a:pt x="4746" y="82"/>
                </a:lnTo>
                <a:lnTo>
                  <a:pt x="4747" y="73"/>
                </a:lnTo>
                <a:lnTo>
                  <a:pt x="4748" y="81"/>
                </a:lnTo>
                <a:lnTo>
                  <a:pt x="4749" y="86"/>
                </a:lnTo>
                <a:lnTo>
                  <a:pt x="4750" y="90"/>
                </a:lnTo>
                <a:lnTo>
                  <a:pt x="4751" y="92"/>
                </a:lnTo>
                <a:lnTo>
                  <a:pt x="4752" y="92"/>
                </a:lnTo>
                <a:lnTo>
                  <a:pt x="4752" y="85"/>
                </a:lnTo>
                <a:lnTo>
                  <a:pt x="4753" y="81"/>
                </a:lnTo>
                <a:lnTo>
                  <a:pt x="4754" y="76"/>
                </a:lnTo>
                <a:lnTo>
                  <a:pt x="4755" y="76"/>
                </a:lnTo>
                <a:lnTo>
                  <a:pt x="4756" y="77"/>
                </a:lnTo>
                <a:lnTo>
                  <a:pt x="4757" y="78"/>
                </a:lnTo>
                <a:lnTo>
                  <a:pt x="4757" y="78"/>
                </a:lnTo>
                <a:lnTo>
                  <a:pt x="4758" y="80"/>
                </a:lnTo>
                <a:lnTo>
                  <a:pt x="4759" y="82"/>
                </a:lnTo>
                <a:lnTo>
                  <a:pt x="4760" y="82"/>
                </a:lnTo>
                <a:lnTo>
                  <a:pt x="4761" y="79"/>
                </a:lnTo>
                <a:lnTo>
                  <a:pt x="4762" y="86"/>
                </a:lnTo>
                <a:lnTo>
                  <a:pt x="4763" y="88"/>
                </a:lnTo>
                <a:lnTo>
                  <a:pt x="4764" y="84"/>
                </a:lnTo>
                <a:lnTo>
                  <a:pt x="4765" y="81"/>
                </a:lnTo>
                <a:lnTo>
                  <a:pt x="4766" y="87"/>
                </a:lnTo>
                <a:lnTo>
                  <a:pt x="4766" y="98"/>
                </a:lnTo>
                <a:lnTo>
                  <a:pt x="4767" y="95"/>
                </a:lnTo>
                <a:lnTo>
                  <a:pt x="4768" y="108"/>
                </a:lnTo>
                <a:lnTo>
                  <a:pt x="4769" y="108"/>
                </a:lnTo>
                <a:lnTo>
                  <a:pt x="4770" y="106"/>
                </a:lnTo>
                <a:lnTo>
                  <a:pt x="4771" y="94"/>
                </a:lnTo>
                <a:lnTo>
                  <a:pt x="4772" y="95"/>
                </a:lnTo>
                <a:lnTo>
                  <a:pt x="4773" y="86"/>
                </a:lnTo>
                <a:lnTo>
                  <a:pt x="4773" y="89"/>
                </a:lnTo>
                <a:lnTo>
                  <a:pt x="4774" y="87"/>
                </a:lnTo>
                <a:lnTo>
                  <a:pt x="4775" y="94"/>
                </a:lnTo>
                <a:lnTo>
                  <a:pt x="4776" y="99"/>
                </a:lnTo>
                <a:lnTo>
                  <a:pt x="4777" y="98"/>
                </a:lnTo>
                <a:lnTo>
                  <a:pt x="4778" y="96"/>
                </a:lnTo>
                <a:lnTo>
                  <a:pt x="4779" y="93"/>
                </a:lnTo>
                <a:lnTo>
                  <a:pt x="4780" y="77"/>
                </a:lnTo>
                <a:lnTo>
                  <a:pt x="4780" y="69"/>
                </a:lnTo>
                <a:lnTo>
                  <a:pt x="4781" y="72"/>
                </a:lnTo>
                <a:lnTo>
                  <a:pt x="4782" y="68"/>
                </a:lnTo>
                <a:lnTo>
                  <a:pt x="4783" y="68"/>
                </a:lnTo>
                <a:lnTo>
                  <a:pt x="4784" y="77"/>
                </a:lnTo>
                <a:lnTo>
                  <a:pt x="4785" y="78"/>
                </a:lnTo>
                <a:lnTo>
                  <a:pt x="4786" y="79"/>
                </a:lnTo>
                <a:lnTo>
                  <a:pt x="4787" y="85"/>
                </a:lnTo>
                <a:lnTo>
                  <a:pt x="4788" y="99"/>
                </a:lnTo>
                <a:lnTo>
                  <a:pt x="4789" y="100"/>
                </a:lnTo>
                <a:lnTo>
                  <a:pt x="4790" y="98"/>
                </a:lnTo>
                <a:lnTo>
                  <a:pt x="4790" y="93"/>
                </a:lnTo>
                <a:lnTo>
                  <a:pt x="4791" y="93"/>
                </a:lnTo>
                <a:lnTo>
                  <a:pt x="4792" y="77"/>
                </a:lnTo>
                <a:lnTo>
                  <a:pt x="4793" y="76"/>
                </a:lnTo>
                <a:lnTo>
                  <a:pt x="4794" y="81"/>
                </a:lnTo>
                <a:lnTo>
                  <a:pt x="4795" y="88"/>
                </a:lnTo>
                <a:lnTo>
                  <a:pt x="4795" y="84"/>
                </a:lnTo>
                <a:lnTo>
                  <a:pt x="4796" y="94"/>
                </a:lnTo>
                <a:lnTo>
                  <a:pt x="4797" y="88"/>
                </a:lnTo>
                <a:lnTo>
                  <a:pt x="4798" y="84"/>
                </a:lnTo>
                <a:lnTo>
                  <a:pt x="4799" y="81"/>
                </a:lnTo>
                <a:lnTo>
                  <a:pt x="4800" y="80"/>
                </a:lnTo>
                <a:lnTo>
                  <a:pt x="4801" y="75"/>
                </a:lnTo>
                <a:lnTo>
                  <a:pt x="4802" y="78"/>
                </a:lnTo>
                <a:lnTo>
                  <a:pt x="4803" y="79"/>
                </a:lnTo>
                <a:lnTo>
                  <a:pt x="4804" y="79"/>
                </a:lnTo>
                <a:lnTo>
                  <a:pt x="4804" y="81"/>
                </a:lnTo>
                <a:lnTo>
                  <a:pt x="4805" y="84"/>
                </a:lnTo>
                <a:lnTo>
                  <a:pt x="4806" y="82"/>
                </a:lnTo>
                <a:lnTo>
                  <a:pt x="4807" y="82"/>
                </a:lnTo>
                <a:lnTo>
                  <a:pt x="4808" y="85"/>
                </a:lnTo>
                <a:lnTo>
                  <a:pt x="4809" y="87"/>
                </a:lnTo>
                <a:lnTo>
                  <a:pt x="4810" y="83"/>
                </a:lnTo>
                <a:lnTo>
                  <a:pt x="4811" y="84"/>
                </a:lnTo>
                <a:lnTo>
                  <a:pt x="4812" y="89"/>
                </a:lnTo>
                <a:lnTo>
                  <a:pt x="4812" y="85"/>
                </a:lnTo>
                <a:lnTo>
                  <a:pt x="4813" y="84"/>
                </a:lnTo>
                <a:lnTo>
                  <a:pt x="4814" y="89"/>
                </a:lnTo>
                <a:lnTo>
                  <a:pt x="4815" y="92"/>
                </a:lnTo>
                <a:lnTo>
                  <a:pt x="4816" y="91"/>
                </a:lnTo>
                <a:lnTo>
                  <a:pt x="4817" y="92"/>
                </a:lnTo>
                <a:lnTo>
                  <a:pt x="4818" y="91"/>
                </a:lnTo>
                <a:lnTo>
                  <a:pt x="4818" y="93"/>
                </a:lnTo>
                <a:lnTo>
                  <a:pt x="4819" y="94"/>
                </a:lnTo>
                <a:lnTo>
                  <a:pt x="4820" y="92"/>
                </a:lnTo>
                <a:lnTo>
                  <a:pt x="4821" y="88"/>
                </a:lnTo>
                <a:lnTo>
                  <a:pt x="4822" y="91"/>
                </a:lnTo>
                <a:lnTo>
                  <a:pt x="4823" y="86"/>
                </a:lnTo>
                <a:lnTo>
                  <a:pt x="4824" y="84"/>
                </a:lnTo>
                <a:lnTo>
                  <a:pt x="4825" y="91"/>
                </a:lnTo>
                <a:lnTo>
                  <a:pt x="4826" y="94"/>
                </a:lnTo>
                <a:lnTo>
                  <a:pt x="4827" y="97"/>
                </a:lnTo>
                <a:lnTo>
                  <a:pt x="4827" y="100"/>
                </a:lnTo>
                <a:lnTo>
                  <a:pt x="4828" y="98"/>
                </a:lnTo>
                <a:lnTo>
                  <a:pt x="4829" y="86"/>
                </a:lnTo>
                <a:lnTo>
                  <a:pt x="4830" y="89"/>
                </a:lnTo>
                <a:lnTo>
                  <a:pt x="4831" y="92"/>
                </a:lnTo>
                <a:lnTo>
                  <a:pt x="4832" y="96"/>
                </a:lnTo>
                <a:lnTo>
                  <a:pt x="4833" y="96"/>
                </a:lnTo>
                <a:lnTo>
                  <a:pt x="4834" y="92"/>
                </a:lnTo>
                <a:lnTo>
                  <a:pt x="4834" y="90"/>
                </a:lnTo>
                <a:lnTo>
                  <a:pt x="4835" y="102"/>
                </a:lnTo>
                <a:lnTo>
                  <a:pt x="4836" y="115"/>
                </a:lnTo>
                <a:lnTo>
                  <a:pt x="4837" y="127"/>
                </a:lnTo>
                <a:lnTo>
                  <a:pt x="4838" y="152"/>
                </a:lnTo>
                <a:lnTo>
                  <a:pt x="4839" y="167"/>
                </a:lnTo>
                <a:lnTo>
                  <a:pt x="4840" y="162"/>
                </a:lnTo>
                <a:lnTo>
                  <a:pt x="4841" y="155"/>
                </a:lnTo>
                <a:lnTo>
                  <a:pt x="4841" y="152"/>
                </a:lnTo>
                <a:lnTo>
                  <a:pt x="4842" y="143"/>
                </a:lnTo>
                <a:lnTo>
                  <a:pt x="4843" y="134"/>
                </a:lnTo>
                <a:lnTo>
                  <a:pt x="4844" y="127"/>
                </a:lnTo>
                <a:lnTo>
                  <a:pt x="4845" y="118"/>
                </a:lnTo>
                <a:lnTo>
                  <a:pt x="4846" y="115"/>
                </a:lnTo>
                <a:lnTo>
                  <a:pt x="4847" y="114"/>
                </a:lnTo>
                <a:lnTo>
                  <a:pt x="4848" y="107"/>
                </a:lnTo>
                <a:lnTo>
                  <a:pt x="4849" y="100"/>
                </a:lnTo>
                <a:lnTo>
                  <a:pt x="4850" y="93"/>
                </a:lnTo>
                <a:lnTo>
                  <a:pt x="4851" y="85"/>
                </a:lnTo>
                <a:lnTo>
                  <a:pt x="4851" y="76"/>
                </a:lnTo>
                <a:lnTo>
                  <a:pt x="4852" y="73"/>
                </a:lnTo>
                <a:lnTo>
                  <a:pt x="4853" y="70"/>
                </a:lnTo>
                <a:lnTo>
                  <a:pt x="4854" y="72"/>
                </a:lnTo>
                <a:lnTo>
                  <a:pt x="4855" y="75"/>
                </a:lnTo>
                <a:lnTo>
                  <a:pt x="4856" y="64"/>
                </a:lnTo>
                <a:lnTo>
                  <a:pt x="4856" y="64"/>
                </a:lnTo>
                <a:lnTo>
                  <a:pt x="4857" y="67"/>
                </a:lnTo>
                <a:lnTo>
                  <a:pt x="4858" y="71"/>
                </a:lnTo>
                <a:lnTo>
                  <a:pt x="4859" y="68"/>
                </a:lnTo>
                <a:lnTo>
                  <a:pt x="4860" y="78"/>
                </a:lnTo>
                <a:lnTo>
                  <a:pt x="4861" y="82"/>
                </a:lnTo>
                <a:lnTo>
                  <a:pt x="4862" y="76"/>
                </a:lnTo>
                <a:lnTo>
                  <a:pt x="4863" y="69"/>
                </a:lnTo>
                <a:lnTo>
                  <a:pt x="4864" y="73"/>
                </a:lnTo>
                <a:lnTo>
                  <a:pt x="4865" y="69"/>
                </a:lnTo>
                <a:lnTo>
                  <a:pt x="4865" y="69"/>
                </a:lnTo>
                <a:lnTo>
                  <a:pt x="4866" y="86"/>
                </a:lnTo>
                <a:lnTo>
                  <a:pt x="4867" y="97"/>
                </a:lnTo>
                <a:lnTo>
                  <a:pt x="4868" y="102"/>
                </a:lnTo>
                <a:lnTo>
                  <a:pt x="4869" y="118"/>
                </a:lnTo>
                <a:lnTo>
                  <a:pt x="4870" y="134"/>
                </a:lnTo>
                <a:lnTo>
                  <a:pt x="4871" y="139"/>
                </a:lnTo>
                <a:lnTo>
                  <a:pt x="4872" y="142"/>
                </a:lnTo>
                <a:lnTo>
                  <a:pt x="4873" y="143"/>
                </a:lnTo>
                <a:lnTo>
                  <a:pt x="4873" y="131"/>
                </a:lnTo>
                <a:lnTo>
                  <a:pt x="4874" y="115"/>
                </a:lnTo>
                <a:lnTo>
                  <a:pt x="4875" y="104"/>
                </a:lnTo>
                <a:lnTo>
                  <a:pt x="4876" y="93"/>
                </a:lnTo>
                <a:lnTo>
                  <a:pt x="4877" y="85"/>
                </a:lnTo>
                <a:lnTo>
                  <a:pt x="4878" y="88"/>
                </a:lnTo>
                <a:lnTo>
                  <a:pt x="4879" y="90"/>
                </a:lnTo>
                <a:lnTo>
                  <a:pt x="4879" y="88"/>
                </a:lnTo>
                <a:lnTo>
                  <a:pt x="4880" y="89"/>
                </a:lnTo>
                <a:lnTo>
                  <a:pt x="4881" y="90"/>
                </a:lnTo>
                <a:lnTo>
                  <a:pt x="4882" y="89"/>
                </a:lnTo>
                <a:lnTo>
                  <a:pt x="4883" y="90"/>
                </a:lnTo>
                <a:lnTo>
                  <a:pt x="4884" y="89"/>
                </a:lnTo>
                <a:lnTo>
                  <a:pt x="4885" y="92"/>
                </a:lnTo>
                <a:lnTo>
                  <a:pt x="4886" y="75"/>
                </a:lnTo>
                <a:lnTo>
                  <a:pt x="4887" y="58"/>
                </a:lnTo>
                <a:lnTo>
                  <a:pt x="4888" y="42"/>
                </a:lnTo>
                <a:lnTo>
                  <a:pt x="4888" y="31"/>
                </a:lnTo>
                <a:lnTo>
                  <a:pt x="4889" y="51"/>
                </a:lnTo>
                <a:lnTo>
                  <a:pt x="4890" y="80"/>
                </a:lnTo>
                <a:lnTo>
                  <a:pt x="4891" y="94"/>
                </a:lnTo>
                <a:lnTo>
                  <a:pt x="4892" y="135"/>
                </a:lnTo>
                <a:lnTo>
                  <a:pt x="4893" y="164"/>
                </a:lnTo>
                <a:lnTo>
                  <a:pt x="4894" y="157"/>
                </a:lnTo>
                <a:lnTo>
                  <a:pt x="4895" y="158"/>
                </a:lnTo>
                <a:lnTo>
                  <a:pt x="4895" y="168"/>
                </a:lnTo>
                <a:lnTo>
                  <a:pt x="4896" y="149"/>
                </a:lnTo>
                <a:lnTo>
                  <a:pt x="4897" y="134"/>
                </a:lnTo>
                <a:lnTo>
                  <a:pt x="4898" y="129"/>
                </a:lnTo>
                <a:lnTo>
                  <a:pt x="4899" y="133"/>
                </a:lnTo>
                <a:lnTo>
                  <a:pt x="4900" y="145"/>
                </a:lnTo>
                <a:lnTo>
                  <a:pt x="4901" y="162"/>
                </a:lnTo>
                <a:lnTo>
                  <a:pt x="4902" y="194"/>
                </a:lnTo>
                <a:lnTo>
                  <a:pt x="4903" y="228"/>
                </a:lnTo>
                <a:lnTo>
                  <a:pt x="4903" y="250"/>
                </a:lnTo>
                <a:lnTo>
                  <a:pt x="4904" y="272"/>
                </a:lnTo>
                <a:lnTo>
                  <a:pt x="4905" y="273"/>
                </a:lnTo>
                <a:lnTo>
                  <a:pt x="4906" y="232"/>
                </a:lnTo>
                <a:lnTo>
                  <a:pt x="4907" y="189"/>
                </a:lnTo>
                <a:lnTo>
                  <a:pt x="4908" y="151"/>
                </a:lnTo>
                <a:lnTo>
                  <a:pt x="4909" y="105"/>
                </a:lnTo>
                <a:lnTo>
                  <a:pt x="4910" y="69"/>
                </a:lnTo>
                <a:lnTo>
                  <a:pt x="4911" y="69"/>
                </a:lnTo>
                <a:lnTo>
                  <a:pt x="4912" y="68"/>
                </a:lnTo>
                <a:lnTo>
                  <a:pt x="4912" y="64"/>
                </a:lnTo>
                <a:lnTo>
                  <a:pt x="4913" y="73"/>
                </a:lnTo>
                <a:lnTo>
                  <a:pt x="4914" y="83"/>
                </a:lnTo>
                <a:lnTo>
                  <a:pt x="4915" y="98"/>
                </a:lnTo>
                <a:lnTo>
                  <a:pt x="4916" y="115"/>
                </a:lnTo>
                <a:lnTo>
                  <a:pt x="4917" y="141"/>
                </a:lnTo>
                <a:lnTo>
                  <a:pt x="4917" y="161"/>
                </a:lnTo>
                <a:lnTo>
                  <a:pt x="4918" y="182"/>
                </a:lnTo>
                <a:lnTo>
                  <a:pt x="4919" y="191"/>
                </a:lnTo>
                <a:lnTo>
                  <a:pt x="4920" y="193"/>
                </a:lnTo>
                <a:lnTo>
                  <a:pt x="4921" y="210"/>
                </a:lnTo>
                <a:lnTo>
                  <a:pt x="4922" y="226"/>
                </a:lnTo>
                <a:lnTo>
                  <a:pt x="4923" y="234"/>
                </a:lnTo>
                <a:lnTo>
                  <a:pt x="4924" y="242"/>
                </a:lnTo>
                <a:lnTo>
                  <a:pt x="4925" y="243"/>
                </a:lnTo>
                <a:lnTo>
                  <a:pt x="4926" y="238"/>
                </a:lnTo>
                <a:lnTo>
                  <a:pt x="4926" y="233"/>
                </a:lnTo>
                <a:lnTo>
                  <a:pt x="4927" y="227"/>
                </a:lnTo>
                <a:lnTo>
                  <a:pt x="4928" y="224"/>
                </a:lnTo>
                <a:lnTo>
                  <a:pt x="4929" y="225"/>
                </a:lnTo>
                <a:lnTo>
                  <a:pt x="4930" y="214"/>
                </a:lnTo>
                <a:lnTo>
                  <a:pt x="4931" y="208"/>
                </a:lnTo>
                <a:lnTo>
                  <a:pt x="4932" y="206"/>
                </a:lnTo>
                <a:lnTo>
                  <a:pt x="4933" y="199"/>
                </a:lnTo>
                <a:lnTo>
                  <a:pt x="4934" y="197"/>
                </a:lnTo>
                <a:lnTo>
                  <a:pt x="4934" y="184"/>
                </a:lnTo>
                <a:lnTo>
                  <a:pt x="4935" y="166"/>
                </a:lnTo>
                <a:lnTo>
                  <a:pt x="4936" y="157"/>
                </a:lnTo>
                <a:lnTo>
                  <a:pt x="4937" y="146"/>
                </a:lnTo>
                <a:lnTo>
                  <a:pt x="4938" y="136"/>
                </a:lnTo>
                <a:lnTo>
                  <a:pt x="4939" y="126"/>
                </a:lnTo>
                <a:lnTo>
                  <a:pt x="4940" y="115"/>
                </a:lnTo>
                <a:lnTo>
                  <a:pt x="4940" y="99"/>
                </a:lnTo>
                <a:lnTo>
                  <a:pt x="4941" y="90"/>
                </a:lnTo>
                <a:lnTo>
                  <a:pt x="4942" y="72"/>
                </a:lnTo>
                <a:lnTo>
                  <a:pt x="4943" y="60"/>
                </a:lnTo>
                <a:lnTo>
                  <a:pt x="4944" y="49"/>
                </a:lnTo>
                <a:lnTo>
                  <a:pt x="4945" y="53"/>
                </a:lnTo>
                <a:lnTo>
                  <a:pt x="4946" y="65"/>
                </a:lnTo>
                <a:lnTo>
                  <a:pt x="4947" y="81"/>
                </a:lnTo>
                <a:lnTo>
                  <a:pt x="4948" y="102"/>
                </a:lnTo>
                <a:lnTo>
                  <a:pt x="4949" y="122"/>
                </a:lnTo>
                <a:lnTo>
                  <a:pt x="4950" y="122"/>
                </a:lnTo>
                <a:lnTo>
                  <a:pt x="4950" y="112"/>
                </a:lnTo>
                <a:lnTo>
                  <a:pt x="4951" y="105"/>
                </a:lnTo>
                <a:lnTo>
                  <a:pt x="4952" y="86"/>
                </a:lnTo>
                <a:lnTo>
                  <a:pt x="4953" y="82"/>
                </a:lnTo>
                <a:lnTo>
                  <a:pt x="4954" y="69"/>
                </a:lnTo>
                <a:lnTo>
                  <a:pt x="4955" y="69"/>
                </a:lnTo>
                <a:lnTo>
                  <a:pt x="4956" y="62"/>
                </a:lnTo>
                <a:lnTo>
                  <a:pt x="4956" y="74"/>
                </a:lnTo>
                <a:lnTo>
                  <a:pt x="4957" y="73"/>
                </a:lnTo>
                <a:lnTo>
                  <a:pt x="4958" y="87"/>
                </a:lnTo>
                <a:lnTo>
                  <a:pt x="4959" y="99"/>
                </a:lnTo>
                <a:lnTo>
                  <a:pt x="4960" y="104"/>
                </a:lnTo>
                <a:lnTo>
                  <a:pt x="4961" y="98"/>
                </a:lnTo>
                <a:lnTo>
                  <a:pt x="4962" y="111"/>
                </a:lnTo>
                <a:lnTo>
                  <a:pt x="4963" y="118"/>
                </a:lnTo>
                <a:lnTo>
                  <a:pt x="4964" y="112"/>
                </a:lnTo>
                <a:lnTo>
                  <a:pt x="4964" y="128"/>
                </a:lnTo>
                <a:lnTo>
                  <a:pt x="4965" y="142"/>
                </a:lnTo>
                <a:lnTo>
                  <a:pt x="4966" y="141"/>
                </a:lnTo>
                <a:lnTo>
                  <a:pt x="4967" y="142"/>
                </a:lnTo>
                <a:lnTo>
                  <a:pt x="4968" y="148"/>
                </a:lnTo>
                <a:lnTo>
                  <a:pt x="4969" y="143"/>
                </a:lnTo>
                <a:lnTo>
                  <a:pt x="4970" y="140"/>
                </a:lnTo>
                <a:lnTo>
                  <a:pt x="4971" y="126"/>
                </a:lnTo>
                <a:lnTo>
                  <a:pt x="4972" y="108"/>
                </a:lnTo>
                <a:lnTo>
                  <a:pt x="4972" y="89"/>
                </a:lnTo>
                <a:lnTo>
                  <a:pt x="4973" y="75"/>
                </a:lnTo>
                <a:lnTo>
                  <a:pt x="4974" y="61"/>
                </a:lnTo>
                <a:lnTo>
                  <a:pt x="4975" y="64"/>
                </a:lnTo>
                <a:lnTo>
                  <a:pt x="4976" y="70"/>
                </a:lnTo>
                <a:lnTo>
                  <a:pt x="4977" y="88"/>
                </a:lnTo>
                <a:lnTo>
                  <a:pt x="4978" y="97"/>
                </a:lnTo>
                <a:lnTo>
                  <a:pt x="4978" y="111"/>
                </a:lnTo>
                <a:lnTo>
                  <a:pt x="4979" y="118"/>
                </a:lnTo>
                <a:lnTo>
                  <a:pt x="4980" y="123"/>
                </a:lnTo>
                <a:lnTo>
                  <a:pt x="4981" y="118"/>
                </a:lnTo>
                <a:lnTo>
                  <a:pt x="4982" y="124"/>
                </a:lnTo>
                <a:lnTo>
                  <a:pt x="4983" y="111"/>
                </a:lnTo>
                <a:lnTo>
                  <a:pt x="4984" y="106"/>
                </a:lnTo>
                <a:lnTo>
                  <a:pt x="4985" y="97"/>
                </a:lnTo>
                <a:lnTo>
                  <a:pt x="4986" y="92"/>
                </a:lnTo>
                <a:lnTo>
                  <a:pt x="4987" y="84"/>
                </a:lnTo>
                <a:lnTo>
                  <a:pt x="4987" y="87"/>
                </a:lnTo>
                <a:lnTo>
                  <a:pt x="4988" y="88"/>
                </a:lnTo>
                <a:lnTo>
                  <a:pt x="4989" y="89"/>
                </a:lnTo>
                <a:lnTo>
                  <a:pt x="4990" y="79"/>
                </a:lnTo>
                <a:lnTo>
                  <a:pt x="4991" y="56"/>
                </a:lnTo>
                <a:lnTo>
                  <a:pt x="4992" y="44"/>
                </a:lnTo>
                <a:lnTo>
                  <a:pt x="4993" y="38"/>
                </a:lnTo>
                <a:lnTo>
                  <a:pt x="4994" y="50"/>
                </a:lnTo>
                <a:lnTo>
                  <a:pt x="4994" y="60"/>
                </a:lnTo>
                <a:lnTo>
                  <a:pt x="4995" y="106"/>
                </a:lnTo>
                <a:lnTo>
                  <a:pt x="4996" y="138"/>
                </a:lnTo>
                <a:lnTo>
                  <a:pt x="4997" y="159"/>
                </a:lnTo>
                <a:lnTo>
                  <a:pt x="4998" y="170"/>
                </a:lnTo>
                <a:lnTo>
                  <a:pt x="4999" y="188"/>
                </a:lnTo>
                <a:lnTo>
                  <a:pt x="5000" y="172"/>
                </a:lnTo>
                <a:lnTo>
                  <a:pt x="5001" y="169"/>
                </a:lnTo>
                <a:lnTo>
                  <a:pt x="5001" y="168"/>
                </a:lnTo>
                <a:lnTo>
                  <a:pt x="5002" y="158"/>
                </a:lnTo>
                <a:lnTo>
                  <a:pt x="5003" y="152"/>
                </a:lnTo>
                <a:lnTo>
                  <a:pt x="5004" y="154"/>
                </a:lnTo>
                <a:lnTo>
                  <a:pt x="5005" y="166"/>
                </a:lnTo>
                <a:lnTo>
                  <a:pt x="5006" y="176"/>
                </a:lnTo>
                <a:lnTo>
                  <a:pt x="5007" y="208"/>
                </a:lnTo>
                <a:lnTo>
                  <a:pt x="5008" y="242"/>
                </a:lnTo>
                <a:lnTo>
                  <a:pt x="5009" y="257"/>
                </a:lnTo>
                <a:lnTo>
                  <a:pt x="5010" y="230"/>
                </a:lnTo>
                <a:lnTo>
                  <a:pt x="5011" y="196"/>
                </a:lnTo>
                <a:lnTo>
                  <a:pt x="5011" y="153"/>
                </a:lnTo>
                <a:lnTo>
                  <a:pt x="5012" y="106"/>
                </a:lnTo>
                <a:lnTo>
                  <a:pt x="5013" y="76"/>
                </a:lnTo>
                <a:lnTo>
                  <a:pt x="5014" y="77"/>
                </a:lnTo>
                <a:lnTo>
                  <a:pt x="5015" y="87"/>
                </a:lnTo>
                <a:lnTo>
                  <a:pt x="5016" y="93"/>
                </a:lnTo>
                <a:lnTo>
                  <a:pt x="5016" y="104"/>
                </a:lnTo>
                <a:lnTo>
                  <a:pt x="5017" y="118"/>
                </a:lnTo>
                <a:lnTo>
                  <a:pt x="5018" y="130"/>
                </a:lnTo>
                <a:lnTo>
                  <a:pt x="5019" y="159"/>
                </a:lnTo>
                <a:lnTo>
                  <a:pt x="5020" y="208"/>
                </a:lnTo>
                <a:lnTo>
                  <a:pt x="5021" y="244"/>
                </a:lnTo>
                <a:lnTo>
                  <a:pt x="5022" y="272"/>
                </a:lnTo>
                <a:lnTo>
                  <a:pt x="5023" y="306"/>
                </a:lnTo>
                <a:lnTo>
                  <a:pt x="5024" y="292"/>
                </a:lnTo>
                <a:lnTo>
                  <a:pt x="5025" y="284"/>
                </a:lnTo>
                <a:lnTo>
                  <a:pt x="5025" y="282"/>
                </a:lnTo>
                <a:lnTo>
                  <a:pt x="5026" y="286"/>
                </a:lnTo>
                <a:lnTo>
                  <a:pt x="5027" y="283"/>
                </a:lnTo>
                <a:lnTo>
                  <a:pt x="5028" y="310"/>
                </a:lnTo>
                <a:lnTo>
                  <a:pt x="5029" y="302"/>
                </a:lnTo>
                <a:lnTo>
                  <a:pt x="5030" y="315"/>
                </a:lnTo>
                <a:lnTo>
                  <a:pt x="5031" y="329"/>
                </a:lnTo>
                <a:lnTo>
                  <a:pt x="5032" y="343"/>
                </a:lnTo>
                <a:lnTo>
                  <a:pt x="5033" y="344"/>
                </a:lnTo>
                <a:lnTo>
                  <a:pt x="5033" y="332"/>
                </a:lnTo>
                <a:lnTo>
                  <a:pt x="5034" y="311"/>
                </a:lnTo>
                <a:lnTo>
                  <a:pt x="5035" y="287"/>
                </a:lnTo>
                <a:lnTo>
                  <a:pt x="5036" y="262"/>
                </a:lnTo>
                <a:lnTo>
                  <a:pt x="5037" y="234"/>
                </a:lnTo>
                <a:lnTo>
                  <a:pt x="5038" y="230"/>
                </a:lnTo>
                <a:lnTo>
                  <a:pt x="5039" y="194"/>
                </a:lnTo>
                <a:lnTo>
                  <a:pt x="5039" y="153"/>
                </a:lnTo>
                <a:lnTo>
                  <a:pt x="5040" y="128"/>
                </a:lnTo>
                <a:lnTo>
                  <a:pt x="5041" y="116"/>
                </a:lnTo>
                <a:lnTo>
                  <a:pt x="5042" y="106"/>
                </a:lnTo>
                <a:lnTo>
                  <a:pt x="5043" y="117"/>
                </a:lnTo>
                <a:lnTo>
                  <a:pt x="5044" y="133"/>
                </a:lnTo>
                <a:lnTo>
                  <a:pt x="5045" y="128"/>
                </a:lnTo>
                <a:lnTo>
                  <a:pt x="5046" y="124"/>
                </a:lnTo>
                <a:lnTo>
                  <a:pt x="5047" y="96"/>
                </a:lnTo>
                <a:lnTo>
                  <a:pt x="5048" y="79"/>
                </a:lnTo>
                <a:lnTo>
                  <a:pt x="5048" y="72"/>
                </a:lnTo>
                <a:lnTo>
                  <a:pt x="5049" y="71"/>
                </a:lnTo>
                <a:lnTo>
                  <a:pt x="5050" y="88"/>
                </a:lnTo>
                <a:lnTo>
                  <a:pt x="5051" y="124"/>
                </a:lnTo>
                <a:lnTo>
                  <a:pt x="5052" y="148"/>
                </a:lnTo>
                <a:lnTo>
                  <a:pt x="5053" y="165"/>
                </a:lnTo>
                <a:lnTo>
                  <a:pt x="5054" y="167"/>
                </a:lnTo>
                <a:lnTo>
                  <a:pt x="5055" y="152"/>
                </a:lnTo>
                <a:lnTo>
                  <a:pt x="5055" y="150"/>
                </a:lnTo>
                <a:lnTo>
                  <a:pt x="5056" y="148"/>
                </a:lnTo>
                <a:lnTo>
                  <a:pt x="5057" y="144"/>
                </a:lnTo>
                <a:lnTo>
                  <a:pt x="5058" y="145"/>
                </a:lnTo>
                <a:lnTo>
                  <a:pt x="5059" y="155"/>
                </a:lnTo>
                <a:lnTo>
                  <a:pt x="5060" y="153"/>
                </a:lnTo>
                <a:lnTo>
                  <a:pt x="5061" y="148"/>
                </a:lnTo>
                <a:lnTo>
                  <a:pt x="5062" y="158"/>
                </a:lnTo>
                <a:lnTo>
                  <a:pt x="5063" y="174"/>
                </a:lnTo>
                <a:lnTo>
                  <a:pt x="5063" y="175"/>
                </a:lnTo>
                <a:lnTo>
                  <a:pt x="5064" y="183"/>
                </a:lnTo>
                <a:lnTo>
                  <a:pt x="5065" y="198"/>
                </a:lnTo>
                <a:lnTo>
                  <a:pt x="5066" y="188"/>
                </a:lnTo>
                <a:lnTo>
                  <a:pt x="5067" y="187"/>
                </a:lnTo>
                <a:lnTo>
                  <a:pt x="5068" y="185"/>
                </a:lnTo>
                <a:lnTo>
                  <a:pt x="5069" y="180"/>
                </a:lnTo>
                <a:lnTo>
                  <a:pt x="5070" y="173"/>
                </a:lnTo>
                <a:lnTo>
                  <a:pt x="5071" y="173"/>
                </a:lnTo>
                <a:lnTo>
                  <a:pt x="5072" y="167"/>
                </a:lnTo>
                <a:lnTo>
                  <a:pt x="5072" y="169"/>
                </a:lnTo>
                <a:lnTo>
                  <a:pt x="5073" y="166"/>
                </a:lnTo>
                <a:lnTo>
                  <a:pt x="5074" y="163"/>
                </a:lnTo>
                <a:lnTo>
                  <a:pt x="5075" y="163"/>
                </a:lnTo>
                <a:lnTo>
                  <a:pt x="5076" y="152"/>
                </a:lnTo>
                <a:lnTo>
                  <a:pt x="5077" y="144"/>
                </a:lnTo>
                <a:lnTo>
                  <a:pt x="5077" y="129"/>
                </a:lnTo>
                <a:lnTo>
                  <a:pt x="5078" y="126"/>
                </a:lnTo>
                <a:lnTo>
                  <a:pt x="5079" y="121"/>
                </a:lnTo>
                <a:lnTo>
                  <a:pt x="5080" y="137"/>
                </a:lnTo>
                <a:lnTo>
                  <a:pt x="5081" y="153"/>
                </a:lnTo>
                <a:lnTo>
                  <a:pt x="5082" y="180"/>
                </a:lnTo>
                <a:lnTo>
                  <a:pt x="5083" y="196"/>
                </a:lnTo>
                <a:lnTo>
                  <a:pt x="5084" y="215"/>
                </a:lnTo>
                <a:lnTo>
                  <a:pt x="5085" y="215"/>
                </a:lnTo>
                <a:lnTo>
                  <a:pt x="5086" y="205"/>
                </a:lnTo>
                <a:lnTo>
                  <a:pt x="5086" y="191"/>
                </a:lnTo>
                <a:lnTo>
                  <a:pt x="5087" y="171"/>
                </a:lnTo>
                <a:lnTo>
                  <a:pt x="5088" y="141"/>
                </a:lnTo>
                <a:lnTo>
                  <a:pt x="5089" y="123"/>
                </a:lnTo>
                <a:lnTo>
                  <a:pt x="5090" y="109"/>
                </a:lnTo>
                <a:lnTo>
                  <a:pt x="5091" y="94"/>
                </a:lnTo>
                <a:lnTo>
                  <a:pt x="5092" y="98"/>
                </a:lnTo>
                <a:lnTo>
                  <a:pt x="5093" y="99"/>
                </a:lnTo>
                <a:lnTo>
                  <a:pt x="5094" y="83"/>
                </a:lnTo>
                <a:lnTo>
                  <a:pt x="5094" y="60"/>
                </a:lnTo>
                <a:lnTo>
                  <a:pt x="5095" y="43"/>
                </a:lnTo>
                <a:lnTo>
                  <a:pt x="5096" y="49"/>
                </a:lnTo>
                <a:lnTo>
                  <a:pt x="5097" y="59"/>
                </a:lnTo>
                <a:lnTo>
                  <a:pt x="5098" y="78"/>
                </a:lnTo>
                <a:lnTo>
                  <a:pt x="5099" y="120"/>
                </a:lnTo>
                <a:lnTo>
                  <a:pt x="5100" y="151"/>
                </a:lnTo>
                <a:lnTo>
                  <a:pt x="5100" y="160"/>
                </a:lnTo>
                <a:lnTo>
                  <a:pt x="5101" y="176"/>
                </a:lnTo>
                <a:lnTo>
                  <a:pt x="5102" y="186"/>
                </a:lnTo>
                <a:lnTo>
                  <a:pt x="5103" y="182"/>
                </a:lnTo>
                <a:lnTo>
                  <a:pt x="5104" y="186"/>
                </a:lnTo>
                <a:lnTo>
                  <a:pt x="5105" y="174"/>
                </a:lnTo>
                <a:lnTo>
                  <a:pt x="5106" y="166"/>
                </a:lnTo>
                <a:lnTo>
                  <a:pt x="5107" y="174"/>
                </a:lnTo>
                <a:lnTo>
                  <a:pt x="5108" y="176"/>
                </a:lnTo>
                <a:lnTo>
                  <a:pt x="5109" y="177"/>
                </a:lnTo>
                <a:lnTo>
                  <a:pt x="5110" y="194"/>
                </a:lnTo>
                <a:lnTo>
                  <a:pt x="5110" y="215"/>
                </a:lnTo>
                <a:lnTo>
                  <a:pt x="5111" y="235"/>
                </a:lnTo>
                <a:lnTo>
                  <a:pt x="5112" y="232"/>
                </a:lnTo>
                <a:lnTo>
                  <a:pt x="5113" y="207"/>
                </a:lnTo>
                <a:lnTo>
                  <a:pt x="5114" y="187"/>
                </a:lnTo>
                <a:lnTo>
                  <a:pt x="5115" y="149"/>
                </a:lnTo>
                <a:lnTo>
                  <a:pt x="5116" y="111"/>
                </a:lnTo>
                <a:lnTo>
                  <a:pt x="5116" y="103"/>
                </a:lnTo>
                <a:lnTo>
                  <a:pt x="5117" y="114"/>
                </a:lnTo>
                <a:lnTo>
                  <a:pt x="5118" y="108"/>
                </a:lnTo>
                <a:lnTo>
                  <a:pt x="5119" y="121"/>
                </a:lnTo>
                <a:lnTo>
                  <a:pt x="5120" y="137"/>
                </a:lnTo>
                <a:lnTo>
                  <a:pt x="5121" y="145"/>
                </a:lnTo>
                <a:lnTo>
                  <a:pt x="5122" y="155"/>
                </a:lnTo>
                <a:lnTo>
                  <a:pt x="5123" y="174"/>
                </a:lnTo>
                <a:lnTo>
                  <a:pt x="5124" y="198"/>
                </a:lnTo>
                <a:lnTo>
                  <a:pt x="5124" y="221"/>
                </a:lnTo>
                <a:lnTo>
                  <a:pt x="5125" y="237"/>
                </a:lnTo>
                <a:lnTo>
                  <a:pt x="5126" y="256"/>
                </a:lnTo>
                <a:lnTo>
                  <a:pt x="5127" y="268"/>
                </a:lnTo>
                <a:lnTo>
                  <a:pt x="5128" y="268"/>
                </a:lnTo>
                <a:lnTo>
                  <a:pt x="5129" y="260"/>
                </a:lnTo>
                <a:lnTo>
                  <a:pt x="5130" y="272"/>
                </a:lnTo>
                <a:lnTo>
                  <a:pt x="5131" y="276"/>
                </a:lnTo>
                <a:lnTo>
                  <a:pt x="5132" y="279"/>
                </a:lnTo>
                <a:lnTo>
                  <a:pt x="5133" y="279"/>
                </a:lnTo>
                <a:lnTo>
                  <a:pt x="5133" y="284"/>
                </a:lnTo>
                <a:lnTo>
                  <a:pt x="5134" y="303"/>
                </a:lnTo>
                <a:lnTo>
                  <a:pt x="5135" y="309"/>
                </a:lnTo>
                <a:lnTo>
                  <a:pt x="5136" y="307"/>
                </a:lnTo>
                <a:lnTo>
                  <a:pt x="5137" y="310"/>
                </a:lnTo>
                <a:lnTo>
                  <a:pt x="5138" y="303"/>
                </a:lnTo>
                <a:lnTo>
                  <a:pt x="5138" y="281"/>
                </a:lnTo>
                <a:lnTo>
                  <a:pt x="5139" y="279"/>
                </a:lnTo>
                <a:lnTo>
                  <a:pt x="5140" y="267"/>
                </a:lnTo>
                <a:lnTo>
                  <a:pt x="5141" y="252"/>
                </a:lnTo>
                <a:lnTo>
                  <a:pt x="5142" y="241"/>
                </a:lnTo>
                <a:lnTo>
                  <a:pt x="5143" y="204"/>
                </a:lnTo>
                <a:lnTo>
                  <a:pt x="5144" y="176"/>
                </a:lnTo>
                <a:lnTo>
                  <a:pt x="5145" y="163"/>
                </a:lnTo>
                <a:lnTo>
                  <a:pt x="5146" y="160"/>
                </a:lnTo>
                <a:lnTo>
                  <a:pt x="5147" y="155"/>
                </a:lnTo>
                <a:lnTo>
                  <a:pt x="5147" y="162"/>
                </a:lnTo>
                <a:lnTo>
                  <a:pt x="5148" y="148"/>
                </a:lnTo>
                <a:lnTo>
                  <a:pt x="5149" y="124"/>
                </a:lnTo>
                <a:lnTo>
                  <a:pt x="5150" y="103"/>
                </a:lnTo>
                <a:lnTo>
                  <a:pt x="5151" y="86"/>
                </a:lnTo>
                <a:lnTo>
                  <a:pt x="5152" y="82"/>
                </a:lnTo>
                <a:lnTo>
                  <a:pt x="5153" y="83"/>
                </a:lnTo>
                <a:lnTo>
                  <a:pt x="5154" y="103"/>
                </a:lnTo>
                <a:lnTo>
                  <a:pt x="5155" y="110"/>
                </a:lnTo>
                <a:lnTo>
                  <a:pt x="5155" y="125"/>
                </a:lnTo>
                <a:lnTo>
                  <a:pt x="5156" y="132"/>
                </a:lnTo>
                <a:lnTo>
                  <a:pt x="5157" y="135"/>
                </a:lnTo>
                <a:lnTo>
                  <a:pt x="5158" y="127"/>
                </a:lnTo>
                <a:lnTo>
                  <a:pt x="5159" y="146"/>
                </a:lnTo>
                <a:lnTo>
                  <a:pt x="5160" y="146"/>
                </a:lnTo>
                <a:lnTo>
                  <a:pt x="5161" y="171"/>
                </a:lnTo>
                <a:lnTo>
                  <a:pt x="5161" y="183"/>
                </a:lnTo>
                <a:lnTo>
                  <a:pt x="5162" y="191"/>
                </a:lnTo>
                <a:lnTo>
                  <a:pt x="5163" y="184"/>
                </a:lnTo>
                <a:lnTo>
                  <a:pt x="5164" y="179"/>
                </a:lnTo>
                <a:lnTo>
                  <a:pt x="5165" y="157"/>
                </a:lnTo>
                <a:lnTo>
                  <a:pt x="5166" y="158"/>
                </a:lnTo>
                <a:lnTo>
                  <a:pt x="5167" y="159"/>
                </a:lnTo>
                <a:lnTo>
                  <a:pt x="5168" y="153"/>
                </a:lnTo>
                <a:lnTo>
                  <a:pt x="5169" y="147"/>
                </a:lnTo>
                <a:lnTo>
                  <a:pt x="5170" y="150"/>
                </a:lnTo>
                <a:lnTo>
                  <a:pt x="5171" y="152"/>
                </a:lnTo>
                <a:lnTo>
                  <a:pt x="5171" y="148"/>
                </a:lnTo>
                <a:lnTo>
                  <a:pt x="5172" y="155"/>
                </a:lnTo>
                <a:lnTo>
                  <a:pt x="5173" y="167"/>
                </a:lnTo>
                <a:lnTo>
                  <a:pt x="5174" y="174"/>
                </a:lnTo>
                <a:lnTo>
                  <a:pt x="5175" y="178"/>
                </a:lnTo>
                <a:lnTo>
                  <a:pt x="5176" y="186"/>
                </a:lnTo>
                <a:lnTo>
                  <a:pt x="5177" y="186"/>
                </a:lnTo>
                <a:lnTo>
                  <a:pt x="5177" y="187"/>
                </a:lnTo>
                <a:lnTo>
                  <a:pt x="5178" y="182"/>
                </a:lnTo>
                <a:lnTo>
                  <a:pt x="5179" y="171"/>
                </a:lnTo>
                <a:lnTo>
                  <a:pt x="5180" y="163"/>
                </a:lnTo>
                <a:lnTo>
                  <a:pt x="5181" y="152"/>
                </a:lnTo>
                <a:lnTo>
                  <a:pt x="5182" y="142"/>
                </a:lnTo>
                <a:lnTo>
                  <a:pt x="5183" y="138"/>
                </a:lnTo>
                <a:lnTo>
                  <a:pt x="5184" y="132"/>
                </a:lnTo>
                <a:lnTo>
                  <a:pt x="5185" y="126"/>
                </a:lnTo>
                <a:lnTo>
                  <a:pt x="5185" y="133"/>
                </a:lnTo>
                <a:lnTo>
                  <a:pt x="5186" y="130"/>
                </a:lnTo>
                <a:lnTo>
                  <a:pt x="5187" y="123"/>
                </a:lnTo>
                <a:lnTo>
                  <a:pt x="5188" y="123"/>
                </a:lnTo>
                <a:lnTo>
                  <a:pt x="5189" y="122"/>
                </a:lnTo>
                <a:lnTo>
                  <a:pt x="5190" y="103"/>
                </a:lnTo>
                <a:lnTo>
                  <a:pt x="5191" y="97"/>
                </a:lnTo>
                <a:lnTo>
                  <a:pt x="5192" y="95"/>
                </a:lnTo>
                <a:lnTo>
                  <a:pt x="5193" y="89"/>
                </a:lnTo>
                <a:lnTo>
                  <a:pt x="5193" y="92"/>
                </a:lnTo>
                <a:lnTo>
                  <a:pt x="5194" y="94"/>
                </a:lnTo>
                <a:lnTo>
                  <a:pt x="5195" y="95"/>
                </a:lnTo>
                <a:lnTo>
                  <a:pt x="5196" y="76"/>
                </a:lnTo>
                <a:lnTo>
                  <a:pt x="5197" y="64"/>
                </a:lnTo>
                <a:lnTo>
                  <a:pt x="5198" y="52"/>
                </a:lnTo>
                <a:lnTo>
                  <a:pt x="5199" y="71"/>
                </a:lnTo>
                <a:lnTo>
                  <a:pt x="5199" y="90"/>
                </a:lnTo>
                <a:lnTo>
                  <a:pt x="5200" y="116"/>
                </a:lnTo>
                <a:lnTo>
                  <a:pt x="5201" y="146"/>
                </a:lnTo>
                <a:lnTo>
                  <a:pt x="5202" y="174"/>
                </a:lnTo>
                <a:lnTo>
                  <a:pt x="5203" y="178"/>
                </a:lnTo>
                <a:lnTo>
                  <a:pt x="5204" y="185"/>
                </a:lnTo>
                <a:lnTo>
                  <a:pt x="5205" y="191"/>
                </a:lnTo>
                <a:lnTo>
                  <a:pt x="5206" y="198"/>
                </a:lnTo>
                <a:lnTo>
                  <a:pt x="5207" y="200"/>
                </a:lnTo>
                <a:lnTo>
                  <a:pt x="5208" y="194"/>
                </a:lnTo>
                <a:lnTo>
                  <a:pt x="5208" y="182"/>
                </a:lnTo>
                <a:lnTo>
                  <a:pt x="5209" y="187"/>
                </a:lnTo>
                <a:lnTo>
                  <a:pt x="5210" y="178"/>
                </a:lnTo>
                <a:lnTo>
                  <a:pt x="5211" y="181"/>
                </a:lnTo>
                <a:lnTo>
                  <a:pt x="5212" y="195"/>
                </a:lnTo>
                <a:lnTo>
                  <a:pt x="5213" y="212"/>
                </a:lnTo>
                <a:lnTo>
                  <a:pt x="5214" y="216"/>
                </a:lnTo>
                <a:lnTo>
                  <a:pt x="5215" y="222"/>
                </a:lnTo>
                <a:lnTo>
                  <a:pt x="5215" y="205"/>
                </a:lnTo>
                <a:lnTo>
                  <a:pt x="5216" y="166"/>
                </a:lnTo>
                <a:lnTo>
                  <a:pt x="5217" y="132"/>
                </a:lnTo>
                <a:lnTo>
                  <a:pt x="5218" y="94"/>
                </a:lnTo>
                <a:lnTo>
                  <a:pt x="5219" y="62"/>
                </a:lnTo>
                <a:lnTo>
                  <a:pt x="5220" y="43"/>
                </a:lnTo>
                <a:lnTo>
                  <a:pt x="5221" y="51"/>
                </a:lnTo>
                <a:lnTo>
                  <a:pt x="5222" y="58"/>
                </a:lnTo>
                <a:lnTo>
                  <a:pt x="5223" y="78"/>
                </a:lnTo>
                <a:lnTo>
                  <a:pt x="5223" y="91"/>
                </a:lnTo>
                <a:lnTo>
                  <a:pt x="5224" y="115"/>
                </a:lnTo>
                <a:lnTo>
                  <a:pt x="5225" y="131"/>
                </a:lnTo>
                <a:lnTo>
                  <a:pt x="5226" y="153"/>
                </a:lnTo>
                <a:lnTo>
                  <a:pt x="5227" y="186"/>
                </a:lnTo>
                <a:lnTo>
                  <a:pt x="5228" y="223"/>
                </a:lnTo>
                <a:lnTo>
                  <a:pt x="5229" y="250"/>
                </a:lnTo>
                <a:lnTo>
                  <a:pt x="5230" y="267"/>
                </a:lnTo>
                <a:lnTo>
                  <a:pt x="5231" y="268"/>
                </a:lnTo>
                <a:lnTo>
                  <a:pt x="5232" y="262"/>
                </a:lnTo>
                <a:lnTo>
                  <a:pt x="5232" y="256"/>
                </a:lnTo>
                <a:lnTo>
                  <a:pt x="5233" y="244"/>
                </a:lnTo>
                <a:lnTo>
                  <a:pt x="5234" y="234"/>
                </a:lnTo>
                <a:lnTo>
                  <a:pt x="5235" y="230"/>
                </a:lnTo>
                <a:lnTo>
                  <a:pt x="5236" y="214"/>
                </a:lnTo>
                <a:lnTo>
                  <a:pt x="5237" y="222"/>
                </a:lnTo>
                <a:lnTo>
                  <a:pt x="5237" y="233"/>
                </a:lnTo>
                <a:lnTo>
                  <a:pt x="5238" y="236"/>
                </a:lnTo>
                <a:lnTo>
                  <a:pt x="5239" y="240"/>
                </a:lnTo>
                <a:lnTo>
                  <a:pt x="5240" y="243"/>
                </a:lnTo>
                <a:lnTo>
                  <a:pt x="5241" y="222"/>
                </a:lnTo>
                <a:lnTo>
                  <a:pt x="5242" y="215"/>
                </a:lnTo>
                <a:lnTo>
                  <a:pt x="5243" y="232"/>
                </a:lnTo>
                <a:lnTo>
                  <a:pt x="5244" y="238"/>
                </a:lnTo>
                <a:lnTo>
                  <a:pt x="5245" y="242"/>
                </a:lnTo>
                <a:lnTo>
                  <a:pt x="5246" y="244"/>
                </a:lnTo>
                <a:lnTo>
                  <a:pt x="5246" y="217"/>
                </a:lnTo>
                <a:lnTo>
                  <a:pt x="5247" y="178"/>
                </a:lnTo>
                <a:lnTo>
                  <a:pt x="5248" y="157"/>
                </a:lnTo>
                <a:lnTo>
                  <a:pt x="5249" y="136"/>
                </a:lnTo>
                <a:lnTo>
                  <a:pt x="5250" y="119"/>
                </a:lnTo>
                <a:lnTo>
                  <a:pt x="5251" y="117"/>
                </a:lnTo>
                <a:lnTo>
                  <a:pt x="5252" y="111"/>
                </a:lnTo>
                <a:lnTo>
                  <a:pt x="5253" y="98"/>
                </a:lnTo>
                <a:lnTo>
                  <a:pt x="5254" y="83"/>
                </a:lnTo>
                <a:lnTo>
                  <a:pt x="5254" y="80"/>
                </a:lnTo>
                <a:lnTo>
                  <a:pt x="5255" y="75"/>
                </a:lnTo>
                <a:lnTo>
                  <a:pt x="5256" y="84"/>
                </a:lnTo>
                <a:lnTo>
                  <a:pt x="5257" y="87"/>
                </a:lnTo>
                <a:lnTo>
                  <a:pt x="5258" y="99"/>
                </a:lnTo>
                <a:lnTo>
                  <a:pt x="5259" y="104"/>
                </a:lnTo>
                <a:lnTo>
                  <a:pt x="5260" y="110"/>
                </a:lnTo>
                <a:lnTo>
                  <a:pt x="5260" y="108"/>
                </a:lnTo>
                <a:lnTo>
                  <a:pt x="5261" y="110"/>
                </a:lnTo>
                <a:lnTo>
                  <a:pt x="5262" y="105"/>
                </a:lnTo>
                <a:lnTo>
                  <a:pt x="5263" y="112"/>
                </a:lnTo>
                <a:lnTo>
                  <a:pt x="5264" y="118"/>
                </a:lnTo>
                <a:lnTo>
                  <a:pt x="5265" y="123"/>
                </a:lnTo>
                <a:lnTo>
                  <a:pt x="5266" y="133"/>
                </a:lnTo>
                <a:lnTo>
                  <a:pt x="5267" y="150"/>
                </a:lnTo>
                <a:lnTo>
                  <a:pt x="5268" y="146"/>
                </a:lnTo>
                <a:lnTo>
                  <a:pt x="5269" y="148"/>
                </a:lnTo>
                <a:lnTo>
                  <a:pt x="5270" y="154"/>
                </a:lnTo>
                <a:lnTo>
                  <a:pt x="5270" y="149"/>
                </a:lnTo>
                <a:lnTo>
                  <a:pt x="5271" y="151"/>
                </a:lnTo>
                <a:lnTo>
                  <a:pt x="5272" y="160"/>
                </a:lnTo>
                <a:lnTo>
                  <a:pt x="5273" y="167"/>
                </a:lnTo>
                <a:lnTo>
                  <a:pt x="5274" y="177"/>
                </a:lnTo>
                <a:lnTo>
                  <a:pt x="5275" y="182"/>
                </a:lnTo>
                <a:lnTo>
                  <a:pt x="5276" y="183"/>
                </a:lnTo>
                <a:lnTo>
                  <a:pt x="5276" y="182"/>
                </a:lnTo>
                <a:lnTo>
                  <a:pt x="5277" y="181"/>
                </a:lnTo>
                <a:lnTo>
                  <a:pt x="5278" y="178"/>
                </a:lnTo>
                <a:lnTo>
                  <a:pt x="5279" y="190"/>
                </a:lnTo>
                <a:lnTo>
                  <a:pt x="5280" y="193"/>
                </a:lnTo>
                <a:lnTo>
                  <a:pt x="5281" y="198"/>
                </a:lnTo>
                <a:lnTo>
                  <a:pt x="5282" y="198"/>
                </a:lnTo>
                <a:lnTo>
                  <a:pt x="5283" y="186"/>
                </a:lnTo>
                <a:lnTo>
                  <a:pt x="5284" y="171"/>
                </a:lnTo>
                <a:lnTo>
                  <a:pt x="5284" y="154"/>
                </a:lnTo>
                <a:lnTo>
                  <a:pt x="5285" y="135"/>
                </a:lnTo>
                <a:lnTo>
                  <a:pt x="5286" y="120"/>
                </a:lnTo>
                <a:lnTo>
                  <a:pt x="5287" y="124"/>
                </a:lnTo>
                <a:lnTo>
                  <a:pt x="5288" y="134"/>
                </a:lnTo>
                <a:lnTo>
                  <a:pt x="5289" y="146"/>
                </a:lnTo>
                <a:lnTo>
                  <a:pt x="5290" y="159"/>
                </a:lnTo>
                <a:lnTo>
                  <a:pt x="5291" y="172"/>
                </a:lnTo>
                <a:lnTo>
                  <a:pt x="5292" y="166"/>
                </a:lnTo>
                <a:lnTo>
                  <a:pt x="5293" y="150"/>
                </a:lnTo>
                <a:lnTo>
                  <a:pt x="5293" y="131"/>
                </a:lnTo>
                <a:lnTo>
                  <a:pt x="5294" y="117"/>
                </a:lnTo>
                <a:lnTo>
                  <a:pt x="5295" y="99"/>
                </a:lnTo>
                <a:lnTo>
                  <a:pt x="5296" y="89"/>
                </a:lnTo>
                <a:lnTo>
                  <a:pt x="5297" y="87"/>
                </a:lnTo>
                <a:lnTo>
                  <a:pt x="5298" y="89"/>
                </a:lnTo>
                <a:lnTo>
                  <a:pt x="5298" y="87"/>
                </a:lnTo>
                <a:lnTo>
                  <a:pt x="5299" y="87"/>
                </a:lnTo>
                <a:lnTo>
                  <a:pt x="5300" y="94"/>
                </a:lnTo>
                <a:lnTo>
                  <a:pt x="5301" y="89"/>
                </a:lnTo>
                <a:lnTo>
                  <a:pt x="5302" y="91"/>
                </a:lnTo>
                <a:lnTo>
                  <a:pt x="5303" y="87"/>
                </a:lnTo>
                <a:lnTo>
                  <a:pt x="5304" y="82"/>
                </a:lnTo>
                <a:lnTo>
                  <a:pt x="5305" y="71"/>
                </a:lnTo>
                <a:lnTo>
                  <a:pt x="5306" y="74"/>
                </a:lnTo>
                <a:lnTo>
                  <a:pt x="5307" y="66"/>
                </a:lnTo>
                <a:lnTo>
                  <a:pt x="5307" y="64"/>
                </a:lnTo>
                <a:lnTo>
                  <a:pt x="5308" y="66"/>
                </a:lnTo>
                <a:lnTo>
                  <a:pt x="5309" y="69"/>
                </a:lnTo>
                <a:lnTo>
                  <a:pt x="5310" y="47"/>
                </a:lnTo>
                <a:lnTo>
                  <a:pt x="5311" y="48"/>
                </a:lnTo>
                <a:lnTo>
                  <a:pt x="5312" y="54"/>
                </a:lnTo>
                <a:lnTo>
                  <a:pt x="5313" y="65"/>
                </a:lnTo>
                <a:lnTo>
                  <a:pt x="5314" y="79"/>
                </a:lnTo>
                <a:lnTo>
                  <a:pt x="5315" y="111"/>
                </a:lnTo>
                <a:lnTo>
                  <a:pt x="5315" y="125"/>
                </a:lnTo>
                <a:lnTo>
                  <a:pt x="5316" y="123"/>
                </a:lnTo>
                <a:lnTo>
                  <a:pt x="5317" y="112"/>
                </a:lnTo>
                <a:lnTo>
                  <a:pt x="5318" y="90"/>
                </a:lnTo>
                <a:lnTo>
                  <a:pt x="5319" y="74"/>
                </a:lnTo>
                <a:lnTo>
                  <a:pt x="5320" y="64"/>
                </a:lnTo>
                <a:lnTo>
                  <a:pt x="5321" y="69"/>
                </a:lnTo>
                <a:lnTo>
                  <a:pt x="5321" y="67"/>
                </a:lnTo>
                <a:lnTo>
                  <a:pt x="5322" y="73"/>
                </a:lnTo>
                <a:lnTo>
                  <a:pt x="5323" y="83"/>
                </a:lnTo>
                <a:lnTo>
                  <a:pt x="5324" y="83"/>
                </a:lnTo>
                <a:lnTo>
                  <a:pt x="5325" y="87"/>
                </a:lnTo>
                <a:lnTo>
                  <a:pt x="5326" y="85"/>
                </a:lnTo>
                <a:lnTo>
                  <a:pt x="5327" y="95"/>
                </a:lnTo>
                <a:lnTo>
                  <a:pt x="5328" y="87"/>
                </a:lnTo>
                <a:lnTo>
                  <a:pt x="5329" y="79"/>
                </a:lnTo>
                <a:lnTo>
                  <a:pt x="5330" y="76"/>
                </a:lnTo>
                <a:lnTo>
                  <a:pt x="5331" y="83"/>
                </a:lnTo>
                <a:lnTo>
                  <a:pt x="5331" y="77"/>
                </a:lnTo>
                <a:lnTo>
                  <a:pt x="5332" y="75"/>
                </a:lnTo>
                <a:lnTo>
                  <a:pt x="5333" y="81"/>
                </a:lnTo>
                <a:lnTo>
                  <a:pt x="5334" y="73"/>
                </a:lnTo>
                <a:lnTo>
                  <a:pt x="5335" y="67"/>
                </a:lnTo>
                <a:lnTo>
                  <a:pt x="5336" y="66"/>
                </a:lnTo>
                <a:lnTo>
                  <a:pt x="5337" y="70"/>
                </a:lnTo>
                <a:lnTo>
                  <a:pt x="5337" y="68"/>
                </a:lnTo>
                <a:lnTo>
                  <a:pt x="5338" y="64"/>
                </a:lnTo>
                <a:lnTo>
                  <a:pt x="5339" y="69"/>
                </a:lnTo>
                <a:lnTo>
                  <a:pt x="5340" y="66"/>
                </a:lnTo>
                <a:lnTo>
                  <a:pt x="5341" y="73"/>
                </a:lnTo>
                <a:lnTo>
                  <a:pt x="5342" y="89"/>
                </a:lnTo>
                <a:lnTo>
                  <a:pt x="5343" y="94"/>
                </a:lnTo>
                <a:lnTo>
                  <a:pt x="5344" y="85"/>
                </a:lnTo>
                <a:lnTo>
                  <a:pt x="5345" y="89"/>
                </a:lnTo>
                <a:lnTo>
                  <a:pt x="5345" y="81"/>
                </a:lnTo>
                <a:lnTo>
                  <a:pt x="5346" y="64"/>
                </a:lnTo>
                <a:lnTo>
                  <a:pt x="5347" y="65"/>
                </a:lnTo>
                <a:lnTo>
                  <a:pt x="5348" y="68"/>
                </a:lnTo>
                <a:lnTo>
                  <a:pt x="5349" y="62"/>
                </a:lnTo>
                <a:lnTo>
                  <a:pt x="5350" y="67"/>
                </a:lnTo>
                <a:lnTo>
                  <a:pt x="5351" y="75"/>
                </a:lnTo>
                <a:lnTo>
                  <a:pt x="5352" y="77"/>
                </a:lnTo>
                <a:lnTo>
                  <a:pt x="5353" y="89"/>
                </a:lnTo>
                <a:lnTo>
                  <a:pt x="5354" y="101"/>
                </a:lnTo>
                <a:lnTo>
                  <a:pt x="5354" y="98"/>
                </a:lnTo>
                <a:lnTo>
                  <a:pt x="5355" y="103"/>
                </a:lnTo>
                <a:lnTo>
                  <a:pt x="5356" y="103"/>
                </a:lnTo>
                <a:lnTo>
                  <a:pt x="5357" y="94"/>
                </a:lnTo>
                <a:lnTo>
                  <a:pt x="5358" y="85"/>
                </a:lnTo>
                <a:lnTo>
                  <a:pt x="5359" y="88"/>
                </a:lnTo>
                <a:lnTo>
                  <a:pt x="5359" y="76"/>
                </a:lnTo>
                <a:lnTo>
                  <a:pt x="5360" y="90"/>
                </a:lnTo>
                <a:lnTo>
                  <a:pt x="5361" y="99"/>
                </a:lnTo>
                <a:lnTo>
                  <a:pt x="5362" y="92"/>
                </a:lnTo>
                <a:lnTo>
                  <a:pt x="5363" y="85"/>
                </a:lnTo>
                <a:lnTo>
                  <a:pt x="5364" y="89"/>
                </a:lnTo>
                <a:lnTo>
                  <a:pt x="5365" y="76"/>
                </a:lnTo>
                <a:lnTo>
                  <a:pt x="5366" y="69"/>
                </a:lnTo>
                <a:lnTo>
                  <a:pt x="5367" y="81"/>
                </a:lnTo>
                <a:lnTo>
                  <a:pt x="5368" y="89"/>
                </a:lnTo>
                <a:lnTo>
                  <a:pt x="5368" y="88"/>
                </a:lnTo>
                <a:lnTo>
                  <a:pt x="5369" y="88"/>
                </a:lnTo>
                <a:lnTo>
                  <a:pt x="5370" y="85"/>
                </a:lnTo>
                <a:lnTo>
                  <a:pt x="5371" y="88"/>
                </a:lnTo>
                <a:lnTo>
                  <a:pt x="5372" y="85"/>
                </a:lnTo>
                <a:lnTo>
                  <a:pt x="5373" y="91"/>
                </a:lnTo>
                <a:lnTo>
                  <a:pt x="5374" y="90"/>
                </a:lnTo>
                <a:lnTo>
                  <a:pt x="5375" y="95"/>
                </a:lnTo>
                <a:lnTo>
                  <a:pt x="5376" y="100"/>
                </a:lnTo>
                <a:lnTo>
                  <a:pt x="5376" y="104"/>
                </a:lnTo>
                <a:lnTo>
                  <a:pt x="5377" y="101"/>
                </a:lnTo>
                <a:lnTo>
                  <a:pt x="5378" y="106"/>
                </a:lnTo>
                <a:lnTo>
                  <a:pt x="5379" y="100"/>
                </a:lnTo>
                <a:lnTo>
                  <a:pt x="5380" y="85"/>
                </a:lnTo>
                <a:lnTo>
                  <a:pt x="5381" y="80"/>
                </a:lnTo>
                <a:lnTo>
                  <a:pt x="5382" y="84"/>
                </a:lnTo>
                <a:lnTo>
                  <a:pt x="5383" y="83"/>
                </a:lnTo>
                <a:lnTo>
                  <a:pt x="5383" y="87"/>
                </a:lnTo>
                <a:lnTo>
                  <a:pt x="5384" y="91"/>
                </a:lnTo>
                <a:lnTo>
                  <a:pt x="5385" y="91"/>
                </a:lnTo>
                <a:lnTo>
                  <a:pt x="5386" y="87"/>
                </a:lnTo>
                <a:lnTo>
                  <a:pt x="5387" y="86"/>
                </a:lnTo>
                <a:lnTo>
                  <a:pt x="5388" y="80"/>
                </a:lnTo>
                <a:lnTo>
                  <a:pt x="5389" y="83"/>
                </a:lnTo>
                <a:lnTo>
                  <a:pt x="5390" y="87"/>
                </a:lnTo>
                <a:lnTo>
                  <a:pt x="5391" y="85"/>
                </a:lnTo>
                <a:lnTo>
                  <a:pt x="5392" y="88"/>
                </a:lnTo>
                <a:lnTo>
                  <a:pt x="5392" y="87"/>
                </a:lnTo>
                <a:lnTo>
                  <a:pt x="5393" y="85"/>
                </a:lnTo>
                <a:lnTo>
                  <a:pt x="5394" y="85"/>
                </a:lnTo>
                <a:lnTo>
                  <a:pt x="5395" y="89"/>
                </a:lnTo>
                <a:lnTo>
                  <a:pt x="5396" y="91"/>
                </a:lnTo>
                <a:lnTo>
                  <a:pt x="5397" y="101"/>
                </a:lnTo>
                <a:lnTo>
                  <a:pt x="5398" y="99"/>
                </a:lnTo>
                <a:lnTo>
                  <a:pt x="5398" y="93"/>
                </a:lnTo>
                <a:lnTo>
                  <a:pt x="5399" y="99"/>
                </a:lnTo>
                <a:lnTo>
                  <a:pt x="5400" y="96"/>
                </a:lnTo>
                <a:lnTo>
                  <a:pt x="5401" y="89"/>
                </a:lnTo>
                <a:lnTo>
                  <a:pt x="5402" y="95"/>
                </a:lnTo>
                <a:lnTo>
                  <a:pt x="5403" y="101"/>
                </a:lnTo>
                <a:lnTo>
                  <a:pt x="5404" y="87"/>
                </a:lnTo>
                <a:lnTo>
                  <a:pt x="5405" y="77"/>
                </a:lnTo>
                <a:lnTo>
                  <a:pt x="5406" y="70"/>
                </a:lnTo>
                <a:lnTo>
                  <a:pt x="5406" y="63"/>
                </a:lnTo>
                <a:lnTo>
                  <a:pt x="5407" y="60"/>
                </a:lnTo>
                <a:lnTo>
                  <a:pt x="5408" y="64"/>
                </a:lnTo>
                <a:lnTo>
                  <a:pt x="5409" y="75"/>
                </a:lnTo>
                <a:lnTo>
                  <a:pt x="5410" y="84"/>
                </a:lnTo>
                <a:lnTo>
                  <a:pt x="5411" y="85"/>
                </a:lnTo>
                <a:lnTo>
                  <a:pt x="5412" y="79"/>
                </a:lnTo>
                <a:lnTo>
                  <a:pt x="5413" y="88"/>
                </a:lnTo>
                <a:lnTo>
                  <a:pt x="5414" y="96"/>
                </a:lnTo>
                <a:lnTo>
                  <a:pt x="5414" y="98"/>
                </a:lnTo>
                <a:lnTo>
                  <a:pt x="5415" y="109"/>
                </a:lnTo>
                <a:lnTo>
                  <a:pt x="5416" y="133"/>
                </a:lnTo>
                <a:lnTo>
                  <a:pt x="5417" y="143"/>
                </a:lnTo>
                <a:lnTo>
                  <a:pt x="5418" y="148"/>
                </a:lnTo>
                <a:lnTo>
                  <a:pt x="5419" y="162"/>
                </a:lnTo>
                <a:lnTo>
                  <a:pt x="5420" y="171"/>
                </a:lnTo>
                <a:lnTo>
                  <a:pt x="5420" y="159"/>
                </a:lnTo>
                <a:lnTo>
                  <a:pt x="5421" y="140"/>
                </a:lnTo>
                <a:lnTo>
                  <a:pt x="5422" y="123"/>
                </a:lnTo>
                <a:lnTo>
                  <a:pt x="5423" y="103"/>
                </a:lnTo>
                <a:lnTo>
                  <a:pt x="5424" y="82"/>
                </a:lnTo>
                <a:lnTo>
                  <a:pt x="5425" y="75"/>
                </a:lnTo>
                <a:lnTo>
                  <a:pt x="5426" y="75"/>
                </a:lnTo>
                <a:lnTo>
                  <a:pt x="5427" y="75"/>
                </a:lnTo>
                <a:lnTo>
                  <a:pt x="5428" y="78"/>
                </a:lnTo>
                <a:lnTo>
                  <a:pt x="5429" y="72"/>
                </a:lnTo>
                <a:lnTo>
                  <a:pt x="5430" y="64"/>
                </a:lnTo>
                <a:lnTo>
                  <a:pt x="5430" y="62"/>
                </a:lnTo>
                <a:lnTo>
                  <a:pt x="5431" y="59"/>
                </a:lnTo>
                <a:lnTo>
                  <a:pt x="5432" y="83"/>
                </a:lnTo>
                <a:lnTo>
                  <a:pt x="5433" y="96"/>
                </a:lnTo>
                <a:lnTo>
                  <a:pt x="5434" y="119"/>
                </a:lnTo>
                <a:lnTo>
                  <a:pt x="5435" y="148"/>
                </a:lnTo>
                <a:lnTo>
                  <a:pt x="5436" y="171"/>
                </a:lnTo>
                <a:lnTo>
                  <a:pt x="5436" y="172"/>
                </a:lnTo>
                <a:lnTo>
                  <a:pt x="5437" y="190"/>
                </a:lnTo>
                <a:lnTo>
                  <a:pt x="5438" y="186"/>
                </a:lnTo>
                <a:lnTo>
                  <a:pt x="5439" y="183"/>
                </a:lnTo>
                <a:lnTo>
                  <a:pt x="5440" y="181"/>
                </a:lnTo>
                <a:lnTo>
                  <a:pt x="5441" y="171"/>
                </a:lnTo>
                <a:lnTo>
                  <a:pt x="5442" y="164"/>
                </a:lnTo>
                <a:lnTo>
                  <a:pt x="5443" y="170"/>
                </a:lnTo>
                <a:lnTo>
                  <a:pt x="5444" y="157"/>
                </a:lnTo>
                <a:lnTo>
                  <a:pt x="5444" y="155"/>
                </a:lnTo>
                <a:lnTo>
                  <a:pt x="5445" y="165"/>
                </a:lnTo>
                <a:lnTo>
                  <a:pt x="5446" y="180"/>
                </a:lnTo>
                <a:lnTo>
                  <a:pt x="5447" y="187"/>
                </a:lnTo>
                <a:lnTo>
                  <a:pt x="5448" y="182"/>
                </a:lnTo>
                <a:lnTo>
                  <a:pt x="5449" y="166"/>
                </a:lnTo>
                <a:lnTo>
                  <a:pt x="5450" y="131"/>
                </a:lnTo>
                <a:lnTo>
                  <a:pt x="5451" y="106"/>
                </a:lnTo>
                <a:lnTo>
                  <a:pt x="5452" y="89"/>
                </a:lnTo>
                <a:lnTo>
                  <a:pt x="5453" y="85"/>
                </a:lnTo>
                <a:lnTo>
                  <a:pt x="5453" y="101"/>
                </a:lnTo>
                <a:lnTo>
                  <a:pt x="5454" y="124"/>
                </a:lnTo>
                <a:lnTo>
                  <a:pt x="5455" y="133"/>
                </a:lnTo>
                <a:lnTo>
                  <a:pt x="5456" y="135"/>
                </a:lnTo>
                <a:lnTo>
                  <a:pt x="5457" y="148"/>
                </a:lnTo>
                <a:lnTo>
                  <a:pt x="5458" y="157"/>
                </a:lnTo>
                <a:lnTo>
                  <a:pt x="5458" y="181"/>
                </a:lnTo>
                <a:lnTo>
                  <a:pt x="5459" y="206"/>
                </a:lnTo>
                <a:lnTo>
                  <a:pt x="5460" y="241"/>
                </a:lnTo>
                <a:lnTo>
                  <a:pt x="5461" y="261"/>
                </a:lnTo>
                <a:lnTo>
                  <a:pt x="5462" y="249"/>
                </a:lnTo>
                <a:lnTo>
                  <a:pt x="5463" y="256"/>
                </a:lnTo>
                <a:lnTo>
                  <a:pt x="5464" y="258"/>
                </a:lnTo>
                <a:lnTo>
                  <a:pt x="5465" y="256"/>
                </a:lnTo>
                <a:lnTo>
                  <a:pt x="5466" y="250"/>
                </a:lnTo>
                <a:lnTo>
                  <a:pt x="5467" y="261"/>
                </a:lnTo>
                <a:lnTo>
                  <a:pt x="5467" y="247"/>
                </a:lnTo>
                <a:lnTo>
                  <a:pt x="5468" y="255"/>
                </a:lnTo>
                <a:lnTo>
                  <a:pt x="5469" y="266"/>
                </a:lnTo>
                <a:lnTo>
                  <a:pt x="5470" y="277"/>
                </a:lnTo>
                <a:lnTo>
                  <a:pt x="5471" y="292"/>
                </a:lnTo>
                <a:lnTo>
                  <a:pt x="5472" y="301"/>
                </a:lnTo>
                <a:lnTo>
                  <a:pt x="5473" y="287"/>
                </a:lnTo>
                <a:lnTo>
                  <a:pt x="5474" y="275"/>
                </a:lnTo>
                <a:lnTo>
                  <a:pt x="5475" y="278"/>
                </a:lnTo>
                <a:lnTo>
                  <a:pt x="5475" y="263"/>
                </a:lnTo>
                <a:lnTo>
                  <a:pt x="5476" y="243"/>
                </a:lnTo>
                <a:lnTo>
                  <a:pt x="5477" y="211"/>
                </a:lnTo>
                <a:lnTo>
                  <a:pt x="5478" y="166"/>
                </a:lnTo>
                <a:lnTo>
                  <a:pt x="5479" y="125"/>
                </a:lnTo>
                <a:lnTo>
                  <a:pt x="5480" y="108"/>
                </a:lnTo>
                <a:lnTo>
                  <a:pt x="5481" y="89"/>
                </a:lnTo>
                <a:lnTo>
                  <a:pt x="5481" y="84"/>
                </a:lnTo>
                <a:lnTo>
                  <a:pt x="5482" y="86"/>
                </a:lnTo>
                <a:lnTo>
                  <a:pt x="5483" y="84"/>
                </a:lnTo>
                <a:lnTo>
                  <a:pt x="5484" y="79"/>
                </a:lnTo>
                <a:lnTo>
                  <a:pt x="5485" y="77"/>
                </a:lnTo>
                <a:lnTo>
                  <a:pt x="5486" y="72"/>
                </a:lnTo>
                <a:lnTo>
                  <a:pt x="5487" y="76"/>
                </a:lnTo>
                <a:lnTo>
                  <a:pt x="5488" y="82"/>
                </a:lnTo>
                <a:lnTo>
                  <a:pt x="5489" y="113"/>
                </a:lnTo>
                <a:lnTo>
                  <a:pt x="5490" y="124"/>
                </a:lnTo>
                <a:lnTo>
                  <a:pt x="5491" y="139"/>
                </a:lnTo>
                <a:lnTo>
                  <a:pt x="5491" y="140"/>
                </a:lnTo>
                <a:lnTo>
                  <a:pt x="5492" y="130"/>
                </a:lnTo>
                <a:lnTo>
                  <a:pt x="5493" y="103"/>
                </a:lnTo>
                <a:lnTo>
                  <a:pt x="5494" y="107"/>
                </a:lnTo>
                <a:lnTo>
                  <a:pt x="5495" y="113"/>
                </a:lnTo>
                <a:lnTo>
                  <a:pt x="5496" y="123"/>
                </a:lnTo>
                <a:lnTo>
                  <a:pt x="5497" y="130"/>
                </a:lnTo>
                <a:lnTo>
                  <a:pt x="5497" y="144"/>
                </a:lnTo>
                <a:lnTo>
                  <a:pt x="5498" y="143"/>
                </a:lnTo>
                <a:lnTo>
                  <a:pt x="5499" y="139"/>
                </a:lnTo>
                <a:lnTo>
                  <a:pt x="5500" y="142"/>
                </a:lnTo>
                <a:lnTo>
                  <a:pt x="5501" y="159"/>
                </a:lnTo>
                <a:lnTo>
                  <a:pt x="5502" y="152"/>
                </a:lnTo>
                <a:lnTo>
                  <a:pt x="5503" y="147"/>
                </a:lnTo>
                <a:lnTo>
                  <a:pt x="5504" y="159"/>
                </a:lnTo>
                <a:lnTo>
                  <a:pt x="5505" y="163"/>
                </a:lnTo>
                <a:lnTo>
                  <a:pt x="5505" y="165"/>
                </a:lnTo>
                <a:lnTo>
                  <a:pt x="5506" y="176"/>
                </a:lnTo>
                <a:lnTo>
                  <a:pt x="5507" y="193"/>
                </a:lnTo>
                <a:lnTo>
                  <a:pt x="5508" y="190"/>
                </a:lnTo>
                <a:lnTo>
                  <a:pt x="5509" y="179"/>
                </a:lnTo>
                <a:lnTo>
                  <a:pt x="5510" y="175"/>
                </a:lnTo>
                <a:lnTo>
                  <a:pt x="5511" y="169"/>
                </a:lnTo>
                <a:lnTo>
                  <a:pt x="5512" y="164"/>
                </a:lnTo>
                <a:lnTo>
                  <a:pt x="5513" y="149"/>
                </a:lnTo>
                <a:lnTo>
                  <a:pt x="5514" y="147"/>
                </a:lnTo>
                <a:lnTo>
                  <a:pt x="5514" y="135"/>
                </a:lnTo>
                <a:lnTo>
                  <a:pt x="5515" y="115"/>
                </a:lnTo>
                <a:lnTo>
                  <a:pt x="5516" y="99"/>
                </a:lnTo>
                <a:lnTo>
                  <a:pt x="5517" y="100"/>
                </a:lnTo>
                <a:lnTo>
                  <a:pt x="5518" y="104"/>
                </a:lnTo>
                <a:lnTo>
                  <a:pt x="5519" y="108"/>
                </a:lnTo>
                <a:lnTo>
                  <a:pt x="5519" y="122"/>
                </a:lnTo>
                <a:lnTo>
                  <a:pt x="5520" y="128"/>
                </a:lnTo>
                <a:lnTo>
                  <a:pt x="5521" y="138"/>
                </a:lnTo>
                <a:lnTo>
                  <a:pt x="5522" y="135"/>
                </a:lnTo>
                <a:lnTo>
                  <a:pt x="5523" y="128"/>
                </a:lnTo>
                <a:lnTo>
                  <a:pt x="5524" y="120"/>
                </a:lnTo>
                <a:lnTo>
                  <a:pt x="5525" y="107"/>
                </a:lnTo>
                <a:lnTo>
                  <a:pt x="5526" y="94"/>
                </a:lnTo>
                <a:lnTo>
                  <a:pt x="5527" y="85"/>
                </a:lnTo>
                <a:lnTo>
                  <a:pt x="5528" y="86"/>
                </a:lnTo>
                <a:lnTo>
                  <a:pt x="5528" y="80"/>
                </a:lnTo>
                <a:lnTo>
                  <a:pt x="5529" y="75"/>
                </a:lnTo>
                <a:lnTo>
                  <a:pt x="5530" y="62"/>
                </a:lnTo>
                <a:lnTo>
                  <a:pt x="5531" y="50"/>
                </a:lnTo>
                <a:lnTo>
                  <a:pt x="5532" y="60"/>
                </a:lnTo>
                <a:lnTo>
                  <a:pt x="5533" y="82"/>
                </a:lnTo>
                <a:lnTo>
                  <a:pt x="5534" y="95"/>
                </a:lnTo>
                <a:lnTo>
                  <a:pt x="5535" y="120"/>
                </a:lnTo>
                <a:lnTo>
                  <a:pt x="5536" y="146"/>
                </a:lnTo>
                <a:lnTo>
                  <a:pt x="5536" y="153"/>
                </a:lnTo>
                <a:lnTo>
                  <a:pt x="5537" y="154"/>
                </a:lnTo>
                <a:lnTo>
                  <a:pt x="5538" y="163"/>
                </a:lnTo>
                <a:lnTo>
                  <a:pt x="5539" y="168"/>
                </a:lnTo>
                <a:lnTo>
                  <a:pt x="5540" y="178"/>
                </a:lnTo>
                <a:lnTo>
                  <a:pt x="5541" y="176"/>
                </a:lnTo>
                <a:lnTo>
                  <a:pt x="5542" y="171"/>
                </a:lnTo>
                <a:lnTo>
                  <a:pt x="5543" y="162"/>
                </a:lnTo>
                <a:lnTo>
                  <a:pt x="5543" y="154"/>
                </a:lnTo>
                <a:lnTo>
                  <a:pt x="5544" y="150"/>
                </a:lnTo>
                <a:lnTo>
                  <a:pt x="5545" y="129"/>
                </a:lnTo>
                <a:lnTo>
                  <a:pt x="5546" y="131"/>
                </a:lnTo>
                <a:lnTo>
                  <a:pt x="5547" y="149"/>
                </a:lnTo>
                <a:lnTo>
                  <a:pt x="5548" y="145"/>
                </a:lnTo>
                <a:lnTo>
                  <a:pt x="5549" y="133"/>
                </a:lnTo>
                <a:lnTo>
                  <a:pt x="5550" y="143"/>
                </a:lnTo>
                <a:lnTo>
                  <a:pt x="5551" y="140"/>
                </a:lnTo>
                <a:lnTo>
                  <a:pt x="5552" y="138"/>
                </a:lnTo>
                <a:lnTo>
                  <a:pt x="5552" y="152"/>
                </a:lnTo>
                <a:lnTo>
                  <a:pt x="5553" y="163"/>
                </a:lnTo>
                <a:lnTo>
                  <a:pt x="5554" y="174"/>
                </a:lnTo>
                <a:lnTo>
                  <a:pt x="5555" y="183"/>
                </a:lnTo>
                <a:lnTo>
                  <a:pt x="5556" y="177"/>
                </a:lnTo>
                <a:lnTo>
                  <a:pt x="5557" y="171"/>
                </a:lnTo>
                <a:lnTo>
                  <a:pt x="5558" y="173"/>
                </a:lnTo>
                <a:lnTo>
                  <a:pt x="5558" y="181"/>
                </a:lnTo>
                <a:lnTo>
                  <a:pt x="5559" y="194"/>
                </a:lnTo>
                <a:lnTo>
                  <a:pt x="5560" y="197"/>
                </a:lnTo>
                <a:lnTo>
                  <a:pt x="5561" y="208"/>
                </a:lnTo>
                <a:lnTo>
                  <a:pt x="5562" y="220"/>
                </a:lnTo>
                <a:lnTo>
                  <a:pt x="5563" y="217"/>
                </a:lnTo>
                <a:lnTo>
                  <a:pt x="5564" y="193"/>
                </a:lnTo>
                <a:lnTo>
                  <a:pt x="5565" y="203"/>
                </a:lnTo>
                <a:lnTo>
                  <a:pt x="5566" y="213"/>
                </a:lnTo>
                <a:lnTo>
                  <a:pt x="5566" y="189"/>
                </a:lnTo>
                <a:lnTo>
                  <a:pt x="5567" y="177"/>
                </a:lnTo>
                <a:lnTo>
                  <a:pt x="5568" y="176"/>
                </a:lnTo>
                <a:lnTo>
                  <a:pt x="5569" y="159"/>
                </a:lnTo>
                <a:lnTo>
                  <a:pt x="5570" y="147"/>
                </a:lnTo>
                <a:lnTo>
                  <a:pt x="5571" y="166"/>
                </a:lnTo>
                <a:lnTo>
                  <a:pt x="5572" y="184"/>
                </a:lnTo>
                <a:lnTo>
                  <a:pt x="5573" y="207"/>
                </a:lnTo>
                <a:lnTo>
                  <a:pt x="5574" y="220"/>
                </a:lnTo>
                <a:lnTo>
                  <a:pt x="5575" y="226"/>
                </a:lnTo>
                <a:lnTo>
                  <a:pt x="5575" y="222"/>
                </a:lnTo>
                <a:lnTo>
                  <a:pt x="5576" y="238"/>
                </a:lnTo>
                <a:lnTo>
                  <a:pt x="5577" y="235"/>
                </a:lnTo>
                <a:lnTo>
                  <a:pt x="5578" y="232"/>
                </a:lnTo>
                <a:lnTo>
                  <a:pt x="5579" y="216"/>
                </a:lnTo>
                <a:lnTo>
                  <a:pt x="5580" y="202"/>
                </a:lnTo>
                <a:lnTo>
                  <a:pt x="5580" y="163"/>
                </a:lnTo>
                <a:lnTo>
                  <a:pt x="5581" y="136"/>
                </a:lnTo>
                <a:lnTo>
                  <a:pt x="5582" y="119"/>
                </a:lnTo>
                <a:lnTo>
                  <a:pt x="5583" y="111"/>
                </a:lnTo>
                <a:lnTo>
                  <a:pt x="5584" y="102"/>
                </a:lnTo>
                <a:lnTo>
                  <a:pt x="5585" y="107"/>
                </a:lnTo>
                <a:lnTo>
                  <a:pt x="5586" y="110"/>
                </a:lnTo>
                <a:lnTo>
                  <a:pt x="5587" y="119"/>
                </a:lnTo>
                <a:lnTo>
                  <a:pt x="5588" y="138"/>
                </a:lnTo>
                <a:lnTo>
                  <a:pt x="5589" y="151"/>
                </a:lnTo>
                <a:lnTo>
                  <a:pt x="5590" y="158"/>
                </a:lnTo>
                <a:lnTo>
                  <a:pt x="5590" y="170"/>
                </a:lnTo>
                <a:lnTo>
                  <a:pt x="5591" y="168"/>
                </a:lnTo>
                <a:lnTo>
                  <a:pt x="5592" y="169"/>
                </a:lnTo>
                <a:lnTo>
                  <a:pt x="5593" y="178"/>
                </a:lnTo>
                <a:lnTo>
                  <a:pt x="5594" y="186"/>
                </a:lnTo>
                <a:lnTo>
                  <a:pt x="5595" y="182"/>
                </a:lnTo>
                <a:lnTo>
                  <a:pt x="5596" y="179"/>
                </a:lnTo>
                <a:lnTo>
                  <a:pt x="5597" y="185"/>
                </a:lnTo>
                <a:lnTo>
                  <a:pt x="5597" y="185"/>
                </a:lnTo>
                <a:lnTo>
                  <a:pt x="5598" y="172"/>
                </a:lnTo>
                <a:lnTo>
                  <a:pt x="5599" y="174"/>
                </a:lnTo>
                <a:lnTo>
                  <a:pt x="5600" y="180"/>
                </a:lnTo>
                <a:lnTo>
                  <a:pt x="5601" y="160"/>
                </a:lnTo>
                <a:lnTo>
                  <a:pt x="5602" y="152"/>
                </a:lnTo>
                <a:lnTo>
                  <a:pt x="5603" y="165"/>
                </a:lnTo>
                <a:lnTo>
                  <a:pt x="5604" y="171"/>
                </a:lnTo>
                <a:lnTo>
                  <a:pt x="5604" y="174"/>
                </a:lnTo>
                <a:lnTo>
                  <a:pt x="5605" y="173"/>
                </a:lnTo>
                <a:lnTo>
                  <a:pt x="5606" y="181"/>
                </a:lnTo>
                <a:lnTo>
                  <a:pt x="5607" y="181"/>
                </a:lnTo>
                <a:lnTo>
                  <a:pt x="5608" y="176"/>
                </a:lnTo>
                <a:lnTo>
                  <a:pt x="5609" y="174"/>
                </a:lnTo>
                <a:lnTo>
                  <a:pt x="5610" y="185"/>
                </a:lnTo>
                <a:lnTo>
                  <a:pt x="5611" y="182"/>
                </a:lnTo>
                <a:lnTo>
                  <a:pt x="5612" y="186"/>
                </a:lnTo>
                <a:lnTo>
                  <a:pt x="5613" y="199"/>
                </a:lnTo>
                <a:lnTo>
                  <a:pt x="5613" y="206"/>
                </a:lnTo>
                <a:lnTo>
                  <a:pt x="5614" y="209"/>
                </a:lnTo>
                <a:lnTo>
                  <a:pt x="5615" y="210"/>
                </a:lnTo>
                <a:lnTo>
                  <a:pt x="5616" y="205"/>
                </a:lnTo>
                <a:lnTo>
                  <a:pt x="5617" y="190"/>
                </a:lnTo>
                <a:lnTo>
                  <a:pt x="5618" y="169"/>
                </a:lnTo>
                <a:lnTo>
                  <a:pt x="5619" y="149"/>
                </a:lnTo>
                <a:lnTo>
                  <a:pt x="5619" y="131"/>
                </a:lnTo>
                <a:lnTo>
                  <a:pt x="5620" y="117"/>
                </a:lnTo>
                <a:lnTo>
                  <a:pt x="5621" y="101"/>
                </a:lnTo>
                <a:lnTo>
                  <a:pt x="5622" y="103"/>
                </a:lnTo>
                <a:lnTo>
                  <a:pt x="5623" y="85"/>
                </a:lnTo>
                <a:lnTo>
                  <a:pt x="5624" y="75"/>
                </a:lnTo>
                <a:lnTo>
                  <a:pt x="5625" y="62"/>
                </a:lnTo>
                <a:lnTo>
                  <a:pt x="5626" y="89"/>
                </a:lnTo>
                <a:lnTo>
                  <a:pt x="5627" y="104"/>
                </a:lnTo>
                <a:lnTo>
                  <a:pt x="5627" y="133"/>
                </a:lnTo>
                <a:lnTo>
                  <a:pt x="5628" y="167"/>
                </a:lnTo>
                <a:lnTo>
                  <a:pt x="5629" y="212"/>
                </a:lnTo>
                <a:lnTo>
                  <a:pt x="5630" y="214"/>
                </a:lnTo>
                <a:lnTo>
                  <a:pt x="5631" y="221"/>
                </a:lnTo>
                <a:lnTo>
                  <a:pt x="5632" y="229"/>
                </a:lnTo>
                <a:lnTo>
                  <a:pt x="5633" y="236"/>
                </a:lnTo>
                <a:lnTo>
                  <a:pt x="5634" y="220"/>
                </a:lnTo>
                <a:lnTo>
                  <a:pt x="5635" y="212"/>
                </a:lnTo>
                <a:lnTo>
                  <a:pt x="5635" y="211"/>
                </a:lnTo>
                <a:lnTo>
                  <a:pt x="5636" y="206"/>
                </a:lnTo>
                <a:lnTo>
                  <a:pt x="5637" y="194"/>
                </a:lnTo>
                <a:lnTo>
                  <a:pt x="5638" y="188"/>
                </a:lnTo>
                <a:lnTo>
                  <a:pt x="5639" y="197"/>
                </a:lnTo>
                <a:lnTo>
                  <a:pt x="5640" y="226"/>
                </a:lnTo>
                <a:lnTo>
                  <a:pt x="5641" y="240"/>
                </a:lnTo>
                <a:lnTo>
                  <a:pt x="5641" y="233"/>
                </a:lnTo>
                <a:lnTo>
                  <a:pt x="5642" y="210"/>
                </a:lnTo>
                <a:lnTo>
                  <a:pt x="5643" y="186"/>
                </a:lnTo>
                <a:lnTo>
                  <a:pt x="5644" y="131"/>
                </a:lnTo>
                <a:lnTo>
                  <a:pt x="5645" y="94"/>
                </a:lnTo>
                <a:lnTo>
                  <a:pt x="5646" y="74"/>
                </a:lnTo>
                <a:lnTo>
                  <a:pt x="5647" y="89"/>
                </a:lnTo>
                <a:lnTo>
                  <a:pt x="5648" y="94"/>
                </a:lnTo>
                <a:lnTo>
                  <a:pt x="5649" y="106"/>
                </a:lnTo>
                <a:lnTo>
                  <a:pt x="5650" y="134"/>
                </a:lnTo>
                <a:lnTo>
                  <a:pt x="5651" y="148"/>
                </a:lnTo>
                <a:lnTo>
                  <a:pt x="5651" y="158"/>
                </a:lnTo>
                <a:lnTo>
                  <a:pt x="5652" y="169"/>
                </a:lnTo>
                <a:lnTo>
                  <a:pt x="5653" y="197"/>
                </a:lnTo>
                <a:lnTo>
                  <a:pt x="5654" y="206"/>
                </a:lnTo>
                <a:lnTo>
                  <a:pt x="5655" y="247"/>
                </a:lnTo>
                <a:lnTo>
                  <a:pt x="5656" y="260"/>
                </a:lnTo>
                <a:lnTo>
                  <a:pt x="5657" y="276"/>
                </a:lnTo>
                <a:lnTo>
                  <a:pt x="5657" y="285"/>
                </a:lnTo>
                <a:lnTo>
                  <a:pt x="5658" y="293"/>
                </a:lnTo>
                <a:lnTo>
                  <a:pt x="5659" y="297"/>
                </a:lnTo>
                <a:lnTo>
                  <a:pt x="5660" y="310"/>
                </a:lnTo>
                <a:lnTo>
                  <a:pt x="5661" y="322"/>
                </a:lnTo>
                <a:lnTo>
                  <a:pt x="5662" y="332"/>
                </a:lnTo>
                <a:lnTo>
                  <a:pt x="5663" y="351"/>
                </a:lnTo>
                <a:lnTo>
                  <a:pt x="5664" y="350"/>
                </a:lnTo>
                <a:lnTo>
                  <a:pt x="5665" y="354"/>
                </a:lnTo>
                <a:lnTo>
                  <a:pt x="5665" y="336"/>
                </a:lnTo>
                <a:lnTo>
                  <a:pt x="5666" y="313"/>
                </a:lnTo>
                <a:lnTo>
                  <a:pt x="5667" y="284"/>
                </a:lnTo>
                <a:lnTo>
                  <a:pt x="5668" y="292"/>
                </a:lnTo>
                <a:lnTo>
                  <a:pt x="5669" y="290"/>
                </a:lnTo>
                <a:lnTo>
                  <a:pt x="5670" y="285"/>
                </a:lnTo>
                <a:lnTo>
                  <a:pt x="5671" y="273"/>
                </a:lnTo>
                <a:lnTo>
                  <a:pt x="5672" y="263"/>
                </a:lnTo>
                <a:lnTo>
                  <a:pt x="5673" y="226"/>
                </a:lnTo>
                <a:lnTo>
                  <a:pt x="5674" y="193"/>
                </a:lnTo>
                <a:lnTo>
                  <a:pt x="5674" y="193"/>
                </a:lnTo>
                <a:lnTo>
                  <a:pt x="5675" y="189"/>
                </a:lnTo>
                <a:lnTo>
                  <a:pt x="5676" y="175"/>
                </a:lnTo>
                <a:lnTo>
                  <a:pt x="5677" y="151"/>
                </a:lnTo>
                <a:lnTo>
                  <a:pt x="5678" y="144"/>
                </a:lnTo>
                <a:lnTo>
                  <a:pt x="5679" y="112"/>
                </a:lnTo>
                <a:lnTo>
                  <a:pt x="5679" y="98"/>
                </a:lnTo>
                <a:lnTo>
                  <a:pt x="5680" y="85"/>
                </a:lnTo>
                <a:lnTo>
                  <a:pt x="5681" y="81"/>
                </a:lnTo>
                <a:lnTo>
                  <a:pt x="5682" y="85"/>
                </a:lnTo>
                <a:lnTo>
                  <a:pt x="5683" y="123"/>
                </a:lnTo>
                <a:lnTo>
                  <a:pt x="5684" y="143"/>
                </a:lnTo>
                <a:lnTo>
                  <a:pt x="5685" y="166"/>
                </a:lnTo>
                <a:lnTo>
                  <a:pt x="5686" y="178"/>
                </a:lnTo>
                <a:lnTo>
                  <a:pt x="5687" y="176"/>
                </a:lnTo>
                <a:lnTo>
                  <a:pt x="5688" y="156"/>
                </a:lnTo>
                <a:lnTo>
                  <a:pt x="5688" y="144"/>
                </a:lnTo>
                <a:lnTo>
                  <a:pt x="5689" y="145"/>
                </a:lnTo>
                <a:lnTo>
                  <a:pt x="5690" y="147"/>
                </a:lnTo>
                <a:lnTo>
                  <a:pt x="5691" y="158"/>
                </a:lnTo>
                <a:lnTo>
                  <a:pt x="5692" y="153"/>
                </a:lnTo>
                <a:lnTo>
                  <a:pt x="5693" y="151"/>
                </a:lnTo>
                <a:lnTo>
                  <a:pt x="5694" y="149"/>
                </a:lnTo>
                <a:lnTo>
                  <a:pt x="5695" y="157"/>
                </a:lnTo>
                <a:lnTo>
                  <a:pt x="5696" y="154"/>
                </a:lnTo>
                <a:lnTo>
                  <a:pt x="5696" y="168"/>
                </a:lnTo>
                <a:lnTo>
                  <a:pt x="5697" y="178"/>
                </a:lnTo>
                <a:lnTo>
                  <a:pt x="5698" y="192"/>
                </a:lnTo>
                <a:lnTo>
                  <a:pt x="5699" y="195"/>
                </a:lnTo>
                <a:lnTo>
                  <a:pt x="5700" y="199"/>
                </a:lnTo>
                <a:lnTo>
                  <a:pt x="5701" y="205"/>
                </a:lnTo>
                <a:lnTo>
                  <a:pt x="5702" y="213"/>
                </a:lnTo>
                <a:lnTo>
                  <a:pt x="5703" y="198"/>
                </a:lnTo>
                <a:lnTo>
                  <a:pt x="5703" y="194"/>
                </a:lnTo>
                <a:lnTo>
                  <a:pt x="5704" y="193"/>
                </a:lnTo>
                <a:lnTo>
                  <a:pt x="5705" y="186"/>
                </a:lnTo>
                <a:lnTo>
                  <a:pt x="5706" y="176"/>
                </a:lnTo>
                <a:lnTo>
                  <a:pt x="5707" y="171"/>
                </a:lnTo>
                <a:lnTo>
                  <a:pt x="5708" y="157"/>
                </a:lnTo>
                <a:lnTo>
                  <a:pt x="5709" y="138"/>
                </a:lnTo>
                <a:lnTo>
                  <a:pt x="5710" y="117"/>
                </a:lnTo>
                <a:lnTo>
                  <a:pt x="5711" y="109"/>
                </a:lnTo>
                <a:lnTo>
                  <a:pt x="5712" y="110"/>
                </a:lnTo>
                <a:lnTo>
                  <a:pt x="5712" y="126"/>
                </a:lnTo>
                <a:lnTo>
                  <a:pt x="5713" y="141"/>
                </a:lnTo>
                <a:lnTo>
                  <a:pt x="5714" y="147"/>
                </a:lnTo>
                <a:lnTo>
                  <a:pt x="5715" y="149"/>
                </a:lnTo>
                <a:lnTo>
                  <a:pt x="5716" y="147"/>
                </a:lnTo>
                <a:lnTo>
                  <a:pt x="5717" y="127"/>
                </a:lnTo>
                <a:lnTo>
                  <a:pt x="5718" y="103"/>
                </a:lnTo>
                <a:lnTo>
                  <a:pt x="5718" y="110"/>
                </a:lnTo>
                <a:lnTo>
                  <a:pt x="5719" y="92"/>
                </a:lnTo>
                <a:lnTo>
                  <a:pt x="5720" y="92"/>
                </a:lnTo>
                <a:lnTo>
                  <a:pt x="5721" y="89"/>
                </a:lnTo>
                <a:lnTo>
                  <a:pt x="5722" y="94"/>
                </a:lnTo>
                <a:lnTo>
                  <a:pt x="5723" y="70"/>
                </a:lnTo>
                <a:lnTo>
                  <a:pt x="5724" y="67"/>
                </a:lnTo>
                <a:lnTo>
                  <a:pt x="5725" y="54"/>
                </a:lnTo>
                <a:lnTo>
                  <a:pt x="5726" y="66"/>
                </a:lnTo>
                <a:lnTo>
                  <a:pt x="5726" y="59"/>
                </a:lnTo>
                <a:lnTo>
                  <a:pt x="5727" y="81"/>
                </a:lnTo>
                <a:lnTo>
                  <a:pt x="5728" y="99"/>
                </a:lnTo>
                <a:lnTo>
                  <a:pt x="5729" y="131"/>
                </a:lnTo>
                <a:lnTo>
                  <a:pt x="5730" y="147"/>
                </a:lnTo>
                <a:lnTo>
                  <a:pt x="5731" y="172"/>
                </a:lnTo>
                <a:lnTo>
                  <a:pt x="5732" y="176"/>
                </a:lnTo>
                <a:lnTo>
                  <a:pt x="5733" y="181"/>
                </a:lnTo>
                <a:lnTo>
                  <a:pt x="5734" y="170"/>
                </a:lnTo>
                <a:lnTo>
                  <a:pt x="5735" y="155"/>
                </a:lnTo>
                <a:lnTo>
                  <a:pt x="5735" y="156"/>
                </a:lnTo>
                <a:lnTo>
                  <a:pt x="5736" y="153"/>
                </a:lnTo>
                <a:lnTo>
                  <a:pt x="5737" y="152"/>
                </a:lnTo>
                <a:lnTo>
                  <a:pt x="5738" y="163"/>
                </a:lnTo>
                <a:lnTo>
                  <a:pt x="5739" y="188"/>
                </a:lnTo>
                <a:lnTo>
                  <a:pt x="5740" y="200"/>
                </a:lnTo>
                <a:lnTo>
                  <a:pt x="5740" y="199"/>
                </a:lnTo>
                <a:lnTo>
                  <a:pt x="5741" y="176"/>
                </a:lnTo>
                <a:lnTo>
                  <a:pt x="5742" y="144"/>
                </a:lnTo>
                <a:lnTo>
                  <a:pt x="5743" y="120"/>
                </a:lnTo>
                <a:lnTo>
                  <a:pt x="5744" y="93"/>
                </a:lnTo>
                <a:lnTo>
                  <a:pt x="5745" y="84"/>
                </a:lnTo>
                <a:lnTo>
                  <a:pt x="5746" y="98"/>
                </a:lnTo>
                <a:lnTo>
                  <a:pt x="5747" y="108"/>
                </a:lnTo>
                <a:lnTo>
                  <a:pt x="5748" y="121"/>
                </a:lnTo>
                <a:lnTo>
                  <a:pt x="5749" y="126"/>
                </a:lnTo>
                <a:lnTo>
                  <a:pt x="5750" y="130"/>
                </a:lnTo>
                <a:lnTo>
                  <a:pt x="5750" y="152"/>
                </a:lnTo>
                <a:lnTo>
                  <a:pt x="5751" y="168"/>
                </a:lnTo>
                <a:lnTo>
                  <a:pt x="5752" y="176"/>
                </a:lnTo>
                <a:lnTo>
                  <a:pt x="5753" y="202"/>
                </a:lnTo>
                <a:lnTo>
                  <a:pt x="5754" y="227"/>
                </a:lnTo>
                <a:lnTo>
                  <a:pt x="5755" y="229"/>
                </a:lnTo>
                <a:lnTo>
                  <a:pt x="5756" y="234"/>
                </a:lnTo>
                <a:lnTo>
                  <a:pt x="5757" y="239"/>
                </a:lnTo>
                <a:lnTo>
                  <a:pt x="5757" y="230"/>
                </a:lnTo>
                <a:lnTo>
                  <a:pt x="5758" y="226"/>
                </a:lnTo>
                <a:lnTo>
                  <a:pt x="5759" y="229"/>
                </a:lnTo>
                <a:lnTo>
                  <a:pt x="5760" y="240"/>
                </a:lnTo>
                <a:lnTo>
                  <a:pt x="5761" y="258"/>
                </a:lnTo>
                <a:lnTo>
                  <a:pt x="5762" y="287"/>
                </a:lnTo>
                <a:lnTo>
                  <a:pt x="5763" y="318"/>
                </a:lnTo>
                <a:lnTo>
                  <a:pt x="5764" y="331"/>
                </a:lnTo>
                <a:lnTo>
                  <a:pt x="5764" y="331"/>
                </a:lnTo>
                <a:lnTo>
                  <a:pt x="5765" y="309"/>
                </a:lnTo>
                <a:lnTo>
                  <a:pt x="5766" y="284"/>
                </a:lnTo>
                <a:lnTo>
                  <a:pt x="5767" y="260"/>
                </a:lnTo>
                <a:lnTo>
                  <a:pt x="5768" y="239"/>
                </a:lnTo>
                <a:lnTo>
                  <a:pt x="5769" y="216"/>
                </a:lnTo>
                <a:lnTo>
                  <a:pt x="5770" y="207"/>
                </a:lnTo>
                <a:lnTo>
                  <a:pt x="5771" y="189"/>
                </a:lnTo>
                <a:lnTo>
                  <a:pt x="5772" y="163"/>
                </a:lnTo>
                <a:lnTo>
                  <a:pt x="5773" y="156"/>
                </a:lnTo>
                <a:lnTo>
                  <a:pt x="5773" y="146"/>
                </a:lnTo>
                <a:lnTo>
                  <a:pt x="5774" y="136"/>
                </a:lnTo>
                <a:lnTo>
                  <a:pt x="5775" y="128"/>
                </a:lnTo>
                <a:lnTo>
                  <a:pt x="5776" y="125"/>
                </a:lnTo>
                <a:lnTo>
                  <a:pt x="5777" y="106"/>
                </a:lnTo>
                <a:lnTo>
                  <a:pt x="5778" y="99"/>
                </a:lnTo>
                <a:lnTo>
                  <a:pt x="5779" y="86"/>
                </a:lnTo>
                <a:lnTo>
                  <a:pt x="5779" y="75"/>
                </a:lnTo>
                <a:lnTo>
                  <a:pt x="5780" y="77"/>
                </a:lnTo>
                <a:lnTo>
                  <a:pt x="5781" y="90"/>
                </a:lnTo>
                <a:lnTo>
                  <a:pt x="5782" y="110"/>
                </a:lnTo>
                <a:lnTo>
                  <a:pt x="5783" y="139"/>
                </a:lnTo>
                <a:lnTo>
                  <a:pt x="5784" y="166"/>
                </a:lnTo>
                <a:lnTo>
                  <a:pt x="5785" y="169"/>
                </a:lnTo>
                <a:lnTo>
                  <a:pt x="5786" y="173"/>
                </a:lnTo>
                <a:lnTo>
                  <a:pt x="5787" y="150"/>
                </a:lnTo>
                <a:lnTo>
                  <a:pt x="5787" y="128"/>
                </a:lnTo>
                <a:lnTo>
                  <a:pt x="5788" y="109"/>
                </a:lnTo>
                <a:lnTo>
                  <a:pt x="5789" y="101"/>
                </a:lnTo>
                <a:lnTo>
                  <a:pt x="5790" y="66"/>
                </a:lnTo>
                <a:lnTo>
                  <a:pt x="5791" y="70"/>
                </a:lnTo>
                <a:lnTo>
                  <a:pt x="5792" y="65"/>
                </a:lnTo>
                <a:lnTo>
                  <a:pt x="5793" y="68"/>
                </a:lnTo>
                <a:lnTo>
                  <a:pt x="5794" y="67"/>
                </a:lnTo>
                <a:lnTo>
                  <a:pt x="5795" y="96"/>
                </a:lnTo>
                <a:lnTo>
                  <a:pt x="5796" y="97"/>
                </a:lnTo>
                <a:lnTo>
                  <a:pt x="5796" y="106"/>
                </a:lnTo>
                <a:lnTo>
                  <a:pt x="5797" y="105"/>
                </a:lnTo>
                <a:lnTo>
                  <a:pt x="5798" y="129"/>
                </a:lnTo>
                <a:lnTo>
                  <a:pt x="5799" y="131"/>
                </a:lnTo>
                <a:lnTo>
                  <a:pt x="5800" y="151"/>
                </a:lnTo>
                <a:lnTo>
                  <a:pt x="5801" y="165"/>
                </a:lnTo>
                <a:lnTo>
                  <a:pt x="5801" y="182"/>
                </a:lnTo>
                <a:lnTo>
                  <a:pt x="5802" y="181"/>
                </a:lnTo>
                <a:lnTo>
                  <a:pt x="5803" y="185"/>
                </a:lnTo>
                <a:lnTo>
                  <a:pt x="5804" y="184"/>
                </a:lnTo>
                <a:lnTo>
                  <a:pt x="5805" y="172"/>
                </a:lnTo>
                <a:lnTo>
                  <a:pt x="5806" y="172"/>
                </a:lnTo>
                <a:lnTo>
                  <a:pt x="5807" y="159"/>
                </a:lnTo>
                <a:lnTo>
                  <a:pt x="5808" y="145"/>
                </a:lnTo>
                <a:lnTo>
                  <a:pt x="5809" y="132"/>
                </a:lnTo>
                <a:lnTo>
                  <a:pt x="5810" y="120"/>
                </a:lnTo>
                <a:lnTo>
                  <a:pt x="5811" y="98"/>
                </a:lnTo>
                <a:lnTo>
                  <a:pt x="5811" y="88"/>
                </a:lnTo>
                <a:lnTo>
                  <a:pt x="5812" y="89"/>
                </a:lnTo>
                <a:lnTo>
                  <a:pt x="5813" y="99"/>
                </a:lnTo>
                <a:lnTo>
                  <a:pt x="5814" y="123"/>
                </a:lnTo>
                <a:lnTo>
                  <a:pt x="5815" y="139"/>
                </a:lnTo>
                <a:lnTo>
                  <a:pt x="5816" y="151"/>
                </a:lnTo>
                <a:lnTo>
                  <a:pt x="5817" y="172"/>
                </a:lnTo>
                <a:lnTo>
                  <a:pt x="5818" y="181"/>
                </a:lnTo>
                <a:lnTo>
                  <a:pt x="5818" y="171"/>
                </a:lnTo>
                <a:lnTo>
                  <a:pt x="5819" y="164"/>
                </a:lnTo>
                <a:lnTo>
                  <a:pt x="5820" y="149"/>
                </a:lnTo>
                <a:lnTo>
                  <a:pt x="5821" y="125"/>
                </a:lnTo>
                <a:lnTo>
                  <a:pt x="5822" y="104"/>
                </a:lnTo>
                <a:lnTo>
                  <a:pt x="5823" y="91"/>
                </a:lnTo>
                <a:lnTo>
                  <a:pt x="5824" y="87"/>
                </a:lnTo>
                <a:lnTo>
                  <a:pt x="5825" y="98"/>
                </a:lnTo>
                <a:lnTo>
                  <a:pt x="5825" y="96"/>
                </a:lnTo>
                <a:lnTo>
                  <a:pt x="5826" y="89"/>
                </a:lnTo>
                <a:lnTo>
                  <a:pt x="5827" y="90"/>
                </a:lnTo>
                <a:lnTo>
                  <a:pt x="5828" y="85"/>
                </a:lnTo>
                <a:lnTo>
                  <a:pt x="5829" y="78"/>
                </a:lnTo>
                <a:lnTo>
                  <a:pt x="5830" y="77"/>
                </a:lnTo>
                <a:lnTo>
                  <a:pt x="5831" y="79"/>
                </a:lnTo>
                <a:lnTo>
                  <a:pt x="5832" y="83"/>
                </a:lnTo>
                <a:lnTo>
                  <a:pt x="5833" y="85"/>
                </a:lnTo>
                <a:lnTo>
                  <a:pt x="5834" y="83"/>
                </a:lnTo>
                <a:lnTo>
                  <a:pt x="5834" y="88"/>
                </a:lnTo>
                <a:lnTo>
                  <a:pt x="5835" y="86"/>
                </a:lnTo>
                <a:lnTo>
                  <a:pt x="5836" y="76"/>
                </a:lnTo>
                <a:lnTo>
                  <a:pt x="5837" y="62"/>
                </a:lnTo>
                <a:lnTo>
                  <a:pt x="5838" y="66"/>
                </a:lnTo>
                <a:lnTo>
                  <a:pt x="5839" y="74"/>
                </a:lnTo>
                <a:lnTo>
                  <a:pt x="5840" y="77"/>
                </a:lnTo>
                <a:lnTo>
                  <a:pt x="5840" y="79"/>
                </a:lnTo>
                <a:lnTo>
                  <a:pt x="5841" y="89"/>
                </a:lnTo>
                <a:lnTo>
                  <a:pt x="5842" y="82"/>
                </a:lnTo>
                <a:lnTo>
                  <a:pt x="5843" y="72"/>
                </a:lnTo>
                <a:lnTo>
                  <a:pt x="5844" y="77"/>
                </a:lnTo>
                <a:lnTo>
                  <a:pt x="5845" y="65"/>
                </a:lnTo>
                <a:lnTo>
                  <a:pt x="5846" y="70"/>
                </a:lnTo>
                <a:lnTo>
                  <a:pt x="5847" y="70"/>
                </a:lnTo>
                <a:lnTo>
                  <a:pt x="5848" y="72"/>
                </a:lnTo>
                <a:lnTo>
                  <a:pt x="5848" y="66"/>
                </a:lnTo>
                <a:lnTo>
                  <a:pt x="5849" y="79"/>
                </a:lnTo>
                <a:lnTo>
                  <a:pt x="5850" y="75"/>
                </a:lnTo>
                <a:lnTo>
                  <a:pt x="5851" y="77"/>
                </a:lnTo>
                <a:lnTo>
                  <a:pt x="5852" y="73"/>
                </a:lnTo>
                <a:lnTo>
                  <a:pt x="5853" y="69"/>
                </a:lnTo>
                <a:lnTo>
                  <a:pt x="5854" y="65"/>
                </a:lnTo>
                <a:lnTo>
                  <a:pt x="5855" y="65"/>
                </a:lnTo>
                <a:lnTo>
                  <a:pt x="5856" y="61"/>
                </a:lnTo>
                <a:lnTo>
                  <a:pt x="5856" y="65"/>
                </a:lnTo>
                <a:lnTo>
                  <a:pt x="5857" y="67"/>
                </a:lnTo>
                <a:lnTo>
                  <a:pt x="5858" y="66"/>
                </a:lnTo>
                <a:lnTo>
                  <a:pt x="5859" y="51"/>
                </a:lnTo>
                <a:lnTo>
                  <a:pt x="5860" y="48"/>
                </a:lnTo>
                <a:lnTo>
                  <a:pt x="5861" y="30"/>
                </a:lnTo>
                <a:lnTo>
                  <a:pt x="5862" y="10"/>
                </a:lnTo>
                <a:lnTo>
                  <a:pt x="5863" y="0"/>
                </a:lnTo>
                <a:lnTo>
                  <a:pt x="5863" y="8"/>
                </a:lnTo>
                <a:lnTo>
                  <a:pt x="5864" y="1"/>
                </a:lnTo>
                <a:lnTo>
                  <a:pt x="5865" y="8"/>
                </a:lnTo>
                <a:lnTo>
                  <a:pt x="5866" y="28"/>
                </a:lnTo>
                <a:lnTo>
                  <a:pt x="5867" y="44"/>
                </a:lnTo>
                <a:lnTo>
                  <a:pt x="5868" y="59"/>
                </a:lnTo>
                <a:lnTo>
                  <a:pt x="5869" y="88"/>
                </a:lnTo>
                <a:lnTo>
                  <a:pt x="5870" y="108"/>
                </a:lnTo>
                <a:lnTo>
                  <a:pt x="5871" y="123"/>
                </a:lnTo>
                <a:lnTo>
                  <a:pt x="5872" y="132"/>
                </a:lnTo>
                <a:lnTo>
                  <a:pt x="5872" y="131"/>
                </a:lnTo>
                <a:lnTo>
                  <a:pt x="5873" y="129"/>
                </a:lnTo>
                <a:lnTo>
                  <a:pt x="5874" y="119"/>
                </a:lnTo>
                <a:lnTo>
                  <a:pt x="5875" y="108"/>
                </a:lnTo>
                <a:lnTo>
                  <a:pt x="5876" y="108"/>
                </a:lnTo>
                <a:lnTo>
                  <a:pt x="5877" y="114"/>
                </a:lnTo>
                <a:lnTo>
                  <a:pt x="5878" y="120"/>
                </a:lnTo>
                <a:lnTo>
                  <a:pt x="5878" y="130"/>
                </a:lnTo>
                <a:lnTo>
                  <a:pt x="5879" y="135"/>
                </a:lnTo>
                <a:lnTo>
                  <a:pt x="5880" y="129"/>
                </a:lnTo>
                <a:lnTo>
                  <a:pt x="5881" y="119"/>
                </a:lnTo>
                <a:lnTo>
                  <a:pt x="5882" y="109"/>
                </a:lnTo>
                <a:lnTo>
                  <a:pt x="5883" y="101"/>
                </a:lnTo>
                <a:lnTo>
                  <a:pt x="5884" y="98"/>
                </a:lnTo>
                <a:lnTo>
                  <a:pt x="5885" y="89"/>
                </a:lnTo>
                <a:lnTo>
                  <a:pt x="5886" y="77"/>
                </a:lnTo>
                <a:lnTo>
                  <a:pt x="5886" y="66"/>
                </a:lnTo>
                <a:lnTo>
                  <a:pt x="5887" y="63"/>
                </a:lnTo>
                <a:lnTo>
                  <a:pt x="5888" y="50"/>
                </a:lnTo>
                <a:lnTo>
                  <a:pt x="5889" y="60"/>
                </a:lnTo>
                <a:lnTo>
                  <a:pt x="5890" y="61"/>
                </a:lnTo>
                <a:lnTo>
                  <a:pt x="5891" y="69"/>
                </a:lnTo>
                <a:lnTo>
                  <a:pt x="5892" y="61"/>
                </a:lnTo>
                <a:lnTo>
                  <a:pt x="5893" y="73"/>
                </a:lnTo>
                <a:lnTo>
                  <a:pt x="5894" y="92"/>
                </a:lnTo>
                <a:lnTo>
                  <a:pt x="5895" y="138"/>
                </a:lnTo>
                <a:lnTo>
                  <a:pt x="5895" y="167"/>
                </a:lnTo>
                <a:lnTo>
                  <a:pt x="5896" y="222"/>
                </a:lnTo>
                <a:lnTo>
                  <a:pt x="5897" y="247"/>
                </a:lnTo>
                <a:lnTo>
                  <a:pt x="5898" y="258"/>
                </a:lnTo>
                <a:lnTo>
                  <a:pt x="5899" y="263"/>
                </a:lnTo>
                <a:lnTo>
                  <a:pt x="5900" y="247"/>
                </a:lnTo>
                <a:lnTo>
                  <a:pt x="5900" y="227"/>
                </a:lnTo>
                <a:lnTo>
                  <a:pt x="5901" y="224"/>
                </a:lnTo>
                <a:lnTo>
                  <a:pt x="5902" y="209"/>
                </a:lnTo>
                <a:lnTo>
                  <a:pt x="5903" y="188"/>
                </a:lnTo>
                <a:lnTo>
                  <a:pt x="5904" y="197"/>
                </a:lnTo>
                <a:lnTo>
                  <a:pt x="5905" y="198"/>
                </a:lnTo>
                <a:lnTo>
                  <a:pt x="5906" y="200"/>
                </a:lnTo>
                <a:lnTo>
                  <a:pt x="5907" y="211"/>
                </a:lnTo>
                <a:lnTo>
                  <a:pt x="5908" y="216"/>
                </a:lnTo>
                <a:lnTo>
                  <a:pt x="5909" y="218"/>
                </a:lnTo>
                <a:lnTo>
                  <a:pt x="5910" y="217"/>
                </a:lnTo>
                <a:lnTo>
                  <a:pt x="5910" y="220"/>
                </a:lnTo>
                <a:lnTo>
                  <a:pt x="5911" y="220"/>
                </a:lnTo>
                <a:lnTo>
                  <a:pt x="5912" y="223"/>
                </a:lnTo>
                <a:lnTo>
                  <a:pt x="5913" y="222"/>
                </a:lnTo>
                <a:lnTo>
                  <a:pt x="5914" y="228"/>
                </a:lnTo>
                <a:lnTo>
                  <a:pt x="5915" y="228"/>
                </a:lnTo>
                <a:lnTo>
                  <a:pt x="5916" y="237"/>
                </a:lnTo>
                <a:lnTo>
                  <a:pt x="5917" y="245"/>
                </a:lnTo>
                <a:lnTo>
                  <a:pt x="5917" y="257"/>
                </a:lnTo>
                <a:lnTo>
                  <a:pt x="5918" y="260"/>
                </a:lnTo>
                <a:lnTo>
                  <a:pt x="5919" y="261"/>
                </a:lnTo>
                <a:lnTo>
                  <a:pt x="5920" y="254"/>
                </a:lnTo>
                <a:lnTo>
                  <a:pt x="5921" y="248"/>
                </a:lnTo>
                <a:lnTo>
                  <a:pt x="5922" y="237"/>
                </a:lnTo>
                <a:lnTo>
                  <a:pt x="5923" y="232"/>
                </a:lnTo>
                <a:lnTo>
                  <a:pt x="5924" y="234"/>
                </a:lnTo>
                <a:lnTo>
                  <a:pt x="5924" y="237"/>
                </a:lnTo>
                <a:lnTo>
                  <a:pt x="5925" y="247"/>
                </a:lnTo>
                <a:lnTo>
                  <a:pt x="5926" y="257"/>
                </a:lnTo>
                <a:lnTo>
                  <a:pt x="5927" y="263"/>
                </a:lnTo>
                <a:lnTo>
                  <a:pt x="5928" y="266"/>
                </a:lnTo>
                <a:lnTo>
                  <a:pt x="5929" y="270"/>
                </a:lnTo>
                <a:lnTo>
                  <a:pt x="5930" y="268"/>
                </a:lnTo>
                <a:lnTo>
                  <a:pt x="5931" y="259"/>
                </a:lnTo>
                <a:lnTo>
                  <a:pt x="5932" y="252"/>
                </a:lnTo>
                <a:lnTo>
                  <a:pt x="5933" y="248"/>
                </a:lnTo>
                <a:lnTo>
                  <a:pt x="5933" y="247"/>
                </a:lnTo>
                <a:lnTo>
                  <a:pt x="5934" y="251"/>
                </a:lnTo>
                <a:lnTo>
                  <a:pt x="5935" y="256"/>
                </a:lnTo>
                <a:lnTo>
                  <a:pt x="5936" y="264"/>
                </a:lnTo>
                <a:lnTo>
                  <a:pt x="5937" y="270"/>
                </a:lnTo>
                <a:lnTo>
                  <a:pt x="5938" y="267"/>
                </a:lnTo>
                <a:lnTo>
                  <a:pt x="5939" y="262"/>
                </a:lnTo>
                <a:lnTo>
                  <a:pt x="5939" y="264"/>
                </a:lnTo>
                <a:lnTo>
                  <a:pt x="5940" y="263"/>
                </a:lnTo>
                <a:lnTo>
                  <a:pt x="5941" y="265"/>
                </a:lnTo>
                <a:lnTo>
                  <a:pt x="5942" y="268"/>
                </a:lnTo>
                <a:lnTo>
                  <a:pt x="5943" y="270"/>
                </a:lnTo>
                <a:lnTo>
                  <a:pt x="5944" y="269"/>
                </a:lnTo>
                <a:lnTo>
                  <a:pt x="5945" y="263"/>
                </a:lnTo>
                <a:lnTo>
                  <a:pt x="5946" y="255"/>
                </a:lnTo>
                <a:lnTo>
                  <a:pt x="5947" y="248"/>
                </a:lnTo>
                <a:lnTo>
                  <a:pt x="5947" y="242"/>
                </a:lnTo>
                <a:lnTo>
                  <a:pt x="5948" y="232"/>
                </a:lnTo>
                <a:lnTo>
                  <a:pt x="5949" y="228"/>
                </a:lnTo>
                <a:lnTo>
                  <a:pt x="5950" y="216"/>
                </a:lnTo>
                <a:lnTo>
                  <a:pt x="5951" y="196"/>
                </a:lnTo>
                <a:lnTo>
                  <a:pt x="5952" y="178"/>
                </a:lnTo>
                <a:lnTo>
                  <a:pt x="5953" y="165"/>
                </a:lnTo>
                <a:lnTo>
                  <a:pt x="5954" y="142"/>
                </a:lnTo>
                <a:lnTo>
                  <a:pt x="5955" y="125"/>
                </a:lnTo>
                <a:lnTo>
                  <a:pt x="5956" y="115"/>
                </a:lnTo>
                <a:lnTo>
                  <a:pt x="5956" y="101"/>
                </a:lnTo>
                <a:lnTo>
                  <a:pt x="5957" y="84"/>
                </a:lnTo>
                <a:lnTo>
                  <a:pt x="5958" y="83"/>
                </a:lnTo>
                <a:lnTo>
                  <a:pt x="5959" y="77"/>
                </a:lnTo>
                <a:lnTo>
                  <a:pt x="5960" y="75"/>
                </a:lnTo>
                <a:lnTo>
                  <a:pt x="5961" y="76"/>
                </a:lnTo>
                <a:lnTo>
                  <a:pt x="5961" y="80"/>
                </a:lnTo>
                <a:lnTo>
                  <a:pt x="5962" y="81"/>
                </a:lnTo>
                <a:lnTo>
                  <a:pt x="5963" y="82"/>
                </a:lnTo>
                <a:lnTo>
                  <a:pt x="5964" y="85"/>
                </a:lnTo>
                <a:lnTo>
                  <a:pt x="5965" y="93"/>
                </a:lnTo>
                <a:lnTo>
                  <a:pt x="5966" y="86"/>
                </a:lnTo>
                <a:lnTo>
                  <a:pt x="5967" y="87"/>
                </a:lnTo>
                <a:lnTo>
                  <a:pt x="5968" y="85"/>
                </a:lnTo>
                <a:lnTo>
                  <a:pt x="5969" y="81"/>
                </a:lnTo>
                <a:lnTo>
                  <a:pt x="5970" y="82"/>
                </a:lnTo>
                <a:lnTo>
                  <a:pt x="5971" y="86"/>
                </a:lnTo>
                <a:lnTo>
                  <a:pt x="5971" y="86"/>
                </a:lnTo>
                <a:lnTo>
                  <a:pt x="5972" y="94"/>
                </a:lnTo>
                <a:lnTo>
                  <a:pt x="5973" y="100"/>
                </a:lnTo>
                <a:lnTo>
                  <a:pt x="5974" y="98"/>
                </a:lnTo>
                <a:lnTo>
                  <a:pt x="5975" y="108"/>
                </a:lnTo>
                <a:lnTo>
                  <a:pt x="5976" y="96"/>
                </a:lnTo>
                <a:lnTo>
                  <a:pt x="5977" y="100"/>
                </a:lnTo>
                <a:lnTo>
                  <a:pt x="5978" y="98"/>
                </a:lnTo>
                <a:lnTo>
                  <a:pt x="5978" y="87"/>
                </a:lnTo>
                <a:lnTo>
                  <a:pt x="5979" y="79"/>
                </a:lnTo>
                <a:lnTo>
                  <a:pt x="5980" y="82"/>
                </a:lnTo>
                <a:lnTo>
                  <a:pt x="5981" y="75"/>
                </a:lnTo>
                <a:lnTo>
                  <a:pt x="5982" y="70"/>
                </a:lnTo>
                <a:lnTo>
                  <a:pt x="5983" y="74"/>
                </a:lnTo>
                <a:lnTo>
                  <a:pt x="5984" y="69"/>
                </a:lnTo>
                <a:lnTo>
                  <a:pt x="5985" y="76"/>
                </a:lnTo>
                <a:lnTo>
                  <a:pt x="5985" y="77"/>
                </a:lnTo>
                <a:lnTo>
                  <a:pt x="5986" y="79"/>
                </a:lnTo>
                <a:lnTo>
                  <a:pt x="5987" y="84"/>
                </a:lnTo>
                <a:lnTo>
                  <a:pt x="5988" y="89"/>
                </a:lnTo>
                <a:lnTo>
                  <a:pt x="5989" y="93"/>
                </a:lnTo>
                <a:lnTo>
                  <a:pt x="5990" y="87"/>
                </a:lnTo>
                <a:lnTo>
                  <a:pt x="5991" y="93"/>
                </a:lnTo>
                <a:lnTo>
                  <a:pt x="5992" y="84"/>
                </a:lnTo>
                <a:lnTo>
                  <a:pt x="5993" y="81"/>
                </a:lnTo>
                <a:lnTo>
                  <a:pt x="5994" y="72"/>
                </a:lnTo>
                <a:lnTo>
                  <a:pt x="5994" y="75"/>
                </a:lnTo>
                <a:lnTo>
                  <a:pt x="5995" y="69"/>
                </a:lnTo>
                <a:lnTo>
                  <a:pt x="5996" y="57"/>
                </a:lnTo>
                <a:lnTo>
                  <a:pt x="5997" y="47"/>
                </a:lnTo>
                <a:lnTo>
                  <a:pt x="5998" y="44"/>
                </a:lnTo>
                <a:lnTo>
                  <a:pt x="5999" y="46"/>
                </a:lnTo>
                <a:lnTo>
                  <a:pt x="6000" y="48"/>
                </a:lnTo>
                <a:lnTo>
                  <a:pt x="6000" y="70"/>
                </a:lnTo>
                <a:lnTo>
                  <a:pt x="6001" y="89"/>
                </a:lnTo>
                <a:lnTo>
                  <a:pt x="6002" y="107"/>
                </a:lnTo>
                <a:lnTo>
                  <a:pt x="6003" y="114"/>
                </a:lnTo>
                <a:lnTo>
                  <a:pt x="6004" y="116"/>
                </a:lnTo>
                <a:lnTo>
                  <a:pt x="6005" y="121"/>
                </a:lnTo>
                <a:lnTo>
                  <a:pt x="6006" y="128"/>
                </a:lnTo>
                <a:lnTo>
                  <a:pt x="6007" y="134"/>
                </a:lnTo>
                <a:lnTo>
                  <a:pt x="6008" y="142"/>
                </a:lnTo>
                <a:lnTo>
                  <a:pt x="6008" y="164"/>
                </a:lnTo>
                <a:lnTo>
                  <a:pt x="6009" y="173"/>
                </a:lnTo>
                <a:lnTo>
                  <a:pt x="6010" y="170"/>
                </a:lnTo>
                <a:lnTo>
                  <a:pt x="6011" y="159"/>
                </a:lnTo>
                <a:lnTo>
                  <a:pt x="6012" y="155"/>
                </a:lnTo>
                <a:lnTo>
                  <a:pt x="6013" y="139"/>
                </a:lnTo>
                <a:lnTo>
                  <a:pt x="6014" y="129"/>
                </a:lnTo>
                <a:lnTo>
                  <a:pt x="6015" y="127"/>
                </a:lnTo>
                <a:lnTo>
                  <a:pt x="6016" y="123"/>
                </a:lnTo>
                <a:lnTo>
                  <a:pt x="6017" y="113"/>
                </a:lnTo>
                <a:lnTo>
                  <a:pt x="6017" y="104"/>
                </a:lnTo>
                <a:lnTo>
                  <a:pt x="6018" y="96"/>
                </a:lnTo>
                <a:lnTo>
                  <a:pt x="6019" y="84"/>
                </a:lnTo>
                <a:lnTo>
                  <a:pt x="6020" y="84"/>
                </a:lnTo>
                <a:lnTo>
                  <a:pt x="6021" y="80"/>
                </a:lnTo>
                <a:lnTo>
                  <a:pt x="6022" y="84"/>
                </a:lnTo>
                <a:lnTo>
                  <a:pt x="6022" y="84"/>
                </a:lnTo>
                <a:lnTo>
                  <a:pt x="6023" y="100"/>
                </a:lnTo>
                <a:lnTo>
                  <a:pt x="6024" y="92"/>
                </a:lnTo>
                <a:lnTo>
                  <a:pt x="6025" y="100"/>
                </a:lnTo>
                <a:lnTo>
                  <a:pt x="6026" y="95"/>
                </a:lnTo>
                <a:lnTo>
                  <a:pt x="6027" y="99"/>
                </a:lnTo>
                <a:lnTo>
                  <a:pt x="6028" y="89"/>
                </a:lnTo>
                <a:lnTo>
                  <a:pt x="6029" y="99"/>
                </a:lnTo>
                <a:lnTo>
                  <a:pt x="6030" y="106"/>
                </a:lnTo>
                <a:lnTo>
                  <a:pt x="6031" y="122"/>
                </a:lnTo>
                <a:lnTo>
                  <a:pt x="6032" y="145"/>
                </a:lnTo>
                <a:lnTo>
                  <a:pt x="6032" y="174"/>
                </a:lnTo>
                <a:lnTo>
                  <a:pt x="6033" y="204"/>
                </a:lnTo>
                <a:lnTo>
                  <a:pt x="6034" y="218"/>
                </a:lnTo>
                <a:lnTo>
                  <a:pt x="6035" y="226"/>
                </a:lnTo>
                <a:lnTo>
                  <a:pt x="6036" y="240"/>
                </a:lnTo>
                <a:lnTo>
                  <a:pt x="6037" y="216"/>
                </a:lnTo>
                <a:lnTo>
                  <a:pt x="6038" y="200"/>
                </a:lnTo>
                <a:lnTo>
                  <a:pt x="6039" y="190"/>
                </a:lnTo>
                <a:lnTo>
                  <a:pt x="6039" y="184"/>
                </a:lnTo>
                <a:lnTo>
                  <a:pt x="6040" y="167"/>
                </a:lnTo>
                <a:lnTo>
                  <a:pt x="6041" y="186"/>
                </a:lnTo>
                <a:lnTo>
                  <a:pt x="6042" y="193"/>
                </a:lnTo>
                <a:lnTo>
                  <a:pt x="6043" y="199"/>
                </a:lnTo>
                <a:lnTo>
                  <a:pt x="6044" y="203"/>
                </a:lnTo>
                <a:lnTo>
                  <a:pt x="6045" y="204"/>
                </a:lnTo>
                <a:lnTo>
                  <a:pt x="6046" y="202"/>
                </a:lnTo>
                <a:lnTo>
                  <a:pt x="6046" y="204"/>
                </a:lnTo>
                <a:lnTo>
                  <a:pt x="6047" y="205"/>
                </a:lnTo>
                <a:lnTo>
                  <a:pt x="6048" y="214"/>
                </a:lnTo>
                <a:lnTo>
                  <a:pt x="6049" y="219"/>
                </a:lnTo>
                <a:lnTo>
                  <a:pt x="6050" y="219"/>
                </a:lnTo>
                <a:lnTo>
                  <a:pt x="6051" y="224"/>
                </a:lnTo>
                <a:lnTo>
                  <a:pt x="6052" y="225"/>
                </a:lnTo>
                <a:lnTo>
                  <a:pt x="6053" y="218"/>
                </a:lnTo>
                <a:lnTo>
                  <a:pt x="6054" y="216"/>
                </a:lnTo>
                <a:lnTo>
                  <a:pt x="6055" y="210"/>
                </a:lnTo>
                <a:lnTo>
                  <a:pt x="6055" y="200"/>
                </a:lnTo>
                <a:lnTo>
                  <a:pt x="6056" y="194"/>
                </a:lnTo>
                <a:lnTo>
                  <a:pt x="6057" y="193"/>
                </a:lnTo>
                <a:lnTo>
                  <a:pt x="6058" y="189"/>
                </a:lnTo>
                <a:lnTo>
                  <a:pt x="6059" y="190"/>
                </a:lnTo>
                <a:lnTo>
                  <a:pt x="6060" y="197"/>
                </a:lnTo>
                <a:lnTo>
                  <a:pt x="6061" y="207"/>
                </a:lnTo>
                <a:lnTo>
                  <a:pt x="6061" y="215"/>
                </a:lnTo>
                <a:lnTo>
                  <a:pt x="6062" y="224"/>
                </a:lnTo>
                <a:lnTo>
                  <a:pt x="6063" y="237"/>
                </a:lnTo>
                <a:lnTo>
                  <a:pt x="6064" y="238"/>
                </a:lnTo>
                <a:lnTo>
                  <a:pt x="6065" y="236"/>
                </a:lnTo>
                <a:lnTo>
                  <a:pt x="6066" y="235"/>
                </a:lnTo>
                <a:lnTo>
                  <a:pt x="6067" y="234"/>
                </a:lnTo>
                <a:lnTo>
                  <a:pt x="6068" y="234"/>
                </a:lnTo>
                <a:lnTo>
                  <a:pt x="6069" y="236"/>
                </a:lnTo>
                <a:lnTo>
                  <a:pt x="6070" y="242"/>
                </a:lnTo>
                <a:lnTo>
                  <a:pt x="6070" y="242"/>
                </a:lnTo>
                <a:lnTo>
                  <a:pt x="6071" y="249"/>
                </a:lnTo>
                <a:lnTo>
                  <a:pt x="6072" y="248"/>
                </a:lnTo>
                <a:lnTo>
                  <a:pt x="6073" y="253"/>
                </a:lnTo>
                <a:lnTo>
                  <a:pt x="6074" y="253"/>
                </a:lnTo>
                <a:lnTo>
                  <a:pt x="6075" y="256"/>
                </a:lnTo>
                <a:lnTo>
                  <a:pt x="6076" y="250"/>
                </a:lnTo>
                <a:lnTo>
                  <a:pt x="6077" y="247"/>
                </a:lnTo>
                <a:lnTo>
                  <a:pt x="6077" y="240"/>
                </a:lnTo>
                <a:lnTo>
                  <a:pt x="6078" y="242"/>
                </a:lnTo>
                <a:lnTo>
                  <a:pt x="6079" y="246"/>
                </a:lnTo>
                <a:lnTo>
                  <a:pt x="6080" y="258"/>
                </a:lnTo>
                <a:lnTo>
                  <a:pt x="6081" y="266"/>
                </a:lnTo>
                <a:lnTo>
                  <a:pt x="6082" y="275"/>
                </a:lnTo>
                <a:lnTo>
                  <a:pt x="6083" y="279"/>
                </a:lnTo>
                <a:lnTo>
                  <a:pt x="6084" y="279"/>
                </a:lnTo>
                <a:lnTo>
                  <a:pt x="6084" y="271"/>
                </a:lnTo>
                <a:lnTo>
                  <a:pt x="6085" y="265"/>
                </a:lnTo>
                <a:lnTo>
                  <a:pt x="6086" y="257"/>
                </a:lnTo>
                <a:lnTo>
                  <a:pt x="6087" y="245"/>
                </a:lnTo>
                <a:lnTo>
                  <a:pt x="6088" y="232"/>
                </a:lnTo>
                <a:lnTo>
                  <a:pt x="6089" y="222"/>
                </a:lnTo>
                <a:lnTo>
                  <a:pt x="6090" y="210"/>
                </a:lnTo>
                <a:lnTo>
                  <a:pt x="6091" y="190"/>
                </a:lnTo>
                <a:lnTo>
                  <a:pt x="6092" y="175"/>
                </a:lnTo>
                <a:lnTo>
                  <a:pt x="6093" y="164"/>
                </a:lnTo>
                <a:lnTo>
                  <a:pt x="6093" y="151"/>
                </a:lnTo>
                <a:lnTo>
                  <a:pt x="6094" y="136"/>
                </a:lnTo>
                <a:lnTo>
                  <a:pt x="6095" y="130"/>
                </a:lnTo>
                <a:lnTo>
                  <a:pt x="6096" y="117"/>
                </a:lnTo>
                <a:lnTo>
                  <a:pt x="6097" y="99"/>
                </a:lnTo>
                <a:lnTo>
                  <a:pt x="6098" y="90"/>
                </a:lnTo>
                <a:lnTo>
                  <a:pt x="6099" y="82"/>
                </a:lnTo>
                <a:lnTo>
                  <a:pt x="6099" y="73"/>
                </a:lnTo>
                <a:lnTo>
                  <a:pt x="6100" y="66"/>
                </a:lnTo>
                <a:lnTo>
                  <a:pt x="6101" y="71"/>
                </a:lnTo>
                <a:lnTo>
                  <a:pt x="6102" y="77"/>
                </a:lnTo>
                <a:lnTo>
                  <a:pt x="6103" y="77"/>
                </a:lnTo>
                <a:lnTo>
                  <a:pt x="6104" y="88"/>
                </a:lnTo>
                <a:lnTo>
                  <a:pt x="6105" y="96"/>
                </a:lnTo>
                <a:lnTo>
                  <a:pt x="6106" y="101"/>
                </a:lnTo>
                <a:lnTo>
                  <a:pt x="6107" y="98"/>
                </a:lnTo>
                <a:lnTo>
                  <a:pt x="6107" y="101"/>
                </a:lnTo>
                <a:lnTo>
                  <a:pt x="6108" y="91"/>
                </a:lnTo>
                <a:lnTo>
                  <a:pt x="6109" y="90"/>
                </a:lnTo>
                <a:lnTo>
                  <a:pt x="6110" y="87"/>
                </a:lnTo>
                <a:lnTo>
                  <a:pt x="6111" y="84"/>
                </a:lnTo>
                <a:lnTo>
                  <a:pt x="6112" y="85"/>
                </a:lnTo>
                <a:lnTo>
                  <a:pt x="6113" y="85"/>
                </a:lnTo>
                <a:lnTo>
                  <a:pt x="6114" y="82"/>
                </a:lnTo>
                <a:lnTo>
                  <a:pt x="6115" y="78"/>
                </a:lnTo>
                <a:lnTo>
                  <a:pt x="6116" y="78"/>
                </a:lnTo>
                <a:lnTo>
                  <a:pt x="6116" y="72"/>
                </a:lnTo>
                <a:lnTo>
                  <a:pt x="6117" y="77"/>
                </a:lnTo>
                <a:lnTo>
                  <a:pt x="6118" y="79"/>
                </a:lnTo>
                <a:lnTo>
                  <a:pt x="6119" y="79"/>
                </a:lnTo>
                <a:lnTo>
                  <a:pt x="6120" y="83"/>
                </a:lnTo>
                <a:lnTo>
                  <a:pt x="6121" y="85"/>
                </a:lnTo>
                <a:lnTo>
                  <a:pt x="6121" y="83"/>
                </a:lnTo>
                <a:lnTo>
                  <a:pt x="6122" y="77"/>
                </a:lnTo>
                <a:lnTo>
                  <a:pt x="6123" y="82"/>
                </a:lnTo>
                <a:lnTo>
                  <a:pt x="6124" y="72"/>
                </a:lnTo>
                <a:lnTo>
                  <a:pt x="6125" y="71"/>
                </a:lnTo>
                <a:lnTo>
                  <a:pt x="6126" y="69"/>
                </a:lnTo>
                <a:lnTo>
                  <a:pt x="6127" y="67"/>
                </a:lnTo>
                <a:lnTo>
                  <a:pt x="6128" y="65"/>
                </a:lnTo>
                <a:lnTo>
                  <a:pt x="6129" y="66"/>
                </a:lnTo>
                <a:lnTo>
                  <a:pt x="6130" y="76"/>
                </a:lnTo>
                <a:lnTo>
                  <a:pt x="6131" y="71"/>
                </a:lnTo>
                <a:lnTo>
                  <a:pt x="6131" y="74"/>
                </a:lnTo>
                <a:lnTo>
                  <a:pt x="6132" y="69"/>
                </a:lnTo>
                <a:lnTo>
                  <a:pt x="6133" y="72"/>
                </a:lnTo>
                <a:lnTo>
                  <a:pt x="6134" y="64"/>
                </a:lnTo>
                <a:lnTo>
                  <a:pt x="6135" y="71"/>
                </a:lnTo>
                <a:lnTo>
                  <a:pt x="6136" y="72"/>
                </a:lnTo>
                <a:lnTo>
                  <a:pt x="6137" y="77"/>
                </a:lnTo>
                <a:lnTo>
                  <a:pt x="6138" y="77"/>
                </a:lnTo>
                <a:lnTo>
                  <a:pt x="6138" y="75"/>
                </a:lnTo>
                <a:lnTo>
                  <a:pt x="6139" y="74"/>
                </a:lnTo>
                <a:lnTo>
                  <a:pt x="6140" y="80"/>
                </a:lnTo>
                <a:lnTo>
                  <a:pt x="6141" y="83"/>
                </a:lnTo>
                <a:lnTo>
                  <a:pt x="6142" y="85"/>
                </a:lnTo>
                <a:lnTo>
                  <a:pt x="6143" y="87"/>
                </a:lnTo>
                <a:lnTo>
                  <a:pt x="6144" y="92"/>
                </a:lnTo>
                <a:lnTo>
                  <a:pt x="6145" y="89"/>
                </a:lnTo>
                <a:lnTo>
                  <a:pt x="6145" y="85"/>
                </a:lnTo>
                <a:lnTo>
                  <a:pt x="6146" y="84"/>
                </a:lnTo>
                <a:lnTo>
                  <a:pt x="6147" y="83"/>
                </a:lnTo>
                <a:lnTo>
                  <a:pt x="6148" y="79"/>
                </a:lnTo>
                <a:lnTo>
                  <a:pt x="6149" y="73"/>
                </a:lnTo>
                <a:lnTo>
                  <a:pt x="6150" y="75"/>
                </a:lnTo>
                <a:lnTo>
                  <a:pt x="6151" y="71"/>
                </a:lnTo>
                <a:lnTo>
                  <a:pt x="6152" y="83"/>
                </a:lnTo>
                <a:lnTo>
                  <a:pt x="6153" y="78"/>
                </a:lnTo>
                <a:lnTo>
                  <a:pt x="6154" y="75"/>
                </a:lnTo>
                <a:lnTo>
                  <a:pt x="6154" y="72"/>
                </a:lnTo>
                <a:lnTo>
                  <a:pt x="6155" y="70"/>
                </a:lnTo>
                <a:lnTo>
                  <a:pt x="6156" y="59"/>
                </a:lnTo>
                <a:lnTo>
                  <a:pt x="6157" y="61"/>
                </a:lnTo>
                <a:lnTo>
                  <a:pt x="6158" y="63"/>
                </a:lnTo>
                <a:lnTo>
                  <a:pt x="6159" y="72"/>
                </a:lnTo>
                <a:lnTo>
                  <a:pt x="6160" y="100"/>
                </a:lnTo>
                <a:lnTo>
                  <a:pt x="6160" y="106"/>
                </a:lnTo>
                <a:lnTo>
                  <a:pt x="6161" y="126"/>
                </a:lnTo>
                <a:lnTo>
                  <a:pt x="6162" y="147"/>
                </a:lnTo>
                <a:lnTo>
                  <a:pt x="6163" y="159"/>
                </a:lnTo>
                <a:lnTo>
                  <a:pt x="6164" y="161"/>
                </a:lnTo>
                <a:lnTo>
                  <a:pt x="6165" y="176"/>
                </a:lnTo>
                <a:lnTo>
                  <a:pt x="6166" y="176"/>
                </a:lnTo>
                <a:lnTo>
                  <a:pt x="6167" y="165"/>
                </a:lnTo>
                <a:lnTo>
                  <a:pt x="6168" y="143"/>
                </a:lnTo>
                <a:lnTo>
                  <a:pt x="6168" y="122"/>
                </a:lnTo>
                <a:lnTo>
                  <a:pt x="6169" y="100"/>
                </a:lnTo>
                <a:lnTo>
                  <a:pt x="6170" y="83"/>
                </a:lnTo>
                <a:lnTo>
                  <a:pt x="6171" y="83"/>
                </a:lnTo>
                <a:lnTo>
                  <a:pt x="6172" y="89"/>
                </a:lnTo>
                <a:lnTo>
                  <a:pt x="6173" y="78"/>
                </a:lnTo>
                <a:lnTo>
                  <a:pt x="6174" y="81"/>
                </a:lnTo>
                <a:lnTo>
                  <a:pt x="6175" y="67"/>
                </a:lnTo>
                <a:lnTo>
                  <a:pt x="6176" y="62"/>
                </a:lnTo>
                <a:lnTo>
                  <a:pt x="6177" y="83"/>
                </a:lnTo>
                <a:lnTo>
                  <a:pt x="6177" y="125"/>
                </a:lnTo>
                <a:lnTo>
                  <a:pt x="6178" y="139"/>
                </a:lnTo>
                <a:lnTo>
                  <a:pt x="6179" y="183"/>
                </a:lnTo>
                <a:lnTo>
                  <a:pt x="6180" y="209"/>
                </a:lnTo>
                <a:lnTo>
                  <a:pt x="6181" y="219"/>
                </a:lnTo>
                <a:lnTo>
                  <a:pt x="6182" y="210"/>
                </a:lnTo>
                <a:lnTo>
                  <a:pt x="6182" y="214"/>
                </a:lnTo>
                <a:lnTo>
                  <a:pt x="6183" y="205"/>
                </a:lnTo>
                <a:lnTo>
                  <a:pt x="6184" y="197"/>
                </a:lnTo>
                <a:lnTo>
                  <a:pt x="6185" y="180"/>
                </a:lnTo>
                <a:lnTo>
                  <a:pt x="6186" y="174"/>
                </a:lnTo>
                <a:lnTo>
                  <a:pt x="6187" y="164"/>
                </a:lnTo>
                <a:lnTo>
                  <a:pt x="6188" y="169"/>
                </a:lnTo>
                <a:lnTo>
                  <a:pt x="6189" y="182"/>
                </a:lnTo>
                <a:lnTo>
                  <a:pt x="6190" y="218"/>
                </a:lnTo>
                <a:lnTo>
                  <a:pt x="6191" y="250"/>
                </a:lnTo>
                <a:lnTo>
                  <a:pt x="6192" y="280"/>
                </a:lnTo>
                <a:lnTo>
                  <a:pt x="6192" y="266"/>
                </a:lnTo>
                <a:lnTo>
                  <a:pt x="6193" y="229"/>
                </a:lnTo>
                <a:lnTo>
                  <a:pt x="6194" y="182"/>
                </a:lnTo>
                <a:lnTo>
                  <a:pt x="6195" y="144"/>
                </a:lnTo>
                <a:lnTo>
                  <a:pt x="6196" y="106"/>
                </a:lnTo>
                <a:lnTo>
                  <a:pt x="6197" y="115"/>
                </a:lnTo>
                <a:lnTo>
                  <a:pt x="6198" y="129"/>
                </a:lnTo>
                <a:lnTo>
                  <a:pt x="6199" y="141"/>
                </a:lnTo>
                <a:lnTo>
                  <a:pt x="6199" y="149"/>
                </a:lnTo>
                <a:lnTo>
                  <a:pt x="6200" y="176"/>
                </a:lnTo>
                <a:lnTo>
                  <a:pt x="6201" y="178"/>
                </a:lnTo>
                <a:lnTo>
                  <a:pt x="6202" y="185"/>
                </a:lnTo>
                <a:lnTo>
                  <a:pt x="6203" y="185"/>
                </a:lnTo>
                <a:lnTo>
                  <a:pt x="6204" y="189"/>
                </a:lnTo>
                <a:lnTo>
                  <a:pt x="6205" y="187"/>
                </a:lnTo>
                <a:lnTo>
                  <a:pt x="6206" y="204"/>
                </a:lnTo>
                <a:lnTo>
                  <a:pt x="6206" y="213"/>
                </a:lnTo>
                <a:lnTo>
                  <a:pt x="6207" y="226"/>
                </a:lnTo>
                <a:lnTo>
                  <a:pt x="6208" y="235"/>
                </a:lnTo>
                <a:lnTo>
                  <a:pt x="6209" y="232"/>
                </a:lnTo>
                <a:lnTo>
                  <a:pt x="6210" y="228"/>
                </a:lnTo>
                <a:lnTo>
                  <a:pt x="6211" y="234"/>
                </a:lnTo>
                <a:lnTo>
                  <a:pt x="6212" y="240"/>
                </a:lnTo>
                <a:lnTo>
                  <a:pt x="6213" y="264"/>
                </a:lnTo>
                <a:lnTo>
                  <a:pt x="6214" y="301"/>
                </a:lnTo>
                <a:lnTo>
                  <a:pt x="6215" y="320"/>
                </a:lnTo>
                <a:lnTo>
                  <a:pt x="6215" y="321"/>
                </a:lnTo>
                <a:lnTo>
                  <a:pt x="6216" y="318"/>
                </a:lnTo>
                <a:lnTo>
                  <a:pt x="6217" y="293"/>
                </a:lnTo>
                <a:lnTo>
                  <a:pt x="6218" y="272"/>
                </a:lnTo>
                <a:lnTo>
                  <a:pt x="6219" y="245"/>
                </a:lnTo>
                <a:lnTo>
                  <a:pt x="6220" y="234"/>
                </a:lnTo>
                <a:lnTo>
                  <a:pt x="6221" y="222"/>
                </a:lnTo>
                <a:lnTo>
                  <a:pt x="6221" y="192"/>
                </a:lnTo>
                <a:lnTo>
                  <a:pt x="6222" y="154"/>
                </a:lnTo>
                <a:lnTo>
                  <a:pt x="6223" y="145"/>
                </a:lnTo>
                <a:lnTo>
                  <a:pt x="6224" y="127"/>
                </a:lnTo>
                <a:lnTo>
                  <a:pt x="6225" y="117"/>
                </a:lnTo>
                <a:lnTo>
                  <a:pt x="6226" y="126"/>
                </a:lnTo>
                <a:lnTo>
                  <a:pt x="6227" y="129"/>
                </a:lnTo>
                <a:lnTo>
                  <a:pt x="6228" y="113"/>
                </a:lnTo>
                <a:lnTo>
                  <a:pt x="6229" y="116"/>
                </a:lnTo>
                <a:lnTo>
                  <a:pt x="6230" y="96"/>
                </a:lnTo>
                <a:lnTo>
                  <a:pt x="6230" y="76"/>
                </a:lnTo>
                <a:lnTo>
                  <a:pt x="6231" y="74"/>
                </a:lnTo>
                <a:lnTo>
                  <a:pt x="6232" y="78"/>
                </a:lnTo>
                <a:lnTo>
                  <a:pt x="6233" y="85"/>
                </a:lnTo>
                <a:lnTo>
                  <a:pt x="6234" y="114"/>
                </a:lnTo>
                <a:lnTo>
                  <a:pt x="6235" y="139"/>
                </a:lnTo>
                <a:lnTo>
                  <a:pt x="6236" y="149"/>
                </a:lnTo>
                <a:lnTo>
                  <a:pt x="6237" y="152"/>
                </a:lnTo>
                <a:lnTo>
                  <a:pt x="6238" y="155"/>
                </a:lnTo>
                <a:lnTo>
                  <a:pt x="6238" y="158"/>
                </a:lnTo>
                <a:lnTo>
                  <a:pt x="6239" y="164"/>
                </a:lnTo>
                <a:lnTo>
                  <a:pt x="6240" y="174"/>
                </a:lnTo>
                <a:lnTo>
                  <a:pt x="6241" y="188"/>
                </a:lnTo>
                <a:lnTo>
                  <a:pt x="6242" y="184"/>
                </a:lnTo>
                <a:lnTo>
                  <a:pt x="6243" y="174"/>
                </a:lnTo>
                <a:lnTo>
                  <a:pt x="6244" y="174"/>
                </a:lnTo>
                <a:lnTo>
                  <a:pt x="6244" y="168"/>
                </a:lnTo>
                <a:lnTo>
                  <a:pt x="6245" y="158"/>
                </a:lnTo>
                <a:lnTo>
                  <a:pt x="6246" y="171"/>
                </a:lnTo>
                <a:lnTo>
                  <a:pt x="6247" y="174"/>
                </a:lnTo>
                <a:lnTo>
                  <a:pt x="6248" y="176"/>
                </a:lnTo>
                <a:lnTo>
                  <a:pt x="6249" y="182"/>
                </a:lnTo>
                <a:lnTo>
                  <a:pt x="6250" y="188"/>
                </a:lnTo>
                <a:lnTo>
                  <a:pt x="6251" y="194"/>
                </a:lnTo>
                <a:lnTo>
                  <a:pt x="6252" y="204"/>
                </a:lnTo>
                <a:lnTo>
                  <a:pt x="6253" y="205"/>
                </a:lnTo>
                <a:lnTo>
                  <a:pt x="6253" y="210"/>
                </a:lnTo>
                <a:lnTo>
                  <a:pt x="6254" y="217"/>
                </a:lnTo>
                <a:lnTo>
                  <a:pt x="6255" y="214"/>
                </a:lnTo>
                <a:lnTo>
                  <a:pt x="6256" y="218"/>
                </a:lnTo>
                <a:lnTo>
                  <a:pt x="6257" y="207"/>
                </a:lnTo>
                <a:lnTo>
                  <a:pt x="6258" y="187"/>
                </a:lnTo>
                <a:lnTo>
                  <a:pt x="6259" y="177"/>
                </a:lnTo>
                <a:lnTo>
                  <a:pt x="6260" y="158"/>
                </a:lnTo>
                <a:lnTo>
                  <a:pt x="6260" y="130"/>
                </a:lnTo>
                <a:lnTo>
                  <a:pt x="6261" y="127"/>
                </a:lnTo>
                <a:lnTo>
                  <a:pt x="6262" y="137"/>
                </a:lnTo>
                <a:lnTo>
                  <a:pt x="6263" y="135"/>
                </a:lnTo>
                <a:lnTo>
                  <a:pt x="6264" y="132"/>
                </a:lnTo>
                <a:lnTo>
                  <a:pt x="6265" y="140"/>
                </a:lnTo>
                <a:lnTo>
                  <a:pt x="6266" y="129"/>
                </a:lnTo>
                <a:lnTo>
                  <a:pt x="6267" y="120"/>
                </a:lnTo>
                <a:lnTo>
                  <a:pt x="6267" y="122"/>
                </a:lnTo>
                <a:lnTo>
                  <a:pt x="6268" y="124"/>
                </a:lnTo>
                <a:lnTo>
                  <a:pt x="6269" y="120"/>
                </a:lnTo>
                <a:lnTo>
                  <a:pt x="6270" y="141"/>
                </a:lnTo>
                <a:lnTo>
                  <a:pt x="6271" y="128"/>
                </a:lnTo>
                <a:lnTo>
                  <a:pt x="6272" y="117"/>
                </a:lnTo>
                <a:lnTo>
                  <a:pt x="6273" y="94"/>
                </a:lnTo>
                <a:lnTo>
                  <a:pt x="6274" y="62"/>
                </a:lnTo>
                <a:lnTo>
                  <a:pt x="6275" y="21"/>
                </a:lnTo>
                <a:lnTo>
                  <a:pt x="6276" y="46"/>
                </a:lnTo>
                <a:lnTo>
                  <a:pt x="6276" y="56"/>
                </a:lnTo>
                <a:lnTo>
                  <a:pt x="6277" y="86"/>
                </a:lnTo>
                <a:lnTo>
                  <a:pt x="6278" y="125"/>
                </a:lnTo>
                <a:lnTo>
                  <a:pt x="6279" y="164"/>
                </a:lnTo>
                <a:lnTo>
                  <a:pt x="6280" y="166"/>
                </a:lnTo>
                <a:lnTo>
                  <a:pt x="6281" y="176"/>
                </a:lnTo>
                <a:lnTo>
                  <a:pt x="6281" y="180"/>
                </a:lnTo>
                <a:lnTo>
                  <a:pt x="6282" y="183"/>
                </a:lnTo>
                <a:lnTo>
                  <a:pt x="6283" y="179"/>
                </a:lnTo>
                <a:lnTo>
                  <a:pt x="6284" y="168"/>
                </a:lnTo>
                <a:lnTo>
                  <a:pt x="6285" y="152"/>
                </a:lnTo>
                <a:lnTo>
                  <a:pt x="6286" y="130"/>
                </a:lnTo>
                <a:lnTo>
                  <a:pt x="6287" y="127"/>
                </a:lnTo>
                <a:lnTo>
                  <a:pt x="6288" y="134"/>
                </a:lnTo>
                <a:lnTo>
                  <a:pt x="6289" y="157"/>
                </a:lnTo>
                <a:lnTo>
                  <a:pt x="6290" y="191"/>
                </a:lnTo>
                <a:lnTo>
                  <a:pt x="6291" y="225"/>
                </a:lnTo>
                <a:lnTo>
                  <a:pt x="6291" y="215"/>
                </a:lnTo>
                <a:lnTo>
                  <a:pt x="6292" y="189"/>
                </a:lnTo>
                <a:lnTo>
                  <a:pt x="6293" y="152"/>
                </a:lnTo>
                <a:lnTo>
                  <a:pt x="6294" y="107"/>
                </a:lnTo>
                <a:lnTo>
                  <a:pt x="6295" y="72"/>
                </a:lnTo>
                <a:lnTo>
                  <a:pt x="6296" y="60"/>
                </a:lnTo>
                <a:lnTo>
                  <a:pt x="6297" y="67"/>
                </a:lnTo>
                <a:lnTo>
                  <a:pt x="6298" y="86"/>
                </a:lnTo>
                <a:lnTo>
                  <a:pt x="6298" y="105"/>
                </a:lnTo>
                <a:lnTo>
                  <a:pt x="6299" y="128"/>
                </a:lnTo>
                <a:lnTo>
                  <a:pt x="6300" y="148"/>
                </a:lnTo>
                <a:lnTo>
                  <a:pt x="6301" y="155"/>
                </a:lnTo>
                <a:lnTo>
                  <a:pt x="6302" y="147"/>
                </a:lnTo>
                <a:lnTo>
                  <a:pt x="6303" y="170"/>
                </a:lnTo>
                <a:lnTo>
                  <a:pt x="6304" y="181"/>
                </a:lnTo>
                <a:lnTo>
                  <a:pt x="6305" y="199"/>
                </a:lnTo>
                <a:lnTo>
                  <a:pt x="6305" y="211"/>
                </a:lnTo>
                <a:lnTo>
                  <a:pt x="6306" y="228"/>
                </a:lnTo>
                <a:lnTo>
                  <a:pt x="6307" y="228"/>
                </a:lnTo>
                <a:lnTo>
                  <a:pt x="6308" y="237"/>
                </a:lnTo>
                <a:lnTo>
                  <a:pt x="6309" y="228"/>
                </a:lnTo>
                <a:lnTo>
                  <a:pt x="6310" y="230"/>
                </a:lnTo>
                <a:lnTo>
                  <a:pt x="6311" y="226"/>
                </a:lnTo>
                <a:lnTo>
                  <a:pt x="6312" y="200"/>
                </a:lnTo>
                <a:lnTo>
                  <a:pt x="6313" y="195"/>
                </a:lnTo>
                <a:lnTo>
                  <a:pt x="6314" y="202"/>
                </a:lnTo>
                <a:lnTo>
                  <a:pt x="6314" y="187"/>
                </a:lnTo>
                <a:lnTo>
                  <a:pt x="6315" y="177"/>
                </a:lnTo>
                <a:lnTo>
                  <a:pt x="6316" y="183"/>
                </a:lnTo>
                <a:lnTo>
                  <a:pt x="6317" y="160"/>
                </a:lnTo>
                <a:lnTo>
                  <a:pt x="6318" y="143"/>
                </a:lnTo>
                <a:lnTo>
                  <a:pt x="6319" y="148"/>
                </a:lnTo>
                <a:lnTo>
                  <a:pt x="6320" y="137"/>
                </a:lnTo>
                <a:lnTo>
                  <a:pt x="6320" y="134"/>
                </a:lnTo>
                <a:lnTo>
                  <a:pt x="6321" y="137"/>
                </a:lnTo>
                <a:lnTo>
                  <a:pt x="6322" y="125"/>
                </a:lnTo>
                <a:lnTo>
                  <a:pt x="6323" y="136"/>
                </a:lnTo>
                <a:lnTo>
                  <a:pt x="6324" y="144"/>
                </a:lnTo>
                <a:lnTo>
                  <a:pt x="6325" y="137"/>
                </a:lnTo>
                <a:lnTo>
                  <a:pt x="6326" y="134"/>
                </a:lnTo>
                <a:lnTo>
                  <a:pt x="6327" y="143"/>
                </a:lnTo>
                <a:lnTo>
                  <a:pt x="6328" y="128"/>
                </a:lnTo>
                <a:lnTo>
                  <a:pt x="6328" y="132"/>
                </a:lnTo>
                <a:lnTo>
                  <a:pt x="6329" y="131"/>
                </a:lnTo>
                <a:lnTo>
                  <a:pt x="6330" y="117"/>
                </a:lnTo>
                <a:lnTo>
                  <a:pt x="6331" y="109"/>
                </a:lnTo>
                <a:lnTo>
                  <a:pt x="6332" y="102"/>
                </a:lnTo>
                <a:lnTo>
                  <a:pt x="6333" y="93"/>
                </a:lnTo>
                <a:lnTo>
                  <a:pt x="6334" y="104"/>
                </a:lnTo>
                <a:lnTo>
                  <a:pt x="6335" y="116"/>
                </a:lnTo>
                <a:lnTo>
                  <a:pt x="6336" y="132"/>
                </a:lnTo>
                <a:lnTo>
                  <a:pt x="6337" y="133"/>
                </a:lnTo>
                <a:lnTo>
                  <a:pt x="6337" y="126"/>
                </a:lnTo>
                <a:lnTo>
                  <a:pt x="6338" y="113"/>
                </a:lnTo>
                <a:lnTo>
                  <a:pt x="6339" y="112"/>
                </a:lnTo>
                <a:lnTo>
                  <a:pt x="6340" y="92"/>
                </a:lnTo>
                <a:lnTo>
                  <a:pt x="6341" y="98"/>
                </a:lnTo>
                <a:lnTo>
                  <a:pt x="6342" y="97"/>
                </a:lnTo>
                <a:lnTo>
                  <a:pt x="6342" y="94"/>
                </a:lnTo>
                <a:lnTo>
                  <a:pt x="6343" y="80"/>
                </a:lnTo>
                <a:lnTo>
                  <a:pt x="6344" y="78"/>
                </a:lnTo>
                <a:lnTo>
                  <a:pt x="6345" y="65"/>
                </a:lnTo>
                <a:lnTo>
                  <a:pt x="6346" y="65"/>
                </a:lnTo>
                <a:lnTo>
                  <a:pt x="6347" y="58"/>
                </a:lnTo>
                <a:lnTo>
                  <a:pt x="6348" y="61"/>
                </a:lnTo>
                <a:lnTo>
                  <a:pt x="6349" y="58"/>
                </a:lnTo>
                <a:lnTo>
                  <a:pt x="6350" y="63"/>
                </a:lnTo>
                <a:lnTo>
                  <a:pt x="6351" y="60"/>
                </a:lnTo>
                <a:lnTo>
                  <a:pt x="6352" y="59"/>
                </a:lnTo>
                <a:lnTo>
                  <a:pt x="6352" y="65"/>
                </a:lnTo>
                <a:lnTo>
                  <a:pt x="6353" y="64"/>
                </a:lnTo>
                <a:lnTo>
                  <a:pt x="6354" y="55"/>
                </a:lnTo>
                <a:lnTo>
                  <a:pt x="6355" y="55"/>
                </a:lnTo>
                <a:lnTo>
                  <a:pt x="6356" y="56"/>
                </a:lnTo>
                <a:lnTo>
                  <a:pt x="6357" y="45"/>
                </a:lnTo>
                <a:lnTo>
                  <a:pt x="6358" y="72"/>
                </a:lnTo>
                <a:lnTo>
                  <a:pt x="6359" y="99"/>
                </a:lnTo>
                <a:lnTo>
                  <a:pt x="6359" y="126"/>
                </a:lnTo>
                <a:lnTo>
                  <a:pt x="6360" y="160"/>
                </a:lnTo>
                <a:lnTo>
                  <a:pt x="6361" y="193"/>
                </a:lnTo>
                <a:lnTo>
                  <a:pt x="6362" y="186"/>
                </a:lnTo>
                <a:lnTo>
                  <a:pt x="6363" y="178"/>
                </a:lnTo>
                <a:lnTo>
                  <a:pt x="6364" y="170"/>
                </a:lnTo>
                <a:lnTo>
                  <a:pt x="6365" y="154"/>
                </a:lnTo>
                <a:lnTo>
                  <a:pt x="6366" y="133"/>
                </a:lnTo>
                <a:lnTo>
                  <a:pt x="6366" y="121"/>
                </a:lnTo>
                <a:lnTo>
                  <a:pt x="6367" y="107"/>
                </a:lnTo>
                <a:lnTo>
                  <a:pt x="6368" y="89"/>
                </a:lnTo>
                <a:lnTo>
                  <a:pt x="6369" y="81"/>
                </a:lnTo>
                <a:lnTo>
                  <a:pt x="6370" y="71"/>
                </a:lnTo>
                <a:lnTo>
                  <a:pt x="6371" y="67"/>
                </a:lnTo>
                <a:lnTo>
                  <a:pt x="6372" y="72"/>
                </a:lnTo>
                <a:lnTo>
                  <a:pt x="6373" y="79"/>
                </a:lnTo>
                <a:lnTo>
                  <a:pt x="6374" y="81"/>
                </a:lnTo>
                <a:lnTo>
                  <a:pt x="6375" y="86"/>
                </a:lnTo>
                <a:lnTo>
                  <a:pt x="6375" y="95"/>
                </a:lnTo>
                <a:lnTo>
                  <a:pt x="6376" y="81"/>
                </a:lnTo>
                <a:lnTo>
                  <a:pt x="6377" y="73"/>
                </a:lnTo>
                <a:lnTo>
                  <a:pt x="6378" y="67"/>
                </a:lnTo>
                <a:lnTo>
                  <a:pt x="6379" y="61"/>
                </a:lnTo>
                <a:lnTo>
                  <a:pt x="6380" y="57"/>
                </a:lnTo>
                <a:lnTo>
                  <a:pt x="6381" y="62"/>
                </a:lnTo>
                <a:lnTo>
                  <a:pt x="6381" y="73"/>
                </a:lnTo>
                <a:lnTo>
                  <a:pt x="6382" y="85"/>
                </a:lnTo>
                <a:lnTo>
                  <a:pt x="6383" y="90"/>
                </a:lnTo>
                <a:lnTo>
                  <a:pt x="6384" y="90"/>
                </a:lnTo>
                <a:lnTo>
                  <a:pt x="6385" y="88"/>
                </a:lnTo>
                <a:lnTo>
                  <a:pt x="6386" y="85"/>
                </a:lnTo>
                <a:lnTo>
                  <a:pt x="6387" y="86"/>
                </a:lnTo>
                <a:lnTo>
                  <a:pt x="6388" y="105"/>
                </a:lnTo>
                <a:lnTo>
                  <a:pt x="6389" y="135"/>
                </a:lnTo>
                <a:lnTo>
                  <a:pt x="6390" y="155"/>
                </a:lnTo>
                <a:lnTo>
                  <a:pt x="6390" y="171"/>
                </a:lnTo>
                <a:lnTo>
                  <a:pt x="6391" y="167"/>
                </a:lnTo>
                <a:lnTo>
                  <a:pt x="6392" y="146"/>
                </a:lnTo>
                <a:lnTo>
                  <a:pt x="6393" y="115"/>
                </a:lnTo>
                <a:lnTo>
                  <a:pt x="6394" y="104"/>
                </a:lnTo>
                <a:lnTo>
                  <a:pt x="6395" y="86"/>
                </a:lnTo>
                <a:lnTo>
                  <a:pt x="6396" y="70"/>
                </a:lnTo>
                <a:lnTo>
                  <a:pt x="6397" y="69"/>
                </a:lnTo>
                <a:lnTo>
                  <a:pt x="6398" y="64"/>
                </a:lnTo>
                <a:lnTo>
                  <a:pt x="6398" y="47"/>
                </a:lnTo>
                <a:lnTo>
                  <a:pt x="6399" y="39"/>
                </a:lnTo>
                <a:lnTo>
                  <a:pt x="6400" y="43"/>
                </a:lnTo>
                <a:lnTo>
                  <a:pt x="6401" y="36"/>
                </a:lnTo>
                <a:lnTo>
                  <a:pt x="6402" y="41"/>
                </a:lnTo>
                <a:lnTo>
                  <a:pt x="6403" y="58"/>
                </a:lnTo>
                <a:lnTo>
                  <a:pt x="6404" y="73"/>
                </a:lnTo>
                <a:lnTo>
                  <a:pt x="6404" y="76"/>
                </a:lnTo>
                <a:lnTo>
                  <a:pt x="6405" y="90"/>
                </a:lnTo>
                <a:lnTo>
                  <a:pt x="6406" y="93"/>
                </a:lnTo>
                <a:lnTo>
                  <a:pt x="6407" y="96"/>
                </a:lnTo>
                <a:lnTo>
                  <a:pt x="6408" y="96"/>
                </a:lnTo>
                <a:lnTo>
                  <a:pt x="6409" y="101"/>
                </a:lnTo>
                <a:lnTo>
                  <a:pt x="6410" y="101"/>
                </a:lnTo>
                <a:lnTo>
                  <a:pt x="6411" y="99"/>
                </a:lnTo>
                <a:lnTo>
                  <a:pt x="6412" y="91"/>
                </a:lnTo>
                <a:lnTo>
                  <a:pt x="6413" y="89"/>
                </a:lnTo>
                <a:lnTo>
                  <a:pt x="6413" y="84"/>
                </a:lnTo>
                <a:lnTo>
                  <a:pt x="6414" y="80"/>
                </a:lnTo>
                <a:lnTo>
                  <a:pt x="6415" y="77"/>
                </a:lnTo>
                <a:lnTo>
                  <a:pt x="6416" y="74"/>
                </a:lnTo>
                <a:lnTo>
                  <a:pt x="6417" y="73"/>
                </a:lnTo>
                <a:lnTo>
                  <a:pt x="6418" y="70"/>
                </a:lnTo>
                <a:lnTo>
                  <a:pt x="6419" y="67"/>
                </a:lnTo>
                <a:lnTo>
                  <a:pt x="6420" y="71"/>
                </a:lnTo>
                <a:lnTo>
                  <a:pt x="6420" y="73"/>
                </a:lnTo>
                <a:lnTo>
                  <a:pt x="6421" y="65"/>
                </a:lnTo>
                <a:lnTo>
                  <a:pt x="6422" y="65"/>
                </a:lnTo>
                <a:lnTo>
                  <a:pt x="6423" y="81"/>
                </a:lnTo>
                <a:lnTo>
                  <a:pt x="6424" y="82"/>
                </a:lnTo>
                <a:lnTo>
                  <a:pt x="6425" y="92"/>
                </a:lnTo>
                <a:lnTo>
                  <a:pt x="6426" y="105"/>
                </a:lnTo>
                <a:lnTo>
                  <a:pt x="6427" y="132"/>
                </a:lnTo>
                <a:lnTo>
                  <a:pt x="6427" y="126"/>
                </a:lnTo>
                <a:lnTo>
                  <a:pt x="6428" y="133"/>
                </a:lnTo>
                <a:lnTo>
                  <a:pt x="6429" y="133"/>
                </a:lnTo>
                <a:lnTo>
                  <a:pt x="6430" y="133"/>
                </a:lnTo>
                <a:lnTo>
                  <a:pt x="6431" y="118"/>
                </a:lnTo>
                <a:lnTo>
                  <a:pt x="6432" y="118"/>
                </a:lnTo>
                <a:lnTo>
                  <a:pt x="6433" y="110"/>
                </a:lnTo>
                <a:lnTo>
                  <a:pt x="6434" y="117"/>
                </a:lnTo>
                <a:lnTo>
                  <a:pt x="6435" y="122"/>
                </a:lnTo>
                <a:lnTo>
                  <a:pt x="6436" y="118"/>
                </a:lnTo>
                <a:lnTo>
                  <a:pt x="6436" y="134"/>
                </a:lnTo>
                <a:lnTo>
                  <a:pt x="6437" y="132"/>
                </a:lnTo>
                <a:lnTo>
                  <a:pt x="6438" y="124"/>
                </a:lnTo>
                <a:lnTo>
                  <a:pt x="6439" y="117"/>
                </a:lnTo>
                <a:lnTo>
                  <a:pt x="6440" y="122"/>
                </a:lnTo>
                <a:lnTo>
                  <a:pt x="6441" y="104"/>
                </a:lnTo>
                <a:lnTo>
                  <a:pt x="6442" y="109"/>
                </a:lnTo>
                <a:lnTo>
                  <a:pt x="6442" y="113"/>
                </a:lnTo>
                <a:lnTo>
                  <a:pt x="6443" y="115"/>
                </a:lnTo>
                <a:lnTo>
                  <a:pt x="6444" y="107"/>
                </a:lnTo>
                <a:lnTo>
                  <a:pt x="6445" y="110"/>
                </a:lnTo>
                <a:lnTo>
                  <a:pt x="6446" y="99"/>
                </a:lnTo>
                <a:lnTo>
                  <a:pt x="6447" y="85"/>
                </a:lnTo>
                <a:lnTo>
                  <a:pt x="6448" y="79"/>
                </a:lnTo>
                <a:lnTo>
                  <a:pt x="6449" y="83"/>
                </a:lnTo>
                <a:lnTo>
                  <a:pt x="6450" y="81"/>
                </a:lnTo>
                <a:lnTo>
                  <a:pt x="6451" y="81"/>
                </a:lnTo>
                <a:lnTo>
                  <a:pt x="6451" y="81"/>
                </a:lnTo>
                <a:lnTo>
                  <a:pt x="6452" y="83"/>
                </a:lnTo>
                <a:lnTo>
                  <a:pt x="6453" y="80"/>
                </a:lnTo>
                <a:lnTo>
                  <a:pt x="6454" y="79"/>
                </a:lnTo>
                <a:lnTo>
                  <a:pt x="6455" y="79"/>
                </a:lnTo>
                <a:lnTo>
                  <a:pt x="6456" y="79"/>
                </a:lnTo>
                <a:lnTo>
                  <a:pt x="6457" y="84"/>
                </a:lnTo>
                <a:lnTo>
                  <a:pt x="6458" y="73"/>
                </a:lnTo>
                <a:lnTo>
                  <a:pt x="6458" y="65"/>
                </a:lnTo>
                <a:lnTo>
                  <a:pt x="6459" y="70"/>
                </a:lnTo>
                <a:lnTo>
                  <a:pt x="6460" y="70"/>
                </a:lnTo>
                <a:lnTo>
                  <a:pt x="6461" y="65"/>
                </a:lnTo>
                <a:lnTo>
                  <a:pt x="6462" y="65"/>
                </a:lnTo>
                <a:lnTo>
                  <a:pt x="6463" y="66"/>
                </a:lnTo>
                <a:lnTo>
                  <a:pt x="6464" y="58"/>
                </a:lnTo>
                <a:lnTo>
                  <a:pt x="6465" y="62"/>
                </a:lnTo>
                <a:lnTo>
                  <a:pt x="6465" y="46"/>
                </a:lnTo>
                <a:lnTo>
                  <a:pt x="6466" y="52"/>
                </a:lnTo>
                <a:lnTo>
                  <a:pt x="6467" y="64"/>
                </a:lnTo>
                <a:lnTo>
                  <a:pt x="6468" y="65"/>
                </a:lnTo>
                <a:lnTo>
                  <a:pt x="6469" y="64"/>
                </a:lnTo>
                <a:lnTo>
                  <a:pt x="6470" y="81"/>
                </a:lnTo>
                <a:lnTo>
                  <a:pt x="6471" y="87"/>
                </a:lnTo>
                <a:lnTo>
                  <a:pt x="6472" y="75"/>
                </a:lnTo>
                <a:lnTo>
                  <a:pt x="6473" y="76"/>
                </a:lnTo>
                <a:lnTo>
                  <a:pt x="6474" y="66"/>
                </a:lnTo>
                <a:lnTo>
                  <a:pt x="6474" y="64"/>
                </a:lnTo>
                <a:lnTo>
                  <a:pt x="6475" y="75"/>
                </a:lnTo>
                <a:lnTo>
                  <a:pt x="6476" y="71"/>
                </a:lnTo>
                <a:lnTo>
                  <a:pt x="6477" y="80"/>
                </a:lnTo>
                <a:lnTo>
                  <a:pt x="6478" y="95"/>
                </a:lnTo>
                <a:lnTo>
                  <a:pt x="6479" y="99"/>
                </a:lnTo>
                <a:lnTo>
                  <a:pt x="6480" y="89"/>
                </a:lnTo>
                <a:lnTo>
                  <a:pt x="6480" y="101"/>
                </a:lnTo>
                <a:lnTo>
                  <a:pt x="6481" y="112"/>
                </a:lnTo>
                <a:lnTo>
                  <a:pt x="6482" y="111"/>
                </a:lnTo>
                <a:lnTo>
                  <a:pt x="6483" y="121"/>
                </a:lnTo>
                <a:lnTo>
                  <a:pt x="6484" y="121"/>
                </a:lnTo>
                <a:lnTo>
                  <a:pt x="6485" y="124"/>
                </a:lnTo>
                <a:lnTo>
                  <a:pt x="6486" y="112"/>
                </a:lnTo>
                <a:lnTo>
                  <a:pt x="6487" y="102"/>
                </a:lnTo>
                <a:lnTo>
                  <a:pt x="6488" y="90"/>
                </a:lnTo>
                <a:lnTo>
                  <a:pt x="6488" y="83"/>
                </a:lnTo>
                <a:lnTo>
                  <a:pt x="6489" y="75"/>
                </a:lnTo>
                <a:lnTo>
                  <a:pt x="6490" y="69"/>
                </a:lnTo>
                <a:lnTo>
                  <a:pt x="6491" y="73"/>
                </a:lnTo>
                <a:lnTo>
                  <a:pt x="6492" y="69"/>
                </a:lnTo>
                <a:lnTo>
                  <a:pt x="6493" y="77"/>
                </a:lnTo>
                <a:lnTo>
                  <a:pt x="6494" y="76"/>
                </a:lnTo>
                <a:lnTo>
                  <a:pt x="6495" y="83"/>
                </a:lnTo>
                <a:lnTo>
                  <a:pt x="6496" y="85"/>
                </a:lnTo>
                <a:lnTo>
                  <a:pt x="6497" y="81"/>
                </a:lnTo>
                <a:lnTo>
                  <a:pt x="6497" y="80"/>
                </a:lnTo>
                <a:lnTo>
                  <a:pt x="6498" y="85"/>
                </a:lnTo>
                <a:lnTo>
                  <a:pt x="6499" y="81"/>
                </a:lnTo>
                <a:lnTo>
                  <a:pt x="6500" y="78"/>
                </a:lnTo>
                <a:lnTo>
                  <a:pt x="6501" y="78"/>
                </a:lnTo>
                <a:lnTo>
                  <a:pt x="6502" y="73"/>
                </a:lnTo>
                <a:lnTo>
                  <a:pt x="6502" y="73"/>
                </a:lnTo>
                <a:lnTo>
                  <a:pt x="6503" y="74"/>
                </a:lnTo>
                <a:lnTo>
                  <a:pt x="6504" y="79"/>
                </a:lnTo>
                <a:lnTo>
                  <a:pt x="6505" y="80"/>
                </a:lnTo>
                <a:lnTo>
                  <a:pt x="6506" y="77"/>
                </a:lnTo>
                <a:lnTo>
                  <a:pt x="6507" y="66"/>
                </a:lnTo>
                <a:lnTo>
                  <a:pt x="6508" y="65"/>
                </a:lnTo>
                <a:lnTo>
                  <a:pt x="6509" y="62"/>
                </a:lnTo>
                <a:lnTo>
                  <a:pt x="6510" y="67"/>
                </a:lnTo>
                <a:lnTo>
                  <a:pt x="6511" y="66"/>
                </a:lnTo>
                <a:lnTo>
                  <a:pt x="6512" y="72"/>
                </a:lnTo>
                <a:lnTo>
                  <a:pt x="6512" y="71"/>
                </a:lnTo>
                <a:lnTo>
                  <a:pt x="6513" y="69"/>
                </a:lnTo>
                <a:lnTo>
                  <a:pt x="6514" y="69"/>
                </a:lnTo>
                <a:lnTo>
                  <a:pt x="6515" y="79"/>
                </a:lnTo>
                <a:lnTo>
                  <a:pt x="6516" y="78"/>
                </a:lnTo>
                <a:lnTo>
                  <a:pt x="6517" y="76"/>
                </a:lnTo>
                <a:lnTo>
                  <a:pt x="6518" y="78"/>
                </a:lnTo>
                <a:lnTo>
                  <a:pt x="6519" y="71"/>
                </a:lnTo>
                <a:lnTo>
                  <a:pt x="6519" y="62"/>
                </a:lnTo>
                <a:lnTo>
                  <a:pt x="6520" y="61"/>
                </a:lnTo>
                <a:lnTo>
                  <a:pt x="6521" y="61"/>
                </a:lnTo>
                <a:lnTo>
                  <a:pt x="6522" y="58"/>
                </a:lnTo>
                <a:lnTo>
                  <a:pt x="6523" y="59"/>
                </a:lnTo>
                <a:lnTo>
                  <a:pt x="6524" y="57"/>
                </a:lnTo>
                <a:lnTo>
                  <a:pt x="6525" y="60"/>
                </a:lnTo>
                <a:lnTo>
                  <a:pt x="6526" y="60"/>
                </a:lnTo>
                <a:lnTo>
                  <a:pt x="6526" y="60"/>
                </a:lnTo>
                <a:lnTo>
                  <a:pt x="6527" y="66"/>
                </a:lnTo>
                <a:lnTo>
                  <a:pt x="6528" y="74"/>
                </a:lnTo>
                <a:lnTo>
                  <a:pt x="6529" y="75"/>
                </a:lnTo>
                <a:lnTo>
                  <a:pt x="6530" y="75"/>
                </a:lnTo>
                <a:lnTo>
                  <a:pt x="6531" y="79"/>
                </a:lnTo>
                <a:lnTo>
                  <a:pt x="6532" y="76"/>
                </a:lnTo>
                <a:lnTo>
                  <a:pt x="6533" y="71"/>
                </a:lnTo>
                <a:lnTo>
                  <a:pt x="6534" y="78"/>
                </a:lnTo>
                <a:lnTo>
                  <a:pt x="6535" y="80"/>
                </a:lnTo>
                <a:lnTo>
                  <a:pt x="6535" y="75"/>
                </a:lnTo>
                <a:lnTo>
                  <a:pt x="6536" y="76"/>
                </a:lnTo>
                <a:lnTo>
                  <a:pt x="6537" y="78"/>
                </a:lnTo>
                <a:lnTo>
                  <a:pt x="6538" y="77"/>
                </a:lnTo>
                <a:lnTo>
                  <a:pt x="6539" y="79"/>
                </a:lnTo>
                <a:lnTo>
                  <a:pt x="6540" y="80"/>
                </a:lnTo>
                <a:lnTo>
                  <a:pt x="6541" y="80"/>
                </a:lnTo>
                <a:lnTo>
                  <a:pt x="6541" y="75"/>
                </a:lnTo>
                <a:lnTo>
                  <a:pt x="6542" y="72"/>
                </a:lnTo>
                <a:lnTo>
                  <a:pt x="6543" y="70"/>
                </a:lnTo>
                <a:lnTo>
                  <a:pt x="6544" y="83"/>
                </a:lnTo>
                <a:lnTo>
                  <a:pt x="6545" y="88"/>
                </a:lnTo>
                <a:lnTo>
                  <a:pt x="6546" y="89"/>
                </a:lnTo>
                <a:lnTo>
                  <a:pt x="6547" y="93"/>
                </a:lnTo>
                <a:lnTo>
                  <a:pt x="6548" y="102"/>
                </a:lnTo>
                <a:lnTo>
                  <a:pt x="6549" y="99"/>
                </a:lnTo>
                <a:lnTo>
                  <a:pt x="6549" y="99"/>
                </a:lnTo>
                <a:lnTo>
                  <a:pt x="6550" y="110"/>
                </a:lnTo>
                <a:lnTo>
                  <a:pt x="6551" y="121"/>
                </a:lnTo>
                <a:lnTo>
                  <a:pt x="6552" y="121"/>
                </a:lnTo>
                <a:lnTo>
                  <a:pt x="6553" y="119"/>
                </a:lnTo>
                <a:lnTo>
                  <a:pt x="6554" y="119"/>
                </a:lnTo>
                <a:lnTo>
                  <a:pt x="6555" y="111"/>
                </a:lnTo>
                <a:lnTo>
                  <a:pt x="6556" y="93"/>
                </a:lnTo>
                <a:lnTo>
                  <a:pt x="6557" y="88"/>
                </a:lnTo>
                <a:lnTo>
                  <a:pt x="6558" y="94"/>
                </a:lnTo>
                <a:lnTo>
                  <a:pt x="6558" y="107"/>
                </a:lnTo>
                <a:lnTo>
                  <a:pt x="6559" y="118"/>
                </a:lnTo>
                <a:lnTo>
                  <a:pt x="6560" y="134"/>
                </a:lnTo>
                <a:lnTo>
                  <a:pt x="6561" y="150"/>
                </a:lnTo>
                <a:lnTo>
                  <a:pt x="6562" y="141"/>
                </a:lnTo>
                <a:lnTo>
                  <a:pt x="6563" y="128"/>
                </a:lnTo>
                <a:lnTo>
                  <a:pt x="6564" y="121"/>
                </a:lnTo>
                <a:lnTo>
                  <a:pt x="6564" y="116"/>
                </a:lnTo>
                <a:lnTo>
                  <a:pt x="6565" y="105"/>
                </a:lnTo>
                <a:lnTo>
                  <a:pt x="6566" y="110"/>
                </a:lnTo>
                <a:lnTo>
                  <a:pt x="6567" y="122"/>
                </a:lnTo>
                <a:lnTo>
                  <a:pt x="6568" y="118"/>
                </a:lnTo>
                <a:lnTo>
                  <a:pt x="6569" y="112"/>
                </a:lnTo>
                <a:lnTo>
                  <a:pt x="6570" y="101"/>
                </a:lnTo>
                <a:lnTo>
                  <a:pt x="6571" y="95"/>
                </a:lnTo>
                <a:lnTo>
                  <a:pt x="6572" y="83"/>
                </a:lnTo>
                <a:lnTo>
                  <a:pt x="6573" y="88"/>
                </a:lnTo>
                <a:lnTo>
                  <a:pt x="6573" y="83"/>
                </a:lnTo>
                <a:lnTo>
                  <a:pt x="6574" y="86"/>
                </a:lnTo>
                <a:lnTo>
                  <a:pt x="6575" y="84"/>
                </a:lnTo>
                <a:lnTo>
                  <a:pt x="6576" y="76"/>
                </a:lnTo>
                <a:lnTo>
                  <a:pt x="6577" y="75"/>
                </a:lnTo>
                <a:lnTo>
                  <a:pt x="6578" y="70"/>
                </a:lnTo>
                <a:lnTo>
                  <a:pt x="6579" y="72"/>
                </a:lnTo>
                <a:lnTo>
                  <a:pt x="6580" y="75"/>
                </a:lnTo>
                <a:lnTo>
                  <a:pt x="6580" y="77"/>
                </a:lnTo>
                <a:lnTo>
                  <a:pt x="6581" y="68"/>
                </a:lnTo>
                <a:lnTo>
                  <a:pt x="6582" y="81"/>
                </a:lnTo>
                <a:lnTo>
                  <a:pt x="6583" y="78"/>
                </a:lnTo>
                <a:lnTo>
                  <a:pt x="6584" y="72"/>
                </a:lnTo>
                <a:lnTo>
                  <a:pt x="6585" y="80"/>
                </a:lnTo>
                <a:lnTo>
                  <a:pt x="6586" y="86"/>
                </a:lnTo>
                <a:lnTo>
                  <a:pt x="6587" y="85"/>
                </a:lnTo>
                <a:lnTo>
                  <a:pt x="6587" y="88"/>
                </a:lnTo>
                <a:lnTo>
                  <a:pt x="6588" y="100"/>
                </a:lnTo>
                <a:lnTo>
                  <a:pt x="6589" y="104"/>
                </a:lnTo>
                <a:lnTo>
                  <a:pt x="6590" y="107"/>
                </a:lnTo>
                <a:lnTo>
                  <a:pt x="6591" y="107"/>
                </a:lnTo>
                <a:lnTo>
                  <a:pt x="6592" y="110"/>
                </a:lnTo>
                <a:lnTo>
                  <a:pt x="6593" y="121"/>
                </a:lnTo>
                <a:lnTo>
                  <a:pt x="6594" y="126"/>
                </a:lnTo>
                <a:lnTo>
                  <a:pt x="6595" y="132"/>
                </a:lnTo>
                <a:lnTo>
                  <a:pt x="6596" y="133"/>
                </a:lnTo>
                <a:lnTo>
                  <a:pt x="6597" y="130"/>
                </a:lnTo>
                <a:lnTo>
                  <a:pt x="6597" y="111"/>
                </a:lnTo>
                <a:lnTo>
                  <a:pt x="6598" y="103"/>
                </a:lnTo>
                <a:lnTo>
                  <a:pt x="6599" y="105"/>
                </a:lnTo>
                <a:lnTo>
                  <a:pt x="6600" y="108"/>
                </a:lnTo>
                <a:lnTo>
                  <a:pt x="6601" y="108"/>
                </a:lnTo>
                <a:lnTo>
                  <a:pt x="6602" y="105"/>
                </a:lnTo>
                <a:lnTo>
                  <a:pt x="6602" y="111"/>
                </a:lnTo>
                <a:lnTo>
                  <a:pt x="6603" y="93"/>
                </a:lnTo>
                <a:lnTo>
                  <a:pt x="6604" y="79"/>
                </a:lnTo>
                <a:lnTo>
                  <a:pt x="6605" y="80"/>
                </a:lnTo>
                <a:lnTo>
                  <a:pt x="6606" y="86"/>
                </a:lnTo>
                <a:lnTo>
                  <a:pt x="6607" y="79"/>
                </a:lnTo>
                <a:lnTo>
                  <a:pt x="6608" y="97"/>
                </a:lnTo>
                <a:lnTo>
                  <a:pt x="6609" y="111"/>
                </a:lnTo>
                <a:lnTo>
                  <a:pt x="6610" y="112"/>
                </a:lnTo>
                <a:lnTo>
                  <a:pt x="6611" y="114"/>
                </a:lnTo>
                <a:lnTo>
                  <a:pt x="6611" y="117"/>
                </a:lnTo>
                <a:lnTo>
                  <a:pt x="6612" y="107"/>
                </a:lnTo>
                <a:lnTo>
                  <a:pt x="6613" y="102"/>
                </a:lnTo>
                <a:lnTo>
                  <a:pt x="6614" y="100"/>
                </a:lnTo>
                <a:lnTo>
                  <a:pt x="6615" y="88"/>
                </a:lnTo>
                <a:lnTo>
                  <a:pt x="6616" y="81"/>
                </a:lnTo>
                <a:lnTo>
                  <a:pt x="6617" y="90"/>
                </a:lnTo>
                <a:lnTo>
                  <a:pt x="6618" y="101"/>
                </a:lnTo>
                <a:lnTo>
                  <a:pt x="6619" y="106"/>
                </a:lnTo>
                <a:lnTo>
                  <a:pt x="6619" y="114"/>
                </a:lnTo>
                <a:lnTo>
                  <a:pt x="6620" y="117"/>
                </a:lnTo>
                <a:lnTo>
                  <a:pt x="6621" y="113"/>
                </a:lnTo>
                <a:lnTo>
                  <a:pt x="6622" y="109"/>
                </a:lnTo>
                <a:lnTo>
                  <a:pt x="6623" y="109"/>
                </a:lnTo>
                <a:lnTo>
                  <a:pt x="6624" y="117"/>
                </a:lnTo>
                <a:lnTo>
                  <a:pt x="6625" y="114"/>
                </a:lnTo>
                <a:lnTo>
                  <a:pt x="6625" y="112"/>
                </a:lnTo>
                <a:lnTo>
                  <a:pt x="6626" y="99"/>
                </a:lnTo>
                <a:lnTo>
                  <a:pt x="6627" y="92"/>
                </a:lnTo>
                <a:lnTo>
                  <a:pt x="6628" y="82"/>
                </a:lnTo>
                <a:lnTo>
                  <a:pt x="6629" y="80"/>
                </a:lnTo>
                <a:lnTo>
                  <a:pt x="6630" y="78"/>
                </a:lnTo>
                <a:lnTo>
                  <a:pt x="6631" y="81"/>
                </a:lnTo>
                <a:lnTo>
                  <a:pt x="6632" y="83"/>
                </a:lnTo>
                <a:lnTo>
                  <a:pt x="6633" y="85"/>
                </a:lnTo>
                <a:lnTo>
                  <a:pt x="6634" y="88"/>
                </a:lnTo>
                <a:lnTo>
                  <a:pt x="6634" y="84"/>
                </a:lnTo>
                <a:lnTo>
                  <a:pt x="6635" y="88"/>
                </a:lnTo>
                <a:lnTo>
                  <a:pt x="6636" y="87"/>
                </a:lnTo>
                <a:lnTo>
                  <a:pt x="6637" y="82"/>
                </a:lnTo>
                <a:lnTo>
                  <a:pt x="6638" y="84"/>
                </a:lnTo>
                <a:lnTo>
                  <a:pt x="6639" y="86"/>
                </a:lnTo>
                <a:lnTo>
                  <a:pt x="6640" y="81"/>
                </a:lnTo>
                <a:lnTo>
                  <a:pt x="6641" y="85"/>
                </a:lnTo>
                <a:lnTo>
                  <a:pt x="6641" y="83"/>
                </a:lnTo>
                <a:lnTo>
                  <a:pt x="6642" y="78"/>
                </a:lnTo>
                <a:lnTo>
                  <a:pt x="6643" y="70"/>
                </a:lnTo>
                <a:lnTo>
                  <a:pt x="6644" y="72"/>
                </a:lnTo>
                <a:lnTo>
                  <a:pt x="6645" y="62"/>
                </a:lnTo>
                <a:lnTo>
                  <a:pt x="6646" y="60"/>
                </a:lnTo>
                <a:lnTo>
                  <a:pt x="6647" y="58"/>
                </a:lnTo>
                <a:lnTo>
                  <a:pt x="6648" y="64"/>
                </a:lnTo>
                <a:lnTo>
                  <a:pt x="6648" y="58"/>
                </a:lnTo>
                <a:lnTo>
                  <a:pt x="6649" y="56"/>
                </a:lnTo>
                <a:lnTo>
                  <a:pt x="6650" y="53"/>
                </a:lnTo>
                <a:lnTo>
                  <a:pt x="6651" y="56"/>
                </a:lnTo>
                <a:lnTo>
                  <a:pt x="6652" y="52"/>
                </a:lnTo>
                <a:lnTo>
                  <a:pt x="6653" y="51"/>
                </a:lnTo>
                <a:lnTo>
                  <a:pt x="6654" y="57"/>
                </a:lnTo>
                <a:lnTo>
                  <a:pt x="6655" y="61"/>
                </a:lnTo>
                <a:lnTo>
                  <a:pt x="6656" y="64"/>
                </a:lnTo>
                <a:lnTo>
                  <a:pt x="6657" y="63"/>
                </a:lnTo>
                <a:lnTo>
                  <a:pt x="6657" y="69"/>
                </a:lnTo>
                <a:lnTo>
                  <a:pt x="6658" y="69"/>
                </a:lnTo>
                <a:lnTo>
                  <a:pt x="6659" y="66"/>
                </a:lnTo>
                <a:lnTo>
                  <a:pt x="6660" y="65"/>
                </a:lnTo>
                <a:lnTo>
                  <a:pt x="6661" y="72"/>
                </a:lnTo>
                <a:lnTo>
                  <a:pt x="6662" y="69"/>
                </a:lnTo>
                <a:lnTo>
                  <a:pt x="6663" y="71"/>
                </a:lnTo>
                <a:lnTo>
                  <a:pt x="6663" y="69"/>
                </a:lnTo>
                <a:lnTo>
                  <a:pt x="6664" y="67"/>
                </a:lnTo>
                <a:lnTo>
                  <a:pt x="6665" y="65"/>
                </a:lnTo>
                <a:lnTo>
                  <a:pt x="6666" y="65"/>
                </a:lnTo>
                <a:lnTo>
                  <a:pt x="6667" y="62"/>
                </a:lnTo>
                <a:lnTo>
                  <a:pt x="6668" y="71"/>
                </a:lnTo>
                <a:lnTo>
                  <a:pt x="6669" y="74"/>
                </a:lnTo>
                <a:lnTo>
                  <a:pt x="6670" y="77"/>
                </a:lnTo>
                <a:lnTo>
                  <a:pt x="6671" y="85"/>
                </a:lnTo>
                <a:lnTo>
                  <a:pt x="6672" y="84"/>
                </a:lnTo>
                <a:lnTo>
                  <a:pt x="6672" y="81"/>
                </a:lnTo>
                <a:lnTo>
                  <a:pt x="6673" y="82"/>
                </a:lnTo>
                <a:lnTo>
                  <a:pt x="6674" y="78"/>
                </a:lnTo>
                <a:lnTo>
                  <a:pt x="6675" y="68"/>
                </a:lnTo>
                <a:lnTo>
                  <a:pt x="6676" y="70"/>
                </a:lnTo>
                <a:lnTo>
                  <a:pt x="6677" y="68"/>
                </a:lnTo>
                <a:lnTo>
                  <a:pt x="6678" y="63"/>
                </a:lnTo>
                <a:lnTo>
                  <a:pt x="6679" y="62"/>
                </a:lnTo>
                <a:lnTo>
                  <a:pt x="6679" y="63"/>
                </a:lnTo>
                <a:lnTo>
                  <a:pt x="6680" y="55"/>
                </a:lnTo>
                <a:lnTo>
                  <a:pt x="6681" y="56"/>
                </a:lnTo>
                <a:lnTo>
                  <a:pt x="6682" y="51"/>
                </a:lnTo>
                <a:lnTo>
                  <a:pt x="6683" y="47"/>
                </a:lnTo>
                <a:lnTo>
                  <a:pt x="6684" y="59"/>
                </a:lnTo>
                <a:lnTo>
                  <a:pt x="6685" y="72"/>
                </a:lnTo>
                <a:lnTo>
                  <a:pt x="6686" y="75"/>
                </a:lnTo>
                <a:lnTo>
                  <a:pt x="6686" y="80"/>
                </a:lnTo>
                <a:lnTo>
                  <a:pt x="6687" y="84"/>
                </a:lnTo>
                <a:lnTo>
                  <a:pt x="6688" y="86"/>
                </a:lnTo>
                <a:lnTo>
                  <a:pt x="6689" y="90"/>
                </a:lnTo>
                <a:lnTo>
                  <a:pt x="6690" y="96"/>
                </a:lnTo>
                <a:lnTo>
                  <a:pt x="6691" y="102"/>
                </a:lnTo>
                <a:lnTo>
                  <a:pt x="6692" y="107"/>
                </a:lnTo>
                <a:lnTo>
                  <a:pt x="6693" y="102"/>
                </a:lnTo>
                <a:lnTo>
                  <a:pt x="6694" y="89"/>
                </a:lnTo>
                <a:lnTo>
                  <a:pt x="6695" y="80"/>
                </a:lnTo>
                <a:lnTo>
                  <a:pt x="6695" y="73"/>
                </a:lnTo>
                <a:lnTo>
                  <a:pt x="6696" y="75"/>
                </a:lnTo>
                <a:lnTo>
                  <a:pt x="6697" y="70"/>
                </a:lnTo>
                <a:lnTo>
                  <a:pt x="6698" y="71"/>
                </a:lnTo>
                <a:lnTo>
                  <a:pt x="6699" y="73"/>
                </a:lnTo>
                <a:lnTo>
                  <a:pt x="6700" y="72"/>
                </a:lnTo>
                <a:lnTo>
                  <a:pt x="6701" y="70"/>
                </a:lnTo>
                <a:lnTo>
                  <a:pt x="6701" y="72"/>
                </a:lnTo>
                <a:lnTo>
                  <a:pt x="6702" y="64"/>
                </a:lnTo>
                <a:lnTo>
                  <a:pt x="6703" y="61"/>
                </a:lnTo>
                <a:lnTo>
                  <a:pt x="6704" y="70"/>
                </a:lnTo>
                <a:lnTo>
                  <a:pt x="6705" y="63"/>
                </a:lnTo>
                <a:lnTo>
                  <a:pt x="6706" y="55"/>
                </a:lnTo>
                <a:lnTo>
                  <a:pt x="6707" y="68"/>
                </a:lnTo>
                <a:lnTo>
                  <a:pt x="6708" y="83"/>
                </a:lnTo>
                <a:lnTo>
                  <a:pt x="6709" y="72"/>
                </a:lnTo>
                <a:lnTo>
                  <a:pt x="6709" y="73"/>
                </a:lnTo>
                <a:lnTo>
                  <a:pt x="6710" y="86"/>
                </a:lnTo>
                <a:lnTo>
                  <a:pt x="6711" y="82"/>
                </a:lnTo>
                <a:lnTo>
                  <a:pt x="6712" y="74"/>
                </a:lnTo>
                <a:lnTo>
                  <a:pt x="6713" y="86"/>
                </a:lnTo>
                <a:lnTo>
                  <a:pt x="6714" y="88"/>
                </a:lnTo>
                <a:lnTo>
                  <a:pt x="6715" y="90"/>
                </a:lnTo>
                <a:lnTo>
                  <a:pt x="6716" y="89"/>
                </a:lnTo>
                <a:lnTo>
                  <a:pt x="6717" y="84"/>
                </a:lnTo>
                <a:lnTo>
                  <a:pt x="6718" y="77"/>
                </a:lnTo>
                <a:lnTo>
                  <a:pt x="6718" y="80"/>
                </a:lnTo>
                <a:lnTo>
                  <a:pt x="6719" y="82"/>
                </a:lnTo>
                <a:lnTo>
                  <a:pt x="6720" y="81"/>
                </a:lnTo>
                <a:lnTo>
                  <a:pt x="6721" y="84"/>
                </a:lnTo>
                <a:lnTo>
                  <a:pt x="6722" y="89"/>
                </a:lnTo>
                <a:lnTo>
                  <a:pt x="6723" y="81"/>
                </a:lnTo>
                <a:lnTo>
                  <a:pt x="6724" y="80"/>
                </a:lnTo>
                <a:lnTo>
                  <a:pt x="6724" y="81"/>
                </a:lnTo>
                <a:lnTo>
                  <a:pt x="6725" y="82"/>
                </a:lnTo>
                <a:lnTo>
                  <a:pt x="6726" y="74"/>
                </a:lnTo>
                <a:lnTo>
                  <a:pt x="6727" y="75"/>
                </a:lnTo>
                <a:lnTo>
                  <a:pt x="6728" y="69"/>
                </a:lnTo>
                <a:lnTo>
                  <a:pt x="6729" y="80"/>
                </a:lnTo>
                <a:lnTo>
                  <a:pt x="6730" y="73"/>
                </a:lnTo>
                <a:lnTo>
                  <a:pt x="6731" y="71"/>
                </a:lnTo>
                <a:lnTo>
                  <a:pt x="6732" y="82"/>
                </a:lnTo>
                <a:lnTo>
                  <a:pt x="6733" y="75"/>
                </a:lnTo>
                <a:lnTo>
                  <a:pt x="6733" y="70"/>
                </a:lnTo>
                <a:lnTo>
                  <a:pt x="6734" y="74"/>
                </a:lnTo>
                <a:lnTo>
                  <a:pt x="6735" y="84"/>
                </a:lnTo>
                <a:lnTo>
                  <a:pt x="6736" y="73"/>
                </a:lnTo>
                <a:lnTo>
                  <a:pt x="6737" y="78"/>
                </a:lnTo>
                <a:lnTo>
                  <a:pt x="6738" y="79"/>
                </a:lnTo>
                <a:lnTo>
                  <a:pt x="6739" y="78"/>
                </a:lnTo>
                <a:lnTo>
                  <a:pt x="6740" y="71"/>
                </a:lnTo>
                <a:lnTo>
                  <a:pt x="6740" y="78"/>
                </a:lnTo>
                <a:lnTo>
                  <a:pt x="6741" y="80"/>
                </a:lnTo>
                <a:lnTo>
                  <a:pt x="6742" y="72"/>
                </a:lnTo>
                <a:lnTo>
                  <a:pt x="6743" y="79"/>
                </a:lnTo>
                <a:lnTo>
                  <a:pt x="6744" y="81"/>
                </a:lnTo>
                <a:lnTo>
                  <a:pt x="6745" y="76"/>
                </a:lnTo>
                <a:lnTo>
                  <a:pt x="6746" y="79"/>
                </a:lnTo>
                <a:lnTo>
                  <a:pt x="6747" y="80"/>
                </a:lnTo>
                <a:lnTo>
                  <a:pt x="6747" y="81"/>
                </a:lnTo>
                <a:lnTo>
                  <a:pt x="6748" y="80"/>
                </a:lnTo>
                <a:lnTo>
                  <a:pt x="6749" y="81"/>
                </a:lnTo>
                <a:lnTo>
                  <a:pt x="6750" y="74"/>
                </a:lnTo>
                <a:lnTo>
                  <a:pt x="6751" y="77"/>
                </a:lnTo>
                <a:lnTo>
                  <a:pt x="6752" y="73"/>
                </a:lnTo>
                <a:lnTo>
                  <a:pt x="6753" y="70"/>
                </a:lnTo>
                <a:lnTo>
                  <a:pt x="6754" y="65"/>
                </a:lnTo>
                <a:lnTo>
                  <a:pt x="6755" y="63"/>
                </a:lnTo>
                <a:lnTo>
                  <a:pt x="6756" y="66"/>
                </a:lnTo>
                <a:lnTo>
                  <a:pt x="6757" y="62"/>
                </a:lnTo>
                <a:lnTo>
                  <a:pt x="6757" y="70"/>
                </a:lnTo>
                <a:lnTo>
                  <a:pt x="6758" y="81"/>
                </a:lnTo>
                <a:lnTo>
                  <a:pt x="6759" y="88"/>
                </a:lnTo>
                <a:lnTo>
                  <a:pt x="6760" y="86"/>
                </a:lnTo>
                <a:lnTo>
                  <a:pt x="6761" y="96"/>
                </a:lnTo>
                <a:lnTo>
                  <a:pt x="6762" y="94"/>
                </a:lnTo>
                <a:lnTo>
                  <a:pt x="6762" y="95"/>
                </a:lnTo>
                <a:lnTo>
                  <a:pt x="6763" y="93"/>
                </a:lnTo>
                <a:lnTo>
                  <a:pt x="6764" y="88"/>
                </a:lnTo>
                <a:lnTo>
                  <a:pt x="6765" y="77"/>
                </a:lnTo>
                <a:lnTo>
                  <a:pt x="6766" y="70"/>
                </a:lnTo>
                <a:lnTo>
                  <a:pt x="6767" y="71"/>
                </a:lnTo>
                <a:lnTo>
                  <a:pt x="6768" y="77"/>
                </a:lnTo>
                <a:lnTo>
                  <a:pt x="6769" y="93"/>
                </a:lnTo>
                <a:lnTo>
                  <a:pt x="6770" y="92"/>
                </a:lnTo>
                <a:lnTo>
                  <a:pt x="6771" y="103"/>
                </a:lnTo>
                <a:lnTo>
                  <a:pt x="6771" y="94"/>
                </a:lnTo>
                <a:lnTo>
                  <a:pt x="6772" y="86"/>
                </a:lnTo>
                <a:lnTo>
                  <a:pt x="6773" y="75"/>
                </a:lnTo>
                <a:lnTo>
                  <a:pt x="6774" y="78"/>
                </a:lnTo>
                <a:lnTo>
                  <a:pt x="6775" y="76"/>
                </a:lnTo>
                <a:lnTo>
                  <a:pt x="6776" y="80"/>
                </a:lnTo>
                <a:lnTo>
                  <a:pt x="6777" y="85"/>
                </a:lnTo>
                <a:lnTo>
                  <a:pt x="6778" y="81"/>
                </a:lnTo>
                <a:lnTo>
                  <a:pt x="6779" y="94"/>
                </a:lnTo>
                <a:lnTo>
                  <a:pt x="6779" y="93"/>
                </a:lnTo>
                <a:lnTo>
                  <a:pt x="6780" y="85"/>
                </a:lnTo>
                <a:lnTo>
                  <a:pt x="6781" y="84"/>
                </a:lnTo>
                <a:lnTo>
                  <a:pt x="6782" y="89"/>
                </a:lnTo>
                <a:lnTo>
                  <a:pt x="6783" y="75"/>
                </a:lnTo>
                <a:lnTo>
                  <a:pt x="6784" y="73"/>
                </a:lnTo>
                <a:lnTo>
                  <a:pt x="6785" y="77"/>
                </a:lnTo>
                <a:lnTo>
                  <a:pt x="6785" y="80"/>
                </a:lnTo>
                <a:lnTo>
                  <a:pt x="6786" y="74"/>
                </a:lnTo>
                <a:lnTo>
                  <a:pt x="6787" y="77"/>
                </a:lnTo>
                <a:lnTo>
                  <a:pt x="6788" y="73"/>
                </a:lnTo>
                <a:lnTo>
                  <a:pt x="6789" y="79"/>
                </a:lnTo>
                <a:lnTo>
                  <a:pt x="6790" y="75"/>
                </a:lnTo>
                <a:lnTo>
                  <a:pt x="6791" y="78"/>
                </a:lnTo>
                <a:lnTo>
                  <a:pt x="6792" y="79"/>
                </a:lnTo>
                <a:lnTo>
                  <a:pt x="6793" y="84"/>
                </a:lnTo>
                <a:lnTo>
                  <a:pt x="6794" y="82"/>
                </a:lnTo>
                <a:lnTo>
                  <a:pt x="6794" y="85"/>
                </a:lnTo>
                <a:lnTo>
                  <a:pt x="6795" y="86"/>
                </a:lnTo>
                <a:lnTo>
                  <a:pt x="6796" y="85"/>
                </a:lnTo>
                <a:lnTo>
                  <a:pt x="6797" y="81"/>
                </a:lnTo>
                <a:lnTo>
                  <a:pt x="6798" y="71"/>
                </a:lnTo>
                <a:lnTo>
                  <a:pt x="6799" y="61"/>
                </a:lnTo>
                <a:lnTo>
                  <a:pt x="6800" y="58"/>
                </a:lnTo>
                <a:lnTo>
                  <a:pt x="6801" y="80"/>
                </a:lnTo>
                <a:lnTo>
                  <a:pt x="6801" y="110"/>
                </a:lnTo>
                <a:lnTo>
                  <a:pt x="6802" y="136"/>
                </a:lnTo>
                <a:lnTo>
                  <a:pt x="6803" y="162"/>
                </a:lnTo>
                <a:lnTo>
                  <a:pt x="6804" y="184"/>
                </a:lnTo>
                <a:lnTo>
                  <a:pt x="6805" y="176"/>
                </a:lnTo>
                <a:lnTo>
                  <a:pt x="6806" y="149"/>
                </a:lnTo>
                <a:lnTo>
                  <a:pt x="6807" y="133"/>
                </a:lnTo>
                <a:lnTo>
                  <a:pt x="6808" y="118"/>
                </a:lnTo>
                <a:lnTo>
                  <a:pt x="6808" y="96"/>
                </a:lnTo>
                <a:lnTo>
                  <a:pt x="6809" y="85"/>
                </a:lnTo>
                <a:lnTo>
                  <a:pt x="6810" y="82"/>
                </a:lnTo>
                <a:lnTo>
                  <a:pt x="6811" y="82"/>
                </a:lnTo>
                <a:lnTo>
                  <a:pt x="6812" y="81"/>
                </a:lnTo>
                <a:lnTo>
                  <a:pt x="6813" y="81"/>
                </a:lnTo>
                <a:lnTo>
                  <a:pt x="6814" y="78"/>
                </a:lnTo>
                <a:lnTo>
                  <a:pt x="6815" y="89"/>
                </a:lnTo>
                <a:lnTo>
                  <a:pt x="6816" y="85"/>
                </a:lnTo>
                <a:lnTo>
                  <a:pt x="6817" y="87"/>
                </a:lnTo>
                <a:lnTo>
                  <a:pt x="6818" y="80"/>
                </a:lnTo>
                <a:lnTo>
                  <a:pt x="6818" y="80"/>
                </a:lnTo>
                <a:lnTo>
                  <a:pt x="6819" y="71"/>
                </a:lnTo>
                <a:lnTo>
                  <a:pt x="6820" y="75"/>
                </a:lnTo>
                <a:lnTo>
                  <a:pt x="6821" y="68"/>
                </a:lnTo>
                <a:lnTo>
                  <a:pt x="6822" y="79"/>
                </a:lnTo>
                <a:lnTo>
                  <a:pt x="6823" y="78"/>
                </a:lnTo>
                <a:lnTo>
                  <a:pt x="6823" y="77"/>
                </a:lnTo>
                <a:lnTo>
                  <a:pt x="6824" y="69"/>
                </a:lnTo>
                <a:lnTo>
                  <a:pt x="6825" y="75"/>
                </a:lnTo>
                <a:lnTo>
                  <a:pt x="6826" y="71"/>
                </a:lnTo>
                <a:lnTo>
                  <a:pt x="6827" y="71"/>
                </a:lnTo>
                <a:lnTo>
                  <a:pt x="6828" y="74"/>
                </a:lnTo>
                <a:lnTo>
                  <a:pt x="6829" y="88"/>
                </a:lnTo>
                <a:lnTo>
                  <a:pt x="6830" y="93"/>
                </a:lnTo>
                <a:lnTo>
                  <a:pt x="6831" y="99"/>
                </a:lnTo>
                <a:lnTo>
                  <a:pt x="6832" y="97"/>
                </a:lnTo>
                <a:lnTo>
                  <a:pt x="6832" y="101"/>
                </a:lnTo>
                <a:lnTo>
                  <a:pt x="6833" y="92"/>
                </a:lnTo>
                <a:lnTo>
                  <a:pt x="6834" y="79"/>
                </a:lnTo>
                <a:lnTo>
                  <a:pt x="6835" y="80"/>
                </a:lnTo>
                <a:lnTo>
                  <a:pt x="6836" y="82"/>
                </a:lnTo>
                <a:lnTo>
                  <a:pt x="6837" y="70"/>
                </a:lnTo>
                <a:lnTo>
                  <a:pt x="6838" y="74"/>
                </a:lnTo>
                <a:lnTo>
                  <a:pt x="6839" y="81"/>
                </a:lnTo>
                <a:lnTo>
                  <a:pt x="6840" y="71"/>
                </a:lnTo>
                <a:lnTo>
                  <a:pt x="6840" y="71"/>
                </a:lnTo>
                <a:lnTo>
                  <a:pt x="6841" y="79"/>
                </a:lnTo>
                <a:lnTo>
                  <a:pt x="6842" y="75"/>
                </a:lnTo>
                <a:lnTo>
                  <a:pt x="6843" y="77"/>
                </a:lnTo>
                <a:lnTo>
                  <a:pt x="6844" y="79"/>
                </a:lnTo>
                <a:lnTo>
                  <a:pt x="6845" y="80"/>
                </a:lnTo>
                <a:lnTo>
                  <a:pt x="6846" y="81"/>
                </a:lnTo>
                <a:lnTo>
                  <a:pt x="6846" y="82"/>
                </a:lnTo>
                <a:lnTo>
                  <a:pt x="6847" y="81"/>
                </a:lnTo>
                <a:lnTo>
                  <a:pt x="6848" y="80"/>
                </a:lnTo>
                <a:lnTo>
                  <a:pt x="6849" y="76"/>
                </a:lnTo>
                <a:lnTo>
                  <a:pt x="6850" y="76"/>
                </a:lnTo>
                <a:lnTo>
                  <a:pt x="6851" y="79"/>
                </a:lnTo>
                <a:lnTo>
                  <a:pt x="6852" y="86"/>
                </a:lnTo>
                <a:lnTo>
                  <a:pt x="6853" y="92"/>
                </a:lnTo>
                <a:lnTo>
                  <a:pt x="6854" y="91"/>
                </a:lnTo>
                <a:lnTo>
                  <a:pt x="6855" y="84"/>
                </a:lnTo>
                <a:lnTo>
                  <a:pt x="6855" y="79"/>
                </a:lnTo>
                <a:lnTo>
                  <a:pt x="6856" y="72"/>
                </a:lnTo>
                <a:lnTo>
                  <a:pt x="6857" y="64"/>
                </a:lnTo>
                <a:lnTo>
                  <a:pt x="6858" y="69"/>
                </a:lnTo>
                <a:lnTo>
                  <a:pt x="6859" y="80"/>
                </a:lnTo>
                <a:lnTo>
                  <a:pt x="6860" y="76"/>
                </a:lnTo>
                <a:lnTo>
                  <a:pt x="6861" y="75"/>
                </a:lnTo>
                <a:lnTo>
                  <a:pt x="6862" y="91"/>
                </a:lnTo>
                <a:lnTo>
                  <a:pt x="6862" y="97"/>
                </a:lnTo>
                <a:lnTo>
                  <a:pt x="6863" y="109"/>
                </a:lnTo>
                <a:lnTo>
                  <a:pt x="6864" y="124"/>
                </a:lnTo>
                <a:lnTo>
                  <a:pt x="6865" y="140"/>
                </a:lnTo>
                <a:lnTo>
                  <a:pt x="6866" y="145"/>
                </a:lnTo>
                <a:lnTo>
                  <a:pt x="6867" y="156"/>
                </a:lnTo>
                <a:lnTo>
                  <a:pt x="6868" y="140"/>
                </a:lnTo>
                <a:lnTo>
                  <a:pt x="6869" y="130"/>
                </a:lnTo>
                <a:lnTo>
                  <a:pt x="6869" y="110"/>
                </a:lnTo>
                <a:lnTo>
                  <a:pt x="6870" y="93"/>
                </a:lnTo>
                <a:lnTo>
                  <a:pt x="6871" y="74"/>
                </a:lnTo>
                <a:lnTo>
                  <a:pt x="6872" y="77"/>
                </a:lnTo>
                <a:lnTo>
                  <a:pt x="6873" y="85"/>
                </a:lnTo>
                <a:lnTo>
                  <a:pt x="6874" y="89"/>
                </a:lnTo>
                <a:lnTo>
                  <a:pt x="6875" y="94"/>
                </a:lnTo>
                <a:lnTo>
                  <a:pt x="6876" y="100"/>
                </a:lnTo>
                <a:lnTo>
                  <a:pt x="6877" y="94"/>
                </a:lnTo>
                <a:lnTo>
                  <a:pt x="6878" y="88"/>
                </a:lnTo>
                <a:lnTo>
                  <a:pt x="6878" y="83"/>
                </a:lnTo>
                <a:lnTo>
                  <a:pt x="6879" y="87"/>
                </a:lnTo>
                <a:lnTo>
                  <a:pt x="6880" y="69"/>
                </a:lnTo>
                <a:lnTo>
                  <a:pt x="6881" y="63"/>
                </a:lnTo>
                <a:lnTo>
                  <a:pt x="6882" y="60"/>
                </a:lnTo>
                <a:lnTo>
                  <a:pt x="6883" y="65"/>
                </a:lnTo>
                <a:lnTo>
                  <a:pt x="6884" y="61"/>
                </a:lnTo>
                <a:lnTo>
                  <a:pt x="6884" y="80"/>
                </a:lnTo>
                <a:lnTo>
                  <a:pt x="6885" y="98"/>
                </a:lnTo>
                <a:lnTo>
                  <a:pt x="6886" y="116"/>
                </a:lnTo>
                <a:lnTo>
                  <a:pt x="6887" y="131"/>
                </a:lnTo>
                <a:lnTo>
                  <a:pt x="6888" y="142"/>
                </a:lnTo>
                <a:lnTo>
                  <a:pt x="6889" y="130"/>
                </a:lnTo>
                <a:lnTo>
                  <a:pt x="6890" y="124"/>
                </a:lnTo>
                <a:lnTo>
                  <a:pt x="6891" y="116"/>
                </a:lnTo>
                <a:lnTo>
                  <a:pt x="6892" y="91"/>
                </a:lnTo>
                <a:lnTo>
                  <a:pt x="6893" y="78"/>
                </a:lnTo>
                <a:lnTo>
                  <a:pt x="6893" y="82"/>
                </a:lnTo>
                <a:lnTo>
                  <a:pt x="6894" y="78"/>
                </a:lnTo>
                <a:lnTo>
                  <a:pt x="6895" y="73"/>
                </a:lnTo>
                <a:lnTo>
                  <a:pt x="6896" y="75"/>
                </a:lnTo>
                <a:lnTo>
                  <a:pt x="6897" y="74"/>
                </a:lnTo>
                <a:lnTo>
                  <a:pt x="6898" y="73"/>
                </a:lnTo>
                <a:lnTo>
                  <a:pt x="6899" y="72"/>
                </a:lnTo>
                <a:lnTo>
                  <a:pt x="6900" y="76"/>
                </a:lnTo>
                <a:lnTo>
                  <a:pt x="6900" y="84"/>
                </a:lnTo>
                <a:lnTo>
                  <a:pt x="6901" y="87"/>
                </a:lnTo>
                <a:lnTo>
                  <a:pt x="6902" y="84"/>
                </a:lnTo>
                <a:lnTo>
                  <a:pt x="6903" y="84"/>
                </a:lnTo>
                <a:lnTo>
                  <a:pt x="6904" y="85"/>
                </a:lnTo>
                <a:lnTo>
                  <a:pt x="6905" y="90"/>
                </a:lnTo>
                <a:lnTo>
                  <a:pt x="6906" y="79"/>
                </a:lnTo>
                <a:lnTo>
                  <a:pt x="6907" y="80"/>
                </a:lnTo>
                <a:lnTo>
                  <a:pt x="6907" y="82"/>
                </a:lnTo>
                <a:lnTo>
                  <a:pt x="6908" y="70"/>
                </a:lnTo>
                <a:lnTo>
                  <a:pt x="6909" y="61"/>
                </a:lnTo>
                <a:lnTo>
                  <a:pt x="6910" y="70"/>
                </a:lnTo>
                <a:lnTo>
                  <a:pt x="6911" y="72"/>
                </a:lnTo>
                <a:lnTo>
                  <a:pt x="6912" y="68"/>
                </a:lnTo>
                <a:lnTo>
                  <a:pt x="6913" y="75"/>
                </a:lnTo>
                <a:lnTo>
                  <a:pt x="6914" y="83"/>
                </a:lnTo>
                <a:lnTo>
                  <a:pt x="6915" y="85"/>
                </a:lnTo>
                <a:lnTo>
                  <a:pt x="6916" y="90"/>
                </a:lnTo>
                <a:lnTo>
                  <a:pt x="6917" y="92"/>
                </a:lnTo>
                <a:lnTo>
                  <a:pt x="6917" y="96"/>
                </a:lnTo>
                <a:lnTo>
                  <a:pt x="6918" y="96"/>
                </a:lnTo>
                <a:lnTo>
                  <a:pt x="6919" y="94"/>
                </a:lnTo>
                <a:lnTo>
                  <a:pt x="6920" y="95"/>
                </a:lnTo>
                <a:lnTo>
                  <a:pt x="6921" y="98"/>
                </a:lnTo>
                <a:lnTo>
                  <a:pt x="6922" y="97"/>
                </a:lnTo>
                <a:lnTo>
                  <a:pt x="6922" y="92"/>
                </a:lnTo>
                <a:lnTo>
                  <a:pt x="6923" y="89"/>
                </a:lnTo>
                <a:lnTo>
                  <a:pt x="6924" y="80"/>
                </a:lnTo>
                <a:lnTo>
                  <a:pt x="6925" y="78"/>
                </a:lnTo>
                <a:lnTo>
                  <a:pt x="6926" y="66"/>
                </a:lnTo>
                <a:lnTo>
                  <a:pt x="6927" y="62"/>
                </a:lnTo>
                <a:lnTo>
                  <a:pt x="6928" y="54"/>
                </a:lnTo>
                <a:lnTo>
                  <a:pt x="6929" y="64"/>
                </a:lnTo>
                <a:lnTo>
                  <a:pt x="6930" y="60"/>
                </a:lnTo>
                <a:lnTo>
                  <a:pt x="6931" y="61"/>
                </a:lnTo>
                <a:lnTo>
                  <a:pt x="6931" y="57"/>
                </a:lnTo>
                <a:lnTo>
                  <a:pt x="6932" y="62"/>
                </a:lnTo>
                <a:lnTo>
                  <a:pt x="6933" y="54"/>
                </a:lnTo>
                <a:lnTo>
                  <a:pt x="6934" y="66"/>
                </a:lnTo>
                <a:lnTo>
                  <a:pt x="6935" y="76"/>
                </a:lnTo>
                <a:lnTo>
                  <a:pt x="6936" y="90"/>
                </a:lnTo>
                <a:lnTo>
                  <a:pt x="6937" y="98"/>
                </a:lnTo>
                <a:lnTo>
                  <a:pt x="6938" y="102"/>
                </a:lnTo>
                <a:lnTo>
                  <a:pt x="6939" y="93"/>
                </a:lnTo>
                <a:lnTo>
                  <a:pt x="6939" y="86"/>
                </a:lnTo>
                <a:lnTo>
                  <a:pt x="6940" y="82"/>
                </a:lnTo>
                <a:lnTo>
                  <a:pt x="6941" y="79"/>
                </a:lnTo>
                <a:lnTo>
                  <a:pt x="6942" y="79"/>
                </a:lnTo>
                <a:lnTo>
                  <a:pt x="6943" y="75"/>
                </a:lnTo>
                <a:lnTo>
                  <a:pt x="6944" y="80"/>
                </a:lnTo>
                <a:lnTo>
                  <a:pt x="6945" y="82"/>
                </a:lnTo>
                <a:lnTo>
                  <a:pt x="6945" y="80"/>
                </a:lnTo>
                <a:lnTo>
                  <a:pt x="6946" y="84"/>
                </a:lnTo>
                <a:lnTo>
                  <a:pt x="6947" y="81"/>
                </a:lnTo>
                <a:lnTo>
                  <a:pt x="6948" y="82"/>
                </a:lnTo>
                <a:lnTo>
                  <a:pt x="6949" y="73"/>
                </a:lnTo>
                <a:lnTo>
                  <a:pt x="6950" y="73"/>
                </a:lnTo>
                <a:lnTo>
                  <a:pt x="6951" y="70"/>
                </a:lnTo>
                <a:lnTo>
                  <a:pt x="6952" y="80"/>
                </a:lnTo>
                <a:lnTo>
                  <a:pt x="6953" y="83"/>
                </a:lnTo>
                <a:lnTo>
                  <a:pt x="6954" y="91"/>
                </a:lnTo>
                <a:lnTo>
                  <a:pt x="6954" y="93"/>
                </a:lnTo>
                <a:lnTo>
                  <a:pt x="6955" y="91"/>
                </a:lnTo>
                <a:lnTo>
                  <a:pt x="6956" y="84"/>
                </a:lnTo>
                <a:lnTo>
                  <a:pt x="6957" y="86"/>
                </a:lnTo>
                <a:lnTo>
                  <a:pt x="6958" y="86"/>
                </a:lnTo>
                <a:lnTo>
                  <a:pt x="6959" y="86"/>
                </a:lnTo>
                <a:lnTo>
                  <a:pt x="6960" y="87"/>
                </a:lnTo>
                <a:lnTo>
                  <a:pt x="6961" y="92"/>
                </a:lnTo>
                <a:lnTo>
                  <a:pt x="6961" y="87"/>
                </a:lnTo>
                <a:lnTo>
                  <a:pt x="6962" y="88"/>
                </a:lnTo>
                <a:lnTo>
                  <a:pt x="6963" y="87"/>
                </a:lnTo>
                <a:lnTo>
                  <a:pt x="6964" y="85"/>
                </a:lnTo>
                <a:lnTo>
                  <a:pt x="6965" y="83"/>
                </a:lnTo>
                <a:lnTo>
                  <a:pt x="6966" y="85"/>
                </a:lnTo>
                <a:lnTo>
                  <a:pt x="6967" y="86"/>
                </a:lnTo>
                <a:lnTo>
                  <a:pt x="6968" y="86"/>
                </a:lnTo>
                <a:lnTo>
                  <a:pt x="6968" y="87"/>
                </a:lnTo>
                <a:lnTo>
                  <a:pt x="6969" y="103"/>
                </a:lnTo>
                <a:lnTo>
                  <a:pt x="6970" y="94"/>
                </a:lnTo>
                <a:lnTo>
                  <a:pt x="6971" y="91"/>
                </a:lnTo>
                <a:lnTo>
                  <a:pt x="6972" y="94"/>
                </a:lnTo>
                <a:lnTo>
                  <a:pt x="6973" y="92"/>
                </a:lnTo>
                <a:lnTo>
                  <a:pt x="6974" y="74"/>
                </a:lnTo>
                <a:lnTo>
                  <a:pt x="6975" y="75"/>
                </a:lnTo>
                <a:lnTo>
                  <a:pt x="6976" y="77"/>
                </a:lnTo>
                <a:lnTo>
                  <a:pt x="6977" y="75"/>
                </a:lnTo>
                <a:lnTo>
                  <a:pt x="6978" y="82"/>
                </a:lnTo>
                <a:lnTo>
                  <a:pt x="6978" y="105"/>
                </a:lnTo>
                <a:lnTo>
                  <a:pt x="6979" y="122"/>
                </a:lnTo>
                <a:lnTo>
                  <a:pt x="6980" y="119"/>
                </a:lnTo>
                <a:lnTo>
                  <a:pt x="6981" y="120"/>
                </a:lnTo>
                <a:lnTo>
                  <a:pt x="6982" y="120"/>
                </a:lnTo>
                <a:lnTo>
                  <a:pt x="6983" y="98"/>
                </a:lnTo>
                <a:lnTo>
                  <a:pt x="6983" y="81"/>
                </a:lnTo>
                <a:lnTo>
                  <a:pt x="6984" y="83"/>
                </a:lnTo>
                <a:lnTo>
                  <a:pt x="6985" y="78"/>
                </a:lnTo>
                <a:lnTo>
                  <a:pt x="6986" y="78"/>
                </a:lnTo>
                <a:lnTo>
                  <a:pt x="6987" y="71"/>
                </a:lnTo>
                <a:lnTo>
                  <a:pt x="6988" y="76"/>
                </a:lnTo>
                <a:lnTo>
                  <a:pt x="6989" y="66"/>
                </a:lnTo>
                <a:lnTo>
                  <a:pt x="6990" y="57"/>
                </a:lnTo>
                <a:lnTo>
                  <a:pt x="6991" y="46"/>
                </a:lnTo>
                <a:lnTo>
                  <a:pt x="6992" y="54"/>
                </a:lnTo>
                <a:lnTo>
                  <a:pt x="6992" y="50"/>
                </a:lnTo>
                <a:lnTo>
                  <a:pt x="6993" y="51"/>
                </a:lnTo>
                <a:lnTo>
                  <a:pt x="6994" y="66"/>
                </a:lnTo>
                <a:lnTo>
                  <a:pt x="6995" y="70"/>
                </a:lnTo>
                <a:lnTo>
                  <a:pt x="6996" y="58"/>
                </a:lnTo>
                <a:lnTo>
                  <a:pt x="6997" y="49"/>
                </a:lnTo>
                <a:lnTo>
                  <a:pt x="6998" y="51"/>
                </a:lnTo>
                <a:lnTo>
                  <a:pt x="6999" y="60"/>
                </a:lnTo>
                <a:lnTo>
                  <a:pt x="7000" y="67"/>
                </a:lnTo>
                <a:lnTo>
                  <a:pt x="7000" y="72"/>
                </a:lnTo>
                <a:lnTo>
                  <a:pt x="7001" y="74"/>
                </a:lnTo>
                <a:lnTo>
                  <a:pt x="7002" y="80"/>
                </a:lnTo>
                <a:lnTo>
                  <a:pt x="7003" y="68"/>
                </a:lnTo>
                <a:lnTo>
                  <a:pt x="7004" y="64"/>
                </a:lnTo>
                <a:lnTo>
                  <a:pt x="7005" y="67"/>
                </a:lnTo>
                <a:lnTo>
                  <a:pt x="7006" y="81"/>
                </a:lnTo>
                <a:lnTo>
                  <a:pt x="7006" y="79"/>
                </a:lnTo>
                <a:lnTo>
                  <a:pt x="7007" y="78"/>
                </a:lnTo>
                <a:lnTo>
                  <a:pt x="7008" y="75"/>
                </a:lnTo>
                <a:lnTo>
                  <a:pt x="7009" y="74"/>
                </a:lnTo>
                <a:lnTo>
                  <a:pt x="7010" y="69"/>
                </a:lnTo>
                <a:lnTo>
                  <a:pt x="7011" y="67"/>
                </a:lnTo>
                <a:lnTo>
                  <a:pt x="7012" y="67"/>
                </a:lnTo>
                <a:lnTo>
                  <a:pt x="7013" y="70"/>
                </a:lnTo>
                <a:lnTo>
                  <a:pt x="7014" y="68"/>
                </a:lnTo>
                <a:lnTo>
                  <a:pt x="7015" y="70"/>
                </a:lnTo>
                <a:lnTo>
                  <a:pt x="7015" y="73"/>
                </a:lnTo>
                <a:lnTo>
                  <a:pt x="7016" y="74"/>
                </a:lnTo>
                <a:lnTo>
                  <a:pt x="7017" y="69"/>
                </a:lnTo>
                <a:lnTo>
                  <a:pt x="7018" y="74"/>
                </a:lnTo>
                <a:lnTo>
                  <a:pt x="7019" y="69"/>
                </a:lnTo>
                <a:lnTo>
                  <a:pt x="7020" y="65"/>
                </a:lnTo>
                <a:lnTo>
                  <a:pt x="7021" y="62"/>
                </a:lnTo>
                <a:lnTo>
                  <a:pt x="7022" y="68"/>
                </a:lnTo>
                <a:lnTo>
                  <a:pt x="7022" y="76"/>
                </a:lnTo>
                <a:lnTo>
                  <a:pt x="7023" y="83"/>
                </a:lnTo>
                <a:lnTo>
                  <a:pt x="7024" y="86"/>
                </a:lnTo>
                <a:lnTo>
                  <a:pt x="7025" y="81"/>
                </a:lnTo>
                <a:lnTo>
                  <a:pt x="7026" y="71"/>
                </a:lnTo>
                <a:lnTo>
                  <a:pt x="7027" y="66"/>
                </a:lnTo>
                <a:lnTo>
                  <a:pt x="7028" y="59"/>
                </a:lnTo>
                <a:lnTo>
                  <a:pt x="7029" y="58"/>
                </a:lnTo>
                <a:lnTo>
                  <a:pt x="7029" y="61"/>
                </a:lnTo>
                <a:lnTo>
                  <a:pt x="7030" y="70"/>
                </a:lnTo>
                <a:lnTo>
                  <a:pt x="7031" y="61"/>
                </a:lnTo>
                <a:lnTo>
                  <a:pt x="7032" y="58"/>
                </a:lnTo>
                <a:lnTo>
                  <a:pt x="7033" y="54"/>
                </a:lnTo>
                <a:lnTo>
                  <a:pt x="7034" y="55"/>
                </a:lnTo>
                <a:lnTo>
                  <a:pt x="7035" y="49"/>
                </a:lnTo>
                <a:lnTo>
                  <a:pt x="7036" y="57"/>
                </a:lnTo>
                <a:lnTo>
                  <a:pt x="7037" y="56"/>
                </a:lnTo>
                <a:lnTo>
                  <a:pt x="7038" y="62"/>
                </a:lnTo>
                <a:lnTo>
                  <a:pt x="7039" y="62"/>
                </a:lnTo>
                <a:lnTo>
                  <a:pt x="7039" y="66"/>
                </a:lnTo>
                <a:lnTo>
                  <a:pt x="7040" y="65"/>
                </a:lnTo>
                <a:lnTo>
                  <a:pt x="7041" y="69"/>
                </a:lnTo>
                <a:lnTo>
                  <a:pt x="7042" y="63"/>
                </a:lnTo>
                <a:lnTo>
                  <a:pt x="7043" y="62"/>
                </a:lnTo>
                <a:lnTo>
                  <a:pt x="7044" y="53"/>
                </a:lnTo>
                <a:lnTo>
                  <a:pt x="7044" y="51"/>
                </a:lnTo>
                <a:lnTo>
                  <a:pt x="7045" y="51"/>
                </a:lnTo>
                <a:lnTo>
                  <a:pt x="7046" y="64"/>
                </a:lnTo>
                <a:lnTo>
                  <a:pt x="7047" y="75"/>
                </a:lnTo>
                <a:lnTo>
                  <a:pt x="7048" y="87"/>
                </a:lnTo>
                <a:lnTo>
                  <a:pt x="7049" y="95"/>
                </a:lnTo>
                <a:lnTo>
                  <a:pt x="7050" y="114"/>
                </a:lnTo>
                <a:lnTo>
                  <a:pt x="7051" y="109"/>
                </a:lnTo>
                <a:lnTo>
                  <a:pt x="7052" y="103"/>
                </a:lnTo>
                <a:lnTo>
                  <a:pt x="7053" y="108"/>
                </a:lnTo>
                <a:lnTo>
                  <a:pt x="7053" y="108"/>
                </a:lnTo>
                <a:lnTo>
                  <a:pt x="7054" y="91"/>
                </a:lnTo>
                <a:lnTo>
                  <a:pt x="7055" y="94"/>
                </a:lnTo>
                <a:lnTo>
                  <a:pt x="7056" y="92"/>
                </a:lnTo>
                <a:lnTo>
                  <a:pt x="7057" y="85"/>
                </a:lnTo>
                <a:lnTo>
                  <a:pt x="7058" y="80"/>
                </a:lnTo>
                <a:lnTo>
                  <a:pt x="7059" y="78"/>
                </a:lnTo>
                <a:lnTo>
                  <a:pt x="7060" y="83"/>
                </a:lnTo>
                <a:lnTo>
                  <a:pt x="7061" y="73"/>
                </a:lnTo>
                <a:lnTo>
                  <a:pt x="7061" y="84"/>
                </a:lnTo>
                <a:lnTo>
                  <a:pt x="7062" y="89"/>
                </a:lnTo>
                <a:lnTo>
                  <a:pt x="7063" y="103"/>
                </a:lnTo>
                <a:lnTo>
                  <a:pt x="7064" y="94"/>
                </a:lnTo>
                <a:lnTo>
                  <a:pt x="7065" y="102"/>
                </a:lnTo>
                <a:lnTo>
                  <a:pt x="7066" y="90"/>
                </a:lnTo>
                <a:lnTo>
                  <a:pt x="7067" y="82"/>
                </a:lnTo>
                <a:lnTo>
                  <a:pt x="7067" y="77"/>
                </a:lnTo>
                <a:lnTo>
                  <a:pt x="7068" y="77"/>
                </a:lnTo>
                <a:lnTo>
                  <a:pt x="7069" y="80"/>
                </a:lnTo>
                <a:lnTo>
                  <a:pt x="7070" y="78"/>
                </a:lnTo>
                <a:lnTo>
                  <a:pt x="7071" y="76"/>
                </a:lnTo>
                <a:lnTo>
                  <a:pt x="7072" y="65"/>
                </a:lnTo>
                <a:lnTo>
                  <a:pt x="7073" y="75"/>
                </a:lnTo>
                <a:lnTo>
                  <a:pt x="7074" y="74"/>
                </a:lnTo>
                <a:lnTo>
                  <a:pt x="7075" y="77"/>
                </a:lnTo>
                <a:lnTo>
                  <a:pt x="7076" y="83"/>
                </a:lnTo>
                <a:lnTo>
                  <a:pt x="7077" y="88"/>
                </a:lnTo>
                <a:lnTo>
                  <a:pt x="7077" y="85"/>
                </a:lnTo>
                <a:lnTo>
                  <a:pt x="7078" y="93"/>
                </a:lnTo>
                <a:lnTo>
                  <a:pt x="7079" y="92"/>
                </a:lnTo>
                <a:lnTo>
                  <a:pt x="7080" y="89"/>
                </a:lnTo>
                <a:lnTo>
                  <a:pt x="7081" y="95"/>
                </a:lnTo>
                <a:lnTo>
                  <a:pt x="7082" y="89"/>
                </a:lnTo>
                <a:lnTo>
                  <a:pt x="7083" y="82"/>
                </a:lnTo>
                <a:lnTo>
                  <a:pt x="7083" y="82"/>
                </a:lnTo>
                <a:lnTo>
                  <a:pt x="7084" y="82"/>
                </a:lnTo>
                <a:lnTo>
                  <a:pt x="7085" y="84"/>
                </a:lnTo>
                <a:lnTo>
                  <a:pt x="7086" y="92"/>
                </a:lnTo>
                <a:lnTo>
                  <a:pt x="7087" y="93"/>
                </a:lnTo>
                <a:lnTo>
                  <a:pt x="7088" y="94"/>
                </a:lnTo>
                <a:lnTo>
                  <a:pt x="7089" y="94"/>
                </a:lnTo>
                <a:lnTo>
                  <a:pt x="7090" y="81"/>
                </a:lnTo>
                <a:lnTo>
                  <a:pt x="7091" y="79"/>
                </a:lnTo>
                <a:lnTo>
                  <a:pt x="7091" y="75"/>
                </a:lnTo>
                <a:lnTo>
                  <a:pt x="7092" y="76"/>
                </a:lnTo>
                <a:lnTo>
                  <a:pt x="7093" y="73"/>
                </a:lnTo>
                <a:lnTo>
                  <a:pt x="7094" y="83"/>
                </a:lnTo>
                <a:lnTo>
                  <a:pt x="7095" y="81"/>
                </a:lnTo>
                <a:lnTo>
                  <a:pt x="7096" y="77"/>
                </a:lnTo>
                <a:lnTo>
                  <a:pt x="7097" y="79"/>
                </a:lnTo>
                <a:lnTo>
                  <a:pt x="7098" y="84"/>
                </a:lnTo>
                <a:lnTo>
                  <a:pt x="7099" y="75"/>
                </a:lnTo>
                <a:lnTo>
                  <a:pt x="7099" y="79"/>
                </a:lnTo>
                <a:lnTo>
                  <a:pt x="7100" y="84"/>
                </a:lnTo>
                <a:lnTo>
                  <a:pt x="7101" y="82"/>
                </a:lnTo>
                <a:lnTo>
                  <a:pt x="7102" y="81"/>
                </a:lnTo>
                <a:lnTo>
                  <a:pt x="7103" y="90"/>
                </a:lnTo>
                <a:lnTo>
                  <a:pt x="7104" y="83"/>
                </a:lnTo>
                <a:lnTo>
                  <a:pt x="7105" y="81"/>
                </a:lnTo>
                <a:lnTo>
                  <a:pt x="7105" y="78"/>
                </a:lnTo>
                <a:lnTo>
                  <a:pt x="7106" y="71"/>
                </a:lnTo>
                <a:lnTo>
                  <a:pt x="7107" y="53"/>
                </a:lnTo>
                <a:lnTo>
                  <a:pt x="7108" y="50"/>
                </a:lnTo>
                <a:lnTo>
                  <a:pt x="7109" y="57"/>
                </a:lnTo>
                <a:lnTo>
                  <a:pt x="7110" y="66"/>
                </a:lnTo>
                <a:lnTo>
                  <a:pt x="7111" y="89"/>
                </a:lnTo>
                <a:lnTo>
                  <a:pt x="7112" y="103"/>
                </a:lnTo>
                <a:lnTo>
                  <a:pt x="7113" y="99"/>
                </a:lnTo>
                <a:lnTo>
                  <a:pt x="7114" y="94"/>
                </a:lnTo>
                <a:lnTo>
                  <a:pt x="7114" y="85"/>
                </a:lnTo>
                <a:lnTo>
                  <a:pt x="7115" y="60"/>
                </a:lnTo>
                <a:lnTo>
                  <a:pt x="7116" y="55"/>
                </a:lnTo>
                <a:lnTo>
                  <a:pt x="7117" y="60"/>
                </a:lnTo>
                <a:lnTo>
                  <a:pt x="7118" y="55"/>
                </a:lnTo>
                <a:lnTo>
                  <a:pt x="7119" y="55"/>
                </a:lnTo>
                <a:lnTo>
                  <a:pt x="7120" y="64"/>
                </a:lnTo>
                <a:lnTo>
                  <a:pt x="7121" y="61"/>
                </a:lnTo>
                <a:lnTo>
                  <a:pt x="7121" y="58"/>
                </a:lnTo>
                <a:lnTo>
                  <a:pt x="7122" y="59"/>
                </a:lnTo>
                <a:lnTo>
                  <a:pt x="7123" y="56"/>
                </a:lnTo>
                <a:lnTo>
                  <a:pt x="7124" y="50"/>
                </a:lnTo>
                <a:lnTo>
                  <a:pt x="7125" y="55"/>
                </a:lnTo>
                <a:lnTo>
                  <a:pt x="7126" y="68"/>
                </a:lnTo>
                <a:lnTo>
                  <a:pt x="7127" y="72"/>
                </a:lnTo>
                <a:lnTo>
                  <a:pt x="7128" y="82"/>
                </a:lnTo>
                <a:lnTo>
                  <a:pt x="7128" y="86"/>
                </a:lnTo>
                <a:lnTo>
                  <a:pt x="7129" y="90"/>
                </a:lnTo>
                <a:lnTo>
                  <a:pt x="7130" y="72"/>
                </a:lnTo>
                <a:lnTo>
                  <a:pt x="7131" y="64"/>
                </a:lnTo>
                <a:lnTo>
                  <a:pt x="7132" y="54"/>
                </a:lnTo>
                <a:lnTo>
                  <a:pt x="7133" y="46"/>
                </a:lnTo>
                <a:lnTo>
                  <a:pt x="7134" y="52"/>
                </a:lnTo>
                <a:lnTo>
                  <a:pt x="7135" y="58"/>
                </a:lnTo>
                <a:lnTo>
                  <a:pt x="7136" y="59"/>
                </a:lnTo>
                <a:lnTo>
                  <a:pt x="7137" y="61"/>
                </a:lnTo>
                <a:lnTo>
                  <a:pt x="7138" y="71"/>
                </a:lnTo>
                <a:lnTo>
                  <a:pt x="7138" y="64"/>
                </a:lnTo>
                <a:lnTo>
                  <a:pt x="7139" y="67"/>
                </a:lnTo>
                <a:lnTo>
                  <a:pt x="7140" y="70"/>
                </a:lnTo>
                <a:lnTo>
                  <a:pt x="7141" y="74"/>
                </a:lnTo>
                <a:lnTo>
                  <a:pt x="7142" y="76"/>
                </a:lnTo>
                <a:lnTo>
                  <a:pt x="7143" y="74"/>
                </a:lnTo>
                <a:lnTo>
                  <a:pt x="7143" y="78"/>
                </a:lnTo>
                <a:lnTo>
                  <a:pt x="7144" y="86"/>
                </a:lnTo>
                <a:lnTo>
                  <a:pt x="7145" y="89"/>
                </a:lnTo>
                <a:lnTo>
                  <a:pt x="7146" y="94"/>
                </a:lnTo>
                <a:lnTo>
                  <a:pt x="7147" y="94"/>
                </a:lnTo>
                <a:lnTo>
                  <a:pt x="7148" y="84"/>
                </a:lnTo>
                <a:lnTo>
                  <a:pt x="7149" y="77"/>
                </a:lnTo>
                <a:lnTo>
                  <a:pt x="7150" y="75"/>
                </a:lnTo>
                <a:lnTo>
                  <a:pt x="7151" y="68"/>
                </a:lnTo>
                <a:lnTo>
                  <a:pt x="7152" y="64"/>
                </a:lnTo>
                <a:lnTo>
                  <a:pt x="7152" y="75"/>
                </a:lnTo>
                <a:lnTo>
                  <a:pt x="7153" y="85"/>
                </a:lnTo>
                <a:lnTo>
                  <a:pt x="7154" y="86"/>
                </a:lnTo>
                <a:lnTo>
                  <a:pt x="7155" y="89"/>
                </a:lnTo>
                <a:lnTo>
                  <a:pt x="7156" y="98"/>
                </a:lnTo>
                <a:lnTo>
                  <a:pt x="7157" y="93"/>
                </a:lnTo>
                <a:lnTo>
                  <a:pt x="7158" y="86"/>
                </a:lnTo>
                <a:lnTo>
                  <a:pt x="7159" y="81"/>
                </a:lnTo>
                <a:lnTo>
                  <a:pt x="7160" y="75"/>
                </a:lnTo>
                <a:lnTo>
                  <a:pt x="7160" y="68"/>
                </a:lnTo>
                <a:lnTo>
                  <a:pt x="7161" y="68"/>
                </a:lnTo>
                <a:lnTo>
                  <a:pt x="7162" y="70"/>
                </a:lnTo>
                <a:lnTo>
                  <a:pt x="7163" y="75"/>
                </a:lnTo>
                <a:lnTo>
                  <a:pt x="7164" y="78"/>
                </a:lnTo>
                <a:lnTo>
                  <a:pt x="7165" y="83"/>
                </a:lnTo>
                <a:lnTo>
                  <a:pt x="7166" y="80"/>
                </a:lnTo>
                <a:lnTo>
                  <a:pt x="7166" y="70"/>
                </a:lnTo>
                <a:lnTo>
                  <a:pt x="7167" y="61"/>
                </a:lnTo>
                <a:lnTo>
                  <a:pt x="7168" y="56"/>
                </a:lnTo>
                <a:lnTo>
                  <a:pt x="7169" y="44"/>
                </a:lnTo>
                <a:lnTo>
                  <a:pt x="7170" y="45"/>
                </a:lnTo>
                <a:lnTo>
                  <a:pt x="7171" y="50"/>
                </a:lnTo>
                <a:lnTo>
                  <a:pt x="7172" y="51"/>
                </a:lnTo>
                <a:lnTo>
                  <a:pt x="7173" y="52"/>
                </a:lnTo>
                <a:lnTo>
                  <a:pt x="7174" y="71"/>
                </a:lnTo>
                <a:lnTo>
                  <a:pt x="7175" y="76"/>
                </a:lnTo>
                <a:lnTo>
                  <a:pt x="7175" y="84"/>
                </a:lnTo>
                <a:lnTo>
                  <a:pt x="7176" y="92"/>
                </a:lnTo>
                <a:lnTo>
                  <a:pt x="7177" y="98"/>
                </a:lnTo>
                <a:lnTo>
                  <a:pt x="7178" y="89"/>
                </a:lnTo>
                <a:lnTo>
                  <a:pt x="7179" y="89"/>
                </a:lnTo>
                <a:lnTo>
                  <a:pt x="7180" y="81"/>
                </a:lnTo>
                <a:lnTo>
                  <a:pt x="7181" y="76"/>
                </a:lnTo>
                <a:lnTo>
                  <a:pt x="7182" y="75"/>
                </a:lnTo>
                <a:lnTo>
                  <a:pt x="7182" y="73"/>
                </a:lnTo>
                <a:lnTo>
                  <a:pt x="7183" y="70"/>
                </a:lnTo>
                <a:lnTo>
                  <a:pt x="7184" y="70"/>
                </a:lnTo>
                <a:lnTo>
                  <a:pt x="7185" y="75"/>
                </a:lnTo>
                <a:lnTo>
                  <a:pt x="7186" y="78"/>
                </a:lnTo>
                <a:lnTo>
                  <a:pt x="7187" y="78"/>
                </a:lnTo>
                <a:lnTo>
                  <a:pt x="7188" y="79"/>
                </a:lnTo>
                <a:lnTo>
                  <a:pt x="7189" y="77"/>
                </a:lnTo>
                <a:lnTo>
                  <a:pt x="7189" y="76"/>
                </a:lnTo>
                <a:lnTo>
                  <a:pt x="7190" y="77"/>
                </a:lnTo>
                <a:lnTo>
                  <a:pt x="7191" y="81"/>
                </a:lnTo>
                <a:lnTo>
                  <a:pt x="7192" y="76"/>
                </a:lnTo>
                <a:lnTo>
                  <a:pt x="7193" y="77"/>
                </a:lnTo>
                <a:lnTo>
                  <a:pt x="7194" y="81"/>
                </a:lnTo>
                <a:lnTo>
                  <a:pt x="7195" y="78"/>
                </a:lnTo>
                <a:lnTo>
                  <a:pt x="7196" y="86"/>
                </a:lnTo>
                <a:lnTo>
                  <a:pt x="7197" y="97"/>
                </a:lnTo>
                <a:lnTo>
                  <a:pt x="7198" y="109"/>
                </a:lnTo>
                <a:lnTo>
                  <a:pt x="7199" y="113"/>
                </a:lnTo>
                <a:lnTo>
                  <a:pt x="7199" y="111"/>
                </a:lnTo>
                <a:lnTo>
                  <a:pt x="7200" y="109"/>
                </a:lnTo>
                <a:lnTo>
                  <a:pt x="7201" y="106"/>
                </a:lnTo>
                <a:lnTo>
                  <a:pt x="7202" y="94"/>
                </a:lnTo>
                <a:lnTo>
                  <a:pt x="7203" y="84"/>
                </a:lnTo>
                <a:lnTo>
                  <a:pt x="7204" y="81"/>
                </a:lnTo>
                <a:lnTo>
                  <a:pt x="7204" y="71"/>
                </a:lnTo>
                <a:lnTo>
                  <a:pt x="7205" y="70"/>
                </a:lnTo>
                <a:lnTo>
                  <a:pt x="7206" y="76"/>
                </a:lnTo>
                <a:lnTo>
                  <a:pt x="7207" y="84"/>
                </a:lnTo>
                <a:lnTo>
                  <a:pt x="7208" y="88"/>
                </a:lnTo>
                <a:lnTo>
                  <a:pt x="7209" y="82"/>
                </a:lnTo>
                <a:lnTo>
                  <a:pt x="7210" y="91"/>
                </a:lnTo>
                <a:lnTo>
                  <a:pt x="7211" y="101"/>
                </a:lnTo>
                <a:lnTo>
                  <a:pt x="7212" y="102"/>
                </a:lnTo>
                <a:lnTo>
                  <a:pt x="7213" y="116"/>
                </a:lnTo>
                <a:lnTo>
                  <a:pt x="7213" y="144"/>
                </a:lnTo>
                <a:lnTo>
                  <a:pt x="7214" y="154"/>
                </a:lnTo>
                <a:lnTo>
                  <a:pt x="7215" y="154"/>
                </a:lnTo>
                <a:lnTo>
                  <a:pt x="7216" y="168"/>
                </a:lnTo>
                <a:lnTo>
                  <a:pt x="7217" y="161"/>
                </a:lnTo>
                <a:lnTo>
                  <a:pt x="7218" y="150"/>
                </a:lnTo>
                <a:lnTo>
                  <a:pt x="7219" y="137"/>
                </a:lnTo>
                <a:lnTo>
                  <a:pt x="7220" y="133"/>
                </a:lnTo>
                <a:lnTo>
                  <a:pt x="7221" y="107"/>
                </a:lnTo>
                <a:lnTo>
                  <a:pt x="7221" y="99"/>
                </a:lnTo>
                <a:lnTo>
                  <a:pt x="7222" y="91"/>
                </a:lnTo>
                <a:lnTo>
                  <a:pt x="7223" y="82"/>
                </a:lnTo>
                <a:lnTo>
                  <a:pt x="7224" y="75"/>
                </a:lnTo>
                <a:lnTo>
                  <a:pt x="7225" y="80"/>
                </a:lnTo>
                <a:lnTo>
                  <a:pt x="7226" y="83"/>
                </a:lnTo>
                <a:lnTo>
                  <a:pt x="7227" y="85"/>
                </a:lnTo>
                <a:lnTo>
                  <a:pt x="7227" y="87"/>
                </a:lnTo>
                <a:lnTo>
                  <a:pt x="7228" y="80"/>
                </a:lnTo>
                <a:lnTo>
                  <a:pt x="7229" y="86"/>
                </a:lnTo>
                <a:lnTo>
                  <a:pt x="7230" y="85"/>
                </a:lnTo>
                <a:lnTo>
                  <a:pt x="7231" y="75"/>
                </a:lnTo>
                <a:lnTo>
                  <a:pt x="7232" y="78"/>
                </a:lnTo>
                <a:lnTo>
                  <a:pt x="7233" y="85"/>
                </a:lnTo>
                <a:lnTo>
                  <a:pt x="7234" y="77"/>
                </a:lnTo>
                <a:lnTo>
                  <a:pt x="7235" y="70"/>
                </a:lnTo>
                <a:lnTo>
                  <a:pt x="7236" y="77"/>
                </a:lnTo>
                <a:lnTo>
                  <a:pt x="7236" y="79"/>
                </a:lnTo>
                <a:lnTo>
                  <a:pt x="7237" y="72"/>
                </a:lnTo>
                <a:lnTo>
                  <a:pt x="7238" y="81"/>
                </a:lnTo>
                <a:lnTo>
                  <a:pt x="7239" y="85"/>
                </a:lnTo>
                <a:lnTo>
                  <a:pt x="7240" y="81"/>
                </a:lnTo>
                <a:lnTo>
                  <a:pt x="7241" y="69"/>
                </a:lnTo>
                <a:lnTo>
                  <a:pt x="7242" y="77"/>
                </a:lnTo>
                <a:lnTo>
                  <a:pt x="7243" y="75"/>
                </a:lnTo>
                <a:lnTo>
                  <a:pt x="7243" y="85"/>
                </a:lnTo>
                <a:lnTo>
                  <a:pt x="7244" y="97"/>
                </a:lnTo>
                <a:lnTo>
                  <a:pt x="7245" y="122"/>
                </a:lnTo>
                <a:lnTo>
                  <a:pt x="7246" y="128"/>
                </a:lnTo>
                <a:lnTo>
                  <a:pt x="7247" y="134"/>
                </a:lnTo>
                <a:lnTo>
                  <a:pt x="7248" y="124"/>
                </a:lnTo>
                <a:lnTo>
                  <a:pt x="7249" y="124"/>
                </a:lnTo>
                <a:lnTo>
                  <a:pt x="7250" y="109"/>
                </a:lnTo>
                <a:lnTo>
                  <a:pt x="7251" y="99"/>
                </a:lnTo>
                <a:lnTo>
                  <a:pt x="7251" y="88"/>
                </a:lnTo>
                <a:lnTo>
                  <a:pt x="7252" y="85"/>
                </a:lnTo>
                <a:lnTo>
                  <a:pt x="7253" y="77"/>
                </a:lnTo>
                <a:lnTo>
                  <a:pt x="7254" y="78"/>
                </a:lnTo>
                <a:lnTo>
                  <a:pt x="7255" y="80"/>
                </a:lnTo>
                <a:lnTo>
                  <a:pt x="7256" y="80"/>
                </a:lnTo>
                <a:lnTo>
                  <a:pt x="7257" y="79"/>
                </a:lnTo>
                <a:lnTo>
                  <a:pt x="7258" y="76"/>
                </a:lnTo>
                <a:lnTo>
                  <a:pt x="7259" y="78"/>
                </a:lnTo>
                <a:lnTo>
                  <a:pt x="7260" y="71"/>
                </a:lnTo>
                <a:lnTo>
                  <a:pt x="7260" y="66"/>
                </a:lnTo>
                <a:lnTo>
                  <a:pt x="7261" y="67"/>
                </a:lnTo>
                <a:lnTo>
                  <a:pt x="7262" y="56"/>
                </a:lnTo>
                <a:lnTo>
                  <a:pt x="7263" y="57"/>
                </a:lnTo>
                <a:lnTo>
                  <a:pt x="7264" y="56"/>
                </a:lnTo>
                <a:lnTo>
                  <a:pt x="7265" y="60"/>
                </a:lnTo>
                <a:lnTo>
                  <a:pt x="7265" y="58"/>
                </a:lnTo>
                <a:lnTo>
                  <a:pt x="7266" y="71"/>
                </a:lnTo>
                <a:lnTo>
                  <a:pt x="7267" y="61"/>
                </a:lnTo>
                <a:lnTo>
                  <a:pt x="7268" y="62"/>
                </a:lnTo>
                <a:lnTo>
                  <a:pt x="7269" y="64"/>
                </a:lnTo>
                <a:lnTo>
                  <a:pt x="7270" y="58"/>
                </a:lnTo>
                <a:lnTo>
                  <a:pt x="7271" y="60"/>
                </a:lnTo>
                <a:lnTo>
                  <a:pt x="7272" y="84"/>
                </a:lnTo>
                <a:lnTo>
                  <a:pt x="7273" y="96"/>
                </a:lnTo>
                <a:lnTo>
                  <a:pt x="7274" y="118"/>
                </a:lnTo>
                <a:lnTo>
                  <a:pt x="7274" y="146"/>
                </a:lnTo>
                <a:lnTo>
                  <a:pt x="7275" y="165"/>
                </a:lnTo>
                <a:lnTo>
                  <a:pt x="7276" y="174"/>
                </a:lnTo>
                <a:lnTo>
                  <a:pt x="7277" y="193"/>
                </a:lnTo>
                <a:lnTo>
                  <a:pt x="7278" y="193"/>
                </a:lnTo>
                <a:lnTo>
                  <a:pt x="7279" y="175"/>
                </a:lnTo>
                <a:lnTo>
                  <a:pt x="7280" y="157"/>
                </a:lnTo>
                <a:lnTo>
                  <a:pt x="7281" y="122"/>
                </a:lnTo>
                <a:lnTo>
                  <a:pt x="7282" y="94"/>
                </a:lnTo>
                <a:lnTo>
                  <a:pt x="7282" y="75"/>
                </a:lnTo>
                <a:lnTo>
                  <a:pt x="7283" y="65"/>
                </a:lnTo>
                <a:lnTo>
                  <a:pt x="7284" y="57"/>
                </a:lnTo>
                <a:lnTo>
                  <a:pt x="7285" y="58"/>
                </a:lnTo>
                <a:lnTo>
                  <a:pt x="7286" y="56"/>
                </a:lnTo>
                <a:lnTo>
                  <a:pt x="7287" y="54"/>
                </a:lnTo>
                <a:lnTo>
                  <a:pt x="7288" y="60"/>
                </a:lnTo>
                <a:lnTo>
                  <a:pt x="7288" y="65"/>
                </a:lnTo>
                <a:lnTo>
                  <a:pt x="7289" y="73"/>
                </a:lnTo>
                <a:lnTo>
                  <a:pt x="7290" y="74"/>
                </a:lnTo>
                <a:lnTo>
                  <a:pt x="7291" y="72"/>
                </a:lnTo>
                <a:lnTo>
                  <a:pt x="7292" y="78"/>
                </a:lnTo>
                <a:lnTo>
                  <a:pt x="7293" y="75"/>
                </a:lnTo>
                <a:lnTo>
                  <a:pt x="7294" y="73"/>
                </a:lnTo>
                <a:lnTo>
                  <a:pt x="7295" y="76"/>
                </a:lnTo>
                <a:lnTo>
                  <a:pt x="7296" y="85"/>
                </a:lnTo>
                <a:lnTo>
                  <a:pt x="7297" y="83"/>
                </a:lnTo>
                <a:lnTo>
                  <a:pt x="7298" y="84"/>
                </a:lnTo>
                <a:lnTo>
                  <a:pt x="7298" y="89"/>
                </a:lnTo>
                <a:lnTo>
                  <a:pt x="7299" y="81"/>
                </a:lnTo>
                <a:lnTo>
                  <a:pt x="7300" y="71"/>
                </a:lnTo>
                <a:lnTo>
                  <a:pt x="7301" y="68"/>
                </a:lnTo>
                <a:lnTo>
                  <a:pt x="7302" y="60"/>
                </a:lnTo>
                <a:lnTo>
                  <a:pt x="7303" y="83"/>
                </a:lnTo>
                <a:lnTo>
                  <a:pt x="7304" y="104"/>
                </a:lnTo>
                <a:lnTo>
                  <a:pt x="7304" y="123"/>
                </a:lnTo>
                <a:lnTo>
                  <a:pt x="7305" y="137"/>
                </a:lnTo>
                <a:lnTo>
                  <a:pt x="7306" y="168"/>
                </a:lnTo>
                <a:lnTo>
                  <a:pt x="7307" y="160"/>
                </a:lnTo>
                <a:lnTo>
                  <a:pt x="7308" y="162"/>
                </a:lnTo>
                <a:lnTo>
                  <a:pt x="7309" y="166"/>
                </a:lnTo>
                <a:lnTo>
                  <a:pt x="7310" y="155"/>
                </a:lnTo>
                <a:lnTo>
                  <a:pt x="7311" y="133"/>
                </a:lnTo>
                <a:lnTo>
                  <a:pt x="7312" y="110"/>
                </a:lnTo>
                <a:lnTo>
                  <a:pt x="7312" y="93"/>
                </a:lnTo>
                <a:lnTo>
                  <a:pt x="7313" y="71"/>
                </a:lnTo>
                <a:lnTo>
                  <a:pt x="7314" y="61"/>
                </a:lnTo>
                <a:lnTo>
                  <a:pt x="7315" y="61"/>
                </a:lnTo>
                <a:lnTo>
                  <a:pt x="7316" y="67"/>
                </a:lnTo>
                <a:lnTo>
                  <a:pt x="7317" y="72"/>
                </a:lnTo>
                <a:lnTo>
                  <a:pt x="7318" y="70"/>
                </a:lnTo>
                <a:lnTo>
                  <a:pt x="7319" y="72"/>
                </a:lnTo>
                <a:lnTo>
                  <a:pt x="7320" y="76"/>
                </a:lnTo>
                <a:lnTo>
                  <a:pt x="7320" y="71"/>
                </a:lnTo>
                <a:lnTo>
                  <a:pt x="7321" y="72"/>
                </a:lnTo>
                <a:lnTo>
                  <a:pt x="7322" y="78"/>
                </a:lnTo>
                <a:lnTo>
                  <a:pt x="7323" y="78"/>
                </a:lnTo>
                <a:lnTo>
                  <a:pt x="7324" y="78"/>
                </a:lnTo>
                <a:lnTo>
                  <a:pt x="7325" y="88"/>
                </a:lnTo>
                <a:lnTo>
                  <a:pt x="7326" y="86"/>
                </a:lnTo>
                <a:lnTo>
                  <a:pt x="7326" y="91"/>
                </a:lnTo>
                <a:lnTo>
                  <a:pt x="7327" y="101"/>
                </a:lnTo>
                <a:lnTo>
                  <a:pt x="7328" y="113"/>
                </a:lnTo>
                <a:lnTo>
                  <a:pt x="7329" y="117"/>
                </a:lnTo>
                <a:lnTo>
                  <a:pt x="7330" y="128"/>
                </a:lnTo>
                <a:lnTo>
                  <a:pt x="7331" y="136"/>
                </a:lnTo>
                <a:lnTo>
                  <a:pt x="7332" y="145"/>
                </a:lnTo>
                <a:lnTo>
                  <a:pt x="7333" y="153"/>
                </a:lnTo>
                <a:lnTo>
                  <a:pt x="7334" y="154"/>
                </a:lnTo>
                <a:lnTo>
                  <a:pt x="7335" y="147"/>
                </a:lnTo>
                <a:lnTo>
                  <a:pt x="7335" y="138"/>
                </a:lnTo>
                <a:lnTo>
                  <a:pt x="7336" y="126"/>
                </a:lnTo>
                <a:lnTo>
                  <a:pt x="7337" y="104"/>
                </a:lnTo>
                <a:lnTo>
                  <a:pt x="7338" y="90"/>
                </a:lnTo>
                <a:lnTo>
                  <a:pt x="7339" y="80"/>
                </a:lnTo>
                <a:lnTo>
                  <a:pt x="7340" y="73"/>
                </a:lnTo>
                <a:lnTo>
                  <a:pt x="7341" y="73"/>
                </a:lnTo>
                <a:lnTo>
                  <a:pt x="7342" y="69"/>
                </a:lnTo>
                <a:lnTo>
                  <a:pt x="7342" y="72"/>
                </a:lnTo>
                <a:lnTo>
                  <a:pt x="7343" y="77"/>
                </a:lnTo>
                <a:lnTo>
                  <a:pt x="7344" y="81"/>
                </a:lnTo>
                <a:lnTo>
                  <a:pt x="7345" y="77"/>
                </a:lnTo>
                <a:lnTo>
                  <a:pt x="7346" y="75"/>
                </a:lnTo>
                <a:lnTo>
                  <a:pt x="7347" y="70"/>
                </a:lnTo>
                <a:lnTo>
                  <a:pt x="7348" y="66"/>
                </a:lnTo>
                <a:lnTo>
                  <a:pt x="7349" y="47"/>
                </a:lnTo>
                <a:lnTo>
                  <a:pt x="7349" y="34"/>
                </a:lnTo>
                <a:lnTo>
                  <a:pt x="7350" y="46"/>
                </a:lnTo>
                <a:lnTo>
                  <a:pt x="7351" y="36"/>
                </a:lnTo>
                <a:lnTo>
                  <a:pt x="7352" y="61"/>
                </a:lnTo>
                <a:lnTo>
                  <a:pt x="7353" y="91"/>
                </a:lnTo>
                <a:lnTo>
                  <a:pt x="7354" y="130"/>
                </a:lnTo>
                <a:lnTo>
                  <a:pt x="7355" y="152"/>
                </a:lnTo>
                <a:lnTo>
                  <a:pt x="7356" y="186"/>
                </a:lnTo>
                <a:lnTo>
                  <a:pt x="7357" y="193"/>
                </a:lnTo>
                <a:lnTo>
                  <a:pt x="7358" y="212"/>
                </a:lnTo>
                <a:lnTo>
                  <a:pt x="7359" y="211"/>
                </a:lnTo>
                <a:lnTo>
                  <a:pt x="7359" y="209"/>
                </a:lnTo>
                <a:lnTo>
                  <a:pt x="7360" y="217"/>
                </a:lnTo>
                <a:lnTo>
                  <a:pt x="7361" y="219"/>
                </a:lnTo>
                <a:lnTo>
                  <a:pt x="7362" y="212"/>
                </a:lnTo>
                <a:lnTo>
                  <a:pt x="7363" y="210"/>
                </a:lnTo>
                <a:lnTo>
                  <a:pt x="7364" y="204"/>
                </a:lnTo>
                <a:lnTo>
                  <a:pt x="7364" y="218"/>
                </a:lnTo>
                <a:lnTo>
                  <a:pt x="7365" y="231"/>
                </a:lnTo>
                <a:lnTo>
                  <a:pt x="7366" y="250"/>
                </a:lnTo>
                <a:lnTo>
                  <a:pt x="7367" y="240"/>
                </a:lnTo>
                <a:lnTo>
                  <a:pt x="7368" y="234"/>
                </a:lnTo>
                <a:lnTo>
                  <a:pt x="7369" y="196"/>
                </a:lnTo>
                <a:lnTo>
                  <a:pt x="7370" y="166"/>
                </a:lnTo>
                <a:lnTo>
                  <a:pt x="7371" y="121"/>
                </a:lnTo>
                <a:lnTo>
                  <a:pt x="7372" y="116"/>
                </a:lnTo>
                <a:lnTo>
                  <a:pt x="7373" y="125"/>
                </a:lnTo>
                <a:lnTo>
                  <a:pt x="7373" y="135"/>
                </a:lnTo>
                <a:lnTo>
                  <a:pt x="7374" y="137"/>
                </a:lnTo>
                <a:lnTo>
                  <a:pt x="7375" y="156"/>
                </a:lnTo>
                <a:lnTo>
                  <a:pt x="7376" y="166"/>
                </a:lnTo>
                <a:lnTo>
                  <a:pt x="7377" y="181"/>
                </a:lnTo>
                <a:lnTo>
                  <a:pt x="7378" y="194"/>
                </a:lnTo>
                <a:lnTo>
                  <a:pt x="7379" y="216"/>
                </a:lnTo>
                <a:lnTo>
                  <a:pt x="7380" y="234"/>
                </a:lnTo>
                <a:lnTo>
                  <a:pt x="7381" y="243"/>
                </a:lnTo>
                <a:lnTo>
                  <a:pt x="7381" y="223"/>
                </a:lnTo>
                <a:lnTo>
                  <a:pt x="7382" y="226"/>
                </a:lnTo>
                <a:lnTo>
                  <a:pt x="7383" y="219"/>
                </a:lnTo>
                <a:lnTo>
                  <a:pt x="7384" y="220"/>
                </a:lnTo>
                <a:lnTo>
                  <a:pt x="7385" y="224"/>
                </a:lnTo>
                <a:lnTo>
                  <a:pt x="7386" y="243"/>
                </a:lnTo>
                <a:lnTo>
                  <a:pt x="7387" y="230"/>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p:cNvSpPr>
          <p:nvPr/>
        </p:nvSpPr>
        <p:spPr bwMode="auto">
          <a:xfrm>
            <a:off x="2932113" y="1995488"/>
            <a:ext cx="279400" cy="395288"/>
          </a:xfrm>
          <a:custGeom>
            <a:avLst/>
            <a:gdLst>
              <a:gd name="T0" fmla="*/ 3 w 176"/>
              <a:gd name="T1" fmla="*/ 108 h 249"/>
              <a:gd name="T2" fmla="*/ 7 w 176"/>
              <a:gd name="T3" fmla="*/ 41 h 249"/>
              <a:gd name="T4" fmla="*/ 10 w 176"/>
              <a:gd name="T5" fmla="*/ 26 h 249"/>
              <a:gd name="T6" fmla="*/ 14 w 176"/>
              <a:gd name="T7" fmla="*/ 61 h 249"/>
              <a:gd name="T8" fmla="*/ 17 w 176"/>
              <a:gd name="T9" fmla="*/ 21 h 249"/>
              <a:gd name="T10" fmla="*/ 21 w 176"/>
              <a:gd name="T11" fmla="*/ 12 h 249"/>
              <a:gd name="T12" fmla="*/ 24 w 176"/>
              <a:gd name="T13" fmla="*/ 94 h 249"/>
              <a:gd name="T14" fmla="*/ 28 w 176"/>
              <a:gd name="T15" fmla="*/ 226 h 249"/>
              <a:gd name="T16" fmla="*/ 31 w 176"/>
              <a:gd name="T17" fmla="*/ 158 h 249"/>
              <a:gd name="T18" fmla="*/ 35 w 176"/>
              <a:gd name="T19" fmla="*/ 163 h 249"/>
              <a:gd name="T20" fmla="*/ 39 w 176"/>
              <a:gd name="T21" fmla="*/ 183 h 249"/>
              <a:gd name="T22" fmla="*/ 42 w 176"/>
              <a:gd name="T23" fmla="*/ 227 h 249"/>
              <a:gd name="T24" fmla="*/ 45 w 176"/>
              <a:gd name="T25" fmla="*/ 235 h 249"/>
              <a:gd name="T26" fmla="*/ 49 w 176"/>
              <a:gd name="T27" fmla="*/ 234 h 249"/>
              <a:gd name="T28" fmla="*/ 53 w 176"/>
              <a:gd name="T29" fmla="*/ 204 h 249"/>
              <a:gd name="T30" fmla="*/ 56 w 176"/>
              <a:gd name="T31" fmla="*/ 209 h 249"/>
              <a:gd name="T32" fmla="*/ 60 w 176"/>
              <a:gd name="T33" fmla="*/ 209 h 249"/>
              <a:gd name="T34" fmla="*/ 63 w 176"/>
              <a:gd name="T35" fmla="*/ 223 h 249"/>
              <a:gd name="T36" fmla="*/ 67 w 176"/>
              <a:gd name="T37" fmla="*/ 223 h 249"/>
              <a:gd name="T38" fmla="*/ 70 w 176"/>
              <a:gd name="T39" fmla="*/ 199 h 249"/>
              <a:gd name="T40" fmla="*/ 74 w 176"/>
              <a:gd name="T41" fmla="*/ 186 h 249"/>
              <a:gd name="T42" fmla="*/ 78 w 176"/>
              <a:gd name="T43" fmla="*/ 206 h 249"/>
              <a:gd name="T44" fmla="*/ 81 w 176"/>
              <a:gd name="T45" fmla="*/ 242 h 249"/>
              <a:gd name="T46" fmla="*/ 84 w 176"/>
              <a:gd name="T47" fmla="*/ 234 h 249"/>
              <a:gd name="T48" fmla="*/ 88 w 176"/>
              <a:gd name="T49" fmla="*/ 230 h 249"/>
              <a:gd name="T50" fmla="*/ 92 w 176"/>
              <a:gd name="T51" fmla="*/ 129 h 249"/>
              <a:gd name="T52" fmla="*/ 95 w 176"/>
              <a:gd name="T53" fmla="*/ 41 h 249"/>
              <a:gd name="T54" fmla="*/ 99 w 176"/>
              <a:gd name="T55" fmla="*/ 22 h 249"/>
              <a:gd name="T56" fmla="*/ 102 w 176"/>
              <a:gd name="T57" fmla="*/ 18 h 249"/>
              <a:gd name="T58" fmla="*/ 106 w 176"/>
              <a:gd name="T59" fmla="*/ 35 h 249"/>
              <a:gd name="T60" fmla="*/ 109 w 176"/>
              <a:gd name="T61" fmla="*/ 14 h 249"/>
              <a:gd name="T62" fmla="*/ 113 w 176"/>
              <a:gd name="T63" fmla="*/ 27 h 249"/>
              <a:gd name="T64" fmla="*/ 116 w 176"/>
              <a:gd name="T65" fmla="*/ 34 h 249"/>
              <a:gd name="T66" fmla="*/ 120 w 176"/>
              <a:gd name="T67" fmla="*/ 29 h 249"/>
              <a:gd name="T68" fmla="*/ 123 w 176"/>
              <a:gd name="T69" fmla="*/ 12 h 249"/>
              <a:gd name="T70" fmla="*/ 127 w 176"/>
              <a:gd name="T71" fmla="*/ 8 h 249"/>
              <a:gd name="T72" fmla="*/ 130 w 176"/>
              <a:gd name="T73" fmla="*/ 17 h 249"/>
              <a:gd name="T74" fmla="*/ 134 w 176"/>
              <a:gd name="T75" fmla="*/ 8 h 249"/>
              <a:gd name="T76" fmla="*/ 138 w 176"/>
              <a:gd name="T77" fmla="*/ 5 h 249"/>
              <a:gd name="T78" fmla="*/ 141 w 176"/>
              <a:gd name="T79" fmla="*/ 24 h 249"/>
              <a:gd name="T80" fmla="*/ 144 w 176"/>
              <a:gd name="T81" fmla="*/ 4 h 249"/>
              <a:gd name="T82" fmla="*/ 148 w 176"/>
              <a:gd name="T83" fmla="*/ 34 h 249"/>
              <a:gd name="T84" fmla="*/ 152 w 176"/>
              <a:gd name="T85" fmla="*/ 13 h 249"/>
              <a:gd name="T86" fmla="*/ 155 w 176"/>
              <a:gd name="T87" fmla="*/ 26 h 249"/>
              <a:gd name="T88" fmla="*/ 159 w 176"/>
              <a:gd name="T89" fmla="*/ 8 h 249"/>
              <a:gd name="T90" fmla="*/ 162 w 176"/>
              <a:gd name="T91" fmla="*/ 8 h 249"/>
              <a:gd name="T92" fmla="*/ 166 w 176"/>
              <a:gd name="T93" fmla="*/ 7 h 249"/>
              <a:gd name="T94" fmla="*/ 169 w 176"/>
              <a:gd name="T95" fmla="*/ 11 h 249"/>
              <a:gd name="T96" fmla="*/ 173 w 176"/>
              <a:gd name="T97" fmla="*/ 13 h 249"/>
              <a:gd name="T98" fmla="*/ 176 w 176"/>
              <a:gd name="T99" fmla="*/ 1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249">
                <a:moveTo>
                  <a:pt x="0" y="120"/>
                </a:moveTo>
                <a:lnTo>
                  <a:pt x="1" y="123"/>
                </a:lnTo>
                <a:lnTo>
                  <a:pt x="2" y="114"/>
                </a:lnTo>
                <a:lnTo>
                  <a:pt x="3" y="108"/>
                </a:lnTo>
                <a:lnTo>
                  <a:pt x="4" y="92"/>
                </a:lnTo>
                <a:lnTo>
                  <a:pt x="5" y="79"/>
                </a:lnTo>
                <a:lnTo>
                  <a:pt x="6" y="55"/>
                </a:lnTo>
                <a:lnTo>
                  <a:pt x="7" y="41"/>
                </a:lnTo>
                <a:lnTo>
                  <a:pt x="7" y="25"/>
                </a:lnTo>
                <a:lnTo>
                  <a:pt x="8" y="23"/>
                </a:lnTo>
                <a:lnTo>
                  <a:pt x="9" y="24"/>
                </a:lnTo>
                <a:lnTo>
                  <a:pt x="10" y="26"/>
                </a:lnTo>
                <a:lnTo>
                  <a:pt x="11" y="45"/>
                </a:lnTo>
                <a:lnTo>
                  <a:pt x="12" y="48"/>
                </a:lnTo>
                <a:lnTo>
                  <a:pt x="13" y="54"/>
                </a:lnTo>
                <a:lnTo>
                  <a:pt x="14" y="61"/>
                </a:lnTo>
                <a:lnTo>
                  <a:pt x="15" y="49"/>
                </a:lnTo>
                <a:lnTo>
                  <a:pt x="16" y="26"/>
                </a:lnTo>
                <a:lnTo>
                  <a:pt x="16" y="22"/>
                </a:lnTo>
                <a:lnTo>
                  <a:pt x="17" y="21"/>
                </a:lnTo>
                <a:lnTo>
                  <a:pt x="18" y="8"/>
                </a:lnTo>
                <a:lnTo>
                  <a:pt x="19" y="11"/>
                </a:lnTo>
                <a:lnTo>
                  <a:pt x="20" y="16"/>
                </a:lnTo>
                <a:lnTo>
                  <a:pt x="21" y="12"/>
                </a:lnTo>
                <a:lnTo>
                  <a:pt x="22" y="18"/>
                </a:lnTo>
                <a:lnTo>
                  <a:pt x="22" y="27"/>
                </a:lnTo>
                <a:lnTo>
                  <a:pt x="23" y="54"/>
                </a:lnTo>
                <a:lnTo>
                  <a:pt x="24" y="94"/>
                </a:lnTo>
                <a:lnTo>
                  <a:pt x="25" y="148"/>
                </a:lnTo>
                <a:lnTo>
                  <a:pt x="26" y="187"/>
                </a:lnTo>
                <a:lnTo>
                  <a:pt x="27" y="209"/>
                </a:lnTo>
                <a:lnTo>
                  <a:pt x="28" y="226"/>
                </a:lnTo>
                <a:lnTo>
                  <a:pt x="29" y="206"/>
                </a:lnTo>
                <a:lnTo>
                  <a:pt x="30" y="185"/>
                </a:lnTo>
                <a:lnTo>
                  <a:pt x="30" y="162"/>
                </a:lnTo>
                <a:lnTo>
                  <a:pt x="31" y="158"/>
                </a:lnTo>
                <a:lnTo>
                  <a:pt x="32" y="150"/>
                </a:lnTo>
                <a:lnTo>
                  <a:pt x="33" y="159"/>
                </a:lnTo>
                <a:lnTo>
                  <a:pt x="34" y="160"/>
                </a:lnTo>
                <a:lnTo>
                  <a:pt x="35" y="163"/>
                </a:lnTo>
                <a:lnTo>
                  <a:pt x="36" y="160"/>
                </a:lnTo>
                <a:lnTo>
                  <a:pt x="37" y="168"/>
                </a:lnTo>
                <a:lnTo>
                  <a:pt x="38" y="176"/>
                </a:lnTo>
                <a:lnTo>
                  <a:pt x="39" y="183"/>
                </a:lnTo>
                <a:lnTo>
                  <a:pt x="39" y="192"/>
                </a:lnTo>
                <a:lnTo>
                  <a:pt x="40" y="211"/>
                </a:lnTo>
                <a:lnTo>
                  <a:pt x="41" y="219"/>
                </a:lnTo>
                <a:lnTo>
                  <a:pt x="42" y="227"/>
                </a:lnTo>
                <a:lnTo>
                  <a:pt x="43" y="236"/>
                </a:lnTo>
                <a:lnTo>
                  <a:pt x="44" y="241"/>
                </a:lnTo>
                <a:lnTo>
                  <a:pt x="45" y="240"/>
                </a:lnTo>
                <a:lnTo>
                  <a:pt x="45" y="235"/>
                </a:lnTo>
                <a:lnTo>
                  <a:pt x="46" y="231"/>
                </a:lnTo>
                <a:lnTo>
                  <a:pt x="47" y="229"/>
                </a:lnTo>
                <a:lnTo>
                  <a:pt x="48" y="234"/>
                </a:lnTo>
                <a:lnTo>
                  <a:pt x="49" y="234"/>
                </a:lnTo>
                <a:lnTo>
                  <a:pt x="50" y="234"/>
                </a:lnTo>
                <a:lnTo>
                  <a:pt x="51" y="229"/>
                </a:lnTo>
                <a:lnTo>
                  <a:pt x="52" y="219"/>
                </a:lnTo>
                <a:lnTo>
                  <a:pt x="53" y="204"/>
                </a:lnTo>
                <a:lnTo>
                  <a:pt x="54" y="202"/>
                </a:lnTo>
                <a:lnTo>
                  <a:pt x="54" y="200"/>
                </a:lnTo>
                <a:lnTo>
                  <a:pt x="55" y="201"/>
                </a:lnTo>
                <a:lnTo>
                  <a:pt x="56" y="209"/>
                </a:lnTo>
                <a:lnTo>
                  <a:pt x="57" y="214"/>
                </a:lnTo>
                <a:lnTo>
                  <a:pt x="58" y="210"/>
                </a:lnTo>
                <a:lnTo>
                  <a:pt x="59" y="208"/>
                </a:lnTo>
                <a:lnTo>
                  <a:pt x="60" y="209"/>
                </a:lnTo>
                <a:lnTo>
                  <a:pt x="61" y="202"/>
                </a:lnTo>
                <a:lnTo>
                  <a:pt x="61" y="212"/>
                </a:lnTo>
                <a:lnTo>
                  <a:pt x="62" y="216"/>
                </a:lnTo>
                <a:lnTo>
                  <a:pt x="63" y="223"/>
                </a:lnTo>
                <a:lnTo>
                  <a:pt x="64" y="227"/>
                </a:lnTo>
                <a:lnTo>
                  <a:pt x="65" y="234"/>
                </a:lnTo>
                <a:lnTo>
                  <a:pt x="66" y="226"/>
                </a:lnTo>
                <a:lnTo>
                  <a:pt x="67" y="223"/>
                </a:lnTo>
                <a:lnTo>
                  <a:pt x="68" y="216"/>
                </a:lnTo>
                <a:lnTo>
                  <a:pt x="68" y="215"/>
                </a:lnTo>
                <a:lnTo>
                  <a:pt x="69" y="211"/>
                </a:lnTo>
                <a:lnTo>
                  <a:pt x="70" y="199"/>
                </a:lnTo>
                <a:lnTo>
                  <a:pt x="71" y="191"/>
                </a:lnTo>
                <a:lnTo>
                  <a:pt x="72" y="189"/>
                </a:lnTo>
                <a:lnTo>
                  <a:pt x="73" y="183"/>
                </a:lnTo>
                <a:lnTo>
                  <a:pt x="74" y="186"/>
                </a:lnTo>
                <a:lnTo>
                  <a:pt x="75" y="191"/>
                </a:lnTo>
                <a:lnTo>
                  <a:pt x="76" y="198"/>
                </a:lnTo>
                <a:lnTo>
                  <a:pt x="77" y="203"/>
                </a:lnTo>
                <a:lnTo>
                  <a:pt x="78" y="206"/>
                </a:lnTo>
                <a:lnTo>
                  <a:pt x="78" y="213"/>
                </a:lnTo>
                <a:lnTo>
                  <a:pt x="79" y="218"/>
                </a:lnTo>
                <a:lnTo>
                  <a:pt x="80" y="236"/>
                </a:lnTo>
                <a:lnTo>
                  <a:pt x="81" y="242"/>
                </a:lnTo>
                <a:lnTo>
                  <a:pt x="82" y="249"/>
                </a:lnTo>
                <a:lnTo>
                  <a:pt x="83" y="241"/>
                </a:lnTo>
                <a:lnTo>
                  <a:pt x="83" y="245"/>
                </a:lnTo>
                <a:lnTo>
                  <a:pt x="84" y="234"/>
                </a:lnTo>
                <a:lnTo>
                  <a:pt x="85" y="232"/>
                </a:lnTo>
                <a:lnTo>
                  <a:pt x="86" y="231"/>
                </a:lnTo>
                <a:lnTo>
                  <a:pt x="87" y="235"/>
                </a:lnTo>
                <a:lnTo>
                  <a:pt x="88" y="230"/>
                </a:lnTo>
                <a:lnTo>
                  <a:pt x="89" y="209"/>
                </a:lnTo>
                <a:lnTo>
                  <a:pt x="90" y="189"/>
                </a:lnTo>
                <a:lnTo>
                  <a:pt x="91" y="159"/>
                </a:lnTo>
                <a:lnTo>
                  <a:pt x="92" y="129"/>
                </a:lnTo>
                <a:lnTo>
                  <a:pt x="92" y="94"/>
                </a:lnTo>
                <a:lnTo>
                  <a:pt x="93" y="73"/>
                </a:lnTo>
                <a:lnTo>
                  <a:pt x="94" y="51"/>
                </a:lnTo>
                <a:lnTo>
                  <a:pt x="95" y="41"/>
                </a:lnTo>
                <a:lnTo>
                  <a:pt x="96" y="25"/>
                </a:lnTo>
                <a:lnTo>
                  <a:pt x="97" y="27"/>
                </a:lnTo>
                <a:lnTo>
                  <a:pt x="98" y="24"/>
                </a:lnTo>
                <a:lnTo>
                  <a:pt x="99" y="22"/>
                </a:lnTo>
                <a:lnTo>
                  <a:pt x="100" y="26"/>
                </a:lnTo>
                <a:lnTo>
                  <a:pt x="100" y="27"/>
                </a:lnTo>
                <a:lnTo>
                  <a:pt x="101" y="19"/>
                </a:lnTo>
                <a:lnTo>
                  <a:pt x="102" y="18"/>
                </a:lnTo>
                <a:lnTo>
                  <a:pt x="103" y="26"/>
                </a:lnTo>
                <a:lnTo>
                  <a:pt x="104" y="26"/>
                </a:lnTo>
                <a:lnTo>
                  <a:pt x="105" y="26"/>
                </a:lnTo>
                <a:lnTo>
                  <a:pt x="106" y="35"/>
                </a:lnTo>
                <a:lnTo>
                  <a:pt x="106" y="32"/>
                </a:lnTo>
                <a:lnTo>
                  <a:pt x="107" y="21"/>
                </a:lnTo>
                <a:lnTo>
                  <a:pt x="108" y="5"/>
                </a:lnTo>
                <a:lnTo>
                  <a:pt x="109" y="14"/>
                </a:lnTo>
                <a:lnTo>
                  <a:pt x="110" y="4"/>
                </a:lnTo>
                <a:lnTo>
                  <a:pt x="111" y="12"/>
                </a:lnTo>
                <a:lnTo>
                  <a:pt x="112" y="19"/>
                </a:lnTo>
                <a:lnTo>
                  <a:pt x="113" y="27"/>
                </a:lnTo>
                <a:lnTo>
                  <a:pt x="114" y="25"/>
                </a:lnTo>
                <a:lnTo>
                  <a:pt x="115" y="33"/>
                </a:lnTo>
                <a:lnTo>
                  <a:pt x="115" y="29"/>
                </a:lnTo>
                <a:lnTo>
                  <a:pt x="116" y="34"/>
                </a:lnTo>
                <a:lnTo>
                  <a:pt x="117" y="34"/>
                </a:lnTo>
                <a:lnTo>
                  <a:pt x="118" y="38"/>
                </a:lnTo>
                <a:lnTo>
                  <a:pt x="119" y="31"/>
                </a:lnTo>
                <a:lnTo>
                  <a:pt x="120" y="29"/>
                </a:lnTo>
                <a:lnTo>
                  <a:pt x="121" y="21"/>
                </a:lnTo>
                <a:lnTo>
                  <a:pt x="122" y="18"/>
                </a:lnTo>
                <a:lnTo>
                  <a:pt x="122" y="11"/>
                </a:lnTo>
                <a:lnTo>
                  <a:pt x="123" y="12"/>
                </a:lnTo>
                <a:lnTo>
                  <a:pt x="124" y="12"/>
                </a:lnTo>
                <a:lnTo>
                  <a:pt x="125" y="11"/>
                </a:lnTo>
                <a:lnTo>
                  <a:pt x="126" y="10"/>
                </a:lnTo>
                <a:lnTo>
                  <a:pt x="127" y="8"/>
                </a:lnTo>
                <a:lnTo>
                  <a:pt x="128" y="10"/>
                </a:lnTo>
                <a:lnTo>
                  <a:pt x="129" y="21"/>
                </a:lnTo>
                <a:lnTo>
                  <a:pt x="129" y="17"/>
                </a:lnTo>
                <a:lnTo>
                  <a:pt x="130" y="17"/>
                </a:lnTo>
                <a:lnTo>
                  <a:pt x="131" y="19"/>
                </a:lnTo>
                <a:lnTo>
                  <a:pt x="132" y="17"/>
                </a:lnTo>
                <a:lnTo>
                  <a:pt x="133" y="9"/>
                </a:lnTo>
                <a:lnTo>
                  <a:pt x="134" y="8"/>
                </a:lnTo>
                <a:lnTo>
                  <a:pt x="135" y="5"/>
                </a:lnTo>
                <a:lnTo>
                  <a:pt x="136" y="2"/>
                </a:lnTo>
                <a:lnTo>
                  <a:pt x="137" y="0"/>
                </a:lnTo>
                <a:lnTo>
                  <a:pt x="138" y="5"/>
                </a:lnTo>
                <a:lnTo>
                  <a:pt x="139" y="9"/>
                </a:lnTo>
                <a:lnTo>
                  <a:pt x="139" y="21"/>
                </a:lnTo>
                <a:lnTo>
                  <a:pt x="140" y="23"/>
                </a:lnTo>
                <a:lnTo>
                  <a:pt x="141" y="24"/>
                </a:lnTo>
                <a:lnTo>
                  <a:pt x="142" y="23"/>
                </a:lnTo>
                <a:lnTo>
                  <a:pt x="143" y="12"/>
                </a:lnTo>
                <a:lnTo>
                  <a:pt x="144" y="4"/>
                </a:lnTo>
                <a:lnTo>
                  <a:pt x="144" y="4"/>
                </a:lnTo>
                <a:lnTo>
                  <a:pt x="145" y="17"/>
                </a:lnTo>
                <a:lnTo>
                  <a:pt x="146" y="17"/>
                </a:lnTo>
                <a:lnTo>
                  <a:pt x="147" y="31"/>
                </a:lnTo>
                <a:lnTo>
                  <a:pt x="148" y="34"/>
                </a:lnTo>
                <a:lnTo>
                  <a:pt x="149" y="29"/>
                </a:lnTo>
                <a:lnTo>
                  <a:pt x="150" y="13"/>
                </a:lnTo>
                <a:lnTo>
                  <a:pt x="151" y="9"/>
                </a:lnTo>
                <a:lnTo>
                  <a:pt x="152" y="13"/>
                </a:lnTo>
                <a:lnTo>
                  <a:pt x="153" y="13"/>
                </a:lnTo>
                <a:lnTo>
                  <a:pt x="153" y="22"/>
                </a:lnTo>
                <a:lnTo>
                  <a:pt x="154" y="26"/>
                </a:lnTo>
                <a:lnTo>
                  <a:pt x="155" y="26"/>
                </a:lnTo>
                <a:lnTo>
                  <a:pt x="156" y="22"/>
                </a:lnTo>
                <a:lnTo>
                  <a:pt x="157" y="13"/>
                </a:lnTo>
                <a:lnTo>
                  <a:pt x="158" y="11"/>
                </a:lnTo>
                <a:lnTo>
                  <a:pt x="159" y="8"/>
                </a:lnTo>
                <a:lnTo>
                  <a:pt x="160" y="10"/>
                </a:lnTo>
                <a:lnTo>
                  <a:pt x="161" y="6"/>
                </a:lnTo>
                <a:lnTo>
                  <a:pt x="161" y="9"/>
                </a:lnTo>
                <a:lnTo>
                  <a:pt x="162" y="8"/>
                </a:lnTo>
                <a:lnTo>
                  <a:pt x="163" y="9"/>
                </a:lnTo>
                <a:lnTo>
                  <a:pt x="164" y="3"/>
                </a:lnTo>
                <a:lnTo>
                  <a:pt x="165" y="11"/>
                </a:lnTo>
                <a:lnTo>
                  <a:pt x="166" y="7"/>
                </a:lnTo>
                <a:lnTo>
                  <a:pt x="167" y="5"/>
                </a:lnTo>
                <a:lnTo>
                  <a:pt x="167" y="7"/>
                </a:lnTo>
                <a:lnTo>
                  <a:pt x="168" y="13"/>
                </a:lnTo>
                <a:lnTo>
                  <a:pt x="169" y="11"/>
                </a:lnTo>
                <a:lnTo>
                  <a:pt x="170" y="19"/>
                </a:lnTo>
                <a:lnTo>
                  <a:pt x="171" y="21"/>
                </a:lnTo>
                <a:lnTo>
                  <a:pt x="172" y="18"/>
                </a:lnTo>
                <a:lnTo>
                  <a:pt x="173" y="13"/>
                </a:lnTo>
                <a:lnTo>
                  <a:pt x="174" y="8"/>
                </a:lnTo>
                <a:lnTo>
                  <a:pt x="175" y="8"/>
                </a:lnTo>
                <a:lnTo>
                  <a:pt x="176" y="12"/>
                </a:lnTo>
                <a:lnTo>
                  <a:pt x="176" y="18"/>
                </a:lnTo>
              </a:path>
            </a:pathLst>
          </a:custGeom>
          <a:noFill/>
          <a:ln w="19050" cap="flat">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p:cNvSpPr>
          <p:nvPr/>
        </p:nvSpPr>
        <p:spPr bwMode="auto">
          <a:xfrm>
            <a:off x="4638675" y="1984375"/>
            <a:ext cx="277813" cy="404813"/>
          </a:xfrm>
          <a:custGeom>
            <a:avLst/>
            <a:gdLst>
              <a:gd name="T0" fmla="*/ 2 w 175"/>
              <a:gd name="T1" fmla="*/ 121 h 255"/>
              <a:gd name="T2" fmla="*/ 6 w 175"/>
              <a:gd name="T3" fmla="*/ 114 h 255"/>
              <a:gd name="T4" fmla="*/ 9 w 175"/>
              <a:gd name="T5" fmla="*/ 108 h 255"/>
              <a:gd name="T6" fmla="*/ 13 w 175"/>
              <a:gd name="T7" fmla="*/ 62 h 255"/>
              <a:gd name="T8" fmla="*/ 16 w 175"/>
              <a:gd name="T9" fmla="*/ 36 h 255"/>
              <a:gd name="T10" fmla="*/ 20 w 175"/>
              <a:gd name="T11" fmla="*/ 39 h 255"/>
              <a:gd name="T12" fmla="*/ 24 w 175"/>
              <a:gd name="T13" fmla="*/ 121 h 255"/>
              <a:gd name="T14" fmla="*/ 27 w 175"/>
              <a:gd name="T15" fmla="*/ 205 h 255"/>
              <a:gd name="T16" fmla="*/ 30 w 175"/>
              <a:gd name="T17" fmla="*/ 146 h 255"/>
              <a:gd name="T18" fmla="*/ 34 w 175"/>
              <a:gd name="T19" fmla="*/ 190 h 255"/>
              <a:gd name="T20" fmla="*/ 38 w 175"/>
              <a:gd name="T21" fmla="*/ 167 h 255"/>
              <a:gd name="T22" fmla="*/ 41 w 175"/>
              <a:gd name="T23" fmla="*/ 190 h 255"/>
              <a:gd name="T24" fmla="*/ 45 w 175"/>
              <a:gd name="T25" fmla="*/ 193 h 255"/>
              <a:gd name="T26" fmla="*/ 48 w 175"/>
              <a:gd name="T27" fmla="*/ 192 h 255"/>
              <a:gd name="T28" fmla="*/ 52 w 175"/>
              <a:gd name="T29" fmla="*/ 183 h 255"/>
              <a:gd name="T30" fmla="*/ 55 w 175"/>
              <a:gd name="T31" fmla="*/ 193 h 255"/>
              <a:gd name="T32" fmla="*/ 59 w 175"/>
              <a:gd name="T33" fmla="*/ 217 h 255"/>
              <a:gd name="T34" fmla="*/ 62 w 175"/>
              <a:gd name="T35" fmla="*/ 224 h 255"/>
              <a:gd name="T36" fmla="*/ 66 w 175"/>
              <a:gd name="T37" fmla="*/ 234 h 255"/>
              <a:gd name="T38" fmla="*/ 69 w 175"/>
              <a:gd name="T39" fmla="*/ 231 h 255"/>
              <a:gd name="T40" fmla="*/ 73 w 175"/>
              <a:gd name="T41" fmla="*/ 245 h 255"/>
              <a:gd name="T42" fmla="*/ 76 w 175"/>
              <a:gd name="T43" fmla="*/ 240 h 255"/>
              <a:gd name="T44" fmla="*/ 80 w 175"/>
              <a:gd name="T45" fmla="*/ 255 h 255"/>
              <a:gd name="T46" fmla="*/ 84 w 175"/>
              <a:gd name="T47" fmla="*/ 228 h 255"/>
              <a:gd name="T48" fmla="*/ 87 w 175"/>
              <a:gd name="T49" fmla="*/ 200 h 255"/>
              <a:gd name="T50" fmla="*/ 91 w 175"/>
              <a:gd name="T51" fmla="*/ 146 h 255"/>
              <a:gd name="T52" fmla="*/ 94 w 175"/>
              <a:gd name="T53" fmla="*/ 71 h 255"/>
              <a:gd name="T54" fmla="*/ 98 w 175"/>
              <a:gd name="T55" fmla="*/ 36 h 255"/>
              <a:gd name="T56" fmla="*/ 101 w 175"/>
              <a:gd name="T57" fmla="*/ 27 h 255"/>
              <a:gd name="T58" fmla="*/ 105 w 175"/>
              <a:gd name="T59" fmla="*/ 23 h 255"/>
              <a:gd name="T60" fmla="*/ 108 w 175"/>
              <a:gd name="T61" fmla="*/ 9 h 255"/>
              <a:gd name="T62" fmla="*/ 112 w 175"/>
              <a:gd name="T63" fmla="*/ 2 h 255"/>
              <a:gd name="T64" fmla="*/ 115 w 175"/>
              <a:gd name="T65" fmla="*/ 14 h 255"/>
              <a:gd name="T66" fmla="*/ 119 w 175"/>
              <a:gd name="T67" fmla="*/ 16 h 255"/>
              <a:gd name="T68" fmla="*/ 122 w 175"/>
              <a:gd name="T69" fmla="*/ 14 h 255"/>
              <a:gd name="T70" fmla="*/ 126 w 175"/>
              <a:gd name="T71" fmla="*/ 18 h 255"/>
              <a:gd name="T72" fmla="*/ 130 w 175"/>
              <a:gd name="T73" fmla="*/ 21 h 255"/>
              <a:gd name="T74" fmla="*/ 133 w 175"/>
              <a:gd name="T75" fmla="*/ 27 h 255"/>
              <a:gd name="T76" fmla="*/ 137 w 175"/>
              <a:gd name="T77" fmla="*/ 23 h 255"/>
              <a:gd name="T78" fmla="*/ 140 w 175"/>
              <a:gd name="T79" fmla="*/ 34 h 255"/>
              <a:gd name="T80" fmla="*/ 144 w 175"/>
              <a:gd name="T81" fmla="*/ 37 h 255"/>
              <a:gd name="T82" fmla="*/ 147 w 175"/>
              <a:gd name="T83" fmla="*/ 15 h 255"/>
              <a:gd name="T84" fmla="*/ 151 w 175"/>
              <a:gd name="T85" fmla="*/ 14 h 255"/>
              <a:gd name="T86" fmla="*/ 154 w 175"/>
              <a:gd name="T87" fmla="*/ 25 h 255"/>
              <a:gd name="T88" fmla="*/ 158 w 175"/>
              <a:gd name="T89" fmla="*/ 18 h 255"/>
              <a:gd name="T90" fmla="*/ 161 w 175"/>
              <a:gd name="T91" fmla="*/ 6 h 255"/>
              <a:gd name="T92" fmla="*/ 165 w 175"/>
              <a:gd name="T93" fmla="*/ 12 h 255"/>
              <a:gd name="T94" fmla="*/ 169 w 175"/>
              <a:gd name="T95" fmla="*/ 19 h 255"/>
              <a:gd name="T96" fmla="*/ 172 w 175"/>
              <a:gd name="T97" fmla="*/ 16 h 255"/>
              <a:gd name="T98" fmla="*/ 175 w 175"/>
              <a:gd name="T99" fmla="*/ 4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5" h="255">
                <a:moveTo>
                  <a:pt x="0" y="113"/>
                </a:moveTo>
                <a:lnTo>
                  <a:pt x="0" y="116"/>
                </a:lnTo>
                <a:lnTo>
                  <a:pt x="1" y="118"/>
                </a:lnTo>
                <a:lnTo>
                  <a:pt x="2" y="121"/>
                </a:lnTo>
                <a:lnTo>
                  <a:pt x="3" y="120"/>
                </a:lnTo>
                <a:lnTo>
                  <a:pt x="4" y="122"/>
                </a:lnTo>
                <a:lnTo>
                  <a:pt x="5" y="119"/>
                </a:lnTo>
                <a:lnTo>
                  <a:pt x="6" y="114"/>
                </a:lnTo>
                <a:lnTo>
                  <a:pt x="7" y="105"/>
                </a:lnTo>
                <a:lnTo>
                  <a:pt x="8" y="107"/>
                </a:lnTo>
                <a:lnTo>
                  <a:pt x="8" y="102"/>
                </a:lnTo>
                <a:lnTo>
                  <a:pt x="9" y="108"/>
                </a:lnTo>
                <a:lnTo>
                  <a:pt x="10" y="102"/>
                </a:lnTo>
                <a:lnTo>
                  <a:pt x="11" y="100"/>
                </a:lnTo>
                <a:lnTo>
                  <a:pt x="12" y="79"/>
                </a:lnTo>
                <a:lnTo>
                  <a:pt x="13" y="62"/>
                </a:lnTo>
                <a:lnTo>
                  <a:pt x="14" y="46"/>
                </a:lnTo>
                <a:lnTo>
                  <a:pt x="14" y="31"/>
                </a:lnTo>
                <a:lnTo>
                  <a:pt x="15" y="29"/>
                </a:lnTo>
                <a:lnTo>
                  <a:pt x="16" y="36"/>
                </a:lnTo>
                <a:lnTo>
                  <a:pt x="17" y="43"/>
                </a:lnTo>
                <a:lnTo>
                  <a:pt x="18" y="44"/>
                </a:lnTo>
                <a:lnTo>
                  <a:pt x="19" y="43"/>
                </a:lnTo>
                <a:lnTo>
                  <a:pt x="20" y="39"/>
                </a:lnTo>
                <a:lnTo>
                  <a:pt x="21" y="28"/>
                </a:lnTo>
                <a:lnTo>
                  <a:pt x="22" y="32"/>
                </a:lnTo>
                <a:lnTo>
                  <a:pt x="23" y="72"/>
                </a:lnTo>
                <a:lnTo>
                  <a:pt x="24" y="121"/>
                </a:lnTo>
                <a:lnTo>
                  <a:pt x="24" y="159"/>
                </a:lnTo>
                <a:lnTo>
                  <a:pt x="25" y="202"/>
                </a:lnTo>
                <a:lnTo>
                  <a:pt x="26" y="227"/>
                </a:lnTo>
                <a:lnTo>
                  <a:pt x="27" y="205"/>
                </a:lnTo>
                <a:lnTo>
                  <a:pt x="28" y="173"/>
                </a:lnTo>
                <a:lnTo>
                  <a:pt x="29" y="152"/>
                </a:lnTo>
                <a:lnTo>
                  <a:pt x="30" y="140"/>
                </a:lnTo>
                <a:lnTo>
                  <a:pt x="30" y="146"/>
                </a:lnTo>
                <a:lnTo>
                  <a:pt x="31" y="160"/>
                </a:lnTo>
                <a:lnTo>
                  <a:pt x="32" y="176"/>
                </a:lnTo>
                <a:lnTo>
                  <a:pt x="33" y="187"/>
                </a:lnTo>
                <a:lnTo>
                  <a:pt x="34" y="190"/>
                </a:lnTo>
                <a:lnTo>
                  <a:pt x="35" y="182"/>
                </a:lnTo>
                <a:lnTo>
                  <a:pt x="36" y="173"/>
                </a:lnTo>
                <a:lnTo>
                  <a:pt x="37" y="170"/>
                </a:lnTo>
                <a:lnTo>
                  <a:pt x="38" y="167"/>
                </a:lnTo>
                <a:lnTo>
                  <a:pt x="38" y="172"/>
                </a:lnTo>
                <a:lnTo>
                  <a:pt x="39" y="177"/>
                </a:lnTo>
                <a:lnTo>
                  <a:pt x="40" y="186"/>
                </a:lnTo>
                <a:lnTo>
                  <a:pt x="41" y="190"/>
                </a:lnTo>
                <a:lnTo>
                  <a:pt x="42" y="197"/>
                </a:lnTo>
                <a:lnTo>
                  <a:pt x="43" y="196"/>
                </a:lnTo>
                <a:lnTo>
                  <a:pt x="44" y="194"/>
                </a:lnTo>
                <a:lnTo>
                  <a:pt x="45" y="193"/>
                </a:lnTo>
                <a:lnTo>
                  <a:pt x="46" y="189"/>
                </a:lnTo>
                <a:lnTo>
                  <a:pt x="47" y="187"/>
                </a:lnTo>
                <a:lnTo>
                  <a:pt x="47" y="190"/>
                </a:lnTo>
                <a:lnTo>
                  <a:pt x="48" y="192"/>
                </a:lnTo>
                <a:lnTo>
                  <a:pt x="49" y="190"/>
                </a:lnTo>
                <a:lnTo>
                  <a:pt x="50" y="190"/>
                </a:lnTo>
                <a:lnTo>
                  <a:pt x="51" y="188"/>
                </a:lnTo>
                <a:lnTo>
                  <a:pt x="52" y="183"/>
                </a:lnTo>
                <a:lnTo>
                  <a:pt x="52" y="178"/>
                </a:lnTo>
                <a:lnTo>
                  <a:pt x="53" y="184"/>
                </a:lnTo>
                <a:lnTo>
                  <a:pt x="54" y="188"/>
                </a:lnTo>
                <a:lnTo>
                  <a:pt x="55" y="193"/>
                </a:lnTo>
                <a:lnTo>
                  <a:pt x="56" y="200"/>
                </a:lnTo>
                <a:lnTo>
                  <a:pt x="57" y="210"/>
                </a:lnTo>
                <a:lnTo>
                  <a:pt x="58" y="212"/>
                </a:lnTo>
                <a:lnTo>
                  <a:pt x="59" y="217"/>
                </a:lnTo>
                <a:lnTo>
                  <a:pt x="60" y="221"/>
                </a:lnTo>
                <a:lnTo>
                  <a:pt x="61" y="227"/>
                </a:lnTo>
                <a:lnTo>
                  <a:pt x="61" y="224"/>
                </a:lnTo>
                <a:lnTo>
                  <a:pt x="62" y="224"/>
                </a:lnTo>
                <a:lnTo>
                  <a:pt x="63" y="222"/>
                </a:lnTo>
                <a:lnTo>
                  <a:pt x="64" y="230"/>
                </a:lnTo>
                <a:lnTo>
                  <a:pt x="65" y="227"/>
                </a:lnTo>
                <a:lnTo>
                  <a:pt x="66" y="234"/>
                </a:lnTo>
                <a:lnTo>
                  <a:pt x="67" y="232"/>
                </a:lnTo>
                <a:lnTo>
                  <a:pt x="68" y="232"/>
                </a:lnTo>
                <a:lnTo>
                  <a:pt x="69" y="225"/>
                </a:lnTo>
                <a:lnTo>
                  <a:pt x="69" y="231"/>
                </a:lnTo>
                <a:lnTo>
                  <a:pt x="70" y="227"/>
                </a:lnTo>
                <a:lnTo>
                  <a:pt x="71" y="233"/>
                </a:lnTo>
                <a:lnTo>
                  <a:pt x="72" y="240"/>
                </a:lnTo>
                <a:lnTo>
                  <a:pt x="73" y="245"/>
                </a:lnTo>
                <a:lnTo>
                  <a:pt x="74" y="241"/>
                </a:lnTo>
                <a:lnTo>
                  <a:pt x="75" y="242"/>
                </a:lnTo>
                <a:lnTo>
                  <a:pt x="75" y="239"/>
                </a:lnTo>
                <a:lnTo>
                  <a:pt x="76" y="240"/>
                </a:lnTo>
                <a:lnTo>
                  <a:pt x="77" y="239"/>
                </a:lnTo>
                <a:lnTo>
                  <a:pt x="78" y="244"/>
                </a:lnTo>
                <a:lnTo>
                  <a:pt x="79" y="250"/>
                </a:lnTo>
                <a:lnTo>
                  <a:pt x="80" y="255"/>
                </a:lnTo>
                <a:lnTo>
                  <a:pt x="81" y="251"/>
                </a:lnTo>
                <a:lnTo>
                  <a:pt x="82" y="244"/>
                </a:lnTo>
                <a:lnTo>
                  <a:pt x="83" y="237"/>
                </a:lnTo>
                <a:lnTo>
                  <a:pt x="84" y="228"/>
                </a:lnTo>
                <a:lnTo>
                  <a:pt x="85" y="223"/>
                </a:lnTo>
                <a:lnTo>
                  <a:pt x="85" y="215"/>
                </a:lnTo>
                <a:lnTo>
                  <a:pt x="86" y="206"/>
                </a:lnTo>
                <a:lnTo>
                  <a:pt x="87" y="200"/>
                </a:lnTo>
                <a:lnTo>
                  <a:pt x="88" y="194"/>
                </a:lnTo>
                <a:lnTo>
                  <a:pt x="89" y="179"/>
                </a:lnTo>
                <a:lnTo>
                  <a:pt x="90" y="163"/>
                </a:lnTo>
                <a:lnTo>
                  <a:pt x="91" y="146"/>
                </a:lnTo>
                <a:lnTo>
                  <a:pt x="91" y="125"/>
                </a:lnTo>
                <a:lnTo>
                  <a:pt x="92" y="101"/>
                </a:lnTo>
                <a:lnTo>
                  <a:pt x="93" y="83"/>
                </a:lnTo>
                <a:lnTo>
                  <a:pt x="94" y="71"/>
                </a:lnTo>
                <a:lnTo>
                  <a:pt x="95" y="64"/>
                </a:lnTo>
                <a:lnTo>
                  <a:pt x="96" y="51"/>
                </a:lnTo>
                <a:lnTo>
                  <a:pt x="97" y="43"/>
                </a:lnTo>
                <a:lnTo>
                  <a:pt x="98" y="36"/>
                </a:lnTo>
                <a:lnTo>
                  <a:pt x="99" y="32"/>
                </a:lnTo>
                <a:lnTo>
                  <a:pt x="99" y="23"/>
                </a:lnTo>
                <a:lnTo>
                  <a:pt x="100" y="26"/>
                </a:lnTo>
                <a:lnTo>
                  <a:pt x="101" y="27"/>
                </a:lnTo>
                <a:lnTo>
                  <a:pt x="102" y="30"/>
                </a:lnTo>
                <a:lnTo>
                  <a:pt x="103" y="25"/>
                </a:lnTo>
                <a:lnTo>
                  <a:pt x="104" y="28"/>
                </a:lnTo>
                <a:lnTo>
                  <a:pt x="105" y="23"/>
                </a:lnTo>
                <a:lnTo>
                  <a:pt x="106" y="21"/>
                </a:lnTo>
                <a:lnTo>
                  <a:pt x="107" y="21"/>
                </a:lnTo>
                <a:lnTo>
                  <a:pt x="108" y="18"/>
                </a:lnTo>
                <a:lnTo>
                  <a:pt x="108" y="9"/>
                </a:lnTo>
                <a:lnTo>
                  <a:pt x="109" y="7"/>
                </a:lnTo>
                <a:lnTo>
                  <a:pt x="110" y="3"/>
                </a:lnTo>
                <a:lnTo>
                  <a:pt x="111" y="0"/>
                </a:lnTo>
                <a:lnTo>
                  <a:pt x="112" y="2"/>
                </a:lnTo>
                <a:lnTo>
                  <a:pt x="113" y="15"/>
                </a:lnTo>
                <a:lnTo>
                  <a:pt x="113" y="15"/>
                </a:lnTo>
                <a:lnTo>
                  <a:pt x="114" y="17"/>
                </a:lnTo>
                <a:lnTo>
                  <a:pt x="115" y="14"/>
                </a:lnTo>
                <a:lnTo>
                  <a:pt x="116" y="20"/>
                </a:lnTo>
                <a:lnTo>
                  <a:pt x="117" y="16"/>
                </a:lnTo>
                <a:lnTo>
                  <a:pt x="118" y="13"/>
                </a:lnTo>
                <a:lnTo>
                  <a:pt x="119" y="16"/>
                </a:lnTo>
                <a:lnTo>
                  <a:pt x="120" y="25"/>
                </a:lnTo>
                <a:lnTo>
                  <a:pt x="121" y="17"/>
                </a:lnTo>
                <a:lnTo>
                  <a:pt x="122" y="9"/>
                </a:lnTo>
                <a:lnTo>
                  <a:pt x="122" y="14"/>
                </a:lnTo>
                <a:lnTo>
                  <a:pt x="123" y="6"/>
                </a:lnTo>
                <a:lnTo>
                  <a:pt x="124" y="0"/>
                </a:lnTo>
                <a:lnTo>
                  <a:pt x="125" y="8"/>
                </a:lnTo>
                <a:lnTo>
                  <a:pt x="126" y="18"/>
                </a:lnTo>
                <a:lnTo>
                  <a:pt x="127" y="22"/>
                </a:lnTo>
                <a:lnTo>
                  <a:pt x="128" y="27"/>
                </a:lnTo>
                <a:lnTo>
                  <a:pt x="129" y="33"/>
                </a:lnTo>
                <a:lnTo>
                  <a:pt x="130" y="21"/>
                </a:lnTo>
                <a:lnTo>
                  <a:pt x="130" y="24"/>
                </a:lnTo>
                <a:lnTo>
                  <a:pt x="131" y="33"/>
                </a:lnTo>
                <a:lnTo>
                  <a:pt x="132" y="37"/>
                </a:lnTo>
                <a:lnTo>
                  <a:pt x="133" y="27"/>
                </a:lnTo>
                <a:lnTo>
                  <a:pt x="134" y="37"/>
                </a:lnTo>
                <a:lnTo>
                  <a:pt x="135" y="37"/>
                </a:lnTo>
                <a:lnTo>
                  <a:pt x="136" y="22"/>
                </a:lnTo>
                <a:lnTo>
                  <a:pt x="137" y="23"/>
                </a:lnTo>
                <a:lnTo>
                  <a:pt x="137" y="27"/>
                </a:lnTo>
                <a:lnTo>
                  <a:pt x="138" y="33"/>
                </a:lnTo>
                <a:lnTo>
                  <a:pt x="139" y="29"/>
                </a:lnTo>
                <a:lnTo>
                  <a:pt x="140" y="34"/>
                </a:lnTo>
                <a:lnTo>
                  <a:pt x="141" y="32"/>
                </a:lnTo>
                <a:lnTo>
                  <a:pt x="142" y="37"/>
                </a:lnTo>
                <a:lnTo>
                  <a:pt x="143" y="32"/>
                </a:lnTo>
                <a:lnTo>
                  <a:pt x="144" y="37"/>
                </a:lnTo>
                <a:lnTo>
                  <a:pt x="145" y="34"/>
                </a:lnTo>
                <a:lnTo>
                  <a:pt x="146" y="25"/>
                </a:lnTo>
                <a:lnTo>
                  <a:pt x="146" y="20"/>
                </a:lnTo>
                <a:lnTo>
                  <a:pt x="147" y="15"/>
                </a:lnTo>
                <a:lnTo>
                  <a:pt x="148" y="6"/>
                </a:lnTo>
                <a:lnTo>
                  <a:pt x="149" y="8"/>
                </a:lnTo>
                <a:lnTo>
                  <a:pt x="150" y="17"/>
                </a:lnTo>
                <a:lnTo>
                  <a:pt x="151" y="14"/>
                </a:lnTo>
                <a:lnTo>
                  <a:pt x="152" y="23"/>
                </a:lnTo>
                <a:lnTo>
                  <a:pt x="152" y="24"/>
                </a:lnTo>
                <a:lnTo>
                  <a:pt x="153" y="19"/>
                </a:lnTo>
                <a:lnTo>
                  <a:pt x="154" y="25"/>
                </a:lnTo>
                <a:lnTo>
                  <a:pt x="155" y="28"/>
                </a:lnTo>
                <a:lnTo>
                  <a:pt x="156" y="19"/>
                </a:lnTo>
                <a:lnTo>
                  <a:pt x="157" y="19"/>
                </a:lnTo>
                <a:lnTo>
                  <a:pt x="158" y="18"/>
                </a:lnTo>
                <a:lnTo>
                  <a:pt x="159" y="5"/>
                </a:lnTo>
                <a:lnTo>
                  <a:pt x="160" y="4"/>
                </a:lnTo>
                <a:lnTo>
                  <a:pt x="160" y="4"/>
                </a:lnTo>
                <a:lnTo>
                  <a:pt x="161" y="6"/>
                </a:lnTo>
                <a:lnTo>
                  <a:pt x="162" y="7"/>
                </a:lnTo>
                <a:lnTo>
                  <a:pt x="163" y="12"/>
                </a:lnTo>
                <a:lnTo>
                  <a:pt x="164" y="12"/>
                </a:lnTo>
                <a:lnTo>
                  <a:pt x="165" y="12"/>
                </a:lnTo>
                <a:lnTo>
                  <a:pt x="166" y="10"/>
                </a:lnTo>
                <a:lnTo>
                  <a:pt x="167" y="19"/>
                </a:lnTo>
                <a:lnTo>
                  <a:pt x="168" y="20"/>
                </a:lnTo>
                <a:lnTo>
                  <a:pt x="169" y="19"/>
                </a:lnTo>
                <a:lnTo>
                  <a:pt x="169" y="19"/>
                </a:lnTo>
                <a:lnTo>
                  <a:pt x="170" y="12"/>
                </a:lnTo>
                <a:lnTo>
                  <a:pt x="171" y="14"/>
                </a:lnTo>
                <a:lnTo>
                  <a:pt x="172" y="16"/>
                </a:lnTo>
                <a:lnTo>
                  <a:pt x="173" y="22"/>
                </a:lnTo>
                <a:lnTo>
                  <a:pt x="174" y="23"/>
                </a:lnTo>
                <a:lnTo>
                  <a:pt x="174" y="32"/>
                </a:lnTo>
                <a:lnTo>
                  <a:pt x="175" y="43"/>
                </a:lnTo>
              </a:path>
            </a:pathLst>
          </a:custGeom>
          <a:noFill/>
          <a:ln w="19050"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p:cNvSpPr>
            <a:spLocks noChangeShapeType="1"/>
          </p:cNvSpPr>
          <p:nvPr/>
        </p:nvSpPr>
        <p:spPr bwMode="auto">
          <a:xfrm>
            <a:off x="38100" y="3409950"/>
            <a:ext cx="1172686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p:cNvSpPr>
            <a:spLocks noChangeShapeType="1"/>
          </p:cNvSpPr>
          <p:nvPr/>
        </p:nvSpPr>
        <p:spPr bwMode="auto">
          <a:xfrm flipV="1">
            <a:off x="1441450" y="3292475"/>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0"/>
          <p:cNvSpPr>
            <a:spLocks noChangeShapeType="1"/>
          </p:cNvSpPr>
          <p:nvPr/>
        </p:nvSpPr>
        <p:spPr bwMode="auto">
          <a:xfrm flipV="1">
            <a:off x="2844800" y="3292475"/>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1"/>
          <p:cNvSpPr>
            <a:spLocks noChangeShapeType="1"/>
          </p:cNvSpPr>
          <p:nvPr/>
        </p:nvSpPr>
        <p:spPr bwMode="auto">
          <a:xfrm flipV="1">
            <a:off x="4248150" y="3292475"/>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2"/>
          <p:cNvSpPr>
            <a:spLocks noChangeShapeType="1"/>
          </p:cNvSpPr>
          <p:nvPr/>
        </p:nvSpPr>
        <p:spPr bwMode="auto">
          <a:xfrm flipV="1">
            <a:off x="5651500" y="3292475"/>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3"/>
          <p:cNvSpPr>
            <a:spLocks noChangeShapeType="1"/>
          </p:cNvSpPr>
          <p:nvPr/>
        </p:nvSpPr>
        <p:spPr bwMode="auto">
          <a:xfrm flipV="1">
            <a:off x="7054850" y="3292475"/>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4"/>
          <p:cNvSpPr>
            <a:spLocks noChangeShapeType="1"/>
          </p:cNvSpPr>
          <p:nvPr/>
        </p:nvSpPr>
        <p:spPr bwMode="auto">
          <a:xfrm flipV="1">
            <a:off x="8458200" y="3292475"/>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5"/>
          <p:cNvSpPr>
            <a:spLocks noChangeShapeType="1"/>
          </p:cNvSpPr>
          <p:nvPr/>
        </p:nvSpPr>
        <p:spPr bwMode="auto">
          <a:xfrm flipV="1">
            <a:off x="9861550" y="3292475"/>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6"/>
          <p:cNvSpPr>
            <a:spLocks noChangeShapeType="1"/>
          </p:cNvSpPr>
          <p:nvPr/>
        </p:nvSpPr>
        <p:spPr bwMode="auto">
          <a:xfrm flipV="1">
            <a:off x="11264900" y="3292475"/>
            <a:ext cx="0" cy="117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flipV="1">
            <a:off x="38100" y="2784475"/>
            <a:ext cx="0" cy="62547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6"/>
          <p:cNvSpPr>
            <a:spLocks noChangeShapeType="1"/>
          </p:cNvSpPr>
          <p:nvPr/>
        </p:nvSpPr>
        <p:spPr bwMode="auto">
          <a:xfrm>
            <a:off x="38100" y="3409950"/>
            <a:ext cx="11906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7"/>
          <p:cNvSpPr>
            <a:spLocks noChangeShapeType="1"/>
          </p:cNvSpPr>
          <p:nvPr/>
        </p:nvSpPr>
        <p:spPr bwMode="auto">
          <a:xfrm>
            <a:off x="38100" y="3189288"/>
            <a:ext cx="11906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38100" y="2968625"/>
            <a:ext cx="11906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38100" y="2963864"/>
            <a:ext cx="11447463" cy="361950"/>
          </a:xfrm>
          <a:custGeom>
            <a:avLst/>
            <a:gdLst>
              <a:gd name="T0" fmla="*/ 113 w 7211"/>
              <a:gd name="T1" fmla="*/ 12 h 170"/>
              <a:gd name="T2" fmla="*/ 226 w 7211"/>
              <a:gd name="T3" fmla="*/ 10 h 170"/>
              <a:gd name="T4" fmla="*/ 339 w 7211"/>
              <a:gd name="T5" fmla="*/ 23 h 170"/>
              <a:gd name="T6" fmla="*/ 452 w 7211"/>
              <a:gd name="T7" fmla="*/ 13 h 170"/>
              <a:gd name="T8" fmla="*/ 565 w 7211"/>
              <a:gd name="T9" fmla="*/ 14 h 170"/>
              <a:gd name="T10" fmla="*/ 679 w 7211"/>
              <a:gd name="T11" fmla="*/ 13 h 170"/>
              <a:gd name="T12" fmla="*/ 792 w 7211"/>
              <a:gd name="T13" fmla="*/ 17 h 170"/>
              <a:gd name="T14" fmla="*/ 905 w 7211"/>
              <a:gd name="T15" fmla="*/ 25 h 170"/>
              <a:gd name="T16" fmla="*/ 1018 w 7211"/>
              <a:gd name="T17" fmla="*/ 78 h 170"/>
              <a:gd name="T18" fmla="*/ 1131 w 7211"/>
              <a:gd name="T19" fmla="*/ 120 h 170"/>
              <a:gd name="T20" fmla="*/ 1244 w 7211"/>
              <a:gd name="T21" fmla="*/ 134 h 170"/>
              <a:gd name="T22" fmla="*/ 1358 w 7211"/>
              <a:gd name="T23" fmla="*/ 79 h 170"/>
              <a:gd name="T24" fmla="*/ 1471 w 7211"/>
              <a:gd name="T25" fmla="*/ 85 h 170"/>
              <a:gd name="T26" fmla="*/ 1584 w 7211"/>
              <a:gd name="T27" fmla="*/ 36 h 170"/>
              <a:gd name="T28" fmla="*/ 1697 w 7211"/>
              <a:gd name="T29" fmla="*/ 105 h 170"/>
              <a:gd name="T30" fmla="*/ 1810 w 7211"/>
              <a:gd name="T31" fmla="*/ 115 h 170"/>
              <a:gd name="T32" fmla="*/ 1923 w 7211"/>
              <a:gd name="T33" fmla="*/ 107 h 170"/>
              <a:gd name="T34" fmla="*/ 2037 w 7211"/>
              <a:gd name="T35" fmla="*/ 123 h 170"/>
              <a:gd name="T36" fmla="*/ 2150 w 7211"/>
              <a:gd name="T37" fmla="*/ 89 h 170"/>
              <a:gd name="T38" fmla="*/ 2263 w 7211"/>
              <a:gd name="T39" fmla="*/ 149 h 170"/>
              <a:gd name="T40" fmla="*/ 2376 w 7211"/>
              <a:gd name="T41" fmla="*/ 125 h 170"/>
              <a:gd name="T42" fmla="*/ 2489 w 7211"/>
              <a:gd name="T43" fmla="*/ 76 h 170"/>
              <a:gd name="T44" fmla="*/ 2602 w 7211"/>
              <a:gd name="T45" fmla="*/ 118 h 170"/>
              <a:gd name="T46" fmla="*/ 2715 w 7211"/>
              <a:gd name="T47" fmla="*/ 154 h 170"/>
              <a:gd name="T48" fmla="*/ 2829 w 7211"/>
              <a:gd name="T49" fmla="*/ 155 h 170"/>
              <a:gd name="T50" fmla="*/ 2942 w 7211"/>
              <a:gd name="T51" fmla="*/ 117 h 170"/>
              <a:gd name="T52" fmla="*/ 3055 w 7211"/>
              <a:gd name="T53" fmla="*/ 115 h 170"/>
              <a:gd name="T54" fmla="*/ 3168 w 7211"/>
              <a:gd name="T55" fmla="*/ 128 h 170"/>
              <a:gd name="T56" fmla="*/ 3281 w 7211"/>
              <a:gd name="T57" fmla="*/ 139 h 170"/>
              <a:gd name="T58" fmla="*/ 3394 w 7211"/>
              <a:gd name="T59" fmla="*/ 33 h 170"/>
              <a:gd name="T60" fmla="*/ 3508 w 7211"/>
              <a:gd name="T61" fmla="*/ 47 h 170"/>
              <a:gd name="T62" fmla="*/ 3621 w 7211"/>
              <a:gd name="T63" fmla="*/ 23 h 170"/>
              <a:gd name="T64" fmla="*/ 3734 w 7211"/>
              <a:gd name="T65" fmla="*/ 18 h 170"/>
              <a:gd name="T66" fmla="*/ 3847 w 7211"/>
              <a:gd name="T67" fmla="*/ 67 h 170"/>
              <a:gd name="T68" fmla="*/ 3960 w 7211"/>
              <a:gd name="T69" fmla="*/ 98 h 170"/>
              <a:gd name="T70" fmla="*/ 4073 w 7211"/>
              <a:gd name="T71" fmla="*/ 87 h 170"/>
              <a:gd name="T72" fmla="*/ 4187 w 7211"/>
              <a:gd name="T73" fmla="*/ 117 h 170"/>
              <a:gd name="T74" fmla="*/ 4300 w 7211"/>
              <a:gd name="T75" fmla="*/ 110 h 170"/>
              <a:gd name="T76" fmla="*/ 4413 w 7211"/>
              <a:gd name="T77" fmla="*/ 148 h 170"/>
              <a:gd name="T78" fmla="*/ 4526 w 7211"/>
              <a:gd name="T79" fmla="*/ 146 h 170"/>
              <a:gd name="T80" fmla="*/ 4639 w 7211"/>
              <a:gd name="T81" fmla="*/ 29 h 170"/>
              <a:gd name="T82" fmla="*/ 4752 w 7211"/>
              <a:gd name="T83" fmla="*/ 94 h 170"/>
              <a:gd name="T84" fmla="*/ 4865 w 7211"/>
              <a:gd name="T85" fmla="*/ 116 h 170"/>
              <a:gd name="T86" fmla="*/ 4978 w 7211"/>
              <a:gd name="T87" fmla="*/ 138 h 170"/>
              <a:gd name="T88" fmla="*/ 5092 w 7211"/>
              <a:gd name="T89" fmla="*/ 138 h 170"/>
              <a:gd name="T90" fmla="*/ 5205 w 7211"/>
              <a:gd name="T91" fmla="*/ 141 h 170"/>
              <a:gd name="T92" fmla="*/ 5318 w 7211"/>
              <a:gd name="T93" fmla="*/ 121 h 170"/>
              <a:gd name="T94" fmla="*/ 5431 w 7211"/>
              <a:gd name="T95" fmla="*/ 90 h 170"/>
              <a:gd name="T96" fmla="*/ 5544 w 7211"/>
              <a:gd name="T97" fmla="*/ 95 h 170"/>
              <a:gd name="T98" fmla="*/ 5657 w 7211"/>
              <a:gd name="T99" fmla="*/ 131 h 170"/>
              <a:gd name="T100" fmla="*/ 5771 w 7211"/>
              <a:gd name="T101" fmla="*/ 126 h 170"/>
              <a:gd name="T102" fmla="*/ 5884 w 7211"/>
              <a:gd name="T103" fmla="*/ 109 h 170"/>
              <a:gd name="T104" fmla="*/ 5997 w 7211"/>
              <a:gd name="T105" fmla="*/ 131 h 170"/>
              <a:gd name="T106" fmla="*/ 6110 w 7211"/>
              <a:gd name="T107" fmla="*/ 140 h 170"/>
              <a:gd name="T108" fmla="*/ 6223 w 7211"/>
              <a:gd name="T109" fmla="*/ 64 h 170"/>
              <a:gd name="T110" fmla="*/ 6337 w 7211"/>
              <a:gd name="T111" fmla="*/ 41 h 170"/>
              <a:gd name="T112" fmla="*/ 6450 w 7211"/>
              <a:gd name="T113" fmla="*/ 37 h 170"/>
              <a:gd name="T114" fmla="*/ 6563 w 7211"/>
              <a:gd name="T115" fmla="*/ 64 h 170"/>
              <a:gd name="T116" fmla="*/ 6676 w 7211"/>
              <a:gd name="T117" fmla="*/ 42 h 170"/>
              <a:gd name="T118" fmla="*/ 6789 w 7211"/>
              <a:gd name="T119" fmla="*/ 24 h 170"/>
              <a:gd name="T120" fmla="*/ 6902 w 7211"/>
              <a:gd name="T121" fmla="*/ 34 h 170"/>
              <a:gd name="T122" fmla="*/ 7015 w 7211"/>
              <a:gd name="T123" fmla="*/ 41 h 170"/>
              <a:gd name="T124" fmla="*/ 7128 w 7211"/>
              <a:gd name="T125" fmla="*/ 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11" h="170">
                <a:moveTo>
                  <a:pt x="0" y="97"/>
                </a:moveTo>
                <a:lnTo>
                  <a:pt x="1" y="89"/>
                </a:lnTo>
                <a:lnTo>
                  <a:pt x="2" y="85"/>
                </a:lnTo>
                <a:lnTo>
                  <a:pt x="3" y="89"/>
                </a:lnTo>
                <a:lnTo>
                  <a:pt x="4" y="92"/>
                </a:lnTo>
                <a:lnTo>
                  <a:pt x="5" y="94"/>
                </a:lnTo>
                <a:lnTo>
                  <a:pt x="6" y="94"/>
                </a:lnTo>
                <a:lnTo>
                  <a:pt x="7" y="94"/>
                </a:lnTo>
                <a:lnTo>
                  <a:pt x="8" y="93"/>
                </a:lnTo>
                <a:lnTo>
                  <a:pt x="9" y="91"/>
                </a:lnTo>
                <a:lnTo>
                  <a:pt x="9" y="90"/>
                </a:lnTo>
                <a:lnTo>
                  <a:pt x="10" y="91"/>
                </a:lnTo>
                <a:lnTo>
                  <a:pt x="11" y="94"/>
                </a:lnTo>
                <a:lnTo>
                  <a:pt x="12" y="94"/>
                </a:lnTo>
                <a:lnTo>
                  <a:pt x="13" y="93"/>
                </a:lnTo>
                <a:lnTo>
                  <a:pt x="14" y="91"/>
                </a:lnTo>
                <a:lnTo>
                  <a:pt x="15" y="89"/>
                </a:lnTo>
                <a:lnTo>
                  <a:pt x="16" y="87"/>
                </a:lnTo>
                <a:lnTo>
                  <a:pt x="17" y="85"/>
                </a:lnTo>
                <a:lnTo>
                  <a:pt x="17" y="82"/>
                </a:lnTo>
                <a:lnTo>
                  <a:pt x="18" y="80"/>
                </a:lnTo>
                <a:lnTo>
                  <a:pt x="19" y="78"/>
                </a:lnTo>
                <a:lnTo>
                  <a:pt x="20" y="77"/>
                </a:lnTo>
                <a:lnTo>
                  <a:pt x="21" y="75"/>
                </a:lnTo>
                <a:lnTo>
                  <a:pt x="22" y="73"/>
                </a:lnTo>
                <a:lnTo>
                  <a:pt x="23" y="71"/>
                </a:lnTo>
                <a:lnTo>
                  <a:pt x="23" y="69"/>
                </a:lnTo>
                <a:lnTo>
                  <a:pt x="24" y="66"/>
                </a:lnTo>
                <a:lnTo>
                  <a:pt x="25" y="62"/>
                </a:lnTo>
                <a:lnTo>
                  <a:pt x="26" y="58"/>
                </a:lnTo>
                <a:lnTo>
                  <a:pt x="27" y="55"/>
                </a:lnTo>
                <a:lnTo>
                  <a:pt x="28" y="51"/>
                </a:lnTo>
                <a:lnTo>
                  <a:pt x="29" y="50"/>
                </a:lnTo>
                <a:lnTo>
                  <a:pt x="30" y="48"/>
                </a:lnTo>
                <a:lnTo>
                  <a:pt x="31" y="46"/>
                </a:lnTo>
                <a:lnTo>
                  <a:pt x="32" y="45"/>
                </a:lnTo>
                <a:lnTo>
                  <a:pt x="32" y="45"/>
                </a:lnTo>
                <a:lnTo>
                  <a:pt x="33" y="42"/>
                </a:lnTo>
                <a:lnTo>
                  <a:pt x="34" y="42"/>
                </a:lnTo>
                <a:lnTo>
                  <a:pt x="35" y="43"/>
                </a:lnTo>
                <a:lnTo>
                  <a:pt x="36" y="43"/>
                </a:lnTo>
                <a:lnTo>
                  <a:pt x="37" y="43"/>
                </a:lnTo>
                <a:lnTo>
                  <a:pt x="38" y="44"/>
                </a:lnTo>
                <a:lnTo>
                  <a:pt x="39" y="44"/>
                </a:lnTo>
                <a:lnTo>
                  <a:pt x="39" y="43"/>
                </a:lnTo>
                <a:lnTo>
                  <a:pt x="40" y="42"/>
                </a:lnTo>
                <a:lnTo>
                  <a:pt x="41" y="42"/>
                </a:lnTo>
                <a:lnTo>
                  <a:pt x="42" y="41"/>
                </a:lnTo>
                <a:lnTo>
                  <a:pt x="43" y="41"/>
                </a:lnTo>
                <a:lnTo>
                  <a:pt x="44" y="40"/>
                </a:lnTo>
                <a:lnTo>
                  <a:pt x="45" y="40"/>
                </a:lnTo>
                <a:lnTo>
                  <a:pt x="46" y="39"/>
                </a:lnTo>
                <a:lnTo>
                  <a:pt x="47" y="36"/>
                </a:lnTo>
                <a:lnTo>
                  <a:pt x="47" y="38"/>
                </a:lnTo>
                <a:lnTo>
                  <a:pt x="48" y="40"/>
                </a:lnTo>
                <a:lnTo>
                  <a:pt x="49" y="42"/>
                </a:lnTo>
                <a:lnTo>
                  <a:pt x="50" y="45"/>
                </a:lnTo>
                <a:lnTo>
                  <a:pt x="51" y="47"/>
                </a:lnTo>
                <a:lnTo>
                  <a:pt x="52" y="48"/>
                </a:lnTo>
                <a:lnTo>
                  <a:pt x="53" y="49"/>
                </a:lnTo>
                <a:lnTo>
                  <a:pt x="54" y="50"/>
                </a:lnTo>
                <a:lnTo>
                  <a:pt x="55" y="50"/>
                </a:lnTo>
                <a:lnTo>
                  <a:pt x="56" y="50"/>
                </a:lnTo>
                <a:lnTo>
                  <a:pt x="56" y="48"/>
                </a:lnTo>
                <a:lnTo>
                  <a:pt x="57" y="48"/>
                </a:lnTo>
                <a:lnTo>
                  <a:pt x="58" y="50"/>
                </a:lnTo>
                <a:lnTo>
                  <a:pt x="59" y="50"/>
                </a:lnTo>
                <a:lnTo>
                  <a:pt x="60" y="51"/>
                </a:lnTo>
                <a:lnTo>
                  <a:pt x="61" y="51"/>
                </a:lnTo>
                <a:lnTo>
                  <a:pt x="61" y="51"/>
                </a:lnTo>
                <a:lnTo>
                  <a:pt x="62" y="50"/>
                </a:lnTo>
                <a:lnTo>
                  <a:pt x="63" y="49"/>
                </a:lnTo>
                <a:lnTo>
                  <a:pt x="64" y="48"/>
                </a:lnTo>
                <a:lnTo>
                  <a:pt x="65" y="47"/>
                </a:lnTo>
                <a:lnTo>
                  <a:pt x="66" y="46"/>
                </a:lnTo>
                <a:lnTo>
                  <a:pt x="67" y="44"/>
                </a:lnTo>
                <a:lnTo>
                  <a:pt x="68" y="41"/>
                </a:lnTo>
                <a:lnTo>
                  <a:pt x="69" y="40"/>
                </a:lnTo>
                <a:lnTo>
                  <a:pt x="70" y="36"/>
                </a:lnTo>
                <a:lnTo>
                  <a:pt x="70" y="32"/>
                </a:lnTo>
                <a:lnTo>
                  <a:pt x="71" y="29"/>
                </a:lnTo>
                <a:lnTo>
                  <a:pt x="72" y="28"/>
                </a:lnTo>
                <a:lnTo>
                  <a:pt x="73" y="26"/>
                </a:lnTo>
                <a:lnTo>
                  <a:pt x="74" y="24"/>
                </a:lnTo>
                <a:lnTo>
                  <a:pt x="75" y="22"/>
                </a:lnTo>
                <a:lnTo>
                  <a:pt x="76" y="22"/>
                </a:lnTo>
                <a:lnTo>
                  <a:pt x="77" y="23"/>
                </a:lnTo>
                <a:lnTo>
                  <a:pt x="78" y="23"/>
                </a:lnTo>
                <a:lnTo>
                  <a:pt x="78" y="23"/>
                </a:lnTo>
                <a:lnTo>
                  <a:pt x="79" y="23"/>
                </a:lnTo>
                <a:lnTo>
                  <a:pt x="80" y="23"/>
                </a:lnTo>
                <a:lnTo>
                  <a:pt x="81" y="23"/>
                </a:lnTo>
                <a:lnTo>
                  <a:pt x="82" y="22"/>
                </a:lnTo>
                <a:lnTo>
                  <a:pt x="83" y="22"/>
                </a:lnTo>
                <a:lnTo>
                  <a:pt x="84" y="23"/>
                </a:lnTo>
                <a:lnTo>
                  <a:pt x="84" y="24"/>
                </a:lnTo>
                <a:lnTo>
                  <a:pt x="85" y="23"/>
                </a:lnTo>
                <a:lnTo>
                  <a:pt x="86" y="24"/>
                </a:lnTo>
                <a:lnTo>
                  <a:pt x="87" y="23"/>
                </a:lnTo>
                <a:lnTo>
                  <a:pt x="88" y="23"/>
                </a:lnTo>
                <a:lnTo>
                  <a:pt x="89" y="22"/>
                </a:lnTo>
                <a:lnTo>
                  <a:pt x="90" y="22"/>
                </a:lnTo>
                <a:lnTo>
                  <a:pt x="91" y="22"/>
                </a:lnTo>
                <a:lnTo>
                  <a:pt x="92" y="19"/>
                </a:lnTo>
                <a:lnTo>
                  <a:pt x="93" y="16"/>
                </a:lnTo>
                <a:lnTo>
                  <a:pt x="94" y="15"/>
                </a:lnTo>
                <a:lnTo>
                  <a:pt x="94" y="17"/>
                </a:lnTo>
                <a:lnTo>
                  <a:pt x="95" y="15"/>
                </a:lnTo>
                <a:lnTo>
                  <a:pt x="96" y="13"/>
                </a:lnTo>
                <a:lnTo>
                  <a:pt x="97" y="11"/>
                </a:lnTo>
                <a:lnTo>
                  <a:pt x="98" y="10"/>
                </a:lnTo>
                <a:lnTo>
                  <a:pt x="99" y="12"/>
                </a:lnTo>
                <a:lnTo>
                  <a:pt x="100" y="13"/>
                </a:lnTo>
                <a:lnTo>
                  <a:pt x="100" y="12"/>
                </a:lnTo>
                <a:lnTo>
                  <a:pt x="101" y="13"/>
                </a:lnTo>
                <a:lnTo>
                  <a:pt x="102" y="14"/>
                </a:lnTo>
                <a:lnTo>
                  <a:pt x="103" y="14"/>
                </a:lnTo>
                <a:lnTo>
                  <a:pt x="104" y="13"/>
                </a:lnTo>
                <a:lnTo>
                  <a:pt x="105" y="13"/>
                </a:lnTo>
                <a:lnTo>
                  <a:pt x="106" y="13"/>
                </a:lnTo>
                <a:lnTo>
                  <a:pt x="107" y="12"/>
                </a:lnTo>
                <a:lnTo>
                  <a:pt x="108" y="12"/>
                </a:lnTo>
                <a:lnTo>
                  <a:pt x="108" y="11"/>
                </a:lnTo>
                <a:lnTo>
                  <a:pt x="109" y="12"/>
                </a:lnTo>
                <a:lnTo>
                  <a:pt x="110" y="13"/>
                </a:lnTo>
                <a:lnTo>
                  <a:pt x="111" y="13"/>
                </a:lnTo>
                <a:lnTo>
                  <a:pt x="112" y="12"/>
                </a:lnTo>
                <a:lnTo>
                  <a:pt x="113" y="12"/>
                </a:lnTo>
                <a:lnTo>
                  <a:pt x="114" y="11"/>
                </a:lnTo>
                <a:lnTo>
                  <a:pt x="115" y="10"/>
                </a:lnTo>
                <a:lnTo>
                  <a:pt x="116" y="11"/>
                </a:lnTo>
                <a:lnTo>
                  <a:pt x="117" y="11"/>
                </a:lnTo>
                <a:lnTo>
                  <a:pt x="117" y="11"/>
                </a:lnTo>
                <a:lnTo>
                  <a:pt x="118" y="10"/>
                </a:lnTo>
                <a:lnTo>
                  <a:pt x="119" y="9"/>
                </a:lnTo>
                <a:lnTo>
                  <a:pt x="120" y="9"/>
                </a:lnTo>
                <a:lnTo>
                  <a:pt x="121" y="9"/>
                </a:lnTo>
                <a:lnTo>
                  <a:pt x="122" y="9"/>
                </a:lnTo>
                <a:lnTo>
                  <a:pt x="122" y="10"/>
                </a:lnTo>
                <a:lnTo>
                  <a:pt x="123" y="10"/>
                </a:lnTo>
                <a:lnTo>
                  <a:pt x="124" y="9"/>
                </a:lnTo>
                <a:lnTo>
                  <a:pt x="125" y="9"/>
                </a:lnTo>
                <a:lnTo>
                  <a:pt x="126" y="11"/>
                </a:lnTo>
                <a:lnTo>
                  <a:pt x="127" y="11"/>
                </a:lnTo>
                <a:lnTo>
                  <a:pt x="128" y="11"/>
                </a:lnTo>
                <a:lnTo>
                  <a:pt x="129" y="11"/>
                </a:lnTo>
                <a:lnTo>
                  <a:pt x="130" y="11"/>
                </a:lnTo>
                <a:lnTo>
                  <a:pt x="131" y="12"/>
                </a:lnTo>
                <a:lnTo>
                  <a:pt x="131" y="12"/>
                </a:lnTo>
                <a:lnTo>
                  <a:pt x="132" y="12"/>
                </a:lnTo>
                <a:lnTo>
                  <a:pt x="133" y="14"/>
                </a:lnTo>
                <a:lnTo>
                  <a:pt x="134" y="16"/>
                </a:lnTo>
                <a:lnTo>
                  <a:pt x="135" y="17"/>
                </a:lnTo>
                <a:lnTo>
                  <a:pt x="136" y="18"/>
                </a:lnTo>
                <a:lnTo>
                  <a:pt x="137" y="19"/>
                </a:lnTo>
                <a:lnTo>
                  <a:pt x="138" y="21"/>
                </a:lnTo>
                <a:lnTo>
                  <a:pt x="139" y="22"/>
                </a:lnTo>
                <a:lnTo>
                  <a:pt x="139" y="24"/>
                </a:lnTo>
                <a:lnTo>
                  <a:pt x="140" y="26"/>
                </a:lnTo>
                <a:lnTo>
                  <a:pt x="141" y="28"/>
                </a:lnTo>
                <a:lnTo>
                  <a:pt x="142" y="29"/>
                </a:lnTo>
                <a:lnTo>
                  <a:pt x="143" y="29"/>
                </a:lnTo>
                <a:lnTo>
                  <a:pt x="144" y="29"/>
                </a:lnTo>
                <a:lnTo>
                  <a:pt x="145" y="28"/>
                </a:lnTo>
                <a:lnTo>
                  <a:pt x="145" y="27"/>
                </a:lnTo>
                <a:lnTo>
                  <a:pt x="146" y="25"/>
                </a:lnTo>
                <a:lnTo>
                  <a:pt x="147" y="26"/>
                </a:lnTo>
                <a:lnTo>
                  <a:pt x="148" y="26"/>
                </a:lnTo>
                <a:lnTo>
                  <a:pt x="149" y="27"/>
                </a:lnTo>
                <a:lnTo>
                  <a:pt x="150" y="27"/>
                </a:lnTo>
                <a:lnTo>
                  <a:pt x="151" y="28"/>
                </a:lnTo>
                <a:lnTo>
                  <a:pt x="152" y="29"/>
                </a:lnTo>
                <a:lnTo>
                  <a:pt x="153" y="28"/>
                </a:lnTo>
                <a:lnTo>
                  <a:pt x="154" y="27"/>
                </a:lnTo>
                <a:lnTo>
                  <a:pt x="155" y="27"/>
                </a:lnTo>
                <a:lnTo>
                  <a:pt x="155" y="26"/>
                </a:lnTo>
                <a:lnTo>
                  <a:pt x="156" y="26"/>
                </a:lnTo>
                <a:lnTo>
                  <a:pt x="157" y="25"/>
                </a:lnTo>
                <a:lnTo>
                  <a:pt x="158" y="25"/>
                </a:lnTo>
                <a:lnTo>
                  <a:pt x="159" y="24"/>
                </a:lnTo>
                <a:lnTo>
                  <a:pt x="160" y="24"/>
                </a:lnTo>
                <a:lnTo>
                  <a:pt x="161" y="25"/>
                </a:lnTo>
                <a:lnTo>
                  <a:pt x="161" y="28"/>
                </a:lnTo>
                <a:lnTo>
                  <a:pt x="162" y="27"/>
                </a:lnTo>
                <a:lnTo>
                  <a:pt x="163" y="24"/>
                </a:lnTo>
                <a:lnTo>
                  <a:pt x="164" y="12"/>
                </a:lnTo>
                <a:lnTo>
                  <a:pt x="165" y="3"/>
                </a:lnTo>
                <a:lnTo>
                  <a:pt x="166" y="6"/>
                </a:lnTo>
                <a:lnTo>
                  <a:pt x="167" y="8"/>
                </a:lnTo>
                <a:lnTo>
                  <a:pt x="168" y="11"/>
                </a:lnTo>
                <a:lnTo>
                  <a:pt x="169" y="11"/>
                </a:lnTo>
                <a:lnTo>
                  <a:pt x="169" y="12"/>
                </a:lnTo>
                <a:lnTo>
                  <a:pt x="170" y="13"/>
                </a:lnTo>
                <a:lnTo>
                  <a:pt x="171" y="15"/>
                </a:lnTo>
                <a:lnTo>
                  <a:pt x="172" y="16"/>
                </a:lnTo>
                <a:lnTo>
                  <a:pt x="173" y="17"/>
                </a:lnTo>
                <a:lnTo>
                  <a:pt x="174" y="17"/>
                </a:lnTo>
                <a:lnTo>
                  <a:pt x="175" y="17"/>
                </a:lnTo>
                <a:lnTo>
                  <a:pt x="176" y="19"/>
                </a:lnTo>
                <a:lnTo>
                  <a:pt x="177" y="20"/>
                </a:lnTo>
                <a:lnTo>
                  <a:pt x="177" y="21"/>
                </a:lnTo>
                <a:lnTo>
                  <a:pt x="178" y="21"/>
                </a:lnTo>
                <a:lnTo>
                  <a:pt x="179" y="21"/>
                </a:lnTo>
                <a:lnTo>
                  <a:pt x="180" y="20"/>
                </a:lnTo>
                <a:lnTo>
                  <a:pt x="181" y="18"/>
                </a:lnTo>
                <a:lnTo>
                  <a:pt x="182" y="15"/>
                </a:lnTo>
                <a:lnTo>
                  <a:pt x="183" y="15"/>
                </a:lnTo>
                <a:lnTo>
                  <a:pt x="183" y="14"/>
                </a:lnTo>
                <a:lnTo>
                  <a:pt x="184" y="13"/>
                </a:lnTo>
                <a:lnTo>
                  <a:pt x="185" y="13"/>
                </a:lnTo>
                <a:lnTo>
                  <a:pt x="186" y="13"/>
                </a:lnTo>
                <a:lnTo>
                  <a:pt x="187" y="14"/>
                </a:lnTo>
                <a:lnTo>
                  <a:pt x="188" y="14"/>
                </a:lnTo>
                <a:lnTo>
                  <a:pt x="189" y="14"/>
                </a:lnTo>
                <a:lnTo>
                  <a:pt x="190" y="14"/>
                </a:lnTo>
                <a:lnTo>
                  <a:pt x="191" y="11"/>
                </a:lnTo>
                <a:lnTo>
                  <a:pt x="192" y="7"/>
                </a:lnTo>
                <a:lnTo>
                  <a:pt x="192" y="6"/>
                </a:lnTo>
                <a:lnTo>
                  <a:pt x="193" y="6"/>
                </a:lnTo>
                <a:lnTo>
                  <a:pt x="194" y="6"/>
                </a:lnTo>
                <a:lnTo>
                  <a:pt x="195" y="6"/>
                </a:lnTo>
                <a:lnTo>
                  <a:pt x="196" y="5"/>
                </a:lnTo>
                <a:lnTo>
                  <a:pt x="197" y="6"/>
                </a:lnTo>
                <a:lnTo>
                  <a:pt x="198" y="7"/>
                </a:lnTo>
                <a:lnTo>
                  <a:pt x="199" y="8"/>
                </a:lnTo>
                <a:lnTo>
                  <a:pt x="199" y="7"/>
                </a:lnTo>
                <a:lnTo>
                  <a:pt x="200" y="7"/>
                </a:lnTo>
                <a:lnTo>
                  <a:pt x="201" y="7"/>
                </a:lnTo>
                <a:lnTo>
                  <a:pt x="202" y="6"/>
                </a:lnTo>
                <a:lnTo>
                  <a:pt x="203" y="6"/>
                </a:lnTo>
                <a:lnTo>
                  <a:pt x="204" y="6"/>
                </a:lnTo>
                <a:lnTo>
                  <a:pt x="205" y="5"/>
                </a:lnTo>
                <a:lnTo>
                  <a:pt x="206" y="4"/>
                </a:lnTo>
                <a:lnTo>
                  <a:pt x="207" y="3"/>
                </a:lnTo>
                <a:lnTo>
                  <a:pt x="207" y="3"/>
                </a:lnTo>
                <a:lnTo>
                  <a:pt x="208" y="2"/>
                </a:lnTo>
                <a:lnTo>
                  <a:pt x="209" y="1"/>
                </a:lnTo>
                <a:lnTo>
                  <a:pt x="210" y="2"/>
                </a:lnTo>
                <a:lnTo>
                  <a:pt x="211" y="4"/>
                </a:lnTo>
                <a:lnTo>
                  <a:pt x="212" y="5"/>
                </a:lnTo>
                <a:lnTo>
                  <a:pt x="213" y="7"/>
                </a:lnTo>
                <a:lnTo>
                  <a:pt x="214" y="8"/>
                </a:lnTo>
                <a:lnTo>
                  <a:pt x="215" y="8"/>
                </a:lnTo>
                <a:lnTo>
                  <a:pt x="216" y="9"/>
                </a:lnTo>
                <a:lnTo>
                  <a:pt x="216" y="9"/>
                </a:lnTo>
                <a:lnTo>
                  <a:pt x="217" y="10"/>
                </a:lnTo>
                <a:lnTo>
                  <a:pt x="218" y="9"/>
                </a:lnTo>
                <a:lnTo>
                  <a:pt x="219" y="7"/>
                </a:lnTo>
                <a:lnTo>
                  <a:pt x="220" y="5"/>
                </a:lnTo>
                <a:lnTo>
                  <a:pt x="221" y="3"/>
                </a:lnTo>
                <a:lnTo>
                  <a:pt x="221" y="2"/>
                </a:lnTo>
                <a:lnTo>
                  <a:pt x="222" y="3"/>
                </a:lnTo>
                <a:lnTo>
                  <a:pt x="223" y="3"/>
                </a:lnTo>
                <a:lnTo>
                  <a:pt x="224" y="4"/>
                </a:lnTo>
                <a:lnTo>
                  <a:pt x="225" y="7"/>
                </a:lnTo>
                <a:lnTo>
                  <a:pt x="226" y="10"/>
                </a:lnTo>
                <a:lnTo>
                  <a:pt x="227" y="13"/>
                </a:lnTo>
                <a:lnTo>
                  <a:pt x="228" y="15"/>
                </a:lnTo>
                <a:lnTo>
                  <a:pt x="229" y="15"/>
                </a:lnTo>
                <a:lnTo>
                  <a:pt x="230" y="15"/>
                </a:lnTo>
                <a:lnTo>
                  <a:pt x="230" y="15"/>
                </a:lnTo>
                <a:lnTo>
                  <a:pt x="231" y="16"/>
                </a:lnTo>
                <a:lnTo>
                  <a:pt x="232" y="17"/>
                </a:lnTo>
                <a:lnTo>
                  <a:pt x="233" y="18"/>
                </a:lnTo>
                <a:lnTo>
                  <a:pt x="234" y="18"/>
                </a:lnTo>
                <a:lnTo>
                  <a:pt x="235" y="18"/>
                </a:lnTo>
                <a:lnTo>
                  <a:pt x="236" y="17"/>
                </a:lnTo>
                <a:lnTo>
                  <a:pt x="237" y="17"/>
                </a:lnTo>
                <a:lnTo>
                  <a:pt x="238" y="18"/>
                </a:lnTo>
                <a:lnTo>
                  <a:pt x="238" y="19"/>
                </a:lnTo>
                <a:lnTo>
                  <a:pt x="239" y="19"/>
                </a:lnTo>
                <a:lnTo>
                  <a:pt x="240" y="19"/>
                </a:lnTo>
                <a:lnTo>
                  <a:pt x="241" y="18"/>
                </a:lnTo>
                <a:lnTo>
                  <a:pt x="242" y="17"/>
                </a:lnTo>
                <a:lnTo>
                  <a:pt x="243" y="17"/>
                </a:lnTo>
                <a:lnTo>
                  <a:pt x="244" y="17"/>
                </a:lnTo>
                <a:lnTo>
                  <a:pt x="244" y="17"/>
                </a:lnTo>
                <a:lnTo>
                  <a:pt x="245" y="18"/>
                </a:lnTo>
                <a:lnTo>
                  <a:pt x="246" y="18"/>
                </a:lnTo>
                <a:lnTo>
                  <a:pt x="247" y="19"/>
                </a:lnTo>
                <a:lnTo>
                  <a:pt x="248" y="19"/>
                </a:lnTo>
                <a:lnTo>
                  <a:pt x="249" y="19"/>
                </a:lnTo>
                <a:lnTo>
                  <a:pt x="250" y="19"/>
                </a:lnTo>
                <a:lnTo>
                  <a:pt x="251" y="18"/>
                </a:lnTo>
                <a:lnTo>
                  <a:pt x="252" y="18"/>
                </a:lnTo>
                <a:lnTo>
                  <a:pt x="253" y="18"/>
                </a:lnTo>
                <a:lnTo>
                  <a:pt x="254" y="18"/>
                </a:lnTo>
                <a:lnTo>
                  <a:pt x="254" y="17"/>
                </a:lnTo>
                <a:lnTo>
                  <a:pt x="255" y="17"/>
                </a:lnTo>
                <a:lnTo>
                  <a:pt x="256" y="16"/>
                </a:lnTo>
                <a:lnTo>
                  <a:pt x="257" y="15"/>
                </a:lnTo>
                <a:lnTo>
                  <a:pt x="258" y="13"/>
                </a:lnTo>
                <a:lnTo>
                  <a:pt x="259" y="13"/>
                </a:lnTo>
                <a:lnTo>
                  <a:pt x="260" y="12"/>
                </a:lnTo>
                <a:lnTo>
                  <a:pt x="260" y="11"/>
                </a:lnTo>
                <a:lnTo>
                  <a:pt x="261" y="10"/>
                </a:lnTo>
                <a:lnTo>
                  <a:pt x="262" y="8"/>
                </a:lnTo>
                <a:lnTo>
                  <a:pt x="263" y="7"/>
                </a:lnTo>
                <a:lnTo>
                  <a:pt x="264" y="7"/>
                </a:lnTo>
                <a:lnTo>
                  <a:pt x="265" y="7"/>
                </a:lnTo>
                <a:lnTo>
                  <a:pt x="266" y="7"/>
                </a:lnTo>
                <a:lnTo>
                  <a:pt x="267" y="7"/>
                </a:lnTo>
                <a:lnTo>
                  <a:pt x="268" y="7"/>
                </a:lnTo>
                <a:lnTo>
                  <a:pt x="268" y="7"/>
                </a:lnTo>
                <a:lnTo>
                  <a:pt x="269" y="7"/>
                </a:lnTo>
                <a:lnTo>
                  <a:pt x="270" y="5"/>
                </a:lnTo>
                <a:lnTo>
                  <a:pt x="271" y="4"/>
                </a:lnTo>
                <a:lnTo>
                  <a:pt x="272" y="3"/>
                </a:lnTo>
                <a:lnTo>
                  <a:pt x="273" y="6"/>
                </a:lnTo>
                <a:lnTo>
                  <a:pt x="274" y="9"/>
                </a:lnTo>
                <a:lnTo>
                  <a:pt x="275" y="13"/>
                </a:lnTo>
                <a:lnTo>
                  <a:pt x="276" y="15"/>
                </a:lnTo>
                <a:lnTo>
                  <a:pt x="277" y="16"/>
                </a:lnTo>
                <a:lnTo>
                  <a:pt x="277" y="17"/>
                </a:lnTo>
                <a:lnTo>
                  <a:pt x="278" y="18"/>
                </a:lnTo>
                <a:lnTo>
                  <a:pt x="279" y="18"/>
                </a:lnTo>
                <a:lnTo>
                  <a:pt x="280" y="18"/>
                </a:lnTo>
                <a:lnTo>
                  <a:pt x="281" y="17"/>
                </a:lnTo>
                <a:lnTo>
                  <a:pt x="282" y="16"/>
                </a:lnTo>
                <a:lnTo>
                  <a:pt x="282" y="14"/>
                </a:lnTo>
                <a:lnTo>
                  <a:pt x="283" y="11"/>
                </a:lnTo>
                <a:lnTo>
                  <a:pt x="284" y="10"/>
                </a:lnTo>
                <a:lnTo>
                  <a:pt x="285" y="8"/>
                </a:lnTo>
                <a:lnTo>
                  <a:pt x="286" y="6"/>
                </a:lnTo>
                <a:lnTo>
                  <a:pt x="287" y="6"/>
                </a:lnTo>
                <a:lnTo>
                  <a:pt x="288" y="6"/>
                </a:lnTo>
                <a:lnTo>
                  <a:pt x="289" y="7"/>
                </a:lnTo>
                <a:lnTo>
                  <a:pt x="290" y="7"/>
                </a:lnTo>
                <a:lnTo>
                  <a:pt x="291" y="7"/>
                </a:lnTo>
                <a:lnTo>
                  <a:pt x="291" y="7"/>
                </a:lnTo>
                <a:lnTo>
                  <a:pt x="292" y="8"/>
                </a:lnTo>
                <a:lnTo>
                  <a:pt x="293" y="9"/>
                </a:lnTo>
                <a:lnTo>
                  <a:pt x="294" y="12"/>
                </a:lnTo>
                <a:lnTo>
                  <a:pt x="295" y="13"/>
                </a:lnTo>
                <a:lnTo>
                  <a:pt x="296" y="14"/>
                </a:lnTo>
                <a:lnTo>
                  <a:pt x="297" y="14"/>
                </a:lnTo>
                <a:lnTo>
                  <a:pt x="298" y="15"/>
                </a:lnTo>
                <a:lnTo>
                  <a:pt x="299" y="15"/>
                </a:lnTo>
                <a:lnTo>
                  <a:pt x="299" y="15"/>
                </a:lnTo>
                <a:lnTo>
                  <a:pt x="300" y="12"/>
                </a:lnTo>
                <a:lnTo>
                  <a:pt x="301" y="10"/>
                </a:lnTo>
                <a:lnTo>
                  <a:pt x="302" y="9"/>
                </a:lnTo>
                <a:lnTo>
                  <a:pt x="303" y="8"/>
                </a:lnTo>
                <a:lnTo>
                  <a:pt x="304" y="7"/>
                </a:lnTo>
                <a:lnTo>
                  <a:pt x="305" y="8"/>
                </a:lnTo>
                <a:lnTo>
                  <a:pt x="305" y="7"/>
                </a:lnTo>
                <a:lnTo>
                  <a:pt x="306" y="7"/>
                </a:lnTo>
                <a:lnTo>
                  <a:pt x="307" y="8"/>
                </a:lnTo>
                <a:lnTo>
                  <a:pt x="308" y="9"/>
                </a:lnTo>
                <a:lnTo>
                  <a:pt x="309" y="9"/>
                </a:lnTo>
                <a:lnTo>
                  <a:pt x="310" y="8"/>
                </a:lnTo>
                <a:lnTo>
                  <a:pt x="311" y="6"/>
                </a:lnTo>
                <a:lnTo>
                  <a:pt x="312" y="7"/>
                </a:lnTo>
                <a:lnTo>
                  <a:pt x="313" y="7"/>
                </a:lnTo>
                <a:lnTo>
                  <a:pt x="314" y="8"/>
                </a:lnTo>
                <a:lnTo>
                  <a:pt x="315" y="8"/>
                </a:lnTo>
                <a:lnTo>
                  <a:pt x="315" y="8"/>
                </a:lnTo>
                <a:lnTo>
                  <a:pt x="316" y="9"/>
                </a:lnTo>
                <a:lnTo>
                  <a:pt x="317" y="8"/>
                </a:lnTo>
                <a:lnTo>
                  <a:pt x="318" y="7"/>
                </a:lnTo>
                <a:lnTo>
                  <a:pt x="319" y="6"/>
                </a:lnTo>
                <a:lnTo>
                  <a:pt x="320" y="5"/>
                </a:lnTo>
                <a:lnTo>
                  <a:pt x="321" y="6"/>
                </a:lnTo>
                <a:lnTo>
                  <a:pt x="321" y="9"/>
                </a:lnTo>
                <a:lnTo>
                  <a:pt x="322" y="12"/>
                </a:lnTo>
                <a:lnTo>
                  <a:pt x="323" y="12"/>
                </a:lnTo>
                <a:lnTo>
                  <a:pt x="324" y="11"/>
                </a:lnTo>
                <a:lnTo>
                  <a:pt x="325" y="9"/>
                </a:lnTo>
                <a:lnTo>
                  <a:pt x="326" y="8"/>
                </a:lnTo>
                <a:lnTo>
                  <a:pt x="327" y="8"/>
                </a:lnTo>
                <a:lnTo>
                  <a:pt x="328" y="9"/>
                </a:lnTo>
                <a:lnTo>
                  <a:pt x="329" y="10"/>
                </a:lnTo>
                <a:lnTo>
                  <a:pt x="329" y="11"/>
                </a:lnTo>
                <a:lnTo>
                  <a:pt x="330" y="12"/>
                </a:lnTo>
                <a:lnTo>
                  <a:pt x="331" y="17"/>
                </a:lnTo>
                <a:lnTo>
                  <a:pt x="332" y="19"/>
                </a:lnTo>
                <a:lnTo>
                  <a:pt x="333" y="21"/>
                </a:lnTo>
                <a:lnTo>
                  <a:pt x="334" y="22"/>
                </a:lnTo>
                <a:lnTo>
                  <a:pt x="335" y="22"/>
                </a:lnTo>
                <a:lnTo>
                  <a:pt x="336" y="22"/>
                </a:lnTo>
                <a:lnTo>
                  <a:pt x="337" y="23"/>
                </a:lnTo>
                <a:lnTo>
                  <a:pt x="337" y="23"/>
                </a:lnTo>
                <a:lnTo>
                  <a:pt x="338" y="24"/>
                </a:lnTo>
                <a:lnTo>
                  <a:pt x="339" y="23"/>
                </a:lnTo>
                <a:lnTo>
                  <a:pt x="340" y="22"/>
                </a:lnTo>
                <a:lnTo>
                  <a:pt x="341" y="21"/>
                </a:lnTo>
                <a:lnTo>
                  <a:pt x="342" y="20"/>
                </a:lnTo>
                <a:lnTo>
                  <a:pt x="343" y="17"/>
                </a:lnTo>
                <a:lnTo>
                  <a:pt x="343" y="16"/>
                </a:lnTo>
                <a:lnTo>
                  <a:pt x="344" y="14"/>
                </a:lnTo>
                <a:lnTo>
                  <a:pt x="345" y="14"/>
                </a:lnTo>
                <a:lnTo>
                  <a:pt x="346" y="13"/>
                </a:lnTo>
                <a:lnTo>
                  <a:pt x="347" y="12"/>
                </a:lnTo>
                <a:lnTo>
                  <a:pt x="348" y="11"/>
                </a:lnTo>
                <a:lnTo>
                  <a:pt x="349" y="12"/>
                </a:lnTo>
                <a:lnTo>
                  <a:pt x="350" y="11"/>
                </a:lnTo>
                <a:lnTo>
                  <a:pt x="351" y="10"/>
                </a:lnTo>
                <a:lnTo>
                  <a:pt x="352" y="10"/>
                </a:lnTo>
                <a:lnTo>
                  <a:pt x="352" y="9"/>
                </a:lnTo>
                <a:lnTo>
                  <a:pt x="353" y="9"/>
                </a:lnTo>
                <a:lnTo>
                  <a:pt x="354" y="9"/>
                </a:lnTo>
                <a:lnTo>
                  <a:pt x="355" y="10"/>
                </a:lnTo>
                <a:lnTo>
                  <a:pt x="356" y="11"/>
                </a:lnTo>
                <a:lnTo>
                  <a:pt x="357" y="12"/>
                </a:lnTo>
                <a:lnTo>
                  <a:pt x="358" y="12"/>
                </a:lnTo>
                <a:lnTo>
                  <a:pt x="359" y="12"/>
                </a:lnTo>
                <a:lnTo>
                  <a:pt x="359" y="11"/>
                </a:lnTo>
                <a:lnTo>
                  <a:pt x="360" y="10"/>
                </a:lnTo>
                <a:lnTo>
                  <a:pt x="361" y="8"/>
                </a:lnTo>
                <a:lnTo>
                  <a:pt x="362" y="8"/>
                </a:lnTo>
                <a:lnTo>
                  <a:pt x="363" y="9"/>
                </a:lnTo>
                <a:lnTo>
                  <a:pt x="364" y="9"/>
                </a:lnTo>
                <a:lnTo>
                  <a:pt x="365" y="9"/>
                </a:lnTo>
                <a:lnTo>
                  <a:pt x="366" y="11"/>
                </a:lnTo>
                <a:lnTo>
                  <a:pt x="367" y="12"/>
                </a:lnTo>
                <a:lnTo>
                  <a:pt x="367" y="12"/>
                </a:lnTo>
                <a:lnTo>
                  <a:pt x="368" y="13"/>
                </a:lnTo>
                <a:lnTo>
                  <a:pt x="369" y="12"/>
                </a:lnTo>
                <a:lnTo>
                  <a:pt x="370" y="8"/>
                </a:lnTo>
                <a:lnTo>
                  <a:pt x="371" y="4"/>
                </a:lnTo>
                <a:lnTo>
                  <a:pt x="372" y="5"/>
                </a:lnTo>
                <a:lnTo>
                  <a:pt x="373" y="6"/>
                </a:lnTo>
                <a:lnTo>
                  <a:pt x="374" y="7"/>
                </a:lnTo>
                <a:lnTo>
                  <a:pt x="375" y="9"/>
                </a:lnTo>
                <a:lnTo>
                  <a:pt x="376" y="9"/>
                </a:lnTo>
                <a:lnTo>
                  <a:pt x="376" y="6"/>
                </a:lnTo>
                <a:lnTo>
                  <a:pt x="377" y="3"/>
                </a:lnTo>
                <a:lnTo>
                  <a:pt x="378" y="1"/>
                </a:lnTo>
                <a:lnTo>
                  <a:pt x="379" y="2"/>
                </a:lnTo>
                <a:lnTo>
                  <a:pt x="380" y="1"/>
                </a:lnTo>
                <a:lnTo>
                  <a:pt x="381" y="0"/>
                </a:lnTo>
                <a:lnTo>
                  <a:pt x="381" y="1"/>
                </a:lnTo>
                <a:lnTo>
                  <a:pt x="382" y="1"/>
                </a:lnTo>
                <a:lnTo>
                  <a:pt x="383" y="2"/>
                </a:lnTo>
                <a:lnTo>
                  <a:pt x="384" y="3"/>
                </a:lnTo>
                <a:lnTo>
                  <a:pt x="385" y="6"/>
                </a:lnTo>
                <a:lnTo>
                  <a:pt x="386" y="7"/>
                </a:lnTo>
                <a:lnTo>
                  <a:pt x="387" y="7"/>
                </a:lnTo>
                <a:lnTo>
                  <a:pt x="388" y="6"/>
                </a:lnTo>
                <a:lnTo>
                  <a:pt x="389" y="3"/>
                </a:lnTo>
                <a:lnTo>
                  <a:pt x="390" y="2"/>
                </a:lnTo>
                <a:lnTo>
                  <a:pt x="390" y="2"/>
                </a:lnTo>
                <a:lnTo>
                  <a:pt x="391" y="3"/>
                </a:lnTo>
                <a:lnTo>
                  <a:pt x="392" y="4"/>
                </a:lnTo>
                <a:lnTo>
                  <a:pt x="393" y="4"/>
                </a:lnTo>
                <a:lnTo>
                  <a:pt x="394" y="3"/>
                </a:lnTo>
                <a:lnTo>
                  <a:pt x="395" y="3"/>
                </a:lnTo>
                <a:lnTo>
                  <a:pt x="396" y="3"/>
                </a:lnTo>
                <a:lnTo>
                  <a:pt x="397" y="4"/>
                </a:lnTo>
                <a:lnTo>
                  <a:pt x="398" y="4"/>
                </a:lnTo>
                <a:lnTo>
                  <a:pt x="398" y="4"/>
                </a:lnTo>
                <a:lnTo>
                  <a:pt x="399" y="4"/>
                </a:lnTo>
                <a:lnTo>
                  <a:pt x="400" y="4"/>
                </a:lnTo>
                <a:lnTo>
                  <a:pt x="401" y="5"/>
                </a:lnTo>
                <a:lnTo>
                  <a:pt x="402" y="4"/>
                </a:lnTo>
                <a:lnTo>
                  <a:pt x="403" y="3"/>
                </a:lnTo>
                <a:lnTo>
                  <a:pt x="404" y="3"/>
                </a:lnTo>
                <a:lnTo>
                  <a:pt x="404" y="4"/>
                </a:lnTo>
                <a:lnTo>
                  <a:pt x="405" y="5"/>
                </a:lnTo>
                <a:lnTo>
                  <a:pt x="406" y="6"/>
                </a:lnTo>
                <a:lnTo>
                  <a:pt x="407" y="6"/>
                </a:lnTo>
                <a:lnTo>
                  <a:pt x="408" y="6"/>
                </a:lnTo>
                <a:lnTo>
                  <a:pt x="409" y="7"/>
                </a:lnTo>
                <a:lnTo>
                  <a:pt x="410" y="7"/>
                </a:lnTo>
                <a:lnTo>
                  <a:pt x="411" y="7"/>
                </a:lnTo>
                <a:lnTo>
                  <a:pt x="412" y="9"/>
                </a:lnTo>
                <a:lnTo>
                  <a:pt x="413" y="9"/>
                </a:lnTo>
                <a:lnTo>
                  <a:pt x="414" y="10"/>
                </a:lnTo>
                <a:lnTo>
                  <a:pt x="414" y="12"/>
                </a:lnTo>
                <a:lnTo>
                  <a:pt x="415" y="13"/>
                </a:lnTo>
                <a:lnTo>
                  <a:pt x="416" y="13"/>
                </a:lnTo>
                <a:lnTo>
                  <a:pt x="417" y="14"/>
                </a:lnTo>
                <a:lnTo>
                  <a:pt x="418" y="15"/>
                </a:lnTo>
                <a:lnTo>
                  <a:pt x="419" y="15"/>
                </a:lnTo>
                <a:lnTo>
                  <a:pt x="420" y="14"/>
                </a:lnTo>
                <a:lnTo>
                  <a:pt x="420" y="14"/>
                </a:lnTo>
                <a:lnTo>
                  <a:pt x="421" y="14"/>
                </a:lnTo>
                <a:lnTo>
                  <a:pt x="422" y="12"/>
                </a:lnTo>
                <a:lnTo>
                  <a:pt x="423" y="12"/>
                </a:lnTo>
                <a:lnTo>
                  <a:pt x="424" y="14"/>
                </a:lnTo>
                <a:lnTo>
                  <a:pt x="425" y="12"/>
                </a:lnTo>
                <a:lnTo>
                  <a:pt x="426" y="9"/>
                </a:lnTo>
                <a:lnTo>
                  <a:pt x="427" y="7"/>
                </a:lnTo>
                <a:lnTo>
                  <a:pt x="428" y="6"/>
                </a:lnTo>
                <a:lnTo>
                  <a:pt x="428" y="7"/>
                </a:lnTo>
                <a:lnTo>
                  <a:pt x="429" y="8"/>
                </a:lnTo>
                <a:lnTo>
                  <a:pt x="430" y="8"/>
                </a:lnTo>
                <a:lnTo>
                  <a:pt x="431" y="8"/>
                </a:lnTo>
                <a:lnTo>
                  <a:pt x="432" y="9"/>
                </a:lnTo>
                <a:lnTo>
                  <a:pt x="433" y="8"/>
                </a:lnTo>
                <a:lnTo>
                  <a:pt x="434" y="7"/>
                </a:lnTo>
                <a:lnTo>
                  <a:pt x="435" y="6"/>
                </a:lnTo>
                <a:lnTo>
                  <a:pt x="436" y="5"/>
                </a:lnTo>
                <a:lnTo>
                  <a:pt x="437" y="7"/>
                </a:lnTo>
                <a:lnTo>
                  <a:pt x="437" y="8"/>
                </a:lnTo>
                <a:lnTo>
                  <a:pt x="438" y="6"/>
                </a:lnTo>
                <a:lnTo>
                  <a:pt x="439" y="5"/>
                </a:lnTo>
                <a:lnTo>
                  <a:pt x="440" y="5"/>
                </a:lnTo>
                <a:lnTo>
                  <a:pt x="441" y="5"/>
                </a:lnTo>
                <a:lnTo>
                  <a:pt x="442" y="3"/>
                </a:lnTo>
                <a:lnTo>
                  <a:pt x="442" y="3"/>
                </a:lnTo>
                <a:lnTo>
                  <a:pt x="443" y="5"/>
                </a:lnTo>
                <a:lnTo>
                  <a:pt x="444" y="6"/>
                </a:lnTo>
                <a:lnTo>
                  <a:pt x="445" y="7"/>
                </a:lnTo>
                <a:lnTo>
                  <a:pt x="446" y="6"/>
                </a:lnTo>
                <a:lnTo>
                  <a:pt x="447" y="8"/>
                </a:lnTo>
                <a:lnTo>
                  <a:pt x="448" y="9"/>
                </a:lnTo>
                <a:lnTo>
                  <a:pt x="449" y="12"/>
                </a:lnTo>
                <a:lnTo>
                  <a:pt x="450" y="15"/>
                </a:lnTo>
                <a:lnTo>
                  <a:pt x="451" y="16"/>
                </a:lnTo>
                <a:lnTo>
                  <a:pt x="451" y="15"/>
                </a:lnTo>
                <a:lnTo>
                  <a:pt x="452" y="13"/>
                </a:lnTo>
                <a:lnTo>
                  <a:pt x="453" y="12"/>
                </a:lnTo>
                <a:lnTo>
                  <a:pt x="454" y="12"/>
                </a:lnTo>
                <a:lnTo>
                  <a:pt x="455" y="14"/>
                </a:lnTo>
                <a:lnTo>
                  <a:pt x="456" y="14"/>
                </a:lnTo>
                <a:lnTo>
                  <a:pt x="457" y="14"/>
                </a:lnTo>
                <a:lnTo>
                  <a:pt x="458" y="14"/>
                </a:lnTo>
                <a:lnTo>
                  <a:pt x="459" y="14"/>
                </a:lnTo>
                <a:lnTo>
                  <a:pt x="459" y="13"/>
                </a:lnTo>
                <a:lnTo>
                  <a:pt x="460" y="13"/>
                </a:lnTo>
                <a:lnTo>
                  <a:pt x="461" y="12"/>
                </a:lnTo>
                <a:lnTo>
                  <a:pt x="462" y="12"/>
                </a:lnTo>
                <a:lnTo>
                  <a:pt x="463" y="12"/>
                </a:lnTo>
                <a:lnTo>
                  <a:pt x="464" y="12"/>
                </a:lnTo>
                <a:lnTo>
                  <a:pt x="465" y="11"/>
                </a:lnTo>
                <a:lnTo>
                  <a:pt x="465" y="16"/>
                </a:lnTo>
                <a:lnTo>
                  <a:pt x="466" y="18"/>
                </a:lnTo>
                <a:lnTo>
                  <a:pt x="467" y="19"/>
                </a:lnTo>
                <a:lnTo>
                  <a:pt x="468" y="19"/>
                </a:lnTo>
                <a:lnTo>
                  <a:pt x="469" y="12"/>
                </a:lnTo>
                <a:lnTo>
                  <a:pt x="470" y="10"/>
                </a:lnTo>
                <a:lnTo>
                  <a:pt x="471" y="10"/>
                </a:lnTo>
                <a:lnTo>
                  <a:pt x="472" y="10"/>
                </a:lnTo>
                <a:lnTo>
                  <a:pt x="473" y="10"/>
                </a:lnTo>
                <a:lnTo>
                  <a:pt x="474" y="10"/>
                </a:lnTo>
                <a:lnTo>
                  <a:pt x="475" y="10"/>
                </a:lnTo>
                <a:lnTo>
                  <a:pt x="475" y="11"/>
                </a:lnTo>
                <a:lnTo>
                  <a:pt x="476" y="12"/>
                </a:lnTo>
                <a:lnTo>
                  <a:pt x="477" y="13"/>
                </a:lnTo>
                <a:lnTo>
                  <a:pt x="478" y="13"/>
                </a:lnTo>
                <a:lnTo>
                  <a:pt x="479" y="13"/>
                </a:lnTo>
                <a:lnTo>
                  <a:pt x="480" y="14"/>
                </a:lnTo>
                <a:lnTo>
                  <a:pt x="481" y="14"/>
                </a:lnTo>
                <a:lnTo>
                  <a:pt x="481" y="14"/>
                </a:lnTo>
                <a:lnTo>
                  <a:pt x="482" y="14"/>
                </a:lnTo>
                <a:lnTo>
                  <a:pt x="483" y="15"/>
                </a:lnTo>
                <a:lnTo>
                  <a:pt x="484" y="15"/>
                </a:lnTo>
                <a:lnTo>
                  <a:pt x="485" y="15"/>
                </a:lnTo>
                <a:lnTo>
                  <a:pt x="486" y="14"/>
                </a:lnTo>
                <a:lnTo>
                  <a:pt x="487" y="13"/>
                </a:lnTo>
                <a:lnTo>
                  <a:pt x="488" y="13"/>
                </a:lnTo>
                <a:lnTo>
                  <a:pt x="489" y="12"/>
                </a:lnTo>
                <a:lnTo>
                  <a:pt x="489" y="12"/>
                </a:lnTo>
                <a:lnTo>
                  <a:pt x="490" y="15"/>
                </a:lnTo>
                <a:lnTo>
                  <a:pt x="491" y="16"/>
                </a:lnTo>
                <a:lnTo>
                  <a:pt x="492" y="17"/>
                </a:lnTo>
                <a:lnTo>
                  <a:pt x="493" y="18"/>
                </a:lnTo>
                <a:lnTo>
                  <a:pt x="494" y="21"/>
                </a:lnTo>
                <a:lnTo>
                  <a:pt x="495" y="24"/>
                </a:lnTo>
                <a:lnTo>
                  <a:pt x="496" y="25"/>
                </a:lnTo>
                <a:lnTo>
                  <a:pt x="497" y="25"/>
                </a:lnTo>
                <a:lnTo>
                  <a:pt x="498" y="23"/>
                </a:lnTo>
                <a:lnTo>
                  <a:pt x="498" y="21"/>
                </a:lnTo>
                <a:lnTo>
                  <a:pt x="499" y="20"/>
                </a:lnTo>
                <a:lnTo>
                  <a:pt x="500" y="19"/>
                </a:lnTo>
                <a:lnTo>
                  <a:pt x="501" y="19"/>
                </a:lnTo>
                <a:lnTo>
                  <a:pt x="502" y="19"/>
                </a:lnTo>
                <a:lnTo>
                  <a:pt x="503" y="19"/>
                </a:lnTo>
                <a:lnTo>
                  <a:pt x="503" y="19"/>
                </a:lnTo>
                <a:lnTo>
                  <a:pt x="504" y="18"/>
                </a:lnTo>
                <a:lnTo>
                  <a:pt x="505" y="17"/>
                </a:lnTo>
                <a:lnTo>
                  <a:pt x="506" y="15"/>
                </a:lnTo>
                <a:lnTo>
                  <a:pt x="507" y="15"/>
                </a:lnTo>
                <a:lnTo>
                  <a:pt x="508" y="18"/>
                </a:lnTo>
                <a:lnTo>
                  <a:pt x="509" y="22"/>
                </a:lnTo>
                <a:lnTo>
                  <a:pt x="510" y="26"/>
                </a:lnTo>
                <a:lnTo>
                  <a:pt x="511" y="27"/>
                </a:lnTo>
                <a:lnTo>
                  <a:pt x="512" y="29"/>
                </a:lnTo>
                <a:lnTo>
                  <a:pt x="512" y="29"/>
                </a:lnTo>
                <a:lnTo>
                  <a:pt x="513" y="28"/>
                </a:lnTo>
                <a:lnTo>
                  <a:pt x="514" y="28"/>
                </a:lnTo>
                <a:lnTo>
                  <a:pt x="515" y="28"/>
                </a:lnTo>
                <a:lnTo>
                  <a:pt x="516" y="28"/>
                </a:lnTo>
                <a:lnTo>
                  <a:pt x="517" y="28"/>
                </a:lnTo>
                <a:lnTo>
                  <a:pt x="518" y="27"/>
                </a:lnTo>
                <a:lnTo>
                  <a:pt x="519" y="27"/>
                </a:lnTo>
                <a:lnTo>
                  <a:pt x="520" y="27"/>
                </a:lnTo>
                <a:lnTo>
                  <a:pt x="520" y="26"/>
                </a:lnTo>
                <a:lnTo>
                  <a:pt x="521" y="25"/>
                </a:lnTo>
                <a:lnTo>
                  <a:pt x="522" y="25"/>
                </a:lnTo>
                <a:lnTo>
                  <a:pt x="523" y="24"/>
                </a:lnTo>
                <a:lnTo>
                  <a:pt x="524" y="24"/>
                </a:lnTo>
                <a:lnTo>
                  <a:pt x="525" y="23"/>
                </a:lnTo>
                <a:lnTo>
                  <a:pt x="526" y="23"/>
                </a:lnTo>
                <a:lnTo>
                  <a:pt x="527" y="23"/>
                </a:lnTo>
                <a:lnTo>
                  <a:pt x="527" y="24"/>
                </a:lnTo>
                <a:lnTo>
                  <a:pt x="528" y="24"/>
                </a:lnTo>
                <a:lnTo>
                  <a:pt x="529" y="25"/>
                </a:lnTo>
                <a:lnTo>
                  <a:pt x="530" y="25"/>
                </a:lnTo>
                <a:lnTo>
                  <a:pt x="531" y="25"/>
                </a:lnTo>
                <a:lnTo>
                  <a:pt x="532" y="25"/>
                </a:lnTo>
                <a:lnTo>
                  <a:pt x="533" y="25"/>
                </a:lnTo>
                <a:lnTo>
                  <a:pt x="534" y="25"/>
                </a:lnTo>
                <a:lnTo>
                  <a:pt x="535" y="24"/>
                </a:lnTo>
                <a:lnTo>
                  <a:pt x="536" y="24"/>
                </a:lnTo>
                <a:lnTo>
                  <a:pt x="536" y="24"/>
                </a:lnTo>
                <a:lnTo>
                  <a:pt x="537" y="25"/>
                </a:lnTo>
                <a:lnTo>
                  <a:pt x="538" y="26"/>
                </a:lnTo>
                <a:lnTo>
                  <a:pt x="539" y="26"/>
                </a:lnTo>
                <a:lnTo>
                  <a:pt x="540" y="27"/>
                </a:lnTo>
                <a:lnTo>
                  <a:pt x="541" y="27"/>
                </a:lnTo>
                <a:lnTo>
                  <a:pt x="542" y="26"/>
                </a:lnTo>
                <a:lnTo>
                  <a:pt x="542" y="26"/>
                </a:lnTo>
                <a:lnTo>
                  <a:pt x="543" y="26"/>
                </a:lnTo>
                <a:lnTo>
                  <a:pt x="544" y="24"/>
                </a:lnTo>
                <a:lnTo>
                  <a:pt x="545" y="23"/>
                </a:lnTo>
                <a:lnTo>
                  <a:pt x="546" y="23"/>
                </a:lnTo>
                <a:lnTo>
                  <a:pt x="547" y="24"/>
                </a:lnTo>
                <a:lnTo>
                  <a:pt x="548" y="24"/>
                </a:lnTo>
                <a:lnTo>
                  <a:pt x="549" y="23"/>
                </a:lnTo>
                <a:lnTo>
                  <a:pt x="550" y="22"/>
                </a:lnTo>
                <a:lnTo>
                  <a:pt x="550" y="19"/>
                </a:lnTo>
                <a:lnTo>
                  <a:pt x="551" y="18"/>
                </a:lnTo>
                <a:lnTo>
                  <a:pt x="552" y="16"/>
                </a:lnTo>
                <a:lnTo>
                  <a:pt x="553" y="15"/>
                </a:lnTo>
                <a:lnTo>
                  <a:pt x="554" y="17"/>
                </a:lnTo>
                <a:lnTo>
                  <a:pt x="555" y="18"/>
                </a:lnTo>
                <a:lnTo>
                  <a:pt x="556" y="18"/>
                </a:lnTo>
                <a:lnTo>
                  <a:pt x="557" y="18"/>
                </a:lnTo>
                <a:lnTo>
                  <a:pt x="558" y="16"/>
                </a:lnTo>
                <a:lnTo>
                  <a:pt x="558" y="14"/>
                </a:lnTo>
                <a:lnTo>
                  <a:pt x="559" y="12"/>
                </a:lnTo>
                <a:lnTo>
                  <a:pt x="560" y="14"/>
                </a:lnTo>
                <a:lnTo>
                  <a:pt x="561" y="14"/>
                </a:lnTo>
                <a:lnTo>
                  <a:pt x="562" y="13"/>
                </a:lnTo>
                <a:lnTo>
                  <a:pt x="563" y="13"/>
                </a:lnTo>
                <a:lnTo>
                  <a:pt x="564" y="13"/>
                </a:lnTo>
                <a:lnTo>
                  <a:pt x="564" y="14"/>
                </a:lnTo>
                <a:lnTo>
                  <a:pt x="565" y="14"/>
                </a:lnTo>
                <a:lnTo>
                  <a:pt x="566" y="14"/>
                </a:lnTo>
                <a:lnTo>
                  <a:pt x="567" y="13"/>
                </a:lnTo>
                <a:lnTo>
                  <a:pt x="568" y="13"/>
                </a:lnTo>
                <a:lnTo>
                  <a:pt x="569" y="12"/>
                </a:lnTo>
                <a:lnTo>
                  <a:pt x="570" y="12"/>
                </a:lnTo>
                <a:lnTo>
                  <a:pt x="571" y="12"/>
                </a:lnTo>
                <a:lnTo>
                  <a:pt x="572" y="11"/>
                </a:lnTo>
                <a:lnTo>
                  <a:pt x="573" y="12"/>
                </a:lnTo>
                <a:lnTo>
                  <a:pt x="574" y="12"/>
                </a:lnTo>
                <a:lnTo>
                  <a:pt x="574" y="12"/>
                </a:lnTo>
                <a:lnTo>
                  <a:pt x="575" y="12"/>
                </a:lnTo>
                <a:lnTo>
                  <a:pt x="576" y="12"/>
                </a:lnTo>
                <a:lnTo>
                  <a:pt x="577" y="11"/>
                </a:lnTo>
                <a:lnTo>
                  <a:pt x="578" y="11"/>
                </a:lnTo>
                <a:lnTo>
                  <a:pt x="579" y="14"/>
                </a:lnTo>
                <a:lnTo>
                  <a:pt x="580" y="16"/>
                </a:lnTo>
                <a:lnTo>
                  <a:pt x="580" y="14"/>
                </a:lnTo>
                <a:lnTo>
                  <a:pt x="581" y="11"/>
                </a:lnTo>
                <a:lnTo>
                  <a:pt x="582" y="10"/>
                </a:lnTo>
                <a:lnTo>
                  <a:pt x="583" y="12"/>
                </a:lnTo>
                <a:lnTo>
                  <a:pt x="584" y="16"/>
                </a:lnTo>
                <a:lnTo>
                  <a:pt x="585" y="17"/>
                </a:lnTo>
                <a:lnTo>
                  <a:pt x="586" y="19"/>
                </a:lnTo>
                <a:lnTo>
                  <a:pt x="587" y="19"/>
                </a:lnTo>
                <a:lnTo>
                  <a:pt x="588" y="19"/>
                </a:lnTo>
                <a:lnTo>
                  <a:pt x="588" y="20"/>
                </a:lnTo>
                <a:lnTo>
                  <a:pt x="589" y="19"/>
                </a:lnTo>
                <a:lnTo>
                  <a:pt x="590" y="19"/>
                </a:lnTo>
                <a:lnTo>
                  <a:pt x="591" y="19"/>
                </a:lnTo>
                <a:lnTo>
                  <a:pt x="592" y="22"/>
                </a:lnTo>
                <a:lnTo>
                  <a:pt x="593" y="23"/>
                </a:lnTo>
                <a:lnTo>
                  <a:pt x="594" y="24"/>
                </a:lnTo>
                <a:lnTo>
                  <a:pt x="595" y="25"/>
                </a:lnTo>
                <a:lnTo>
                  <a:pt x="596" y="24"/>
                </a:lnTo>
                <a:lnTo>
                  <a:pt x="597" y="22"/>
                </a:lnTo>
                <a:lnTo>
                  <a:pt x="597" y="18"/>
                </a:lnTo>
                <a:lnTo>
                  <a:pt x="598" y="18"/>
                </a:lnTo>
                <a:lnTo>
                  <a:pt x="599" y="17"/>
                </a:lnTo>
                <a:lnTo>
                  <a:pt x="600" y="17"/>
                </a:lnTo>
                <a:lnTo>
                  <a:pt x="601" y="18"/>
                </a:lnTo>
                <a:lnTo>
                  <a:pt x="602" y="18"/>
                </a:lnTo>
                <a:lnTo>
                  <a:pt x="602" y="18"/>
                </a:lnTo>
                <a:lnTo>
                  <a:pt x="603" y="17"/>
                </a:lnTo>
                <a:lnTo>
                  <a:pt x="604" y="17"/>
                </a:lnTo>
                <a:lnTo>
                  <a:pt x="605" y="19"/>
                </a:lnTo>
                <a:lnTo>
                  <a:pt x="606" y="19"/>
                </a:lnTo>
                <a:lnTo>
                  <a:pt x="607" y="19"/>
                </a:lnTo>
                <a:lnTo>
                  <a:pt x="608" y="20"/>
                </a:lnTo>
                <a:lnTo>
                  <a:pt x="609" y="22"/>
                </a:lnTo>
                <a:lnTo>
                  <a:pt x="610" y="22"/>
                </a:lnTo>
                <a:lnTo>
                  <a:pt x="611" y="23"/>
                </a:lnTo>
                <a:lnTo>
                  <a:pt x="611" y="24"/>
                </a:lnTo>
                <a:lnTo>
                  <a:pt x="612" y="24"/>
                </a:lnTo>
                <a:lnTo>
                  <a:pt x="613" y="25"/>
                </a:lnTo>
                <a:lnTo>
                  <a:pt x="614" y="25"/>
                </a:lnTo>
                <a:lnTo>
                  <a:pt x="615" y="26"/>
                </a:lnTo>
                <a:lnTo>
                  <a:pt x="616" y="27"/>
                </a:lnTo>
                <a:lnTo>
                  <a:pt x="617" y="27"/>
                </a:lnTo>
                <a:lnTo>
                  <a:pt x="618" y="27"/>
                </a:lnTo>
                <a:lnTo>
                  <a:pt x="619" y="26"/>
                </a:lnTo>
                <a:lnTo>
                  <a:pt x="619" y="26"/>
                </a:lnTo>
                <a:lnTo>
                  <a:pt x="620" y="24"/>
                </a:lnTo>
                <a:lnTo>
                  <a:pt x="621" y="23"/>
                </a:lnTo>
                <a:lnTo>
                  <a:pt x="622" y="22"/>
                </a:lnTo>
                <a:lnTo>
                  <a:pt x="623" y="22"/>
                </a:lnTo>
                <a:lnTo>
                  <a:pt x="624" y="22"/>
                </a:lnTo>
                <a:lnTo>
                  <a:pt x="625" y="22"/>
                </a:lnTo>
                <a:lnTo>
                  <a:pt x="625" y="21"/>
                </a:lnTo>
                <a:lnTo>
                  <a:pt x="626" y="18"/>
                </a:lnTo>
                <a:lnTo>
                  <a:pt x="627" y="17"/>
                </a:lnTo>
                <a:lnTo>
                  <a:pt x="628" y="17"/>
                </a:lnTo>
                <a:lnTo>
                  <a:pt x="629" y="17"/>
                </a:lnTo>
                <a:lnTo>
                  <a:pt x="630" y="16"/>
                </a:lnTo>
                <a:lnTo>
                  <a:pt x="631" y="17"/>
                </a:lnTo>
                <a:lnTo>
                  <a:pt x="632" y="17"/>
                </a:lnTo>
                <a:lnTo>
                  <a:pt x="633" y="16"/>
                </a:lnTo>
                <a:lnTo>
                  <a:pt x="634" y="16"/>
                </a:lnTo>
                <a:lnTo>
                  <a:pt x="635" y="16"/>
                </a:lnTo>
                <a:lnTo>
                  <a:pt x="635" y="16"/>
                </a:lnTo>
                <a:lnTo>
                  <a:pt x="636" y="16"/>
                </a:lnTo>
                <a:lnTo>
                  <a:pt x="637" y="17"/>
                </a:lnTo>
                <a:lnTo>
                  <a:pt x="638" y="17"/>
                </a:lnTo>
                <a:lnTo>
                  <a:pt x="639" y="18"/>
                </a:lnTo>
                <a:lnTo>
                  <a:pt x="640" y="17"/>
                </a:lnTo>
                <a:lnTo>
                  <a:pt x="641" y="16"/>
                </a:lnTo>
                <a:lnTo>
                  <a:pt x="641" y="13"/>
                </a:lnTo>
                <a:lnTo>
                  <a:pt x="642" y="12"/>
                </a:lnTo>
                <a:lnTo>
                  <a:pt x="643" y="14"/>
                </a:lnTo>
                <a:lnTo>
                  <a:pt x="644" y="17"/>
                </a:lnTo>
                <a:lnTo>
                  <a:pt x="645" y="17"/>
                </a:lnTo>
                <a:lnTo>
                  <a:pt x="646" y="16"/>
                </a:lnTo>
                <a:lnTo>
                  <a:pt x="647" y="16"/>
                </a:lnTo>
                <a:lnTo>
                  <a:pt x="648" y="16"/>
                </a:lnTo>
                <a:lnTo>
                  <a:pt x="649" y="16"/>
                </a:lnTo>
                <a:lnTo>
                  <a:pt x="649" y="17"/>
                </a:lnTo>
                <a:lnTo>
                  <a:pt x="650" y="17"/>
                </a:lnTo>
                <a:lnTo>
                  <a:pt x="651" y="17"/>
                </a:lnTo>
                <a:lnTo>
                  <a:pt x="652" y="18"/>
                </a:lnTo>
                <a:lnTo>
                  <a:pt x="653" y="21"/>
                </a:lnTo>
                <a:lnTo>
                  <a:pt x="654" y="22"/>
                </a:lnTo>
                <a:lnTo>
                  <a:pt x="655" y="22"/>
                </a:lnTo>
                <a:lnTo>
                  <a:pt x="656" y="23"/>
                </a:lnTo>
                <a:lnTo>
                  <a:pt x="657" y="22"/>
                </a:lnTo>
                <a:lnTo>
                  <a:pt x="658" y="21"/>
                </a:lnTo>
                <a:lnTo>
                  <a:pt x="658" y="18"/>
                </a:lnTo>
                <a:lnTo>
                  <a:pt x="659" y="17"/>
                </a:lnTo>
                <a:lnTo>
                  <a:pt x="660" y="16"/>
                </a:lnTo>
                <a:lnTo>
                  <a:pt x="661" y="18"/>
                </a:lnTo>
                <a:lnTo>
                  <a:pt x="662" y="16"/>
                </a:lnTo>
                <a:lnTo>
                  <a:pt x="663" y="17"/>
                </a:lnTo>
                <a:lnTo>
                  <a:pt x="663" y="17"/>
                </a:lnTo>
                <a:lnTo>
                  <a:pt x="664" y="16"/>
                </a:lnTo>
                <a:lnTo>
                  <a:pt x="665" y="18"/>
                </a:lnTo>
                <a:lnTo>
                  <a:pt x="666" y="17"/>
                </a:lnTo>
                <a:lnTo>
                  <a:pt x="667" y="16"/>
                </a:lnTo>
                <a:lnTo>
                  <a:pt x="668" y="17"/>
                </a:lnTo>
                <a:lnTo>
                  <a:pt x="669" y="18"/>
                </a:lnTo>
                <a:lnTo>
                  <a:pt x="670" y="18"/>
                </a:lnTo>
                <a:lnTo>
                  <a:pt x="671" y="22"/>
                </a:lnTo>
                <a:lnTo>
                  <a:pt x="672" y="26"/>
                </a:lnTo>
                <a:lnTo>
                  <a:pt x="672" y="29"/>
                </a:lnTo>
                <a:lnTo>
                  <a:pt x="673" y="28"/>
                </a:lnTo>
                <a:lnTo>
                  <a:pt x="674" y="27"/>
                </a:lnTo>
                <a:lnTo>
                  <a:pt x="675" y="26"/>
                </a:lnTo>
                <a:lnTo>
                  <a:pt x="676" y="21"/>
                </a:lnTo>
                <a:lnTo>
                  <a:pt x="677" y="18"/>
                </a:lnTo>
                <a:lnTo>
                  <a:pt x="678" y="15"/>
                </a:lnTo>
                <a:lnTo>
                  <a:pt x="679" y="13"/>
                </a:lnTo>
                <a:lnTo>
                  <a:pt x="680" y="12"/>
                </a:lnTo>
                <a:lnTo>
                  <a:pt x="680" y="12"/>
                </a:lnTo>
                <a:lnTo>
                  <a:pt x="681" y="14"/>
                </a:lnTo>
                <a:lnTo>
                  <a:pt x="682" y="15"/>
                </a:lnTo>
                <a:lnTo>
                  <a:pt x="683" y="16"/>
                </a:lnTo>
                <a:lnTo>
                  <a:pt x="684" y="17"/>
                </a:lnTo>
                <a:lnTo>
                  <a:pt x="685" y="17"/>
                </a:lnTo>
                <a:lnTo>
                  <a:pt x="686" y="17"/>
                </a:lnTo>
                <a:lnTo>
                  <a:pt x="687" y="17"/>
                </a:lnTo>
                <a:lnTo>
                  <a:pt x="687" y="17"/>
                </a:lnTo>
                <a:lnTo>
                  <a:pt x="688" y="17"/>
                </a:lnTo>
                <a:lnTo>
                  <a:pt x="689" y="16"/>
                </a:lnTo>
                <a:lnTo>
                  <a:pt x="690" y="15"/>
                </a:lnTo>
                <a:lnTo>
                  <a:pt x="691" y="14"/>
                </a:lnTo>
                <a:lnTo>
                  <a:pt x="692" y="13"/>
                </a:lnTo>
                <a:lnTo>
                  <a:pt x="693" y="13"/>
                </a:lnTo>
                <a:lnTo>
                  <a:pt x="694" y="13"/>
                </a:lnTo>
                <a:lnTo>
                  <a:pt x="695" y="13"/>
                </a:lnTo>
                <a:lnTo>
                  <a:pt x="696" y="13"/>
                </a:lnTo>
                <a:lnTo>
                  <a:pt x="696" y="14"/>
                </a:lnTo>
                <a:lnTo>
                  <a:pt x="697" y="14"/>
                </a:lnTo>
                <a:lnTo>
                  <a:pt x="698" y="14"/>
                </a:lnTo>
                <a:lnTo>
                  <a:pt x="699" y="15"/>
                </a:lnTo>
                <a:lnTo>
                  <a:pt x="700" y="15"/>
                </a:lnTo>
                <a:lnTo>
                  <a:pt x="701" y="16"/>
                </a:lnTo>
                <a:lnTo>
                  <a:pt x="702" y="15"/>
                </a:lnTo>
                <a:lnTo>
                  <a:pt x="702" y="15"/>
                </a:lnTo>
                <a:lnTo>
                  <a:pt x="703" y="15"/>
                </a:lnTo>
                <a:lnTo>
                  <a:pt x="704" y="15"/>
                </a:lnTo>
                <a:lnTo>
                  <a:pt x="705" y="15"/>
                </a:lnTo>
                <a:lnTo>
                  <a:pt x="706" y="14"/>
                </a:lnTo>
                <a:lnTo>
                  <a:pt x="707" y="14"/>
                </a:lnTo>
                <a:lnTo>
                  <a:pt x="708" y="14"/>
                </a:lnTo>
                <a:lnTo>
                  <a:pt x="709" y="12"/>
                </a:lnTo>
                <a:lnTo>
                  <a:pt x="710" y="12"/>
                </a:lnTo>
                <a:lnTo>
                  <a:pt x="710" y="14"/>
                </a:lnTo>
                <a:lnTo>
                  <a:pt x="711" y="11"/>
                </a:lnTo>
                <a:lnTo>
                  <a:pt x="712" y="12"/>
                </a:lnTo>
                <a:lnTo>
                  <a:pt x="713" y="14"/>
                </a:lnTo>
                <a:lnTo>
                  <a:pt x="714" y="16"/>
                </a:lnTo>
                <a:lnTo>
                  <a:pt x="715" y="18"/>
                </a:lnTo>
                <a:lnTo>
                  <a:pt x="716" y="19"/>
                </a:lnTo>
                <a:lnTo>
                  <a:pt x="717" y="17"/>
                </a:lnTo>
                <a:lnTo>
                  <a:pt x="718" y="15"/>
                </a:lnTo>
                <a:lnTo>
                  <a:pt x="719" y="14"/>
                </a:lnTo>
                <a:lnTo>
                  <a:pt x="719" y="14"/>
                </a:lnTo>
                <a:lnTo>
                  <a:pt x="720" y="14"/>
                </a:lnTo>
                <a:lnTo>
                  <a:pt x="721" y="15"/>
                </a:lnTo>
                <a:lnTo>
                  <a:pt x="722" y="10"/>
                </a:lnTo>
                <a:lnTo>
                  <a:pt x="723" y="9"/>
                </a:lnTo>
                <a:lnTo>
                  <a:pt x="724" y="11"/>
                </a:lnTo>
                <a:lnTo>
                  <a:pt x="724" y="12"/>
                </a:lnTo>
                <a:lnTo>
                  <a:pt x="725" y="13"/>
                </a:lnTo>
                <a:lnTo>
                  <a:pt x="726" y="13"/>
                </a:lnTo>
                <a:lnTo>
                  <a:pt x="727" y="11"/>
                </a:lnTo>
                <a:lnTo>
                  <a:pt x="728" y="11"/>
                </a:lnTo>
                <a:lnTo>
                  <a:pt x="729" y="11"/>
                </a:lnTo>
                <a:lnTo>
                  <a:pt x="730" y="13"/>
                </a:lnTo>
                <a:lnTo>
                  <a:pt x="731" y="14"/>
                </a:lnTo>
                <a:lnTo>
                  <a:pt x="732" y="15"/>
                </a:lnTo>
                <a:lnTo>
                  <a:pt x="733" y="16"/>
                </a:lnTo>
                <a:lnTo>
                  <a:pt x="734" y="14"/>
                </a:lnTo>
                <a:lnTo>
                  <a:pt x="734" y="8"/>
                </a:lnTo>
                <a:lnTo>
                  <a:pt x="735" y="5"/>
                </a:lnTo>
                <a:lnTo>
                  <a:pt x="736" y="7"/>
                </a:lnTo>
                <a:lnTo>
                  <a:pt x="737" y="7"/>
                </a:lnTo>
                <a:lnTo>
                  <a:pt x="738" y="8"/>
                </a:lnTo>
                <a:lnTo>
                  <a:pt x="739" y="8"/>
                </a:lnTo>
                <a:lnTo>
                  <a:pt x="740" y="12"/>
                </a:lnTo>
                <a:lnTo>
                  <a:pt x="741" y="13"/>
                </a:lnTo>
                <a:lnTo>
                  <a:pt x="741" y="14"/>
                </a:lnTo>
                <a:lnTo>
                  <a:pt x="742" y="14"/>
                </a:lnTo>
                <a:lnTo>
                  <a:pt x="743" y="14"/>
                </a:lnTo>
                <a:lnTo>
                  <a:pt x="744" y="14"/>
                </a:lnTo>
                <a:lnTo>
                  <a:pt x="745" y="13"/>
                </a:lnTo>
                <a:lnTo>
                  <a:pt x="746" y="13"/>
                </a:lnTo>
                <a:lnTo>
                  <a:pt x="747" y="12"/>
                </a:lnTo>
                <a:lnTo>
                  <a:pt x="748" y="12"/>
                </a:lnTo>
                <a:lnTo>
                  <a:pt x="748" y="12"/>
                </a:lnTo>
                <a:lnTo>
                  <a:pt x="749" y="12"/>
                </a:lnTo>
                <a:lnTo>
                  <a:pt x="750" y="11"/>
                </a:lnTo>
                <a:lnTo>
                  <a:pt x="751" y="10"/>
                </a:lnTo>
                <a:lnTo>
                  <a:pt x="752" y="9"/>
                </a:lnTo>
                <a:lnTo>
                  <a:pt x="753" y="9"/>
                </a:lnTo>
                <a:lnTo>
                  <a:pt x="754" y="9"/>
                </a:lnTo>
                <a:lnTo>
                  <a:pt x="755" y="8"/>
                </a:lnTo>
                <a:lnTo>
                  <a:pt x="756" y="6"/>
                </a:lnTo>
                <a:lnTo>
                  <a:pt x="757" y="5"/>
                </a:lnTo>
                <a:lnTo>
                  <a:pt x="757" y="6"/>
                </a:lnTo>
                <a:lnTo>
                  <a:pt x="758" y="7"/>
                </a:lnTo>
                <a:lnTo>
                  <a:pt x="759" y="7"/>
                </a:lnTo>
                <a:lnTo>
                  <a:pt x="760" y="8"/>
                </a:lnTo>
                <a:lnTo>
                  <a:pt x="761" y="9"/>
                </a:lnTo>
                <a:lnTo>
                  <a:pt x="762" y="10"/>
                </a:lnTo>
                <a:lnTo>
                  <a:pt x="763" y="10"/>
                </a:lnTo>
                <a:lnTo>
                  <a:pt x="763" y="10"/>
                </a:lnTo>
                <a:lnTo>
                  <a:pt x="764" y="12"/>
                </a:lnTo>
                <a:lnTo>
                  <a:pt x="765" y="14"/>
                </a:lnTo>
                <a:lnTo>
                  <a:pt x="766" y="14"/>
                </a:lnTo>
                <a:lnTo>
                  <a:pt x="767" y="15"/>
                </a:lnTo>
                <a:lnTo>
                  <a:pt x="768" y="16"/>
                </a:lnTo>
                <a:lnTo>
                  <a:pt x="769" y="16"/>
                </a:lnTo>
                <a:lnTo>
                  <a:pt x="770" y="16"/>
                </a:lnTo>
                <a:lnTo>
                  <a:pt x="771" y="16"/>
                </a:lnTo>
                <a:lnTo>
                  <a:pt x="771" y="15"/>
                </a:lnTo>
                <a:lnTo>
                  <a:pt x="772" y="15"/>
                </a:lnTo>
                <a:lnTo>
                  <a:pt x="773" y="15"/>
                </a:lnTo>
                <a:lnTo>
                  <a:pt x="774" y="15"/>
                </a:lnTo>
                <a:lnTo>
                  <a:pt x="775" y="17"/>
                </a:lnTo>
                <a:lnTo>
                  <a:pt x="776" y="16"/>
                </a:lnTo>
                <a:lnTo>
                  <a:pt x="777" y="16"/>
                </a:lnTo>
                <a:lnTo>
                  <a:pt x="778" y="17"/>
                </a:lnTo>
                <a:lnTo>
                  <a:pt x="779" y="17"/>
                </a:lnTo>
                <a:lnTo>
                  <a:pt x="779" y="17"/>
                </a:lnTo>
                <a:lnTo>
                  <a:pt x="780" y="17"/>
                </a:lnTo>
                <a:lnTo>
                  <a:pt x="781" y="18"/>
                </a:lnTo>
                <a:lnTo>
                  <a:pt x="782" y="19"/>
                </a:lnTo>
                <a:lnTo>
                  <a:pt x="783" y="17"/>
                </a:lnTo>
                <a:lnTo>
                  <a:pt x="784" y="16"/>
                </a:lnTo>
                <a:lnTo>
                  <a:pt x="785" y="14"/>
                </a:lnTo>
                <a:lnTo>
                  <a:pt x="785" y="11"/>
                </a:lnTo>
                <a:lnTo>
                  <a:pt x="786" y="7"/>
                </a:lnTo>
                <a:lnTo>
                  <a:pt x="787" y="7"/>
                </a:lnTo>
                <a:lnTo>
                  <a:pt x="788" y="10"/>
                </a:lnTo>
                <a:lnTo>
                  <a:pt x="789" y="12"/>
                </a:lnTo>
                <a:lnTo>
                  <a:pt x="790" y="14"/>
                </a:lnTo>
                <a:lnTo>
                  <a:pt x="791" y="16"/>
                </a:lnTo>
                <a:lnTo>
                  <a:pt x="792" y="17"/>
                </a:lnTo>
                <a:lnTo>
                  <a:pt x="793" y="19"/>
                </a:lnTo>
                <a:lnTo>
                  <a:pt x="794" y="19"/>
                </a:lnTo>
                <a:lnTo>
                  <a:pt x="795" y="19"/>
                </a:lnTo>
                <a:lnTo>
                  <a:pt x="795" y="20"/>
                </a:lnTo>
                <a:lnTo>
                  <a:pt x="796" y="19"/>
                </a:lnTo>
                <a:lnTo>
                  <a:pt x="797" y="19"/>
                </a:lnTo>
                <a:lnTo>
                  <a:pt x="798" y="19"/>
                </a:lnTo>
                <a:lnTo>
                  <a:pt x="799" y="22"/>
                </a:lnTo>
                <a:lnTo>
                  <a:pt x="800" y="23"/>
                </a:lnTo>
                <a:lnTo>
                  <a:pt x="801" y="24"/>
                </a:lnTo>
                <a:lnTo>
                  <a:pt x="801" y="25"/>
                </a:lnTo>
                <a:lnTo>
                  <a:pt x="802" y="24"/>
                </a:lnTo>
                <a:lnTo>
                  <a:pt x="803" y="22"/>
                </a:lnTo>
                <a:lnTo>
                  <a:pt x="804" y="18"/>
                </a:lnTo>
                <a:lnTo>
                  <a:pt x="805" y="17"/>
                </a:lnTo>
                <a:lnTo>
                  <a:pt x="806" y="14"/>
                </a:lnTo>
                <a:lnTo>
                  <a:pt x="807" y="9"/>
                </a:lnTo>
                <a:lnTo>
                  <a:pt x="808" y="10"/>
                </a:lnTo>
                <a:lnTo>
                  <a:pt x="809" y="12"/>
                </a:lnTo>
                <a:lnTo>
                  <a:pt x="809" y="13"/>
                </a:lnTo>
                <a:lnTo>
                  <a:pt x="810" y="14"/>
                </a:lnTo>
                <a:lnTo>
                  <a:pt x="811" y="14"/>
                </a:lnTo>
                <a:lnTo>
                  <a:pt x="812" y="13"/>
                </a:lnTo>
                <a:lnTo>
                  <a:pt x="813" y="14"/>
                </a:lnTo>
                <a:lnTo>
                  <a:pt x="814" y="14"/>
                </a:lnTo>
                <a:lnTo>
                  <a:pt x="815" y="13"/>
                </a:lnTo>
                <a:lnTo>
                  <a:pt x="816" y="12"/>
                </a:lnTo>
                <a:lnTo>
                  <a:pt x="817" y="11"/>
                </a:lnTo>
                <a:lnTo>
                  <a:pt x="818" y="10"/>
                </a:lnTo>
                <a:lnTo>
                  <a:pt x="818" y="10"/>
                </a:lnTo>
                <a:lnTo>
                  <a:pt x="819" y="10"/>
                </a:lnTo>
                <a:lnTo>
                  <a:pt x="820" y="11"/>
                </a:lnTo>
                <a:lnTo>
                  <a:pt x="821" y="13"/>
                </a:lnTo>
                <a:lnTo>
                  <a:pt x="822" y="12"/>
                </a:lnTo>
                <a:lnTo>
                  <a:pt x="823" y="14"/>
                </a:lnTo>
                <a:lnTo>
                  <a:pt x="823" y="14"/>
                </a:lnTo>
                <a:lnTo>
                  <a:pt x="824" y="14"/>
                </a:lnTo>
                <a:lnTo>
                  <a:pt x="825" y="14"/>
                </a:lnTo>
                <a:lnTo>
                  <a:pt x="826" y="15"/>
                </a:lnTo>
                <a:lnTo>
                  <a:pt x="827" y="17"/>
                </a:lnTo>
                <a:lnTo>
                  <a:pt x="828" y="17"/>
                </a:lnTo>
                <a:lnTo>
                  <a:pt x="829" y="17"/>
                </a:lnTo>
                <a:lnTo>
                  <a:pt x="830" y="16"/>
                </a:lnTo>
                <a:lnTo>
                  <a:pt x="831" y="13"/>
                </a:lnTo>
                <a:lnTo>
                  <a:pt x="832" y="11"/>
                </a:lnTo>
                <a:lnTo>
                  <a:pt x="832" y="11"/>
                </a:lnTo>
                <a:lnTo>
                  <a:pt x="833" y="12"/>
                </a:lnTo>
                <a:lnTo>
                  <a:pt x="834" y="12"/>
                </a:lnTo>
                <a:lnTo>
                  <a:pt x="835" y="12"/>
                </a:lnTo>
                <a:lnTo>
                  <a:pt x="836" y="12"/>
                </a:lnTo>
                <a:lnTo>
                  <a:pt x="837" y="11"/>
                </a:lnTo>
                <a:lnTo>
                  <a:pt x="838" y="8"/>
                </a:lnTo>
                <a:lnTo>
                  <a:pt x="839" y="7"/>
                </a:lnTo>
                <a:lnTo>
                  <a:pt x="840" y="6"/>
                </a:lnTo>
                <a:lnTo>
                  <a:pt x="840" y="6"/>
                </a:lnTo>
                <a:lnTo>
                  <a:pt x="841" y="6"/>
                </a:lnTo>
                <a:lnTo>
                  <a:pt x="842" y="6"/>
                </a:lnTo>
                <a:lnTo>
                  <a:pt x="843" y="6"/>
                </a:lnTo>
                <a:lnTo>
                  <a:pt x="844" y="8"/>
                </a:lnTo>
                <a:lnTo>
                  <a:pt x="845" y="8"/>
                </a:lnTo>
                <a:lnTo>
                  <a:pt x="846" y="9"/>
                </a:lnTo>
                <a:lnTo>
                  <a:pt x="846" y="12"/>
                </a:lnTo>
                <a:lnTo>
                  <a:pt x="847" y="14"/>
                </a:lnTo>
                <a:lnTo>
                  <a:pt x="848" y="19"/>
                </a:lnTo>
                <a:lnTo>
                  <a:pt x="849" y="22"/>
                </a:lnTo>
                <a:lnTo>
                  <a:pt x="850" y="23"/>
                </a:lnTo>
                <a:lnTo>
                  <a:pt x="851" y="24"/>
                </a:lnTo>
                <a:lnTo>
                  <a:pt x="852" y="25"/>
                </a:lnTo>
                <a:lnTo>
                  <a:pt x="853" y="24"/>
                </a:lnTo>
                <a:lnTo>
                  <a:pt x="854" y="24"/>
                </a:lnTo>
                <a:lnTo>
                  <a:pt x="855" y="24"/>
                </a:lnTo>
                <a:lnTo>
                  <a:pt x="856" y="24"/>
                </a:lnTo>
                <a:lnTo>
                  <a:pt x="856" y="23"/>
                </a:lnTo>
                <a:lnTo>
                  <a:pt x="857" y="23"/>
                </a:lnTo>
                <a:lnTo>
                  <a:pt x="858" y="25"/>
                </a:lnTo>
                <a:lnTo>
                  <a:pt x="859" y="26"/>
                </a:lnTo>
                <a:lnTo>
                  <a:pt x="860" y="27"/>
                </a:lnTo>
                <a:lnTo>
                  <a:pt x="861" y="26"/>
                </a:lnTo>
                <a:lnTo>
                  <a:pt x="862" y="26"/>
                </a:lnTo>
                <a:lnTo>
                  <a:pt x="862" y="25"/>
                </a:lnTo>
                <a:lnTo>
                  <a:pt x="863" y="24"/>
                </a:lnTo>
                <a:lnTo>
                  <a:pt x="864" y="25"/>
                </a:lnTo>
                <a:lnTo>
                  <a:pt x="865" y="24"/>
                </a:lnTo>
                <a:lnTo>
                  <a:pt x="866" y="24"/>
                </a:lnTo>
                <a:lnTo>
                  <a:pt x="867" y="23"/>
                </a:lnTo>
                <a:lnTo>
                  <a:pt x="868" y="22"/>
                </a:lnTo>
                <a:lnTo>
                  <a:pt x="869" y="22"/>
                </a:lnTo>
                <a:lnTo>
                  <a:pt x="870" y="22"/>
                </a:lnTo>
                <a:lnTo>
                  <a:pt x="870" y="21"/>
                </a:lnTo>
                <a:lnTo>
                  <a:pt x="871" y="21"/>
                </a:lnTo>
                <a:lnTo>
                  <a:pt x="872" y="21"/>
                </a:lnTo>
                <a:lnTo>
                  <a:pt x="873" y="21"/>
                </a:lnTo>
                <a:lnTo>
                  <a:pt x="874" y="22"/>
                </a:lnTo>
                <a:lnTo>
                  <a:pt x="875" y="23"/>
                </a:lnTo>
                <a:lnTo>
                  <a:pt x="876" y="24"/>
                </a:lnTo>
                <a:lnTo>
                  <a:pt x="877" y="25"/>
                </a:lnTo>
                <a:lnTo>
                  <a:pt x="878" y="26"/>
                </a:lnTo>
                <a:lnTo>
                  <a:pt x="879" y="27"/>
                </a:lnTo>
                <a:lnTo>
                  <a:pt x="879" y="27"/>
                </a:lnTo>
                <a:lnTo>
                  <a:pt x="880" y="27"/>
                </a:lnTo>
                <a:lnTo>
                  <a:pt x="881" y="26"/>
                </a:lnTo>
                <a:lnTo>
                  <a:pt x="882" y="26"/>
                </a:lnTo>
                <a:lnTo>
                  <a:pt x="883" y="26"/>
                </a:lnTo>
                <a:lnTo>
                  <a:pt x="884" y="26"/>
                </a:lnTo>
                <a:lnTo>
                  <a:pt x="884" y="25"/>
                </a:lnTo>
                <a:lnTo>
                  <a:pt x="885" y="22"/>
                </a:lnTo>
                <a:lnTo>
                  <a:pt x="886" y="22"/>
                </a:lnTo>
                <a:lnTo>
                  <a:pt x="887" y="22"/>
                </a:lnTo>
                <a:lnTo>
                  <a:pt x="888" y="21"/>
                </a:lnTo>
                <a:lnTo>
                  <a:pt x="889" y="19"/>
                </a:lnTo>
                <a:lnTo>
                  <a:pt x="890" y="17"/>
                </a:lnTo>
                <a:lnTo>
                  <a:pt x="891" y="14"/>
                </a:lnTo>
                <a:lnTo>
                  <a:pt x="892" y="15"/>
                </a:lnTo>
                <a:lnTo>
                  <a:pt x="893" y="14"/>
                </a:lnTo>
                <a:lnTo>
                  <a:pt x="894" y="15"/>
                </a:lnTo>
                <a:lnTo>
                  <a:pt x="894" y="17"/>
                </a:lnTo>
                <a:lnTo>
                  <a:pt x="895" y="18"/>
                </a:lnTo>
                <a:lnTo>
                  <a:pt x="896" y="19"/>
                </a:lnTo>
                <a:lnTo>
                  <a:pt x="897" y="19"/>
                </a:lnTo>
                <a:lnTo>
                  <a:pt x="898" y="18"/>
                </a:lnTo>
                <a:lnTo>
                  <a:pt x="899" y="19"/>
                </a:lnTo>
                <a:lnTo>
                  <a:pt x="900" y="21"/>
                </a:lnTo>
                <a:lnTo>
                  <a:pt x="901" y="23"/>
                </a:lnTo>
                <a:lnTo>
                  <a:pt x="901" y="24"/>
                </a:lnTo>
                <a:lnTo>
                  <a:pt x="902" y="25"/>
                </a:lnTo>
                <a:lnTo>
                  <a:pt x="903" y="25"/>
                </a:lnTo>
                <a:lnTo>
                  <a:pt x="904" y="26"/>
                </a:lnTo>
                <a:lnTo>
                  <a:pt x="905" y="25"/>
                </a:lnTo>
                <a:lnTo>
                  <a:pt x="906" y="26"/>
                </a:lnTo>
                <a:lnTo>
                  <a:pt x="907" y="27"/>
                </a:lnTo>
                <a:lnTo>
                  <a:pt x="908" y="28"/>
                </a:lnTo>
                <a:lnTo>
                  <a:pt x="908" y="29"/>
                </a:lnTo>
                <a:lnTo>
                  <a:pt x="909" y="30"/>
                </a:lnTo>
                <a:lnTo>
                  <a:pt x="910" y="30"/>
                </a:lnTo>
                <a:lnTo>
                  <a:pt x="911" y="29"/>
                </a:lnTo>
                <a:lnTo>
                  <a:pt x="912" y="28"/>
                </a:lnTo>
                <a:lnTo>
                  <a:pt x="913" y="27"/>
                </a:lnTo>
                <a:lnTo>
                  <a:pt x="914" y="26"/>
                </a:lnTo>
                <a:lnTo>
                  <a:pt x="915" y="25"/>
                </a:lnTo>
                <a:lnTo>
                  <a:pt x="916" y="24"/>
                </a:lnTo>
                <a:lnTo>
                  <a:pt x="917" y="24"/>
                </a:lnTo>
                <a:lnTo>
                  <a:pt x="917" y="23"/>
                </a:lnTo>
                <a:lnTo>
                  <a:pt x="918" y="24"/>
                </a:lnTo>
                <a:lnTo>
                  <a:pt x="919" y="25"/>
                </a:lnTo>
                <a:lnTo>
                  <a:pt x="920" y="26"/>
                </a:lnTo>
                <a:lnTo>
                  <a:pt x="921" y="27"/>
                </a:lnTo>
                <a:lnTo>
                  <a:pt x="922" y="27"/>
                </a:lnTo>
                <a:lnTo>
                  <a:pt x="923" y="28"/>
                </a:lnTo>
                <a:lnTo>
                  <a:pt x="923" y="29"/>
                </a:lnTo>
                <a:lnTo>
                  <a:pt x="924" y="29"/>
                </a:lnTo>
                <a:lnTo>
                  <a:pt x="925" y="29"/>
                </a:lnTo>
                <a:lnTo>
                  <a:pt x="926" y="30"/>
                </a:lnTo>
                <a:lnTo>
                  <a:pt x="927" y="31"/>
                </a:lnTo>
                <a:lnTo>
                  <a:pt x="928" y="32"/>
                </a:lnTo>
                <a:lnTo>
                  <a:pt x="929" y="31"/>
                </a:lnTo>
                <a:lnTo>
                  <a:pt x="930" y="32"/>
                </a:lnTo>
                <a:lnTo>
                  <a:pt x="931" y="32"/>
                </a:lnTo>
                <a:lnTo>
                  <a:pt x="931" y="32"/>
                </a:lnTo>
                <a:lnTo>
                  <a:pt x="932" y="31"/>
                </a:lnTo>
                <a:lnTo>
                  <a:pt x="933" y="31"/>
                </a:lnTo>
                <a:lnTo>
                  <a:pt x="934" y="30"/>
                </a:lnTo>
                <a:lnTo>
                  <a:pt x="935" y="30"/>
                </a:lnTo>
                <a:lnTo>
                  <a:pt x="936" y="28"/>
                </a:lnTo>
                <a:lnTo>
                  <a:pt x="937" y="28"/>
                </a:lnTo>
                <a:lnTo>
                  <a:pt x="938" y="29"/>
                </a:lnTo>
                <a:lnTo>
                  <a:pt x="939" y="28"/>
                </a:lnTo>
                <a:lnTo>
                  <a:pt x="940" y="27"/>
                </a:lnTo>
                <a:lnTo>
                  <a:pt x="940" y="27"/>
                </a:lnTo>
                <a:lnTo>
                  <a:pt x="941" y="25"/>
                </a:lnTo>
                <a:lnTo>
                  <a:pt x="942" y="25"/>
                </a:lnTo>
                <a:lnTo>
                  <a:pt x="943" y="25"/>
                </a:lnTo>
                <a:lnTo>
                  <a:pt x="944" y="24"/>
                </a:lnTo>
                <a:lnTo>
                  <a:pt x="945" y="24"/>
                </a:lnTo>
                <a:lnTo>
                  <a:pt x="945" y="24"/>
                </a:lnTo>
                <a:lnTo>
                  <a:pt x="946" y="24"/>
                </a:lnTo>
                <a:lnTo>
                  <a:pt x="947" y="23"/>
                </a:lnTo>
                <a:lnTo>
                  <a:pt x="948" y="23"/>
                </a:lnTo>
                <a:lnTo>
                  <a:pt x="949" y="23"/>
                </a:lnTo>
                <a:lnTo>
                  <a:pt x="950" y="23"/>
                </a:lnTo>
                <a:lnTo>
                  <a:pt x="951" y="24"/>
                </a:lnTo>
                <a:lnTo>
                  <a:pt x="952" y="25"/>
                </a:lnTo>
                <a:lnTo>
                  <a:pt x="953" y="25"/>
                </a:lnTo>
                <a:lnTo>
                  <a:pt x="954" y="25"/>
                </a:lnTo>
                <a:lnTo>
                  <a:pt x="955" y="24"/>
                </a:lnTo>
                <a:lnTo>
                  <a:pt x="955" y="21"/>
                </a:lnTo>
                <a:lnTo>
                  <a:pt x="956" y="18"/>
                </a:lnTo>
                <a:lnTo>
                  <a:pt x="957" y="17"/>
                </a:lnTo>
                <a:lnTo>
                  <a:pt x="958" y="18"/>
                </a:lnTo>
                <a:lnTo>
                  <a:pt x="959" y="21"/>
                </a:lnTo>
                <a:lnTo>
                  <a:pt x="960" y="20"/>
                </a:lnTo>
                <a:lnTo>
                  <a:pt x="961" y="22"/>
                </a:lnTo>
                <a:lnTo>
                  <a:pt x="962" y="24"/>
                </a:lnTo>
                <a:lnTo>
                  <a:pt x="962" y="26"/>
                </a:lnTo>
                <a:lnTo>
                  <a:pt x="963" y="32"/>
                </a:lnTo>
                <a:lnTo>
                  <a:pt x="964" y="41"/>
                </a:lnTo>
                <a:lnTo>
                  <a:pt x="965" y="48"/>
                </a:lnTo>
                <a:lnTo>
                  <a:pt x="966" y="53"/>
                </a:lnTo>
                <a:lnTo>
                  <a:pt x="967" y="58"/>
                </a:lnTo>
                <a:lnTo>
                  <a:pt x="968" y="59"/>
                </a:lnTo>
                <a:lnTo>
                  <a:pt x="969" y="63"/>
                </a:lnTo>
                <a:lnTo>
                  <a:pt x="969" y="66"/>
                </a:lnTo>
                <a:lnTo>
                  <a:pt x="970" y="69"/>
                </a:lnTo>
                <a:lnTo>
                  <a:pt x="971" y="72"/>
                </a:lnTo>
                <a:lnTo>
                  <a:pt x="972" y="73"/>
                </a:lnTo>
                <a:lnTo>
                  <a:pt x="973" y="73"/>
                </a:lnTo>
                <a:lnTo>
                  <a:pt x="974" y="72"/>
                </a:lnTo>
                <a:lnTo>
                  <a:pt x="975" y="72"/>
                </a:lnTo>
                <a:lnTo>
                  <a:pt x="976" y="71"/>
                </a:lnTo>
                <a:lnTo>
                  <a:pt x="977" y="71"/>
                </a:lnTo>
                <a:lnTo>
                  <a:pt x="978" y="71"/>
                </a:lnTo>
                <a:lnTo>
                  <a:pt x="978" y="72"/>
                </a:lnTo>
                <a:lnTo>
                  <a:pt x="979" y="72"/>
                </a:lnTo>
                <a:lnTo>
                  <a:pt x="980" y="73"/>
                </a:lnTo>
                <a:lnTo>
                  <a:pt x="981" y="72"/>
                </a:lnTo>
                <a:lnTo>
                  <a:pt x="982" y="70"/>
                </a:lnTo>
                <a:lnTo>
                  <a:pt x="983" y="68"/>
                </a:lnTo>
                <a:lnTo>
                  <a:pt x="984" y="68"/>
                </a:lnTo>
                <a:lnTo>
                  <a:pt x="984" y="71"/>
                </a:lnTo>
                <a:lnTo>
                  <a:pt x="985" y="73"/>
                </a:lnTo>
                <a:lnTo>
                  <a:pt x="986" y="75"/>
                </a:lnTo>
                <a:lnTo>
                  <a:pt x="987" y="77"/>
                </a:lnTo>
                <a:lnTo>
                  <a:pt x="988" y="80"/>
                </a:lnTo>
                <a:lnTo>
                  <a:pt x="989" y="84"/>
                </a:lnTo>
                <a:lnTo>
                  <a:pt x="990" y="87"/>
                </a:lnTo>
                <a:lnTo>
                  <a:pt x="991" y="89"/>
                </a:lnTo>
                <a:lnTo>
                  <a:pt x="992" y="92"/>
                </a:lnTo>
                <a:lnTo>
                  <a:pt x="992" y="94"/>
                </a:lnTo>
                <a:lnTo>
                  <a:pt x="993" y="96"/>
                </a:lnTo>
                <a:lnTo>
                  <a:pt x="994" y="96"/>
                </a:lnTo>
                <a:lnTo>
                  <a:pt x="995" y="96"/>
                </a:lnTo>
                <a:lnTo>
                  <a:pt x="996" y="96"/>
                </a:lnTo>
                <a:lnTo>
                  <a:pt x="997" y="94"/>
                </a:lnTo>
                <a:lnTo>
                  <a:pt x="998" y="93"/>
                </a:lnTo>
                <a:lnTo>
                  <a:pt x="999" y="92"/>
                </a:lnTo>
                <a:lnTo>
                  <a:pt x="1000" y="90"/>
                </a:lnTo>
                <a:lnTo>
                  <a:pt x="1000" y="90"/>
                </a:lnTo>
                <a:lnTo>
                  <a:pt x="1001" y="90"/>
                </a:lnTo>
                <a:lnTo>
                  <a:pt x="1002" y="91"/>
                </a:lnTo>
                <a:lnTo>
                  <a:pt x="1003" y="91"/>
                </a:lnTo>
                <a:lnTo>
                  <a:pt x="1004" y="91"/>
                </a:lnTo>
                <a:lnTo>
                  <a:pt x="1005" y="90"/>
                </a:lnTo>
                <a:lnTo>
                  <a:pt x="1006" y="90"/>
                </a:lnTo>
                <a:lnTo>
                  <a:pt x="1006" y="90"/>
                </a:lnTo>
                <a:lnTo>
                  <a:pt x="1007" y="89"/>
                </a:lnTo>
                <a:lnTo>
                  <a:pt x="1008" y="87"/>
                </a:lnTo>
                <a:lnTo>
                  <a:pt x="1009" y="85"/>
                </a:lnTo>
                <a:lnTo>
                  <a:pt x="1010" y="81"/>
                </a:lnTo>
                <a:lnTo>
                  <a:pt x="1011" y="76"/>
                </a:lnTo>
                <a:lnTo>
                  <a:pt x="1012" y="72"/>
                </a:lnTo>
                <a:lnTo>
                  <a:pt x="1013" y="67"/>
                </a:lnTo>
                <a:lnTo>
                  <a:pt x="1014" y="63"/>
                </a:lnTo>
                <a:lnTo>
                  <a:pt x="1015" y="65"/>
                </a:lnTo>
                <a:lnTo>
                  <a:pt x="1016" y="70"/>
                </a:lnTo>
                <a:lnTo>
                  <a:pt x="1016" y="75"/>
                </a:lnTo>
                <a:lnTo>
                  <a:pt x="1017" y="78"/>
                </a:lnTo>
                <a:lnTo>
                  <a:pt x="1018" y="78"/>
                </a:lnTo>
                <a:lnTo>
                  <a:pt x="1019" y="76"/>
                </a:lnTo>
                <a:lnTo>
                  <a:pt x="1020" y="71"/>
                </a:lnTo>
                <a:lnTo>
                  <a:pt x="1021" y="64"/>
                </a:lnTo>
                <a:lnTo>
                  <a:pt x="1022" y="60"/>
                </a:lnTo>
                <a:lnTo>
                  <a:pt x="1022" y="59"/>
                </a:lnTo>
                <a:lnTo>
                  <a:pt x="1023" y="59"/>
                </a:lnTo>
                <a:lnTo>
                  <a:pt x="1024" y="59"/>
                </a:lnTo>
                <a:lnTo>
                  <a:pt x="1025" y="59"/>
                </a:lnTo>
                <a:lnTo>
                  <a:pt x="1026" y="59"/>
                </a:lnTo>
                <a:lnTo>
                  <a:pt x="1027" y="59"/>
                </a:lnTo>
                <a:lnTo>
                  <a:pt x="1028" y="60"/>
                </a:lnTo>
                <a:lnTo>
                  <a:pt x="1029" y="59"/>
                </a:lnTo>
                <a:lnTo>
                  <a:pt x="1030" y="58"/>
                </a:lnTo>
                <a:lnTo>
                  <a:pt x="1030" y="55"/>
                </a:lnTo>
                <a:lnTo>
                  <a:pt x="1031" y="50"/>
                </a:lnTo>
                <a:lnTo>
                  <a:pt x="1032" y="51"/>
                </a:lnTo>
                <a:lnTo>
                  <a:pt x="1033" y="52"/>
                </a:lnTo>
                <a:lnTo>
                  <a:pt x="1034" y="54"/>
                </a:lnTo>
                <a:lnTo>
                  <a:pt x="1035" y="54"/>
                </a:lnTo>
                <a:lnTo>
                  <a:pt x="1036" y="55"/>
                </a:lnTo>
                <a:lnTo>
                  <a:pt x="1037" y="55"/>
                </a:lnTo>
                <a:lnTo>
                  <a:pt x="1038" y="55"/>
                </a:lnTo>
                <a:lnTo>
                  <a:pt x="1039" y="55"/>
                </a:lnTo>
                <a:lnTo>
                  <a:pt x="1039" y="55"/>
                </a:lnTo>
                <a:lnTo>
                  <a:pt x="1040" y="55"/>
                </a:lnTo>
                <a:lnTo>
                  <a:pt x="1041" y="54"/>
                </a:lnTo>
                <a:lnTo>
                  <a:pt x="1042" y="54"/>
                </a:lnTo>
                <a:lnTo>
                  <a:pt x="1043" y="54"/>
                </a:lnTo>
                <a:lnTo>
                  <a:pt x="1044" y="54"/>
                </a:lnTo>
                <a:lnTo>
                  <a:pt x="1044" y="53"/>
                </a:lnTo>
                <a:lnTo>
                  <a:pt x="1045" y="53"/>
                </a:lnTo>
                <a:lnTo>
                  <a:pt x="1046" y="53"/>
                </a:lnTo>
                <a:lnTo>
                  <a:pt x="1047" y="52"/>
                </a:lnTo>
                <a:lnTo>
                  <a:pt x="1048" y="52"/>
                </a:lnTo>
                <a:lnTo>
                  <a:pt x="1049" y="51"/>
                </a:lnTo>
                <a:lnTo>
                  <a:pt x="1050" y="51"/>
                </a:lnTo>
                <a:lnTo>
                  <a:pt x="1051" y="51"/>
                </a:lnTo>
                <a:lnTo>
                  <a:pt x="1052" y="51"/>
                </a:lnTo>
                <a:lnTo>
                  <a:pt x="1053" y="48"/>
                </a:lnTo>
                <a:lnTo>
                  <a:pt x="1054" y="46"/>
                </a:lnTo>
                <a:lnTo>
                  <a:pt x="1054" y="42"/>
                </a:lnTo>
                <a:lnTo>
                  <a:pt x="1055" y="41"/>
                </a:lnTo>
                <a:lnTo>
                  <a:pt x="1056" y="40"/>
                </a:lnTo>
                <a:lnTo>
                  <a:pt x="1057" y="48"/>
                </a:lnTo>
                <a:lnTo>
                  <a:pt x="1058" y="54"/>
                </a:lnTo>
                <a:lnTo>
                  <a:pt x="1059" y="60"/>
                </a:lnTo>
                <a:lnTo>
                  <a:pt x="1060" y="65"/>
                </a:lnTo>
                <a:lnTo>
                  <a:pt x="1061" y="69"/>
                </a:lnTo>
                <a:lnTo>
                  <a:pt x="1061" y="74"/>
                </a:lnTo>
                <a:lnTo>
                  <a:pt x="1062" y="80"/>
                </a:lnTo>
                <a:lnTo>
                  <a:pt x="1063" y="85"/>
                </a:lnTo>
                <a:lnTo>
                  <a:pt x="1064" y="90"/>
                </a:lnTo>
                <a:lnTo>
                  <a:pt x="1065" y="94"/>
                </a:lnTo>
                <a:lnTo>
                  <a:pt x="1066" y="97"/>
                </a:lnTo>
                <a:lnTo>
                  <a:pt x="1067" y="96"/>
                </a:lnTo>
                <a:lnTo>
                  <a:pt x="1068" y="94"/>
                </a:lnTo>
                <a:lnTo>
                  <a:pt x="1068" y="90"/>
                </a:lnTo>
                <a:lnTo>
                  <a:pt x="1069" y="82"/>
                </a:lnTo>
                <a:lnTo>
                  <a:pt x="1070" y="76"/>
                </a:lnTo>
                <a:lnTo>
                  <a:pt x="1071" y="73"/>
                </a:lnTo>
                <a:lnTo>
                  <a:pt x="1072" y="72"/>
                </a:lnTo>
                <a:lnTo>
                  <a:pt x="1073" y="72"/>
                </a:lnTo>
                <a:lnTo>
                  <a:pt x="1074" y="72"/>
                </a:lnTo>
                <a:lnTo>
                  <a:pt x="1075" y="71"/>
                </a:lnTo>
                <a:lnTo>
                  <a:pt x="1076" y="70"/>
                </a:lnTo>
                <a:lnTo>
                  <a:pt x="1077" y="67"/>
                </a:lnTo>
                <a:lnTo>
                  <a:pt x="1077" y="62"/>
                </a:lnTo>
                <a:lnTo>
                  <a:pt x="1078" y="55"/>
                </a:lnTo>
                <a:lnTo>
                  <a:pt x="1079" y="56"/>
                </a:lnTo>
                <a:lnTo>
                  <a:pt x="1080" y="63"/>
                </a:lnTo>
                <a:lnTo>
                  <a:pt x="1081" y="69"/>
                </a:lnTo>
                <a:lnTo>
                  <a:pt x="1082" y="74"/>
                </a:lnTo>
                <a:lnTo>
                  <a:pt x="1083" y="78"/>
                </a:lnTo>
                <a:lnTo>
                  <a:pt x="1083" y="83"/>
                </a:lnTo>
                <a:lnTo>
                  <a:pt x="1084" y="89"/>
                </a:lnTo>
                <a:lnTo>
                  <a:pt x="1085" y="94"/>
                </a:lnTo>
                <a:lnTo>
                  <a:pt x="1086" y="100"/>
                </a:lnTo>
                <a:lnTo>
                  <a:pt x="1087" y="105"/>
                </a:lnTo>
                <a:lnTo>
                  <a:pt x="1088" y="108"/>
                </a:lnTo>
                <a:lnTo>
                  <a:pt x="1089" y="111"/>
                </a:lnTo>
                <a:lnTo>
                  <a:pt x="1090" y="113"/>
                </a:lnTo>
                <a:lnTo>
                  <a:pt x="1091" y="114"/>
                </a:lnTo>
                <a:lnTo>
                  <a:pt x="1091" y="116"/>
                </a:lnTo>
                <a:lnTo>
                  <a:pt x="1092" y="118"/>
                </a:lnTo>
                <a:lnTo>
                  <a:pt x="1093" y="119"/>
                </a:lnTo>
                <a:lnTo>
                  <a:pt x="1094" y="120"/>
                </a:lnTo>
                <a:lnTo>
                  <a:pt x="1095" y="121"/>
                </a:lnTo>
                <a:lnTo>
                  <a:pt x="1096" y="121"/>
                </a:lnTo>
                <a:lnTo>
                  <a:pt x="1097" y="121"/>
                </a:lnTo>
                <a:lnTo>
                  <a:pt x="1098" y="121"/>
                </a:lnTo>
                <a:lnTo>
                  <a:pt x="1099" y="120"/>
                </a:lnTo>
                <a:lnTo>
                  <a:pt x="1100" y="120"/>
                </a:lnTo>
                <a:lnTo>
                  <a:pt x="1100" y="120"/>
                </a:lnTo>
                <a:lnTo>
                  <a:pt x="1101" y="119"/>
                </a:lnTo>
                <a:lnTo>
                  <a:pt x="1102" y="119"/>
                </a:lnTo>
                <a:lnTo>
                  <a:pt x="1103" y="119"/>
                </a:lnTo>
                <a:lnTo>
                  <a:pt x="1104" y="119"/>
                </a:lnTo>
                <a:lnTo>
                  <a:pt x="1105" y="119"/>
                </a:lnTo>
                <a:lnTo>
                  <a:pt x="1105" y="119"/>
                </a:lnTo>
                <a:lnTo>
                  <a:pt x="1106" y="118"/>
                </a:lnTo>
                <a:lnTo>
                  <a:pt x="1107" y="118"/>
                </a:lnTo>
                <a:lnTo>
                  <a:pt x="1108" y="118"/>
                </a:lnTo>
                <a:lnTo>
                  <a:pt x="1109" y="119"/>
                </a:lnTo>
                <a:lnTo>
                  <a:pt x="1110" y="120"/>
                </a:lnTo>
                <a:lnTo>
                  <a:pt x="1111" y="120"/>
                </a:lnTo>
                <a:lnTo>
                  <a:pt x="1112" y="121"/>
                </a:lnTo>
                <a:lnTo>
                  <a:pt x="1113" y="120"/>
                </a:lnTo>
                <a:lnTo>
                  <a:pt x="1114" y="120"/>
                </a:lnTo>
                <a:lnTo>
                  <a:pt x="1115" y="120"/>
                </a:lnTo>
                <a:lnTo>
                  <a:pt x="1115" y="119"/>
                </a:lnTo>
                <a:lnTo>
                  <a:pt x="1116" y="119"/>
                </a:lnTo>
                <a:lnTo>
                  <a:pt x="1117" y="119"/>
                </a:lnTo>
                <a:lnTo>
                  <a:pt x="1118" y="119"/>
                </a:lnTo>
                <a:lnTo>
                  <a:pt x="1119" y="119"/>
                </a:lnTo>
                <a:lnTo>
                  <a:pt x="1120" y="119"/>
                </a:lnTo>
                <a:lnTo>
                  <a:pt x="1121" y="119"/>
                </a:lnTo>
                <a:lnTo>
                  <a:pt x="1122" y="120"/>
                </a:lnTo>
                <a:lnTo>
                  <a:pt x="1122" y="120"/>
                </a:lnTo>
                <a:lnTo>
                  <a:pt x="1123" y="120"/>
                </a:lnTo>
                <a:lnTo>
                  <a:pt x="1124" y="120"/>
                </a:lnTo>
                <a:lnTo>
                  <a:pt x="1125" y="120"/>
                </a:lnTo>
                <a:lnTo>
                  <a:pt x="1126" y="120"/>
                </a:lnTo>
                <a:lnTo>
                  <a:pt x="1127" y="121"/>
                </a:lnTo>
                <a:lnTo>
                  <a:pt x="1128" y="121"/>
                </a:lnTo>
                <a:lnTo>
                  <a:pt x="1129" y="121"/>
                </a:lnTo>
                <a:lnTo>
                  <a:pt x="1129" y="120"/>
                </a:lnTo>
                <a:lnTo>
                  <a:pt x="1130" y="120"/>
                </a:lnTo>
                <a:lnTo>
                  <a:pt x="1131" y="120"/>
                </a:lnTo>
                <a:lnTo>
                  <a:pt x="1132" y="120"/>
                </a:lnTo>
                <a:lnTo>
                  <a:pt x="1133" y="120"/>
                </a:lnTo>
                <a:lnTo>
                  <a:pt x="1134" y="120"/>
                </a:lnTo>
                <a:lnTo>
                  <a:pt x="1135" y="120"/>
                </a:lnTo>
                <a:lnTo>
                  <a:pt x="1136" y="120"/>
                </a:lnTo>
                <a:lnTo>
                  <a:pt x="1137" y="119"/>
                </a:lnTo>
                <a:lnTo>
                  <a:pt x="1138" y="119"/>
                </a:lnTo>
                <a:lnTo>
                  <a:pt x="1138" y="118"/>
                </a:lnTo>
                <a:lnTo>
                  <a:pt x="1139" y="118"/>
                </a:lnTo>
                <a:lnTo>
                  <a:pt x="1140" y="117"/>
                </a:lnTo>
                <a:lnTo>
                  <a:pt x="1141" y="118"/>
                </a:lnTo>
                <a:lnTo>
                  <a:pt x="1142" y="118"/>
                </a:lnTo>
                <a:lnTo>
                  <a:pt x="1143" y="120"/>
                </a:lnTo>
                <a:lnTo>
                  <a:pt x="1144" y="122"/>
                </a:lnTo>
                <a:lnTo>
                  <a:pt x="1144" y="124"/>
                </a:lnTo>
                <a:lnTo>
                  <a:pt x="1145" y="126"/>
                </a:lnTo>
                <a:lnTo>
                  <a:pt x="1146" y="127"/>
                </a:lnTo>
                <a:lnTo>
                  <a:pt x="1147" y="127"/>
                </a:lnTo>
                <a:lnTo>
                  <a:pt x="1148" y="128"/>
                </a:lnTo>
                <a:lnTo>
                  <a:pt x="1149" y="128"/>
                </a:lnTo>
                <a:lnTo>
                  <a:pt x="1150" y="128"/>
                </a:lnTo>
                <a:lnTo>
                  <a:pt x="1151" y="127"/>
                </a:lnTo>
                <a:lnTo>
                  <a:pt x="1152" y="126"/>
                </a:lnTo>
                <a:lnTo>
                  <a:pt x="1152" y="126"/>
                </a:lnTo>
                <a:lnTo>
                  <a:pt x="1153" y="125"/>
                </a:lnTo>
                <a:lnTo>
                  <a:pt x="1154" y="125"/>
                </a:lnTo>
                <a:lnTo>
                  <a:pt x="1155" y="125"/>
                </a:lnTo>
                <a:lnTo>
                  <a:pt x="1156" y="125"/>
                </a:lnTo>
                <a:lnTo>
                  <a:pt x="1157" y="125"/>
                </a:lnTo>
                <a:lnTo>
                  <a:pt x="1158" y="124"/>
                </a:lnTo>
                <a:lnTo>
                  <a:pt x="1159" y="123"/>
                </a:lnTo>
                <a:lnTo>
                  <a:pt x="1160" y="123"/>
                </a:lnTo>
                <a:lnTo>
                  <a:pt x="1161" y="123"/>
                </a:lnTo>
                <a:lnTo>
                  <a:pt x="1161" y="123"/>
                </a:lnTo>
                <a:lnTo>
                  <a:pt x="1162" y="123"/>
                </a:lnTo>
                <a:lnTo>
                  <a:pt x="1163" y="122"/>
                </a:lnTo>
                <a:lnTo>
                  <a:pt x="1164" y="122"/>
                </a:lnTo>
                <a:lnTo>
                  <a:pt x="1165" y="122"/>
                </a:lnTo>
                <a:lnTo>
                  <a:pt x="1166" y="123"/>
                </a:lnTo>
                <a:lnTo>
                  <a:pt x="1166" y="123"/>
                </a:lnTo>
                <a:lnTo>
                  <a:pt x="1167" y="122"/>
                </a:lnTo>
                <a:lnTo>
                  <a:pt x="1168" y="122"/>
                </a:lnTo>
                <a:lnTo>
                  <a:pt x="1169" y="122"/>
                </a:lnTo>
                <a:lnTo>
                  <a:pt x="1170" y="121"/>
                </a:lnTo>
                <a:lnTo>
                  <a:pt x="1171" y="121"/>
                </a:lnTo>
                <a:lnTo>
                  <a:pt x="1172" y="120"/>
                </a:lnTo>
                <a:lnTo>
                  <a:pt x="1173" y="119"/>
                </a:lnTo>
                <a:lnTo>
                  <a:pt x="1174" y="118"/>
                </a:lnTo>
                <a:lnTo>
                  <a:pt x="1175" y="118"/>
                </a:lnTo>
                <a:lnTo>
                  <a:pt x="1176" y="118"/>
                </a:lnTo>
                <a:lnTo>
                  <a:pt x="1176" y="118"/>
                </a:lnTo>
                <a:lnTo>
                  <a:pt x="1177" y="118"/>
                </a:lnTo>
                <a:lnTo>
                  <a:pt x="1178" y="118"/>
                </a:lnTo>
                <a:lnTo>
                  <a:pt x="1179" y="118"/>
                </a:lnTo>
                <a:lnTo>
                  <a:pt x="1180" y="118"/>
                </a:lnTo>
                <a:lnTo>
                  <a:pt x="1181" y="118"/>
                </a:lnTo>
                <a:lnTo>
                  <a:pt x="1182" y="118"/>
                </a:lnTo>
                <a:lnTo>
                  <a:pt x="1183" y="118"/>
                </a:lnTo>
                <a:lnTo>
                  <a:pt x="1183" y="118"/>
                </a:lnTo>
                <a:lnTo>
                  <a:pt x="1184" y="116"/>
                </a:lnTo>
                <a:lnTo>
                  <a:pt x="1185" y="117"/>
                </a:lnTo>
                <a:lnTo>
                  <a:pt x="1186" y="118"/>
                </a:lnTo>
                <a:lnTo>
                  <a:pt x="1187" y="120"/>
                </a:lnTo>
                <a:lnTo>
                  <a:pt x="1188" y="120"/>
                </a:lnTo>
                <a:lnTo>
                  <a:pt x="1189" y="120"/>
                </a:lnTo>
                <a:lnTo>
                  <a:pt x="1190" y="120"/>
                </a:lnTo>
                <a:lnTo>
                  <a:pt x="1190" y="120"/>
                </a:lnTo>
                <a:lnTo>
                  <a:pt x="1191" y="120"/>
                </a:lnTo>
                <a:lnTo>
                  <a:pt x="1192" y="121"/>
                </a:lnTo>
                <a:lnTo>
                  <a:pt x="1193" y="121"/>
                </a:lnTo>
                <a:lnTo>
                  <a:pt x="1194" y="121"/>
                </a:lnTo>
                <a:lnTo>
                  <a:pt x="1195" y="121"/>
                </a:lnTo>
                <a:lnTo>
                  <a:pt x="1196" y="121"/>
                </a:lnTo>
                <a:lnTo>
                  <a:pt x="1197" y="122"/>
                </a:lnTo>
                <a:lnTo>
                  <a:pt x="1198" y="123"/>
                </a:lnTo>
                <a:lnTo>
                  <a:pt x="1199" y="125"/>
                </a:lnTo>
                <a:lnTo>
                  <a:pt x="1199" y="126"/>
                </a:lnTo>
                <a:lnTo>
                  <a:pt x="1200" y="128"/>
                </a:lnTo>
                <a:lnTo>
                  <a:pt x="1201" y="129"/>
                </a:lnTo>
                <a:lnTo>
                  <a:pt x="1202" y="130"/>
                </a:lnTo>
                <a:lnTo>
                  <a:pt x="1203" y="132"/>
                </a:lnTo>
                <a:lnTo>
                  <a:pt x="1204" y="133"/>
                </a:lnTo>
                <a:lnTo>
                  <a:pt x="1205" y="135"/>
                </a:lnTo>
                <a:lnTo>
                  <a:pt x="1205" y="136"/>
                </a:lnTo>
                <a:lnTo>
                  <a:pt x="1206" y="137"/>
                </a:lnTo>
                <a:lnTo>
                  <a:pt x="1207" y="137"/>
                </a:lnTo>
                <a:lnTo>
                  <a:pt x="1208" y="137"/>
                </a:lnTo>
                <a:lnTo>
                  <a:pt x="1209" y="136"/>
                </a:lnTo>
                <a:lnTo>
                  <a:pt x="1210" y="136"/>
                </a:lnTo>
                <a:lnTo>
                  <a:pt x="1211" y="136"/>
                </a:lnTo>
                <a:lnTo>
                  <a:pt x="1212" y="136"/>
                </a:lnTo>
                <a:lnTo>
                  <a:pt x="1213" y="136"/>
                </a:lnTo>
                <a:lnTo>
                  <a:pt x="1214" y="135"/>
                </a:lnTo>
                <a:lnTo>
                  <a:pt x="1214" y="134"/>
                </a:lnTo>
                <a:lnTo>
                  <a:pt x="1215" y="134"/>
                </a:lnTo>
                <a:lnTo>
                  <a:pt x="1216" y="134"/>
                </a:lnTo>
                <a:lnTo>
                  <a:pt x="1217" y="134"/>
                </a:lnTo>
                <a:lnTo>
                  <a:pt x="1218" y="133"/>
                </a:lnTo>
                <a:lnTo>
                  <a:pt x="1219" y="132"/>
                </a:lnTo>
                <a:lnTo>
                  <a:pt x="1220" y="131"/>
                </a:lnTo>
                <a:lnTo>
                  <a:pt x="1221" y="129"/>
                </a:lnTo>
                <a:lnTo>
                  <a:pt x="1221" y="128"/>
                </a:lnTo>
                <a:lnTo>
                  <a:pt x="1222" y="127"/>
                </a:lnTo>
                <a:lnTo>
                  <a:pt x="1223" y="126"/>
                </a:lnTo>
                <a:lnTo>
                  <a:pt x="1224" y="125"/>
                </a:lnTo>
                <a:lnTo>
                  <a:pt x="1225" y="124"/>
                </a:lnTo>
                <a:lnTo>
                  <a:pt x="1226" y="124"/>
                </a:lnTo>
                <a:lnTo>
                  <a:pt x="1227" y="125"/>
                </a:lnTo>
                <a:lnTo>
                  <a:pt x="1228" y="126"/>
                </a:lnTo>
                <a:lnTo>
                  <a:pt x="1228" y="128"/>
                </a:lnTo>
                <a:lnTo>
                  <a:pt x="1229" y="130"/>
                </a:lnTo>
                <a:lnTo>
                  <a:pt x="1230" y="130"/>
                </a:lnTo>
                <a:lnTo>
                  <a:pt x="1231" y="131"/>
                </a:lnTo>
                <a:lnTo>
                  <a:pt x="1232" y="131"/>
                </a:lnTo>
                <a:lnTo>
                  <a:pt x="1233" y="131"/>
                </a:lnTo>
                <a:lnTo>
                  <a:pt x="1234" y="131"/>
                </a:lnTo>
                <a:lnTo>
                  <a:pt x="1235" y="132"/>
                </a:lnTo>
                <a:lnTo>
                  <a:pt x="1236" y="132"/>
                </a:lnTo>
                <a:lnTo>
                  <a:pt x="1237" y="132"/>
                </a:lnTo>
                <a:lnTo>
                  <a:pt x="1237" y="132"/>
                </a:lnTo>
                <a:lnTo>
                  <a:pt x="1238" y="132"/>
                </a:lnTo>
                <a:lnTo>
                  <a:pt x="1239" y="131"/>
                </a:lnTo>
                <a:lnTo>
                  <a:pt x="1240" y="129"/>
                </a:lnTo>
                <a:lnTo>
                  <a:pt x="1241" y="130"/>
                </a:lnTo>
                <a:lnTo>
                  <a:pt x="1242" y="130"/>
                </a:lnTo>
                <a:lnTo>
                  <a:pt x="1243" y="131"/>
                </a:lnTo>
                <a:lnTo>
                  <a:pt x="1243" y="132"/>
                </a:lnTo>
                <a:lnTo>
                  <a:pt x="1244" y="134"/>
                </a:lnTo>
                <a:lnTo>
                  <a:pt x="1245" y="135"/>
                </a:lnTo>
                <a:lnTo>
                  <a:pt x="1246" y="135"/>
                </a:lnTo>
                <a:lnTo>
                  <a:pt x="1247" y="135"/>
                </a:lnTo>
                <a:lnTo>
                  <a:pt x="1248" y="135"/>
                </a:lnTo>
                <a:lnTo>
                  <a:pt x="1249" y="135"/>
                </a:lnTo>
                <a:lnTo>
                  <a:pt x="1250" y="135"/>
                </a:lnTo>
                <a:lnTo>
                  <a:pt x="1251" y="135"/>
                </a:lnTo>
                <a:lnTo>
                  <a:pt x="1251" y="135"/>
                </a:lnTo>
                <a:lnTo>
                  <a:pt x="1252" y="135"/>
                </a:lnTo>
                <a:lnTo>
                  <a:pt x="1253" y="135"/>
                </a:lnTo>
                <a:lnTo>
                  <a:pt x="1254" y="135"/>
                </a:lnTo>
                <a:lnTo>
                  <a:pt x="1255" y="135"/>
                </a:lnTo>
                <a:lnTo>
                  <a:pt x="1256" y="135"/>
                </a:lnTo>
                <a:lnTo>
                  <a:pt x="1257" y="135"/>
                </a:lnTo>
                <a:lnTo>
                  <a:pt x="1258" y="134"/>
                </a:lnTo>
                <a:lnTo>
                  <a:pt x="1259" y="133"/>
                </a:lnTo>
                <a:lnTo>
                  <a:pt x="1260" y="133"/>
                </a:lnTo>
                <a:lnTo>
                  <a:pt x="1260" y="132"/>
                </a:lnTo>
                <a:lnTo>
                  <a:pt x="1261" y="132"/>
                </a:lnTo>
                <a:lnTo>
                  <a:pt x="1262" y="132"/>
                </a:lnTo>
                <a:lnTo>
                  <a:pt x="1263" y="131"/>
                </a:lnTo>
                <a:lnTo>
                  <a:pt x="1264" y="130"/>
                </a:lnTo>
                <a:lnTo>
                  <a:pt x="1265" y="129"/>
                </a:lnTo>
                <a:lnTo>
                  <a:pt x="1265" y="128"/>
                </a:lnTo>
                <a:lnTo>
                  <a:pt x="1266" y="128"/>
                </a:lnTo>
                <a:lnTo>
                  <a:pt x="1267" y="128"/>
                </a:lnTo>
                <a:lnTo>
                  <a:pt x="1268" y="129"/>
                </a:lnTo>
                <a:lnTo>
                  <a:pt x="1269" y="130"/>
                </a:lnTo>
                <a:lnTo>
                  <a:pt x="1270" y="132"/>
                </a:lnTo>
                <a:lnTo>
                  <a:pt x="1271" y="134"/>
                </a:lnTo>
                <a:lnTo>
                  <a:pt x="1272" y="136"/>
                </a:lnTo>
                <a:lnTo>
                  <a:pt x="1273" y="136"/>
                </a:lnTo>
                <a:lnTo>
                  <a:pt x="1274" y="136"/>
                </a:lnTo>
                <a:lnTo>
                  <a:pt x="1275" y="136"/>
                </a:lnTo>
                <a:lnTo>
                  <a:pt x="1275" y="136"/>
                </a:lnTo>
                <a:lnTo>
                  <a:pt x="1276" y="135"/>
                </a:lnTo>
                <a:lnTo>
                  <a:pt x="1277" y="134"/>
                </a:lnTo>
                <a:lnTo>
                  <a:pt x="1278" y="133"/>
                </a:lnTo>
                <a:lnTo>
                  <a:pt x="1279" y="133"/>
                </a:lnTo>
                <a:lnTo>
                  <a:pt x="1280" y="133"/>
                </a:lnTo>
                <a:lnTo>
                  <a:pt x="1281" y="134"/>
                </a:lnTo>
                <a:lnTo>
                  <a:pt x="1282" y="134"/>
                </a:lnTo>
                <a:lnTo>
                  <a:pt x="1282" y="135"/>
                </a:lnTo>
                <a:lnTo>
                  <a:pt x="1283" y="135"/>
                </a:lnTo>
                <a:lnTo>
                  <a:pt x="1284" y="135"/>
                </a:lnTo>
                <a:lnTo>
                  <a:pt x="1285" y="133"/>
                </a:lnTo>
                <a:lnTo>
                  <a:pt x="1286" y="132"/>
                </a:lnTo>
                <a:lnTo>
                  <a:pt x="1287" y="132"/>
                </a:lnTo>
                <a:lnTo>
                  <a:pt x="1288" y="132"/>
                </a:lnTo>
                <a:lnTo>
                  <a:pt x="1289" y="133"/>
                </a:lnTo>
                <a:lnTo>
                  <a:pt x="1289" y="137"/>
                </a:lnTo>
                <a:lnTo>
                  <a:pt x="1290" y="140"/>
                </a:lnTo>
                <a:lnTo>
                  <a:pt x="1291" y="142"/>
                </a:lnTo>
                <a:lnTo>
                  <a:pt x="1292" y="143"/>
                </a:lnTo>
                <a:lnTo>
                  <a:pt x="1293" y="143"/>
                </a:lnTo>
                <a:lnTo>
                  <a:pt x="1294" y="144"/>
                </a:lnTo>
                <a:lnTo>
                  <a:pt x="1295" y="144"/>
                </a:lnTo>
                <a:lnTo>
                  <a:pt x="1296" y="143"/>
                </a:lnTo>
                <a:lnTo>
                  <a:pt x="1297" y="143"/>
                </a:lnTo>
                <a:lnTo>
                  <a:pt x="1298" y="143"/>
                </a:lnTo>
                <a:lnTo>
                  <a:pt x="1298" y="143"/>
                </a:lnTo>
                <a:lnTo>
                  <a:pt x="1299" y="143"/>
                </a:lnTo>
                <a:lnTo>
                  <a:pt x="1300" y="144"/>
                </a:lnTo>
                <a:lnTo>
                  <a:pt x="1301" y="144"/>
                </a:lnTo>
                <a:lnTo>
                  <a:pt x="1302" y="143"/>
                </a:lnTo>
                <a:lnTo>
                  <a:pt x="1303" y="143"/>
                </a:lnTo>
                <a:lnTo>
                  <a:pt x="1304" y="143"/>
                </a:lnTo>
                <a:lnTo>
                  <a:pt x="1304" y="143"/>
                </a:lnTo>
                <a:lnTo>
                  <a:pt x="1305" y="142"/>
                </a:lnTo>
                <a:lnTo>
                  <a:pt x="1306" y="142"/>
                </a:lnTo>
                <a:lnTo>
                  <a:pt x="1307" y="142"/>
                </a:lnTo>
                <a:lnTo>
                  <a:pt x="1308" y="143"/>
                </a:lnTo>
                <a:lnTo>
                  <a:pt x="1309" y="143"/>
                </a:lnTo>
                <a:lnTo>
                  <a:pt x="1310" y="143"/>
                </a:lnTo>
                <a:lnTo>
                  <a:pt x="1311" y="143"/>
                </a:lnTo>
                <a:lnTo>
                  <a:pt x="1312" y="142"/>
                </a:lnTo>
                <a:lnTo>
                  <a:pt x="1312" y="141"/>
                </a:lnTo>
                <a:lnTo>
                  <a:pt x="1313" y="136"/>
                </a:lnTo>
                <a:lnTo>
                  <a:pt x="1314" y="132"/>
                </a:lnTo>
                <a:lnTo>
                  <a:pt x="1315" y="128"/>
                </a:lnTo>
                <a:lnTo>
                  <a:pt x="1316" y="125"/>
                </a:lnTo>
                <a:lnTo>
                  <a:pt x="1317" y="123"/>
                </a:lnTo>
                <a:lnTo>
                  <a:pt x="1318" y="121"/>
                </a:lnTo>
                <a:lnTo>
                  <a:pt x="1319" y="120"/>
                </a:lnTo>
                <a:lnTo>
                  <a:pt x="1320" y="120"/>
                </a:lnTo>
                <a:lnTo>
                  <a:pt x="1321" y="119"/>
                </a:lnTo>
                <a:lnTo>
                  <a:pt x="1321" y="119"/>
                </a:lnTo>
                <a:lnTo>
                  <a:pt x="1322" y="118"/>
                </a:lnTo>
                <a:lnTo>
                  <a:pt x="1323" y="118"/>
                </a:lnTo>
                <a:lnTo>
                  <a:pt x="1324" y="117"/>
                </a:lnTo>
                <a:lnTo>
                  <a:pt x="1325" y="117"/>
                </a:lnTo>
                <a:lnTo>
                  <a:pt x="1326" y="117"/>
                </a:lnTo>
                <a:lnTo>
                  <a:pt x="1326" y="118"/>
                </a:lnTo>
                <a:lnTo>
                  <a:pt x="1327" y="119"/>
                </a:lnTo>
                <a:lnTo>
                  <a:pt x="1328" y="120"/>
                </a:lnTo>
                <a:lnTo>
                  <a:pt x="1329" y="120"/>
                </a:lnTo>
                <a:lnTo>
                  <a:pt x="1330" y="119"/>
                </a:lnTo>
                <a:lnTo>
                  <a:pt x="1331" y="117"/>
                </a:lnTo>
                <a:lnTo>
                  <a:pt x="1332" y="115"/>
                </a:lnTo>
                <a:lnTo>
                  <a:pt x="1333" y="113"/>
                </a:lnTo>
                <a:lnTo>
                  <a:pt x="1334" y="109"/>
                </a:lnTo>
                <a:lnTo>
                  <a:pt x="1335" y="107"/>
                </a:lnTo>
                <a:lnTo>
                  <a:pt x="1336" y="105"/>
                </a:lnTo>
                <a:lnTo>
                  <a:pt x="1336" y="104"/>
                </a:lnTo>
                <a:lnTo>
                  <a:pt x="1337" y="104"/>
                </a:lnTo>
                <a:lnTo>
                  <a:pt x="1338" y="103"/>
                </a:lnTo>
                <a:lnTo>
                  <a:pt x="1339" y="103"/>
                </a:lnTo>
                <a:lnTo>
                  <a:pt x="1340" y="103"/>
                </a:lnTo>
                <a:lnTo>
                  <a:pt x="1341" y="102"/>
                </a:lnTo>
                <a:lnTo>
                  <a:pt x="1342" y="101"/>
                </a:lnTo>
                <a:lnTo>
                  <a:pt x="1343" y="99"/>
                </a:lnTo>
                <a:lnTo>
                  <a:pt x="1343" y="96"/>
                </a:lnTo>
                <a:lnTo>
                  <a:pt x="1344" y="94"/>
                </a:lnTo>
                <a:lnTo>
                  <a:pt x="1345" y="94"/>
                </a:lnTo>
                <a:lnTo>
                  <a:pt x="1346" y="94"/>
                </a:lnTo>
                <a:lnTo>
                  <a:pt x="1347" y="94"/>
                </a:lnTo>
                <a:lnTo>
                  <a:pt x="1348" y="94"/>
                </a:lnTo>
                <a:lnTo>
                  <a:pt x="1349" y="94"/>
                </a:lnTo>
                <a:lnTo>
                  <a:pt x="1350" y="94"/>
                </a:lnTo>
                <a:lnTo>
                  <a:pt x="1350" y="94"/>
                </a:lnTo>
                <a:lnTo>
                  <a:pt x="1351" y="94"/>
                </a:lnTo>
                <a:lnTo>
                  <a:pt x="1352" y="92"/>
                </a:lnTo>
                <a:lnTo>
                  <a:pt x="1353" y="91"/>
                </a:lnTo>
                <a:lnTo>
                  <a:pt x="1354" y="89"/>
                </a:lnTo>
                <a:lnTo>
                  <a:pt x="1355" y="88"/>
                </a:lnTo>
                <a:lnTo>
                  <a:pt x="1356" y="85"/>
                </a:lnTo>
                <a:lnTo>
                  <a:pt x="1357" y="83"/>
                </a:lnTo>
                <a:lnTo>
                  <a:pt x="1358" y="79"/>
                </a:lnTo>
                <a:lnTo>
                  <a:pt x="1359" y="75"/>
                </a:lnTo>
                <a:lnTo>
                  <a:pt x="1359" y="69"/>
                </a:lnTo>
                <a:lnTo>
                  <a:pt x="1360" y="61"/>
                </a:lnTo>
                <a:lnTo>
                  <a:pt x="1361" y="57"/>
                </a:lnTo>
                <a:lnTo>
                  <a:pt x="1362" y="60"/>
                </a:lnTo>
                <a:lnTo>
                  <a:pt x="1363" y="64"/>
                </a:lnTo>
                <a:lnTo>
                  <a:pt x="1364" y="67"/>
                </a:lnTo>
                <a:lnTo>
                  <a:pt x="1365" y="70"/>
                </a:lnTo>
                <a:lnTo>
                  <a:pt x="1365" y="72"/>
                </a:lnTo>
                <a:lnTo>
                  <a:pt x="1366" y="76"/>
                </a:lnTo>
                <a:lnTo>
                  <a:pt x="1367" y="80"/>
                </a:lnTo>
                <a:lnTo>
                  <a:pt x="1368" y="84"/>
                </a:lnTo>
                <a:lnTo>
                  <a:pt x="1369" y="87"/>
                </a:lnTo>
                <a:lnTo>
                  <a:pt x="1370" y="89"/>
                </a:lnTo>
                <a:lnTo>
                  <a:pt x="1371" y="90"/>
                </a:lnTo>
                <a:lnTo>
                  <a:pt x="1372" y="91"/>
                </a:lnTo>
                <a:lnTo>
                  <a:pt x="1373" y="92"/>
                </a:lnTo>
                <a:lnTo>
                  <a:pt x="1374" y="93"/>
                </a:lnTo>
                <a:lnTo>
                  <a:pt x="1374" y="93"/>
                </a:lnTo>
                <a:lnTo>
                  <a:pt x="1375" y="93"/>
                </a:lnTo>
                <a:lnTo>
                  <a:pt x="1376" y="93"/>
                </a:lnTo>
                <a:lnTo>
                  <a:pt x="1377" y="92"/>
                </a:lnTo>
                <a:lnTo>
                  <a:pt x="1378" y="92"/>
                </a:lnTo>
                <a:lnTo>
                  <a:pt x="1379" y="92"/>
                </a:lnTo>
                <a:lnTo>
                  <a:pt x="1380" y="95"/>
                </a:lnTo>
                <a:lnTo>
                  <a:pt x="1381" y="99"/>
                </a:lnTo>
                <a:lnTo>
                  <a:pt x="1382" y="103"/>
                </a:lnTo>
                <a:lnTo>
                  <a:pt x="1382" y="105"/>
                </a:lnTo>
                <a:lnTo>
                  <a:pt x="1383" y="106"/>
                </a:lnTo>
                <a:lnTo>
                  <a:pt x="1384" y="108"/>
                </a:lnTo>
                <a:lnTo>
                  <a:pt x="1385" y="110"/>
                </a:lnTo>
                <a:lnTo>
                  <a:pt x="1386" y="113"/>
                </a:lnTo>
                <a:lnTo>
                  <a:pt x="1387" y="117"/>
                </a:lnTo>
                <a:lnTo>
                  <a:pt x="1388" y="119"/>
                </a:lnTo>
                <a:lnTo>
                  <a:pt x="1388" y="122"/>
                </a:lnTo>
                <a:lnTo>
                  <a:pt x="1389" y="123"/>
                </a:lnTo>
                <a:lnTo>
                  <a:pt x="1390" y="125"/>
                </a:lnTo>
                <a:lnTo>
                  <a:pt x="1391" y="127"/>
                </a:lnTo>
                <a:lnTo>
                  <a:pt x="1392" y="130"/>
                </a:lnTo>
                <a:lnTo>
                  <a:pt x="1393" y="132"/>
                </a:lnTo>
                <a:lnTo>
                  <a:pt x="1394" y="134"/>
                </a:lnTo>
                <a:lnTo>
                  <a:pt x="1395" y="135"/>
                </a:lnTo>
                <a:lnTo>
                  <a:pt x="1396" y="136"/>
                </a:lnTo>
                <a:lnTo>
                  <a:pt x="1397" y="136"/>
                </a:lnTo>
                <a:lnTo>
                  <a:pt x="1397" y="136"/>
                </a:lnTo>
                <a:lnTo>
                  <a:pt x="1398" y="136"/>
                </a:lnTo>
                <a:lnTo>
                  <a:pt x="1399" y="135"/>
                </a:lnTo>
                <a:lnTo>
                  <a:pt x="1400" y="134"/>
                </a:lnTo>
                <a:lnTo>
                  <a:pt x="1401" y="132"/>
                </a:lnTo>
                <a:lnTo>
                  <a:pt x="1402" y="131"/>
                </a:lnTo>
                <a:lnTo>
                  <a:pt x="1403" y="131"/>
                </a:lnTo>
                <a:lnTo>
                  <a:pt x="1404" y="132"/>
                </a:lnTo>
                <a:lnTo>
                  <a:pt x="1404" y="134"/>
                </a:lnTo>
                <a:lnTo>
                  <a:pt x="1405" y="138"/>
                </a:lnTo>
                <a:lnTo>
                  <a:pt x="1406" y="141"/>
                </a:lnTo>
                <a:lnTo>
                  <a:pt x="1407" y="143"/>
                </a:lnTo>
                <a:lnTo>
                  <a:pt x="1408" y="144"/>
                </a:lnTo>
                <a:lnTo>
                  <a:pt x="1409" y="144"/>
                </a:lnTo>
                <a:lnTo>
                  <a:pt x="1410" y="144"/>
                </a:lnTo>
                <a:lnTo>
                  <a:pt x="1411" y="144"/>
                </a:lnTo>
                <a:lnTo>
                  <a:pt x="1411" y="143"/>
                </a:lnTo>
                <a:lnTo>
                  <a:pt x="1412" y="143"/>
                </a:lnTo>
                <a:lnTo>
                  <a:pt x="1413" y="143"/>
                </a:lnTo>
                <a:lnTo>
                  <a:pt x="1414" y="143"/>
                </a:lnTo>
                <a:lnTo>
                  <a:pt x="1415" y="143"/>
                </a:lnTo>
                <a:lnTo>
                  <a:pt x="1416" y="142"/>
                </a:lnTo>
                <a:lnTo>
                  <a:pt x="1417" y="141"/>
                </a:lnTo>
                <a:lnTo>
                  <a:pt x="1418" y="140"/>
                </a:lnTo>
                <a:lnTo>
                  <a:pt x="1419" y="138"/>
                </a:lnTo>
                <a:lnTo>
                  <a:pt x="1420" y="137"/>
                </a:lnTo>
                <a:lnTo>
                  <a:pt x="1420" y="137"/>
                </a:lnTo>
                <a:lnTo>
                  <a:pt x="1421" y="137"/>
                </a:lnTo>
                <a:lnTo>
                  <a:pt x="1422" y="137"/>
                </a:lnTo>
                <a:lnTo>
                  <a:pt x="1423" y="137"/>
                </a:lnTo>
                <a:lnTo>
                  <a:pt x="1424" y="137"/>
                </a:lnTo>
                <a:lnTo>
                  <a:pt x="1425" y="137"/>
                </a:lnTo>
                <a:lnTo>
                  <a:pt x="1426" y="137"/>
                </a:lnTo>
                <a:lnTo>
                  <a:pt x="1426" y="136"/>
                </a:lnTo>
                <a:lnTo>
                  <a:pt x="1427" y="136"/>
                </a:lnTo>
                <a:lnTo>
                  <a:pt x="1428" y="136"/>
                </a:lnTo>
                <a:lnTo>
                  <a:pt x="1429" y="136"/>
                </a:lnTo>
                <a:lnTo>
                  <a:pt x="1430" y="136"/>
                </a:lnTo>
                <a:lnTo>
                  <a:pt x="1431" y="135"/>
                </a:lnTo>
                <a:lnTo>
                  <a:pt x="1432" y="134"/>
                </a:lnTo>
                <a:lnTo>
                  <a:pt x="1433" y="132"/>
                </a:lnTo>
                <a:lnTo>
                  <a:pt x="1434" y="130"/>
                </a:lnTo>
                <a:lnTo>
                  <a:pt x="1435" y="128"/>
                </a:lnTo>
                <a:lnTo>
                  <a:pt x="1435" y="125"/>
                </a:lnTo>
                <a:lnTo>
                  <a:pt x="1436" y="121"/>
                </a:lnTo>
                <a:lnTo>
                  <a:pt x="1437" y="119"/>
                </a:lnTo>
                <a:lnTo>
                  <a:pt x="1438" y="118"/>
                </a:lnTo>
                <a:lnTo>
                  <a:pt x="1439" y="118"/>
                </a:lnTo>
                <a:lnTo>
                  <a:pt x="1440" y="116"/>
                </a:lnTo>
                <a:lnTo>
                  <a:pt x="1441" y="114"/>
                </a:lnTo>
                <a:lnTo>
                  <a:pt x="1442" y="112"/>
                </a:lnTo>
                <a:lnTo>
                  <a:pt x="1442" y="110"/>
                </a:lnTo>
                <a:lnTo>
                  <a:pt x="1443" y="109"/>
                </a:lnTo>
                <a:lnTo>
                  <a:pt x="1444" y="108"/>
                </a:lnTo>
                <a:lnTo>
                  <a:pt x="1445" y="107"/>
                </a:lnTo>
                <a:lnTo>
                  <a:pt x="1446" y="106"/>
                </a:lnTo>
                <a:lnTo>
                  <a:pt x="1447" y="105"/>
                </a:lnTo>
                <a:lnTo>
                  <a:pt x="1448" y="104"/>
                </a:lnTo>
                <a:lnTo>
                  <a:pt x="1449" y="104"/>
                </a:lnTo>
                <a:lnTo>
                  <a:pt x="1449" y="104"/>
                </a:lnTo>
                <a:lnTo>
                  <a:pt x="1450" y="103"/>
                </a:lnTo>
                <a:lnTo>
                  <a:pt x="1451" y="103"/>
                </a:lnTo>
                <a:lnTo>
                  <a:pt x="1452" y="102"/>
                </a:lnTo>
                <a:lnTo>
                  <a:pt x="1453" y="101"/>
                </a:lnTo>
                <a:lnTo>
                  <a:pt x="1454" y="100"/>
                </a:lnTo>
                <a:lnTo>
                  <a:pt x="1455" y="98"/>
                </a:lnTo>
                <a:lnTo>
                  <a:pt x="1456" y="96"/>
                </a:lnTo>
                <a:lnTo>
                  <a:pt x="1457" y="96"/>
                </a:lnTo>
                <a:lnTo>
                  <a:pt x="1458" y="96"/>
                </a:lnTo>
                <a:lnTo>
                  <a:pt x="1458" y="95"/>
                </a:lnTo>
                <a:lnTo>
                  <a:pt x="1459" y="95"/>
                </a:lnTo>
                <a:lnTo>
                  <a:pt x="1460" y="94"/>
                </a:lnTo>
                <a:lnTo>
                  <a:pt x="1461" y="94"/>
                </a:lnTo>
                <a:lnTo>
                  <a:pt x="1462" y="93"/>
                </a:lnTo>
                <a:lnTo>
                  <a:pt x="1463" y="92"/>
                </a:lnTo>
                <a:lnTo>
                  <a:pt x="1464" y="90"/>
                </a:lnTo>
                <a:lnTo>
                  <a:pt x="1464" y="88"/>
                </a:lnTo>
                <a:lnTo>
                  <a:pt x="1465" y="86"/>
                </a:lnTo>
                <a:lnTo>
                  <a:pt x="1466" y="86"/>
                </a:lnTo>
                <a:lnTo>
                  <a:pt x="1467" y="86"/>
                </a:lnTo>
                <a:lnTo>
                  <a:pt x="1468" y="86"/>
                </a:lnTo>
                <a:lnTo>
                  <a:pt x="1469" y="84"/>
                </a:lnTo>
                <a:lnTo>
                  <a:pt x="1470" y="84"/>
                </a:lnTo>
                <a:lnTo>
                  <a:pt x="1471" y="85"/>
                </a:lnTo>
                <a:lnTo>
                  <a:pt x="1472" y="86"/>
                </a:lnTo>
                <a:lnTo>
                  <a:pt x="1472" y="87"/>
                </a:lnTo>
                <a:lnTo>
                  <a:pt x="1473" y="88"/>
                </a:lnTo>
                <a:lnTo>
                  <a:pt x="1474" y="89"/>
                </a:lnTo>
                <a:lnTo>
                  <a:pt x="1475" y="89"/>
                </a:lnTo>
                <a:lnTo>
                  <a:pt x="1476" y="90"/>
                </a:lnTo>
                <a:lnTo>
                  <a:pt x="1477" y="92"/>
                </a:lnTo>
                <a:lnTo>
                  <a:pt x="1478" y="95"/>
                </a:lnTo>
                <a:lnTo>
                  <a:pt x="1479" y="98"/>
                </a:lnTo>
                <a:lnTo>
                  <a:pt x="1480" y="100"/>
                </a:lnTo>
                <a:lnTo>
                  <a:pt x="1481" y="102"/>
                </a:lnTo>
                <a:lnTo>
                  <a:pt x="1481" y="104"/>
                </a:lnTo>
                <a:lnTo>
                  <a:pt x="1482" y="105"/>
                </a:lnTo>
                <a:lnTo>
                  <a:pt x="1483" y="107"/>
                </a:lnTo>
                <a:lnTo>
                  <a:pt x="1484" y="108"/>
                </a:lnTo>
                <a:lnTo>
                  <a:pt x="1485" y="108"/>
                </a:lnTo>
                <a:lnTo>
                  <a:pt x="1486" y="111"/>
                </a:lnTo>
                <a:lnTo>
                  <a:pt x="1486" y="115"/>
                </a:lnTo>
                <a:lnTo>
                  <a:pt x="1487" y="118"/>
                </a:lnTo>
                <a:lnTo>
                  <a:pt x="1488" y="117"/>
                </a:lnTo>
                <a:lnTo>
                  <a:pt x="1489" y="115"/>
                </a:lnTo>
                <a:lnTo>
                  <a:pt x="1490" y="115"/>
                </a:lnTo>
                <a:lnTo>
                  <a:pt x="1491" y="116"/>
                </a:lnTo>
                <a:lnTo>
                  <a:pt x="1492" y="118"/>
                </a:lnTo>
                <a:lnTo>
                  <a:pt x="1493" y="120"/>
                </a:lnTo>
                <a:lnTo>
                  <a:pt x="1494" y="119"/>
                </a:lnTo>
                <a:lnTo>
                  <a:pt x="1495" y="117"/>
                </a:lnTo>
                <a:lnTo>
                  <a:pt x="1496" y="114"/>
                </a:lnTo>
                <a:lnTo>
                  <a:pt x="1496" y="111"/>
                </a:lnTo>
                <a:lnTo>
                  <a:pt x="1497" y="109"/>
                </a:lnTo>
                <a:lnTo>
                  <a:pt x="1498" y="106"/>
                </a:lnTo>
                <a:lnTo>
                  <a:pt x="1499" y="103"/>
                </a:lnTo>
                <a:lnTo>
                  <a:pt x="1500" y="102"/>
                </a:lnTo>
                <a:lnTo>
                  <a:pt x="1501" y="101"/>
                </a:lnTo>
                <a:lnTo>
                  <a:pt x="1502" y="100"/>
                </a:lnTo>
                <a:lnTo>
                  <a:pt x="1503" y="99"/>
                </a:lnTo>
                <a:lnTo>
                  <a:pt x="1503" y="98"/>
                </a:lnTo>
                <a:lnTo>
                  <a:pt x="1504" y="98"/>
                </a:lnTo>
                <a:lnTo>
                  <a:pt x="1505" y="98"/>
                </a:lnTo>
                <a:lnTo>
                  <a:pt x="1506" y="99"/>
                </a:lnTo>
                <a:lnTo>
                  <a:pt x="1507" y="100"/>
                </a:lnTo>
                <a:lnTo>
                  <a:pt x="1508" y="100"/>
                </a:lnTo>
                <a:lnTo>
                  <a:pt x="1509" y="100"/>
                </a:lnTo>
                <a:lnTo>
                  <a:pt x="1510" y="100"/>
                </a:lnTo>
                <a:lnTo>
                  <a:pt x="1510" y="100"/>
                </a:lnTo>
                <a:lnTo>
                  <a:pt x="1511" y="100"/>
                </a:lnTo>
                <a:lnTo>
                  <a:pt x="1512" y="100"/>
                </a:lnTo>
                <a:lnTo>
                  <a:pt x="1513" y="100"/>
                </a:lnTo>
                <a:lnTo>
                  <a:pt x="1514" y="101"/>
                </a:lnTo>
                <a:lnTo>
                  <a:pt x="1515" y="101"/>
                </a:lnTo>
                <a:lnTo>
                  <a:pt x="1516" y="102"/>
                </a:lnTo>
                <a:lnTo>
                  <a:pt x="1517" y="102"/>
                </a:lnTo>
                <a:lnTo>
                  <a:pt x="1518" y="103"/>
                </a:lnTo>
                <a:lnTo>
                  <a:pt x="1519" y="103"/>
                </a:lnTo>
                <a:lnTo>
                  <a:pt x="1519" y="102"/>
                </a:lnTo>
                <a:lnTo>
                  <a:pt x="1520" y="102"/>
                </a:lnTo>
                <a:lnTo>
                  <a:pt x="1521" y="102"/>
                </a:lnTo>
                <a:lnTo>
                  <a:pt x="1522" y="102"/>
                </a:lnTo>
                <a:lnTo>
                  <a:pt x="1523" y="103"/>
                </a:lnTo>
                <a:lnTo>
                  <a:pt x="1524" y="103"/>
                </a:lnTo>
                <a:lnTo>
                  <a:pt x="1525" y="103"/>
                </a:lnTo>
                <a:lnTo>
                  <a:pt x="1525" y="103"/>
                </a:lnTo>
                <a:lnTo>
                  <a:pt x="1526" y="103"/>
                </a:lnTo>
                <a:lnTo>
                  <a:pt x="1527" y="102"/>
                </a:lnTo>
                <a:lnTo>
                  <a:pt x="1528" y="103"/>
                </a:lnTo>
                <a:lnTo>
                  <a:pt x="1529" y="103"/>
                </a:lnTo>
                <a:lnTo>
                  <a:pt x="1530" y="103"/>
                </a:lnTo>
                <a:lnTo>
                  <a:pt x="1531" y="103"/>
                </a:lnTo>
                <a:lnTo>
                  <a:pt x="1532" y="102"/>
                </a:lnTo>
                <a:lnTo>
                  <a:pt x="1533" y="102"/>
                </a:lnTo>
                <a:lnTo>
                  <a:pt x="1533" y="102"/>
                </a:lnTo>
                <a:lnTo>
                  <a:pt x="1534" y="101"/>
                </a:lnTo>
                <a:lnTo>
                  <a:pt x="1535" y="101"/>
                </a:lnTo>
                <a:lnTo>
                  <a:pt x="1536" y="99"/>
                </a:lnTo>
                <a:lnTo>
                  <a:pt x="1537" y="98"/>
                </a:lnTo>
                <a:lnTo>
                  <a:pt x="1538" y="96"/>
                </a:lnTo>
                <a:lnTo>
                  <a:pt x="1539" y="94"/>
                </a:lnTo>
                <a:lnTo>
                  <a:pt x="1540" y="91"/>
                </a:lnTo>
                <a:lnTo>
                  <a:pt x="1541" y="89"/>
                </a:lnTo>
                <a:lnTo>
                  <a:pt x="1542" y="86"/>
                </a:lnTo>
                <a:lnTo>
                  <a:pt x="1542" y="82"/>
                </a:lnTo>
                <a:lnTo>
                  <a:pt x="1543" y="77"/>
                </a:lnTo>
                <a:lnTo>
                  <a:pt x="1544" y="73"/>
                </a:lnTo>
                <a:lnTo>
                  <a:pt x="1545" y="70"/>
                </a:lnTo>
                <a:lnTo>
                  <a:pt x="1546" y="67"/>
                </a:lnTo>
                <a:lnTo>
                  <a:pt x="1547" y="65"/>
                </a:lnTo>
                <a:lnTo>
                  <a:pt x="1548" y="63"/>
                </a:lnTo>
                <a:lnTo>
                  <a:pt x="1548" y="61"/>
                </a:lnTo>
                <a:lnTo>
                  <a:pt x="1549" y="61"/>
                </a:lnTo>
                <a:lnTo>
                  <a:pt x="1550" y="61"/>
                </a:lnTo>
                <a:lnTo>
                  <a:pt x="1551" y="60"/>
                </a:lnTo>
                <a:lnTo>
                  <a:pt x="1552" y="59"/>
                </a:lnTo>
                <a:lnTo>
                  <a:pt x="1553" y="58"/>
                </a:lnTo>
                <a:lnTo>
                  <a:pt x="1554" y="57"/>
                </a:lnTo>
                <a:lnTo>
                  <a:pt x="1555" y="57"/>
                </a:lnTo>
                <a:lnTo>
                  <a:pt x="1556" y="56"/>
                </a:lnTo>
                <a:lnTo>
                  <a:pt x="1557" y="55"/>
                </a:lnTo>
                <a:lnTo>
                  <a:pt x="1557" y="54"/>
                </a:lnTo>
                <a:lnTo>
                  <a:pt x="1558" y="52"/>
                </a:lnTo>
                <a:lnTo>
                  <a:pt x="1559" y="50"/>
                </a:lnTo>
                <a:lnTo>
                  <a:pt x="1560" y="51"/>
                </a:lnTo>
                <a:lnTo>
                  <a:pt x="1561" y="52"/>
                </a:lnTo>
                <a:lnTo>
                  <a:pt x="1562" y="53"/>
                </a:lnTo>
                <a:lnTo>
                  <a:pt x="1563" y="54"/>
                </a:lnTo>
                <a:lnTo>
                  <a:pt x="1564" y="55"/>
                </a:lnTo>
                <a:lnTo>
                  <a:pt x="1564" y="57"/>
                </a:lnTo>
                <a:lnTo>
                  <a:pt x="1565" y="59"/>
                </a:lnTo>
                <a:lnTo>
                  <a:pt x="1566" y="60"/>
                </a:lnTo>
                <a:lnTo>
                  <a:pt x="1567" y="60"/>
                </a:lnTo>
                <a:lnTo>
                  <a:pt x="1568" y="58"/>
                </a:lnTo>
                <a:lnTo>
                  <a:pt x="1569" y="56"/>
                </a:lnTo>
                <a:lnTo>
                  <a:pt x="1570" y="55"/>
                </a:lnTo>
                <a:lnTo>
                  <a:pt x="1571" y="53"/>
                </a:lnTo>
                <a:lnTo>
                  <a:pt x="1571" y="52"/>
                </a:lnTo>
                <a:lnTo>
                  <a:pt x="1572" y="51"/>
                </a:lnTo>
                <a:lnTo>
                  <a:pt x="1573" y="50"/>
                </a:lnTo>
                <a:lnTo>
                  <a:pt x="1574" y="49"/>
                </a:lnTo>
                <a:lnTo>
                  <a:pt x="1575" y="48"/>
                </a:lnTo>
                <a:lnTo>
                  <a:pt x="1576" y="46"/>
                </a:lnTo>
                <a:lnTo>
                  <a:pt x="1577" y="45"/>
                </a:lnTo>
                <a:lnTo>
                  <a:pt x="1578" y="43"/>
                </a:lnTo>
                <a:lnTo>
                  <a:pt x="1579" y="43"/>
                </a:lnTo>
                <a:lnTo>
                  <a:pt x="1580" y="42"/>
                </a:lnTo>
                <a:lnTo>
                  <a:pt x="1581" y="40"/>
                </a:lnTo>
                <a:lnTo>
                  <a:pt x="1581" y="36"/>
                </a:lnTo>
                <a:lnTo>
                  <a:pt x="1582" y="32"/>
                </a:lnTo>
                <a:lnTo>
                  <a:pt x="1583" y="34"/>
                </a:lnTo>
                <a:lnTo>
                  <a:pt x="1584" y="36"/>
                </a:lnTo>
                <a:lnTo>
                  <a:pt x="1585" y="42"/>
                </a:lnTo>
                <a:lnTo>
                  <a:pt x="1586" y="49"/>
                </a:lnTo>
                <a:lnTo>
                  <a:pt x="1586" y="55"/>
                </a:lnTo>
                <a:lnTo>
                  <a:pt x="1587" y="60"/>
                </a:lnTo>
                <a:lnTo>
                  <a:pt x="1588" y="64"/>
                </a:lnTo>
                <a:lnTo>
                  <a:pt x="1589" y="68"/>
                </a:lnTo>
                <a:lnTo>
                  <a:pt x="1590" y="71"/>
                </a:lnTo>
                <a:lnTo>
                  <a:pt x="1591" y="75"/>
                </a:lnTo>
                <a:lnTo>
                  <a:pt x="1592" y="77"/>
                </a:lnTo>
                <a:lnTo>
                  <a:pt x="1593" y="79"/>
                </a:lnTo>
                <a:lnTo>
                  <a:pt x="1594" y="81"/>
                </a:lnTo>
                <a:lnTo>
                  <a:pt x="1595" y="82"/>
                </a:lnTo>
                <a:lnTo>
                  <a:pt x="1595" y="81"/>
                </a:lnTo>
                <a:lnTo>
                  <a:pt x="1596" y="81"/>
                </a:lnTo>
                <a:lnTo>
                  <a:pt x="1597" y="84"/>
                </a:lnTo>
                <a:lnTo>
                  <a:pt x="1598" y="87"/>
                </a:lnTo>
                <a:lnTo>
                  <a:pt x="1599" y="89"/>
                </a:lnTo>
                <a:lnTo>
                  <a:pt x="1600" y="90"/>
                </a:lnTo>
                <a:lnTo>
                  <a:pt x="1601" y="91"/>
                </a:lnTo>
                <a:lnTo>
                  <a:pt x="1602" y="92"/>
                </a:lnTo>
                <a:lnTo>
                  <a:pt x="1603" y="92"/>
                </a:lnTo>
                <a:lnTo>
                  <a:pt x="1603" y="90"/>
                </a:lnTo>
                <a:lnTo>
                  <a:pt x="1604" y="89"/>
                </a:lnTo>
                <a:lnTo>
                  <a:pt x="1605" y="86"/>
                </a:lnTo>
                <a:lnTo>
                  <a:pt x="1606" y="83"/>
                </a:lnTo>
                <a:lnTo>
                  <a:pt x="1607" y="79"/>
                </a:lnTo>
                <a:lnTo>
                  <a:pt x="1608" y="76"/>
                </a:lnTo>
                <a:lnTo>
                  <a:pt x="1609" y="76"/>
                </a:lnTo>
                <a:lnTo>
                  <a:pt x="1609" y="76"/>
                </a:lnTo>
                <a:lnTo>
                  <a:pt x="1610" y="77"/>
                </a:lnTo>
                <a:lnTo>
                  <a:pt x="1611" y="78"/>
                </a:lnTo>
                <a:lnTo>
                  <a:pt x="1612" y="79"/>
                </a:lnTo>
                <a:lnTo>
                  <a:pt x="1613" y="81"/>
                </a:lnTo>
                <a:lnTo>
                  <a:pt x="1614" y="82"/>
                </a:lnTo>
                <a:lnTo>
                  <a:pt x="1615" y="84"/>
                </a:lnTo>
                <a:lnTo>
                  <a:pt x="1616" y="87"/>
                </a:lnTo>
                <a:lnTo>
                  <a:pt x="1617" y="90"/>
                </a:lnTo>
                <a:lnTo>
                  <a:pt x="1618" y="91"/>
                </a:lnTo>
                <a:lnTo>
                  <a:pt x="1618" y="92"/>
                </a:lnTo>
                <a:lnTo>
                  <a:pt x="1619" y="92"/>
                </a:lnTo>
                <a:lnTo>
                  <a:pt x="1620" y="93"/>
                </a:lnTo>
                <a:lnTo>
                  <a:pt x="1621" y="94"/>
                </a:lnTo>
                <a:lnTo>
                  <a:pt x="1622" y="95"/>
                </a:lnTo>
                <a:lnTo>
                  <a:pt x="1623" y="96"/>
                </a:lnTo>
                <a:lnTo>
                  <a:pt x="1624" y="97"/>
                </a:lnTo>
                <a:lnTo>
                  <a:pt x="1625" y="98"/>
                </a:lnTo>
                <a:lnTo>
                  <a:pt x="1625" y="101"/>
                </a:lnTo>
                <a:lnTo>
                  <a:pt x="1626" y="105"/>
                </a:lnTo>
                <a:lnTo>
                  <a:pt x="1627" y="109"/>
                </a:lnTo>
                <a:lnTo>
                  <a:pt x="1628" y="111"/>
                </a:lnTo>
                <a:lnTo>
                  <a:pt x="1629" y="113"/>
                </a:lnTo>
                <a:lnTo>
                  <a:pt x="1630" y="115"/>
                </a:lnTo>
                <a:lnTo>
                  <a:pt x="1631" y="116"/>
                </a:lnTo>
                <a:lnTo>
                  <a:pt x="1632" y="120"/>
                </a:lnTo>
                <a:lnTo>
                  <a:pt x="1632" y="124"/>
                </a:lnTo>
                <a:lnTo>
                  <a:pt x="1633" y="126"/>
                </a:lnTo>
                <a:lnTo>
                  <a:pt x="1634" y="128"/>
                </a:lnTo>
                <a:lnTo>
                  <a:pt x="1635" y="129"/>
                </a:lnTo>
                <a:lnTo>
                  <a:pt x="1636" y="129"/>
                </a:lnTo>
                <a:lnTo>
                  <a:pt x="1637" y="129"/>
                </a:lnTo>
                <a:lnTo>
                  <a:pt x="1638" y="128"/>
                </a:lnTo>
                <a:lnTo>
                  <a:pt x="1639" y="127"/>
                </a:lnTo>
                <a:lnTo>
                  <a:pt x="1640" y="125"/>
                </a:lnTo>
                <a:lnTo>
                  <a:pt x="1641" y="124"/>
                </a:lnTo>
                <a:lnTo>
                  <a:pt x="1641" y="122"/>
                </a:lnTo>
                <a:lnTo>
                  <a:pt x="1642" y="120"/>
                </a:lnTo>
                <a:lnTo>
                  <a:pt x="1643" y="118"/>
                </a:lnTo>
                <a:lnTo>
                  <a:pt x="1644" y="117"/>
                </a:lnTo>
                <a:lnTo>
                  <a:pt x="1645" y="115"/>
                </a:lnTo>
                <a:lnTo>
                  <a:pt x="1646" y="114"/>
                </a:lnTo>
                <a:lnTo>
                  <a:pt x="1647" y="113"/>
                </a:lnTo>
                <a:lnTo>
                  <a:pt x="1647" y="112"/>
                </a:lnTo>
                <a:lnTo>
                  <a:pt x="1648" y="112"/>
                </a:lnTo>
                <a:lnTo>
                  <a:pt x="1649" y="113"/>
                </a:lnTo>
                <a:lnTo>
                  <a:pt x="1650" y="114"/>
                </a:lnTo>
                <a:lnTo>
                  <a:pt x="1651" y="115"/>
                </a:lnTo>
                <a:lnTo>
                  <a:pt x="1652" y="116"/>
                </a:lnTo>
                <a:lnTo>
                  <a:pt x="1653" y="117"/>
                </a:lnTo>
                <a:lnTo>
                  <a:pt x="1654" y="119"/>
                </a:lnTo>
                <a:lnTo>
                  <a:pt x="1655" y="120"/>
                </a:lnTo>
                <a:lnTo>
                  <a:pt x="1656" y="123"/>
                </a:lnTo>
                <a:lnTo>
                  <a:pt x="1656" y="125"/>
                </a:lnTo>
                <a:lnTo>
                  <a:pt x="1657" y="128"/>
                </a:lnTo>
                <a:lnTo>
                  <a:pt x="1658" y="130"/>
                </a:lnTo>
                <a:lnTo>
                  <a:pt x="1659" y="133"/>
                </a:lnTo>
                <a:lnTo>
                  <a:pt x="1660" y="136"/>
                </a:lnTo>
                <a:lnTo>
                  <a:pt x="1661" y="139"/>
                </a:lnTo>
                <a:lnTo>
                  <a:pt x="1662" y="143"/>
                </a:lnTo>
                <a:lnTo>
                  <a:pt x="1663" y="147"/>
                </a:lnTo>
                <a:lnTo>
                  <a:pt x="1663" y="151"/>
                </a:lnTo>
                <a:lnTo>
                  <a:pt x="1664" y="155"/>
                </a:lnTo>
                <a:lnTo>
                  <a:pt x="1665" y="157"/>
                </a:lnTo>
                <a:lnTo>
                  <a:pt x="1666" y="159"/>
                </a:lnTo>
                <a:lnTo>
                  <a:pt x="1667" y="161"/>
                </a:lnTo>
                <a:lnTo>
                  <a:pt x="1668" y="162"/>
                </a:lnTo>
                <a:lnTo>
                  <a:pt x="1669" y="163"/>
                </a:lnTo>
                <a:lnTo>
                  <a:pt x="1670" y="164"/>
                </a:lnTo>
                <a:lnTo>
                  <a:pt x="1670" y="164"/>
                </a:lnTo>
                <a:lnTo>
                  <a:pt x="1671" y="163"/>
                </a:lnTo>
                <a:lnTo>
                  <a:pt x="1672" y="159"/>
                </a:lnTo>
                <a:lnTo>
                  <a:pt x="1673" y="154"/>
                </a:lnTo>
                <a:lnTo>
                  <a:pt x="1674" y="147"/>
                </a:lnTo>
                <a:lnTo>
                  <a:pt x="1675" y="141"/>
                </a:lnTo>
                <a:lnTo>
                  <a:pt x="1676" y="135"/>
                </a:lnTo>
                <a:lnTo>
                  <a:pt x="1677" y="131"/>
                </a:lnTo>
                <a:lnTo>
                  <a:pt x="1678" y="128"/>
                </a:lnTo>
                <a:lnTo>
                  <a:pt x="1679" y="126"/>
                </a:lnTo>
                <a:lnTo>
                  <a:pt x="1679" y="123"/>
                </a:lnTo>
                <a:lnTo>
                  <a:pt x="1680" y="121"/>
                </a:lnTo>
                <a:lnTo>
                  <a:pt x="1681" y="118"/>
                </a:lnTo>
                <a:lnTo>
                  <a:pt x="1682" y="117"/>
                </a:lnTo>
                <a:lnTo>
                  <a:pt x="1683" y="116"/>
                </a:lnTo>
                <a:lnTo>
                  <a:pt x="1684" y="114"/>
                </a:lnTo>
                <a:lnTo>
                  <a:pt x="1685" y="112"/>
                </a:lnTo>
                <a:lnTo>
                  <a:pt x="1685" y="110"/>
                </a:lnTo>
                <a:lnTo>
                  <a:pt x="1686" y="107"/>
                </a:lnTo>
                <a:lnTo>
                  <a:pt x="1687" y="103"/>
                </a:lnTo>
                <a:lnTo>
                  <a:pt x="1688" y="100"/>
                </a:lnTo>
                <a:lnTo>
                  <a:pt x="1689" y="97"/>
                </a:lnTo>
                <a:lnTo>
                  <a:pt x="1690" y="95"/>
                </a:lnTo>
                <a:lnTo>
                  <a:pt x="1691" y="98"/>
                </a:lnTo>
                <a:lnTo>
                  <a:pt x="1692" y="100"/>
                </a:lnTo>
                <a:lnTo>
                  <a:pt x="1693" y="102"/>
                </a:lnTo>
                <a:lnTo>
                  <a:pt x="1693" y="104"/>
                </a:lnTo>
                <a:lnTo>
                  <a:pt x="1694" y="105"/>
                </a:lnTo>
                <a:lnTo>
                  <a:pt x="1695" y="106"/>
                </a:lnTo>
                <a:lnTo>
                  <a:pt x="1696" y="106"/>
                </a:lnTo>
                <a:lnTo>
                  <a:pt x="1697" y="105"/>
                </a:lnTo>
                <a:lnTo>
                  <a:pt x="1698" y="105"/>
                </a:lnTo>
                <a:lnTo>
                  <a:pt x="1699" y="107"/>
                </a:lnTo>
                <a:lnTo>
                  <a:pt x="1700" y="108"/>
                </a:lnTo>
                <a:lnTo>
                  <a:pt x="1701" y="110"/>
                </a:lnTo>
                <a:lnTo>
                  <a:pt x="1702" y="111"/>
                </a:lnTo>
                <a:lnTo>
                  <a:pt x="1702" y="112"/>
                </a:lnTo>
                <a:lnTo>
                  <a:pt x="1703" y="112"/>
                </a:lnTo>
                <a:lnTo>
                  <a:pt x="1704" y="112"/>
                </a:lnTo>
                <a:lnTo>
                  <a:pt x="1705" y="112"/>
                </a:lnTo>
                <a:lnTo>
                  <a:pt x="1706" y="112"/>
                </a:lnTo>
                <a:lnTo>
                  <a:pt x="1707" y="112"/>
                </a:lnTo>
                <a:lnTo>
                  <a:pt x="1708" y="111"/>
                </a:lnTo>
                <a:lnTo>
                  <a:pt x="1708" y="111"/>
                </a:lnTo>
                <a:lnTo>
                  <a:pt x="1709" y="110"/>
                </a:lnTo>
                <a:lnTo>
                  <a:pt x="1710" y="110"/>
                </a:lnTo>
                <a:lnTo>
                  <a:pt x="1711" y="109"/>
                </a:lnTo>
                <a:lnTo>
                  <a:pt x="1712" y="109"/>
                </a:lnTo>
                <a:lnTo>
                  <a:pt x="1713" y="109"/>
                </a:lnTo>
                <a:lnTo>
                  <a:pt x="1714" y="108"/>
                </a:lnTo>
                <a:lnTo>
                  <a:pt x="1715" y="108"/>
                </a:lnTo>
                <a:lnTo>
                  <a:pt x="1716" y="108"/>
                </a:lnTo>
                <a:lnTo>
                  <a:pt x="1717" y="107"/>
                </a:lnTo>
                <a:lnTo>
                  <a:pt x="1717" y="106"/>
                </a:lnTo>
                <a:lnTo>
                  <a:pt x="1718" y="105"/>
                </a:lnTo>
                <a:lnTo>
                  <a:pt x="1719" y="105"/>
                </a:lnTo>
                <a:lnTo>
                  <a:pt x="1720" y="104"/>
                </a:lnTo>
                <a:lnTo>
                  <a:pt x="1721" y="103"/>
                </a:lnTo>
                <a:lnTo>
                  <a:pt x="1722" y="102"/>
                </a:lnTo>
                <a:lnTo>
                  <a:pt x="1723" y="101"/>
                </a:lnTo>
                <a:lnTo>
                  <a:pt x="1724" y="100"/>
                </a:lnTo>
                <a:lnTo>
                  <a:pt x="1724" y="99"/>
                </a:lnTo>
                <a:lnTo>
                  <a:pt x="1725" y="99"/>
                </a:lnTo>
                <a:lnTo>
                  <a:pt x="1726" y="99"/>
                </a:lnTo>
                <a:lnTo>
                  <a:pt x="1727" y="98"/>
                </a:lnTo>
                <a:lnTo>
                  <a:pt x="1728" y="98"/>
                </a:lnTo>
                <a:lnTo>
                  <a:pt x="1729" y="97"/>
                </a:lnTo>
                <a:lnTo>
                  <a:pt x="1730" y="97"/>
                </a:lnTo>
                <a:lnTo>
                  <a:pt x="1731" y="97"/>
                </a:lnTo>
                <a:lnTo>
                  <a:pt x="1731" y="96"/>
                </a:lnTo>
                <a:lnTo>
                  <a:pt x="1732" y="96"/>
                </a:lnTo>
                <a:lnTo>
                  <a:pt x="1733" y="95"/>
                </a:lnTo>
                <a:lnTo>
                  <a:pt x="1734" y="95"/>
                </a:lnTo>
                <a:lnTo>
                  <a:pt x="1735" y="94"/>
                </a:lnTo>
                <a:lnTo>
                  <a:pt x="1736" y="94"/>
                </a:lnTo>
                <a:lnTo>
                  <a:pt x="1737" y="93"/>
                </a:lnTo>
                <a:lnTo>
                  <a:pt x="1738" y="93"/>
                </a:lnTo>
                <a:lnTo>
                  <a:pt x="1739" y="93"/>
                </a:lnTo>
                <a:lnTo>
                  <a:pt x="1740" y="93"/>
                </a:lnTo>
                <a:lnTo>
                  <a:pt x="1741" y="92"/>
                </a:lnTo>
                <a:lnTo>
                  <a:pt x="1741" y="92"/>
                </a:lnTo>
                <a:lnTo>
                  <a:pt x="1742" y="92"/>
                </a:lnTo>
                <a:lnTo>
                  <a:pt x="1743" y="92"/>
                </a:lnTo>
                <a:lnTo>
                  <a:pt x="1744" y="93"/>
                </a:lnTo>
                <a:lnTo>
                  <a:pt x="1745" y="94"/>
                </a:lnTo>
                <a:lnTo>
                  <a:pt x="1746" y="96"/>
                </a:lnTo>
                <a:lnTo>
                  <a:pt x="1746" y="98"/>
                </a:lnTo>
                <a:lnTo>
                  <a:pt x="1747" y="101"/>
                </a:lnTo>
                <a:lnTo>
                  <a:pt x="1748" y="104"/>
                </a:lnTo>
                <a:lnTo>
                  <a:pt x="1749" y="107"/>
                </a:lnTo>
                <a:lnTo>
                  <a:pt x="1750" y="108"/>
                </a:lnTo>
                <a:lnTo>
                  <a:pt x="1751" y="109"/>
                </a:lnTo>
                <a:lnTo>
                  <a:pt x="1752" y="110"/>
                </a:lnTo>
                <a:lnTo>
                  <a:pt x="1753" y="111"/>
                </a:lnTo>
                <a:lnTo>
                  <a:pt x="1754" y="112"/>
                </a:lnTo>
                <a:lnTo>
                  <a:pt x="1755" y="112"/>
                </a:lnTo>
                <a:lnTo>
                  <a:pt x="1755" y="112"/>
                </a:lnTo>
                <a:lnTo>
                  <a:pt x="1756" y="113"/>
                </a:lnTo>
                <a:lnTo>
                  <a:pt x="1757" y="113"/>
                </a:lnTo>
                <a:lnTo>
                  <a:pt x="1758" y="113"/>
                </a:lnTo>
                <a:lnTo>
                  <a:pt x="1759" y="113"/>
                </a:lnTo>
                <a:lnTo>
                  <a:pt x="1760" y="114"/>
                </a:lnTo>
                <a:lnTo>
                  <a:pt x="1761" y="116"/>
                </a:lnTo>
                <a:lnTo>
                  <a:pt x="1762" y="118"/>
                </a:lnTo>
                <a:lnTo>
                  <a:pt x="1763" y="121"/>
                </a:lnTo>
                <a:lnTo>
                  <a:pt x="1763" y="124"/>
                </a:lnTo>
                <a:lnTo>
                  <a:pt x="1764" y="128"/>
                </a:lnTo>
                <a:lnTo>
                  <a:pt x="1765" y="131"/>
                </a:lnTo>
                <a:lnTo>
                  <a:pt x="1766" y="135"/>
                </a:lnTo>
                <a:lnTo>
                  <a:pt x="1767" y="139"/>
                </a:lnTo>
                <a:lnTo>
                  <a:pt x="1768" y="142"/>
                </a:lnTo>
                <a:lnTo>
                  <a:pt x="1769" y="144"/>
                </a:lnTo>
                <a:lnTo>
                  <a:pt x="1769" y="146"/>
                </a:lnTo>
                <a:lnTo>
                  <a:pt x="1770" y="148"/>
                </a:lnTo>
                <a:lnTo>
                  <a:pt x="1771" y="149"/>
                </a:lnTo>
                <a:lnTo>
                  <a:pt x="1772" y="150"/>
                </a:lnTo>
                <a:lnTo>
                  <a:pt x="1773" y="151"/>
                </a:lnTo>
                <a:lnTo>
                  <a:pt x="1774" y="150"/>
                </a:lnTo>
                <a:lnTo>
                  <a:pt x="1775" y="148"/>
                </a:lnTo>
                <a:lnTo>
                  <a:pt x="1776" y="147"/>
                </a:lnTo>
                <a:lnTo>
                  <a:pt x="1777" y="144"/>
                </a:lnTo>
                <a:lnTo>
                  <a:pt x="1778" y="140"/>
                </a:lnTo>
                <a:lnTo>
                  <a:pt x="1778" y="137"/>
                </a:lnTo>
                <a:lnTo>
                  <a:pt x="1779" y="134"/>
                </a:lnTo>
                <a:lnTo>
                  <a:pt x="1780" y="131"/>
                </a:lnTo>
                <a:lnTo>
                  <a:pt x="1781" y="129"/>
                </a:lnTo>
                <a:lnTo>
                  <a:pt x="1782" y="128"/>
                </a:lnTo>
                <a:lnTo>
                  <a:pt x="1783" y="127"/>
                </a:lnTo>
                <a:lnTo>
                  <a:pt x="1784" y="127"/>
                </a:lnTo>
                <a:lnTo>
                  <a:pt x="1785" y="127"/>
                </a:lnTo>
                <a:lnTo>
                  <a:pt x="1785" y="127"/>
                </a:lnTo>
                <a:lnTo>
                  <a:pt x="1786" y="127"/>
                </a:lnTo>
                <a:lnTo>
                  <a:pt x="1787" y="127"/>
                </a:lnTo>
                <a:lnTo>
                  <a:pt x="1788" y="127"/>
                </a:lnTo>
                <a:lnTo>
                  <a:pt x="1789" y="126"/>
                </a:lnTo>
                <a:lnTo>
                  <a:pt x="1790" y="127"/>
                </a:lnTo>
                <a:lnTo>
                  <a:pt x="1791" y="128"/>
                </a:lnTo>
                <a:lnTo>
                  <a:pt x="1792" y="129"/>
                </a:lnTo>
                <a:lnTo>
                  <a:pt x="1792" y="130"/>
                </a:lnTo>
                <a:lnTo>
                  <a:pt x="1793" y="130"/>
                </a:lnTo>
                <a:lnTo>
                  <a:pt x="1794" y="131"/>
                </a:lnTo>
                <a:lnTo>
                  <a:pt x="1795" y="131"/>
                </a:lnTo>
                <a:lnTo>
                  <a:pt x="1796" y="131"/>
                </a:lnTo>
                <a:lnTo>
                  <a:pt x="1797" y="131"/>
                </a:lnTo>
                <a:lnTo>
                  <a:pt x="1798" y="130"/>
                </a:lnTo>
                <a:lnTo>
                  <a:pt x="1799" y="129"/>
                </a:lnTo>
                <a:lnTo>
                  <a:pt x="1800" y="128"/>
                </a:lnTo>
                <a:lnTo>
                  <a:pt x="1801" y="127"/>
                </a:lnTo>
                <a:lnTo>
                  <a:pt x="1802" y="124"/>
                </a:lnTo>
                <a:lnTo>
                  <a:pt x="1802" y="121"/>
                </a:lnTo>
                <a:lnTo>
                  <a:pt x="1803" y="117"/>
                </a:lnTo>
                <a:lnTo>
                  <a:pt x="1804" y="112"/>
                </a:lnTo>
                <a:lnTo>
                  <a:pt x="1805" y="108"/>
                </a:lnTo>
                <a:lnTo>
                  <a:pt x="1806" y="104"/>
                </a:lnTo>
                <a:lnTo>
                  <a:pt x="1807" y="101"/>
                </a:lnTo>
                <a:lnTo>
                  <a:pt x="1807" y="101"/>
                </a:lnTo>
                <a:lnTo>
                  <a:pt x="1808" y="106"/>
                </a:lnTo>
                <a:lnTo>
                  <a:pt x="1809" y="110"/>
                </a:lnTo>
                <a:lnTo>
                  <a:pt x="1810" y="115"/>
                </a:lnTo>
                <a:lnTo>
                  <a:pt x="1811" y="121"/>
                </a:lnTo>
                <a:lnTo>
                  <a:pt x="1812" y="126"/>
                </a:lnTo>
                <a:lnTo>
                  <a:pt x="1813" y="132"/>
                </a:lnTo>
                <a:lnTo>
                  <a:pt x="1814" y="139"/>
                </a:lnTo>
                <a:lnTo>
                  <a:pt x="1815" y="145"/>
                </a:lnTo>
                <a:lnTo>
                  <a:pt x="1816" y="151"/>
                </a:lnTo>
                <a:lnTo>
                  <a:pt x="1816" y="156"/>
                </a:lnTo>
                <a:lnTo>
                  <a:pt x="1817" y="161"/>
                </a:lnTo>
                <a:lnTo>
                  <a:pt x="1818" y="164"/>
                </a:lnTo>
                <a:lnTo>
                  <a:pt x="1819" y="166"/>
                </a:lnTo>
                <a:lnTo>
                  <a:pt x="1820" y="167"/>
                </a:lnTo>
                <a:lnTo>
                  <a:pt x="1821" y="169"/>
                </a:lnTo>
                <a:lnTo>
                  <a:pt x="1822" y="169"/>
                </a:lnTo>
                <a:lnTo>
                  <a:pt x="1823" y="170"/>
                </a:lnTo>
                <a:lnTo>
                  <a:pt x="1823" y="170"/>
                </a:lnTo>
                <a:lnTo>
                  <a:pt x="1824" y="169"/>
                </a:lnTo>
                <a:lnTo>
                  <a:pt x="1825" y="169"/>
                </a:lnTo>
                <a:lnTo>
                  <a:pt x="1826" y="167"/>
                </a:lnTo>
                <a:lnTo>
                  <a:pt x="1827" y="165"/>
                </a:lnTo>
                <a:lnTo>
                  <a:pt x="1828" y="162"/>
                </a:lnTo>
                <a:lnTo>
                  <a:pt x="1829" y="159"/>
                </a:lnTo>
                <a:lnTo>
                  <a:pt x="1830" y="156"/>
                </a:lnTo>
                <a:lnTo>
                  <a:pt x="1830" y="153"/>
                </a:lnTo>
                <a:lnTo>
                  <a:pt x="1831" y="151"/>
                </a:lnTo>
                <a:lnTo>
                  <a:pt x="1832" y="147"/>
                </a:lnTo>
                <a:lnTo>
                  <a:pt x="1833" y="145"/>
                </a:lnTo>
                <a:lnTo>
                  <a:pt x="1834" y="144"/>
                </a:lnTo>
                <a:lnTo>
                  <a:pt x="1835" y="143"/>
                </a:lnTo>
                <a:lnTo>
                  <a:pt x="1836" y="142"/>
                </a:lnTo>
                <a:lnTo>
                  <a:pt x="1837" y="142"/>
                </a:lnTo>
                <a:lnTo>
                  <a:pt x="1838" y="141"/>
                </a:lnTo>
                <a:lnTo>
                  <a:pt x="1839" y="141"/>
                </a:lnTo>
                <a:lnTo>
                  <a:pt x="1839" y="141"/>
                </a:lnTo>
                <a:lnTo>
                  <a:pt x="1840" y="141"/>
                </a:lnTo>
                <a:lnTo>
                  <a:pt x="1841" y="140"/>
                </a:lnTo>
                <a:lnTo>
                  <a:pt x="1842" y="139"/>
                </a:lnTo>
                <a:lnTo>
                  <a:pt x="1843" y="139"/>
                </a:lnTo>
                <a:lnTo>
                  <a:pt x="1844" y="139"/>
                </a:lnTo>
                <a:lnTo>
                  <a:pt x="1845" y="139"/>
                </a:lnTo>
                <a:lnTo>
                  <a:pt x="1845" y="138"/>
                </a:lnTo>
                <a:lnTo>
                  <a:pt x="1846" y="137"/>
                </a:lnTo>
                <a:lnTo>
                  <a:pt x="1847" y="137"/>
                </a:lnTo>
                <a:lnTo>
                  <a:pt x="1848" y="137"/>
                </a:lnTo>
                <a:lnTo>
                  <a:pt x="1849" y="136"/>
                </a:lnTo>
                <a:lnTo>
                  <a:pt x="1850" y="135"/>
                </a:lnTo>
                <a:lnTo>
                  <a:pt x="1851" y="134"/>
                </a:lnTo>
                <a:lnTo>
                  <a:pt x="1852" y="134"/>
                </a:lnTo>
                <a:lnTo>
                  <a:pt x="1853" y="133"/>
                </a:lnTo>
                <a:lnTo>
                  <a:pt x="1853" y="131"/>
                </a:lnTo>
                <a:lnTo>
                  <a:pt x="1854" y="129"/>
                </a:lnTo>
                <a:lnTo>
                  <a:pt x="1855" y="127"/>
                </a:lnTo>
                <a:lnTo>
                  <a:pt x="1856" y="124"/>
                </a:lnTo>
                <a:lnTo>
                  <a:pt x="1857" y="120"/>
                </a:lnTo>
                <a:lnTo>
                  <a:pt x="1858" y="118"/>
                </a:lnTo>
                <a:lnTo>
                  <a:pt x="1859" y="118"/>
                </a:lnTo>
                <a:lnTo>
                  <a:pt x="1860" y="118"/>
                </a:lnTo>
                <a:lnTo>
                  <a:pt x="1861" y="117"/>
                </a:lnTo>
                <a:lnTo>
                  <a:pt x="1862" y="117"/>
                </a:lnTo>
                <a:lnTo>
                  <a:pt x="1862" y="116"/>
                </a:lnTo>
                <a:lnTo>
                  <a:pt x="1863" y="115"/>
                </a:lnTo>
                <a:lnTo>
                  <a:pt x="1864" y="115"/>
                </a:lnTo>
                <a:lnTo>
                  <a:pt x="1865" y="113"/>
                </a:lnTo>
                <a:lnTo>
                  <a:pt x="1866" y="112"/>
                </a:lnTo>
                <a:lnTo>
                  <a:pt x="1867" y="110"/>
                </a:lnTo>
                <a:lnTo>
                  <a:pt x="1868" y="108"/>
                </a:lnTo>
                <a:lnTo>
                  <a:pt x="1868" y="107"/>
                </a:lnTo>
                <a:lnTo>
                  <a:pt x="1869" y="107"/>
                </a:lnTo>
                <a:lnTo>
                  <a:pt x="1870" y="105"/>
                </a:lnTo>
                <a:lnTo>
                  <a:pt x="1871" y="104"/>
                </a:lnTo>
                <a:lnTo>
                  <a:pt x="1872" y="104"/>
                </a:lnTo>
                <a:lnTo>
                  <a:pt x="1873" y="104"/>
                </a:lnTo>
                <a:lnTo>
                  <a:pt x="1874" y="105"/>
                </a:lnTo>
                <a:lnTo>
                  <a:pt x="1875" y="105"/>
                </a:lnTo>
                <a:lnTo>
                  <a:pt x="1876" y="105"/>
                </a:lnTo>
                <a:lnTo>
                  <a:pt x="1877" y="105"/>
                </a:lnTo>
                <a:lnTo>
                  <a:pt x="1877" y="104"/>
                </a:lnTo>
                <a:lnTo>
                  <a:pt x="1878" y="103"/>
                </a:lnTo>
                <a:lnTo>
                  <a:pt x="1879" y="102"/>
                </a:lnTo>
                <a:lnTo>
                  <a:pt x="1880" y="101"/>
                </a:lnTo>
                <a:lnTo>
                  <a:pt x="1881" y="100"/>
                </a:lnTo>
                <a:lnTo>
                  <a:pt x="1882" y="100"/>
                </a:lnTo>
                <a:lnTo>
                  <a:pt x="1883" y="100"/>
                </a:lnTo>
                <a:lnTo>
                  <a:pt x="1884" y="101"/>
                </a:lnTo>
                <a:lnTo>
                  <a:pt x="1884" y="101"/>
                </a:lnTo>
                <a:lnTo>
                  <a:pt x="1885" y="101"/>
                </a:lnTo>
                <a:lnTo>
                  <a:pt x="1886" y="100"/>
                </a:lnTo>
                <a:lnTo>
                  <a:pt x="1887" y="99"/>
                </a:lnTo>
                <a:lnTo>
                  <a:pt x="1888" y="98"/>
                </a:lnTo>
                <a:lnTo>
                  <a:pt x="1889" y="97"/>
                </a:lnTo>
                <a:lnTo>
                  <a:pt x="1890" y="96"/>
                </a:lnTo>
                <a:lnTo>
                  <a:pt x="1891" y="95"/>
                </a:lnTo>
                <a:lnTo>
                  <a:pt x="1891" y="94"/>
                </a:lnTo>
                <a:lnTo>
                  <a:pt x="1892" y="94"/>
                </a:lnTo>
                <a:lnTo>
                  <a:pt x="1893" y="94"/>
                </a:lnTo>
                <a:lnTo>
                  <a:pt x="1894" y="94"/>
                </a:lnTo>
                <a:lnTo>
                  <a:pt x="1895" y="94"/>
                </a:lnTo>
                <a:lnTo>
                  <a:pt x="1896" y="93"/>
                </a:lnTo>
                <a:lnTo>
                  <a:pt x="1897" y="91"/>
                </a:lnTo>
                <a:lnTo>
                  <a:pt x="1898" y="89"/>
                </a:lnTo>
                <a:lnTo>
                  <a:pt x="1899" y="86"/>
                </a:lnTo>
                <a:lnTo>
                  <a:pt x="1900" y="81"/>
                </a:lnTo>
                <a:lnTo>
                  <a:pt x="1901" y="81"/>
                </a:lnTo>
                <a:lnTo>
                  <a:pt x="1901" y="81"/>
                </a:lnTo>
                <a:lnTo>
                  <a:pt x="1902" y="82"/>
                </a:lnTo>
                <a:lnTo>
                  <a:pt x="1903" y="82"/>
                </a:lnTo>
                <a:lnTo>
                  <a:pt x="1904" y="83"/>
                </a:lnTo>
                <a:lnTo>
                  <a:pt x="1905" y="83"/>
                </a:lnTo>
                <a:lnTo>
                  <a:pt x="1906" y="84"/>
                </a:lnTo>
                <a:lnTo>
                  <a:pt x="1906" y="85"/>
                </a:lnTo>
                <a:lnTo>
                  <a:pt x="1907" y="86"/>
                </a:lnTo>
                <a:lnTo>
                  <a:pt x="1908" y="86"/>
                </a:lnTo>
                <a:lnTo>
                  <a:pt x="1909" y="86"/>
                </a:lnTo>
                <a:lnTo>
                  <a:pt x="1910" y="89"/>
                </a:lnTo>
                <a:lnTo>
                  <a:pt x="1911" y="95"/>
                </a:lnTo>
                <a:lnTo>
                  <a:pt x="1912" y="101"/>
                </a:lnTo>
                <a:lnTo>
                  <a:pt x="1913" y="107"/>
                </a:lnTo>
                <a:lnTo>
                  <a:pt x="1914" y="111"/>
                </a:lnTo>
                <a:lnTo>
                  <a:pt x="1915" y="114"/>
                </a:lnTo>
                <a:lnTo>
                  <a:pt x="1915" y="115"/>
                </a:lnTo>
                <a:lnTo>
                  <a:pt x="1916" y="115"/>
                </a:lnTo>
                <a:lnTo>
                  <a:pt x="1917" y="115"/>
                </a:lnTo>
                <a:lnTo>
                  <a:pt x="1918" y="115"/>
                </a:lnTo>
                <a:lnTo>
                  <a:pt x="1919" y="115"/>
                </a:lnTo>
                <a:lnTo>
                  <a:pt x="1920" y="114"/>
                </a:lnTo>
                <a:lnTo>
                  <a:pt x="1921" y="113"/>
                </a:lnTo>
                <a:lnTo>
                  <a:pt x="1922" y="111"/>
                </a:lnTo>
                <a:lnTo>
                  <a:pt x="1923" y="109"/>
                </a:lnTo>
                <a:lnTo>
                  <a:pt x="1923" y="107"/>
                </a:lnTo>
                <a:lnTo>
                  <a:pt x="1924" y="107"/>
                </a:lnTo>
                <a:lnTo>
                  <a:pt x="1925" y="107"/>
                </a:lnTo>
                <a:lnTo>
                  <a:pt x="1926" y="107"/>
                </a:lnTo>
                <a:lnTo>
                  <a:pt x="1927" y="107"/>
                </a:lnTo>
                <a:lnTo>
                  <a:pt x="1928" y="107"/>
                </a:lnTo>
                <a:lnTo>
                  <a:pt x="1929" y="107"/>
                </a:lnTo>
                <a:lnTo>
                  <a:pt x="1929" y="107"/>
                </a:lnTo>
                <a:lnTo>
                  <a:pt x="1930" y="106"/>
                </a:lnTo>
                <a:lnTo>
                  <a:pt x="1931" y="106"/>
                </a:lnTo>
                <a:lnTo>
                  <a:pt x="1932" y="106"/>
                </a:lnTo>
                <a:lnTo>
                  <a:pt x="1933" y="106"/>
                </a:lnTo>
                <a:lnTo>
                  <a:pt x="1934" y="105"/>
                </a:lnTo>
                <a:lnTo>
                  <a:pt x="1935" y="105"/>
                </a:lnTo>
                <a:lnTo>
                  <a:pt x="1936" y="105"/>
                </a:lnTo>
                <a:lnTo>
                  <a:pt x="1937" y="105"/>
                </a:lnTo>
                <a:lnTo>
                  <a:pt x="1938" y="105"/>
                </a:lnTo>
                <a:lnTo>
                  <a:pt x="1938" y="105"/>
                </a:lnTo>
                <a:lnTo>
                  <a:pt x="1939" y="106"/>
                </a:lnTo>
                <a:lnTo>
                  <a:pt x="1940" y="108"/>
                </a:lnTo>
                <a:lnTo>
                  <a:pt x="1941" y="109"/>
                </a:lnTo>
                <a:lnTo>
                  <a:pt x="1942" y="109"/>
                </a:lnTo>
                <a:lnTo>
                  <a:pt x="1943" y="109"/>
                </a:lnTo>
                <a:lnTo>
                  <a:pt x="1944" y="109"/>
                </a:lnTo>
                <a:lnTo>
                  <a:pt x="1945" y="108"/>
                </a:lnTo>
                <a:lnTo>
                  <a:pt x="1945" y="107"/>
                </a:lnTo>
                <a:lnTo>
                  <a:pt x="1946" y="108"/>
                </a:lnTo>
                <a:lnTo>
                  <a:pt x="1947" y="110"/>
                </a:lnTo>
                <a:lnTo>
                  <a:pt x="1948" y="110"/>
                </a:lnTo>
                <a:lnTo>
                  <a:pt x="1949" y="110"/>
                </a:lnTo>
                <a:lnTo>
                  <a:pt x="1950" y="109"/>
                </a:lnTo>
                <a:lnTo>
                  <a:pt x="1951" y="109"/>
                </a:lnTo>
                <a:lnTo>
                  <a:pt x="1952" y="108"/>
                </a:lnTo>
                <a:lnTo>
                  <a:pt x="1952" y="107"/>
                </a:lnTo>
                <a:lnTo>
                  <a:pt x="1953" y="107"/>
                </a:lnTo>
                <a:lnTo>
                  <a:pt x="1954" y="106"/>
                </a:lnTo>
                <a:lnTo>
                  <a:pt x="1955" y="106"/>
                </a:lnTo>
                <a:lnTo>
                  <a:pt x="1956" y="106"/>
                </a:lnTo>
                <a:lnTo>
                  <a:pt x="1957" y="105"/>
                </a:lnTo>
                <a:lnTo>
                  <a:pt x="1958" y="105"/>
                </a:lnTo>
                <a:lnTo>
                  <a:pt x="1959" y="105"/>
                </a:lnTo>
                <a:lnTo>
                  <a:pt x="1960" y="105"/>
                </a:lnTo>
                <a:lnTo>
                  <a:pt x="1961" y="107"/>
                </a:lnTo>
                <a:lnTo>
                  <a:pt x="1962" y="109"/>
                </a:lnTo>
                <a:lnTo>
                  <a:pt x="1962" y="110"/>
                </a:lnTo>
                <a:lnTo>
                  <a:pt x="1963" y="110"/>
                </a:lnTo>
                <a:lnTo>
                  <a:pt x="1964" y="111"/>
                </a:lnTo>
                <a:lnTo>
                  <a:pt x="1965" y="111"/>
                </a:lnTo>
                <a:lnTo>
                  <a:pt x="1966" y="111"/>
                </a:lnTo>
                <a:lnTo>
                  <a:pt x="1967" y="112"/>
                </a:lnTo>
                <a:lnTo>
                  <a:pt x="1967" y="112"/>
                </a:lnTo>
                <a:lnTo>
                  <a:pt x="1968" y="112"/>
                </a:lnTo>
                <a:lnTo>
                  <a:pt x="1969" y="111"/>
                </a:lnTo>
                <a:lnTo>
                  <a:pt x="1970" y="111"/>
                </a:lnTo>
                <a:lnTo>
                  <a:pt x="1971" y="111"/>
                </a:lnTo>
                <a:lnTo>
                  <a:pt x="1972" y="111"/>
                </a:lnTo>
                <a:lnTo>
                  <a:pt x="1973" y="111"/>
                </a:lnTo>
                <a:lnTo>
                  <a:pt x="1974" y="111"/>
                </a:lnTo>
                <a:lnTo>
                  <a:pt x="1975" y="111"/>
                </a:lnTo>
                <a:lnTo>
                  <a:pt x="1976" y="111"/>
                </a:lnTo>
                <a:lnTo>
                  <a:pt x="1976" y="111"/>
                </a:lnTo>
                <a:lnTo>
                  <a:pt x="1977" y="111"/>
                </a:lnTo>
                <a:lnTo>
                  <a:pt x="1978" y="110"/>
                </a:lnTo>
                <a:lnTo>
                  <a:pt x="1979" y="110"/>
                </a:lnTo>
                <a:lnTo>
                  <a:pt x="1980" y="109"/>
                </a:lnTo>
                <a:lnTo>
                  <a:pt x="1981" y="109"/>
                </a:lnTo>
                <a:lnTo>
                  <a:pt x="1982" y="108"/>
                </a:lnTo>
                <a:lnTo>
                  <a:pt x="1983" y="109"/>
                </a:lnTo>
                <a:lnTo>
                  <a:pt x="1984" y="109"/>
                </a:lnTo>
                <a:lnTo>
                  <a:pt x="1984" y="111"/>
                </a:lnTo>
                <a:lnTo>
                  <a:pt x="1985" y="113"/>
                </a:lnTo>
                <a:lnTo>
                  <a:pt x="1986" y="115"/>
                </a:lnTo>
                <a:lnTo>
                  <a:pt x="1987" y="115"/>
                </a:lnTo>
                <a:lnTo>
                  <a:pt x="1988" y="116"/>
                </a:lnTo>
                <a:lnTo>
                  <a:pt x="1989" y="116"/>
                </a:lnTo>
                <a:lnTo>
                  <a:pt x="1990" y="115"/>
                </a:lnTo>
                <a:lnTo>
                  <a:pt x="1990" y="115"/>
                </a:lnTo>
                <a:lnTo>
                  <a:pt x="1991" y="115"/>
                </a:lnTo>
                <a:lnTo>
                  <a:pt x="1992" y="115"/>
                </a:lnTo>
                <a:lnTo>
                  <a:pt x="1993" y="115"/>
                </a:lnTo>
                <a:lnTo>
                  <a:pt x="1994" y="115"/>
                </a:lnTo>
                <a:lnTo>
                  <a:pt x="1995" y="114"/>
                </a:lnTo>
                <a:lnTo>
                  <a:pt x="1996" y="113"/>
                </a:lnTo>
                <a:lnTo>
                  <a:pt x="1997" y="112"/>
                </a:lnTo>
                <a:lnTo>
                  <a:pt x="1998" y="113"/>
                </a:lnTo>
                <a:lnTo>
                  <a:pt x="1999" y="115"/>
                </a:lnTo>
                <a:lnTo>
                  <a:pt x="1999" y="116"/>
                </a:lnTo>
                <a:lnTo>
                  <a:pt x="2000" y="117"/>
                </a:lnTo>
                <a:lnTo>
                  <a:pt x="2001" y="117"/>
                </a:lnTo>
                <a:lnTo>
                  <a:pt x="2002" y="117"/>
                </a:lnTo>
                <a:lnTo>
                  <a:pt x="2003" y="117"/>
                </a:lnTo>
                <a:lnTo>
                  <a:pt x="2004" y="117"/>
                </a:lnTo>
                <a:lnTo>
                  <a:pt x="2005" y="118"/>
                </a:lnTo>
                <a:lnTo>
                  <a:pt x="2006" y="118"/>
                </a:lnTo>
                <a:lnTo>
                  <a:pt x="2006" y="118"/>
                </a:lnTo>
                <a:lnTo>
                  <a:pt x="2007" y="119"/>
                </a:lnTo>
                <a:lnTo>
                  <a:pt x="2008" y="120"/>
                </a:lnTo>
                <a:lnTo>
                  <a:pt x="2009" y="121"/>
                </a:lnTo>
                <a:lnTo>
                  <a:pt x="2010" y="122"/>
                </a:lnTo>
                <a:lnTo>
                  <a:pt x="2011" y="123"/>
                </a:lnTo>
                <a:lnTo>
                  <a:pt x="2012" y="123"/>
                </a:lnTo>
                <a:lnTo>
                  <a:pt x="2013" y="124"/>
                </a:lnTo>
                <a:lnTo>
                  <a:pt x="2013" y="124"/>
                </a:lnTo>
                <a:lnTo>
                  <a:pt x="2014" y="124"/>
                </a:lnTo>
                <a:lnTo>
                  <a:pt x="2015" y="123"/>
                </a:lnTo>
                <a:lnTo>
                  <a:pt x="2016" y="123"/>
                </a:lnTo>
                <a:lnTo>
                  <a:pt x="2017" y="123"/>
                </a:lnTo>
                <a:lnTo>
                  <a:pt x="2018" y="123"/>
                </a:lnTo>
                <a:lnTo>
                  <a:pt x="2019" y="123"/>
                </a:lnTo>
                <a:lnTo>
                  <a:pt x="2020" y="124"/>
                </a:lnTo>
                <a:lnTo>
                  <a:pt x="2021" y="124"/>
                </a:lnTo>
                <a:lnTo>
                  <a:pt x="2022" y="126"/>
                </a:lnTo>
                <a:lnTo>
                  <a:pt x="2022" y="126"/>
                </a:lnTo>
                <a:lnTo>
                  <a:pt x="2023" y="127"/>
                </a:lnTo>
                <a:lnTo>
                  <a:pt x="2024" y="129"/>
                </a:lnTo>
                <a:lnTo>
                  <a:pt x="2025" y="130"/>
                </a:lnTo>
                <a:lnTo>
                  <a:pt x="2026" y="131"/>
                </a:lnTo>
                <a:lnTo>
                  <a:pt x="2027" y="130"/>
                </a:lnTo>
                <a:lnTo>
                  <a:pt x="2028" y="129"/>
                </a:lnTo>
                <a:lnTo>
                  <a:pt x="2028" y="129"/>
                </a:lnTo>
                <a:lnTo>
                  <a:pt x="2029" y="128"/>
                </a:lnTo>
                <a:lnTo>
                  <a:pt x="2030" y="128"/>
                </a:lnTo>
                <a:lnTo>
                  <a:pt x="2031" y="127"/>
                </a:lnTo>
                <a:lnTo>
                  <a:pt x="2032" y="126"/>
                </a:lnTo>
                <a:lnTo>
                  <a:pt x="2033" y="125"/>
                </a:lnTo>
                <a:lnTo>
                  <a:pt x="2034" y="124"/>
                </a:lnTo>
                <a:lnTo>
                  <a:pt x="2035" y="123"/>
                </a:lnTo>
                <a:lnTo>
                  <a:pt x="2036" y="123"/>
                </a:lnTo>
                <a:lnTo>
                  <a:pt x="2037" y="123"/>
                </a:lnTo>
                <a:lnTo>
                  <a:pt x="2037" y="122"/>
                </a:lnTo>
                <a:lnTo>
                  <a:pt x="2038" y="122"/>
                </a:lnTo>
                <a:lnTo>
                  <a:pt x="2039" y="121"/>
                </a:lnTo>
                <a:lnTo>
                  <a:pt x="2040" y="120"/>
                </a:lnTo>
                <a:lnTo>
                  <a:pt x="2041" y="120"/>
                </a:lnTo>
                <a:lnTo>
                  <a:pt x="2042" y="119"/>
                </a:lnTo>
                <a:lnTo>
                  <a:pt x="2043" y="120"/>
                </a:lnTo>
                <a:lnTo>
                  <a:pt x="2044" y="120"/>
                </a:lnTo>
                <a:lnTo>
                  <a:pt x="2044" y="121"/>
                </a:lnTo>
                <a:lnTo>
                  <a:pt x="2045" y="122"/>
                </a:lnTo>
                <a:lnTo>
                  <a:pt x="2046" y="123"/>
                </a:lnTo>
                <a:lnTo>
                  <a:pt x="2047" y="124"/>
                </a:lnTo>
                <a:lnTo>
                  <a:pt x="2048" y="124"/>
                </a:lnTo>
                <a:lnTo>
                  <a:pt x="2049" y="124"/>
                </a:lnTo>
                <a:lnTo>
                  <a:pt x="2050" y="124"/>
                </a:lnTo>
                <a:lnTo>
                  <a:pt x="2051" y="123"/>
                </a:lnTo>
                <a:lnTo>
                  <a:pt x="2051" y="122"/>
                </a:lnTo>
                <a:lnTo>
                  <a:pt x="2052" y="122"/>
                </a:lnTo>
                <a:lnTo>
                  <a:pt x="2053" y="122"/>
                </a:lnTo>
                <a:lnTo>
                  <a:pt x="2054" y="124"/>
                </a:lnTo>
                <a:lnTo>
                  <a:pt x="2055" y="127"/>
                </a:lnTo>
                <a:lnTo>
                  <a:pt x="2056" y="128"/>
                </a:lnTo>
                <a:lnTo>
                  <a:pt x="2057" y="129"/>
                </a:lnTo>
                <a:lnTo>
                  <a:pt x="2058" y="129"/>
                </a:lnTo>
                <a:lnTo>
                  <a:pt x="2059" y="129"/>
                </a:lnTo>
                <a:lnTo>
                  <a:pt x="2060" y="129"/>
                </a:lnTo>
                <a:lnTo>
                  <a:pt x="2061" y="129"/>
                </a:lnTo>
                <a:lnTo>
                  <a:pt x="2061" y="130"/>
                </a:lnTo>
                <a:lnTo>
                  <a:pt x="2062" y="130"/>
                </a:lnTo>
                <a:lnTo>
                  <a:pt x="2063" y="131"/>
                </a:lnTo>
                <a:lnTo>
                  <a:pt x="2064" y="132"/>
                </a:lnTo>
                <a:lnTo>
                  <a:pt x="2065" y="134"/>
                </a:lnTo>
                <a:lnTo>
                  <a:pt x="2066" y="135"/>
                </a:lnTo>
                <a:lnTo>
                  <a:pt x="2066" y="135"/>
                </a:lnTo>
                <a:lnTo>
                  <a:pt x="2067" y="135"/>
                </a:lnTo>
                <a:lnTo>
                  <a:pt x="2068" y="135"/>
                </a:lnTo>
                <a:lnTo>
                  <a:pt x="2069" y="135"/>
                </a:lnTo>
                <a:lnTo>
                  <a:pt x="2070" y="135"/>
                </a:lnTo>
                <a:lnTo>
                  <a:pt x="2071" y="135"/>
                </a:lnTo>
                <a:lnTo>
                  <a:pt x="2072" y="135"/>
                </a:lnTo>
                <a:lnTo>
                  <a:pt x="2073" y="137"/>
                </a:lnTo>
                <a:lnTo>
                  <a:pt x="2074" y="137"/>
                </a:lnTo>
                <a:lnTo>
                  <a:pt x="2075" y="135"/>
                </a:lnTo>
                <a:lnTo>
                  <a:pt x="2075" y="135"/>
                </a:lnTo>
                <a:lnTo>
                  <a:pt x="2076" y="135"/>
                </a:lnTo>
                <a:lnTo>
                  <a:pt x="2077" y="135"/>
                </a:lnTo>
                <a:lnTo>
                  <a:pt x="2078" y="134"/>
                </a:lnTo>
                <a:lnTo>
                  <a:pt x="2079" y="134"/>
                </a:lnTo>
                <a:lnTo>
                  <a:pt x="2080" y="134"/>
                </a:lnTo>
                <a:lnTo>
                  <a:pt x="2081" y="134"/>
                </a:lnTo>
                <a:lnTo>
                  <a:pt x="2082" y="133"/>
                </a:lnTo>
                <a:lnTo>
                  <a:pt x="2083" y="133"/>
                </a:lnTo>
                <a:lnTo>
                  <a:pt x="2083" y="132"/>
                </a:lnTo>
                <a:lnTo>
                  <a:pt x="2084" y="131"/>
                </a:lnTo>
                <a:lnTo>
                  <a:pt x="2085" y="129"/>
                </a:lnTo>
                <a:lnTo>
                  <a:pt x="2086" y="129"/>
                </a:lnTo>
                <a:lnTo>
                  <a:pt x="2087" y="128"/>
                </a:lnTo>
                <a:lnTo>
                  <a:pt x="2088" y="128"/>
                </a:lnTo>
                <a:lnTo>
                  <a:pt x="2089" y="129"/>
                </a:lnTo>
                <a:lnTo>
                  <a:pt x="2089" y="130"/>
                </a:lnTo>
                <a:lnTo>
                  <a:pt x="2090" y="132"/>
                </a:lnTo>
                <a:lnTo>
                  <a:pt x="2091" y="134"/>
                </a:lnTo>
                <a:lnTo>
                  <a:pt x="2092" y="136"/>
                </a:lnTo>
                <a:lnTo>
                  <a:pt x="2093" y="136"/>
                </a:lnTo>
                <a:lnTo>
                  <a:pt x="2094" y="136"/>
                </a:lnTo>
                <a:lnTo>
                  <a:pt x="2095" y="136"/>
                </a:lnTo>
                <a:lnTo>
                  <a:pt x="2096" y="136"/>
                </a:lnTo>
                <a:lnTo>
                  <a:pt x="2097" y="135"/>
                </a:lnTo>
                <a:lnTo>
                  <a:pt x="2098" y="134"/>
                </a:lnTo>
                <a:lnTo>
                  <a:pt x="2098" y="133"/>
                </a:lnTo>
                <a:lnTo>
                  <a:pt x="2099" y="133"/>
                </a:lnTo>
                <a:lnTo>
                  <a:pt x="2100" y="133"/>
                </a:lnTo>
                <a:lnTo>
                  <a:pt x="2101" y="134"/>
                </a:lnTo>
                <a:lnTo>
                  <a:pt x="2102" y="134"/>
                </a:lnTo>
                <a:lnTo>
                  <a:pt x="2103" y="135"/>
                </a:lnTo>
                <a:lnTo>
                  <a:pt x="2104" y="135"/>
                </a:lnTo>
                <a:lnTo>
                  <a:pt x="2105" y="135"/>
                </a:lnTo>
                <a:lnTo>
                  <a:pt x="2105" y="133"/>
                </a:lnTo>
                <a:lnTo>
                  <a:pt x="2106" y="130"/>
                </a:lnTo>
                <a:lnTo>
                  <a:pt x="2107" y="126"/>
                </a:lnTo>
                <a:lnTo>
                  <a:pt x="2108" y="123"/>
                </a:lnTo>
                <a:lnTo>
                  <a:pt x="2109" y="120"/>
                </a:lnTo>
                <a:lnTo>
                  <a:pt x="2110" y="118"/>
                </a:lnTo>
                <a:lnTo>
                  <a:pt x="2111" y="114"/>
                </a:lnTo>
                <a:lnTo>
                  <a:pt x="2112" y="113"/>
                </a:lnTo>
                <a:lnTo>
                  <a:pt x="2112" y="112"/>
                </a:lnTo>
                <a:lnTo>
                  <a:pt x="2113" y="112"/>
                </a:lnTo>
                <a:lnTo>
                  <a:pt x="2114" y="112"/>
                </a:lnTo>
                <a:lnTo>
                  <a:pt x="2115" y="111"/>
                </a:lnTo>
                <a:lnTo>
                  <a:pt x="2116" y="111"/>
                </a:lnTo>
                <a:lnTo>
                  <a:pt x="2117" y="110"/>
                </a:lnTo>
                <a:lnTo>
                  <a:pt x="2118" y="109"/>
                </a:lnTo>
                <a:lnTo>
                  <a:pt x="2119" y="107"/>
                </a:lnTo>
                <a:lnTo>
                  <a:pt x="2120" y="105"/>
                </a:lnTo>
                <a:lnTo>
                  <a:pt x="2121" y="104"/>
                </a:lnTo>
                <a:lnTo>
                  <a:pt x="2122" y="104"/>
                </a:lnTo>
                <a:lnTo>
                  <a:pt x="2122" y="103"/>
                </a:lnTo>
                <a:lnTo>
                  <a:pt x="2123" y="102"/>
                </a:lnTo>
                <a:lnTo>
                  <a:pt x="2124" y="102"/>
                </a:lnTo>
                <a:lnTo>
                  <a:pt x="2125" y="101"/>
                </a:lnTo>
                <a:lnTo>
                  <a:pt x="2126" y="105"/>
                </a:lnTo>
                <a:lnTo>
                  <a:pt x="2127" y="109"/>
                </a:lnTo>
                <a:lnTo>
                  <a:pt x="2127" y="111"/>
                </a:lnTo>
                <a:lnTo>
                  <a:pt x="2128" y="112"/>
                </a:lnTo>
                <a:lnTo>
                  <a:pt x="2129" y="112"/>
                </a:lnTo>
                <a:lnTo>
                  <a:pt x="2130" y="113"/>
                </a:lnTo>
                <a:lnTo>
                  <a:pt x="2131" y="113"/>
                </a:lnTo>
                <a:lnTo>
                  <a:pt x="2132" y="113"/>
                </a:lnTo>
                <a:lnTo>
                  <a:pt x="2133" y="109"/>
                </a:lnTo>
                <a:lnTo>
                  <a:pt x="2134" y="105"/>
                </a:lnTo>
                <a:lnTo>
                  <a:pt x="2135" y="100"/>
                </a:lnTo>
                <a:lnTo>
                  <a:pt x="2136" y="94"/>
                </a:lnTo>
                <a:lnTo>
                  <a:pt x="2136" y="90"/>
                </a:lnTo>
                <a:lnTo>
                  <a:pt x="2137" y="90"/>
                </a:lnTo>
                <a:lnTo>
                  <a:pt x="2138" y="89"/>
                </a:lnTo>
                <a:lnTo>
                  <a:pt x="2139" y="87"/>
                </a:lnTo>
                <a:lnTo>
                  <a:pt x="2140" y="84"/>
                </a:lnTo>
                <a:lnTo>
                  <a:pt x="2141" y="79"/>
                </a:lnTo>
                <a:lnTo>
                  <a:pt x="2142" y="78"/>
                </a:lnTo>
                <a:lnTo>
                  <a:pt x="2143" y="77"/>
                </a:lnTo>
                <a:lnTo>
                  <a:pt x="2144" y="77"/>
                </a:lnTo>
                <a:lnTo>
                  <a:pt x="2144" y="78"/>
                </a:lnTo>
                <a:lnTo>
                  <a:pt x="2145" y="82"/>
                </a:lnTo>
                <a:lnTo>
                  <a:pt x="2146" y="84"/>
                </a:lnTo>
                <a:lnTo>
                  <a:pt x="2147" y="86"/>
                </a:lnTo>
                <a:lnTo>
                  <a:pt x="2148" y="87"/>
                </a:lnTo>
                <a:lnTo>
                  <a:pt x="2149" y="89"/>
                </a:lnTo>
                <a:lnTo>
                  <a:pt x="2150" y="89"/>
                </a:lnTo>
                <a:lnTo>
                  <a:pt x="2150" y="89"/>
                </a:lnTo>
                <a:lnTo>
                  <a:pt x="2151" y="89"/>
                </a:lnTo>
                <a:lnTo>
                  <a:pt x="2152" y="89"/>
                </a:lnTo>
                <a:lnTo>
                  <a:pt x="2153" y="89"/>
                </a:lnTo>
                <a:lnTo>
                  <a:pt x="2154" y="89"/>
                </a:lnTo>
                <a:lnTo>
                  <a:pt x="2155" y="89"/>
                </a:lnTo>
                <a:lnTo>
                  <a:pt x="2156" y="89"/>
                </a:lnTo>
                <a:lnTo>
                  <a:pt x="2157" y="89"/>
                </a:lnTo>
                <a:lnTo>
                  <a:pt x="2158" y="89"/>
                </a:lnTo>
                <a:lnTo>
                  <a:pt x="2159" y="91"/>
                </a:lnTo>
                <a:lnTo>
                  <a:pt x="2159" y="95"/>
                </a:lnTo>
                <a:lnTo>
                  <a:pt x="2160" y="99"/>
                </a:lnTo>
                <a:lnTo>
                  <a:pt x="2161" y="101"/>
                </a:lnTo>
                <a:lnTo>
                  <a:pt x="2162" y="101"/>
                </a:lnTo>
                <a:lnTo>
                  <a:pt x="2163" y="101"/>
                </a:lnTo>
                <a:lnTo>
                  <a:pt x="2164" y="102"/>
                </a:lnTo>
                <a:lnTo>
                  <a:pt x="2165" y="104"/>
                </a:lnTo>
                <a:lnTo>
                  <a:pt x="2166" y="106"/>
                </a:lnTo>
                <a:lnTo>
                  <a:pt x="2166" y="107"/>
                </a:lnTo>
                <a:lnTo>
                  <a:pt x="2167" y="109"/>
                </a:lnTo>
                <a:lnTo>
                  <a:pt x="2168" y="111"/>
                </a:lnTo>
                <a:lnTo>
                  <a:pt x="2169" y="113"/>
                </a:lnTo>
                <a:lnTo>
                  <a:pt x="2170" y="115"/>
                </a:lnTo>
                <a:lnTo>
                  <a:pt x="2171" y="116"/>
                </a:lnTo>
                <a:lnTo>
                  <a:pt x="2172" y="116"/>
                </a:lnTo>
                <a:lnTo>
                  <a:pt x="2173" y="116"/>
                </a:lnTo>
                <a:lnTo>
                  <a:pt x="2173" y="115"/>
                </a:lnTo>
                <a:lnTo>
                  <a:pt x="2174" y="115"/>
                </a:lnTo>
                <a:lnTo>
                  <a:pt x="2175" y="114"/>
                </a:lnTo>
                <a:lnTo>
                  <a:pt x="2176" y="115"/>
                </a:lnTo>
                <a:lnTo>
                  <a:pt x="2177" y="116"/>
                </a:lnTo>
                <a:lnTo>
                  <a:pt x="2178" y="120"/>
                </a:lnTo>
                <a:lnTo>
                  <a:pt x="2179" y="123"/>
                </a:lnTo>
                <a:lnTo>
                  <a:pt x="2180" y="126"/>
                </a:lnTo>
                <a:lnTo>
                  <a:pt x="2181" y="128"/>
                </a:lnTo>
                <a:lnTo>
                  <a:pt x="2182" y="129"/>
                </a:lnTo>
                <a:lnTo>
                  <a:pt x="2183" y="128"/>
                </a:lnTo>
                <a:lnTo>
                  <a:pt x="2183" y="128"/>
                </a:lnTo>
                <a:lnTo>
                  <a:pt x="2184" y="128"/>
                </a:lnTo>
                <a:lnTo>
                  <a:pt x="2185" y="127"/>
                </a:lnTo>
                <a:lnTo>
                  <a:pt x="2186" y="128"/>
                </a:lnTo>
                <a:lnTo>
                  <a:pt x="2187" y="128"/>
                </a:lnTo>
                <a:lnTo>
                  <a:pt x="2188" y="128"/>
                </a:lnTo>
                <a:lnTo>
                  <a:pt x="2188" y="128"/>
                </a:lnTo>
                <a:lnTo>
                  <a:pt x="2189" y="129"/>
                </a:lnTo>
                <a:lnTo>
                  <a:pt x="2190" y="129"/>
                </a:lnTo>
                <a:lnTo>
                  <a:pt x="2191" y="128"/>
                </a:lnTo>
                <a:lnTo>
                  <a:pt x="2192" y="128"/>
                </a:lnTo>
                <a:lnTo>
                  <a:pt x="2193" y="128"/>
                </a:lnTo>
                <a:lnTo>
                  <a:pt x="2194" y="128"/>
                </a:lnTo>
                <a:lnTo>
                  <a:pt x="2195" y="128"/>
                </a:lnTo>
                <a:lnTo>
                  <a:pt x="2196" y="128"/>
                </a:lnTo>
                <a:lnTo>
                  <a:pt x="2197" y="128"/>
                </a:lnTo>
                <a:lnTo>
                  <a:pt x="2197" y="129"/>
                </a:lnTo>
                <a:lnTo>
                  <a:pt x="2198" y="131"/>
                </a:lnTo>
                <a:lnTo>
                  <a:pt x="2199" y="132"/>
                </a:lnTo>
                <a:lnTo>
                  <a:pt x="2200" y="132"/>
                </a:lnTo>
                <a:lnTo>
                  <a:pt x="2201" y="132"/>
                </a:lnTo>
                <a:lnTo>
                  <a:pt x="2202" y="131"/>
                </a:lnTo>
                <a:lnTo>
                  <a:pt x="2203" y="130"/>
                </a:lnTo>
                <a:lnTo>
                  <a:pt x="2204" y="131"/>
                </a:lnTo>
                <a:lnTo>
                  <a:pt x="2205" y="132"/>
                </a:lnTo>
                <a:lnTo>
                  <a:pt x="2205" y="132"/>
                </a:lnTo>
                <a:lnTo>
                  <a:pt x="2206" y="132"/>
                </a:lnTo>
                <a:lnTo>
                  <a:pt x="2207" y="132"/>
                </a:lnTo>
                <a:lnTo>
                  <a:pt x="2208" y="132"/>
                </a:lnTo>
                <a:lnTo>
                  <a:pt x="2209" y="132"/>
                </a:lnTo>
                <a:lnTo>
                  <a:pt x="2210" y="132"/>
                </a:lnTo>
                <a:lnTo>
                  <a:pt x="2211" y="132"/>
                </a:lnTo>
                <a:lnTo>
                  <a:pt x="2211" y="132"/>
                </a:lnTo>
                <a:lnTo>
                  <a:pt x="2212" y="132"/>
                </a:lnTo>
                <a:lnTo>
                  <a:pt x="2213" y="132"/>
                </a:lnTo>
                <a:lnTo>
                  <a:pt x="2214" y="133"/>
                </a:lnTo>
                <a:lnTo>
                  <a:pt x="2215" y="133"/>
                </a:lnTo>
                <a:lnTo>
                  <a:pt x="2216" y="133"/>
                </a:lnTo>
                <a:lnTo>
                  <a:pt x="2217" y="134"/>
                </a:lnTo>
                <a:lnTo>
                  <a:pt x="2218" y="134"/>
                </a:lnTo>
                <a:lnTo>
                  <a:pt x="2219" y="134"/>
                </a:lnTo>
                <a:lnTo>
                  <a:pt x="2220" y="134"/>
                </a:lnTo>
                <a:lnTo>
                  <a:pt x="2220" y="134"/>
                </a:lnTo>
                <a:lnTo>
                  <a:pt x="2221" y="134"/>
                </a:lnTo>
                <a:lnTo>
                  <a:pt x="2222" y="135"/>
                </a:lnTo>
                <a:lnTo>
                  <a:pt x="2223" y="137"/>
                </a:lnTo>
                <a:lnTo>
                  <a:pt x="2224" y="141"/>
                </a:lnTo>
                <a:lnTo>
                  <a:pt x="2225" y="144"/>
                </a:lnTo>
                <a:lnTo>
                  <a:pt x="2226" y="147"/>
                </a:lnTo>
                <a:lnTo>
                  <a:pt x="2227" y="150"/>
                </a:lnTo>
                <a:lnTo>
                  <a:pt x="2227" y="152"/>
                </a:lnTo>
                <a:lnTo>
                  <a:pt x="2228" y="154"/>
                </a:lnTo>
                <a:lnTo>
                  <a:pt x="2229" y="154"/>
                </a:lnTo>
                <a:lnTo>
                  <a:pt x="2230" y="154"/>
                </a:lnTo>
                <a:lnTo>
                  <a:pt x="2231" y="154"/>
                </a:lnTo>
                <a:lnTo>
                  <a:pt x="2232" y="153"/>
                </a:lnTo>
                <a:lnTo>
                  <a:pt x="2233" y="152"/>
                </a:lnTo>
                <a:lnTo>
                  <a:pt x="2234" y="151"/>
                </a:lnTo>
                <a:lnTo>
                  <a:pt x="2235" y="150"/>
                </a:lnTo>
                <a:lnTo>
                  <a:pt x="2235" y="150"/>
                </a:lnTo>
                <a:lnTo>
                  <a:pt x="2236" y="150"/>
                </a:lnTo>
                <a:lnTo>
                  <a:pt x="2237" y="150"/>
                </a:lnTo>
                <a:lnTo>
                  <a:pt x="2238" y="151"/>
                </a:lnTo>
                <a:lnTo>
                  <a:pt x="2239" y="151"/>
                </a:lnTo>
                <a:lnTo>
                  <a:pt x="2240" y="151"/>
                </a:lnTo>
                <a:lnTo>
                  <a:pt x="2241" y="151"/>
                </a:lnTo>
                <a:lnTo>
                  <a:pt x="2242" y="152"/>
                </a:lnTo>
                <a:lnTo>
                  <a:pt x="2243" y="152"/>
                </a:lnTo>
                <a:lnTo>
                  <a:pt x="2243" y="152"/>
                </a:lnTo>
                <a:lnTo>
                  <a:pt x="2244" y="153"/>
                </a:lnTo>
                <a:lnTo>
                  <a:pt x="2245" y="153"/>
                </a:lnTo>
                <a:lnTo>
                  <a:pt x="2246" y="153"/>
                </a:lnTo>
                <a:lnTo>
                  <a:pt x="2247" y="153"/>
                </a:lnTo>
                <a:lnTo>
                  <a:pt x="2248" y="153"/>
                </a:lnTo>
                <a:lnTo>
                  <a:pt x="2249" y="152"/>
                </a:lnTo>
                <a:lnTo>
                  <a:pt x="2249" y="152"/>
                </a:lnTo>
                <a:lnTo>
                  <a:pt x="2250" y="152"/>
                </a:lnTo>
                <a:lnTo>
                  <a:pt x="2251" y="152"/>
                </a:lnTo>
                <a:lnTo>
                  <a:pt x="2252" y="152"/>
                </a:lnTo>
                <a:lnTo>
                  <a:pt x="2253" y="151"/>
                </a:lnTo>
                <a:lnTo>
                  <a:pt x="2254" y="151"/>
                </a:lnTo>
                <a:lnTo>
                  <a:pt x="2255" y="150"/>
                </a:lnTo>
                <a:lnTo>
                  <a:pt x="2256" y="150"/>
                </a:lnTo>
                <a:lnTo>
                  <a:pt x="2257" y="149"/>
                </a:lnTo>
                <a:lnTo>
                  <a:pt x="2258" y="149"/>
                </a:lnTo>
                <a:lnTo>
                  <a:pt x="2258" y="149"/>
                </a:lnTo>
                <a:lnTo>
                  <a:pt x="2259" y="149"/>
                </a:lnTo>
                <a:lnTo>
                  <a:pt x="2260" y="149"/>
                </a:lnTo>
                <a:lnTo>
                  <a:pt x="2261" y="149"/>
                </a:lnTo>
                <a:lnTo>
                  <a:pt x="2262" y="149"/>
                </a:lnTo>
                <a:lnTo>
                  <a:pt x="2263" y="149"/>
                </a:lnTo>
                <a:lnTo>
                  <a:pt x="2264" y="149"/>
                </a:lnTo>
                <a:lnTo>
                  <a:pt x="2265" y="149"/>
                </a:lnTo>
                <a:lnTo>
                  <a:pt x="2265" y="149"/>
                </a:lnTo>
                <a:lnTo>
                  <a:pt x="2266" y="149"/>
                </a:lnTo>
                <a:lnTo>
                  <a:pt x="2267" y="148"/>
                </a:lnTo>
                <a:lnTo>
                  <a:pt x="2268" y="148"/>
                </a:lnTo>
                <a:lnTo>
                  <a:pt x="2269" y="148"/>
                </a:lnTo>
                <a:lnTo>
                  <a:pt x="2270" y="147"/>
                </a:lnTo>
                <a:lnTo>
                  <a:pt x="2271" y="147"/>
                </a:lnTo>
                <a:lnTo>
                  <a:pt x="2272" y="146"/>
                </a:lnTo>
                <a:lnTo>
                  <a:pt x="2272" y="146"/>
                </a:lnTo>
                <a:lnTo>
                  <a:pt x="2273" y="145"/>
                </a:lnTo>
                <a:lnTo>
                  <a:pt x="2274" y="145"/>
                </a:lnTo>
                <a:lnTo>
                  <a:pt x="2275" y="144"/>
                </a:lnTo>
                <a:lnTo>
                  <a:pt x="2276" y="144"/>
                </a:lnTo>
                <a:lnTo>
                  <a:pt x="2277" y="143"/>
                </a:lnTo>
                <a:lnTo>
                  <a:pt x="2278" y="143"/>
                </a:lnTo>
                <a:lnTo>
                  <a:pt x="2279" y="143"/>
                </a:lnTo>
                <a:lnTo>
                  <a:pt x="2280" y="142"/>
                </a:lnTo>
                <a:lnTo>
                  <a:pt x="2281" y="142"/>
                </a:lnTo>
                <a:lnTo>
                  <a:pt x="2282" y="141"/>
                </a:lnTo>
                <a:lnTo>
                  <a:pt x="2282" y="142"/>
                </a:lnTo>
                <a:lnTo>
                  <a:pt x="2283" y="142"/>
                </a:lnTo>
                <a:lnTo>
                  <a:pt x="2284" y="142"/>
                </a:lnTo>
                <a:lnTo>
                  <a:pt x="2285" y="142"/>
                </a:lnTo>
                <a:lnTo>
                  <a:pt x="2286" y="142"/>
                </a:lnTo>
                <a:lnTo>
                  <a:pt x="2287" y="142"/>
                </a:lnTo>
                <a:lnTo>
                  <a:pt x="2287" y="142"/>
                </a:lnTo>
                <a:lnTo>
                  <a:pt x="2288" y="141"/>
                </a:lnTo>
                <a:lnTo>
                  <a:pt x="2289" y="140"/>
                </a:lnTo>
                <a:lnTo>
                  <a:pt x="2290" y="140"/>
                </a:lnTo>
                <a:lnTo>
                  <a:pt x="2291" y="140"/>
                </a:lnTo>
                <a:lnTo>
                  <a:pt x="2292" y="140"/>
                </a:lnTo>
                <a:lnTo>
                  <a:pt x="2293" y="140"/>
                </a:lnTo>
                <a:lnTo>
                  <a:pt x="2294" y="140"/>
                </a:lnTo>
                <a:lnTo>
                  <a:pt x="2295" y="140"/>
                </a:lnTo>
                <a:lnTo>
                  <a:pt x="2296" y="141"/>
                </a:lnTo>
                <a:lnTo>
                  <a:pt x="2296" y="142"/>
                </a:lnTo>
                <a:lnTo>
                  <a:pt x="2297" y="142"/>
                </a:lnTo>
                <a:lnTo>
                  <a:pt x="2298" y="142"/>
                </a:lnTo>
                <a:lnTo>
                  <a:pt x="2299" y="142"/>
                </a:lnTo>
                <a:lnTo>
                  <a:pt x="2300" y="142"/>
                </a:lnTo>
                <a:lnTo>
                  <a:pt x="2301" y="143"/>
                </a:lnTo>
                <a:lnTo>
                  <a:pt x="2302" y="144"/>
                </a:lnTo>
                <a:lnTo>
                  <a:pt x="2303" y="145"/>
                </a:lnTo>
                <a:lnTo>
                  <a:pt x="2304" y="146"/>
                </a:lnTo>
                <a:lnTo>
                  <a:pt x="2304" y="146"/>
                </a:lnTo>
                <a:lnTo>
                  <a:pt x="2305" y="147"/>
                </a:lnTo>
                <a:lnTo>
                  <a:pt x="2306" y="147"/>
                </a:lnTo>
                <a:lnTo>
                  <a:pt x="2307" y="147"/>
                </a:lnTo>
                <a:lnTo>
                  <a:pt x="2308" y="147"/>
                </a:lnTo>
                <a:lnTo>
                  <a:pt x="2309" y="147"/>
                </a:lnTo>
                <a:lnTo>
                  <a:pt x="2310" y="147"/>
                </a:lnTo>
                <a:lnTo>
                  <a:pt x="2310" y="145"/>
                </a:lnTo>
                <a:lnTo>
                  <a:pt x="2311" y="142"/>
                </a:lnTo>
                <a:lnTo>
                  <a:pt x="2312" y="138"/>
                </a:lnTo>
                <a:lnTo>
                  <a:pt x="2313" y="134"/>
                </a:lnTo>
                <a:lnTo>
                  <a:pt x="2314" y="128"/>
                </a:lnTo>
                <a:lnTo>
                  <a:pt x="2315" y="124"/>
                </a:lnTo>
                <a:lnTo>
                  <a:pt x="2316" y="120"/>
                </a:lnTo>
                <a:lnTo>
                  <a:pt x="2317" y="117"/>
                </a:lnTo>
                <a:lnTo>
                  <a:pt x="2318" y="113"/>
                </a:lnTo>
                <a:lnTo>
                  <a:pt x="2319" y="111"/>
                </a:lnTo>
                <a:lnTo>
                  <a:pt x="2319" y="108"/>
                </a:lnTo>
                <a:lnTo>
                  <a:pt x="2320" y="106"/>
                </a:lnTo>
                <a:lnTo>
                  <a:pt x="2321" y="104"/>
                </a:lnTo>
                <a:lnTo>
                  <a:pt x="2322" y="103"/>
                </a:lnTo>
                <a:lnTo>
                  <a:pt x="2323" y="103"/>
                </a:lnTo>
                <a:lnTo>
                  <a:pt x="2324" y="101"/>
                </a:lnTo>
                <a:lnTo>
                  <a:pt x="2325" y="100"/>
                </a:lnTo>
                <a:lnTo>
                  <a:pt x="2326" y="98"/>
                </a:lnTo>
                <a:lnTo>
                  <a:pt x="2326" y="96"/>
                </a:lnTo>
                <a:lnTo>
                  <a:pt x="2327" y="96"/>
                </a:lnTo>
                <a:lnTo>
                  <a:pt x="2328" y="95"/>
                </a:lnTo>
                <a:lnTo>
                  <a:pt x="2329" y="96"/>
                </a:lnTo>
                <a:lnTo>
                  <a:pt x="2330" y="97"/>
                </a:lnTo>
                <a:lnTo>
                  <a:pt x="2331" y="97"/>
                </a:lnTo>
                <a:lnTo>
                  <a:pt x="2332" y="97"/>
                </a:lnTo>
                <a:lnTo>
                  <a:pt x="2333" y="98"/>
                </a:lnTo>
                <a:lnTo>
                  <a:pt x="2333" y="98"/>
                </a:lnTo>
                <a:lnTo>
                  <a:pt x="2334" y="98"/>
                </a:lnTo>
                <a:lnTo>
                  <a:pt x="2335" y="97"/>
                </a:lnTo>
                <a:lnTo>
                  <a:pt x="2336" y="97"/>
                </a:lnTo>
                <a:lnTo>
                  <a:pt x="2337" y="97"/>
                </a:lnTo>
                <a:lnTo>
                  <a:pt x="2338" y="98"/>
                </a:lnTo>
                <a:lnTo>
                  <a:pt x="2339" y="99"/>
                </a:lnTo>
                <a:lnTo>
                  <a:pt x="2340" y="101"/>
                </a:lnTo>
                <a:lnTo>
                  <a:pt x="2341" y="102"/>
                </a:lnTo>
                <a:lnTo>
                  <a:pt x="2342" y="103"/>
                </a:lnTo>
                <a:lnTo>
                  <a:pt x="2343" y="103"/>
                </a:lnTo>
                <a:lnTo>
                  <a:pt x="2343" y="103"/>
                </a:lnTo>
                <a:lnTo>
                  <a:pt x="2344" y="103"/>
                </a:lnTo>
                <a:lnTo>
                  <a:pt x="2345" y="103"/>
                </a:lnTo>
                <a:lnTo>
                  <a:pt x="2346" y="103"/>
                </a:lnTo>
                <a:lnTo>
                  <a:pt x="2347" y="103"/>
                </a:lnTo>
                <a:lnTo>
                  <a:pt x="2348" y="104"/>
                </a:lnTo>
                <a:lnTo>
                  <a:pt x="2348" y="104"/>
                </a:lnTo>
                <a:lnTo>
                  <a:pt x="2349" y="105"/>
                </a:lnTo>
                <a:lnTo>
                  <a:pt x="2350" y="105"/>
                </a:lnTo>
                <a:lnTo>
                  <a:pt x="2351" y="105"/>
                </a:lnTo>
                <a:lnTo>
                  <a:pt x="2352" y="106"/>
                </a:lnTo>
                <a:lnTo>
                  <a:pt x="2353" y="106"/>
                </a:lnTo>
                <a:lnTo>
                  <a:pt x="2354" y="106"/>
                </a:lnTo>
                <a:lnTo>
                  <a:pt x="2355" y="107"/>
                </a:lnTo>
                <a:lnTo>
                  <a:pt x="2356" y="107"/>
                </a:lnTo>
                <a:lnTo>
                  <a:pt x="2357" y="108"/>
                </a:lnTo>
                <a:lnTo>
                  <a:pt x="2357" y="108"/>
                </a:lnTo>
                <a:lnTo>
                  <a:pt x="2358" y="109"/>
                </a:lnTo>
                <a:lnTo>
                  <a:pt x="2359" y="109"/>
                </a:lnTo>
                <a:lnTo>
                  <a:pt x="2360" y="110"/>
                </a:lnTo>
                <a:lnTo>
                  <a:pt x="2361" y="111"/>
                </a:lnTo>
                <a:lnTo>
                  <a:pt x="2362" y="115"/>
                </a:lnTo>
                <a:lnTo>
                  <a:pt x="2363" y="119"/>
                </a:lnTo>
                <a:lnTo>
                  <a:pt x="2364" y="122"/>
                </a:lnTo>
                <a:lnTo>
                  <a:pt x="2365" y="123"/>
                </a:lnTo>
                <a:lnTo>
                  <a:pt x="2365" y="124"/>
                </a:lnTo>
                <a:lnTo>
                  <a:pt x="2366" y="124"/>
                </a:lnTo>
                <a:lnTo>
                  <a:pt x="2367" y="124"/>
                </a:lnTo>
                <a:lnTo>
                  <a:pt x="2368" y="123"/>
                </a:lnTo>
                <a:lnTo>
                  <a:pt x="2369" y="123"/>
                </a:lnTo>
                <a:lnTo>
                  <a:pt x="2370" y="123"/>
                </a:lnTo>
                <a:lnTo>
                  <a:pt x="2371" y="123"/>
                </a:lnTo>
                <a:lnTo>
                  <a:pt x="2371" y="123"/>
                </a:lnTo>
                <a:lnTo>
                  <a:pt x="2372" y="124"/>
                </a:lnTo>
                <a:lnTo>
                  <a:pt x="2373" y="125"/>
                </a:lnTo>
                <a:lnTo>
                  <a:pt x="2374" y="125"/>
                </a:lnTo>
                <a:lnTo>
                  <a:pt x="2375" y="125"/>
                </a:lnTo>
                <a:lnTo>
                  <a:pt x="2376" y="125"/>
                </a:lnTo>
                <a:lnTo>
                  <a:pt x="2377" y="125"/>
                </a:lnTo>
                <a:lnTo>
                  <a:pt x="2378" y="126"/>
                </a:lnTo>
                <a:lnTo>
                  <a:pt x="2379" y="127"/>
                </a:lnTo>
                <a:lnTo>
                  <a:pt x="2380" y="127"/>
                </a:lnTo>
                <a:lnTo>
                  <a:pt x="2380" y="126"/>
                </a:lnTo>
                <a:lnTo>
                  <a:pt x="2381" y="125"/>
                </a:lnTo>
                <a:lnTo>
                  <a:pt x="2382" y="124"/>
                </a:lnTo>
                <a:lnTo>
                  <a:pt x="2383" y="124"/>
                </a:lnTo>
                <a:lnTo>
                  <a:pt x="2384" y="124"/>
                </a:lnTo>
                <a:lnTo>
                  <a:pt x="2385" y="123"/>
                </a:lnTo>
                <a:lnTo>
                  <a:pt x="2386" y="123"/>
                </a:lnTo>
                <a:lnTo>
                  <a:pt x="2387" y="122"/>
                </a:lnTo>
                <a:lnTo>
                  <a:pt x="2387" y="122"/>
                </a:lnTo>
                <a:lnTo>
                  <a:pt x="2388" y="122"/>
                </a:lnTo>
                <a:lnTo>
                  <a:pt x="2389" y="123"/>
                </a:lnTo>
                <a:lnTo>
                  <a:pt x="2390" y="123"/>
                </a:lnTo>
                <a:lnTo>
                  <a:pt x="2391" y="123"/>
                </a:lnTo>
                <a:lnTo>
                  <a:pt x="2392" y="123"/>
                </a:lnTo>
                <a:lnTo>
                  <a:pt x="2393" y="121"/>
                </a:lnTo>
                <a:lnTo>
                  <a:pt x="2394" y="120"/>
                </a:lnTo>
                <a:lnTo>
                  <a:pt x="2395" y="118"/>
                </a:lnTo>
                <a:lnTo>
                  <a:pt x="2395" y="118"/>
                </a:lnTo>
                <a:lnTo>
                  <a:pt x="2396" y="118"/>
                </a:lnTo>
                <a:lnTo>
                  <a:pt x="2397" y="119"/>
                </a:lnTo>
                <a:lnTo>
                  <a:pt x="2398" y="119"/>
                </a:lnTo>
                <a:lnTo>
                  <a:pt x="2399" y="120"/>
                </a:lnTo>
                <a:lnTo>
                  <a:pt x="2400" y="120"/>
                </a:lnTo>
                <a:lnTo>
                  <a:pt x="2401" y="121"/>
                </a:lnTo>
                <a:lnTo>
                  <a:pt x="2402" y="121"/>
                </a:lnTo>
                <a:lnTo>
                  <a:pt x="2403" y="121"/>
                </a:lnTo>
                <a:lnTo>
                  <a:pt x="2404" y="122"/>
                </a:lnTo>
                <a:lnTo>
                  <a:pt x="2404" y="122"/>
                </a:lnTo>
                <a:lnTo>
                  <a:pt x="2405" y="122"/>
                </a:lnTo>
                <a:lnTo>
                  <a:pt x="2406" y="123"/>
                </a:lnTo>
                <a:lnTo>
                  <a:pt x="2407" y="123"/>
                </a:lnTo>
                <a:lnTo>
                  <a:pt x="2408" y="123"/>
                </a:lnTo>
                <a:lnTo>
                  <a:pt x="2409" y="124"/>
                </a:lnTo>
                <a:lnTo>
                  <a:pt x="2409" y="125"/>
                </a:lnTo>
                <a:lnTo>
                  <a:pt x="2410" y="127"/>
                </a:lnTo>
                <a:lnTo>
                  <a:pt x="2411" y="127"/>
                </a:lnTo>
                <a:lnTo>
                  <a:pt x="2412" y="127"/>
                </a:lnTo>
                <a:lnTo>
                  <a:pt x="2413" y="127"/>
                </a:lnTo>
                <a:lnTo>
                  <a:pt x="2414" y="127"/>
                </a:lnTo>
                <a:lnTo>
                  <a:pt x="2415" y="127"/>
                </a:lnTo>
                <a:lnTo>
                  <a:pt x="2416" y="126"/>
                </a:lnTo>
                <a:lnTo>
                  <a:pt x="2417" y="126"/>
                </a:lnTo>
                <a:lnTo>
                  <a:pt x="2418" y="126"/>
                </a:lnTo>
                <a:lnTo>
                  <a:pt x="2418" y="126"/>
                </a:lnTo>
                <a:lnTo>
                  <a:pt x="2419" y="126"/>
                </a:lnTo>
                <a:lnTo>
                  <a:pt x="2420" y="126"/>
                </a:lnTo>
                <a:lnTo>
                  <a:pt x="2421" y="126"/>
                </a:lnTo>
                <a:lnTo>
                  <a:pt x="2422" y="127"/>
                </a:lnTo>
                <a:lnTo>
                  <a:pt x="2423" y="126"/>
                </a:lnTo>
                <a:lnTo>
                  <a:pt x="2424" y="126"/>
                </a:lnTo>
                <a:lnTo>
                  <a:pt x="2425" y="127"/>
                </a:lnTo>
                <a:lnTo>
                  <a:pt x="2426" y="127"/>
                </a:lnTo>
                <a:lnTo>
                  <a:pt x="2426" y="127"/>
                </a:lnTo>
                <a:lnTo>
                  <a:pt x="2427" y="127"/>
                </a:lnTo>
                <a:lnTo>
                  <a:pt x="2428" y="128"/>
                </a:lnTo>
                <a:lnTo>
                  <a:pt x="2429" y="131"/>
                </a:lnTo>
                <a:lnTo>
                  <a:pt x="2430" y="132"/>
                </a:lnTo>
                <a:lnTo>
                  <a:pt x="2431" y="134"/>
                </a:lnTo>
                <a:lnTo>
                  <a:pt x="2432" y="136"/>
                </a:lnTo>
                <a:lnTo>
                  <a:pt x="2432" y="138"/>
                </a:lnTo>
                <a:lnTo>
                  <a:pt x="2433" y="140"/>
                </a:lnTo>
                <a:lnTo>
                  <a:pt x="2434" y="142"/>
                </a:lnTo>
                <a:lnTo>
                  <a:pt x="2435" y="143"/>
                </a:lnTo>
                <a:lnTo>
                  <a:pt x="2436" y="143"/>
                </a:lnTo>
                <a:lnTo>
                  <a:pt x="2437" y="144"/>
                </a:lnTo>
                <a:lnTo>
                  <a:pt x="2438" y="144"/>
                </a:lnTo>
                <a:lnTo>
                  <a:pt x="2439" y="144"/>
                </a:lnTo>
                <a:lnTo>
                  <a:pt x="2440" y="144"/>
                </a:lnTo>
                <a:lnTo>
                  <a:pt x="2441" y="144"/>
                </a:lnTo>
                <a:lnTo>
                  <a:pt x="2442" y="144"/>
                </a:lnTo>
                <a:lnTo>
                  <a:pt x="2442" y="144"/>
                </a:lnTo>
                <a:lnTo>
                  <a:pt x="2443" y="145"/>
                </a:lnTo>
                <a:lnTo>
                  <a:pt x="2444" y="145"/>
                </a:lnTo>
                <a:lnTo>
                  <a:pt x="2445" y="145"/>
                </a:lnTo>
                <a:lnTo>
                  <a:pt x="2446" y="145"/>
                </a:lnTo>
                <a:lnTo>
                  <a:pt x="2447" y="146"/>
                </a:lnTo>
                <a:lnTo>
                  <a:pt x="2448" y="146"/>
                </a:lnTo>
                <a:lnTo>
                  <a:pt x="2448" y="147"/>
                </a:lnTo>
                <a:lnTo>
                  <a:pt x="2449" y="148"/>
                </a:lnTo>
                <a:lnTo>
                  <a:pt x="2450" y="150"/>
                </a:lnTo>
                <a:lnTo>
                  <a:pt x="2451" y="151"/>
                </a:lnTo>
                <a:lnTo>
                  <a:pt x="2452" y="152"/>
                </a:lnTo>
                <a:lnTo>
                  <a:pt x="2453" y="153"/>
                </a:lnTo>
                <a:lnTo>
                  <a:pt x="2454" y="153"/>
                </a:lnTo>
                <a:lnTo>
                  <a:pt x="2455" y="153"/>
                </a:lnTo>
                <a:lnTo>
                  <a:pt x="2456" y="153"/>
                </a:lnTo>
                <a:lnTo>
                  <a:pt x="2456" y="154"/>
                </a:lnTo>
                <a:lnTo>
                  <a:pt x="2457" y="155"/>
                </a:lnTo>
                <a:lnTo>
                  <a:pt x="2458" y="156"/>
                </a:lnTo>
                <a:lnTo>
                  <a:pt x="2459" y="156"/>
                </a:lnTo>
                <a:lnTo>
                  <a:pt x="2460" y="155"/>
                </a:lnTo>
                <a:lnTo>
                  <a:pt x="2461" y="154"/>
                </a:lnTo>
                <a:lnTo>
                  <a:pt x="2462" y="153"/>
                </a:lnTo>
                <a:lnTo>
                  <a:pt x="2463" y="151"/>
                </a:lnTo>
                <a:lnTo>
                  <a:pt x="2464" y="146"/>
                </a:lnTo>
                <a:lnTo>
                  <a:pt x="2464" y="138"/>
                </a:lnTo>
                <a:lnTo>
                  <a:pt x="2465" y="126"/>
                </a:lnTo>
                <a:lnTo>
                  <a:pt x="2466" y="114"/>
                </a:lnTo>
                <a:lnTo>
                  <a:pt x="2467" y="105"/>
                </a:lnTo>
                <a:lnTo>
                  <a:pt x="2468" y="97"/>
                </a:lnTo>
                <a:lnTo>
                  <a:pt x="2469" y="93"/>
                </a:lnTo>
                <a:lnTo>
                  <a:pt x="2470" y="89"/>
                </a:lnTo>
                <a:lnTo>
                  <a:pt x="2470" y="87"/>
                </a:lnTo>
                <a:lnTo>
                  <a:pt x="2471" y="84"/>
                </a:lnTo>
                <a:lnTo>
                  <a:pt x="2472" y="82"/>
                </a:lnTo>
                <a:lnTo>
                  <a:pt x="2473" y="80"/>
                </a:lnTo>
                <a:lnTo>
                  <a:pt x="2474" y="79"/>
                </a:lnTo>
                <a:lnTo>
                  <a:pt x="2475" y="78"/>
                </a:lnTo>
                <a:lnTo>
                  <a:pt x="2476" y="76"/>
                </a:lnTo>
                <a:lnTo>
                  <a:pt x="2477" y="75"/>
                </a:lnTo>
                <a:lnTo>
                  <a:pt x="2478" y="74"/>
                </a:lnTo>
                <a:lnTo>
                  <a:pt x="2479" y="72"/>
                </a:lnTo>
                <a:lnTo>
                  <a:pt x="2479" y="72"/>
                </a:lnTo>
                <a:lnTo>
                  <a:pt x="2480" y="72"/>
                </a:lnTo>
                <a:lnTo>
                  <a:pt x="2481" y="72"/>
                </a:lnTo>
                <a:lnTo>
                  <a:pt x="2482" y="72"/>
                </a:lnTo>
                <a:lnTo>
                  <a:pt x="2483" y="73"/>
                </a:lnTo>
                <a:lnTo>
                  <a:pt x="2484" y="73"/>
                </a:lnTo>
                <a:lnTo>
                  <a:pt x="2485" y="73"/>
                </a:lnTo>
                <a:lnTo>
                  <a:pt x="2486" y="73"/>
                </a:lnTo>
                <a:lnTo>
                  <a:pt x="2486" y="73"/>
                </a:lnTo>
                <a:lnTo>
                  <a:pt x="2487" y="74"/>
                </a:lnTo>
                <a:lnTo>
                  <a:pt x="2488" y="75"/>
                </a:lnTo>
                <a:lnTo>
                  <a:pt x="2489" y="76"/>
                </a:lnTo>
                <a:lnTo>
                  <a:pt x="2490" y="77"/>
                </a:lnTo>
                <a:lnTo>
                  <a:pt x="2491" y="78"/>
                </a:lnTo>
                <a:lnTo>
                  <a:pt x="2492" y="79"/>
                </a:lnTo>
                <a:lnTo>
                  <a:pt x="2493" y="80"/>
                </a:lnTo>
                <a:lnTo>
                  <a:pt x="2493" y="81"/>
                </a:lnTo>
                <a:lnTo>
                  <a:pt x="2494" y="82"/>
                </a:lnTo>
                <a:lnTo>
                  <a:pt x="2495" y="82"/>
                </a:lnTo>
                <a:lnTo>
                  <a:pt x="2496" y="83"/>
                </a:lnTo>
                <a:lnTo>
                  <a:pt x="2497" y="83"/>
                </a:lnTo>
                <a:lnTo>
                  <a:pt x="2498" y="83"/>
                </a:lnTo>
                <a:lnTo>
                  <a:pt x="2499" y="83"/>
                </a:lnTo>
                <a:lnTo>
                  <a:pt x="2500" y="82"/>
                </a:lnTo>
                <a:lnTo>
                  <a:pt x="2501" y="81"/>
                </a:lnTo>
                <a:lnTo>
                  <a:pt x="2502" y="80"/>
                </a:lnTo>
                <a:lnTo>
                  <a:pt x="2503" y="79"/>
                </a:lnTo>
                <a:lnTo>
                  <a:pt x="2503" y="78"/>
                </a:lnTo>
                <a:lnTo>
                  <a:pt x="2504" y="77"/>
                </a:lnTo>
                <a:lnTo>
                  <a:pt x="2505" y="75"/>
                </a:lnTo>
                <a:lnTo>
                  <a:pt x="2506" y="74"/>
                </a:lnTo>
                <a:lnTo>
                  <a:pt x="2507" y="74"/>
                </a:lnTo>
                <a:lnTo>
                  <a:pt x="2508" y="77"/>
                </a:lnTo>
                <a:lnTo>
                  <a:pt x="2508" y="85"/>
                </a:lnTo>
                <a:lnTo>
                  <a:pt x="2509" y="91"/>
                </a:lnTo>
                <a:lnTo>
                  <a:pt x="2510" y="97"/>
                </a:lnTo>
                <a:lnTo>
                  <a:pt x="2511" y="101"/>
                </a:lnTo>
                <a:lnTo>
                  <a:pt x="2512" y="103"/>
                </a:lnTo>
                <a:lnTo>
                  <a:pt x="2513" y="105"/>
                </a:lnTo>
                <a:lnTo>
                  <a:pt x="2514" y="105"/>
                </a:lnTo>
                <a:lnTo>
                  <a:pt x="2515" y="105"/>
                </a:lnTo>
                <a:lnTo>
                  <a:pt x="2516" y="105"/>
                </a:lnTo>
                <a:lnTo>
                  <a:pt x="2517" y="105"/>
                </a:lnTo>
                <a:lnTo>
                  <a:pt x="2517" y="105"/>
                </a:lnTo>
                <a:lnTo>
                  <a:pt x="2518" y="105"/>
                </a:lnTo>
                <a:lnTo>
                  <a:pt x="2519" y="105"/>
                </a:lnTo>
                <a:lnTo>
                  <a:pt x="2520" y="105"/>
                </a:lnTo>
                <a:lnTo>
                  <a:pt x="2521" y="106"/>
                </a:lnTo>
                <a:lnTo>
                  <a:pt x="2522" y="106"/>
                </a:lnTo>
                <a:lnTo>
                  <a:pt x="2523" y="107"/>
                </a:lnTo>
                <a:lnTo>
                  <a:pt x="2524" y="109"/>
                </a:lnTo>
                <a:lnTo>
                  <a:pt x="2525" y="113"/>
                </a:lnTo>
                <a:lnTo>
                  <a:pt x="2525" y="116"/>
                </a:lnTo>
                <a:lnTo>
                  <a:pt x="2526" y="119"/>
                </a:lnTo>
                <a:lnTo>
                  <a:pt x="2527" y="121"/>
                </a:lnTo>
                <a:lnTo>
                  <a:pt x="2528" y="122"/>
                </a:lnTo>
                <a:lnTo>
                  <a:pt x="2529" y="122"/>
                </a:lnTo>
                <a:lnTo>
                  <a:pt x="2530" y="123"/>
                </a:lnTo>
                <a:lnTo>
                  <a:pt x="2531" y="123"/>
                </a:lnTo>
                <a:lnTo>
                  <a:pt x="2531" y="123"/>
                </a:lnTo>
                <a:lnTo>
                  <a:pt x="2532" y="123"/>
                </a:lnTo>
                <a:lnTo>
                  <a:pt x="2533" y="123"/>
                </a:lnTo>
                <a:lnTo>
                  <a:pt x="2534" y="123"/>
                </a:lnTo>
                <a:lnTo>
                  <a:pt x="2535" y="124"/>
                </a:lnTo>
                <a:lnTo>
                  <a:pt x="2536" y="125"/>
                </a:lnTo>
                <a:lnTo>
                  <a:pt x="2537" y="125"/>
                </a:lnTo>
                <a:lnTo>
                  <a:pt x="2538" y="126"/>
                </a:lnTo>
                <a:lnTo>
                  <a:pt x="2539" y="127"/>
                </a:lnTo>
                <a:lnTo>
                  <a:pt x="2540" y="127"/>
                </a:lnTo>
                <a:lnTo>
                  <a:pt x="2540" y="127"/>
                </a:lnTo>
                <a:lnTo>
                  <a:pt x="2541" y="127"/>
                </a:lnTo>
                <a:lnTo>
                  <a:pt x="2542" y="127"/>
                </a:lnTo>
                <a:lnTo>
                  <a:pt x="2543" y="127"/>
                </a:lnTo>
                <a:lnTo>
                  <a:pt x="2544" y="128"/>
                </a:lnTo>
                <a:lnTo>
                  <a:pt x="2545" y="128"/>
                </a:lnTo>
                <a:lnTo>
                  <a:pt x="2546" y="128"/>
                </a:lnTo>
                <a:lnTo>
                  <a:pt x="2547" y="130"/>
                </a:lnTo>
                <a:lnTo>
                  <a:pt x="2547" y="131"/>
                </a:lnTo>
                <a:lnTo>
                  <a:pt x="2548" y="132"/>
                </a:lnTo>
                <a:lnTo>
                  <a:pt x="2549" y="134"/>
                </a:lnTo>
                <a:lnTo>
                  <a:pt x="2550" y="136"/>
                </a:lnTo>
                <a:lnTo>
                  <a:pt x="2551" y="137"/>
                </a:lnTo>
                <a:lnTo>
                  <a:pt x="2552" y="138"/>
                </a:lnTo>
                <a:lnTo>
                  <a:pt x="2553" y="139"/>
                </a:lnTo>
                <a:lnTo>
                  <a:pt x="2554" y="139"/>
                </a:lnTo>
                <a:lnTo>
                  <a:pt x="2555" y="139"/>
                </a:lnTo>
                <a:lnTo>
                  <a:pt x="2555" y="139"/>
                </a:lnTo>
                <a:lnTo>
                  <a:pt x="2556" y="140"/>
                </a:lnTo>
                <a:lnTo>
                  <a:pt x="2557" y="140"/>
                </a:lnTo>
                <a:lnTo>
                  <a:pt x="2558" y="141"/>
                </a:lnTo>
                <a:lnTo>
                  <a:pt x="2559" y="141"/>
                </a:lnTo>
                <a:lnTo>
                  <a:pt x="2560" y="141"/>
                </a:lnTo>
                <a:lnTo>
                  <a:pt x="2561" y="141"/>
                </a:lnTo>
                <a:lnTo>
                  <a:pt x="2562" y="141"/>
                </a:lnTo>
                <a:lnTo>
                  <a:pt x="2563" y="140"/>
                </a:lnTo>
                <a:lnTo>
                  <a:pt x="2564" y="138"/>
                </a:lnTo>
                <a:lnTo>
                  <a:pt x="2564" y="136"/>
                </a:lnTo>
                <a:lnTo>
                  <a:pt x="2565" y="133"/>
                </a:lnTo>
                <a:lnTo>
                  <a:pt x="2566" y="129"/>
                </a:lnTo>
                <a:lnTo>
                  <a:pt x="2567" y="126"/>
                </a:lnTo>
                <a:lnTo>
                  <a:pt x="2568" y="123"/>
                </a:lnTo>
                <a:lnTo>
                  <a:pt x="2569" y="123"/>
                </a:lnTo>
                <a:lnTo>
                  <a:pt x="2569" y="123"/>
                </a:lnTo>
                <a:lnTo>
                  <a:pt x="2570" y="124"/>
                </a:lnTo>
                <a:lnTo>
                  <a:pt x="2571" y="125"/>
                </a:lnTo>
                <a:lnTo>
                  <a:pt x="2572" y="125"/>
                </a:lnTo>
                <a:lnTo>
                  <a:pt x="2573" y="125"/>
                </a:lnTo>
                <a:lnTo>
                  <a:pt x="2574" y="125"/>
                </a:lnTo>
                <a:lnTo>
                  <a:pt x="2575" y="124"/>
                </a:lnTo>
                <a:lnTo>
                  <a:pt x="2576" y="124"/>
                </a:lnTo>
                <a:lnTo>
                  <a:pt x="2577" y="123"/>
                </a:lnTo>
                <a:lnTo>
                  <a:pt x="2578" y="122"/>
                </a:lnTo>
                <a:lnTo>
                  <a:pt x="2578" y="121"/>
                </a:lnTo>
                <a:lnTo>
                  <a:pt x="2579" y="120"/>
                </a:lnTo>
                <a:lnTo>
                  <a:pt x="2580" y="119"/>
                </a:lnTo>
                <a:lnTo>
                  <a:pt x="2581" y="118"/>
                </a:lnTo>
                <a:lnTo>
                  <a:pt x="2582" y="118"/>
                </a:lnTo>
                <a:lnTo>
                  <a:pt x="2583" y="118"/>
                </a:lnTo>
                <a:lnTo>
                  <a:pt x="2584" y="118"/>
                </a:lnTo>
                <a:lnTo>
                  <a:pt x="2585" y="118"/>
                </a:lnTo>
                <a:lnTo>
                  <a:pt x="2586" y="118"/>
                </a:lnTo>
                <a:lnTo>
                  <a:pt x="2586" y="117"/>
                </a:lnTo>
                <a:lnTo>
                  <a:pt x="2587" y="115"/>
                </a:lnTo>
                <a:lnTo>
                  <a:pt x="2588" y="111"/>
                </a:lnTo>
                <a:lnTo>
                  <a:pt x="2589" y="107"/>
                </a:lnTo>
                <a:lnTo>
                  <a:pt x="2590" y="103"/>
                </a:lnTo>
                <a:lnTo>
                  <a:pt x="2591" y="100"/>
                </a:lnTo>
                <a:lnTo>
                  <a:pt x="2592" y="98"/>
                </a:lnTo>
                <a:lnTo>
                  <a:pt x="2592" y="95"/>
                </a:lnTo>
                <a:lnTo>
                  <a:pt x="2593" y="94"/>
                </a:lnTo>
                <a:lnTo>
                  <a:pt x="2594" y="95"/>
                </a:lnTo>
                <a:lnTo>
                  <a:pt x="2595" y="96"/>
                </a:lnTo>
                <a:lnTo>
                  <a:pt x="2596" y="99"/>
                </a:lnTo>
                <a:lnTo>
                  <a:pt x="2597" y="101"/>
                </a:lnTo>
                <a:lnTo>
                  <a:pt x="2598" y="103"/>
                </a:lnTo>
                <a:lnTo>
                  <a:pt x="2599" y="106"/>
                </a:lnTo>
                <a:lnTo>
                  <a:pt x="2600" y="108"/>
                </a:lnTo>
                <a:lnTo>
                  <a:pt x="2601" y="112"/>
                </a:lnTo>
                <a:lnTo>
                  <a:pt x="2602" y="114"/>
                </a:lnTo>
                <a:lnTo>
                  <a:pt x="2602" y="118"/>
                </a:lnTo>
                <a:lnTo>
                  <a:pt x="2603" y="121"/>
                </a:lnTo>
                <a:lnTo>
                  <a:pt x="2604" y="124"/>
                </a:lnTo>
                <a:lnTo>
                  <a:pt x="2605" y="127"/>
                </a:lnTo>
                <a:lnTo>
                  <a:pt x="2606" y="128"/>
                </a:lnTo>
                <a:lnTo>
                  <a:pt x="2607" y="129"/>
                </a:lnTo>
                <a:lnTo>
                  <a:pt x="2608" y="130"/>
                </a:lnTo>
                <a:lnTo>
                  <a:pt x="2608" y="131"/>
                </a:lnTo>
                <a:lnTo>
                  <a:pt x="2609" y="131"/>
                </a:lnTo>
                <a:lnTo>
                  <a:pt x="2610" y="131"/>
                </a:lnTo>
                <a:lnTo>
                  <a:pt x="2611" y="130"/>
                </a:lnTo>
                <a:lnTo>
                  <a:pt x="2612" y="128"/>
                </a:lnTo>
                <a:lnTo>
                  <a:pt x="2613" y="124"/>
                </a:lnTo>
                <a:lnTo>
                  <a:pt x="2614" y="120"/>
                </a:lnTo>
                <a:lnTo>
                  <a:pt x="2615" y="116"/>
                </a:lnTo>
                <a:lnTo>
                  <a:pt x="2616" y="112"/>
                </a:lnTo>
                <a:lnTo>
                  <a:pt x="2616" y="107"/>
                </a:lnTo>
                <a:lnTo>
                  <a:pt x="2617" y="103"/>
                </a:lnTo>
                <a:lnTo>
                  <a:pt x="2618" y="99"/>
                </a:lnTo>
                <a:lnTo>
                  <a:pt x="2619" y="97"/>
                </a:lnTo>
                <a:lnTo>
                  <a:pt x="2620" y="94"/>
                </a:lnTo>
                <a:lnTo>
                  <a:pt x="2621" y="93"/>
                </a:lnTo>
                <a:lnTo>
                  <a:pt x="2622" y="91"/>
                </a:lnTo>
                <a:lnTo>
                  <a:pt x="2623" y="90"/>
                </a:lnTo>
                <a:lnTo>
                  <a:pt x="2624" y="90"/>
                </a:lnTo>
                <a:lnTo>
                  <a:pt x="2625" y="90"/>
                </a:lnTo>
                <a:lnTo>
                  <a:pt x="2625" y="90"/>
                </a:lnTo>
                <a:lnTo>
                  <a:pt x="2626" y="90"/>
                </a:lnTo>
                <a:lnTo>
                  <a:pt x="2627" y="89"/>
                </a:lnTo>
                <a:lnTo>
                  <a:pt x="2628" y="89"/>
                </a:lnTo>
                <a:lnTo>
                  <a:pt x="2629" y="89"/>
                </a:lnTo>
                <a:lnTo>
                  <a:pt x="2630" y="89"/>
                </a:lnTo>
                <a:lnTo>
                  <a:pt x="2630" y="88"/>
                </a:lnTo>
                <a:lnTo>
                  <a:pt x="2631" y="90"/>
                </a:lnTo>
                <a:lnTo>
                  <a:pt x="2632" y="95"/>
                </a:lnTo>
                <a:lnTo>
                  <a:pt x="2633" y="100"/>
                </a:lnTo>
                <a:lnTo>
                  <a:pt x="2634" y="104"/>
                </a:lnTo>
                <a:lnTo>
                  <a:pt x="2635" y="108"/>
                </a:lnTo>
                <a:lnTo>
                  <a:pt x="2636" y="112"/>
                </a:lnTo>
                <a:lnTo>
                  <a:pt x="2637" y="115"/>
                </a:lnTo>
                <a:lnTo>
                  <a:pt x="2638" y="119"/>
                </a:lnTo>
                <a:lnTo>
                  <a:pt x="2639" y="120"/>
                </a:lnTo>
                <a:lnTo>
                  <a:pt x="2639" y="122"/>
                </a:lnTo>
                <a:lnTo>
                  <a:pt x="2640" y="122"/>
                </a:lnTo>
                <a:lnTo>
                  <a:pt x="2641" y="122"/>
                </a:lnTo>
                <a:lnTo>
                  <a:pt x="2642" y="121"/>
                </a:lnTo>
                <a:lnTo>
                  <a:pt x="2643" y="121"/>
                </a:lnTo>
                <a:lnTo>
                  <a:pt x="2644" y="122"/>
                </a:lnTo>
                <a:lnTo>
                  <a:pt x="2645" y="122"/>
                </a:lnTo>
                <a:lnTo>
                  <a:pt x="2646" y="122"/>
                </a:lnTo>
                <a:lnTo>
                  <a:pt x="2647" y="122"/>
                </a:lnTo>
                <a:lnTo>
                  <a:pt x="2647" y="122"/>
                </a:lnTo>
                <a:lnTo>
                  <a:pt x="2648" y="122"/>
                </a:lnTo>
                <a:lnTo>
                  <a:pt x="2649" y="122"/>
                </a:lnTo>
                <a:lnTo>
                  <a:pt x="2650" y="122"/>
                </a:lnTo>
                <a:lnTo>
                  <a:pt x="2651" y="121"/>
                </a:lnTo>
                <a:lnTo>
                  <a:pt x="2652" y="121"/>
                </a:lnTo>
                <a:lnTo>
                  <a:pt x="2653" y="120"/>
                </a:lnTo>
                <a:lnTo>
                  <a:pt x="2653" y="119"/>
                </a:lnTo>
                <a:lnTo>
                  <a:pt x="2654" y="118"/>
                </a:lnTo>
                <a:lnTo>
                  <a:pt x="2655" y="118"/>
                </a:lnTo>
                <a:lnTo>
                  <a:pt x="2656" y="117"/>
                </a:lnTo>
                <a:lnTo>
                  <a:pt x="2657" y="117"/>
                </a:lnTo>
                <a:lnTo>
                  <a:pt x="2658" y="116"/>
                </a:lnTo>
                <a:lnTo>
                  <a:pt x="2659" y="116"/>
                </a:lnTo>
                <a:lnTo>
                  <a:pt x="2660" y="116"/>
                </a:lnTo>
                <a:lnTo>
                  <a:pt x="2661" y="116"/>
                </a:lnTo>
                <a:lnTo>
                  <a:pt x="2662" y="117"/>
                </a:lnTo>
                <a:lnTo>
                  <a:pt x="2663" y="117"/>
                </a:lnTo>
                <a:lnTo>
                  <a:pt x="2663" y="117"/>
                </a:lnTo>
                <a:lnTo>
                  <a:pt x="2664" y="117"/>
                </a:lnTo>
                <a:lnTo>
                  <a:pt x="2665" y="118"/>
                </a:lnTo>
                <a:lnTo>
                  <a:pt x="2666" y="118"/>
                </a:lnTo>
                <a:lnTo>
                  <a:pt x="2667" y="118"/>
                </a:lnTo>
                <a:lnTo>
                  <a:pt x="2668" y="118"/>
                </a:lnTo>
                <a:lnTo>
                  <a:pt x="2669" y="117"/>
                </a:lnTo>
                <a:lnTo>
                  <a:pt x="2669" y="118"/>
                </a:lnTo>
                <a:lnTo>
                  <a:pt x="2670" y="117"/>
                </a:lnTo>
                <a:lnTo>
                  <a:pt x="2671" y="117"/>
                </a:lnTo>
                <a:lnTo>
                  <a:pt x="2672" y="117"/>
                </a:lnTo>
                <a:lnTo>
                  <a:pt x="2673" y="117"/>
                </a:lnTo>
                <a:lnTo>
                  <a:pt x="2674" y="117"/>
                </a:lnTo>
                <a:lnTo>
                  <a:pt x="2675" y="117"/>
                </a:lnTo>
                <a:lnTo>
                  <a:pt x="2676" y="117"/>
                </a:lnTo>
                <a:lnTo>
                  <a:pt x="2677" y="117"/>
                </a:lnTo>
                <a:lnTo>
                  <a:pt x="2677" y="117"/>
                </a:lnTo>
                <a:lnTo>
                  <a:pt x="2678" y="117"/>
                </a:lnTo>
                <a:lnTo>
                  <a:pt x="2679" y="117"/>
                </a:lnTo>
                <a:lnTo>
                  <a:pt x="2680" y="117"/>
                </a:lnTo>
                <a:lnTo>
                  <a:pt x="2681" y="117"/>
                </a:lnTo>
                <a:lnTo>
                  <a:pt x="2682" y="117"/>
                </a:lnTo>
                <a:lnTo>
                  <a:pt x="2683" y="117"/>
                </a:lnTo>
                <a:lnTo>
                  <a:pt x="2684" y="117"/>
                </a:lnTo>
                <a:lnTo>
                  <a:pt x="2685" y="117"/>
                </a:lnTo>
                <a:lnTo>
                  <a:pt x="2685" y="117"/>
                </a:lnTo>
                <a:lnTo>
                  <a:pt x="2686" y="117"/>
                </a:lnTo>
                <a:lnTo>
                  <a:pt x="2687" y="121"/>
                </a:lnTo>
                <a:lnTo>
                  <a:pt x="2688" y="125"/>
                </a:lnTo>
                <a:lnTo>
                  <a:pt x="2689" y="128"/>
                </a:lnTo>
                <a:lnTo>
                  <a:pt x="2690" y="132"/>
                </a:lnTo>
                <a:lnTo>
                  <a:pt x="2691" y="136"/>
                </a:lnTo>
                <a:lnTo>
                  <a:pt x="2691" y="140"/>
                </a:lnTo>
                <a:lnTo>
                  <a:pt x="2692" y="144"/>
                </a:lnTo>
                <a:lnTo>
                  <a:pt x="2693" y="147"/>
                </a:lnTo>
                <a:lnTo>
                  <a:pt x="2694" y="150"/>
                </a:lnTo>
                <a:lnTo>
                  <a:pt x="2695" y="153"/>
                </a:lnTo>
                <a:lnTo>
                  <a:pt x="2696" y="154"/>
                </a:lnTo>
                <a:lnTo>
                  <a:pt x="2697" y="156"/>
                </a:lnTo>
                <a:lnTo>
                  <a:pt x="2698" y="156"/>
                </a:lnTo>
                <a:lnTo>
                  <a:pt x="2699" y="156"/>
                </a:lnTo>
                <a:lnTo>
                  <a:pt x="2700" y="157"/>
                </a:lnTo>
                <a:lnTo>
                  <a:pt x="2700" y="157"/>
                </a:lnTo>
                <a:lnTo>
                  <a:pt x="2701" y="157"/>
                </a:lnTo>
                <a:lnTo>
                  <a:pt x="2702" y="157"/>
                </a:lnTo>
                <a:lnTo>
                  <a:pt x="2703" y="157"/>
                </a:lnTo>
                <a:lnTo>
                  <a:pt x="2704" y="157"/>
                </a:lnTo>
                <a:lnTo>
                  <a:pt x="2705" y="157"/>
                </a:lnTo>
                <a:lnTo>
                  <a:pt x="2706" y="157"/>
                </a:lnTo>
                <a:lnTo>
                  <a:pt x="2707" y="157"/>
                </a:lnTo>
                <a:lnTo>
                  <a:pt x="2707" y="156"/>
                </a:lnTo>
                <a:lnTo>
                  <a:pt x="2708" y="156"/>
                </a:lnTo>
                <a:lnTo>
                  <a:pt x="2709" y="156"/>
                </a:lnTo>
                <a:lnTo>
                  <a:pt x="2710" y="156"/>
                </a:lnTo>
                <a:lnTo>
                  <a:pt x="2711" y="156"/>
                </a:lnTo>
                <a:lnTo>
                  <a:pt x="2712" y="156"/>
                </a:lnTo>
                <a:lnTo>
                  <a:pt x="2713" y="156"/>
                </a:lnTo>
                <a:lnTo>
                  <a:pt x="2714" y="156"/>
                </a:lnTo>
                <a:lnTo>
                  <a:pt x="2715" y="155"/>
                </a:lnTo>
                <a:lnTo>
                  <a:pt x="2715" y="154"/>
                </a:lnTo>
                <a:lnTo>
                  <a:pt x="2716" y="152"/>
                </a:lnTo>
                <a:lnTo>
                  <a:pt x="2717" y="151"/>
                </a:lnTo>
                <a:lnTo>
                  <a:pt x="2718" y="149"/>
                </a:lnTo>
                <a:lnTo>
                  <a:pt x="2719" y="148"/>
                </a:lnTo>
                <a:lnTo>
                  <a:pt x="2720" y="147"/>
                </a:lnTo>
                <a:lnTo>
                  <a:pt x="2721" y="145"/>
                </a:lnTo>
                <a:lnTo>
                  <a:pt x="2722" y="144"/>
                </a:lnTo>
                <a:lnTo>
                  <a:pt x="2723" y="143"/>
                </a:lnTo>
                <a:lnTo>
                  <a:pt x="2724" y="141"/>
                </a:lnTo>
                <a:lnTo>
                  <a:pt x="2724" y="139"/>
                </a:lnTo>
                <a:lnTo>
                  <a:pt x="2725" y="137"/>
                </a:lnTo>
                <a:lnTo>
                  <a:pt x="2726" y="135"/>
                </a:lnTo>
                <a:lnTo>
                  <a:pt x="2727" y="133"/>
                </a:lnTo>
                <a:lnTo>
                  <a:pt x="2728" y="132"/>
                </a:lnTo>
                <a:lnTo>
                  <a:pt x="2729" y="131"/>
                </a:lnTo>
                <a:lnTo>
                  <a:pt x="2729" y="130"/>
                </a:lnTo>
                <a:lnTo>
                  <a:pt x="2730" y="130"/>
                </a:lnTo>
                <a:lnTo>
                  <a:pt x="2731" y="129"/>
                </a:lnTo>
                <a:lnTo>
                  <a:pt x="2732" y="129"/>
                </a:lnTo>
                <a:lnTo>
                  <a:pt x="2733" y="130"/>
                </a:lnTo>
                <a:lnTo>
                  <a:pt x="2734" y="132"/>
                </a:lnTo>
                <a:lnTo>
                  <a:pt x="2735" y="135"/>
                </a:lnTo>
                <a:lnTo>
                  <a:pt x="2736" y="137"/>
                </a:lnTo>
                <a:lnTo>
                  <a:pt x="2737" y="138"/>
                </a:lnTo>
                <a:lnTo>
                  <a:pt x="2738" y="139"/>
                </a:lnTo>
                <a:lnTo>
                  <a:pt x="2738" y="140"/>
                </a:lnTo>
                <a:lnTo>
                  <a:pt x="2739" y="140"/>
                </a:lnTo>
                <a:lnTo>
                  <a:pt x="2740" y="139"/>
                </a:lnTo>
                <a:lnTo>
                  <a:pt x="2741" y="139"/>
                </a:lnTo>
                <a:lnTo>
                  <a:pt x="2742" y="138"/>
                </a:lnTo>
                <a:lnTo>
                  <a:pt x="2743" y="136"/>
                </a:lnTo>
                <a:lnTo>
                  <a:pt x="2744" y="137"/>
                </a:lnTo>
                <a:lnTo>
                  <a:pt x="2745" y="138"/>
                </a:lnTo>
                <a:lnTo>
                  <a:pt x="2746" y="138"/>
                </a:lnTo>
                <a:lnTo>
                  <a:pt x="2746" y="137"/>
                </a:lnTo>
                <a:lnTo>
                  <a:pt x="2747" y="134"/>
                </a:lnTo>
                <a:lnTo>
                  <a:pt x="2748" y="132"/>
                </a:lnTo>
                <a:lnTo>
                  <a:pt x="2749" y="132"/>
                </a:lnTo>
                <a:lnTo>
                  <a:pt x="2750" y="132"/>
                </a:lnTo>
                <a:lnTo>
                  <a:pt x="2751" y="132"/>
                </a:lnTo>
                <a:lnTo>
                  <a:pt x="2752" y="132"/>
                </a:lnTo>
                <a:lnTo>
                  <a:pt x="2752" y="132"/>
                </a:lnTo>
                <a:lnTo>
                  <a:pt x="2753" y="132"/>
                </a:lnTo>
                <a:lnTo>
                  <a:pt x="2754" y="131"/>
                </a:lnTo>
                <a:lnTo>
                  <a:pt x="2755" y="129"/>
                </a:lnTo>
                <a:lnTo>
                  <a:pt x="2756" y="127"/>
                </a:lnTo>
                <a:lnTo>
                  <a:pt x="2757" y="125"/>
                </a:lnTo>
                <a:lnTo>
                  <a:pt x="2758" y="123"/>
                </a:lnTo>
                <a:lnTo>
                  <a:pt x="2759" y="120"/>
                </a:lnTo>
                <a:lnTo>
                  <a:pt x="2760" y="119"/>
                </a:lnTo>
                <a:lnTo>
                  <a:pt x="2761" y="119"/>
                </a:lnTo>
                <a:lnTo>
                  <a:pt x="2762" y="119"/>
                </a:lnTo>
                <a:lnTo>
                  <a:pt x="2762" y="119"/>
                </a:lnTo>
                <a:lnTo>
                  <a:pt x="2763" y="120"/>
                </a:lnTo>
                <a:lnTo>
                  <a:pt x="2764" y="121"/>
                </a:lnTo>
                <a:lnTo>
                  <a:pt x="2765" y="122"/>
                </a:lnTo>
                <a:lnTo>
                  <a:pt x="2766" y="123"/>
                </a:lnTo>
                <a:lnTo>
                  <a:pt x="2767" y="124"/>
                </a:lnTo>
                <a:lnTo>
                  <a:pt x="2768" y="124"/>
                </a:lnTo>
                <a:lnTo>
                  <a:pt x="2768" y="124"/>
                </a:lnTo>
                <a:lnTo>
                  <a:pt x="2769" y="124"/>
                </a:lnTo>
                <a:lnTo>
                  <a:pt x="2770" y="124"/>
                </a:lnTo>
                <a:lnTo>
                  <a:pt x="2771" y="126"/>
                </a:lnTo>
                <a:lnTo>
                  <a:pt x="2772" y="128"/>
                </a:lnTo>
                <a:lnTo>
                  <a:pt x="2773" y="129"/>
                </a:lnTo>
                <a:lnTo>
                  <a:pt x="2774" y="129"/>
                </a:lnTo>
                <a:lnTo>
                  <a:pt x="2775" y="130"/>
                </a:lnTo>
                <a:lnTo>
                  <a:pt x="2776" y="130"/>
                </a:lnTo>
                <a:lnTo>
                  <a:pt x="2776" y="130"/>
                </a:lnTo>
                <a:lnTo>
                  <a:pt x="2777" y="130"/>
                </a:lnTo>
                <a:lnTo>
                  <a:pt x="2778" y="129"/>
                </a:lnTo>
                <a:lnTo>
                  <a:pt x="2779" y="129"/>
                </a:lnTo>
                <a:lnTo>
                  <a:pt x="2780" y="128"/>
                </a:lnTo>
                <a:lnTo>
                  <a:pt x="2781" y="129"/>
                </a:lnTo>
                <a:lnTo>
                  <a:pt x="2782" y="130"/>
                </a:lnTo>
                <a:lnTo>
                  <a:pt x="2783" y="131"/>
                </a:lnTo>
                <a:lnTo>
                  <a:pt x="2784" y="131"/>
                </a:lnTo>
                <a:lnTo>
                  <a:pt x="2785" y="131"/>
                </a:lnTo>
                <a:lnTo>
                  <a:pt x="2785" y="131"/>
                </a:lnTo>
                <a:lnTo>
                  <a:pt x="2786" y="131"/>
                </a:lnTo>
                <a:lnTo>
                  <a:pt x="2787" y="131"/>
                </a:lnTo>
                <a:lnTo>
                  <a:pt x="2788" y="132"/>
                </a:lnTo>
                <a:lnTo>
                  <a:pt x="2789" y="132"/>
                </a:lnTo>
                <a:lnTo>
                  <a:pt x="2790" y="133"/>
                </a:lnTo>
                <a:lnTo>
                  <a:pt x="2790" y="134"/>
                </a:lnTo>
                <a:lnTo>
                  <a:pt x="2791" y="135"/>
                </a:lnTo>
                <a:lnTo>
                  <a:pt x="2792" y="136"/>
                </a:lnTo>
                <a:lnTo>
                  <a:pt x="2793" y="137"/>
                </a:lnTo>
                <a:lnTo>
                  <a:pt x="2794" y="137"/>
                </a:lnTo>
                <a:lnTo>
                  <a:pt x="2795" y="138"/>
                </a:lnTo>
                <a:lnTo>
                  <a:pt x="2796" y="138"/>
                </a:lnTo>
                <a:lnTo>
                  <a:pt x="2797" y="138"/>
                </a:lnTo>
                <a:lnTo>
                  <a:pt x="2798" y="138"/>
                </a:lnTo>
                <a:lnTo>
                  <a:pt x="2799" y="138"/>
                </a:lnTo>
                <a:lnTo>
                  <a:pt x="2799" y="138"/>
                </a:lnTo>
                <a:lnTo>
                  <a:pt x="2800" y="137"/>
                </a:lnTo>
                <a:lnTo>
                  <a:pt x="2801" y="137"/>
                </a:lnTo>
                <a:lnTo>
                  <a:pt x="2802" y="135"/>
                </a:lnTo>
                <a:lnTo>
                  <a:pt x="2803" y="132"/>
                </a:lnTo>
                <a:lnTo>
                  <a:pt x="2804" y="130"/>
                </a:lnTo>
                <a:lnTo>
                  <a:pt x="2805" y="128"/>
                </a:lnTo>
                <a:lnTo>
                  <a:pt x="2806" y="126"/>
                </a:lnTo>
                <a:lnTo>
                  <a:pt x="2807" y="123"/>
                </a:lnTo>
                <a:lnTo>
                  <a:pt x="2807" y="121"/>
                </a:lnTo>
                <a:lnTo>
                  <a:pt x="2808" y="118"/>
                </a:lnTo>
                <a:lnTo>
                  <a:pt x="2809" y="115"/>
                </a:lnTo>
                <a:lnTo>
                  <a:pt x="2810" y="113"/>
                </a:lnTo>
                <a:lnTo>
                  <a:pt x="2811" y="113"/>
                </a:lnTo>
                <a:lnTo>
                  <a:pt x="2812" y="113"/>
                </a:lnTo>
                <a:lnTo>
                  <a:pt x="2813" y="113"/>
                </a:lnTo>
                <a:lnTo>
                  <a:pt x="2813" y="113"/>
                </a:lnTo>
                <a:lnTo>
                  <a:pt x="2814" y="114"/>
                </a:lnTo>
                <a:lnTo>
                  <a:pt x="2815" y="115"/>
                </a:lnTo>
                <a:lnTo>
                  <a:pt x="2816" y="116"/>
                </a:lnTo>
                <a:lnTo>
                  <a:pt x="2817" y="117"/>
                </a:lnTo>
                <a:lnTo>
                  <a:pt x="2818" y="119"/>
                </a:lnTo>
                <a:lnTo>
                  <a:pt x="2819" y="121"/>
                </a:lnTo>
                <a:lnTo>
                  <a:pt x="2820" y="123"/>
                </a:lnTo>
                <a:lnTo>
                  <a:pt x="2821" y="125"/>
                </a:lnTo>
                <a:lnTo>
                  <a:pt x="2822" y="128"/>
                </a:lnTo>
                <a:lnTo>
                  <a:pt x="2823" y="131"/>
                </a:lnTo>
                <a:lnTo>
                  <a:pt x="2823" y="133"/>
                </a:lnTo>
                <a:lnTo>
                  <a:pt x="2824" y="137"/>
                </a:lnTo>
                <a:lnTo>
                  <a:pt x="2825" y="140"/>
                </a:lnTo>
                <a:lnTo>
                  <a:pt x="2826" y="144"/>
                </a:lnTo>
                <a:lnTo>
                  <a:pt x="2827" y="148"/>
                </a:lnTo>
                <a:lnTo>
                  <a:pt x="2828" y="151"/>
                </a:lnTo>
                <a:lnTo>
                  <a:pt x="2829" y="155"/>
                </a:lnTo>
                <a:lnTo>
                  <a:pt x="2829" y="157"/>
                </a:lnTo>
                <a:lnTo>
                  <a:pt x="2830" y="159"/>
                </a:lnTo>
                <a:lnTo>
                  <a:pt x="2831" y="161"/>
                </a:lnTo>
                <a:lnTo>
                  <a:pt x="2832" y="162"/>
                </a:lnTo>
                <a:lnTo>
                  <a:pt x="2833" y="163"/>
                </a:lnTo>
                <a:lnTo>
                  <a:pt x="2834" y="164"/>
                </a:lnTo>
                <a:lnTo>
                  <a:pt x="2835" y="164"/>
                </a:lnTo>
                <a:lnTo>
                  <a:pt x="2836" y="163"/>
                </a:lnTo>
                <a:lnTo>
                  <a:pt x="2837" y="159"/>
                </a:lnTo>
                <a:lnTo>
                  <a:pt x="2837" y="155"/>
                </a:lnTo>
                <a:lnTo>
                  <a:pt x="2838" y="150"/>
                </a:lnTo>
                <a:lnTo>
                  <a:pt x="2839" y="144"/>
                </a:lnTo>
                <a:lnTo>
                  <a:pt x="2840" y="138"/>
                </a:lnTo>
                <a:lnTo>
                  <a:pt x="2841" y="132"/>
                </a:lnTo>
                <a:lnTo>
                  <a:pt x="2842" y="135"/>
                </a:lnTo>
                <a:lnTo>
                  <a:pt x="2843" y="138"/>
                </a:lnTo>
                <a:lnTo>
                  <a:pt x="2844" y="142"/>
                </a:lnTo>
                <a:lnTo>
                  <a:pt x="2845" y="144"/>
                </a:lnTo>
                <a:lnTo>
                  <a:pt x="2846" y="146"/>
                </a:lnTo>
                <a:lnTo>
                  <a:pt x="2846" y="147"/>
                </a:lnTo>
                <a:lnTo>
                  <a:pt x="2847" y="147"/>
                </a:lnTo>
                <a:lnTo>
                  <a:pt x="2848" y="147"/>
                </a:lnTo>
                <a:lnTo>
                  <a:pt x="2849" y="147"/>
                </a:lnTo>
                <a:lnTo>
                  <a:pt x="2850" y="147"/>
                </a:lnTo>
                <a:lnTo>
                  <a:pt x="2851" y="148"/>
                </a:lnTo>
                <a:lnTo>
                  <a:pt x="2851" y="150"/>
                </a:lnTo>
                <a:lnTo>
                  <a:pt x="2852" y="153"/>
                </a:lnTo>
                <a:lnTo>
                  <a:pt x="2853" y="154"/>
                </a:lnTo>
                <a:lnTo>
                  <a:pt x="2854" y="156"/>
                </a:lnTo>
                <a:lnTo>
                  <a:pt x="2855" y="156"/>
                </a:lnTo>
                <a:lnTo>
                  <a:pt x="2856" y="156"/>
                </a:lnTo>
                <a:lnTo>
                  <a:pt x="2857" y="157"/>
                </a:lnTo>
                <a:lnTo>
                  <a:pt x="2858" y="157"/>
                </a:lnTo>
                <a:lnTo>
                  <a:pt x="2859" y="157"/>
                </a:lnTo>
                <a:lnTo>
                  <a:pt x="2860" y="157"/>
                </a:lnTo>
                <a:lnTo>
                  <a:pt x="2860" y="157"/>
                </a:lnTo>
                <a:lnTo>
                  <a:pt x="2861" y="157"/>
                </a:lnTo>
                <a:lnTo>
                  <a:pt x="2862" y="157"/>
                </a:lnTo>
                <a:lnTo>
                  <a:pt x="2863" y="157"/>
                </a:lnTo>
                <a:lnTo>
                  <a:pt x="2864" y="157"/>
                </a:lnTo>
                <a:lnTo>
                  <a:pt x="2865" y="156"/>
                </a:lnTo>
                <a:lnTo>
                  <a:pt x="2866" y="156"/>
                </a:lnTo>
                <a:lnTo>
                  <a:pt x="2867" y="156"/>
                </a:lnTo>
                <a:lnTo>
                  <a:pt x="2868" y="156"/>
                </a:lnTo>
                <a:lnTo>
                  <a:pt x="2868" y="156"/>
                </a:lnTo>
                <a:lnTo>
                  <a:pt x="2869" y="156"/>
                </a:lnTo>
                <a:lnTo>
                  <a:pt x="2870" y="156"/>
                </a:lnTo>
                <a:lnTo>
                  <a:pt x="2871" y="156"/>
                </a:lnTo>
                <a:lnTo>
                  <a:pt x="2872" y="155"/>
                </a:lnTo>
                <a:lnTo>
                  <a:pt x="2873" y="155"/>
                </a:lnTo>
                <a:lnTo>
                  <a:pt x="2874" y="154"/>
                </a:lnTo>
                <a:lnTo>
                  <a:pt x="2875" y="152"/>
                </a:lnTo>
                <a:lnTo>
                  <a:pt x="2875" y="151"/>
                </a:lnTo>
                <a:lnTo>
                  <a:pt x="2876" y="149"/>
                </a:lnTo>
                <a:lnTo>
                  <a:pt x="2877" y="148"/>
                </a:lnTo>
                <a:lnTo>
                  <a:pt x="2878" y="147"/>
                </a:lnTo>
                <a:lnTo>
                  <a:pt x="2879" y="145"/>
                </a:lnTo>
                <a:lnTo>
                  <a:pt x="2880" y="144"/>
                </a:lnTo>
                <a:lnTo>
                  <a:pt x="2881" y="142"/>
                </a:lnTo>
                <a:lnTo>
                  <a:pt x="2882" y="140"/>
                </a:lnTo>
                <a:lnTo>
                  <a:pt x="2883" y="138"/>
                </a:lnTo>
                <a:lnTo>
                  <a:pt x="2884" y="136"/>
                </a:lnTo>
                <a:lnTo>
                  <a:pt x="2884" y="135"/>
                </a:lnTo>
                <a:lnTo>
                  <a:pt x="2885" y="133"/>
                </a:lnTo>
                <a:lnTo>
                  <a:pt x="2886" y="132"/>
                </a:lnTo>
                <a:lnTo>
                  <a:pt x="2887" y="132"/>
                </a:lnTo>
                <a:lnTo>
                  <a:pt x="2888" y="138"/>
                </a:lnTo>
                <a:lnTo>
                  <a:pt x="2889" y="145"/>
                </a:lnTo>
                <a:lnTo>
                  <a:pt x="2890" y="152"/>
                </a:lnTo>
                <a:lnTo>
                  <a:pt x="2890" y="157"/>
                </a:lnTo>
                <a:lnTo>
                  <a:pt x="2891" y="161"/>
                </a:lnTo>
                <a:lnTo>
                  <a:pt x="2892" y="164"/>
                </a:lnTo>
                <a:lnTo>
                  <a:pt x="2893" y="166"/>
                </a:lnTo>
                <a:lnTo>
                  <a:pt x="2894" y="167"/>
                </a:lnTo>
                <a:lnTo>
                  <a:pt x="2895" y="169"/>
                </a:lnTo>
                <a:lnTo>
                  <a:pt x="2896" y="169"/>
                </a:lnTo>
                <a:lnTo>
                  <a:pt x="2897" y="170"/>
                </a:lnTo>
                <a:lnTo>
                  <a:pt x="2898" y="170"/>
                </a:lnTo>
                <a:lnTo>
                  <a:pt x="2898" y="169"/>
                </a:lnTo>
                <a:lnTo>
                  <a:pt x="2899" y="169"/>
                </a:lnTo>
                <a:lnTo>
                  <a:pt x="2900" y="167"/>
                </a:lnTo>
                <a:lnTo>
                  <a:pt x="2901" y="164"/>
                </a:lnTo>
                <a:lnTo>
                  <a:pt x="2902" y="161"/>
                </a:lnTo>
                <a:lnTo>
                  <a:pt x="2903" y="157"/>
                </a:lnTo>
                <a:lnTo>
                  <a:pt x="2904" y="154"/>
                </a:lnTo>
                <a:lnTo>
                  <a:pt x="2905" y="151"/>
                </a:lnTo>
                <a:lnTo>
                  <a:pt x="2906" y="148"/>
                </a:lnTo>
                <a:lnTo>
                  <a:pt x="2906" y="146"/>
                </a:lnTo>
                <a:lnTo>
                  <a:pt x="2907" y="145"/>
                </a:lnTo>
                <a:lnTo>
                  <a:pt x="2908" y="144"/>
                </a:lnTo>
                <a:lnTo>
                  <a:pt x="2909" y="143"/>
                </a:lnTo>
                <a:lnTo>
                  <a:pt x="2910" y="142"/>
                </a:lnTo>
                <a:lnTo>
                  <a:pt x="2911" y="142"/>
                </a:lnTo>
                <a:lnTo>
                  <a:pt x="2912" y="141"/>
                </a:lnTo>
                <a:lnTo>
                  <a:pt x="2912" y="141"/>
                </a:lnTo>
                <a:lnTo>
                  <a:pt x="2913" y="141"/>
                </a:lnTo>
                <a:lnTo>
                  <a:pt x="2914" y="141"/>
                </a:lnTo>
                <a:lnTo>
                  <a:pt x="2915" y="140"/>
                </a:lnTo>
                <a:lnTo>
                  <a:pt x="2916" y="139"/>
                </a:lnTo>
                <a:lnTo>
                  <a:pt x="2917" y="139"/>
                </a:lnTo>
                <a:lnTo>
                  <a:pt x="2918" y="139"/>
                </a:lnTo>
                <a:lnTo>
                  <a:pt x="2919" y="139"/>
                </a:lnTo>
                <a:lnTo>
                  <a:pt x="2920" y="138"/>
                </a:lnTo>
                <a:lnTo>
                  <a:pt x="2921" y="137"/>
                </a:lnTo>
                <a:lnTo>
                  <a:pt x="2922" y="137"/>
                </a:lnTo>
                <a:lnTo>
                  <a:pt x="2922" y="137"/>
                </a:lnTo>
                <a:lnTo>
                  <a:pt x="2923" y="136"/>
                </a:lnTo>
                <a:lnTo>
                  <a:pt x="2924" y="135"/>
                </a:lnTo>
                <a:lnTo>
                  <a:pt x="2925" y="135"/>
                </a:lnTo>
                <a:lnTo>
                  <a:pt x="2926" y="134"/>
                </a:lnTo>
                <a:lnTo>
                  <a:pt x="2927" y="134"/>
                </a:lnTo>
                <a:lnTo>
                  <a:pt x="2928" y="133"/>
                </a:lnTo>
                <a:lnTo>
                  <a:pt x="2928" y="132"/>
                </a:lnTo>
                <a:lnTo>
                  <a:pt x="2929" y="129"/>
                </a:lnTo>
                <a:lnTo>
                  <a:pt x="2930" y="129"/>
                </a:lnTo>
                <a:lnTo>
                  <a:pt x="2931" y="129"/>
                </a:lnTo>
                <a:lnTo>
                  <a:pt x="2932" y="129"/>
                </a:lnTo>
                <a:lnTo>
                  <a:pt x="2933" y="126"/>
                </a:lnTo>
                <a:lnTo>
                  <a:pt x="2934" y="123"/>
                </a:lnTo>
                <a:lnTo>
                  <a:pt x="2935" y="123"/>
                </a:lnTo>
                <a:lnTo>
                  <a:pt x="2936" y="122"/>
                </a:lnTo>
                <a:lnTo>
                  <a:pt x="2936" y="122"/>
                </a:lnTo>
                <a:lnTo>
                  <a:pt x="2937" y="121"/>
                </a:lnTo>
                <a:lnTo>
                  <a:pt x="2938" y="120"/>
                </a:lnTo>
                <a:lnTo>
                  <a:pt x="2939" y="119"/>
                </a:lnTo>
                <a:lnTo>
                  <a:pt x="2940" y="118"/>
                </a:lnTo>
                <a:lnTo>
                  <a:pt x="2941" y="118"/>
                </a:lnTo>
                <a:lnTo>
                  <a:pt x="2942" y="117"/>
                </a:lnTo>
                <a:lnTo>
                  <a:pt x="2943" y="117"/>
                </a:lnTo>
                <a:lnTo>
                  <a:pt x="2944" y="117"/>
                </a:lnTo>
                <a:lnTo>
                  <a:pt x="2945" y="117"/>
                </a:lnTo>
                <a:lnTo>
                  <a:pt x="2945" y="118"/>
                </a:lnTo>
                <a:lnTo>
                  <a:pt x="2946" y="118"/>
                </a:lnTo>
                <a:lnTo>
                  <a:pt x="2947" y="119"/>
                </a:lnTo>
                <a:lnTo>
                  <a:pt x="2948" y="120"/>
                </a:lnTo>
                <a:lnTo>
                  <a:pt x="2949" y="120"/>
                </a:lnTo>
                <a:lnTo>
                  <a:pt x="2950" y="121"/>
                </a:lnTo>
                <a:lnTo>
                  <a:pt x="2950" y="121"/>
                </a:lnTo>
                <a:lnTo>
                  <a:pt x="2951" y="121"/>
                </a:lnTo>
                <a:lnTo>
                  <a:pt x="2952" y="121"/>
                </a:lnTo>
                <a:lnTo>
                  <a:pt x="2953" y="121"/>
                </a:lnTo>
                <a:lnTo>
                  <a:pt x="2954" y="120"/>
                </a:lnTo>
                <a:lnTo>
                  <a:pt x="2955" y="120"/>
                </a:lnTo>
                <a:lnTo>
                  <a:pt x="2956" y="119"/>
                </a:lnTo>
                <a:lnTo>
                  <a:pt x="2957" y="119"/>
                </a:lnTo>
                <a:lnTo>
                  <a:pt x="2958" y="118"/>
                </a:lnTo>
                <a:lnTo>
                  <a:pt x="2959" y="118"/>
                </a:lnTo>
                <a:lnTo>
                  <a:pt x="2959" y="117"/>
                </a:lnTo>
                <a:lnTo>
                  <a:pt x="2960" y="116"/>
                </a:lnTo>
                <a:lnTo>
                  <a:pt x="2961" y="116"/>
                </a:lnTo>
                <a:lnTo>
                  <a:pt x="2962" y="115"/>
                </a:lnTo>
                <a:lnTo>
                  <a:pt x="2963" y="114"/>
                </a:lnTo>
                <a:lnTo>
                  <a:pt x="2964" y="114"/>
                </a:lnTo>
                <a:lnTo>
                  <a:pt x="2965" y="113"/>
                </a:lnTo>
                <a:lnTo>
                  <a:pt x="2966" y="113"/>
                </a:lnTo>
                <a:lnTo>
                  <a:pt x="2967" y="113"/>
                </a:lnTo>
                <a:lnTo>
                  <a:pt x="2967" y="113"/>
                </a:lnTo>
                <a:lnTo>
                  <a:pt x="2968" y="113"/>
                </a:lnTo>
                <a:lnTo>
                  <a:pt x="2969" y="112"/>
                </a:lnTo>
                <a:lnTo>
                  <a:pt x="2970" y="112"/>
                </a:lnTo>
                <a:lnTo>
                  <a:pt x="2971" y="112"/>
                </a:lnTo>
                <a:lnTo>
                  <a:pt x="2972" y="112"/>
                </a:lnTo>
                <a:lnTo>
                  <a:pt x="2973" y="113"/>
                </a:lnTo>
                <a:lnTo>
                  <a:pt x="2973" y="117"/>
                </a:lnTo>
                <a:lnTo>
                  <a:pt x="2974" y="119"/>
                </a:lnTo>
                <a:lnTo>
                  <a:pt x="2975" y="122"/>
                </a:lnTo>
                <a:lnTo>
                  <a:pt x="2976" y="123"/>
                </a:lnTo>
                <a:lnTo>
                  <a:pt x="2977" y="125"/>
                </a:lnTo>
                <a:lnTo>
                  <a:pt x="2978" y="127"/>
                </a:lnTo>
                <a:lnTo>
                  <a:pt x="2979" y="130"/>
                </a:lnTo>
                <a:lnTo>
                  <a:pt x="2980" y="132"/>
                </a:lnTo>
                <a:lnTo>
                  <a:pt x="2981" y="134"/>
                </a:lnTo>
                <a:lnTo>
                  <a:pt x="2982" y="135"/>
                </a:lnTo>
                <a:lnTo>
                  <a:pt x="2983" y="136"/>
                </a:lnTo>
                <a:lnTo>
                  <a:pt x="2983" y="136"/>
                </a:lnTo>
                <a:lnTo>
                  <a:pt x="2984" y="136"/>
                </a:lnTo>
                <a:lnTo>
                  <a:pt x="2985" y="136"/>
                </a:lnTo>
                <a:lnTo>
                  <a:pt x="2986" y="135"/>
                </a:lnTo>
                <a:lnTo>
                  <a:pt x="2987" y="134"/>
                </a:lnTo>
                <a:lnTo>
                  <a:pt x="2988" y="132"/>
                </a:lnTo>
                <a:lnTo>
                  <a:pt x="2989" y="133"/>
                </a:lnTo>
                <a:lnTo>
                  <a:pt x="2989" y="135"/>
                </a:lnTo>
                <a:lnTo>
                  <a:pt x="2990" y="137"/>
                </a:lnTo>
                <a:lnTo>
                  <a:pt x="2991" y="137"/>
                </a:lnTo>
                <a:lnTo>
                  <a:pt x="2992" y="137"/>
                </a:lnTo>
                <a:lnTo>
                  <a:pt x="2993" y="138"/>
                </a:lnTo>
                <a:lnTo>
                  <a:pt x="2994" y="138"/>
                </a:lnTo>
                <a:lnTo>
                  <a:pt x="2995" y="139"/>
                </a:lnTo>
                <a:lnTo>
                  <a:pt x="2996" y="139"/>
                </a:lnTo>
                <a:lnTo>
                  <a:pt x="2997" y="139"/>
                </a:lnTo>
                <a:lnTo>
                  <a:pt x="2997" y="139"/>
                </a:lnTo>
                <a:lnTo>
                  <a:pt x="2998" y="139"/>
                </a:lnTo>
                <a:lnTo>
                  <a:pt x="2999" y="139"/>
                </a:lnTo>
                <a:lnTo>
                  <a:pt x="3000" y="139"/>
                </a:lnTo>
                <a:lnTo>
                  <a:pt x="3001" y="139"/>
                </a:lnTo>
                <a:lnTo>
                  <a:pt x="3002" y="139"/>
                </a:lnTo>
                <a:lnTo>
                  <a:pt x="3003" y="139"/>
                </a:lnTo>
                <a:lnTo>
                  <a:pt x="3004" y="138"/>
                </a:lnTo>
                <a:lnTo>
                  <a:pt x="3005" y="137"/>
                </a:lnTo>
                <a:lnTo>
                  <a:pt x="3006" y="137"/>
                </a:lnTo>
                <a:lnTo>
                  <a:pt x="3006" y="137"/>
                </a:lnTo>
                <a:lnTo>
                  <a:pt x="3007" y="137"/>
                </a:lnTo>
                <a:lnTo>
                  <a:pt x="3008" y="140"/>
                </a:lnTo>
                <a:lnTo>
                  <a:pt x="3009" y="142"/>
                </a:lnTo>
                <a:lnTo>
                  <a:pt x="3010" y="144"/>
                </a:lnTo>
                <a:lnTo>
                  <a:pt x="3011" y="146"/>
                </a:lnTo>
                <a:lnTo>
                  <a:pt x="3011" y="146"/>
                </a:lnTo>
                <a:lnTo>
                  <a:pt x="3012" y="146"/>
                </a:lnTo>
                <a:lnTo>
                  <a:pt x="3013" y="144"/>
                </a:lnTo>
                <a:lnTo>
                  <a:pt x="3014" y="144"/>
                </a:lnTo>
                <a:lnTo>
                  <a:pt x="3015" y="144"/>
                </a:lnTo>
                <a:lnTo>
                  <a:pt x="3016" y="144"/>
                </a:lnTo>
                <a:lnTo>
                  <a:pt x="3017" y="144"/>
                </a:lnTo>
                <a:lnTo>
                  <a:pt x="3018" y="143"/>
                </a:lnTo>
                <a:lnTo>
                  <a:pt x="3019" y="141"/>
                </a:lnTo>
                <a:lnTo>
                  <a:pt x="3020" y="140"/>
                </a:lnTo>
                <a:lnTo>
                  <a:pt x="3020" y="140"/>
                </a:lnTo>
                <a:lnTo>
                  <a:pt x="3021" y="139"/>
                </a:lnTo>
                <a:lnTo>
                  <a:pt x="3022" y="139"/>
                </a:lnTo>
                <a:lnTo>
                  <a:pt x="3023" y="140"/>
                </a:lnTo>
                <a:lnTo>
                  <a:pt x="3024" y="140"/>
                </a:lnTo>
                <a:lnTo>
                  <a:pt x="3025" y="140"/>
                </a:lnTo>
                <a:lnTo>
                  <a:pt x="3026" y="140"/>
                </a:lnTo>
                <a:lnTo>
                  <a:pt x="3027" y="139"/>
                </a:lnTo>
                <a:lnTo>
                  <a:pt x="3028" y="139"/>
                </a:lnTo>
                <a:lnTo>
                  <a:pt x="3028" y="139"/>
                </a:lnTo>
                <a:lnTo>
                  <a:pt x="3029" y="138"/>
                </a:lnTo>
                <a:lnTo>
                  <a:pt x="3030" y="138"/>
                </a:lnTo>
                <a:lnTo>
                  <a:pt x="3031" y="138"/>
                </a:lnTo>
                <a:lnTo>
                  <a:pt x="3032" y="138"/>
                </a:lnTo>
                <a:lnTo>
                  <a:pt x="3033" y="135"/>
                </a:lnTo>
                <a:lnTo>
                  <a:pt x="3034" y="132"/>
                </a:lnTo>
                <a:lnTo>
                  <a:pt x="3035" y="129"/>
                </a:lnTo>
                <a:lnTo>
                  <a:pt x="3035" y="128"/>
                </a:lnTo>
                <a:lnTo>
                  <a:pt x="3036" y="128"/>
                </a:lnTo>
                <a:lnTo>
                  <a:pt x="3037" y="128"/>
                </a:lnTo>
                <a:lnTo>
                  <a:pt x="3038" y="128"/>
                </a:lnTo>
                <a:lnTo>
                  <a:pt x="3039" y="127"/>
                </a:lnTo>
                <a:lnTo>
                  <a:pt x="3040" y="126"/>
                </a:lnTo>
                <a:lnTo>
                  <a:pt x="3041" y="125"/>
                </a:lnTo>
                <a:lnTo>
                  <a:pt x="3042" y="125"/>
                </a:lnTo>
                <a:lnTo>
                  <a:pt x="3043" y="125"/>
                </a:lnTo>
                <a:lnTo>
                  <a:pt x="3044" y="124"/>
                </a:lnTo>
                <a:lnTo>
                  <a:pt x="3044" y="124"/>
                </a:lnTo>
                <a:lnTo>
                  <a:pt x="3045" y="124"/>
                </a:lnTo>
                <a:lnTo>
                  <a:pt x="3046" y="124"/>
                </a:lnTo>
                <a:lnTo>
                  <a:pt x="3047" y="123"/>
                </a:lnTo>
                <a:lnTo>
                  <a:pt x="3048" y="123"/>
                </a:lnTo>
                <a:lnTo>
                  <a:pt x="3049" y="123"/>
                </a:lnTo>
                <a:lnTo>
                  <a:pt x="3050" y="123"/>
                </a:lnTo>
                <a:lnTo>
                  <a:pt x="3050" y="123"/>
                </a:lnTo>
                <a:lnTo>
                  <a:pt x="3051" y="123"/>
                </a:lnTo>
                <a:lnTo>
                  <a:pt x="3052" y="121"/>
                </a:lnTo>
                <a:lnTo>
                  <a:pt x="3053" y="120"/>
                </a:lnTo>
                <a:lnTo>
                  <a:pt x="3054" y="118"/>
                </a:lnTo>
                <a:lnTo>
                  <a:pt x="3055" y="115"/>
                </a:lnTo>
                <a:lnTo>
                  <a:pt x="3056" y="113"/>
                </a:lnTo>
                <a:lnTo>
                  <a:pt x="3057" y="113"/>
                </a:lnTo>
                <a:lnTo>
                  <a:pt x="3058" y="114"/>
                </a:lnTo>
                <a:lnTo>
                  <a:pt x="3058" y="114"/>
                </a:lnTo>
                <a:lnTo>
                  <a:pt x="3059" y="113"/>
                </a:lnTo>
                <a:lnTo>
                  <a:pt x="3060" y="113"/>
                </a:lnTo>
                <a:lnTo>
                  <a:pt x="3061" y="113"/>
                </a:lnTo>
                <a:lnTo>
                  <a:pt x="3062" y="113"/>
                </a:lnTo>
                <a:lnTo>
                  <a:pt x="3063" y="114"/>
                </a:lnTo>
                <a:lnTo>
                  <a:pt x="3064" y="114"/>
                </a:lnTo>
                <a:lnTo>
                  <a:pt x="3065" y="115"/>
                </a:lnTo>
                <a:lnTo>
                  <a:pt x="3066" y="117"/>
                </a:lnTo>
                <a:lnTo>
                  <a:pt x="3067" y="119"/>
                </a:lnTo>
                <a:lnTo>
                  <a:pt x="3067" y="121"/>
                </a:lnTo>
                <a:lnTo>
                  <a:pt x="3068" y="123"/>
                </a:lnTo>
                <a:lnTo>
                  <a:pt x="3069" y="126"/>
                </a:lnTo>
                <a:lnTo>
                  <a:pt x="3070" y="128"/>
                </a:lnTo>
                <a:lnTo>
                  <a:pt x="3071" y="131"/>
                </a:lnTo>
                <a:lnTo>
                  <a:pt x="3072" y="132"/>
                </a:lnTo>
                <a:lnTo>
                  <a:pt x="3072" y="133"/>
                </a:lnTo>
                <a:lnTo>
                  <a:pt x="3073" y="134"/>
                </a:lnTo>
                <a:lnTo>
                  <a:pt x="3074" y="135"/>
                </a:lnTo>
                <a:lnTo>
                  <a:pt x="3075" y="136"/>
                </a:lnTo>
                <a:lnTo>
                  <a:pt x="3076" y="136"/>
                </a:lnTo>
                <a:lnTo>
                  <a:pt x="3077" y="137"/>
                </a:lnTo>
                <a:lnTo>
                  <a:pt x="3078" y="137"/>
                </a:lnTo>
                <a:lnTo>
                  <a:pt x="3079" y="137"/>
                </a:lnTo>
                <a:lnTo>
                  <a:pt x="3080" y="137"/>
                </a:lnTo>
                <a:lnTo>
                  <a:pt x="3081" y="137"/>
                </a:lnTo>
                <a:lnTo>
                  <a:pt x="3082" y="137"/>
                </a:lnTo>
                <a:lnTo>
                  <a:pt x="3082" y="137"/>
                </a:lnTo>
                <a:lnTo>
                  <a:pt x="3083" y="138"/>
                </a:lnTo>
                <a:lnTo>
                  <a:pt x="3084" y="138"/>
                </a:lnTo>
                <a:lnTo>
                  <a:pt x="3085" y="138"/>
                </a:lnTo>
                <a:lnTo>
                  <a:pt x="3086" y="138"/>
                </a:lnTo>
                <a:lnTo>
                  <a:pt x="3087" y="138"/>
                </a:lnTo>
                <a:lnTo>
                  <a:pt x="3088" y="138"/>
                </a:lnTo>
                <a:lnTo>
                  <a:pt x="3089" y="138"/>
                </a:lnTo>
                <a:lnTo>
                  <a:pt x="3089" y="138"/>
                </a:lnTo>
                <a:lnTo>
                  <a:pt x="3090" y="138"/>
                </a:lnTo>
                <a:lnTo>
                  <a:pt x="3091" y="138"/>
                </a:lnTo>
                <a:lnTo>
                  <a:pt x="3092" y="137"/>
                </a:lnTo>
                <a:lnTo>
                  <a:pt x="3093" y="136"/>
                </a:lnTo>
                <a:lnTo>
                  <a:pt x="3094" y="136"/>
                </a:lnTo>
                <a:lnTo>
                  <a:pt x="3095" y="136"/>
                </a:lnTo>
                <a:lnTo>
                  <a:pt x="3096" y="136"/>
                </a:lnTo>
                <a:lnTo>
                  <a:pt x="3096" y="137"/>
                </a:lnTo>
                <a:lnTo>
                  <a:pt x="3097" y="137"/>
                </a:lnTo>
                <a:lnTo>
                  <a:pt x="3098" y="138"/>
                </a:lnTo>
                <a:lnTo>
                  <a:pt x="3099" y="138"/>
                </a:lnTo>
                <a:lnTo>
                  <a:pt x="3100" y="138"/>
                </a:lnTo>
                <a:lnTo>
                  <a:pt x="3101" y="138"/>
                </a:lnTo>
                <a:lnTo>
                  <a:pt x="3102" y="138"/>
                </a:lnTo>
                <a:lnTo>
                  <a:pt x="3103" y="137"/>
                </a:lnTo>
                <a:lnTo>
                  <a:pt x="3104" y="137"/>
                </a:lnTo>
                <a:lnTo>
                  <a:pt x="3105" y="137"/>
                </a:lnTo>
                <a:lnTo>
                  <a:pt x="3105" y="137"/>
                </a:lnTo>
                <a:lnTo>
                  <a:pt x="3106" y="136"/>
                </a:lnTo>
                <a:lnTo>
                  <a:pt x="3107" y="135"/>
                </a:lnTo>
                <a:lnTo>
                  <a:pt x="3108" y="134"/>
                </a:lnTo>
                <a:lnTo>
                  <a:pt x="3109" y="133"/>
                </a:lnTo>
                <a:lnTo>
                  <a:pt x="3110" y="132"/>
                </a:lnTo>
                <a:lnTo>
                  <a:pt x="3111" y="132"/>
                </a:lnTo>
                <a:lnTo>
                  <a:pt x="3111" y="132"/>
                </a:lnTo>
                <a:lnTo>
                  <a:pt x="3112" y="132"/>
                </a:lnTo>
                <a:lnTo>
                  <a:pt x="3113" y="132"/>
                </a:lnTo>
                <a:lnTo>
                  <a:pt x="3114" y="133"/>
                </a:lnTo>
                <a:lnTo>
                  <a:pt x="3115" y="133"/>
                </a:lnTo>
                <a:lnTo>
                  <a:pt x="3116" y="134"/>
                </a:lnTo>
                <a:lnTo>
                  <a:pt x="3117" y="134"/>
                </a:lnTo>
                <a:lnTo>
                  <a:pt x="3118" y="134"/>
                </a:lnTo>
                <a:lnTo>
                  <a:pt x="3119" y="135"/>
                </a:lnTo>
                <a:lnTo>
                  <a:pt x="3119" y="135"/>
                </a:lnTo>
                <a:lnTo>
                  <a:pt x="3120" y="135"/>
                </a:lnTo>
                <a:lnTo>
                  <a:pt x="3121" y="135"/>
                </a:lnTo>
                <a:lnTo>
                  <a:pt x="3122" y="134"/>
                </a:lnTo>
                <a:lnTo>
                  <a:pt x="3123" y="133"/>
                </a:lnTo>
                <a:lnTo>
                  <a:pt x="3124" y="132"/>
                </a:lnTo>
                <a:lnTo>
                  <a:pt x="3125" y="130"/>
                </a:lnTo>
                <a:lnTo>
                  <a:pt x="3126" y="130"/>
                </a:lnTo>
                <a:lnTo>
                  <a:pt x="3127" y="129"/>
                </a:lnTo>
                <a:lnTo>
                  <a:pt x="3127" y="128"/>
                </a:lnTo>
                <a:lnTo>
                  <a:pt x="3128" y="127"/>
                </a:lnTo>
                <a:lnTo>
                  <a:pt x="3129" y="125"/>
                </a:lnTo>
                <a:lnTo>
                  <a:pt x="3130" y="123"/>
                </a:lnTo>
                <a:lnTo>
                  <a:pt x="3131" y="120"/>
                </a:lnTo>
                <a:lnTo>
                  <a:pt x="3132" y="118"/>
                </a:lnTo>
                <a:lnTo>
                  <a:pt x="3133" y="116"/>
                </a:lnTo>
                <a:lnTo>
                  <a:pt x="3133" y="114"/>
                </a:lnTo>
                <a:lnTo>
                  <a:pt x="3134" y="113"/>
                </a:lnTo>
                <a:lnTo>
                  <a:pt x="3135" y="113"/>
                </a:lnTo>
                <a:lnTo>
                  <a:pt x="3136" y="113"/>
                </a:lnTo>
                <a:lnTo>
                  <a:pt x="3137" y="114"/>
                </a:lnTo>
                <a:lnTo>
                  <a:pt x="3138" y="115"/>
                </a:lnTo>
                <a:lnTo>
                  <a:pt x="3139" y="114"/>
                </a:lnTo>
                <a:lnTo>
                  <a:pt x="3140" y="115"/>
                </a:lnTo>
                <a:lnTo>
                  <a:pt x="3141" y="116"/>
                </a:lnTo>
                <a:lnTo>
                  <a:pt x="3142" y="117"/>
                </a:lnTo>
                <a:lnTo>
                  <a:pt x="3143" y="118"/>
                </a:lnTo>
                <a:lnTo>
                  <a:pt x="3143" y="119"/>
                </a:lnTo>
                <a:lnTo>
                  <a:pt x="3144" y="119"/>
                </a:lnTo>
                <a:lnTo>
                  <a:pt x="3145" y="120"/>
                </a:lnTo>
                <a:lnTo>
                  <a:pt x="3146" y="121"/>
                </a:lnTo>
                <a:lnTo>
                  <a:pt x="3147" y="121"/>
                </a:lnTo>
                <a:lnTo>
                  <a:pt x="3148" y="121"/>
                </a:lnTo>
                <a:lnTo>
                  <a:pt x="3149" y="121"/>
                </a:lnTo>
                <a:lnTo>
                  <a:pt x="3149" y="121"/>
                </a:lnTo>
                <a:lnTo>
                  <a:pt x="3150" y="122"/>
                </a:lnTo>
                <a:lnTo>
                  <a:pt x="3151" y="122"/>
                </a:lnTo>
                <a:lnTo>
                  <a:pt x="3152" y="123"/>
                </a:lnTo>
                <a:lnTo>
                  <a:pt x="3153" y="123"/>
                </a:lnTo>
                <a:lnTo>
                  <a:pt x="3154" y="125"/>
                </a:lnTo>
                <a:lnTo>
                  <a:pt x="3155" y="126"/>
                </a:lnTo>
                <a:lnTo>
                  <a:pt x="3156" y="127"/>
                </a:lnTo>
                <a:lnTo>
                  <a:pt x="3157" y="128"/>
                </a:lnTo>
                <a:lnTo>
                  <a:pt x="3157" y="128"/>
                </a:lnTo>
                <a:lnTo>
                  <a:pt x="3158" y="128"/>
                </a:lnTo>
                <a:lnTo>
                  <a:pt x="3159" y="129"/>
                </a:lnTo>
                <a:lnTo>
                  <a:pt x="3160" y="129"/>
                </a:lnTo>
                <a:lnTo>
                  <a:pt x="3161" y="128"/>
                </a:lnTo>
                <a:lnTo>
                  <a:pt x="3162" y="129"/>
                </a:lnTo>
                <a:lnTo>
                  <a:pt x="3163" y="128"/>
                </a:lnTo>
                <a:lnTo>
                  <a:pt x="3164" y="128"/>
                </a:lnTo>
                <a:lnTo>
                  <a:pt x="3165" y="129"/>
                </a:lnTo>
                <a:lnTo>
                  <a:pt x="3166" y="129"/>
                </a:lnTo>
                <a:lnTo>
                  <a:pt x="3166" y="129"/>
                </a:lnTo>
                <a:lnTo>
                  <a:pt x="3167" y="129"/>
                </a:lnTo>
                <a:lnTo>
                  <a:pt x="3168" y="128"/>
                </a:lnTo>
                <a:lnTo>
                  <a:pt x="3169" y="129"/>
                </a:lnTo>
                <a:lnTo>
                  <a:pt x="3170" y="129"/>
                </a:lnTo>
                <a:lnTo>
                  <a:pt x="3171" y="130"/>
                </a:lnTo>
                <a:lnTo>
                  <a:pt x="3171" y="131"/>
                </a:lnTo>
                <a:lnTo>
                  <a:pt x="3172" y="132"/>
                </a:lnTo>
                <a:lnTo>
                  <a:pt x="3173" y="134"/>
                </a:lnTo>
                <a:lnTo>
                  <a:pt x="3174" y="136"/>
                </a:lnTo>
                <a:lnTo>
                  <a:pt x="3175" y="137"/>
                </a:lnTo>
                <a:lnTo>
                  <a:pt x="3176" y="138"/>
                </a:lnTo>
                <a:lnTo>
                  <a:pt x="3177" y="138"/>
                </a:lnTo>
                <a:lnTo>
                  <a:pt x="3178" y="138"/>
                </a:lnTo>
                <a:lnTo>
                  <a:pt x="3179" y="138"/>
                </a:lnTo>
                <a:lnTo>
                  <a:pt x="3180" y="137"/>
                </a:lnTo>
                <a:lnTo>
                  <a:pt x="3180" y="138"/>
                </a:lnTo>
                <a:lnTo>
                  <a:pt x="3181" y="138"/>
                </a:lnTo>
                <a:lnTo>
                  <a:pt x="3182" y="139"/>
                </a:lnTo>
                <a:lnTo>
                  <a:pt x="3183" y="139"/>
                </a:lnTo>
                <a:lnTo>
                  <a:pt x="3184" y="139"/>
                </a:lnTo>
                <a:lnTo>
                  <a:pt x="3185" y="139"/>
                </a:lnTo>
                <a:lnTo>
                  <a:pt x="3186" y="139"/>
                </a:lnTo>
                <a:lnTo>
                  <a:pt x="3187" y="139"/>
                </a:lnTo>
                <a:lnTo>
                  <a:pt x="3188" y="140"/>
                </a:lnTo>
                <a:lnTo>
                  <a:pt x="3188" y="140"/>
                </a:lnTo>
                <a:lnTo>
                  <a:pt x="3189" y="140"/>
                </a:lnTo>
                <a:lnTo>
                  <a:pt x="3190" y="140"/>
                </a:lnTo>
                <a:lnTo>
                  <a:pt x="3191" y="139"/>
                </a:lnTo>
                <a:lnTo>
                  <a:pt x="3192" y="139"/>
                </a:lnTo>
                <a:lnTo>
                  <a:pt x="3193" y="138"/>
                </a:lnTo>
                <a:lnTo>
                  <a:pt x="3194" y="137"/>
                </a:lnTo>
                <a:lnTo>
                  <a:pt x="3195" y="137"/>
                </a:lnTo>
                <a:lnTo>
                  <a:pt x="3195" y="137"/>
                </a:lnTo>
                <a:lnTo>
                  <a:pt x="3196" y="136"/>
                </a:lnTo>
                <a:lnTo>
                  <a:pt x="3197" y="136"/>
                </a:lnTo>
                <a:lnTo>
                  <a:pt x="3198" y="136"/>
                </a:lnTo>
                <a:lnTo>
                  <a:pt x="3199" y="136"/>
                </a:lnTo>
                <a:lnTo>
                  <a:pt x="3200" y="136"/>
                </a:lnTo>
                <a:lnTo>
                  <a:pt x="3201" y="135"/>
                </a:lnTo>
                <a:lnTo>
                  <a:pt x="3202" y="135"/>
                </a:lnTo>
                <a:lnTo>
                  <a:pt x="3203" y="135"/>
                </a:lnTo>
                <a:lnTo>
                  <a:pt x="3204" y="135"/>
                </a:lnTo>
                <a:lnTo>
                  <a:pt x="3204" y="135"/>
                </a:lnTo>
                <a:lnTo>
                  <a:pt x="3205" y="135"/>
                </a:lnTo>
                <a:lnTo>
                  <a:pt x="3206" y="134"/>
                </a:lnTo>
                <a:lnTo>
                  <a:pt x="3207" y="135"/>
                </a:lnTo>
                <a:lnTo>
                  <a:pt x="3208" y="135"/>
                </a:lnTo>
                <a:lnTo>
                  <a:pt x="3209" y="135"/>
                </a:lnTo>
                <a:lnTo>
                  <a:pt x="3210" y="135"/>
                </a:lnTo>
                <a:lnTo>
                  <a:pt x="3210" y="135"/>
                </a:lnTo>
                <a:lnTo>
                  <a:pt x="3211" y="135"/>
                </a:lnTo>
                <a:lnTo>
                  <a:pt x="3212" y="135"/>
                </a:lnTo>
                <a:lnTo>
                  <a:pt x="3213" y="136"/>
                </a:lnTo>
                <a:lnTo>
                  <a:pt x="3214" y="136"/>
                </a:lnTo>
                <a:lnTo>
                  <a:pt x="3215" y="135"/>
                </a:lnTo>
                <a:lnTo>
                  <a:pt x="3216" y="135"/>
                </a:lnTo>
                <a:lnTo>
                  <a:pt x="3217" y="135"/>
                </a:lnTo>
                <a:lnTo>
                  <a:pt x="3218" y="136"/>
                </a:lnTo>
                <a:lnTo>
                  <a:pt x="3218" y="137"/>
                </a:lnTo>
                <a:lnTo>
                  <a:pt x="3219" y="137"/>
                </a:lnTo>
                <a:lnTo>
                  <a:pt x="3220" y="139"/>
                </a:lnTo>
                <a:lnTo>
                  <a:pt x="3221" y="140"/>
                </a:lnTo>
                <a:lnTo>
                  <a:pt x="3222" y="141"/>
                </a:lnTo>
                <a:lnTo>
                  <a:pt x="3223" y="141"/>
                </a:lnTo>
                <a:lnTo>
                  <a:pt x="3224" y="141"/>
                </a:lnTo>
                <a:lnTo>
                  <a:pt x="3225" y="141"/>
                </a:lnTo>
                <a:lnTo>
                  <a:pt x="3226" y="141"/>
                </a:lnTo>
                <a:lnTo>
                  <a:pt x="3227" y="140"/>
                </a:lnTo>
                <a:lnTo>
                  <a:pt x="3227" y="137"/>
                </a:lnTo>
                <a:lnTo>
                  <a:pt x="3228" y="135"/>
                </a:lnTo>
                <a:lnTo>
                  <a:pt x="3229" y="132"/>
                </a:lnTo>
                <a:lnTo>
                  <a:pt x="3230" y="130"/>
                </a:lnTo>
                <a:lnTo>
                  <a:pt x="3231" y="132"/>
                </a:lnTo>
                <a:lnTo>
                  <a:pt x="3232" y="135"/>
                </a:lnTo>
                <a:lnTo>
                  <a:pt x="3232" y="138"/>
                </a:lnTo>
                <a:lnTo>
                  <a:pt x="3233" y="140"/>
                </a:lnTo>
                <a:lnTo>
                  <a:pt x="3234" y="141"/>
                </a:lnTo>
                <a:lnTo>
                  <a:pt x="3235" y="141"/>
                </a:lnTo>
                <a:lnTo>
                  <a:pt x="3236" y="141"/>
                </a:lnTo>
                <a:lnTo>
                  <a:pt x="3237" y="142"/>
                </a:lnTo>
                <a:lnTo>
                  <a:pt x="3238" y="142"/>
                </a:lnTo>
                <a:lnTo>
                  <a:pt x="3239" y="142"/>
                </a:lnTo>
                <a:lnTo>
                  <a:pt x="3240" y="142"/>
                </a:lnTo>
                <a:lnTo>
                  <a:pt x="3241" y="142"/>
                </a:lnTo>
                <a:lnTo>
                  <a:pt x="3242" y="142"/>
                </a:lnTo>
                <a:lnTo>
                  <a:pt x="3242" y="142"/>
                </a:lnTo>
                <a:lnTo>
                  <a:pt x="3243" y="142"/>
                </a:lnTo>
                <a:lnTo>
                  <a:pt x="3244" y="141"/>
                </a:lnTo>
                <a:lnTo>
                  <a:pt x="3245" y="140"/>
                </a:lnTo>
                <a:lnTo>
                  <a:pt x="3246" y="140"/>
                </a:lnTo>
                <a:lnTo>
                  <a:pt x="3247" y="141"/>
                </a:lnTo>
                <a:lnTo>
                  <a:pt x="3248" y="141"/>
                </a:lnTo>
                <a:lnTo>
                  <a:pt x="3249" y="141"/>
                </a:lnTo>
                <a:lnTo>
                  <a:pt x="3249" y="142"/>
                </a:lnTo>
                <a:lnTo>
                  <a:pt x="3250" y="142"/>
                </a:lnTo>
                <a:lnTo>
                  <a:pt x="3251" y="142"/>
                </a:lnTo>
                <a:lnTo>
                  <a:pt x="3252" y="142"/>
                </a:lnTo>
                <a:lnTo>
                  <a:pt x="3253" y="142"/>
                </a:lnTo>
                <a:lnTo>
                  <a:pt x="3254" y="142"/>
                </a:lnTo>
                <a:lnTo>
                  <a:pt x="3255" y="143"/>
                </a:lnTo>
                <a:lnTo>
                  <a:pt x="3256" y="143"/>
                </a:lnTo>
                <a:lnTo>
                  <a:pt x="3256" y="143"/>
                </a:lnTo>
                <a:lnTo>
                  <a:pt x="3257" y="144"/>
                </a:lnTo>
                <a:lnTo>
                  <a:pt x="3258" y="144"/>
                </a:lnTo>
                <a:lnTo>
                  <a:pt x="3259" y="145"/>
                </a:lnTo>
                <a:lnTo>
                  <a:pt x="3260" y="145"/>
                </a:lnTo>
                <a:lnTo>
                  <a:pt x="3261" y="145"/>
                </a:lnTo>
                <a:lnTo>
                  <a:pt x="3262" y="146"/>
                </a:lnTo>
                <a:lnTo>
                  <a:pt x="3263" y="146"/>
                </a:lnTo>
                <a:lnTo>
                  <a:pt x="3264" y="146"/>
                </a:lnTo>
                <a:lnTo>
                  <a:pt x="3265" y="146"/>
                </a:lnTo>
                <a:lnTo>
                  <a:pt x="3265" y="146"/>
                </a:lnTo>
                <a:lnTo>
                  <a:pt x="3266" y="146"/>
                </a:lnTo>
                <a:lnTo>
                  <a:pt x="3267" y="146"/>
                </a:lnTo>
                <a:lnTo>
                  <a:pt x="3268" y="144"/>
                </a:lnTo>
                <a:lnTo>
                  <a:pt x="3269" y="143"/>
                </a:lnTo>
                <a:lnTo>
                  <a:pt x="3270" y="140"/>
                </a:lnTo>
                <a:lnTo>
                  <a:pt x="3271" y="137"/>
                </a:lnTo>
                <a:lnTo>
                  <a:pt x="3271" y="133"/>
                </a:lnTo>
                <a:lnTo>
                  <a:pt x="3272" y="131"/>
                </a:lnTo>
                <a:lnTo>
                  <a:pt x="3273" y="131"/>
                </a:lnTo>
                <a:lnTo>
                  <a:pt x="3274" y="131"/>
                </a:lnTo>
                <a:lnTo>
                  <a:pt x="3275" y="131"/>
                </a:lnTo>
                <a:lnTo>
                  <a:pt x="3276" y="130"/>
                </a:lnTo>
                <a:lnTo>
                  <a:pt x="3277" y="130"/>
                </a:lnTo>
                <a:lnTo>
                  <a:pt x="3278" y="130"/>
                </a:lnTo>
                <a:lnTo>
                  <a:pt x="3279" y="131"/>
                </a:lnTo>
                <a:lnTo>
                  <a:pt x="3279" y="134"/>
                </a:lnTo>
                <a:lnTo>
                  <a:pt x="3280" y="137"/>
                </a:lnTo>
                <a:lnTo>
                  <a:pt x="3281" y="139"/>
                </a:lnTo>
                <a:lnTo>
                  <a:pt x="3282" y="141"/>
                </a:lnTo>
                <a:lnTo>
                  <a:pt x="3283" y="142"/>
                </a:lnTo>
                <a:lnTo>
                  <a:pt x="3284" y="143"/>
                </a:lnTo>
                <a:lnTo>
                  <a:pt x="3285" y="143"/>
                </a:lnTo>
                <a:lnTo>
                  <a:pt x="3286" y="144"/>
                </a:lnTo>
                <a:lnTo>
                  <a:pt x="3287" y="145"/>
                </a:lnTo>
                <a:lnTo>
                  <a:pt x="3288" y="145"/>
                </a:lnTo>
                <a:lnTo>
                  <a:pt x="3288" y="146"/>
                </a:lnTo>
                <a:lnTo>
                  <a:pt x="3289" y="146"/>
                </a:lnTo>
                <a:lnTo>
                  <a:pt x="3290" y="146"/>
                </a:lnTo>
                <a:lnTo>
                  <a:pt x="3291" y="146"/>
                </a:lnTo>
                <a:lnTo>
                  <a:pt x="3292" y="146"/>
                </a:lnTo>
                <a:lnTo>
                  <a:pt x="3293" y="146"/>
                </a:lnTo>
                <a:lnTo>
                  <a:pt x="3293" y="146"/>
                </a:lnTo>
                <a:lnTo>
                  <a:pt x="3294" y="146"/>
                </a:lnTo>
                <a:lnTo>
                  <a:pt x="3295" y="146"/>
                </a:lnTo>
                <a:lnTo>
                  <a:pt x="3296" y="146"/>
                </a:lnTo>
                <a:lnTo>
                  <a:pt x="3297" y="146"/>
                </a:lnTo>
                <a:lnTo>
                  <a:pt x="3298" y="146"/>
                </a:lnTo>
                <a:lnTo>
                  <a:pt x="3299" y="146"/>
                </a:lnTo>
                <a:lnTo>
                  <a:pt x="3300" y="147"/>
                </a:lnTo>
                <a:lnTo>
                  <a:pt x="3301" y="147"/>
                </a:lnTo>
                <a:lnTo>
                  <a:pt x="3302" y="147"/>
                </a:lnTo>
                <a:lnTo>
                  <a:pt x="3303" y="147"/>
                </a:lnTo>
                <a:lnTo>
                  <a:pt x="3303" y="147"/>
                </a:lnTo>
                <a:lnTo>
                  <a:pt x="3304" y="147"/>
                </a:lnTo>
                <a:lnTo>
                  <a:pt x="3305" y="148"/>
                </a:lnTo>
                <a:lnTo>
                  <a:pt x="3306" y="148"/>
                </a:lnTo>
                <a:lnTo>
                  <a:pt x="3307" y="149"/>
                </a:lnTo>
                <a:lnTo>
                  <a:pt x="3308" y="149"/>
                </a:lnTo>
                <a:lnTo>
                  <a:pt x="3309" y="149"/>
                </a:lnTo>
                <a:lnTo>
                  <a:pt x="3309" y="148"/>
                </a:lnTo>
                <a:lnTo>
                  <a:pt x="3310" y="148"/>
                </a:lnTo>
                <a:lnTo>
                  <a:pt x="3311" y="148"/>
                </a:lnTo>
                <a:lnTo>
                  <a:pt x="3312" y="148"/>
                </a:lnTo>
                <a:lnTo>
                  <a:pt x="3313" y="147"/>
                </a:lnTo>
                <a:lnTo>
                  <a:pt x="3314" y="146"/>
                </a:lnTo>
                <a:lnTo>
                  <a:pt x="3315" y="145"/>
                </a:lnTo>
                <a:lnTo>
                  <a:pt x="3316" y="144"/>
                </a:lnTo>
                <a:lnTo>
                  <a:pt x="3317" y="144"/>
                </a:lnTo>
                <a:lnTo>
                  <a:pt x="3317" y="144"/>
                </a:lnTo>
                <a:lnTo>
                  <a:pt x="3318" y="144"/>
                </a:lnTo>
                <a:lnTo>
                  <a:pt x="3319" y="144"/>
                </a:lnTo>
                <a:lnTo>
                  <a:pt x="3320" y="144"/>
                </a:lnTo>
                <a:lnTo>
                  <a:pt x="3321" y="144"/>
                </a:lnTo>
                <a:lnTo>
                  <a:pt x="3322" y="144"/>
                </a:lnTo>
                <a:lnTo>
                  <a:pt x="3323" y="144"/>
                </a:lnTo>
                <a:lnTo>
                  <a:pt x="3324" y="144"/>
                </a:lnTo>
                <a:lnTo>
                  <a:pt x="3325" y="145"/>
                </a:lnTo>
                <a:lnTo>
                  <a:pt x="3326" y="145"/>
                </a:lnTo>
                <a:lnTo>
                  <a:pt x="3326" y="145"/>
                </a:lnTo>
                <a:lnTo>
                  <a:pt x="3327" y="146"/>
                </a:lnTo>
                <a:lnTo>
                  <a:pt x="3328" y="146"/>
                </a:lnTo>
                <a:lnTo>
                  <a:pt x="3329" y="146"/>
                </a:lnTo>
                <a:lnTo>
                  <a:pt x="3330" y="145"/>
                </a:lnTo>
                <a:lnTo>
                  <a:pt x="3331" y="143"/>
                </a:lnTo>
                <a:lnTo>
                  <a:pt x="3331" y="142"/>
                </a:lnTo>
                <a:lnTo>
                  <a:pt x="3332" y="141"/>
                </a:lnTo>
                <a:lnTo>
                  <a:pt x="3333" y="139"/>
                </a:lnTo>
                <a:lnTo>
                  <a:pt x="3334" y="137"/>
                </a:lnTo>
                <a:lnTo>
                  <a:pt x="3335" y="136"/>
                </a:lnTo>
                <a:lnTo>
                  <a:pt x="3336" y="134"/>
                </a:lnTo>
                <a:lnTo>
                  <a:pt x="3337" y="130"/>
                </a:lnTo>
                <a:lnTo>
                  <a:pt x="3338" y="127"/>
                </a:lnTo>
                <a:lnTo>
                  <a:pt x="3339" y="124"/>
                </a:lnTo>
                <a:lnTo>
                  <a:pt x="3340" y="121"/>
                </a:lnTo>
                <a:lnTo>
                  <a:pt x="3340" y="119"/>
                </a:lnTo>
                <a:lnTo>
                  <a:pt x="3341" y="118"/>
                </a:lnTo>
                <a:lnTo>
                  <a:pt x="3342" y="116"/>
                </a:lnTo>
                <a:lnTo>
                  <a:pt x="3343" y="114"/>
                </a:lnTo>
                <a:lnTo>
                  <a:pt x="3344" y="113"/>
                </a:lnTo>
                <a:lnTo>
                  <a:pt x="3345" y="111"/>
                </a:lnTo>
                <a:lnTo>
                  <a:pt x="3346" y="110"/>
                </a:lnTo>
                <a:lnTo>
                  <a:pt x="3347" y="110"/>
                </a:lnTo>
                <a:lnTo>
                  <a:pt x="3348" y="110"/>
                </a:lnTo>
                <a:lnTo>
                  <a:pt x="3348" y="110"/>
                </a:lnTo>
                <a:lnTo>
                  <a:pt x="3349" y="109"/>
                </a:lnTo>
                <a:lnTo>
                  <a:pt x="3350" y="109"/>
                </a:lnTo>
                <a:lnTo>
                  <a:pt x="3351" y="109"/>
                </a:lnTo>
                <a:lnTo>
                  <a:pt x="3352" y="109"/>
                </a:lnTo>
                <a:lnTo>
                  <a:pt x="3353" y="109"/>
                </a:lnTo>
                <a:lnTo>
                  <a:pt x="3354" y="109"/>
                </a:lnTo>
                <a:lnTo>
                  <a:pt x="3354" y="109"/>
                </a:lnTo>
                <a:lnTo>
                  <a:pt x="3355" y="109"/>
                </a:lnTo>
                <a:lnTo>
                  <a:pt x="3356" y="109"/>
                </a:lnTo>
                <a:lnTo>
                  <a:pt x="3357" y="109"/>
                </a:lnTo>
                <a:lnTo>
                  <a:pt x="3358" y="109"/>
                </a:lnTo>
                <a:lnTo>
                  <a:pt x="3359" y="110"/>
                </a:lnTo>
                <a:lnTo>
                  <a:pt x="3360" y="112"/>
                </a:lnTo>
                <a:lnTo>
                  <a:pt x="3361" y="114"/>
                </a:lnTo>
                <a:lnTo>
                  <a:pt x="3362" y="116"/>
                </a:lnTo>
                <a:lnTo>
                  <a:pt x="3363" y="117"/>
                </a:lnTo>
                <a:lnTo>
                  <a:pt x="3364" y="117"/>
                </a:lnTo>
                <a:lnTo>
                  <a:pt x="3364" y="117"/>
                </a:lnTo>
                <a:lnTo>
                  <a:pt x="3365" y="117"/>
                </a:lnTo>
                <a:lnTo>
                  <a:pt x="3366" y="117"/>
                </a:lnTo>
                <a:lnTo>
                  <a:pt x="3367" y="115"/>
                </a:lnTo>
                <a:lnTo>
                  <a:pt x="3368" y="112"/>
                </a:lnTo>
                <a:lnTo>
                  <a:pt x="3369" y="109"/>
                </a:lnTo>
                <a:lnTo>
                  <a:pt x="3370" y="107"/>
                </a:lnTo>
                <a:lnTo>
                  <a:pt x="3370" y="104"/>
                </a:lnTo>
                <a:lnTo>
                  <a:pt x="3371" y="102"/>
                </a:lnTo>
                <a:lnTo>
                  <a:pt x="3372" y="101"/>
                </a:lnTo>
                <a:lnTo>
                  <a:pt x="3373" y="98"/>
                </a:lnTo>
                <a:lnTo>
                  <a:pt x="3374" y="96"/>
                </a:lnTo>
                <a:lnTo>
                  <a:pt x="3375" y="93"/>
                </a:lnTo>
                <a:lnTo>
                  <a:pt x="3376" y="90"/>
                </a:lnTo>
                <a:lnTo>
                  <a:pt x="3377" y="87"/>
                </a:lnTo>
                <a:lnTo>
                  <a:pt x="3378" y="83"/>
                </a:lnTo>
                <a:lnTo>
                  <a:pt x="3378" y="78"/>
                </a:lnTo>
                <a:lnTo>
                  <a:pt x="3379" y="72"/>
                </a:lnTo>
                <a:lnTo>
                  <a:pt x="3380" y="65"/>
                </a:lnTo>
                <a:lnTo>
                  <a:pt x="3381" y="58"/>
                </a:lnTo>
                <a:lnTo>
                  <a:pt x="3382" y="51"/>
                </a:lnTo>
                <a:lnTo>
                  <a:pt x="3383" y="43"/>
                </a:lnTo>
                <a:lnTo>
                  <a:pt x="3384" y="34"/>
                </a:lnTo>
                <a:lnTo>
                  <a:pt x="3385" y="29"/>
                </a:lnTo>
                <a:lnTo>
                  <a:pt x="3386" y="30"/>
                </a:lnTo>
                <a:lnTo>
                  <a:pt x="3387" y="30"/>
                </a:lnTo>
                <a:lnTo>
                  <a:pt x="3387" y="31"/>
                </a:lnTo>
                <a:lnTo>
                  <a:pt x="3388" y="31"/>
                </a:lnTo>
                <a:lnTo>
                  <a:pt x="3389" y="33"/>
                </a:lnTo>
                <a:lnTo>
                  <a:pt x="3390" y="35"/>
                </a:lnTo>
                <a:lnTo>
                  <a:pt x="3391" y="34"/>
                </a:lnTo>
                <a:lnTo>
                  <a:pt x="3392" y="33"/>
                </a:lnTo>
                <a:lnTo>
                  <a:pt x="3392" y="31"/>
                </a:lnTo>
                <a:lnTo>
                  <a:pt x="3393" y="32"/>
                </a:lnTo>
                <a:lnTo>
                  <a:pt x="3394" y="33"/>
                </a:lnTo>
                <a:lnTo>
                  <a:pt x="3395" y="34"/>
                </a:lnTo>
                <a:lnTo>
                  <a:pt x="3396" y="35"/>
                </a:lnTo>
                <a:lnTo>
                  <a:pt x="3397" y="35"/>
                </a:lnTo>
                <a:lnTo>
                  <a:pt x="3398" y="37"/>
                </a:lnTo>
                <a:lnTo>
                  <a:pt x="3399" y="41"/>
                </a:lnTo>
                <a:lnTo>
                  <a:pt x="3400" y="44"/>
                </a:lnTo>
                <a:lnTo>
                  <a:pt x="3401" y="46"/>
                </a:lnTo>
                <a:lnTo>
                  <a:pt x="3402" y="47"/>
                </a:lnTo>
                <a:lnTo>
                  <a:pt x="3402" y="48"/>
                </a:lnTo>
                <a:lnTo>
                  <a:pt x="3403" y="48"/>
                </a:lnTo>
                <a:lnTo>
                  <a:pt x="3404" y="48"/>
                </a:lnTo>
                <a:lnTo>
                  <a:pt x="3405" y="48"/>
                </a:lnTo>
                <a:lnTo>
                  <a:pt x="3406" y="48"/>
                </a:lnTo>
                <a:lnTo>
                  <a:pt x="3407" y="49"/>
                </a:lnTo>
                <a:lnTo>
                  <a:pt x="3408" y="49"/>
                </a:lnTo>
                <a:lnTo>
                  <a:pt x="3409" y="49"/>
                </a:lnTo>
                <a:lnTo>
                  <a:pt x="3409" y="49"/>
                </a:lnTo>
                <a:lnTo>
                  <a:pt x="3410" y="50"/>
                </a:lnTo>
                <a:lnTo>
                  <a:pt x="3411" y="51"/>
                </a:lnTo>
                <a:lnTo>
                  <a:pt x="3412" y="51"/>
                </a:lnTo>
                <a:lnTo>
                  <a:pt x="3413" y="52"/>
                </a:lnTo>
                <a:lnTo>
                  <a:pt x="3414" y="52"/>
                </a:lnTo>
                <a:lnTo>
                  <a:pt x="3415" y="52"/>
                </a:lnTo>
                <a:lnTo>
                  <a:pt x="3416" y="52"/>
                </a:lnTo>
                <a:lnTo>
                  <a:pt x="3416" y="54"/>
                </a:lnTo>
                <a:lnTo>
                  <a:pt x="3417" y="55"/>
                </a:lnTo>
                <a:lnTo>
                  <a:pt x="3418" y="55"/>
                </a:lnTo>
                <a:lnTo>
                  <a:pt x="3419" y="54"/>
                </a:lnTo>
                <a:lnTo>
                  <a:pt x="3420" y="54"/>
                </a:lnTo>
                <a:lnTo>
                  <a:pt x="3421" y="53"/>
                </a:lnTo>
                <a:lnTo>
                  <a:pt x="3422" y="53"/>
                </a:lnTo>
                <a:lnTo>
                  <a:pt x="3423" y="53"/>
                </a:lnTo>
                <a:lnTo>
                  <a:pt x="3424" y="52"/>
                </a:lnTo>
                <a:lnTo>
                  <a:pt x="3425" y="52"/>
                </a:lnTo>
                <a:lnTo>
                  <a:pt x="3425" y="52"/>
                </a:lnTo>
                <a:lnTo>
                  <a:pt x="3426" y="52"/>
                </a:lnTo>
                <a:lnTo>
                  <a:pt x="3427" y="52"/>
                </a:lnTo>
                <a:lnTo>
                  <a:pt x="3428" y="53"/>
                </a:lnTo>
                <a:lnTo>
                  <a:pt x="3429" y="53"/>
                </a:lnTo>
                <a:lnTo>
                  <a:pt x="3430" y="54"/>
                </a:lnTo>
                <a:lnTo>
                  <a:pt x="3431" y="54"/>
                </a:lnTo>
                <a:lnTo>
                  <a:pt x="3431" y="54"/>
                </a:lnTo>
                <a:lnTo>
                  <a:pt x="3432" y="54"/>
                </a:lnTo>
                <a:lnTo>
                  <a:pt x="3433" y="55"/>
                </a:lnTo>
                <a:lnTo>
                  <a:pt x="3434" y="58"/>
                </a:lnTo>
                <a:lnTo>
                  <a:pt x="3435" y="60"/>
                </a:lnTo>
                <a:lnTo>
                  <a:pt x="3436" y="64"/>
                </a:lnTo>
                <a:lnTo>
                  <a:pt x="3437" y="68"/>
                </a:lnTo>
                <a:lnTo>
                  <a:pt x="3438" y="71"/>
                </a:lnTo>
                <a:lnTo>
                  <a:pt x="3439" y="74"/>
                </a:lnTo>
                <a:lnTo>
                  <a:pt x="3439" y="75"/>
                </a:lnTo>
                <a:lnTo>
                  <a:pt x="3440" y="75"/>
                </a:lnTo>
                <a:lnTo>
                  <a:pt x="3441" y="75"/>
                </a:lnTo>
                <a:lnTo>
                  <a:pt x="3442" y="74"/>
                </a:lnTo>
                <a:lnTo>
                  <a:pt x="3443" y="72"/>
                </a:lnTo>
                <a:lnTo>
                  <a:pt x="3444" y="70"/>
                </a:lnTo>
                <a:lnTo>
                  <a:pt x="3445" y="68"/>
                </a:lnTo>
                <a:lnTo>
                  <a:pt x="3446" y="72"/>
                </a:lnTo>
                <a:lnTo>
                  <a:pt x="3447" y="74"/>
                </a:lnTo>
                <a:lnTo>
                  <a:pt x="3448" y="75"/>
                </a:lnTo>
                <a:lnTo>
                  <a:pt x="3448" y="76"/>
                </a:lnTo>
                <a:lnTo>
                  <a:pt x="3449" y="76"/>
                </a:lnTo>
                <a:lnTo>
                  <a:pt x="3450" y="76"/>
                </a:lnTo>
                <a:lnTo>
                  <a:pt x="3451" y="75"/>
                </a:lnTo>
                <a:lnTo>
                  <a:pt x="3452" y="75"/>
                </a:lnTo>
                <a:lnTo>
                  <a:pt x="3453" y="75"/>
                </a:lnTo>
                <a:lnTo>
                  <a:pt x="3453" y="76"/>
                </a:lnTo>
                <a:lnTo>
                  <a:pt x="3454" y="76"/>
                </a:lnTo>
                <a:lnTo>
                  <a:pt x="3455" y="76"/>
                </a:lnTo>
                <a:lnTo>
                  <a:pt x="3456" y="77"/>
                </a:lnTo>
                <a:lnTo>
                  <a:pt x="3457" y="77"/>
                </a:lnTo>
                <a:lnTo>
                  <a:pt x="3458" y="76"/>
                </a:lnTo>
                <a:lnTo>
                  <a:pt x="3459" y="76"/>
                </a:lnTo>
                <a:lnTo>
                  <a:pt x="3460" y="75"/>
                </a:lnTo>
                <a:lnTo>
                  <a:pt x="3461" y="75"/>
                </a:lnTo>
                <a:lnTo>
                  <a:pt x="3462" y="75"/>
                </a:lnTo>
                <a:lnTo>
                  <a:pt x="3463" y="75"/>
                </a:lnTo>
                <a:lnTo>
                  <a:pt x="3463" y="75"/>
                </a:lnTo>
                <a:lnTo>
                  <a:pt x="3464" y="75"/>
                </a:lnTo>
                <a:lnTo>
                  <a:pt x="3465" y="75"/>
                </a:lnTo>
                <a:lnTo>
                  <a:pt x="3466" y="75"/>
                </a:lnTo>
                <a:lnTo>
                  <a:pt x="3467" y="75"/>
                </a:lnTo>
                <a:lnTo>
                  <a:pt x="3468" y="76"/>
                </a:lnTo>
                <a:lnTo>
                  <a:pt x="3469" y="76"/>
                </a:lnTo>
                <a:lnTo>
                  <a:pt x="3470" y="76"/>
                </a:lnTo>
                <a:lnTo>
                  <a:pt x="3470" y="76"/>
                </a:lnTo>
                <a:lnTo>
                  <a:pt x="3471" y="75"/>
                </a:lnTo>
                <a:lnTo>
                  <a:pt x="3472" y="75"/>
                </a:lnTo>
                <a:lnTo>
                  <a:pt x="3473" y="74"/>
                </a:lnTo>
                <a:lnTo>
                  <a:pt x="3474" y="74"/>
                </a:lnTo>
                <a:lnTo>
                  <a:pt x="3475" y="74"/>
                </a:lnTo>
                <a:lnTo>
                  <a:pt x="3476" y="74"/>
                </a:lnTo>
                <a:lnTo>
                  <a:pt x="3477" y="74"/>
                </a:lnTo>
                <a:lnTo>
                  <a:pt x="3477" y="72"/>
                </a:lnTo>
                <a:lnTo>
                  <a:pt x="3478" y="68"/>
                </a:lnTo>
                <a:lnTo>
                  <a:pt x="3479" y="65"/>
                </a:lnTo>
                <a:lnTo>
                  <a:pt x="3480" y="63"/>
                </a:lnTo>
                <a:lnTo>
                  <a:pt x="3481" y="63"/>
                </a:lnTo>
                <a:lnTo>
                  <a:pt x="3482" y="64"/>
                </a:lnTo>
                <a:lnTo>
                  <a:pt x="3483" y="64"/>
                </a:lnTo>
                <a:lnTo>
                  <a:pt x="3484" y="63"/>
                </a:lnTo>
                <a:lnTo>
                  <a:pt x="3485" y="62"/>
                </a:lnTo>
                <a:lnTo>
                  <a:pt x="3486" y="62"/>
                </a:lnTo>
                <a:lnTo>
                  <a:pt x="3486" y="61"/>
                </a:lnTo>
                <a:lnTo>
                  <a:pt x="3487" y="61"/>
                </a:lnTo>
                <a:lnTo>
                  <a:pt x="3488" y="60"/>
                </a:lnTo>
                <a:lnTo>
                  <a:pt x="3489" y="59"/>
                </a:lnTo>
                <a:lnTo>
                  <a:pt x="3490" y="58"/>
                </a:lnTo>
                <a:lnTo>
                  <a:pt x="3491" y="58"/>
                </a:lnTo>
                <a:lnTo>
                  <a:pt x="3492" y="58"/>
                </a:lnTo>
                <a:lnTo>
                  <a:pt x="3492" y="58"/>
                </a:lnTo>
                <a:lnTo>
                  <a:pt x="3493" y="57"/>
                </a:lnTo>
                <a:lnTo>
                  <a:pt x="3494" y="57"/>
                </a:lnTo>
                <a:lnTo>
                  <a:pt x="3495" y="57"/>
                </a:lnTo>
                <a:lnTo>
                  <a:pt x="3496" y="57"/>
                </a:lnTo>
                <a:lnTo>
                  <a:pt x="3497" y="57"/>
                </a:lnTo>
                <a:lnTo>
                  <a:pt x="3498" y="56"/>
                </a:lnTo>
                <a:lnTo>
                  <a:pt x="3499" y="55"/>
                </a:lnTo>
                <a:lnTo>
                  <a:pt x="3500" y="54"/>
                </a:lnTo>
                <a:lnTo>
                  <a:pt x="3500" y="54"/>
                </a:lnTo>
                <a:lnTo>
                  <a:pt x="3501" y="54"/>
                </a:lnTo>
                <a:lnTo>
                  <a:pt x="3502" y="53"/>
                </a:lnTo>
                <a:lnTo>
                  <a:pt x="3503" y="52"/>
                </a:lnTo>
                <a:lnTo>
                  <a:pt x="3504" y="51"/>
                </a:lnTo>
                <a:lnTo>
                  <a:pt x="3505" y="51"/>
                </a:lnTo>
                <a:lnTo>
                  <a:pt x="3506" y="49"/>
                </a:lnTo>
                <a:lnTo>
                  <a:pt x="3507" y="48"/>
                </a:lnTo>
                <a:lnTo>
                  <a:pt x="3508" y="47"/>
                </a:lnTo>
                <a:lnTo>
                  <a:pt x="3508" y="47"/>
                </a:lnTo>
                <a:lnTo>
                  <a:pt x="3509" y="46"/>
                </a:lnTo>
                <a:lnTo>
                  <a:pt x="3510" y="46"/>
                </a:lnTo>
                <a:lnTo>
                  <a:pt x="3511" y="46"/>
                </a:lnTo>
                <a:lnTo>
                  <a:pt x="3512" y="46"/>
                </a:lnTo>
                <a:lnTo>
                  <a:pt x="3513" y="46"/>
                </a:lnTo>
                <a:lnTo>
                  <a:pt x="3514" y="46"/>
                </a:lnTo>
                <a:lnTo>
                  <a:pt x="3514" y="48"/>
                </a:lnTo>
                <a:lnTo>
                  <a:pt x="3515" y="51"/>
                </a:lnTo>
                <a:lnTo>
                  <a:pt x="3516" y="54"/>
                </a:lnTo>
                <a:lnTo>
                  <a:pt x="3517" y="56"/>
                </a:lnTo>
                <a:lnTo>
                  <a:pt x="3518" y="58"/>
                </a:lnTo>
                <a:lnTo>
                  <a:pt x="3519" y="61"/>
                </a:lnTo>
                <a:lnTo>
                  <a:pt x="3520" y="64"/>
                </a:lnTo>
                <a:lnTo>
                  <a:pt x="3521" y="66"/>
                </a:lnTo>
                <a:lnTo>
                  <a:pt x="3522" y="69"/>
                </a:lnTo>
                <a:lnTo>
                  <a:pt x="3523" y="70"/>
                </a:lnTo>
                <a:lnTo>
                  <a:pt x="3524" y="71"/>
                </a:lnTo>
                <a:lnTo>
                  <a:pt x="3524" y="71"/>
                </a:lnTo>
                <a:lnTo>
                  <a:pt x="3525" y="71"/>
                </a:lnTo>
                <a:lnTo>
                  <a:pt x="3526" y="71"/>
                </a:lnTo>
                <a:lnTo>
                  <a:pt x="3527" y="70"/>
                </a:lnTo>
                <a:lnTo>
                  <a:pt x="3528" y="70"/>
                </a:lnTo>
                <a:lnTo>
                  <a:pt x="3529" y="69"/>
                </a:lnTo>
                <a:lnTo>
                  <a:pt x="3530" y="67"/>
                </a:lnTo>
                <a:lnTo>
                  <a:pt x="3530" y="67"/>
                </a:lnTo>
                <a:lnTo>
                  <a:pt x="3531" y="66"/>
                </a:lnTo>
                <a:lnTo>
                  <a:pt x="3532" y="66"/>
                </a:lnTo>
                <a:lnTo>
                  <a:pt x="3533" y="66"/>
                </a:lnTo>
                <a:lnTo>
                  <a:pt x="3534" y="66"/>
                </a:lnTo>
                <a:lnTo>
                  <a:pt x="3535" y="66"/>
                </a:lnTo>
                <a:lnTo>
                  <a:pt x="3536" y="65"/>
                </a:lnTo>
                <a:lnTo>
                  <a:pt x="3537" y="65"/>
                </a:lnTo>
                <a:lnTo>
                  <a:pt x="3538" y="65"/>
                </a:lnTo>
                <a:lnTo>
                  <a:pt x="3538" y="64"/>
                </a:lnTo>
                <a:lnTo>
                  <a:pt x="3539" y="70"/>
                </a:lnTo>
                <a:lnTo>
                  <a:pt x="3540" y="75"/>
                </a:lnTo>
                <a:lnTo>
                  <a:pt x="3541" y="77"/>
                </a:lnTo>
                <a:lnTo>
                  <a:pt x="3542" y="76"/>
                </a:lnTo>
                <a:lnTo>
                  <a:pt x="3543" y="74"/>
                </a:lnTo>
                <a:lnTo>
                  <a:pt x="3544" y="73"/>
                </a:lnTo>
                <a:lnTo>
                  <a:pt x="3545" y="74"/>
                </a:lnTo>
                <a:lnTo>
                  <a:pt x="3546" y="74"/>
                </a:lnTo>
                <a:lnTo>
                  <a:pt x="3547" y="73"/>
                </a:lnTo>
                <a:lnTo>
                  <a:pt x="3547" y="73"/>
                </a:lnTo>
                <a:lnTo>
                  <a:pt x="3548" y="73"/>
                </a:lnTo>
                <a:lnTo>
                  <a:pt x="3549" y="73"/>
                </a:lnTo>
                <a:lnTo>
                  <a:pt x="3550" y="73"/>
                </a:lnTo>
                <a:lnTo>
                  <a:pt x="3551" y="73"/>
                </a:lnTo>
                <a:lnTo>
                  <a:pt x="3552" y="73"/>
                </a:lnTo>
                <a:lnTo>
                  <a:pt x="3552" y="73"/>
                </a:lnTo>
                <a:lnTo>
                  <a:pt x="3553" y="73"/>
                </a:lnTo>
                <a:lnTo>
                  <a:pt x="3554" y="73"/>
                </a:lnTo>
                <a:lnTo>
                  <a:pt x="3555" y="73"/>
                </a:lnTo>
                <a:lnTo>
                  <a:pt x="3556" y="73"/>
                </a:lnTo>
                <a:lnTo>
                  <a:pt x="3557" y="74"/>
                </a:lnTo>
                <a:lnTo>
                  <a:pt x="3558" y="74"/>
                </a:lnTo>
                <a:lnTo>
                  <a:pt x="3559" y="74"/>
                </a:lnTo>
                <a:lnTo>
                  <a:pt x="3560" y="75"/>
                </a:lnTo>
                <a:lnTo>
                  <a:pt x="3561" y="75"/>
                </a:lnTo>
                <a:lnTo>
                  <a:pt x="3562" y="75"/>
                </a:lnTo>
                <a:lnTo>
                  <a:pt x="3562" y="75"/>
                </a:lnTo>
                <a:lnTo>
                  <a:pt x="3563" y="75"/>
                </a:lnTo>
                <a:lnTo>
                  <a:pt x="3564" y="75"/>
                </a:lnTo>
                <a:lnTo>
                  <a:pt x="3565" y="75"/>
                </a:lnTo>
                <a:lnTo>
                  <a:pt x="3566" y="75"/>
                </a:lnTo>
                <a:lnTo>
                  <a:pt x="3567" y="74"/>
                </a:lnTo>
                <a:lnTo>
                  <a:pt x="3568" y="74"/>
                </a:lnTo>
                <a:lnTo>
                  <a:pt x="3569" y="73"/>
                </a:lnTo>
                <a:lnTo>
                  <a:pt x="3569" y="71"/>
                </a:lnTo>
                <a:lnTo>
                  <a:pt x="3570" y="70"/>
                </a:lnTo>
                <a:lnTo>
                  <a:pt x="3571" y="70"/>
                </a:lnTo>
                <a:lnTo>
                  <a:pt x="3572" y="70"/>
                </a:lnTo>
                <a:lnTo>
                  <a:pt x="3573" y="68"/>
                </a:lnTo>
                <a:lnTo>
                  <a:pt x="3574" y="64"/>
                </a:lnTo>
                <a:lnTo>
                  <a:pt x="3575" y="57"/>
                </a:lnTo>
                <a:lnTo>
                  <a:pt x="3576" y="50"/>
                </a:lnTo>
                <a:lnTo>
                  <a:pt x="3576" y="43"/>
                </a:lnTo>
                <a:lnTo>
                  <a:pt x="3577" y="35"/>
                </a:lnTo>
                <a:lnTo>
                  <a:pt x="3578" y="31"/>
                </a:lnTo>
                <a:lnTo>
                  <a:pt x="3579" y="33"/>
                </a:lnTo>
                <a:lnTo>
                  <a:pt x="3580" y="36"/>
                </a:lnTo>
                <a:lnTo>
                  <a:pt x="3581" y="38"/>
                </a:lnTo>
                <a:lnTo>
                  <a:pt x="3582" y="39"/>
                </a:lnTo>
                <a:lnTo>
                  <a:pt x="3583" y="40"/>
                </a:lnTo>
                <a:lnTo>
                  <a:pt x="3584" y="41"/>
                </a:lnTo>
                <a:lnTo>
                  <a:pt x="3585" y="41"/>
                </a:lnTo>
                <a:lnTo>
                  <a:pt x="3585" y="41"/>
                </a:lnTo>
                <a:lnTo>
                  <a:pt x="3586" y="41"/>
                </a:lnTo>
                <a:lnTo>
                  <a:pt x="3587" y="41"/>
                </a:lnTo>
                <a:lnTo>
                  <a:pt x="3588" y="40"/>
                </a:lnTo>
                <a:lnTo>
                  <a:pt x="3589" y="40"/>
                </a:lnTo>
                <a:lnTo>
                  <a:pt x="3590" y="39"/>
                </a:lnTo>
                <a:lnTo>
                  <a:pt x="3591" y="39"/>
                </a:lnTo>
                <a:lnTo>
                  <a:pt x="3591" y="38"/>
                </a:lnTo>
                <a:lnTo>
                  <a:pt x="3592" y="38"/>
                </a:lnTo>
                <a:lnTo>
                  <a:pt x="3593" y="38"/>
                </a:lnTo>
                <a:lnTo>
                  <a:pt x="3594" y="37"/>
                </a:lnTo>
                <a:lnTo>
                  <a:pt x="3595" y="37"/>
                </a:lnTo>
                <a:lnTo>
                  <a:pt x="3596" y="36"/>
                </a:lnTo>
                <a:lnTo>
                  <a:pt x="3597" y="34"/>
                </a:lnTo>
                <a:lnTo>
                  <a:pt x="3598" y="32"/>
                </a:lnTo>
                <a:lnTo>
                  <a:pt x="3599" y="29"/>
                </a:lnTo>
                <a:lnTo>
                  <a:pt x="3599" y="28"/>
                </a:lnTo>
                <a:lnTo>
                  <a:pt x="3600" y="28"/>
                </a:lnTo>
                <a:lnTo>
                  <a:pt x="3601" y="29"/>
                </a:lnTo>
                <a:lnTo>
                  <a:pt x="3602" y="31"/>
                </a:lnTo>
                <a:lnTo>
                  <a:pt x="3603" y="32"/>
                </a:lnTo>
                <a:lnTo>
                  <a:pt x="3604" y="32"/>
                </a:lnTo>
                <a:lnTo>
                  <a:pt x="3605" y="32"/>
                </a:lnTo>
                <a:lnTo>
                  <a:pt x="3606" y="32"/>
                </a:lnTo>
                <a:lnTo>
                  <a:pt x="3607" y="33"/>
                </a:lnTo>
                <a:lnTo>
                  <a:pt x="3608" y="33"/>
                </a:lnTo>
                <a:lnTo>
                  <a:pt x="3608" y="35"/>
                </a:lnTo>
                <a:lnTo>
                  <a:pt x="3609" y="38"/>
                </a:lnTo>
                <a:lnTo>
                  <a:pt x="3610" y="45"/>
                </a:lnTo>
                <a:lnTo>
                  <a:pt x="3611" y="47"/>
                </a:lnTo>
                <a:lnTo>
                  <a:pt x="3612" y="46"/>
                </a:lnTo>
                <a:lnTo>
                  <a:pt x="3613" y="44"/>
                </a:lnTo>
                <a:lnTo>
                  <a:pt x="3613" y="34"/>
                </a:lnTo>
                <a:lnTo>
                  <a:pt x="3614" y="27"/>
                </a:lnTo>
                <a:lnTo>
                  <a:pt x="3615" y="23"/>
                </a:lnTo>
                <a:lnTo>
                  <a:pt x="3616" y="20"/>
                </a:lnTo>
                <a:lnTo>
                  <a:pt x="3617" y="17"/>
                </a:lnTo>
                <a:lnTo>
                  <a:pt x="3618" y="17"/>
                </a:lnTo>
                <a:lnTo>
                  <a:pt x="3619" y="18"/>
                </a:lnTo>
                <a:lnTo>
                  <a:pt x="3620" y="20"/>
                </a:lnTo>
                <a:lnTo>
                  <a:pt x="3621" y="23"/>
                </a:lnTo>
                <a:lnTo>
                  <a:pt x="3622" y="27"/>
                </a:lnTo>
                <a:lnTo>
                  <a:pt x="3623" y="29"/>
                </a:lnTo>
                <a:lnTo>
                  <a:pt x="3623" y="30"/>
                </a:lnTo>
                <a:lnTo>
                  <a:pt x="3624" y="29"/>
                </a:lnTo>
                <a:lnTo>
                  <a:pt x="3625" y="30"/>
                </a:lnTo>
                <a:lnTo>
                  <a:pt x="3626" y="28"/>
                </a:lnTo>
                <a:lnTo>
                  <a:pt x="3627" y="28"/>
                </a:lnTo>
                <a:lnTo>
                  <a:pt x="3628" y="28"/>
                </a:lnTo>
                <a:lnTo>
                  <a:pt x="3629" y="28"/>
                </a:lnTo>
                <a:lnTo>
                  <a:pt x="3630" y="27"/>
                </a:lnTo>
                <a:lnTo>
                  <a:pt x="3630" y="26"/>
                </a:lnTo>
                <a:lnTo>
                  <a:pt x="3631" y="25"/>
                </a:lnTo>
                <a:lnTo>
                  <a:pt x="3632" y="21"/>
                </a:lnTo>
                <a:lnTo>
                  <a:pt x="3633" y="20"/>
                </a:lnTo>
                <a:lnTo>
                  <a:pt x="3634" y="18"/>
                </a:lnTo>
                <a:lnTo>
                  <a:pt x="3635" y="17"/>
                </a:lnTo>
                <a:lnTo>
                  <a:pt x="3636" y="17"/>
                </a:lnTo>
                <a:lnTo>
                  <a:pt x="3637" y="18"/>
                </a:lnTo>
                <a:lnTo>
                  <a:pt x="3637" y="18"/>
                </a:lnTo>
                <a:lnTo>
                  <a:pt x="3638" y="19"/>
                </a:lnTo>
                <a:lnTo>
                  <a:pt x="3639" y="20"/>
                </a:lnTo>
                <a:lnTo>
                  <a:pt x="3640" y="22"/>
                </a:lnTo>
                <a:lnTo>
                  <a:pt x="3641" y="22"/>
                </a:lnTo>
                <a:lnTo>
                  <a:pt x="3642" y="22"/>
                </a:lnTo>
                <a:lnTo>
                  <a:pt x="3643" y="22"/>
                </a:lnTo>
                <a:lnTo>
                  <a:pt x="3644" y="22"/>
                </a:lnTo>
                <a:lnTo>
                  <a:pt x="3645" y="21"/>
                </a:lnTo>
                <a:lnTo>
                  <a:pt x="3646" y="23"/>
                </a:lnTo>
                <a:lnTo>
                  <a:pt x="3646" y="22"/>
                </a:lnTo>
                <a:lnTo>
                  <a:pt x="3647" y="21"/>
                </a:lnTo>
                <a:lnTo>
                  <a:pt x="3648" y="19"/>
                </a:lnTo>
                <a:lnTo>
                  <a:pt x="3649" y="18"/>
                </a:lnTo>
                <a:lnTo>
                  <a:pt x="3650" y="17"/>
                </a:lnTo>
                <a:lnTo>
                  <a:pt x="3651" y="16"/>
                </a:lnTo>
                <a:lnTo>
                  <a:pt x="3652" y="18"/>
                </a:lnTo>
                <a:lnTo>
                  <a:pt x="3652" y="19"/>
                </a:lnTo>
                <a:lnTo>
                  <a:pt x="3653" y="21"/>
                </a:lnTo>
                <a:lnTo>
                  <a:pt x="3654" y="21"/>
                </a:lnTo>
                <a:lnTo>
                  <a:pt x="3655" y="22"/>
                </a:lnTo>
                <a:lnTo>
                  <a:pt x="3656" y="22"/>
                </a:lnTo>
                <a:lnTo>
                  <a:pt x="3657" y="22"/>
                </a:lnTo>
                <a:lnTo>
                  <a:pt x="3658" y="22"/>
                </a:lnTo>
                <a:lnTo>
                  <a:pt x="3659" y="19"/>
                </a:lnTo>
                <a:lnTo>
                  <a:pt x="3660" y="14"/>
                </a:lnTo>
                <a:lnTo>
                  <a:pt x="3660" y="14"/>
                </a:lnTo>
                <a:lnTo>
                  <a:pt x="3661" y="13"/>
                </a:lnTo>
                <a:lnTo>
                  <a:pt x="3662" y="12"/>
                </a:lnTo>
                <a:lnTo>
                  <a:pt x="3663" y="10"/>
                </a:lnTo>
                <a:lnTo>
                  <a:pt x="3664" y="8"/>
                </a:lnTo>
                <a:lnTo>
                  <a:pt x="3665" y="8"/>
                </a:lnTo>
                <a:lnTo>
                  <a:pt x="3666" y="7"/>
                </a:lnTo>
                <a:lnTo>
                  <a:pt x="3667" y="8"/>
                </a:lnTo>
                <a:lnTo>
                  <a:pt x="3668" y="14"/>
                </a:lnTo>
                <a:lnTo>
                  <a:pt x="3669" y="17"/>
                </a:lnTo>
                <a:lnTo>
                  <a:pt x="3669" y="15"/>
                </a:lnTo>
                <a:lnTo>
                  <a:pt x="3670" y="13"/>
                </a:lnTo>
                <a:lnTo>
                  <a:pt x="3671" y="9"/>
                </a:lnTo>
                <a:lnTo>
                  <a:pt x="3672" y="4"/>
                </a:lnTo>
                <a:lnTo>
                  <a:pt x="3673" y="2"/>
                </a:lnTo>
                <a:lnTo>
                  <a:pt x="3674" y="3"/>
                </a:lnTo>
                <a:lnTo>
                  <a:pt x="3674" y="3"/>
                </a:lnTo>
                <a:lnTo>
                  <a:pt x="3675" y="1"/>
                </a:lnTo>
                <a:lnTo>
                  <a:pt x="3676" y="2"/>
                </a:lnTo>
                <a:lnTo>
                  <a:pt x="3677" y="2"/>
                </a:lnTo>
                <a:lnTo>
                  <a:pt x="3678" y="3"/>
                </a:lnTo>
                <a:lnTo>
                  <a:pt x="3679" y="3"/>
                </a:lnTo>
                <a:lnTo>
                  <a:pt x="3680" y="5"/>
                </a:lnTo>
                <a:lnTo>
                  <a:pt x="3681" y="7"/>
                </a:lnTo>
                <a:lnTo>
                  <a:pt x="3682" y="9"/>
                </a:lnTo>
                <a:lnTo>
                  <a:pt x="3683" y="13"/>
                </a:lnTo>
                <a:lnTo>
                  <a:pt x="3684" y="15"/>
                </a:lnTo>
                <a:lnTo>
                  <a:pt x="3684" y="15"/>
                </a:lnTo>
                <a:lnTo>
                  <a:pt x="3685" y="15"/>
                </a:lnTo>
                <a:lnTo>
                  <a:pt x="3686" y="15"/>
                </a:lnTo>
                <a:lnTo>
                  <a:pt x="3687" y="13"/>
                </a:lnTo>
                <a:lnTo>
                  <a:pt x="3688" y="12"/>
                </a:lnTo>
                <a:lnTo>
                  <a:pt x="3689" y="12"/>
                </a:lnTo>
                <a:lnTo>
                  <a:pt x="3690" y="11"/>
                </a:lnTo>
                <a:lnTo>
                  <a:pt x="3691" y="10"/>
                </a:lnTo>
                <a:lnTo>
                  <a:pt x="3691" y="8"/>
                </a:lnTo>
                <a:lnTo>
                  <a:pt x="3692" y="7"/>
                </a:lnTo>
                <a:lnTo>
                  <a:pt x="3693" y="7"/>
                </a:lnTo>
                <a:lnTo>
                  <a:pt x="3694" y="8"/>
                </a:lnTo>
                <a:lnTo>
                  <a:pt x="3695" y="11"/>
                </a:lnTo>
                <a:lnTo>
                  <a:pt x="3696" y="13"/>
                </a:lnTo>
                <a:lnTo>
                  <a:pt x="3697" y="14"/>
                </a:lnTo>
                <a:lnTo>
                  <a:pt x="3698" y="14"/>
                </a:lnTo>
                <a:lnTo>
                  <a:pt x="3698" y="14"/>
                </a:lnTo>
                <a:lnTo>
                  <a:pt x="3699" y="13"/>
                </a:lnTo>
                <a:lnTo>
                  <a:pt x="3700" y="13"/>
                </a:lnTo>
                <a:lnTo>
                  <a:pt x="3701" y="11"/>
                </a:lnTo>
                <a:lnTo>
                  <a:pt x="3702" y="10"/>
                </a:lnTo>
                <a:lnTo>
                  <a:pt x="3703" y="8"/>
                </a:lnTo>
                <a:lnTo>
                  <a:pt x="3704" y="6"/>
                </a:lnTo>
                <a:lnTo>
                  <a:pt x="3705" y="6"/>
                </a:lnTo>
                <a:lnTo>
                  <a:pt x="3706" y="7"/>
                </a:lnTo>
                <a:lnTo>
                  <a:pt x="3707" y="7"/>
                </a:lnTo>
                <a:lnTo>
                  <a:pt x="3707" y="6"/>
                </a:lnTo>
                <a:lnTo>
                  <a:pt x="3708" y="6"/>
                </a:lnTo>
                <a:lnTo>
                  <a:pt x="3709" y="5"/>
                </a:lnTo>
                <a:lnTo>
                  <a:pt x="3710" y="3"/>
                </a:lnTo>
                <a:lnTo>
                  <a:pt x="3711" y="4"/>
                </a:lnTo>
                <a:lnTo>
                  <a:pt x="3712" y="5"/>
                </a:lnTo>
                <a:lnTo>
                  <a:pt x="3713" y="6"/>
                </a:lnTo>
                <a:lnTo>
                  <a:pt x="3713" y="8"/>
                </a:lnTo>
                <a:lnTo>
                  <a:pt x="3714" y="10"/>
                </a:lnTo>
                <a:lnTo>
                  <a:pt x="3715" y="10"/>
                </a:lnTo>
                <a:lnTo>
                  <a:pt x="3716" y="10"/>
                </a:lnTo>
                <a:lnTo>
                  <a:pt x="3717" y="11"/>
                </a:lnTo>
                <a:lnTo>
                  <a:pt x="3718" y="12"/>
                </a:lnTo>
                <a:lnTo>
                  <a:pt x="3719" y="12"/>
                </a:lnTo>
                <a:lnTo>
                  <a:pt x="3720" y="13"/>
                </a:lnTo>
                <a:lnTo>
                  <a:pt x="3721" y="13"/>
                </a:lnTo>
                <a:lnTo>
                  <a:pt x="3722" y="12"/>
                </a:lnTo>
                <a:lnTo>
                  <a:pt x="3722" y="12"/>
                </a:lnTo>
                <a:lnTo>
                  <a:pt x="3723" y="13"/>
                </a:lnTo>
                <a:lnTo>
                  <a:pt x="3724" y="14"/>
                </a:lnTo>
                <a:lnTo>
                  <a:pt x="3725" y="14"/>
                </a:lnTo>
                <a:lnTo>
                  <a:pt x="3726" y="14"/>
                </a:lnTo>
                <a:lnTo>
                  <a:pt x="3727" y="13"/>
                </a:lnTo>
                <a:lnTo>
                  <a:pt x="3728" y="13"/>
                </a:lnTo>
                <a:lnTo>
                  <a:pt x="3729" y="12"/>
                </a:lnTo>
                <a:lnTo>
                  <a:pt x="3729" y="12"/>
                </a:lnTo>
                <a:lnTo>
                  <a:pt x="3730" y="12"/>
                </a:lnTo>
                <a:lnTo>
                  <a:pt x="3731" y="12"/>
                </a:lnTo>
                <a:lnTo>
                  <a:pt x="3732" y="15"/>
                </a:lnTo>
                <a:lnTo>
                  <a:pt x="3733" y="17"/>
                </a:lnTo>
                <a:lnTo>
                  <a:pt x="3734" y="18"/>
                </a:lnTo>
                <a:lnTo>
                  <a:pt x="3735" y="20"/>
                </a:lnTo>
                <a:lnTo>
                  <a:pt x="3736" y="20"/>
                </a:lnTo>
                <a:lnTo>
                  <a:pt x="3736" y="19"/>
                </a:lnTo>
                <a:lnTo>
                  <a:pt x="3737" y="18"/>
                </a:lnTo>
                <a:lnTo>
                  <a:pt x="3738" y="18"/>
                </a:lnTo>
                <a:lnTo>
                  <a:pt x="3739" y="19"/>
                </a:lnTo>
                <a:lnTo>
                  <a:pt x="3740" y="20"/>
                </a:lnTo>
                <a:lnTo>
                  <a:pt x="3741" y="20"/>
                </a:lnTo>
                <a:lnTo>
                  <a:pt x="3742" y="21"/>
                </a:lnTo>
                <a:lnTo>
                  <a:pt x="3743" y="23"/>
                </a:lnTo>
                <a:lnTo>
                  <a:pt x="3744" y="26"/>
                </a:lnTo>
                <a:lnTo>
                  <a:pt x="3745" y="27"/>
                </a:lnTo>
                <a:lnTo>
                  <a:pt x="3745" y="27"/>
                </a:lnTo>
                <a:lnTo>
                  <a:pt x="3746" y="21"/>
                </a:lnTo>
                <a:lnTo>
                  <a:pt x="3747" y="9"/>
                </a:lnTo>
                <a:lnTo>
                  <a:pt x="3748" y="16"/>
                </a:lnTo>
                <a:lnTo>
                  <a:pt x="3749" y="31"/>
                </a:lnTo>
                <a:lnTo>
                  <a:pt x="3750" y="43"/>
                </a:lnTo>
                <a:lnTo>
                  <a:pt x="3751" y="51"/>
                </a:lnTo>
                <a:lnTo>
                  <a:pt x="3751" y="60"/>
                </a:lnTo>
                <a:lnTo>
                  <a:pt x="3752" y="66"/>
                </a:lnTo>
                <a:lnTo>
                  <a:pt x="3753" y="71"/>
                </a:lnTo>
                <a:lnTo>
                  <a:pt x="3754" y="74"/>
                </a:lnTo>
                <a:lnTo>
                  <a:pt x="3755" y="75"/>
                </a:lnTo>
                <a:lnTo>
                  <a:pt x="3756" y="76"/>
                </a:lnTo>
                <a:lnTo>
                  <a:pt x="3757" y="76"/>
                </a:lnTo>
                <a:lnTo>
                  <a:pt x="3758" y="77"/>
                </a:lnTo>
                <a:lnTo>
                  <a:pt x="3759" y="78"/>
                </a:lnTo>
                <a:lnTo>
                  <a:pt x="3759" y="78"/>
                </a:lnTo>
                <a:lnTo>
                  <a:pt x="3760" y="77"/>
                </a:lnTo>
                <a:lnTo>
                  <a:pt x="3761" y="76"/>
                </a:lnTo>
                <a:lnTo>
                  <a:pt x="3762" y="75"/>
                </a:lnTo>
                <a:lnTo>
                  <a:pt x="3763" y="74"/>
                </a:lnTo>
                <a:lnTo>
                  <a:pt x="3764" y="74"/>
                </a:lnTo>
                <a:lnTo>
                  <a:pt x="3765" y="74"/>
                </a:lnTo>
                <a:lnTo>
                  <a:pt x="3766" y="75"/>
                </a:lnTo>
                <a:lnTo>
                  <a:pt x="3767" y="75"/>
                </a:lnTo>
                <a:lnTo>
                  <a:pt x="3768" y="77"/>
                </a:lnTo>
                <a:lnTo>
                  <a:pt x="3768" y="77"/>
                </a:lnTo>
                <a:lnTo>
                  <a:pt x="3769" y="78"/>
                </a:lnTo>
                <a:lnTo>
                  <a:pt x="3770" y="79"/>
                </a:lnTo>
                <a:lnTo>
                  <a:pt x="3771" y="78"/>
                </a:lnTo>
                <a:lnTo>
                  <a:pt x="3772" y="78"/>
                </a:lnTo>
                <a:lnTo>
                  <a:pt x="3773" y="78"/>
                </a:lnTo>
                <a:lnTo>
                  <a:pt x="3773" y="79"/>
                </a:lnTo>
                <a:lnTo>
                  <a:pt x="3774" y="79"/>
                </a:lnTo>
                <a:lnTo>
                  <a:pt x="3775" y="80"/>
                </a:lnTo>
                <a:lnTo>
                  <a:pt x="3776" y="82"/>
                </a:lnTo>
                <a:lnTo>
                  <a:pt x="3777" y="83"/>
                </a:lnTo>
                <a:lnTo>
                  <a:pt x="3778" y="84"/>
                </a:lnTo>
                <a:lnTo>
                  <a:pt x="3779" y="83"/>
                </a:lnTo>
                <a:lnTo>
                  <a:pt x="3780" y="81"/>
                </a:lnTo>
                <a:lnTo>
                  <a:pt x="3781" y="80"/>
                </a:lnTo>
                <a:lnTo>
                  <a:pt x="3782" y="76"/>
                </a:lnTo>
                <a:lnTo>
                  <a:pt x="3783" y="71"/>
                </a:lnTo>
                <a:lnTo>
                  <a:pt x="3783" y="68"/>
                </a:lnTo>
                <a:lnTo>
                  <a:pt x="3784" y="64"/>
                </a:lnTo>
                <a:lnTo>
                  <a:pt x="3785" y="65"/>
                </a:lnTo>
                <a:lnTo>
                  <a:pt x="3786" y="65"/>
                </a:lnTo>
                <a:lnTo>
                  <a:pt x="3787" y="65"/>
                </a:lnTo>
                <a:lnTo>
                  <a:pt x="3788" y="64"/>
                </a:lnTo>
                <a:lnTo>
                  <a:pt x="3789" y="64"/>
                </a:lnTo>
                <a:lnTo>
                  <a:pt x="3790" y="63"/>
                </a:lnTo>
                <a:lnTo>
                  <a:pt x="3790" y="64"/>
                </a:lnTo>
                <a:lnTo>
                  <a:pt x="3791" y="65"/>
                </a:lnTo>
                <a:lnTo>
                  <a:pt x="3792" y="65"/>
                </a:lnTo>
                <a:lnTo>
                  <a:pt x="3793" y="65"/>
                </a:lnTo>
                <a:lnTo>
                  <a:pt x="3794" y="65"/>
                </a:lnTo>
                <a:lnTo>
                  <a:pt x="3795" y="65"/>
                </a:lnTo>
                <a:lnTo>
                  <a:pt x="3796" y="65"/>
                </a:lnTo>
                <a:lnTo>
                  <a:pt x="3797" y="64"/>
                </a:lnTo>
                <a:lnTo>
                  <a:pt x="3797" y="63"/>
                </a:lnTo>
                <a:lnTo>
                  <a:pt x="3798" y="61"/>
                </a:lnTo>
                <a:lnTo>
                  <a:pt x="3799" y="60"/>
                </a:lnTo>
                <a:lnTo>
                  <a:pt x="3800" y="58"/>
                </a:lnTo>
                <a:lnTo>
                  <a:pt x="3801" y="55"/>
                </a:lnTo>
                <a:lnTo>
                  <a:pt x="3802" y="52"/>
                </a:lnTo>
                <a:lnTo>
                  <a:pt x="3803" y="50"/>
                </a:lnTo>
                <a:lnTo>
                  <a:pt x="3804" y="53"/>
                </a:lnTo>
                <a:lnTo>
                  <a:pt x="3805" y="56"/>
                </a:lnTo>
                <a:lnTo>
                  <a:pt x="3806" y="58"/>
                </a:lnTo>
                <a:lnTo>
                  <a:pt x="3806" y="58"/>
                </a:lnTo>
                <a:lnTo>
                  <a:pt x="3807" y="59"/>
                </a:lnTo>
                <a:lnTo>
                  <a:pt x="3808" y="59"/>
                </a:lnTo>
                <a:lnTo>
                  <a:pt x="3809" y="58"/>
                </a:lnTo>
                <a:lnTo>
                  <a:pt x="3810" y="58"/>
                </a:lnTo>
                <a:lnTo>
                  <a:pt x="3811" y="58"/>
                </a:lnTo>
                <a:lnTo>
                  <a:pt x="3812" y="58"/>
                </a:lnTo>
                <a:lnTo>
                  <a:pt x="3812" y="58"/>
                </a:lnTo>
                <a:lnTo>
                  <a:pt x="3813" y="58"/>
                </a:lnTo>
                <a:lnTo>
                  <a:pt x="3814" y="58"/>
                </a:lnTo>
                <a:lnTo>
                  <a:pt x="3815" y="58"/>
                </a:lnTo>
                <a:lnTo>
                  <a:pt x="3816" y="58"/>
                </a:lnTo>
                <a:lnTo>
                  <a:pt x="3817" y="58"/>
                </a:lnTo>
                <a:lnTo>
                  <a:pt x="3818" y="57"/>
                </a:lnTo>
                <a:lnTo>
                  <a:pt x="3819" y="56"/>
                </a:lnTo>
                <a:lnTo>
                  <a:pt x="3820" y="54"/>
                </a:lnTo>
                <a:lnTo>
                  <a:pt x="3820" y="50"/>
                </a:lnTo>
                <a:lnTo>
                  <a:pt x="3821" y="46"/>
                </a:lnTo>
                <a:lnTo>
                  <a:pt x="3822" y="43"/>
                </a:lnTo>
                <a:lnTo>
                  <a:pt x="3823" y="43"/>
                </a:lnTo>
                <a:lnTo>
                  <a:pt x="3824" y="44"/>
                </a:lnTo>
                <a:lnTo>
                  <a:pt x="3825" y="47"/>
                </a:lnTo>
                <a:lnTo>
                  <a:pt x="3826" y="50"/>
                </a:lnTo>
                <a:lnTo>
                  <a:pt x="3827" y="52"/>
                </a:lnTo>
                <a:lnTo>
                  <a:pt x="3828" y="52"/>
                </a:lnTo>
                <a:lnTo>
                  <a:pt x="3829" y="53"/>
                </a:lnTo>
                <a:lnTo>
                  <a:pt x="3829" y="56"/>
                </a:lnTo>
                <a:lnTo>
                  <a:pt x="3830" y="58"/>
                </a:lnTo>
                <a:lnTo>
                  <a:pt x="3831" y="58"/>
                </a:lnTo>
                <a:lnTo>
                  <a:pt x="3832" y="58"/>
                </a:lnTo>
                <a:lnTo>
                  <a:pt x="3833" y="58"/>
                </a:lnTo>
                <a:lnTo>
                  <a:pt x="3834" y="56"/>
                </a:lnTo>
                <a:lnTo>
                  <a:pt x="3834" y="57"/>
                </a:lnTo>
                <a:lnTo>
                  <a:pt x="3835" y="58"/>
                </a:lnTo>
                <a:lnTo>
                  <a:pt x="3836" y="60"/>
                </a:lnTo>
                <a:lnTo>
                  <a:pt x="3837" y="62"/>
                </a:lnTo>
                <a:lnTo>
                  <a:pt x="3838" y="64"/>
                </a:lnTo>
                <a:lnTo>
                  <a:pt x="3839" y="65"/>
                </a:lnTo>
                <a:lnTo>
                  <a:pt x="3840" y="67"/>
                </a:lnTo>
                <a:lnTo>
                  <a:pt x="3841" y="68"/>
                </a:lnTo>
                <a:lnTo>
                  <a:pt x="3842" y="68"/>
                </a:lnTo>
                <a:lnTo>
                  <a:pt x="3843" y="67"/>
                </a:lnTo>
                <a:lnTo>
                  <a:pt x="3844" y="66"/>
                </a:lnTo>
                <a:lnTo>
                  <a:pt x="3844" y="64"/>
                </a:lnTo>
                <a:lnTo>
                  <a:pt x="3845" y="64"/>
                </a:lnTo>
                <a:lnTo>
                  <a:pt x="3846" y="65"/>
                </a:lnTo>
                <a:lnTo>
                  <a:pt x="3847" y="67"/>
                </a:lnTo>
                <a:lnTo>
                  <a:pt x="3848" y="69"/>
                </a:lnTo>
                <a:lnTo>
                  <a:pt x="3849" y="70"/>
                </a:lnTo>
                <a:lnTo>
                  <a:pt x="3850" y="71"/>
                </a:lnTo>
                <a:lnTo>
                  <a:pt x="3851" y="73"/>
                </a:lnTo>
                <a:lnTo>
                  <a:pt x="3851" y="74"/>
                </a:lnTo>
                <a:lnTo>
                  <a:pt x="3852" y="75"/>
                </a:lnTo>
                <a:lnTo>
                  <a:pt x="3853" y="77"/>
                </a:lnTo>
                <a:lnTo>
                  <a:pt x="3854" y="78"/>
                </a:lnTo>
                <a:lnTo>
                  <a:pt x="3855" y="80"/>
                </a:lnTo>
                <a:lnTo>
                  <a:pt x="3856" y="81"/>
                </a:lnTo>
                <a:lnTo>
                  <a:pt x="3857" y="83"/>
                </a:lnTo>
                <a:lnTo>
                  <a:pt x="3858" y="84"/>
                </a:lnTo>
                <a:lnTo>
                  <a:pt x="3858" y="85"/>
                </a:lnTo>
                <a:lnTo>
                  <a:pt x="3859" y="86"/>
                </a:lnTo>
                <a:lnTo>
                  <a:pt x="3860" y="87"/>
                </a:lnTo>
                <a:lnTo>
                  <a:pt x="3861" y="87"/>
                </a:lnTo>
                <a:lnTo>
                  <a:pt x="3862" y="88"/>
                </a:lnTo>
                <a:lnTo>
                  <a:pt x="3863" y="89"/>
                </a:lnTo>
                <a:lnTo>
                  <a:pt x="3864" y="90"/>
                </a:lnTo>
                <a:lnTo>
                  <a:pt x="3865" y="91"/>
                </a:lnTo>
                <a:lnTo>
                  <a:pt x="3866" y="92"/>
                </a:lnTo>
                <a:lnTo>
                  <a:pt x="3867" y="93"/>
                </a:lnTo>
                <a:lnTo>
                  <a:pt x="3867" y="94"/>
                </a:lnTo>
                <a:lnTo>
                  <a:pt x="3868" y="97"/>
                </a:lnTo>
                <a:lnTo>
                  <a:pt x="3869" y="99"/>
                </a:lnTo>
                <a:lnTo>
                  <a:pt x="3870" y="101"/>
                </a:lnTo>
                <a:lnTo>
                  <a:pt x="3871" y="103"/>
                </a:lnTo>
                <a:lnTo>
                  <a:pt x="3872" y="103"/>
                </a:lnTo>
                <a:lnTo>
                  <a:pt x="3873" y="103"/>
                </a:lnTo>
                <a:lnTo>
                  <a:pt x="3873" y="103"/>
                </a:lnTo>
                <a:lnTo>
                  <a:pt x="3874" y="103"/>
                </a:lnTo>
                <a:lnTo>
                  <a:pt x="3875" y="103"/>
                </a:lnTo>
                <a:lnTo>
                  <a:pt x="3876" y="103"/>
                </a:lnTo>
                <a:lnTo>
                  <a:pt x="3877" y="103"/>
                </a:lnTo>
                <a:lnTo>
                  <a:pt x="3878" y="103"/>
                </a:lnTo>
                <a:lnTo>
                  <a:pt x="3879" y="103"/>
                </a:lnTo>
                <a:lnTo>
                  <a:pt x="3880" y="102"/>
                </a:lnTo>
                <a:lnTo>
                  <a:pt x="3881" y="102"/>
                </a:lnTo>
                <a:lnTo>
                  <a:pt x="3882" y="102"/>
                </a:lnTo>
                <a:lnTo>
                  <a:pt x="3882" y="101"/>
                </a:lnTo>
                <a:lnTo>
                  <a:pt x="3883" y="100"/>
                </a:lnTo>
                <a:lnTo>
                  <a:pt x="3884" y="99"/>
                </a:lnTo>
                <a:lnTo>
                  <a:pt x="3885" y="98"/>
                </a:lnTo>
                <a:lnTo>
                  <a:pt x="3886" y="97"/>
                </a:lnTo>
                <a:lnTo>
                  <a:pt x="3887" y="95"/>
                </a:lnTo>
                <a:lnTo>
                  <a:pt x="3888" y="94"/>
                </a:lnTo>
                <a:lnTo>
                  <a:pt x="3889" y="97"/>
                </a:lnTo>
                <a:lnTo>
                  <a:pt x="3890" y="99"/>
                </a:lnTo>
                <a:lnTo>
                  <a:pt x="3890" y="100"/>
                </a:lnTo>
                <a:lnTo>
                  <a:pt x="3891" y="101"/>
                </a:lnTo>
                <a:lnTo>
                  <a:pt x="3892" y="102"/>
                </a:lnTo>
                <a:lnTo>
                  <a:pt x="3893" y="103"/>
                </a:lnTo>
                <a:lnTo>
                  <a:pt x="3894" y="105"/>
                </a:lnTo>
                <a:lnTo>
                  <a:pt x="3895" y="106"/>
                </a:lnTo>
                <a:lnTo>
                  <a:pt x="3896" y="107"/>
                </a:lnTo>
                <a:lnTo>
                  <a:pt x="3896" y="107"/>
                </a:lnTo>
                <a:lnTo>
                  <a:pt x="3897" y="108"/>
                </a:lnTo>
                <a:lnTo>
                  <a:pt x="3898" y="108"/>
                </a:lnTo>
                <a:lnTo>
                  <a:pt x="3899" y="109"/>
                </a:lnTo>
                <a:lnTo>
                  <a:pt x="3900" y="109"/>
                </a:lnTo>
                <a:lnTo>
                  <a:pt x="3901" y="109"/>
                </a:lnTo>
                <a:lnTo>
                  <a:pt x="3902" y="109"/>
                </a:lnTo>
                <a:lnTo>
                  <a:pt x="3903" y="108"/>
                </a:lnTo>
                <a:lnTo>
                  <a:pt x="3904" y="106"/>
                </a:lnTo>
                <a:lnTo>
                  <a:pt x="3905" y="103"/>
                </a:lnTo>
                <a:lnTo>
                  <a:pt x="3905" y="99"/>
                </a:lnTo>
                <a:lnTo>
                  <a:pt x="3906" y="94"/>
                </a:lnTo>
                <a:lnTo>
                  <a:pt x="3907" y="91"/>
                </a:lnTo>
                <a:lnTo>
                  <a:pt x="3908" y="89"/>
                </a:lnTo>
                <a:lnTo>
                  <a:pt x="3909" y="89"/>
                </a:lnTo>
                <a:lnTo>
                  <a:pt x="3910" y="89"/>
                </a:lnTo>
                <a:lnTo>
                  <a:pt x="3911" y="89"/>
                </a:lnTo>
                <a:lnTo>
                  <a:pt x="3912" y="89"/>
                </a:lnTo>
                <a:lnTo>
                  <a:pt x="3912" y="88"/>
                </a:lnTo>
                <a:lnTo>
                  <a:pt x="3913" y="88"/>
                </a:lnTo>
                <a:lnTo>
                  <a:pt x="3914" y="87"/>
                </a:lnTo>
                <a:lnTo>
                  <a:pt x="3915" y="87"/>
                </a:lnTo>
                <a:lnTo>
                  <a:pt x="3916" y="86"/>
                </a:lnTo>
                <a:lnTo>
                  <a:pt x="3917" y="86"/>
                </a:lnTo>
                <a:lnTo>
                  <a:pt x="3918" y="85"/>
                </a:lnTo>
                <a:lnTo>
                  <a:pt x="3919" y="85"/>
                </a:lnTo>
                <a:lnTo>
                  <a:pt x="3919" y="84"/>
                </a:lnTo>
                <a:lnTo>
                  <a:pt x="3920" y="84"/>
                </a:lnTo>
                <a:lnTo>
                  <a:pt x="3921" y="84"/>
                </a:lnTo>
                <a:lnTo>
                  <a:pt x="3922" y="84"/>
                </a:lnTo>
                <a:lnTo>
                  <a:pt x="3923" y="85"/>
                </a:lnTo>
                <a:lnTo>
                  <a:pt x="3924" y="86"/>
                </a:lnTo>
                <a:lnTo>
                  <a:pt x="3925" y="89"/>
                </a:lnTo>
                <a:lnTo>
                  <a:pt x="3926" y="92"/>
                </a:lnTo>
                <a:lnTo>
                  <a:pt x="3927" y="94"/>
                </a:lnTo>
                <a:lnTo>
                  <a:pt x="3928" y="97"/>
                </a:lnTo>
                <a:lnTo>
                  <a:pt x="3928" y="99"/>
                </a:lnTo>
                <a:lnTo>
                  <a:pt x="3929" y="101"/>
                </a:lnTo>
                <a:lnTo>
                  <a:pt x="3930" y="103"/>
                </a:lnTo>
                <a:lnTo>
                  <a:pt x="3931" y="105"/>
                </a:lnTo>
                <a:lnTo>
                  <a:pt x="3932" y="107"/>
                </a:lnTo>
                <a:lnTo>
                  <a:pt x="3933" y="108"/>
                </a:lnTo>
                <a:lnTo>
                  <a:pt x="3934" y="110"/>
                </a:lnTo>
                <a:lnTo>
                  <a:pt x="3934" y="111"/>
                </a:lnTo>
                <a:lnTo>
                  <a:pt x="3935" y="112"/>
                </a:lnTo>
                <a:lnTo>
                  <a:pt x="3936" y="112"/>
                </a:lnTo>
                <a:lnTo>
                  <a:pt x="3937" y="112"/>
                </a:lnTo>
                <a:lnTo>
                  <a:pt x="3938" y="112"/>
                </a:lnTo>
                <a:lnTo>
                  <a:pt x="3939" y="112"/>
                </a:lnTo>
                <a:lnTo>
                  <a:pt x="3940" y="112"/>
                </a:lnTo>
                <a:lnTo>
                  <a:pt x="3941" y="111"/>
                </a:lnTo>
                <a:lnTo>
                  <a:pt x="3942" y="110"/>
                </a:lnTo>
                <a:lnTo>
                  <a:pt x="3943" y="110"/>
                </a:lnTo>
                <a:lnTo>
                  <a:pt x="3943" y="109"/>
                </a:lnTo>
                <a:lnTo>
                  <a:pt x="3944" y="109"/>
                </a:lnTo>
                <a:lnTo>
                  <a:pt x="3945" y="109"/>
                </a:lnTo>
                <a:lnTo>
                  <a:pt x="3946" y="108"/>
                </a:lnTo>
                <a:lnTo>
                  <a:pt x="3947" y="108"/>
                </a:lnTo>
                <a:lnTo>
                  <a:pt x="3948" y="108"/>
                </a:lnTo>
                <a:lnTo>
                  <a:pt x="3949" y="107"/>
                </a:lnTo>
                <a:lnTo>
                  <a:pt x="3950" y="107"/>
                </a:lnTo>
                <a:lnTo>
                  <a:pt x="3950" y="106"/>
                </a:lnTo>
                <a:lnTo>
                  <a:pt x="3951" y="105"/>
                </a:lnTo>
                <a:lnTo>
                  <a:pt x="3952" y="104"/>
                </a:lnTo>
                <a:lnTo>
                  <a:pt x="3953" y="103"/>
                </a:lnTo>
                <a:lnTo>
                  <a:pt x="3954" y="102"/>
                </a:lnTo>
                <a:lnTo>
                  <a:pt x="3955" y="102"/>
                </a:lnTo>
                <a:lnTo>
                  <a:pt x="3956" y="101"/>
                </a:lnTo>
                <a:lnTo>
                  <a:pt x="3957" y="100"/>
                </a:lnTo>
                <a:lnTo>
                  <a:pt x="3957" y="99"/>
                </a:lnTo>
                <a:lnTo>
                  <a:pt x="3958" y="99"/>
                </a:lnTo>
                <a:lnTo>
                  <a:pt x="3959" y="98"/>
                </a:lnTo>
                <a:lnTo>
                  <a:pt x="3960" y="98"/>
                </a:lnTo>
                <a:lnTo>
                  <a:pt x="3961" y="97"/>
                </a:lnTo>
                <a:lnTo>
                  <a:pt x="3962" y="97"/>
                </a:lnTo>
                <a:lnTo>
                  <a:pt x="3963" y="97"/>
                </a:lnTo>
                <a:lnTo>
                  <a:pt x="3964" y="96"/>
                </a:lnTo>
                <a:lnTo>
                  <a:pt x="3965" y="96"/>
                </a:lnTo>
                <a:lnTo>
                  <a:pt x="3966" y="95"/>
                </a:lnTo>
                <a:lnTo>
                  <a:pt x="3966" y="95"/>
                </a:lnTo>
                <a:lnTo>
                  <a:pt x="3967" y="94"/>
                </a:lnTo>
                <a:lnTo>
                  <a:pt x="3968" y="93"/>
                </a:lnTo>
                <a:lnTo>
                  <a:pt x="3969" y="93"/>
                </a:lnTo>
                <a:lnTo>
                  <a:pt x="3970" y="93"/>
                </a:lnTo>
                <a:lnTo>
                  <a:pt x="3971" y="93"/>
                </a:lnTo>
                <a:lnTo>
                  <a:pt x="3972" y="92"/>
                </a:lnTo>
                <a:lnTo>
                  <a:pt x="3972" y="92"/>
                </a:lnTo>
                <a:lnTo>
                  <a:pt x="3973" y="92"/>
                </a:lnTo>
                <a:lnTo>
                  <a:pt x="3974" y="92"/>
                </a:lnTo>
                <a:lnTo>
                  <a:pt x="3975" y="93"/>
                </a:lnTo>
                <a:lnTo>
                  <a:pt x="3976" y="94"/>
                </a:lnTo>
                <a:lnTo>
                  <a:pt x="3977" y="95"/>
                </a:lnTo>
                <a:lnTo>
                  <a:pt x="3978" y="96"/>
                </a:lnTo>
                <a:lnTo>
                  <a:pt x="3979" y="99"/>
                </a:lnTo>
                <a:lnTo>
                  <a:pt x="3980" y="102"/>
                </a:lnTo>
                <a:lnTo>
                  <a:pt x="3980" y="105"/>
                </a:lnTo>
                <a:lnTo>
                  <a:pt x="3981" y="108"/>
                </a:lnTo>
                <a:lnTo>
                  <a:pt x="3982" y="109"/>
                </a:lnTo>
                <a:lnTo>
                  <a:pt x="3983" y="110"/>
                </a:lnTo>
                <a:lnTo>
                  <a:pt x="3984" y="111"/>
                </a:lnTo>
                <a:lnTo>
                  <a:pt x="3985" y="112"/>
                </a:lnTo>
                <a:lnTo>
                  <a:pt x="3986" y="112"/>
                </a:lnTo>
                <a:lnTo>
                  <a:pt x="3987" y="112"/>
                </a:lnTo>
                <a:lnTo>
                  <a:pt x="3988" y="113"/>
                </a:lnTo>
                <a:lnTo>
                  <a:pt x="3989" y="113"/>
                </a:lnTo>
                <a:lnTo>
                  <a:pt x="3989" y="113"/>
                </a:lnTo>
                <a:lnTo>
                  <a:pt x="3990" y="113"/>
                </a:lnTo>
                <a:lnTo>
                  <a:pt x="3991" y="114"/>
                </a:lnTo>
                <a:lnTo>
                  <a:pt x="3992" y="116"/>
                </a:lnTo>
                <a:lnTo>
                  <a:pt x="3993" y="119"/>
                </a:lnTo>
                <a:lnTo>
                  <a:pt x="3994" y="121"/>
                </a:lnTo>
                <a:lnTo>
                  <a:pt x="3994" y="125"/>
                </a:lnTo>
                <a:lnTo>
                  <a:pt x="3995" y="128"/>
                </a:lnTo>
                <a:lnTo>
                  <a:pt x="3996" y="131"/>
                </a:lnTo>
                <a:lnTo>
                  <a:pt x="3997" y="135"/>
                </a:lnTo>
                <a:lnTo>
                  <a:pt x="3998" y="140"/>
                </a:lnTo>
                <a:lnTo>
                  <a:pt x="3999" y="143"/>
                </a:lnTo>
                <a:lnTo>
                  <a:pt x="4000" y="146"/>
                </a:lnTo>
                <a:lnTo>
                  <a:pt x="4001" y="148"/>
                </a:lnTo>
                <a:lnTo>
                  <a:pt x="4002" y="149"/>
                </a:lnTo>
                <a:lnTo>
                  <a:pt x="4003" y="150"/>
                </a:lnTo>
                <a:lnTo>
                  <a:pt x="4004" y="151"/>
                </a:lnTo>
                <a:lnTo>
                  <a:pt x="4004" y="150"/>
                </a:lnTo>
                <a:lnTo>
                  <a:pt x="4005" y="147"/>
                </a:lnTo>
                <a:lnTo>
                  <a:pt x="4006" y="145"/>
                </a:lnTo>
                <a:lnTo>
                  <a:pt x="4007" y="141"/>
                </a:lnTo>
                <a:lnTo>
                  <a:pt x="4008" y="137"/>
                </a:lnTo>
                <a:lnTo>
                  <a:pt x="4009" y="134"/>
                </a:lnTo>
                <a:lnTo>
                  <a:pt x="4010" y="132"/>
                </a:lnTo>
                <a:lnTo>
                  <a:pt x="4011" y="130"/>
                </a:lnTo>
                <a:lnTo>
                  <a:pt x="4011" y="128"/>
                </a:lnTo>
                <a:lnTo>
                  <a:pt x="4012" y="128"/>
                </a:lnTo>
                <a:lnTo>
                  <a:pt x="4013" y="127"/>
                </a:lnTo>
                <a:lnTo>
                  <a:pt x="4014" y="127"/>
                </a:lnTo>
                <a:lnTo>
                  <a:pt x="4015" y="127"/>
                </a:lnTo>
                <a:lnTo>
                  <a:pt x="4016" y="127"/>
                </a:lnTo>
                <a:lnTo>
                  <a:pt x="4017" y="127"/>
                </a:lnTo>
                <a:lnTo>
                  <a:pt x="4018" y="127"/>
                </a:lnTo>
                <a:lnTo>
                  <a:pt x="4018" y="127"/>
                </a:lnTo>
                <a:lnTo>
                  <a:pt x="4019" y="126"/>
                </a:lnTo>
                <a:lnTo>
                  <a:pt x="4020" y="127"/>
                </a:lnTo>
                <a:lnTo>
                  <a:pt x="4021" y="128"/>
                </a:lnTo>
                <a:lnTo>
                  <a:pt x="4022" y="129"/>
                </a:lnTo>
                <a:lnTo>
                  <a:pt x="4023" y="130"/>
                </a:lnTo>
                <a:lnTo>
                  <a:pt x="4024" y="130"/>
                </a:lnTo>
                <a:lnTo>
                  <a:pt x="4025" y="131"/>
                </a:lnTo>
                <a:lnTo>
                  <a:pt x="4026" y="131"/>
                </a:lnTo>
                <a:lnTo>
                  <a:pt x="4027" y="131"/>
                </a:lnTo>
                <a:lnTo>
                  <a:pt x="4027" y="131"/>
                </a:lnTo>
                <a:lnTo>
                  <a:pt x="4028" y="130"/>
                </a:lnTo>
                <a:lnTo>
                  <a:pt x="4029" y="129"/>
                </a:lnTo>
                <a:lnTo>
                  <a:pt x="4030" y="127"/>
                </a:lnTo>
                <a:lnTo>
                  <a:pt x="4031" y="124"/>
                </a:lnTo>
                <a:lnTo>
                  <a:pt x="4032" y="120"/>
                </a:lnTo>
                <a:lnTo>
                  <a:pt x="4033" y="116"/>
                </a:lnTo>
                <a:lnTo>
                  <a:pt x="4033" y="111"/>
                </a:lnTo>
                <a:lnTo>
                  <a:pt x="4034" y="107"/>
                </a:lnTo>
                <a:lnTo>
                  <a:pt x="4035" y="104"/>
                </a:lnTo>
                <a:lnTo>
                  <a:pt x="4036" y="101"/>
                </a:lnTo>
                <a:lnTo>
                  <a:pt x="4037" y="99"/>
                </a:lnTo>
                <a:lnTo>
                  <a:pt x="4038" y="97"/>
                </a:lnTo>
                <a:lnTo>
                  <a:pt x="4039" y="97"/>
                </a:lnTo>
                <a:lnTo>
                  <a:pt x="4040" y="99"/>
                </a:lnTo>
                <a:lnTo>
                  <a:pt x="4041" y="101"/>
                </a:lnTo>
                <a:lnTo>
                  <a:pt x="4041" y="104"/>
                </a:lnTo>
                <a:lnTo>
                  <a:pt x="4042" y="106"/>
                </a:lnTo>
                <a:lnTo>
                  <a:pt x="4043" y="109"/>
                </a:lnTo>
                <a:lnTo>
                  <a:pt x="4044" y="112"/>
                </a:lnTo>
                <a:lnTo>
                  <a:pt x="4045" y="115"/>
                </a:lnTo>
                <a:lnTo>
                  <a:pt x="4046" y="118"/>
                </a:lnTo>
                <a:lnTo>
                  <a:pt x="4047" y="121"/>
                </a:lnTo>
                <a:lnTo>
                  <a:pt x="4048" y="124"/>
                </a:lnTo>
                <a:lnTo>
                  <a:pt x="4049" y="127"/>
                </a:lnTo>
                <a:lnTo>
                  <a:pt x="4050" y="128"/>
                </a:lnTo>
                <a:lnTo>
                  <a:pt x="4050" y="130"/>
                </a:lnTo>
                <a:lnTo>
                  <a:pt x="4051" y="131"/>
                </a:lnTo>
                <a:lnTo>
                  <a:pt x="4052" y="131"/>
                </a:lnTo>
                <a:lnTo>
                  <a:pt x="4053" y="131"/>
                </a:lnTo>
                <a:lnTo>
                  <a:pt x="4054" y="130"/>
                </a:lnTo>
                <a:lnTo>
                  <a:pt x="4055" y="128"/>
                </a:lnTo>
                <a:lnTo>
                  <a:pt x="4056" y="123"/>
                </a:lnTo>
                <a:lnTo>
                  <a:pt x="4056" y="119"/>
                </a:lnTo>
                <a:lnTo>
                  <a:pt x="4057" y="114"/>
                </a:lnTo>
                <a:lnTo>
                  <a:pt x="4058" y="109"/>
                </a:lnTo>
                <a:lnTo>
                  <a:pt x="4059" y="105"/>
                </a:lnTo>
                <a:lnTo>
                  <a:pt x="4060" y="101"/>
                </a:lnTo>
                <a:lnTo>
                  <a:pt x="4061" y="98"/>
                </a:lnTo>
                <a:lnTo>
                  <a:pt x="4062" y="96"/>
                </a:lnTo>
                <a:lnTo>
                  <a:pt x="4063" y="95"/>
                </a:lnTo>
                <a:lnTo>
                  <a:pt x="4064" y="94"/>
                </a:lnTo>
                <a:lnTo>
                  <a:pt x="4065" y="94"/>
                </a:lnTo>
                <a:lnTo>
                  <a:pt x="4065" y="94"/>
                </a:lnTo>
                <a:lnTo>
                  <a:pt x="4066" y="94"/>
                </a:lnTo>
                <a:lnTo>
                  <a:pt x="4067" y="94"/>
                </a:lnTo>
                <a:lnTo>
                  <a:pt x="4068" y="94"/>
                </a:lnTo>
                <a:lnTo>
                  <a:pt x="4069" y="93"/>
                </a:lnTo>
                <a:lnTo>
                  <a:pt x="4070" y="92"/>
                </a:lnTo>
                <a:lnTo>
                  <a:pt x="4071" y="90"/>
                </a:lnTo>
                <a:lnTo>
                  <a:pt x="4072" y="89"/>
                </a:lnTo>
                <a:lnTo>
                  <a:pt x="4072" y="88"/>
                </a:lnTo>
                <a:lnTo>
                  <a:pt x="4073" y="87"/>
                </a:lnTo>
                <a:lnTo>
                  <a:pt x="4074" y="87"/>
                </a:lnTo>
                <a:lnTo>
                  <a:pt x="4075" y="86"/>
                </a:lnTo>
                <a:lnTo>
                  <a:pt x="4076" y="85"/>
                </a:lnTo>
                <a:lnTo>
                  <a:pt x="4077" y="85"/>
                </a:lnTo>
                <a:lnTo>
                  <a:pt x="4078" y="85"/>
                </a:lnTo>
                <a:lnTo>
                  <a:pt x="4079" y="85"/>
                </a:lnTo>
                <a:lnTo>
                  <a:pt x="4079" y="86"/>
                </a:lnTo>
                <a:lnTo>
                  <a:pt x="4080" y="87"/>
                </a:lnTo>
                <a:lnTo>
                  <a:pt x="4081" y="88"/>
                </a:lnTo>
                <a:lnTo>
                  <a:pt x="4082" y="88"/>
                </a:lnTo>
                <a:lnTo>
                  <a:pt x="4083" y="88"/>
                </a:lnTo>
                <a:lnTo>
                  <a:pt x="4084" y="88"/>
                </a:lnTo>
                <a:lnTo>
                  <a:pt x="4085" y="87"/>
                </a:lnTo>
                <a:lnTo>
                  <a:pt x="4086" y="87"/>
                </a:lnTo>
                <a:lnTo>
                  <a:pt x="4087" y="86"/>
                </a:lnTo>
                <a:lnTo>
                  <a:pt x="4088" y="85"/>
                </a:lnTo>
                <a:lnTo>
                  <a:pt x="4089" y="84"/>
                </a:lnTo>
                <a:lnTo>
                  <a:pt x="4089" y="82"/>
                </a:lnTo>
                <a:lnTo>
                  <a:pt x="4090" y="80"/>
                </a:lnTo>
                <a:lnTo>
                  <a:pt x="4091" y="79"/>
                </a:lnTo>
                <a:lnTo>
                  <a:pt x="4092" y="77"/>
                </a:lnTo>
                <a:lnTo>
                  <a:pt x="4093" y="75"/>
                </a:lnTo>
                <a:lnTo>
                  <a:pt x="4094" y="75"/>
                </a:lnTo>
                <a:lnTo>
                  <a:pt x="4094" y="75"/>
                </a:lnTo>
                <a:lnTo>
                  <a:pt x="4095" y="74"/>
                </a:lnTo>
                <a:lnTo>
                  <a:pt x="4096" y="74"/>
                </a:lnTo>
                <a:lnTo>
                  <a:pt x="4097" y="74"/>
                </a:lnTo>
                <a:lnTo>
                  <a:pt x="4098" y="74"/>
                </a:lnTo>
                <a:lnTo>
                  <a:pt x="4099" y="72"/>
                </a:lnTo>
                <a:lnTo>
                  <a:pt x="4100" y="71"/>
                </a:lnTo>
                <a:lnTo>
                  <a:pt x="4101" y="73"/>
                </a:lnTo>
                <a:lnTo>
                  <a:pt x="4102" y="74"/>
                </a:lnTo>
                <a:lnTo>
                  <a:pt x="4103" y="75"/>
                </a:lnTo>
                <a:lnTo>
                  <a:pt x="4103" y="76"/>
                </a:lnTo>
                <a:lnTo>
                  <a:pt x="4104" y="77"/>
                </a:lnTo>
                <a:lnTo>
                  <a:pt x="4105" y="77"/>
                </a:lnTo>
                <a:lnTo>
                  <a:pt x="4106" y="78"/>
                </a:lnTo>
                <a:lnTo>
                  <a:pt x="4107" y="77"/>
                </a:lnTo>
                <a:lnTo>
                  <a:pt x="4108" y="76"/>
                </a:lnTo>
                <a:lnTo>
                  <a:pt x="4109" y="76"/>
                </a:lnTo>
                <a:lnTo>
                  <a:pt x="4110" y="75"/>
                </a:lnTo>
                <a:lnTo>
                  <a:pt x="4111" y="75"/>
                </a:lnTo>
                <a:lnTo>
                  <a:pt x="4111" y="75"/>
                </a:lnTo>
                <a:lnTo>
                  <a:pt x="4112" y="76"/>
                </a:lnTo>
                <a:lnTo>
                  <a:pt x="4113" y="76"/>
                </a:lnTo>
                <a:lnTo>
                  <a:pt x="4114" y="77"/>
                </a:lnTo>
                <a:lnTo>
                  <a:pt x="4115" y="77"/>
                </a:lnTo>
                <a:lnTo>
                  <a:pt x="4116" y="77"/>
                </a:lnTo>
                <a:lnTo>
                  <a:pt x="4117" y="78"/>
                </a:lnTo>
                <a:lnTo>
                  <a:pt x="4117" y="79"/>
                </a:lnTo>
                <a:lnTo>
                  <a:pt x="4118" y="79"/>
                </a:lnTo>
                <a:lnTo>
                  <a:pt x="4119" y="79"/>
                </a:lnTo>
                <a:lnTo>
                  <a:pt x="4120" y="78"/>
                </a:lnTo>
                <a:lnTo>
                  <a:pt x="4121" y="78"/>
                </a:lnTo>
                <a:lnTo>
                  <a:pt x="4122" y="77"/>
                </a:lnTo>
                <a:lnTo>
                  <a:pt x="4123" y="76"/>
                </a:lnTo>
                <a:lnTo>
                  <a:pt x="4124" y="76"/>
                </a:lnTo>
                <a:lnTo>
                  <a:pt x="4125" y="75"/>
                </a:lnTo>
                <a:lnTo>
                  <a:pt x="4126" y="75"/>
                </a:lnTo>
                <a:lnTo>
                  <a:pt x="4126" y="75"/>
                </a:lnTo>
                <a:lnTo>
                  <a:pt x="4127" y="74"/>
                </a:lnTo>
                <a:lnTo>
                  <a:pt x="4128" y="75"/>
                </a:lnTo>
                <a:lnTo>
                  <a:pt x="4129" y="75"/>
                </a:lnTo>
                <a:lnTo>
                  <a:pt x="4130" y="78"/>
                </a:lnTo>
                <a:lnTo>
                  <a:pt x="4131" y="80"/>
                </a:lnTo>
                <a:lnTo>
                  <a:pt x="4132" y="83"/>
                </a:lnTo>
                <a:lnTo>
                  <a:pt x="4133" y="86"/>
                </a:lnTo>
                <a:lnTo>
                  <a:pt x="4133" y="89"/>
                </a:lnTo>
                <a:lnTo>
                  <a:pt x="4134" y="91"/>
                </a:lnTo>
                <a:lnTo>
                  <a:pt x="4135" y="95"/>
                </a:lnTo>
                <a:lnTo>
                  <a:pt x="4136" y="99"/>
                </a:lnTo>
                <a:lnTo>
                  <a:pt x="4137" y="104"/>
                </a:lnTo>
                <a:lnTo>
                  <a:pt x="4138" y="109"/>
                </a:lnTo>
                <a:lnTo>
                  <a:pt x="4139" y="114"/>
                </a:lnTo>
                <a:lnTo>
                  <a:pt x="4140" y="120"/>
                </a:lnTo>
                <a:lnTo>
                  <a:pt x="4140" y="125"/>
                </a:lnTo>
                <a:lnTo>
                  <a:pt x="4141" y="129"/>
                </a:lnTo>
                <a:lnTo>
                  <a:pt x="4142" y="133"/>
                </a:lnTo>
                <a:lnTo>
                  <a:pt x="4143" y="136"/>
                </a:lnTo>
                <a:lnTo>
                  <a:pt x="4144" y="137"/>
                </a:lnTo>
                <a:lnTo>
                  <a:pt x="4145" y="137"/>
                </a:lnTo>
                <a:lnTo>
                  <a:pt x="4146" y="135"/>
                </a:lnTo>
                <a:lnTo>
                  <a:pt x="4147" y="134"/>
                </a:lnTo>
                <a:lnTo>
                  <a:pt x="4148" y="133"/>
                </a:lnTo>
                <a:lnTo>
                  <a:pt x="4149" y="133"/>
                </a:lnTo>
                <a:lnTo>
                  <a:pt x="4149" y="132"/>
                </a:lnTo>
                <a:lnTo>
                  <a:pt x="4150" y="131"/>
                </a:lnTo>
                <a:lnTo>
                  <a:pt x="4151" y="129"/>
                </a:lnTo>
                <a:lnTo>
                  <a:pt x="4152" y="127"/>
                </a:lnTo>
                <a:lnTo>
                  <a:pt x="4153" y="127"/>
                </a:lnTo>
                <a:lnTo>
                  <a:pt x="4154" y="127"/>
                </a:lnTo>
                <a:lnTo>
                  <a:pt x="4155" y="127"/>
                </a:lnTo>
                <a:lnTo>
                  <a:pt x="4155" y="128"/>
                </a:lnTo>
                <a:lnTo>
                  <a:pt x="4156" y="128"/>
                </a:lnTo>
                <a:lnTo>
                  <a:pt x="4157" y="127"/>
                </a:lnTo>
                <a:lnTo>
                  <a:pt x="4158" y="127"/>
                </a:lnTo>
                <a:lnTo>
                  <a:pt x="4159" y="126"/>
                </a:lnTo>
                <a:lnTo>
                  <a:pt x="4160" y="125"/>
                </a:lnTo>
                <a:lnTo>
                  <a:pt x="4161" y="125"/>
                </a:lnTo>
                <a:lnTo>
                  <a:pt x="4162" y="124"/>
                </a:lnTo>
                <a:lnTo>
                  <a:pt x="4163" y="124"/>
                </a:lnTo>
                <a:lnTo>
                  <a:pt x="4164" y="124"/>
                </a:lnTo>
                <a:lnTo>
                  <a:pt x="4164" y="124"/>
                </a:lnTo>
                <a:lnTo>
                  <a:pt x="4165" y="125"/>
                </a:lnTo>
                <a:lnTo>
                  <a:pt x="4166" y="125"/>
                </a:lnTo>
                <a:lnTo>
                  <a:pt x="4167" y="125"/>
                </a:lnTo>
                <a:lnTo>
                  <a:pt x="4168" y="125"/>
                </a:lnTo>
                <a:lnTo>
                  <a:pt x="4169" y="125"/>
                </a:lnTo>
                <a:lnTo>
                  <a:pt x="4170" y="124"/>
                </a:lnTo>
                <a:lnTo>
                  <a:pt x="4171" y="123"/>
                </a:lnTo>
                <a:lnTo>
                  <a:pt x="4171" y="123"/>
                </a:lnTo>
                <a:lnTo>
                  <a:pt x="4172" y="122"/>
                </a:lnTo>
                <a:lnTo>
                  <a:pt x="4173" y="122"/>
                </a:lnTo>
                <a:lnTo>
                  <a:pt x="4174" y="121"/>
                </a:lnTo>
                <a:lnTo>
                  <a:pt x="4175" y="121"/>
                </a:lnTo>
                <a:lnTo>
                  <a:pt x="4176" y="120"/>
                </a:lnTo>
                <a:lnTo>
                  <a:pt x="4177" y="120"/>
                </a:lnTo>
                <a:lnTo>
                  <a:pt x="4178" y="119"/>
                </a:lnTo>
                <a:lnTo>
                  <a:pt x="4178" y="118"/>
                </a:lnTo>
                <a:lnTo>
                  <a:pt x="4179" y="118"/>
                </a:lnTo>
                <a:lnTo>
                  <a:pt x="4180" y="117"/>
                </a:lnTo>
                <a:lnTo>
                  <a:pt x="4181" y="117"/>
                </a:lnTo>
                <a:lnTo>
                  <a:pt x="4182" y="117"/>
                </a:lnTo>
                <a:lnTo>
                  <a:pt x="4183" y="117"/>
                </a:lnTo>
                <a:lnTo>
                  <a:pt x="4184" y="117"/>
                </a:lnTo>
                <a:lnTo>
                  <a:pt x="4185" y="117"/>
                </a:lnTo>
                <a:lnTo>
                  <a:pt x="4186" y="117"/>
                </a:lnTo>
                <a:lnTo>
                  <a:pt x="4187" y="117"/>
                </a:lnTo>
                <a:lnTo>
                  <a:pt x="4187" y="117"/>
                </a:lnTo>
                <a:lnTo>
                  <a:pt x="4188" y="117"/>
                </a:lnTo>
                <a:lnTo>
                  <a:pt x="4189" y="117"/>
                </a:lnTo>
                <a:lnTo>
                  <a:pt x="4190" y="117"/>
                </a:lnTo>
                <a:lnTo>
                  <a:pt x="4191" y="117"/>
                </a:lnTo>
                <a:lnTo>
                  <a:pt x="4192" y="118"/>
                </a:lnTo>
                <a:lnTo>
                  <a:pt x="4193" y="121"/>
                </a:lnTo>
                <a:lnTo>
                  <a:pt x="4193" y="123"/>
                </a:lnTo>
                <a:lnTo>
                  <a:pt x="4194" y="124"/>
                </a:lnTo>
                <a:lnTo>
                  <a:pt x="4195" y="124"/>
                </a:lnTo>
                <a:lnTo>
                  <a:pt x="4196" y="124"/>
                </a:lnTo>
                <a:lnTo>
                  <a:pt x="4197" y="123"/>
                </a:lnTo>
                <a:lnTo>
                  <a:pt x="4198" y="123"/>
                </a:lnTo>
                <a:lnTo>
                  <a:pt x="4199" y="123"/>
                </a:lnTo>
                <a:lnTo>
                  <a:pt x="4200" y="123"/>
                </a:lnTo>
                <a:lnTo>
                  <a:pt x="4201" y="123"/>
                </a:lnTo>
                <a:lnTo>
                  <a:pt x="4201" y="123"/>
                </a:lnTo>
                <a:lnTo>
                  <a:pt x="4202" y="123"/>
                </a:lnTo>
                <a:lnTo>
                  <a:pt x="4203" y="124"/>
                </a:lnTo>
                <a:lnTo>
                  <a:pt x="4204" y="124"/>
                </a:lnTo>
                <a:lnTo>
                  <a:pt x="4205" y="125"/>
                </a:lnTo>
                <a:lnTo>
                  <a:pt x="4206" y="127"/>
                </a:lnTo>
                <a:lnTo>
                  <a:pt x="4207" y="127"/>
                </a:lnTo>
                <a:lnTo>
                  <a:pt x="4208" y="128"/>
                </a:lnTo>
                <a:lnTo>
                  <a:pt x="4209" y="128"/>
                </a:lnTo>
                <a:lnTo>
                  <a:pt x="4210" y="128"/>
                </a:lnTo>
                <a:lnTo>
                  <a:pt x="4210" y="127"/>
                </a:lnTo>
                <a:lnTo>
                  <a:pt x="4211" y="127"/>
                </a:lnTo>
                <a:lnTo>
                  <a:pt x="4212" y="127"/>
                </a:lnTo>
                <a:lnTo>
                  <a:pt x="4213" y="128"/>
                </a:lnTo>
                <a:lnTo>
                  <a:pt x="4214" y="129"/>
                </a:lnTo>
                <a:lnTo>
                  <a:pt x="4215" y="132"/>
                </a:lnTo>
                <a:lnTo>
                  <a:pt x="4216" y="135"/>
                </a:lnTo>
                <a:lnTo>
                  <a:pt x="4216" y="138"/>
                </a:lnTo>
                <a:lnTo>
                  <a:pt x="4217" y="140"/>
                </a:lnTo>
                <a:lnTo>
                  <a:pt x="4218" y="141"/>
                </a:lnTo>
                <a:lnTo>
                  <a:pt x="4219" y="141"/>
                </a:lnTo>
                <a:lnTo>
                  <a:pt x="4220" y="141"/>
                </a:lnTo>
                <a:lnTo>
                  <a:pt x="4221" y="142"/>
                </a:lnTo>
                <a:lnTo>
                  <a:pt x="4222" y="142"/>
                </a:lnTo>
                <a:lnTo>
                  <a:pt x="4223" y="142"/>
                </a:lnTo>
                <a:lnTo>
                  <a:pt x="4224" y="142"/>
                </a:lnTo>
                <a:lnTo>
                  <a:pt x="4225" y="142"/>
                </a:lnTo>
                <a:lnTo>
                  <a:pt x="4225" y="142"/>
                </a:lnTo>
                <a:lnTo>
                  <a:pt x="4226" y="142"/>
                </a:lnTo>
                <a:lnTo>
                  <a:pt x="4227" y="142"/>
                </a:lnTo>
                <a:lnTo>
                  <a:pt x="4228" y="141"/>
                </a:lnTo>
                <a:lnTo>
                  <a:pt x="4229" y="140"/>
                </a:lnTo>
                <a:lnTo>
                  <a:pt x="4230" y="140"/>
                </a:lnTo>
                <a:lnTo>
                  <a:pt x="4231" y="141"/>
                </a:lnTo>
                <a:lnTo>
                  <a:pt x="4232" y="141"/>
                </a:lnTo>
                <a:lnTo>
                  <a:pt x="4232" y="141"/>
                </a:lnTo>
                <a:lnTo>
                  <a:pt x="4233" y="142"/>
                </a:lnTo>
                <a:lnTo>
                  <a:pt x="4234" y="142"/>
                </a:lnTo>
                <a:lnTo>
                  <a:pt x="4235" y="142"/>
                </a:lnTo>
                <a:lnTo>
                  <a:pt x="4236" y="142"/>
                </a:lnTo>
                <a:lnTo>
                  <a:pt x="4237" y="142"/>
                </a:lnTo>
                <a:lnTo>
                  <a:pt x="4238" y="142"/>
                </a:lnTo>
                <a:lnTo>
                  <a:pt x="4239" y="143"/>
                </a:lnTo>
                <a:lnTo>
                  <a:pt x="4239" y="143"/>
                </a:lnTo>
                <a:lnTo>
                  <a:pt x="4240" y="143"/>
                </a:lnTo>
                <a:lnTo>
                  <a:pt x="4241" y="144"/>
                </a:lnTo>
                <a:lnTo>
                  <a:pt x="4242" y="144"/>
                </a:lnTo>
                <a:lnTo>
                  <a:pt x="4243" y="145"/>
                </a:lnTo>
                <a:lnTo>
                  <a:pt x="4244" y="145"/>
                </a:lnTo>
                <a:lnTo>
                  <a:pt x="4245" y="145"/>
                </a:lnTo>
                <a:lnTo>
                  <a:pt x="4246" y="146"/>
                </a:lnTo>
                <a:lnTo>
                  <a:pt x="4247" y="146"/>
                </a:lnTo>
                <a:lnTo>
                  <a:pt x="4248" y="146"/>
                </a:lnTo>
                <a:lnTo>
                  <a:pt x="4249" y="146"/>
                </a:lnTo>
                <a:lnTo>
                  <a:pt x="4249" y="146"/>
                </a:lnTo>
                <a:lnTo>
                  <a:pt x="4250" y="146"/>
                </a:lnTo>
                <a:lnTo>
                  <a:pt x="4251" y="146"/>
                </a:lnTo>
                <a:lnTo>
                  <a:pt x="4252" y="144"/>
                </a:lnTo>
                <a:lnTo>
                  <a:pt x="4253" y="143"/>
                </a:lnTo>
                <a:lnTo>
                  <a:pt x="4254" y="140"/>
                </a:lnTo>
                <a:lnTo>
                  <a:pt x="4254" y="137"/>
                </a:lnTo>
                <a:lnTo>
                  <a:pt x="4255" y="133"/>
                </a:lnTo>
                <a:lnTo>
                  <a:pt x="4256" y="131"/>
                </a:lnTo>
                <a:lnTo>
                  <a:pt x="4257" y="129"/>
                </a:lnTo>
                <a:lnTo>
                  <a:pt x="4258" y="128"/>
                </a:lnTo>
                <a:lnTo>
                  <a:pt x="4259" y="126"/>
                </a:lnTo>
                <a:lnTo>
                  <a:pt x="4260" y="124"/>
                </a:lnTo>
                <a:lnTo>
                  <a:pt x="4261" y="123"/>
                </a:lnTo>
                <a:lnTo>
                  <a:pt x="4262" y="122"/>
                </a:lnTo>
                <a:lnTo>
                  <a:pt x="4263" y="120"/>
                </a:lnTo>
                <a:lnTo>
                  <a:pt x="4263" y="118"/>
                </a:lnTo>
                <a:lnTo>
                  <a:pt x="4264" y="117"/>
                </a:lnTo>
                <a:lnTo>
                  <a:pt x="4265" y="116"/>
                </a:lnTo>
                <a:lnTo>
                  <a:pt x="4266" y="116"/>
                </a:lnTo>
                <a:lnTo>
                  <a:pt x="4267" y="116"/>
                </a:lnTo>
                <a:lnTo>
                  <a:pt x="4268" y="116"/>
                </a:lnTo>
                <a:lnTo>
                  <a:pt x="4269" y="116"/>
                </a:lnTo>
                <a:lnTo>
                  <a:pt x="4270" y="116"/>
                </a:lnTo>
                <a:lnTo>
                  <a:pt x="4271" y="116"/>
                </a:lnTo>
                <a:lnTo>
                  <a:pt x="4271" y="116"/>
                </a:lnTo>
                <a:lnTo>
                  <a:pt x="4272" y="115"/>
                </a:lnTo>
                <a:lnTo>
                  <a:pt x="4273" y="114"/>
                </a:lnTo>
                <a:lnTo>
                  <a:pt x="4274" y="113"/>
                </a:lnTo>
                <a:lnTo>
                  <a:pt x="4275" y="113"/>
                </a:lnTo>
                <a:lnTo>
                  <a:pt x="4276" y="113"/>
                </a:lnTo>
                <a:lnTo>
                  <a:pt x="4277" y="113"/>
                </a:lnTo>
                <a:lnTo>
                  <a:pt x="4277" y="113"/>
                </a:lnTo>
                <a:lnTo>
                  <a:pt x="4278" y="113"/>
                </a:lnTo>
                <a:lnTo>
                  <a:pt x="4279" y="113"/>
                </a:lnTo>
                <a:lnTo>
                  <a:pt x="4280" y="114"/>
                </a:lnTo>
                <a:lnTo>
                  <a:pt x="4281" y="115"/>
                </a:lnTo>
                <a:lnTo>
                  <a:pt x="4282" y="115"/>
                </a:lnTo>
                <a:lnTo>
                  <a:pt x="4283" y="115"/>
                </a:lnTo>
                <a:lnTo>
                  <a:pt x="4284" y="115"/>
                </a:lnTo>
                <a:lnTo>
                  <a:pt x="4285" y="116"/>
                </a:lnTo>
                <a:lnTo>
                  <a:pt x="4286" y="117"/>
                </a:lnTo>
                <a:lnTo>
                  <a:pt x="4286" y="117"/>
                </a:lnTo>
                <a:lnTo>
                  <a:pt x="4287" y="118"/>
                </a:lnTo>
                <a:lnTo>
                  <a:pt x="4288" y="118"/>
                </a:lnTo>
                <a:lnTo>
                  <a:pt x="4289" y="118"/>
                </a:lnTo>
                <a:lnTo>
                  <a:pt x="4290" y="118"/>
                </a:lnTo>
                <a:lnTo>
                  <a:pt x="4291" y="119"/>
                </a:lnTo>
                <a:lnTo>
                  <a:pt x="4292" y="119"/>
                </a:lnTo>
                <a:lnTo>
                  <a:pt x="4293" y="120"/>
                </a:lnTo>
                <a:lnTo>
                  <a:pt x="4293" y="120"/>
                </a:lnTo>
                <a:lnTo>
                  <a:pt x="4294" y="120"/>
                </a:lnTo>
                <a:lnTo>
                  <a:pt x="4295" y="119"/>
                </a:lnTo>
                <a:lnTo>
                  <a:pt x="4296" y="118"/>
                </a:lnTo>
                <a:lnTo>
                  <a:pt x="4297" y="117"/>
                </a:lnTo>
                <a:lnTo>
                  <a:pt x="4298" y="115"/>
                </a:lnTo>
                <a:lnTo>
                  <a:pt x="4299" y="113"/>
                </a:lnTo>
                <a:lnTo>
                  <a:pt x="4300" y="110"/>
                </a:lnTo>
                <a:lnTo>
                  <a:pt x="4300" y="108"/>
                </a:lnTo>
                <a:lnTo>
                  <a:pt x="4301" y="104"/>
                </a:lnTo>
                <a:lnTo>
                  <a:pt x="4302" y="101"/>
                </a:lnTo>
                <a:lnTo>
                  <a:pt x="4303" y="98"/>
                </a:lnTo>
                <a:lnTo>
                  <a:pt x="4304" y="100"/>
                </a:lnTo>
                <a:lnTo>
                  <a:pt x="4305" y="101"/>
                </a:lnTo>
                <a:lnTo>
                  <a:pt x="4306" y="101"/>
                </a:lnTo>
                <a:lnTo>
                  <a:pt x="4307" y="102"/>
                </a:lnTo>
                <a:lnTo>
                  <a:pt x="4308" y="103"/>
                </a:lnTo>
                <a:lnTo>
                  <a:pt x="4309" y="105"/>
                </a:lnTo>
                <a:lnTo>
                  <a:pt x="4310" y="106"/>
                </a:lnTo>
                <a:lnTo>
                  <a:pt x="4310" y="107"/>
                </a:lnTo>
                <a:lnTo>
                  <a:pt x="4311" y="109"/>
                </a:lnTo>
                <a:lnTo>
                  <a:pt x="4312" y="111"/>
                </a:lnTo>
                <a:lnTo>
                  <a:pt x="4313" y="113"/>
                </a:lnTo>
                <a:lnTo>
                  <a:pt x="4314" y="115"/>
                </a:lnTo>
                <a:lnTo>
                  <a:pt x="4315" y="116"/>
                </a:lnTo>
                <a:lnTo>
                  <a:pt x="4315" y="116"/>
                </a:lnTo>
                <a:lnTo>
                  <a:pt x="4316" y="116"/>
                </a:lnTo>
                <a:lnTo>
                  <a:pt x="4317" y="115"/>
                </a:lnTo>
                <a:lnTo>
                  <a:pt x="4318" y="115"/>
                </a:lnTo>
                <a:lnTo>
                  <a:pt x="4319" y="114"/>
                </a:lnTo>
                <a:lnTo>
                  <a:pt x="4320" y="115"/>
                </a:lnTo>
                <a:lnTo>
                  <a:pt x="4321" y="116"/>
                </a:lnTo>
                <a:lnTo>
                  <a:pt x="4322" y="118"/>
                </a:lnTo>
                <a:lnTo>
                  <a:pt x="4323" y="122"/>
                </a:lnTo>
                <a:lnTo>
                  <a:pt x="4324" y="125"/>
                </a:lnTo>
                <a:lnTo>
                  <a:pt x="4324" y="127"/>
                </a:lnTo>
                <a:lnTo>
                  <a:pt x="4325" y="128"/>
                </a:lnTo>
                <a:lnTo>
                  <a:pt x="4326" y="129"/>
                </a:lnTo>
                <a:lnTo>
                  <a:pt x="4327" y="128"/>
                </a:lnTo>
                <a:lnTo>
                  <a:pt x="4328" y="128"/>
                </a:lnTo>
                <a:lnTo>
                  <a:pt x="4329" y="128"/>
                </a:lnTo>
                <a:lnTo>
                  <a:pt x="4330" y="127"/>
                </a:lnTo>
                <a:lnTo>
                  <a:pt x="4331" y="128"/>
                </a:lnTo>
                <a:lnTo>
                  <a:pt x="4332" y="128"/>
                </a:lnTo>
                <a:lnTo>
                  <a:pt x="4332" y="128"/>
                </a:lnTo>
                <a:lnTo>
                  <a:pt x="4333" y="128"/>
                </a:lnTo>
                <a:lnTo>
                  <a:pt x="4334" y="129"/>
                </a:lnTo>
                <a:lnTo>
                  <a:pt x="4335" y="129"/>
                </a:lnTo>
                <a:lnTo>
                  <a:pt x="4336" y="128"/>
                </a:lnTo>
                <a:lnTo>
                  <a:pt x="4337" y="128"/>
                </a:lnTo>
                <a:lnTo>
                  <a:pt x="4338" y="128"/>
                </a:lnTo>
                <a:lnTo>
                  <a:pt x="4338" y="128"/>
                </a:lnTo>
                <a:lnTo>
                  <a:pt x="4339" y="128"/>
                </a:lnTo>
                <a:lnTo>
                  <a:pt x="4340" y="128"/>
                </a:lnTo>
                <a:lnTo>
                  <a:pt x="4341" y="128"/>
                </a:lnTo>
                <a:lnTo>
                  <a:pt x="4342" y="129"/>
                </a:lnTo>
                <a:lnTo>
                  <a:pt x="4343" y="131"/>
                </a:lnTo>
                <a:lnTo>
                  <a:pt x="4344" y="132"/>
                </a:lnTo>
                <a:lnTo>
                  <a:pt x="4345" y="132"/>
                </a:lnTo>
                <a:lnTo>
                  <a:pt x="4346" y="132"/>
                </a:lnTo>
                <a:lnTo>
                  <a:pt x="4347" y="131"/>
                </a:lnTo>
                <a:lnTo>
                  <a:pt x="4347" y="130"/>
                </a:lnTo>
                <a:lnTo>
                  <a:pt x="4348" y="131"/>
                </a:lnTo>
                <a:lnTo>
                  <a:pt x="4349" y="132"/>
                </a:lnTo>
                <a:lnTo>
                  <a:pt x="4350" y="132"/>
                </a:lnTo>
                <a:lnTo>
                  <a:pt x="4351" y="132"/>
                </a:lnTo>
                <a:lnTo>
                  <a:pt x="4352" y="132"/>
                </a:lnTo>
                <a:lnTo>
                  <a:pt x="4353" y="132"/>
                </a:lnTo>
                <a:lnTo>
                  <a:pt x="4354" y="132"/>
                </a:lnTo>
                <a:lnTo>
                  <a:pt x="4354" y="132"/>
                </a:lnTo>
                <a:lnTo>
                  <a:pt x="4355" y="132"/>
                </a:lnTo>
                <a:lnTo>
                  <a:pt x="4356" y="132"/>
                </a:lnTo>
                <a:lnTo>
                  <a:pt x="4357" y="132"/>
                </a:lnTo>
                <a:lnTo>
                  <a:pt x="4358" y="132"/>
                </a:lnTo>
                <a:lnTo>
                  <a:pt x="4359" y="133"/>
                </a:lnTo>
                <a:lnTo>
                  <a:pt x="4360" y="133"/>
                </a:lnTo>
                <a:lnTo>
                  <a:pt x="4361" y="133"/>
                </a:lnTo>
                <a:lnTo>
                  <a:pt x="4361" y="134"/>
                </a:lnTo>
                <a:lnTo>
                  <a:pt x="4362" y="134"/>
                </a:lnTo>
                <a:lnTo>
                  <a:pt x="4363" y="134"/>
                </a:lnTo>
                <a:lnTo>
                  <a:pt x="4364" y="134"/>
                </a:lnTo>
                <a:lnTo>
                  <a:pt x="4365" y="134"/>
                </a:lnTo>
                <a:lnTo>
                  <a:pt x="4366" y="134"/>
                </a:lnTo>
                <a:lnTo>
                  <a:pt x="4367" y="135"/>
                </a:lnTo>
                <a:lnTo>
                  <a:pt x="4368" y="137"/>
                </a:lnTo>
                <a:lnTo>
                  <a:pt x="4369" y="141"/>
                </a:lnTo>
                <a:lnTo>
                  <a:pt x="4370" y="144"/>
                </a:lnTo>
                <a:lnTo>
                  <a:pt x="4370" y="147"/>
                </a:lnTo>
                <a:lnTo>
                  <a:pt x="4371" y="150"/>
                </a:lnTo>
                <a:lnTo>
                  <a:pt x="4372" y="152"/>
                </a:lnTo>
                <a:lnTo>
                  <a:pt x="4373" y="154"/>
                </a:lnTo>
                <a:lnTo>
                  <a:pt x="4374" y="154"/>
                </a:lnTo>
                <a:lnTo>
                  <a:pt x="4375" y="154"/>
                </a:lnTo>
                <a:lnTo>
                  <a:pt x="4376" y="154"/>
                </a:lnTo>
                <a:lnTo>
                  <a:pt x="4376" y="153"/>
                </a:lnTo>
                <a:lnTo>
                  <a:pt x="4377" y="152"/>
                </a:lnTo>
                <a:lnTo>
                  <a:pt x="4378" y="151"/>
                </a:lnTo>
                <a:lnTo>
                  <a:pt x="4379" y="150"/>
                </a:lnTo>
                <a:lnTo>
                  <a:pt x="4380" y="150"/>
                </a:lnTo>
                <a:lnTo>
                  <a:pt x="4381" y="150"/>
                </a:lnTo>
                <a:lnTo>
                  <a:pt x="4382" y="150"/>
                </a:lnTo>
                <a:lnTo>
                  <a:pt x="4383" y="151"/>
                </a:lnTo>
                <a:lnTo>
                  <a:pt x="4384" y="151"/>
                </a:lnTo>
                <a:lnTo>
                  <a:pt x="4385" y="151"/>
                </a:lnTo>
                <a:lnTo>
                  <a:pt x="4385" y="151"/>
                </a:lnTo>
                <a:lnTo>
                  <a:pt x="4386" y="152"/>
                </a:lnTo>
                <a:lnTo>
                  <a:pt x="4387" y="152"/>
                </a:lnTo>
                <a:lnTo>
                  <a:pt x="4388" y="152"/>
                </a:lnTo>
                <a:lnTo>
                  <a:pt x="4389" y="153"/>
                </a:lnTo>
                <a:lnTo>
                  <a:pt x="4390" y="153"/>
                </a:lnTo>
                <a:lnTo>
                  <a:pt x="4391" y="153"/>
                </a:lnTo>
                <a:lnTo>
                  <a:pt x="4392" y="153"/>
                </a:lnTo>
                <a:lnTo>
                  <a:pt x="4392" y="153"/>
                </a:lnTo>
                <a:lnTo>
                  <a:pt x="4393" y="152"/>
                </a:lnTo>
                <a:lnTo>
                  <a:pt x="4394" y="152"/>
                </a:lnTo>
                <a:lnTo>
                  <a:pt x="4395" y="152"/>
                </a:lnTo>
                <a:lnTo>
                  <a:pt x="4396" y="152"/>
                </a:lnTo>
                <a:lnTo>
                  <a:pt x="4397" y="152"/>
                </a:lnTo>
                <a:lnTo>
                  <a:pt x="4398" y="151"/>
                </a:lnTo>
                <a:lnTo>
                  <a:pt x="4399" y="151"/>
                </a:lnTo>
                <a:lnTo>
                  <a:pt x="4399" y="150"/>
                </a:lnTo>
                <a:lnTo>
                  <a:pt x="4400" y="150"/>
                </a:lnTo>
                <a:lnTo>
                  <a:pt x="4401" y="149"/>
                </a:lnTo>
                <a:lnTo>
                  <a:pt x="4402" y="149"/>
                </a:lnTo>
                <a:lnTo>
                  <a:pt x="4403" y="149"/>
                </a:lnTo>
                <a:lnTo>
                  <a:pt x="4404" y="149"/>
                </a:lnTo>
                <a:lnTo>
                  <a:pt x="4405" y="149"/>
                </a:lnTo>
                <a:lnTo>
                  <a:pt x="4406" y="149"/>
                </a:lnTo>
                <a:lnTo>
                  <a:pt x="4407" y="149"/>
                </a:lnTo>
                <a:lnTo>
                  <a:pt x="4408" y="149"/>
                </a:lnTo>
                <a:lnTo>
                  <a:pt x="4409" y="149"/>
                </a:lnTo>
                <a:lnTo>
                  <a:pt x="4409" y="149"/>
                </a:lnTo>
                <a:lnTo>
                  <a:pt x="4410" y="149"/>
                </a:lnTo>
                <a:lnTo>
                  <a:pt x="4411" y="149"/>
                </a:lnTo>
                <a:lnTo>
                  <a:pt x="4412" y="148"/>
                </a:lnTo>
                <a:lnTo>
                  <a:pt x="4413" y="148"/>
                </a:lnTo>
                <a:lnTo>
                  <a:pt x="4414" y="148"/>
                </a:lnTo>
                <a:lnTo>
                  <a:pt x="4414" y="147"/>
                </a:lnTo>
                <a:lnTo>
                  <a:pt x="4415" y="147"/>
                </a:lnTo>
                <a:lnTo>
                  <a:pt x="4416" y="146"/>
                </a:lnTo>
                <a:lnTo>
                  <a:pt x="4417" y="146"/>
                </a:lnTo>
                <a:lnTo>
                  <a:pt x="4418" y="145"/>
                </a:lnTo>
                <a:lnTo>
                  <a:pt x="4419" y="145"/>
                </a:lnTo>
                <a:lnTo>
                  <a:pt x="4420" y="144"/>
                </a:lnTo>
                <a:lnTo>
                  <a:pt x="4421" y="144"/>
                </a:lnTo>
                <a:lnTo>
                  <a:pt x="4422" y="143"/>
                </a:lnTo>
                <a:lnTo>
                  <a:pt x="4423" y="143"/>
                </a:lnTo>
                <a:lnTo>
                  <a:pt x="4423" y="143"/>
                </a:lnTo>
                <a:lnTo>
                  <a:pt x="4424" y="142"/>
                </a:lnTo>
                <a:lnTo>
                  <a:pt x="4425" y="142"/>
                </a:lnTo>
                <a:lnTo>
                  <a:pt x="4426" y="141"/>
                </a:lnTo>
                <a:lnTo>
                  <a:pt x="4427" y="141"/>
                </a:lnTo>
                <a:lnTo>
                  <a:pt x="4428" y="142"/>
                </a:lnTo>
                <a:lnTo>
                  <a:pt x="4429" y="142"/>
                </a:lnTo>
                <a:lnTo>
                  <a:pt x="4430" y="142"/>
                </a:lnTo>
                <a:lnTo>
                  <a:pt x="4431" y="142"/>
                </a:lnTo>
                <a:lnTo>
                  <a:pt x="4431" y="142"/>
                </a:lnTo>
                <a:lnTo>
                  <a:pt x="4432" y="142"/>
                </a:lnTo>
                <a:lnTo>
                  <a:pt x="4433" y="142"/>
                </a:lnTo>
                <a:lnTo>
                  <a:pt x="4434" y="141"/>
                </a:lnTo>
                <a:lnTo>
                  <a:pt x="4435" y="140"/>
                </a:lnTo>
                <a:lnTo>
                  <a:pt x="4436" y="140"/>
                </a:lnTo>
                <a:lnTo>
                  <a:pt x="4437" y="140"/>
                </a:lnTo>
                <a:lnTo>
                  <a:pt x="4437" y="140"/>
                </a:lnTo>
                <a:lnTo>
                  <a:pt x="4438" y="140"/>
                </a:lnTo>
                <a:lnTo>
                  <a:pt x="4439" y="140"/>
                </a:lnTo>
                <a:lnTo>
                  <a:pt x="4440" y="141"/>
                </a:lnTo>
                <a:lnTo>
                  <a:pt x="4441" y="141"/>
                </a:lnTo>
                <a:lnTo>
                  <a:pt x="4442" y="142"/>
                </a:lnTo>
                <a:lnTo>
                  <a:pt x="4443" y="142"/>
                </a:lnTo>
                <a:lnTo>
                  <a:pt x="4444" y="142"/>
                </a:lnTo>
                <a:lnTo>
                  <a:pt x="4445" y="142"/>
                </a:lnTo>
                <a:lnTo>
                  <a:pt x="4446" y="142"/>
                </a:lnTo>
                <a:lnTo>
                  <a:pt x="4446" y="143"/>
                </a:lnTo>
                <a:lnTo>
                  <a:pt x="4447" y="144"/>
                </a:lnTo>
                <a:lnTo>
                  <a:pt x="4448" y="145"/>
                </a:lnTo>
                <a:lnTo>
                  <a:pt x="4449" y="146"/>
                </a:lnTo>
                <a:lnTo>
                  <a:pt x="4450" y="146"/>
                </a:lnTo>
                <a:lnTo>
                  <a:pt x="4451" y="147"/>
                </a:lnTo>
                <a:lnTo>
                  <a:pt x="4452" y="147"/>
                </a:lnTo>
                <a:lnTo>
                  <a:pt x="4453" y="147"/>
                </a:lnTo>
                <a:lnTo>
                  <a:pt x="4453" y="147"/>
                </a:lnTo>
                <a:lnTo>
                  <a:pt x="4454" y="147"/>
                </a:lnTo>
                <a:lnTo>
                  <a:pt x="4455" y="147"/>
                </a:lnTo>
                <a:lnTo>
                  <a:pt x="4456" y="145"/>
                </a:lnTo>
                <a:lnTo>
                  <a:pt x="4457" y="142"/>
                </a:lnTo>
                <a:lnTo>
                  <a:pt x="4458" y="138"/>
                </a:lnTo>
                <a:lnTo>
                  <a:pt x="4459" y="135"/>
                </a:lnTo>
                <a:lnTo>
                  <a:pt x="4460" y="135"/>
                </a:lnTo>
                <a:lnTo>
                  <a:pt x="4460" y="134"/>
                </a:lnTo>
                <a:lnTo>
                  <a:pt x="4461" y="134"/>
                </a:lnTo>
                <a:lnTo>
                  <a:pt x="4462" y="134"/>
                </a:lnTo>
                <a:lnTo>
                  <a:pt x="4463" y="134"/>
                </a:lnTo>
                <a:lnTo>
                  <a:pt x="4464" y="133"/>
                </a:lnTo>
                <a:lnTo>
                  <a:pt x="4465" y="133"/>
                </a:lnTo>
                <a:lnTo>
                  <a:pt x="4466" y="132"/>
                </a:lnTo>
                <a:lnTo>
                  <a:pt x="4467" y="131"/>
                </a:lnTo>
                <a:lnTo>
                  <a:pt x="4468" y="129"/>
                </a:lnTo>
                <a:lnTo>
                  <a:pt x="4469" y="129"/>
                </a:lnTo>
                <a:lnTo>
                  <a:pt x="4470" y="128"/>
                </a:lnTo>
                <a:lnTo>
                  <a:pt x="4470" y="129"/>
                </a:lnTo>
                <a:lnTo>
                  <a:pt x="4471" y="132"/>
                </a:lnTo>
                <a:lnTo>
                  <a:pt x="4472" y="134"/>
                </a:lnTo>
                <a:lnTo>
                  <a:pt x="4473" y="136"/>
                </a:lnTo>
                <a:lnTo>
                  <a:pt x="4474" y="138"/>
                </a:lnTo>
                <a:lnTo>
                  <a:pt x="4475" y="140"/>
                </a:lnTo>
                <a:lnTo>
                  <a:pt x="4475" y="142"/>
                </a:lnTo>
                <a:lnTo>
                  <a:pt x="4476" y="143"/>
                </a:lnTo>
                <a:lnTo>
                  <a:pt x="4477" y="143"/>
                </a:lnTo>
                <a:lnTo>
                  <a:pt x="4478" y="144"/>
                </a:lnTo>
                <a:lnTo>
                  <a:pt x="4479" y="144"/>
                </a:lnTo>
                <a:lnTo>
                  <a:pt x="4480" y="144"/>
                </a:lnTo>
                <a:lnTo>
                  <a:pt x="4481" y="144"/>
                </a:lnTo>
                <a:lnTo>
                  <a:pt x="4482" y="144"/>
                </a:lnTo>
                <a:lnTo>
                  <a:pt x="4483" y="144"/>
                </a:lnTo>
                <a:lnTo>
                  <a:pt x="4484" y="144"/>
                </a:lnTo>
                <a:lnTo>
                  <a:pt x="4484" y="145"/>
                </a:lnTo>
                <a:lnTo>
                  <a:pt x="4485" y="145"/>
                </a:lnTo>
                <a:lnTo>
                  <a:pt x="4486" y="145"/>
                </a:lnTo>
                <a:lnTo>
                  <a:pt x="4487" y="145"/>
                </a:lnTo>
                <a:lnTo>
                  <a:pt x="4488" y="146"/>
                </a:lnTo>
                <a:lnTo>
                  <a:pt x="4489" y="146"/>
                </a:lnTo>
                <a:lnTo>
                  <a:pt x="4490" y="147"/>
                </a:lnTo>
                <a:lnTo>
                  <a:pt x="4491" y="148"/>
                </a:lnTo>
                <a:lnTo>
                  <a:pt x="4492" y="149"/>
                </a:lnTo>
                <a:lnTo>
                  <a:pt x="4492" y="151"/>
                </a:lnTo>
                <a:lnTo>
                  <a:pt x="4493" y="152"/>
                </a:lnTo>
                <a:lnTo>
                  <a:pt x="4494" y="153"/>
                </a:lnTo>
                <a:lnTo>
                  <a:pt x="4495" y="153"/>
                </a:lnTo>
                <a:lnTo>
                  <a:pt x="4496" y="153"/>
                </a:lnTo>
                <a:lnTo>
                  <a:pt x="4497" y="153"/>
                </a:lnTo>
                <a:lnTo>
                  <a:pt x="4498" y="154"/>
                </a:lnTo>
                <a:lnTo>
                  <a:pt x="4498" y="155"/>
                </a:lnTo>
                <a:lnTo>
                  <a:pt x="4499" y="156"/>
                </a:lnTo>
                <a:lnTo>
                  <a:pt x="4500" y="156"/>
                </a:lnTo>
                <a:lnTo>
                  <a:pt x="4501" y="155"/>
                </a:lnTo>
                <a:lnTo>
                  <a:pt x="4502" y="154"/>
                </a:lnTo>
                <a:lnTo>
                  <a:pt x="4503" y="153"/>
                </a:lnTo>
                <a:lnTo>
                  <a:pt x="4504" y="151"/>
                </a:lnTo>
                <a:lnTo>
                  <a:pt x="4505" y="148"/>
                </a:lnTo>
                <a:lnTo>
                  <a:pt x="4506" y="143"/>
                </a:lnTo>
                <a:lnTo>
                  <a:pt x="4507" y="143"/>
                </a:lnTo>
                <a:lnTo>
                  <a:pt x="4507" y="143"/>
                </a:lnTo>
                <a:lnTo>
                  <a:pt x="4508" y="142"/>
                </a:lnTo>
                <a:lnTo>
                  <a:pt x="4509" y="142"/>
                </a:lnTo>
                <a:lnTo>
                  <a:pt x="4510" y="142"/>
                </a:lnTo>
                <a:lnTo>
                  <a:pt x="4511" y="143"/>
                </a:lnTo>
                <a:lnTo>
                  <a:pt x="4512" y="143"/>
                </a:lnTo>
                <a:lnTo>
                  <a:pt x="4513" y="143"/>
                </a:lnTo>
                <a:lnTo>
                  <a:pt x="4514" y="144"/>
                </a:lnTo>
                <a:lnTo>
                  <a:pt x="4514" y="145"/>
                </a:lnTo>
                <a:lnTo>
                  <a:pt x="4515" y="145"/>
                </a:lnTo>
                <a:lnTo>
                  <a:pt x="4516" y="146"/>
                </a:lnTo>
                <a:lnTo>
                  <a:pt x="4517" y="146"/>
                </a:lnTo>
                <a:lnTo>
                  <a:pt x="4518" y="146"/>
                </a:lnTo>
                <a:lnTo>
                  <a:pt x="4519" y="146"/>
                </a:lnTo>
                <a:lnTo>
                  <a:pt x="4520" y="146"/>
                </a:lnTo>
                <a:lnTo>
                  <a:pt x="4521" y="146"/>
                </a:lnTo>
                <a:lnTo>
                  <a:pt x="4521" y="146"/>
                </a:lnTo>
                <a:lnTo>
                  <a:pt x="4522" y="146"/>
                </a:lnTo>
                <a:lnTo>
                  <a:pt x="4523" y="146"/>
                </a:lnTo>
                <a:lnTo>
                  <a:pt x="4524" y="146"/>
                </a:lnTo>
                <a:lnTo>
                  <a:pt x="4525" y="146"/>
                </a:lnTo>
                <a:lnTo>
                  <a:pt x="4526" y="146"/>
                </a:lnTo>
                <a:lnTo>
                  <a:pt x="4527" y="146"/>
                </a:lnTo>
                <a:lnTo>
                  <a:pt x="4528" y="147"/>
                </a:lnTo>
                <a:lnTo>
                  <a:pt x="4529" y="147"/>
                </a:lnTo>
                <a:lnTo>
                  <a:pt x="4530" y="147"/>
                </a:lnTo>
                <a:lnTo>
                  <a:pt x="4531" y="147"/>
                </a:lnTo>
                <a:lnTo>
                  <a:pt x="4531" y="147"/>
                </a:lnTo>
                <a:lnTo>
                  <a:pt x="4532" y="147"/>
                </a:lnTo>
                <a:lnTo>
                  <a:pt x="4533" y="148"/>
                </a:lnTo>
                <a:lnTo>
                  <a:pt x="4534" y="148"/>
                </a:lnTo>
                <a:lnTo>
                  <a:pt x="4535" y="149"/>
                </a:lnTo>
                <a:lnTo>
                  <a:pt x="4536" y="149"/>
                </a:lnTo>
                <a:lnTo>
                  <a:pt x="4536" y="149"/>
                </a:lnTo>
                <a:lnTo>
                  <a:pt x="4537" y="148"/>
                </a:lnTo>
                <a:lnTo>
                  <a:pt x="4538" y="148"/>
                </a:lnTo>
                <a:lnTo>
                  <a:pt x="4539" y="148"/>
                </a:lnTo>
                <a:lnTo>
                  <a:pt x="4540" y="148"/>
                </a:lnTo>
                <a:lnTo>
                  <a:pt x="4541" y="147"/>
                </a:lnTo>
                <a:lnTo>
                  <a:pt x="4542" y="146"/>
                </a:lnTo>
                <a:lnTo>
                  <a:pt x="4543" y="145"/>
                </a:lnTo>
                <a:lnTo>
                  <a:pt x="4544" y="144"/>
                </a:lnTo>
                <a:lnTo>
                  <a:pt x="4545" y="144"/>
                </a:lnTo>
                <a:lnTo>
                  <a:pt x="4545" y="144"/>
                </a:lnTo>
                <a:lnTo>
                  <a:pt x="4546" y="144"/>
                </a:lnTo>
                <a:lnTo>
                  <a:pt x="4547" y="144"/>
                </a:lnTo>
                <a:lnTo>
                  <a:pt x="4548" y="144"/>
                </a:lnTo>
                <a:lnTo>
                  <a:pt x="4549" y="144"/>
                </a:lnTo>
                <a:lnTo>
                  <a:pt x="4550" y="144"/>
                </a:lnTo>
                <a:lnTo>
                  <a:pt x="4551" y="144"/>
                </a:lnTo>
                <a:lnTo>
                  <a:pt x="4552" y="144"/>
                </a:lnTo>
                <a:lnTo>
                  <a:pt x="4553" y="145"/>
                </a:lnTo>
                <a:lnTo>
                  <a:pt x="4553" y="145"/>
                </a:lnTo>
                <a:lnTo>
                  <a:pt x="4554" y="145"/>
                </a:lnTo>
                <a:lnTo>
                  <a:pt x="4555" y="146"/>
                </a:lnTo>
                <a:lnTo>
                  <a:pt x="4556" y="146"/>
                </a:lnTo>
                <a:lnTo>
                  <a:pt x="4557" y="146"/>
                </a:lnTo>
                <a:lnTo>
                  <a:pt x="4558" y="145"/>
                </a:lnTo>
                <a:lnTo>
                  <a:pt x="4559" y="145"/>
                </a:lnTo>
                <a:lnTo>
                  <a:pt x="4559" y="144"/>
                </a:lnTo>
                <a:lnTo>
                  <a:pt x="4560" y="143"/>
                </a:lnTo>
                <a:lnTo>
                  <a:pt x="4561" y="141"/>
                </a:lnTo>
                <a:lnTo>
                  <a:pt x="4562" y="140"/>
                </a:lnTo>
                <a:lnTo>
                  <a:pt x="4563" y="139"/>
                </a:lnTo>
                <a:lnTo>
                  <a:pt x="4564" y="138"/>
                </a:lnTo>
                <a:lnTo>
                  <a:pt x="4565" y="137"/>
                </a:lnTo>
                <a:lnTo>
                  <a:pt x="4566" y="135"/>
                </a:lnTo>
                <a:lnTo>
                  <a:pt x="4567" y="132"/>
                </a:lnTo>
                <a:lnTo>
                  <a:pt x="4568" y="128"/>
                </a:lnTo>
                <a:lnTo>
                  <a:pt x="4569" y="125"/>
                </a:lnTo>
                <a:lnTo>
                  <a:pt x="4569" y="121"/>
                </a:lnTo>
                <a:lnTo>
                  <a:pt x="4570" y="118"/>
                </a:lnTo>
                <a:lnTo>
                  <a:pt x="4571" y="116"/>
                </a:lnTo>
                <a:lnTo>
                  <a:pt x="4572" y="114"/>
                </a:lnTo>
                <a:lnTo>
                  <a:pt x="4573" y="113"/>
                </a:lnTo>
                <a:lnTo>
                  <a:pt x="4574" y="111"/>
                </a:lnTo>
                <a:lnTo>
                  <a:pt x="4575" y="110"/>
                </a:lnTo>
                <a:lnTo>
                  <a:pt x="4575" y="110"/>
                </a:lnTo>
                <a:lnTo>
                  <a:pt x="4576" y="110"/>
                </a:lnTo>
                <a:lnTo>
                  <a:pt x="4577" y="110"/>
                </a:lnTo>
                <a:lnTo>
                  <a:pt x="4578" y="109"/>
                </a:lnTo>
                <a:lnTo>
                  <a:pt x="4579" y="109"/>
                </a:lnTo>
                <a:lnTo>
                  <a:pt x="4580" y="109"/>
                </a:lnTo>
                <a:lnTo>
                  <a:pt x="4581" y="109"/>
                </a:lnTo>
                <a:lnTo>
                  <a:pt x="4582" y="109"/>
                </a:lnTo>
                <a:lnTo>
                  <a:pt x="4583" y="109"/>
                </a:lnTo>
                <a:lnTo>
                  <a:pt x="4583" y="109"/>
                </a:lnTo>
                <a:lnTo>
                  <a:pt x="4584" y="109"/>
                </a:lnTo>
                <a:lnTo>
                  <a:pt x="4585" y="109"/>
                </a:lnTo>
                <a:lnTo>
                  <a:pt x="4586" y="109"/>
                </a:lnTo>
                <a:lnTo>
                  <a:pt x="4587" y="111"/>
                </a:lnTo>
                <a:lnTo>
                  <a:pt x="4588" y="113"/>
                </a:lnTo>
                <a:lnTo>
                  <a:pt x="4589" y="115"/>
                </a:lnTo>
                <a:lnTo>
                  <a:pt x="4590" y="116"/>
                </a:lnTo>
                <a:lnTo>
                  <a:pt x="4591" y="117"/>
                </a:lnTo>
                <a:lnTo>
                  <a:pt x="4591" y="117"/>
                </a:lnTo>
                <a:lnTo>
                  <a:pt x="4592" y="117"/>
                </a:lnTo>
                <a:lnTo>
                  <a:pt x="4593" y="117"/>
                </a:lnTo>
                <a:lnTo>
                  <a:pt x="4594" y="115"/>
                </a:lnTo>
                <a:lnTo>
                  <a:pt x="4595" y="113"/>
                </a:lnTo>
                <a:lnTo>
                  <a:pt x="4596" y="110"/>
                </a:lnTo>
                <a:lnTo>
                  <a:pt x="4597" y="106"/>
                </a:lnTo>
                <a:lnTo>
                  <a:pt x="4597" y="104"/>
                </a:lnTo>
                <a:lnTo>
                  <a:pt x="4598" y="102"/>
                </a:lnTo>
                <a:lnTo>
                  <a:pt x="4599" y="100"/>
                </a:lnTo>
                <a:lnTo>
                  <a:pt x="4600" y="98"/>
                </a:lnTo>
                <a:lnTo>
                  <a:pt x="4601" y="95"/>
                </a:lnTo>
                <a:lnTo>
                  <a:pt x="4602" y="93"/>
                </a:lnTo>
                <a:lnTo>
                  <a:pt x="4603" y="89"/>
                </a:lnTo>
                <a:lnTo>
                  <a:pt x="4604" y="94"/>
                </a:lnTo>
                <a:lnTo>
                  <a:pt x="4605" y="97"/>
                </a:lnTo>
                <a:lnTo>
                  <a:pt x="4606" y="96"/>
                </a:lnTo>
                <a:lnTo>
                  <a:pt x="4606" y="92"/>
                </a:lnTo>
                <a:lnTo>
                  <a:pt x="4607" y="86"/>
                </a:lnTo>
                <a:lnTo>
                  <a:pt x="4608" y="77"/>
                </a:lnTo>
                <a:lnTo>
                  <a:pt x="4609" y="65"/>
                </a:lnTo>
                <a:lnTo>
                  <a:pt x="4610" y="52"/>
                </a:lnTo>
                <a:lnTo>
                  <a:pt x="4611" y="43"/>
                </a:lnTo>
                <a:lnTo>
                  <a:pt x="4612" y="42"/>
                </a:lnTo>
                <a:lnTo>
                  <a:pt x="4613" y="41"/>
                </a:lnTo>
                <a:lnTo>
                  <a:pt x="4613" y="41"/>
                </a:lnTo>
                <a:lnTo>
                  <a:pt x="4614" y="47"/>
                </a:lnTo>
                <a:lnTo>
                  <a:pt x="4615" y="48"/>
                </a:lnTo>
                <a:lnTo>
                  <a:pt x="4616" y="47"/>
                </a:lnTo>
                <a:lnTo>
                  <a:pt x="4617" y="43"/>
                </a:lnTo>
                <a:lnTo>
                  <a:pt x="4618" y="39"/>
                </a:lnTo>
                <a:lnTo>
                  <a:pt x="4619" y="36"/>
                </a:lnTo>
                <a:lnTo>
                  <a:pt x="4620" y="32"/>
                </a:lnTo>
                <a:lnTo>
                  <a:pt x="4620" y="31"/>
                </a:lnTo>
                <a:lnTo>
                  <a:pt x="4621" y="30"/>
                </a:lnTo>
                <a:lnTo>
                  <a:pt x="4622" y="29"/>
                </a:lnTo>
                <a:lnTo>
                  <a:pt x="4623" y="30"/>
                </a:lnTo>
                <a:lnTo>
                  <a:pt x="4624" y="30"/>
                </a:lnTo>
                <a:lnTo>
                  <a:pt x="4625" y="30"/>
                </a:lnTo>
                <a:lnTo>
                  <a:pt x="4626" y="31"/>
                </a:lnTo>
                <a:lnTo>
                  <a:pt x="4627" y="32"/>
                </a:lnTo>
                <a:lnTo>
                  <a:pt x="4628" y="33"/>
                </a:lnTo>
                <a:lnTo>
                  <a:pt x="4629" y="34"/>
                </a:lnTo>
                <a:lnTo>
                  <a:pt x="4630" y="35"/>
                </a:lnTo>
                <a:lnTo>
                  <a:pt x="4630" y="35"/>
                </a:lnTo>
                <a:lnTo>
                  <a:pt x="4631" y="35"/>
                </a:lnTo>
                <a:lnTo>
                  <a:pt x="4632" y="35"/>
                </a:lnTo>
                <a:lnTo>
                  <a:pt x="4633" y="35"/>
                </a:lnTo>
                <a:lnTo>
                  <a:pt x="4634" y="34"/>
                </a:lnTo>
                <a:lnTo>
                  <a:pt x="4635" y="34"/>
                </a:lnTo>
                <a:lnTo>
                  <a:pt x="4635" y="33"/>
                </a:lnTo>
                <a:lnTo>
                  <a:pt x="4636" y="32"/>
                </a:lnTo>
                <a:lnTo>
                  <a:pt x="4637" y="31"/>
                </a:lnTo>
                <a:lnTo>
                  <a:pt x="4638" y="30"/>
                </a:lnTo>
                <a:lnTo>
                  <a:pt x="4639" y="29"/>
                </a:lnTo>
                <a:lnTo>
                  <a:pt x="4640" y="28"/>
                </a:lnTo>
                <a:lnTo>
                  <a:pt x="4641" y="27"/>
                </a:lnTo>
                <a:lnTo>
                  <a:pt x="4642" y="27"/>
                </a:lnTo>
                <a:lnTo>
                  <a:pt x="4643" y="27"/>
                </a:lnTo>
                <a:lnTo>
                  <a:pt x="4644" y="26"/>
                </a:lnTo>
                <a:lnTo>
                  <a:pt x="4644" y="25"/>
                </a:lnTo>
                <a:lnTo>
                  <a:pt x="4645" y="25"/>
                </a:lnTo>
                <a:lnTo>
                  <a:pt x="4646" y="25"/>
                </a:lnTo>
                <a:lnTo>
                  <a:pt x="4647" y="27"/>
                </a:lnTo>
                <a:lnTo>
                  <a:pt x="4648" y="28"/>
                </a:lnTo>
                <a:lnTo>
                  <a:pt x="4649" y="28"/>
                </a:lnTo>
                <a:lnTo>
                  <a:pt x="4650" y="27"/>
                </a:lnTo>
                <a:lnTo>
                  <a:pt x="4651" y="24"/>
                </a:lnTo>
                <a:lnTo>
                  <a:pt x="4652" y="26"/>
                </a:lnTo>
                <a:lnTo>
                  <a:pt x="4652" y="29"/>
                </a:lnTo>
                <a:lnTo>
                  <a:pt x="4653" y="26"/>
                </a:lnTo>
                <a:lnTo>
                  <a:pt x="4654" y="27"/>
                </a:lnTo>
                <a:lnTo>
                  <a:pt x="4655" y="26"/>
                </a:lnTo>
                <a:lnTo>
                  <a:pt x="4656" y="26"/>
                </a:lnTo>
                <a:lnTo>
                  <a:pt x="4657" y="26"/>
                </a:lnTo>
                <a:lnTo>
                  <a:pt x="4658" y="25"/>
                </a:lnTo>
                <a:lnTo>
                  <a:pt x="4658" y="25"/>
                </a:lnTo>
                <a:lnTo>
                  <a:pt x="4659" y="25"/>
                </a:lnTo>
                <a:lnTo>
                  <a:pt x="4660" y="30"/>
                </a:lnTo>
                <a:lnTo>
                  <a:pt x="4661" y="36"/>
                </a:lnTo>
                <a:lnTo>
                  <a:pt x="4662" y="39"/>
                </a:lnTo>
                <a:lnTo>
                  <a:pt x="4663" y="41"/>
                </a:lnTo>
                <a:lnTo>
                  <a:pt x="4664" y="44"/>
                </a:lnTo>
                <a:lnTo>
                  <a:pt x="4665" y="53"/>
                </a:lnTo>
                <a:lnTo>
                  <a:pt x="4666" y="61"/>
                </a:lnTo>
                <a:lnTo>
                  <a:pt x="4667" y="67"/>
                </a:lnTo>
                <a:lnTo>
                  <a:pt x="4667" y="72"/>
                </a:lnTo>
                <a:lnTo>
                  <a:pt x="4668" y="75"/>
                </a:lnTo>
                <a:lnTo>
                  <a:pt x="4669" y="76"/>
                </a:lnTo>
                <a:lnTo>
                  <a:pt x="4670" y="76"/>
                </a:lnTo>
                <a:lnTo>
                  <a:pt x="4671" y="77"/>
                </a:lnTo>
                <a:lnTo>
                  <a:pt x="4672" y="78"/>
                </a:lnTo>
                <a:lnTo>
                  <a:pt x="4673" y="78"/>
                </a:lnTo>
                <a:lnTo>
                  <a:pt x="4674" y="77"/>
                </a:lnTo>
                <a:lnTo>
                  <a:pt x="4674" y="76"/>
                </a:lnTo>
                <a:lnTo>
                  <a:pt x="4675" y="75"/>
                </a:lnTo>
                <a:lnTo>
                  <a:pt x="4676" y="74"/>
                </a:lnTo>
                <a:lnTo>
                  <a:pt x="4677" y="74"/>
                </a:lnTo>
                <a:lnTo>
                  <a:pt x="4678" y="74"/>
                </a:lnTo>
                <a:lnTo>
                  <a:pt x="4679" y="75"/>
                </a:lnTo>
                <a:lnTo>
                  <a:pt x="4680" y="75"/>
                </a:lnTo>
                <a:lnTo>
                  <a:pt x="4681" y="77"/>
                </a:lnTo>
                <a:lnTo>
                  <a:pt x="4681" y="77"/>
                </a:lnTo>
                <a:lnTo>
                  <a:pt x="4682" y="78"/>
                </a:lnTo>
                <a:lnTo>
                  <a:pt x="4683" y="79"/>
                </a:lnTo>
                <a:lnTo>
                  <a:pt x="4684" y="78"/>
                </a:lnTo>
                <a:lnTo>
                  <a:pt x="4685" y="78"/>
                </a:lnTo>
                <a:lnTo>
                  <a:pt x="4686" y="78"/>
                </a:lnTo>
                <a:lnTo>
                  <a:pt x="4687" y="79"/>
                </a:lnTo>
                <a:lnTo>
                  <a:pt x="4688" y="79"/>
                </a:lnTo>
                <a:lnTo>
                  <a:pt x="4689" y="81"/>
                </a:lnTo>
                <a:lnTo>
                  <a:pt x="4690" y="82"/>
                </a:lnTo>
                <a:lnTo>
                  <a:pt x="4691" y="83"/>
                </a:lnTo>
                <a:lnTo>
                  <a:pt x="4691" y="84"/>
                </a:lnTo>
                <a:lnTo>
                  <a:pt x="4692" y="83"/>
                </a:lnTo>
                <a:lnTo>
                  <a:pt x="4693" y="81"/>
                </a:lnTo>
                <a:lnTo>
                  <a:pt x="4694" y="78"/>
                </a:lnTo>
                <a:lnTo>
                  <a:pt x="4695" y="73"/>
                </a:lnTo>
                <a:lnTo>
                  <a:pt x="4696" y="71"/>
                </a:lnTo>
                <a:lnTo>
                  <a:pt x="4696" y="73"/>
                </a:lnTo>
                <a:lnTo>
                  <a:pt x="4697" y="73"/>
                </a:lnTo>
                <a:lnTo>
                  <a:pt x="4698" y="73"/>
                </a:lnTo>
                <a:lnTo>
                  <a:pt x="4699" y="73"/>
                </a:lnTo>
                <a:lnTo>
                  <a:pt x="4700" y="74"/>
                </a:lnTo>
                <a:lnTo>
                  <a:pt x="4701" y="75"/>
                </a:lnTo>
                <a:lnTo>
                  <a:pt x="4702" y="75"/>
                </a:lnTo>
                <a:lnTo>
                  <a:pt x="4703" y="75"/>
                </a:lnTo>
                <a:lnTo>
                  <a:pt x="4704" y="75"/>
                </a:lnTo>
                <a:lnTo>
                  <a:pt x="4705" y="75"/>
                </a:lnTo>
                <a:lnTo>
                  <a:pt x="4705" y="76"/>
                </a:lnTo>
                <a:lnTo>
                  <a:pt x="4706" y="76"/>
                </a:lnTo>
                <a:lnTo>
                  <a:pt x="4707" y="76"/>
                </a:lnTo>
                <a:lnTo>
                  <a:pt x="4708" y="76"/>
                </a:lnTo>
                <a:lnTo>
                  <a:pt x="4709" y="76"/>
                </a:lnTo>
                <a:lnTo>
                  <a:pt x="4710" y="77"/>
                </a:lnTo>
                <a:lnTo>
                  <a:pt x="4711" y="80"/>
                </a:lnTo>
                <a:lnTo>
                  <a:pt x="4712" y="81"/>
                </a:lnTo>
                <a:lnTo>
                  <a:pt x="4713" y="81"/>
                </a:lnTo>
                <a:lnTo>
                  <a:pt x="4713" y="81"/>
                </a:lnTo>
                <a:lnTo>
                  <a:pt x="4714" y="81"/>
                </a:lnTo>
                <a:lnTo>
                  <a:pt x="4715" y="80"/>
                </a:lnTo>
                <a:lnTo>
                  <a:pt x="4716" y="75"/>
                </a:lnTo>
                <a:lnTo>
                  <a:pt x="4717" y="65"/>
                </a:lnTo>
                <a:lnTo>
                  <a:pt x="4718" y="56"/>
                </a:lnTo>
                <a:lnTo>
                  <a:pt x="4719" y="48"/>
                </a:lnTo>
                <a:lnTo>
                  <a:pt x="4719" y="46"/>
                </a:lnTo>
                <a:lnTo>
                  <a:pt x="4720" y="48"/>
                </a:lnTo>
                <a:lnTo>
                  <a:pt x="4721" y="51"/>
                </a:lnTo>
                <a:lnTo>
                  <a:pt x="4722" y="52"/>
                </a:lnTo>
                <a:lnTo>
                  <a:pt x="4723" y="53"/>
                </a:lnTo>
                <a:lnTo>
                  <a:pt x="4724" y="56"/>
                </a:lnTo>
                <a:lnTo>
                  <a:pt x="4725" y="60"/>
                </a:lnTo>
                <a:lnTo>
                  <a:pt x="4726" y="66"/>
                </a:lnTo>
                <a:lnTo>
                  <a:pt x="4727" y="71"/>
                </a:lnTo>
                <a:lnTo>
                  <a:pt x="4728" y="73"/>
                </a:lnTo>
                <a:lnTo>
                  <a:pt x="4728" y="73"/>
                </a:lnTo>
                <a:lnTo>
                  <a:pt x="4729" y="71"/>
                </a:lnTo>
                <a:lnTo>
                  <a:pt x="4730" y="70"/>
                </a:lnTo>
                <a:lnTo>
                  <a:pt x="4731" y="72"/>
                </a:lnTo>
                <a:lnTo>
                  <a:pt x="4732" y="72"/>
                </a:lnTo>
                <a:lnTo>
                  <a:pt x="4733" y="77"/>
                </a:lnTo>
                <a:lnTo>
                  <a:pt x="4734" y="78"/>
                </a:lnTo>
                <a:lnTo>
                  <a:pt x="4735" y="78"/>
                </a:lnTo>
                <a:lnTo>
                  <a:pt x="4735" y="77"/>
                </a:lnTo>
                <a:lnTo>
                  <a:pt x="4736" y="75"/>
                </a:lnTo>
                <a:lnTo>
                  <a:pt x="4737" y="73"/>
                </a:lnTo>
                <a:lnTo>
                  <a:pt x="4738" y="72"/>
                </a:lnTo>
                <a:lnTo>
                  <a:pt x="4739" y="72"/>
                </a:lnTo>
                <a:lnTo>
                  <a:pt x="4740" y="72"/>
                </a:lnTo>
                <a:lnTo>
                  <a:pt x="4741" y="72"/>
                </a:lnTo>
                <a:lnTo>
                  <a:pt x="4742" y="71"/>
                </a:lnTo>
                <a:lnTo>
                  <a:pt x="4743" y="70"/>
                </a:lnTo>
                <a:lnTo>
                  <a:pt x="4743" y="68"/>
                </a:lnTo>
                <a:lnTo>
                  <a:pt x="4744" y="69"/>
                </a:lnTo>
                <a:lnTo>
                  <a:pt x="4745" y="71"/>
                </a:lnTo>
                <a:lnTo>
                  <a:pt x="4746" y="74"/>
                </a:lnTo>
                <a:lnTo>
                  <a:pt x="4747" y="75"/>
                </a:lnTo>
                <a:lnTo>
                  <a:pt x="4748" y="79"/>
                </a:lnTo>
                <a:lnTo>
                  <a:pt x="4749" y="82"/>
                </a:lnTo>
                <a:lnTo>
                  <a:pt x="4750" y="86"/>
                </a:lnTo>
                <a:lnTo>
                  <a:pt x="4751" y="89"/>
                </a:lnTo>
                <a:lnTo>
                  <a:pt x="4752" y="92"/>
                </a:lnTo>
                <a:lnTo>
                  <a:pt x="4752" y="94"/>
                </a:lnTo>
                <a:lnTo>
                  <a:pt x="4753" y="96"/>
                </a:lnTo>
                <a:lnTo>
                  <a:pt x="4754" y="97"/>
                </a:lnTo>
                <a:lnTo>
                  <a:pt x="4755" y="99"/>
                </a:lnTo>
                <a:lnTo>
                  <a:pt x="4756" y="100"/>
                </a:lnTo>
                <a:lnTo>
                  <a:pt x="4757" y="100"/>
                </a:lnTo>
                <a:lnTo>
                  <a:pt x="4757" y="101"/>
                </a:lnTo>
                <a:lnTo>
                  <a:pt x="4758" y="102"/>
                </a:lnTo>
                <a:lnTo>
                  <a:pt x="4759" y="107"/>
                </a:lnTo>
                <a:lnTo>
                  <a:pt x="4760" y="110"/>
                </a:lnTo>
                <a:lnTo>
                  <a:pt x="4761" y="113"/>
                </a:lnTo>
                <a:lnTo>
                  <a:pt x="4762" y="113"/>
                </a:lnTo>
                <a:lnTo>
                  <a:pt x="4763" y="113"/>
                </a:lnTo>
                <a:lnTo>
                  <a:pt x="4764" y="113"/>
                </a:lnTo>
                <a:lnTo>
                  <a:pt x="4765" y="113"/>
                </a:lnTo>
                <a:lnTo>
                  <a:pt x="4766" y="112"/>
                </a:lnTo>
                <a:lnTo>
                  <a:pt x="4766" y="110"/>
                </a:lnTo>
                <a:lnTo>
                  <a:pt x="4767" y="108"/>
                </a:lnTo>
                <a:lnTo>
                  <a:pt x="4768" y="107"/>
                </a:lnTo>
                <a:lnTo>
                  <a:pt x="4769" y="105"/>
                </a:lnTo>
                <a:lnTo>
                  <a:pt x="4770" y="104"/>
                </a:lnTo>
                <a:lnTo>
                  <a:pt x="4771" y="104"/>
                </a:lnTo>
                <a:lnTo>
                  <a:pt x="4772" y="104"/>
                </a:lnTo>
                <a:lnTo>
                  <a:pt x="4773" y="104"/>
                </a:lnTo>
                <a:lnTo>
                  <a:pt x="4773" y="103"/>
                </a:lnTo>
                <a:lnTo>
                  <a:pt x="4774" y="103"/>
                </a:lnTo>
                <a:lnTo>
                  <a:pt x="4775" y="104"/>
                </a:lnTo>
                <a:lnTo>
                  <a:pt x="4776" y="104"/>
                </a:lnTo>
                <a:lnTo>
                  <a:pt x="4777" y="103"/>
                </a:lnTo>
                <a:lnTo>
                  <a:pt x="4778" y="103"/>
                </a:lnTo>
                <a:lnTo>
                  <a:pt x="4779" y="102"/>
                </a:lnTo>
                <a:lnTo>
                  <a:pt x="4780" y="101"/>
                </a:lnTo>
                <a:lnTo>
                  <a:pt x="4780" y="99"/>
                </a:lnTo>
                <a:lnTo>
                  <a:pt x="4781" y="98"/>
                </a:lnTo>
                <a:lnTo>
                  <a:pt x="4782" y="98"/>
                </a:lnTo>
                <a:lnTo>
                  <a:pt x="4783" y="97"/>
                </a:lnTo>
                <a:lnTo>
                  <a:pt x="4784" y="96"/>
                </a:lnTo>
                <a:lnTo>
                  <a:pt x="4785" y="96"/>
                </a:lnTo>
                <a:lnTo>
                  <a:pt x="4786" y="95"/>
                </a:lnTo>
                <a:lnTo>
                  <a:pt x="4787" y="95"/>
                </a:lnTo>
                <a:lnTo>
                  <a:pt x="4788" y="94"/>
                </a:lnTo>
                <a:lnTo>
                  <a:pt x="4789" y="94"/>
                </a:lnTo>
                <a:lnTo>
                  <a:pt x="4790" y="94"/>
                </a:lnTo>
                <a:lnTo>
                  <a:pt x="4790" y="94"/>
                </a:lnTo>
                <a:lnTo>
                  <a:pt x="4791" y="94"/>
                </a:lnTo>
                <a:lnTo>
                  <a:pt x="4792" y="95"/>
                </a:lnTo>
                <a:lnTo>
                  <a:pt x="4793" y="94"/>
                </a:lnTo>
                <a:lnTo>
                  <a:pt x="4794" y="94"/>
                </a:lnTo>
                <a:lnTo>
                  <a:pt x="4795" y="95"/>
                </a:lnTo>
                <a:lnTo>
                  <a:pt x="4795" y="96"/>
                </a:lnTo>
                <a:lnTo>
                  <a:pt x="4796" y="97"/>
                </a:lnTo>
                <a:lnTo>
                  <a:pt x="4797" y="99"/>
                </a:lnTo>
                <a:lnTo>
                  <a:pt x="4798" y="99"/>
                </a:lnTo>
                <a:lnTo>
                  <a:pt x="4799" y="99"/>
                </a:lnTo>
                <a:lnTo>
                  <a:pt x="4800" y="99"/>
                </a:lnTo>
                <a:lnTo>
                  <a:pt x="4801" y="99"/>
                </a:lnTo>
                <a:lnTo>
                  <a:pt x="4802" y="99"/>
                </a:lnTo>
                <a:lnTo>
                  <a:pt x="4803" y="99"/>
                </a:lnTo>
                <a:lnTo>
                  <a:pt x="4804" y="99"/>
                </a:lnTo>
                <a:lnTo>
                  <a:pt x="4804" y="99"/>
                </a:lnTo>
                <a:lnTo>
                  <a:pt x="4805" y="98"/>
                </a:lnTo>
                <a:lnTo>
                  <a:pt x="4806" y="97"/>
                </a:lnTo>
                <a:lnTo>
                  <a:pt x="4807" y="96"/>
                </a:lnTo>
                <a:lnTo>
                  <a:pt x="4808" y="95"/>
                </a:lnTo>
                <a:lnTo>
                  <a:pt x="4809" y="94"/>
                </a:lnTo>
                <a:lnTo>
                  <a:pt x="4810" y="94"/>
                </a:lnTo>
                <a:lnTo>
                  <a:pt x="4811" y="93"/>
                </a:lnTo>
                <a:lnTo>
                  <a:pt x="4812" y="92"/>
                </a:lnTo>
                <a:lnTo>
                  <a:pt x="4812" y="91"/>
                </a:lnTo>
                <a:lnTo>
                  <a:pt x="4813" y="91"/>
                </a:lnTo>
                <a:lnTo>
                  <a:pt x="4814" y="91"/>
                </a:lnTo>
                <a:lnTo>
                  <a:pt x="4815" y="91"/>
                </a:lnTo>
                <a:lnTo>
                  <a:pt x="4816" y="91"/>
                </a:lnTo>
                <a:lnTo>
                  <a:pt x="4817" y="91"/>
                </a:lnTo>
                <a:lnTo>
                  <a:pt x="4818" y="91"/>
                </a:lnTo>
                <a:lnTo>
                  <a:pt x="4818" y="91"/>
                </a:lnTo>
                <a:lnTo>
                  <a:pt x="4819" y="91"/>
                </a:lnTo>
                <a:lnTo>
                  <a:pt x="4820" y="91"/>
                </a:lnTo>
                <a:lnTo>
                  <a:pt x="4821" y="91"/>
                </a:lnTo>
                <a:lnTo>
                  <a:pt x="4822" y="90"/>
                </a:lnTo>
                <a:lnTo>
                  <a:pt x="4823" y="89"/>
                </a:lnTo>
                <a:lnTo>
                  <a:pt x="4824" y="88"/>
                </a:lnTo>
                <a:lnTo>
                  <a:pt x="4825" y="87"/>
                </a:lnTo>
                <a:lnTo>
                  <a:pt x="4826" y="87"/>
                </a:lnTo>
                <a:lnTo>
                  <a:pt x="4827" y="87"/>
                </a:lnTo>
                <a:lnTo>
                  <a:pt x="4827" y="88"/>
                </a:lnTo>
                <a:lnTo>
                  <a:pt x="4828" y="89"/>
                </a:lnTo>
                <a:lnTo>
                  <a:pt x="4829" y="89"/>
                </a:lnTo>
                <a:lnTo>
                  <a:pt x="4830" y="89"/>
                </a:lnTo>
                <a:lnTo>
                  <a:pt x="4831" y="87"/>
                </a:lnTo>
                <a:lnTo>
                  <a:pt x="4832" y="86"/>
                </a:lnTo>
                <a:lnTo>
                  <a:pt x="4833" y="86"/>
                </a:lnTo>
                <a:lnTo>
                  <a:pt x="4834" y="87"/>
                </a:lnTo>
                <a:lnTo>
                  <a:pt x="4834" y="87"/>
                </a:lnTo>
                <a:lnTo>
                  <a:pt x="4835" y="87"/>
                </a:lnTo>
                <a:lnTo>
                  <a:pt x="4836" y="87"/>
                </a:lnTo>
                <a:lnTo>
                  <a:pt x="4837" y="87"/>
                </a:lnTo>
                <a:lnTo>
                  <a:pt x="4838" y="87"/>
                </a:lnTo>
                <a:lnTo>
                  <a:pt x="4839" y="89"/>
                </a:lnTo>
                <a:lnTo>
                  <a:pt x="4840" y="91"/>
                </a:lnTo>
                <a:lnTo>
                  <a:pt x="4841" y="94"/>
                </a:lnTo>
                <a:lnTo>
                  <a:pt x="4841" y="97"/>
                </a:lnTo>
                <a:lnTo>
                  <a:pt x="4842" y="99"/>
                </a:lnTo>
                <a:lnTo>
                  <a:pt x="4843" y="102"/>
                </a:lnTo>
                <a:lnTo>
                  <a:pt x="4844" y="103"/>
                </a:lnTo>
                <a:lnTo>
                  <a:pt x="4845" y="103"/>
                </a:lnTo>
                <a:lnTo>
                  <a:pt x="4846" y="103"/>
                </a:lnTo>
                <a:lnTo>
                  <a:pt x="4847" y="103"/>
                </a:lnTo>
                <a:lnTo>
                  <a:pt x="4848" y="103"/>
                </a:lnTo>
                <a:lnTo>
                  <a:pt x="4849" y="104"/>
                </a:lnTo>
                <a:lnTo>
                  <a:pt x="4850" y="105"/>
                </a:lnTo>
                <a:lnTo>
                  <a:pt x="4851" y="106"/>
                </a:lnTo>
                <a:lnTo>
                  <a:pt x="4851" y="107"/>
                </a:lnTo>
                <a:lnTo>
                  <a:pt x="4852" y="107"/>
                </a:lnTo>
                <a:lnTo>
                  <a:pt x="4853" y="108"/>
                </a:lnTo>
                <a:lnTo>
                  <a:pt x="4854" y="108"/>
                </a:lnTo>
                <a:lnTo>
                  <a:pt x="4855" y="109"/>
                </a:lnTo>
                <a:lnTo>
                  <a:pt x="4856" y="110"/>
                </a:lnTo>
                <a:lnTo>
                  <a:pt x="4856" y="111"/>
                </a:lnTo>
                <a:lnTo>
                  <a:pt x="4857" y="112"/>
                </a:lnTo>
                <a:lnTo>
                  <a:pt x="4858" y="113"/>
                </a:lnTo>
                <a:lnTo>
                  <a:pt x="4859" y="113"/>
                </a:lnTo>
                <a:lnTo>
                  <a:pt x="4860" y="114"/>
                </a:lnTo>
                <a:lnTo>
                  <a:pt x="4861" y="114"/>
                </a:lnTo>
                <a:lnTo>
                  <a:pt x="4862" y="115"/>
                </a:lnTo>
                <a:lnTo>
                  <a:pt x="4863" y="115"/>
                </a:lnTo>
                <a:lnTo>
                  <a:pt x="4864" y="115"/>
                </a:lnTo>
                <a:lnTo>
                  <a:pt x="4865" y="115"/>
                </a:lnTo>
                <a:lnTo>
                  <a:pt x="4865" y="116"/>
                </a:lnTo>
                <a:lnTo>
                  <a:pt x="4866" y="116"/>
                </a:lnTo>
                <a:lnTo>
                  <a:pt x="4867" y="117"/>
                </a:lnTo>
                <a:lnTo>
                  <a:pt x="4868" y="118"/>
                </a:lnTo>
                <a:lnTo>
                  <a:pt x="4869" y="118"/>
                </a:lnTo>
                <a:lnTo>
                  <a:pt x="4870" y="118"/>
                </a:lnTo>
                <a:lnTo>
                  <a:pt x="4871" y="118"/>
                </a:lnTo>
                <a:lnTo>
                  <a:pt x="4872" y="119"/>
                </a:lnTo>
                <a:lnTo>
                  <a:pt x="4873" y="121"/>
                </a:lnTo>
                <a:lnTo>
                  <a:pt x="4873" y="123"/>
                </a:lnTo>
                <a:lnTo>
                  <a:pt x="4874" y="123"/>
                </a:lnTo>
                <a:lnTo>
                  <a:pt x="4875" y="123"/>
                </a:lnTo>
                <a:lnTo>
                  <a:pt x="4876" y="123"/>
                </a:lnTo>
                <a:lnTo>
                  <a:pt x="4877" y="122"/>
                </a:lnTo>
                <a:lnTo>
                  <a:pt x="4878" y="122"/>
                </a:lnTo>
                <a:lnTo>
                  <a:pt x="4879" y="121"/>
                </a:lnTo>
                <a:lnTo>
                  <a:pt x="4879" y="121"/>
                </a:lnTo>
                <a:lnTo>
                  <a:pt x="4880" y="121"/>
                </a:lnTo>
                <a:lnTo>
                  <a:pt x="4881" y="120"/>
                </a:lnTo>
                <a:lnTo>
                  <a:pt x="4882" y="120"/>
                </a:lnTo>
                <a:lnTo>
                  <a:pt x="4883" y="120"/>
                </a:lnTo>
                <a:lnTo>
                  <a:pt x="4884" y="120"/>
                </a:lnTo>
                <a:lnTo>
                  <a:pt x="4885" y="120"/>
                </a:lnTo>
                <a:lnTo>
                  <a:pt x="4886" y="119"/>
                </a:lnTo>
                <a:lnTo>
                  <a:pt x="4887" y="119"/>
                </a:lnTo>
                <a:lnTo>
                  <a:pt x="4888" y="118"/>
                </a:lnTo>
                <a:lnTo>
                  <a:pt x="4888" y="118"/>
                </a:lnTo>
                <a:lnTo>
                  <a:pt x="4889" y="117"/>
                </a:lnTo>
                <a:lnTo>
                  <a:pt x="4890" y="116"/>
                </a:lnTo>
                <a:lnTo>
                  <a:pt x="4891" y="116"/>
                </a:lnTo>
                <a:lnTo>
                  <a:pt x="4892" y="116"/>
                </a:lnTo>
                <a:lnTo>
                  <a:pt x="4893" y="116"/>
                </a:lnTo>
                <a:lnTo>
                  <a:pt x="4894" y="116"/>
                </a:lnTo>
                <a:lnTo>
                  <a:pt x="4895" y="116"/>
                </a:lnTo>
                <a:lnTo>
                  <a:pt x="4895" y="116"/>
                </a:lnTo>
                <a:lnTo>
                  <a:pt x="4896" y="116"/>
                </a:lnTo>
                <a:lnTo>
                  <a:pt x="4897" y="116"/>
                </a:lnTo>
                <a:lnTo>
                  <a:pt x="4898" y="116"/>
                </a:lnTo>
                <a:lnTo>
                  <a:pt x="4899" y="116"/>
                </a:lnTo>
                <a:lnTo>
                  <a:pt x="4900" y="116"/>
                </a:lnTo>
                <a:lnTo>
                  <a:pt x="4901" y="116"/>
                </a:lnTo>
                <a:lnTo>
                  <a:pt x="4902" y="116"/>
                </a:lnTo>
                <a:lnTo>
                  <a:pt x="4903" y="115"/>
                </a:lnTo>
                <a:lnTo>
                  <a:pt x="4903" y="115"/>
                </a:lnTo>
                <a:lnTo>
                  <a:pt x="4904" y="115"/>
                </a:lnTo>
                <a:lnTo>
                  <a:pt x="4905" y="115"/>
                </a:lnTo>
                <a:lnTo>
                  <a:pt x="4906" y="114"/>
                </a:lnTo>
                <a:lnTo>
                  <a:pt x="4907" y="112"/>
                </a:lnTo>
                <a:lnTo>
                  <a:pt x="4908" y="111"/>
                </a:lnTo>
                <a:lnTo>
                  <a:pt x="4909" y="110"/>
                </a:lnTo>
                <a:lnTo>
                  <a:pt x="4910" y="108"/>
                </a:lnTo>
                <a:lnTo>
                  <a:pt x="4911" y="106"/>
                </a:lnTo>
                <a:lnTo>
                  <a:pt x="4912" y="104"/>
                </a:lnTo>
                <a:lnTo>
                  <a:pt x="4912" y="103"/>
                </a:lnTo>
                <a:lnTo>
                  <a:pt x="4913" y="103"/>
                </a:lnTo>
                <a:lnTo>
                  <a:pt x="4914" y="103"/>
                </a:lnTo>
                <a:lnTo>
                  <a:pt x="4915" y="105"/>
                </a:lnTo>
                <a:lnTo>
                  <a:pt x="4916" y="106"/>
                </a:lnTo>
                <a:lnTo>
                  <a:pt x="4917" y="107"/>
                </a:lnTo>
                <a:lnTo>
                  <a:pt x="4917" y="108"/>
                </a:lnTo>
                <a:lnTo>
                  <a:pt x="4918" y="109"/>
                </a:lnTo>
                <a:lnTo>
                  <a:pt x="4919" y="110"/>
                </a:lnTo>
                <a:lnTo>
                  <a:pt x="4920" y="111"/>
                </a:lnTo>
                <a:lnTo>
                  <a:pt x="4921" y="112"/>
                </a:lnTo>
                <a:lnTo>
                  <a:pt x="4922" y="112"/>
                </a:lnTo>
                <a:lnTo>
                  <a:pt x="4923" y="111"/>
                </a:lnTo>
                <a:lnTo>
                  <a:pt x="4924" y="110"/>
                </a:lnTo>
                <a:lnTo>
                  <a:pt x="4925" y="108"/>
                </a:lnTo>
                <a:lnTo>
                  <a:pt x="4926" y="106"/>
                </a:lnTo>
                <a:lnTo>
                  <a:pt x="4926" y="104"/>
                </a:lnTo>
                <a:lnTo>
                  <a:pt x="4927" y="103"/>
                </a:lnTo>
                <a:lnTo>
                  <a:pt x="4928" y="104"/>
                </a:lnTo>
                <a:lnTo>
                  <a:pt x="4929" y="107"/>
                </a:lnTo>
                <a:lnTo>
                  <a:pt x="4930" y="110"/>
                </a:lnTo>
                <a:lnTo>
                  <a:pt x="4931" y="112"/>
                </a:lnTo>
                <a:lnTo>
                  <a:pt x="4932" y="114"/>
                </a:lnTo>
                <a:lnTo>
                  <a:pt x="4933" y="117"/>
                </a:lnTo>
                <a:lnTo>
                  <a:pt x="4934" y="119"/>
                </a:lnTo>
                <a:lnTo>
                  <a:pt x="4934" y="120"/>
                </a:lnTo>
                <a:lnTo>
                  <a:pt x="4935" y="121"/>
                </a:lnTo>
                <a:lnTo>
                  <a:pt x="4936" y="121"/>
                </a:lnTo>
                <a:lnTo>
                  <a:pt x="4937" y="121"/>
                </a:lnTo>
                <a:lnTo>
                  <a:pt x="4938" y="121"/>
                </a:lnTo>
                <a:lnTo>
                  <a:pt x="4939" y="121"/>
                </a:lnTo>
                <a:lnTo>
                  <a:pt x="4940" y="120"/>
                </a:lnTo>
                <a:lnTo>
                  <a:pt x="4940" y="118"/>
                </a:lnTo>
                <a:lnTo>
                  <a:pt x="4941" y="116"/>
                </a:lnTo>
                <a:lnTo>
                  <a:pt x="4942" y="115"/>
                </a:lnTo>
                <a:lnTo>
                  <a:pt x="4943" y="114"/>
                </a:lnTo>
                <a:lnTo>
                  <a:pt x="4944" y="113"/>
                </a:lnTo>
                <a:lnTo>
                  <a:pt x="4945" y="112"/>
                </a:lnTo>
                <a:lnTo>
                  <a:pt x="4946" y="111"/>
                </a:lnTo>
                <a:lnTo>
                  <a:pt x="4947" y="111"/>
                </a:lnTo>
                <a:lnTo>
                  <a:pt x="4948" y="111"/>
                </a:lnTo>
                <a:lnTo>
                  <a:pt x="4949" y="111"/>
                </a:lnTo>
                <a:lnTo>
                  <a:pt x="4950" y="112"/>
                </a:lnTo>
                <a:lnTo>
                  <a:pt x="4950" y="112"/>
                </a:lnTo>
                <a:lnTo>
                  <a:pt x="4951" y="112"/>
                </a:lnTo>
                <a:lnTo>
                  <a:pt x="4952" y="112"/>
                </a:lnTo>
                <a:lnTo>
                  <a:pt x="4953" y="112"/>
                </a:lnTo>
                <a:lnTo>
                  <a:pt x="4954" y="111"/>
                </a:lnTo>
                <a:lnTo>
                  <a:pt x="4955" y="110"/>
                </a:lnTo>
                <a:lnTo>
                  <a:pt x="4956" y="110"/>
                </a:lnTo>
                <a:lnTo>
                  <a:pt x="4956" y="111"/>
                </a:lnTo>
                <a:lnTo>
                  <a:pt x="4957" y="113"/>
                </a:lnTo>
                <a:lnTo>
                  <a:pt x="4958" y="117"/>
                </a:lnTo>
                <a:lnTo>
                  <a:pt x="4959" y="120"/>
                </a:lnTo>
                <a:lnTo>
                  <a:pt x="4960" y="122"/>
                </a:lnTo>
                <a:lnTo>
                  <a:pt x="4961" y="123"/>
                </a:lnTo>
                <a:lnTo>
                  <a:pt x="4962" y="125"/>
                </a:lnTo>
                <a:lnTo>
                  <a:pt x="4963" y="126"/>
                </a:lnTo>
                <a:lnTo>
                  <a:pt x="4964" y="127"/>
                </a:lnTo>
                <a:lnTo>
                  <a:pt x="4964" y="127"/>
                </a:lnTo>
                <a:lnTo>
                  <a:pt x="4965" y="128"/>
                </a:lnTo>
                <a:lnTo>
                  <a:pt x="4966" y="128"/>
                </a:lnTo>
                <a:lnTo>
                  <a:pt x="4967" y="128"/>
                </a:lnTo>
                <a:lnTo>
                  <a:pt x="4968" y="128"/>
                </a:lnTo>
                <a:lnTo>
                  <a:pt x="4969" y="129"/>
                </a:lnTo>
                <a:lnTo>
                  <a:pt x="4970" y="129"/>
                </a:lnTo>
                <a:lnTo>
                  <a:pt x="4971" y="130"/>
                </a:lnTo>
                <a:lnTo>
                  <a:pt x="4972" y="131"/>
                </a:lnTo>
                <a:lnTo>
                  <a:pt x="4972" y="132"/>
                </a:lnTo>
                <a:lnTo>
                  <a:pt x="4973" y="134"/>
                </a:lnTo>
                <a:lnTo>
                  <a:pt x="4974" y="136"/>
                </a:lnTo>
                <a:lnTo>
                  <a:pt x="4975" y="137"/>
                </a:lnTo>
                <a:lnTo>
                  <a:pt x="4976" y="138"/>
                </a:lnTo>
                <a:lnTo>
                  <a:pt x="4977" y="138"/>
                </a:lnTo>
                <a:lnTo>
                  <a:pt x="4978" y="138"/>
                </a:lnTo>
                <a:lnTo>
                  <a:pt x="4978" y="138"/>
                </a:lnTo>
                <a:lnTo>
                  <a:pt x="4979" y="137"/>
                </a:lnTo>
                <a:lnTo>
                  <a:pt x="4980" y="138"/>
                </a:lnTo>
                <a:lnTo>
                  <a:pt x="4981" y="138"/>
                </a:lnTo>
                <a:lnTo>
                  <a:pt x="4982" y="139"/>
                </a:lnTo>
                <a:lnTo>
                  <a:pt x="4983" y="139"/>
                </a:lnTo>
                <a:lnTo>
                  <a:pt x="4984" y="139"/>
                </a:lnTo>
                <a:lnTo>
                  <a:pt x="4985" y="139"/>
                </a:lnTo>
                <a:lnTo>
                  <a:pt x="4986" y="139"/>
                </a:lnTo>
                <a:lnTo>
                  <a:pt x="4987" y="139"/>
                </a:lnTo>
                <a:lnTo>
                  <a:pt x="4987" y="140"/>
                </a:lnTo>
                <a:lnTo>
                  <a:pt x="4988" y="140"/>
                </a:lnTo>
                <a:lnTo>
                  <a:pt x="4989" y="140"/>
                </a:lnTo>
                <a:lnTo>
                  <a:pt x="4990" y="140"/>
                </a:lnTo>
                <a:lnTo>
                  <a:pt x="4991" y="139"/>
                </a:lnTo>
                <a:lnTo>
                  <a:pt x="4992" y="139"/>
                </a:lnTo>
                <a:lnTo>
                  <a:pt x="4993" y="138"/>
                </a:lnTo>
                <a:lnTo>
                  <a:pt x="4994" y="137"/>
                </a:lnTo>
                <a:lnTo>
                  <a:pt x="4994" y="137"/>
                </a:lnTo>
                <a:lnTo>
                  <a:pt x="4995" y="137"/>
                </a:lnTo>
                <a:lnTo>
                  <a:pt x="4996" y="136"/>
                </a:lnTo>
                <a:lnTo>
                  <a:pt x="4997" y="136"/>
                </a:lnTo>
                <a:lnTo>
                  <a:pt x="4998" y="136"/>
                </a:lnTo>
                <a:lnTo>
                  <a:pt x="4999" y="136"/>
                </a:lnTo>
                <a:lnTo>
                  <a:pt x="5000" y="136"/>
                </a:lnTo>
                <a:lnTo>
                  <a:pt x="5001" y="135"/>
                </a:lnTo>
                <a:lnTo>
                  <a:pt x="5001" y="135"/>
                </a:lnTo>
                <a:lnTo>
                  <a:pt x="5002" y="135"/>
                </a:lnTo>
                <a:lnTo>
                  <a:pt x="5003" y="135"/>
                </a:lnTo>
                <a:lnTo>
                  <a:pt x="5004" y="135"/>
                </a:lnTo>
                <a:lnTo>
                  <a:pt x="5005" y="135"/>
                </a:lnTo>
                <a:lnTo>
                  <a:pt x="5006" y="134"/>
                </a:lnTo>
                <a:lnTo>
                  <a:pt x="5007" y="135"/>
                </a:lnTo>
                <a:lnTo>
                  <a:pt x="5008" y="135"/>
                </a:lnTo>
                <a:lnTo>
                  <a:pt x="5009" y="135"/>
                </a:lnTo>
                <a:lnTo>
                  <a:pt x="5010" y="135"/>
                </a:lnTo>
                <a:lnTo>
                  <a:pt x="5011" y="135"/>
                </a:lnTo>
                <a:lnTo>
                  <a:pt x="5011" y="135"/>
                </a:lnTo>
                <a:lnTo>
                  <a:pt x="5012" y="136"/>
                </a:lnTo>
                <a:lnTo>
                  <a:pt x="5013" y="136"/>
                </a:lnTo>
                <a:lnTo>
                  <a:pt x="5014" y="135"/>
                </a:lnTo>
                <a:lnTo>
                  <a:pt x="5015" y="135"/>
                </a:lnTo>
                <a:lnTo>
                  <a:pt x="5016" y="135"/>
                </a:lnTo>
                <a:lnTo>
                  <a:pt x="5016" y="136"/>
                </a:lnTo>
                <a:lnTo>
                  <a:pt x="5017" y="137"/>
                </a:lnTo>
                <a:lnTo>
                  <a:pt x="5018" y="137"/>
                </a:lnTo>
                <a:lnTo>
                  <a:pt x="5019" y="139"/>
                </a:lnTo>
                <a:lnTo>
                  <a:pt x="5020" y="140"/>
                </a:lnTo>
                <a:lnTo>
                  <a:pt x="5021" y="141"/>
                </a:lnTo>
                <a:lnTo>
                  <a:pt x="5022" y="141"/>
                </a:lnTo>
                <a:lnTo>
                  <a:pt x="5023" y="141"/>
                </a:lnTo>
                <a:lnTo>
                  <a:pt x="5024" y="141"/>
                </a:lnTo>
                <a:lnTo>
                  <a:pt x="5025" y="141"/>
                </a:lnTo>
                <a:lnTo>
                  <a:pt x="5025" y="140"/>
                </a:lnTo>
                <a:lnTo>
                  <a:pt x="5026" y="137"/>
                </a:lnTo>
                <a:lnTo>
                  <a:pt x="5027" y="135"/>
                </a:lnTo>
                <a:lnTo>
                  <a:pt x="5028" y="132"/>
                </a:lnTo>
                <a:lnTo>
                  <a:pt x="5029" y="129"/>
                </a:lnTo>
                <a:lnTo>
                  <a:pt x="5030" y="128"/>
                </a:lnTo>
                <a:lnTo>
                  <a:pt x="5031" y="127"/>
                </a:lnTo>
                <a:lnTo>
                  <a:pt x="5032" y="125"/>
                </a:lnTo>
                <a:lnTo>
                  <a:pt x="5033" y="123"/>
                </a:lnTo>
                <a:lnTo>
                  <a:pt x="5033" y="120"/>
                </a:lnTo>
                <a:lnTo>
                  <a:pt x="5034" y="118"/>
                </a:lnTo>
                <a:lnTo>
                  <a:pt x="5035" y="116"/>
                </a:lnTo>
                <a:lnTo>
                  <a:pt x="5036" y="114"/>
                </a:lnTo>
                <a:lnTo>
                  <a:pt x="5037" y="113"/>
                </a:lnTo>
                <a:lnTo>
                  <a:pt x="5038" y="113"/>
                </a:lnTo>
                <a:lnTo>
                  <a:pt x="5039" y="113"/>
                </a:lnTo>
                <a:lnTo>
                  <a:pt x="5039" y="114"/>
                </a:lnTo>
                <a:lnTo>
                  <a:pt x="5040" y="115"/>
                </a:lnTo>
                <a:lnTo>
                  <a:pt x="5041" y="115"/>
                </a:lnTo>
                <a:lnTo>
                  <a:pt x="5042" y="115"/>
                </a:lnTo>
                <a:lnTo>
                  <a:pt x="5043" y="116"/>
                </a:lnTo>
                <a:lnTo>
                  <a:pt x="5044" y="117"/>
                </a:lnTo>
                <a:lnTo>
                  <a:pt x="5045" y="118"/>
                </a:lnTo>
                <a:lnTo>
                  <a:pt x="5046" y="119"/>
                </a:lnTo>
                <a:lnTo>
                  <a:pt x="5047" y="119"/>
                </a:lnTo>
                <a:lnTo>
                  <a:pt x="5048" y="120"/>
                </a:lnTo>
                <a:lnTo>
                  <a:pt x="5048" y="121"/>
                </a:lnTo>
                <a:lnTo>
                  <a:pt x="5049" y="121"/>
                </a:lnTo>
                <a:lnTo>
                  <a:pt x="5050" y="121"/>
                </a:lnTo>
                <a:lnTo>
                  <a:pt x="5051" y="121"/>
                </a:lnTo>
                <a:lnTo>
                  <a:pt x="5052" y="121"/>
                </a:lnTo>
                <a:lnTo>
                  <a:pt x="5053" y="122"/>
                </a:lnTo>
                <a:lnTo>
                  <a:pt x="5054" y="122"/>
                </a:lnTo>
                <a:lnTo>
                  <a:pt x="5055" y="123"/>
                </a:lnTo>
                <a:lnTo>
                  <a:pt x="5055" y="123"/>
                </a:lnTo>
                <a:lnTo>
                  <a:pt x="5056" y="125"/>
                </a:lnTo>
                <a:lnTo>
                  <a:pt x="5057" y="126"/>
                </a:lnTo>
                <a:lnTo>
                  <a:pt x="5058" y="127"/>
                </a:lnTo>
                <a:lnTo>
                  <a:pt x="5059" y="128"/>
                </a:lnTo>
                <a:lnTo>
                  <a:pt x="5060" y="128"/>
                </a:lnTo>
                <a:lnTo>
                  <a:pt x="5061" y="128"/>
                </a:lnTo>
                <a:lnTo>
                  <a:pt x="5062" y="129"/>
                </a:lnTo>
                <a:lnTo>
                  <a:pt x="5063" y="129"/>
                </a:lnTo>
                <a:lnTo>
                  <a:pt x="5063" y="128"/>
                </a:lnTo>
                <a:lnTo>
                  <a:pt x="5064" y="129"/>
                </a:lnTo>
                <a:lnTo>
                  <a:pt x="5065" y="128"/>
                </a:lnTo>
                <a:lnTo>
                  <a:pt x="5066" y="128"/>
                </a:lnTo>
                <a:lnTo>
                  <a:pt x="5067" y="129"/>
                </a:lnTo>
                <a:lnTo>
                  <a:pt x="5068" y="129"/>
                </a:lnTo>
                <a:lnTo>
                  <a:pt x="5069" y="129"/>
                </a:lnTo>
                <a:lnTo>
                  <a:pt x="5070" y="129"/>
                </a:lnTo>
                <a:lnTo>
                  <a:pt x="5071" y="128"/>
                </a:lnTo>
                <a:lnTo>
                  <a:pt x="5072" y="128"/>
                </a:lnTo>
                <a:lnTo>
                  <a:pt x="5072" y="128"/>
                </a:lnTo>
                <a:lnTo>
                  <a:pt x="5073" y="129"/>
                </a:lnTo>
                <a:lnTo>
                  <a:pt x="5074" y="129"/>
                </a:lnTo>
                <a:lnTo>
                  <a:pt x="5075" y="129"/>
                </a:lnTo>
                <a:lnTo>
                  <a:pt x="5076" y="129"/>
                </a:lnTo>
                <a:lnTo>
                  <a:pt x="5077" y="131"/>
                </a:lnTo>
                <a:lnTo>
                  <a:pt x="5077" y="132"/>
                </a:lnTo>
                <a:lnTo>
                  <a:pt x="5078" y="133"/>
                </a:lnTo>
                <a:lnTo>
                  <a:pt x="5079" y="134"/>
                </a:lnTo>
                <a:lnTo>
                  <a:pt x="5080" y="135"/>
                </a:lnTo>
                <a:lnTo>
                  <a:pt x="5081" y="136"/>
                </a:lnTo>
                <a:lnTo>
                  <a:pt x="5082" y="136"/>
                </a:lnTo>
                <a:lnTo>
                  <a:pt x="5083" y="137"/>
                </a:lnTo>
                <a:lnTo>
                  <a:pt x="5084" y="137"/>
                </a:lnTo>
                <a:lnTo>
                  <a:pt x="5085" y="137"/>
                </a:lnTo>
                <a:lnTo>
                  <a:pt x="5086" y="137"/>
                </a:lnTo>
                <a:lnTo>
                  <a:pt x="5086" y="137"/>
                </a:lnTo>
                <a:lnTo>
                  <a:pt x="5087" y="137"/>
                </a:lnTo>
                <a:lnTo>
                  <a:pt x="5088" y="137"/>
                </a:lnTo>
                <a:lnTo>
                  <a:pt x="5089" y="138"/>
                </a:lnTo>
                <a:lnTo>
                  <a:pt x="5090" y="138"/>
                </a:lnTo>
                <a:lnTo>
                  <a:pt x="5091" y="138"/>
                </a:lnTo>
                <a:lnTo>
                  <a:pt x="5092" y="138"/>
                </a:lnTo>
                <a:lnTo>
                  <a:pt x="5093" y="138"/>
                </a:lnTo>
                <a:lnTo>
                  <a:pt x="5094" y="138"/>
                </a:lnTo>
                <a:lnTo>
                  <a:pt x="5094" y="138"/>
                </a:lnTo>
                <a:lnTo>
                  <a:pt x="5095" y="138"/>
                </a:lnTo>
                <a:lnTo>
                  <a:pt x="5096" y="138"/>
                </a:lnTo>
                <a:lnTo>
                  <a:pt x="5097" y="138"/>
                </a:lnTo>
                <a:lnTo>
                  <a:pt x="5098" y="137"/>
                </a:lnTo>
                <a:lnTo>
                  <a:pt x="5099" y="136"/>
                </a:lnTo>
                <a:lnTo>
                  <a:pt x="5100" y="136"/>
                </a:lnTo>
                <a:lnTo>
                  <a:pt x="5100" y="136"/>
                </a:lnTo>
                <a:lnTo>
                  <a:pt x="5101" y="136"/>
                </a:lnTo>
                <a:lnTo>
                  <a:pt x="5102" y="137"/>
                </a:lnTo>
                <a:lnTo>
                  <a:pt x="5103" y="137"/>
                </a:lnTo>
                <a:lnTo>
                  <a:pt x="5104" y="138"/>
                </a:lnTo>
                <a:lnTo>
                  <a:pt x="5105" y="138"/>
                </a:lnTo>
                <a:lnTo>
                  <a:pt x="5106" y="138"/>
                </a:lnTo>
                <a:lnTo>
                  <a:pt x="5107" y="138"/>
                </a:lnTo>
                <a:lnTo>
                  <a:pt x="5108" y="138"/>
                </a:lnTo>
                <a:lnTo>
                  <a:pt x="5109" y="137"/>
                </a:lnTo>
                <a:lnTo>
                  <a:pt x="5110" y="137"/>
                </a:lnTo>
                <a:lnTo>
                  <a:pt x="5110" y="137"/>
                </a:lnTo>
                <a:lnTo>
                  <a:pt x="5111" y="137"/>
                </a:lnTo>
                <a:lnTo>
                  <a:pt x="5112" y="136"/>
                </a:lnTo>
                <a:lnTo>
                  <a:pt x="5113" y="135"/>
                </a:lnTo>
                <a:lnTo>
                  <a:pt x="5114" y="134"/>
                </a:lnTo>
                <a:lnTo>
                  <a:pt x="5115" y="133"/>
                </a:lnTo>
                <a:lnTo>
                  <a:pt x="5116" y="132"/>
                </a:lnTo>
                <a:lnTo>
                  <a:pt x="5116" y="132"/>
                </a:lnTo>
                <a:lnTo>
                  <a:pt x="5117" y="132"/>
                </a:lnTo>
                <a:lnTo>
                  <a:pt x="5118" y="132"/>
                </a:lnTo>
                <a:lnTo>
                  <a:pt x="5119" y="132"/>
                </a:lnTo>
                <a:lnTo>
                  <a:pt x="5120" y="133"/>
                </a:lnTo>
                <a:lnTo>
                  <a:pt x="5121" y="133"/>
                </a:lnTo>
                <a:lnTo>
                  <a:pt x="5122" y="134"/>
                </a:lnTo>
                <a:lnTo>
                  <a:pt x="5123" y="134"/>
                </a:lnTo>
                <a:lnTo>
                  <a:pt x="5124" y="134"/>
                </a:lnTo>
                <a:lnTo>
                  <a:pt x="5124" y="135"/>
                </a:lnTo>
                <a:lnTo>
                  <a:pt x="5125" y="135"/>
                </a:lnTo>
                <a:lnTo>
                  <a:pt x="5126" y="135"/>
                </a:lnTo>
                <a:lnTo>
                  <a:pt x="5127" y="135"/>
                </a:lnTo>
                <a:lnTo>
                  <a:pt x="5128" y="134"/>
                </a:lnTo>
                <a:lnTo>
                  <a:pt x="5129" y="133"/>
                </a:lnTo>
                <a:lnTo>
                  <a:pt x="5130" y="132"/>
                </a:lnTo>
                <a:lnTo>
                  <a:pt x="5131" y="132"/>
                </a:lnTo>
                <a:lnTo>
                  <a:pt x="5132" y="133"/>
                </a:lnTo>
                <a:lnTo>
                  <a:pt x="5133" y="133"/>
                </a:lnTo>
                <a:lnTo>
                  <a:pt x="5133" y="133"/>
                </a:lnTo>
                <a:lnTo>
                  <a:pt x="5134" y="132"/>
                </a:lnTo>
                <a:lnTo>
                  <a:pt x="5135" y="131"/>
                </a:lnTo>
                <a:lnTo>
                  <a:pt x="5136" y="129"/>
                </a:lnTo>
                <a:lnTo>
                  <a:pt x="5137" y="128"/>
                </a:lnTo>
                <a:lnTo>
                  <a:pt x="5138" y="126"/>
                </a:lnTo>
                <a:lnTo>
                  <a:pt x="5138" y="127"/>
                </a:lnTo>
                <a:lnTo>
                  <a:pt x="5139" y="128"/>
                </a:lnTo>
                <a:lnTo>
                  <a:pt x="5140" y="129"/>
                </a:lnTo>
                <a:lnTo>
                  <a:pt x="5141" y="130"/>
                </a:lnTo>
                <a:lnTo>
                  <a:pt x="5142" y="131"/>
                </a:lnTo>
                <a:lnTo>
                  <a:pt x="5143" y="132"/>
                </a:lnTo>
                <a:lnTo>
                  <a:pt x="5144" y="132"/>
                </a:lnTo>
                <a:lnTo>
                  <a:pt x="5145" y="132"/>
                </a:lnTo>
                <a:lnTo>
                  <a:pt x="5146" y="133"/>
                </a:lnTo>
                <a:lnTo>
                  <a:pt x="5147" y="133"/>
                </a:lnTo>
                <a:lnTo>
                  <a:pt x="5147" y="134"/>
                </a:lnTo>
                <a:lnTo>
                  <a:pt x="5148" y="134"/>
                </a:lnTo>
                <a:lnTo>
                  <a:pt x="5149" y="135"/>
                </a:lnTo>
                <a:lnTo>
                  <a:pt x="5150" y="135"/>
                </a:lnTo>
                <a:lnTo>
                  <a:pt x="5151" y="135"/>
                </a:lnTo>
                <a:lnTo>
                  <a:pt x="5152" y="135"/>
                </a:lnTo>
                <a:lnTo>
                  <a:pt x="5153" y="135"/>
                </a:lnTo>
                <a:lnTo>
                  <a:pt x="5154" y="135"/>
                </a:lnTo>
                <a:lnTo>
                  <a:pt x="5155" y="135"/>
                </a:lnTo>
                <a:lnTo>
                  <a:pt x="5155" y="135"/>
                </a:lnTo>
                <a:lnTo>
                  <a:pt x="5156" y="136"/>
                </a:lnTo>
                <a:lnTo>
                  <a:pt x="5157" y="136"/>
                </a:lnTo>
                <a:lnTo>
                  <a:pt x="5158" y="136"/>
                </a:lnTo>
                <a:lnTo>
                  <a:pt x="5159" y="137"/>
                </a:lnTo>
                <a:lnTo>
                  <a:pt x="5160" y="137"/>
                </a:lnTo>
                <a:lnTo>
                  <a:pt x="5161" y="137"/>
                </a:lnTo>
                <a:lnTo>
                  <a:pt x="5161" y="138"/>
                </a:lnTo>
                <a:lnTo>
                  <a:pt x="5162" y="138"/>
                </a:lnTo>
                <a:lnTo>
                  <a:pt x="5163" y="139"/>
                </a:lnTo>
                <a:lnTo>
                  <a:pt x="5164" y="140"/>
                </a:lnTo>
                <a:lnTo>
                  <a:pt x="5165" y="141"/>
                </a:lnTo>
                <a:lnTo>
                  <a:pt x="5166" y="141"/>
                </a:lnTo>
                <a:lnTo>
                  <a:pt x="5167" y="142"/>
                </a:lnTo>
                <a:lnTo>
                  <a:pt x="5168" y="141"/>
                </a:lnTo>
                <a:lnTo>
                  <a:pt x="5169" y="139"/>
                </a:lnTo>
                <a:lnTo>
                  <a:pt x="5170" y="136"/>
                </a:lnTo>
                <a:lnTo>
                  <a:pt x="5171" y="131"/>
                </a:lnTo>
                <a:lnTo>
                  <a:pt x="5171" y="130"/>
                </a:lnTo>
                <a:lnTo>
                  <a:pt x="5172" y="130"/>
                </a:lnTo>
                <a:lnTo>
                  <a:pt x="5173" y="130"/>
                </a:lnTo>
                <a:lnTo>
                  <a:pt x="5174" y="132"/>
                </a:lnTo>
                <a:lnTo>
                  <a:pt x="5175" y="133"/>
                </a:lnTo>
                <a:lnTo>
                  <a:pt x="5176" y="134"/>
                </a:lnTo>
                <a:lnTo>
                  <a:pt x="5177" y="134"/>
                </a:lnTo>
                <a:lnTo>
                  <a:pt x="5177" y="135"/>
                </a:lnTo>
                <a:lnTo>
                  <a:pt x="5178" y="136"/>
                </a:lnTo>
                <a:lnTo>
                  <a:pt x="5179" y="137"/>
                </a:lnTo>
                <a:lnTo>
                  <a:pt x="5180" y="137"/>
                </a:lnTo>
                <a:lnTo>
                  <a:pt x="5181" y="138"/>
                </a:lnTo>
                <a:lnTo>
                  <a:pt x="5182" y="138"/>
                </a:lnTo>
                <a:lnTo>
                  <a:pt x="5183" y="139"/>
                </a:lnTo>
                <a:lnTo>
                  <a:pt x="5184" y="139"/>
                </a:lnTo>
                <a:lnTo>
                  <a:pt x="5185" y="139"/>
                </a:lnTo>
                <a:lnTo>
                  <a:pt x="5185" y="139"/>
                </a:lnTo>
                <a:lnTo>
                  <a:pt x="5186" y="139"/>
                </a:lnTo>
                <a:lnTo>
                  <a:pt x="5187" y="139"/>
                </a:lnTo>
                <a:lnTo>
                  <a:pt x="5188" y="139"/>
                </a:lnTo>
                <a:lnTo>
                  <a:pt x="5189" y="139"/>
                </a:lnTo>
                <a:lnTo>
                  <a:pt x="5190" y="139"/>
                </a:lnTo>
                <a:lnTo>
                  <a:pt x="5191" y="139"/>
                </a:lnTo>
                <a:lnTo>
                  <a:pt x="5192" y="139"/>
                </a:lnTo>
                <a:lnTo>
                  <a:pt x="5193" y="140"/>
                </a:lnTo>
                <a:lnTo>
                  <a:pt x="5193" y="140"/>
                </a:lnTo>
                <a:lnTo>
                  <a:pt x="5194" y="140"/>
                </a:lnTo>
                <a:lnTo>
                  <a:pt x="5195" y="140"/>
                </a:lnTo>
                <a:lnTo>
                  <a:pt x="5196" y="140"/>
                </a:lnTo>
                <a:lnTo>
                  <a:pt x="5197" y="140"/>
                </a:lnTo>
                <a:lnTo>
                  <a:pt x="5198" y="139"/>
                </a:lnTo>
                <a:lnTo>
                  <a:pt x="5199" y="139"/>
                </a:lnTo>
                <a:lnTo>
                  <a:pt x="5199" y="139"/>
                </a:lnTo>
                <a:lnTo>
                  <a:pt x="5200" y="139"/>
                </a:lnTo>
                <a:lnTo>
                  <a:pt x="5201" y="140"/>
                </a:lnTo>
                <a:lnTo>
                  <a:pt x="5202" y="141"/>
                </a:lnTo>
                <a:lnTo>
                  <a:pt x="5203" y="141"/>
                </a:lnTo>
                <a:lnTo>
                  <a:pt x="5204" y="141"/>
                </a:lnTo>
                <a:lnTo>
                  <a:pt x="5205" y="141"/>
                </a:lnTo>
                <a:lnTo>
                  <a:pt x="5206" y="141"/>
                </a:lnTo>
                <a:lnTo>
                  <a:pt x="5207" y="141"/>
                </a:lnTo>
                <a:lnTo>
                  <a:pt x="5208" y="141"/>
                </a:lnTo>
                <a:lnTo>
                  <a:pt x="5208" y="140"/>
                </a:lnTo>
                <a:lnTo>
                  <a:pt x="5209" y="140"/>
                </a:lnTo>
                <a:lnTo>
                  <a:pt x="5210" y="140"/>
                </a:lnTo>
                <a:lnTo>
                  <a:pt x="5211" y="140"/>
                </a:lnTo>
                <a:lnTo>
                  <a:pt x="5212" y="141"/>
                </a:lnTo>
                <a:lnTo>
                  <a:pt x="5213" y="141"/>
                </a:lnTo>
                <a:lnTo>
                  <a:pt x="5214" y="141"/>
                </a:lnTo>
                <a:lnTo>
                  <a:pt x="5215" y="141"/>
                </a:lnTo>
                <a:lnTo>
                  <a:pt x="5215" y="140"/>
                </a:lnTo>
                <a:lnTo>
                  <a:pt x="5216" y="139"/>
                </a:lnTo>
                <a:lnTo>
                  <a:pt x="5217" y="138"/>
                </a:lnTo>
                <a:lnTo>
                  <a:pt x="5218" y="138"/>
                </a:lnTo>
                <a:lnTo>
                  <a:pt x="5219" y="138"/>
                </a:lnTo>
                <a:lnTo>
                  <a:pt x="5220" y="138"/>
                </a:lnTo>
                <a:lnTo>
                  <a:pt x="5221" y="139"/>
                </a:lnTo>
                <a:lnTo>
                  <a:pt x="5222" y="139"/>
                </a:lnTo>
                <a:lnTo>
                  <a:pt x="5223" y="140"/>
                </a:lnTo>
                <a:lnTo>
                  <a:pt x="5223" y="140"/>
                </a:lnTo>
                <a:lnTo>
                  <a:pt x="5224" y="141"/>
                </a:lnTo>
                <a:lnTo>
                  <a:pt x="5225" y="141"/>
                </a:lnTo>
                <a:lnTo>
                  <a:pt x="5226" y="142"/>
                </a:lnTo>
                <a:lnTo>
                  <a:pt x="5227" y="141"/>
                </a:lnTo>
                <a:lnTo>
                  <a:pt x="5228" y="141"/>
                </a:lnTo>
                <a:lnTo>
                  <a:pt x="5229" y="142"/>
                </a:lnTo>
                <a:lnTo>
                  <a:pt x="5230" y="143"/>
                </a:lnTo>
                <a:lnTo>
                  <a:pt x="5231" y="145"/>
                </a:lnTo>
                <a:lnTo>
                  <a:pt x="5232" y="145"/>
                </a:lnTo>
                <a:lnTo>
                  <a:pt x="5232" y="145"/>
                </a:lnTo>
                <a:lnTo>
                  <a:pt x="5233" y="144"/>
                </a:lnTo>
                <a:lnTo>
                  <a:pt x="5234" y="143"/>
                </a:lnTo>
                <a:lnTo>
                  <a:pt x="5235" y="142"/>
                </a:lnTo>
                <a:lnTo>
                  <a:pt x="5236" y="140"/>
                </a:lnTo>
                <a:lnTo>
                  <a:pt x="5237" y="139"/>
                </a:lnTo>
                <a:lnTo>
                  <a:pt x="5237" y="138"/>
                </a:lnTo>
                <a:lnTo>
                  <a:pt x="5238" y="137"/>
                </a:lnTo>
                <a:lnTo>
                  <a:pt x="5239" y="135"/>
                </a:lnTo>
                <a:lnTo>
                  <a:pt x="5240" y="132"/>
                </a:lnTo>
                <a:lnTo>
                  <a:pt x="5241" y="128"/>
                </a:lnTo>
                <a:lnTo>
                  <a:pt x="5242" y="124"/>
                </a:lnTo>
                <a:lnTo>
                  <a:pt x="5243" y="119"/>
                </a:lnTo>
                <a:lnTo>
                  <a:pt x="5244" y="114"/>
                </a:lnTo>
                <a:lnTo>
                  <a:pt x="5245" y="108"/>
                </a:lnTo>
                <a:lnTo>
                  <a:pt x="5246" y="105"/>
                </a:lnTo>
                <a:lnTo>
                  <a:pt x="5246" y="103"/>
                </a:lnTo>
                <a:lnTo>
                  <a:pt x="5247" y="102"/>
                </a:lnTo>
                <a:lnTo>
                  <a:pt x="5248" y="100"/>
                </a:lnTo>
                <a:lnTo>
                  <a:pt x="5249" y="99"/>
                </a:lnTo>
                <a:lnTo>
                  <a:pt x="5250" y="99"/>
                </a:lnTo>
                <a:lnTo>
                  <a:pt x="5251" y="99"/>
                </a:lnTo>
                <a:lnTo>
                  <a:pt x="5252" y="100"/>
                </a:lnTo>
                <a:lnTo>
                  <a:pt x="5253" y="101"/>
                </a:lnTo>
                <a:lnTo>
                  <a:pt x="5254" y="102"/>
                </a:lnTo>
                <a:lnTo>
                  <a:pt x="5254" y="102"/>
                </a:lnTo>
                <a:lnTo>
                  <a:pt x="5255" y="103"/>
                </a:lnTo>
                <a:lnTo>
                  <a:pt x="5256" y="103"/>
                </a:lnTo>
                <a:lnTo>
                  <a:pt x="5257" y="103"/>
                </a:lnTo>
                <a:lnTo>
                  <a:pt x="5258" y="102"/>
                </a:lnTo>
                <a:lnTo>
                  <a:pt x="5259" y="99"/>
                </a:lnTo>
                <a:lnTo>
                  <a:pt x="5260" y="96"/>
                </a:lnTo>
                <a:lnTo>
                  <a:pt x="5260" y="93"/>
                </a:lnTo>
                <a:lnTo>
                  <a:pt x="5261" y="88"/>
                </a:lnTo>
                <a:lnTo>
                  <a:pt x="5262" y="83"/>
                </a:lnTo>
                <a:lnTo>
                  <a:pt x="5263" y="80"/>
                </a:lnTo>
                <a:lnTo>
                  <a:pt x="5264" y="78"/>
                </a:lnTo>
                <a:lnTo>
                  <a:pt x="5265" y="77"/>
                </a:lnTo>
                <a:lnTo>
                  <a:pt x="5266" y="78"/>
                </a:lnTo>
                <a:lnTo>
                  <a:pt x="5267" y="79"/>
                </a:lnTo>
                <a:lnTo>
                  <a:pt x="5268" y="79"/>
                </a:lnTo>
                <a:lnTo>
                  <a:pt x="5269" y="79"/>
                </a:lnTo>
                <a:lnTo>
                  <a:pt x="5270" y="80"/>
                </a:lnTo>
                <a:lnTo>
                  <a:pt x="5270" y="81"/>
                </a:lnTo>
                <a:lnTo>
                  <a:pt x="5271" y="81"/>
                </a:lnTo>
                <a:lnTo>
                  <a:pt x="5272" y="82"/>
                </a:lnTo>
                <a:lnTo>
                  <a:pt x="5273" y="82"/>
                </a:lnTo>
                <a:lnTo>
                  <a:pt x="5274" y="81"/>
                </a:lnTo>
                <a:lnTo>
                  <a:pt x="5275" y="80"/>
                </a:lnTo>
                <a:lnTo>
                  <a:pt x="5276" y="79"/>
                </a:lnTo>
                <a:lnTo>
                  <a:pt x="5276" y="77"/>
                </a:lnTo>
                <a:lnTo>
                  <a:pt x="5277" y="77"/>
                </a:lnTo>
                <a:lnTo>
                  <a:pt x="5278" y="76"/>
                </a:lnTo>
                <a:lnTo>
                  <a:pt x="5279" y="75"/>
                </a:lnTo>
                <a:lnTo>
                  <a:pt x="5280" y="74"/>
                </a:lnTo>
                <a:lnTo>
                  <a:pt x="5281" y="73"/>
                </a:lnTo>
                <a:lnTo>
                  <a:pt x="5282" y="71"/>
                </a:lnTo>
                <a:lnTo>
                  <a:pt x="5283" y="68"/>
                </a:lnTo>
                <a:lnTo>
                  <a:pt x="5284" y="62"/>
                </a:lnTo>
                <a:lnTo>
                  <a:pt x="5284" y="58"/>
                </a:lnTo>
                <a:lnTo>
                  <a:pt x="5285" y="62"/>
                </a:lnTo>
                <a:lnTo>
                  <a:pt x="5286" y="66"/>
                </a:lnTo>
                <a:lnTo>
                  <a:pt x="5287" y="69"/>
                </a:lnTo>
                <a:lnTo>
                  <a:pt x="5288" y="74"/>
                </a:lnTo>
                <a:lnTo>
                  <a:pt x="5289" y="78"/>
                </a:lnTo>
                <a:lnTo>
                  <a:pt x="5290" y="83"/>
                </a:lnTo>
                <a:lnTo>
                  <a:pt x="5291" y="89"/>
                </a:lnTo>
                <a:lnTo>
                  <a:pt x="5292" y="94"/>
                </a:lnTo>
                <a:lnTo>
                  <a:pt x="5293" y="100"/>
                </a:lnTo>
                <a:lnTo>
                  <a:pt x="5293" y="105"/>
                </a:lnTo>
                <a:lnTo>
                  <a:pt x="5294" y="108"/>
                </a:lnTo>
                <a:lnTo>
                  <a:pt x="5295" y="111"/>
                </a:lnTo>
                <a:lnTo>
                  <a:pt x="5296" y="113"/>
                </a:lnTo>
                <a:lnTo>
                  <a:pt x="5297" y="114"/>
                </a:lnTo>
                <a:lnTo>
                  <a:pt x="5298" y="116"/>
                </a:lnTo>
                <a:lnTo>
                  <a:pt x="5298" y="118"/>
                </a:lnTo>
                <a:lnTo>
                  <a:pt x="5299" y="119"/>
                </a:lnTo>
                <a:lnTo>
                  <a:pt x="5300" y="120"/>
                </a:lnTo>
                <a:lnTo>
                  <a:pt x="5301" y="121"/>
                </a:lnTo>
                <a:lnTo>
                  <a:pt x="5302" y="121"/>
                </a:lnTo>
                <a:lnTo>
                  <a:pt x="5303" y="121"/>
                </a:lnTo>
                <a:lnTo>
                  <a:pt x="5304" y="121"/>
                </a:lnTo>
                <a:lnTo>
                  <a:pt x="5305" y="120"/>
                </a:lnTo>
                <a:lnTo>
                  <a:pt x="5306" y="120"/>
                </a:lnTo>
                <a:lnTo>
                  <a:pt x="5307" y="120"/>
                </a:lnTo>
                <a:lnTo>
                  <a:pt x="5307" y="119"/>
                </a:lnTo>
                <a:lnTo>
                  <a:pt x="5308" y="119"/>
                </a:lnTo>
                <a:lnTo>
                  <a:pt x="5309" y="119"/>
                </a:lnTo>
                <a:lnTo>
                  <a:pt x="5310" y="119"/>
                </a:lnTo>
                <a:lnTo>
                  <a:pt x="5311" y="119"/>
                </a:lnTo>
                <a:lnTo>
                  <a:pt x="5312" y="119"/>
                </a:lnTo>
                <a:lnTo>
                  <a:pt x="5313" y="118"/>
                </a:lnTo>
                <a:lnTo>
                  <a:pt x="5314" y="118"/>
                </a:lnTo>
                <a:lnTo>
                  <a:pt x="5315" y="118"/>
                </a:lnTo>
                <a:lnTo>
                  <a:pt x="5315" y="119"/>
                </a:lnTo>
                <a:lnTo>
                  <a:pt x="5316" y="120"/>
                </a:lnTo>
                <a:lnTo>
                  <a:pt x="5317" y="120"/>
                </a:lnTo>
                <a:lnTo>
                  <a:pt x="5318" y="121"/>
                </a:lnTo>
                <a:lnTo>
                  <a:pt x="5319" y="120"/>
                </a:lnTo>
                <a:lnTo>
                  <a:pt x="5320" y="120"/>
                </a:lnTo>
                <a:lnTo>
                  <a:pt x="5321" y="119"/>
                </a:lnTo>
                <a:lnTo>
                  <a:pt x="5321" y="119"/>
                </a:lnTo>
                <a:lnTo>
                  <a:pt x="5322" y="119"/>
                </a:lnTo>
                <a:lnTo>
                  <a:pt x="5323" y="119"/>
                </a:lnTo>
                <a:lnTo>
                  <a:pt x="5324" y="119"/>
                </a:lnTo>
                <a:lnTo>
                  <a:pt x="5325" y="122"/>
                </a:lnTo>
                <a:lnTo>
                  <a:pt x="5326" y="125"/>
                </a:lnTo>
                <a:lnTo>
                  <a:pt x="5327" y="129"/>
                </a:lnTo>
                <a:lnTo>
                  <a:pt x="5328" y="131"/>
                </a:lnTo>
                <a:lnTo>
                  <a:pt x="5329" y="133"/>
                </a:lnTo>
                <a:lnTo>
                  <a:pt x="5330" y="135"/>
                </a:lnTo>
                <a:lnTo>
                  <a:pt x="5331" y="137"/>
                </a:lnTo>
                <a:lnTo>
                  <a:pt x="5331" y="137"/>
                </a:lnTo>
                <a:lnTo>
                  <a:pt x="5332" y="137"/>
                </a:lnTo>
                <a:lnTo>
                  <a:pt x="5333" y="138"/>
                </a:lnTo>
                <a:lnTo>
                  <a:pt x="5334" y="141"/>
                </a:lnTo>
                <a:lnTo>
                  <a:pt x="5335" y="143"/>
                </a:lnTo>
                <a:lnTo>
                  <a:pt x="5336" y="144"/>
                </a:lnTo>
                <a:lnTo>
                  <a:pt x="5337" y="144"/>
                </a:lnTo>
                <a:lnTo>
                  <a:pt x="5337" y="144"/>
                </a:lnTo>
                <a:lnTo>
                  <a:pt x="5338" y="144"/>
                </a:lnTo>
                <a:lnTo>
                  <a:pt x="5339" y="143"/>
                </a:lnTo>
                <a:lnTo>
                  <a:pt x="5340" y="143"/>
                </a:lnTo>
                <a:lnTo>
                  <a:pt x="5341" y="143"/>
                </a:lnTo>
                <a:lnTo>
                  <a:pt x="5342" y="143"/>
                </a:lnTo>
                <a:lnTo>
                  <a:pt x="5343" y="143"/>
                </a:lnTo>
                <a:lnTo>
                  <a:pt x="5344" y="142"/>
                </a:lnTo>
                <a:lnTo>
                  <a:pt x="5345" y="141"/>
                </a:lnTo>
                <a:lnTo>
                  <a:pt x="5345" y="140"/>
                </a:lnTo>
                <a:lnTo>
                  <a:pt x="5346" y="138"/>
                </a:lnTo>
                <a:lnTo>
                  <a:pt x="5347" y="137"/>
                </a:lnTo>
                <a:lnTo>
                  <a:pt x="5348" y="136"/>
                </a:lnTo>
                <a:lnTo>
                  <a:pt x="5349" y="136"/>
                </a:lnTo>
                <a:lnTo>
                  <a:pt x="5350" y="138"/>
                </a:lnTo>
                <a:lnTo>
                  <a:pt x="5351" y="139"/>
                </a:lnTo>
                <a:lnTo>
                  <a:pt x="5352" y="139"/>
                </a:lnTo>
                <a:lnTo>
                  <a:pt x="5353" y="140"/>
                </a:lnTo>
                <a:lnTo>
                  <a:pt x="5354" y="140"/>
                </a:lnTo>
                <a:lnTo>
                  <a:pt x="5354" y="140"/>
                </a:lnTo>
                <a:lnTo>
                  <a:pt x="5355" y="140"/>
                </a:lnTo>
                <a:lnTo>
                  <a:pt x="5356" y="141"/>
                </a:lnTo>
                <a:lnTo>
                  <a:pt x="5357" y="141"/>
                </a:lnTo>
                <a:lnTo>
                  <a:pt x="5358" y="141"/>
                </a:lnTo>
                <a:lnTo>
                  <a:pt x="5359" y="141"/>
                </a:lnTo>
                <a:lnTo>
                  <a:pt x="5359" y="141"/>
                </a:lnTo>
                <a:lnTo>
                  <a:pt x="5360" y="140"/>
                </a:lnTo>
                <a:lnTo>
                  <a:pt x="5361" y="140"/>
                </a:lnTo>
                <a:lnTo>
                  <a:pt x="5362" y="140"/>
                </a:lnTo>
                <a:lnTo>
                  <a:pt x="5363" y="140"/>
                </a:lnTo>
                <a:lnTo>
                  <a:pt x="5364" y="140"/>
                </a:lnTo>
                <a:lnTo>
                  <a:pt x="5365" y="140"/>
                </a:lnTo>
                <a:lnTo>
                  <a:pt x="5366" y="139"/>
                </a:lnTo>
                <a:lnTo>
                  <a:pt x="5367" y="138"/>
                </a:lnTo>
                <a:lnTo>
                  <a:pt x="5368" y="138"/>
                </a:lnTo>
                <a:lnTo>
                  <a:pt x="5368" y="137"/>
                </a:lnTo>
                <a:lnTo>
                  <a:pt x="5369" y="137"/>
                </a:lnTo>
                <a:lnTo>
                  <a:pt x="5370" y="135"/>
                </a:lnTo>
                <a:lnTo>
                  <a:pt x="5371" y="134"/>
                </a:lnTo>
                <a:lnTo>
                  <a:pt x="5372" y="133"/>
                </a:lnTo>
                <a:lnTo>
                  <a:pt x="5373" y="133"/>
                </a:lnTo>
                <a:lnTo>
                  <a:pt x="5374" y="133"/>
                </a:lnTo>
                <a:lnTo>
                  <a:pt x="5375" y="131"/>
                </a:lnTo>
                <a:lnTo>
                  <a:pt x="5376" y="129"/>
                </a:lnTo>
                <a:lnTo>
                  <a:pt x="5376" y="127"/>
                </a:lnTo>
                <a:lnTo>
                  <a:pt x="5377" y="125"/>
                </a:lnTo>
                <a:lnTo>
                  <a:pt x="5378" y="123"/>
                </a:lnTo>
                <a:lnTo>
                  <a:pt x="5379" y="122"/>
                </a:lnTo>
                <a:lnTo>
                  <a:pt x="5380" y="122"/>
                </a:lnTo>
                <a:lnTo>
                  <a:pt x="5381" y="122"/>
                </a:lnTo>
                <a:lnTo>
                  <a:pt x="5382" y="121"/>
                </a:lnTo>
                <a:lnTo>
                  <a:pt x="5383" y="121"/>
                </a:lnTo>
                <a:lnTo>
                  <a:pt x="5383" y="121"/>
                </a:lnTo>
                <a:lnTo>
                  <a:pt x="5384" y="121"/>
                </a:lnTo>
                <a:lnTo>
                  <a:pt x="5385" y="121"/>
                </a:lnTo>
                <a:lnTo>
                  <a:pt x="5386" y="121"/>
                </a:lnTo>
                <a:lnTo>
                  <a:pt x="5387" y="121"/>
                </a:lnTo>
                <a:lnTo>
                  <a:pt x="5388" y="121"/>
                </a:lnTo>
                <a:lnTo>
                  <a:pt x="5389" y="121"/>
                </a:lnTo>
                <a:lnTo>
                  <a:pt x="5390" y="121"/>
                </a:lnTo>
                <a:lnTo>
                  <a:pt x="5391" y="121"/>
                </a:lnTo>
                <a:lnTo>
                  <a:pt x="5392" y="121"/>
                </a:lnTo>
                <a:lnTo>
                  <a:pt x="5392" y="121"/>
                </a:lnTo>
                <a:lnTo>
                  <a:pt x="5393" y="121"/>
                </a:lnTo>
                <a:lnTo>
                  <a:pt x="5394" y="120"/>
                </a:lnTo>
                <a:lnTo>
                  <a:pt x="5395" y="120"/>
                </a:lnTo>
                <a:lnTo>
                  <a:pt x="5396" y="120"/>
                </a:lnTo>
                <a:lnTo>
                  <a:pt x="5397" y="118"/>
                </a:lnTo>
                <a:lnTo>
                  <a:pt x="5398" y="116"/>
                </a:lnTo>
                <a:lnTo>
                  <a:pt x="5398" y="114"/>
                </a:lnTo>
                <a:lnTo>
                  <a:pt x="5399" y="113"/>
                </a:lnTo>
                <a:lnTo>
                  <a:pt x="5400" y="112"/>
                </a:lnTo>
                <a:lnTo>
                  <a:pt x="5401" y="109"/>
                </a:lnTo>
                <a:lnTo>
                  <a:pt x="5402" y="109"/>
                </a:lnTo>
                <a:lnTo>
                  <a:pt x="5403" y="108"/>
                </a:lnTo>
                <a:lnTo>
                  <a:pt x="5404" y="107"/>
                </a:lnTo>
                <a:lnTo>
                  <a:pt x="5405" y="107"/>
                </a:lnTo>
                <a:lnTo>
                  <a:pt x="5406" y="107"/>
                </a:lnTo>
                <a:lnTo>
                  <a:pt x="5406" y="108"/>
                </a:lnTo>
                <a:lnTo>
                  <a:pt x="5407" y="108"/>
                </a:lnTo>
                <a:lnTo>
                  <a:pt x="5408" y="109"/>
                </a:lnTo>
                <a:lnTo>
                  <a:pt x="5409" y="109"/>
                </a:lnTo>
                <a:lnTo>
                  <a:pt x="5410" y="108"/>
                </a:lnTo>
                <a:lnTo>
                  <a:pt x="5411" y="108"/>
                </a:lnTo>
                <a:lnTo>
                  <a:pt x="5412" y="108"/>
                </a:lnTo>
                <a:lnTo>
                  <a:pt x="5413" y="106"/>
                </a:lnTo>
                <a:lnTo>
                  <a:pt x="5414" y="105"/>
                </a:lnTo>
                <a:lnTo>
                  <a:pt x="5414" y="104"/>
                </a:lnTo>
                <a:lnTo>
                  <a:pt x="5415" y="105"/>
                </a:lnTo>
                <a:lnTo>
                  <a:pt x="5416" y="105"/>
                </a:lnTo>
                <a:lnTo>
                  <a:pt x="5417" y="104"/>
                </a:lnTo>
                <a:lnTo>
                  <a:pt x="5418" y="103"/>
                </a:lnTo>
                <a:lnTo>
                  <a:pt x="5419" y="101"/>
                </a:lnTo>
                <a:lnTo>
                  <a:pt x="5420" y="99"/>
                </a:lnTo>
                <a:lnTo>
                  <a:pt x="5420" y="98"/>
                </a:lnTo>
                <a:lnTo>
                  <a:pt x="5421" y="98"/>
                </a:lnTo>
                <a:lnTo>
                  <a:pt x="5422" y="98"/>
                </a:lnTo>
                <a:lnTo>
                  <a:pt x="5423" y="98"/>
                </a:lnTo>
                <a:lnTo>
                  <a:pt x="5424" y="97"/>
                </a:lnTo>
                <a:lnTo>
                  <a:pt x="5425" y="97"/>
                </a:lnTo>
                <a:lnTo>
                  <a:pt x="5426" y="96"/>
                </a:lnTo>
                <a:lnTo>
                  <a:pt x="5427" y="96"/>
                </a:lnTo>
                <a:lnTo>
                  <a:pt x="5428" y="95"/>
                </a:lnTo>
                <a:lnTo>
                  <a:pt x="5429" y="94"/>
                </a:lnTo>
                <a:lnTo>
                  <a:pt x="5430" y="93"/>
                </a:lnTo>
                <a:lnTo>
                  <a:pt x="5430" y="91"/>
                </a:lnTo>
                <a:lnTo>
                  <a:pt x="5431" y="90"/>
                </a:lnTo>
                <a:lnTo>
                  <a:pt x="5432" y="89"/>
                </a:lnTo>
                <a:lnTo>
                  <a:pt x="5433" y="89"/>
                </a:lnTo>
                <a:lnTo>
                  <a:pt x="5434" y="89"/>
                </a:lnTo>
                <a:lnTo>
                  <a:pt x="5435" y="89"/>
                </a:lnTo>
                <a:lnTo>
                  <a:pt x="5436" y="90"/>
                </a:lnTo>
                <a:lnTo>
                  <a:pt x="5436" y="90"/>
                </a:lnTo>
                <a:lnTo>
                  <a:pt x="5437" y="91"/>
                </a:lnTo>
                <a:lnTo>
                  <a:pt x="5438" y="91"/>
                </a:lnTo>
                <a:lnTo>
                  <a:pt x="5439" y="91"/>
                </a:lnTo>
                <a:lnTo>
                  <a:pt x="5440" y="91"/>
                </a:lnTo>
                <a:lnTo>
                  <a:pt x="5441" y="92"/>
                </a:lnTo>
                <a:lnTo>
                  <a:pt x="5442" y="92"/>
                </a:lnTo>
                <a:lnTo>
                  <a:pt x="5443" y="92"/>
                </a:lnTo>
                <a:lnTo>
                  <a:pt x="5444" y="92"/>
                </a:lnTo>
                <a:lnTo>
                  <a:pt x="5444" y="93"/>
                </a:lnTo>
                <a:lnTo>
                  <a:pt x="5445" y="93"/>
                </a:lnTo>
                <a:lnTo>
                  <a:pt x="5446" y="94"/>
                </a:lnTo>
                <a:lnTo>
                  <a:pt x="5447" y="94"/>
                </a:lnTo>
                <a:lnTo>
                  <a:pt x="5448" y="94"/>
                </a:lnTo>
                <a:lnTo>
                  <a:pt x="5449" y="94"/>
                </a:lnTo>
                <a:lnTo>
                  <a:pt x="5450" y="95"/>
                </a:lnTo>
                <a:lnTo>
                  <a:pt x="5451" y="95"/>
                </a:lnTo>
                <a:lnTo>
                  <a:pt x="5452" y="95"/>
                </a:lnTo>
                <a:lnTo>
                  <a:pt x="5453" y="93"/>
                </a:lnTo>
                <a:lnTo>
                  <a:pt x="5453" y="89"/>
                </a:lnTo>
                <a:lnTo>
                  <a:pt x="5454" y="85"/>
                </a:lnTo>
                <a:lnTo>
                  <a:pt x="5455" y="82"/>
                </a:lnTo>
                <a:lnTo>
                  <a:pt x="5456" y="78"/>
                </a:lnTo>
                <a:lnTo>
                  <a:pt x="5457" y="74"/>
                </a:lnTo>
                <a:lnTo>
                  <a:pt x="5458" y="70"/>
                </a:lnTo>
                <a:lnTo>
                  <a:pt x="5458" y="68"/>
                </a:lnTo>
                <a:lnTo>
                  <a:pt x="5459" y="65"/>
                </a:lnTo>
                <a:lnTo>
                  <a:pt x="5460" y="62"/>
                </a:lnTo>
                <a:lnTo>
                  <a:pt x="5461" y="60"/>
                </a:lnTo>
                <a:lnTo>
                  <a:pt x="5462" y="58"/>
                </a:lnTo>
                <a:lnTo>
                  <a:pt x="5463" y="57"/>
                </a:lnTo>
                <a:lnTo>
                  <a:pt x="5464" y="56"/>
                </a:lnTo>
                <a:lnTo>
                  <a:pt x="5465" y="55"/>
                </a:lnTo>
                <a:lnTo>
                  <a:pt x="5466" y="55"/>
                </a:lnTo>
                <a:lnTo>
                  <a:pt x="5467" y="53"/>
                </a:lnTo>
                <a:lnTo>
                  <a:pt x="5467" y="52"/>
                </a:lnTo>
                <a:lnTo>
                  <a:pt x="5468" y="50"/>
                </a:lnTo>
                <a:lnTo>
                  <a:pt x="5469" y="47"/>
                </a:lnTo>
                <a:lnTo>
                  <a:pt x="5470" y="44"/>
                </a:lnTo>
                <a:lnTo>
                  <a:pt x="5471" y="41"/>
                </a:lnTo>
                <a:lnTo>
                  <a:pt x="5472" y="38"/>
                </a:lnTo>
                <a:lnTo>
                  <a:pt x="5473" y="40"/>
                </a:lnTo>
                <a:lnTo>
                  <a:pt x="5474" y="41"/>
                </a:lnTo>
                <a:lnTo>
                  <a:pt x="5475" y="41"/>
                </a:lnTo>
                <a:lnTo>
                  <a:pt x="5475" y="43"/>
                </a:lnTo>
                <a:lnTo>
                  <a:pt x="5476" y="44"/>
                </a:lnTo>
                <a:lnTo>
                  <a:pt x="5477" y="47"/>
                </a:lnTo>
                <a:lnTo>
                  <a:pt x="5478" y="49"/>
                </a:lnTo>
                <a:lnTo>
                  <a:pt x="5479" y="49"/>
                </a:lnTo>
                <a:lnTo>
                  <a:pt x="5480" y="49"/>
                </a:lnTo>
                <a:lnTo>
                  <a:pt x="5481" y="50"/>
                </a:lnTo>
                <a:lnTo>
                  <a:pt x="5481" y="52"/>
                </a:lnTo>
                <a:lnTo>
                  <a:pt x="5482" y="56"/>
                </a:lnTo>
                <a:lnTo>
                  <a:pt x="5483" y="60"/>
                </a:lnTo>
                <a:lnTo>
                  <a:pt x="5484" y="64"/>
                </a:lnTo>
                <a:lnTo>
                  <a:pt x="5485" y="68"/>
                </a:lnTo>
                <a:lnTo>
                  <a:pt x="5486" y="72"/>
                </a:lnTo>
                <a:lnTo>
                  <a:pt x="5487" y="76"/>
                </a:lnTo>
                <a:lnTo>
                  <a:pt x="5488" y="79"/>
                </a:lnTo>
                <a:lnTo>
                  <a:pt x="5489" y="83"/>
                </a:lnTo>
                <a:lnTo>
                  <a:pt x="5490" y="87"/>
                </a:lnTo>
                <a:lnTo>
                  <a:pt x="5491" y="90"/>
                </a:lnTo>
                <a:lnTo>
                  <a:pt x="5491" y="91"/>
                </a:lnTo>
                <a:lnTo>
                  <a:pt x="5492" y="93"/>
                </a:lnTo>
                <a:lnTo>
                  <a:pt x="5493" y="94"/>
                </a:lnTo>
                <a:lnTo>
                  <a:pt x="5494" y="96"/>
                </a:lnTo>
                <a:lnTo>
                  <a:pt x="5495" y="97"/>
                </a:lnTo>
                <a:lnTo>
                  <a:pt x="5496" y="98"/>
                </a:lnTo>
                <a:lnTo>
                  <a:pt x="5497" y="98"/>
                </a:lnTo>
                <a:lnTo>
                  <a:pt x="5497" y="98"/>
                </a:lnTo>
                <a:lnTo>
                  <a:pt x="5498" y="98"/>
                </a:lnTo>
                <a:lnTo>
                  <a:pt x="5499" y="97"/>
                </a:lnTo>
                <a:lnTo>
                  <a:pt x="5500" y="97"/>
                </a:lnTo>
                <a:lnTo>
                  <a:pt x="5501" y="97"/>
                </a:lnTo>
                <a:lnTo>
                  <a:pt x="5502" y="97"/>
                </a:lnTo>
                <a:lnTo>
                  <a:pt x="5503" y="97"/>
                </a:lnTo>
                <a:lnTo>
                  <a:pt x="5504" y="97"/>
                </a:lnTo>
                <a:lnTo>
                  <a:pt x="5505" y="97"/>
                </a:lnTo>
                <a:lnTo>
                  <a:pt x="5505" y="98"/>
                </a:lnTo>
                <a:lnTo>
                  <a:pt x="5506" y="98"/>
                </a:lnTo>
                <a:lnTo>
                  <a:pt x="5507" y="99"/>
                </a:lnTo>
                <a:lnTo>
                  <a:pt x="5508" y="99"/>
                </a:lnTo>
                <a:lnTo>
                  <a:pt x="5509" y="100"/>
                </a:lnTo>
                <a:lnTo>
                  <a:pt x="5510" y="100"/>
                </a:lnTo>
                <a:lnTo>
                  <a:pt x="5511" y="100"/>
                </a:lnTo>
                <a:lnTo>
                  <a:pt x="5512" y="100"/>
                </a:lnTo>
                <a:lnTo>
                  <a:pt x="5513" y="100"/>
                </a:lnTo>
                <a:lnTo>
                  <a:pt x="5514" y="100"/>
                </a:lnTo>
                <a:lnTo>
                  <a:pt x="5514" y="99"/>
                </a:lnTo>
                <a:lnTo>
                  <a:pt x="5515" y="99"/>
                </a:lnTo>
                <a:lnTo>
                  <a:pt x="5516" y="99"/>
                </a:lnTo>
                <a:lnTo>
                  <a:pt x="5517" y="98"/>
                </a:lnTo>
                <a:lnTo>
                  <a:pt x="5518" y="97"/>
                </a:lnTo>
                <a:lnTo>
                  <a:pt x="5519" y="97"/>
                </a:lnTo>
                <a:lnTo>
                  <a:pt x="5519" y="96"/>
                </a:lnTo>
                <a:lnTo>
                  <a:pt x="5520" y="96"/>
                </a:lnTo>
                <a:lnTo>
                  <a:pt x="5521" y="95"/>
                </a:lnTo>
                <a:lnTo>
                  <a:pt x="5522" y="95"/>
                </a:lnTo>
                <a:lnTo>
                  <a:pt x="5523" y="95"/>
                </a:lnTo>
                <a:lnTo>
                  <a:pt x="5524" y="95"/>
                </a:lnTo>
                <a:lnTo>
                  <a:pt x="5525" y="95"/>
                </a:lnTo>
                <a:lnTo>
                  <a:pt x="5526" y="95"/>
                </a:lnTo>
                <a:lnTo>
                  <a:pt x="5527" y="94"/>
                </a:lnTo>
                <a:lnTo>
                  <a:pt x="5528" y="94"/>
                </a:lnTo>
                <a:lnTo>
                  <a:pt x="5528" y="94"/>
                </a:lnTo>
                <a:lnTo>
                  <a:pt x="5529" y="94"/>
                </a:lnTo>
                <a:lnTo>
                  <a:pt x="5530" y="94"/>
                </a:lnTo>
                <a:lnTo>
                  <a:pt x="5531" y="95"/>
                </a:lnTo>
                <a:lnTo>
                  <a:pt x="5532" y="96"/>
                </a:lnTo>
                <a:lnTo>
                  <a:pt x="5533" y="97"/>
                </a:lnTo>
                <a:lnTo>
                  <a:pt x="5534" y="99"/>
                </a:lnTo>
                <a:lnTo>
                  <a:pt x="5535" y="99"/>
                </a:lnTo>
                <a:lnTo>
                  <a:pt x="5536" y="99"/>
                </a:lnTo>
                <a:lnTo>
                  <a:pt x="5536" y="99"/>
                </a:lnTo>
                <a:lnTo>
                  <a:pt x="5537" y="99"/>
                </a:lnTo>
                <a:lnTo>
                  <a:pt x="5538" y="99"/>
                </a:lnTo>
                <a:lnTo>
                  <a:pt x="5539" y="99"/>
                </a:lnTo>
                <a:lnTo>
                  <a:pt x="5540" y="99"/>
                </a:lnTo>
                <a:lnTo>
                  <a:pt x="5541" y="99"/>
                </a:lnTo>
                <a:lnTo>
                  <a:pt x="5542" y="98"/>
                </a:lnTo>
                <a:lnTo>
                  <a:pt x="5543" y="97"/>
                </a:lnTo>
                <a:lnTo>
                  <a:pt x="5543" y="96"/>
                </a:lnTo>
                <a:lnTo>
                  <a:pt x="5544" y="95"/>
                </a:lnTo>
                <a:lnTo>
                  <a:pt x="5545" y="94"/>
                </a:lnTo>
                <a:lnTo>
                  <a:pt x="5546" y="94"/>
                </a:lnTo>
                <a:lnTo>
                  <a:pt x="5547" y="93"/>
                </a:lnTo>
                <a:lnTo>
                  <a:pt x="5548" y="92"/>
                </a:lnTo>
                <a:lnTo>
                  <a:pt x="5549" y="91"/>
                </a:lnTo>
                <a:lnTo>
                  <a:pt x="5550" y="91"/>
                </a:lnTo>
                <a:lnTo>
                  <a:pt x="5551" y="90"/>
                </a:lnTo>
                <a:lnTo>
                  <a:pt x="5552" y="91"/>
                </a:lnTo>
                <a:lnTo>
                  <a:pt x="5552" y="91"/>
                </a:lnTo>
                <a:lnTo>
                  <a:pt x="5553" y="91"/>
                </a:lnTo>
                <a:lnTo>
                  <a:pt x="5554" y="91"/>
                </a:lnTo>
                <a:lnTo>
                  <a:pt x="5555" y="91"/>
                </a:lnTo>
                <a:lnTo>
                  <a:pt x="5556" y="91"/>
                </a:lnTo>
                <a:lnTo>
                  <a:pt x="5557" y="91"/>
                </a:lnTo>
                <a:lnTo>
                  <a:pt x="5558" y="90"/>
                </a:lnTo>
                <a:lnTo>
                  <a:pt x="5558" y="89"/>
                </a:lnTo>
                <a:lnTo>
                  <a:pt x="5559" y="88"/>
                </a:lnTo>
                <a:lnTo>
                  <a:pt x="5560" y="90"/>
                </a:lnTo>
                <a:lnTo>
                  <a:pt x="5561" y="93"/>
                </a:lnTo>
                <a:lnTo>
                  <a:pt x="5562" y="96"/>
                </a:lnTo>
                <a:lnTo>
                  <a:pt x="5563" y="98"/>
                </a:lnTo>
                <a:lnTo>
                  <a:pt x="5564" y="100"/>
                </a:lnTo>
                <a:lnTo>
                  <a:pt x="5565" y="102"/>
                </a:lnTo>
                <a:lnTo>
                  <a:pt x="5566" y="102"/>
                </a:lnTo>
                <a:lnTo>
                  <a:pt x="5566" y="101"/>
                </a:lnTo>
                <a:lnTo>
                  <a:pt x="5567" y="99"/>
                </a:lnTo>
                <a:lnTo>
                  <a:pt x="5568" y="96"/>
                </a:lnTo>
                <a:lnTo>
                  <a:pt x="5569" y="94"/>
                </a:lnTo>
                <a:lnTo>
                  <a:pt x="5570" y="94"/>
                </a:lnTo>
                <a:lnTo>
                  <a:pt x="5571" y="94"/>
                </a:lnTo>
                <a:lnTo>
                  <a:pt x="5572" y="95"/>
                </a:lnTo>
                <a:lnTo>
                  <a:pt x="5573" y="97"/>
                </a:lnTo>
                <a:lnTo>
                  <a:pt x="5574" y="99"/>
                </a:lnTo>
                <a:lnTo>
                  <a:pt x="5575" y="99"/>
                </a:lnTo>
                <a:lnTo>
                  <a:pt x="5575" y="98"/>
                </a:lnTo>
                <a:lnTo>
                  <a:pt x="5576" y="100"/>
                </a:lnTo>
                <a:lnTo>
                  <a:pt x="5577" y="104"/>
                </a:lnTo>
                <a:lnTo>
                  <a:pt x="5578" y="108"/>
                </a:lnTo>
                <a:lnTo>
                  <a:pt x="5579" y="112"/>
                </a:lnTo>
                <a:lnTo>
                  <a:pt x="5580" y="114"/>
                </a:lnTo>
                <a:lnTo>
                  <a:pt x="5580" y="116"/>
                </a:lnTo>
                <a:lnTo>
                  <a:pt x="5581" y="117"/>
                </a:lnTo>
                <a:lnTo>
                  <a:pt x="5582" y="117"/>
                </a:lnTo>
                <a:lnTo>
                  <a:pt x="5583" y="117"/>
                </a:lnTo>
                <a:lnTo>
                  <a:pt x="5584" y="116"/>
                </a:lnTo>
                <a:lnTo>
                  <a:pt x="5585" y="116"/>
                </a:lnTo>
                <a:lnTo>
                  <a:pt x="5586" y="117"/>
                </a:lnTo>
                <a:lnTo>
                  <a:pt x="5587" y="118"/>
                </a:lnTo>
                <a:lnTo>
                  <a:pt x="5588" y="120"/>
                </a:lnTo>
                <a:lnTo>
                  <a:pt x="5589" y="120"/>
                </a:lnTo>
                <a:lnTo>
                  <a:pt x="5590" y="120"/>
                </a:lnTo>
                <a:lnTo>
                  <a:pt x="5590" y="120"/>
                </a:lnTo>
                <a:lnTo>
                  <a:pt x="5591" y="120"/>
                </a:lnTo>
                <a:lnTo>
                  <a:pt x="5592" y="120"/>
                </a:lnTo>
                <a:lnTo>
                  <a:pt x="5593" y="121"/>
                </a:lnTo>
                <a:lnTo>
                  <a:pt x="5594" y="121"/>
                </a:lnTo>
                <a:lnTo>
                  <a:pt x="5595" y="121"/>
                </a:lnTo>
                <a:lnTo>
                  <a:pt x="5596" y="121"/>
                </a:lnTo>
                <a:lnTo>
                  <a:pt x="5597" y="121"/>
                </a:lnTo>
                <a:lnTo>
                  <a:pt x="5597" y="122"/>
                </a:lnTo>
                <a:lnTo>
                  <a:pt x="5598" y="123"/>
                </a:lnTo>
                <a:lnTo>
                  <a:pt x="5599" y="125"/>
                </a:lnTo>
                <a:lnTo>
                  <a:pt x="5600" y="126"/>
                </a:lnTo>
                <a:lnTo>
                  <a:pt x="5601" y="128"/>
                </a:lnTo>
                <a:lnTo>
                  <a:pt x="5602" y="129"/>
                </a:lnTo>
                <a:lnTo>
                  <a:pt x="5603" y="130"/>
                </a:lnTo>
                <a:lnTo>
                  <a:pt x="5604" y="132"/>
                </a:lnTo>
                <a:lnTo>
                  <a:pt x="5604" y="133"/>
                </a:lnTo>
                <a:lnTo>
                  <a:pt x="5605" y="135"/>
                </a:lnTo>
                <a:lnTo>
                  <a:pt x="5606" y="136"/>
                </a:lnTo>
                <a:lnTo>
                  <a:pt x="5607" y="137"/>
                </a:lnTo>
                <a:lnTo>
                  <a:pt x="5608" y="137"/>
                </a:lnTo>
                <a:lnTo>
                  <a:pt x="5609" y="137"/>
                </a:lnTo>
                <a:lnTo>
                  <a:pt x="5610" y="136"/>
                </a:lnTo>
                <a:lnTo>
                  <a:pt x="5611" y="136"/>
                </a:lnTo>
                <a:lnTo>
                  <a:pt x="5612" y="136"/>
                </a:lnTo>
                <a:lnTo>
                  <a:pt x="5613" y="136"/>
                </a:lnTo>
                <a:lnTo>
                  <a:pt x="5613" y="136"/>
                </a:lnTo>
                <a:lnTo>
                  <a:pt x="5614" y="135"/>
                </a:lnTo>
                <a:lnTo>
                  <a:pt x="5615" y="134"/>
                </a:lnTo>
                <a:lnTo>
                  <a:pt x="5616" y="134"/>
                </a:lnTo>
                <a:lnTo>
                  <a:pt x="5617" y="134"/>
                </a:lnTo>
                <a:lnTo>
                  <a:pt x="5618" y="134"/>
                </a:lnTo>
                <a:lnTo>
                  <a:pt x="5619" y="133"/>
                </a:lnTo>
                <a:lnTo>
                  <a:pt x="5619" y="132"/>
                </a:lnTo>
                <a:lnTo>
                  <a:pt x="5620" y="132"/>
                </a:lnTo>
                <a:lnTo>
                  <a:pt x="5621" y="131"/>
                </a:lnTo>
                <a:lnTo>
                  <a:pt x="5622" y="131"/>
                </a:lnTo>
                <a:lnTo>
                  <a:pt x="5623" y="131"/>
                </a:lnTo>
                <a:lnTo>
                  <a:pt x="5624" y="130"/>
                </a:lnTo>
                <a:lnTo>
                  <a:pt x="5625" y="130"/>
                </a:lnTo>
                <a:lnTo>
                  <a:pt x="5626" y="129"/>
                </a:lnTo>
                <a:lnTo>
                  <a:pt x="5627" y="128"/>
                </a:lnTo>
                <a:lnTo>
                  <a:pt x="5627" y="128"/>
                </a:lnTo>
                <a:lnTo>
                  <a:pt x="5628" y="128"/>
                </a:lnTo>
                <a:lnTo>
                  <a:pt x="5629" y="129"/>
                </a:lnTo>
                <a:lnTo>
                  <a:pt x="5630" y="129"/>
                </a:lnTo>
                <a:lnTo>
                  <a:pt x="5631" y="130"/>
                </a:lnTo>
                <a:lnTo>
                  <a:pt x="5632" y="130"/>
                </a:lnTo>
                <a:lnTo>
                  <a:pt x="5633" y="131"/>
                </a:lnTo>
                <a:lnTo>
                  <a:pt x="5634" y="131"/>
                </a:lnTo>
                <a:lnTo>
                  <a:pt x="5635" y="131"/>
                </a:lnTo>
                <a:lnTo>
                  <a:pt x="5635" y="131"/>
                </a:lnTo>
                <a:lnTo>
                  <a:pt x="5636" y="132"/>
                </a:lnTo>
                <a:lnTo>
                  <a:pt x="5637" y="132"/>
                </a:lnTo>
                <a:lnTo>
                  <a:pt x="5638" y="132"/>
                </a:lnTo>
                <a:lnTo>
                  <a:pt x="5639" y="132"/>
                </a:lnTo>
                <a:lnTo>
                  <a:pt x="5640" y="132"/>
                </a:lnTo>
                <a:lnTo>
                  <a:pt x="5641" y="131"/>
                </a:lnTo>
                <a:lnTo>
                  <a:pt x="5641" y="129"/>
                </a:lnTo>
                <a:lnTo>
                  <a:pt x="5642" y="128"/>
                </a:lnTo>
                <a:lnTo>
                  <a:pt x="5643" y="127"/>
                </a:lnTo>
                <a:lnTo>
                  <a:pt x="5644" y="127"/>
                </a:lnTo>
                <a:lnTo>
                  <a:pt x="5645" y="127"/>
                </a:lnTo>
                <a:lnTo>
                  <a:pt x="5646" y="128"/>
                </a:lnTo>
                <a:lnTo>
                  <a:pt x="5647" y="129"/>
                </a:lnTo>
                <a:lnTo>
                  <a:pt x="5648" y="129"/>
                </a:lnTo>
                <a:lnTo>
                  <a:pt x="5649" y="129"/>
                </a:lnTo>
                <a:lnTo>
                  <a:pt x="5650" y="129"/>
                </a:lnTo>
                <a:lnTo>
                  <a:pt x="5651" y="129"/>
                </a:lnTo>
                <a:lnTo>
                  <a:pt x="5651" y="130"/>
                </a:lnTo>
                <a:lnTo>
                  <a:pt x="5652" y="131"/>
                </a:lnTo>
                <a:lnTo>
                  <a:pt x="5653" y="131"/>
                </a:lnTo>
                <a:lnTo>
                  <a:pt x="5654" y="132"/>
                </a:lnTo>
                <a:lnTo>
                  <a:pt x="5655" y="132"/>
                </a:lnTo>
                <a:lnTo>
                  <a:pt x="5656" y="132"/>
                </a:lnTo>
                <a:lnTo>
                  <a:pt x="5657" y="132"/>
                </a:lnTo>
                <a:lnTo>
                  <a:pt x="5657" y="131"/>
                </a:lnTo>
                <a:lnTo>
                  <a:pt x="5658" y="131"/>
                </a:lnTo>
                <a:lnTo>
                  <a:pt x="5659" y="130"/>
                </a:lnTo>
                <a:lnTo>
                  <a:pt x="5660" y="130"/>
                </a:lnTo>
                <a:lnTo>
                  <a:pt x="5661" y="129"/>
                </a:lnTo>
                <a:lnTo>
                  <a:pt x="5662" y="129"/>
                </a:lnTo>
                <a:lnTo>
                  <a:pt x="5663" y="129"/>
                </a:lnTo>
                <a:lnTo>
                  <a:pt x="5664" y="130"/>
                </a:lnTo>
                <a:lnTo>
                  <a:pt x="5665" y="130"/>
                </a:lnTo>
                <a:lnTo>
                  <a:pt x="5665" y="129"/>
                </a:lnTo>
                <a:lnTo>
                  <a:pt x="5666" y="128"/>
                </a:lnTo>
                <a:lnTo>
                  <a:pt x="5667" y="128"/>
                </a:lnTo>
                <a:lnTo>
                  <a:pt x="5668" y="127"/>
                </a:lnTo>
                <a:lnTo>
                  <a:pt x="5669" y="125"/>
                </a:lnTo>
                <a:lnTo>
                  <a:pt x="5670" y="124"/>
                </a:lnTo>
                <a:lnTo>
                  <a:pt x="5671" y="123"/>
                </a:lnTo>
                <a:lnTo>
                  <a:pt x="5672" y="122"/>
                </a:lnTo>
                <a:lnTo>
                  <a:pt x="5673" y="121"/>
                </a:lnTo>
                <a:lnTo>
                  <a:pt x="5674" y="121"/>
                </a:lnTo>
                <a:lnTo>
                  <a:pt x="5674" y="121"/>
                </a:lnTo>
                <a:lnTo>
                  <a:pt x="5675" y="121"/>
                </a:lnTo>
                <a:lnTo>
                  <a:pt x="5676" y="121"/>
                </a:lnTo>
                <a:lnTo>
                  <a:pt x="5677" y="121"/>
                </a:lnTo>
                <a:lnTo>
                  <a:pt x="5678" y="121"/>
                </a:lnTo>
                <a:lnTo>
                  <a:pt x="5679" y="122"/>
                </a:lnTo>
                <a:lnTo>
                  <a:pt x="5679" y="123"/>
                </a:lnTo>
                <a:lnTo>
                  <a:pt x="5680" y="123"/>
                </a:lnTo>
                <a:lnTo>
                  <a:pt x="5681" y="123"/>
                </a:lnTo>
                <a:lnTo>
                  <a:pt x="5682" y="124"/>
                </a:lnTo>
                <a:lnTo>
                  <a:pt x="5683" y="125"/>
                </a:lnTo>
                <a:lnTo>
                  <a:pt x="5684" y="125"/>
                </a:lnTo>
                <a:lnTo>
                  <a:pt x="5685" y="125"/>
                </a:lnTo>
                <a:lnTo>
                  <a:pt x="5686" y="125"/>
                </a:lnTo>
                <a:lnTo>
                  <a:pt x="5687" y="125"/>
                </a:lnTo>
                <a:lnTo>
                  <a:pt x="5688" y="125"/>
                </a:lnTo>
                <a:lnTo>
                  <a:pt x="5688" y="124"/>
                </a:lnTo>
                <a:lnTo>
                  <a:pt x="5689" y="124"/>
                </a:lnTo>
                <a:lnTo>
                  <a:pt x="5690" y="125"/>
                </a:lnTo>
                <a:lnTo>
                  <a:pt x="5691" y="125"/>
                </a:lnTo>
                <a:lnTo>
                  <a:pt x="5692" y="125"/>
                </a:lnTo>
                <a:lnTo>
                  <a:pt x="5693" y="125"/>
                </a:lnTo>
                <a:lnTo>
                  <a:pt x="5694" y="124"/>
                </a:lnTo>
                <a:lnTo>
                  <a:pt x="5695" y="124"/>
                </a:lnTo>
                <a:lnTo>
                  <a:pt x="5696" y="123"/>
                </a:lnTo>
                <a:lnTo>
                  <a:pt x="5696" y="123"/>
                </a:lnTo>
                <a:lnTo>
                  <a:pt x="5697" y="122"/>
                </a:lnTo>
                <a:lnTo>
                  <a:pt x="5698" y="121"/>
                </a:lnTo>
                <a:lnTo>
                  <a:pt x="5699" y="121"/>
                </a:lnTo>
                <a:lnTo>
                  <a:pt x="5700" y="121"/>
                </a:lnTo>
                <a:lnTo>
                  <a:pt x="5701" y="120"/>
                </a:lnTo>
                <a:lnTo>
                  <a:pt x="5702" y="120"/>
                </a:lnTo>
                <a:lnTo>
                  <a:pt x="5703" y="119"/>
                </a:lnTo>
                <a:lnTo>
                  <a:pt x="5703" y="118"/>
                </a:lnTo>
                <a:lnTo>
                  <a:pt x="5704" y="118"/>
                </a:lnTo>
                <a:lnTo>
                  <a:pt x="5705" y="118"/>
                </a:lnTo>
                <a:lnTo>
                  <a:pt x="5706" y="117"/>
                </a:lnTo>
                <a:lnTo>
                  <a:pt x="5707" y="117"/>
                </a:lnTo>
                <a:lnTo>
                  <a:pt x="5708" y="117"/>
                </a:lnTo>
                <a:lnTo>
                  <a:pt x="5709" y="118"/>
                </a:lnTo>
                <a:lnTo>
                  <a:pt x="5710" y="118"/>
                </a:lnTo>
                <a:lnTo>
                  <a:pt x="5711" y="120"/>
                </a:lnTo>
                <a:lnTo>
                  <a:pt x="5712" y="121"/>
                </a:lnTo>
                <a:lnTo>
                  <a:pt x="5712" y="121"/>
                </a:lnTo>
                <a:lnTo>
                  <a:pt x="5713" y="121"/>
                </a:lnTo>
                <a:lnTo>
                  <a:pt x="5714" y="120"/>
                </a:lnTo>
                <a:lnTo>
                  <a:pt x="5715" y="119"/>
                </a:lnTo>
                <a:lnTo>
                  <a:pt x="5716" y="116"/>
                </a:lnTo>
                <a:lnTo>
                  <a:pt x="5717" y="116"/>
                </a:lnTo>
                <a:lnTo>
                  <a:pt x="5718" y="116"/>
                </a:lnTo>
                <a:lnTo>
                  <a:pt x="5718" y="115"/>
                </a:lnTo>
                <a:lnTo>
                  <a:pt x="5719" y="113"/>
                </a:lnTo>
                <a:lnTo>
                  <a:pt x="5720" y="112"/>
                </a:lnTo>
                <a:lnTo>
                  <a:pt x="5721" y="113"/>
                </a:lnTo>
                <a:lnTo>
                  <a:pt x="5722" y="113"/>
                </a:lnTo>
                <a:lnTo>
                  <a:pt x="5723" y="113"/>
                </a:lnTo>
                <a:lnTo>
                  <a:pt x="5724" y="114"/>
                </a:lnTo>
                <a:lnTo>
                  <a:pt x="5725" y="115"/>
                </a:lnTo>
                <a:lnTo>
                  <a:pt x="5726" y="115"/>
                </a:lnTo>
                <a:lnTo>
                  <a:pt x="5726" y="115"/>
                </a:lnTo>
                <a:lnTo>
                  <a:pt x="5727" y="115"/>
                </a:lnTo>
                <a:lnTo>
                  <a:pt x="5728" y="116"/>
                </a:lnTo>
                <a:lnTo>
                  <a:pt x="5729" y="117"/>
                </a:lnTo>
                <a:lnTo>
                  <a:pt x="5730" y="117"/>
                </a:lnTo>
                <a:lnTo>
                  <a:pt x="5731" y="118"/>
                </a:lnTo>
                <a:lnTo>
                  <a:pt x="5732" y="118"/>
                </a:lnTo>
                <a:lnTo>
                  <a:pt x="5733" y="118"/>
                </a:lnTo>
                <a:lnTo>
                  <a:pt x="5734" y="118"/>
                </a:lnTo>
                <a:lnTo>
                  <a:pt x="5735" y="119"/>
                </a:lnTo>
                <a:lnTo>
                  <a:pt x="5735" y="119"/>
                </a:lnTo>
                <a:lnTo>
                  <a:pt x="5736" y="120"/>
                </a:lnTo>
                <a:lnTo>
                  <a:pt x="5737" y="120"/>
                </a:lnTo>
                <a:lnTo>
                  <a:pt x="5738" y="120"/>
                </a:lnTo>
                <a:lnTo>
                  <a:pt x="5739" y="119"/>
                </a:lnTo>
                <a:lnTo>
                  <a:pt x="5740" y="118"/>
                </a:lnTo>
                <a:lnTo>
                  <a:pt x="5740" y="117"/>
                </a:lnTo>
                <a:lnTo>
                  <a:pt x="5741" y="115"/>
                </a:lnTo>
                <a:lnTo>
                  <a:pt x="5742" y="113"/>
                </a:lnTo>
                <a:lnTo>
                  <a:pt x="5743" y="110"/>
                </a:lnTo>
                <a:lnTo>
                  <a:pt x="5744" y="108"/>
                </a:lnTo>
                <a:lnTo>
                  <a:pt x="5745" y="104"/>
                </a:lnTo>
                <a:lnTo>
                  <a:pt x="5746" y="101"/>
                </a:lnTo>
                <a:lnTo>
                  <a:pt x="5747" y="97"/>
                </a:lnTo>
                <a:lnTo>
                  <a:pt x="5748" y="94"/>
                </a:lnTo>
                <a:lnTo>
                  <a:pt x="5749" y="90"/>
                </a:lnTo>
                <a:lnTo>
                  <a:pt x="5750" y="86"/>
                </a:lnTo>
                <a:lnTo>
                  <a:pt x="5750" y="83"/>
                </a:lnTo>
                <a:lnTo>
                  <a:pt x="5751" y="80"/>
                </a:lnTo>
                <a:lnTo>
                  <a:pt x="5752" y="78"/>
                </a:lnTo>
                <a:lnTo>
                  <a:pt x="5753" y="80"/>
                </a:lnTo>
                <a:lnTo>
                  <a:pt x="5754" y="81"/>
                </a:lnTo>
                <a:lnTo>
                  <a:pt x="5755" y="82"/>
                </a:lnTo>
                <a:lnTo>
                  <a:pt x="5756" y="82"/>
                </a:lnTo>
                <a:lnTo>
                  <a:pt x="5757" y="83"/>
                </a:lnTo>
                <a:lnTo>
                  <a:pt x="5757" y="83"/>
                </a:lnTo>
                <a:lnTo>
                  <a:pt x="5758" y="84"/>
                </a:lnTo>
                <a:lnTo>
                  <a:pt x="5759" y="84"/>
                </a:lnTo>
                <a:lnTo>
                  <a:pt x="5760" y="85"/>
                </a:lnTo>
                <a:lnTo>
                  <a:pt x="5761" y="86"/>
                </a:lnTo>
                <a:lnTo>
                  <a:pt x="5762" y="86"/>
                </a:lnTo>
                <a:lnTo>
                  <a:pt x="5763" y="86"/>
                </a:lnTo>
                <a:lnTo>
                  <a:pt x="5764" y="89"/>
                </a:lnTo>
                <a:lnTo>
                  <a:pt x="5764" y="93"/>
                </a:lnTo>
                <a:lnTo>
                  <a:pt x="5765" y="98"/>
                </a:lnTo>
                <a:lnTo>
                  <a:pt x="5766" y="102"/>
                </a:lnTo>
                <a:lnTo>
                  <a:pt x="5767" y="107"/>
                </a:lnTo>
                <a:lnTo>
                  <a:pt x="5768" y="113"/>
                </a:lnTo>
                <a:lnTo>
                  <a:pt x="5769" y="119"/>
                </a:lnTo>
                <a:lnTo>
                  <a:pt x="5770" y="123"/>
                </a:lnTo>
                <a:lnTo>
                  <a:pt x="5771" y="126"/>
                </a:lnTo>
                <a:lnTo>
                  <a:pt x="5772" y="128"/>
                </a:lnTo>
                <a:lnTo>
                  <a:pt x="5773" y="129"/>
                </a:lnTo>
                <a:lnTo>
                  <a:pt x="5773" y="129"/>
                </a:lnTo>
                <a:lnTo>
                  <a:pt x="5774" y="129"/>
                </a:lnTo>
                <a:lnTo>
                  <a:pt x="5775" y="128"/>
                </a:lnTo>
                <a:lnTo>
                  <a:pt x="5776" y="127"/>
                </a:lnTo>
                <a:lnTo>
                  <a:pt x="5777" y="125"/>
                </a:lnTo>
                <a:lnTo>
                  <a:pt x="5778" y="123"/>
                </a:lnTo>
                <a:lnTo>
                  <a:pt x="5779" y="121"/>
                </a:lnTo>
                <a:lnTo>
                  <a:pt x="5779" y="118"/>
                </a:lnTo>
                <a:lnTo>
                  <a:pt x="5780" y="117"/>
                </a:lnTo>
                <a:lnTo>
                  <a:pt x="5781" y="118"/>
                </a:lnTo>
                <a:lnTo>
                  <a:pt x="5782" y="120"/>
                </a:lnTo>
                <a:lnTo>
                  <a:pt x="5783" y="122"/>
                </a:lnTo>
                <a:lnTo>
                  <a:pt x="5784" y="122"/>
                </a:lnTo>
                <a:lnTo>
                  <a:pt x="5785" y="122"/>
                </a:lnTo>
                <a:lnTo>
                  <a:pt x="5786" y="123"/>
                </a:lnTo>
                <a:lnTo>
                  <a:pt x="5787" y="123"/>
                </a:lnTo>
                <a:lnTo>
                  <a:pt x="5787" y="123"/>
                </a:lnTo>
                <a:lnTo>
                  <a:pt x="5788" y="123"/>
                </a:lnTo>
                <a:lnTo>
                  <a:pt x="5789" y="123"/>
                </a:lnTo>
                <a:lnTo>
                  <a:pt x="5790" y="123"/>
                </a:lnTo>
                <a:lnTo>
                  <a:pt x="5791" y="124"/>
                </a:lnTo>
                <a:lnTo>
                  <a:pt x="5792" y="125"/>
                </a:lnTo>
                <a:lnTo>
                  <a:pt x="5793" y="125"/>
                </a:lnTo>
                <a:lnTo>
                  <a:pt x="5794" y="126"/>
                </a:lnTo>
                <a:lnTo>
                  <a:pt x="5795" y="127"/>
                </a:lnTo>
                <a:lnTo>
                  <a:pt x="5796" y="127"/>
                </a:lnTo>
                <a:lnTo>
                  <a:pt x="5796" y="127"/>
                </a:lnTo>
                <a:lnTo>
                  <a:pt x="5797" y="127"/>
                </a:lnTo>
                <a:lnTo>
                  <a:pt x="5798" y="127"/>
                </a:lnTo>
                <a:lnTo>
                  <a:pt x="5799" y="127"/>
                </a:lnTo>
                <a:lnTo>
                  <a:pt x="5800" y="128"/>
                </a:lnTo>
                <a:lnTo>
                  <a:pt x="5801" y="128"/>
                </a:lnTo>
                <a:lnTo>
                  <a:pt x="5801" y="128"/>
                </a:lnTo>
                <a:lnTo>
                  <a:pt x="5802" y="130"/>
                </a:lnTo>
                <a:lnTo>
                  <a:pt x="5803" y="131"/>
                </a:lnTo>
                <a:lnTo>
                  <a:pt x="5804" y="132"/>
                </a:lnTo>
                <a:lnTo>
                  <a:pt x="5805" y="134"/>
                </a:lnTo>
                <a:lnTo>
                  <a:pt x="5806" y="136"/>
                </a:lnTo>
                <a:lnTo>
                  <a:pt x="5807" y="137"/>
                </a:lnTo>
                <a:lnTo>
                  <a:pt x="5808" y="138"/>
                </a:lnTo>
                <a:lnTo>
                  <a:pt x="5809" y="139"/>
                </a:lnTo>
                <a:lnTo>
                  <a:pt x="5810" y="139"/>
                </a:lnTo>
                <a:lnTo>
                  <a:pt x="5811" y="139"/>
                </a:lnTo>
                <a:lnTo>
                  <a:pt x="5811" y="139"/>
                </a:lnTo>
                <a:lnTo>
                  <a:pt x="5812" y="141"/>
                </a:lnTo>
                <a:lnTo>
                  <a:pt x="5813" y="145"/>
                </a:lnTo>
                <a:lnTo>
                  <a:pt x="5814" y="148"/>
                </a:lnTo>
                <a:lnTo>
                  <a:pt x="5815" y="149"/>
                </a:lnTo>
                <a:lnTo>
                  <a:pt x="5816" y="149"/>
                </a:lnTo>
                <a:lnTo>
                  <a:pt x="5817" y="149"/>
                </a:lnTo>
                <a:lnTo>
                  <a:pt x="5818" y="150"/>
                </a:lnTo>
                <a:lnTo>
                  <a:pt x="5818" y="150"/>
                </a:lnTo>
                <a:lnTo>
                  <a:pt x="5819" y="151"/>
                </a:lnTo>
                <a:lnTo>
                  <a:pt x="5820" y="153"/>
                </a:lnTo>
                <a:lnTo>
                  <a:pt x="5821" y="154"/>
                </a:lnTo>
                <a:lnTo>
                  <a:pt x="5822" y="155"/>
                </a:lnTo>
                <a:lnTo>
                  <a:pt x="5823" y="155"/>
                </a:lnTo>
                <a:lnTo>
                  <a:pt x="5824" y="156"/>
                </a:lnTo>
                <a:lnTo>
                  <a:pt x="5825" y="156"/>
                </a:lnTo>
                <a:lnTo>
                  <a:pt x="5825" y="156"/>
                </a:lnTo>
                <a:lnTo>
                  <a:pt x="5826" y="155"/>
                </a:lnTo>
                <a:lnTo>
                  <a:pt x="5827" y="155"/>
                </a:lnTo>
                <a:lnTo>
                  <a:pt x="5828" y="155"/>
                </a:lnTo>
                <a:lnTo>
                  <a:pt x="5829" y="154"/>
                </a:lnTo>
                <a:lnTo>
                  <a:pt x="5830" y="153"/>
                </a:lnTo>
                <a:lnTo>
                  <a:pt x="5831" y="153"/>
                </a:lnTo>
                <a:lnTo>
                  <a:pt x="5832" y="152"/>
                </a:lnTo>
                <a:lnTo>
                  <a:pt x="5833" y="150"/>
                </a:lnTo>
                <a:lnTo>
                  <a:pt x="5834" y="148"/>
                </a:lnTo>
                <a:lnTo>
                  <a:pt x="5834" y="146"/>
                </a:lnTo>
                <a:lnTo>
                  <a:pt x="5835" y="144"/>
                </a:lnTo>
                <a:lnTo>
                  <a:pt x="5836" y="142"/>
                </a:lnTo>
                <a:lnTo>
                  <a:pt x="5837" y="142"/>
                </a:lnTo>
                <a:lnTo>
                  <a:pt x="5838" y="141"/>
                </a:lnTo>
                <a:lnTo>
                  <a:pt x="5839" y="141"/>
                </a:lnTo>
                <a:lnTo>
                  <a:pt x="5840" y="140"/>
                </a:lnTo>
                <a:lnTo>
                  <a:pt x="5840" y="140"/>
                </a:lnTo>
                <a:lnTo>
                  <a:pt x="5841" y="140"/>
                </a:lnTo>
                <a:lnTo>
                  <a:pt x="5842" y="139"/>
                </a:lnTo>
                <a:lnTo>
                  <a:pt x="5843" y="139"/>
                </a:lnTo>
                <a:lnTo>
                  <a:pt x="5844" y="139"/>
                </a:lnTo>
                <a:lnTo>
                  <a:pt x="5845" y="139"/>
                </a:lnTo>
                <a:lnTo>
                  <a:pt x="5846" y="139"/>
                </a:lnTo>
                <a:lnTo>
                  <a:pt x="5847" y="139"/>
                </a:lnTo>
                <a:lnTo>
                  <a:pt x="5848" y="139"/>
                </a:lnTo>
                <a:lnTo>
                  <a:pt x="5848" y="138"/>
                </a:lnTo>
                <a:lnTo>
                  <a:pt x="5849" y="138"/>
                </a:lnTo>
                <a:lnTo>
                  <a:pt x="5850" y="137"/>
                </a:lnTo>
                <a:lnTo>
                  <a:pt x="5851" y="136"/>
                </a:lnTo>
                <a:lnTo>
                  <a:pt x="5852" y="134"/>
                </a:lnTo>
                <a:lnTo>
                  <a:pt x="5853" y="133"/>
                </a:lnTo>
                <a:lnTo>
                  <a:pt x="5854" y="132"/>
                </a:lnTo>
                <a:lnTo>
                  <a:pt x="5855" y="132"/>
                </a:lnTo>
                <a:lnTo>
                  <a:pt x="5856" y="132"/>
                </a:lnTo>
                <a:lnTo>
                  <a:pt x="5856" y="131"/>
                </a:lnTo>
                <a:lnTo>
                  <a:pt x="5857" y="129"/>
                </a:lnTo>
                <a:lnTo>
                  <a:pt x="5858" y="125"/>
                </a:lnTo>
                <a:lnTo>
                  <a:pt x="5859" y="122"/>
                </a:lnTo>
                <a:lnTo>
                  <a:pt x="5860" y="118"/>
                </a:lnTo>
                <a:lnTo>
                  <a:pt x="5861" y="114"/>
                </a:lnTo>
                <a:lnTo>
                  <a:pt x="5862" y="112"/>
                </a:lnTo>
                <a:lnTo>
                  <a:pt x="5863" y="109"/>
                </a:lnTo>
                <a:lnTo>
                  <a:pt x="5863" y="106"/>
                </a:lnTo>
                <a:lnTo>
                  <a:pt x="5864" y="105"/>
                </a:lnTo>
                <a:lnTo>
                  <a:pt x="5865" y="105"/>
                </a:lnTo>
                <a:lnTo>
                  <a:pt x="5866" y="106"/>
                </a:lnTo>
                <a:lnTo>
                  <a:pt x="5867" y="108"/>
                </a:lnTo>
                <a:lnTo>
                  <a:pt x="5868" y="108"/>
                </a:lnTo>
                <a:lnTo>
                  <a:pt x="5869" y="109"/>
                </a:lnTo>
                <a:lnTo>
                  <a:pt x="5870" y="109"/>
                </a:lnTo>
                <a:lnTo>
                  <a:pt x="5871" y="110"/>
                </a:lnTo>
                <a:lnTo>
                  <a:pt x="5872" y="110"/>
                </a:lnTo>
                <a:lnTo>
                  <a:pt x="5872" y="111"/>
                </a:lnTo>
                <a:lnTo>
                  <a:pt x="5873" y="111"/>
                </a:lnTo>
                <a:lnTo>
                  <a:pt x="5874" y="111"/>
                </a:lnTo>
                <a:lnTo>
                  <a:pt x="5875" y="112"/>
                </a:lnTo>
                <a:lnTo>
                  <a:pt x="5876" y="112"/>
                </a:lnTo>
                <a:lnTo>
                  <a:pt x="5877" y="112"/>
                </a:lnTo>
                <a:lnTo>
                  <a:pt x="5878" y="112"/>
                </a:lnTo>
                <a:lnTo>
                  <a:pt x="5878" y="112"/>
                </a:lnTo>
                <a:lnTo>
                  <a:pt x="5879" y="111"/>
                </a:lnTo>
                <a:lnTo>
                  <a:pt x="5880" y="111"/>
                </a:lnTo>
                <a:lnTo>
                  <a:pt x="5881" y="111"/>
                </a:lnTo>
                <a:lnTo>
                  <a:pt x="5882" y="111"/>
                </a:lnTo>
                <a:lnTo>
                  <a:pt x="5883" y="109"/>
                </a:lnTo>
                <a:lnTo>
                  <a:pt x="5884" y="109"/>
                </a:lnTo>
                <a:lnTo>
                  <a:pt x="5885" y="108"/>
                </a:lnTo>
                <a:lnTo>
                  <a:pt x="5886" y="108"/>
                </a:lnTo>
                <a:lnTo>
                  <a:pt x="5886" y="108"/>
                </a:lnTo>
                <a:lnTo>
                  <a:pt x="5887" y="107"/>
                </a:lnTo>
                <a:lnTo>
                  <a:pt x="5888" y="107"/>
                </a:lnTo>
                <a:lnTo>
                  <a:pt x="5889" y="107"/>
                </a:lnTo>
                <a:lnTo>
                  <a:pt x="5890" y="107"/>
                </a:lnTo>
                <a:lnTo>
                  <a:pt x="5891" y="111"/>
                </a:lnTo>
                <a:lnTo>
                  <a:pt x="5892" y="114"/>
                </a:lnTo>
                <a:lnTo>
                  <a:pt x="5893" y="118"/>
                </a:lnTo>
                <a:lnTo>
                  <a:pt x="5894" y="123"/>
                </a:lnTo>
                <a:lnTo>
                  <a:pt x="5895" y="127"/>
                </a:lnTo>
                <a:lnTo>
                  <a:pt x="5895" y="129"/>
                </a:lnTo>
                <a:lnTo>
                  <a:pt x="5896" y="131"/>
                </a:lnTo>
                <a:lnTo>
                  <a:pt x="5897" y="131"/>
                </a:lnTo>
                <a:lnTo>
                  <a:pt x="5898" y="131"/>
                </a:lnTo>
                <a:lnTo>
                  <a:pt x="5899" y="131"/>
                </a:lnTo>
                <a:lnTo>
                  <a:pt x="5900" y="131"/>
                </a:lnTo>
                <a:lnTo>
                  <a:pt x="5900" y="131"/>
                </a:lnTo>
                <a:lnTo>
                  <a:pt x="5901" y="132"/>
                </a:lnTo>
                <a:lnTo>
                  <a:pt x="5902" y="132"/>
                </a:lnTo>
                <a:lnTo>
                  <a:pt x="5903" y="132"/>
                </a:lnTo>
                <a:lnTo>
                  <a:pt x="5904" y="134"/>
                </a:lnTo>
                <a:lnTo>
                  <a:pt x="5905" y="135"/>
                </a:lnTo>
                <a:lnTo>
                  <a:pt x="5906" y="136"/>
                </a:lnTo>
                <a:lnTo>
                  <a:pt x="5907" y="137"/>
                </a:lnTo>
                <a:lnTo>
                  <a:pt x="5908" y="137"/>
                </a:lnTo>
                <a:lnTo>
                  <a:pt x="5909" y="138"/>
                </a:lnTo>
                <a:lnTo>
                  <a:pt x="5910" y="138"/>
                </a:lnTo>
                <a:lnTo>
                  <a:pt x="5910" y="138"/>
                </a:lnTo>
                <a:lnTo>
                  <a:pt x="5911" y="138"/>
                </a:lnTo>
                <a:lnTo>
                  <a:pt x="5912" y="138"/>
                </a:lnTo>
                <a:lnTo>
                  <a:pt x="5913" y="138"/>
                </a:lnTo>
                <a:lnTo>
                  <a:pt x="5914" y="137"/>
                </a:lnTo>
                <a:lnTo>
                  <a:pt x="5915" y="135"/>
                </a:lnTo>
                <a:lnTo>
                  <a:pt x="5916" y="133"/>
                </a:lnTo>
                <a:lnTo>
                  <a:pt x="5917" y="130"/>
                </a:lnTo>
                <a:lnTo>
                  <a:pt x="5917" y="128"/>
                </a:lnTo>
                <a:lnTo>
                  <a:pt x="5918" y="125"/>
                </a:lnTo>
                <a:lnTo>
                  <a:pt x="5919" y="122"/>
                </a:lnTo>
                <a:lnTo>
                  <a:pt x="5920" y="119"/>
                </a:lnTo>
                <a:lnTo>
                  <a:pt x="5921" y="117"/>
                </a:lnTo>
                <a:lnTo>
                  <a:pt x="5922" y="116"/>
                </a:lnTo>
                <a:lnTo>
                  <a:pt x="5923" y="116"/>
                </a:lnTo>
                <a:lnTo>
                  <a:pt x="5924" y="116"/>
                </a:lnTo>
                <a:lnTo>
                  <a:pt x="5924" y="116"/>
                </a:lnTo>
                <a:lnTo>
                  <a:pt x="5925" y="117"/>
                </a:lnTo>
                <a:lnTo>
                  <a:pt x="5926" y="117"/>
                </a:lnTo>
                <a:lnTo>
                  <a:pt x="5927" y="117"/>
                </a:lnTo>
                <a:lnTo>
                  <a:pt x="5928" y="118"/>
                </a:lnTo>
                <a:lnTo>
                  <a:pt x="5929" y="118"/>
                </a:lnTo>
                <a:lnTo>
                  <a:pt x="5930" y="118"/>
                </a:lnTo>
                <a:lnTo>
                  <a:pt x="5931" y="118"/>
                </a:lnTo>
                <a:lnTo>
                  <a:pt x="5932" y="117"/>
                </a:lnTo>
                <a:lnTo>
                  <a:pt x="5933" y="118"/>
                </a:lnTo>
                <a:lnTo>
                  <a:pt x="5933" y="117"/>
                </a:lnTo>
                <a:lnTo>
                  <a:pt x="5934" y="117"/>
                </a:lnTo>
                <a:lnTo>
                  <a:pt x="5935" y="117"/>
                </a:lnTo>
                <a:lnTo>
                  <a:pt x="5936" y="117"/>
                </a:lnTo>
                <a:lnTo>
                  <a:pt x="5937" y="117"/>
                </a:lnTo>
                <a:lnTo>
                  <a:pt x="5938" y="117"/>
                </a:lnTo>
                <a:lnTo>
                  <a:pt x="5939" y="117"/>
                </a:lnTo>
                <a:lnTo>
                  <a:pt x="5939" y="117"/>
                </a:lnTo>
                <a:lnTo>
                  <a:pt x="5940" y="117"/>
                </a:lnTo>
                <a:lnTo>
                  <a:pt x="5941" y="118"/>
                </a:lnTo>
                <a:lnTo>
                  <a:pt x="5942" y="119"/>
                </a:lnTo>
                <a:lnTo>
                  <a:pt x="5943" y="120"/>
                </a:lnTo>
                <a:lnTo>
                  <a:pt x="5944" y="122"/>
                </a:lnTo>
                <a:lnTo>
                  <a:pt x="5945" y="124"/>
                </a:lnTo>
                <a:lnTo>
                  <a:pt x="5946" y="126"/>
                </a:lnTo>
                <a:lnTo>
                  <a:pt x="5947" y="129"/>
                </a:lnTo>
                <a:lnTo>
                  <a:pt x="5947" y="134"/>
                </a:lnTo>
                <a:lnTo>
                  <a:pt x="5948" y="138"/>
                </a:lnTo>
                <a:lnTo>
                  <a:pt x="5949" y="143"/>
                </a:lnTo>
                <a:lnTo>
                  <a:pt x="5950" y="147"/>
                </a:lnTo>
                <a:lnTo>
                  <a:pt x="5951" y="148"/>
                </a:lnTo>
                <a:lnTo>
                  <a:pt x="5952" y="149"/>
                </a:lnTo>
                <a:lnTo>
                  <a:pt x="5953" y="149"/>
                </a:lnTo>
                <a:lnTo>
                  <a:pt x="5954" y="149"/>
                </a:lnTo>
                <a:lnTo>
                  <a:pt x="5955" y="150"/>
                </a:lnTo>
                <a:lnTo>
                  <a:pt x="5956" y="151"/>
                </a:lnTo>
                <a:lnTo>
                  <a:pt x="5956" y="151"/>
                </a:lnTo>
                <a:lnTo>
                  <a:pt x="5957" y="153"/>
                </a:lnTo>
                <a:lnTo>
                  <a:pt x="5958" y="154"/>
                </a:lnTo>
                <a:lnTo>
                  <a:pt x="5959" y="155"/>
                </a:lnTo>
                <a:lnTo>
                  <a:pt x="5960" y="155"/>
                </a:lnTo>
                <a:lnTo>
                  <a:pt x="5961" y="156"/>
                </a:lnTo>
                <a:lnTo>
                  <a:pt x="5961" y="156"/>
                </a:lnTo>
                <a:lnTo>
                  <a:pt x="5962" y="156"/>
                </a:lnTo>
                <a:lnTo>
                  <a:pt x="5963" y="155"/>
                </a:lnTo>
                <a:lnTo>
                  <a:pt x="5964" y="155"/>
                </a:lnTo>
                <a:lnTo>
                  <a:pt x="5965" y="155"/>
                </a:lnTo>
                <a:lnTo>
                  <a:pt x="5966" y="154"/>
                </a:lnTo>
                <a:lnTo>
                  <a:pt x="5967" y="153"/>
                </a:lnTo>
                <a:lnTo>
                  <a:pt x="5968" y="153"/>
                </a:lnTo>
                <a:lnTo>
                  <a:pt x="5969" y="152"/>
                </a:lnTo>
                <a:lnTo>
                  <a:pt x="5970" y="150"/>
                </a:lnTo>
                <a:lnTo>
                  <a:pt x="5971" y="148"/>
                </a:lnTo>
                <a:lnTo>
                  <a:pt x="5971" y="148"/>
                </a:lnTo>
                <a:lnTo>
                  <a:pt x="5972" y="148"/>
                </a:lnTo>
                <a:lnTo>
                  <a:pt x="5973" y="148"/>
                </a:lnTo>
                <a:lnTo>
                  <a:pt x="5974" y="148"/>
                </a:lnTo>
                <a:lnTo>
                  <a:pt x="5975" y="148"/>
                </a:lnTo>
                <a:lnTo>
                  <a:pt x="5976" y="149"/>
                </a:lnTo>
                <a:lnTo>
                  <a:pt x="5977" y="149"/>
                </a:lnTo>
                <a:lnTo>
                  <a:pt x="5978" y="149"/>
                </a:lnTo>
                <a:lnTo>
                  <a:pt x="5978" y="150"/>
                </a:lnTo>
                <a:lnTo>
                  <a:pt x="5979" y="150"/>
                </a:lnTo>
                <a:lnTo>
                  <a:pt x="5980" y="150"/>
                </a:lnTo>
                <a:lnTo>
                  <a:pt x="5981" y="150"/>
                </a:lnTo>
                <a:lnTo>
                  <a:pt x="5982" y="150"/>
                </a:lnTo>
                <a:lnTo>
                  <a:pt x="5983" y="150"/>
                </a:lnTo>
                <a:lnTo>
                  <a:pt x="5984" y="150"/>
                </a:lnTo>
                <a:lnTo>
                  <a:pt x="5985" y="149"/>
                </a:lnTo>
                <a:lnTo>
                  <a:pt x="5985" y="148"/>
                </a:lnTo>
                <a:lnTo>
                  <a:pt x="5986" y="147"/>
                </a:lnTo>
                <a:lnTo>
                  <a:pt x="5987" y="144"/>
                </a:lnTo>
                <a:lnTo>
                  <a:pt x="5988" y="142"/>
                </a:lnTo>
                <a:lnTo>
                  <a:pt x="5989" y="139"/>
                </a:lnTo>
                <a:lnTo>
                  <a:pt x="5990" y="136"/>
                </a:lnTo>
                <a:lnTo>
                  <a:pt x="5991" y="133"/>
                </a:lnTo>
                <a:lnTo>
                  <a:pt x="5992" y="132"/>
                </a:lnTo>
                <a:lnTo>
                  <a:pt x="5993" y="132"/>
                </a:lnTo>
                <a:lnTo>
                  <a:pt x="5994" y="131"/>
                </a:lnTo>
                <a:lnTo>
                  <a:pt x="5994" y="131"/>
                </a:lnTo>
                <a:lnTo>
                  <a:pt x="5995" y="131"/>
                </a:lnTo>
                <a:lnTo>
                  <a:pt x="5996" y="131"/>
                </a:lnTo>
                <a:lnTo>
                  <a:pt x="5997" y="131"/>
                </a:lnTo>
                <a:lnTo>
                  <a:pt x="5998" y="131"/>
                </a:lnTo>
                <a:lnTo>
                  <a:pt x="5999" y="132"/>
                </a:lnTo>
                <a:lnTo>
                  <a:pt x="6000" y="133"/>
                </a:lnTo>
                <a:lnTo>
                  <a:pt x="6000" y="135"/>
                </a:lnTo>
                <a:lnTo>
                  <a:pt x="6001" y="136"/>
                </a:lnTo>
                <a:lnTo>
                  <a:pt x="6002" y="136"/>
                </a:lnTo>
                <a:lnTo>
                  <a:pt x="6003" y="135"/>
                </a:lnTo>
                <a:lnTo>
                  <a:pt x="6004" y="134"/>
                </a:lnTo>
                <a:lnTo>
                  <a:pt x="6005" y="134"/>
                </a:lnTo>
                <a:lnTo>
                  <a:pt x="6006" y="134"/>
                </a:lnTo>
                <a:lnTo>
                  <a:pt x="6007" y="134"/>
                </a:lnTo>
                <a:lnTo>
                  <a:pt x="6008" y="134"/>
                </a:lnTo>
                <a:lnTo>
                  <a:pt x="6008" y="134"/>
                </a:lnTo>
                <a:lnTo>
                  <a:pt x="6009" y="135"/>
                </a:lnTo>
                <a:lnTo>
                  <a:pt x="6010" y="135"/>
                </a:lnTo>
                <a:lnTo>
                  <a:pt x="6011" y="135"/>
                </a:lnTo>
                <a:lnTo>
                  <a:pt x="6012" y="135"/>
                </a:lnTo>
                <a:lnTo>
                  <a:pt x="6013" y="134"/>
                </a:lnTo>
                <a:lnTo>
                  <a:pt x="6014" y="132"/>
                </a:lnTo>
                <a:lnTo>
                  <a:pt x="6015" y="129"/>
                </a:lnTo>
                <a:lnTo>
                  <a:pt x="6016" y="125"/>
                </a:lnTo>
                <a:lnTo>
                  <a:pt x="6017" y="121"/>
                </a:lnTo>
                <a:lnTo>
                  <a:pt x="6017" y="119"/>
                </a:lnTo>
                <a:lnTo>
                  <a:pt x="6018" y="117"/>
                </a:lnTo>
                <a:lnTo>
                  <a:pt x="6019" y="117"/>
                </a:lnTo>
                <a:lnTo>
                  <a:pt x="6020" y="117"/>
                </a:lnTo>
                <a:lnTo>
                  <a:pt x="6021" y="116"/>
                </a:lnTo>
                <a:lnTo>
                  <a:pt x="6022" y="116"/>
                </a:lnTo>
                <a:lnTo>
                  <a:pt x="6022" y="116"/>
                </a:lnTo>
                <a:lnTo>
                  <a:pt x="6023" y="116"/>
                </a:lnTo>
                <a:lnTo>
                  <a:pt x="6024" y="116"/>
                </a:lnTo>
                <a:lnTo>
                  <a:pt x="6025" y="115"/>
                </a:lnTo>
                <a:lnTo>
                  <a:pt x="6026" y="115"/>
                </a:lnTo>
                <a:lnTo>
                  <a:pt x="6027" y="117"/>
                </a:lnTo>
                <a:lnTo>
                  <a:pt x="6028" y="119"/>
                </a:lnTo>
                <a:lnTo>
                  <a:pt x="6029" y="122"/>
                </a:lnTo>
                <a:lnTo>
                  <a:pt x="6030" y="125"/>
                </a:lnTo>
                <a:lnTo>
                  <a:pt x="6031" y="128"/>
                </a:lnTo>
                <a:lnTo>
                  <a:pt x="6032" y="129"/>
                </a:lnTo>
                <a:lnTo>
                  <a:pt x="6032" y="129"/>
                </a:lnTo>
                <a:lnTo>
                  <a:pt x="6033" y="130"/>
                </a:lnTo>
                <a:lnTo>
                  <a:pt x="6034" y="130"/>
                </a:lnTo>
                <a:lnTo>
                  <a:pt x="6035" y="130"/>
                </a:lnTo>
                <a:lnTo>
                  <a:pt x="6036" y="130"/>
                </a:lnTo>
                <a:lnTo>
                  <a:pt x="6037" y="129"/>
                </a:lnTo>
                <a:lnTo>
                  <a:pt x="6038" y="129"/>
                </a:lnTo>
                <a:lnTo>
                  <a:pt x="6039" y="128"/>
                </a:lnTo>
                <a:lnTo>
                  <a:pt x="6039" y="128"/>
                </a:lnTo>
                <a:lnTo>
                  <a:pt x="6040" y="128"/>
                </a:lnTo>
                <a:lnTo>
                  <a:pt x="6041" y="128"/>
                </a:lnTo>
                <a:lnTo>
                  <a:pt x="6042" y="129"/>
                </a:lnTo>
                <a:lnTo>
                  <a:pt x="6043" y="130"/>
                </a:lnTo>
                <a:lnTo>
                  <a:pt x="6044" y="130"/>
                </a:lnTo>
                <a:lnTo>
                  <a:pt x="6045" y="130"/>
                </a:lnTo>
                <a:lnTo>
                  <a:pt x="6046" y="129"/>
                </a:lnTo>
                <a:lnTo>
                  <a:pt x="6046" y="128"/>
                </a:lnTo>
                <a:lnTo>
                  <a:pt x="6047" y="126"/>
                </a:lnTo>
                <a:lnTo>
                  <a:pt x="6048" y="123"/>
                </a:lnTo>
                <a:lnTo>
                  <a:pt x="6049" y="121"/>
                </a:lnTo>
                <a:lnTo>
                  <a:pt x="6050" y="118"/>
                </a:lnTo>
                <a:lnTo>
                  <a:pt x="6051" y="115"/>
                </a:lnTo>
                <a:lnTo>
                  <a:pt x="6052" y="112"/>
                </a:lnTo>
                <a:lnTo>
                  <a:pt x="6053" y="109"/>
                </a:lnTo>
                <a:lnTo>
                  <a:pt x="6054" y="105"/>
                </a:lnTo>
                <a:lnTo>
                  <a:pt x="6055" y="100"/>
                </a:lnTo>
                <a:lnTo>
                  <a:pt x="6055" y="98"/>
                </a:lnTo>
                <a:lnTo>
                  <a:pt x="6056" y="98"/>
                </a:lnTo>
                <a:lnTo>
                  <a:pt x="6057" y="98"/>
                </a:lnTo>
                <a:lnTo>
                  <a:pt x="6058" y="98"/>
                </a:lnTo>
                <a:lnTo>
                  <a:pt x="6059" y="98"/>
                </a:lnTo>
                <a:lnTo>
                  <a:pt x="6060" y="97"/>
                </a:lnTo>
                <a:lnTo>
                  <a:pt x="6061" y="96"/>
                </a:lnTo>
                <a:lnTo>
                  <a:pt x="6061" y="95"/>
                </a:lnTo>
                <a:lnTo>
                  <a:pt x="6062" y="93"/>
                </a:lnTo>
                <a:lnTo>
                  <a:pt x="6063" y="91"/>
                </a:lnTo>
                <a:lnTo>
                  <a:pt x="6064" y="89"/>
                </a:lnTo>
                <a:lnTo>
                  <a:pt x="6065" y="88"/>
                </a:lnTo>
                <a:lnTo>
                  <a:pt x="6066" y="89"/>
                </a:lnTo>
                <a:lnTo>
                  <a:pt x="6067" y="89"/>
                </a:lnTo>
                <a:lnTo>
                  <a:pt x="6068" y="89"/>
                </a:lnTo>
                <a:lnTo>
                  <a:pt x="6069" y="88"/>
                </a:lnTo>
                <a:lnTo>
                  <a:pt x="6070" y="88"/>
                </a:lnTo>
                <a:lnTo>
                  <a:pt x="6070" y="88"/>
                </a:lnTo>
                <a:lnTo>
                  <a:pt x="6071" y="87"/>
                </a:lnTo>
                <a:lnTo>
                  <a:pt x="6072" y="87"/>
                </a:lnTo>
                <a:lnTo>
                  <a:pt x="6073" y="86"/>
                </a:lnTo>
                <a:lnTo>
                  <a:pt x="6074" y="85"/>
                </a:lnTo>
                <a:lnTo>
                  <a:pt x="6075" y="84"/>
                </a:lnTo>
                <a:lnTo>
                  <a:pt x="6076" y="83"/>
                </a:lnTo>
                <a:lnTo>
                  <a:pt x="6077" y="83"/>
                </a:lnTo>
                <a:lnTo>
                  <a:pt x="6077" y="82"/>
                </a:lnTo>
                <a:lnTo>
                  <a:pt x="6078" y="82"/>
                </a:lnTo>
                <a:lnTo>
                  <a:pt x="6079" y="82"/>
                </a:lnTo>
                <a:lnTo>
                  <a:pt x="6080" y="83"/>
                </a:lnTo>
                <a:lnTo>
                  <a:pt x="6081" y="84"/>
                </a:lnTo>
                <a:lnTo>
                  <a:pt x="6082" y="89"/>
                </a:lnTo>
                <a:lnTo>
                  <a:pt x="6083" y="94"/>
                </a:lnTo>
                <a:lnTo>
                  <a:pt x="6084" y="99"/>
                </a:lnTo>
                <a:lnTo>
                  <a:pt x="6084" y="105"/>
                </a:lnTo>
                <a:lnTo>
                  <a:pt x="6085" y="110"/>
                </a:lnTo>
                <a:lnTo>
                  <a:pt x="6086" y="115"/>
                </a:lnTo>
                <a:lnTo>
                  <a:pt x="6087" y="119"/>
                </a:lnTo>
                <a:lnTo>
                  <a:pt x="6088" y="122"/>
                </a:lnTo>
                <a:lnTo>
                  <a:pt x="6089" y="126"/>
                </a:lnTo>
                <a:lnTo>
                  <a:pt x="6090" y="129"/>
                </a:lnTo>
                <a:lnTo>
                  <a:pt x="6091" y="132"/>
                </a:lnTo>
                <a:lnTo>
                  <a:pt x="6092" y="135"/>
                </a:lnTo>
                <a:lnTo>
                  <a:pt x="6093" y="137"/>
                </a:lnTo>
                <a:lnTo>
                  <a:pt x="6093" y="140"/>
                </a:lnTo>
                <a:lnTo>
                  <a:pt x="6094" y="142"/>
                </a:lnTo>
                <a:lnTo>
                  <a:pt x="6095" y="144"/>
                </a:lnTo>
                <a:lnTo>
                  <a:pt x="6096" y="146"/>
                </a:lnTo>
                <a:lnTo>
                  <a:pt x="6097" y="146"/>
                </a:lnTo>
                <a:lnTo>
                  <a:pt x="6098" y="146"/>
                </a:lnTo>
                <a:lnTo>
                  <a:pt x="6099" y="144"/>
                </a:lnTo>
                <a:lnTo>
                  <a:pt x="6099" y="144"/>
                </a:lnTo>
                <a:lnTo>
                  <a:pt x="6100" y="144"/>
                </a:lnTo>
                <a:lnTo>
                  <a:pt x="6101" y="144"/>
                </a:lnTo>
                <a:lnTo>
                  <a:pt x="6102" y="143"/>
                </a:lnTo>
                <a:lnTo>
                  <a:pt x="6103" y="141"/>
                </a:lnTo>
                <a:lnTo>
                  <a:pt x="6104" y="141"/>
                </a:lnTo>
                <a:lnTo>
                  <a:pt x="6105" y="140"/>
                </a:lnTo>
                <a:lnTo>
                  <a:pt x="6106" y="140"/>
                </a:lnTo>
                <a:lnTo>
                  <a:pt x="6107" y="140"/>
                </a:lnTo>
                <a:lnTo>
                  <a:pt x="6107" y="140"/>
                </a:lnTo>
                <a:lnTo>
                  <a:pt x="6108" y="140"/>
                </a:lnTo>
                <a:lnTo>
                  <a:pt x="6109" y="140"/>
                </a:lnTo>
                <a:lnTo>
                  <a:pt x="6110" y="140"/>
                </a:lnTo>
                <a:lnTo>
                  <a:pt x="6111" y="139"/>
                </a:lnTo>
                <a:lnTo>
                  <a:pt x="6112" y="139"/>
                </a:lnTo>
                <a:lnTo>
                  <a:pt x="6113" y="139"/>
                </a:lnTo>
                <a:lnTo>
                  <a:pt x="6114" y="138"/>
                </a:lnTo>
                <a:lnTo>
                  <a:pt x="6115" y="138"/>
                </a:lnTo>
                <a:lnTo>
                  <a:pt x="6116" y="138"/>
                </a:lnTo>
                <a:lnTo>
                  <a:pt x="6116" y="138"/>
                </a:lnTo>
                <a:lnTo>
                  <a:pt x="6117" y="135"/>
                </a:lnTo>
                <a:lnTo>
                  <a:pt x="6118" y="133"/>
                </a:lnTo>
                <a:lnTo>
                  <a:pt x="6119" y="131"/>
                </a:lnTo>
                <a:lnTo>
                  <a:pt x="6120" y="129"/>
                </a:lnTo>
                <a:lnTo>
                  <a:pt x="6121" y="128"/>
                </a:lnTo>
                <a:lnTo>
                  <a:pt x="6121" y="128"/>
                </a:lnTo>
                <a:lnTo>
                  <a:pt x="6122" y="128"/>
                </a:lnTo>
                <a:lnTo>
                  <a:pt x="6123" y="127"/>
                </a:lnTo>
                <a:lnTo>
                  <a:pt x="6124" y="126"/>
                </a:lnTo>
                <a:lnTo>
                  <a:pt x="6125" y="125"/>
                </a:lnTo>
                <a:lnTo>
                  <a:pt x="6126" y="125"/>
                </a:lnTo>
                <a:lnTo>
                  <a:pt x="6127" y="125"/>
                </a:lnTo>
                <a:lnTo>
                  <a:pt x="6128" y="124"/>
                </a:lnTo>
                <a:lnTo>
                  <a:pt x="6129" y="124"/>
                </a:lnTo>
                <a:lnTo>
                  <a:pt x="6130" y="124"/>
                </a:lnTo>
                <a:lnTo>
                  <a:pt x="6131" y="124"/>
                </a:lnTo>
                <a:lnTo>
                  <a:pt x="6131" y="123"/>
                </a:lnTo>
                <a:lnTo>
                  <a:pt x="6132" y="123"/>
                </a:lnTo>
                <a:lnTo>
                  <a:pt x="6133" y="123"/>
                </a:lnTo>
                <a:lnTo>
                  <a:pt x="6134" y="123"/>
                </a:lnTo>
                <a:lnTo>
                  <a:pt x="6135" y="123"/>
                </a:lnTo>
                <a:lnTo>
                  <a:pt x="6136" y="123"/>
                </a:lnTo>
                <a:lnTo>
                  <a:pt x="6137" y="121"/>
                </a:lnTo>
                <a:lnTo>
                  <a:pt x="6138" y="121"/>
                </a:lnTo>
                <a:lnTo>
                  <a:pt x="6138" y="120"/>
                </a:lnTo>
                <a:lnTo>
                  <a:pt x="6139" y="120"/>
                </a:lnTo>
                <a:lnTo>
                  <a:pt x="6140" y="120"/>
                </a:lnTo>
                <a:lnTo>
                  <a:pt x="6141" y="118"/>
                </a:lnTo>
                <a:lnTo>
                  <a:pt x="6142" y="116"/>
                </a:lnTo>
                <a:lnTo>
                  <a:pt x="6143" y="114"/>
                </a:lnTo>
                <a:lnTo>
                  <a:pt x="6144" y="112"/>
                </a:lnTo>
                <a:lnTo>
                  <a:pt x="6145" y="108"/>
                </a:lnTo>
                <a:lnTo>
                  <a:pt x="6145" y="107"/>
                </a:lnTo>
                <a:lnTo>
                  <a:pt x="6146" y="106"/>
                </a:lnTo>
                <a:lnTo>
                  <a:pt x="6147" y="105"/>
                </a:lnTo>
                <a:lnTo>
                  <a:pt x="6148" y="104"/>
                </a:lnTo>
                <a:lnTo>
                  <a:pt x="6149" y="103"/>
                </a:lnTo>
                <a:lnTo>
                  <a:pt x="6150" y="103"/>
                </a:lnTo>
                <a:lnTo>
                  <a:pt x="6151" y="103"/>
                </a:lnTo>
                <a:lnTo>
                  <a:pt x="6152" y="102"/>
                </a:lnTo>
                <a:lnTo>
                  <a:pt x="6153" y="102"/>
                </a:lnTo>
                <a:lnTo>
                  <a:pt x="6154" y="101"/>
                </a:lnTo>
                <a:lnTo>
                  <a:pt x="6154" y="101"/>
                </a:lnTo>
                <a:lnTo>
                  <a:pt x="6155" y="100"/>
                </a:lnTo>
                <a:lnTo>
                  <a:pt x="6156" y="100"/>
                </a:lnTo>
                <a:lnTo>
                  <a:pt x="6157" y="101"/>
                </a:lnTo>
                <a:lnTo>
                  <a:pt x="6158" y="103"/>
                </a:lnTo>
                <a:lnTo>
                  <a:pt x="6159" y="105"/>
                </a:lnTo>
                <a:lnTo>
                  <a:pt x="6160" y="107"/>
                </a:lnTo>
                <a:lnTo>
                  <a:pt x="6160" y="108"/>
                </a:lnTo>
                <a:lnTo>
                  <a:pt x="6161" y="109"/>
                </a:lnTo>
                <a:lnTo>
                  <a:pt x="6162" y="109"/>
                </a:lnTo>
                <a:lnTo>
                  <a:pt x="6163" y="110"/>
                </a:lnTo>
                <a:lnTo>
                  <a:pt x="6164" y="111"/>
                </a:lnTo>
                <a:lnTo>
                  <a:pt x="6165" y="111"/>
                </a:lnTo>
                <a:lnTo>
                  <a:pt x="6166" y="112"/>
                </a:lnTo>
                <a:lnTo>
                  <a:pt x="6167" y="112"/>
                </a:lnTo>
                <a:lnTo>
                  <a:pt x="6168" y="113"/>
                </a:lnTo>
                <a:lnTo>
                  <a:pt x="6168" y="113"/>
                </a:lnTo>
                <a:lnTo>
                  <a:pt x="6169" y="113"/>
                </a:lnTo>
                <a:lnTo>
                  <a:pt x="6170" y="113"/>
                </a:lnTo>
                <a:lnTo>
                  <a:pt x="6171" y="113"/>
                </a:lnTo>
                <a:lnTo>
                  <a:pt x="6172" y="113"/>
                </a:lnTo>
                <a:lnTo>
                  <a:pt x="6173" y="112"/>
                </a:lnTo>
                <a:lnTo>
                  <a:pt x="6174" y="111"/>
                </a:lnTo>
                <a:lnTo>
                  <a:pt x="6175" y="109"/>
                </a:lnTo>
                <a:lnTo>
                  <a:pt x="6176" y="107"/>
                </a:lnTo>
                <a:lnTo>
                  <a:pt x="6177" y="104"/>
                </a:lnTo>
                <a:lnTo>
                  <a:pt x="6177" y="101"/>
                </a:lnTo>
                <a:lnTo>
                  <a:pt x="6178" y="99"/>
                </a:lnTo>
                <a:lnTo>
                  <a:pt x="6179" y="96"/>
                </a:lnTo>
                <a:lnTo>
                  <a:pt x="6180" y="95"/>
                </a:lnTo>
                <a:lnTo>
                  <a:pt x="6181" y="93"/>
                </a:lnTo>
                <a:lnTo>
                  <a:pt x="6182" y="92"/>
                </a:lnTo>
                <a:lnTo>
                  <a:pt x="6182" y="91"/>
                </a:lnTo>
                <a:lnTo>
                  <a:pt x="6183" y="91"/>
                </a:lnTo>
                <a:lnTo>
                  <a:pt x="6184" y="90"/>
                </a:lnTo>
                <a:lnTo>
                  <a:pt x="6185" y="89"/>
                </a:lnTo>
                <a:lnTo>
                  <a:pt x="6186" y="86"/>
                </a:lnTo>
                <a:lnTo>
                  <a:pt x="6187" y="85"/>
                </a:lnTo>
                <a:lnTo>
                  <a:pt x="6188" y="84"/>
                </a:lnTo>
                <a:lnTo>
                  <a:pt x="6189" y="84"/>
                </a:lnTo>
                <a:lnTo>
                  <a:pt x="6190" y="84"/>
                </a:lnTo>
                <a:lnTo>
                  <a:pt x="6191" y="84"/>
                </a:lnTo>
                <a:lnTo>
                  <a:pt x="6192" y="83"/>
                </a:lnTo>
                <a:lnTo>
                  <a:pt x="6192" y="82"/>
                </a:lnTo>
                <a:lnTo>
                  <a:pt x="6193" y="81"/>
                </a:lnTo>
                <a:lnTo>
                  <a:pt x="6194" y="80"/>
                </a:lnTo>
                <a:lnTo>
                  <a:pt x="6195" y="81"/>
                </a:lnTo>
                <a:lnTo>
                  <a:pt x="6196" y="82"/>
                </a:lnTo>
                <a:lnTo>
                  <a:pt x="6197" y="82"/>
                </a:lnTo>
                <a:lnTo>
                  <a:pt x="6198" y="83"/>
                </a:lnTo>
                <a:lnTo>
                  <a:pt x="6199" y="83"/>
                </a:lnTo>
                <a:lnTo>
                  <a:pt x="6199" y="84"/>
                </a:lnTo>
                <a:lnTo>
                  <a:pt x="6200" y="84"/>
                </a:lnTo>
                <a:lnTo>
                  <a:pt x="6201" y="85"/>
                </a:lnTo>
                <a:lnTo>
                  <a:pt x="6202" y="86"/>
                </a:lnTo>
                <a:lnTo>
                  <a:pt x="6203" y="87"/>
                </a:lnTo>
                <a:lnTo>
                  <a:pt x="6204" y="87"/>
                </a:lnTo>
                <a:lnTo>
                  <a:pt x="6205" y="88"/>
                </a:lnTo>
                <a:lnTo>
                  <a:pt x="6206" y="88"/>
                </a:lnTo>
                <a:lnTo>
                  <a:pt x="6206" y="88"/>
                </a:lnTo>
                <a:lnTo>
                  <a:pt x="6207" y="88"/>
                </a:lnTo>
                <a:lnTo>
                  <a:pt x="6208" y="87"/>
                </a:lnTo>
                <a:lnTo>
                  <a:pt x="6209" y="86"/>
                </a:lnTo>
                <a:lnTo>
                  <a:pt x="6210" y="86"/>
                </a:lnTo>
                <a:lnTo>
                  <a:pt x="6211" y="85"/>
                </a:lnTo>
                <a:lnTo>
                  <a:pt x="6212" y="84"/>
                </a:lnTo>
                <a:lnTo>
                  <a:pt x="6213" y="82"/>
                </a:lnTo>
                <a:lnTo>
                  <a:pt x="6214" y="79"/>
                </a:lnTo>
                <a:lnTo>
                  <a:pt x="6215" y="75"/>
                </a:lnTo>
                <a:lnTo>
                  <a:pt x="6215" y="69"/>
                </a:lnTo>
                <a:lnTo>
                  <a:pt x="6216" y="64"/>
                </a:lnTo>
                <a:lnTo>
                  <a:pt x="6217" y="60"/>
                </a:lnTo>
                <a:lnTo>
                  <a:pt x="6218" y="58"/>
                </a:lnTo>
                <a:lnTo>
                  <a:pt x="6219" y="56"/>
                </a:lnTo>
                <a:lnTo>
                  <a:pt x="6220" y="55"/>
                </a:lnTo>
                <a:lnTo>
                  <a:pt x="6221" y="60"/>
                </a:lnTo>
                <a:lnTo>
                  <a:pt x="6221" y="63"/>
                </a:lnTo>
                <a:lnTo>
                  <a:pt x="6222" y="63"/>
                </a:lnTo>
                <a:lnTo>
                  <a:pt x="6223" y="64"/>
                </a:lnTo>
                <a:lnTo>
                  <a:pt x="6224" y="64"/>
                </a:lnTo>
                <a:lnTo>
                  <a:pt x="6225" y="63"/>
                </a:lnTo>
                <a:lnTo>
                  <a:pt x="6226" y="62"/>
                </a:lnTo>
                <a:lnTo>
                  <a:pt x="6227" y="63"/>
                </a:lnTo>
                <a:lnTo>
                  <a:pt x="6228" y="62"/>
                </a:lnTo>
                <a:lnTo>
                  <a:pt x="6229" y="62"/>
                </a:lnTo>
                <a:lnTo>
                  <a:pt x="6230" y="61"/>
                </a:lnTo>
                <a:lnTo>
                  <a:pt x="6230" y="61"/>
                </a:lnTo>
                <a:lnTo>
                  <a:pt x="6231" y="61"/>
                </a:lnTo>
                <a:lnTo>
                  <a:pt x="6232" y="61"/>
                </a:lnTo>
                <a:lnTo>
                  <a:pt x="6233" y="61"/>
                </a:lnTo>
                <a:lnTo>
                  <a:pt x="6234" y="61"/>
                </a:lnTo>
                <a:lnTo>
                  <a:pt x="6235" y="61"/>
                </a:lnTo>
                <a:lnTo>
                  <a:pt x="6236" y="61"/>
                </a:lnTo>
                <a:lnTo>
                  <a:pt x="6237" y="61"/>
                </a:lnTo>
                <a:lnTo>
                  <a:pt x="6238" y="61"/>
                </a:lnTo>
                <a:lnTo>
                  <a:pt x="6238" y="61"/>
                </a:lnTo>
                <a:lnTo>
                  <a:pt x="6239" y="60"/>
                </a:lnTo>
                <a:lnTo>
                  <a:pt x="6240" y="60"/>
                </a:lnTo>
                <a:lnTo>
                  <a:pt x="6241" y="60"/>
                </a:lnTo>
                <a:lnTo>
                  <a:pt x="6242" y="60"/>
                </a:lnTo>
                <a:lnTo>
                  <a:pt x="6243" y="59"/>
                </a:lnTo>
                <a:lnTo>
                  <a:pt x="6244" y="59"/>
                </a:lnTo>
                <a:lnTo>
                  <a:pt x="6244" y="59"/>
                </a:lnTo>
                <a:lnTo>
                  <a:pt x="6245" y="60"/>
                </a:lnTo>
                <a:lnTo>
                  <a:pt x="6246" y="60"/>
                </a:lnTo>
                <a:lnTo>
                  <a:pt x="6247" y="60"/>
                </a:lnTo>
                <a:lnTo>
                  <a:pt x="6248" y="60"/>
                </a:lnTo>
                <a:lnTo>
                  <a:pt x="6249" y="60"/>
                </a:lnTo>
                <a:lnTo>
                  <a:pt x="6250" y="59"/>
                </a:lnTo>
                <a:lnTo>
                  <a:pt x="6251" y="57"/>
                </a:lnTo>
                <a:lnTo>
                  <a:pt x="6252" y="56"/>
                </a:lnTo>
                <a:lnTo>
                  <a:pt x="6253" y="54"/>
                </a:lnTo>
                <a:lnTo>
                  <a:pt x="6253" y="53"/>
                </a:lnTo>
                <a:lnTo>
                  <a:pt x="6254" y="52"/>
                </a:lnTo>
                <a:lnTo>
                  <a:pt x="6255" y="52"/>
                </a:lnTo>
                <a:lnTo>
                  <a:pt x="6256" y="51"/>
                </a:lnTo>
                <a:lnTo>
                  <a:pt x="6257" y="51"/>
                </a:lnTo>
                <a:lnTo>
                  <a:pt x="6258" y="51"/>
                </a:lnTo>
                <a:lnTo>
                  <a:pt x="6259" y="51"/>
                </a:lnTo>
                <a:lnTo>
                  <a:pt x="6260" y="51"/>
                </a:lnTo>
                <a:lnTo>
                  <a:pt x="6260" y="51"/>
                </a:lnTo>
                <a:lnTo>
                  <a:pt x="6261" y="50"/>
                </a:lnTo>
                <a:lnTo>
                  <a:pt x="6262" y="50"/>
                </a:lnTo>
                <a:lnTo>
                  <a:pt x="6263" y="50"/>
                </a:lnTo>
                <a:lnTo>
                  <a:pt x="6264" y="50"/>
                </a:lnTo>
                <a:lnTo>
                  <a:pt x="6265" y="50"/>
                </a:lnTo>
                <a:lnTo>
                  <a:pt x="6266" y="50"/>
                </a:lnTo>
                <a:lnTo>
                  <a:pt x="6267" y="50"/>
                </a:lnTo>
                <a:lnTo>
                  <a:pt x="6267" y="50"/>
                </a:lnTo>
                <a:lnTo>
                  <a:pt x="6268" y="50"/>
                </a:lnTo>
                <a:lnTo>
                  <a:pt x="6269" y="50"/>
                </a:lnTo>
                <a:lnTo>
                  <a:pt x="6270" y="51"/>
                </a:lnTo>
                <a:lnTo>
                  <a:pt x="6271" y="51"/>
                </a:lnTo>
                <a:lnTo>
                  <a:pt x="6272" y="52"/>
                </a:lnTo>
                <a:lnTo>
                  <a:pt x="6273" y="52"/>
                </a:lnTo>
                <a:lnTo>
                  <a:pt x="6274" y="52"/>
                </a:lnTo>
                <a:lnTo>
                  <a:pt x="6275" y="52"/>
                </a:lnTo>
                <a:lnTo>
                  <a:pt x="6276" y="53"/>
                </a:lnTo>
                <a:lnTo>
                  <a:pt x="6276" y="56"/>
                </a:lnTo>
                <a:lnTo>
                  <a:pt x="6277" y="61"/>
                </a:lnTo>
                <a:lnTo>
                  <a:pt x="6278" y="66"/>
                </a:lnTo>
                <a:lnTo>
                  <a:pt x="6279" y="68"/>
                </a:lnTo>
                <a:lnTo>
                  <a:pt x="6280" y="68"/>
                </a:lnTo>
                <a:lnTo>
                  <a:pt x="6281" y="68"/>
                </a:lnTo>
                <a:lnTo>
                  <a:pt x="6281" y="67"/>
                </a:lnTo>
                <a:lnTo>
                  <a:pt x="6282" y="67"/>
                </a:lnTo>
                <a:lnTo>
                  <a:pt x="6283" y="66"/>
                </a:lnTo>
                <a:lnTo>
                  <a:pt x="6284" y="65"/>
                </a:lnTo>
                <a:lnTo>
                  <a:pt x="6285" y="65"/>
                </a:lnTo>
                <a:lnTo>
                  <a:pt x="6286" y="65"/>
                </a:lnTo>
                <a:lnTo>
                  <a:pt x="6287" y="66"/>
                </a:lnTo>
                <a:lnTo>
                  <a:pt x="6288" y="66"/>
                </a:lnTo>
                <a:lnTo>
                  <a:pt x="6289" y="66"/>
                </a:lnTo>
                <a:lnTo>
                  <a:pt x="6290" y="66"/>
                </a:lnTo>
                <a:lnTo>
                  <a:pt x="6291" y="65"/>
                </a:lnTo>
                <a:lnTo>
                  <a:pt x="6291" y="68"/>
                </a:lnTo>
                <a:lnTo>
                  <a:pt x="6292" y="72"/>
                </a:lnTo>
                <a:lnTo>
                  <a:pt x="6293" y="74"/>
                </a:lnTo>
                <a:lnTo>
                  <a:pt x="6294" y="74"/>
                </a:lnTo>
                <a:lnTo>
                  <a:pt x="6295" y="74"/>
                </a:lnTo>
                <a:lnTo>
                  <a:pt x="6296" y="75"/>
                </a:lnTo>
                <a:lnTo>
                  <a:pt x="6297" y="76"/>
                </a:lnTo>
                <a:lnTo>
                  <a:pt x="6298" y="76"/>
                </a:lnTo>
                <a:lnTo>
                  <a:pt x="6298" y="76"/>
                </a:lnTo>
                <a:lnTo>
                  <a:pt x="6299" y="75"/>
                </a:lnTo>
                <a:lnTo>
                  <a:pt x="6300" y="75"/>
                </a:lnTo>
                <a:lnTo>
                  <a:pt x="6301" y="74"/>
                </a:lnTo>
                <a:lnTo>
                  <a:pt x="6302" y="73"/>
                </a:lnTo>
                <a:lnTo>
                  <a:pt x="6303" y="73"/>
                </a:lnTo>
                <a:lnTo>
                  <a:pt x="6304" y="72"/>
                </a:lnTo>
                <a:lnTo>
                  <a:pt x="6305" y="71"/>
                </a:lnTo>
                <a:lnTo>
                  <a:pt x="6305" y="69"/>
                </a:lnTo>
                <a:lnTo>
                  <a:pt x="6306" y="66"/>
                </a:lnTo>
                <a:lnTo>
                  <a:pt x="6307" y="64"/>
                </a:lnTo>
                <a:lnTo>
                  <a:pt x="6308" y="60"/>
                </a:lnTo>
                <a:lnTo>
                  <a:pt x="6309" y="56"/>
                </a:lnTo>
                <a:lnTo>
                  <a:pt x="6310" y="53"/>
                </a:lnTo>
                <a:lnTo>
                  <a:pt x="6311" y="51"/>
                </a:lnTo>
                <a:lnTo>
                  <a:pt x="6312" y="48"/>
                </a:lnTo>
                <a:lnTo>
                  <a:pt x="6313" y="45"/>
                </a:lnTo>
                <a:lnTo>
                  <a:pt x="6314" y="41"/>
                </a:lnTo>
                <a:lnTo>
                  <a:pt x="6314" y="40"/>
                </a:lnTo>
                <a:lnTo>
                  <a:pt x="6315" y="39"/>
                </a:lnTo>
                <a:lnTo>
                  <a:pt x="6316" y="39"/>
                </a:lnTo>
                <a:lnTo>
                  <a:pt x="6317" y="39"/>
                </a:lnTo>
                <a:lnTo>
                  <a:pt x="6318" y="40"/>
                </a:lnTo>
                <a:lnTo>
                  <a:pt x="6319" y="40"/>
                </a:lnTo>
                <a:lnTo>
                  <a:pt x="6320" y="39"/>
                </a:lnTo>
                <a:lnTo>
                  <a:pt x="6320" y="38"/>
                </a:lnTo>
                <a:lnTo>
                  <a:pt x="6321" y="37"/>
                </a:lnTo>
                <a:lnTo>
                  <a:pt x="6322" y="36"/>
                </a:lnTo>
                <a:lnTo>
                  <a:pt x="6323" y="36"/>
                </a:lnTo>
                <a:lnTo>
                  <a:pt x="6324" y="35"/>
                </a:lnTo>
                <a:lnTo>
                  <a:pt x="6325" y="35"/>
                </a:lnTo>
                <a:lnTo>
                  <a:pt x="6326" y="35"/>
                </a:lnTo>
                <a:lnTo>
                  <a:pt x="6327" y="35"/>
                </a:lnTo>
                <a:lnTo>
                  <a:pt x="6328" y="35"/>
                </a:lnTo>
                <a:lnTo>
                  <a:pt x="6328" y="35"/>
                </a:lnTo>
                <a:lnTo>
                  <a:pt x="6329" y="34"/>
                </a:lnTo>
                <a:lnTo>
                  <a:pt x="6330" y="33"/>
                </a:lnTo>
                <a:lnTo>
                  <a:pt x="6331" y="33"/>
                </a:lnTo>
                <a:lnTo>
                  <a:pt x="6332" y="34"/>
                </a:lnTo>
                <a:lnTo>
                  <a:pt x="6333" y="35"/>
                </a:lnTo>
                <a:lnTo>
                  <a:pt x="6334" y="36"/>
                </a:lnTo>
                <a:lnTo>
                  <a:pt x="6335" y="37"/>
                </a:lnTo>
                <a:lnTo>
                  <a:pt x="6336" y="39"/>
                </a:lnTo>
                <a:lnTo>
                  <a:pt x="6337" y="41"/>
                </a:lnTo>
                <a:lnTo>
                  <a:pt x="6337" y="44"/>
                </a:lnTo>
                <a:lnTo>
                  <a:pt x="6338" y="46"/>
                </a:lnTo>
                <a:lnTo>
                  <a:pt x="6339" y="49"/>
                </a:lnTo>
                <a:lnTo>
                  <a:pt x="6340" y="50"/>
                </a:lnTo>
                <a:lnTo>
                  <a:pt x="6341" y="51"/>
                </a:lnTo>
                <a:lnTo>
                  <a:pt x="6342" y="52"/>
                </a:lnTo>
                <a:lnTo>
                  <a:pt x="6342" y="52"/>
                </a:lnTo>
                <a:lnTo>
                  <a:pt x="6343" y="52"/>
                </a:lnTo>
                <a:lnTo>
                  <a:pt x="6344" y="51"/>
                </a:lnTo>
                <a:lnTo>
                  <a:pt x="6345" y="51"/>
                </a:lnTo>
                <a:lnTo>
                  <a:pt x="6346" y="51"/>
                </a:lnTo>
                <a:lnTo>
                  <a:pt x="6347" y="51"/>
                </a:lnTo>
                <a:lnTo>
                  <a:pt x="6348" y="51"/>
                </a:lnTo>
                <a:lnTo>
                  <a:pt x="6349" y="51"/>
                </a:lnTo>
                <a:lnTo>
                  <a:pt x="6350" y="51"/>
                </a:lnTo>
                <a:lnTo>
                  <a:pt x="6351" y="51"/>
                </a:lnTo>
                <a:lnTo>
                  <a:pt x="6352" y="51"/>
                </a:lnTo>
                <a:lnTo>
                  <a:pt x="6352" y="50"/>
                </a:lnTo>
                <a:lnTo>
                  <a:pt x="6353" y="50"/>
                </a:lnTo>
                <a:lnTo>
                  <a:pt x="6354" y="49"/>
                </a:lnTo>
                <a:lnTo>
                  <a:pt x="6355" y="49"/>
                </a:lnTo>
                <a:lnTo>
                  <a:pt x="6356" y="48"/>
                </a:lnTo>
                <a:lnTo>
                  <a:pt x="6357" y="48"/>
                </a:lnTo>
                <a:lnTo>
                  <a:pt x="6358" y="48"/>
                </a:lnTo>
                <a:lnTo>
                  <a:pt x="6359" y="48"/>
                </a:lnTo>
                <a:lnTo>
                  <a:pt x="6359" y="48"/>
                </a:lnTo>
                <a:lnTo>
                  <a:pt x="6360" y="47"/>
                </a:lnTo>
                <a:lnTo>
                  <a:pt x="6361" y="44"/>
                </a:lnTo>
                <a:lnTo>
                  <a:pt x="6362" y="36"/>
                </a:lnTo>
                <a:lnTo>
                  <a:pt x="6363" y="30"/>
                </a:lnTo>
                <a:lnTo>
                  <a:pt x="6364" y="31"/>
                </a:lnTo>
                <a:lnTo>
                  <a:pt x="6365" y="37"/>
                </a:lnTo>
                <a:lnTo>
                  <a:pt x="6366" y="42"/>
                </a:lnTo>
                <a:lnTo>
                  <a:pt x="6366" y="45"/>
                </a:lnTo>
                <a:lnTo>
                  <a:pt x="6367" y="47"/>
                </a:lnTo>
                <a:lnTo>
                  <a:pt x="6368" y="48"/>
                </a:lnTo>
                <a:lnTo>
                  <a:pt x="6369" y="48"/>
                </a:lnTo>
                <a:lnTo>
                  <a:pt x="6370" y="49"/>
                </a:lnTo>
                <a:lnTo>
                  <a:pt x="6371" y="48"/>
                </a:lnTo>
                <a:lnTo>
                  <a:pt x="6372" y="48"/>
                </a:lnTo>
                <a:lnTo>
                  <a:pt x="6373" y="48"/>
                </a:lnTo>
                <a:lnTo>
                  <a:pt x="6374" y="48"/>
                </a:lnTo>
                <a:lnTo>
                  <a:pt x="6375" y="48"/>
                </a:lnTo>
                <a:lnTo>
                  <a:pt x="6375" y="48"/>
                </a:lnTo>
                <a:lnTo>
                  <a:pt x="6376" y="48"/>
                </a:lnTo>
                <a:lnTo>
                  <a:pt x="6377" y="48"/>
                </a:lnTo>
                <a:lnTo>
                  <a:pt x="6378" y="47"/>
                </a:lnTo>
                <a:lnTo>
                  <a:pt x="6379" y="46"/>
                </a:lnTo>
                <a:lnTo>
                  <a:pt x="6380" y="46"/>
                </a:lnTo>
                <a:lnTo>
                  <a:pt x="6381" y="46"/>
                </a:lnTo>
                <a:lnTo>
                  <a:pt x="6381" y="47"/>
                </a:lnTo>
                <a:lnTo>
                  <a:pt x="6382" y="48"/>
                </a:lnTo>
                <a:lnTo>
                  <a:pt x="6383" y="48"/>
                </a:lnTo>
                <a:lnTo>
                  <a:pt x="6384" y="48"/>
                </a:lnTo>
                <a:lnTo>
                  <a:pt x="6385" y="46"/>
                </a:lnTo>
                <a:lnTo>
                  <a:pt x="6386" y="44"/>
                </a:lnTo>
                <a:lnTo>
                  <a:pt x="6387" y="43"/>
                </a:lnTo>
                <a:lnTo>
                  <a:pt x="6388" y="42"/>
                </a:lnTo>
                <a:lnTo>
                  <a:pt x="6389" y="41"/>
                </a:lnTo>
                <a:lnTo>
                  <a:pt x="6390" y="41"/>
                </a:lnTo>
                <a:lnTo>
                  <a:pt x="6390" y="44"/>
                </a:lnTo>
                <a:lnTo>
                  <a:pt x="6391" y="49"/>
                </a:lnTo>
                <a:lnTo>
                  <a:pt x="6392" y="57"/>
                </a:lnTo>
                <a:lnTo>
                  <a:pt x="6393" y="63"/>
                </a:lnTo>
                <a:lnTo>
                  <a:pt x="6394" y="65"/>
                </a:lnTo>
                <a:lnTo>
                  <a:pt x="6395" y="66"/>
                </a:lnTo>
                <a:lnTo>
                  <a:pt x="6396" y="64"/>
                </a:lnTo>
                <a:lnTo>
                  <a:pt x="6397" y="63"/>
                </a:lnTo>
                <a:lnTo>
                  <a:pt x="6398" y="60"/>
                </a:lnTo>
                <a:lnTo>
                  <a:pt x="6398" y="59"/>
                </a:lnTo>
                <a:lnTo>
                  <a:pt x="6399" y="57"/>
                </a:lnTo>
                <a:lnTo>
                  <a:pt x="6400" y="54"/>
                </a:lnTo>
                <a:lnTo>
                  <a:pt x="6401" y="51"/>
                </a:lnTo>
                <a:lnTo>
                  <a:pt x="6402" y="48"/>
                </a:lnTo>
                <a:lnTo>
                  <a:pt x="6403" y="48"/>
                </a:lnTo>
                <a:lnTo>
                  <a:pt x="6404" y="48"/>
                </a:lnTo>
                <a:lnTo>
                  <a:pt x="6404" y="49"/>
                </a:lnTo>
                <a:lnTo>
                  <a:pt x="6405" y="51"/>
                </a:lnTo>
                <a:lnTo>
                  <a:pt x="6406" y="51"/>
                </a:lnTo>
                <a:lnTo>
                  <a:pt x="6407" y="52"/>
                </a:lnTo>
                <a:lnTo>
                  <a:pt x="6408" y="52"/>
                </a:lnTo>
                <a:lnTo>
                  <a:pt x="6409" y="52"/>
                </a:lnTo>
                <a:lnTo>
                  <a:pt x="6410" y="51"/>
                </a:lnTo>
                <a:lnTo>
                  <a:pt x="6411" y="51"/>
                </a:lnTo>
                <a:lnTo>
                  <a:pt x="6412" y="50"/>
                </a:lnTo>
                <a:lnTo>
                  <a:pt x="6413" y="51"/>
                </a:lnTo>
                <a:lnTo>
                  <a:pt x="6413" y="51"/>
                </a:lnTo>
                <a:lnTo>
                  <a:pt x="6414" y="51"/>
                </a:lnTo>
                <a:lnTo>
                  <a:pt x="6415" y="51"/>
                </a:lnTo>
                <a:lnTo>
                  <a:pt x="6416" y="51"/>
                </a:lnTo>
                <a:lnTo>
                  <a:pt x="6417" y="50"/>
                </a:lnTo>
                <a:lnTo>
                  <a:pt x="6418" y="47"/>
                </a:lnTo>
                <a:lnTo>
                  <a:pt x="6419" y="44"/>
                </a:lnTo>
                <a:lnTo>
                  <a:pt x="6420" y="45"/>
                </a:lnTo>
                <a:lnTo>
                  <a:pt x="6420" y="48"/>
                </a:lnTo>
                <a:lnTo>
                  <a:pt x="6421" y="51"/>
                </a:lnTo>
                <a:lnTo>
                  <a:pt x="6422" y="53"/>
                </a:lnTo>
                <a:lnTo>
                  <a:pt x="6423" y="55"/>
                </a:lnTo>
                <a:lnTo>
                  <a:pt x="6424" y="57"/>
                </a:lnTo>
                <a:lnTo>
                  <a:pt x="6425" y="59"/>
                </a:lnTo>
                <a:lnTo>
                  <a:pt x="6426" y="60"/>
                </a:lnTo>
                <a:lnTo>
                  <a:pt x="6427" y="60"/>
                </a:lnTo>
                <a:lnTo>
                  <a:pt x="6427" y="59"/>
                </a:lnTo>
                <a:lnTo>
                  <a:pt x="6428" y="57"/>
                </a:lnTo>
                <a:lnTo>
                  <a:pt x="6429" y="56"/>
                </a:lnTo>
                <a:lnTo>
                  <a:pt x="6430" y="55"/>
                </a:lnTo>
                <a:lnTo>
                  <a:pt x="6431" y="54"/>
                </a:lnTo>
                <a:lnTo>
                  <a:pt x="6432" y="53"/>
                </a:lnTo>
                <a:lnTo>
                  <a:pt x="6433" y="52"/>
                </a:lnTo>
                <a:lnTo>
                  <a:pt x="6434" y="51"/>
                </a:lnTo>
                <a:lnTo>
                  <a:pt x="6435" y="49"/>
                </a:lnTo>
                <a:lnTo>
                  <a:pt x="6436" y="47"/>
                </a:lnTo>
                <a:lnTo>
                  <a:pt x="6436" y="45"/>
                </a:lnTo>
                <a:lnTo>
                  <a:pt x="6437" y="46"/>
                </a:lnTo>
                <a:lnTo>
                  <a:pt x="6438" y="46"/>
                </a:lnTo>
                <a:lnTo>
                  <a:pt x="6439" y="46"/>
                </a:lnTo>
                <a:lnTo>
                  <a:pt x="6440" y="46"/>
                </a:lnTo>
                <a:lnTo>
                  <a:pt x="6441" y="46"/>
                </a:lnTo>
                <a:lnTo>
                  <a:pt x="6442" y="44"/>
                </a:lnTo>
                <a:lnTo>
                  <a:pt x="6442" y="42"/>
                </a:lnTo>
                <a:lnTo>
                  <a:pt x="6443" y="40"/>
                </a:lnTo>
                <a:lnTo>
                  <a:pt x="6444" y="36"/>
                </a:lnTo>
                <a:lnTo>
                  <a:pt x="6445" y="34"/>
                </a:lnTo>
                <a:lnTo>
                  <a:pt x="6446" y="34"/>
                </a:lnTo>
                <a:lnTo>
                  <a:pt x="6447" y="35"/>
                </a:lnTo>
                <a:lnTo>
                  <a:pt x="6448" y="36"/>
                </a:lnTo>
                <a:lnTo>
                  <a:pt x="6449" y="36"/>
                </a:lnTo>
                <a:lnTo>
                  <a:pt x="6450" y="37"/>
                </a:lnTo>
                <a:lnTo>
                  <a:pt x="6451" y="39"/>
                </a:lnTo>
                <a:lnTo>
                  <a:pt x="6451" y="40"/>
                </a:lnTo>
                <a:lnTo>
                  <a:pt x="6452" y="41"/>
                </a:lnTo>
                <a:lnTo>
                  <a:pt x="6453" y="42"/>
                </a:lnTo>
                <a:lnTo>
                  <a:pt x="6454" y="42"/>
                </a:lnTo>
                <a:lnTo>
                  <a:pt x="6455" y="43"/>
                </a:lnTo>
                <a:lnTo>
                  <a:pt x="6456" y="44"/>
                </a:lnTo>
                <a:lnTo>
                  <a:pt x="6457" y="44"/>
                </a:lnTo>
                <a:lnTo>
                  <a:pt x="6458" y="44"/>
                </a:lnTo>
                <a:lnTo>
                  <a:pt x="6458" y="44"/>
                </a:lnTo>
                <a:lnTo>
                  <a:pt x="6459" y="44"/>
                </a:lnTo>
                <a:lnTo>
                  <a:pt x="6460" y="44"/>
                </a:lnTo>
                <a:lnTo>
                  <a:pt x="6461" y="43"/>
                </a:lnTo>
                <a:lnTo>
                  <a:pt x="6462" y="43"/>
                </a:lnTo>
                <a:lnTo>
                  <a:pt x="6463" y="42"/>
                </a:lnTo>
                <a:lnTo>
                  <a:pt x="6464" y="41"/>
                </a:lnTo>
                <a:lnTo>
                  <a:pt x="6465" y="41"/>
                </a:lnTo>
                <a:lnTo>
                  <a:pt x="6465" y="41"/>
                </a:lnTo>
                <a:lnTo>
                  <a:pt x="6466" y="41"/>
                </a:lnTo>
                <a:lnTo>
                  <a:pt x="6467" y="41"/>
                </a:lnTo>
                <a:lnTo>
                  <a:pt x="6468" y="40"/>
                </a:lnTo>
                <a:lnTo>
                  <a:pt x="6469" y="40"/>
                </a:lnTo>
                <a:lnTo>
                  <a:pt x="6470" y="38"/>
                </a:lnTo>
                <a:lnTo>
                  <a:pt x="6471" y="37"/>
                </a:lnTo>
                <a:lnTo>
                  <a:pt x="6472" y="36"/>
                </a:lnTo>
                <a:lnTo>
                  <a:pt x="6473" y="35"/>
                </a:lnTo>
                <a:lnTo>
                  <a:pt x="6474" y="34"/>
                </a:lnTo>
                <a:lnTo>
                  <a:pt x="6474" y="33"/>
                </a:lnTo>
                <a:lnTo>
                  <a:pt x="6475" y="36"/>
                </a:lnTo>
                <a:lnTo>
                  <a:pt x="6476" y="39"/>
                </a:lnTo>
                <a:lnTo>
                  <a:pt x="6477" y="41"/>
                </a:lnTo>
                <a:lnTo>
                  <a:pt x="6478" y="42"/>
                </a:lnTo>
                <a:lnTo>
                  <a:pt x="6479" y="43"/>
                </a:lnTo>
                <a:lnTo>
                  <a:pt x="6480" y="43"/>
                </a:lnTo>
                <a:lnTo>
                  <a:pt x="6480" y="44"/>
                </a:lnTo>
                <a:lnTo>
                  <a:pt x="6481" y="44"/>
                </a:lnTo>
                <a:lnTo>
                  <a:pt x="6482" y="44"/>
                </a:lnTo>
                <a:lnTo>
                  <a:pt x="6483" y="44"/>
                </a:lnTo>
                <a:lnTo>
                  <a:pt x="6484" y="44"/>
                </a:lnTo>
                <a:lnTo>
                  <a:pt x="6485" y="46"/>
                </a:lnTo>
                <a:lnTo>
                  <a:pt x="6486" y="49"/>
                </a:lnTo>
                <a:lnTo>
                  <a:pt x="6487" y="51"/>
                </a:lnTo>
                <a:lnTo>
                  <a:pt x="6488" y="53"/>
                </a:lnTo>
                <a:lnTo>
                  <a:pt x="6488" y="53"/>
                </a:lnTo>
                <a:lnTo>
                  <a:pt x="6489" y="53"/>
                </a:lnTo>
                <a:lnTo>
                  <a:pt x="6490" y="53"/>
                </a:lnTo>
                <a:lnTo>
                  <a:pt x="6491" y="53"/>
                </a:lnTo>
                <a:lnTo>
                  <a:pt x="6492" y="53"/>
                </a:lnTo>
                <a:lnTo>
                  <a:pt x="6493" y="53"/>
                </a:lnTo>
                <a:lnTo>
                  <a:pt x="6494" y="53"/>
                </a:lnTo>
                <a:lnTo>
                  <a:pt x="6495" y="52"/>
                </a:lnTo>
                <a:lnTo>
                  <a:pt x="6496" y="52"/>
                </a:lnTo>
                <a:lnTo>
                  <a:pt x="6497" y="52"/>
                </a:lnTo>
                <a:lnTo>
                  <a:pt x="6497" y="52"/>
                </a:lnTo>
                <a:lnTo>
                  <a:pt x="6498" y="52"/>
                </a:lnTo>
                <a:lnTo>
                  <a:pt x="6499" y="53"/>
                </a:lnTo>
                <a:lnTo>
                  <a:pt x="6500" y="53"/>
                </a:lnTo>
                <a:lnTo>
                  <a:pt x="6501" y="53"/>
                </a:lnTo>
                <a:lnTo>
                  <a:pt x="6502" y="54"/>
                </a:lnTo>
                <a:lnTo>
                  <a:pt x="6502" y="54"/>
                </a:lnTo>
                <a:lnTo>
                  <a:pt x="6503" y="54"/>
                </a:lnTo>
                <a:lnTo>
                  <a:pt x="6504" y="54"/>
                </a:lnTo>
                <a:lnTo>
                  <a:pt x="6505" y="55"/>
                </a:lnTo>
                <a:lnTo>
                  <a:pt x="6506" y="55"/>
                </a:lnTo>
                <a:lnTo>
                  <a:pt x="6507" y="56"/>
                </a:lnTo>
                <a:lnTo>
                  <a:pt x="6508" y="56"/>
                </a:lnTo>
                <a:lnTo>
                  <a:pt x="6509" y="56"/>
                </a:lnTo>
                <a:lnTo>
                  <a:pt x="6510" y="56"/>
                </a:lnTo>
                <a:lnTo>
                  <a:pt x="6511" y="55"/>
                </a:lnTo>
                <a:lnTo>
                  <a:pt x="6512" y="55"/>
                </a:lnTo>
                <a:lnTo>
                  <a:pt x="6512" y="54"/>
                </a:lnTo>
                <a:lnTo>
                  <a:pt x="6513" y="53"/>
                </a:lnTo>
                <a:lnTo>
                  <a:pt x="6514" y="52"/>
                </a:lnTo>
                <a:lnTo>
                  <a:pt x="6515" y="51"/>
                </a:lnTo>
                <a:lnTo>
                  <a:pt x="6516" y="50"/>
                </a:lnTo>
                <a:lnTo>
                  <a:pt x="6517" y="50"/>
                </a:lnTo>
                <a:lnTo>
                  <a:pt x="6518" y="50"/>
                </a:lnTo>
                <a:lnTo>
                  <a:pt x="6519" y="50"/>
                </a:lnTo>
                <a:lnTo>
                  <a:pt x="6519" y="49"/>
                </a:lnTo>
                <a:lnTo>
                  <a:pt x="6520" y="49"/>
                </a:lnTo>
                <a:lnTo>
                  <a:pt x="6521" y="48"/>
                </a:lnTo>
                <a:lnTo>
                  <a:pt x="6522" y="47"/>
                </a:lnTo>
                <a:lnTo>
                  <a:pt x="6523" y="46"/>
                </a:lnTo>
                <a:lnTo>
                  <a:pt x="6524" y="46"/>
                </a:lnTo>
                <a:lnTo>
                  <a:pt x="6525" y="45"/>
                </a:lnTo>
                <a:lnTo>
                  <a:pt x="6526" y="45"/>
                </a:lnTo>
                <a:lnTo>
                  <a:pt x="6526" y="46"/>
                </a:lnTo>
                <a:lnTo>
                  <a:pt x="6527" y="50"/>
                </a:lnTo>
                <a:lnTo>
                  <a:pt x="6528" y="52"/>
                </a:lnTo>
                <a:lnTo>
                  <a:pt x="6529" y="55"/>
                </a:lnTo>
                <a:lnTo>
                  <a:pt x="6530" y="60"/>
                </a:lnTo>
                <a:lnTo>
                  <a:pt x="6531" y="63"/>
                </a:lnTo>
                <a:lnTo>
                  <a:pt x="6532" y="63"/>
                </a:lnTo>
                <a:lnTo>
                  <a:pt x="6533" y="64"/>
                </a:lnTo>
                <a:lnTo>
                  <a:pt x="6534" y="64"/>
                </a:lnTo>
                <a:lnTo>
                  <a:pt x="6535" y="63"/>
                </a:lnTo>
                <a:lnTo>
                  <a:pt x="6535" y="63"/>
                </a:lnTo>
                <a:lnTo>
                  <a:pt x="6536" y="66"/>
                </a:lnTo>
                <a:lnTo>
                  <a:pt x="6537" y="68"/>
                </a:lnTo>
                <a:lnTo>
                  <a:pt x="6538" y="69"/>
                </a:lnTo>
                <a:lnTo>
                  <a:pt x="6539" y="69"/>
                </a:lnTo>
                <a:lnTo>
                  <a:pt x="6540" y="69"/>
                </a:lnTo>
                <a:lnTo>
                  <a:pt x="6541" y="69"/>
                </a:lnTo>
                <a:lnTo>
                  <a:pt x="6541" y="69"/>
                </a:lnTo>
                <a:lnTo>
                  <a:pt x="6542" y="69"/>
                </a:lnTo>
                <a:lnTo>
                  <a:pt x="6543" y="69"/>
                </a:lnTo>
                <a:lnTo>
                  <a:pt x="6544" y="69"/>
                </a:lnTo>
                <a:lnTo>
                  <a:pt x="6545" y="69"/>
                </a:lnTo>
                <a:lnTo>
                  <a:pt x="6546" y="68"/>
                </a:lnTo>
                <a:lnTo>
                  <a:pt x="6547" y="68"/>
                </a:lnTo>
                <a:lnTo>
                  <a:pt x="6548" y="68"/>
                </a:lnTo>
                <a:lnTo>
                  <a:pt x="6549" y="68"/>
                </a:lnTo>
                <a:lnTo>
                  <a:pt x="6549" y="69"/>
                </a:lnTo>
                <a:lnTo>
                  <a:pt x="6550" y="70"/>
                </a:lnTo>
                <a:lnTo>
                  <a:pt x="6551" y="70"/>
                </a:lnTo>
                <a:lnTo>
                  <a:pt x="6552" y="69"/>
                </a:lnTo>
                <a:lnTo>
                  <a:pt x="6553" y="68"/>
                </a:lnTo>
                <a:lnTo>
                  <a:pt x="6554" y="66"/>
                </a:lnTo>
                <a:lnTo>
                  <a:pt x="6555" y="65"/>
                </a:lnTo>
                <a:lnTo>
                  <a:pt x="6556" y="65"/>
                </a:lnTo>
                <a:lnTo>
                  <a:pt x="6557" y="67"/>
                </a:lnTo>
                <a:lnTo>
                  <a:pt x="6558" y="69"/>
                </a:lnTo>
                <a:lnTo>
                  <a:pt x="6558" y="70"/>
                </a:lnTo>
                <a:lnTo>
                  <a:pt x="6559" y="70"/>
                </a:lnTo>
                <a:lnTo>
                  <a:pt x="6560" y="69"/>
                </a:lnTo>
                <a:lnTo>
                  <a:pt x="6561" y="65"/>
                </a:lnTo>
                <a:lnTo>
                  <a:pt x="6562" y="64"/>
                </a:lnTo>
                <a:lnTo>
                  <a:pt x="6563" y="64"/>
                </a:lnTo>
                <a:lnTo>
                  <a:pt x="6564" y="63"/>
                </a:lnTo>
                <a:lnTo>
                  <a:pt x="6564" y="63"/>
                </a:lnTo>
                <a:lnTo>
                  <a:pt x="6565" y="63"/>
                </a:lnTo>
                <a:lnTo>
                  <a:pt x="6566" y="61"/>
                </a:lnTo>
                <a:lnTo>
                  <a:pt x="6567" y="60"/>
                </a:lnTo>
                <a:lnTo>
                  <a:pt x="6568" y="62"/>
                </a:lnTo>
                <a:lnTo>
                  <a:pt x="6569" y="62"/>
                </a:lnTo>
                <a:lnTo>
                  <a:pt x="6570" y="63"/>
                </a:lnTo>
                <a:lnTo>
                  <a:pt x="6571" y="63"/>
                </a:lnTo>
                <a:lnTo>
                  <a:pt x="6572" y="63"/>
                </a:lnTo>
                <a:lnTo>
                  <a:pt x="6573" y="63"/>
                </a:lnTo>
                <a:lnTo>
                  <a:pt x="6573" y="63"/>
                </a:lnTo>
                <a:lnTo>
                  <a:pt x="6574" y="64"/>
                </a:lnTo>
                <a:lnTo>
                  <a:pt x="6575" y="64"/>
                </a:lnTo>
                <a:lnTo>
                  <a:pt x="6576" y="65"/>
                </a:lnTo>
                <a:lnTo>
                  <a:pt x="6577" y="65"/>
                </a:lnTo>
                <a:lnTo>
                  <a:pt x="6578" y="66"/>
                </a:lnTo>
                <a:lnTo>
                  <a:pt x="6579" y="68"/>
                </a:lnTo>
                <a:lnTo>
                  <a:pt x="6580" y="69"/>
                </a:lnTo>
                <a:lnTo>
                  <a:pt x="6580" y="70"/>
                </a:lnTo>
                <a:lnTo>
                  <a:pt x="6581" y="71"/>
                </a:lnTo>
                <a:lnTo>
                  <a:pt x="6582" y="72"/>
                </a:lnTo>
                <a:lnTo>
                  <a:pt x="6583" y="72"/>
                </a:lnTo>
                <a:lnTo>
                  <a:pt x="6584" y="72"/>
                </a:lnTo>
                <a:lnTo>
                  <a:pt x="6585" y="75"/>
                </a:lnTo>
                <a:lnTo>
                  <a:pt x="6586" y="77"/>
                </a:lnTo>
                <a:lnTo>
                  <a:pt x="6587" y="78"/>
                </a:lnTo>
                <a:lnTo>
                  <a:pt x="6587" y="80"/>
                </a:lnTo>
                <a:lnTo>
                  <a:pt x="6588" y="80"/>
                </a:lnTo>
                <a:lnTo>
                  <a:pt x="6589" y="79"/>
                </a:lnTo>
                <a:lnTo>
                  <a:pt x="6590" y="77"/>
                </a:lnTo>
                <a:lnTo>
                  <a:pt x="6591" y="75"/>
                </a:lnTo>
                <a:lnTo>
                  <a:pt x="6592" y="75"/>
                </a:lnTo>
                <a:lnTo>
                  <a:pt x="6593" y="74"/>
                </a:lnTo>
                <a:lnTo>
                  <a:pt x="6594" y="72"/>
                </a:lnTo>
                <a:lnTo>
                  <a:pt x="6595" y="71"/>
                </a:lnTo>
                <a:lnTo>
                  <a:pt x="6596" y="70"/>
                </a:lnTo>
                <a:lnTo>
                  <a:pt x="6597" y="69"/>
                </a:lnTo>
                <a:lnTo>
                  <a:pt x="6597" y="66"/>
                </a:lnTo>
                <a:lnTo>
                  <a:pt x="6598" y="64"/>
                </a:lnTo>
                <a:lnTo>
                  <a:pt x="6599" y="62"/>
                </a:lnTo>
                <a:lnTo>
                  <a:pt x="6600" y="60"/>
                </a:lnTo>
                <a:lnTo>
                  <a:pt x="6601" y="59"/>
                </a:lnTo>
                <a:lnTo>
                  <a:pt x="6602" y="59"/>
                </a:lnTo>
                <a:lnTo>
                  <a:pt x="6602" y="60"/>
                </a:lnTo>
                <a:lnTo>
                  <a:pt x="6603" y="62"/>
                </a:lnTo>
                <a:lnTo>
                  <a:pt x="6604" y="60"/>
                </a:lnTo>
                <a:lnTo>
                  <a:pt x="6605" y="59"/>
                </a:lnTo>
                <a:lnTo>
                  <a:pt x="6606" y="59"/>
                </a:lnTo>
                <a:lnTo>
                  <a:pt x="6607" y="56"/>
                </a:lnTo>
                <a:lnTo>
                  <a:pt x="6608" y="56"/>
                </a:lnTo>
                <a:lnTo>
                  <a:pt x="6609" y="55"/>
                </a:lnTo>
                <a:lnTo>
                  <a:pt x="6610" y="55"/>
                </a:lnTo>
                <a:lnTo>
                  <a:pt x="6611" y="54"/>
                </a:lnTo>
                <a:lnTo>
                  <a:pt x="6611" y="53"/>
                </a:lnTo>
                <a:lnTo>
                  <a:pt x="6612" y="52"/>
                </a:lnTo>
                <a:lnTo>
                  <a:pt x="6613" y="51"/>
                </a:lnTo>
                <a:lnTo>
                  <a:pt x="6614" y="51"/>
                </a:lnTo>
                <a:lnTo>
                  <a:pt x="6615" y="50"/>
                </a:lnTo>
                <a:lnTo>
                  <a:pt x="6616" y="49"/>
                </a:lnTo>
                <a:lnTo>
                  <a:pt x="6617" y="47"/>
                </a:lnTo>
                <a:lnTo>
                  <a:pt x="6618" y="46"/>
                </a:lnTo>
                <a:lnTo>
                  <a:pt x="6619" y="44"/>
                </a:lnTo>
                <a:lnTo>
                  <a:pt x="6619" y="41"/>
                </a:lnTo>
                <a:lnTo>
                  <a:pt x="6620" y="40"/>
                </a:lnTo>
                <a:lnTo>
                  <a:pt x="6621" y="38"/>
                </a:lnTo>
                <a:lnTo>
                  <a:pt x="6622" y="38"/>
                </a:lnTo>
                <a:lnTo>
                  <a:pt x="6623" y="38"/>
                </a:lnTo>
                <a:lnTo>
                  <a:pt x="6624" y="38"/>
                </a:lnTo>
                <a:lnTo>
                  <a:pt x="6625" y="37"/>
                </a:lnTo>
                <a:lnTo>
                  <a:pt x="6625" y="31"/>
                </a:lnTo>
                <a:lnTo>
                  <a:pt x="6626" y="29"/>
                </a:lnTo>
                <a:lnTo>
                  <a:pt x="6627" y="21"/>
                </a:lnTo>
                <a:lnTo>
                  <a:pt x="6628" y="39"/>
                </a:lnTo>
                <a:lnTo>
                  <a:pt x="6629" y="54"/>
                </a:lnTo>
                <a:lnTo>
                  <a:pt x="6630" y="61"/>
                </a:lnTo>
                <a:lnTo>
                  <a:pt x="6631" y="64"/>
                </a:lnTo>
                <a:lnTo>
                  <a:pt x="6632" y="65"/>
                </a:lnTo>
                <a:lnTo>
                  <a:pt x="6633" y="66"/>
                </a:lnTo>
                <a:lnTo>
                  <a:pt x="6634" y="66"/>
                </a:lnTo>
                <a:lnTo>
                  <a:pt x="6634" y="66"/>
                </a:lnTo>
                <a:lnTo>
                  <a:pt x="6635" y="66"/>
                </a:lnTo>
                <a:lnTo>
                  <a:pt x="6636" y="66"/>
                </a:lnTo>
                <a:lnTo>
                  <a:pt x="6637" y="65"/>
                </a:lnTo>
                <a:lnTo>
                  <a:pt x="6638" y="65"/>
                </a:lnTo>
                <a:lnTo>
                  <a:pt x="6639" y="65"/>
                </a:lnTo>
                <a:lnTo>
                  <a:pt x="6640" y="65"/>
                </a:lnTo>
                <a:lnTo>
                  <a:pt x="6641" y="65"/>
                </a:lnTo>
                <a:lnTo>
                  <a:pt x="6641" y="65"/>
                </a:lnTo>
                <a:lnTo>
                  <a:pt x="6642" y="65"/>
                </a:lnTo>
                <a:lnTo>
                  <a:pt x="6643" y="61"/>
                </a:lnTo>
                <a:lnTo>
                  <a:pt x="6644" y="58"/>
                </a:lnTo>
                <a:lnTo>
                  <a:pt x="6645" y="54"/>
                </a:lnTo>
                <a:lnTo>
                  <a:pt x="6646" y="53"/>
                </a:lnTo>
                <a:lnTo>
                  <a:pt x="6647" y="52"/>
                </a:lnTo>
                <a:lnTo>
                  <a:pt x="6648" y="52"/>
                </a:lnTo>
                <a:lnTo>
                  <a:pt x="6648" y="52"/>
                </a:lnTo>
                <a:lnTo>
                  <a:pt x="6649" y="52"/>
                </a:lnTo>
                <a:lnTo>
                  <a:pt x="6650" y="52"/>
                </a:lnTo>
                <a:lnTo>
                  <a:pt x="6651" y="52"/>
                </a:lnTo>
                <a:lnTo>
                  <a:pt x="6652" y="51"/>
                </a:lnTo>
                <a:lnTo>
                  <a:pt x="6653" y="51"/>
                </a:lnTo>
                <a:lnTo>
                  <a:pt x="6654" y="48"/>
                </a:lnTo>
                <a:lnTo>
                  <a:pt x="6655" y="46"/>
                </a:lnTo>
                <a:lnTo>
                  <a:pt x="6656" y="46"/>
                </a:lnTo>
                <a:lnTo>
                  <a:pt x="6657" y="46"/>
                </a:lnTo>
                <a:lnTo>
                  <a:pt x="6657" y="46"/>
                </a:lnTo>
                <a:lnTo>
                  <a:pt x="6658" y="46"/>
                </a:lnTo>
                <a:lnTo>
                  <a:pt x="6659" y="46"/>
                </a:lnTo>
                <a:lnTo>
                  <a:pt x="6660" y="46"/>
                </a:lnTo>
                <a:lnTo>
                  <a:pt x="6661" y="46"/>
                </a:lnTo>
                <a:lnTo>
                  <a:pt x="6662" y="46"/>
                </a:lnTo>
                <a:lnTo>
                  <a:pt x="6663" y="46"/>
                </a:lnTo>
                <a:lnTo>
                  <a:pt x="6663" y="46"/>
                </a:lnTo>
                <a:lnTo>
                  <a:pt x="6664" y="46"/>
                </a:lnTo>
                <a:lnTo>
                  <a:pt x="6665" y="47"/>
                </a:lnTo>
                <a:lnTo>
                  <a:pt x="6666" y="47"/>
                </a:lnTo>
                <a:lnTo>
                  <a:pt x="6667" y="47"/>
                </a:lnTo>
                <a:lnTo>
                  <a:pt x="6668" y="47"/>
                </a:lnTo>
                <a:lnTo>
                  <a:pt x="6669" y="47"/>
                </a:lnTo>
                <a:lnTo>
                  <a:pt x="6670" y="47"/>
                </a:lnTo>
                <a:lnTo>
                  <a:pt x="6671" y="47"/>
                </a:lnTo>
                <a:lnTo>
                  <a:pt x="6672" y="47"/>
                </a:lnTo>
                <a:lnTo>
                  <a:pt x="6672" y="46"/>
                </a:lnTo>
                <a:lnTo>
                  <a:pt x="6673" y="46"/>
                </a:lnTo>
                <a:lnTo>
                  <a:pt x="6674" y="45"/>
                </a:lnTo>
                <a:lnTo>
                  <a:pt x="6675" y="43"/>
                </a:lnTo>
                <a:lnTo>
                  <a:pt x="6676" y="42"/>
                </a:lnTo>
                <a:lnTo>
                  <a:pt x="6677" y="42"/>
                </a:lnTo>
                <a:lnTo>
                  <a:pt x="6678" y="42"/>
                </a:lnTo>
                <a:lnTo>
                  <a:pt x="6679" y="40"/>
                </a:lnTo>
                <a:lnTo>
                  <a:pt x="6679" y="37"/>
                </a:lnTo>
                <a:lnTo>
                  <a:pt x="6680" y="35"/>
                </a:lnTo>
                <a:lnTo>
                  <a:pt x="6681" y="36"/>
                </a:lnTo>
                <a:lnTo>
                  <a:pt x="6682" y="36"/>
                </a:lnTo>
                <a:lnTo>
                  <a:pt x="6683" y="37"/>
                </a:lnTo>
                <a:lnTo>
                  <a:pt x="6684" y="38"/>
                </a:lnTo>
                <a:lnTo>
                  <a:pt x="6685" y="38"/>
                </a:lnTo>
                <a:lnTo>
                  <a:pt x="6686" y="38"/>
                </a:lnTo>
                <a:lnTo>
                  <a:pt x="6686" y="38"/>
                </a:lnTo>
                <a:lnTo>
                  <a:pt x="6687" y="39"/>
                </a:lnTo>
                <a:lnTo>
                  <a:pt x="6688" y="43"/>
                </a:lnTo>
                <a:lnTo>
                  <a:pt x="6689" y="50"/>
                </a:lnTo>
                <a:lnTo>
                  <a:pt x="6690" y="56"/>
                </a:lnTo>
                <a:lnTo>
                  <a:pt x="6691" y="62"/>
                </a:lnTo>
                <a:lnTo>
                  <a:pt x="6692" y="65"/>
                </a:lnTo>
                <a:lnTo>
                  <a:pt x="6693" y="67"/>
                </a:lnTo>
                <a:lnTo>
                  <a:pt x="6694" y="67"/>
                </a:lnTo>
                <a:lnTo>
                  <a:pt x="6695" y="67"/>
                </a:lnTo>
                <a:lnTo>
                  <a:pt x="6695" y="67"/>
                </a:lnTo>
                <a:lnTo>
                  <a:pt x="6696" y="67"/>
                </a:lnTo>
                <a:lnTo>
                  <a:pt x="6697" y="66"/>
                </a:lnTo>
                <a:lnTo>
                  <a:pt x="6698" y="65"/>
                </a:lnTo>
                <a:lnTo>
                  <a:pt x="6699" y="64"/>
                </a:lnTo>
                <a:lnTo>
                  <a:pt x="6700" y="62"/>
                </a:lnTo>
                <a:lnTo>
                  <a:pt x="6701" y="62"/>
                </a:lnTo>
                <a:lnTo>
                  <a:pt x="6701" y="63"/>
                </a:lnTo>
                <a:lnTo>
                  <a:pt x="6702" y="64"/>
                </a:lnTo>
                <a:lnTo>
                  <a:pt x="6703" y="64"/>
                </a:lnTo>
                <a:lnTo>
                  <a:pt x="6704" y="64"/>
                </a:lnTo>
                <a:lnTo>
                  <a:pt x="6705" y="63"/>
                </a:lnTo>
                <a:lnTo>
                  <a:pt x="6706" y="63"/>
                </a:lnTo>
                <a:lnTo>
                  <a:pt x="6707" y="62"/>
                </a:lnTo>
                <a:lnTo>
                  <a:pt x="6708" y="62"/>
                </a:lnTo>
                <a:lnTo>
                  <a:pt x="6709" y="62"/>
                </a:lnTo>
                <a:lnTo>
                  <a:pt x="6709" y="61"/>
                </a:lnTo>
                <a:lnTo>
                  <a:pt x="6710" y="60"/>
                </a:lnTo>
                <a:lnTo>
                  <a:pt x="6711" y="59"/>
                </a:lnTo>
                <a:lnTo>
                  <a:pt x="6712" y="55"/>
                </a:lnTo>
                <a:lnTo>
                  <a:pt x="6713" y="52"/>
                </a:lnTo>
                <a:lnTo>
                  <a:pt x="6714" y="50"/>
                </a:lnTo>
                <a:lnTo>
                  <a:pt x="6715" y="48"/>
                </a:lnTo>
                <a:lnTo>
                  <a:pt x="6716" y="48"/>
                </a:lnTo>
                <a:lnTo>
                  <a:pt x="6717" y="48"/>
                </a:lnTo>
                <a:lnTo>
                  <a:pt x="6718" y="47"/>
                </a:lnTo>
                <a:lnTo>
                  <a:pt x="6718" y="45"/>
                </a:lnTo>
                <a:lnTo>
                  <a:pt x="6719" y="40"/>
                </a:lnTo>
                <a:lnTo>
                  <a:pt x="6720" y="36"/>
                </a:lnTo>
                <a:lnTo>
                  <a:pt x="6721" y="33"/>
                </a:lnTo>
                <a:lnTo>
                  <a:pt x="6722" y="29"/>
                </a:lnTo>
                <a:lnTo>
                  <a:pt x="6723" y="27"/>
                </a:lnTo>
                <a:lnTo>
                  <a:pt x="6724" y="26"/>
                </a:lnTo>
                <a:lnTo>
                  <a:pt x="6724" y="26"/>
                </a:lnTo>
                <a:lnTo>
                  <a:pt x="6725" y="26"/>
                </a:lnTo>
                <a:lnTo>
                  <a:pt x="6726" y="26"/>
                </a:lnTo>
                <a:lnTo>
                  <a:pt x="6727" y="26"/>
                </a:lnTo>
                <a:lnTo>
                  <a:pt x="6728" y="25"/>
                </a:lnTo>
                <a:lnTo>
                  <a:pt x="6729" y="25"/>
                </a:lnTo>
                <a:lnTo>
                  <a:pt x="6730" y="25"/>
                </a:lnTo>
                <a:lnTo>
                  <a:pt x="6731" y="24"/>
                </a:lnTo>
                <a:lnTo>
                  <a:pt x="6732" y="24"/>
                </a:lnTo>
                <a:lnTo>
                  <a:pt x="6733" y="24"/>
                </a:lnTo>
                <a:lnTo>
                  <a:pt x="6733" y="25"/>
                </a:lnTo>
                <a:lnTo>
                  <a:pt x="6734" y="25"/>
                </a:lnTo>
                <a:lnTo>
                  <a:pt x="6735" y="25"/>
                </a:lnTo>
                <a:lnTo>
                  <a:pt x="6736" y="25"/>
                </a:lnTo>
                <a:lnTo>
                  <a:pt x="6737" y="26"/>
                </a:lnTo>
                <a:lnTo>
                  <a:pt x="6738" y="26"/>
                </a:lnTo>
                <a:lnTo>
                  <a:pt x="6739" y="25"/>
                </a:lnTo>
                <a:lnTo>
                  <a:pt x="6740" y="25"/>
                </a:lnTo>
                <a:lnTo>
                  <a:pt x="6740" y="25"/>
                </a:lnTo>
                <a:lnTo>
                  <a:pt x="6741" y="25"/>
                </a:lnTo>
                <a:lnTo>
                  <a:pt x="6742" y="25"/>
                </a:lnTo>
                <a:lnTo>
                  <a:pt x="6743" y="25"/>
                </a:lnTo>
                <a:lnTo>
                  <a:pt x="6744" y="25"/>
                </a:lnTo>
                <a:lnTo>
                  <a:pt x="6745" y="26"/>
                </a:lnTo>
                <a:lnTo>
                  <a:pt x="6746" y="26"/>
                </a:lnTo>
                <a:lnTo>
                  <a:pt x="6747" y="25"/>
                </a:lnTo>
                <a:lnTo>
                  <a:pt x="6747" y="25"/>
                </a:lnTo>
                <a:lnTo>
                  <a:pt x="6748" y="23"/>
                </a:lnTo>
                <a:lnTo>
                  <a:pt x="6749" y="22"/>
                </a:lnTo>
                <a:lnTo>
                  <a:pt x="6750" y="22"/>
                </a:lnTo>
                <a:lnTo>
                  <a:pt x="6751" y="22"/>
                </a:lnTo>
                <a:lnTo>
                  <a:pt x="6752" y="22"/>
                </a:lnTo>
                <a:lnTo>
                  <a:pt x="6753" y="22"/>
                </a:lnTo>
                <a:lnTo>
                  <a:pt x="6754" y="22"/>
                </a:lnTo>
                <a:lnTo>
                  <a:pt x="6755" y="22"/>
                </a:lnTo>
                <a:lnTo>
                  <a:pt x="6756" y="22"/>
                </a:lnTo>
                <a:lnTo>
                  <a:pt x="6757" y="22"/>
                </a:lnTo>
                <a:lnTo>
                  <a:pt x="6757" y="21"/>
                </a:lnTo>
                <a:lnTo>
                  <a:pt x="6758" y="21"/>
                </a:lnTo>
                <a:lnTo>
                  <a:pt x="6759" y="22"/>
                </a:lnTo>
                <a:lnTo>
                  <a:pt x="6760" y="22"/>
                </a:lnTo>
                <a:lnTo>
                  <a:pt x="6761" y="22"/>
                </a:lnTo>
                <a:lnTo>
                  <a:pt x="6762" y="21"/>
                </a:lnTo>
                <a:lnTo>
                  <a:pt x="6762" y="20"/>
                </a:lnTo>
                <a:lnTo>
                  <a:pt x="6763" y="20"/>
                </a:lnTo>
                <a:lnTo>
                  <a:pt x="6764" y="20"/>
                </a:lnTo>
                <a:lnTo>
                  <a:pt x="6765" y="20"/>
                </a:lnTo>
                <a:lnTo>
                  <a:pt x="6766" y="20"/>
                </a:lnTo>
                <a:lnTo>
                  <a:pt x="6767" y="20"/>
                </a:lnTo>
                <a:lnTo>
                  <a:pt x="6768" y="22"/>
                </a:lnTo>
                <a:lnTo>
                  <a:pt x="6769" y="23"/>
                </a:lnTo>
                <a:lnTo>
                  <a:pt x="6770" y="23"/>
                </a:lnTo>
                <a:lnTo>
                  <a:pt x="6771" y="23"/>
                </a:lnTo>
                <a:lnTo>
                  <a:pt x="6771" y="23"/>
                </a:lnTo>
                <a:lnTo>
                  <a:pt x="6772" y="23"/>
                </a:lnTo>
                <a:lnTo>
                  <a:pt x="6773" y="23"/>
                </a:lnTo>
                <a:lnTo>
                  <a:pt x="6774" y="26"/>
                </a:lnTo>
                <a:lnTo>
                  <a:pt x="6775" y="28"/>
                </a:lnTo>
                <a:lnTo>
                  <a:pt x="6776" y="29"/>
                </a:lnTo>
                <a:lnTo>
                  <a:pt x="6777" y="30"/>
                </a:lnTo>
                <a:lnTo>
                  <a:pt x="6778" y="30"/>
                </a:lnTo>
                <a:lnTo>
                  <a:pt x="6779" y="31"/>
                </a:lnTo>
                <a:lnTo>
                  <a:pt x="6779" y="31"/>
                </a:lnTo>
                <a:lnTo>
                  <a:pt x="6780" y="31"/>
                </a:lnTo>
                <a:lnTo>
                  <a:pt x="6781" y="30"/>
                </a:lnTo>
                <a:lnTo>
                  <a:pt x="6782" y="30"/>
                </a:lnTo>
                <a:lnTo>
                  <a:pt x="6783" y="29"/>
                </a:lnTo>
                <a:lnTo>
                  <a:pt x="6784" y="28"/>
                </a:lnTo>
                <a:lnTo>
                  <a:pt x="6785" y="27"/>
                </a:lnTo>
                <a:lnTo>
                  <a:pt x="6785" y="26"/>
                </a:lnTo>
                <a:lnTo>
                  <a:pt x="6786" y="26"/>
                </a:lnTo>
                <a:lnTo>
                  <a:pt x="6787" y="25"/>
                </a:lnTo>
                <a:lnTo>
                  <a:pt x="6788" y="25"/>
                </a:lnTo>
                <a:lnTo>
                  <a:pt x="6789" y="24"/>
                </a:lnTo>
                <a:lnTo>
                  <a:pt x="6790" y="24"/>
                </a:lnTo>
                <a:lnTo>
                  <a:pt x="6791" y="24"/>
                </a:lnTo>
                <a:lnTo>
                  <a:pt x="6792" y="24"/>
                </a:lnTo>
                <a:lnTo>
                  <a:pt x="6793" y="25"/>
                </a:lnTo>
                <a:lnTo>
                  <a:pt x="6794" y="26"/>
                </a:lnTo>
                <a:lnTo>
                  <a:pt x="6794" y="27"/>
                </a:lnTo>
                <a:lnTo>
                  <a:pt x="6795" y="28"/>
                </a:lnTo>
                <a:lnTo>
                  <a:pt x="6796" y="28"/>
                </a:lnTo>
                <a:lnTo>
                  <a:pt x="6797" y="29"/>
                </a:lnTo>
                <a:lnTo>
                  <a:pt x="6798" y="30"/>
                </a:lnTo>
                <a:lnTo>
                  <a:pt x="6799" y="31"/>
                </a:lnTo>
                <a:lnTo>
                  <a:pt x="6800" y="36"/>
                </a:lnTo>
                <a:lnTo>
                  <a:pt x="6801" y="46"/>
                </a:lnTo>
                <a:lnTo>
                  <a:pt x="6801" y="53"/>
                </a:lnTo>
                <a:lnTo>
                  <a:pt x="6802" y="54"/>
                </a:lnTo>
                <a:lnTo>
                  <a:pt x="6803" y="49"/>
                </a:lnTo>
                <a:lnTo>
                  <a:pt x="6804" y="41"/>
                </a:lnTo>
                <a:lnTo>
                  <a:pt x="6805" y="30"/>
                </a:lnTo>
                <a:lnTo>
                  <a:pt x="6806" y="28"/>
                </a:lnTo>
                <a:lnTo>
                  <a:pt x="6807" y="27"/>
                </a:lnTo>
                <a:lnTo>
                  <a:pt x="6808" y="27"/>
                </a:lnTo>
                <a:lnTo>
                  <a:pt x="6808" y="27"/>
                </a:lnTo>
                <a:lnTo>
                  <a:pt x="6809" y="26"/>
                </a:lnTo>
                <a:lnTo>
                  <a:pt x="6810" y="26"/>
                </a:lnTo>
                <a:lnTo>
                  <a:pt x="6811" y="26"/>
                </a:lnTo>
                <a:lnTo>
                  <a:pt x="6812" y="26"/>
                </a:lnTo>
                <a:lnTo>
                  <a:pt x="6813" y="26"/>
                </a:lnTo>
                <a:lnTo>
                  <a:pt x="6814" y="25"/>
                </a:lnTo>
                <a:lnTo>
                  <a:pt x="6815" y="23"/>
                </a:lnTo>
                <a:lnTo>
                  <a:pt x="6816" y="22"/>
                </a:lnTo>
                <a:lnTo>
                  <a:pt x="6817" y="20"/>
                </a:lnTo>
                <a:lnTo>
                  <a:pt x="6818" y="19"/>
                </a:lnTo>
                <a:lnTo>
                  <a:pt x="6818" y="19"/>
                </a:lnTo>
                <a:lnTo>
                  <a:pt x="6819" y="19"/>
                </a:lnTo>
                <a:lnTo>
                  <a:pt x="6820" y="19"/>
                </a:lnTo>
                <a:lnTo>
                  <a:pt x="6821" y="18"/>
                </a:lnTo>
                <a:lnTo>
                  <a:pt x="6822" y="17"/>
                </a:lnTo>
                <a:lnTo>
                  <a:pt x="6823" y="17"/>
                </a:lnTo>
                <a:lnTo>
                  <a:pt x="6823" y="17"/>
                </a:lnTo>
                <a:lnTo>
                  <a:pt x="6824" y="17"/>
                </a:lnTo>
                <a:lnTo>
                  <a:pt x="6825" y="17"/>
                </a:lnTo>
                <a:lnTo>
                  <a:pt x="6826" y="17"/>
                </a:lnTo>
                <a:lnTo>
                  <a:pt x="6827" y="16"/>
                </a:lnTo>
                <a:lnTo>
                  <a:pt x="6828" y="16"/>
                </a:lnTo>
                <a:lnTo>
                  <a:pt x="6829" y="15"/>
                </a:lnTo>
                <a:lnTo>
                  <a:pt x="6830" y="16"/>
                </a:lnTo>
                <a:lnTo>
                  <a:pt x="6831" y="16"/>
                </a:lnTo>
                <a:lnTo>
                  <a:pt x="6832" y="17"/>
                </a:lnTo>
                <a:lnTo>
                  <a:pt x="6832" y="17"/>
                </a:lnTo>
                <a:lnTo>
                  <a:pt x="6833" y="18"/>
                </a:lnTo>
                <a:lnTo>
                  <a:pt x="6834" y="18"/>
                </a:lnTo>
                <a:lnTo>
                  <a:pt x="6835" y="18"/>
                </a:lnTo>
                <a:lnTo>
                  <a:pt x="6836" y="18"/>
                </a:lnTo>
                <a:lnTo>
                  <a:pt x="6837" y="18"/>
                </a:lnTo>
                <a:lnTo>
                  <a:pt x="6838" y="18"/>
                </a:lnTo>
                <a:lnTo>
                  <a:pt x="6839" y="18"/>
                </a:lnTo>
                <a:lnTo>
                  <a:pt x="6840" y="18"/>
                </a:lnTo>
                <a:lnTo>
                  <a:pt x="6840" y="19"/>
                </a:lnTo>
                <a:lnTo>
                  <a:pt x="6841" y="20"/>
                </a:lnTo>
                <a:lnTo>
                  <a:pt x="6842" y="20"/>
                </a:lnTo>
                <a:lnTo>
                  <a:pt x="6843" y="20"/>
                </a:lnTo>
                <a:lnTo>
                  <a:pt x="6844" y="20"/>
                </a:lnTo>
                <a:lnTo>
                  <a:pt x="6845" y="21"/>
                </a:lnTo>
                <a:lnTo>
                  <a:pt x="6846" y="23"/>
                </a:lnTo>
                <a:lnTo>
                  <a:pt x="6846" y="24"/>
                </a:lnTo>
                <a:lnTo>
                  <a:pt x="6847" y="26"/>
                </a:lnTo>
                <a:lnTo>
                  <a:pt x="6848" y="28"/>
                </a:lnTo>
                <a:lnTo>
                  <a:pt x="6849" y="30"/>
                </a:lnTo>
                <a:lnTo>
                  <a:pt x="6850" y="31"/>
                </a:lnTo>
                <a:lnTo>
                  <a:pt x="6851" y="33"/>
                </a:lnTo>
                <a:lnTo>
                  <a:pt x="6852" y="34"/>
                </a:lnTo>
                <a:lnTo>
                  <a:pt x="6853" y="34"/>
                </a:lnTo>
                <a:lnTo>
                  <a:pt x="6854" y="34"/>
                </a:lnTo>
                <a:lnTo>
                  <a:pt x="6855" y="34"/>
                </a:lnTo>
                <a:lnTo>
                  <a:pt x="6855" y="35"/>
                </a:lnTo>
                <a:lnTo>
                  <a:pt x="6856" y="36"/>
                </a:lnTo>
                <a:lnTo>
                  <a:pt x="6857" y="38"/>
                </a:lnTo>
                <a:lnTo>
                  <a:pt x="6858" y="40"/>
                </a:lnTo>
                <a:lnTo>
                  <a:pt x="6859" y="41"/>
                </a:lnTo>
                <a:lnTo>
                  <a:pt x="6860" y="41"/>
                </a:lnTo>
                <a:lnTo>
                  <a:pt x="6861" y="40"/>
                </a:lnTo>
                <a:lnTo>
                  <a:pt x="6862" y="39"/>
                </a:lnTo>
                <a:lnTo>
                  <a:pt x="6862" y="40"/>
                </a:lnTo>
                <a:lnTo>
                  <a:pt x="6863" y="41"/>
                </a:lnTo>
                <a:lnTo>
                  <a:pt x="6864" y="40"/>
                </a:lnTo>
                <a:lnTo>
                  <a:pt x="6865" y="37"/>
                </a:lnTo>
                <a:lnTo>
                  <a:pt x="6866" y="34"/>
                </a:lnTo>
                <a:lnTo>
                  <a:pt x="6867" y="32"/>
                </a:lnTo>
                <a:lnTo>
                  <a:pt x="6868" y="37"/>
                </a:lnTo>
                <a:lnTo>
                  <a:pt x="6869" y="39"/>
                </a:lnTo>
                <a:lnTo>
                  <a:pt x="6869" y="41"/>
                </a:lnTo>
                <a:lnTo>
                  <a:pt x="6870" y="42"/>
                </a:lnTo>
                <a:lnTo>
                  <a:pt x="6871" y="42"/>
                </a:lnTo>
                <a:lnTo>
                  <a:pt x="6872" y="41"/>
                </a:lnTo>
                <a:lnTo>
                  <a:pt x="6873" y="40"/>
                </a:lnTo>
                <a:lnTo>
                  <a:pt x="6874" y="36"/>
                </a:lnTo>
                <a:lnTo>
                  <a:pt x="6875" y="34"/>
                </a:lnTo>
                <a:lnTo>
                  <a:pt x="6876" y="33"/>
                </a:lnTo>
                <a:lnTo>
                  <a:pt x="6877" y="32"/>
                </a:lnTo>
                <a:lnTo>
                  <a:pt x="6878" y="31"/>
                </a:lnTo>
                <a:lnTo>
                  <a:pt x="6878" y="31"/>
                </a:lnTo>
                <a:lnTo>
                  <a:pt x="6879" y="31"/>
                </a:lnTo>
                <a:lnTo>
                  <a:pt x="6880" y="31"/>
                </a:lnTo>
                <a:lnTo>
                  <a:pt x="6881" y="31"/>
                </a:lnTo>
                <a:lnTo>
                  <a:pt x="6882" y="30"/>
                </a:lnTo>
                <a:lnTo>
                  <a:pt x="6883" y="30"/>
                </a:lnTo>
                <a:lnTo>
                  <a:pt x="6884" y="30"/>
                </a:lnTo>
                <a:lnTo>
                  <a:pt x="6884" y="32"/>
                </a:lnTo>
                <a:lnTo>
                  <a:pt x="6885" y="33"/>
                </a:lnTo>
                <a:lnTo>
                  <a:pt x="6886" y="32"/>
                </a:lnTo>
                <a:lnTo>
                  <a:pt x="6887" y="30"/>
                </a:lnTo>
                <a:lnTo>
                  <a:pt x="6888" y="31"/>
                </a:lnTo>
                <a:lnTo>
                  <a:pt x="6889" y="33"/>
                </a:lnTo>
                <a:lnTo>
                  <a:pt x="6890" y="33"/>
                </a:lnTo>
                <a:lnTo>
                  <a:pt x="6891" y="34"/>
                </a:lnTo>
                <a:lnTo>
                  <a:pt x="6892" y="35"/>
                </a:lnTo>
                <a:lnTo>
                  <a:pt x="6893" y="34"/>
                </a:lnTo>
                <a:lnTo>
                  <a:pt x="6893" y="34"/>
                </a:lnTo>
                <a:lnTo>
                  <a:pt x="6894" y="34"/>
                </a:lnTo>
                <a:lnTo>
                  <a:pt x="6895" y="34"/>
                </a:lnTo>
                <a:lnTo>
                  <a:pt x="6896" y="33"/>
                </a:lnTo>
                <a:lnTo>
                  <a:pt x="6897" y="33"/>
                </a:lnTo>
                <a:lnTo>
                  <a:pt x="6898" y="33"/>
                </a:lnTo>
                <a:lnTo>
                  <a:pt x="6899" y="33"/>
                </a:lnTo>
                <a:lnTo>
                  <a:pt x="6900" y="33"/>
                </a:lnTo>
                <a:lnTo>
                  <a:pt x="6900" y="34"/>
                </a:lnTo>
                <a:lnTo>
                  <a:pt x="6901" y="33"/>
                </a:lnTo>
                <a:lnTo>
                  <a:pt x="6902" y="34"/>
                </a:lnTo>
                <a:lnTo>
                  <a:pt x="6903" y="34"/>
                </a:lnTo>
                <a:lnTo>
                  <a:pt x="6904" y="35"/>
                </a:lnTo>
                <a:lnTo>
                  <a:pt x="6905" y="35"/>
                </a:lnTo>
                <a:lnTo>
                  <a:pt x="6906" y="36"/>
                </a:lnTo>
                <a:lnTo>
                  <a:pt x="6907" y="36"/>
                </a:lnTo>
                <a:lnTo>
                  <a:pt x="6907" y="35"/>
                </a:lnTo>
                <a:lnTo>
                  <a:pt x="6908" y="35"/>
                </a:lnTo>
                <a:lnTo>
                  <a:pt x="6909" y="35"/>
                </a:lnTo>
                <a:lnTo>
                  <a:pt x="6910" y="36"/>
                </a:lnTo>
                <a:lnTo>
                  <a:pt x="6911" y="36"/>
                </a:lnTo>
                <a:lnTo>
                  <a:pt x="6912" y="37"/>
                </a:lnTo>
                <a:lnTo>
                  <a:pt x="6913" y="38"/>
                </a:lnTo>
                <a:lnTo>
                  <a:pt x="6914" y="38"/>
                </a:lnTo>
                <a:lnTo>
                  <a:pt x="6915" y="37"/>
                </a:lnTo>
                <a:lnTo>
                  <a:pt x="6916" y="37"/>
                </a:lnTo>
                <a:lnTo>
                  <a:pt x="6917" y="37"/>
                </a:lnTo>
                <a:lnTo>
                  <a:pt x="6917" y="37"/>
                </a:lnTo>
                <a:lnTo>
                  <a:pt x="6918" y="37"/>
                </a:lnTo>
                <a:lnTo>
                  <a:pt x="6919" y="37"/>
                </a:lnTo>
                <a:lnTo>
                  <a:pt x="6920" y="37"/>
                </a:lnTo>
                <a:lnTo>
                  <a:pt x="6921" y="36"/>
                </a:lnTo>
                <a:lnTo>
                  <a:pt x="6922" y="36"/>
                </a:lnTo>
                <a:lnTo>
                  <a:pt x="6922" y="37"/>
                </a:lnTo>
                <a:lnTo>
                  <a:pt x="6923" y="37"/>
                </a:lnTo>
                <a:lnTo>
                  <a:pt x="6924" y="37"/>
                </a:lnTo>
                <a:lnTo>
                  <a:pt x="6925" y="36"/>
                </a:lnTo>
                <a:lnTo>
                  <a:pt x="6926" y="36"/>
                </a:lnTo>
                <a:lnTo>
                  <a:pt x="6927" y="34"/>
                </a:lnTo>
                <a:lnTo>
                  <a:pt x="6928" y="33"/>
                </a:lnTo>
                <a:lnTo>
                  <a:pt x="6929" y="33"/>
                </a:lnTo>
                <a:lnTo>
                  <a:pt x="6930" y="34"/>
                </a:lnTo>
                <a:lnTo>
                  <a:pt x="6931" y="35"/>
                </a:lnTo>
                <a:lnTo>
                  <a:pt x="6931" y="35"/>
                </a:lnTo>
                <a:lnTo>
                  <a:pt x="6932" y="33"/>
                </a:lnTo>
                <a:lnTo>
                  <a:pt x="6933" y="34"/>
                </a:lnTo>
                <a:lnTo>
                  <a:pt x="6934" y="37"/>
                </a:lnTo>
                <a:lnTo>
                  <a:pt x="6935" y="38"/>
                </a:lnTo>
                <a:lnTo>
                  <a:pt x="6936" y="36"/>
                </a:lnTo>
                <a:lnTo>
                  <a:pt x="6937" y="37"/>
                </a:lnTo>
                <a:lnTo>
                  <a:pt x="6938" y="37"/>
                </a:lnTo>
                <a:lnTo>
                  <a:pt x="6939" y="36"/>
                </a:lnTo>
                <a:lnTo>
                  <a:pt x="6939" y="33"/>
                </a:lnTo>
                <a:lnTo>
                  <a:pt x="6940" y="32"/>
                </a:lnTo>
                <a:lnTo>
                  <a:pt x="6941" y="33"/>
                </a:lnTo>
                <a:lnTo>
                  <a:pt x="6942" y="34"/>
                </a:lnTo>
                <a:lnTo>
                  <a:pt x="6943" y="34"/>
                </a:lnTo>
                <a:lnTo>
                  <a:pt x="6944" y="34"/>
                </a:lnTo>
                <a:lnTo>
                  <a:pt x="6945" y="34"/>
                </a:lnTo>
                <a:lnTo>
                  <a:pt x="6945" y="36"/>
                </a:lnTo>
                <a:lnTo>
                  <a:pt x="6946" y="36"/>
                </a:lnTo>
                <a:lnTo>
                  <a:pt x="6947" y="37"/>
                </a:lnTo>
                <a:lnTo>
                  <a:pt x="6948" y="39"/>
                </a:lnTo>
                <a:lnTo>
                  <a:pt x="6949" y="39"/>
                </a:lnTo>
                <a:lnTo>
                  <a:pt x="6950" y="40"/>
                </a:lnTo>
                <a:lnTo>
                  <a:pt x="6951" y="41"/>
                </a:lnTo>
                <a:lnTo>
                  <a:pt x="6952" y="42"/>
                </a:lnTo>
                <a:lnTo>
                  <a:pt x="6953" y="43"/>
                </a:lnTo>
                <a:lnTo>
                  <a:pt x="6954" y="43"/>
                </a:lnTo>
                <a:lnTo>
                  <a:pt x="6954" y="42"/>
                </a:lnTo>
                <a:lnTo>
                  <a:pt x="6955" y="41"/>
                </a:lnTo>
                <a:lnTo>
                  <a:pt x="6956" y="39"/>
                </a:lnTo>
                <a:lnTo>
                  <a:pt x="6957" y="38"/>
                </a:lnTo>
                <a:lnTo>
                  <a:pt x="6958" y="40"/>
                </a:lnTo>
                <a:lnTo>
                  <a:pt x="6959" y="41"/>
                </a:lnTo>
                <a:lnTo>
                  <a:pt x="6960" y="42"/>
                </a:lnTo>
                <a:lnTo>
                  <a:pt x="6961" y="43"/>
                </a:lnTo>
                <a:lnTo>
                  <a:pt x="6961" y="44"/>
                </a:lnTo>
                <a:lnTo>
                  <a:pt x="6962" y="45"/>
                </a:lnTo>
                <a:lnTo>
                  <a:pt x="6963" y="46"/>
                </a:lnTo>
                <a:lnTo>
                  <a:pt x="6964" y="46"/>
                </a:lnTo>
                <a:lnTo>
                  <a:pt x="6965" y="46"/>
                </a:lnTo>
                <a:lnTo>
                  <a:pt x="6966" y="46"/>
                </a:lnTo>
                <a:lnTo>
                  <a:pt x="6967" y="45"/>
                </a:lnTo>
                <a:lnTo>
                  <a:pt x="6968" y="45"/>
                </a:lnTo>
                <a:lnTo>
                  <a:pt x="6968" y="43"/>
                </a:lnTo>
                <a:lnTo>
                  <a:pt x="6969" y="42"/>
                </a:lnTo>
                <a:lnTo>
                  <a:pt x="6970" y="41"/>
                </a:lnTo>
                <a:lnTo>
                  <a:pt x="6971" y="41"/>
                </a:lnTo>
                <a:lnTo>
                  <a:pt x="6972" y="40"/>
                </a:lnTo>
                <a:lnTo>
                  <a:pt x="6973" y="40"/>
                </a:lnTo>
                <a:lnTo>
                  <a:pt x="6974" y="39"/>
                </a:lnTo>
                <a:lnTo>
                  <a:pt x="6975" y="39"/>
                </a:lnTo>
                <a:lnTo>
                  <a:pt x="6976" y="38"/>
                </a:lnTo>
                <a:lnTo>
                  <a:pt x="6977" y="38"/>
                </a:lnTo>
                <a:lnTo>
                  <a:pt x="6978" y="38"/>
                </a:lnTo>
                <a:lnTo>
                  <a:pt x="6978" y="38"/>
                </a:lnTo>
                <a:lnTo>
                  <a:pt x="6979" y="38"/>
                </a:lnTo>
                <a:lnTo>
                  <a:pt x="6980" y="38"/>
                </a:lnTo>
                <a:lnTo>
                  <a:pt x="6981" y="40"/>
                </a:lnTo>
                <a:lnTo>
                  <a:pt x="6982" y="45"/>
                </a:lnTo>
                <a:lnTo>
                  <a:pt x="6983" y="50"/>
                </a:lnTo>
                <a:lnTo>
                  <a:pt x="6983" y="53"/>
                </a:lnTo>
                <a:lnTo>
                  <a:pt x="6984" y="53"/>
                </a:lnTo>
                <a:lnTo>
                  <a:pt x="6985" y="54"/>
                </a:lnTo>
                <a:lnTo>
                  <a:pt x="6986" y="55"/>
                </a:lnTo>
                <a:lnTo>
                  <a:pt x="6987" y="55"/>
                </a:lnTo>
                <a:lnTo>
                  <a:pt x="6988" y="54"/>
                </a:lnTo>
                <a:lnTo>
                  <a:pt x="6989" y="54"/>
                </a:lnTo>
                <a:lnTo>
                  <a:pt x="6990" y="53"/>
                </a:lnTo>
                <a:lnTo>
                  <a:pt x="6991" y="53"/>
                </a:lnTo>
                <a:lnTo>
                  <a:pt x="6992" y="54"/>
                </a:lnTo>
                <a:lnTo>
                  <a:pt x="6992" y="54"/>
                </a:lnTo>
                <a:lnTo>
                  <a:pt x="6993" y="53"/>
                </a:lnTo>
                <a:lnTo>
                  <a:pt x="6994" y="51"/>
                </a:lnTo>
                <a:lnTo>
                  <a:pt x="6995" y="49"/>
                </a:lnTo>
                <a:lnTo>
                  <a:pt x="6996" y="46"/>
                </a:lnTo>
                <a:lnTo>
                  <a:pt x="6997" y="43"/>
                </a:lnTo>
                <a:lnTo>
                  <a:pt x="6998" y="42"/>
                </a:lnTo>
                <a:lnTo>
                  <a:pt x="6999" y="41"/>
                </a:lnTo>
                <a:lnTo>
                  <a:pt x="7000" y="41"/>
                </a:lnTo>
                <a:lnTo>
                  <a:pt x="7000" y="41"/>
                </a:lnTo>
                <a:lnTo>
                  <a:pt x="7001" y="42"/>
                </a:lnTo>
                <a:lnTo>
                  <a:pt x="7002" y="43"/>
                </a:lnTo>
                <a:lnTo>
                  <a:pt x="7003" y="44"/>
                </a:lnTo>
                <a:lnTo>
                  <a:pt x="7004" y="44"/>
                </a:lnTo>
                <a:lnTo>
                  <a:pt x="7005" y="43"/>
                </a:lnTo>
                <a:lnTo>
                  <a:pt x="7006" y="43"/>
                </a:lnTo>
                <a:lnTo>
                  <a:pt x="7006" y="43"/>
                </a:lnTo>
                <a:lnTo>
                  <a:pt x="7007" y="43"/>
                </a:lnTo>
                <a:lnTo>
                  <a:pt x="7008" y="43"/>
                </a:lnTo>
                <a:lnTo>
                  <a:pt x="7009" y="43"/>
                </a:lnTo>
                <a:lnTo>
                  <a:pt x="7010" y="43"/>
                </a:lnTo>
                <a:lnTo>
                  <a:pt x="7011" y="42"/>
                </a:lnTo>
                <a:lnTo>
                  <a:pt x="7012" y="42"/>
                </a:lnTo>
                <a:lnTo>
                  <a:pt x="7013" y="42"/>
                </a:lnTo>
                <a:lnTo>
                  <a:pt x="7014" y="41"/>
                </a:lnTo>
                <a:lnTo>
                  <a:pt x="7015" y="41"/>
                </a:lnTo>
                <a:lnTo>
                  <a:pt x="7015" y="41"/>
                </a:lnTo>
                <a:lnTo>
                  <a:pt x="7016" y="41"/>
                </a:lnTo>
                <a:lnTo>
                  <a:pt x="7017" y="41"/>
                </a:lnTo>
                <a:lnTo>
                  <a:pt x="7018" y="41"/>
                </a:lnTo>
                <a:lnTo>
                  <a:pt x="7019" y="41"/>
                </a:lnTo>
                <a:lnTo>
                  <a:pt x="7020" y="41"/>
                </a:lnTo>
                <a:lnTo>
                  <a:pt x="7021" y="42"/>
                </a:lnTo>
                <a:lnTo>
                  <a:pt x="7022" y="42"/>
                </a:lnTo>
                <a:lnTo>
                  <a:pt x="7022" y="43"/>
                </a:lnTo>
                <a:lnTo>
                  <a:pt x="7023" y="44"/>
                </a:lnTo>
                <a:lnTo>
                  <a:pt x="7024" y="46"/>
                </a:lnTo>
                <a:lnTo>
                  <a:pt x="7025" y="48"/>
                </a:lnTo>
                <a:lnTo>
                  <a:pt x="7026" y="50"/>
                </a:lnTo>
                <a:lnTo>
                  <a:pt x="7027" y="50"/>
                </a:lnTo>
                <a:lnTo>
                  <a:pt x="7028" y="49"/>
                </a:lnTo>
                <a:lnTo>
                  <a:pt x="7029" y="48"/>
                </a:lnTo>
                <a:lnTo>
                  <a:pt x="7029" y="46"/>
                </a:lnTo>
                <a:lnTo>
                  <a:pt x="7030" y="46"/>
                </a:lnTo>
                <a:lnTo>
                  <a:pt x="7031" y="46"/>
                </a:lnTo>
                <a:lnTo>
                  <a:pt x="7032" y="45"/>
                </a:lnTo>
                <a:lnTo>
                  <a:pt x="7033" y="45"/>
                </a:lnTo>
                <a:lnTo>
                  <a:pt x="7034" y="44"/>
                </a:lnTo>
                <a:lnTo>
                  <a:pt x="7035" y="43"/>
                </a:lnTo>
                <a:lnTo>
                  <a:pt x="7036" y="43"/>
                </a:lnTo>
                <a:lnTo>
                  <a:pt x="7037" y="42"/>
                </a:lnTo>
                <a:lnTo>
                  <a:pt x="7038" y="39"/>
                </a:lnTo>
                <a:lnTo>
                  <a:pt x="7039" y="36"/>
                </a:lnTo>
                <a:lnTo>
                  <a:pt x="7039" y="41"/>
                </a:lnTo>
                <a:lnTo>
                  <a:pt x="7040" y="49"/>
                </a:lnTo>
                <a:lnTo>
                  <a:pt x="7041" y="53"/>
                </a:lnTo>
                <a:lnTo>
                  <a:pt x="7042" y="57"/>
                </a:lnTo>
                <a:lnTo>
                  <a:pt x="7043" y="59"/>
                </a:lnTo>
                <a:lnTo>
                  <a:pt x="7044" y="61"/>
                </a:lnTo>
                <a:lnTo>
                  <a:pt x="7044" y="64"/>
                </a:lnTo>
                <a:lnTo>
                  <a:pt x="7045" y="65"/>
                </a:lnTo>
                <a:lnTo>
                  <a:pt x="7046" y="67"/>
                </a:lnTo>
                <a:lnTo>
                  <a:pt x="7047" y="68"/>
                </a:lnTo>
                <a:lnTo>
                  <a:pt x="7048" y="68"/>
                </a:lnTo>
                <a:lnTo>
                  <a:pt x="7049" y="68"/>
                </a:lnTo>
                <a:lnTo>
                  <a:pt x="7050" y="68"/>
                </a:lnTo>
                <a:lnTo>
                  <a:pt x="7051" y="69"/>
                </a:lnTo>
                <a:lnTo>
                  <a:pt x="7052" y="69"/>
                </a:lnTo>
                <a:lnTo>
                  <a:pt x="7053" y="69"/>
                </a:lnTo>
                <a:lnTo>
                  <a:pt x="7053" y="69"/>
                </a:lnTo>
                <a:lnTo>
                  <a:pt x="7054" y="70"/>
                </a:lnTo>
                <a:lnTo>
                  <a:pt x="7055" y="68"/>
                </a:lnTo>
                <a:lnTo>
                  <a:pt x="7056" y="67"/>
                </a:lnTo>
                <a:lnTo>
                  <a:pt x="7057" y="67"/>
                </a:lnTo>
                <a:lnTo>
                  <a:pt x="7058" y="65"/>
                </a:lnTo>
                <a:lnTo>
                  <a:pt x="7059" y="64"/>
                </a:lnTo>
                <a:lnTo>
                  <a:pt x="7060" y="61"/>
                </a:lnTo>
                <a:lnTo>
                  <a:pt x="7061" y="59"/>
                </a:lnTo>
                <a:lnTo>
                  <a:pt x="7061" y="56"/>
                </a:lnTo>
                <a:lnTo>
                  <a:pt x="7062" y="56"/>
                </a:lnTo>
                <a:lnTo>
                  <a:pt x="7063" y="56"/>
                </a:lnTo>
                <a:lnTo>
                  <a:pt x="7064" y="56"/>
                </a:lnTo>
                <a:lnTo>
                  <a:pt x="7065" y="58"/>
                </a:lnTo>
                <a:lnTo>
                  <a:pt x="7066" y="59"/>
                </a:lnTo>
                <a:lnTo>
                  <a:pt x="7067" y="61"/>
                </a:lnTo>
                <a:lnTo>
                  <a:pt x="7067" y="61"/>
                </a:lnTo>
                <a:lnTo>
                  <a:pt x="7068" y="62"/>
                </a:lnTo>
                <a:lnTo>
                  <a:pt x="7069" y="63"/>
                </a:lnTo>
                <a:lnTo>
                  <a:pt x="7070" y="66"/>
                </a:lnTo>
                <a:lnTo>
                  <a:pt x="7071" y="69"/>
                </a:lnTo>
                <a:lnTo>
                  <a:pt x="7072" y="71"/>
                </a:lnTo>
                <a:lnTo>
                  <a:pt x="7073" y="73"/>
                </a:lnTo>
                <a:lnTo>
                  <a:pt x="7074" y="73"/>
                </a:lnTo>
                <a:lnTo>
                  <a:pt x="7075" y="73"/>
                </a:lnTo>
                <a:lnTo>
                  <a:pt x="7076" y="73"/>
                </a:lnTo>
                <a:lnTo>
                  <a:pt x="7077" y="74"/>
                </a:lnTo>
                <a:lnTo>
                  <a:pt x="7077" y="75"/>
                </a:lnTo>
                <a:lnTo>
                  <a:pt x="7078" y="75"/>
                </a:lnTo>
                <a:lnTo>
                  <a:pt x="7079" y="75"/>
                </a:lnTo>
                <a:lnTo>
                  <a:pt x="7080" y="75"/>
                </a:lnTo>
                <a:lnTo>
                  <a:pt x="7081" y="75"/>
                </a:lnTo>
                <a:lnTo>
                  <a:pt x="7082" y="76"/>
                </a:lnTo>
                <a:lnTo>
                  <a:pt x="7083" y="76"/>
                </a:lnTo>
                <a:lnTo>
                  <a:pt x="7083" y="76"/>
                </a:lnTo>
                <a:lnTo>
                  <a:pt x="7084" y="76"/>
                </a:lnTo>
                <a:lnTo>
                  <a:pt x="7085" y="76"/>
                </a:lnTo>
                <a:lnTo>
                  <a:pt x="7086" y="77"/>
                </a:lnTo>
                <a:lnTo>
                  <a:pt x="7087" y="80"/>
                </a:lnTo>
                <a:lnTo>
                  <a:pt x="7088" y="81"/>
                </a:lnTo>
                <a:lnTo>
                  <a:pt x="7089" y="81"/>
                </a:lnTo>
                <a:lnTo>
                  <a:pt x="7090" y="81"/>
                </a:lnTo>
                <a:lnTo>
                  <a:pt x="7091" y="81"/>
                </a:lnTo>
                <a:lnTo>
                  <a:pt x="7091" y="80"/>
                </a:lnTo>
                <a:lnTo>
                  <a:pt x="7092" y="75"/>
                </a:lnTo>
                <a:lnTo>
                  <a:pt x="7093" y="70"/>
                </a:lnTo>
                <a:lnTo>
                  <a:pt x="7094" y="58"/>
                </a:lnTo>
                <a:lnTo>
                  <a:pt x="7095" y="51"/>
                </a:lnTo>
                <a:lnTo>
                  <a:pt x="7096" y="48"/>
                </a:lnTo>
                <a:lnTo>
                  <a:pt x="7097" y="46"/>
                </a:lnTo>
                <a:lnTo>
                  <a:pt x="7098" y="48"/>
                </a:lnTo>
                <a:lnTo>
                  <a:pt x="7099" y="51"/>
                </a:lnTo>
                <a:lnTo>
                  <a:pt x="7099" y="52"/>
                </a:lnTo>
                <a:lnTo>
                  <a:pt x="7100" y="53"/>
                </a:lnTo>
                <a:lnTo>
                  <a:pt x="7101" y="58"/>
                </a:lnTo>
                <a:lnTo>
                  <a:pt x="7102" y="66"/>
                </a:lnTo>
                <a:lnTo>
                  <a:pt x="7103" y="72"/>
                </a:lnTo>
                <a:lnTo>
                  <a:pt x="7104" y="73"/>
                </a:lnTo>
                <a:lnTo>
                  <a:pt x="7105" y="70"/>
                </a:lnTo>
                <a:lnTo>
                  <a:pt x="7105" y="69"/>
                </a:lnTo>
                <a:lnTo>
                  <a:pt x="7106" y="67"/>
                </a:lnTo>
                <a:lnTo>
                  <a:pt x="7107" y="67"/>
                </a:lnTo>
                <a:lnTo>
                  <a:pt x="7108" y="68"/>
                </a:lnTo>
                <a:lnTo>
                  <a:pt x="7109" y="68"/>
                </a:lnTo>
                <a:lnTo>
                  <a:pt x="7110" y="69"/>
                </a:lnTo>
                <a:lnTo>
                  <a:pt x="7111" y="69"/>
                </a:lnTo>
                <a:lnTo>
                  <a:pt x="7112" y="69"/>
                </a:lnTo>
                <a:lnTo>
                  <a:pt x="7113" y="70"/>
                </a:lnTo>
                <a:lnTo>
                  <a:pt x="7114" y="70"/>
                </a:lnTo>
                <a:lnTo>
                  <a:pt x="7114" y="69"/>
                </a:lnTo>
                <a:lnTo>
                  <a:pt x="7115" y="68"/>
                </a:lnTo>
                <a:lnTo>
                  <a:pt x="7116" y="66"/>
                </a:lnTo>
                <a:lnTo>
                  <a:pt x="7117" y="63"/>
                </a:lnTo>
                <a:lnTo>
                  <a:pt x="7118" y="63"/>
                </a:lnTo>
                <a:lnTo>
                  <a:pt x="7119" y="62"/>
                </a:lnTo>
                <a:lnTo>
                  <a:pt x="7120" y="62"/>
                </a:lnTo>
                <a:lnTo>
                  <a:pt x="7121" y="61"/>
                </a:lnTo>
                <a:lnTo>
                  <a:pt x="7121" y="61"/>
                </a:lnTo>
                <a:lnTo>
                  <a:pt x="7122" y="60"/>
                </a:lnTo>
                <a:lnTo>
                  <a:pt x="7123" y="57"/>
                </a:lnTo>
                <a:lnTo>
                  <a:pt x="7124" y="53"/>
                </a:lnTo>
                <a:lnTo>
                  <a:pt x="7125" y="50"/>
                </a:lnTo>
                <a:lnTo>
                  <a:pt x="7126" y="48"/>
                </a:lnTo>
                <a:lnTo>
                  <a:pt x="7127" y="48"/>
                </a:lnTo>
                <a:lnTo>
                  <a:pt x="7128" y="48"/>
                </a:lnTo>
                <a:lnTo>
                  <a:pt x="7128" y="47"/>
                </a:lnTo>
                <a:lnTo>
                  <a:pt x="7129" y="45"/>
                </a:lnTo>
                <a:lnTo>
                  <a:pt x="7130" y="40"/>
                </a:lnTo>
                <a:lnTo>
                  <a:pt x="7131" y="36"/>
                </a:lnTo>
                <a:lnTo>
                  <a:pt x="7132" y="34"/>
                </a:lnTo>
                <a:lnTo>
                  <a:pt x="7133" y="37"/>
                </a:lnTo>
                <a:lnTo>
                  <a:pt x="7134" y="40"/>
                </a:lnTo>
                <a:lnTo>
                  <a:pt x="7135" y="41"/>
                </a:lnTo>
                <a:lnTo>
                  <a:pt x="7136" y="41"/>
                </a:lnTo>
                <a:lnTo>
                  <a:pt x="7137" y="40"/>
                </a:lnTo>
                <a:lnTo>
                  <a:pt x="7138" y="40"/>
                </a:lnTo>
                <a:lnTo>
                  <a:pt x="7138" y="39"/>
                </a:lnTo>
                <a:lnTo>
                  <a:pt x="7139" y="39"/>
                </a:lnTo>
                <a:lnTo>
                  <a:pt x="7140" y="39"/>
                </a:lnTo>
                <a:lnTo>
                  <a:pt x="7141" y="39"/>
                </a:lnTo>
                <a:lnTo>
                  <a:pt x="7142" y="39"/>
                </a:lnTo>
                <a:lnTo>
                  <a:pt x="7143" y="39"/>
                </a:lnTo>
                <a:lnTo>
                  <a:pt x="7143" y="39"/>
                </a:lnTo>
                <a:lnTo>
                  <a:pt x="7144" y="39"/>
                </a:lnTo>
                <a:lnTo>
                  <a:pt x="7145" y="39"/>
                </a:lnTo>
                <a:lnTo>
                  <a:pt x="7146" y="39"/>
                </a:lnTo>
                <a:lnTo>
                  <a:pt x="7147" y="40"/>
                </a:lnTo>
                <a:lnTo>
                  <a:pt x="7148" y="39"/>
                </a:lnTo>
                <a:lnTo>
                  <a:pt x="7149" y="37"/>
                </a:lnTo>
                <a:lnTo>
                  <a:pt x="7150" y="36"/>
                </a:lnTo>
                <a:lnTo>
                  <a:pt x="7151" y="35"/>
                </a:lnTo>
                <a:lnTo>
                  <a:pt x="7152" y="36"/>
                </a:lnTo>
                <a:lnTo>
                  <a:pt x="7152" y="36"/>
                </a:lnTo>
                <a:lnTo>
                  <a:pt x="7153" y="35"/>
                </a:lnTo>
                <a:lnTo>
                  <a:pt x="7154" y="36"/>
                </a:lnTo>
                <a:lnTo>
                  <a:pt x="7155" y="38"/>
                </a:lnTo>
                <a:lnTo>
                  <a:pt x="7156" y="41"/>
                </a:lnTo>
                <a:lnTo>
                  <a:pt x="7157" y="43"/>
                </a:lnTo>
                <a:lnTo>
                  <a:pt x="7158" y="45"/>
                </a:lnTo>
                <a:lnTo>
                  <a:pt x="7159" y="46"/>
                </a:lnTo>
                <a:lnTo>
                  <a:pt x="7160" y="47"/>
                </a:lnTo>
                <a:lnTo>
                  <a:pt x="7160" y="48"/>
                </a:lnTo>
                <a:lnTo>
                  <a:pt x="7161" y="46"/>
                </a:lnTo>
                <a:lnTo>
                  <a:pt x="7162" y="44"/>
                </a:lnTo>
                <a:lnTo>
                  <a:pt x="7163" y="36"/>
                </a:lnTo>
                <a:lnTo>
                  <a:pt x="7164" y="28"/>
                </a:lnTo>
                <a:lnTo>
                  <a:pt x="7165" y="27"/>
                </a:lnTo>
                <a:lnTo>
                  <a:pt x="7166" y="26"/>
                </a:lnTo>
                <a:lnTo>
                  <a:pt x="7166" y="25"/>
                </a:lnTo>
                <a:lnTo>
                  <a:pt x="7167" y="25"/>
                </a:lnTo>
                <a:lnTo>
                  <a:pt x="7168" y="25"/>
                </a:lnTo>
                <a:lnTo>
                  <a:pt x="7169" y="25"/>
                </a:lnTo>
                <a:lnTo>
                  <a:pt x="7170" y="24"/>
                </a:lnTo>
                <a:lnTo>
                  <a:pt x="7171" y="24"/>
                </a:lnTo>
                <a:lnTo>
                  <a:pt x="7172" y="25"/>
                </a:lnTo>
                <a:lnTo>
                  <a:pt x="7173" y="26"/>
                </a:lnTo>
                <a:lnTo>
                  <a:pt x="7174" y="27"/>
                </a:lnTo>
                <a:lnTo>
                  <a:pt x="7175" y="28"/>
                </a:lnTo>
                <a:lnTo>
                  <a:pt x="7175" y="28"/>
                </a:lnTo>
                <a:lnTo>
                  <a:pt x="7176" y="28"/>
                </a:lnTo>
                <a:lnTo>
                  <a:pt x="7177" y="28"/>
                </a:lnTo>
                <a:lnTo>
                  <a:pt x="7178" y="28"/>
                </a:lnTo>
                <a:lnTo>
                  <a:pt x="7179" y="27"/>
                </a:lnTo>
                <a:lnTo>
                  <a:pt x="7180" y="25"/>
                </a:lnTo>
                <a:lnTo>
                  <a:pt x="7181" y="21"/>
                </a:lnTo>
                <a:lnTo>
                  <a:pt x="7182" y="23"/>
                </a:lnTo>
                <a:lnTo>
                  <a:pt x="7182" y="27"/>
                </a:lnTo>
                <a:lnTo>
                  <a:pt x="7183" y="31"/>
                </a:lnTo>
                <a:lnTo>
                  <a:pt x="7184" y="33"/>
                </a:lnTo>
                <a:lnTo>
                  <a:pt x="7185" y="38"/>
                </a:lnTo>
                <a:lnTo>
                  <a:pt x="7186" y="43"/>
                </a:lnTo>
                <a:lnTo>
                  <a:pt x="7187" y="48"/>
                </a:lnTo>
                <a:lnTo>
                  <a:pt x="7188" y="52"/>
                </a:lnTo>
                <a:lnTo>
                  <a:pt x="7189" y="56"/>
                </a:lnTo>
                <a:lnTo>
                  <a:pt x="7189" y="60"/>
                </a:lnTo>
                <a:lnTo>
                  <a:pt x="7190" y="62"/>
                </a:lnTo>
                <a:lnTo>
                  <a:pt x="7191" y="64"/>
                </a:lnTo>
                <a:lnTo>
                  <a:pt x="7192" y="65"/>
                </a:lnTo>
                <a:lnTo>
                  <a:pt x="7193" y="66"/>
                </a:lnTo>
                <a:lnTo>
                  <a:pt x="7194" y="67"/>
                </a:lnTo>
                <a:lnTo>
                  <a:pt x="7195" y="67"/>
                </a:lnTo>
                <a:lnTo>
                  <a:pt x="7196" y="66"/>
                </a:lnTo>
                <a:lnTo>
                  <a:pt x="7197" y="66"/>
                </a:lnTo>
                <a:lnTo>
                  <a:pt x="7198" y="65"/>
                </a:lnTo>
                <a:lnTo>
                  <a:pt x="7199" y="64"/>
                </a:lnTo>
                <a:lnTo>
                  <a:pt x="7199" y="62"/>
                </a:lnTo>
                <a:lnTo>
                  <a:pt x="7200" y="63"/>
                </a:lnTo>
                <a:lnTo>
                  <a:pt x="7201" y="64"/>
                </a:lnTo>
                <a:lnTo>
                  <a:pt x="7202" y="64"/>
                </a:lnTo>
                <a:lnTo>
                  <a:pt x="7203" y="63"/>
                </a:lnTo>
                <a:lnTo>
                  <a:pt x="7204" y="63"/>
                </a:lnTo>
                <a:lnTo>
                  <a:pt x="7204" y="64"/>
                </a:lnTo>
                <a:lnTo>
                  <a:pt x="7205" y="66"/>
                </a:lnTo>
                <a:lnTo>
                  <a:pt x="7206" y="68"/>
                </a:lnTo>
                <a:lnTo>
                  <a:pt x="7207" y="70"/>
                </a:lnTo>
                <a:lnTo>
                  <a:pt x="7208" y="72"/>
                </a:lnTo>
                <a:lnTo>
                  <a:pt x="7209" y="74"/>
                </a:lnTo>
                <a:lnTo>
                  <a:pt x="7210" y="79"/>
                </a:lnTo>
                <a:lnTo>
                  <a:pt x="7211" y="82"/>
                </a:lnTo>
              </a:path>
            </a:pathLst>
          </a:custGeom>
          <a:noFill/>
          <a:ln w="4763"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98"/>
          <p:cNvSpPr/>
          <p:nvPr/>
        </p:nvSpPr>
        <p:spPr>
          <a:xfrm>
            <a:off x="97631" y="4191739"/>
            <a:ext cx="7398544" cy="2585323"/>
          </a:xfrm>
          <a:prstGeom prst="rect">
            <a:avLst/>
          </a:prstGeom>
        </p:spPr>
        <p:txBody>
          <a:bodyPr wrap="square">
            <a:spAutoFit/>
          </a:bodyPr>
          <a:lstStyle/>
          <a:p>
            <a:r>
              <a:rPr lang="en-US" sz="2400" dirty="0"/>
              <a:t>Motif discovery can often surprise you.</a:t>
            </a:r>
          </a:p>
          <a:p>
            <a:endParaRPr lang="en-US" sz="2400" dirty="0"/>
          </a:p>
          <a:p>
            <a:r>
              <a:rPr lang="en-US" sz="2400" dirty="0"/>
              <a:t>While it is clear that this time series is not random, we did not expect the motifs to be so well conserved or repeated so many times. There is evidence of a </a:t>
            </a:r>
            <a:r>
              <a:rPr lang="en-US" sz="2400" i="1" dirty="0"/>
              <a:t>vocabulary</a:t>
            </a:r>
            <a:r>
              <a:rPr lang="en-US" sz="2400" dirty="0"/>
              <a:t>, and maybe even a </a:t>
            </a:r>
            <a:r>
              <a:rPr lang="en-US" sz="2400" i="1" dirty="0"/>
              <a:t>grammar</a:t>
            </a:r>
            <a:r>
              <a:rPr lang="en-US" sz="2400" dirty="0"/>
              <a:t>… </a:t>
            </a:r>
          </a:p>
          <a:p>
            <a:endParaRPr lang="en-US" dirty="0"/>
          </a:p>
        </p:txBody>
      </p:sp>
      <p:sp>
        <p:nvSpPr>
          <p:cNvPr id="78" name="Line 75"/>
          <p:cNvSpPr>
            <a:spLocks noChangeShapeType="1"/>
          </p:cNvSpPr>
          <p:nvPr/>
        </p:nvSpPr>
        <p:spPr bwMode="auto">
          <a:xfrm flipV="1">
            <a:off x="9164406" y="3896295"/>
            <a:ext cx="0" cy="625475"/>
          </a:xfrm>
          <a:prstGeom prst="line">
            <a:avLst/>
          </a:prstGeom>
          <a:noFill/>
          <a:ln w="4763"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79" name="Freeform 76"/>
          <p:cNvSpPr>
            <a:spLocks/>
          </p:cNvSpPr>
          <p:nvPr/>
        </p:nvSpPr>
        <p:spPr bwMode="auto">
          <a:xfrm>
            <a:off x="9164406" y="3924870"/>
            <a:ext cx="2638965" cy="568325"/>
          </a:xfrm>
          <a:custGeom>
            <a:avLst/>
            <a:gdLst>
              <a:gd name="T0" fmla="*/ 104 w 6888"/>
              <a:gd name="T1" fmla="*/ 257 h 358"/>
              <a:gd name="T2" fmla="*/ 243 w 6888"/>
              <a:gd name="T3" fmla="*/ 239 h 358"/>
              <a:gd name="T4" fmla="*/ 381 w 6888"/>
              <a:gd name="T5" fmla="*/ 211 h 358"/>
              <a:gd name="T6" fmla="*/ 520 w 6888"/>
              <a:gd name="T7" fmla="*/ 79 h 358"/>
              <a:gd name="T8" fmla="*/ 658 w 6888"/>
              <a:gd name="T9" fmla="*/ 46 h 358"/>
              <a:gd name="T10" fmla="*/ 797 w 6888"/>
              <a:gd name="T11" fmla="*/ 45 h 358"/>
              <a:gd name="T12" fmla="*/ 935 w 6888"/>
              <a:gd name="T13" fmla="*/ 235 h 358"/>
              <a:gd name="T14" fmla="*/ 1074 w 6888"/>
              <a:gd name="T15" fmla="*/ 331 h 358"/>
              <a:gd name="T16" fmla="*/ 1212 w 6888"/>
              <a:gd name="T17" fmla="*/ 274 h 358"/>
              <a:gd name="T18" fmla="*/ 1350 w 6888"/>
              <a:gd name="T19" fmla="*/ 297 h 358"/>
              <a:gd name="T20" fmla="*/ 1489 w 6888"/>
              <a:gd name="T21" fmla="*/ 288 h 358"/>
              <a:gd name="T22" fmla="*/ 1628 w 6888"/>
              <a:gd name="T23" fmla="*/ 299 h 358"/>
              <a:gd name="T24" fmla="*/ 1766 w 6888"/>
              <a:gd name="T25" fmla="*/ 297 h 358"/>
              <a:gd name="T26" fmla="*/ 1904 w 6888"/>
              <a:gd name="T27" fmla="*/ 338 h 358"/>
              <a:gd name="T28" fmla="*/ 2043 w 6888"/>
              <a:gd name="T29" fmla="*/ 320 h 358"/>
              <a:gd name="T30" fmla="*/ 2181 w 6888"/>
              <a:gd name="T31" fmla="*/ 312 h 358"/>
              <a:gd name="T32" fmla="*/ 2320 w 6888"/>
              <a:gd name="T33" fmla="*/ 293 h 358"/>
              <a:gd name="T34" fmla="*/ 2458 w 6888"/>
              <a:gd name="T35" fmla="*/ 303 h 358"/>
              <a:gd name="T36" fmla="*/ 2597 w 6888"/>
              <a:gd name="T37" fmla="*/ 320 h 358"/>
              <a:gd name="T38" fmla="*/ 2735 w 6888"/>
              <a:gd name="T39" fmla="*/ 293 h 358"/>
              <a:gd name="T40" fmla="*/ 2874 w 6888"/>
              <a:gd name="T41" fmla="*/ 305 h 358"/>
              <a:gd name="T42" fmla="*/ 3012 w 6888"/>
              <a:gd name="T43" fmla="*/ 294 h 358"/>
              <a:gd name="T44" fmla="*/ 3150 w 6888"/>
              <a:gd name="T45" fmla="*/ 320 h 358"/>
              <a:gd name="T46" fmla="*/ 3289 w 6888"/>
              <a:gd name="T47" fmla="*/ 319 h 358"/>
              <a:gd name="T48" fmla="*/ 3427 w 6888"/>
              <a:gd name="T49" fmla="*/ 327 h 358"/>
              <a:gd name="T50" fmla="*/ 3566 w 6888"/>
              <a:gd name="T51" fmla="*/ 276 h 358"/>
              <a:gd name="T52" fmla="*/ 3704 w 6888"/>
              <a:gd name="T53" fmla="*/ 163 h 358"/>
              <a:gd name="T54" fmla="*/ 3843 w 6888"/>
              <a:gd name="T55" fmla="*/ 82 h 358"/>
              <a:gd name="T56" fmla="*/ 3981 w 6888"/>
              <a:gd name="T57" fmla="*/ 43 h 358"/>
              <a:gd name="T58" fmla="*/ 4120 w 6888"/>
              <a:gd name="T59" fmla="*/ 31 h 358"/>
              <a:gd name="T60" fmla="*/ 4258 w 6888"/>
              <a:gd name="T61" fmla="*/ 24 h 358"/>
              <a:gd name="T62" fmla="*/ 4396 w 6888"/>
              <a:gd name="T63" fmla="*/ 51 h 358"/>
              <a:gd name="T64" fmla="*/ 4535 w 6888"/>
              <a:gd name="T65" fmla="*/ 66 h 358"/>
              <a:gd name="T66" fmla="*/ 4673 w 6888"/>
              <a:gd name="T67" fmla="*/ 78 h 358"/>
              <a:gd name="T68" fmla="*/ 4812 w 6888"/>
              <a:gd name="T69" fmla="*/ 42 h 358"/>
              <a:gd name="T70" fmla="*/ 4950 w 6888"/>
              <a:gd name="T71" fmla="*/ 34 h 358"/>
              <a:gd name="T72" fmla="*/ 5089 w 6888"/>
              <a:gd name="T73" fmla="*/ 34 h 358"/>
              <a:gd name="T74" fmla="*/ 5227 w 6888"/>
              <a:gd name="T75" fmla="*/ 30 h 358"/>
              <a:gd name="T76" fmla="*/ 5366 w 6888"/>
              <a:gd name="T77" fmla="*/ 43 h 358"/>
              <a:gd name="T78" fmla="*/ 5504 w 6888"/>
              <a:gd name="T79" fmla="*/ 39 h 358"/>
              <a:gd name="T80" fmla="*/ 5642 w 6888"/>
              <a:gd name="T81" fmla="*/ 15 h 358"/>
              <a:gd name="T82" fmla="*/ 5781 w 6888"/>
              <a:gd name="T83" fmla="*/ 43 h 358"/>
              <a:gd name="T84" fmla="*/ 5919 w 6888"/>
              <a:gd name="T85" fmla="*/ 115 h 358"/>
              <a:gd name="T86" fmla="*/ 6058 w 6888"/>
              <a:gd name="T87" fmla="*/ 166 h 358"/>
              <a:gd name="T88" fmla="*/ 6197 w 6888"/>
              <a:gd name="T89" fmla="*/ 168 h 358"/>
              <a:gd name="T90" fmla="*/ 6335 w 6888"/>
              <a:gd name="T91" fmla="*/ 178 h 358"/>
              <a:gd name="T92" fmla="*/ 6473 w 6888"/>
              <a:gd name="T93" fmla="*/ 155 h 358"/>
              <a:gd name="T94" fmla="*/ 6612 w 6888"/>
              <a:gd name="T95" fmla="*/ 151 h 358"/>
              <a:gd name="T96" fmla="*/ 6750 w 6888"/>
              <a:gd name="T97" fmla="*/ 68 h 358"/>
              <a:gd name="T98" fmla="*/ 6888 w 6888"/>
              <a:gd name="T99" fmla="*/ 6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187"/>
                </a:moveTo>
                <a:lnTo>
                  <a:pt x="35" y="213"/>
                </a:lnTo>
                <a:lnTo>
                  <a:pt x="70" y="234"/>
                </a:lnTo>
                <a:lnTo>
                  <a:pt x="104" y="257"/>
                </a:lnTo>
                <a:lnTo>
                  <a:pt x="139" y="259"/>
                </a:lnTo>
                <a:lnTo>
                  <a:pt x="174" y="249"/>
                </a:lnTo>
                <a:lnTo>
                  <a:pt x="208" y="245"/>
                </a:lnTo>
                <a:lnTo>
                  <a:pt x="243" y="239"/>
                </a:lnTo>
                <a:lnTo>
                  <a:pt x="277" y="239"/>
                </a:lnTo>
                <a:lnTo>
                  <a:pt x="312" y="221"/>
                </a:lnTo>
                <a:lnTo>
                  <a:pt x="347" y="222"/>
                </a:lnTo>
                <a:lnTo>
                  <a:pt x="381" y="211"/>
                </a:lnTo>
                <a:lnTo>
                  <a:pt x="416" y="176"/>
                </a:lnTo>
                <a:lnTo>
                  <a:pt x="451" y="136"/>
                </a:lnTo>
                <a:lnTo>
                  <a:pt x="485" y="110"/>
                </a:lnTo>
                <a:lnTo>
                  <a:pt x="520" y="79"/>
                </a:lnTo>
                <a:lnTo>
                  <a:pt x="555" y="55"/>
                </a:lnTo>
                <a:lnTo>
                  <a:pt x="589" y="47"/>
                </a:lnTo>
                <a:lnTo>
                  <a:pt x="624" y="42"/>
                </a:lnTo>
                <a:lnTo>
                  <a:pt x="658" y="46"/>
                </a:lnTo>
                <a:lnTo>
                  <a:pt x="693" y="51"/>
                </a:lnTo>
                <a:lnTo>
                  <a:pt x="728" y="51"/>
                </a:lnTo>
                <a:lnTo>
                  <a:pt x="762" y="48"/>
                </a:lnTo>
                <a:lnTo>
                  <a:pt x="797" y="45"/>
                </a:lnTo>
                <a:lnTo>
                  <a:pt x="831" y="67"/>
                </a:lnTo>
                <a:lnTo>
                  <a:pt x="866" y="109"/>
                </a:lnTo>
                <a:lnTo>
                  <a:pt x="901" y="170"/>
                </a:lnTo>
                <a:lnTo>
                  <a:pt x="935" y="235"/>
                </a:lnTo>
                <a:lnTo>
                  <a:pt x="970" y="297"/>
                </a:lnTo>
                <a:lnTo>
                  <a:pt x="1004" y="341"/>
                </a:lnTo>
                <a:lnTo>
                  <a:pt x="1039" y="358"/>
                </a:lnTo>
                <a:lnTo>
                  <a:pt x="1074" y="331"/>
                </a:lnTo>
                <a:lnTo>
                  <a:pt x="1108" y="320"/>
                </a:lnTo>
                <a:lnTo>
                  <a:pt x="1143" y="302"/>
                </a:lnTo>
                <a:lnTo>
                  <a:pt x="1177" y="281"/>
                </a:lnTo>
                <a:lnTo>
                  <a:pt x="1212" y="274"/>
                </a:lnTo>
                <a:lnTo>
                  <a:pt x="1247" y="289"/>
                </a:lnTo>
                <a:lnTo>
                  <a:pt x="1281" y="289"/>
                </a:lnTo>
                <a:lnTo>
                  <a:pt x="1316" y="293"/>
                </a:lnTo>
                <a:lnTo>
                  <a:pt x="1350" y="297"/>
                </a:lnTo>
                <a:lnTo>
                  <a:pt x="1385" y="289"/>
                </a:lnTo>
                <a:lnTo>
                  <a:pt x="1420" y="288"/>
                </a:lnTo>
                <a:lnTo>
                  <a:pt x="1454" y="282"/>
                </a:lnTo>
                <a:lnTo>
                  <a:pt x="1489" y="288"/>
                </a:lnTo>
                <a:lnTo>
                  <a:pt x="1524" y="283"/>
                </a:lnTo>
                <a:lnTo>
                  <a:pt x="1558" y="288"/>
                </a:lnTo>
                <a:lnTo>
                  <a:pt x="1593" y="293"/>
                </a:lnTo>
                <a:lnTo>
                  <a:pt x="1628" y="299"/>
                </a:lnTo>
                <a:lnTo>
                  <a:pt x="1662" y="302"/>
                </a:lnTo>
                <a:lnTo>
                  <a:pt x="1697" y="307"/>
                </a:lnTo>
                <a:lnTo>
                  <a:pt x="1731" y="304"/>
                </a:lnTo>
                <a:lnTo>
                  <a:pt x="1766" y="297"/>
                </a:lnTo>
                <a:lnTo>
                  <a:pt x="1801" y="299"/>
                </a:lnTo>
                <a:lnTo>
                  <a:pt x="1835" y="316"/>
                </a:lnTo>
                <a:lnTo>
                  <a:pt x="1870" y="330"/>
                </a:lnTo>
                <a:lnTo>
                  <a:pt x="1904" y="338"/>
                </a:lnTo>
                <a:lnTo>
                  <a:pt x="1939" y="345"/>
                </a:lnTo>
                <a:lnTo>
                  <a:pt x="1974" y="340"/>
                </a:lnTo>
                <a:lnTo>
                  <a:pt x="2008" y="331"/>
                </a:lnTo>
                <a:lnTo>
                  <a:pt x="2043" y="320"/>
                </a:lnTo>
                <a:lnTo>
                  <a:pt x="2077" y="326"/>
                </a:lnTo>
                <a:lnTo>
                  <a:pt x="2112" y="322"/>
                </a:lnTo>
                <a:lnTo>
                  <a:pt x="2147" y="324"/>
                </a:lnTo>
                <a:lnTo>
                  <a:pt x="2181" y="312"/>
                </a:lnTo>
                <a:lnTo>
                  <a:pt x="2216" y="310"/>
                </a:lnTo>
                <a:lnTo>
                  <a:pt x="2250" y="294"/>
                </a:lnTo>
                <a:lnTo>
                  <a:pt x="2285" y="296"/>
                </a:lnTo>
                <a:lnTo>
                  <a:pt x="2320" y="293"/>
                </a:lnTo>
                <a:lnTo>
                  <a:pt x="2354" y="298"/>
                </a:lnTo>
                <a:lnTo>
                  <a:pt x="2389" y="298"/>
                </a:lnTo>
                <a:lnTo>
                  <a:pt x="2423" y="301"/>
                </a:lnTo>
                <a:lnTo>
                  <a:pt x="2458" y="303"/>
                </a:lnTo>
                <a:lnTo>
                  <a:pt x="2493" y="307"/>
                </a:lnTo>
                <a:lnTo>
                  <a:pt x="2527" y="314"/>
                </a:lnTo>
                <a:lnTo>
                  <a:pt x="2562" y="315"/>
                </a:lnTo>
                <a:lnTo>
                  <a:pt x="2597" y="320"/>
                </a:lnTo>
                <a:lnTo>
                  <a:pt x="2631" y="321"/>
                </a:lnTo>
                <a:lnTo>
                  <a:pt x="2666" y="311"/>
                </a:lnTo>
                <a:lnTo>
                  <a:pt x="2700" y="298"/>
                </a:lnTo>
                <a:lnTo>
                  <a:pt x="2735" y="293"/>
                </a:lnTo>
                <a:lnTo>
                  <a:pt x="2770" y="292"/>
                </a:lnTo>
                <a:lnTo>
                  <a:pt x="2804" y="288"/>
                </a:lnTo>
                <a:lnTo>
                  <a:pt x="2839" y="300"/>
                </a:lnTo>
                <a:lnTo>
                  <a:pt x="2874" y="305"/>
                </a:lnTo>
                <a:lnTo>
                  <a:pt x="2908" y="306"/>
                </a:lnTo>
                <a:lnTo>
                  <a:pt x="2943" y="298"/>
                </a:lnTo>
                <a:lnTo>
                  <a:pt x="2977" y="300"/>
                </a:lnTo>
                <a:lnTo>
                  <a:pt x="3012" y="294"/>
                </a:lnTo>
                <a:lnTo>
                  <a:pt x="3047" y="303"/>
                </a:lnTo>
                <a:lnTo>
                  <a:pt x="3081" y="305"/>
                </a:lnTo>
                <a:lnTo>
                  <a:pt x="3116" y="312"/>
                </a:lnTo>
                <a:lnTo>
                  <a:pt x="3150" y="320"/>
                </a:lnTo>
                <a:lnTo>
                  <a:pt x="3185" y="326"/>
                </a:lnTo>
                <a:lnTo>
                  <a:pt x="3220" y="323"/>
                </a:lnTo>
                <a:lnTo>
                  <a:pt x="3254" y="324"/>
                </a:lnTo>
                <a:lnTo>
                  <a:pt x="3289" y="319"/>
                </a:lnTo>
                <a:lnTo>
                  <a:pt x="3323" y="315"/>
                </a:lnTo>
                <a:lnTo>
                  <a:pt x="3358" y="323"/>
                </a:lnTo>
                <a:lnTo>
                  <a:pt x="3393" y="321"/>
                </a:lnTo>
                <a:lnTo>
                  <a:pt x="3427" y="327"/>
                </a:lnTo>
                <a:lnTo>
                  <a:pt x="3462" y="332"/>
                </a:lnTo>
                <a:lnTo>
                  <a:pt x="3496" y="315"/>
                </a:lnTo>
                <a:lnTo>
                  <a:pt x="3531" y="293"/>
                </a:lnTo>
                <a:lnTo>
                  <a:pt x="3566" y="276"/>
                </a:lnTo>
                <a:lnTo>
                  <a:pt x="3600" y="244"/>
                </a:lnTo>
                <a:lnTo>
                  <a:pt x="3635" y="211"/>
                </a:lnTo>
                <a:lnTo>
                  <a:pt x="3670" y="197"/>
                </a:lnTo>
                <a:lnTo>
                  <a:pt x="3704" y="163"/>
                </a:lnTo>
                <a:lnTo>
                  <a:pt x="3739" y="144"/>
                </a:lnTo>
                <a:lnTo>
                  <a:pt x="3773" y="129"/>
                </a:lnTo>
                <a:lnTo>
                  <a:pt x="3808" y="106"/>
                </a:lnTo>
                <a:lnTo>
                  <a:pt x="3843" y="82"/>
                </a:lnTo>
                <a:lnTo>
                  <a:pt x="3877" y="74"/>
                </a:lnTo>
                <a:lnTo>
                  <a:pt x="3912" y="52"/>
                </a:lnTo>
                <a:lnTo>
                  <a:pt x="3947" y="44"/>
                </a:lnTo>
                <a:lnTo>
                  <a:pt x="3981" y="43"/>
                </a:lnTo>
                <a:lnTo>
                  <a:pt x="4016" y="29"/>
                </a:lnTo>
                <a:lnTo>
                  <a:pt x="4050" y="23"/>
                </a:lnTo>
                <a:lnTo>
                  <a:pt x="4085" y="30"/>
                </a:lnTo>
                <a:lnTo>
                  <a:pt x="4120" y="31"/>
                </a:lnTo>
                <a:lnTo>
                  <a:pt x="4154" y="27"/>
                </a:lnTo>
                <a:lnTo>
                  <a:pt x="4189" y="37"/>
                </a:lnTo>
                <a:lnTo>
                  <a:pt x="4223" y="32"/>
                </a:lnTo>
                <a:lnTo>
                  <a:pt x="4258" y="24"/>
                </a:lnTo>
                <a:lnTo>
                  <a:pt x="4293" y="16"/>
                </a:lnTo>
                <a:lnTo>
                  <a:pt x="4327" y="25"/>
                </a:lnTo>
                <a:lnTo>
                  <a:pt x="4362" y="40"/>
                </a:lnTo>
                <a:lnTo>
                  <a:pt x="4396" y="51"/>
                </a:lnTo>
                <a:lnTo>
                  <a:pt x="4431" y="52"/>
                </a:lnTo>
                <a:lnTo>
                  <a:pt x="4466" y="56"/>
                </a:lnTo>
                <a:lnTo>
                  <a:pt x="4500" y="61"/>
                </a:lnTo>
                <a:lnTo>
                  <a:pt x="4535" y="66"/>
                </a:lnTo>
                <a:lnTo>
                  <a:pt x="4569" y="64"/>
                </a:lnTo>
                <a:lnTo>
                  <a:pt x="4604" y="63"/>
                </a:lnTo>
                <a:lnTo>
                  <a:pt x="4639" y="73"/>
                </a:lnTo>
                <a:lnTo>
                  <a:pt x="4673" y="78"/>
                </a:lnTo>
                <a:lnTo>
                  <a:pt x="4708" y="56"/>
                </a:lnTo>
                <a:lnTo>
                  <a:pt x="4743" y="50"/>
                </a:lnTo>
                <a:lnTo>
                  <a:pt x="4777" y="53"/>
                </a:lnTo>
                <a:lnTo>
                  <a:pt x="4812" y="42"/>
                </a:lnTo>
                <a:lnTo>
                  <a:pt x="4846" y="24"/>
                </a:lnTo>
                <a:lnTo>
                  <a:pt x="4881" y="28"/>
                </a:lnTo>
                <a:lnTo>
                  <a:pt x="4916" y="34"/>
                </a:lnTo>
                <a:lnTo>
                  <a:pt x="4950" y="34"/>
                </a:lnTo>
                <a:lnTo>
                  <a:pt x="4985" y="36"/>
                </a:lnTo>
                <a:lnTo>
                  <a:pt x="5020" y="42"/>
                </a:lnTo>
                <a:lnTo>
                  <a:pt x="5054" y="44"/>
                </a:lnTo>
                <a:lnTo>
                  <a:pt x="5089" y="34"/>
                </a:lnTo>
                <a:lnTo>
                  <a:pt x="5123" y="37"/>
                </a:lnTo>
                <a:lnTo>
                  <a:pt x="5158" y="41"/>
                </a:lnTo>
                <a:lnTo>
                  <a:pt x="5193" y="30"/>
                </a:lnTo>
                <a:lnTo>
                  <a:pt x="5227" y="30"/>
                </a:lnTo>
                <a:lnTo>
                  <a:pt x="5262" y="38"/>
                </a:lnTo>
                <a:lnTo>
                  <a:pt x="5296" y="25"/>
                </a:lnTo>
                <a:lnTo>
                  <a:pt x="5331" y="27"/>
                </a:lnTo>
                <a:lnTo>
                  <a:pt x="5366" y="43"/>
                </a:lnTo>
                <a:lnTo>
                  <a:pt x="5400" y="40"/>
                </a:lnTo>
                <a:lnTo>
                  <a:pt x="5435" y="32"/>
                </a:lnTo>
                <a:lnTo>
                  <a:pt x="5469" y="43"/>
                </a:lnTo>
                <a:lnTo>
                  <a:pt x="5504" y="39"/>
                </a:lnTo>
                <a:lnTo>
                  <a:pt x="5539" y="4"/>
                </a:lnTo>
                <a:lnTo>
                  <a:pt x="5573" y="0"/>
                </a:lnTo>
                <a:lnTo>
                  <a:pt x="5608" y="12"/>
                </a:lnTo>
                <a:lnTo>
                  <a:pt x="5642" y="15"/>
                </a:lnTo>
                <a:lnTo>
                  <a:pt x="5677" y="16"/>
                </a:lnTo>
                <a:lnTo>
                  <a:pt x="5712" y="41"/>
                </a:lnTo>
                <a:lnTo>
                  <a:pt x="5746" y="48"/>
                </a:lnTo>
                <a:lnTo>
                  <a:pt x="5781" y="43"/>
                </a:lnTo>
                <a:lnTo>
                  <a:pt x="5815" y="43"/>
                </a:lnTo>
                <a:lnTo>
                  <a:pt x="5850" y="63"/>
                </a:lnTo>
                <a:lnTo>
                  <a:pt x="5885" y="90"/>
                </a:lnTo>
                <a:lnTo>
                  <a:pt x="5919" y="115"/>
                </a:lnTo>
                <a:lnTo>
                  <a:pt x="5954" y="145"/>
                </a:lnTo>
                <a:lnTo>
                  <a:pt x="5989" y="166"/>
                </a:lnTo>
                <a:lnTo>
                  <a:pt x="6023" y="170"/>
                </a:lnTo>
                <a:lnTo>
                  <a:pt x="6058" y="166"/>
                </a:lnTo>
                <a:lnTo>
                  <a:pt x="6093" y="173"/>
                </a:lnTo>
                <a:lnTo>
                  <a:pt x="6127" y="171"/>
                </a:lnTo>
                <a:lnTo>
                  <a:pt x="6162" y="173"/>
                </a:lnTo>
                <a:lnTo>
                  <a:pt x="6197" y="168"/>
                </a:lnTo>
                <a:lnTo>
                  <a:pt x="6231" y="172"/>
                </a:lnTo>
                <a:lnTo>
                  <a:pt x="6266" y="176"/>
                </a:lnTo>
                <a:lnTo>
                  <a:pt x="6300" y="180"/>
                </a:lnTo>
                <a:lnTo>
                  <a:pt x="6335" y="178"/>
                </a:lnTo>
                <a:lnTo>
                  <a:pt x="6370" y="181"/>
                </a:lnTo>
                <a:lnTo>
                  <a:pt x="6404" y="177"/>
                </a:lnTo>
                <a:lnTo>
                  <a:pt x="6439" y="170"/>
                </a:lnTo>
                <a:lnTo>
                  <a:pt x="6473" y="155"/>
                </a:lnTo>
                <a:lnTo>
                  <a:pt x="6508" y="159"/>
                </a:lnTo>
                <a:lnTo>
                  <a:pt x="6543" y="151"/>
                </a:lnTo>
                <a:lnTo>
                  <a:pt x="6577" y="160"/>
                </a:lnTo>
                <a:lnTo>
                  <a:pt x="6612" y="151"/>
                </a:lnTo>
                <a:lnTo>
                  <a:pt x="6646" y="148"/>
                </a:lnTo>
                <a:lnTo>
                  <a:pt x="6681" y="117"/>
                </a:lnTo>
                <a:lnTo>
                  <a:pt x="6715" y="92"/>
                </a:lnTo>
                <a:lnTo>
                  <a:pt x="6750" y="68"/>
                </a:lnTo>
                <a:lnTo>
                  <a:pt x="6785" y="46"/>
                </a:lnTo>
                <a:lnTo>
                  <a:pt x="6819" y="42"/>
                </a:lnTo>
                <a:lnTo>
                  <a:pt x="6854" y="53"/>
                </a:lnTo>
                <a:lnTo>
                  <a:pt x="6888" y="63"/>
                </a:lnTo>
              </a:path>
            </a:pathLst>
          </a:custGeom>
          <a:noFill/>
          <a:ln w="6350" cap="flat">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80" name="Freeform 77"/>
          <p:cNvSpPr>
            <a:spLocks/>
          </p:cNvSpPr>
          <p:nvPr/>
        </p:nvSpPr>
        <p:spPr bwMode="auto">
          <a:xfrm>
            <a:off x="9164406" y="3924870"/>
            <a:ext cx="2638965" cy="568325"/>
          </a:xfrm>
          <a:custGeom>
            <a:avLst/>
            <a:gdLst>
              <a:gd name="T0" fmla="*/ 104 w 6888"/>
              <a:gd name="T1" fmla="*/ 112 h 358"/>
              <a:gd name="T2" fmla="*/ 243 w 6888"/>
              <a:gd name="T3" fmla="*/ 185 h 358"/>
              <a:gd name="T4" fmla="*/ 381 w 6888"/>
              <a:gd name="T5" fmla="*/ 130 h 358"/>
              <a:gd name="T6" fmla="*/ 520 w 6888"/>
              <a:gd name="T7" fmla="*/ 88 h 358"/>
              <a:gd name="T8" fmla="*/ 658 w 6888"/>
              <a:gd name="T9" fmla="*/ 40 h 358"/>
              <a:gd name="T10" fmla="*/ 797 w 6888"/>
              <a:gd name="T11" fmla="*/ 67 h 358"/>
              <a:gd name="T12" fmla="*/ 935 w 6888"/>
              <a:gd name="T13" fmla="*/ 66 h 358"/>
              <a:gd name="T14" fmla="*/ 1074 w 6888"/>
              <a:gd name="T15" fmla="*/ 102 h 358"/>
              <a:gd name="T16" fmla="*/ 1212 w 6888"/>
              <a:gd name="T17" fmla="*/ 258 h 358"/>
              <a:gd name="T18" fmla="*/ 1350 w 6888"/>
              <a:gd name="T19" fmla="*/ 229 h 358"/>
              <a:gd name="T20" fmla="*/ 1489 w 6888"/>
              <a:gd name="T21" fmla="*/ 207 h 358"/>
              <a:gd name="T22" fmla="*/ 1628 w 6888"/>
              <a:gd name="T23" fmla="*/ 235 h 358"/>
              <a:gd name="T24" fmla="*/ 1766 w 6888"/>
              <a:gd name="T25" fmla="*/ 252 h 358"/>
              <a:gd name="T26" fmla="*/ 1904 w 6888"/>
              <a:gd name="T27" fmla="*/ 269 h 358"/>
              <a:gd name="T28" fmla="*/ 2043 w 6888"/>
              <a:gd name="T29" fmla="*/ 229 h 358"/>
              <a:gd name="T30" fmla="*/ 2181 w 6888"/>
              <a:gd name="T31" fmla="*/ 213 h 358"/>
              <a:gd name="T32" fmla="*/ 2320 w 6888"/>
              <a:gd name="T33" fmla="*/ 268 h 358"/>
              <a:gd name="T34" fmla="*/ 2458 w 6888"/>
              <a:gd name="T35" fmla="*/ 285 h 358"/>
              <a:gd name="T36" fmla="*/ 2597 w 6888"/>
              <a:gd name="T37" fmla="*/ 297 h 358"/>
              <a:gd name="T38" fmla="*/ 2735 w 6888"/>
              <a:gd name="T39" fmla="*/ 315 h 358"/>
              <a:gd name="T40" fmla="*/ 2874 w 6888"/>
              <a:gd name="T41" fmla="*/ 305 h 358"/>
              <a:gd name="T42" fmla="*/ 3012 w 6888"/>
              <a:gd name="T43" fmla="*/ 323 h 358"/>
              <a:gd name="T44" fmla="*/ 3150 w 6888"/>
              <a:gd name="T45" fmla="*/ 357 h 358"/>
              <a:gd name="T46" fmla="*/ 3289 w 6888"/>
              <a:gd name="T47" fmla="*/ 302 h 358"/>
              <a:gd name="T48" fmla="*/ 3427 w 6888"/>
              <a:gd name="T49" fmla="*/ 213 h 358"/>
              <a:gd name="T50" fmla="*/ 3566 w 6888"/>
              <a:gd name="T51" fmla="*/ 126 h 358"/>
              <a:gd name="T52" fmla="*/ 3704 w 6888"/>
              <a:gd name="T53" fmla="*/ 50 h 358"/>
              <a:gd name="T54" fmla="*/ 3843 w 6888"/>
              <a:gd name="T55" fmla="*/ 19 h 358"/>
              <a:gd name="T56" fmla="*/ 3981 w 6888"/>
              <a:gd name="T57" fmla="*/ 61 h 358"/>
              <a:gd name="T58" fmla="*/ 4120 w 6888"/>
              <a:gd name="T59" fmla="*/ 52 h 358"/>
              <a:gd name="T60" fmla="*/ 4258 w 6888"/>
              <a:gd name="T61" fmla="*/ 42 h 358"/>
              <a:gd name="T62" fmla="*/ 4396 w 6888"/>
              <a:gd name="T63" fmla="*/ 31 h 358"/>
              <a:gd name="T64" fmla="*/ 4535 w 6888"/>
              <a:gd name="T65" fmla="*/ 32 h 358"/>
              <a:gd name="T66" fmla="*/ 4673 w 6888"/>
              <a:gd name="T67" fmla="*/ 29 h 358"/>
              <a:gd name="T68" fmla="*/ 4812 w 6888"/>
              <a:gd name="T69" fmla="*/ 16 h 358"/>
              <a:gd name="T70" fmla="*/ 4950 w 6888"/>
              <a:gd name="T71" fmla="*/ 28 h 358"/>
              <a:gd name="T72" fmla="*/ 5089 w 6888"/>
              <a:gd name="T73" fmla="*/ 21 h 358"/>
              <a:gd name="T74" fmla="*/ 5227 w 6888"/>
              <a:gd name="T75" fmla="*/ 30 h 358"/>
              <a:gd name="T76" fmla="*/ 5366 w 6888"/>
              <a:gd name="T77" fmla="*/ 35 h 358"/>
              <a:gd name="T78" fmla="*/ 5504 w 6888"/>
              <a:gd name="T79" fmla="*/ 53 h 358"/>
              <a:gd name="T80" fmla="*/ 5642 w 6888"/>
              <a:gd name="T81" fmla="*/ 39 h 358"/>
              <a:gd name="T82" fmla="*/ 5781 w 6888"/>
              <a:gd name="T83" fmla="*/ 20 h 358"/>
              <a:gd name="T84" fmla="*/ 5919 w 6888"/>
              <a:gd name="T85" fmla="*/ 21 h 358"/>
              <a:gd name="T86" fmla="*/ 6058 w 6888"/>
              <a:gd name="T87" fmla="*/ 7 h 358"/>
              <a:gd name="T88" fmla="*/ 6197 w 6888"/>
              <a:gd name="T89" fmla="*/ 109 h 358"/>
              <a:gd name="T90" fmla="*/ 6335 w 6888"/>
              <a:gd name="T91" fmla="*/ 191 h 358"/>
              <a:gd name="T92" fmla="*/ 6473 w 6888"/>
              <a:gd name="T93" fmla="*/ 101 h 358"/>
              <a:gd name="T94" fmla="*/ 6612 w 6888"/>
              <a:gd name="T95" fmla="*/ 48 h 358"/>
              <a:gd name="T96" fmla="*/ 6750 w 6888"/>
              <a:gd name="T97" fmla="*/ 5 h 358"/>
              <a:gd name="T98" fmla="*/ 6888 w 6888"/>
              <a:gd name="T99" fmla="*/ 2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89"/>
                </a:moveTo>
                <a:lnTo>
                  <a:pt x="35" y="93"/>
                </a:lnTo>
                <a:lnTo>
                  <a:pt x="70" y="100"/>
                </a:lnTo>
                <a:lnTo>
                  <a:pt x="104" y="112"/>
                </a:lnTo>
                <a:lnTo>
                  <a:pt x="139" y="122"/>
                </a:lnTo>
                <a:lnTo>
                  <a:pt x="174" y="134"/>
                </a:lnTo>
                <a:lnTo>
                  <a:pt x="208" y="171"/>
                </a:lnTo>
                <a:lnTo>
                  <a:pt x="243" y="185"/>
                </a:lnTo>
                <a:lnTo>
                  <a:pt x="277" y="180"/>
                </a:lnTo>
                <a:lnTo>
                  <a:pt x="312" y="163"/>
                </a:lnTo>
                <a:lnTo>
                  <a:pt x="347" y="156"/>
                </a:lnTo>
                <a:lnTo>
                  <a:pt x="381" y="130"/>
                </a:lnTo>
                <a:lnTo>
                  <a:pt x="416" y="114"/>
                </a:lnTo>
                <a:lnTo>
                  <a:pt x="451" y="110"/>
                </a:lnTo>
                <a:lnTo>
                  <a:pt x="485" y="105"/>
                </a:lnTo>
                <a:lnTo>
                  <a:pt x="520" y="88"/>
                </a:lnTo>
                <a:lnTo>
                  <a:pt x="555" y="72"/>
                </a:lnTo>
                <a:lnTo>
                  <a:pt x="589" y="60"/>
                </a:lnTo>
                <a:lnTo>
                  <a:pt x="624" y="40"/>
                </a:lnTo>
                <a:lnTo>
                  <a:pt x="658" y="40"/>
                </a:lnTo>
                <a:lnTo>
                  <a:pt x="693" y="33"/>
                </a:lnTo>
                <a:lnTo>
                  <a:pt x="728" y="40"/>
                </a:lnTo>
                <a:lnTo>
                  <a:pt x="762" y="40"/>
                </a:lnTo>
                <a:lnTo>
                  <a:pt x="797" y="67"/>
                </a:lnTo>
                <a:lnTo>
                  <a:pt x="831" y="54"/>
                </a:lnTo>
                <a:lnTo>
                  <a:pt x="866" y="67"/>
                </a:lnTo>
                <a:lnTo>
                  <a:pt x="901" y="59"/>
                </a:lnTo>
                <a:lnTo>
                  <a:pt x="935" y="66"/>
                </a:lnTo>
                <a:lnTo>
                  <a:pt x="970" y="49"/>
                </a:lnTo>
                <a:lnTo>
                  <a:pt x="1004" y="65"/>
                </a:lnTo>
                <a:lnTo>
                  <a:pt x="1039" y="76"/>
                </a:lnTo>
                <a:lnTo>
                  <a:pt x="1074" y="102"/>
                </a:lnTo>
                <a:lnTo>
                  <a:pt x="1108" y="139"/>
                </a:lnTo>
                <a:lnTo>
                  <a:pt x="1143" y="187"/>
                </a:lnTo>
                <a:lnTo>
                  <a:pt x="1177" y="235"/>
                </a:lnTo>
                <a:lnTo>
                  <a:pt x="1212" y="258"/>
                </a:lnTo>
                <a:lnTo>
                  <a:pt x="1247" y="272"/>
                </a:lnTo>
                <a:lnTo>
                  <a:pt x="1281" y="294"/>
                </a:lnTo>
                <a:lnTo>
                  <a:pt x="1316" y="255"/>
                </a:lnTo>
                <a:lnTo>
                  <a:pt x="1350" y="229"/>
                </a:lnTo>
                <a:lnTo>
                  <a:pt x="1385" y="212"/>
                </a:lnTo>
                <a:lnTo>
                  <a:pt x="1420" y="203"/>
                </a:lnTo>
                <a:lnTo>
                  <a:pt x="1454" y="176"/>
                </a:lnTo>
                <a:lnTo>
                  <a:pt x="1489" y="207"/>
                </a:lnTo>
                <a:lnTo>
                  <a:pt x="1524" y="218"/>
                </a:lnTo>
                <a:lnTo>
                  <a:pt x="1558" y="228"/>
                </a:lnTo>
                <a:lnTo>
                  <a:pt x="1593" y="234"/>
                </a:lnTo>
                <a:lnTo>
                  <a:pt x="1628" y="235"/>
                </a:lnTo>
                <a:lnTo>
                  <a:pt x="1662" y="233"/>
                </a:lnTo>
                <a:lnTo>
                  <a:pt x="1697" y="235"/>
                </a:lnTo>
                <a:lnTo>
                  <a:pt x="1731" y="238"/>
                </a:lnTo>
                <a:lnTo>
                  <a:pt x="1766" y="252"/>
                </a:lnTo>
                <a:lnTo>
                  <a:pt x="1801" y="260"/>
                </a:lnTo>
                <a:lnTo>
                  <a:pt x="1835" y="260"/>
                </a:lnTo>
                <a:lnTo>
                  <a:pt x="1870" y="268"/>
                </a:lnTo>
                <a:lnTo>
                  <a:pt x="1904" y="269"/>
                </a:lnTo>
                <a:lnTo>
                  <a:pt x="1939" y="258"/>
                </a:lnTo>
                <a:lnTo>
                  <a:pt x="1974" y="255"/>
                </a:lnTo>
                <a:lnTo>
                  <a:pt x="2008" y="246"/>
                </a:lnTo>
                <a:lnTo>
                  <a:pt x="2043" y="229"/>
                </a:lnTo>
                <a:lnTo>
                  <a:pt x="2077" y="220"/>
                </a:lnTo>
                <a:lnTo>
                  <a:pt x="2112" y="218"/>
                </a:lnTo>
                <a:lnTo>
                  <a:pt x="2147" y="211"/>
                </a:lnTo>
                <a:lnTo>
                  <a:pt x="2181" y="213"/>
                </a:lnTo>
                <a:lnTo>
                  <a:pt x="2216" y="225"/>
                </a:lnTo>
                <a:lnTo>
                  <a:pt x="2250" y="241"/>
                </a:lnTo>
                <a:lnTo>
                  <a:pt x="2285" y="254"/>
                </a:lnTo>
                <a:lnTo>
                  <a:pt x="2320" y="268"/>
                </a:lnTo>
                <a:lnTo>
                  <a:pt x="2354" y="288"/>
                </a:lnTo>
                <a:lnTo>
                  <a:pt x="2389" y="290"/>
                </a:lnTo>
                <a:lnTo>
                  <a:pt x="2423" y="288"/>
                </a:lnTo>
                <a:lnTo>
                  <a:pt x="2458" y="285"/>
                </a:lnTo>
                <a:lnTo>
                  <a:pt x="2493" y="284"/>
                </a:lnTo>
                <a:lnTo>
                  <a:pt x="2527" y="284"/>
                </a:lnTo>
                <a:lnTo>
                  <a:pt x="2562" y="288"/>
                </a:lnTo>
                <a:lnTo>
                  <a:pt x="2597" y="297"/>
                </a:lnTo>
                <a:lnTo>
                  <a:pt x="2631" y="298"/>
                </a:lnTo>
                <a:lnTo>
                  <a:pt x="2666" y="308"/>
                </a:lnTo>
                <a:lnTo>
                  <a:pt x="2700" y="307"/>
                </a:lnTo>
                <a:lnTo>
                  <a:pt x="2735" y="315"/>
                </a:lnTo>
                <a:lnTo>
                  <a:pt x="2770" y="316"/>
                </a:lnTo>
                <a:lnTo>
                  <a:pt x="2804" y="320"/>
                </a:lnTo>
                <a:lnTo>
                  <a:pt x="2839" y="310"/>
                </a:lnTo>
                <a:lnTo>
                  <a:pt x="2874" y="305"/>
                </a:lnTo>
                <a:lnTo>
                  <a:pt x="2908" y="294"/>
                </a:lnTo>
                <a:lnTo>
                  <a:pt x="2943" y="298"/>
                </a:lnTo>
                <a:lnTo>
                  <a:pt x="2977" y="303"/>
                </a:lnTo>
                <a:lnTo>
                  <a:pt x="3012" y="323"/>
                </a:lnTo>
                <a:lnTo>
                  <a:pt x="3047" y="336"/>
                </a:lnTo>
                <a:lnTo>
                  <a:pt x="3081" y="351"/>
                </a:lnTo>
                <a:lnTo>
                  <a:pt x="3116" y="358"/>
                </a:lnTo>
                <a:lnTo>
                  <a:pt x="3150" y="357"/>
                </a:lnTo>
                <a:lnTo>
                  <a:pt x="3185" y="344"/>
                </a:lnTo>
                <a:lnTo>
                  <a:pt x="3220" y="334"/>
                </a:lnTo>
                <a:lnTo>
                  <a:pt x="3254" y="321"/>
                </a:lnTo>
                <a:lnTo>
                  <a:pt x="3289" y="302"/>
                </a:lnTo>
                <a:lnTo>
                  <a:pt x="3323" y="281"/>
                </a:lnTo>
                <a:lnTo>
                  <a:pt x="3358" y="265"/>
                </a:lnTo>
                <a:lnTo>
                  <a:pt x="3393" y="245"/>
                </a:lnTo>
                <a:lnTo>
                  <a:pt x="3427" y="213"/>
                </a:lnTo>
                <a:lnTo>
                  <a:pt x="3462" y="189"/>
                </a:lnTo>
                <a:lnTo>
                  <a:pt x="3496" y="171"/>
                </a:lnTo>
                <a:lnTo>
                  <a:pt x="3531" y="149"/>
                </a:lnTo>
                <a:lnTo>
                  <a:pt x="3566" y="126"/>
                </a:lnTo>
                <a:lnTo>
                  <a:pt x="3600" y="116"/>
                </a:lnTo>
                <a:lnTo>
                  <a:pt x="3635" y="94"/>
                </a:lnTo>
                <a:lnTo>
                  <a:pt x="3670" y="66"/>
                </a:lnTo>
                <a:lnTo>
                  <a:pt x="3704" y="50"/>
                </a:lnTo>
                <a:lnTo>
                  <a:pt x="3739" y="38"/>
                </a:lnTo>
                <a:lnTo>
                  <a:pt x="3773" y="23"/>
                </a:lnTo>
                <a:lnTo>
                  <a:pt x="3808" y="11"/>
                </a:lnTo>
                <a:lnTo>
                  <a:pt x="3843" y="19"/>
                </a:lnTo>
                <a:lnTo>
                  <a:pt x="3877" y="30"/>
                </a:lnTo>
                <a:lnTo>
                  <a:pt x="3912" y="29"/>
                </a:lnTo>
                <a:lnTo>
                  <a:pt x="3947" y="48"/>
                </a:lnTo>
                <a:lnTo>
                  <a:pt x="3981" y="61"/>
                </a:lnTo>
                <a:lnTo>
                  <a:pt x="4016" y="68"/>
                </a:lnTo>
                <a:lnTo>
                  <a:pt x="4050" y="63"/>
                </a:lnTo>
                <a:lnTo>
                  <a:pt x="4085" y="69"/>
                </a:lnTo>
                <a:lnTo>
                  <a:pt x="4120" y="52"/>
                </a:lnTo>
                <a:lnTo>
                  <a:pt x="4154" y="51"/>
                </a:lnTo>
                <a:lnTo>
                  <a:pt x="4189" y="46"/>
                </a:lnTo>
                <a:lnTo>
                  <a:pt x="4223" y="40"/>
                </a:lnTo>
                <a:lnTo>
                  <a:pt x="4258" y="42"/>
                </a:lnTo>
                <a:lnTo>
                  <a:pt x="4293" y="42"/>
                </a:lnTo>
                <a:lnTo>
                  <a:pt x="4327" y="38"/>
                </a:lnTo>
                <a:lnTo>
                  <a:pt x="4362" y="30"/>
                </a:lnTo>
                <a:lnTo>
                  <a:pt x="4396" y="31"/>
                </a:lnTo>
                <a:lnTo>
                  <a:pt x="4431" y="21"/>
                </a:lnTo>
                <a:lnTo>
                  <a:pt x="4466" y="30"/>
                </a:lnTo>
                <a:lnTo>
                  <a:pt x="4500" y="33"/>
                </a:lnTo>
                <a:lnTo>
                  <a:pt x="4535" y="32"/>
                </a:lnTo>
                <a:lnTo>
                  <a:pt x="4569" y="40"/>
                </a:lnTo>
                <a:lnTo>
                  <a:pt x="4604" y="42"/>
                </a:lnTo>
                <a:lnTo>
                  <a:pt x="4639" y="39"/>
                </a:lnTo>
                <a:lnTo>
                  <a:pt x="4673" y="29"/>
                </a:lnTo>
                <a:lnTo>
                  <a:pt x="4708" y="38"/>
                </a:lnTo>
                <a:lnTo>
                  <a:pt x="4743" y="21"/>
                </a:lnTo>
                <a:lnTo>
                  <a:pt x="4777" y="19"/>
                </a:lnTo>
                <a:lnTo>
                  <a:pt x="4812" y="16"/>
                </a:lnTo>
                <a:lnTo>
                  <a:pt x="4846" y="13"/>
                </a:lnTo>
                <a:lnTo>
                  <a:pt x="4881" y="10"/>
                </a:lnTo>
                <a:lnTo>
                  <a:pt x="4916" y="11"/>
                </a:lnTo>
                <a:lnTo>
                  <a:pt x="4950" y="28"/>
                </a:lnTo>
                <a:lnTo>
                  <a:pt x="4985" y="20"/>
                </a:lnTo>
                <a:lnTo>
                  <a:pt x="5020" y="24"/>
                </a:lnTo>
                <a:lnTo>
                  <a:pt x="5054" y="16"/>
                </a:lnTo>
                <a:lnTo>
                  <a:pt x="5089" y="21"/>
                </a:lnTo>
                <a:lnTo>
                  <a:pt x="5123" y="8"/>
                </a:lnTo>
                <a:lnTo>
                  <a:pt x="5158" y="19"/>
                </a:lnTo>
                <a:lnTo>
                  <a:pt x="5193" y="22"/>
                </a:lnTo>
                <a:lnTo>
                  <a:pt x="5227" y="30"/>
                </a:lnTo>
                <a:lnTo>
                  <a:pt x="5262" y="30"/>
                </a:lnTo>
                <a:lnTo>
                  <a:pt x="5296" y="26"/>
                </a:lnTo>
                <a:lnTo>
                  <a:pt x="5331" y="25"/>
                </a:lnTo>
                <a:lnTo>
                  <a:pt x="5366" y="35"/>
                </a:lnTo>
                <a:lnTo>
                  <a:pt x="5400" y="39"/>
                </a:lnTo>
                <a:lnTo>
                  <a:pt x="5435" y="43"/>
                </a:lnTo>
                <a:lnTo>
                  <a:pt x="5469" y="45"/>
                </a:lnTo>
                <a:lnTo>
                  <a:pt x="5504" y="53"/>
                </a:lnTo>
                <a:lnTo>
                  <a:pt x="5539" y="49"/>
                </a:lnTo>
                <a:lnTo>
                  <a:pt x="5573" y="42"/>
                </a:lnTo>
                <a:lnTo>
                  <a:pt x="5608" y="40"/>
                </a:lnTo>
                <a:lnTo>
                  <a:pt x="5642" y="39"/>
                </a:lnTo>
                <a:lnTo>
                  <a:pt x="5677" y="33"/>
                </a:lnTo>
                <a:lnTo>
                  <a:pt x="5712" y="23"/>
                </a:lnTo>
                <a:lnTo>
                  <a:pt x="5746" y="26"/>
                </a:lnTo>
                <a:lnTo>
                  <a:pt x="5781" y="20"/>
                </a:lnTo>
                <a:lnTo>
                  <a:pt x="5815" y="40"/>
                </a:lnTo>
                <a:lnTo>
                  <a:pt x="5850" y="30"/>
                </a:lnTo>
                <a:lnTo>
                  <a:pt x="5885" y="26"/>
                </a:lnTo>
                <a:lnTo>
                  <a:pt x="5919" y="21"/>
                </a:lnTo>
                <a:lnTo>
                  <a:pt x="5954" y="19"/>
                </a:lnTo>
                <a:lnTo>
                  <a:pt x="5989" y="0"/>
                </a:lnTo>
                <a:lnTo>
                  <a:pt x="6023" y="3"/>
                </a:lnTo>
                <a:lnTo>
                  <a:pt x="6058" y="7"/>
                </a:lnTo>
                <a:lnTo>
                  <a:pt x="6093" y="22"/>
                </a:lnTo>
                <a:lnTo>
                  <a:pt x="6127" y="67"/>
                </a:lnTo>
                <a:lnTo>
                  <a:pt x="6162" y="76"/>
                </a:lnTo>
                <a:lnTo>
                  <a:pt x="6197" y="109"/>
                </a:lnTo>
                <a:lnTo>
                  <a:pt x="6231" y="142"/>
                </a:lnTo>
                <a:lnTo>
                  <a:pt x="6266" y="162"/>
                </a:lnTo>
                <a:lnTo>
                  <a:pt x="6300" y="166"/>
                </a:lnTo>
                <a:lnTo>
                  <a:pt x="6335" y="191"/>
                </a:lnTo>
                <a:lnTo>
                  <a:pt x="6370" y="189"/>
                </a:lnTo>
                <a:lnTo>
                  <a:pt x="6404" y="172"/>
                </a:lnTo>
                <a:lnTo>
                  <a:pt x="6439" y="137"/>
                </a:lnTo>
                <a:lnTo>
                  <a:pt x="6473" y="101"/>
                </a:lnTo>
                <a:lnTo>
                  <a:pt x="6508" y="67"/>
                </a:lnTo>
                <a:lnTo>
                  <a:pt x="6543" y="39"/>
                </a:lnTo>
                <a:lnTo>
                  <a:pt x="6577" y="38"/>
                </a:lnTo>
                <a:lnTo>
                  <a:pt x="6612" y="48"/>
                </a:lnTo>
                <a:lnTo>
                  <a:pt x="6646" y="32"/>
                </a:lnTo>
                <a:lnTo>
                  <a:pt x="6681" y="36"/>
                </a:lnTo>
                <a:lnTo>
                  <a:pt x="6715" y="13"/>
                </a:lnTo>
                <a:lnTo>
                  <a:pt x="6750" y="5"/>
                </a:lnTo>
                <a:lnTo>
                  <a:pt x="6785" y="40"/>
                </a:lnTo>
                <a:lnTo>
                  <a:pt x="6819" y="108"/>
                </a:lnTo>
                <a:lnTo>
                  <a:pt x="6854" y="130"/>
                </a:lnTo>
                <a:lnTo>
                  <a:pt x="6888" y="201"/>
                </a:lnTo>
              </a:path>
            </a:pathLst>
          </a:custGeom>
          <a:noFill/>
          <a:ln w="6350" cap="flat">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81" name="Freeform 78"/>
          <p:cNvSpPr>
            <a:spLocks/>
          </p:cNvSpPr>
          <p:nvPr/>
        </p:nvSpPr>
        <p:spPr bwMode="auto">
          <a:xfrm>
            <a:off x="9164406" y="3924870"/>
            <a:ext cx="2638965" cy="568325"/>
          </a:xfrm>
          <a:custGeom>
            <a:avLst/>
            <a:gdLst>
              <a:gd name="T0" fmla="*/ 104 w 6888"/>
              <a:gd name="T1" fmla="*/ 155 h 358"/>
              <a:gd name="T2" fmla="*/ 243 w 6888"/>
              <a:gd name="T3" fmla="*/ 58 h 358"/>
              <a:gd name="T4" fmla="*/ 381 w 6888"/>
              <a:gd name="T5" fmla="*/ 36 h 358"/>
              <a:gd name="T6" fmla="*/ 520 w 6888"/>
              <a:gd name="T7" fmla="*/ 87 h 358"/>
              <a:gd name="T8" fmla="*/ 658 w 6888"/>
              <a:gd name="T9" fmla="*/ 29 h 358"/>
              <a:gd name="T10" fmla="*/ 797 w 6888"/>
              <a:gd name="T11" fmla="*/ 16 h 358"/>
              <a:gd name="T12" fmla="*/ 935 w 6888"/>
              <a:gd name="T13" fmla="*/ 135 h 358"/>
              <a:gd name="T14" fmla="*/ 1074 w 6888"/>
              <a:gd name="T15" fmla="*/ 324 h 358"/>
              <a:gd name="T16" fmla="*/ 1212 w 6888"/>
              <a:gd name="T17" fmla="*/ 226 h 358"/>
              <a:gd name="T18" fmla="*/ 1350 w 6888"/>
              <a:gd name="T19" fmla="*/ 233 h 358"/>
              <a:gd name="T20" fmla="*/ 1489 w 6888"/>
              <a:gd name="T21" fmla="*/ 262 h 358"/>
              <a:gd name="T22" fmla="*/ 1628 w 6888"/>
              <a:gd name="T23" fmla="*/ 326 h 358"/>
              <a:gd name="T24" fmla="*/ 1766 w 6888"/>
              <a:gd name="T25" fmla="*/ 337 h 358"/>
              <a:gd name="T26" fmla="*/ 1904 w 6888"/>
              <a:gd name="T27" fmla="*/ 336 h 358"/>
              <a:gd name="T28" fmla="*/ 2043 w 6888"/>
              <a:gd name="T29" fmla="*/ 293 h 358"/>
              <a:gd name="T30" fmla="*/ 2181 w 6888"/>
              <a:gd name="T31" fmla="*/ 299 h 358"/>
              <a:gd name="T32" fmla="*/ 2320 w 6888"/>
              <a:gd name="T33" fmla="*/ 300 h 358"/>
              <a:gd name="T34" fmla="*/ 2458 w 6888"/>
              <a:gd name="T35" fmla="*/ 321 h 358"/>
              <a:gd name="T36" fmla="*/ 2597 w 6888"/>
              <a:gd name="T37" fmla="*/ 320 h 358"/>
              <a:gd name="T38" fmla="*/ 2735 w 6888"/>
              <a:gd name="T39" fmla="*/ 286 h 358"/>
              <a:gd name="T40" fmla="*/ 2874 w 6888"/>
              <a:gd name="T41" fmla="*/ 266 h 358"/>
              <a:gd name="T42" fmla="*/ 3012 w 6888"/>
              <a:gd name="T43" fmla="*/ 296 h 358"/>
              <a:gd name="T44" fmla="*/ 3150 w 6888"/>
              <a:gd name="T45" fmla="*/ 348 h 358"/>
              <a:gd name="T46" fmla="*/ 3289 w 6888"/>
              <a:gd name="T47" fmla="*/ 336 h 358"/>
              <a:gd name="T48" fmla="*/ 3427 w 6888"/>
              <a:gd name="T49" fmla="*/ 331 h 358"/>
              <a:gd name="T50" fmla="*/ 3566 w 6888"/>
              <a:gd name="T51" fmla="*/ 185 h 358"/>
              <a:gd name="T52" fmla="*/ 3704 w 6888"/>
              <a:gd name="T53" fmla="*/ 58 h 358"/>
              <a:gd name="T54" fmla="*/ 3843 w 6888"/>
              <a:gd name="T55" fmla="*/ 31 h 358"/>
              <a:gd name="T56" fmla="*/ 3981 w 6888"/>
              <a:gd name="T57" fmla="*/ 25 h 358"/>
              <a:gd name="T58" fmla="*/ 4120 w 6888"/>
              <a:gd name="T59" fmla="*/ 50 h 358"/>
              <a:gd name="T60" fmla="*/ 4258 w 6888"/>
              <a:gd name="T61" fmla="*/ 19 h 358"/>
              <a:gd name="T62" fmla="*/ 4396 w 6888"/>
              <a:gd name="T63" fmla="*/ 38 h 358"/>
              <a:gd name="T64" fmla="*/ 4535 w 6888"/>
              <a:gd name="T65" fmla="*/ 48 h 358"/>
              <a:gd name="T66" fmla="*/ 4673 w 6888"/>
              <a:gd name="T67" fmla="*/ 41 h 358"/>
              <a:gd name="T68" fmla="*/ 4812 w 6888"/>
              <a:gd name="T69" fmla="*/ 16 h 358"/>
              <a:gd name="T70" fmla="*/ 4950 w 6888"/>
              <a:gd name="T71" fmla="*/ 11 h 358"/>
              <a:gd name="T72" fmla="*/ 5089 w 6888"/>
              <a:gd name="T73" fmla="*/ 23 h 358"/>
              <a:gd name="T74" fmla="*/ 5227 w 6888"/>
              <a:gd name="T75" fmla="*/ 11 h 358"/>
              <a:gd name="T76" fmla="*/ 5366 w 6888"/>
              <a:gd name="T77" fmla="*/ 6 h 358"/>
              <a:gd name="T78" fmla="*/ 5504 w 6888"/>
              <a:gd name="T79" fmla="*/ 33 h 358"/>
              <a:gd name="T80" fmla="*/ 5642 w 6888"/>
              <a:gd name="T81" fmla="*/ 4 h 358"/>
              <a:gd name="T82" fmla="*/ 5781 w 6888"/>
              <a:gd name="T83" fmla="*/ 48 h 358"/>
              <a:gd name="T84" fmla="*/ 5919 w 6888"/>
              <a:gd name="T85" fmla="*/ 18 h 358"/>
              <a:gd name="T86" fmla="*/ 6058 w 6888"/>
              <a:gd name="T87" fmla="*/ 37 h 358"/>
              <a:gd name="T88" fmla="*/ 6197 w 6888"/>
              <a:gd name="T89" fmla="*/ 10 h 358"/>
              <a:gd name="T90" fmla="*/ 6335 w 6888"/>
              <a:gd name="T91" fmla="*/ 11 h 358"/>
              <a:gd name="T92" fmla="*/ 6473 w 6888"/>
              <a:gd name="T93" fmla="*/ 10 h 358"/>
              <a:gd name="T94" fmla="*/ 6612 w 6888"/>
              <a:gd name="T95" fmla="*/ 15 h 358"/>
              <a:gd name="T96" fmla="*/ 6750 w 6888"/>
              <a:gd name="T97" fmla="*/ 18 h 358"/>
              <a:gd name="T98" fmla="*/ 6888 w 6888"/>
              <a:gd name="T99" fmla="*/ 2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172"/>
                </a:moveTo>
                <a:lnTo>
                  <a:pt x="35" y="176"/>
                </a:lnTo>
                <a:lnTo>
                  <a:pt x="70" y="163"/>
                </a:lnTo>
                <a:lnTo>
                  <a:pt x="104" y="155"/>
                </a:lnTo>
                <a:lnTo>
                  <a:pt x="139" y="131"/>
                </a:lnTo>
                <a:lnTo>
                  <a:pt x="174" y="113"/>
                </a:lnTo>
                <a:lnTo>
                  <a:pt x="208" y="79"/>
                </a:lnTo>
                <a:lnTo>
                  <a:pt x="243" y="58"/>
                </a:lnTo>
                <a:lnTo>
                  <a:pt x="277" y="36"/>
                </a:lnTo>
                <a:lnTo>
                  <a:pt x="312" y="32"/>
                </a:lnTo>
                <a:lnTo>
                  <a:pt x="347" y="33"/>
                </a:lnTo>
                <a:lnTo>
                  <a:pt x="381" y="36"/>
                </a:lnTo>
                <a:lnTo>
                  <a:pt x="416" y="63"/>
                </a:lnTo>
                <a:lnTo>
                  <a:pt x="451" y="69"/>
                </a:lnTo>
                <a:lnTo>
                  <a:pt x="485" y="76"/>
                </a:lnTo>
                <a:lnTo>
                  <a:pt x="520" y="87"/>
                </a:lnTo>
                <a:lnTo>
                  <a:pt x="555" y="69"/>
                </a:lnTo>
                <a:lnTo>
                  <a:pt x="589" y="36"/>
                </a:lnTo>
                <a:lnTo>
                  <a:pt x="624" y="31"/>
                </a:lnTo>
                <a:lnTo>
                  <a:pt x="658" y="29"/>
                </a:lnTo>
                <a:lnTo>
                  <a:pt x="693" y="10"/>
                </a:lnTo>
                <a:lnTo>
                  <a:pt x="728" y="15"/>
                </a:lnTo>
                <a:lnTo>
                  <a:pt x="762" y="22"/>
                </a:lnTo>
                <a:lnTo>
                  <a:pt x="797" y="16"/>
                </a:lnTo>
                <a:lnTo>
                  <a:pt x="831" y="25"/>
                </a:lnTo>
                <a:lnTo>
                  <a:pt x="866" y="38"/>
                </a:lnTo>
                <a:lnTo>
                  <a:pt x="901" y="77"/>
                </a:lnTo>
                <a:lnTo>
                  <a:pt x="935" y="135"/>
                </a:lnTo>
                <a:lnTo>
                  <a:pt x="970" y="213"/>
                </a:lnTo>
                <a:lnTo>
                  <a:pt x="1004" y="268"/>
                </a:lnTo>
                <a:lnTo>
                  <a:pt x="1039" y="300"/>
                </a:lnTo>
                <a:lnTo>
                  <a:pt x="1074" y="324"/>
                </a:lnTo>
                <a:lnTo>
                  <a:pt x="1108" y="296"/>
                </a:lnTo>
                <a:lnTo>
                  <a:pt x="1143" y="266"/>
                </a:lnTo>
                <a:lnTo>
                  <a:pt x="1177" y="232"/>
                </a:lnTo>
                <a:lnTo>
                  <a:pt x="1212" y="226"/>
                </a:lnTo>
                <a:lnTo>
                  <a:pt x="1247" y="215"/>
                </a:lnTo>
                <a:lnTo>
                  <a:pt x="1281" y="227"/>
                </a:lnTo>
                <a:lnTo>
                  <a:pt x="1316" y="229"/>
                </a:lnTo>
                <a:lnTo>
                  <a:pt x="1350" y="233"/>
                </a:lnTo>
                <a:lnTo>
                  <a:pt x="1385" y="230"/>
                </a:lnTo>
                <a:lnTo>
                  <a:pt x="1420" y="241"/>
                </a:lnTo>
                <a:lnTo>
                  <a:pt x="1454" y="252"/>
                </a:lnTo>
                <a:lnTo>
                  <a:pt x="1489" y="262"/>
                </a:lnTo>
                <a:lnTo>
                  <a:pt x="1524" y="276"/>
                </a:lnTo>
                <a:lnTo>
                  <a:pt x="1558" y="302"/>
                </a:lnTo>
                <a:lnTo>
                  <a:pt x="1593" y="315"/>
                </a:lnTo>
                <a:lnTo>
                  <a:pt x="1628" y="326"/>
                </a:lnTo>
                <a:lnTo>
                  <a:pt x="1662" y="339"/>
                </a:lnTo>
                <a:lnTo>
                  <a:pt x="1697" y="346"/>
                </a:lnTo>
                <a:lnTo>
                  <a:pt x="1731" y="345"/>
                </a:lnTo>
                <a:lnTo>
                  <a:pt x="1766" y="337"/>
                </a:lnTo>
                <a:lnTo>
                  <a:pt x="1801" y="332"/>
                </a:lnTo>
                <a:lnTo>
                  <a:pt x="1835" y="329"/>
                </a:lnTo>
                <a:lnTo>
                  <a:pt x="1870" y="336"/>
                </a:lnTo>
                <a:lnTo>
                  <a:pt x="1904" y="336"/>
                </a:lnTo>
                <a:lnTo>
                  <a:pt x="1939" y="336"/>
                </a:lnTo>
                <a:lnTo>
                  <a:pt x="1974" y="330"/>
                </a:lnTo>
                <a:lnTo>
                  <a:pt x="2008" y="314"/>
                </a:lnTo>
                <a:lnTo>
                  <a:pt x="2043" y="293"/>
                </a:lnTo>
                <a:lnTo>
                  <a:pt x="2077" y="290"/>
                </a:lnTo>
                <a:lnTo>
                  <a:pt x="2112" y="287"/>
                </a:lnTo>
                <a:lnTo>
                  <a:pt x="2147" y="289"/>
                </a:lnTo>
                <a:lnTo>
                  <a:pt x="2181" y="299"/>
                </a:lnTo>
                <a:lnTo>
                  <a:pt x="2216" y="308"/>
                </a:lnTo>
                <a:lnTo>
                  <a:pt x="2250" y="302"/>
                </a:lnTo>
                <a:lnTo>
                  <a:pt x="2285" y="299"/>
                </a:lnTo>
                <a:lnTo>
                  <a:pt x="2320" y="300"/>
                </a:lnTo>
                <a:lnTo>
                  <a:pt x="2354" y="290"/>
                </a:lnTo>
                <a:lnTo>
                  <a:pt x="2389" y="304"/>
                </a:lnTo>
                <a:lnTo>
                  <a:pt x="2423" y="310"/>
                </a:lnTo>
                <a:lnTo>
                  <a:pt x="2458" y="321"/>
                </a:lnTo>
                <a:lnTo>
                  <a:pt x="2493" y="326"/>
                </a:lnTo>
                <a:lnTo>
                  <a:pt x="2527" y="336"/>
                </a:lnTo>
                <a:lnTo>
                  <a:pt x="2562" y="325"/>
                </a:lnTo>
                <a:lnTo>
                  <a:pt x="2597" y="320"/>
                </a:lnTo>
                <a:lnTo>
                  <a:pt x="2631" y="310"/>
                </a:lnTo>
                <a:lnTo>
                  <a:pt x="2666" y="308"/>
                </a:lnTo>
                <a:lnTo>
                  <a:pt x="2700" y="303"/>
                </a:lnTo>
                <a:lnTo>
                  <a:pt x="2735" y="286"/>
                </a:lnTo>
                <a:lnTo>
                  <a:pt x="2770" y="274"/>
                </a:lnTo>
                <a:lnTo>
                  <a:pt x="2804" y="271"/>
                </a:lnTo>
                <a:lnTo>
                  <a:pt x="2839" y="263"/>
                </a:lnTo>
                <a:lnTo>
                  <a:pt x="2874" y="266"/>
                </a:lnTo>
                <a:lnTo>
                  <a:pt x="2908" y="274"/>
                </a:lnTo>
                <a:lnTo>
                  <a:pt x="2943" y="284"/>
                </a:lnTo>
                <a:lnTo>
                  <a:pt x="2977" y="292"/>
                </a:lnTo>
                <a:lnTo>
                  <a:pt x="3012" y="296"/>
                </a:lnTo>
                <a:lnTo>
                  <a:pt x="3047" y="306"/>
                </a:lnTo>
                <a:lnTo>
                  <a:pt x="3081" y="313"/>
                </a:lnTo>
                <a:lnTo>
                  <a:pt x="3116" y="339"/>
                </a:lnTo>
                <a:lnTo>
                  <a:pt x="3150" y="348"/>
                </a:lnTo>
                <a:lnTo>
                  <a:pt x="3185" y="358"/>
                </a:lnTo>
                <a:lnTo>
                  <a:pt x="3220" y="346"/>
                </a:lnTo>
                <a:lnTo>
                  <a:pt x="3254" y="352"/>
                </a:lnTo>
                <a:lnTo>
                  <a:pt x="3289" y="336"/>
                </a:lnTo>
                <a:lnTo>
                  <a:pt x="3323" y="334"/>
                </a:lnTo>
                <a:lnTo>
                  <a:pt x="3358" y="332"/>
                </a:lnTo>
                <a:lnTo>
                  <a:pt x="3393" y="337"/>
                </a:lnTo>
                <a:lnTo>
                  <a:pt x="3427" y="331"/>
                </a:lnTo>
                <a:lnTo>
                  <a:pt x="3462" y="301"/>
                </a:lnTo>
                <a:lnTo>
                  <a:pt x="3496" y="271"/>
                </a:lnTo>
                <a:lnTo>
                  <a:pt x="3531" y="229"/>
                </a:lnTo>
                <a:lnTo>
                  <a:pt x="3566" y="185"/>
                </a:lnTo>
                <a:lnTo>
                  <a:pt x="3600" y="134"/>
                </a:lnTo>
                <a:lnTo>
                  <a:pt x="3635" y="104"/>
                </a:lnTo>
                <a:lnTo>
                  <a:pt x="3670" y="72"/>
                </a:lnTo>
                <a:lnTo>
                  <a:pt x="3704" y="58"/>
                </a:lnTo>
                <a:lnTo>
                  <a:pt x="3739" y="35"/>
                </a:lnTo>
                <a:lnTo>
                  <a:pt x="3773" y="38"/>
                </a:lnTo>
                <a:lnTo>
                  <a:pt x="3808" y="34"/>
                </a:lnTo>
                <a:lnTo>
                  <a:pt x="3843" y="31"/>
                </a:lnTo>
                <a:lnTo>
                  <a:pt x="3877" y="37"/>
                </a:lnTo>
                <a:lnTo>
                  <a:pt x="3912" y="39"/>
                </a:lnTo>
                <a:lnTo>
                  <a:pt x="3947" y="27"/>
                </a:lnTo>
                <a:lnTo>
                  <a:pt x="3981" y="25"/>
                </a:lnTo>
                <a:lnTo>
                  <a:pt x="4016" y="37"/>
                </a:lnTo>
                <a:lnTo>
                  <a:pt x="4050" y="37"/>
                </a:lnTo>
                <a:lnTo>
                  <a:pt x="4085" y="36"/>
                </a:lnTo>
                <a:lnTo>
                  <a:pt x="4120" y="50"/>
                </a:lnTo>
                <a:lnTo>
                  <a:pt x="4154" y="45"/>
                </a:lnTo>
                <a:lnTo>
                  <a:pt x="4189" y="29"/>
                </a:lnTo>
                <a:lnTo>
                  <a:pt x="4223" y="6"/>
                </a:lnTo>
                <a:lnTo>
                  <a:pt x="4258" y="19"/>
                </a:lnTo>
                <a:lnTo>
                  <a:pt x="4293" y="5"/>
                </a:lnTo>
                <a:lnTo>
                  <a:pt x="4327" y="16"/>
                </a:lnTo>
                <a:lnTo>
                  <a:pt x="4362" y="26"/>
                </a:lnTo>
                <a:lnTo>
                  <a:pt x="4396" y="38"/>
                </a:lnTo>
                <a:lnTo>
                  <a:pt x="4431" y="35"/>
                </a:lnTo>
                <a:lnTo>
                  <a:pt x="4466" y="47"/>
                </a:lnTo>
                <a:lnTo>
                  <a:pt x="4500" y="41"/>
                </a:lnTo>
                <a:lnTo>
                  <a:pt x="4535" y="48"/>
                </a:lnTo>
                <a:lnTo>
                  <a:pt x="4569" y="48"/>
                </a:lnTo>
                <a:lnTo>
                  <a:pt x="4604" y="53"/>
                </a:lnTo>
                <a:lnTo>
                  <a:pt x="4639" y="44"/>
                </a:lnTo>
                <a:lnTo>
                  <a:pt x="4673" y="41"/>
                </a:lnTo>
                <a:lnTo>
                  <a:pt x="4708" y="30"/>
                </a:lnTo>
                <a:lnTo>
                  <a:pt x="4743" y="25"/>
                </a:lnTo>
                <a:lnTo>
                  <a:pt x="4777" y="15"/>
                </a:lnTo>
                <a:lnTo>
                  <a:pt x="4812" y="16"/>
                </a:lnTo>
                <a:lnTo>
                  <a:pt x="4846" y="17"/>
                </a:lnTo>
                <a:lnTo>
                  <a:pt x="4881" y="15"/>
                </a:lnTo>
                <a:lnTo>
                  <a:pt x="4916" y="14"/>
                </a:lnTo>
                <a:lnTo>
                  <a:pt x="4950" y="11"/>
                </a:lnTo>
                <a:lnTo>
                  <a:pt x="4985" y="13"/>
                </a:lnTo>
                <a:lnTo>
                  <a:pt x="5020" y="29"/>
                </a:lnTo>
                <a:lnTo>
                  <a:pt x="5054" y="23"/>
                </a:lnTo>
                <a:lnTo>
                  <a:pt x="5089" y="23"/>
                </a:lnTo>
                <a:lnTo>
                  <a:pt x="5123" y="27"/>
                </a:lnTo>
                <a:lnTo>
                  <a:pt x="5158" y="24"/>
                </a:lnTo>
                <a:lnTo>
                  <a:pt x="5193" y="12"/>
                </a:lnTo>
                <a:lnTo>
                  <a:pt x="5227" y="11"/>
                </a:lnTo>
                <a:lnTo>
                  <a:pt x="5262" y="7"/>
                </a:lnTo>
                <a:lnTo>
                  <a:pt x="5296" y="2"/>
                </a:lnTo>
                <a:lnTo>
                  <a:pt x="5331" y="0"/>
                </a:lnTo>
                <a:lnTo>
                  <a:pt x="5366" y="6"/>
                </a:lnTo>
                <a:lnTo>
                  <a:pt x="5400" y="12"/>
                </a:lnTo>
                <a:lnTo>
                  <a:pt x="5435" y="29"/>
                </a:lnTo>
                <a:lnTo>
                  <a:pt x="5469" y="33"/>
                </a:lnTo>
                <a:lnTo>
                  <a:pt x="5504" y="33"/>
                </a:lnTo>
                <a:lnTo>
                  <a:pt x="5539" y="33"/>
                </a:lnTo>
                <a:lnTo>
                  <a:pt x="5573" y="16"/>
                </a:lnTo>
                <a:lnTo>
                  <a:pt x="5608" y="5"/>
                </a:lnTo>
                <a:lnTo>
                  <a:pt x="5642" y="4"/>
                </a:lnTo>
                <a:lnTo>
                  <a:pt x="5677" y="23"/>
                </a:lnTo>
                <a:lnTo>
                  <a:pt x="5712" y="24"/>
                </a:lnTo>
                <a:lnTo>
                  <a:pt x="5746" y="43"/>
                </a:lnTo>
                <a:lnTo>
                  <a:pt x="5781" y="48"/>
                </a:lnTo>
                <a:lnTo>
                  <a:pt x="5815" y="41"/>
                </a:lnTo>
                <a:lnTo>
                  <a:pt x="5850" y="18"/>
                </a:lnTo>
                <a:lnTo>
                  <a:pt x="5885" y="12"/>
                </a:lnTo>
                <a:lnTo>
                  <a:pt x="5919" y="18"/>
                </a:lnTo>
                <a:lnTo>
                  <a:pt x="5954" y="19"/>
                </a:lnTo>
                <a:lnTo>
                  <a:pt x="5989" y="31"/>
                </a:lnTo>
                <a:lnTo>
                  <a:pt x="6023" y="37"/>
                </a:lnTo>
                <a:lnTo>
                  <a:pt x="6058" y="37"/>
                </a:lnTo>
                <a:lnTo>
                  <a:pt x="6093" y="31"/>
                </a:lnTo>
                <a:lnTo>
                  <a:pt x="6127" y="19"/>
                </a:lnTo>
                <a:lnTo>
                  <a:pt x="6162" y="15"/>
                </a:lnTo>
                <a:lnTo>
                  <a:pt x="6197" y="10"/>
                </a:lnTo>
                <a:lnTo>
                  <a:pt x="6231" y="13"/>
                </a:lnTo>
                <a:lnTo>
                  <a:pt x="6266" y="7"/>
                </a:lnTo>
                <a:lnTo>
                  <a:pt x="6300" y="13"/>
                </a:lnTo>
                <a:lnTo>
                  <a:pt x="6335" y="11"/>
                </a:lnTo>
                <a:lnTo>
                  <a:pt x="6370" y="12"/>
                </a:lnTo>
                <a:lnTo>
                  <a:pt x="6404" y="3"/>
                </a:lnTo>
                <a:lnTo>
                  <a:pt x="6439" y="15"/>
                </a:lnTo>
                <a:lnTo>
                  <a:pt x="6473" y="10"/>
                </a:lnTo>
                <a:lnTo>
                  <a:pt x="6508" y="7"/>
                </a:lnTo>
                <a:lnTo>
                  <a:pt x="6543" y="10"/>
                </a:lnTo>
                <a:lnTo>
                  <a:pt x="6577" y="17"/>
                </a:lnTo>
                <a:lnTo>
                  <a:pt x="6612" y="15"/>
                </a:lnTo>
                <a:lnTo>
                  <a:pt x="6646" y="27"/>
                </a:lnTo>
                <a:lnTo>
                  <a:pt x="6681" y="30"/>
                </a:lnTo>
                <a:lnTo>
                  <a:pt x="6715" y="25"/>
                </a:lnTo>
                <a:lnTo>
                  <a:pt x="6750" y="18"/>
                </a:lnTo>
                <a:lnTo>
                  <a:pt x="6785" y="11"/>
                </a:lnTo>
                <a:lnTo>
                  <a:pt x="6819" y="11"/>
                </a:lnTo>
                <a:lnTo>
                  <a:pt x="6854" y="16"/>
                </a:lnTo>
                <a:lnTo>
                  <a:pt x="6888" y="25"/>
                </a:lnTo>
              </a:path>
            </a:pathLst>
          </a:custGeom>
          <a:noFill/>
          <a:ln w="19050" cap="flat">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82" name="Freeform 79"/>
          <p:cNvSpPr>
            <a:spLocks/>
          </p:cNvSpPr>
          <p:nvPr/>
        </p:nvSpPr>
        <p:spPr bwMode="auto">
          <a:xfrm>
            <a:off x="9164406" y="3924870"/>
            <a:ext cx="2638965" cy="568325"/>
          </a:xfrm>
          <a:custGeom>
            <a:avLst/>
            <a:gdLst>
              <a:gd name="T0" fmla="*/ 104 w 6888"/>
              <a:gd name="T1" fmla="*/ 170 h 358"/>
              <a:gd name="T2" fmla="*/ 243 w 6888"/>
              <a:gd name="T3" fmla="*/ 160 h 358"/>
              <a:gd name="T4" fmla="*/ 381 w 6888"/>
              <a:gd name="T5" fmla="*/ 151 h 358"/>
              <a:gd name="T6" fmla="*/ 520 w 6888"/>
              <a:gd name="T7" fmla="*/ 87 h 358"/>
              <a:gd name="T8" fmla="*/ 658 w 6888"/>
              <a:gd name="T9" fmla="*/ 51 h 358"/>
              <a:gd name="T10" fmla="*/ 797 w 6888"/>
              <a:gd name="T11" fmla="*/ 55 h 358"/>
              <a:gd name="T12" fmla="*/ 935 w 6888"/>
              <a:gd name="T13" fmla="*/ 171 h 358"/>
              <a:gd name="T14" fmla="*/ 1074 w 6888"/>
              <a:gd name="T15" fmla="*/ 288 h 358"/>
              <a:gd name="T16" fmla="*/ 1212 w 6888"/>
              <a:gd name="T17" fmla="*/ 206 h 358"/>
              <a:gd name="T18" fmla="*/ 1350 w 6888"/>
              <a:gd name="T19" fmla="*/ 267 h 358"/>
              <a:gd name="T20" fmla="*/ 1489 w 6888"/>
              <a:gd name="T21" fmla="*/ 235 h 358"/>
              <a:gd name="T22" fmla="*/ 1628 w 6888"/>
              <a:gd name="T23" fmla="*/ 267 h 358"/>
              <a:gd name="T24" fmla="*/ 1766 w 6888"/>
              <a:gd name="T25" fmla="*/ 272 h 358"/>
              <a:gd name="T26" fmla="*/ 1904 w 6888"/>
              <a:gd name="T27" fmla="*/ 269 h 358"/>
              <a:gd name="T28" fmla="*/ 2043 w 6888"/>
              <a:gd name="T29" fmla="*/ 257 h 358"/>
              <a:gd name="T30" fmla="*/ 2181 w 6888"/>
              <a:gd name="T31" fmla="*/ 271 h 358"/>
              <a:gd name="T32" fmla="*/ 2320 w 6888"/>
              <a:gd name="T33" fmla="*/ 305 h 358"/>
              <a:gd name="T34" fmla="*/ 2458 w 6888"/>
              <a:gd name="T35" fmla="*/ 315 h 358"/>
              <a:gd name="T36" fmla="*/ 2597 w 6888"/>
              <a:gd name="T37" fmla="*/ 328 h 358"/>
              <a:gd name="T38" fmla="*/ 2735 w 6888"/>
              <a:gd name="T39" fmla="*/ 324 h 358"/>
              <a:gd name="T40" fmla="*/ 2874 w 6888"/>
              <a:gd name="T41" fmla="*/ 344 h 358"/>
              <a:gd name="T42" fmla="*/ 3012 w 6888"/>
              <a:gd name="T43" fmla="*/ 337 h 358"/>
              <a:gd name="T44" fmla="*/ 3150 w 6888"/>
              <a:gd name="T45" fmla="*/ 358 h 358"/>
              <a:gd name="T46" fmla="*/ 3289 w 6888"/>
              <a:gd name="T47" fmla="*/ 321 h 358"/>
              <a:gd name="T48" fmla="*/ 3427 w 6888"/>
              <a:gd name="T49" fmla="*/ 282 h 358"/>
              <a:gd name="T50" fmla="*/ 3566 w 6888"/>
              <a:gd name="T51" fmla="*/ 206 h 358"/>
              <a:gd name="T52" fmla="*/ 3704 w 6888"/>
              <a:gd name="T53" fmla="*/ 100 h 358"/>
              <a:gd name="T54" fmla="*/ 3843 w 6888"/>
              <a:gd name="T55" fmla="*/ 50 h 358"/>
              <a:gd name="T56" fmla="*/ 3981 w 6888"/>
              <a:gd name="T57" fmla="*/ 37 h 358"/>
              <a:gd name="T58" fmla="*/ 4120 w 6888"/>
              <a:gd name="T59" fmla="*/ 32 h 358"/>
              <a:gd name="T60" fmla="*/ 4258 w 6888"/>
              <a:gd name="T61" fmla="*/ 12 h 358"/>
              <a:gd name="T62" fmla="*/ 4396 w 6888"/>
              <a:gd name="T63" fmla="*/ 3 h 358"/>
              <a:gd name="T64" fmla="*/ 4535 w 6888"/>
              <a:gd name="T65" fmla="*/ 19 h 358"/>
              <a:gd name="T66" fmla="*/ 4673 w 6888"/>
              <a:gd name="T67" fmla="*/ 22 h 358"/>
              <a:gd name="T68" fmla="*/ 4812 w 6888"/>
              <a:gd name="T69" fmla="*/ 19 h 358"/>
              <a:gd name="T70" fmla="*/ 4950 w 6888"/>
              <a:gd name="T71" fmla="*/ 25 h 358"/>
              <a:gd name="T72" fmla="*/ 5089 w 6888"/>
              <a:gd name="T73" fmla="*/ 29 h 358"/>
              <a:gd name="T74" fmla="*/ 5227 w 6888"/>
              <a:gd name="T75" fmla="*/ 38 h 358"/>
              <a:gd name="T76" fmla="*/ 5366 w 6888"/>
              <a:gd name="T77" fmla="*/ 32 h 358"/>
              <a:gd name="T78" fmla="*/ 5504 w 6888"/>
              <a:gd name="T79" fmla="*/ 48 h 358"/>
              <a:gd name="T80" fmla="*/ 5642 w 6888"/>
              <a:gd name="T81" fmla="*/ 51 h 358"/>
              <a:gd name="T82" fmla="*/ 5781 w 6888"/>
              <a:gd name="T83" fmla="*/ 21 h 358"/>
              <a:gd name="T84" fmla="*/ 5919 w 6888"/>
              <a:gd name="T85" fmla="*/ 19 h 358"/>
              <a:gd name="T86" fmla="*/ 6058 w 6888"/>
              <a:gd name="T87" fmla="*/ 35 h 358"/>
              <a:gd name="T88" fmla="*/ 6197 w 6888"/>
              <a:gd name="T89" fmla="*/ 25 h 358"/>
              <a:gd name="T90" fmla="*/ 6335 w 6888"/>
              <a:gd name="T91" fmla="*/ 9 h 358"/>
              <a:gd name="T92" fmla="*/ 6473 w 6888"/>
              <a:gd name="T93" fmla="*/ 17 h 358"/>
              <a:gd name="T94" fmla="*/ 6612 w 6888"/>
              <a:gd name="T95" fmla="*/ 26 h 358"/>
              <a:gd name="T96" fmla="*/ 6750 w 6888"/>
              <a:gd name="T97" fmla="*/ 23 h 358"/>
              <a:gd name="T98" fmla="*/ 6888 w 6888"/>
              <a:gd name="T99" fmla="*/ 6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159"/>
                </a:moveTo>
                <a:lnTo>
                  <a:pt x="35" y="163"/>
                </a:lnTo>
                <a:lnTo>
                  <a:pt x="70" y="166"/>
                </a:lnTo>
                <a:lnTo>
                  <a:pt x="104" y="170"/>
                </a:lnTo>
                <a:lnTo>
                  <a:pt x="139" y="168"/>
                </a:lnTo>
                <a:lnTo>
                  <a:pt x="174" y="171"/>
                </a:lnTo>
                <a:lnTo>
                  <a:pt x="208" y="167"/>
                </a:lnTo>
                <a:lnTo>
                  <a:pt x="243" y="160"/>
                </a:lnTo>
                <a:lnTo>
                  <a:pt x="277" y="147"/>
                </a:lnTo>
                <a:lnTo>
                  <a:pt x="312" y="150"/>
                </a:lnTo>
                <a:lnTo>
                  <a:pt x="347" y="143"/>
                </a:lnTo>
                <a:lnTo>
                  <a:pt x="381" y="151"/>
                </a:lnTo>
                <a:lnTo>
                  <a:pt x="416" y="143"/>
                </a:lnTo>
                <a:lnTo>
                  <a:pt x="451" y="140"/>
                </a:lnTo>
                <a:lnTo>
                  <a:pt x="485" y="111"/>
                </a:lnTo>
                <a:lnTo>
                  <a:pt x="520" y="87"/>
                </a:lnTo>
                <a:lnTo>
                  <a:pt x="555" y="65"/>
                </a:lnTo>
                <a:lnTo>
                  <a:pt x="589" y="44"/>
                </a:lnTo>
                <a:lnTo>
                  <a:pt x="624" y="40"/>
                </a:lnTo>
                <a:lnTo>
                  <a:pt x="658" y="51"/>
                </a:lnTo>
                <a:lnTo>
                  <a:pt x="693" y="60"/>
                </a:lnTo>
                <a:lnTo>
                  <a:pt x="728" y="62"/>
                </a:lnTo>
                <a:lnTo>
                  <a:pt x="762" y="60"/>
                </a:lnTo>
                <a:lnTo>
                  <a:pt x="797" y="55"/>
                </a:lnTo>
                <a:lnTo>
                  <a:pt x="831" y="40"/>
                </a:lnTo>
                <a:lnTo>
                  <a:pt x="866" y="45"/>
                </a:lnTo>
                <a:lnTo>
                  <a:pt x="901" y="101"/>
                </a:lnTo>
                <a:lnTo>
                  <a:pt x="935" y="171"/>
                </a:lnTo>
                <a:lnTo>
                  <a:pt x="970" y="224"/>
                </a:lnTo>
                <a:lnTo>
                  <a:pt x="1004" y="284"/>
                </a:lnTo>
                <a:lnTo>
                  <a:pt x="1039" y="319"/>
                </a:lnTo>
                <a:lnTo>
                  <a:pt x="1074" y="288"/>
                </a:lnTo>
                <a:lnTo>
                  <a:pt x="1108" y="244"/>
                </a:lnTo>
                <a:lnTo>
                  <a:pt x="1143" y="214"/>
                </a:lnTo>
                <a:lnTo>
                  <a:pt x="1177" y="196"/>
                </a:lnTo>
                <a:lnTo>
                  <a:pt x="1212" y="206"/>
                </a:lnTo>
                <a:lnTo>
                  <a:pt x="1247" y="225"/>
                </a:lnTo>
                <a:lnTo>
                  <a:pt x="1281" y="248"/>
                </a:lnTo>
                <a:lnTo>
                  <a:pt x="1316" y="263"/>
                </a:lnTo>
                <a:lnTo>
                  <a:pt x="1350" y="267"/>
                </a:lnTo>
                <a:lnTo>
                  <a:pt x="1385" y="256"/>
                </a:lnTo>
                <a:lnTo>
                  <a:pt x="1420" y="243"/>
                </a:lnTo>
                <a:lnTo>
                  <a:pt x="1454" y="239"/>
                </a:lnTo>
                <a:lnTo>
                  <a:pt x="1489" y="235"/>
                </a:lnTo>
                <a:lnTo>
                  <a:pt x="1524" y="241"/>
                </a:lnTo>
                <a:lnTo>
                  <a:pt x="1558" y="249"/>
                </a:lnTo>
                <a:lnTo>
                  <a:pt x="1593" y="261"/>
                </a:lnTo>
                <a:lnTo>
                  <a:pt x="1628" y="267"/>
                </a:lnTo>
                <a:lnTo>
                  <a:pt x="1662" y="276"/>
                </a:lnTo>
                <a:lnTo>
                  <a:pt x="1697" y="275"/>
                </a:lnTo>
                <a:lnTo>
                  <a:pt x="1731" y="272"/>
                </a:lnTo>
                <a:lnTo>
                  <a:pt x="1766" y="272"/>
                </a:lnTo>
                <a:lnTo>
                  <a:pt x="1801" y="266"/>
                </a:lnTo>
                <a:lnTo>
                  <a:pt x="1835" y="262"/>
                </a:lnTo>
                <a:lnTo>
                  <a:pt x="1870" y="266"/>
                </a:lnTo>
                <a:lnTo>
                  <a:pt x="1904" y="269"/>
                </a:lnTo>
                <a:lnTo>
                  <a:pt x="1939" y="266"/>
                </a:lnTo>
                <a:lnTo>
                  <a:pt x="1974" y="268"/>
                </a:lnTo>
                <a:lnTo>
                  <a:pt x="2008" y="265"/>
                </a:lnTo>
                <a:lnTo>
                  <a:pt x="2043" y="257"/>
                </a:lnTo>
                <a:lnTo>
                  <a:pt x="2077" y="251"/>
                </a:lnTo>
                <a:lnTo>
                  <a:pt x="2112" y="258"/>
                </a:lnTo>
                <a:lnTo>
                  <a:pt x="2147" y="264"/>
                </a:lnTo>
                <a:lnTo>
                  <a:pt x="2181" y="271"/>
                </a:lnTo>
                <a:lnTo>
                  <a:pt x="2216" y="281"/>
                </a:lnTo>
                <a:lnTo>
                  <a:pt x="2250" y="294"/>
                </a:lnTo>
                <a:lnTo>
                  <a:pt x="2285" y="298"/>
                </a:lnTo>
                <a:lnTo>
                  <a:pt x="2320" y="305"/>
                </a:lnTo>
                <a:lnTo>
                  <a:pt x="2354" y="311"/>
                </a:lnTo>
                <a:lnTo>
                  <a:pt x="2389" y="319"/>
                </a:lnTo>
                <a:lnTo>
                  <a:pt x="2423" y="314"/>
                </a:lnTo>
                <a:lnTo>
                  <a:pt x="2458" y="315"/>
                </a:lnTo>
                <a:lnTo>
                  <a:pt x="2493" y="312"/>
                </a:lnTo>
                <a:lnTo>
                  <a:pt x="2527" y="324"/>
                </a:lnTo>
                <a:lnTo>
                  <a:pt x="2562" y="319"/>
                </a:lnTo>
                <a:lnTo>
                  <a:pt x="2597" y="328"/>
                </a:lnTo>
                <a:lnTo>
                  <a:pt x="2631" y="326"/>
                </a:lnTo>
                <a:lnTo>
                  <a:pt x="2666" y="326"/>
                </a:lnTo>
                <a:lnTo>
                  <a:pt x="2700" y="316"/>
                </a:lnTo>
                <a:lnTo>
                  <a:pt x="2735" y="324"/>
                </a:lnTo>
                <a:lnTo>
                  <a:pt x="2770" y="320"/>
                </a:lnTo>
                <a:lnTo>
                  <a:pt x="2804" y="327"/>
                </a:lnTo>
                <a:lnTo>
                  <a:pt x="2839" y="337"/>
                </a:lnTo>
                <a:lnTo>
                  <a:pt x="2874" y="344"/>
                </a:lnTo>
                <a:lnTo>
                  <a:pt x="2908" y="339"/>
                </a:lnTo>
                <a:lnTo>
                  <a:pt x="2943" y="340"/>
                </a:lnTo>
                <a:lnTo>
                  <a:pt x="2977" y="335"/>
                </a:lnTo>
                <a:lnTo>
                  <a:pt x="3012" y="337"/>
                </a:lnTo>
                <a:lnTo>
                  <a:pt x="3047" y="336"/>
                </a:lnTo>
                <a:lnTo>
                  <a:pt x="3081" y="342"/>
                </a:lnTo>
                <a:lnTo>
                  <a:pt x="3116" y="352"/>
                </a:lnTo>
                <a:lnTo>
                  <a:pt x="3150" y="358"/>
                </a:lnTo>
                <a:lnTo>
                  <a:pt x="3185" y="352"/>
                </a:lnTo>
                <a:lnTo>
                  <a:pt x="3220" y="343"/>
                </a:lnTo>
                <a:lnTo>
                  <a:pt x="3254" y="333"/>
                </a:lnTo>
                <a:lnTo>
                  <a:pt x="3289" y="321"/>
                </a:lnTo>
                <a:lnTo>
                  <a:pt x="3323" y="314"/>
                </a:lnTo>
                <a:lnTo>
                  <a:pt x="3358" y="302"/>
                </a:lnTo>
                <a:lnTo>
                  <a:pt x="3393" y="289"/>
                </a:lnTo>
                <a:lnTo>
                  <a:pt x="3427" y="282"/>
                </a:lnTo>
                <a:lnTo>
                  <a:pt x="3462" y="272"/>
                </a:lnTo>
                <a:lnTo>
                  <a:pt x="3496" y="251"/>
                </a:lnTo>
                <a:lnTo>
                  <a:pt x="3531" y="230"/>
                </a:lnTo>
                <a:lnTo>
                  <a:pt x="3566" y="206"/>
                </a:lnTo>
                <a:lnTo>
                  <a:pt x="3600" y="175"/>
                </a:lnTo>
                <a:lnTo>
                  <a:pt x="3635" y="142"/>
                </a:lnTo>
                <a:lnTo>
                  <a:pt x="3670" y="116"/>
                </a:lnTo>
                <a:lnTo>
                  <a:pt x="3704" y="100"/>
                </a:lnTo>
                <a:lnTo>
                  <a:pt x="3739" y="90"/>
                </a:lnTo>
                <a:lnTo>
                  <a:pt x="3773" y="72"/>
                </a:lnTo>
                <a:lnTo>
                  <a:pt x="3808" y="61"/>
                </a:lnTo>
                <a:lnTo>
                  <a:pt x="3843" y="50"/>
                </a:lnTo>
                <a:lnTo>
                  <a:pt x="3877" y="45"/>
                </a:lnTo>
                <a:lnTo>
                  <a:pt x="3912" y="32"/>
                </a:lnTo>
                <a:lnTo>
                  <a:pt x="3947" y="37"/>
                </a:lnTo>
                <a:lnTo>
                  <a:pt x="3981" y="37"/>
                </a:lnTo>
                <a:lnTo>
                  <a:pt x="4016" y="42"/>
                </a:lnTo>
                <a:lnTo>
                  <a:pt x="4050" y="36"/>
                </a:lnTo>
                <a:lnTo>
                  <a:pt x="4085" y="40"/>
                </a:lnTo>
                <a:lnTo>
                  <a:pt x="4120" y="32"/>
                </a:lnTo>
                <a:lnTo>
                  <a:pt x="4154" y="30"/>
                </a:lnTo>
                <a:lnTo>
                  <a:pt x="4189" y="29"/>
                </a:lnTo>
                <a:lnTo>
                  <a:pt x="4223" y="25"/>
                </a:lnTo>
                <a:lnTo>
                  <a:pt x="4258" y="12"/>
                </a:lnTo>
                <a:lnTo>
                  <a:pt x="4293" y="10"/>
                </a:lnTo>
                <a:lnTo>
                  <a:pt x="4327" y="4"/>
                </a:lnTo>
                <a:lnTo>
                  <a:pt x="4362" y="0"/>
                </a:lnTo>
                <a:lnTo>
                  <a:pt x="4396" y="3"/>
                </a:lnTo>
                <a:lnTo>
                  <a:pt x="4431" y="21"/>
                </a:lnTo>
                <a:lnTo>
                  <a:pt x="4466" y="22"/>
                </a:lnTo>
                <a:lnTo>
                  <a:pt x="4500" y="23"/>
                </a:lnTo>
                <a:lnTo>
                  <a:pt x="4535" y="19"/>
                </a:lnTo>
                <a:lnTo>
                  <a:pt x="4569" y="28"/>
                </a:lnTo>
                <a:lnTo>
                  <a:pt x="4604" y="22"/>
                </a:lnTo>
                <a:lnTo>
                  <a:pt x="4639" y="19"/>
                </a:lnTo>
                <a:lnTo>
                  <a:pt x="4673" y="22"/>
                </a:lnTo>
                <a:lnTo>
                  <a:pt x="4708" y="36"/>
                </a:lnTo>
                <a:lnTo>
                  <a:pt x="4743" y="24"/>
                </a:lnTo>
                <a:lnTo>
                  <a:pt x="4777" y="12"/>
                </a:lnTo>
                <a:lnTo>
                  <a:pt x="4812" y="19"/>
                </a:lnTo>
                <a:lnTo>
                  <a:pt x="4846" y="9"/>
                </a:lnTo>
                <a:lnTo>
                  <a:pt x="4881" y="0"/>
                </a:lnTo>
                <a:lnTo>
                  <a:pt x="4916" y="11"/>
                </a:lnTo>
                <a:lnTo>
                  <a:pt x="4950" y="25"/>
                </a:lnTo>
                <a:lnTo>
                  <a:pt x="4985" y="31"/>
                </a:lnTo>
                <a:lnTo>
                  <a:pt x="5020" y="38"/>
                </a:lnTo>
                <a:lnTo>
                  <a:pt x="5054" y="47"/>
                </a:lnTo>
                <a:lnTo>
                  <a:pt x="5089" y="29"/>
                </a:lnTo>
                <a:lnTo>
                  <a:pt x="5123" y="33"/>
                </a:lnTo>
                <a:lnTo>
                  <a:pt x="5158" y="46"/>
                </a:lnTo>
                <a:lnTo>
                  <a:pt x="5193" y="52"/>
                </a:lnTo>
                <a:lnTo>
                  <a:pt x="5227" y="38"/>
                </a:lnTo>
                <a:lnTo>
                  <a:pt x="5262" y="51"/>
                </a:lnTo>
                <a:lnTo>
                  <a:pt x="5296" y="52"/>
                </a:lnTo>
                <a:lnTo>
                  <a:pt x="5331" y="31"/>
                </a:lnTo>
                <a:lnTo>
                  <a:pt x="5366" y="32"/>
                </a:lnTo>
                <a:lnTo>
                  <a:pt x="5400" y="38"/>
                </a:lnTo>
                <a:lnTo>
                  <a:pt x="5435" y="46"/>
                </a:lnTo>
                <a:lnTo>
                  <a:pt x="5469" y="41"/>
                </a:lnTo>
                <a:lnTo>
                  <a:pt x="5504" y="48"/>
                </a:lnTo>
                <a:lnTo>
                  <a:pt x="5539" y="44"/>
                </a:lnTo>
                <a:lnTo>
                  <a:pt x="5573" y="52"/>
                </a:lnTo>
                <a:lnTo>
                  <a:pt x="5608" y="44"/>
                </a:lnTo>
                <a:lnTo>
                  <a:pt x="5642" y="51"/>
                </a:lnTo>
                <a:lnTo>
                  <a:pt x="5677" y="48"/>
                </a:lnTo>
                <a:lnTo>
                  <a:pt x="5712" y="36"/>
                </a:lnTo>
                <a:lnTo>
                  <a:pt x="5746" y="28"/>
                </a:lnTo>
                <a:lnTo>
                  <a:pt x="5781" y="21"/>
                </a:lnTo>
                <a:lnTo>
                  <a:pt x="5815" y="8"/>
                </a:lnTo>
                <a:lnTo>
                  <a:pt x="5850" y="11"/>
                </a:lnTo>
                <a:lnTo>
                  <a:pt x="5885" y="23"/>
                </a:lnTo>
                <a:lnTo>
                  <a:pt x="5919" y="19"/>
                </a:lnTo>
                <a:lnTo>
                  <a:pt x="5954" y="32"/>
                </a:lnTo>
                <a:lnTo>
                  <a:pt x="5989" y="34"/>
                </a:lnTo>
                <a:lnTo>
                  <a:pt x="6023" y="27"/>
                </a:lnTo>
                <a:lnTo>
                  <a:pt x="6058" y="35"/>
                </a:lnTo>
                <a:lnTo>
                  <a:pt x="6093" y="40"/>
                </a:lnTo>
                <a:lnTo>
                  <a:pt x="6127" y="26"/>
                </a:lnTo>
                <a:lnTo>
                  <a:pt x="6162" y="27"/>
                </a:lnTo>
                <a:lnTo>
                  <a:pt x="6197" y="25"/>
                </a:lnTo>
                <a:lnTo>
                  <a:pt x="6231" y="7"/>
                </a:lnTo>
                <a:lnTo>
                  <a:pt x="6266" y="6"/>
                </a:lnTo>
                <a:lnTo>
                  <a:pt x="6300" y="5"/>
                </a:lnTo>
                <a:lnTo>
                  <a:pt x="6335" y="9"/>
                </a:lnTo>
                <a:lnTo>
                  <a:pt x="6370" y="10"/>
                </a:lnTo>
                <a:lnTo>
                  <a:pt x="6404" y="16"/>
                </a:lnTo>
                <a:lnTo>
                  <a:pt x="6439" y="16"/>
                </a:lnTo>
                <a:lnTo>
                  <a:pt x="6473" y="17"/>
                </a:lnTo>
                <a:lnTo>
                  <a:pt x="6508" y="14"/>
                </a:lnTo>
                <a:lnTo>
                  <a:pt x="6543" y="26"/>
                </a:lnTo>
                <a:lnTo>
                  <a:pt x="6577" y="28"/>
                </a:lnTo>
                <a:lnTo>
                  <a:pt x="6612" y="26"/>
                </a:lnTo>
                <a:lnTo>
                  <a:pt x="6646" y="27"/>
                </a:lnTo>
                <a:lnTo>
                  <a:pt x="6681" y="16"/>
                </a:lnTo>
                <a:lnTo>
                  <a:pt x="6715" y="20"/>
                </a:lnTo>
                <a:lnTo>
                  <a:pt x="6750" y="23"/>
                </a:lnTo>
                <a:lnTo>
                  <a:pt x="6785" y="31"/>
                </a:lnTo>
                <a:lnTo>
                  <a:pt x="6819" y="33"/>
                </a:lnTo>
                <a:lnTo>
                  <a:pt x="6854" y="45"/>
                </a:lnTo>
                <a:lnTo>
                  <a:pt x="6888" y="60"/>
                </a:lnTo>
              </a:path>
            </a:pathLst>
          </a:custGeom>
          <a:noFill/>
          <a:ln w="19050"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05" name="Line 102"/>
          <p:cNvSpPr>
            <a:spLocks noChangeShapeType="1"/>
          </p:cNvSpPr>
          <p:nvPr/>
        </p:nvSpPr>
        <p:spPr bwMode="auto">
          <a:xfrm flipV="1">
            <a:off x="9164406" y="4821808"/>
            <a:ext cx="0" cy="625475"/>
          </a:xfrm>
          <a:prstGeom prst="line">
            <a:avLst/>
          </a:prstGeom>
          <a:noFill/>
          <a:ln w="4763"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07" name="Freeform 104"/>
          <p:cNvSpPr>
            <a:spLocks/>
          </p:cNvSpPr>
          <p:nvPr/>
        </p:nvSpPr>
        <p:spPr bwMode="auto">
          <a:xfrm>
            <a:off x="9164406" y="4850383"/>
            <a:ext cx="2638965" cy="569913"/>
          </a:xfrm>
          <a:custGeom>
            <a:avLst/>
            <a:gdLst>
              <a:gd name="T0" fmla="*/ 104 w 6888"/>
              <a:gd name="T1" fmla="*/ 16 h 359"/>
              <a:gd name="T2" fmla="*/ 243 w 6888"/>
              <a:gd name="T3" fmla="*/ 1 h 359"/>
              <a:gd name="T4" fmla="*/ 381 w 6888"/>
              <a:gd name="T5" fmla="*/ 18 h 359"/>
              <a:gd name="T6" fmla="*/ 520 w 6888"/>
              <a:gd name="T7" fmla="*/ 22 h 359"/>
              <a:gd name="T8" fmla="*/ 658 w 6888"/>
              <a:gd name="T9" fmla="*/ 10 h 359"/>
              <a:gd name="T10" fmla="*/ 797 w 6888"/>
              <a:gd name="T11" fmla="*/ 20 h 359"/>
              <a:gd name="T12" fmla="*/ 935 w 6888"/>
              <a:gd name="T13" fmla="*/ 38 h 359"/>
              <a:gd name="T14" fmla="*/ 1074 w 6888"/>
              <a:gd name="T15" fmla="*/ 40 h 359"/>
              <a:gd name="T16" fmla="*/ 1212 w 6888"/>
              <a:gd name="T17" fmla="*/ 54 h 359"/>
              <a:gd name="T18" fmla="*/ 1350 w 6888"/>
              <a:gd name="T19" fmla="*/ 51 h 359"/>
              <a:gd name="T20" fmla="*/ 1489 w 6888"/>
              <a:gd name="T21" fmla="*/ 26 h 359"/>
              <a:gd name="T22" fmla="*/ 1628 w 6888"/>
              <a:gd name="T23" fmla="*/ 36 h 359"/>
              <a:gd name="T24" fmla="*/ 1766 w 6888"/>
              <a:gd name="T25" fmla="*/ 30 h 359"/>
              <a:gd name="T26" fmla="*/ 1904 w 6888"/>
              <a:gd name="T27" fmla="*/ 27 h 359"/>
              <a:gd name="T28" fmla="*/ 2043 w 6888"/>
              <a:gd name="T29" fmla="*/ 23 h 359"/>
              <a:gd name="T30" fmla="*/ 2181 w 6888"/>
              <a:gd name="T31" fmla="*/ 34 h 359"/>
              <a:gd name="T32" fmla="*/ 2320 w 6888"/>
              <a:gd name="T33" fmla="*/ 88 h 359"/>
              <a:gd name="T34" fmla="*/ 2458 w 6888"/>
              <a:gd name="T35" fmla="*/ 127 h 359"/>
              <a:gd name="T36" fmla="*/ 2597 w 6888"/>
              <a:gd name="T37" fmla="*/ 160 h 359"/>
              <a:gd name="T38" fmla="*/ 2735 w 6888"/>
              <a:gd name="T39" fmla="*/ 128 h 359"/>
              <a:gd name="T40" fmla="*/ 2874 w 6888"/>
              <a:gd name="T41" fmla="*/ 111 h 359"/>
              <a:gd name="T42" fmla="*/ 3012 w 6888"/>
              <a:gd name="T43" fmla="*/ 41 h 359"/>
              <a:gd name="T44" fmla="*/ 3150 w 6888"/>
              <a:gd name="T45" fmla="*/ 69 h 359"/>
              <a:gd name="T46" fmla="*/ 3289 w 6888"/>
              <a:gd name="T47" fmla="*/ 22 h 359"/>
              <a:gd name="T48" fmla="*/ 3427 w 6888"/>
              <a:gd name="T49" fmla="*/ 123 h 359"/>
              <a:gd name="T50" fmla="*/ 3566 w 6888"/>
              <a:gd name="T51" fmla="*/ 236 h 359"/>
              <a:gd name="T52" fmla="*/ 3704 w 6888"/>
              <a:gd name="T53" fmla="*/ 227 h 359"/>
              <a:gd name="T54" fmla="*/ 3843 w 6888"/>
              <a:gd name="T55" fmla="*/ 258 h 359"/>
              <a:gd name="T56" fmla="*/ 3981 w 6888"/>
              <a:gd name="T57" fmla="*/ 324 h 359"/>
              <a:gd name="T58" fmla="*/ 4120 w 6888"/>
              <a:gd name="T59" fmla="*/ 293 h 359"/>
              <a:gd name="T60" fmla="*/ 4258 w 6888"/>
              <a:gd name="T61" fmla="*/ 301 h 359"/>
              <a:gd name="T62" fmla="*/ 4396 w 6888"/>
              <a:gd name="T63" fmla="*/ 320 h 359"/>
              <a:gd name="T64" fmla="*/ 4535 w 6888"/>
              <a:gd name="T65" fmla="*/ 311 h 359"/>
              <a:gd name="T66" fmla="*/ 4673 w 6888"/>
              <a:gd name="T67" fmla="*/ 346 h 359"/>
              <a:gd name="T68" fmla="*/ 4812 w 6888"/>
              <a:gd name="T69" fmla="*/ 302 h 359"/>
              <a:gd name="T70" fmla="*/ 4950 w 6888"/>
              <a:gd name="T71" fmla="*/ 299 h 359"/>
              <a:gd name="T72" fmla="*/ 5089 w 6888"/>
              <a:gd name="T73" fmla="*/ 305 h 359"/>
              <a:gd name="T74" fmla="*/ 5227 w 6888"/>
              <a:gd name="T75" fmla="*/ 304 h 359"/>
              <a:gd name="T76" fmla="*/ 5366 w 6888"/>
              <a:gd name="T77" fmla="*/ 327 h 359"/>
              <a:gd name="T78" fmla="*/ 5504 w 6888"/>
              <a:gd name="T79" fmla="*/ 354 h 359"/>
              <a:gd name="T80" fmla="*/ 5642 w 6888"/>
              <a:gd name="T81" fmla="*/ 347 h 359"/>
              <a:gd name="T82" fmla="*/ 5781 w 6888"/>
              <a:gd name="T83" fmla="*/ 294 h 359"/>
              <a:gd name="T84" fmla="*/ 5919 w 6888"/>
              <a:gd name="T85" fmla="*/ 211 h 359"/>
              <a:gd name="T86" fmla="*/ 6058 w 6888"/>
              <a:gd name="T87" fmla="*/ 162 h 359"/>
              <a:gd name="T88" fmla="*/ 6197 w 6888"/>
              <a:gd name="T89" fmla="*/ 81 h 359"/>
              <a:gd name="T90" fmla="*/ 6335 w 6888"/>
              <a:gd name="T91" fmla="*/ 37 h 359"/>
              <a:gd name="T92" fmla="*/ 6473 w 6888"/>
              <a:gd name="T93" fmla="*/ 79 h 359"/>
              <a:gd name="T94" fmla="*/ 6612 w 6888"/>
              <a:gd name="T95" fmla="*/ 36 h 359"/>
              <a:gd name="T96" fmla="*/ 6750 w 6888"/>
              <a:gd name="T97" fmla="*/ 27 h 359"/>
              <a:gd name="T98" fmla="*/ 6888 w 6888"/>
              <a:gd name="T99" fmla="*/ 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9">
                <a:moveTo>
                  <a:pt x="0" y="48"/>
                </a:moveTo>
                <a:lnTo>
                  <a:pt x="35" y="42"/>
                </a:lnTo>
                <a:lnTo>
                  <a:pt x="70" y="27"/>
                </a:lnTo>
                <a:lnTo>
                  <a:pt x="104" y="16"/>
                </a:lnTo>
                <a:lnTo>
                  <a:pt x="139" y="15"/>
                </a:lnTo>
                <a:lnTo>
                  <a:pt x="174" y="15"/>
                </a:lnTo>
                <a:lnTo>
                  <a:pt x="208" y="9"/>
                </a:lnTo>
                <a:lnTo>
                  <a:pt x="243" y="1"/>
                </a:lnTo>
                <a:lnTo>
                  <a:pt x="277" y="14"/>
                </a:lnTo>
                <a:lnTo>
                  <a:pt x="312" y="11"/>
                </a:lnTo>
                <a:lnTo>
                  <a:pt x="347" y="14"/>
                </a:lnTo>
                <a:lnTo>
                  <a:pt x="381" y="18"/>
                </a:lnTo>
                <a:lnTo>
                  <a:pt x="416" y="35"/>
                </a:lnTo>
                <a:lnTo>
                  <a:pt x="451" y="35"/>
                </a:lnTo>
                <a:lnTo>
                  <a:pt x="485" y="28"/>
                </a:lnTo>
                <a:lnTo>
                  <a:pt x="520" y="22"/>
                </a:lnTo>
                <a:lnTo>
                  <a:pt x="555" y="17"/>
                </a:lnTo>
                <a:lnTo>
                  <a:pt x="589" y="2"/>
                </a:lnTo>
                <a:lnTo>
                  <a:pt x="624" y="0"/>
                </a:lnTo>
                <a:lnTo>
                  <a:pt x="658" y="10"/>
                </a:lnTo>
                <a:lnTo>
                  <a:pt x="693" y="11"/>
                </a:lnTo>
                <a:lnTo>
                  <a:pt x="728" y="20"/>
                </a:lnTo>
                <a:lnTo>
                  <a:pt x="762" y="24"/>
                </a:lnTo>
                <a:lnTo>
                  <a:pt x="797" y="20"/>
                </a:lnTo>
                <a:lnTo>
                  <a:pt x="831" y="18"/>
                </a:lnTo>
                <a:lnTo>
                  <a:pt x="866" y="22"/>
                </a:lnTo>
                <a:lnTo>
                  <a:pt x="901" y="28"/>
                </a:lnTo>
                <a:lnTo>
                  <a:pt x="935" y="38"/>
                </a:lnTo>
                <a:lnTo>
                  <a:pt x="970" y="39"/>
                </a:lnTo>
                <a:lnTo>
                  <a:pt x="1004" y="37"/>
                </a:lnTo>
                <a:lnTo>
                  <a:pt x="1039" y="39"/>
                </a:lnTo>
                <a:lnTo>
                  <a:pt x="1074" y="40"/>
                </a:lnTo>
                <a:lnTo>
                  <a:pt x="1108" y="37"/>
                </a:lnTo>
                <a:lnTo>
                  <a:pt x="1143" y="47"/>
                </a:lnTo>
                <a:lnTo>
                  <a:pt x="1177" y="50"/>
                </a:lnTo>
                <a:lnTo>
                  <a:pt x="1212" y="54"/>
                </a:lnTo>
                <a:lnTo>
                  <a:pt x="1247" y="60"/>
                </a:lnTo>
                <a:lnTo>
                  <a:pt x="1281" y="67"/>
                </a:lnTo>
                <a:lnTo>
                  <a:pt x="1316" y="55"/>
                </a:lnTo>
                <a:lnTo>
                  <a:pt x="1350" y="51"/>
                </a:lnTo>
                <a:lnTo>
                  <a:pt x="1385" y="43"/>
                </a:lnTo>
                <a:lnTo>
                  <a:pt x="1420" y="29"/>
                </a:lnTo>
                <a:lnTo>
                  <a:pt x="1454" y="22"/>
                </a:lnTo>
                <a:lnTo>
                  <a:pt x="1489" y="26"/>
                </a:lnTo>
                <a:lnTo>
                  <a:pt x="1524" y="30"/>
                </a:lnTo>
                <a:lnTo>
                  <a:pt x="1558" y="35"/>
                </a:lnTo>
                <a:lnTo>
                  <a:pt x="1593" y="40"/>
                </a:lnTo>
                <a:lnTo>
                  <a:pt x="1628" y="36"/>
                </a:lnTo>
                <a:lnTo>
                  <a:pt x="1662" y="39"/>
                </a:lnTo>
                <a:lnTo>
                  <a:pt x="1697" y="40"/>
                </a:lnTo>
                <a:lnTo>
                  <a:pt x="1731" y="36"/>
                </a:lnTo>
                <a:lnTo>
                  <a:pt x="1766" y="30"/>
                </a:lnTo>
                <a:lnTo>
                  <a:pt x="1801" y="28"/>
                </a:lnTo>
                <a:lnTo>
                  <a:pt x="1835" y="18"/>
                </a:lnTo>
                <a:lnTo>
                  <a:pt x="1870" y="15"/>
                </a:lnTo>
                <a:lnTo>
                  <a:pt x="1904" y="27"/>
                </a:lnTo>
                <a:lnTo>
                  <a:pt x="1939" y="37"/>
                </a:lnTo>
                <a:lnTo>
                  <a:pt x="1974" y="35"/>
                </a:lnTo>
                <a:lnTo>
                  <a:pt x="2008" y="39"/>
                </a:lnTo>
                <a:lnTo>
                  <a:pt x="2043" y="23"/>
                </a:lnTo>
                <a:lnTo>
                  <a:pt x="2077" y="19"/>
                </a:lnTo>
                <a:lnTo>
                  <a:pt x="2112" y="4"/>
                </a:lnTo>
                <a:lnTo>
                  <a:pt x="2147" y="26"/>
                </a:lnTo>
                <a:lnTo>
                  <a:pt x="2181" y="34"/>
                </a:lnTo>
                <a:lnTo>
                  <a:pt x="2216" y="68"/>
                </a:lnTo>
                <a:lnTo>
                  <a:pt x="2250" y="77"/>
                </a:lnTo>
                <a:lnTo>
                  <a:pt x="2285" y="103"/>
                </a:lnTo>
                <a:lnTo>
                  <a:pt x="2320" y="88"/>
                </a:lnTo>
                <a:lnTo>
                  <a:pt x="2354" y="90"/>
                </a:lnTo>
                <a:lnTo>
                  <a:pt x="2389" y="97"/>
                </a:lnTo>
                <a:lnTo>
                  <a:pt x="2423" y="114"/>
                </a:lnTo>
                <a:lnTo>
                  <a:pt x="2458" y="127"/>
                </a:lnTo>
                <a:lnTo>
                  <a:pt x="2493" y="162"/>
                </a:lnTo>
                <a:lnTo>
                  <a:pt x="2527" y="166"/>
                </a:lnTo>
                <a:lnTo>
                  <a:pt x="2562" y="163"/>
                </a:lnTo>
                <a:lnTo>
                  <a:pt x="2597" y="160"/>
                </a:lnTo>
                <a:lnTo>
                  <a:pt x="2631" y="150"/>
                </a:lnTo>
                <a:lnTo>
                  <a:pt x="2666" y="136"/>
                </a:lnTo>
                <a:lnTo>
                  <a:pt x="2700" y="135"/>
                </a:lnTo>
                <a:lnTo>
                  <a:pt x="2735" y="128"/>
                </a:lnTo>
                <a:lnTo>
                  <a:pt x="2770" y="114"/>
                </a:lnTo>
                <a:lnTo>
                  <a:pt x="2804" y="119"/>
                </a:lnTo>
                <a:lnTo>
                  <a:pt x="2839" y="117"/>
                </a:lnTo>
                <a:lnTo>
                  <a:pt x="2874" y="111"/>
                </a:lnTo>
                <a:lnTo>
                  <a:pt x="2908" y="96"/>
                </a:lnTo>
                <a:lnTo>
                  <a:pt x="2943" y="84"/>
                </a:lnTo>
                <a:lnTo>
                  <a:pt x="2977" y="53"/>
                </a:lnTo>
                <a:lnTo>
                  <a:pt x="3012" y="41"/>
                </a:lnTo>
                <a:lnTo>
                  <a:pt x="3047" y="42"/>
                </a:lnTo>
                <a:lnTo>
                  <a:pt x="3081" y="53"/>
                </a:lnTo>
                <a:lnTo>
                  <a:pt x="3116" y="67"/>
                </a:lnTo>
                <a:lnTo>
                  <a:pt x="3150" y="69"/>
                </a:lnTo>
                <a:lnTo>
                  <a:pt x="3185" y="66"/>
                </a:lnTo>
                <a:lnTo>
                  <a:pt x="3220" y="52"/>
                </a:lnTo>
                <a:lnTo>
                  <a:pt x="3254" y="42"/>
                </a:lnTo>
                <a:lnTo>
                  <a:pt x="3289" y="22"/>
                </a:lnTo>
                <a:lnTo>
                  <a:pt x="3323" y="27"/>
                </a:lnTo>
                <a:lnTo>
                  <a:pt x="3358" y="55"/>
                </a:lnTo>
                <a:lnTo>
                  <a:pt x="3393" y="80"/>
                </a:lnTo>
                <a:lnTo>
                  <a:pt x="3427" y="123"/>
                </a:lnTo>
                <a:lnTo>
                  <a:pt x="3462" y="163"/>
                </a:lnTo>
                <a:lnTo>
                  <a:pt x="3496" y="205"/>
                </a:lnTo>
                <a:lnTo>
                  <a:pt x="3531" y="213"/>
                </a:lnTo>
                <a:lnTo>
                  <a:pt x="3566" y="236"/>
                </a:lnTo>
                <a:lnTo>
                  <a:pt x="3600" y="232"/>
                </a:lnTo>
                <a:lnTo>
                  <a:pt x="3635" y="229"/>
                </a:lnTo>
                <a:lnTo>
                  <a:pt x="3670" y="224"/>
                </a:lnTo>
                <a:lnTo>
                  <a:pt x="3704" y="227"/>
                </a:lnTo>
                <a:lnTo>
                  <a:pt x="3739" y="229"/>
                </a:lnTo>
                <a:lnTo>
                  <a:pt x="3773" y="236"/>
                </a:lnTo>
                <a:lnTo>
                  <a:pt x="3808" y="251"/>
                </a:lnTo>
                <a:lnTo>
                  <a:pt x="3843" y="258"/>
                </a:lnTo>
                <a:lnTo>
                  <a:pt x="3877" y="284"/>
                </a:lnTo>
                <a:lnTo>
                  <a:pt x="3912" y="301"/>
                </a:lnTo>
                <a:lnTo>
                  <a:pt x="3947" y="318"/>
                </a:lnTo>
                <a:lnTo>
                  <a:pt x="3981" y="324"/>
                </a:lnTo>
                <a:lnTo>
                  <a:pt x="4016" y="333"/>
                </a:lnTo>
                <a:lnTo>
                  <a:pt x="4050" y="316"/>
                </a:lnTo>
                <a:lnTo>
                  <a:pt x="4085" y="303"/>
                </a:lnTo>
                <a:lnTo>
                  <a:pt x="4120" y="293"/>
                </a:lnTo>
                <a:lnTo>
                  <a:pt x="4154" y="287"/>
                </a:lnTo>
                <a:lnTo>
                  <a:pt x="4189" y="285"/>
                </a:lnTo>
                <a:lnTo>
                  <a:pt x="4223" y="290"/>
                </a:lnTo>
                <a:lnTo>
                  <a:pt x="4258" y="301"/>
                </a:lnTo>
                <a:lnTo>
                  <a:pt x="4293" y="302"/>
                </a:lnTo>
                <a:lnTo>
                  <a:pt x="4327" y="304"/>
                </a:lnTo>
                <a:lnTo>
                  <a:pt x="4362" y="314"/>
                </a:lnTo>
                <a:lnTo>
                  <a:pt x="4396" y="320"/>
                </a:lnTo>
                <a:lnTo>
                  <a:pt x="4431" y="317"/>
                </a:lnTo>
                <a:lnTo>
                  <a:pt x="4466" y="313"/>
                </a:lnTo>
                <a:lnTo>
                  <a:pt x="4500" y="315"/>
                </a:lnTo>
                <a:lnTo>
                  <a:pt x="4535" y="311"/>
                </a:lnTo>
                <a:lnTo>
                  <a:pt x="4569" y="315"/>
                </a:lnTo>
                <a:lnTo>
                  <a:pt x="4604" y="323"/>
                </a:lnTo>
                <a:lnTo>
                  <a:pt x="4639" y="335"/>
                </a:lnTo>
                <a:lnTo>
                  <a:pt x="4673" y="346"/>
                </a:lnTo>
                <a:lnTo>
                  <a:pt x="4708" y="348"/>
                </a:lnTo>
                <a:lnTo>
                  <a:pt x="4743" y="333"/>
                </a:lnTo>
                <a:lnTo>
                  <a:pt x="4777" y="317"/>
                </a:lnTo>
                <a:lnTo>
                  <a:pt x="4812" y="302"/>
                </a:lnTo>
                <a:lnTo>
                  <a:pt x="4846" y="289"/>
                </a:lnTo>
                <a:lnTo>
                  <a:pt x="4881" y="281"/>
                </a:lnTo>
                <a:lnTo>
                  <a:pt x="4916" y="288"/>
                </a:lnTo>
                <a:lnTo>
                  <a:pt x="4950" y="299"/>
                </a:lnTo>
                <a:lnTo>
                  <a:pt x="4985" y="307"/>
                </a:lnTo>
                <a:lnTo>
                  <a:pt x="5020" y="306"/>
                </a:lnTo>
                <a:lnTo>
                  <a:pt x="5054" y="310"/>
                </a:lnTo>
                <a:lnTo>
                  <a:pt x="5089" y="305"/>
                </a:lnTo>
                <a:lnTo>
                  <a:pt x="5123" y="300"/>
                </a:lnTo>
                <a:lnTo>
                  <a:pt x="5158" y="291"/>
                </a:lnTo>
                <a:lnTo>
                  <a:pt x="5193" y="296"/>
                </a:lnTo>
                <a:lnTo>
                  <a:pt x="5227" y="304"/>
                </a:lnTo>
                <a:lnTo>
                  <a:pt x="5262" y="312"/>
                </a:lnTo>
                <a:lnTo>
                  <a:pt x="5296" y="317"/>
                </a:lnTo>
                <a:lnTo>
                  <a:pt x="5331" y="322"/>
                </a:lnTo>
                <a:lnTo>
                  <a:pt x="5366" y="327"/>
                </a:lnTo>
                <a:lnTo>
                  <a:pt x="5400" y="331"/>
                </a:lnTo>
                <a:lnTo>
                  <a:pt x="5435" y="342"/>
                </a:lnTo>
                <a:lnTo>
                  <a:pt x="5469" y="350"/>
                </a:lnTo>
                <a:lnTo>
                  <a:pt x="5504" y="354"/>
                </a:lnTo>
                <a:lnTo>
                  <a:pt x="5539" y="357"/>
                </a:lnTo>
                <a:lnTo>
                  <a:pt x="5573" y="359"/>
                </a:lnTo>
                <a:lnTo>
                  <a:pt x="5608" y="354"/>
                </a:lnTo>
                <a:lnTo>
                  <a:pt x="5642" y="347"/>
                </a:lnTo>
                <a:lnTo>
                  <a:pt x="5677" y="342"/>
                </a:lnTo>
                <a:lnTo>
                  <a:pt x="5712" y="332"/>
                </a:lnTo>
                <a:lnTo>
                  <a:pt x="5746" y="311"/>
                </a:lnTo>
                <a:lnTo>
                  <a:pt x="5781" y="294"/>
                </a:lnTo>
                <a:lnTo>
                  <a:pt x="5815" y="277"/>
                </a:lnTo>
                <a:lnTo>
                  <a:pt x="5850" y="252"/>
                </a:lnTo>
                <a:lnTo>
                  <a:pt x="5885" y="227"/>
                </a:lnTo>
                <a:lnTo>
                  <a:pt x="5919" y="211"/>
                </a:lnTo>
                <a:lnTo>
                  <a:pt x="5954" y="188"/>
                </a:lnTo>
                <a:lnTo>
                  <a:pt x="5989" y="170"/>
                </a:lnTo>
                <a:lnTo>
                  <a:pt x="6023" y="174"/>
                </a:lnTo>
                <a:lnTo>
                  <a:pt x="6058" y="162"/>
                </a:lnTo>
                <a:lnTo>
                  <a:pt x="6093" y="155"/>
                </a:lnTo>
                <a:lnTo>
                  <a:pt x="6127" y="132"/>
                </a:lnTo>
                <a:lnTo>
                  <a:pt x="6162" y="114"/>
                </a:lnTo>
                <a:lnTo>
                  <a:pt x="6197" y="81"/>
                </a:lnTo>
                <a:lnTo>
                  <a:pt x="6231" y="61"/>
                </a:lnTo>
                <a:lnTo>
                  <a:pt x="6266" y="39"/>
                </a:lnTo>
                <a:lnTo>
                  <a:pt x="6300" y="36"/>
                </a:lnTo>
                <a:lnTo>
                  <a:pt x="6335" y="37"/>
                </a:lnTo>
                <a:lnTo>
                  <a:pt x="6370" y="40"/>
                </a:lnTo>
                <a:lnTo>
                  <a:pt x="6404" y="66"/>
                </a:lnTo>
                <a:lnTo>
                  <a:pt x="6439" y="71"/>
                </a:lnTo>
                <a:lnTo>
                  <a:pt x="6473" y="79"/>
                </a:lnTo>
                <a:lnTo>
                  <a:pt x="6508" y="89"/>
                </a:lnTo>
                <a:lnTo>
                  <a:pt x="6543" y="72"/>
                </a:lnTo>
                <a:lnTo>
                  <a:pt x="6577" y="40"/>
                </a:lnTo>
                <a:lnTo>
                  <a:pt x="6612" y="36"/>
                </a:lnTo>
                <a:lnTo>
                  <a:pt x="6646" y="33"/>
                </a:lnTo>
                <a:lnTo>
                  <a:pt x="6681" y="15"/>
                </a:lnTo>
                <a:lnTo>
                  <a:pt x="6715" y="20"/>
                </a:lnTo>
                <a:lnTo>
                  <a:pt x="6750" y="27"/>
                </a:lnTo>
                <a:lnTo>
                  <a:pt x="6785" y="20"/>
                </a:lnTo>
                <a:lnTo>
                  <a:pt x="6819" y="29"/>
                </a:lnTo>
                <a:lnTo>
                  <a:pt x="6854" y="42"/>
                </a:lnTo>
                <a:lnTo>
                  <a:pt x="6888" y="79"/>
                </a:lnTo>
              </a:path>
            </a:pathLst>
          </a:custGeom>
          <a:noFill/>
          <a:ln w="19050" cap="flat">
            <a:solidFill>
              <a:srgbClr val="FF33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08" name="Freeform 105"/>
          <p:cNvSpPr>
            <a:spLocks/>
          </p:cNvSpPr>
          <p:nvPr/>
        </p:nvSpPr>
        <p:spPr bwMode="auto">
          <a:xfrm>
            <a:off x="9164406" y="4850383"/>
            <a:ext cx="2638965" cy="569913"/>
          </a:xfrm>
          <a:custGeom>
            <a:avLst/>
            <a:gdLst>
              <a:gd name="T0" fmla="*/ 104 w 6888"/>
              <a:gd name="T1" fmla="*/ 78 h 359"/>
              <a:gd name="T2" fmla="*/ 243 w 6888"/>
              <a:gd name="T3" fmla="*/ 41 h 359"/>
              <a:gd name="T4" fmla="*/ 381 w 6888"/>
              <a:gd name="T5" fmla="*/ 30 h 359"/>
              <a:gd name="T6" fmla="*/ 520 w 6888"/>
              <a:gd name="T7" fmla="*/ 24 h 359"/>
              <a:gd name="T8" fmla="*/ 658 w 6888"/>
              <a:gd name="T9" fmla="*/ 49 h 359"/>
              <a:gd name="T10" fmla="*/ 797 w 6888"/>
              <a:gd name="T11" fmla="*/ 62 h 359"/>
              <a:gd name="T12" fmla="*/ 935 w 6888"/>
              <a:gd name="T13" fmla="*/ 74 h 359"/>
              <a:gd name="T14" fmla="*/ 1074 w 6888"/>
              <a:gd name="T15" fmla="*/ 40 h 359"/>
              <a:gd name="T16" fmla="*/ 1212 w 6888"/>
              <a:gd name="T17" fmla="*/ 33 h 359"/>
              <a:gd name="T18" fmla="*/ 1350 w 6888"/>
              <a:gd name="T19" fmla="*/ 33 h 359"/>
              <a:gd name="T20" fmla="*/ 1489 w 6888"/>
              <a:gd name="T21" fmla="*/ 29 h 359"/>
              <a:gd name="T22" fmla="*/ 1628 w 6888"/>
              <a:gd name="T23" fmla="*/ 41 h 359"/>
              <a:gd name="T24" fmla="*/ 1766 w 6888"/>
              <a:gd name="T25" fmla="*/ 37 h 359"/>
              <a:gd name="T26" fmla="*/ 1904 w 6888"/>
              <a:gd name="T27" fmla="*/ 15 h 359"/>
              <a:gd name="T28" fmla="*/ 2043 w 6888"/>
              <a:gd name="T29" fmla="*/ 41 h 359"/>
              <a:gd name="T30" fmla="*/ 2181 w 6888"/>
              <a:gd name="T31" fmla="*/ 109 h 359"/>
              <a:gd name="T32" fmla="*/ 2320 w 6888"/>
              <a:gd name="T33" fmla="*/ 157 h 359"/>
              <a:gd name="T34" fmla="*/ 2458 w 6888"/>
              <a:gd name="T35" fmla="*/ 159 h 359"/>
              <a:gd name="T36" fmla="*/ 2597 w 6888"/>
              <a:gd name="T37" fmla="*/ 168 h 359"/>
              <a:gd name="T38" fmla="*/ 2735 w 6888"/>
              <a:gd name="T39" fmla="*/ 147 h 359"/>
              <a:gd name="T40" fmla="*/ 2874 w 6888"/>
              <a:gd name="T41" fmla="*/ 143 h 359"/>
              <a:gd name="T42" fmla="*/ 3012 w 6888"/>
              <a:gd name="T43" fmla="*/ 65 h 359"/>
              <a:gd name="T44" fmla="*/ 3150 w 6888"/>
              <a:gd name="T45" fmla="*/ 60 h 359"/>
              <a:gd name="T46" fmla="*/ 3289 w 6888"/>
              <a:gd name="T47" fmla="*/ 40 h 359"/>
              <a:gd name="T48" fmla="*/ 3427 w 6888"/>
              <a:gd name="T49" fmla="*/ 224 h 359"/>
              <a:gd name="T50" fmla="*/ 3566 w 6888"/>
              <a:gd name="T51" fmla="*/ 244 h 359"/>
              <a:gd name="T52" fmla="*/ 3704 w 6888"/>
              <a:gd name="T53" fmla="*/ 226 h 359"/>
              <a:gd name="T54" fmla="*/ 3843 w 6888"/>
              <a:gd name="T55" fmla="*/ 256 h 359"/>
              <a:gd name="T56" fmla="*/ 3981 w 6888"/>
              <a:gd name="T57" fmla="*/ 241 h 359"/>
              <a:gd name="T58" fmla="*/ 4120 w 6888"/>
              <a:gd name="T59" fmla="*/ 277 h 359"/>
              <a:gd name="T60" fmla="*/ 4258 w 6888"/>
              <a:gd name="T61" fmla="*/ 266 h 359"/>
              <a:gd name="T62" fmla="*/ 4396 w 6888"/>
              <a:gd name="T63" fmla="*/ 267 h 359"/>
              <a:gd name="T64" fmla="*/ 4535 w 6888"/>
              <a:gd name="T65" fmla="*/ 251 h 359"/>
              <a:gd name="T66" fmla="*/ 4673 w 6888"/>
              <a:gd name="T67" fmla="*/ 281 h 359"/>
              <a:gd name="T68" fmla="*/ 4812 w 6888"/>
              <a:gd name="T69" fmla="*/ 311 h 359"/>
              <a:gd name="T70" fmla="*/ 4950 w 6888"/>
              <a:gd name="T71" fmla="*/ 313 h 359"/>
              <a:gd name="T72" fmla="*/ 5089 w 6888"/>
              <a:gd name="T73" fmla="*/ 326 h 359"/>
              <a:gd name="T74" fmla="*/ 5227 w 6888"/>
              <a:gd name="T75" fmla="*/ 320 h 359"/>
              <a:gd name="T76" fmla="*/ 5366 w 6888"/>
              <a:gd name="T77" fmla="*/ 340 h 359"/>
              <a:gd name="T78" fmla="*/ 5504 w 6888"/>
              <a:gd name="T79" fmla="*/ 336 h 359"/>
              <a:gd name="T80" fmla="*/ 5642 w 6888"/>
              <a:gd name="T81" fmla="*/ 353 h 359"/>
              <a:gd name="T82" fmla="*/ 5781 w 6888"/>
              <a:gd name="T83" fmla="*/ 314 h 359"/>
              <a:gd name="T84" fmla="*/ 5919 w 6888"/>
              <a:gd name="T85" fmla="*/ 272 h 359"/>
              <a:gd name="T86" fmla="*/ 6058 w 6888"/>
              <a:gd name="T87" fmla="*/ 175 h 359"/>
              <a:gd name="T88" fmla="*/ 6197 w 6888"/>
              <a:gd name="T89" fmla="*/ 90 h 359"/>
              <a:gd name="T90" fmla="*/ 6335 w 6888"/>
              <a:gd name="T91" fmla="*/ 45 h 359"/>
              <a:gd name="T92" fmla="*/ 6473 w 6888"/>
              <a:gd name="T93" fmla="*/ 42 h 359"/>
              <a:gd name="T94" fmla="*/ 6612 w 6888"/>
              <a:gd name="T95" fmla="*/ 30 h 359"/>
              <a:gd name="T96" fmla="*/ 6750 w 6888"/>
              <a:gd name="T97" fmla="*/ 10 h 359"/>
              <a:gd name="T98" fmla="*/ 6888 w 6888"/>
              <a:gd name="T99" fmla="*/ 2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9">
                <a:moveTo>
                  <a:pt x="0" y="137"/>
                </a:moveTo>
                <a:lnTo>
                  <a:pt x="35" y="122"/>
                </a:lnTo>
                <a:lnTo>
                  <a:pt x="70" y="100"/>
                </a:lnTo>
                <a:lnTo>
                  <a:pt x="104" y="78"/>
                </a:lnTo>
                <a:lnTo>
                  <a:pt x="139" y="70"/>
                </a:lnTo>
                <a:lnTo>
                  <a:pt x="174" y="50"/>
                </a:lnTo>
                <a:lnTo>
                  <a:pt x="208" y="42"/>
                </a:lnTo>
                <a:lnTo>
                  <a:pt x="243" y="41"/>
                </a:lnTo>
                <a:lnTo>
                  <a:pt x="277" y="28"/>
                </a:lnTo>
                <a:lnTo>
                  <a:pt x="312" y="23"/>
                </a:lnTo>
                <a:lnTo>
                  <a:pt x="347" y="29"/>
                </a:lnTo>
                <a:lnTo>
                  <a:pt x="381" y="30"/>
                </a:lnTo>
                <a:lnTo>
                  <a:pt x="416" y="26"/>
                </a:lnTo>
                <a:lnTo>
                  <a:pt x="451" y="36"/>
                </a:lnTo>
                <a:lnTo>
                  <a:pt x="485" y="31"/>
                </a:lnTo>
                <a:lnTo>
                  <a:pt x="520" y="24"/>
                </a:lnTo>
                <a:lnTo>
                  <a:pt x="555" y="16"/>
                </a:lnTo>
                <a:lnTo>
                  <a:pt x="589" y="24"/>
                </a:lnTo>
                <a:lnTo>
                  <a:pt x="624" y="38"/>
                </a:lnTo>
                <a:lnTo>
                  <a:pt x="658" y="49"/>
                </a:lnTo>
                <a:lnTo>
                  <a:pt x="693" y="50"/>
                </a:lnTo>
                <a:lnTo>
                  <a:pt x="728" y="53"/>
                </a:lnTo>
                <a:lnTo>
                  <a:pt x="762" y="58"/>
                </a:lnTo>
                <a:lnTo>
                  <a:pt x="797" y="62"/>
                </a:lnTo>
                <a:lnTo>
                  <a:pt x="831" y="61"/>
                </a:lnTo>
                <a:lnTo>
                  <a:pt x="866" y="61"/>
                </a:lnTo>
                <a:lnTo>
                  <a:pt x="901" y="70"/>
                </a:lnTo>
                <a:lnTo>
                  <a:pt x="935" y="74"/>
                </a:lnTo>
                <a:lnTo>
                  <a:pt x="970" y="53"/>
                </a:lnTo>
                <a:lnTo>
                  <a:pt x="1004" y="48"/>
                </a:lnTo>
                <a:lnTo>
                  <a:pt x="1039" y="51"/>
                </a:lnTo>
                <a:lnTo>
                  <a:pt x="1074" y="40"/>
                </a:lnTo>
                <a:lnTo>
                  <a:pt x="1108" y="23"/>
                </a:lnTo>
                <a:lnTo>
                  <a:pt x="1143" y="27"/>
                </a:lnTo>
                <a:lnTo>
                  <a:pt x="1177" y="32"/>
                </a:lnTo>
                <a:lnTo>
                  <a:pt x="1212" y="33"/>
                </a:lnTo>
                <a:lnTo>
                  <a:pt x="1247" y="34"/>
                </a:lnTo>
                <a:lnTo>
                  <a:pt x="1281" y="40"/>
                </a:lnTo>
                <a:lnTo>
                  <a:pt x="1316" y="42"/>
                </a:lnTo>
                <a:lnTo>
                  <a:pt x="1350" y="33"/>
                </a:lnTo>
                <a:lnTo>
                  <a:pt x="1385" y="36"/>
                </a:lnTo>
                <a:lnTo>
                  <a:pt x="1420" y="39"/>
                </a:lnTo>
                <a:lnTo>
                  <a:pt x="1454" y="29"/>
                </a:lnTo>
                <a:lnTo>
                  <a:pt x="1489" y="29"/>
                </a:lnTo>
                <a:lnTo>
                  <a:pt x="1524" y="37"/>
                </a:lnTo>
                <a:lnTo>
                  <a:pt x="1558" y="24"/>
                </a:lnTo>
                <a:lnTo>
                  <a:pt x="1593" y="26"/>
                </a:lnTo>
                <a:lnTo>
                  <a:pt x="1628" y="41"/>
                </a:lnTo>
                <a:lnTo>
                  <a:pt x="1662" y="39"/>
                </a:lnTo>
                <a:lnTo>
                  <a:pt x="1697" y="31"/>
                </a:lnTo>
                <a:lnTo>
                  <a:pt x="1731" y="41"/>
                </a:lnTo>
                <a:lnTo>
                  <a:pt x="1766" y="37"/>
                </a:lnTo>
                <a:lnTo>
                  <a:pt x="1801" y="4"/>
                </a:lnTo>
                <a:lnTo>
                  <a:pt x="1835" y="0"/>
                </a:lnTo>
                <a:lnTo>
                  <a:pt x="1870" y="12"/>
                </a:lnTo>
                <a:lnTo>
                  <a:pt x="1904" y="15"/>
                </a:lnTo>
                <a:lnTo>
                  <a:pt x="1939" y="16"/>
                </a:lnTo>
                <a:lnTo>
                  <a:pt x="1974" y="40"/>
                </a:lnTo>
                <a:lnTo>
                  <a:pt x="2008" y="46"/>
                </a:lnTo>
                <a:lnTo>
                  <a:pt x="2043" y="41"/>
                </a:lnTo>
                <a:lnTo>
                  <a:pt x="2077" y="41"/>
                </a:lnTo>
                <a:lnTo>
                  <a:pt x="2112" y="60"/>
                </a:lnTo>
                <a:lnTo>
                  <a:pt x="2147" y="86"/>
                </a:lnTo>
                <a:lnTo>
                  <a:pt x="2181" y="109"/>
                </a:lnTo>
                <a:lnTo>
                  <a:pt x="2216" y="137"/>
                </a:lnTo>
                <a:lnTo>
                  <a:pt x="2250" y="157"/>
                </a:lnTo>
                <a:lnTo>
                  <a:pt x="2285" y="161"/>
                </a:lnTo>
                <a:lnTo>
                  <a:pt x="2320" y="157"/>
                </a:lnTo>
                <a:lnTo>
                  <a:pt x="2354" y="163"/>
                </a:lnTo>
                <a:lnTo>
                  <a:pt x="2389" y="162"/>
                </a:lnTo>
                <a:lnTo>
                  <a:pt x="2423" y="163"/>
                </a:lnTo>
                <a:lnTo>
                  <a:pt x="2458" y="159"/>
                </a:lnTo>
                <a:lnTo>
                  <a:pt x="2493" y="163"/>
                </a:lnTo>
                <a:lnTo>
                  <a:pt x="2527" y="166"/>
                </a:lnTo>
                <a:lnTo>
                  <a:pt x="2562" y="170"/>
                </a:lnTo>
                <a:lnTo>
                  <a:pt x="2597" y="168"/>
                </a:lnTo>
                <a:lnTo>
                  <a:pt x="2631" y="171"/>
                </a:lnTo>
                <a:lnTo>
                  <a:pt x="2666" y="167"/>
                </a:lnTo>
                <a:lnTo>
                  <a:pt x="2700" y="161"/>
                </a:lnTo>
                <a:lnTo>
                  <a:pt x="2735" y="147"/>
                </a:lnTo>
                <a:lnTo>
                  <a:pt x="2770" y="151"/>
                </a:lnTo>
                <a:lnTo>
                  <a:pt x="2804" y="143"/>
                </a:lnTo>
                <a:lnTo>
                  <a:pt x="2839" y="152"/>
                </a:lnTo>
                <a:lnTo>
                  <a:pt x="2874" y="143"/>
                </a:lnTo>
                <a:lnTo>
                  <a:pt x="2908" y="140"/>
                </a:lnTo>
                <a:lnTo>
                  <a:pt x="2943" y="111"/>
                </a:lnTo>
                <a:lnTo>
                  <a:pt x="2977" y="88"/>
                </a:lnTo>
                <a:lnTo>
                  <a:pt x="3012" y="65"/>
                </a:lnTo>
                <a:lnTo>
                  <a:pt x="3047" y="44"/>
                </a:lnTo>
                <a:lnTo>
                  <a:pt x="3081" y="40"/>
                </a:lnTo>
                <a:lnTo>
                  <a:pt x="3116" y="51"/>
                </a:lnTo>
                <a:lnTo>
                  <a:pt x="3150" y="60"/>
                </a:lnTo>
                <a:lnTo>
                  <a:pt x="3185" y="62"/>
                </a:lnTo>
                <a:lnTo>
                  <a:pt x="3220" y="60"/>
                </a:lnTo>
                <a:lnTo>
                  <a:pt x="3254" y="55"/>
                </a:lnTo>
                <a:lnTo>
                  <a:pt x="3289" y="40"/>
                </a:lnTo>
                <a:lnTo>
                  <a:pt x="3323" y="45"/>
                </a:lnTo>
                <a:lnTo>
                  <a:pt x="3358" y="101"/>
                </a:lnTo>
                <a:lnTo>
                  <a:pt x="3393" y="171"/>
                </a:lnTo>
                <a:lnTo>
                  <a:pt x="3427" y="224"/>
                </a:lnTo>
                <a:lnTo>
                  <a:pt x="3462" y="284"/>
                </a:lnTo>
                <a:lnTo>
                  <a:pt x="3496" y="320"/>
                </a:lnTo>
                <a:lnTo>
                  <a:pt x="3531" y="288"/>
                </a:lnTo>
                <a:lnTo>
                  <a:pt x="3566" y="244"/>
                </a:lnTo>
                <a:lnTo>
                  <a:pt x="3600" y="214"/>
                </a:lnTo>
                <a:lnTo>
                  <a:pt x="3635" y="197"/>
                </a:lnTo>
                <a:lnTo>
                  <a:pt x="3670" y="206"/>
                </a:lnTo>
                <a:lnTo>
                  <a:pt x="3704" y="226"/>
                </a:lnTo>
                <a:lnTo>
                  <a:pt x="3739" y="248"/>
                </a:lnTo>
                <a:lnTo>
                  <a:pt x="3773" y="263"/>
                </a:lnTo>
                <a:lnTo>
                  <a:pt x="3808" y="267"/>
                </a:lnTo>
                <a:lnTo>
                  <a:pt x="3843" y="256"/>
                </a:lnTo>
                <a:lnTo>
                  <a:pt x="3877" y="243"/>
                </a:lnTo>
                <a:lnTo>
                  <a:pt x="3912" y="239"/>
                </a:lnTo>
                <a:lnTo>
                  <a:pt x="3947" y="235"/>
                </a:lnTo>
                <a:lnTo>
                  <a:pt x="3981" y="241"/>
                </a:lnTo>
                <a:lnTo>
                  <a:pt x="4016" y="249"/>
                </a:lnTo>
                <a:lnTo>
                  <a:pt x="4050" y="261"/>
                </a:lnTo>
                <a:lnTo>
                  <a:pt x="4085" y="268"/>
                </a:lnTo>
                <a:lnTo>
                  <a:pt x="4120" y="277"/>
                </a:lnTo>
                <a:lnTo>
                  <a:pt x="4154" y="276"/>
                </a:lnTo>
                <a:lnTo>
                  <a:pt x="4189" y="272"/>
                </a:lnTo>
                <a:lnTo>
                  <a:pt x="4223" y="272"/>
                </a:lnTo>
                <a:lnTo>
                  <a:pt x="4258" y="266"/>
                </a:lnTo>
                <a:lnTo>
                  <a:pt x="4293" y="262"/>
                </a:lnTo>
                <a:lnTo>
                  <a:pt x="4327" y="267"/>
                </a:lnTo>
                <a:lnTo>
                  <a:pt x="4362" y="270"/>
                </a:lnTo>
                <a:lnTo>
                  <a:pt x="4396" y="267"/>
                </a:lnTo>
                <a:lnTo>
                  <a:pt x="4431" y="268"/>
                </a:lnTo>
                <a:lnTo>
                  <a:pt x="4466" y="265"/>
                </a:lnTo>
                <a:lnTo>
                  <a:pt x="4500" y="257"/>
                </a:lnTo>
                <a:lnTo>
                  <a:pt x="4535" y="251"/>
                </a:lnTo>
                <a:lnTo>
                  <a:pt x="4569" y="259"/>
                </a:lnTo>
                <a:lnTo>
                  <a:pt x="4604" y="265"/>
                </a:lnTo>
                <a:lnTo>
                  <a:pt x="4639" y="271"/>
                </a:lnTo>
                <a:lnTo>
                  <a:pt x="4673" y="281"/>
                </a:lnTo>
                <a:lnTo>
                  <a:pt x="4708" y="295"/>
                </a:lnTo>
                <a:lnTo>
                  <a:pt x="4743" y="298"/>
                </a:lnTo>
                <a:lnTo>
                  <a:pt x="4777" y="306"/>
                </a:lnTo>
                <a:lnTo>
                  <a:pt x="4812" y="311"/>
                </a:lnTo>
                <a:lnTo>
                  <a:pt x="4846" y="320"/>
                </a:lnTo>
                <a:lnTo>
                  <a:pt x="4881" y="315"/>
                </a:lnTo>
                <a:lnTo>
                  <a:pt x="4916" y="315"/>
                </a:lnTo>
                <a:lnTo>
                  <a:pt x="4950" y="313"/>
                </a:lnTo>
                <a:lnTo>
                  <a:pt x="4985" y="324"/>
                </a:lnTo>
                <a:lnTo>
                  <a:pt x="5020" y="319"/>
                </a:lnTo>
                <a:lnTo>
                  <a:pt x="5054" y="329"/>
                </a:lnTo>
                <a:lnTo>
                  <a:pt x="5089" y="326"/>
                </a:lnTo>
                <a:lnTo>
                  <a:pt x="5123" y="326"/>
                </a:lnTo>
                <a:lnTo>
                  <a:pt x="5158" y="317"/>
                </a:lnTo>
                <a:lnTo>
                  <a:pt x="5193" y="325"/>
                </a:lnTo>
                <a:lnTo>
                  <a:pt x="5227" y="320"/>
                </a:lnTo>
                <a:lnTo>
                  <a:pt x="5262" y="327"/>
                </a:lnTo>
                <a:lnTo>
                  <a:pt x="5296" y="337"/>
                </a:lnTo>
                <a:lnTo>
                  <a:pt x="5331" y="345"/>
                </a:lnTo>
                <a:lnTo>
                  <a:pt x="5366" y="340"/>
                </a:lnTo>
                <a:lnTo>
                  <a:pt x="5400" y="341"/>
                </a:lnTo>
                <a:lnTo>
                  <a:pt x="5435" y="336"/>
                </a:lnTo>
                <a:lnTo>
                  <a:pt x="5469" y="337"/>
                </a:lnTo>
                <a:lnTo>
                  <a:pt x="5504" y="336"/>
                </a:lnTo>
                <a:lnTo>
                  <a:pt x="5539" y="343"/>
                </a:lnTo>
                <a:lnTo>
                  <a:pt x="5573" y="352"/>
                </a:lnTo>
                <a:lnTo>
                  <a:pt x="5608" y="359"/>
                </a:lnTo>
                <a:lnTo>
                  <a:pt x="5642" y="353"/>
                </a:lnTo>
                <a:lnTo>
                  <a:pt x="5677" y="344"/>
                </a:lnTo>
                <a:lnTo>
                  <a:pt x="5712" y="333"/>
                </a:lnTo>
                <a:lnTo>
                  <a:pt x="5746" y="321"/>
                </a:lnTo>
                <a:lnTo>
                  <a:pt x="5781" y="314"/>
                </a:lnTo>
                <a:lnTo>
                  <a:pt x="5815" y="302"/>
                </a:lnTo>
                <a:lnTo>
                  <a:pt x="5850" y="290"/>
                </a:lnTo>
                <a:lnTo>
                  <a:pt x="5885" y="282"/>
                </a:lnTo>
                <a:lnTo>
                  <a:pt x="5919" y="272"/>
                </a:lnTo>
                <a:lnTo>
                  <a:pt x="5954" y="252"/>
                </a:lnTo>
                <a:lnTo>
                  <a:pt x="5989" y="230"/>
                </a:lnTo>
                <a:lnTo>
                  <a:pt x="6023" y="206"/>
                </a:lnTo>
                <a:lnTo>
                  <a:pt x="6058" y="175"/>
                </a:lnTo>
                <a:lnTo>
                  <a:pt x="6093" y="142"/>
                </a:lnTo>
                <a:lnTo>
                  <a:pt x="6127" y="116"/>
                </a:lnTo>
                <a:lnTo>
                  <a:pt x="6162" y="99"/>
                </a:lnTo>
                <a:lnTo>
                  <a:pt x="6197" y="90"/>
                </a:lnTo>
                <a:lnTo>
                  <a:pt x="6231" y="72"/>
                </a:lnTo>
                <a:lnTo>
                  <a:pt x="6266" y="61"/>
                </a:lnTo>
                <a:lnTo>
                  <a:pt x="6300" y="50"/>
                </a:lnTo>
                <a:lnTo>
                  <a:pt x="6335" y="45"/>
                </a:lnTo>
                <a:lnTo>
                  <a:pt x="6370" y="32"/>
                </a:lnTo>
                <a:lnTo>
                  <a:pt x="6404" y="37"/>
                </a:lnTo>
                <a:lnTo>
                  <a:pt x="6439" y="37"/>
                </a:lnTo>
                <a:lnTo>
                  <a:pt x="6473" y="42"/>
                </a:lnTo>
                <a:lnTo>
                  <a:pt x="6508" y="36"/>
                </a:lnTo>
                <a:lnTo>
                  <a:pt x="6543" y="40"/>
                </a:lnTo>
                <a:lnTo>
                  <a:pt x="6577" y="32"/>
                </a:lnTo>
                <a:lnTo>
                  <a:pt x="6612" y="30"/>
                </a:lnTo>
                <a:lnTo>
                  <a:pt x="6646" y="29"/>
                </a:lnTo>
                <a:lnTo>
                  <a:pt x="6681" y="25"/>
                </a:lnTo>
                <a:lnTo>
                  <a:pt x="6715" y="12"/>
                </a:lnTo>
                <a:lnTo>
                  <a:pt x="6750" y="10"/>
                </a:lnTo>
                <a:lnTo>
                  <a:pt x="6785" y="4"/>
                </a:lnTo>
                <a:lnTo>
                  <a:pt x="6819" y="0"/>
                </a:lnTo>
                <a:lnTo>
                  <a:pt x="6854" y="3"/>
                </a:lnTo>
                <a:lnTo>
                  <a:pt x="6888" y="21"/>
                </a:lnTo>
              </a:path>
            </a:pathLst>
          </a:custGeom>
          <a:noFill/>
          <a:ln w="19050"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0" name="Line 107"/>
          <p:cNvSpPr>
            <a:spLocks noChangeShapeType="1"/>
          </p:cNvSpPr>
          <p:nvPr/>
        </p:nvSpPr>
        <p:spPr bwMode="auto">
          <a:xfrm>
            <a:off x="9164406" y="6559109"/>
            <a:ext cx="263896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1" name="Line 108"/>
          <p:cNvSpPr>
            <a:spLocks noChangeShapeType="1"/>
          </p:cNvSpPr>
          <p:nvPr/>
        </p:nvSpPr>
        <p:spPr bwMode="auto">
          <a:xfrm flipV="1">
            <a:off x="9416503"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2" name="Line 109"/>
          <p:cNvSpPr>
            <a:spLocks noChangeShapeType="1"/>
          </p:cNvSpPr>
          <p:nvPr/>
        </p:nvSpPr>
        <p:spPr bwMode="auto">
          <a:xfrm flipV="1">
            <a:off x="9681625"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3" name="Line 110"/>
          <p:cNvSpPr>
            <a:spLocks noChangeShapeType="1"/>
          </p:cNvSpPr>
          <p:nvPr/>
        </p:nvSpPr>
        <p:spPr bwMode="auto">
          <a:xfrm flipV="1">
            <a:off x="9947131"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4" name="Line 111"/>
          <p:cNvSpPr>
            <a:spLocks noChangeShapeType="1"/>
          </p:cNvSpPr>
          <p:nvPr/>
        </p:nvSpPr>
        <p:spPr bwMode="auto">
          <a:xfrm flipV="1">
            <a:off x="10212254"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5" name="Line 112"/>
          <p:cNvSpPr>
            <a:spLocks noChangeShapeType="1"/>
          </p:cNvSpPr>
          <p:nvPr/>
        </p:nvSpPr>
        <p:spPr bwMode="auto">
          <a:xfrm flipV="1">
            <a:off x="10477376"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6" name="Line 113"/>
          <p:cNvSpPr>
            <a:spLocks noChangeShapeType="1"/>
          </p:cNvSpPr>
          <p:nvPr/>
        </p:nvSpPr>
        <p:spPr bwMode="auto">
          <a:xfrm flipV="1">
            <a:off x="10742881"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7" name="Line 114"/>
          <p:cNvSpPr>
            <a:spLocks noChangeShapeType="1"/>
          </p:cNvSpPr>
          <p:nvPr/>
        </p:nvSpPr>
        <p:spPr bwMode="auto">
          <a:xfrm flipV="1">
            <a:off x="11008004"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8" name="Line 115"/>
          <p:cNvSpPr>
            <a:spLocks noChangeShapeType="1"/>
          </p:cNvSpPr>
          <p:nvPr/>
        </p:nvSpPr>
        <p:spPr bwMode="auto">
          <a:xfrm flipV="1">
            <a:off x="11273126"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9" name="Line 116"/>
          <p:cNvSpPr>
            <a:spLocks noChangeShapeType="1"/>
          </p:cNvSpPr>
          <p:nvPr/>
        </p:nvSpPr>
        <p:spPr bwMode="auto">
          <a:xfrm flipV="1">
            <a:off x="11538632"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20" name="Line 117"/>
          <p:cNvSpPr>
            <a:spLocks noChangeShapeType="1"/>
          </p:cNvSpPr>
          <p:nvPr/>
        </p:nvSpPr>
        <p:spPr bwMode="auto">
          <a:xfrm flipV="1">
            <a:off x="11803371" y="644957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21" name="Rectangle 118"/>
          <p:cNvSpPr>
            <a:spLocks noChangeArrowheads="1"/>
          </p:cNvSpPr>
          <p:nvPr/>
        </p:nvSpPr>
        <p:spPr bwMode="auto">
          <a:xfrm>
            <a:off x="9171248" y="6611711"/>
            <a:ext cx="36107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262626"/>
                </a:solidFill>
                <a:effectLst/>
                <a:latin typeface="Arial" panose="020B0604020202020204" pitchFamily="34" charset="0"/>
              </a:rPr>
              <a:t>0</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30" name="Rectangle 127"/>
          <p:cNvSpPr>
            <a:spLocks noChangeArrowheads="1"/>
          </p:cNvSpPr>
          <p:nvPr/>
        </p:nvSpPr>
        <p:spPr bwMode="auto">
          <a:xfrm>
            <a:off x="11782682" y="6614671"/>
            <a:ext cx="275968"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262626"/>
                </a:solidFill>
                <a:effectLst/>
                <a:latin typeface="Arial" panose="020B0604020202020204" pitchFamily="34" charset="0"/>
              </a:rPr>
              <a:t>200</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31" name="Line 128"/>
          <p:cNvSpPr>
            <a:spLocks noChangeShapeType="1"/>
          </p:cNvSpPr>
          <p:nvPr/>
        </p:nvSpPr>
        <p:spPr bwMode="auto">
          <a:xfrm flipV="1">
            <a:off x="9164406" y="5748908"/>
            <a:ext cx="0" cy="625475"/>
          </a:xfrm>
          <a:prstGeom prst="line">
            <a:avLst/>
          </a:prstGeom>
          <a:noFill/>
          <a:ln w="635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2" name="Freeform 129"/>
          <p:cNvSpPr>
            <a:spLocks/>
          </p:cNvSpPr>
          <p:nvPr/>
        </p:nvSpPr>
        <p:spPr bwMode="auto">
          <a:xfrm>
            <a:off x="9164406" y="5777483"/>
            <a:ext cx="2638965" cy="568325"/>
          </a:xfrm>
          <a:custGeom>
            <a:avLst/>
            <a:gdLst>
              <a:gd name="T0" fmla="*/ 104 w 6888"/>
              <a:gd name="T1" fmla="*/ 228 h 358"/>
              <a:gd name="T2" fmla="*/ 243 w 6888"/>
              <a:gd name="T3" fmla="*/ 191 h 358"/>
              <a:gd name="T4" fmla="*/ 381 w 6888"/>
              <a:gd name="T5" fmla="*/ 141 h 358"/>
              <a:gd name="T6" fmla="*/ 520 w 6888"/>
              <a:gd name="T7" fmla="*/ 128 h 358"/>
              <a:gd name="T8" fmla="*/ 658 w 6888"/>
              <a:gd name="T9" fmla="*/ 86 h 358"/>
              <a:gd name="T10" fmla="*/ 797 w 6888"/>
              <a:gd name="T11" fmla="*/ 82 h 358"/>
              <a:gd name="T12" fmla="*/ 935 w 6888"/>
              <a:gd name="T13" fmla="*/ 15 h 358"/>
              <a:gd name="T14" fmla="*/ 1074 w 6888"/>
              <a:gd name="T15" fmla="*/ 164 h 358"/>
              <a:gd name="T16" fmla="*/ 1212 w 6888"/>
              <a:gd name="T17" fmla="*/ 236 h 358"/>
              <a:gd name="T18" fmla="*/ 1350 w 6888"/>
              <a:gd name="T19" fmla="*/ 221 h 358"/>
              <a:gd name="T20" fmla="*/ 1489 w 6888"/>
              <a:gd name="T21" fmla="*/ 243 h 358"/>
              <a:gd name="T22" fmla="*/ 1628 w 6888"/>
              <a:gd name="T23" fmla="*/ 257 h 358"/>
              <a:gd name="T24" fmla="*/ 1766 w 6888"/>
              <a:gd name="T25" fmla="*/ 30 h 358"/>
              <a:gd name="T26" fmla="*/ 1904 w 6888"/>
              <a:gd name="T27" fmla="*/ 56 h 358"/>
              <a:gd name="T28" fmla="*/ 2043 w 6888"/>
              <a:gd name="T29" fmla="*/ 175 h 358"/>
              <a:gd name="T30" fmla="*/ 2181 w 6888"/>
              <a:gd name="T31" fmla="*/ 357 h 358"/>
              <a:gd name="T32" fmla="*/ 2320 w 6888"/>
              <a:gd name="T33" fmla="*/ 321 h 358"/>
              <a:gd name="T34" fmla="*/ 2458 w 6888"/>
              <a:gd name="T35" fmla="*/ 285 h 358"/>
              <a:gd name="T36" fmla="*/ 2597 w 6888"/>
              <a:gd name="T37" fmla="*/ 319 h 358"/>
              <a:gd name="T38" fmla="*/ 2735 w 6888"/>
              <a:gd name="T39" fmla="*/ 310 h 358"/>
              <a:gd name="T40" fmla="*/ 2874 w 6888"/>
              <a:gd name="T41" fmla="*/ 216 h 358"/>
              <a:gd name="T42" fmla="*/ 3012 w 6888"/>
              <a:gd name="T43" fmla="*/ 118 h 358"/>
              <a:gd name="T44" fmla="*/ 3150 w 6888"/>
              <a:gd name="T45" fmla="*/ 59 h 358"/>
              <a:gd name="T46" fmla="*/ 3289 w 6888"/>
              <a:gd name="T47" fmla="*/ 88 h 358"/>
              <a:gd name="T48" fmla="*/ 3427 w 6888"/>
              <a:gd name="T49" fmla="*/ 107 h 358"/>
              <a:gd name="T50" fmla="*/ 3566 w 6888"/>
              <a:gd name="T51" fmla="*/ 127 h 358"/>
              <a:gd name="T52" fmla="*/ 3704 w 6888"/>
              <a:gd name="T53" fmla="*/ 167 h 358"/>
              <a:gd name="T54" fmla="*/ 3843 w 6888"/>
              <a:gd name="T55" fmla="*/ 186 h 358"/>
              <a:gd name="T56" fmla="*/ 3981 w 6888"/>
              <a:gd name="T57" fmla="*/ 222 h 358"/>
              <a:gd name="T58" fmla="*/ 4120 w 6888"/>
              <a:gd name="T59" fmla="*/ 235 h 358"/>
              <a:gd name="T60" fmla="*/ 4258 w 6888"/>
              <a:gd name="T61" fmla="*/ 229 h 358"/>
              <a:gd name="T62" fmla="*/ 4396 w 6888"/>
              <a:gd name="T63" fmla="*/ 123 h 358"/>
              <a:gd name="T64" fmla="*/ 4535 w 6888"/>
              <a:gd name="T65" fmla="*/ 185 h 358"/>
              <a:gd name="T66" fmla="*/ 4673 w 6888"/>
              <a:gd name="T67" fmla="*/ 141 h 358"/>
              <a:gd name="T68" fmla="*/ 4812 w 6888"/>
              <a:gd name="T69" fmla="*/ 70 h 358"/>
              <a:gd name="T70" fmla="*/ 4950 w 6888"/>
              <a:gd name="T71" fmla="*/ 81 h 358"/>
              <a:gd name="T72" fmla="*/ 5089 w 6888"/>
              <a:gd name="T73" fmla="*/ 63 h 358"/>
              <a:gd name="T74" fmla="*/ 5227 w 6888"/>
              <a:gd name="T75" fmla="*/ 34 h 358"/>
              <a:gd name="T76" fmla="*/ 5366 w 6888"/>
              <a:gd name="T77" fmla="*/ 9 h 358"/>
              <a:gd name="T78" fmla="*/ 5504 w 6888"/>
              <a:gd name="T79" fmla="*/ 109 h 358"/>
              <a:gd name="T80" fmla="*/ 5642 w 6888"/>
              <a:gd name="T81" fmla="*/ 76 h 358"/>
              <a:gd name="T82" fmla="*/ 5781 w 6888"/>
              <a:gd name="T83" fmla="*/ 39 h 358"/>
              <a:gd name="T84" fmla="*/ 5919 w 6888"/>
              <a:gd name="T85" fmla="*/ 70 h 358"/>
              <a:gd name="T86" fmla="*/ 6058 w 6888"/>
              <a:gd name="T87" fmla="*/ 58 h 358"/>
              <a:gd name="T88" fmla="*/ 6197 w 6888"/>
              <a:gd name="T89" fmla="*/ 51 h 358"/>
              <a:gd name="T90" fmla="*/ 6335 w 6888"/>
              <a:gd name="T91" fmla="*/ 37 h 358"/>
              <a:gd name="T92" fmla="*/ 6473 w 6888"/>
              <a:gd name="T93" fmla="*/ 42 h 358"/>
              <a:gd name="T94" fmla="*/ 6612 w 6888"/>
              <a:gd name="T95" fmla="*/ 82 h 358"/>
              <a:gd name="T96" fmla="*/ 6750 w 6888"/>
              <a:gd name="T97" fmla="*/ 34 h 358"/>
              <a:gd name="T98" fmla="*/ 6888 w 6888"/>
              <a:gd name="T99" fmla="*/ 3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209"/>
                </a:moveTo>
                <a:lnTo>
                  <a:pt x="35" y="215"/>
                </a:lnTo>
                <a:lnTo>
                  <a:pt x="70" y="229"/>
                </a:lnTo>
                <a:lnTo>
                  <a:pt x="104" y="228"/>
                </a:lnTo>
                <a:lnTo>
                  <a:pt x="139" y="229"/>
                </a:lnTo>
                <a:lnTo>
                  <a:pt x="174" y="221"/>
                </a:lnTo>
                <a:lnTo>
                  <a:pt x="208" y="204"/>
                </a:lnTo>
                <a:lnTo>
                  <a:pt x="243" y="191"/>
                </a:lnTo>
                <a:lnTo>
                  <a:pt x="277" y="175"/>
                </a:lnTo>
                <a:lnTo>
                  <a:pt x="312" y="158"/>
                </a:lnTo>
                <a:lnTo>
                  <a:pt x="347" y="152"/>
                </a:lnTo>
                <a:lnTo>
                  <a:pt x="381" y="141"/>
                </a:lnTo>
                <a:lnTo>
                  <a:pt x="416" y="133"/>
                </a:lnTo>
                <a:lnTo>
                  <a:pt x="451" y="144"/>
                </a:lnTo>
                <a:lnTo>
                  <a:pt x="485" y="139"/>
                </a:lnTo>
                <a:lnTo>
                  <a:pt x="520" y="128"/>
                </a:lnTo>
                <a:lnTo>
                  <a:pt x="555" y="129"/>
                </a:lnTo>
                <a:lnTo>
                  <a:pt x="589" y="126"/>
                </a:lnTo>
                <a:lnTo>
                  <a:pt x="624" y="96"/>
                </a:lnTo>
                <a:lnTo>
                  <a:pt x="658" y="86"/>
                </a:lnTo>
                <a:lnTo>
                  <a:pt x="693" y="83"/>
                </a:lnTo>
                <a:lnTo>
                  <a:pt x="728" y="73"/>
                </a:lnTo>
                <a:lnTo>
                  <a:pt x="762" y="78"/>
                </a:lnTo>
                <a:lnTo>
                  <a:pt x="797" y="82"/>
                </a:lnTo>
                <a:lnTo>
                  <a:pt x="831" y="83"/>
                </a:lnTo>
                <a:lnTo>
                  <a:pt x="866" y="53"/>
                </a:lnTo>
                <a:lnTo>
                  <a:pt x="901" y="34"/>
                </a:lnTo>
                <a:lnTo>
                  <a:pt x="935" y="15"/>
                </a:lnTo>
                <a:lnTo>
                  <a:pt x="970" y="44"/>
                </a:lnTo>
                <a:lnTo>
                  <a:pt x="1004" y="75"/>
                </a:lnTo>
                <a:lnTo>
                  <a:pt x="1039" y="116"/>
                </a:lnTo>
                <a:lnTo>
                  <a:pt x="1074" y="164"/>
                </a:lnTo>
                <a:lnTo>
                  <a:pt x="1108" y="209"/>
                </a:lnTo>
                <a:lnTo>
                  <a:pt x="1143" y="215"/>
                </a:lnTo>
                <a:lnTo>
                  <a:pt x="1177" y="226"/>
                </a:lnTo>
                <a:lnTo>
                  <a:pt x="1212" y="236"/>
                </a:lnTo>
                <a:lnTo>
                  <a:pt x="1247" y="247"/>
                </a:lnTo>
                <a:lnTo>
                  <a:pt x="1281" y="250"/>
                </a:lnTo>
                <a:lnTo>
                  <a:pt x="1316" y="240"/>
                </a:lnTo>
                <a:lnTo>
                  <a:pt x="1350" y="221"/>
                </a:lnTo>
                <a:lnTo>
                  <a:pt x="1385" y="230"/>
                </a:lnTo>
                <a:lnTo>
                  <a:pt x="1420" y="216"/>
                </a:lnTo>
                <a:lnTo>
                  <a:pt x="1454" y="219"/>
                </a:lnTo>
                <a:lnTo>
                  <a:pt x="1489" y="243"/>
                </a:lnTo>
                <a:lnTo>
                  <a:pt x="1524" y="269"/>
                </a:lnTo>
                <a:lnTo>
                  <a:pt x="1558" y="275"/>
                </a:lnTo>
                <a:lnTo>
                  <a:pt x="1593" y="285"/>
                </a:lnTo>
                <a:lnTo>
                  <a:pt x="1628" y="257"/>
                </a:lnTo>
                <a:lnTo>
                  <a:pt x="1662" y="197"/>
                </a:lnTo>
                <a:lnTo>
                  <a:pt x="1697" y="141"/>
                </a:lnTo>
                <a:lnTo>
                  <a:pt x="1731" y="81"/>
                </a:lnTo>
                <a:lnTo>
                  <a:pt x="1766" y="30"/>
                </a:lnTo>
                <a:lnTo>
                  <a:pt x="1801" y="0"/>
                </a:lnTo>
                <a:lnTo>
                  <a:pt x="1835" y="14"/>
                </a:lnTo>
                <a:lnTo>
                  <a:pt x="1870" y="24"/>
                </a:lnTo>
                <a:lnTo>
                  <a:pt x="1904" y="56"/>
                </a:lnTo>
                <a:lnTo>
                  <a:pt x="1939" y="77"/>
                </a:lnTo>
                <a:lnTo>
                  <a:pt x="1974" y="115"/>
                </a:lnTo>
                <a:lnTo>
                  <a:pt x="2008" y="141"/>
                </a:lnTo>
                <a:lnTo>
                  <a:pt x="2043" y="175"/>
                </a:lnTo>
                <a:lnTo>
                  <a:pt x="2077" y="227"/>
                </a:lnTo>
                <a:lnTo>
                  <a:pt x="2112" y="286"/>
                </a:lnTo>
                <a:lnTo>
                  <a:pt x="2147" y="331"/>
                </a:lnTo>
                <a:lnTo>
                  <a:pt x="2181" y="357"/>
                </a:lnTo>
                <a:lnTo>
                  <a:pt x="2216" y="358"/>
                </a:lnTo>
                <a:lnTo>
                  <a:pt x="2250" y="348"/>
                </a:lnTo>
                <a:lnTo>
                  <a:pt x="2285" y="339"/>
                </a:lnTo>
                <a:lnTo>
                  <a:pt x="2320" y="321"/>
                </a:lnTo>
                <a:lnTo>
                  <a:pt x="2354" y="305"/>
                </a:lnTo>
                <a:lnTo>
                  <a:pt x="2389" y="299"/>
                </a:lnTo>
                <a:lnTo>
                  <a:pt x="2423" y="273"/>
                </a:lnTo>
                <a:lnTo>
                  <a:pt x="2458" y="285"/>
                </a:lnTo>
                <a:lnTo>
                  <a:pt x="2493" y="302"/>
                </a:lnTo>
                <a:lnTo>
                  <a:pt x="2527" y="308"/>
                </a:lnTo>
                <a:lnTo>
                  <a:pt x="2562" y="314"/>
                </a:lnTo>
                <a:lnTo>
                  <a:pt x="2597" y="319"/>
                </a:lnTo>
                <a:lnTo>
                  <a:pt x="2631" y="286"/>
                </a:lnTo>
                <a:lnTo>
                  <a:pt x="2666" y="274"/>
                </a:lnTo>
                <a:lnTo>
                  <a:pt x="2700" y="301"/>
                </a:lnTo>
                <a:lnTo>
                  <a:pt x="2735" y="310"/>
                </a:lnTo>
                <a:lnTo>
                  <a:pt x="2770" y="318"/>
                </a:lnTo>
                <a:lnTo>
                  <a:pt x="2804" y="321"/>
                </a:lnTo>
                <a:lnTo>
                  <a:pt x="2839" y="278"/>
                </a:lnTo>
                <a:lnTo>
                  <a:pt x="2874" y="216"/>
                </a:lnTo>
                <a:lnTo>
                  <a:pt x="2908" y="182"/>
                </a:lnTo>
                <a:lnTo>
                  <a:pt x="2943" y="149"/>
                </a:lnTo>
                <a:lnTo>
                  <a:pt x="2977" y="121"/>
                </a:lnTo>
                <a:lnTo>
                  <a:pt x="3012" y="118"/>
                </a:lnTo>
                <a:lnTo>
                  <a:pt x="3047" y="108"/>
                </a:lnTo>
                <a:lnTo>
                  <a:pt x="3081" y="88"/>
                </a:lnTo>
                <a:lnTo>
                  <a:pt x="3116" y="63"/>
                </a:lnTo>
                <a:lnTo>
                  <a:pt x="3150" y="59"/>
                </a:lnTo>
                <a:lnTo>
                  <a:pt x="3185" y="51"/>
                </a:lnTo>
                <a:lnTo>
                  <a:pt x="3220" y="65"/>
                </a:lnTo>
                <a:lnTo>
                  <a:pt x="3254" y="71"/>
                </a:lnTo>
                <a:lnTo>
                  <a:pt x="3289" y="88"/>
                </a:lnTo>
                <a:lnTo>
                  <a:pt x="3323" y="97"/>
                </a:lnTo>
                <a:lnTo>
                  <a:pt x="3358" y="107"/>
                </a:lnTo>
                <a:lnTo>
                  <a:pt x="3393" y="104"/>
                </a:lnTo>
                <a:lnTo>
                  <a:pt x="3427" y="107"/>
                </a:lnTo>
                <a:lnTo>
                  <a:pt x="3462" y="99"/>
                </a:lnTo>
                <a:lnTo>
                  <a:pt x="3496" y="109"/>
                </a:lnTo>
                <a:lnTo>
                  <a:pt x="3531" y="120"/>
                </a:lnTo>
                <a:lnTo>
                  <a:pt x="3566" y="127"/>
                </a:lnTo>
                <a:lnTo>
                  <a:pt x="3600" y="144"/>
                </a:lnTo>
                <a:lnTo>
                  <a:pt x="3635" y="171"/>
                </a:lnTo>
                <a:lnTo>
                  <a:pt x="3670" y="164"/>
                </a:lnTo>
                <a:lnTo>
                  <a:pt x="3704" y="167"/>
                </a:lnTo>
                <a:lnTo>
                  <a:pt x="3739" y="177"/>
                </a:lnTo>
                <a:lnTo>
                  <a:pt x="3773" y="169"/>
                </a:lnTo>
                <a:lnTo>
                  <a:pt x="3808" y="172"/>
                </a:lnTo>
                <a:lnTo>
                  <a:pt x="3843" y="186"/>
                </a:lnTo>
                <a:lnTo>
                  <a:pt x="3877" y="197"/>
                </a:lnTo>
                <a:lnTo>
                  <a:pt x="3912" y="214"/>
                </a:lnTo>
                <a:lnTo>
                  <a:pt x="3947" y="222"/>
                </a:lnTo>
                <a:lnTo>
                  <a:pt x="3981" y="222"/>
                </a:lnTo>
                <a:lnTo>
                  <a:pt x="4016" y="221"/>
                </a:lnTo>
                <a:lnTo>
                  <a:pt x="4050" y="220"/>
                </a:lnTo>
                <a:lnTo>
                  <a:pt x="4085" y="215"/>
                </a:lnTo>
                <a:lnTo>
                  <a:pt x="4120" y="235"/>
                </a:lnTo>
                <a:lnTo>
                  <a:pt x="4154" y="239"/>
                </a:lnTo>
                <a:lnTo>
                  <a:pt x="4189" y="247"/>
                </a:lnTo>
                <a:lnTo>
                  <a:pt x="4223" y="247"/>
                </a:lnTo>
                <a:lnTo>
                  <a:pt x="4258" y="229"/>
                </a:lnTo>
                <a:lnTo>
                  <a:pt x="4293" y="205"/>
                </a:lnTo>
                <a:lnTo>
                  <a:pt x="4327" y="177"/>
                </a:lnTo>
                <a:lnTo>
                  <a:pt x="4362" y="146"/>
                </a:lnTo>
                <a:lnTo>
                  <a:pt x="4396" y="123"/>
                </a:lnTo>
                <a:lnTo>
                  <a:pt x="4431" y="130"/>
                </a:lnTo>
                <a:lnTo>
                  <a:pt x="4466" y="145"/>
                </a:lnTo>
                <a:lnTo>
                  <a:pt x="4500" y="164"/>
                </a:lnTo>
                <a:lnTo>
                  <a:pt x="4535" y="185"/>
                </a:lnTo>
                <a:lnTo>
                  <a:pt x="4569" y="205"/>
                </a:lnTo>
                <a:lnTo>
                  <a:pt x="4604" y="195"/>
                </a:lnTo>
                <a:lnTo>
                  <a:pt x="4639" y="170"/>
                </a:lnTo>
                <a:lnTo>
                  <a:pt x="4673" y="141"/>
                </a:lnTo>
                <a:lnTo>
                  <a:pt x="4708" y="118"/>
                </a:lnTo>
                <a:lnTo>
                  <a:pt x="4743" y="89"/>
                </a:lnTo>
                <a:lnTo>
                  <a:pt x="4777" y="74"/>
                </a:lnTo>
                <a:lnTo>
                  <a:pt x="4812" y="70"/>
                </a:lnTo>
                <a:lnTo>
                  <a:pt x="4846" y="73"/>
                </a:lnTo>
                <a:lnTo>
                  <a:pt x="4881" y="70"/>
                </a:lnTo>
                <a:lnTo>
                  <a:pt x="4916" y="71"/>
                </a:lnTo>
                <a:lnTo>
                  <a:pt x="4950" y="81"/>
                </a:lnTo>
                <a:lnTo>
                  <a:pt x="4985" y="73"/>
                </a:lnTo>
                <a:lnTo>
                  <a:pt x="5020" y="77"/>
                </a:lnTo>
                <a:lnTo>
                  <a:pt x="5054" y="71"/>
                </a:lnTo>
                <a:lnTo>
                  <a:pt x="5089" y="63"/>
                </a:lnTo>
                <a:lnTo>
                  <a:pt x="5123" y="46"/>
                </a:lnTo>
                <a:lnTo>
                  <a:pt x="5158" y="49"/>
                </a:lnTo>
                <a:lnTo>
                  <a:pt x="5193" y="37"/>
                </a:lnTo>
                <a:lnTo>
                  <a:pt x="5227" y="34"/>
                </a:lnTo>
                <a:lnTo>
                  <a:pt x="5262" y="36"/>
                </a:lnTo>
                <a:lnTo>
                  <a:pt x="5296" y="41"/>
                </a:lnTo>
                <a:lnTo>
                  <a:pt x="5331" y="7"/>
                </a:lnTo>
                <a:lnTo>
                  <a:pt x="5366" y="9"/>
                </a:lnTo>
                <a:lnTo>
                  <a:pt x="5400" y="17"/>
                </a:lnTo>
                <a:lnTo>
                  <a:pt x="5435" y="36"/>
                </a:lnTo>
                <a:lnTo>
                  <a:pt x="5469" y="57"/>
                </a:lnTo>
                <a:lnTo>
                  <a:pt x="5504" y="109"/>
                </a:lnTo>
                <a:lnTo>
                  <a:pt x="5539" y="131"/>
                </a:lnTo>
                <a:lnTo>
                  <a:pt x="5573" y="127"/>
                </a:lnTo>
                <a:lnTo>
                  <a:pt x="5608" y="110"/>
                </a:lnTo>
                <a:lnTo>
                  <a:pt x="5642" y="76"/>
                </a:lnTo>
                <a:lnTo>
                  <a:pt x="5677" y="50"/>
                </a:lnTo>
                <a:lnTo>
                  <a:pt x="5712" y="34"/>
                </a:lnTo>
                <a:lnTo>
                  <a:pt x="5746" y="41"/>
                </a:lnTo>
                <a:lnTo>
                  <a:pt x="5781" y="39"/>
                </a:lnTo>
                <a:lnTo>
                  <a:pt x="5815" y="48"/>
                </a:lnTo>
                <a:lnTo>
                  <a:pt x="5850" y="64"/>
                </a:lnTo>
                <a:lnTo>
                  <a:pt x="5885" y="64"/>
                </a:lnTo>
                <a:lnTo>
                  <a:pt x="5919" y="70"/>
                </a:lnTo>
                <a:lnTo>
                  <a:pt x="5954" y="68"/>
                </a:lnTo>
                <a:lnTo>
                  <a:pt x="5989" y="84"/>
                </a:lnTo>
                <a:lnTo>
                  <a:pt x="6023" y="70"/>
                </a:lnTo>
                <a:lnTo>
                  <a:pt x="6058" y="58"/>
                </a:lnTo>
                <a:lnTo>
                  <a:pt x="6093" y="54"/>
                </a:lnTo>
                <a:lnTo>
                  <a:pt x="6127" y="64"/>
                </a:lnTo>
                <a:lnTo>
                  <a:pt x="6162" y="55"/>
                </a:lnTo>
                <a:lnTo>
                  <a:pt x="6197" y="51"/>
                </a:lnTo>
                <a:lnTo>
                  <a:pt x="6231" y="62"/>
                </a:lnTo>
                <a:lnTo>
                  <a:pt x="6266" y="47"/>
                </a:lnTo>
                <a:lnTo>
                  <a:pt x="6300" y="38"/>
                </a:lnTo>
                <a:lnTo>
                  <a:pt x="6335" y="37"/>
                </a:lnTo>
                <a:lnTo>
                  <a:pt x="6370" y="44"/>
                </a:lnTo>
                <a:lnTo>
                  <a:pt x="6404" y="40"/>
                </a:lnTo>
                <a:lnTo>
                  <a:pt x="6439" y="34"/>
                </a:lnTo>
                <a:lnTo>
                  <a:pt x="6473" y="42"/>
                </a:lnTo>
                <a:lnTo>
                  <a:pt x="6508" y="37"/>
                </a:lnTo>
                <a:lnTo>
                  <a:pt x="6543" y="48"/>
                </a:lnTo>
                <a:lnTo>
                  <a:pt x="6577" y="73"/>
                </a:lnTo>
                <a:lnTo>
                  <a:pt x="6612" y="82"/>
                </a:lnTo>
                <a:lnTo>
                  <a:pt x="6646" y="67"/>
                </a:lnTo>
                <a:lnTo>
                  <a:pt x="6681" y="73"/>
                </a:lnTo>
                <a:lnTo>
                  <a:pt x="6715" y="61"/>
                </a:lnTo>
                <a:lnTo>
                  <a:pt x="6750" y="34"/>
                </a:lnTo>
                <a:lnTo>
                  <a:pt x="6785" y="35"/>
                </a:lnTo>
                <a:lnTo>
                  <a:pt x="6819" y="40"/>
                </a:lnTo>
                <a:lnTo>
                  <a:pt x="6854" y="31"/>
                </a:lnTo>
                <a:lnTo>
                  <a:pt x="6888" y="39"/>
                </a:lnTo>
              </a:path>
            </a:pathLst>
          </a:custGeom>
          <a:noFill/>
          <a:ln w="6350" cap="flat">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3" name="Freeform 130"/>
          <p:cNvSpPr>
            <a:spLocks/>
          </p:cNvSpPr>
          <p:nvPr/>
        </p:nvSpPr>
        <p:spPr bwMode="auto">
          <a:xfrm>
            <a:off x="9164406" y="5777483"/>
            <a:ext cx="2638965" cy="568325"/>
          </a:xfrm>
          <a:custGeom>
            <a:avLst/>
            <a:gdLst>
              <a:gd name="T0" fmla="*/ 104 w 6888"/>
              <a:gd name="T1" fmla="*/ 195 h 358"/>
              <a:gd name="T2" fmla="*/ 243 w 6888"/>
              <a:gd name="T3" fmla="*/ 131 h 358"/>
              <a:gd name="T4" fmla="*/ 381 w 6888"/>
              <a:gd name="T5" fmla="*/ 51 h 358"/>
              <a:gd name="T6" fmla="*/ 520 w 6888"/>
              <a:gd name="T7" fmla="*/ 82 h 358"/>
              <a:gd name="T8" fmla="*/ 658 w 6888"/>
              <a:gd name="T9" fmla="*/ 81 h 358"/>
              <a:gd name="T10" fmla="*/ 797 w 6888"/>
              <a:gd name="T11" fmla="*/ 30 h 358"/>
              <a:gd name="T12" fmla="*/ 935 w 6888"/>
              <a:gd name="T13" fmla="*/ 26 h 358"/>
              <a:gd name="T14" fmla="*/ 1074 w 6888"/>
              <a:gd name="T15" fmla="*/ 85 h 358"/>
              <a:gd name="T16" fmla="*/ 1212 w 6888"/>
              <a:gd name="T17" fmla="*/ 197 h 358"/>
              <a:gd name="T18" fmla="*/ 1350 w 6888"/>
              <a:gd name="T19" fmla="*/ 159 h 358"/>
              <a:gd name="T20" fmla="*/ 1489 w 6888"/>
              <a:gd name="T21" fmla="*/ 165 h 358"/>
              <a:gd name="T22" fmla="*/ 1628 w 6888"/>
              <a:gd name="T23" fmla="*/ 270 h 358"/>
              <a:gd name="T24" fmla="*/ 1766 w 6888"/>
              <a:gd name="T25" fmla="*/ 102 h 358"/>
              <a:gd name="T26" fmla="*/ 1904 w 6888"/>
              <a:gd name="T27" fmla="*/ 63 h 358"/>
              <a:gd name="T28" fmla="*/ 2043 w 6888"/>
              <a:gd name="T29" fmla="*/ 169 h 358"/>
              <a:gd name="T30" fmla="*/ 2181 w 6888"/>
              <a:gd name="T31" fmla="*/ 245 h 358"/>
              <a:gd name="T32" fmla="*/ 2320 w 6888"/>
              <a:gd name="T33" fmla="*/ 299 h 358"/>
              <a:gd name="T34" fmla="*/ 2458 w 6888"/>
              <a:gd name="T35" fmla="*/ 283 h 358"/>
              <a:gd name="T36" fmla="*/ 2597 w 6888"/>
              <a:gd name="T37" fmla="*/ 348 h 358"/>
              <a:gd name="T38" fmla="*/ 2735 w 6888"/>
              <a:gd name="T39" fmla="*/ 255 h 358"/>
              <a:gd name="T40" fmla="*/ 2874 w 6888"/>
              <a:gd name="T41" fmla="*/ 153 h 358"/>
              <a:gd name="T42" fmla="*/ 3012 w 6888"/>
              <a:gd name="T43" fmla="*/ 128 h 358"/>
              <a:gd name="T44" fmla="*/ 3150 w 6888"/>
              <a:gd name="T45" fmla="*/ 73 h 358"/>
              <a:gd name="T46" fmla="*/ 3289 w 6888"/>
              <a:gd name="T47" fmla="*/ 33 h 358"/>
              <a:gd name="T48" fmla="*/ 3427 w 6888"/>
              <a:gd name="T49" fmla="*/ 166 h 358"/>
              <a:gd name="T50" fmla="*/ 3566 w 6888"/>
              <a:gd name="T51" fmla="*/ 130 h 358"/>
              <a:gd name="T52" fmla="*/ 3704 w 6888"/>
              <a:gd name="T53" fmla="*/ 151 h 358"/>
              <a:gd name="T54" fmla="*/ 3843 w 6888"/>
              <a:gd name="T55" fmla="*/ 163 h 358"/>
              <a:gd name="T56" fmla="*/ 3981 w 6888"/>
              <a:gd name="T57" fmla="*/ 190 h 358"/>
              <a:gd name="T58" fmla="*/ 4120 w 6888"/>
              <a:gd name="T59" fmla="*/ 227 h 358"/>
              <a:gd name="T60" fmla="*/ 4258 w 6888"/>
              <a:gd name="T61" fmla="*/ 204 h 358"/>
              <a:gd name="T62" fmla="*/ 4396 w 6888"/>
              <a:gd name="T63" fmla="*/ 145 h 358"/>
              <a:gd name="T64" fmla="*/ 4535 w 6888"/>
              <a:gd name="T65" fmla="*/ 117 h 358"/>
              <a:gd name="T66" fmla="*/ 4673 w 6888"/>
              <a:gd name="T67" fmla="*/ 80 h 358"/>
              <a:gd name="T68" fmla="*/ 4812 w 6888"/>
              <a:gd name="T69" fmla="*/ 62 h 358"/>
              <a:gd name="T70" fmla="*/ 4950 w 6888"/>
              <a:gd name="T71" fmla="*/ 29 h 358"/>
              <a:gd name="T72" fmla="*/ 5089 w 6888"/>
              <a:gd name="T73" fmla="*/ 38 h 358"/>
              <a:gd name="T74" fmla="*/ 5227 w 6888"/>
              <a:gd name="T75" fmla="*/ 40 h 358"/>
              <a:gd name="T76" fmla="*/ 5366 w 6888"/>
              <a:gd name="T77" fmla="*/ 40 h 358"/>
              <a:gd name="T78" fmla="*/ 5504 w 6888"/>
              <a:gd name="T79" fmla="*/ 34 h 358"/>
              <a:gd name="T80" fmla="*/ 5642 w 6888"/>
              <a:gd name="T81" fmla="*/ 15 h 358"/>
              <a:gd name="T82" fmla="*/ 5781 w 6888"/>
              <a:gd name="T83" fmla="*/ 78 h 358"/>
              <a:gd name="T84" fmla="*/ 5919 w 6888"/>
              <a:gd name="T85" fmla="*/ 86 h 358"/>
              <a:gd name="T86" fmla="*/ 6058 w 6888"/>
              <a:gd name="T87" fmla="*/ 51 h 358"/>
              <a:gd name="T88" fmla="*/ 6197 w 6888"/>
              <a:gd name="T89" fmla="*/ 48 h 358"/>
              <a:gd name="T90" fmla="*/ 6335 w 6888"/>
              <a:gd name="T91" fmla="*/ 18 h 358"/>
              <a:gd name="T92" fmla="*/ 6473 w 6888"/>
              <a:gd name="T93" fmla="*/ 22 h 358"/>
              <a:gd name="T94" fmla="*/ 6612 w 6888"/>
              <a:gd name="T95" fmla="*/ 91 h 358"/>
              <a:gd name="T96" fmla="*/ 6750 w 6888"/>
              <a:gd name="T97" fmla="*/ 131 h 358"/>
              <a:gd name="T98" fmla="*/ 6888 w 6888"/>
              <a:gd name="T99" fmla="*/ 5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178"/>
                </a:moveTo>
                <a:lnTo>
                  <a:pt x="35" y="192"/>
                </a:lnTo>
                <a:lnTo>
                  <a:pt x="70" y="199"/>
                </a:lnTo>
                <a:lnTo>
                  <a:pt x="104" y="195"/>
                </a:lnTo>
                <a:lnTo>
                  <a:pt x="139" y="197"/>
                </a:lnTo>
                <a:lnTo>
                  <a:pt x="174" y="186"/>
                </a:lnTo>
                <a:lnTo>
                  <a:pt x="208" y="158"/>
                </a:lnTo>
                <a:lnTo>
                  <a:pt x="243" y="131"/>
                </a:lnTo>
                <a:lnTo>
                  <a:pt x="277" y="108"/>
                </a:lnTo>
                <a:lnTo>
                  <a:pt x="312" y="66"/>
                </a:lnTo>
                <a:lnTo>
                  <a:pt x="347" y="52"/>
                </a:lnTo>
                <a:lnTo>
                  <a:pt x="381" y="51"/>
                </a:lnTo>
                <a:lnTo>
                  <a:pt x="416" y="58"/>
                </a:lnTo>
                <a:lnTo>
                  <a:pt x="451" y="56"/>
                </a:lnTo>
                <a:lnTo>
                  <a:pt x="485" y="73"/>
                </a:lnTo>
                <a:lnTo>
                  <a:pt x="520" y="82"/>
                </a:lnTo>
                <a:lnTo>
                  <a:pt x="555" y="83"/>
                </a:lnTo>
                <a:lnTo>
                  <a:pt x="589" y="82"/>
                </a:lnTo>
                <a:lnTo>
                  <a:pt x="624" y="88"/>
                </a:lnTo>
                <a:lnTo>
                  <a:pt x="658" y="81"/>
                </a:lnTo>
                <a:lnTo>
                  <a:pt x="693" y="66"/>
                </a:lnTo>
                <a:lnTo>
                  <a:pt x="728" y="48"/>
                </a:lnTo>
                <a:lnTo>
                  <a:pt x="762" y="34"/>
                </a:lnTo>
                <a:lnTo>
                  <a:pt x="797" y="30"/>
                </a:lnTo>
                <a:lnTo>
                  <a:pt x="831" y="30"/>
                </a:lnTo>
                <a:lnTo>
                  <a:pt x="866" y="23"/>
                </a:lnTo>
                <a:lnTo>
                  <a:pt x="901" y="31"/>
                </a:lnTo>
                <a:lnTo>
                  <a:pt x="935" y="26"/>
                </a:lnTo>
                <a:lnTo>
                  <a:pt x="970" y="0"/>
                </a:lnTo>
                <a:lnTo>
                  <a:pt x="1004" y="26"/>
                </a:lnTo>
                <a:lnTo>
                  <a:pt x="1039" y="52"/>
                </a:lnTo>
                <a:lnTo>
                  <a:pt x="1074" y="85"/>
                </a:lnTo>
                <a:lnTo>
                  <a:pt x="1108" y="125"/>
                </a:lnTo>
                <a:lnTo>
                  <a:pt x="1143" y="176"/>
                </a:lnTo>
                <a:lnTo>
                  <a:pt x="1177" y="174"/>
                </a:lnTo>
                <a:lnTo>
                  <a:pt x="1212" y="197"/>
                </a:lnTo>
                <a:lnTo>
                  <a:pt x="1247" y="201"/>
                </a:lnTo>
                <a:lnTo>
                  <a:pt x="1281" y="188"/>
                </a:lnTo>
                <a:lnTo>
                  <a:pt x="1316" y="170"/>
                </a:lnTo>
                <a:lnTo>
                  <a:pt x="1350" y="159"/>
                </a:lnTo>
                <a:lnTo>
                  <a:pt x="1385" y="155"/>
                </a:lnTo>
                <a:lnTo>
                  <a:pt x="1420" y="148"/>
                </a:lnTo>
                <a:lnTo>
                  <a:pt x="1454" y="152"/>
                </a:lnTo>
                <a:lnTo>
                  <a:pt x="1489" y="165"/>
                </a:lnTo>
                <a:lnTo>
                  <a:pt x="1524" y="188"/>
                </a:lnTo>
                <a:lnTo>
                  <a:pt x="1558" y="222"/>
                </a:lnTo>
                <a:lnTo>
                  <a:pt x="1593" y="266"/>
                </a:lnTo>
                <a:lnTo>
                  <a:pt x="1628" y="270"/>
                </a:lnTo>
                <a:lnTo>
                  <a:pt x="1662" y="264"/>
                </a:lnTo>
                <a:lnTo>
                  <a:pt x="1697" y="222"/>
                </a:lnTo>
                <a:lnTo>
                  <a:pt x="1731" y="161"/>
                </a:lnTo>
                <a:lnTo>
                  <a:pt x="1766" y="102"/>
                </a:lnTo>
                <a:lnTo>
                  <a:pt x="1801" y="67"/>
                </a:lnTo>
                <a:lnTo>
                  <a:pt x="1835" y="44"/>
                </a:lnTo>
                <a:lnTo>
                  <a:pt x="1870" y="56"/>
                </a:lnTo>
                <a:lnTo>
                  <a:pt x="1904" y="63"/>
                </a:lnTo>
                <a:lnTo>
                  <a:pt x="1939" y="74"/>
                </a:lnTo>
                <a:lnTo>
                  <a:pt x="1974" y="109"/>
                </a:lnTo>
                <a:lnTo>
                  <a:pt x="2008" y="145"/>
                </a:lnTo>
                <a:lnTo>
                  <a:pt x="2043" y="169"/>
                </a:lnTo>
                <a:lnTo>
                  <a:pt x="2077" y="207"/>
                </a:lnTo>
                <a:lnTo>
                  <a:pt x="2112" y="218"/>
                </a:lnTo>
                <a:lnTo>
                  <a:pt x="2147" y="236"/>
                </a:lnTo>
                <a:lnTo>
                  <a:pt x="2181" y="245"/>
                </a:lnTo>
                <a:lnTo>
                  <a:pt x="2216" y="263"/>
                </a:lnTo>
                <a:lnTo>
                  <a:pt x="2250" y="268"/>
                </a:lnTo>
                <a:lnTo>
                  <a:pt x="2285" y="292"/>
                </a:lnTo>
                <a:lnTo>
                  <a:pt x="2320" y="299"/>
                </a:lnTo>
                <a:lnTo>
                  <a:pt x="2354" y="298"/>
                </a:lnTo>
                <a:lnTo>
                  <a:pt x="2389" y="293"/>
                </a:lnTo>
                <a:lnTo>
                  <a:pt x="2423" y="291"/>
                </a:lnTo>
                <a:lnTo>
                  <a:pt x="2458" y="283"/>
                </a:lnTo>
                <a:lnTo>
                  <a:pt x="2493" y="311"/>
                </a:lnTo>
                <a:lnTo>
                  <a:pt x="2527" y="356"/>
                </a:lnTo>
                <a:lnTo>
                  <a:pt x="2562" y="358"/>
                </a:lnTo>
                <a:lnTo>
                  <a:pt x="2597" y="348"/>
                </a:lnTo>
                <a:lnTo>
                  <a:pt x="2631" y="342"/>
                </a:lnTo>
                <a:lnTo>
                  <a:pt x="2666" y="297"/>
                </a:lnTo>
                <a:lnTo>
                  <a:pt x="2700" y="256"/>
                </a:lnTo>
                <a:lnTo>
                  <a:pt x="2735" y="255"/>
                </a:lnTo>
                <a:lnTo>
                  <a:pt x="2770" y="222"/>
                </a:lnTo>
                <a:lnTo>
                  <a:pt x="2804" y="212"/>
                </a:lnTo>
                <a:lnTo>
                  <a:pt x="2839" y="189"/>
                </a:lnTo>
                <a:lnTo>
                  <a:pt x="2874" y="153"/>
                </a:lnTo>
                <a:lnTo>
                  <a:pt x="2908" y="119"/>
                </a:lnTo>
                <a:lnTo>
                  <a:pt x="2943" y="131"/>
                </a:lnTo>
                <a:lnTo>
                  <a:pt x="2977" y="125"/>
                </a:lnTo>
                <a:lnTo>
                  <a:pt x="3012" y="128"/>
                </a:lnTo>
                <a:lnTo>
                  <a:pt x="3047" y="126"/>
                </a:lnTo>
                <a:lnTo>
                  <a:pt x="3081" y="112"/>
                </a:lnTo>
                <a:lnTo>
                  <a:pt x="3116" y="104"/>
                </a:lnTo>
                <a:lnTo>
                  <a:pt x="3150" y="73"/>
                </a:lnTo>
                <a:lnTo>
                  <a:pt x="3185" y="52"/>
                </a:lnTo>
                <a:lnTo>
                  <a:pt x="3220" y="47"/>
                </a:lnTo>
                <a:lnTo>
                  <a:pt x="3254" y="43"/>
                </a:lnTo>
                <a:lnTo>
                  <a:pt x="3289" y="33"/>
                </a:lnTo>
                <a:lnTo>
                  <a:pt x="3323" y="65"/>
                </a:lnTo>
                <a:lnTo>
                  <a:pt x="3358" y="102"/>
                </a:lnTo>
                <a:lnTo>
                  <a:pt x="3393" y="132"/>
                </a:lnTo>
                <a:lnTo>
                  <a:pt x="3427" y="166"/>
                </a:lnTo>
                <a:lnTo>
                  <a:pt x="3462" y="168"/>
                </a:lnTo>
                <a:lnTo>
                  <a:pt x="3496" y="151"/>
                </a:lnTo>
                <a:lnTo>
                  <a:pt x="3531" y="138"/>
                </a:lnTo>
                <a:lnTo>
                  <a:pt x="3566" y="130"/>
                </a:lnTo>
                <a:lnTo>
                  <a:pt x="3600" y="114"/>
                </a:lnTo>
                <a:lnTo>
                  <a:pt x="3635" y="138"/>
                </a:lnTo>
                <a:lnTo>
                  <a:pt x="3670" y="153"/>
                </a:lnTo>
                <a:lnTo>
                  <a:pt x="3704" y="151"/>
                </a:lnTo>
                <a:lnTo>
                  <a:pt x="3739" y="158"/>
                </a:lnTo>
                <a:lnTo>
                  <a:pt x="3773" y="166"/>
                </a:lnTo>
                <a:lnTo>
                  <a:pt x="3808" y="163"/>
                </a:lnTo>
                <a:lnTo>
                  <a:pt x="3843" y="163"/>
                </a:lnTo>
                <a:lnTo>
                  <a:pt x="3877" y="173"/>
                </a:lnTo>
                <a:lnTo>
                  <a:pt x="3912" y="178"/>
                </a:lnTo>
                <a:lnTo>
                  <a:pt x="3947" y="190"/>
                </a:lnTo>
                <a:lnTo>
                  <a:pt x="3981" y="190"/>
                </a:lnTo>
                <a:lnTo>
                  <a:pt x="4016" y="200"/>
                </a:lnTo>
                <a:lnTo>
                  <a:pt x="4050" y="221"/>
                </a:lnTo>
                <a:lnTo>
                  <a:pt x="4085" y="224"/>
                </a:lnTo>
                <a:lnTo>
                  <a:pt x="4120" y="227"/>
                </a:lnTo>
                <a:lnTo>
                  <a:pt x="4154" y="233"/>
                </a:lnTo>
                <a:lnTo>
                  <a:pt x="4189" y="225"/>
                </a:lnTo>
                <a:lnTo>
                  <a:pt x="4223" y="211"/>
                </a:lnTo>
                <a:lnTo>
                  <a:pt x="4258" y="204"/>
                </a:lnTo>
                <a:lnTo>
                  <a:pt x="4293" y="195"/>
                </a:lnTo>
                <a:lnTo>
                  <a:pt x="4327" y="181"/>
                </a:lnTo>
                <a:lnTo>
                  <a:pt x="4362" y="174"/>
                </a:lnTo>
                <a:lnTo>
                  <a:pt x="4396" y="145"/>
                </a:lnTo>
                <a:lnTo>
                  <a:pt x="4431" y="127"/>
                </a:lnTo>
                <a:lnTo>
                  <a:pt x="4466" y="119"/>
                </a:lnTo>
                <a:lnTo>
                  <a:pt x="4500" y="128"/>
                </a:lnTo>
                <a:lnTo>
                  <a:pt x="4535" y="117"/>
                </a:lnTo>
                <a:lnTo>
                  <a:pt x="4569" y="127"/>
                </a:lnTo>
                <a:lnTo>
                  <a:pt x="4604" y="116"/>
                </a:lnTo>
                <a:lnTo>
                  <a:pt x="4639" y="100"/>
                </a:lnTo>
                <a:lnTo>
                  <a:pt x="4673" y="80"/>
                </a:lnTo>
                <a:lnTo>
                  <a:pt x="4708" y="72"/>
                </a:lnTo>
                <a:lnTo>
                  <a:pt x="4743" y="66"/>
                </a:lnTo>
                <a:lnTo>
                  <a:pt x="4777" y="70"/>
                </a:lnTo>
                <a:lnTo>
                  <a:pt x="4812" y="62"/>
                </a:lnTo>
                <a:lnTo>
                  <a:pt x="4846" y="47"/>
                </a:lnTo>
                <a:lnTo>
                  <a:pt x="4881" y="37"/>
                </a:lnTo>
                <a:lnTo>
                  <a:pt x="4916" y="39"/>
                </a:lnTo>
                <a:lnTo>
                  <a:pt x="4950" y="29"/>
                </a:lnTo>
                <a:lnTo>
                  <a:pt x="4985" y="28"/>
                </a:lnTo>
                <a:lnTo>
                  <a:pt x="5020" y="35"/>
                </a:lnTo>
                <a:lnTo>
                  <a:pt x="5054" y="41"/>
                </a:lnTo>
                <a:lnTo>
                  <a:pt x="5089" y="38"/>
                </a:lnTo>
                <a:lnTo>
                  <a:pt x="5123" y="45"/>
                </a:lnTo>
                <a:lnTo>
                  <a:pt x="5158" y="47"/>
                </a:lnTo>
                <a:lnTo>
                  <a:pt x="5193" y="43"/>
                </a:lnTo>
                <a:lnTo>
                  <a:pt x="5227" y="40"/>
                </a:lnTo>
                <a:lnTo>
                  <a:pt x="5262" y="39"/>
                </a:lnTo>
                <a:lnTo>
                  <a:pt x="5296" y="37"/>
                </a:lnTo>
                <a:lnTo>
                  <a:pt x="5331" y="38"/>
                </a:lnTo>
                <a:lnTo>
                  <a:pt x="5366" y="40"/>
                </a:lnTo>
                <a:lnTo>
                  <a:pt x="5400" y="39"/>
                </a:lnTo>
                <a:lnTo>
                  <a:pt x="5435" y="29"/>
                </a:lnTo>
                <a:lnTo>
                  <a:pt x="5469" y="32"/>
                </a:lnTo>
                <a:lnTo>
                  <a:pt x="5504" y="34"/>
                </a:lnTo>
                <a:lnTo>
                  <a:pt x="5539" y="30"/>
                </a:lnTo>
                <a:lnTo>
                  <a:pt x="5573" y="36"/>
                </a:lnTo>
                <a:lnTo>
                  <a:pt x="5608" y="34"/>
                </a:lnTo>
                <a:lnTo>
                  <a:pt x="5642" y="15"/>
                </a:lnTo>
                <a:lnTo>
                  <a:pt x="5677" y="12"/>
                </a:lnTo>
                <a:lnTo>
                  <a:pt x="5712" y="32"/>
                </a:lnTo>
                <a:lnTo>
                  <a:pt x="5746" y="52"/>
                </a:lnTo>
                <a:lnTo>
                  <a:pt x="5781" y="78"/>
                </a:lnTo>
                <a:lnTo>
                  <a:pt x="5815" y="101"/>
                </a:lnTo>
                <a:lnTo>
                  <a:pt x="5850" y="112"/>
                </a:lnTo>
                <a:lnTo>
                  <a:pt x="5885" y="104"/>
                </a:lnTo>
                <a:lnTo>
                  <a:pt x="5919" y="86"/>
                </a:lnTo>
                <a:lnTo>
                  <a:pt x="5954" y="77"/>
                </a:lnTo>
                <a:lnTo>
                  <a:pt x="5989" y="68"/>
                </a:lnTo>
                <a:lnTo>
                  <a:pt x="6023" y="53"/>
                </a:lnTo>
                <a:lnTo>
                  <a:pt x="6058" y="51"/>
                </a:lnTo>
                <a:lnTo>
                  <a:pt x="6093" y="50"/>
                </a:lnTo>
                <a:lnTo>
                  <a:pt x="6127" y="35"/>
                </a:lnTo>
                <a:lnTo>
                  <a:pt x="6162" y="45"/>
                </a:lnTo>
                <a:lnTo>
                  <a:pt x="6197" y="48"/>
                </a:lnTo>
                <a:lnTo>
                  <a:pt x="6231" y="45"/>
                </a:lnTo>
                <a:lnTo>
                  <a:pt x="6266" y="38"/>
                </a:lnTo>
                <a:lnTo>
                  <a:pt x="6300" y="37"/>
                </a:lnTo>
                <a:lnTo>
                  <a:pt x="6335" y="18"/>
                </a:lnTo>
                <a:lnTo>
                  <a:pt x="6370" y="21"/>
                </a:lnTo>
                <a:lnTo>
                  <a:pt x="6404" y="12"/>
                </a:lnTo>
                <a:lnTo>
                  <a:pt x="6439" y="17"/>
                </a:lnTo>
                <a:lnTo>
                  <a:pt x="6473" y="22"/>
                </a:lnTo>
                <a:lnTo>
                  <a:pt x="6508" y="24"/>
                </a:lnTo>
                <a:lnTo>
                  <a:pt x="6543" y="44"/>
                </a:lnTo>
                <a:lnTo>
                  <a:pt x="6577" y="71"/>
                </a:lnTo>
                <a:lnTo>
                  <a:pt x="6612" y="91"/>
                </a:lnTo>
                <a:lnTo>
                  <a:pt x="6646" y="125"/>
                </a:lnTo>
                <a:lnTo>
                  <a:pt x="6681" y="147"/>
                </a:lnTo>
                <a:lnTo>
                  <a:pt x="6715" y="139"/>
                </a:lnTo>
                <a:lnTo>
                  <a:pt x="6750" y="131"/>
                </a:lnTo>
                <a:lnTo>
                  <a:pt x="6785" y="116"/>
                </a:lnTo>
                <a:lnTo>
                  <a:pt x="6819" y="83"/>
                </a:lnTo>
                <a:lnTo>
                  <a:pt x="6854" y="68"/>
                </a:lnTo>
                <a:lnTo>
                  <a:pt x="6888" y="55"/>
                </a:lnTo>
              </a:path>
            </a:pathLst>
          </a:custGeom>
          <a:noFill/>
          <a:ln w="6350" cap="flat">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4" name="Freeform 131"/>
          <p:cNvSpPr>
            <a:spLocks/>
          </p:cNvSpPr>
          <p:nvPr/>
        </p:nvSpPr>
        <p:spPr bwMode="auto">
          <a:xfrm>
            <a:off x="9164406" y="5777483"/>
            <a:ext cx="2638965" cy="568325"/>
          </a:xfrm>
          <a:custGeom>
            <a:avLst/>
            <a:gdLst>
              <a:gd name="T0" fmla="*/ 104 w 6888"/>
              <a:gd name="T1" fmla="*/ 214 h 358"/>
              <a:gd name="T2" fmla="*/ 243 w 6888"/>
              <a:gd name="T3" fmla="*/ 208 h 358"/>
              <a:gd name="T4" fmla="*/ 381 w 6888"/>
              <a:gd name="T5" fmla="*/ 178 h 358"/>
              <a:gd name="T6" fmla="*/ 520 w 6888"/>
              <a:gd name="T7" fmla="*/ 71 h 358"/>
              <a:gd name="T8" fmla="*/ 658 w 6888"/>
              <a:gd name="T9" fmla="*/ 65 h 358"/>
              <a:gd name="T10" fmla="*/ 797 w 6888"/>
              <a:gd name="T11" fmla="*/ 68 h 358"/>
              <a:gd name="T12" fmla="*/ 935 w 6888"/>
              <a:gd name="T13" fmla="*/ 28 h 358"/>
              <a:gd name="T14" fmla="*/ 1074 w 6888"/>
              <a:gd name="T15" fmla="*/ 26 h 358"/>
              <a:gd name="T16" fmla="*/ 1212 w 6888"/>
              <a:gd name="T17" fmla="*/ 180 h 358"/>
              <a:gd name="T18" fmla="*/ 1350 w 6888"/>
              <a:gd name="T19" fmla="*/ 161 h 358"/>
              <a:gd name="T20" fmla="*/ 1489 w 6888"/>
              <a:gd name="T21" fmla="*/ 132 h 358"/>
              <a:gd name="T22" fmla="*/ 1628 w 6888"/>
              <a:gd name="T23" fmla="*/ 196 h 358"/>
              <a:gd name="T24" fmla="*/ 1766 w 6888"/>
              <a:gd name="T25" fmla="*/ 58 h 358"/>
              <a:gd name="T26" fmla="*/ 1904 w 6888"/>
              <a:gd name="T27" fmla="*/ 83 h 358"/>
              <a:gd name="T28" fmla="*/ 2043 w 6888"/>
              <a:gd name="T29" fmla="*/ 144 h 358"/>
              <a:gd name="T30" fmla="*/ 2181 w 6888"/>
              <a:gd name="T31" fmla="*/ 212 h 358"/>
              <a:gd name="T32" fmla="*/ 2320 w 6888"/>
              <a:gd name="T33" fmla="*/ 241 h 358"/>
              <a:gd name="T34" fmla="*/ 2458 w 6888"/>
              <a:gd name="T35" fmla="*/ 343 h 358"/>
              <a:gd name="T36" fmla="*/ 2597 w 6888"/>
              <a:gd name="T37" fmla="*/ 287 h 358"/>
              <a:gd name="T38" fmla="*/ 2735 w 6888"/>
              <a:gd name="T39" fmla="*/ 202 h 358"/>
              <a:gd name="T40" fmla="*/ 2874 w 6888"/>
              <a:gd name="T41" fmla="*/ 112 h 358"/>
              <a:gd name="T42" fmla="*/ 3012 w 6888"/>
              <a:gd name="T43" fmla="*/ 61 h 358"/>
              <a:gd name="T44" fmla="*/ 3150 w 6888"/>
              <a:gd name="T45" fmla="*/ 10 h 358"/>
              <a:gd name="T46" fmla="*/ 3289 w 6888"/>
              <a:gd name="T47" fmla="*/ 83 h 358"/>
              <a:gd name="T48" fmla="*/ 3427 w 6888"/>
              <a:gd name="T49" fmla="*/ 85 h 358"/>
              <a:gd name="T50" fmla="*/ 3566 w 6888"/>
              <a:gd name="T51" fmla="*/ 110 h 358"/>
              <a:gd name="T52" fmla="*/ 3704 w 6888"/>
              <a:gd name="T53" fmla="*/ 131 h 358"/>
              <a:gd name="T54" fmla="*/ 3843 w 6888"/>
              <a:gd name="T55" fmla="*/ 162 h 358"/>
              <a:gd name="T56" fmla="*/ 3981 w 6888"/>
              <a:gd name="T57" fmla="*/ 205 h 358"/>
              <a:gd name="T58" fmla="*/ 4120 w 6888"/>
              <a:gd name="T59" fmla="*/ 225 h 358"/>
              <a:gd name="T60" fmla="*/ 4258 w 6888"/>
              <a:gd name="T61" fmla="*/ 143 h 358"/>
              <a:gd name="T62" fmla="*/ 4396 w 6888"/>
              <a:gd name="T63" fmla="*/ 49 h 358"/>
              <a:gd name="T64" fmla="*/ 4535 w 6888"/>
              <a:gd name="T65" fmla="*/ 83 h 358"/>
              <a:gd name="T66" fmla="*/ 4673 w 6888"/>
              <a:gd name="T67" fmla="*/ 60 h 358"/>
              <a:gd name="T68" fmla="*/ 4812 w 6888"/>
              <a:gd name="T69" fmla="*/ 56 h 358"/>
              <a:gd name="T70" fmla="*/ 4950 w 6888"/>
              <a:gd name="T71" fmla="*/ 59 h 358"/>
              <a:gd name="T72" fmla="*/ 5089 w 6888"/>
              <a:gd name="T73" fmla="*/ 54 h 358"/>
              <a:gd name="T74" fmla="*/ 5227 w 6888"/>
              <a:gd name="T75" fmla="*/ 53 h 358"/>
              <a:gd name="T76" fmla="*/ 5366 w 6888"/>
              <a:gd name="T77" fmla="*/ 53 h 358"/>
              <a:gd name="T78" fmla="*/ 5504 w 6888"/>
              <a:gd name="T79" fmla="*/ 57 h 358"/>
              <a:gd name="T80" fmla="*/ 5642 w 6888"/>
              <a:gd name="T81" fmla="*/ 49 h 358"/>
              <a:gd name="T82" fmla="*/ 5781 w 6888"/>
              <a:gd name="T83" fmla="*/ 50 h 358"/>
              <a:gd name="T84" fmla="*/ 5919 w 6888"/>
              <a:gd name="T85" fmla="*/ 47 h 358"/>
              <a:gd name="T86" fmla="*/ 6058 w 6888"/>
              <a:gd name="T87" fmla="*/ 74 h 358"/>
              <a:gd name="T88" fmla="*/ 6197 w 6888"/>
              <a:gd name="T89" fmla="*/ 58 h 358"/>
              <a:gd name="T90" fmla="*/ 6335 w 6888"/>
              <a:gd name="T91" fmla="*/ 44 h 358"/>
              <a:gd name="T92" fmla="*/ 6473 w 6888"/>
              <a:gd name="T93" fmla="*/ 34 h 358"/>
              <a:gd name="T94" fmla="*/ 6612 w 6888"/>
              <a:gd name="T95" fmla="*/ 62 h 358"/>
              <a:gd name="T96" fmla="*/ 6750 w 6888"/>
              <a:gd name="T97" fmla="*/ 51 h 358"/>
              <a:gd name="T98" fmla="*/ 6888 w 6888"/>
              <a:gd name="T99" fmla="*/ 6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192"/>
                </a:moveTo>
                <a:lnTo>
                  <a:pt x="35" y="204"/>
                </a:lnTo>
                <a:lnTo>
                  <a:pt x="70" y="200"/>
                </a:lnTo>
                <a:lnTo>
                  <a:pt x="104" y="214"/>
                </a:lnTo>
                <a:lnTo>
                  <a:pt x="139" y="215"/>
                </a:lnTo>
                <a:lnTo>
                  <a:pt x="174" y="210"/>
                </a:lnTo>
                <a:lnTo>
                  <a:pt x="208" y="203"/>
                </a:lnTo>
                <a:lnTo>
                  <a:pt x="243" y="208"/>
                </a:lnTo>
                <a:lnTo>
                  <a:pt x="277" y="210"/>
                </a:lnTo>
                <a:lnTo>
                  <a:pt x="312" y="208"/>
                </a:lnTo>
                <a:lnTo>
                  <a:pt x="347" y="187"/>
                </a:lnTo>
                <a:lnTo>
                  <a:pt x="381" y="178"/>
                </a:lnTo>
                <a:lnTo>
                  <a:pt x="416" y="138"/>
                </a:lnTo>
                <a:lnTo>
                  <a:pt x="451" y="102"/>
                </a:lnTo>
                <a:lnTo>
                  <a:pt x="485" y="78"/>
                </a:lnTo>
                <a:lnTo>
                  <a:pt x="520" y="71"/>
                </a:lnTo>
                <a:lnTo>
                  <a:pt x="555" y="64"/>
                </a:lnTo>
                <a:lnTo>
                  <a:pt x="589" y="72"/>
                </a:lnTo>
                <a:lnTo>
                  <a:pt x="624" y="72"/>
                </a:lnTo>
                <a:lnTo>
                  <a:pt x="658" y="65"/>
                </a:lnTo>
                <a:lnTo>
                  <a:pt x="693" y="67"/>
                </a:lnTo>
                <a:lnTo>
                  <a:pt x="728" y="60"/>
                </a:lnTo>
                <a:lnTo>
                  <a:pt x="762" y="59"/>
                </a:lnTo>
                <a:lnTo>
                  <a:pt x="797" y="68"/>
                </a:lnTo>
                <a:lnTo>
                  <a:pt x="831" y="61"/>
                </a:lnTo>
                <a:lnTo>
                  <a:pt x="866" y="54"/>
                </a:lnTo>
                <a:lnTo>
                  <a:pt x="901" y="48"/>
                </a:lnTo>
                <a:lnTo>
                  <a:pt x="935" y="28"/>
                </a:lnTo>
                <a:lnTo>
                  <a:pt x="970" y="0"/>
                </a:lnTo>
                <a:lnTo>
                  <a:pt x="1004" y="10"/>
                </a:lnTo>
                <a:lnTo>
                  <a:pt x="1039" y="25"/>
                </a:lnTo>
                <a:lnTo>
                  <a:pt x="1074" y="26"/>
                </a:lnTo>
                <a:lnTo>
                  <a:pt x="1108" y="77"/>
                </a:lnTo>
                <a:lnTo>
                  <a:pt x="1143" y="128"/>
                </a:lnTo>
                <a:lnTo>
                  <a:pt x="1177" y="156"/>
                </a:lnTo>
                <a:lnTo>
                  <a:pt x="1212" y="180"/>
                </a:lnTo>
                <a:lnTo>
                  <a:pt x="1247" y="214"/>
                </a:lnTo>
                <a:lnTo>
                  <a:pt x="1281" y="203"/>
                </a:lnTo>
                <a:lnTo>
                  <a:pt x="1316" y="183"/>
                </a:lnTo>
                <a:lnTo>
                  <a:pt x="1350" y="161"/>
                </a:lnTo>
                <a:lnTo>
                  <a:pt x="1385" y="146"/>
                </a:lnTo>
                <a:lnTo>
                  <a:pt x="1420" y="135"/>
                </a:lnTo>
                <a:lnTo>
                  <a:pt x="1454" y="121"/>
                </a:lnTo>
                <a:lnTo>
                  <a:pt x="1489" y="132"/>
                </a:lnTo>
                <a:lnTo>
                  <a:pt x="1524" y="147"/>
                </a:lnTo>
                <a:lnTo>
                  <a:pt x="1558" y="181"/>
                </a:lnTo>
                <a:lnTo>
                  <a:pt x="1593" y="197"/>
                </a:lnTo>
                <a:lnTo>
                  <a:pt x="1628" y="196"/>
                </a:lnTo>
                <a:lnTo>
                  <a:pt x="1662" y="170"/>
                </a:lnTo>
                <a:lnTo>
                  <a:pt x="1697" y="139"/>
                </a:lnTo>
                <a:lnTo>
                  <a:pt x="1731" y="92"/>
                </a:lnTo>
                <a:lnTo>
                  <a:pt x="1766" y="58"/>
                </a:lnTo>
                <a:lnTo>
                  <a:pt x="1801" y="50"/>
                </a:lnTo>
                <a:lnTo>
                  <a:pt x="1835" y="54"/>
                </a:lnTo>
                <a:lnTo>
                  <a:pt x="1870" y="76"/>
                </a:lnTo>
                <a:lnTo>
                  <a:pt x="1904" y="83"/>
                </a:lnTo>
                <a:lnTo>
                  <a:pt x="1939" y="101"/>
                </a:lnTo>
                <a:lnTo>
                  <a:pt x="1974" y="113"/>
                </a:lnTo>
                <a:lnTo>
                  <a:pt x="2008" y="133"/>
                </a:lnTo>
                <a:lnTo>
                  <a:pt x="2043" y="144"/>
                </a:lnTo>
                <a:lnTo>
                  <a:pt x="2077" y="170"/>
                </a:lnTo>
                <a:lnTo>
                  <a:pt x="2112" y="193"/>
                </a:lnTo>
                <a:lnTo>
                  <a:pt x="2147" y="206"/>
                </a:lnTo>
                <a:lnTo>
                  <a:pt x="2181" y="212"/>
                </a:lnTo>
                <a:lnTo>
                  <a:pt x="2216" y="207"/>
                </a:lnTo>
                <a:lnTo>
                  <a:pt x="2250" y="211"/>
                </a:lnTo>
                <a:lnTo>
                  <a:pt x="2285" y="223"/>
                </a:lnTo>
                <a:lnTo>
                  <a:pt x="2320" y="241"/>
                </a:lnTo>
                <a:lnTo>
                  <a:pt x="2354" y="258"/>
                </a:lnTo>
                <a:lnTo>
                  <a:pt x="2389" y="291"/>
                </a:lnTo>
                <a:lnTo>
                  <a:pt x="2423" y="326"/>
                </a:lnTo>
                <a:lnTo>
                  <a:pt x="2458" y="343"/>
                </a:lnTo>
                <a:lnTo>
                  <a:pt x="2493" y="358"/>
                </a:lnTo>
                <a:lnTo>
                  <a:pt x="2527" y="357"/>
                </a:lnTo>
                <a:lnTo>
                  <a:pt x="2562" y="335"/>
                </a:lnTo>
                <a:lnTo>
                  <a:pt x="2597" y="287"/>
                </a:lnTo>
                <a:lnTo>
                  <a:pt x="2631" y="239"/>
                </a:lnTo>
                <a:lnTo>
                  <a:pt x="2666" y="212"/>
                </a:lnTo>
                <a:lnTo>
                  <a:pt x="2700" y="199"/>
                </a:lnTo>
                <a:lnTo>
                  <a:pt x="2735" y="202"/>
                </a:lnTo>
                <a:lnTo>
                  <a:pt x="2770" y="190"/>
                </a:lnTo>
                <a:lnTo>
                  <a:pt x="2804" y="166"/>
                </a:lnTo>
                <a:lnTo>
                  <a:pt x="2839" y="149"/>
                </a:lnTo>
                <a:lnTo>
                  <a:pt x="2874" y="112"/>
                </a:lnTo>
                <a:lnTo>
                  <a:pt x="2908" y="75"/>
                </a:lnTo>
                <a:lnTo>
                  <a:pt x="2943" y="62"/>
                </a:lnTo>
                <a:lnTo>
                  <a:pt x="2977" y="80"/>
                </a:lnTo>
                <a:lnTo>
                  <a:pt x="3012" y="61"/>
                </a:lnTo>
                <a:lnTo>
                  <a:pt x="3047" y="65"/>
                </a:lnTo>
                <a:lnTo>
                  <a:pt x="3081" y="49"/>
                </a:lnTo>
                <a:lnTo>
                  <a:pt x="3116" y="33"/>
                </a:lnTo>
                <a:lnTo>
                  <a:pt x="3150" y="10"/>
                </a:lnTo>
                <a:lnTo>
                  <a:pt x="3185" y="17"/>
                </a:lnTo>
                <a:lnTo>
                  <a:pt x="3220" y="28"/>
                </a:lnTo>
                <a:lnTo>
                  <a:pt x="3254" y="55"/>
                </a:lnTo>
                <a:lnTo>
                  <a:pt x="3289" y="83"/>
                </a:lnTo>
                <a:lnTo>
                  <a:pt x="3323" y="104"/>
                </a:lnTo>
                <a:lnTo>
                  <a:pt x="3358" y="105"/>
                </a:lnTo>
                <a:lnTo>
                  <a:pt x="3393" y="98"/>
                </a:lnTo>
                <a:lnTo>
                  <a:pt x="3427" y="85"/>
                </a:lnTo>
                <a:lnTo>
                  <a:pt x="3462" y="77"/>
                </a:lnTo>
                <a:lnTo>
                  <a:pt x="3496" y="90"/>
                </a:lnTo>
                <a:lnTo>
                  <a:pt x="3531" y="90"/>
                </a:lnTo>
                <a:lnTo>
                  <a:pt x="3566" y="110"/>
                </a:lnTo>
                <a:lnTo>
                  <a:pt x="3600" y="119"/>
                </a:lnTo>
                <a:lnTo>
                  <a:pt x="3635" y="127"/>
                </a:lnTo>
                <a:lnTo>
                  <a:pt x="3670" y="119"/>
                </a:lnTo>
                <a:lnTo>
                  <a:pt x="3704" y="131"/>
                </a:lnTo>
                <a:lnTo>
                  <a:pt x="3739" y="126"/>
                </a:lnTo>
                <a:lnTo>
                  <a:pt x="3773" y="149"/>
                </a:lnTo>
                <a:lnTo>
                  <a:pt x="3808" y="159"/>
                </a:lnTo>
                <a:lnTo>
                  <a:pt x="3843" y="162"/>
                </a:lnTo>
                <a:lnTo>
                  <a:pt x="3877" y="183"/>
                </a:lnTo>
                <a:lnTo>
                  <a:pt x="3912" y="192"/>
                </a:lnTo>
                <a:lnTo>
                  <a:pt x="3947" y="191"/>
                </a:lnTo>
                <a:lnTo>
                  <a:pt x="3981" y="205"/>
                </a:lnTo>
                <a:lnTo>
                  <a:pt x="4016" y="221"/>
                </a:lnTo>
                <a:lnTo>
                  <a:pt x="4050" y="221"/>
                </a:lnTo>
                <a:lnTo>
                  <a:pt x="4085" y="224"/>
                </a:lnTo>
                <a:lnTo>
                  <a:pt x="4120" y="225"/>
                </a:lnTo>
                <a:lnTo>
                  <a:pt x="4154" y="214"/>
                </a:lnTo>
                <a:lnTo>
                  <a:pt x="4189" y="198"/>
                </a:lnTo>
                <a:lnTo>
                  <a:pt x="4223" y="165"/>
                </a:lnTo>
                <a:lnTo>
                  <a:pt x="4258" y="143"/>
                </a:lnTo>
                <a:lnTo>
                  <a:pt x="4293" y="109"/>
                </a:lnTo>
                <a:lnTo>
                  <a:pt x="4327" y="75"/>
                </a:lnTo>
                <a:lnTo>
                  <a:pt x="4362" y="51"/>
                </a:lnTo>
                <a:lnTo>
                  <a:pt x="4396" y="49"/>
                </a:lnTo>
                <a:lnTo>
                  <a:pt x="4431" y="54"/>
                </a:lnTo>
                <a:lnTo>
                  <a:pt x="4466" y="63"/>
                </a:lnTo>
                <a:lnTo>
                  <a:pt x="4500" y="69"/>
                </a:lnTo>
                <a:lnTo>
                  <a:pt x="4535" y="83"/>
                </a:lnTo>
                <a:lnTo>
                  <a:pt x="4569" y="81"/>
                </a:lnTo>
                <a:lnTo>
                  <a:pt x="4604" y="65"/>
                </a:lnTo>
                <a:lnTo>
                  <a:pt x="4639" y="66"/>
                </a:lnTo>
                <a:lnTo>
                  <a:pt x="4673" y="60"/>
                </a:lnTo>
                <a:lnTo>
                  <a:pt x="4708" y="47"/>
                </a:lnTo>
                <a:lnTo>
                  <a:pt x="4743" y="48"/>
                </a:lnTo>
                <a:lnTo>
                  <a:pt x="4777" y="62"/>
                </a:lnTo>
                <a:lnTo>
                  <a:pt x="4812" y="56"/>
                </a:lnTo>
                <a:lnTo>
                  <a:pt x="4846" y="66"/>
                </a:lnTo>
                <a:lnTo>
                  <a:pt x="4881" y="67"/>
                </a:lnTo>
                <a:lnTo>
                  <a:pt x="4916" y="70"/>
                </a:lnTo>
                <a:lnTo>
                  <a:pt x="4950" y="59"/>
                </a:lnTo>
                <a:lnTo>
                  <a:pt x="4985" y="54"/>
                </a:lnTo>
                <a:lnTo>
                  <a:pt x="5020" y="53"/>
                </a:lnTo>
                <a:lnTo>
                  <a:pt x="5054" y="56"/>
                </a:lnTo>
                <a:lnTo>
                  <a:pt x="5089" y="54"/>
                </a:lnTo>
                <a:lnTo>
                  <a:pt x="5123" y="53"/>
                </a:lnTo>
                <a:lnTo>
                  <a:pt x="5158" y="61"/>
                </a:lnTo>
                <a:lnTo>
                  <a:pt x="5193" y="59"/>
                </a:lnTo>
                <a:lnTo>
                  <a:pt x="5227" y="53"/>
                </a:lnTo>
                <a:lnTo>
                  <a:pt x="5262" y="52"/>
                </a:lnTo>
                <a:lnTo>
                  <a:pt x="5296" y="53"/>
                </a:lnTo>
                <a:lnTo>
                  <a:pt x="5331" y="56"/>
                </a:lnTo>
                <a:lnTo>
                  <a:pt x="5366" y="53"/>
                </a:lnTo>
                <a:lnTo>
                  <a:pt x="5400" y="58"/>
                </a:lnTo>
                <a:lnTo>
                  <a:pt x="5435" y="49"/>
                </a:lnTo>
                <a:lnTo>
                  <a:pt x="5469" y="52"/>
                </a:lnTo>
                <a:lnTo>
                  <a:pt x="5504" y="57"/>
                </a:lnTo>
                <a:lnTo>
                  <a:pt x="5539" y="45"/>
                </a:lnTo>
                <a:lnTo>
                  <a:pt x="5573" y="38"/>
                </a:lnTo>
                <a:lnTo>
                  <a:pt x="5608" y="41"/>
                </a:lnTo>
                <a:lnTo>
                  <a:pt x="5642" y="49"/>
                </a:lnTo>
                <a:lnTo>
                  <a:pt x="5677" y="40"/>
                </a:lnTo>
                <a:lnTo>
                  <a:pt x="5712" y="49"/>
                </a:lnTo>
                <a:lnTo>
                  <a:pt x="5746" y="49"/>
                </a:lnTo>
                <a:lnTo>
                  <a:pt x="5781" y="50"/>
                </a:lnTo>
                <a:lnTo>
                  <a:pt x="5815" y="53"/>
                </a:lnTo>
                <a:lnTo>
                  <a:pt x="5850" y="54"/>
                </a:lnTo>
                <a:lnTo>
                  <a:pt x="5885" y="51"/>
                </a:lnTo>
                <a:lnTo>
                  <a:pt x="5919" y="47"/>
                </a:lnTo>
                <a:lnTo>
                  <a:pt x="5954" y="57"/>
                </a:lnTo>
                <a:lnTo>
                  <a:pt x="5989" y="63"/>
                </a:lnTo>
                <a:lnTo>
                  <a:pt x="6023" y="66"/>
                </a:lnTo>
                <a:lnTo>
                  <a:pt x="6058" y="74"/>
                </a:lnTo>
                <a:lnTo>
                  <a:pt x="6093" y="81"/>
                </a:lnTo>
                <a:lnTo>
                  <a:pt x="6127" y="78"/>
                </a:lnTo>
                <a:lnTo>
                  <a:pt x="6162" y="65"/>
                </a:lnTo>
                <a:lnTo>
                  <a:pt x="6197" y="58"/>
                </a:lnTo>
                <a:lnTo>
                  <a:pt x="6231" y="60"/>
                </a:lnTo>
                <a:lnTo>
                  <a:pt x="6266" y="57"/>
                </a:lnTo>
                <a:lnTo>
                  <a:pt x="6300" y="58"/>
                </a:lnTo>
                <a:lnTo>
                  <a:pt x="6335" y="44"/>
                </a:lnTo>
                <a:lnTo>
                  <a:pt x="6370" y="40"/>
                </a:lnTo>
                <a:lnTo>
                  <a:pt x="6404" y="34"/>
                </a:lnTo>
                <a:lnTo>
                  <a:pt x="6439" y="44"/>
                </a:lnTo>
                <a:lnTo>
                  <a:pt x="6473" y="34"/>
                </a:lnTo>
                <a:lnTo>
                  <a:pt x="6508" y="47"/>
                </a:lnTo>
                <a:lnTo>
                  <a:pt x="6543" y="48"/>
                </a:lnTo>
                <a:lnTo>
                  <a:pt x="6577" y="70"/>
                </a:lnTo>
                <a:lnTo>
                  <a:pt x="6612" y="62"/>
                </a:lnTo>
                <a:lnTo>
                  <a:pt x="6646" y="66"/>
                </a:lnTo>
                <a:lnTo>
                  <a:pt x="6681" y="65"/>
                </a:lnTo>
                <a:lnTo>
                  <a:pt x="6715" y="75"/>
                </a:lnTo>
                <a:lnTo>
                  <a:pt x="6750" y="51"/>
                </a:lnTo>
                <a:lnTo>
                  <a:pt x="6785" y="55"/>
                </a:lnTo>
                <a:lnTo>
                  <a:pt x="6819" y="64"/>
                </a:lnTo>
                <a:lnTo>
                  <a:pt x="6854" y="78"/>
                </a:lnTo>
                <a:lnTo>
                  <a:pt x="6888" y="68"/>
                </a:lnTo>
              </a:path>
            </a:pathLst>
          </a:custGeom>
          <a:noFill/>
          <a:ln w="6350" cap="flat">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5" name="Freeform 132"/>
          <p:cNvSpPr>
            <a:spLocks/>
          </p:cNvSpPr>
          <p:nvPr/>
        </p:nvSpPr>
        <p:spPr bwMode="auto">
          <a:xfrm>
            <a:off x="9164406" y="5777483"/>
            <a:ext cx="2638965" cy="568325"/>
          </a:xfrm>
          <a:custGeom>
            <a:avLst/>
            <a:gdLst>
              <a:gd name="T0" fmla="*/ 104 w 6888"/>
              <a:gd name="T1" fmla="*/ 225 h 358"/>
              <a:gd name="T2" fmla="*/ 243 w 6888"/>
              <a:gd name="T3" fmla="*/ 173 h 358"/>
              <a:gd name="T4" fmla="*/ 381 w 6888"/>
              <a:gd name="T5" fmla="*/ 115 h 358"/>
              <a:gd name="T6" fmla="*/ 520 w 6888"/>
              <a:gd name="T7" fmla="*/ 118 h 358"/>
              <a:gd name="T8" fmla="*/ 658 w 6888"/>
              <a:gd name="T9" fmla="*/ 96 h 358"/>
              <a:gd name="T10" fmla="*/ 797 w 6888"/>
              <a:gd name="T11" fmla="*/ 66 h 358"/>
              <a:gd name="T12" fmla="*/ 935 w 6888"/>
              <a:gd name="T13" fmla="*/ 15 h 358"/>
              <a:gd name="T14" fmla="*/ 1074 w 6888"/>
              <a:gd name="T15" fmla="*/ 105 h 358"/>
              <a:gd name="T16" fmla="*/ 1212 w 6888"/>
              <a:gd name="T17" fmla="*/ 239 h 358"/>
              <a:gd name="T18" fmla="*/ 1350 w 6888"/>
              <a:gd name="T19" fmla="*/ 172 h 358"/>
              <a:gd name="T20" fmla="*/ 1489 w 6888"/>
              <a:gd name="T21" fmla="*/ 145 h 358"/>
              <a:gd name="T22" fmla="*/ 1628 w 6888"/>
              <a:gd name="T23" fmla="*/ 198 h 358"/>
              <a:gd name="T24" fmla="*/ 1766 w 6888"/>
              <a:gd name="T25" fmla="*/ 88 h 358"/>
              <a:gd name="T26" fmla="*/ 1904 w 6888"/>
              <a:gd name="T27" fmla="*/ 96 h 358"/>
              <a:gd name="T28" fmla="*/ 2043 w 6888"/>
              <a:gd name="T29" fmla="*/ 176 h 358"/>
              <a:gd name="T30" fmla="*/ 2181 w 6888"/>
              <a:gd name="T31" fmla="*/ 267 h 358"/>
              <a:gd name="T32" fmla="*/ 2320 w 6888"/>
              <a:gd name="T33" fmla="*/ 261 h 358"/>
              <a:gd name="T34" fmla="*/ 2458 w 6888"/>
              <a:gd name="T35" fmla="*/ 283 h 358"/>
              <a:gd name="T36" fmla="*/ 2597 w 6888"/>
              <a:gd name="T37" fmla="*/ 358 h 358"/>
              <a:gd name="T38" fmla="*/ 2735 w 6888"/>
              <a:gd name="T39" fmla="*/ 300 h 358"/>
              <a:gd name="T40" fmla="*/ 2874 w 6888"/>
              <a:gd name="T41" fmla="*/ 201 h 358"/>
              <a:gd name="T42" fmla="*/ 3012 w 6888"/>
              <a:gd name="T43" fmla="*/ 145 h 358"/>
              <a:gd name="T44" fmla="*/ 3150 w 6888"/>
              <a:gd name="T45" fmla="*/ 130 h 358"/>
              <a:gd name="T46" fmla="*/ 3289 w 6888"/>
              <a:gd name="T47" fmla="*/ 105 h 358"/>
              <a:gd name="T48" fmla="*/ 3427 w 6888"/>
              <a:gd name="T49" fmla="*/ 126 h 358"/>
              <a:gd name="T50" fmla="*/ 3566 w 6888"/>
              <a:gd name="T51" fmla="*/ 105 h 358"/>
              <a:gd name="T52" fmla="*/ 3704 w 6888"/>
              <a:gd name="T53" fmla="*/ 156 h 358"/>
              <a:gd name="T54" fmla="*/ 3843 w 6888"/>
              <a:gd name="T55" fmla="*/ 188 h 358"/>
              <a:gd name="T56" fmla="*/ 3981 w 6888"/>
              <a:gd name="T57" fmla="*/ 207 h 358"/>
              <a:gd name="T58" fmla="*/ 4120 w 6888"/>
              <a:gd name="T59" fmla="*/ 207 h 358"/>
              <a:gd name="T60" fmla="*/ 4258 w 6888"/>
              <a:gd name="T61" fmla="*/ 199 h 358"/>
              <a:gd name="T62" fmla="*/ 4396 w 6888"/>
              <a:gd name="T63" fmla="*/ 84 h 358"/>
              <a:gd name="T64" fmla="*/ 4535 w 6888"/>
              <a:gd name="T65" fmla="*/ 81 h 358"/>
              <a:gd name="T66" fmla="*/ 4673 w 6888"/>
              <a:gd name="T67" fmla="*/ 92 h 358"/>
              <a:gd name="T68" fmla="*/ 4812 w 6888"/>
              <a:gd name="T69" fmla="*/ 90 h 358"/>
              <a:gd name="T70" fmla="*/ 4950 w 6888"/>
              <a:gd name="T71" fmla="*/ 67 h 358"/>
              <a:gd name="T72" fmla="*/ 5089 w 6888"/>
              <a:gd name="T73" fmla="*/ 52 h 358"/>
              <a:gd name="T74" fmla="*/ 5227 w 6888"/>
              <a:gd name="T75" fmla="*/ 58 h 358"/>
              <a:gd name="T76" fmla="*/ 5366 w 6888"/>
              <a:gd name="T77" fmla="*/ 54 h 358"/>
              <a:gd name="T78" fmla="*/ 5504 w 6888"/>
              <a:gd name="T79" fmla="*/ 56 h 358"/>
              <a:gd name="T80" fmla="*/ 5642 w 6888"/>
              <a:gd name="T81" fmla="*/ 71 h 358"/>
              <a:gd name="T82" fmla="*/ 5781 w 6888"/>
              <a:gd name="T83" fmla="*/ 46 h 358"/>
              <a:gd name="T84" fmla="*/ 5919 w 6888"/>
              <a:gd name="T85" fmla="*/ 61 h 358"/>
              <a:gd name="T86" fmla="*/ 6058 w 6888"/>
              <a:gd name="T87" fmla="*/ 55 h 358"/>
              <a:gd name="T88" fmla="*/ 6197 w 6888"/>
              <a:gd name="T89" fmla="*/ 58 h 358"/>
              <a:gd name="T90" fmla="*/ 6335 w 6888"/>
              <a:gd name="T91" fmla="*/ 54 h 358"/>
              <a:gd name="T92" fmla="*/ 6473 w 6888"/>
              <a:gd name="T93" fmla="*/ 52 h 358"/>
              <a:gd name="T94" fmla="*/ 6612 w 6888"/>
              <a:gd name="T95" fmla="*/ 95 h 358"/>
              <a:gd name="T96" fmla="*/ 6750 w 6888"/>
              <a:gd name="T97" fmla="*/ 214 h 358"/>
              <a:gd name="T98" fmla="*/ 6888 w 6888"/>
              <a:gd name="T99" fmla="*/ 21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242"/>
                </a:moveTo>
                <a:lnTo>
                  <a:pt x="35" y="244"/>
                </a:lnTo>
                <a:lnTo>
                  <a:pt x="70" y="240"/>
                </a:lnTo>
                <a:lnTo>
                  <a:pt x="104" y="225"/>
                </a:lnTo>
                <a:lnTo>
                  <a:pt x="139" y="214"/>
                </a:lnTo>
                <a:lnTo>
                  <a:pt x="174" y="198"/>
                </a:lnTo>
                <a:lnTo>
                  <a:pt x="208" y="193"/>
                </a:lnTo>
                <a:lnTo>
                  <a:pt x="243" y="173"/>
                </a:lnTo>
                <a:lnTo>
                  <a:pt x="277" y="154"/>
                </a:lnTo>
                <a:lnTo>
                  <a:pt x="312" y="132"/>
                </a:lnTo>
                <a:lnTo>
                  <a:pt x="347" y="126"/>
                </a:lnTo>
                <a:lnTo>
                  <a:pt x="381" y="115"/>
                </a:lnTo>
                <a:lnTo>
                  <a:pt x="416" y="116"/>
                </a:lnTo>
                <a:lnTo>
                  <a:pt x="451" y="120"/>
                </a:lnTo>
                <a:lnTo>
                  <a:pt x="485" y="130"/>
                </a:lnTo>
                <a:lnTo>
                  <a:pt x="520" y="118"/>
                </a:lnTo>
                <a:lnTo>
                  <a:pt x="555" y="119"/>
                </a:lnTo>
                <a:lnTo>
                  <a:pt x="589" y="127"/>
                </a:lnTo>
                <a:lnTo>
                  <a:pt x="624" y="120"/>
                </a:lnTo>
                <a:lnTo>
                  <a:pt x="658" y="96"/>
                </a:lnTo>
                <a:lnTo>
                  <a:pt x="693" y="87"/>
                </a:lnTo>
                <a:lnTo>
                  <a:pt x="728" y="82"/>
                </a:lnTo>
                <a:lnTo>
                  <a:pt x="762" y="68"/>
                </a:lnTo>
                <a:lnTo>
                  <a:pt x="797" y="66"/>
                </a:lnTo>
                <a:lnTo>
                  <a:pt x="831" y="71"/>
                </a:lnTo>
                <a:lnTo>
                  <a:pt x="866" y="60"/>
                </a:lnTo>
                <a:lnTo>
                  <a:pt x="901" y="35"/>
                </a:lnTo>
                <a:lnTo>
                  <a:pt x="935" y="15"/>
                </a:lnTo>
                <a:lnTo>
                  <a:pt x="970" y="0"/>
                </a:lnTo>
                <a:lnTo>
                  <a:pt x="1004" y="32"/>
                </a:lnTo>
                <a:lnTo>
                  <a:pt x="1039" y="63"/>
                </a:lnTo>
                <a:lnTo>
                  <a:pt x="1074" y="105"/>
                </a:lnTo>
                <a:lnTo>
                  <a:pt x="1108" y="165"/>
                </a:lnTo>
                <a:lnTo>
                  <a:pt x="1143" y="210"/>
                </a:lnTo>
                <a:lnTo>
                  <a:pt x="1177" y="217"/>
                </a:lnTo>
                <a:lnTo>
                  <a:pt x="1212" y="239"/>
                </a:lnTo>
                <a:lnTo>
                  <a:pt x="1247" y="246"/>
                </a:lnTo>
                <a:lnTo>
                  <a:pt x="1281" y="225"/>
                </a:lnTo>
                <a:lnTo>
                  <a:pt x="1316" y="205"/>
                </a:lnTo>
                <a:lnTo>
                  <a:pt x="1350" y="172"/>
                </a:lnTo>
                <a:lnTo>
                  <a:pt x="1385" y="158"/>
                </a:lnTo>
                <a:lnTo>
                  <a:pt x="1420" y="138"/>
                </a:lnTo>
                <a:lnTo>
                  <a:pt x="1454" y="139"/>
                </a:lnTo>
                <a:lnTo>
                  <a:pt x="1489" y="145"/>
                </a:lnTo>
                <a:lnTo>
                  <a:pt x="1524" y="168"/>
                </a:lnTo>
                <a:lnTo>
                  <a:pt x="1558" y="184"/>
                </a:lnTo>
                <a:lnTo>
                  <a:pt x="1593" y="211"/>
                </a:lnTo>
                <a:lnTo>
                  <a:pt x="1628" y="198"/>
                </a:lnTo>
                <a:lnTo>
                  <a:pt x="1662" y="175"/>
                </a:lnTo>
                <a:lnTo>
                  <a:pt x="1697" y="153"/>
                </a:lnTo>
                <a:lnTo>
                  <a:pt x="1731" y="116"/>
                </a:lnTo>
                <a:lnTo>
                  <a:pt x="1766" y="88"/>
                </a:lnTo>
                <a:lnTo>
                  <a:pt x="1801" y="71"/>
                </a:lnTo>
                <a:lnTo>
                  <a:pt x="1835" y="69"/>
                </a:lnTo>
                <a:lnTo>
                  <a:pt x="1870" y="74"/>
                </a:lnTo>
                <a:lnTo>
                  <a:pt x="1904" y="96"/>
                </a:lnTo>
                <a:lnTo>
                  <a:pt x="1939" y="112"/>
                </a:lnTo>
                <a:lnTo>
                  <a:pt x="1974" y="148"/>
                </a:lnTo>
                <a:lnTo>
                  <a:pt x="2008" y="168"/>
                </a:lnTo>
                <a:lnTo>
                  <a:pt x="2043" y="176"/>
                </a:lnTo>
                <a:lnTo>
                  <a:pt x="2077" y="192"/>
                </a:lnTo>
                <a:lnTo>
                  <a:pt x="2112" y="218"/>
                </a:lnTo>
                <a:lnTo>
                  <a:pt x="2147" y="247"/>
                </a:lnTo>
                <a:lnTo>
                  <a:pt x="2181" y="267"/>
                </a:lnTo>
                <a:lnTo>
                  <a:pt x="2216" y="271"/>
                </a:lnTo>
                <a:lnTo>
                  <a:pt x="2250" y="268"/>
                </a:lnTo>
                <a:lnTo>
                  <a:pt x="2285" y="278"/>
                </a:lnTo>
                <a:lnTo>
                  <a:pt x="2320" y="261"/>
                </a:lnTo>
                <a:lnTo>
                  <a:pt x="2354" y="264"/>
                </a:lnTo>
                <a:lnTo>
                  <a:pt x="2389" y="264"/>
                </a:lnTo>
                <a:lnTo>
                  <a:pt x="2423" y="269"/>
                </a:lnTo>
                <a:lnTo>
                  <a:pt x="2458" y="283"/>
                </a:lnTo>
                <a:lnTo>
                  <a:pt x="2493" y="309"/>
                </a:lnTo>
                <a:lnTo>
                  <a:pt x="2527" y="327"/>
                </a:lnTo>
                <a:lnTo>
                  <a:pt x="2562" y="351"/>
                </a:lnTo>
                <a:lnTo>
                  <a:pt x="2597" y="358"/>
                </a:lnTo>
                <a:lnTo>
                  <a:pt x="2631" y="333"/>
                </a:lnTo>
                <a:lnTo>
                  <a:pt x="2666" y="311"/>
                </a:lnTo>
                <a:lnTo>
                  <a:pt x="2700" y="312"/>
                </a:lnTo>
                <a:lnTo>
                  <a:pt x="2735" y="300"/>
                </a:lnTo>
                <a:lnTo>
                  <a:pt x="2770" y="286"/>
                </a:lnTo>
                <a:lnTo>
                  <a:pt x="2804" y="271"/>
                </a:lnTo>
                <a:lnTo>
                  <a:pt x="2839" y="233"/>
                </a:lnTo>
                <a:lnTo>
                  <a:pt x="2874" y="201"/>
                </a:lnTo>
                <a:lnTo>
                  <a:pt x="2908" y="174"/>
                </a:lnTo>
                <a:lnTo>
                  <a:pt x="2943" y="156"/>
                </a:lnTo>
                <a:lnTo>
                  <a:pt x="2977" y="133"/>
                </a:lnTo>
                <a:lnTo>
                  <a:pt x="3012" y="145"/>
                </a:lnTo>
                <a:lnTo>
                  <a:pt x="3047" y="134"/>
                </a:lnTo>
                <a:lnTo>
                  <a:pt x="3081" y="135"/>
                </a:lnTo>
                <a:lnTo>
                  <a:pt x="3116" y="132"/>
                </a:lnTo>
                <a:lnTo>
                  <a:pt x="3150" y="130"/>
                </a:lnTo>
                <a:lnTo>
                  <a:pt x="3185" y="105"/>
                </a:lnTo>
                <a:lnTo>
                  <a:pt x="3220" y="95"/>
                </a:lnTo>
                <a:lnTo>
                  <a:pt x="3254" y="97"/>
                </a:lnTo>
                <a:lnTo>
                  <a:pt x="3289" y="105"/>
                </a:lnTo>
                <a:lnTo>
                  <a:pt x="3323" y="117"/>
                </a:lnTo>
                <a:lnTo>
                  <a:pt x="3358" y="135"/>
                </a:lnTo>
                <a:lnTo>
                  <a:pt x="3393" y="134"/>
                </a:lnTo>
                <a:lnTo>
                  <a:pt x="3427" y="126"/>
                </a:lnTo>
                <a:lnTo>
                  <a:pt x="3462" y="105"/>
                </a:lnTo>
                <a:lnTo>
                  <a:pt x="3496" y="100"/>
                </a:lnTo>
                <a:lnTo>
                  <a:pt x="3531" y="95"/>
                </a:lnTo>
                <a:lnTo>
                  <a:pt x="3566" y="105"/>
                </a:lnTo>
                <a:lnTo>
                  <a:pt x="3600" y="120"/>
                </a:lnTo>
                <a:lnTo>
                  <a:pt x="3635" y="134"/>
                </a:lnTo>
                <a:lnTo>
                  <a:pt x="3670" y="137"/>
                </a:lnTo>
                <a:lnTo>
                  <a:pt x="3704" y="156"/>
                </a:lnTo>
                <a:lnTo>
                  <a:pt x="3739" y="166"/>
                </a:lnTo>
                <a:lnTo>
                  <a:pt x="3773" y="168"/>
                </a:lnTo>
                <a:lnTo>
                  <a:pt x="3808" y="175"/>
                </a:lnTo>
                <a:lnTo>
                  <a:pt x="3843" y="188"/>
                </a:lnTo>
                <a:lnTo>
                  <a:pt x="3877" y="195"/>
                </a:lnTo>
                <a:lnTo>
                  <a:pt x="3912" y="203"/>
                </a:lnTo>
                <a:lnTo>
                  <a:pt x="3947" y="196"/>
                </a:lnTo>
                <a:lnTo>
                  <a:pt x="3981" y="207"/>
                </a:lnTo>
                <a:lnTo>
                  <a:pt x="4016" y="203"/>
                </a:lnTo>
                <a:lnTo>
                  <a:pt x="4050" y="203"/>
                </a:lnTo>
                <a:lnTo>
                  <a:pt x="4085" y="191"/>
                </a:lnTo>
                <a:lnTo>
                  <a:pt x="4120" y="207"/>
                </a:lnTo>
                <a:lnTo>
                  <a:pt x="4154" y="200"/>
                </a:lnTo>
                <a:lnTo>
                  <a:pt x="4189" y="209"/>
                </a:lnTo>
                <a:lnTo>
                  <a:pt x="4223" y="208"/>
                </a:lnTo>
                <a:lnTo>
                  <a:pt x="4258" y="199"/>
                </a:lnTo>
                <a:lnTo>
                  <a:pt x="4293" y="172"/>
                </a:lnTo>
                <a:lnTo>
                  <a:pt x="4327" y="144"/>
                </a:lnTo>
                <a:lnTo>
                  <a:pt x="4362" y="109"/>
                </a:lnTo>
                <a:lnTo>
                  <a:pt x="4396" y="84"/>
                </a:lnTo>
                <a:lnTo>
                  <a:pt x="4431" y="78"/>
                </a:lnTo>
                <a:lnTo>
                  <a:pt x="4466" y="76"/>
                </a:lnTo>
                <a:lnTo>
                  <a:pt x="4500" y="85"/>
                </a:lnTo>
                <a:lnTo>
                  <a:pt x="4535" y="81"/>
                </a:lnTo>
                <a:lnTo>
                  <a:pt x="4569" y="92"/>
                </a:lnTo>
                <a:lnTo>
                  <a:pt x="4604" y="90"/>
                </a:lnTo>
                <a:lnTo>
                  <a:pt x="4639" y="94"/>
                </a:lnTo>
                <a:lnTo>
                  <a:pt x="4673" y="92"/>
                </a:lnTo>
                <a:lnTo>
                  <a:pt x="4708" y="97"/>
                </a:lnTo>
                <a:lnTo>
                  <a:pt x="4743" y="86"/>
                </a:lnTo>
                <a:lnTo>
                  <a:pt x="4777" y="89"/>
                </a:lnTo>
                <a:lnTo>
                  <a:pt x="4812" y="90"/>
                </a:lnTo>
                <a:lnTo>
                  <a:pt x="4846" y="75"/>
                </a:lnTo>
                <a:lnTo>
                  <a:pt x="4881" y="78"/>
                </a:lnTo>
                <a:lnTo>
                  <a:pt x="4916" y="72"/>
                </a:lnTo>
                <a:lnTo>
                  <a:pt x="4950" y="67"/>
                </a:lnTo>
                <a:lnTo>
                  <a:pt x="4985" y="58"/>
                </a:lnTo>
                <a:lnTo>
                  <a:pt x="5020" y="60"/>
                </a:lnTo>
                <a:lnTo>
                  <a:pt x="5054" y="54"/>
                </a:lnTo>
                <a:lnTo>
                  <a:pt x="5089" y="52"/>
                </a:lnTo>
                <a:lnTo>
                  <a:pt x="5123" y="50"/>
                </a:lnTo>
                <a:lnTo>
                  <a:pt x="5158" y="48"/>
                </a:lnTo>
                <a:lnTo>
                  <a:pt x="5193" y="54"/>
                </a:lnTo>
                <a:lnTo>
                  <a:pt x="5227" y="58"/>
                </a:lnTo>
                <a:lnTo>
                  <a:pt x="5262" y="61"/>
                </a:lnTo>
                <a:lnTo>
                  <a:pt x="5296" y="65"/>
                </a:lnTo>
                <a:lnTo>
                  <a:pt x="5331" y="63"/>
                </a:lnTo>
                <a:lnTo>
                  <a:pt x="5366" y="54"/>
                </a:lnTo>
                <a:lnTo>
                  <a:pt x="5400" y="46"/>
                </a:lnTo>
                <a:lnTo>
                  <a:pt x="5435" y="46"/>
                </a:lnTo>
                <a:lnTo>
                  <a:pt x="5469" y="44"/>
                </a:lnTo>
                <a:lnTo>
                  <a:pt x="5504" y="56"/>
                </a:lnTo>
                <a:lnTo>
                  <a:pt x="5539" y="60"/>
                </a:lnTo>
                <a:lnTo>
                  <a:pt x="5573" y="69"/>
                </a:lnTo>
                <a:lnTo>
                  <a:pt x="5608" y="68"/>
                </a:lnTo>
                <a:lnTo>
                  <a:pt x="5642" y="71"/>
                </a:lnTo>
                <a:lnTo>
                  <a:pt x="5677" y="61"/>
                </a:lnTo>
                <a:lnTo>
                  <a:pt x="5712" y="65"/>
                </a:lnTo>
                <a:lnTo>
                  <a:pt x="5746" y="50"/>
                </a:lnTo>
                <a:lnTo>
                  <a:pt x="5781" y="46"/>
                </a:lnTo>
                <a:lnTo>
                  <a:pt x="5815" y="39"/>
                </a:lnTo>
                <a:lnTo>
                  <a:pt x="5850" y="45"/>
                </a:lnTo>
                <a:lnTo>
                  <a:pt x="5885" y="52"/>
                </a:lnTo>
                <a:lnTo>
                  <a:pt x="5919" y="61"/>
                </a:lnTo>
                <a:lnTo>
                  <a:pt x="5954" y="70"/>
                </a:lnTo>
                <a:lnTo>
                  <a:pt x="5989" y="74"/>
                </a:lnTo>
                <a:lnTo>
                  <a:pt x="6023" y="69"/>
                </a:lnTo>
                <a:lnTo>
                  <a:pt x="6058" y="55"/>
                </a:lnTo>
                <a:lnTo>
                  <a:pt x="6093" y="57"/>
                </a:lnTo>
                <a:lnTo>
                  <a:pt x="6127" y="56"/>
                </a:lnTo>
                <a:lnTo>
                  <a:pt x="6162" y="58"/>
                </a:lnTo>
                <a:lnTo>
                  <a:pt x="6197" y="58"/>
                </a:lnTo>
                <a:lnTo>
                  <a:pt x="6231" y="63"/>
                </a:lnTo>
                <a:lnTo>
                  <a:pt x="6266" y="57"/>
                </a:lnTo>
                <a:lnTo>
                  <a:pt x="6300" y="56"/>
                </a:lnTo>
                <a:lnTo>
                  <a:pt x="6335" y="54"/>
                </a:lnTo>
                <a:lnTo>
                  <a:pt x="6370" y="56"/>
                </a:lnTo>
                <a:lnTo>
                  <a:pt x="6404" y="60"/>
                </a:lnTo>
                <a:lnTo>
                  <a:pt x="6439" y="60"/>
                </a:lnTo>
                <a:lnTo>
                  <a:pt x="6473" y="52"/>
                </a:lnTo>
                <a:lnTo>
                  <a:pt x="6508" y="40"/>
                </a:lnTo>
                <a:lnTo>
                  <a:pt x="6543" y="40"/>
                </a:lnTo>
                <a:lnTo>
                  <a:pt x="6577" y="62"/>
                </a:lnTo>
                <a:lnTo>
                  <a:pt x="6612" y="95"/>
                </a:lnTo>
                <a:lnTo>
                  <a:pt x="6646" y="122"/>
                </a:lnTo>
                <a:lnTo>
                  <a:pt x="6681" y="164"/>
                </a:lnTo>
                <a:lnTo>
                  <a:pt x="6715" y="203"/>
                </a:lnTo>
                <a:lnTo>
                  <a:pt x="6750" y="214"/>
                </a:lnTo>
                <a:lnTo>
                  <a:pt x="6785" y="227"/>
                </a:lnTo>
                <a:lnTo>
                  <a:pt x="6819" y="230"/>
                </a:lnTo>
                <a:lnTo>
                  <a:pt x="6854" y="220"/>
                </a:lnTo>
                <a:lnTo>
                  <a:pt x="6888" y="211"/>
                </a:lnTo>
              </a:path>
            </a:pathLst>
          </a:custGeom>
          <a:noFill/>
          <a:ln w="6350" cap="flat">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6" name="Freeform 133"/>
          <p:cNvSpPr>
            <a:spLocks/>
          </p:cNvSpPr>
          <p:nvPr/>
        </p:nvSpPr>
        <p:spPr bwMode="auto">
          <a:xfrm>
            <a:off x="9164406" y="5777483"/>
            <a:ext cx="2638965" cy="568325"/>
          </a:xfrm>
          <a:custGeom>
            <a:avLst/>
            <a:gdLst>
              <a:gd name="T0" fmla="*/ 104 w 6888"/>
              <a:gd name="T1" fmla="*/ 332 h 358"/>
              <a:gd name="T2" fmla="*/ 243 w 6888"/>
              <a:gd name="T3" fmla="*/ 293 h 358"/>
              <a:gd name="T4" fmla="*/ 381 w 6888"/>
              <a:gd name="T5" fmla="*/ 219 h 358"/>
              <a:gd name="T6" fmla="*/ 520 w 6888"/>
              <a:gd name="T7" fmla="*/ 123 h 358"/>
              <a:gd name="T8" fmla="*/ 658 w 6888"/>
              <a:gd name="T9" fmla="*/ 120 h 358"/>
              <a:gd name="T10" fmla="*/ 797 w 6888"/>
              <a:gd name="T11" fmla="*/ 98 h 358"/>
              <a:gd name="T12" fmla="*/ 935 w 6888"/>
              <a:gd name="T13" fmla="*/ 18 h 358"/>
              <a:gd name="T14" fmla="*/ 1074 w 6888"/>
              <a:gd name="T15" fmla="*/ 114 h 358"/>
              <a:gd name="T16" fmla="*/ 1212 w 6888"/>
              <a:gd name="T17" fmla="*/ 210 h 358"/>
              <a:gd name="T18" fmla="*/ 1350 w 6888"/>
              <a:gd name="T19" fmla="*/ 206 h 358"/>
              <a:gd name="T20" fmla="*/ 1489 w 6888"/>
              <a:gd name="T21" fmla="*/ 227 h 358"/>
              <a:gd name="T22" fmla="*/ 1628 w 6888"/>
              <a:gd name="T23" fmla="*/ 300 h 358"/>
              <a:gd name="T24" fmla="*/ 1766 w 6888"/>
              <a:gd name="T25" fmla="*/ 81 h 358"/>
              <a:gd name="T26" fmla="*/ 1904 w 6888"/>
              <a:gd name="T27" fmla="*/ 132 h 358"/>
              <a:gd name="T28" fmla="*/ 2043 w 6888"/>
              <a:gd name="T29" fmla="*/ 210 h 358"/>
              <a:gd name="T30" fmla="*/ 2181 w 6888"/>
              <a:gd name="T31" fmla="*/ 298 h 358"/>
              <a:gd name="T32" fmla="*/ 2320 w 6888"/>
              <a:gd name="T33" fmla="*/ 242 h 358"/>
              <a:gd name="T34" fmla="*/ 2458 w 6888"/>
              <a:gd name="T35" fmla="*/ 291 h 358"/>
              <a:gd name="T36" fmla="*/ 2597 w 6888"/>
              <a:gd name="T37" fmla="*/ 318 h 358"/>
              <a:gd name="T38" fmla="*/ 2735 w 6888"/>
              <a:gd name="T39" fmla="*/ 259 h 358"/>
              <a:gd name="T40" fmla="*/ 2874 w 6888"/>
              <a:gd name="T41" fmla="*/ 187 h 358"/>
              <a:gd name="T42" fmla="*/ 3012 w 6888"/>
              <a:gd name="T43" fmla="*/ 124 h 358"/>
              <a:gd name="T44" fmla="*/ 3150 w 6888"/>
              <a:gd name="T45" fmla="*/ 35 h 358"/>
              <a:gd name="T46" fmla="*/ 3289 w 6888"/>
              <a:gd name="T47" fmla="*/ 143 h 358"/>
              <a:gd name="T48" fmla="*/ 3427 w 6888"/>
              <a:gd name="T49" fmla="*/ 161 h 358"/>
              <a:gd name="T50" fmla="*/ 3566 w 6888"/>
              <a:gd name="T51" fmla="*/ 235 h 358"/>
              <a:gd name="T52" fmla="*/ 3704 w 6888"/>
              <a:gd name="T53" fmla="*/ 190 h 358"/>
              <a:gd name="T54" fmla="*/ 3843 w 6888"/>
              <a:gd name="T55" fmla="*/ 203 h 358"/>
              <a:gd name="T56" fmla="*/ 3981 w 6888"/>
              <a:gd name="T57" fmla="*/ 271 h 358"/>
              <a:gd name="T58" fmla="*/ 4120 w 6888"/>
              <a:gd name="T59" fmla="*/ 273 h 358"/>
              <a:gd name="T60" fmla="*/ 4258 w 6888"/>
              <a:gd name="T61" fmla="*/ 226 h 358"/>
              <a:gd name="T62" fmla="*/ 4396 w 6888"/>
              <a:gd name="T63" fmla="*/ 117 h 358"/>
              <a:gd name="T64" fmla="*/ 4535 w 6888"/>
              <a:gd name="T65" fmla="*/ 156 h 358"/>
              <a:gd name="T66" fmla="*/ 4673 w 6888"/>
              <a:gd name="T67" fmla="*/ 90 h 358"/>
              <a:gd name="T68" fmla="*/ 4812 w 6888"/>
              <a:gd name="T69" fmla="*/ 78 h 358"/>
              <a:gd name="T70" fmla="*/ 4950 w 6888"/>
              <a:gd name="T71" fmla="*/ 104 h 358"/>
              <a:gd name="T72" fmla="*/ 5089 w 6888"/>
              <a:gd name="T73" fmla="*/ 47 h 358"/>
              <a:gd name="T74" fmla="*/ 5227 w 6888"/>
              <a:gd name="T75" fmla="*/ 57 h 358"/>
              <a:gd name="T76" fmla="*/ 5366 w 6888"/>
              <a:gd name="T77" fmla="*/ 71 h 358"/>
              <a:gd name="T78" fmla="*/ 5504 w 6888"/>
              <a:gd name="T79" fmla="*/ 66 h 358"/>
              <a:gd name="T80" fmla="*/ 5642 w 6888"/>
              <a:gd name="T81" fmla="*/ 50 h 358"/>
              <a:gd name="T82" fmla="*/ 5781 w 6888"/>
              <a:gd name="T83" fmla="*/ 51 h 358"/>
              <a:gd name="T84" fmla="*/ 5919 w 6888"/>
              <a:gd name="T85" fmla="*/ 54 h 358"/>
              <a:gd name="T86" fmla="*/ 6058 w 6888"/>
              <a:gd name="T87" fmla="*/ 38 h 358"/>
              <a:gd name="T88" fmla="*/ 6197 w 6888"/>
              <a:gd name="T89" fmla="*/ 48 h 358"/>
              <a:gd name="T90" fmla="*/ 6335 w 6888"/>
              <a:gd name="T91" fmla="*/ 107 h 358"/>
              <a:gd name="T92" fmla="*/ 6473 w 6888"/>
              <a:gd name="T93" fmla="*/ 243 h 358"/>
              <a:gd name="T94" fmla="*/ 6612 w 6888"/>
              <a:gd name="T95" fmla="*/ 249 h 358"/>
              <a:gd name="T96" fmla="*/ 6750 w 6888"/>
              <a:gd name="T97" fmla="*/ 138 h 358"/>
              <a:gd name="T98" fmla="*/ 6888 w 6888"/>
              <a:gd name="T99" fmla="*/ 23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248"/>
                </a:moveTo>
                <a:lnTo>
                  <a:pt x="35" y="293"/>
                </a:lnTo>
                <a:lnTo>
                  <a:pt x="70" y="309"/>
                </a:lnTo>
                <a:lnTo>
                  <a:pt x="104" y="332"/>
                </a:lnTo>
                <a:lnTo>
                  <a:pt x="139" y="332"/>
                </a:lnTo>
                <a:lnTo>
                  <a:pt x="174" y="325"/>
                </a:lnTo>
                <a:lnTo>
                  <a:pt x="208" y="304"/>
                </a:lnTo>
                <a:lnTo>
                  <a:pt x="243" y="293"/>
                </a:lnTo>
                <a:lnTo>
                  <a:pt x="277" y="283"/>
                </a:lnTo>
                <a:lnTo>
                  <a:pt x="312" y="270"/>
                </a:lnTo>
                <a:lnTo>
                  <a:pt x="347" y="241"/>
                </a:lnTo>
                <a:lnTo>
                  <a:pt x="381" y="219"/>
                </a:lnTo>
                <a:lnTo>
                  <a:pt x="416" y="183"/>
                </a:lnTo>
                <a:lnTo>
                  <a:pt x="451" y="148"/>
                </a:lnTo>
                <a:lnTo>
                  <a:pt x="485" y="119"/>
                </a:lnTo>
                <a:lnTo>
                  <a:pt x="520" y="123"/>
                </a:lnTo>
                <a:lnTo>
                  <a:pt x="555" y="116"/>
                </a:lnTo>
                <a:lnTo>
                  <a:pt x="589" y="116"/>
                </a:lnTo>
                <a:lnTo>
                  <a:pt x="624" y="122"/>
                </a:lnTo>
                <a:lnTo>
                  <a:pt x="658" y="120"/>
                </a:lnTo>
                <a:lnTo>
                  <a:pt x="693" y="108"/>
                </a:lnTo>
                <a:lnTo>
                  <a:pt x="728" y="91"/>
                </a:lnTo>
                <a:lnTo>
                  <a:pt x="762" y="100"/>
                </a:lnTo>
                <a:lnTo>
                  <a:pt x="797" y="98"/>
                </a:lnTo>
                <a:lnTo>
                  <a:pt x="831" y="87"/>
                </a:lnTo>
                <a:lnTo>
                  <a:pt x="866" y="73"/>
                </a:lnTo>
                <a:lnTo>
                  <a:pt x="901" y="46"/>
                </a:lnTo>
                <a:lnTo>
                  <a:pt x="935" y="18"/>
                </a:lnTo>
                <a:lnTo>
                  <a:pt x="970" y="0"/>
                </a:lnTo>
                <a:lnTo>
                  <a:pt x="1004" y="38"/>
                </a:lnTo>
                <a:lnTo>
                  <a:pt x="1039" y="58"/>
                </a:lnTo>
                <a:lnTo>
                  <a:pt x="1074" y="114"/>
                </a:lnTo>
                <a:lnTo>
                  <a:pt x="1108" y="156"/>
                </a:lnTo>
                <a:lnTo>
                  <a:pt x="1143" y="197"/>
                </a:lnTo>
                <a:lnTo>
                  <a:pt x="1177" y="195"/>
                </a:lnTo>
                <a:lnTo>
                  <a:pt x="1212" y="210"/>
                </a:lnTo>
                <a:lnTo>
                  <a:pt x="1247" y="211"/>
                </a:lnTo>
                <a:lnTo>
                  <a:pt x="1281" y="210"/>
                </a:lnTo>
                <a:lnTo>
                  <a:pt x="1316" y="193"/>
                </a:lnTo>
                <a:lnTo>
                  <a:pt x="1350" y="206"/>
                </a:lnTo>
                <a:lnTo>
                  <a:pt x="1385" y="192"/>
                </a:lnTo>
                <a:lnTo>
                  <a:pt x="1420" y="185"/>
                </a:lnTo>
                <a:lnTo>
                  <a:pt x="1454" y="198"/>
                </a:lnTo>
                <a:lnTo>
                  <a:pt x="1489" y="227"/>
                </a:lnTo>
                <a:lnTo>
                  <a:pt x="1524" y="227"/>
                </a:lnTo>
                <a:lnTo>
                  <a:pt x="1558" y="272"/>
                </a:lnTo>
                <a:lnTo>
                  <a:pt x="1593" y="313"/>
                </a:lnTo>
                <a:lnTo>
                  <a:pt x="1628" y="300"/>
                </a:lnTo>
                <a:lnTo>
                  <a:pt x="1662" y="258"/>
                </a:lnTo>
                <a:lnTo>
                  <a:pt x="1697" y="197"/>
                </a:lnTo>
                <a:lnTo>
                  <a:pt x="1731" y="148"/>
                </a:lnTo>
                <a:lnTo>
                  <a:pt x="1766" y="81"/>
                </a:lnTo>
                <a:lnTo>
                  <a:pt x="1801" y="59"/>
                </a:lnTo>
                <a:lnTo>
                  <a:pt x="1835" y="74"/>
                </a:lnTo>
                <a:lnTo>
                  <a:pt x="1870" y="117"/>
                </a:lnTo>
                <a:lnTo>
                  <a:pt x="1904" y="132"/>
                </a:lnTo>
                <a:lnTo>
                  <a:pt x="1939" y="164"/>
                </a:lnTo>
                <a:lnTo>
                  <a:pt x="1974" y="174"/>
                </a:lnTo>
                <a:lnTo>
                  <a:pt x="2008" y="170"/>
                </a:lnTo>
                <a:lnTo>
                  <a:pt x="2043" y="210"/>
                </a:lnTo>
                <a:lnTo>
                  <a:pt x="2077" y="242"/>
                </a:lnTo>
                <a:lnTo>
                  <a:pt x="2112" y="268"/>
                </a:lnTo>
                <a:lnTo>
                  <a:pt x="2147" y="289"/>
                </a:lnTo>
                <a:lnTo>
                  <a:pt x="2181" y="298"/>
                </a:lnTo>
                <a:lnTo>
                  <a:pt x="2216" y="283"/>
                </a:lnTo>
                <a:lnTo>
                  <a:pt x="2250" y="272"/>
                </a:lnTo>
                <a:lnTo>
                  <a:pt x="2285" y="259"/>
                </a:lnTo>
                <a:lnTo>
                  <a:pt x="2320" y="242"/>
                </a:lnTo>
                <a:lnTo>
                  <a:pt x="2354" y="240"/>
                </a:lnTo>
                <a:lnTo>
                  <a:pt x="2389" y="229"/>
                </a:lnTo>
                <a:lnTo>
                  <a:pt x="2423" y="252"/>
                </a:lnTo>
                <a:lnTo>
                  <a:pt x="2458" y="291"/>
                </a:lnTo>
                <a:lnTo>
                  <a:pt x="2493" y="339"/>
                </a:lnTo>
                <a:lnTo>
                  <a:pt x="2527" y="358"/>
                </a:lnTo>
                <a:lnTo>
                  <a:pt x="2562" y="350"/>
                </a:lnTo>
                <a:lnTo>
                  <a:pt x="2597" y="318"/>
                </a:lnTo>
                <a:lnTo>
                  <a:pt x="2631" y="270"/>
                </a:lnTo>
                <a:lnTo>
                  <a:pt x="2666" y="260"/>
                </a:lnTo>
                <a:lnTo>
                  <a:pt x="2700" y="251"/>
                </a:lnTo>
                <a:lnTo>
                  <a:pt x="2735" y="259"/>
                </a:lnTo>
                <a:lnTo>
                  <a:pt x="2770" y="251"/>
                </a:lnTo>
                <a:lnTo>
                  <a:pt x="2804" y="238"/>
                </a:lnTo>
                <a:lnTo>
                  <a:pt x="2839" y="211"/>
                </a:lnTo>
                <a:lnTo>
                  <a:pt x="2874" y="187"/>
                </a:lnTo>
                <a:lnTo>
                  <a:pt x="2908" y="170"/>
                </a:lnTo>
                <a:lnTo>
                  <a:pt x="2943" y="155"/>
                </a:lnTo>
                <a:lnTo>
                  <a:pt x="2977" y="151"/>
                </a:lnTo>
                <a:lnTo>
                  <a:pt x="3012" y="124"/>
                </a:lnTo>
                <a:lnTo>
                  <a:pt x="3047" y="111"/>
                </a:lnTo>
                <a:lnTo>
                  <a:pt x="3081" y="75"/>
                </a:lnTo>
                <a:lnTo>
                  <a:pt x="3116" y="61"/>
                </a:lnTo>
                <a:lnTo>
                  <a:pt x="3150" y="35"/>
                </a:lnTo>
                <a:lnTo>
                  <a:pt x="3185" y="43"/>
                </a:lnTo>
                <a:lnTo>
                  <a:pt x="3220" y="61"/>
                </a:lnTo>
                <a:lnTo>
                  <a:pt x="3254" y="109"/>
                </a:lnTo>
                <a:lnTo>
                  <a:pt x="3289" y="143"/>
                </a:lnTo>
                <a:lnTo>
                  <a:pt x="3323" y="178"/>
                </a:lnTo>
                <a:lnTo>
                  <a:pt x="3358" y="181"/>
                </a:lnTo>
                <a:lnTo>
                  <a:pt x="3393" y="173"/>
                </a:lnTo>
                <a:lnTo>
                  <a:pt x="3427" y="161"/>
                </a:lnTo>
                <a:lnTo>
                  <a:pt x="3462" y="173"/>
                </a:lnTo>
                <a:lnTo>
                  <a:pt x="3496" y="193"/>
                </a:lnTo>
                <a:lnTo>
                  <a:pt x="3531" y="213"/>
                </a:lnTo>
                <a:lnTo>
                  <a:pt x="3566" y="235"/>
                </a:lnTo>
                <a:lnTo>
                  <a:pt x="3600" y="226"/>
                </a:lnTo>
                <a:lnTo>
                  <a:pt x="3635" y="206"/>
                </a:lnTo>
                <a:lnTo>
                  <a:pt x="3670" y="191"/>
                </a:lnTo>
                <a:lnTo>
                  <a:pt x="3704" y="190"/>
                </a:lnTo>
                <a:lnTo>
                  <a:pt x="3739" y="189"/>
                </a:lnTo>
                <a:lnTo>
                  <a:pt x="3773" y="198"/>
                </a:lnTo>
                <a:lnTo>
                  <a:pt x="3808" y="195"/>
                </a:lnTo>
                <a:lnTo>
                  <a:pt x="3843" y="203"/>
                </a:lnTo>
                <a:lnTo>
                  <a:pt x="3877" y="212"/>
                </a:lnTo>
                <a:lnTo>
                  <a:pt x="3912" y="216"/>
                </a:lnTo>
                <a:lnTo>
                  <a:pt x="3947" y="243"/>
                </a:lnTo>
                <a:lnTo>
                  <a:pt x="3981" y="271"/>
                </a:lnTo>
                <a:lnTo>
                  <a:pt x="4016" y="285"/>
                </a:lnTo>
                <a:lnTo>
                  <a:pt x="4050" y="284"/>
                </a:lnTo>
                <a:lnTo>
                  <a:pt x="4085" y="293"/>
                </a:lnTo>
                <a:lnTo>
                  <a:pt x="4120" y="273"/>
                </a:lnTo>
                <a:lnTo>
                  <a:pt x="4154" y="260"/>
                </a:lnTo>
                <a:lnTo>
                  <a:pt x="4189" y="252"/>
                </a:lnTo>
                <a:lnTo>
                  <a:pt x="4223" y="248"/>
                </a:lnTo>
                <a:lnTo>
                  <a:pt x="4258" y="226"/>
                </a:lnTo>
                <a:lnTo>
                  <a:pt x="4293" y="208"/>
                </a:lnTo>
                <a:lnTo>
                  <a:pt x="4327" y="162"/>
                </a:lnTo>
                <a:lnTo>
                  <a:pt x="4362" y="129"/>
                </a:lnTo>
                <a:lnTo>
                  <a:pt x="4396" y="117"/>
                </a:lnTo>
                <a:lnTo>
                  <a:pt x="4431" y="120"/>
                </a:lnTo>
                <a:lnTo>
                  <a:pt x="4466" y="142"/>
                </a:lnTo>
                <a:lnTo>
                  <a:pt x="4500" y="162"/>
                </a:lnTo>
                <a:lnTo>
                  <a:pt x="4535" y="156"/>
                </a:lnTo>
                <a:lnTo>
                  <a:pt x="4569" y="134"/>
                </a:lnTo>
                <a:lnTo>
                  <a:pt x="4604" y="119"/>
                </a:lnTo>
                <a:lnTo>
                  <a:pt x="4639" y="87"/>
                </a:lnTo>
                <a:lnTo>
                  <a:pt x="4673" y="90"/>
                </a:lnTo>
                <a:lnTo>
                  <a:pt x="4708" y="89"/>
                </a:lnTo>
                <a:lnTo>
                  <a:pt x="4743" y="89"/>
                </a:lnTo>
                <a:lnTo>
                  <a:pt x="4777" y="78"/>
                </a:lnTo>
                <a:lnTo>
                  <a:pt x="4812" y="78"/>
                </a:lnTo>
                <a:lnTo>
                  <a:pt x="4846" y="63"/>
                </a:lnTo>
                <a:lnTo>
                  <a:pt x="4881" y="71"/>
                </a:lnTo>
                <a:lnTo>
                  <a:pt x="4916" y="100"/>
                </a:lnTo>
                <a:lnTo>
                  <a:pt x="4950" y="104"/>
                </a:lnTo>
                <a:lnTo>
                  <a:pt x="4985" y="91"/>
                </a:lnTo>
                <a:lnTo>
                  <a:pt x="5020" y="87"/>
                </a:lnTo>
                <a:lnTo>
                  <a:pt x="5054" y="76"/>
                </a:lnTo>
                <a:lnTo>
                  <a:pt x="5089" y="47"/>
                </a:lnTo>
                <a:lnTo>
                  <a:pt x="5123" y="58"/>
                </a:lnTo>
                <a:lnTo>
                  <a:pt x="5158" y="66"/>
                </a:lnTo>
                <a:lnTo>
                  <a:pt x="5193" y="64"/>
                </a:lnTo>
                <a:lnTo>
                  <a:pt x="5227" y="57"/>
                </a:lnTo>
                <a:lnTo>
                  <a:pt x="5262" y="61"/>
                </a:lnTo>
                <a:lnTo>
                  <a:pt x="5296" y="56"/>
                </a:lnTo>
                <a:lnTo>
                  <a:pt x="5331" y="64"/>
                </a:lnTo>
                <a:lnTo>
                  <a:pt x="5366" y="71"/>
                </a:lnTo>
                <a:lnTo>
                  <a:pt x="5400" y="78"/>
                </a:lnTo>
                <a:lnTo>
                  <a:pt x="5435" y="63"/>
                </a:lnTo>
                <a:lnTo>
                  <a:pt x="5469" y="76"/>
                </a:lnTo>
                <a:lnTo>
                  <a:pt x="5504" y="66"/>
                </a:lnTo>
                <a:lnTo>
                  <a:pt x="5539" y="58"/>
                </a:lnTo>
                <a:lnTo>
                  <a:pt x="5573" y="54"/>
                </a:lnTo>
                <a:lnTo>
                  <a:pt x="5608" y="67"/>
                </a:lnTo>
                <a:lnTo>
                  <a:pt x="5642" y="50"/>
                </a:lnTo>
                <a:lnTo>
                  <a:pt x="5677" y="54"/>
                </a:lnTo>
                <a:lnTo>
                  <a:pt x="5712" y="56"/>
                </a:lnTo>
                <a:lnTo>
                  <a:pt x="5746" y="61"/>
                </a:lnTo>
                <a:lnTo>
                  <a:pt x="5781" y="51"/>
                </a:lnTo>
                <a:lnTo>
                  <a:pt x="5815" y="50"/>
                </a:lnTo>
                <a:lnTo>
                  <a:pt x="5850" y="56"/>
                </a:lnTo>
                <a:lnTo>
                  <a:pt x="5885" y="52"/>
                </a:lnTo>
                <a:lnTo>
                  <a:pt x="5919" y="54"/>
                </a:lnTo>
                <a:lnTo>
                  <a:pt x="5954" y="53"/>
                </a:lnTo>
                <a:lnTo>
                  <a:pt x="5989" y="54"/>
                </a:lnTo>
                <a:lnTo>
                  <a:pt x="6023" y="42"/>
                </a:lnTo>
                <a:lnTo>
                  <a:pt x="6058" y="38"/>
                </a:lnTo>
                <a:lnTo>
                  <a:pt x="6093" y="28"/>
                </a:lnTo>
                <a:lnTo>
                  <a:pt x="6127" y="37"/>
                </a:lnTo>
                <a:lnTo>
                  <a:pt x="6162" y="40"/>
                </a:lnTo>
                <a:lnTo>
                  <a:pt x="6197" y="48"/>
                </a:lnTo>
                <a:lnTo>
                  <a:pt x="6231" y="50"/>
                </a:lnTo>
                <a:lnTo>
                  <a:pt x="6266" y="48"/>
                </a:lnTo>
                <a:lnTo>
                  <a:pt x="6300" y="87"/>
                </a:lnTo>
                <a:lnTo>
                  <a:pt x="6335" y="107"/>
                </a:lnTo>
                <a:lnTo>
                  <a:pt x="6370" y="129"/>
                </a:lnTo>
                <a:lnTo>
                  <a:pt x="6404" y="178"/>
                </a:lnTo>
                <a:lnTo>
                  <a:pt x="6439" y="231"/>
                </a:lnTo>
                <a:lnTo>
                  <a:pt x="6473" y="243"/>
                </a:lnTo>
                <a:lnTo>
                  <a:pt x="6508" y="275"/>
                </a:lnTo>
                <a:lnTo>
                  <a:pt x="6543" y="291"/>
                </a:lnTo>
                <a:lnTo>
                  <a:pt x="6577" y="269"/>
                </a:lnTo>
                <a:lnTo>
                  <a:pt x="6612" y="249"/>
                </a:lnTo>
                <a:lnTo>
                  <a:pt x="6646" y="220"/>
                </a:lnTo>
                <a:lnTo>
                  <a:pt x="6681" y="177"/>
                </a:lnTo>
                <a:lnTo>
                  <a:pt x="6715" y="151"/>
                </a:lnTo>
                <a:lnTo>
                  <a:pt x="6750" y="138"/>
                </a:lnTo>
                <a:lnTo>
                  <a:pt x="6785" y="150"/>
                </a:lnTo>
                <a:lnTo>
                  <a:pt x="6819" y="153"/>
                </a:lnTo>
                <a:lnTo>
                  <a:pt x="6854" y="194"/>
                </a:lnTo>
                <a:lnTo>
                  <a:pt x="6888" y="231"/>
                </a:lnTo>
              </a:path>
            </a:pathLst>
          </a:custGeom>
          <a:noFill/>
          <a:ln w="6350" cap="flat">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7" name="Freeform 134"/>
          <p:cNvSpPr>
            <a:spLocks/>
          </p:cNvSpPr>
          <p:nvPr/>
        </p:nvSpPr>
        <p:spPr bwMode="auto">
          <a:xfrm>
            <a:off x="9164406" y="5777483"/>
            <a:ext cx="2638965" cy="568325"/>
          </a:xfrm>
          <a:custGeom>
            <a:avLst/>
            <a:gdLst>
              <a:gd name="T0" fmla="*/ 104 w 6888"/>
              <a:gd name="T1" fmla="*/ 213 h 358"/>
              <a:gd name="T2" fmla="*/ 243 w 6888"/>
              <a:gd name="T3" fmla="*/ 190 h 358"/>
              <a:gd name="T4" fmla="*/ 381 w 6888"/>
              <a:gd name="T5" fmla="*/ 126 h 358"/>
              <a:gd name="T6" fmla="*/ 520 w 6888"/>
              <a:gd name="T7" fmla="*/ 152 h 358"/>
              <a:gd name="T8" fmla="*/ 658 w 6888"/>
              <a:gd name="T9" fmla="*/ 137 h 358"/>
              <a:gd name="T10" fmla="*/ 797 w 6888"/>
              <a:gd name="T11" fmla="*/ 99 h 358"/>
              <a:gd name="T12" fmla="*/ 935 w 6888"/>
              <a:gd name="T13" fmla="*/ 72 h 358"/>
              <a:gd name="T14" fmla="*/ 1074 w 6888"/>
              <a:gd name="T15" fmla="*/ 88 h 358"/>
              <a:gd name="T16" fmla="*/ 1212 w 6888"/>
              <a:gd name="T17" fmla="*/ 186 h 358"/>
              <a:gd name="T18" fmla="*/ 1350 w 6888"/>
              <a:gd name="T19" fmla="*/ 167 h 358"/>
              <a:gd name="T20" fmla="*/ 1489 w 6888"/>
              <a:gd name="T21" fmla="*/ 177 h 358"/>
              <a:gd name="T22" fmla="*/ 1628 w 6888"/>
              <a:gd name="T23" fmla="*/ 190 h 358"/>
              <a:gd name="T24" fmla="*/ 1766 w 6888"/>
              <a:gd name="T25" fmla="*/ 91 h 358"/>
              <a:gd name="T26" fmla="*/ 1904 w 6888"/>
              <a:gd name="T27" fmla="*/ 136 h 358"/>
              <a:gd name="T28" fmla="*/ 2043 w 6888"/>
              <a:gd name="T29" fmla="*/ 189 h 358"/>
              <a:gd name="T30" fmla="*/ 2181 w 6888"/>
              <a:gd name="T31" fmla="*/ 252 h 358"/>
              <a:gd name="T32" fmla="*/ 2320 w 6888"/>
              <a:gd name="T33" fmla="*/ 247 h 358"/>
              <a:gd name="T34" fmla="*/ 2458 w 6888"/>
              <a:gd name="T35" fmla="*/ 344 h 358"/>
              <a:gd name="T36" fmla="*/ 2597 w 6888"/>
              <a:gd name="T37" fmla="*/ 307 h 358"/>
              <a:gd name="T38" fmla="*/ 2735 w 6888"/>
              <a:gd name="T39" fmla="*/ 224 h 358"/>
              <a:gd name="T40" fmla="*/ 2874 w 6888"/>
              <a:gd name="T41" fmla="*/ 157 h 358"/>
              <a:gd name="T42" fmla="*/ 3012 w 6888"/>
              <a:gd name="T43" fmla="*/ 115 h 358"/>
              <a:gd name="T44" fmla="*/ 3150 w 6888"/>
              <a:gd name="T45" fmla="*/ 83 h 358"/>
              <a:gd name="T46" fmla="*/ 3289 w 6888"/>
              <a:gd name="T47" fmla="*/ 179 h 358"/>
              <a:gd name="T48" fmla="*/ 3427 w 6888"/>
              <a:gd name="T49" fmla="*/ 138 h 358"/>
              <a:gd name="T50" fmla="*/ 3566 w 6888"/>
              <a:gd name="T51" fmla="*/ 75 h 358"/>
              <a:gd name="T52" fmla="*/ 3704 w 6888"/>
              <a:gd name="T53" fmla="*/ 103 h 358"/>
              <a:gd name="T54" fmla="*/ 3843 w 6888"/>
              <a:gd name="T55" fmla="*/ 140 h 358"/>
              <a:gd name="T56" fmla="*/ 3981 w 6888"/>
              <a:gd name="T57" fmla="*/ 197 h 358"/>
              <a:gd name="T58" fmla="*/ 4120 w 6888"/>
              <a:gd name="T59" fmla="*/ 186 h 358"/>
              <a:gd name="T60" fmla="*/ 4258 w 6888"/>
              <a:gd name="T61" fmla="*/ 143 h 358"/>
              <a:gd name="T62" fmla="*/ 4396 w 6888"/>
              <a:gd name="T63" fmla="*/ 95 h 358"/>
              <a:gd name="T64" fmla="*/ 4535 w 6888"/>
              <a:gd name="T65" fmla="*/ 163 h 358"/>
              <a:gd name="T66" fmla="*/ 4673 w 6888"/>
              <a:gd name="T67" fmla="*/ 177 h 358"/>
              <a:gd name="T68" fmla="*/ 4812 w 6888"/>
              <a:gd name="T69" fmla="*/ 98 h 358"/>
              <a:gd name="T70" fmla="*/ 4950 w 6888"/>
              <a:gd name="T71" fmla="*/ 96 h 358"/>
              <a:gd name="T72" fmla="*/ 5089 w 6888"/>
              <a:gd name="T73" fmla="*/ 83 h 358"/>
              <a:gd name="T74" fmla="*/ 5227 w 6888"/>
              <a:gd name="T75" fmla="*/ 90 h 358"/>
              <a:gd name="T76" fmla="*/ 5366 w 6888"/>
              <a:gd name="T77" fmla="*/ 67 h 358"/>
              <a:gd name="T78" fmla="*/ 5504 w 6888"/>
              <a:gd name="T79" fmla="*/ 85 h 358"/>
              <a:gd name="T80" fmla="*/ 5642 w 6888"/>
              <a:gd name="T81" fmla="*/ 83 h 358"/>
              <a:gd name="T82" fmla="*/ 5781 w 6888"/>
              <a:gd name="T83" fmla="*/ 77 h 358"/>
              <a:gd name="T84" fmla="*/ 5919 w 6888"/>
              <a:gd name="T85" fmla="*/ 83 h 358"/>
              <a:gd name="T86" fmla="*/ 6058 w 6888"/>
              <a:gd name="T87" fmla="*/ 69 h 358"/>
              <a:gd name="T88" fmla="*/ 6197 w 6888"/>
              <a:gd name="T89" fmla="*/ 72 h 358"/>
              <a:gd name="T90" fmla="*/ 6335 w 6888"/>
              <a:gd name="T91" fmla="*/ 11 h 358"/>
              <a:gd name="T92" fmla="*/ 6473 w 6888"/>
              <a:gd name="T93" fmla="*/ 9 h 358"/>
              <a:gd name="T94" fmla="*/ 6612 w 6888"/>
              <a:gd name="T95" fmla="*/ 94 h 358"/>
              <a:gd name="T96" fmla="*/ 6750 w 6888"/>
              <a:gd name="T97" fmla="*/ 141 h 358"/>
              <a:gd name="T98" fmla="*/ 6888 w 6888"/>
              <a:gd name="T99" fmla="*/ 11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215"/>
                </a:moveTo>
                <a:lnTo>
                  <a:pt x="35" y="221"/>
                </a:lnTo>
                <a:lnTo>
                  <a:pt x="70" y="230"/>
                </a:lnTo>
                <a:lnTo>
                  <a:pt x="104" y="213"/>
                </a:lnTo>
                <a:lnTo>
                  <a:pt x="139" y="209"/>
                </a:lnTo>
                <a:lnTo>
                  <a:pt x="174" y="208"/>
                </a:lnTo>
                <a:lnTo>
                  <a:pt x="208" y="201"/>
                </a:lnTo>
                <a:lnTo>
                  <a:pt x="243" y="190"/>
                </a:lnTo>
                <a:lnTo>
                  <a:pt x="277" y="184"/>
                </a:lnTo>
                <a:lnTo>
                  <a:pt x="312" y="169"/>
                </a:lnTo>
                <a:lnTo>
                  <a:pt x="347" y="149"/>
                </a:lnTo>
                <a:lnTo>
                  <a:pt x="381" y="126"/>
                </a:lnTo>
                <a:lnTo>
                  <a:pt x="416" y="117"/>
                </a:lnTo>
                <a:lnTo>
                  <a:pt x="451" y="119"/>
                </a:lnTo>
                <a:lnTo>
                  <a:pt x="485" y="136"/>
                </a:lnTo>
                <a:lnTo>
                  <a:pt x="520" y="152"/>
                </a:lnTo>
                <a:lnTo>
                  <a:pt x="555" y="159"/>
                </a:lnTo>
                <a:lnTo>
                  <a:pt x="589" y="161"/>
                </a:lnTo>
                <a:lnTo>
                  <a:pt x="624" y="158"/>
                </a:lnTo>
                <a:lnTo>
                  <a:pt x="658" y="137"/>
                </a:lnTo>
                <a:lnTo>
                  <a:pt x="693" y="111"/>
                </a:lnTo>
                <a:lnTo>
                  <a:pt x="728" y="119"/>
                </a:lnTo>
                <a:lnTo>
                  <a:pt x="762" y="99"/>
                </a:lnTo>
                <a:lnTo>
                  <a:pt x="797" y="99"/>
                </a:lnTo>
                <a:lnTo>
                  <a:pt x="831" y="96"/>
                </a:lnTo>
                <a:lnTo>
                  <a:pt x="866" y="102"/>
                </a:lnTo>
                <a:lnTo>
                  <a:pt x="901" y="75"/>
                </a:lnTo>
                <a:lnTo>
                  <a:pt x="935" y="72"/>
                </a:lnTo>
                <a:lnTo>
                  <a:pt x="970" y="58"/>
                </a:lnTo>
                <a:lnTo>
                  <a:pt x="1004" y="71"/>
                </a:lnTo>
                <a:lnTo>
                  <a:pt x="1039" y="63"/>
                </a:lnTo>
                <a:lnTo>
                  <a:pt x="1074" y="88"/>
                </a:lnTo>
                <a:lnTo>
                  <a:pt x="1108" y="107"/>
                </a:lnTo>
                <a:lnTo>
                  <a:pt x="1143" y="142"/>
                </a:lnTo>
                <a:lnTo>
                  <a:pt x="1177" y="158"/>
                </a:lnTo>
                <a:lnTo>
                  <a:pt x="1212" y="186"/>
                </a:lnTo>
                <a:lnTo>
                  <a:pt x="1247" y="190"/>
                </a:lnTo>
                <a:lnTo>
                  <a:pt x="1281" y="196"/>
                </a:lnTo>
                <a:lnTo>
                  <a:pt x="1316" y="183"/>
                </a:lnTo>
                <a:lnTo>
                  <a:pt x="1350" y="167"/>
                </a:lnTo>
                <a:lnTo>
                  <a:pt x="1385" y="169"/>
                </a:lnTo>
                <a:lnTo>
                  <a:pt x="1420" y="166"/>
                </a:lnTo>
                <a:lnTo>
                  <a:pt x="1454" y="164"/>
                </a:lnTo>
                <a:lnTo>
                  <a:pt x="1489" y="177"/>
                </a:lnTo>
                <a:lnTo>
                  <a:pt x="1524" y="203"/>
                </a:lnTo>
                <a:lnTo>
                  <a:pt x="1558" y="217"/>
                </a:lnTo>
                <a:lnTo>
                  <a:pt x="1593" y="215"/>
                </a:lnTo>
                <a:lnTo>
                  <a:pt x="1628" y="190"/>
                </a:lnTo>
                <a:lnTo>
                  <a:pt x="1662" y="156"/>
                </a:lnTo>
                <a:lnTo>
                  <a:pt x="1697" y="129"/>
                </a:lnTo>
                <a:lnTo>
                  <a:pt x="1731" y="101"/>
                </a:lnTo>
                <a:lnTo>
                  <a:pt x="1766" y="91"/>
                </a:lnTo>
                <a:lnTo>
                  <a:pt x="1801" y="105"/>
                </a:lnTo>
                <a:lnTo>
                  <a:pt x="1835" y="116"/>
                </a:lnTo>
                <a:lnTo>
                  <a:pt x="1870" y="131"/>
                </a:lnTo>
                <a:lnTo>
                  <a:pt x="1904" y="136"/>
                </a:lnTo>
                <a:lnTo>
                  <a:pt x="1939" y="141"/>
                </a:lnTo>
                <a:lnTo>
                  <a:pt x="1974" y="164"/>
                </a:lnTo>
                <a:lnTo>
                  <a:pt x="2008" y="181"/>
                </a:lnTo>
                <a:lnTo>
                  <a:pt x="2043" y="189"/>
                </a:lnTo>
                <a:lnTo>
                  <a:pt x="2077" y="218"/>
                </a:lnTo>
                <a:lnTo>
                  <a:pt x="2112" y="245"/>
                </a:lnTo>
                <a:lnTo>
                  <a:pt x="2147" y="247"/>
                </a:lnTo>
                <a:lnTo>
                  <a:pt x="2181" y="252"/>
                </a:lnTo>
                <a:lnTo>
                  <a:pt x="2216" y="258"/>
                </a:lnTo>
                <a:lnTo>
                  <a:pt x="2250" y="249"/>
                </a:lnTo>
                <a:lnTo>
                  <a:pt x="2285" y="244"/>
                </a:lnTo>
                <a:lnTo>
                  <a:pt x="2320" y="247"/>
                </a:lnTo>
                <a:lnTo>
                  <a:pt x="2354" y="260"/>
                </a:lnTo>
                <a:lnTo>
                  <a:pt x="2389" y="279"/>
                </a:lnTo>
                <a:lnTo>
                  <a:pt x="2423" y="311"/>
                </a:lnTo>
                <a:lnTo>
                  <a:pt x="2458" y="344"/>
                </a:lnTo>
                <a:lnTo>
                  <a:pt x="2493" y="357"/>
                </a:lnTo>
                <a:lnTo>
                  <a:pt x="2527" y="358"/>
                </a:lnTo>
                <a:lnTo>
                  <a:pt x="2562" y="333"/>
                </a:lnTo>
                <a:lnTo>
                  <a:pt x="2597" y="307"/>
                </a:lnTo>
                <a:lnTo>
                  <a:pt x="2631" y="281"/>
                </a:lnTo>
                <a:lnTo>
                  <a:pt x="2666" y="258"/>
                </a:lnTo>
                <a:lnTo>
                  <a:pt x="2700" y="234"/>
                </a:lnTo>
                <a:lnTo>
                  <a:pt x="2735" y="224"/>
                </a:lnTo>
                <a:lnTo>
                  <a:pt x="2770" y="204"/>
                </a:lnTo>
                <a:lnTo>
                  <a:pt x="2804" y="176"/>
                </a:lnTo>
                <a:lnTo>
                  <a:pt x="2839" y="169"/>
                </a:lnTo>
                <a:lnTo>
                  <a:pt x="2874" y="157"/>
                </a:lnTo>
                <a:lnTo>
                  <a:pt x="2908" y="147"/>
                </a:lnTo>
                <a:lnTo>
                  <a:pt x="2943" y="139"/>
                </a:lnTo>
                <a:lnTo>
                  <a:pt x="2977" y="135"/>
                </a:lnTo>
                <a:lnTo>
                  <a:pt x="3012" y="115"/>
                </a:lnTo>
                <a:lnTo>
                  <a:pt x="3047" y="107"/>
                </a:lnTo>
                <a:lnTo>
                  <a:pt x="3081" y="93"/>
                </a:lnTo>
                <a:lnTo>
                  <a:pt x="3116" y="80"/>
                </a:lnTo>
                <a:lnTo>
                  <a:pt x="3150" y="83"/>
                </a:lnTo>
                <a:lnTo>
                  <a:pt x="3185" y="97"/>
                </a:lnTo>
                <a:lnTo>
                  <a:pt x="3220" y="119"/>
                </a:lnTo>
                <a:lnTo>
                  <a:pt x="3254" y="150"/>
                </a:lnTo>
                <a:lnTo>
                  <a:pt x="3289" y="179"/>
                </a:lnTo>
                <a:lnTo>
                  <a:pt x="3323" y="183"/>
                </a:lnTo>
                <a:lnTo>
                  <a:pt x="3358" y="187"/>
                </a:lnTo>
                <a:lnTo>
                  <a:pt x="3393" y="162"/>
                </a:lnTo>
                <a:lnTo>
                  <a:pt x="3427" y="138"/>
                </a:lnTo>
                <a:lnTo>
                  <a:pt x="3462" y="118"/>
                </a:lnTo>
                <a:lnTo>
                  <a:pt x="3496" y="109"/>
                </a:lnTo>
                <a:lnTo>
                  <a:pt x="3531" y="71"/>
                </a:lnTo>
                <a:lnTo>
                  <a:pt x="3566" y="75"/>
                </a:lnTo>
                <a:lnTo>
                  <a:pt x="3600" y="70"/>
                </a:lnTo>
                <a:lnTo>
                  <a:pt x="3635" y="73"/>
                </a:lnTo>
                <a:lnTo>
                  <a:pt x="3670" y="72"/>
                </a:lnTo>
                <a:lnTo>
                  <a:pt x="3704" y="103"/>
                </a:lnTo>
                <a:lnTo>
                  <a:pt x="3739" y="105"/>
                </a:lnTo>
                <a:lnTo>
                  <a:pt x="3773" y="115"/>
                </a:lnTo>
                <a:lnTo>
                  <a:pt x="3808" y="113"/>
                </a:lnTo>
                <a:lnTo>
                  <a:pt x="3843" y="140"/>
                </a:lnTo>
                <a:lnTo>
                  <a:pt x="3877" y="142"/>
                </a:lnTo>
                <a:lnTo>
                  <a:pt x="3912" y="163"/>
                </a:lnTo>
                <a:lnTo>
                  <a:pt x="3947" y="178"/>
                </a:lnTo>
                <a:lnTo>
                  <a:pt x="3981" y="197"/>
                </a:lnTo>
                <a:lnTo>
                  <a:pt x="4016" y="196"/>
                </a:lnTo>
                <a:lnTo>
                  <a:pt x="4050" y="200"/>
                </a:lnTo>
                <a:lnTo>
                  <a:pt x="4085" y="199"/>
                </a:lnTo>
                <a:lnTo>
                  <a:pt x="4120" y="186"/>
                </a:lnTo>
                <a:lnTo>
                  <a:pt x="4154" y="186"/>
                </a:lnTo>
                <a:lnTo>
                  <a:pt x="4189" y="172"/>
                </a:lnTo>
                <a:lnTo>
                  <a:pt x="4223" y="156"/>
                </a:lnTo>
                <a:lnTo>
                  <a:pt x="4258" y="143"/>
                </a:lnTo>
                <a:lnTo>
                  <a:pt x="4293" y="130"/>
                </a:lnTo>
                <a:lnTo>
                  <a:pt x="4327" y="106"/>
                </a:lnTo>
                <a:lnTo>
                  <a:pt x="4362" y="95"/>
                </a:lnTo>
                <a:lnTo>
                  <a:pt x="4396" y="95"/>
                </a:lnTo>
                <a:lnTo>
                  <a:pt x="4431" y="107"/>
                </a:lnTo>
                <a:lnTo>
                  <a:pt x="4466" y="132"/>
                </a:lnTo>
                <a:lnTo>
                  <a:pt x="4500" y="150"/>
                </a:lnTo>
                <a:lnTo>
                  <a:pt x="4535" y="163"/>
                </a:lnTo>
                <a:lnTo>
                  <a:pt x="4569" y="186"/>
                </a:lnTo>
                <a:lnTo>
                  <a:pt x="4604" y="195"/>
                </a:lnTo>
                <a:lnTo>
                  <a:pt x="4639" y="185"/>
                </a:lnTo>
                <a:lnTo>
                  <a:pt x="4673" y="177"/>
                </a:lnTo>
                <a:lnTo>
                  <a:pt x="4708" y="161"/>
                </a:lnTo>
                <a:lnTo>
                  <a:pt x="4743" y="135"/>
                </a:lnTo>
                <a:lnTo>
                  <a:pt x="4777" y="113"/>
                </a:lnTo>
                <a:lnTo>
                  <a:pt x="4812" y="98"/>
                </a:lnTo>
                <a:lnTo>
                  <a:pt x="4846" y="93"/>
                </a:lnTo>
                <a:lnTo>
                  <a:pt x="4881" y="106"/>
                </a:lnTo>
                <a:lnTo>
                  <a:pt x="4916" y="104"/>
                </a:lnTo>
                <a:lnTo>
                  <a:pt x="4950" y="96"/>
                </a:lnTo>
                <a:lnTo>
                  <a:pt x="4985" y="97"/>
                </a:lnTo>
                <a:lnTo>
                  <a:pt x="5020" y="92"/>
                </a:lnTo>
                <a:lnTo>
                  <a:pt x="5054" y="84"/>
                </a:lnTo>
                <a:lnTo>
                  <a:pt x="5089" y="83"/>
                </a:lnTo>
                <a:lnTo>
                  <a:pt x="5123" y="85"/>
                </a:lnTo>
                <a:lnTo>
                  <a:pt x="5158" y="89"/>
                </a:lnTo>
                <a:lnTo>
                  <a:pt x="5193" y="92"/>
                </a:lnTo>
                <a:lnTo>
                  <a:pt x="5227" y="90"/>
                </a:lnTo>
                <a:lnTo>
                  <a:pt x="5262" y="95"/>
                </a:lnTo>
                <a:lnTo>
                  <a:pt x="5296" y="92"/>
                </a:lnTo>
                <a:lnTo>
                  <a:pt x="5331" y="82"/>
                </a:lnTo>
                <a:lnTo>
                  <a:pt x="5366" y="67"/>
                </a:lnTo>
                <a:lnTo>
                  <a:pt x="5400" y="71"/>
                </a:lnTo>
                <a:lnTo>
                  <a:pt x="5435" y="80"/>
                </a:lnTo>
                <a:lnTo>
                  <a:pt x="5469" y="83"/>
                </a:lnTo>
                <a:lnTo>
                  <a:pt x="5504" y="85"/>
                </a:lnTo>
                <a:lnTo>
                  <a:pt x="5539" y="96"/>
                </a:lnTo>
                <a:lnTo>
                  <a:pt x="5573" y="88"/>
                </a:lnTo>
                <a:lnTo>
                  <a:pt x="5608" y="78"/>
                </a:lnTo>
                <a:lnTo>
                  <a:pt x="5642" y="83"/>
                </a:lnTo>
                <a:lnTo>
                  <a:pt x="5677" y="71"/>
                </a:lnTo>
                <a:lnTo>
                  <a:pt x="5712" y="76"/>
                </a:lnTo>
                <a:lnTo>
                  <a:pt x="5746" y="75"/>
                </a:lnTo>
                <a:lnTo>
                  <a:pt x="5781" y="77"/>
                </a:lnTo>
                <a:lnTo>
                  <a:pt x="5815" y="72"/>
                </a:lnTo>
                <a:lnTo>
                  <a:pt x="5850" y="85"/>
                </a:lnTo>
                <a:lnTo>
                  <a:pt x="5885" y="81"/>
                </a:lnTo>
                <a:lnTo>
                  <a:pt x="5919" y="83"/>
                </a:lnTo>
                <a:lnTo>
                  <a:pt x="5954" y="78"/>
                </a:lnTo>
                <a:lnTo>
                  <a:pt x="5989" y="74"/>
                </a:lnTo>
                <a:lnTo>
                  <a:pt x="6023" y="70"/>
                </a:lnTo>
                <a:lnTo>
                  <a:pt x="6058" y="69"/>
                </a:lnTo>
                <a:lnTo>
                  <a:pt x="6093" y="65"/>
                </a:lnTo>
                <a:lnTo>
                  <a:pt x="6127" y="70"/>
                </a:lnTo>
                <a:lnTo>
                  <a:pt x="6162" y="72"/>
                </a:lnTo>
                <a:lnTo>
                  <a:pt x="6197" y="72"/>
                </a:lnTo>
                <a:lnTo>
                  <a:pt x="6231" y="55"/>
                </a:lnTo>
                <a:lnTo>
                  <a:pt x="6266" y="51"/>
                </a:lnTo>
                <a:lnTo>
                  <a:pt x="6300" y="32"/>
                </a:lnTo>
                <a:lnTo>
                  <a:pt x="6335" y="11"/>
                </a:lnTo>
                <a:lnTo>
                  <a:pt x="6370" y="0"/>
                </a:lnTo>
                <a:lnTo>
                  <a:pt x="6404" y="9"/>
                </a:lnTo>
                <a:lnTo>
                  <a:pt x="6439" y="1"/>
                </a:lnTo>
                <a:lnTo>
                  <a:pt x="6473" y="9"/>
                </a:lnTo>
                <a:lnTo>
                  <a:pt x="6508" y="30"/>
                </a:lnTo>
                <a:lnTo>
                  <a:pt x="6543" y="47"/>
                </a:lnTo>
                <a:lnTo>
                  <a:pt x="6577" y="63"/>
                </a:lnTo>
                <a:lnTo>
                  <a:pt x="6612" y="94"/>
                </a:lnTo>
                <a:lnTo>
                  <a:pt x="6646" y="116"/>
                </a:lnTo>
                <a:lnTo>
                  <a:pt x="6681" y="133"/>
                </a:lnTo>
                <a:lnTo>
                  <a:pt x="6715" y="143"/>
                </a:lnTo>
                <a:lnTo>
                  <a:pt x="6750" y="141"/>
                </a:lnTo>
                <a:lnTo>
                  <a:pt x="6785" y="140"/>
                </a:lnTo>
                <a:lnTo>
                  <a:pt x="6819" y="129"/>
                </a:lnTo>
                <a:lnTo>
                  <a:pt x="6854" y="117"/>
                </a:lnTo>
                <a:lnTo>
                  <a:pt x="6888" y="116"/>
                </a:lnTo>
              </a:path>
            </a:pathLst>
          </a:custGeom>
          <a:noFill/>
          <a:ln w="6350" cap="flat">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8" name="Freeform 135"/>
          <p:cNvSpPr>
            <a:spLocks/>
          </p:cNvSpPr>
          <p:nvPr/>
        </p:nvSpPr>
        <p:spPr bwMode="auto">
          <a:xfrm>
            <a:off x="9164406" y="5777483"/>
            <a:ext cx="2638965" cy="568325"/>
          </a:xfrm>
          <a:custGeom>
            <a:avLst/>
            <a:gdLst>
              <a:gd name="T0" fmla="*/ 104 w 6888"/>
              <a:gd name="T1" fmla="*/ 345 h 358"/>
              <a:gd name="T2" fmla="*/ 243 w 6888"/>
              <a:gd name="T3" fmla="*/ 301 h 358"/>
              <a:gd name="T4" fmla="*/ 381 w 6888"/>
              <a:gd name="T5" fmla="*/ 80 h 358"/>
              <a:gd name="T6" fmla="*/ 520 w 6888"/>
              <a:gd name="T7" fmla="*/ 98 h 358"/>
              <a:gd name="T8" fmla="*/ 658 w 6888"/>
              <a:gd name="T9" fmla="*/ 62 h 358"/>
              <a:gd name="T10" fmla="*/ 797 w 6888"/>
              <a:gd name="T11" fmla="*/ 58 h 358"/>
              <a:gd name="T12" fmla="*/ 935 w 6888"/>
              <a:gd name="T13" fmla="*/ 12 h 358"/>
              <a:gd name="T14" fmla="*/ 1074 w 6888"/>
              <a:gd name="T15" fmla="*/ 150 h 358"/>
              <a:gd name="T16" fmla="*/ 1212 w 6888"/>
              <a:gd name="T17" fmla="*/ 302 h 358"/>
              <a:gd name="T18" fmla="*/ 1350 w 6888"/>
              <a:gd name="T19" fmla="*/ 212 h 358"/>
              <a:gd name="T20" fmla="*/ 1489 w 6888"/>
              <a:gd name="T21" fmla="*/ 232 h 358"/>
              <a:gd name="T22" fmla="*/ 1628 w 6888"/>
              <a:gd name="T23" fmla="*/ 237 h 358"/>
              <a:gd name="T24" fmla="*/ 1766 w 6888"/>
              <a:gd name="T25" fmla="*/ 39 h 358"/>
              <a:gd name="T26" fmla="*/ 1904 w 6888"/>
              <a:gd name="T27" fmla="*/ 56 h 358"/>
              <a:gd name="T28" fmla="*/ 2043 w 6888"/>
              <a:gd name="T29" fmla="*/ 189 h 358"/>
              <a:gd name="T30" fmla="*/ 2181 w 6888"/>
              <a:gd name="T31" fmla="*/ 326 h 358"/>
              <a:gd name="T32" fmla="*/ 2320 w 6888"/>
              <a:gd name="T33" fmla="*/ 277 h 358"/>
              <a:gd name="T34" fmla="*/ 2458 w 6888"/>
              <a:gd name="T35" fmla="*/ 281 h 358"/>
              <a:gd name="T36" fmla="*/ 2597 w 6888"/>
              <a:gd name="T37" fmla="*/ 357 h 358"/>
              <a:gd name="T38" fmla="*/ 2735 w 6888"/>
              <a:gd name="T39" fmla="*/ 265 h 358"/>
              <a:gd name="T40" fmla="*/ 2874 w 6888"/>
              <a:gd name="T41" fmla="*/ 174 h 358"/>
              <a:gd name="T42" fmla="*/ 3012 w 6888"/>
              <a:gd name="T43" fmla="*/ 154 h 358"/>
              <a:gd name="T44" fmla="*/ 3150 w 6888"/>
              <a:gd name="T45" fmla="*/ 69 h 358"/>
              <a:gd name="T46" fmla="*/ 3289 w 6888"/>
              <a:gd name="T47" fmla="*/ 63 h 358"/>
              <a:gd name="T48" fmla="*/ 3427 w 6888"/>
              <a:gd name="T49" fmla="*/ 98 h 358"/>
              <a:gd name="T50" fmla="*/ 3566 w 6888"/>
              <a:gd name="T51" fmla="*/ 74 h 358"/>
              <a:gd name="T52" fmla="*/ 3704 w 6888"/>
              <a:gd name="T53" fmla="*/ 163 h 358"/>
              <a:gd name="T54" fmla="*/ 3843 w 6888"/>
              <a:gd name="T55" fmla="*/ 217 h 358"/>
              <a:gd name="T56" fmla="*/ 3981 w 6888"/>
              <a:gd name="T57" fmla="*/ 281 h 358"/>
              <a:gd name="T58" fmla="*/ 4120 w 6888"/>
              <a:gd name="T59" fmla="*/ 296 h 358"/>
              <a:gd name="T60" fmla="*/ 4258 w 6888"/>
              <a:gd name="T61" fmla="*/ 310 h 358"/>
              <a:gd name="T62" fmla="*/ 4396 w 6888"/>
              <a:gd name="T63" fmla="*/ 212 h 358"/>
              <a:gd name="T64" fmla="*/ 4535 w 6888"/>
              <a:gd name="T65" fmla="*/ 65 h 358"/>
              <a:gd name="T66" fmla="*/ 4673 w 6888"/>
              <a:gd name="T67" fmla="*/ 51 h 358"/>
              <a:gd name="T68" fmla="*/ 4812 w 6888"/>
              <a:gd name="T69" fmla="*/ 85 h 358"/>
              <a:gd name="T70" fmla="*/ 4950 w 6888"/>
              <a:gd name="T71" fmla="*/ 52 h 358"/>
              <a:gd name="T72" fmla="*/ 5089 w 6888"/>
              <a:gd name="T73" fmla="*/ 58 h 358"/>
              <a:gd name="T74" fmla="*/ 5227 w 6888"/>
              <a:gd name="T75" fmla="*/ 59 h 358"/>
              <a:gd name="T76" fmla="*/ 5366 w 6888"/>
              <a:gd name="T77" fmla="*/ 21 h 358"/>
              <a:gd name="T78" fmla="*/ 5504 w 6888"/>
              <a:gd name="T79" fmla="*/ 45 h 358"/>
              <a:gd name="T80" fmla="*/ 5642 w 6888"/>
              <a:gd name="T81" fmla="*/ 47 h 358"/>
              <a:gd name="T82" fmla="*/ 5781 w 6888"/>
              <a:gd name="T83" fmla="*/ 43 h 358"/>
              <a:gd name="T84" fmla="*/ 5919 w 6888"/>
              <a:gd name="T85" fmla="*/ 25 h 358"/>
              <a:gd name="T86" fmla="*/ 6058 w 6888"/>
              <a:gd name="T87" fmla="*/ 52 h 358"/>
              <a:gd name="T88" fmla="*/ 6197 w 6888"/>
              <a:gd name="T89" fmla="*/ 37 h 358"/>
              <a:gd name="T90" fmla="*/ 6335 w 6888"/>
              <a:gd name="T91" fmla="*/ 15 h 358"/>
              <a:gd name="T92" fmla="*/ 6473 w 6888"/>
              <a:gd name="T93" fmla="*/ 23 h 358"/>
              <a:gd name="T94" fmla="*/ 6612 w 6888"/>
              <a:gd name="T95" fmla="*/ 46 h 358"/>
              <a:gd name="T96" fmla="*/ 6750 w 6888"/>
              <a:gd name="T97" fmla="*/ 29 h 358"/>
              <a:gd name="T98" fmla="*/ 6888 w 6888"/>
              <a:gd name="T99" fmla="*/ 3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355"/>
                </a:moveTo>
                <a:lnTo>
                  <a:pt x="35" y="352"/>
                </a:lnTo>
                <a:lnTo>
                  <a:pt x="70" y="354"/>
                </a:lnTo>
                <a:lnTo>
                  <a:pt x="104" y="345"/>
                </a:lnTo>
                <a:lnTo>
                  <a:pt x="139" y="355"/>
                </a:lnTo>
                <a:lnTo>
                  <a:pt x="174" y="358"/>
                </a:lnTo>
                <a:lnTo>
                  <a:pt x="208" y="352"/>
                </a:lnTo>
                <a:lnTo>
                  <a:pt x="243" y="301"/>
                </a:lnTo>
                <a:lnTo>
                  <a:pt x="277" y="264"/>
                </a:lnTo>
                <a:lnTo>
                  <a:pt x="312" y="205"/>
                </a:lnTo>
                <a:lnTo>
                  <a:pt x="347" y="119"/>
                </a:lnTo>
                <a:lnTo>
                  <a:pt x="381" y="80"/>
                </a:lnTo>
                <a:lnTo>
                  <a:pt x="416" y="76"/>
                </a:lnTo>
                <a:lnTo>
                  <a:pt x="451" y="72"/>
                </a:lnTo>
                <a:lnTo>
                  <a:pt x="485" y="66"/>
                </a:lnTo>
                <a:lnTo>
                  <a:pt x="520" y="98"/>
                </a:lnTo>
                <a:lnTo>
                  <a:pt x="555" y="93"/>
                </a:lnTo>
                <a:lnTo>
                  <a:pt x="589" y="74"/>
                </a:lnTo>
                <a:lnTo>
                  <a:pt x="624" y="59"/>
                </a:lnTo>
                <a:lnTo>
                  <a:pt x="658" y="62"/>
                </a:lnTo>
                <a:lnTo>
                  <a:pt x="693" y="47"/>
                </a:lnTo>
                <a:lnTo>
                  <a:pt x="728" y="37"/>
                </a:lnTo>
                <a:lnTo>
                  <a:pt x="762" y="41"/>
                </a:lnTo>
                <a:lnTo>
                  <a:pt x="797" y="58"/>
                </a:lnTo>
                <a:lnTo>
                  <a:pt x="831" y="32"/>
                </a:lnTo>
                <a:lnTo>
                  <a:pt x="866" y="33"/>
                </a:lnTo>
                <a:lnTo>
                  <a:pt x="901" y="27"/>
                </a:lnTo>
                <a:lnTo>
                  <a:pt x="935" y="12"/>
                </a:lnTo>
                <a:lnTo>
                  <a:pt x="970" y="5"/>
                </a:lnTo>
                <a:lnTo>
                  <a:pt x="1004" y="45"/>
                </a:lnTo>
                <a:lnTo>
                  <a:pt x="1039" y="85"/>
                </a:lnTo>
                <a:lnTo>
                  <a:pt x="1074" y="150"/>
                </a:lnTo>
                <a:lnTo>
                  <a:pt x="1108" y="225"/>
                </a:lnTo>
                <a:lnTo>
                  <a:pt x="1143" y="261"/>
                </a:lnTo>
                <a:lnTo>
                  <a:pt x="1177" y="291"/>
                </a:lnTo>
                <a:lnTo>
                  <a:pt x="1212" y="302"/>
                </a:lnTo>
                <a:lnTo>
                  <a:pt x="1247" y="283"/>
                </a:lnTo>
                <a:lnTo>
                  <a:pt x="1281" y="260"/>
                </a:lnTo>
                <a:lnTo>
                  <a:pt x="1316" y="241"/>
                </a:lnTo>
                <a:lnTo>
                  <a:pt x="1350" y="212"/>
                </a:lnTo>
                <a:lnTo>
                  <a:pt x="1385" y="190"/>
                </a:lnTo>
                <a:lnTo>
                  <a:pt x="1420" y="212"/>
                </a:lnTo>
                <a:lnTo>
                  <a:pt x="1454" y="219"/>
                </a:lnTo>
                <a:lnTo>
                  <a:pt x="1489" y="232"/>
                </a:lnTo>
                <a:lnTo>
                  <a:pt x="1524" y="250"/>
                </a:lnTo>
                <a:lnTo>
                  <a:pt x="1558" y="277"/>
                </a:lnTo>
                <a:lnTo>
                  <a:pt x="1593" y="254"/>
                </a:lnTo>
                <a:lnTo>
                  <a:pt x="1628" y="237"/>
                </a:lnTo>
                <a:lnTo>
                  <a:pt x="1662" y="193"/>
                </a:lnTo>
                <a:lnTo>
                  <a:pt x="1697" y="129"/>
                </a:lnTo>
                <a:lnTo>
                  <a:pt x="1731" y="72"/>
                </a:lnTo>
                <a:lnTo>
                  <a:pt x="1766" y="39"/>
                </a:lnTo>
                <a:lnTo>
                  <a:pt x="1801" y="9"/>
                </a:lnTo>
                <a:lnTo>
                  <a:pt x="1835" y="0"/>
                </a:lnTo>
                <a:lnTo>
                  <a:pt x="1870" y="25"/>
                </a:lnTo>
                <a:lnTo>
                  <a:pt x="1904" y="56"/>
                </a:lnTo>
                <a:lnTo>
                  <a:pt x="1939" y="81"/>
                </a:lnTo>
                <a:lnTo>
                  <a:pt x="1974" y="111"/>
                </a:lnTo>
                <a:lnTo>
                  <a:pt x="2008" y="152"/>
                </a:lnTo>
                <a:lnTo>
                  <a:pt x="2043" y="189"/>
                </a:lnTo>
                <a:lnTo>
                  <a:pt x="2077" y="224"/>
                </a:lnTo>
                <a:lnTo>
                  <a:pt x="2112" y="274"/>
                </a:lnTo>
                <a:lnTo>
                  <a:pt x="2147" y="299"/>
                </a:lnTo>
                <a:lnTo>
                  <a:pt x="2181" y="326"/>
                </a:lnTo>
                <a:lnTo>
                  <a:pt x="2216" y="323"/>
                </a:lnTo>
                <a:lnTo>
                  <a:pt x="2250" y="310"/>
                </a:lnTo>
                <a:lnTo>
                  <a:pt x="2285" y="286"/>
                </a:lnTo>
                <a:lnTo>
                  <a:pt x="2320" y="277"/>
                </a:lnTo>
                <a:lnTo>
                  <a:pt x="2354" y="266"/>
                </a:lnTo>
                <a:lnTo>
                  <a:pt x="2389" y="269"/>
                </a:lnTo>
                <a:lnTo>
                  <a:pt x="2423" y="264"/>
                </a:lnTo>
                <a:lnTo>
                  <a:pt x="2458" y="281"/>
                </a:lnTo>
                <a:lnTo>
                  <a:pt x="2493" y="327"/>
                </a:lnTo>
                <a:lnTo>
                  <a:pt x="2527" y="355"/>
                </a:lnTo>
                <a:lnTo>
                  <a:pt x="2562" y="352"/>
                </a:lnTo>
                <a:lnTo>
                  <a:pt x="2597" y="357"/>
                </a:lnTo>
                <a:lnTo>
                  <a:pt x="2631" y="338"/>
                </a:lnTo>
                <a:lnTo>
                  <a:pt x="2666" y="282"/>
                </a:lnTo>
                <a:lnTo>
                  <a:pt x="2700" y="271"/>
                </a:lnTo>
                <a:lnTo>
                  <a:pt x="2735" y="265"/>
                </a:lnTo>
                <a:lnTo>
                  <a:pt x="2770" y="238"/>
                </a:lnTo>
                <a:lnTo>
                  <a:pt x="2804" y="243"/>
                </a:lnTo>
                <a:lnTo>
                  <a:pt x="2839" y="225"/>
                </a:lnTo>
                <a:lnTo>
                  <a:pt x="2874" y="174"/>
                </a:lnTo>
                <a:lnTo>
                  <a:pt x="2908" y="160"/>
                </a:lnTo>
                <a:lnTo>
                  <a:pt x="2943" y="150"/>
                </a:lnTo>
                <a:lnTo>
                  <a:pt x="2977" y="146"/>
                </a:lnTo>
                <a:lnTo>
                  <a:pt x="3012" y="154"/>
                </a:lnTo>
                <a:lnTo>
                  <a:pt x="3047" y="155"/>
                </a:lnTo>
                <a:lnTo>
                  <a:pt x="3081" y="140"/>
                </a:lnTo>
                <a:lnTo>
                  <a:pt x="3116" y="115"/>
                </a:lnTo>
                <a:lnTo>
                  <a:pt x="3150" y="69"/>
                </a:lnTo>
                <a:lnTo>
                  <a:pt x="3185" y="30"/>
                </a:lnTo>
                <a:lnTo>
                  <a:pt x="3220" y="22"/>
                </a:lnTo>
                <a:lnTo>
                  <a:pt x="3254" y="34"/>
                </a:lnTo>
                <a:lnTo>
                  <a:pt x="3289" y="63"/>
                </a:lnTo>
                <a:lnTo>
                  <a:pt x="3323" y="92"/>
                </a:lnTo>
                <a:lnTo>
                  <a:pt x="3358" y="109"/>
                </a:lnTo>
                <a:lnTo>
                  <a:pt x="3393" y="110"/>
                </a:lnTo>
                <a:lnTo>
                  <a:pt x="3427" y="98"/>
                </a:lnTo>
                <a:lnTo>
                  <a:pt x="3462" y="88"/>
                </a:lnTo>
                <a:lnTo>
                  <a:pt x="3496" y="75"/>
                </a:lnTo>
                <a:lnTo>
                  <a:pt x="3531" y="63"/>
                </a:lnTo>
                <a:lnTo>
                  <a:pt x="3566" y="74"/>
                </a:lnTo>
                <a:lnTo>
                  <a:pt x="3600" y="81"/>
                </a:lnTo>
                <a:lnTo>
                  <a:pt x="3635" y="100"/>
                </a:lnTo>
                <a:lnTo>
                  <a:pt x="3670" y="106"/>
                </a:lnTo>
                <a:lnTo>
                  <a:pt x="3704" y="163"/>
                </a:lnTo>
                <a:lnTo>
                  <a:pt x="3739" y="179"/>
                </a:lnTo>
                <a:lnTo>
                  <a:pt x="3773" y="199"/>
                </a:lnTo>
                <a:lnTo>
                  <a:pt x="3808" y="205"/>
                </a:lnTo>
                <a:lnTo>
                  <a:pt x="3843" y="217"/>
                </a:lnTo>
                <a:lnTo>
                  <a:pt x="3877" y="206"/>
                </a:lnTo>
                <a:lnTo>
                  <a:pt x="3912" y="235"/>
                </a:lnTo>
                <a:lnTo>
                  <a:pt x="3947" y="266"/>
                </a:lnTo>
                <a:lnTo>
                  <a:pt x="3981" y="281"/>
                </a:lnTo>
                <a:lnTo>
                  <a:pt x="4016" y="307"/>
                </a:lnTo>
                <a:lnTo>
                  <a:pt x="4050" y="330"/>
                </a:lnTo>
                <a:lnTo>
                  <a:pt x="4085" y="305"/>
                </a:lnTo>
                <a:lnTo>
                  <a:pt x="4120" y="296"/>
                </a:lnTo>
                <a:lnTo>
                  <a:pt x="4154" y="289"/>
                </a:lnTo>
                <a:lnTo>
                  <a:pt x="4189" y="275"/>
                </a:lnTo>
                <a:lnTo>
                  <a:pt x="4223" y="275"/>
                </a:lnTo>
                <a:lnTo>
                  <a:pt x="4258" y="310"/>
                </a:lnTo>
                <a:lnTo>
                  <a:pt x="4293" y="315"/>
                </a:lnTo>
                <a:lnTo>
                  <a:pt x="4327" y="302"/>
                </a:lnTo>
                <a:lnTo>
                  <a:pt x="4362" y="265"/>
                </a:lnTo>
                <a:lnTo>
                  <a:pt x="4396" y="212"/>
                </a:lnTo>
                <a:lnTo>
                  <a:pt x="4431" y="141"/>
                </a:lnTo>
                <a:lnTo>
                  <a:pt x="4466" y="85"/>
                </a:lnTo>
                <a:lnTo>
                  <a:pt x="4500" y="70"/>
                </a:lnTo>
                <a:lnTo>
                  <a:pt x="4535" y="65"/>
                </a:lnTo>
                <a:lnTo>
                  <a:pt x="4569" y="76"/>
                </a:lnTo>
                <a:lnTo>
                  <a:pt x="4604" y="71"/>
                </a:lnTo>
                <a:lnTo>
                  <a:pt x="4639" y="60"/>
                </a:lnTo>
                <a:lnTo>
                  <a:pt x="4673" y="51"/>
                </a:lnTo>
                <a:lnTo>
                  <a:pt x="4708" y="39"/>
                </a:lnTo>
                <a:lnTo>
                  <a:pt x="4743" y="39"/>
                </a:lnTo>
                <a:lnTo>
                  <a:pt x="4777" y="68"/>
                </a:lnTo>
                <a:lnTo>
                  <a:pt x="4812" y="85"/>
                </a:lnTo>
                <a:lnTo>
                  <a:pt x="4846" y="79"/>
                </a:lnTo>
                <a:lnTo>
                  <a:pt x="4881" y="83"/>
                </a:lnTo>
                <a:lnTo>
                  <a:pt x="4916" y="75"/>
                </a:lnTo>
                <a:lnTo>
                  <a:pt x="4950" y="52"/>
                </a:lnTo>
                <a:lnTo>
                  <a:pt x="4985" y="50"/>
                </a:lnTo>
                <a:lnTo>
                  <a:pt x="5020" y="52"/>
                </a:lnTo>
                <a:lnTo>
                  <a:pt x="5054" y="63"/>
                </a:lnTo>
                <a:lnTo>
                  <a:pt x="5089" y="58"/>
                </a:lnTo>
                <a:lnTo>
                  <a:pt x="5123" y="55"/>
                </a:lnTo>
                <a:lnTo>
                  <a:pt x="5158" y="65"/>
                </a:lnTo>
                <a:lnTo>
                  <a:pt x="5193" y="68"/>
                </a:lnTo>
                <a:lnTo>
                  <a:pt x="5227" y="59"/>
                </a:lnTo>
                <a:lnTo>
                  <a:pt x="5262" y="45"/>
                </a:lnTo>
                <a:lnTo>
                  <a:pt x="5296" y="43"/>
                </a:lnTo>
                <a:lnTo>
                  <a:pt x="5331" y="26"/>
                </a:lnTo>
                <a:lnTo>
                  <a:pt x="5366" y="21"/>
                </a:lnTo>
                <a:lnTo>
                  <a:pt x="5400" y="23"/>
                </a:lnTo>
                <a:lnTo>
                  <a:pt x="5435" y="26"/>
                </a:lnTo>
                <a:lnTo>
                  <a:pt x="5469" y="37"/>
                </a:lnTo>
                <a:lnTo>
                  <a:pt x="5504" y="45"/>
                </a:lnTo>
                <a:lnTo>
                  <a:pt x="5539" y="48"/>
                </a:lnTo>
                <a:lnTo>
                  <a:pt x="5573" y="52"/>
                </a:lnTo>
                <a:lnTo>
                  <a:pt x="5608" y="52"/>
                </a:lnTo>
                <a:lnTo>
                  <a:pt x="5642" y="47"/>
                </a:lnTo>
                <a:lnTo>
                  <a:pt x="5677" y="43"/>
                </a:lnTo>
                <a:lnTo>
                  <a:pt x="5712" y="51"/>
                </a:lnTo>
                <a:lnTo>
                  <a:pt x="5746" y="50"/>
                </a:lnTo>
                <a:lnTo>
                  <a:pt x="5781" y="43"/>
                </a:lnTo>
                <a:lnTo>
                  <a:pt x="5815" y="39"/>
                </a:lnTo>
                <a:lnTo>
                  <a:pt x="5850" y="40"/>
                </a:lnTo>
                <a:lnTo>
                  <a:pt x="5885" y="38"/>
                </a:lnTo>
                <a:lnTo>
                  <a:pt x="5919" y="25"/>
                </a:lnTo>
                <a:lnTo>
                  <a:pt x="5954" y="49"/>
                </a:lnTo>
                <a:lnTo>
                  <a:pt x="5989" y="61"/>
                </a:lnTo>
                <a:lnTo>
                  <a:pt x="6023" y="60"/>
                </a:lnTo>
                <a:lnTo>
                  <a:pt x="6058" y="52"/>
                </a:lnTo>
                <a:lnTo>
                  <a:pt x="6093" y="54"/>
                </a:lnTo>
                <a:lnTo>
                  <a:pt x="6127" y="49"/>
                </a:lnTo>
                <a:lnTo>
                  <a:pt x="6162" y="40"/>
                </a:lnTo>
                <a:lnTo>
                  <a:pt x="6197" y="37"/>
                </a:lnTo>
                <a:lnTo>
                  <a:pt x="6231" y="30"/>
                </a:lnTo>
                <a:lnTo>
                  <a:pt x="6266" y="27"/>
                </a:lnTo>
                <a:lnTo>
                  <a:pt x="6300" y="21"/>
                </a:lnTo>
                <a:lnTo>
                  <a:pt x="6335" y="15"/>
                </a:lnTo>
                <a:lnTo>
                  <a:pt x="6370" y="15"/>
                </a:lnTo>
                <a:lnTo>
                  <a:pt x="6404" y="16"/>
                </a:lnTo>
                <a:lnTo>
                  <a:pt x="6439" y="25"/>
                </a:lnTo>
                <a:lnTo>
                  <a:pt x="6473" y="23"/>
                </a:lnTo>
                <a:lnTo>
                  <a:pt x="6508" y="30"/>
                </a:lnTo>
                <a:lnTo>
                  <a:pt x="6543" y="39"/>
                </a:lnTo>
                <a:lnTo>
                  <a:pt x="6577" y="49"/>
                </a:lnTo>
                <a:lnTo>
                  <a:pt x="6612" y="46"/>
                </a:lnTo>
                <a:lnTo>
                  <a:pt x="6646" y="35"/>
                </a:lnTo>
                <a:lnTo>
                  <a:pt x="6681" y="36"/>
                </a:lnTo>
                <a:lnTo>
                  <a:pt x="6715" y="37"/>
                </a:lnTo>
                <a:lnTo>
                  <a:pt x="6750" y="29"/>
                </a:lnTo>
                <a:lnTo>
                  <a:pt x="6785" y="42"/>
                </a:lnTo>
                <a:lnTo>
                  <a:pt x="6819" y="55"/>
                </a:lnTo>
                <a:lnTo>
                  <a:pt x="6854" y="49"/>
                </a:lnTo>
                <a:lnTo>
                  <a:pt x="6888" y="38"/>
                </a:lnTo>
              </a:path>
            </a:pathLst>
          </a:custGeom>
          <a:noFill/>
          <a:ln w="19050" cap="flat">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9" name="Freeform 136"/>
          <p:cNvSpPr>
            <a:spLocks/>
          </p:cNvSpPr>
          <p:nvPr/>
        </p:nvSpPr>
        <p:spPr bwMode="auto">
          <a:xfrm>
            <a:off x="9164406" y="5777483"/>
            <a:ext cx="2638965" cy="568325"/>
          </a:xfrm>
          <a:custGeom>
            <a:avLst/>
            <a:gdLst>
              <a:gd name="T0" fmla="*/ 104 w 6888"/>
              <a:gd name="T1" fmla="*/ 319 h 358"/>
              <a:gd name="T2" fmla="*/ 243 w 6888"/>
              <a:gd name="T3" fmla="*/ 279 h 358"/>
              <a:gd name="T4" fmla="*/ 381 w 6888"/>
              <a:gd name="T5" fmla="*/ 153 h 358"/>
              <a:gd name="T6" fmla="*/ 520 w 6888"/>
              <a:gd name="T7" fmla="*/ 148 h 358"/>
              <a:gd name="T8" fmla="*/ 658 w 6888"/>
              <a:gd name="T9" fmla="*/ 96 h 358"/>
              <a:gd name="T10" fmla="*/ 797 w 6888"/>
              <a:gd name="T11" fmla="*/ 73 h 358"/>
              <a:gd name="T12" fmla="*/ 935 w 6888"/>
              <a:gd name="T13" fmla="*/ 28 h 358"/>
              <a:gd name="T14" fmla="*/ 1074 w 6888"/>
              <a:gd name="T15" fmla="*/ 94 h 358"/>
              <a:gd name="T16" fmla="*/ 1212 w 6888"/>
              <a:gd name="T17" fmla="*/ 270 h 358"/>
              <a:gd name="T18" fmla="*/ 1350 w 6888"/>
              <a:gd name="T19" fmla="*/ 196 h 358"/>
              <a:gd name="T20" fmla="*/ 1489 w 6888"/>
              <a:gd name="T21" fmla="*/ 176 h 358"/>
              <a:gd name="T22" fmla="*/ 1628 w 6888"/>
              <a:gd name="T23" fmla="*/ 238 h 358"/>
              <a:gd name="T24" fmla="*/ 1766 w 6888"/>
              <a:gd name="T25" fmla="*/ 74 h 358"/>
              <a:gd name="T26" fmla="*/ 1904 w 6888"/>
              <a:gd name="T27" fmla="*/ 118 h 358"/>
              <a:gd name="T28" fmla="*/ 2043 w 6888"/>
              <a:gd name="T29" fmla="*/ 173 h 358"/>
              <a:gd name="T30" fmla="*/ 2181 w 6888"/>
              <a:gd name="T31" fmla="*/ 225 h 358"/>
              <a:gd name="T32" fmla="*/ 2320 w 6888"/>
              <a:gd name="T33" fmla="*/ 280 h 358"/>
              <a:gd name="T34" fmla="*/ 2458 w 6888"/>
              <a:gd name="T35" fmla="*/ 347 h 358"/>
              <a:gd name="T36" fmla="*/ 2597 w 6888"/>
              <a:gd name="T37" fmla="*/ 278 h 358"/>
              <a:gd name="T38" fmla="*/ 2735 w 6888"/>
              <a:gd name="T39" fmla="*/ 227 h 358"/>
              <a:gd name="T40" fmla="*/ 2874 w 6888"/>
              <a:gd name="T41" fmla="*/ 194 h 358"/>
              <a:gd name="T42" fmla="*/ 3012 w 6888"/>
              <a:gd name="T43" fmla="*/ 179 h 358"/>
              <a:gd name="T44" fmla="*/ 3150 w 6888"/>
              <a:gd name="T45" fmla="*/ 104 h 358"/>
              <a:gd name="T46" fmla="*/ 3289 w 6888"/>
              <a:gd name="T47" fmla="*/ 86 h 358"/>
              <a:gd name="T48" fmla="*/ 3427 w 6888"/>
              <a:gd name="T49" fmla="*/ 101 h 358"/>
              <a:gd name="T50" fmla="*/ 3566 w 6888"/>
              <a:gd name="T51" fmla="*/ 129 h 358"/>
              <a:gd name="T52" fmla="*/ 3704 w 6888"/>
              <a:gd name="T53" fmla="*/ 168 h 358"/>
              <a:gd name="T54" fmla="*/ 3843 w 6888"/>
              <a:gd name="T55" fmla="*/ 222 h 358"/>
              <a:gd name="T56" fmla="*/ 3981 w 6888"/>
              <a:gd name="T57" fmla="*/ 224 h 358"/>
              <a:gd name="T58" fmla="*/ 4120 w 6888"/>
              <a:gd name="T59" fmla="*/ 287 h 358"/>
              <a:gd name="T60" fmla="*/ 4258 w 6888"/>
              <a:gd name="T61" fmla="*/ 238 h 358"/>
              <a:gd name="T62" fmla="*/ 4396 w 6888"/>
              <a:gd name="T63" fmla="*/ 139 h 358"/>
              <a:gd name="T64" fmla="*/ 4535 w 6888"/>
              <a:gd name="T65" fmla="*/ 114 h 358"/>
              <a:gd name="T66" fmla="*/ 4673 w 6888"/>
              <a:gd name="T67" fmla="*/ 98 h 358"/>
              <a:gd name="T68" fmla="*/ 4812 w 6888"/>
              <a:gd name="T69" fmla="*/ 76 h 358"/>
              <a:gd name="T70" fmla="*/ 4950 w 6888"/>
              <a:gd name="T71" fmla="*/ 94 h 358"/>
              <a:gd name="T72" fmla="*/ 5089 w 6888"/>
              <a:gd name="T73" fmla="*/ 68 h 358"/>
              <a:gd name="T74" fmla="*/ 5227 w 6888"/>
              <a:gd name="T75" fmla="*/ 65 h 358"/>
              <a:gd name="T76" fmla="*/ 5366 w 6888"/>
              <a:gd name="T77" fmla="*/ 57 h 358"/>
              <a:gd name="T78" fmla="*/ 5504 w 6888"/>
              <a:gd name="T79" fmla="*/ 74 h 358"/>
              <a:gd name="T80" fmla="*/ 5642 w 6888"/>
              <a:gd name="T81" fmla="*/ 78 h 358"/>
              <a:gd name="T82" fmla="*/ 5781 w 6888"/>
              <a:gd name="T83" fmla="*/ 80 h 358"/>
              <a:gd name="T84" fmla="*/ 5919 w 6888"/>
              <a:gd name="T85" fmla="*/ 78 h 358"/>
              <a:gd name="T86" fmla="*/ 6058 w 6888"/>
              <a:gd name="T87" fmla="*/ 63 h 358"/>
              <a:gd name="T88" fmla="*/ 6197 w 6888"/>
              <a:gd name="T89" fmla="*/ 74 h 358"/>
              <a:gd name="T90" fmla="*/ 6335 w 6888"/>
              <a:gd name="T91" fmla="*/ 69 h 358"/>
              <a:gd name="T92" fmla="*/ 6473 w 6888"/>
              <a:gd name="T93" fmla="*/ 70 h 358"/>
              <a:gd name="T94" fmla="*/ 6612 w 6888"/>
              <a:gd name="T95" fmla="*/ 68 h 358"/>
              <a:gd name="T96" fmla="*/ 6750 w 6888"/>
              <a:gd name="T97" fmla="*/ 68 h 358"/>
              <a:gd name="T98" fmla="*/ 6888 w 6888"/>
              <a:gd name="T99"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8" h="358">
                <a:moveTo>
                  <a:pt x="0" y="299"/>
                </a:moveTo>
                <a:lnTo>
                  <a:pt x="35" y="323"/>
                </a:lnTo>
                <a:lnTo>
                  <a:pt x="70" y="323"/>
                </a:lnTo>
                <a:lnTo>
                  <a:pt x="104" y="319"/>
                </a:lnTo>
                <a:lnTo>
                  <a:pt x="139" y="317"/>
                </a:lnTo>
                <a:lnTo>
                  <a:pt x="174" y="308"/>
                </a:lnTo>
                <a:lnTo>
                  <a:pt x="208" y="300"/>
                </a:lnTo>
                <a:lnTo>
                  <a:pt x="243" y="279"/>
                </a:lnTo>
                <a:lnTo>
                  <a:pt x="277" y="246"/>
                </a:lnTo>
                <a:lnTo>
                  <a:pt x="312" y="212"/>
                </a:lnTo>
                <a:lnTo>
                  <a:pt x="347" y="182"/>
                </a:lnTo>
                <a:lnTo>
                  <a:pt x="381" y="153"/>
                </a:lnTo>
                <a:lnTo>
                  <a:pt x="416" y="151"/>
                </a:lnTo>
                <a:lnTo>
                  <a:pt x="451" y="145"/>
                </a:lnTo>
                <a:lnTo>
                  <a:pt x="485" y="146"/>
                </a:lnTo>
                <a:lnTo>
                  <a:pt x="520" y="148"/>
                </a:lnTo>
                <a:lnTo>
                  <a:pt x="555" y="150"/>
                </a:lnTo>
                <a:lnTo>
                  <a:pt x="589" y="123"/>
                </a:lnTo>
                <a:lnTo>
                  <a:pt x="624" y="108"/>
                </a:lnTo>
                <a:lnTo>
                  <a:pt x="658" y="96"/>
                </a:lnTo>
                <a:lnTo>
                  <a:pt x="693" y="75"/>
                </a:lnTo>
                <a:lnTo>
                  <a:pt x="728" y="56"/>
                </a:lnTo>
                <a:lnTo>
                  <a:pt x="762" y="57"/>
                </a:lnTo>
                <a:lnTo>
                  <a:pt x="797" y="73"/>
                </a:lnTo>
                <a:lnTo>
                  <a:pt x="831" y="83"/>
                </a:lnTo>
                <a:lnTo>
                  <a:pt x="866" y="74"/>
                </a:lnTo>
                <a:lnTo>
                  <a:pt x="901" y="52"/>
                </a:lnTo>
                <a:lnTo>
                  <a:pt x="935" y="28"/>
                </a:lnTo>
                <a:lnTo>
                  <a:pt x="970" y="0"/>
                </a:lnTo>
                <a:lnTo>
                  <a:pt x="1004" y="24"/>
                </a:lnTo>
                <a:lnTo>
                  <a:pt x="1039" y="34"/>
                </a:lnTo>
                <a:lnTo>
                  <a:pt x="1074" y="94"/>
                </a:lnTo>
                <a:lnTo>
                  <a:pt x="1108" y="151"/>
                </a:lnTo>
                <a:lnTo>
                  <a:pt x="1143" y="215"/>
                </a:lnTo>
                <a:lnTo>
                  <a:pt x="1177" y="236"/>
                </a:lnTo>
                <a:lnTo>
                  <a:pt x="1212" y="270"/>
                </a:lnTo>
                <a:lnTo>
                  <a:pt x="1247" y="251"/>
                </a:lnTo>
                <a:lnTo>
                  <a:pt x="1281" y="249"/>
                </a:lnTo>
                <a:lnTo>
                  <a:pt x="1316" y="226"/>
                </a:lnTo>
                <a:lnTo>
                  <a:pt x="1350" y="196"/>
                </a:lnTo>
                <a:lnTo>
                  <a:pt x="1385" y="169"/>
                </a:lnTo>
                <a:lnTo>
                  <a:pt x="1420" y="177"/>
                </a:lnTo>
                <a:lnTo>
                  <a:pt x="1454" y="173"/>
                </a:lnTo>
                <a:lnTo>
                  <a:pt x="1489" y="176"/>
                </a:lnTo>
                <a:lnTo>
                  <a:pt x="1524" y="197"/>
                </a:lnTo>
                <a:lnTo>
                  <a:pt x="1558" y="250"/>
                </a:lnTo>
                <a:lnTo>
                  <a:pt x="1593" y="260"/>
                </a:lnTo>
                <a:lnTo>
                  <a:pt x="1628" y="238"/>
                </a:lnTo>
                <a:lnTo>
                  <a:pt x="1662" y="208"/>
                </a:lnTo>
                <a:lnTo>
                  <a:pt x="1697" y="148"/>
                </a:lnTo>
                <a:lnTo>
                  <a:pt x="1731" y="100"/>
                </a:lnTo>
                <a:lnTo>
                  <a:pt x="1766" y="74"/>
                </a:lnTo>
                <a:lnTo>
                  <a:pt x="1801" y="71"/>
                </a:lnTo>
                <a:lnTo>
                  <a:pt x="1835" y="83"/>
                </a:lnTo>
                <a:lnTo>
                  <a:pt x="1870" y="106"/>
                </a:lnTo>
                <a:lnTo>
                  <a:pt x="1904" y="118"/>
                </a:lnTo>
                <a:lnTo>
                  <a:pt x="1939" y="129"/>
                </a:lnTo>
                <a:lnTo>
                  <a:pt x="1974" y="146"/>
                </a:lnTo>
                <a:lnTo>
                  <a:pt x="2008" y="159"/>
                </a:lnTo>
                <a:lnTo>
                  <a:pt x="2043" y="173"/>
                </a:lnTo>
                <a:lnTo>
                  <a:pt x="2077" y="178"/>
                </a:lnTo>
                <a:lnTo>
                  <a:pt x="2112" y="189"/>
                </a:lnTo>
                <a:lnTo>
                  <a:pt x="2147" y="208"/>
                </a:lnTo>
                <a:lnTo>
                  <a:pt x="2181" y="225"/>
                </a:lnTo>
                <a:lnTo>
                  <a:pt x="2216" y="243"/>
                </a:lnTo>
                <a:lnTo>
                  <a:pt x="2250" y="270"/>
                </a:lnTo>
                <a:lnTo>
                  <a:pt x="2285" y="275"/>
                </a:lnTo>
                <a:lnTo>
                  <a:pt x="2320" y="280"/>
                </a:lnTo>
                <a:lnTo>
                  <a:pt x="2354" y="302"/>
                </a:lnTo>
                <a:lnTo>
                  <a:pt x="2389" y="327"/>
                </a:lnTo>
                <a:lnTo>
                  <a:pt x="2423" y="323"/>
                </a:lnTo>
                <a:lnTo>
                  <a:pt x="2458" y="347"/>
                </a:lnTo>
                <a:lnTo>
                  <a:pt x="2493" y="358"/>
                </a:lnTo>
                <a:lnTo>
                  <a:pt x="2527" y="337"/>
                </a:lnTo>
                <a:lnTo>
                  <a:pt x="2562" y="304"/>
                </a:lnTo>
                <a:lnTo>
                  <a:pt x="2597" y="278"/>
                </a:lnTo>
                <a:lnTo>
                  <a:pt x="2631" y="250"/>
                </a:lnTo>
                <a:lnTo>
                  <a:pt x="2666" y="239"/>
                </a:lnTo>
                <a:lnTo>
                  <a:pt x="2700" y="240"/>
                </a:lnTo>
                <a:lnTo>
                  <a:pt x="2735" y="227"/>
                </a:lnTo>
                <a:lnTo>
                  <a:pt x="2770" y="240"/>
                </a:lnTo>
                <a:lnTo>
                  <a:pt x="2804" y="226"/>
                </a:lnTo>
                <a:lnTo>
                  <a:pt x="2839" y="203"/>
                </a:lnTo>
                <a:lnTo>
                  <a:pt x="2874" y="194"/>
                </a:lnTo>
                <a:lnTo>
                  <a:pt x="2908" y="190"/>
                </a:lnTo>
                <a:lnTo>
                  <a:pt x="2943" y="180"/>
                </a:lnTo>
                <a:lnTo>
                  <a:pt x="2977" y="179"/>
                </a:lnTo>
                <a:lnTo>
                  <a:pt x="3012" y="179"/>
                </a:lnTo>
                <a:lnTo>
                  <a:pt x="3047" y="154"/>
                </a:lnTo>
                <a:lnTo>
                  <a:pt x="3081" y="142"/>
                </a:lnTo>
                <a:lnTo>
                  <a:pt x="3116" y="117"/>
                </a:lnTo>
                <a:lnTo>
                  <a:pt x="3150" y="104"/>
                </a:lnTo>
                <a:lnTo>
                  <a:pt x="3185" y="85"/>
                </a:lnTo>
                <a:lnTo>
                  <a:pt x="3220" y="82"/>
                </a:lnTo>
                <a:lnTo>
                  <a:pt x="3254" y="84"/>
                </a:lnTo>
                <a:lnTo>
                  <a:pt x="3289" y="86"/>
                </a:lnTo>
                <a:lnTo>
                  <a:pt x="3323" y="95"/>
                </a:lnTo>
                <a:lnTo>
                  <a:pt x="3358" y="97"/>
                </a:lnTo>
                <a:lnTo>
                  <a:pt x="3393" y="102"/>
                </a:lnTo>
                <a:lnTo>
                  <a:pt x="3427" y="101"/>
                </a:lnTo>
                <a:lnTo>
                  <a:pt x="3462" y="101"/>
                </a:lnTo>
                <a:lnTo>
                  <a:pt x="3496" y="96"/>
                </a:lnTo>
                <a:lnTo>
                  <a:pt x="3531" y="117"/>
                </a:lnTo>
                <a:lnTo>
                  <a:pt x="3566" y="129"/>
                </a:lnTo>
                <a:lnTo>
                  <a:pt x="3600" y="137"/>
                </a:lnTo>
                <a:lnTo>
                  <a:pt x="3635" y="149"/>
                </a:lnTo>
                <a:lnTo>
                  <a:pt x="3670" y="150"/>
                </a:lnTo>
                <a:lnTo>
                  <a:pt x="3704" y="168"/>
                </a:lnTo>
                <a:lnTo>
                  <a:pt x="3739" y="188"/>
                </a:lnTo>
                <a:lnTo>
                  <a:pt x="3773" y="199"/>
                </a:lnTo>
                <a:lnTo>
                  <a:pt x="3808" y="201"/>
                </a:lnTo>
                <a:lnTo>
                  <a:pt x="3843" y="222"/>
                </a:lnTo>
                <a:lnTo>
                  <a:pt x="3877" y="211"/>
                </a:lnTo>
                <a:lnTo>
                  <a:pt x="3912" y="200"/>
                </a:lnTo>
                <a:lnTo>
                  <a:pt x="3947" y="207"/>
                </a:lnTo>
                <a:lnTo>
                  <a:pt x="3981" y="224"/>
                </a:lnTo>
                <a:lnTo>
                  <a:pt x="4016" y="232"/>
                </a:lnTo>
                <a:lnTo>
                  <a:pt x="4050" y="255"/>
                </a:lnTo>
                <a:lnTo>
                  <a:pt x="4085" y="276"/>
                </a:lnTo>
                <a:lnTo>
                  <a:pt x="4120" y="287"/>
                </a:lnTo>
                <a:lnTo>
                  <a:pt x="4154" y="287"/>
                </a:lnTo>
                <a:lnTo>
                  <a:pt x="4189" y="282"/>
                </a:lnTo>
                <a:lnTo>
                  <a:pt x="4223" y="267"/>
                </a:lnTo>
                <a:lnTo>
                  <a:pt x="4258" y="238"/>
                </a:lnTo>
                <a:lnTo>
                  <a:pt x="4293" y="216"/>
                </a:lnTo>
                <a:lnTo>
                  <a:pt x="4327" y="182"/>
                </a:lnTo>
                <a:lnTo>
                  <a:pt x="4362" y="163"/>
                </a:lnTo>
                <a:lnTo>
                  <a:pt x="4396" y="139"/>
                </a:lnTo>
                <a:lnTo>
                  <a:pt x="4431" y="139"/>
                </a:lnTo>
                <a:lnTo>
                  <a:pt x="4466" y="121"/>
                </a:lnTo>
                <a:lnTo>
                  <a:pt x="4500" y="128"/>
                </a:lnTo>
                <a:lnTo>
                  <a:pt x="4535" y="114"/>
                </a:lnTo>
                <a:lnTo>
                  <a:pt x="4569" y="119"/>
                </a:lnTo>
                <a:lnTo>
                  <a:pt x="4604" y="114"/>
                </a:lnTo>
                <a:lnTo>
                  <a:pt x="4639" y="108"/>
                </a:lnTo>
                <a:lnTo>
                  <a:pt x="4673" y="98"/>
                </a:lnTo>
                <a:lnTo>
                  <a:pt x="4708" y="98"/>
                </a:lnTo>
                <a:lnTo>
                  <a:pt x="4743" y="80"/>
                </a:lnTo>
                <a:lnTo>
                  <a:pt x="4777" y="70"/>
                </a:lnTo>
                <a:lnTo>
                  <a:pt x="4812" y="76"/>
                </a:lnTo>
                <a:lnTo>
                  <a:pt x="4846" y="78"/>
                </a:lnTo>
                <a:lnTo>
                  <a:pt x="4881" y="84"/>
                </a:lnTo>
                <a:lnTo>
                  <a:pt x="4916" y="92"/>
                </a:lnTo>
                <a:lnTo>
                  <a:pt x="4950" y="94"/>
                </a:lnTo>
                <a:lnTo>
                  <a:pt x="4985" y="90"/>
                </a:lnTo>
                <a:lnTo>
                  <a:pt x="5020" y="97"/>
                </a:lnTo>
                <a:lnTo>
                  <a:pt x="5054" y="86"/>
                </a:lnTo>
                <a:lnTo>
                  <a:pt x="5089" y="68"/>
                </a:lnTo>
                <a:lnTo>
                  <a:pt x="5123" y="65"/>
                </a:lnTo>
                <a:lnTo>
                  <a:pt x="5158" y="67"/>
                </a:lnTo>
                <a:lnTo>
                  <a:pt x="5193" y="57"/>
                </a:lnTo>
                <a:lnTo>
                  <a:pt x="5227" y="65"/>
                </a:lnTo>
                <a:lnTo>
                  <a:pt x="5262" y="70"/>
                </a:lnTo>
                <a:lnTo>
                  <a:pt x="5296" y="50"/>
                </a:lnTo>
                <a:lnTo>
                  <a:pt x="5331" y="56"/>
                </a:lnTo>
                <a:lnTo>
                  <a:pt x="5366" y="57"/>
                </a:lnTo>
                <a:lnTo>
                  <a:pt x="5400" y="58"/>
                </a:lnTo>
                <a:lnTo>
                  <a:pt x="5435" y="59"/>
                </a:lnTo>
                <a:lnTo>
                  <a:pt x="5469" y="72"/>
                </a:lnTo>
                <a:lnTo>
                  <a:pt x="5504" y="74"/>
                </a:lnTo>
                <a:lnTo>
                  <a:pt x="5539" y="73"/>
                </a:lnTo>
                <a:lnTo>
                  <a:pt x="5573" y="74"/>
                </a:lnTo>
                <a:lnTo>
                  <a:pt x="5608" y="83"/>
                </a:lnTo>
                <a:lnTo>
                  <a:pt x="5642" y="78"/>
                </a:lnTo>
                <a:lnTo>
                  <a:pt x="5677" y="74"/>
                </a:lnTo>
                <a:lnTo>
                  <a:pt x="5712" y="73"/>
                </a:lnTo>
                <a:lnTo>
                  <a:pt x="5746" y="80"/>
                </a:lnTo>
                <a:lnTo>
                  <a:pt x="5781" y="80"/>
                </a:lnTo>
                <a:lnTo>
                  <a:pt x="5815" y="79"/>
                </a:lnTo>
                <a:lnTo>
                  <a:pt x="5850" y="84"/>
                </a:lnTo>
                <a:lnTo>
                  <a:pt x="5885" y="88"/>
                </a:lnTo>
                <a:lnTo>
                  <a:pt x="5919" y="78"/>
                </a:lnTo>
                <a:lnTo>
                  <a:pt x="5954" y="72"/>
                </a:lnTo>
                <a:lnTo>
                  <a:pt x="5989" y="74"/>
                </a:lnTo>
                <a:lnTo>
                  <a:pt x="6023" y="67"/>
                </a:lnTo>
                <a:lnTo>
                  <a:pt x="6058" y="63"/>
                </a:lnTo>
                <a:lnTo>
                  <a:pt x="6093" y="62"/>
                </a:lnTo>
                <a:lnTo>
                  <a:pt x="6127" y="70"/>
                </a:lnTo>
                <a:lnTo>
                  <a:pt x="6162" y="76"/>
                </a:lnTo>
                <a:lnTo>
                  <a:pt x="6197" y="74"/>
                </a:lnTo>
                <a:lnTo>
                  <a:pt x="6231" y="79"/>
                </a:lnTo>
                <a:lnTo>
                  <a:pt x="6266" y="85"/>
                </a:lnTo>
                <a:lnTo>
                  <a:pt x="6300" y="81"/>
                </a:lnTo>
                <a:lnTo>
                  <a:pt x="6335" y="69"/>
                </a:lnTo>
                <a:lnTo>
                  <a:pt x="6370" y="80"/>
                </a:lnTo>
                <a:lnTo>
                  <a:pt x="6404" y="75"/>
                </a:lnTo>
                <a:lnTo>
                  <a:pt x="6439" y="75"/>
                </a:lnTo>
                <a:lnTo>
                  <a:pt x="6473" y="70"/>
                </a:lnTo>
                <a:lnTo>
                  <a:pt x="6508" y="96"/>
                </a:lnTo>
                <a:lnTo>
                  <a:pt x="6543" y="76"/>
                </a:lnTo>
                <a:lnTo>
                  <a:pt x="6577" y="72"/>
                </a:lnTo>
                <a:lnTo>
                  <a:pt x="6612" y="68"/>
                </a:lnTo>
                <a:lnTo>
                  <a:pt x="6646" y="68"/>
                </a:lnTo>
                <a:lnTo>
                  <a:pt x="6681" y="58"/>
                </a:lnTo>
                <a:lnTo>
                  <a:pt x="6715" y="69"/>
                </a:lnTo>
                <a:lnTo>
                  <a:pt x="6750" y="68"/>
                </a:lnTo>
                <a:lnTo>
                  <a:pt x="6785" y="59"/>
                </a:lnTo>
                <a:lnTo>
                  <a:pt x="6819" y="64"/>
                </a:lnTo>
                <a:lnTo>
                  <a:pt x="6854" y="59"/>
                </a:lnTo>
                <a:lnTo>
                  <a:pt x="6888" y="50"/>
                </a:lnTo>
              </a:path>
            </a:pathLst>
          </a:custGeom>
          <a:noFill/>
          <a:ln w="19050"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95" name="Line 108"/>
          <p:cNvSpPr>
            <a:spLocks noChangeShapeType="1"/>
          </p:cNvSpPr>
          <p:nvPr/>
        </p:nvSpPr>
        <p:spPr bwMode="auto">
          <a:xfrm flipV="1">
            <a:off x="9163050" y="6454191"/>
            <a:ext cx="0" cy="1095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87" name="Rectangle 186"/>
          <p:cNvSpPr/>
          <p:nvPr/>
        </p:nvSpPr>
        <p:spPr>
          <a:xfrm>
            <a:off x="10732137" y="4077766"/>
            <a:ext cx="885531" cy="307777"/>
          </a:xfrm>
          <a:prstGeom prst="rect">
            <a:avLst/>
          </a:prstGeom>
        </p:spPr>
        <p:txBody>
          <a:bodyPr wrap="square">
            <a:spAutoFit/>
          </a:bodyPr>
          <a:lstStyle/>
          <a:p>
            <a:r>
              <a:rPr lang="en-US" sz="1400" dirty="0"/>
              <a:t>motif 1</a:t>
            </a:r>
          </a:p>
        </p:txBody>
      </p:sp>
      <p:sp>
        <p:nvSpPr>
          <p:cNvPr id="197" name="Rectangle 196"/>
          <p:cNvSpPr/>
          <p:nvPr/>
        </p:nvSpPr>
        <p:spPr>
          <a:xfrm>
            <a:off x="9379237" y="5089397"/>
            <a:ext cx="942867" cy="307777"/>
          </a:xfrm>
          <a:prstGeom prst="rect">
            <a:avLst/>
          </a:prstGeom>
        </p:spPr>
        <p:txBody>
          <a:bodyPr wrap="square">
            <a:spAutoFit/>
          </a:bodyPr>
          <a:lstStyle/>
          <a:p>
            <a:r>
              <a:rPr lang="en-US" sz="1400" dirty="0"/>
              <a:t>motif 2</a:t>
            </a:r>
          </a:p>
        </p:txBody>
      </p:sp>
      <p:sp>
        <p:nvSpPr>
          <p:cNvPr id="198" name="Rectangle 197"/>
          <p:cNvSpPr/>
          <p:nvPr/>
        </p:nvSpPr>
        <p:spPr>
          <a:xfrm>
            <a:off x="10944055" y="6137175"/>
            <a:ext cx="916943" cy="307777"/>
          </a:xfrm>
          <a:prstGeom prst="rect">
            <a:avLst/>
          </a:prstGeom>
        </p:spPr>
        <p:txBody>
          <a:bodyPr wrap="square">
            <a:spAutoFit/>
          </a:bodyPr>
          <a:lstStyle/>
          <a:p>
            <a:r>
              <a:rPr lang="en-US" sz="1400" dirty="0"/>
              <a:t>motif 3</a:t>
            </a:r>
          </a:p>
        </p:txBody>
      </p:sp>
      <p:sp>
        <p:nvSpPr>
          <p:cNvPr id="200" name="Rectangle 199"/>
          <p:cNvSpPr/>
          <p:nvPr/>
        </p:nvSpPr>
        <p:spPr>
          <a:xfrm>
            <a:off x="10322103" y="6605335"/>
            <a:ext cx="1125359" cy="253916"/>
          </a:xfrm>
          <a:prstGeom prst="rect">
            <a:avLst/>
          </a:prstGeom>
        </p:spPr>
        <p:txBody>
          <a:bodyPr wrap="square">
            <a:spAutoFit/>
          </a:bodyPr>
          <a:lstStyle/>
          <a:p>
            <a:r>
              <a:rPr lang="en-US" sz="1050" dirty="0"/>
              <a:t>2 seconds</a:t>
            </a:r>
          </a:p>
        </p:txBody>
      </p:sp>
      <p:cxnSp>
        <p:nvCxnSpPr>
          <p:cNvPr id="86" name="Straight Connector 85"/>
          <p:cNvCxnSpPr>
            <a:cxnSpLocks/>
          </p:cNvCxnSpPr>
          <p:nvPr/>
        </p:nvCxnSpPr>
        <p:spPr>
          <a:xfrm>
            <a:off x="2933776" y="1652588"/>
            <a:ext cx="0" cy="18145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p:cNvCxnSpPr>
          <p:nvPr/>
        </p:nvCxnSpPr>
        <p:spPr>
          <a:xfrm>
            <a:off x="4632325" y="1646238"/>
            <a:ext cx="0" cy="181451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8" name="Arrow: Down 87"/>
          <p:cNvSpPr/>
          <p:nvPr/>
        </p:nvSpPr>
        <p:spPr>
          <a:xfrm rot="8204691">
            <a:off x="3063800" y="3434052"/>
            <a:ext cx="342900" cy="545526"/>
          </a:xfrm>
          <a:prstGeom prst="downArrow">
            <a:avLst/>
          </a:prstGeom>
          <a:solidFill>
            <a:srgbClr val="FF6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row: Down 88"/>
          <p:cNvSpPr/>
          <p:nvPr/>
        </p:nvSpPr>
        <p:spPr>
          <a:xfrm rot="8204691">
            <a:off x="4693984" y="3438573"/>
            <a:ext cx="342900" cy="545526"/>
          </a:xfrm>
          <a:prstGeom prst="downArrow">
            <a:avLst/>
          </a:prstGeom>
          <a:solidFill>
            <a:srgbClr val="FF6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mg1.etsystatic.com/173/1/10033736/il_340x270.1212995105_o1nq.jpg">
            <a:extLst>
              <a:ext uri="{FF2B5EF4-FFF2-40B4-BE49-F238E27FC236}">
                <a16:creationId xmlns:a16="http://schemas.microsoft.com/office/drawing/2014/main" id="{41CFE3BA-21ED-4314-9D26-DF94F0E4AB98}"/>
              </a:ext>
            </a:extLst>
          </p:cNvPr>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9947131" y="33567"/>
            <a:ext cx="2009604" cy="159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083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Line 9"/>
          <p:cNvSpPr>
            <a:spLocks noChangeShapeType="1"/>
          </p:cNvSpPr>
          <p:nvPr/>
        </p:nvSpPr>
        <p:spPr bwMode="auto">
          <a:xfrm>
            <a:off x="1894284" y="3864745"/>
            <a:ext cx="9770733" cy="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38" name="Line 14"/>
          <p:cNvSpPr>
            <a:spLocks noChangeShapeType="1"/>
          </p:cNvSpPr>
          <p:nvPr/>
        </p:nvSpPr>
        <p:spPr bwMode="auto">
          <a:xfrm flipV="1">
            <a:off x="1894280" y="3789885"/>
            <a:ext cx="5528" cy="74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40" name="Rectangle 16"/>
          <p:cNvSpPr>
            <a:spLocks noChangeArrowheads="1"/>
          </p:cNvSpPr>
          <p:nvPr/>
        </p:nvSpPr>
        <p:spPr bwMode="auto">
          <a:xfrm>
            <a:off x="1866631" y="3884708"/>
            <a:ext cx="8976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400" dirty="0">
                <a:latin typeface="Times New Roman" pitchFamily="18" charset="0"/>
                <a:cs typeface="Times New Roman" pitchFamily="18" charset="0"/>
              </a:rPr>
              <a:t>0</a:t>
            </a:r>
          </a:p>
        </p:txBody>
      </p:sp>
      <p:sp>
        <p:nvSpPr>
          <p:cNvPr id="1041" name="Line 17"/>
          <p:cNvSpPr>
            <a:spLocks noChangeShapeType="1"/>
          </p:cNvSpPr>
          <p:nvPr/>
        </p:nvSpPr>
        <p:spPr bwMode="auto">
          <a:xfrm flipV="1">
            <a:off x="3840686" y="3789885"/>
            <a:ext cx="5528" cy="74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44" name="Line 20"/>
          <p:cNvSpPr>
            <a:spLocks noChangeShapeType="1"/>
          </p:cNvSpPr>
          <p:nvPr/>
        </p:nvSpPr>
        <p:spPr bwMode="auto">
          <a:xfrm flipV="1">
            <a:off x="5781560" y="3789885"/>
            <a:ext cx="5528" cy="74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47" name="Line 23"/>
          <p:cNvSpPr>
            <a:spLocks noChangeShapeType="1"/>
          </p:cNvSpPr>
          <p:nvPr/>
        </p:nvSpPr>
        <p:spPr bwMode="auto">
          <a:xfrm flipV="1">
            <a:off x="7722438" y="3789885"/>
            <a:ext cx="5528" cy="74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50" name="Line 26"/>
          <p:cNvSpPr>
            <a:spLocks noChangeShapeType="1"/>
          </p:cNvSpPr>
          <p:nvPr/>
        </p:nvSpPr>
        <p:spPr bwMode="auto">
          <a:xfrm flipV="1">
            <a:off x="9663312" y="3789885"/>
            <a:ext cx="5528" cy="74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53" name="Line 29"/>
          <p:cNvSpPr>
            <a:spLocks noChangeShapeType="1"/>
          </p:cNvSpPr>
          <p:nvPr/>
        </p:nvSpPr>
        <p:spPr bwMode="auto">
          <a:xfrm flipV="1">
            <a:off x="11604190" y="3789885"/>
            <a:ext cx="5528" cy="74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55" name="Rectangle 31"/>
          <p:cNvSpPr>
            <a:spLocks noChangeArrowheads="1"/>
          </p:cNvSpPr>
          <p:nvPr/>
        </p:nvSpPr>
        <p:spPr bwMode="auto">
          <a:xfrm>
            <a:off x="11175881" y="3884708"/>
            <a:ext cx="718146"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400" dirty="0">
                <a:latin typeface="Times New Roman" pitchFamily="18" charset="0"/>
                <a:cs typeface="Times New Roman" pitchFamily="18" charset="0"/>
              </a:rPr>
              <a:t>1,000,000</a:t>
            </a:r>
          </a:p>
        </p:txBody>
      </p:sp>
      <p:sp>
        <p:nvSpPr>
          <p:cNvPr id="1083" name="Freeform 59"/>
          <p:cNvSpPr>
            <a:spLocks/>
          </p:cNvSpPr>
          <p:nvPr/>
        </p:nvSpPr>
        <p:spPr bwMode="auto">
          <a:xfrm>
            <a:off x="1894280" y="2499750"/>
            <a:ext cx="431306" cy="858413"/>
          </a:xfrm>
          <a:custGeom>
            <a:avLst/>
            <a:gdLst/>
            <a:ahLst/>
            <a:cxnLst>
              <a:cxn ang="0">
                <a:pos x="0" y="171"/>
              </a:cxn>
              <a:cxn ang="0">
                <a:pos x="4" y="166"/>
              </a:cxn>
              <a:cxn ang="0">
                <a:pos x="5" y="156"/>
              </a:cxn>
              <a:cxn ang="0">
                <a:pos x="9" y="150"/>
              </a:cxn>
              <a:cxn ang="0">
                <a:pos x="10" y="140"/>
              </a:cxn>
              <a:cxn ang="0">
                <a:pos x="14" y="137"/>
              </a:cxn>
              <a:cxn ang="0">
                <a:pos x="15" y="131"/>
              </a:cxn>
              <a:cxn ang="0">
                <a:pos x="17" y="120"/>
              </a:cxn>
              <a:cxn ang="0">
                <a:pos x="19" y="116"/>
              </a:cxn>
              <a:cxn ang="0">
                <a:pos x="19" y="115"/>
              </a:cxn>
              <a:cxn ang="0">
                <a:pos x="20" y="118"/>
              </a:cxn>
              <a:cxn ang="0">
                <a:pos x="22" y="116"/>
              </a:cxn>
              <a:cxn ang="0">
                <a:pos x="24" y="116"/>
              </a:cxn>
              <a:cxn ang="0">
                <a:pos x="25" y="107"/>
              </a:cxn>
              <a:cxn ang="0">
                <a:pos x="29" y="84"/>
              </a:cxn>
              <a:cxn ang="0">
                <a:pos x="30" y="40"/>
              </a:cxn>
              <a:cxn ang="0">
                <a:pos x="34" y="16"/>
              </a:cxn>
              <a:cxn ang="0">
                <a:pos x="35" y="14"/>
              </a:cxn>
              <a:cxn ang="0">
                <a:pos x="37" y="9"/>
              </a:cxn>
              <a:cxn ang="0">
                <a:pos x="38" y="15"/>
              </a:cxn>
              <a:cxn ang="0">
                <a:pos x="40" y="12"/>
              </a:cxn>
              <a:cxn ang="0">
                <a:pos x="40" y="13"/>
              </a:cxn>
              <a:cxn ang="0">
                <a:pos x="43" y="14"/>
              </a:cxn>
              <a:cxn ang="0">
                <a:pos x="45" y="16"/>
              </a:cxn>
              <a:cxn ang="0">
                <a:pos x="47" y="16"/>
              </a:cxn>
              <a:cxn ang="0">
                <a:pos x="48" y="16"/>
              </a:cxn>
              <a:cxn ang="0">
                <a:pos x="50" y="19"/>
              </a:cxn>
              <a:cxn ang="0">
                <a:pos x="52" y="24"/>
              </a:cxn>
              <a:cxn ang="0">
                <a:pos x="57" y="21"/>
              </a:cxn>
              <a:cxn ang="0">
                <a:pos x="57" y="21"/>
              </a:cxn>
              <a:cxn ang="0">
                <a:pos x="58" y="20"/>
              </a:cxn>
              <a:cxn ang="0">
                <a:pos x="60" y="15"/>
              </a:cxn>
              <a:cxn ang="0">
                <a:pos x="62" y="19"/>
              </a:cxn>
              <a:cxn ang="0">
                <a:pos x="63" y="18"/>
              </a:cxn>
              <a:cxn ang="0">
                <a:pos x="63" y="16"/>
              </a:cxn>
              <a:cxn ang="0">
                <a:pos x="67" y="14"/>
              </a:cxn>
              <a:cxn ang="0">
                <a:pos x="68" y="8"/>
              </a:cxn>
              <a:cxn ang="0">
                <a:pos x="70" y="4"/>
              </a:cxn>
              <a:cxn ang="0">
                <a:pos x="72" y="2"/>
              </a:cxn>
              <a:cxn ang="0">
                <a:pos x="73" y="0"/>
              </a:cxn>
              <a:cxn ang="0">
                <a:pos x="75" y="4"/>
              </a:cxn>
              <a:cxn ang="0">
                <a:pos x="77" y="4"/>
              </a:cxn>
            </a:cxnLst>
            <a:rect l="0" t="0" r="r" b="b"/>
            <a:pathLst>
              <a:path w="78" h="172">
                <a:moveTo>
                  <a:pt x="0" y="151"/>
                </a:moveTo>
                <a:lnTo>
                  <a:pt x="0" y="172"/>
                </a:lnTo>
                <a:lnTo>
                  <a:pt x="0" y="171"/>
                </a:lnTo>
                <a:lnTo>
                  <a:pt x="2" y="170"/>
                </a:lnTo>
                <a:lnTo>
                  <a:pt x="2" y="168"/>
                </a:lnTo>
                <a:lnTo>
                  <a:pt x="4" y="166"/>
                </a:lnTo>
                <a:lnTo>
                  <a:pt x="4" y="162"/>
                </a:lnTo>
                <a:lnTo>
                  <a:pt x="5" y="160"/>
                </a:lnTo>
                <a:lnTo>
                  <a:pt x="5" y="156"/>
                </a:lnTo>
                <a:lnTo>
                  <a:pt x="7" y="155"/>
                </a:lnTo>
                <a:lnTo>
                  <a:pt x="7" y="151"/>
                </a:lnTo>
                <a:lnTo>
                  <a:pt x="9" y="150"/>
                </a:lnTo>
                <a:lnTo>
                  <a:pt x="9" y="145"/>
                </a:lnTo>
                <a:lnTo>
                  <a:pt x="10" y="144"/>
                </a:lnTo>
                <a:lnTo>
                  <a:pt x="10" y="140"/>
                </a:lnTo>
                <a:lnTo>
                  <a:pt x="12" y="139"/>
                </a:lnTo>
                <a:lnTo>
                  <a:pt x="12" y="138"/>
                </a:lnTo>
                <a:lnTo>
                  <a:pt x="14" y="137"/>
                </a:lnTo>
                <a:lnTo>
                  <a:pt x="14" y="138"/>
                </a:lnTo>
                <a:lnTo>
                  <a:pt x="14" y="132"/>
                </a:lnTo>
                <a:lnTo>
                  <a:pt x="15" y="131"/>
                </a:lnTo>
                <a:lnTo>
                  <a:pt x="15" y="121"/>
                </a:lnTo>
                <a:lnTo>
                  <a:pt x="15" y="121"/>
                </a:lnTo>
                <a:lnTo>
                  <a:pt x="17" y="120"/>
                </a:lnTo>
                <a:lnTo>
                  <a:pt x="17" y="121"/>
                </a:lnTo>
                <a:lnTo>
                  <a:pt x="17" y="115"/>
                </a:lnTo>
                <a:lnTo>
                  <a:pt x="19" y="116"/>
                </a:lnTo>
                <a:lnTo>
                  <a:pt x="19" y="116"/>
                </a:lnTo>
                <a:lnTo>
                  <a:pt x="19" y="114"/>
                </a:lnTo>
                <a:lnTo>
                  <a:pt x="19" y="115"/>
                </a:lnTo>
                <a:lnTo>
                  <a:pt x="20" y="116"/>
                </a:lnTo>
                <a:lnTo>
                  <a:pt x="20" y="120"/>
                </a:lnTo>
                <a:lnTo>
                  <a:pt x="20" y="118"/>
                </a:lnTo>
                <a:lnTo>
                  <a:pt x="22" y="119"/>
                </a:lnTo>
                <a:lnTo>
                  <a:pt x="22" y="116"/>
                </a:lnTo>
                <a:lnTo>
                  <a:pt x="22" y="116"/>
                </a:lnTo>
                <a:lnTo>
                  <a:pt x="24" y="118"/>
                </a:lnTo>
                <a:lnTo>
                  <a:pt x="24" y="124"/>
                </a:lnTo>
                <a:lnTo>
                  <a:pt x="24" y="116"/>
                </a:lnTo>
                <a:lnTo>
                  <a:pt x="24" y="122"/>
                </a:lnTo>
                <a:lnTo>
                  <a:pt x="25" y="121"/>
                </a:lnTo>
                <a:lnTo>
                  <a:pt x="25" y="107"/>
                </a:lnTo>
                <a:lnTo>
                  <a:pt x="27" y="106"/>
                </a:lnTo>
                <a:lnTo>
                  <a:pt x="27" y="85"/>
                </a:lnTo>
                <a:lnTo>
                  <a:pt x="29" y="84"/>
                </a:lnTo>
                <a:lnTo>
                  <a:pt x="29" y="63"/>
                </a:lnTo>
                <a:lnTo>
                  <a:pt x="30" y="62"/>
                </a:lnTo>
                <a:lnTo>
                  <a:pt x="30" y="40"/>
                </a:lnTo>
                <a:lnTo>
                  <a:pt x="32" y="39"/>
                </a:lnTo>
                <a:lnTo>
                  <a:pt x="32" y="18"/>
                </a:lnTo>
                <a:lnTo>
                  <a:pt x="34" y="16"/>
                </a:lnTo>
                <a:lnTo>
                  <a:pt x="34" y="14"/>
                </a:lnTo>
                <a:lnTo>
                  <a:pt x="34" y="15"/>
                </a:lnTo>
                <a:lnTo>
                  <a:pt x="35" y="14"/>
                </a:lnTo>
                <a:lnTo>
                  <a:pt x="35" y="15"/>
                </a:lnTo>
                <a:lnTo>
                  <a:pt x="35" y="10"/>
                </a:lnTo>
                <a:lnTo>
                  <a:pt x="37" y="9"/>
                </a:lnTo>
                <a:lnTo>
                  <a:pt x="37" y="15"/>
                </a:lnTo>
                <a:lnTo>
                  <a:pt x="38" y="14"/>
                </a:lnTo>
                <a:lnTo>
                  <a:pt x="38" y="15"/>
                </a:lnTo>
                <a:lnTo>
                  <a:pt x="38" y="12"/>
                </a:lnTo>
                <a:lnTo>
                  <a:pt x="38" y="13"/>
                </a:lnTo>
                <a:lnTo>
                  <a:pt x="40" y="12"/>
                </a:lnTo>
                <a:lnTo>
                  <a:pt x="40" y="14"/>
                </a:lnTo>
                <a:lnTo>
                  <a:pt x="40" y="12"/>
                </a:lnTo>
                <a:lnTo>
                  <a:pt x="40" y="13"/>
                </a:lnTo>
                <a:lnTo>
                  <a:pt x="42" y="12"/>
                </a:lnTo>
                <a:lnTo>
                  <a:pt x="42" y="13"/>
                </a:lnTo>
                <a:lnTo>
                  <a:pt x="43" y="14"/>
                </a:lnTo>
                <a:lnTo>
                  <a:pt x="43" y="19"/>
                </a:lnTo>
                <a:lnTo>
                  <a:pt x="43" y="18"/>
                </a:lnTo>
                <a:lnTo>
                  <a:pt x="45" y="16"/>
                </a:lnTo>
                <a:lnTo>
                  <a:pt x="47" y="18"/>
                </a:lnTo>
                <a:lnTo>
                  <a:pt x="47" y="15"/>
                </a:lnTo>
                <a:lnTo>
                  <a:pt x="47" y="16"/>
                </a:lnTo>
                <a:lnTo>
                  <a:pt x="48" y="18"/>
                </a:lnTo>
                <a:lnTo>
                  <a:pt x="48" y="15"/>
                </a:lnTo>
                <a:lnTo>
                  <a:pt x="48" y="16"/>
                </a:lnTo>
                <a:lnTo>
                  <a:pt x="50" y="15"/>
                </a:lnTo>
                <a:lnTo>
                  <a:pt x="50" y="20"/>
                </a:lnTo>
                <a:lnTo>
                  <a:pt x="50" y="19"/>
                </a:lnTo>
                <a:lnTo>
                  <a:pt x="52" y="20"/>
                </a:lnTo>
                <a:lnTo>
                  <a:pt x="52" y="19"/>
                </a:lnTo>
                <a:lnTo>
                  <a:pt x="52" y="24"/>
                </a:lnTo>
                <a:lnTo>
                  <a:pt x="53" y="25"/>
                </a:lnTo>
                <a:lnTo>
                  <a:pt x="53" y="21"/>
                </a:lnTo>
                <a:lnTo>
                  <a:pt x="57" y="21"/>
                </a:lnTo>
                <a:lnTo>
                  <a:pt x="57" y="24"/>
                </a:lnTo>
                <a:lnTo>
                  <a:pt x="57" y="20"/>
                </a:lnTo>
                <a:lnTo>
                  <a:pt x="57" y="21"/>
                </a:lnTo>
                <a:lnTo>
                  <a:pt x="58" y="20"/>
                </a:lnTo>
                <a:lnTo>
                  <a:pt x="58" y="18"/>
                </a:lnTo>
                <a:lnTo>
                  <a:pt x="58" y="20"/>
                </a:lnTo>
                <a:lnTo>
                  <a:pt x="60" y="19"/>
                </a:lnTo>
                <a:lnTo>
                  <a:pt x="60" y="20"/>
                </a:lnTo>
                <a:lnTo>
                  <a:pt x="60" y="15"/>
                </a:lnTo>
                <a:lnTo>
                  <a:pt x="60" y="18"/>
                </a:lnTo>
                <a:lnTo>
                  <a:pt x="62" y="19"/>
                </a:lnTo>
                <a:lnTo>
                  <a:pt x="62" y="19"/>
                </a:lnTo>
                <a:lnTo>
                  <a:pt x="62" y="15"/>
                </a:lnTo>
                <a:lnTo>
                  <a:pt x="62" y="16"/>
                </a:lnTo>
                <a:lnTo>
                  <a:pt x="63" y="18"/>
                </a:lnTo>
                <a:lnTo>
                  <a:pt x="63" y="19"/>
                </a:lnTo>
                <a:lnTo>
                  <a:pt x="63" y="15"/>
                </a:lnTo>
                <a:lnTo>
                  <a:pt x="63" y="16"/>
                </a:lnTo>
                <a:lnTo>
                  <a:pt x="67" y="19"/>
                </a:lnTo>
                <a:lnTo>
                  <a:pt x="67" y="20"/>
                </a:lnTo>
                <a:lnTo>
                  <a:pt x="67" y="14"/>
                </a:lnTo>
                <a:lnTo>
                  <a:pt x="68" y="13"/>
                </a:lnTo>
                <a:lnTo>
                  <a:pt x="68" y="14"/>
                </a:lnTo>
                <a:lnTo>
                  <a:pt x="68" y="8"/>
                </a:lnTo>
                <a:lnTo>
                  <a:pt x="70" y="7"/>
                </a:lnTo>
                <a:lnTo>
                  <a:pt x="70" y="8"/>
                </a:lnTo>
                <a:lnTo>
                  <a:pt x="70" y="4"/>
                </a:lnTo>
                <a:lnTo>
                  <a:pt x="70" y="6"/>
                </a:lnTo>
                <a:lnTo>
                  <a:pt x="72" y="4"/>
                </a:lnTo>
                <a:lnTo>
                  <a:pt x="72" y="2"/>
                </a:lnTo>
                <a:lnTo>
                  <a:pt x="72" y="2"/>
                </a:lnTo>
                <a:lnTo>
                  <a:pt x="73" y="1"/>
                </a:lnTo>
                <a:lnTo>
                  <a:pt x="73" y="0"/>
                </a:lnTo>
                <a:lnTo>
                  <a:pt x="73" y="3"/>
                </a:lnTo>
                <a:lnTo>
                  <a:pt x="75" y="2"/>
                </a:lnTo>
                <a:lnTo>
                  <a:pt x="75" y="4"/>
                </a:lnTo>
                <a:lnTo>
                  <a:pt x="75" y="2"/>
                </a:lnTo>
                <a:lnTo>
                  <a:pt x="75" y="3"/>
                </a:lnTo>
                <a:lnTo>
                  <a:pt x="77" y="4"/>
                </a:lnTo>
                <a:lnTo>
                  <a:pt x="77" y="2"/>
                </a:lnTo>
                <a:lnTo>
                  <a:pt x="78" y="1"/>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84" name="Freeform 60"/>
          <p:cNvSpPr>
            <a:spLocks/>
          </p:cNvSpPr>
          <p:nvPr/>
        </p:nvSpPr>
        <p:spPr bwMode="auto">
          <a:xfrm>
            <a:off x="2325586" y="2474798"/>
            <a:ext cx="387069" cy="289465"/>
          </a:xfrm>
          <a:custGeom>
            <a:avLst/>
            <a:gdLst/>
            <a:ahLst/>
            <a:cxnLst>
              <a:cxn ang="0">
                <a:pos x="0" y="2"/>
              </a:cxn>
              <a:cxn ang="0">
                <a:pos x="2" y="1"/>
              </a:cxn>
              <a:cxn ang="0">
                <a:pos x="4" y="0"/>
              </a:cxn>
              <a:cxn ang="0">
                <a:pos x="5" y="1"/>
              </a:cxn>
              <a:cxn ang="0">
                <a:pos x="7" y="7"/>
              </a:cxn>
              <a:cxn ang="0">
                <a:pos x="9" y="6"/>
              </a:cxn>
              <a:cxn ang="0">
                <a:pos x="10" y="4"/>
              </a:cxn>
              <a:cxn ang="0">
                <a:pos x="12" y="7"/>
              </a:cxn>
              <a:cxn ang="0">
                <a:pos x="13" y="6"/>
              </a:cxn>
              <a:cxn ang="0">
                <a:pos x="15" y="12"/>
              </a:cxn>
              <a:cxn ang="0">
                <a:pos x="17" y="17"/>
              </a:cxn>
              <a:cxn ang="0">
                <a:pos x="18" y="19"/>
              </a:cxn>
              <a:cxn ang="0">
                <a:pos x="20" y="19"/>
              </a:cxn>
              <a:cxn ang="0">
                <a:pos x="22" y="23"/>
              </a:cxn>
              <a:cxn ang="0">
                <a:pos x="23" y="26"/>
              </a:cxn>
              <a:cxn ang="0">
                <a:pos x="27" y="34"/>
              </a:cxn>
              <a:cxn ang="0">
                <a:pos x="28" y="37"/>
              </a:cxn>
              <a:cxn ang="0">
                <a:pos x="30" y="37"/>
              </a:cxn>
              <a:cxn ang="0">
                <a:pos x="32" y="40"/>
              </a:cxn>
              <a:cxn ang="0">
                <a:pos x="33" y="48"/>
              </a:cxn>
              <a:cxn ang="0">
                <a:pos x="35" y="51"/>
              </a:cxn>
              <a:cxn ang="0">
                <a:pos x="37" y="54"/>
              </a:cxn>
              <a:cxn ang="0">
                <a:pos x="38" y="56"/>
              </a:cxn>
              <a:cxn ang="0">
                <a:pos x="40" y="54"/>
              </a:cxn>
              <a:cxn ang="0">
                <a:pos x="42" y="54"/>
              </a:cxn>
              <a:cxn ang="0">
                <a:pos x="43" y="50"/>
              </a:cxn>
              <a:cxn ang="0">
                <a:pos x="45" y="49"/>
              </a:cxn>
              <a:cxn ang="0">
                <a:pos x="45" y="50"/>
              </a:cxn>
              <a:cxn ang="0">
                <a:pos x="47" y="49"/>
              </a:cxn>
              <a:cxn ang="0">
                <a:pos x="48" y="49"/>
              </a:cxn>
              <a:cxn ang="0">
                <a:pos x="50" y="52"/>
              </a:cxn>
              <a:cxn ang="0">
                <a:pos x="52" y="51"/>
              </a:cxn>
              <a:cxn ang="0">
                <a:pos x="53" y="57"/>
              </a:cxn>
              <a:cxn ang="0">
                <a:pos x="55" y="54"/>
              </a:cxn>
              <a:cxn ang="0">
                <a:pos x="57" y="58"/>
              </a:cxn>
              <a:cxn ang="0">
                <a:pos x="58" y="55"/>
              </a:cxn>
              <a:cxn ang="0">
                <a:pos x="60" y="58"/>
              </a:cxn>
              <a:cxn ang="0">
                <a:pos x="60" y="56"/>
              </a:cxn>
              <a:cxn ang="0">
                <a:pos x="62" y="57"/>
              </a:cxn>
              <a:cxn ang="0">
                <a:pos x="63" y="55"/>
              </a:cxn>
              <a:cxn ang="0">
                <a:pos x="66" y="54"/>
              </a:cxn>
              <a:cxn ang="0">
                <a:pos x="66" y="55"/>
              </a:cxn>
            </a:cxnLst>
            <a:rect l="0" t="0" r="r" b="b"/>
            <a:pathLst>
              <a:path w="70" h="58">
                <a:moveTo>
                  <a:pt x="0" y="6"/>
                </a:moveTo>
                <a:lnTo>
                  <a:pt x="0" y="7"/>
                </a:lnTo>
                <a:lnTo>
                  <a:pt x="0" y="2"/>
                </a:lnTo>
                <a:lnTo>
                  <a:pt x="2" y="1"/>
                </a:lnTo>
                <a:lnTo>
                  <a:pt x="2" y="2"/>
                </a:lnTo>
                <a:lnTo>
                  <a:pt x="2" y="1"/>
                </a:lnTo>
                <a:lnTo>
                  <a:pt x="4" y="0"/>
                </a:lnTo>
                <a:lnTo>
                  <a:pt x="4" y="1"/>
                </a:lnTo>
                <a:lnTo>
                  <a:pt x="4" y="0"/>
                </a:lnTo>
                <a:lnTo>
                  <a:pt x="4" y="1"/>
                </a:lnTo>
                <a:lnTo>
                  <a:pt x="5" y="2"/>
                </a:lnTo>
                <a:lnTo>
                  <a:pt x="5" y="1"/>
                </a:lnTo>
                <a:lnTo>
                  <a:pt x="7" y="2"/>
                </a:lnTo>
                <a:lnTo>
                  <a:pt x="7" y="1"/>
                </a:lnTo>
                <a:lnTo>
                  <a:pt x="7" y="7"/>
                </a:lnTo>
                <a:lnTo>
                  <a:pt x="9" y="8"/>
                </a:lnTo>
                <a:lnTo>
                  <a:pt x="9" y="8"/>
                </a:lnTo>
                <a:lnTo>
                  <a:pt x="9" y="6"/>
                </a:lnTo>
                <a:lnTo>
                  <a:pt x="9" y="6"/>
                </a:lnTo>
                <a:lnTo>
                  <a:pt x="10" y="5"/>
                </a:lnTo>
                <a:lnTo>
                  <a:pt x="10" y="4"/>
                </a:lnTo>
                <a:lnTo>
                  <a:pt x="10" y="5"/>
                </a:lnTo>
                <a:lnTo>
                  <a:pt x="12" y="4"/>
                </a:lnTo>
                <a:lnTo>
                  <a:pt x="12" y="7"/>
                </a:lnTo>
                <a:lnTo>
                  <a:pt x="12" y="4"/>
                </a:lnTo>
                <a:lnTo>
                  <a:pt x="12" y="7"/>
                </a:lnTo>
                <a:lnTo>
                  <a:pt x="13" y="6"/>
                </a:lnTo>
                <a:lnTo>
                  <a:pt x="13" y="8"/>
                </a:lnTo>
                <a:lnTo>
                  <a:pt x="15" y="7"/>
                </a:lnTo>
                <a:lnTo>
                  <a:pt x="15" y="12"/>
                </a:lnTo>
                <a:lnTo>
                  <a:pt x="17" y="13"/>
                </a:lnTo>
                <a:lnTo>
                  <a:pt x="17" y="12"/>
                </a:lnTo>
                <a:lnTo>
                  <a:pt x="17" y="17"/>
                </a:lnTo>
                <a:lnTo>
                  <a:pt x="18" y="18"/>
                </a:lnTo>
                <a:lnTo>
                  <a:pt x="18" y="17"/>
                </a:lnTo>
                <a:lnTo>
                  <a:pt x="18" y="19"/>
                </a:lnTo>
                <a:lnTo>
                  <a:pt x="20" y="20"/>
                </a:lnTo>
                <a:lnTo>
                  <a:pt x="20" y="24"/>
                </a:lnTo>
                <a:lnTo>
                  <a:pt x="20" y="19"/>
                </a:lnTo>
                <a:lnTo>
                  <a:pt x="20" y="23"/>
                </a:lnTo>
                <a:lnTo>
                  <a:pt x="22" y="24"/>
                </a:lnTo>
                <a:lnTo>
                  <a:pt x="22" y="23"/>
                </a:lnTo>
                <a:lnTo>
                  <a:pt x="22" y="26"/>
                </a:lnTo>
                <a:lnTo>
                  <a:pt x="23" y="27"/>
                </a:lnTo>
                <a:lnTo>
                  <a:pt x="23" y="26"/>
                </a:lnTo>
                <a:lnTo>
                  <a:pt x="23" y="29"/>
                </a:lnTo>
                <a:lnTo>
                  <a:pt x="27" y="31"/>
                </a:lnTo>
                <a:lnTo>
                  <a:pt x="27" y="34"/>
                </a:lnTo>
                <a:lnTo>
                  <a:pt x="28" y="36"/>
                </a:lnTo>
                <a:lnTo>
                  <a:pt x="28" y="34"/>
                </a:lnTo>
                <a:lnTo>
                  <a:pt x="28" y="37"/>
                </a:lnTo>
                <a:lnTo>
                  <a:pt x="30" y="38"/>
                </a:lnTo>
                <a:lnTo>
                  <a:pt x="30" y="40"/>
                </a:lnTo>
                <a:lnTo>
                  <a:pt x="30" y="37"/>
                </a:lnTo>
                <a:lnTo>
                  <a:pt x="30" y="40"/>
                </a:lnTo>
                <a:lnTo>
                  <a:pt x="32" y="42"/>
                </a:lnTo>
                <a:lnTo>
                  <a:pt x="32" y="40"/>
                </a:lnTo>
                <a:lnTo>
                  <a:pt x="32" y="44"/>
                </a:lnTo>
                <a:lnTo>
                  <a:pt x="33" y="45"/>
                </a:lnTo>
                <a:lnTo>
                  <a:pt x="33" y="48"/>
                </a:lnTo>
                <a:lnTo>
                  <a:pt x="33" y="48"/>
                </a:lnTo>
                <a:lnTo>
                  <a:pt x="35" y="49"/>
                </a:lnTo>
                <a:lnTo>
                  <a:pt x="35" y="51"/>
                </a:lnTo>
                <a:lnTo>
                  <a:pt x="37" y="52"/>
                </a:lnTo>
                <a:lnTo>
                  <a:pt x="37" y="54"/>
                </a:lnTo>
                <a:lnTo>
                  <a:pt x="37" y="54"/>
                </a:lnTo>
                <a:lnTo>
                  <a:pt x="38" y="55"/>
                </a:lnTo>
                <a:lnTo>
                  <a:pt x="38" y="56"/>
                </a:lnTo>
                <a:lnTo>
                  <a:pt x="38" y="56"/>
                </a:lnTo>
                <a:lnTo>
                  <a:pt x="40" y="55"/>
                </a:lnTo>
                <a:lnTo>
                  <a:pt x="40" y="56"/>
                </a:lnTo>
                <a:lnTo>
                  <a:pt x="40" y="54"/>
                </a:lnTo>
                <a:lnTo>
                  <a:pt x="40" y="54"/>
                </a:lnTo>
                <a:lnTo>
                  <a:pt x="42" y="52"/>
                </a:lnTo>
                <a:lnTo>
                  <a:pt x="42" y="54"/>
                </a:lnTo>
                <a:lnTo>
                  <a:pt x="42" y="51"/>
                </a:lnTo>
                <a:lnTo>
                  <a:pt x="42" y="51"/>
                </a:lnTo>
                <a:lnTo>
                  <a:pt x="43" y="50"/>
                </a:lnTo>
                <a:lnTo>
                  <a:pt x="43" y="51"/>
                </a:lnTo>
                <a:lnTo>
                  <a:pt x="43" y="50"/>
                </a:lnTo>
                <a:lnTo>
                  <a:pt x="45" y="49"/>
                </a:lnTo>
                <a:lnTo>
                  <a:pt x="45" y="50"/>
                </a:lnTo>
                <a:lnTo>
                  <a:pt x="45" y="48"/>
                </a:lnTo>
                <a:lnTo>
                  <a:pt x="45" y="50"/>
                </a:lnTo>
                <a:lnTo>
                  <a:pt x="47" y="49"/>
                </a:lnTo>
                <a:lnTo>
                  <a:pt x="47" y="50"/>
                </a:lnTo>
                <a:lnTo>
                  <a:pt x="47" y="49"/>
                </a:lnTo>
                <a:lnTo>
                  <a:pt x="47" y="50"/>
                </a:lnTo>
                <a:lnTo>
                  <a:pt x="48" y="51"/>
                </a:lnTo>
                <a:lnTo>
                  <a:pt x="48" y="49"/>
                </a:lnTo>
                <a:lnTo>
                  <a:pt x="48" y="50"/>
                </a:lnTo>
                <a:lnTo>
                  <a:pt x="50" y="51"/>
                </a:lnTo>
                <a:lnTo>
                  <a:pt x="50" y="52"/>
                </a:lnTo>
                <a:lnTo>
                  <a:pt x="50" y="51"/>
                </a:lnTo>
                <a:lnTo>
                  <a:pt x="52" y="50"/>
                </a:lnTo>
                <a:lnTo>
                  <a:pt x="52" y="51"/>
                </a:lnTo>
                <a:lnTo>
                  <a:pt x="52" y="49"/>
                </a:lnTo>
                <a:lnTo>
                  <a:pt x="53" y="50"/>
                </a:lnTo>
                <a:lnTo>
                  <a:pt x="53" y="57"/>
                </a:lnTo>
                <a:lnTo>
                  <a:pt x="53" y="56"/>
                </a:lnTo>
                <a:lnTo>
                  <a:pt x="55" y="55"/>
                </a:lnTo>
                <a:lnTo>
                  <a:pt x="55" y="54"/>
                </a:lnTo>
                <a:lnTo>
                  <a:pt x="55" y="55"/>
                </a:lnTo>
                <a:lnTo>
                  <a:pt x="57" y="54"/>
                </a:lnTo>
                <a:lnTo>
                  <a:pt x="57" y="58"/>
                </a:lnTo>
                <a:lnTo>
                  <a:pt x="57" y="54"/>
                </a:lnTo>
                <a:lnTo>
                  <a:pt x="57" y="56"/>
                </a:lnTo>
                <a:lnTo>
                  <a:pt x="58" y="55"/>
                </a:lnTo>
                <a:lnTo>
                  <a:pt x="58" y="57"/>
                </a:lnTo>
                <a:lnTo>
                  <a:pt x="58" y="57"/>
                </a:lnTo>
                <a:lnTo>
                  <a:pt x="60" y="58"/>
                </a:lnTo>
                <a:lnTo>
                  <a:pt x="60" y="58"/>
                </a:lnTo>
                <a:lnTo>
                  <a:pt x="60" y="56"/>
                </a:lnTo>
                <a:lnTo>
                  <a:pt x="60" y="56"/>
                </a:lnTo>
                <a:lnTo>
                  <a:pt x="62" y="57"/>
                </a:lnTo>
                <a:lnTo>
                  <a:pt x="62" y="55"/>
                </a:lnTo>
                <a:lnTo>
                  <a:pt x="62" y="57"/>
                </a:lnTo>
                <a:lnTo>
                  <a:pt x="63" y="56"/>
                </a:lnTo>
                <a:lnTo>
                  <a:pt x="63" y="57"/>
                </a:lnTo>
                <a:lnTo>
                  <a:pt x="63" y="55"/>
                </a:lnTo>
                <a:lnTo>
                  <a:pt x="63" y="56"/>
                </a:lnTo>
                <a:lnTo>
                  <a:pt x="65" y="55"/>
                </a:lnTo>
                <a:lnTo>
                  <a:pt x="66" y="54"/>
                </a:lnTo>
                <a:lnTo>
                  <a:pt x="66" y="55"/>
                </a:lnTo>
                <a:lnTo>
                  <a:pt x="66" y="54"/>
                </a:lnTo>
                <a:lnTo>
                  <a:pt x="66" y="55"/>
                </a:lnTo>
                <a:lnTo>
                  <a:pt x="70" y="57"/>
                </a:lnTo>
                <a:lnTo>
                  <a:pt x="70" y="58"/>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85" name="Freeform 61"/>
          <p:cNvSpPr>
            <a:spLocks/>
          </p:cNvSpPr>
          <p:nvPr/>
        </p:nvSpPr>
        <p:spPr bwMode="auto">
          <a:xfrm>
            <a:off x="2712655" y="2604558"/>
            <a:ext cx="381538" cy="174679"/>
          </a:xfrm>
          <a:custGeom>
            <a:avLst/>
            <a:gdLst/>
            <a:ahLst/>
            <a:cxnLst>
              <a:cxn ang="0">
                <a:pos x="1" y="34"/>
              </a:cxn>
              <a:cxn ang="0">
                <a:pos x="3" y="35"/>
              </a:cxn>
              <a:cxn ang="0">
                <a:pos x="3" y="28"/>
              </a:cxn>
              <a:cxn ang="0">
                <a:pos x="6" y="28"/>
              </a:cxn>
              <a:cxn ang="0">
                <a:pos x="8" y="28"/>
              </a:cxn>
              <a:cxn ang="0">
                <a:pos x="10" y="30"/>
              </a:cxn>
              <a:cxn ang="0">
                <a:pos x="11" y="23"/>
              </a:cxn>
              <a:cxn ang="0">
                <a:pos x="13" y="20"/>
              </a:cxn>
              <a:cxn ang="0">
                <a:pos x="15" y="18"/>
              </a:cxn>
              <a:cxn ang="0">
                <a:pos x="16" y="13"/>
              </a:cxn>
              <a:cxn ang="0">
                <a:pos x="18" y="13"/>
              </a:cxn>
              <a:cxn ang="0">
                <a:pos x="20" y="13"/>
              </a:cxn>
              <a:cxn ang="0">
                <a:pos x="21" y="8"/>
              </a:cxn>
              <a:cxn ang="0">
                <a:pos x="23" y="3"/>
              </a:cxn>
              <a:cxn ang="0">
                <a:pos x="25" y="8"/>
              </a:cxn>
              <a:cxn ang="0">
                <a:pos x="26" y="11"/>
              </a:cxn>
              <a:cxn ang="0">
                <a:pos x="28" y="11"/>
              </a:cxn>
              <a:cxn ang="0">
                <a:pos x="30" y="1"/>
              </a:cxn>
              <a:cxn ang="0">
                <a:pos x="31" y="4"/>
              </a:cxn>
              <a:cxn ang="0">
                <a:pos x="33" y="4"/>
              </a:cxn>
              <a:cxn ang="0">
                <a:pos x="35" y="4"/>
              </a:cxn>
              <a:cxn ang="0">
                <a:pos x="36" y="3"/>
              </a:cxn>
              <a:cxn ang="0">
                <a:pos x="38" y="4"/>
              </a:cxn>
              <a:cxn ang="0">
                <a:pos x="40" y="11"/>
              </a:cxn>
              <a:cxn ang="0">
                <a:pos x="41" y="8"/>
              </a:cxn>
              <a:cxn ang="0">
                <a:pos x="43" y="6"/>
              </a:cxn>
              <a:cxn ang="0">
                <a:pos x="45" y="5"/>
              </a:cxn>
              <a:cxn ang="0">
                <a:pos x="46" y="8"/>
              </a:cxn>
              <a:cxn ang="0">
                <a:pos x="48" y="13"/>
              </a:cxn>
              <a:cxn ang="0">
                <a:pos x="49" y="8"/>
              </a:cxn>
              <a:cxn ang="0">
                <a:pos x="51" y="14"/>
              </a:cxn>
              <a:cxn ang="0">
                <a:pos x="53" y="18"/>
              </a:cxn>
              <a:cxn ang="0">
                <a:pos x="54" y="19"/>
              </a:cxn>
              <a:cxn ang="0">
                <a:pos x="56" y="30"/>
              </a:cxn>
              <a:cxn ang="0">
                <a:pos x="58" y="30"/>
              </a:cxn>
              <a:cxn ang="0">
                <a:pos x="59" y="25"/>
              </a:cxn>
              <a:cxn ang="0">
                <a:pos x="61" y="19"/>
              </a:cxn>
              <a:cxn ang="0">
                <a:pos x="63" y="13"/>
              </a:cxn>
              <a:cxn ang="0">
                <a:pos x="64" y="12"/>
              </a:cxn>
              <a:cxn ang="0">
                <a:pos x="66" y="10"/>
              </a:cxn>
              <a:cxn ang="0">
                <a:pos x="68" y="10"/>
              </a:cxn>
              <a:cxn ang="0">
                <a:pos x="69" y="11"/>
              </a:cxn>
            </a:cxnLst>
            <a:rect l="0" t="0" r="r" b="b"/>
            <a:pathLst>
              <a:path w="69" h="35">
                <a:moveTo>
                  <a:pt x="0" y="32"/>
                </a:moveTo>
                <a:lnTo>
                  <a:pt x="0" y="32"/>
                </a:lnTo>
                <a:lnTo>
                  <a:pt x="1" y="34"/>
                </a:lnTo>
                <a:lnTo>
                  <a:pt x="1" y="35"/>
                </a:lnTo>
                <a:lnTo>
                  <a:pt x="1" y="34"/>
                </a:lnTo>
                <a:lnTo>
                  <a:pt x="3" y="35"/>
                </a:lnTo>
                <a:lnTo>
                  <a:pt x="3" y="35"/>
                </a:lnTo>
                <a:lnTo>
                  <a:pt x="3" y="26"/>
                </a:lnTo>
                <a:lnTo>
                  <a:pt x="3" y="28"/>
                </a:lnTo>
                <a:lnTo>
                  <a:pt x="6" y="25"/>
                </a:lnTo>
                <a:lnTo>
                  <a:pt x="5" y="25"/>
                </a:lnTo>
                <a:lnTo>
                  <a:pt x="6" y="28"/>
                </a:lnTo>
                <a:lnTo>
                  <a:pt x="8" y="29"/>
                </a:lnTo>
                <a:lnTo>
                  <a:pt x="8" y="32"/>
                </a:lnTo>
                <a:lnTo>
                  <a:pt x="8" y="28"/>
                </a:lnTo>
                <a:lnTo>
                  <a:pt x="8" y="30"/>
                </a:lnTo>
                <a:lnTo>
                  <a:pt x="10" y="29"/>
                </a:lnTo>
                <a:lnTo>
                  <a:pt x="10" y="30"/>
                </a:lnTo>
                <a:lnTo>
                  <a:pt x="10" y="23"/>
                </a:lnTo>
                <a:lnTo>
                  <a:pt x="11" y="22"/>
                </a:lnTo>
                <a:lnTo>
                  <a:pt x="11" y="23"/>
                </a:lnTo>
                <a:lnTo>
                  <a:pt x="11" y="19"/>
                </a:lnTo>
                <a:lnTo>
                  <a:pt x="13" y="20"/>
                </a:lnTo>
                <a:lnTo>
                  <a:pt x="13" y="20"/>
                </a:lnTo>
                <a:lnTo>
                  <a:pt x="13" y="18"/>
                </a:lnTo>
                <a:lnTo>
                  <a:pt x="13" y="19"/>
                </a:lnTo>
                <a:lnTo>
                  <a:pt x="15" y="18"/>
                </a:lnTo>
                <a:lnTo>
                  <a:pt x="15" y="19"/>
                </a:lnTo>
                <a:lnTo>
                  <a:pt x="15" y="14"/>
                </a:lnTo>
                <a:lnTo>
                  <a:pt x="16" y="13"/>
                </a:lnTo>
                <a:lnTo>
                  <a:pt x="16" y="7"/>
                </a:lnTo>
                <a:lnTo>
                  <a:pt x="18" y="8"/>
                </a:lnTo>
                <a:lnTo>
                  <a:pt x="18" y="13"/>
                </a:lnTo>
                <a:lnTo>
                  <a:pt x="18" y="12"/>
                </a:lnTo>
                <a:lnTo>
                  <a:pt x="20" y="13"/>
                </a:lnTo>
                <a:lnTo>
                  <a:pt x="20" y="13"/>
                </a:lnTo>
                <a:lnTo>
                  <a:pt x="20" y="8"/>
                </a:lnTo>
                <a:lnTo>
                  <a:pt x="21" y="7"/>
                </a:lnTo>
                <a:lnTo>
                  <a:pt x="21" y="8"/>
                </a:lnTo>
                <a:lnTo>
                  <a:pt x="21" y="5"/>
                </a:lnTo>
                <a:lnTo>
                  <a:pt x="23" y="4"/>
                </a:lnTo>
                <a:lnTo>
                  <a:pt x="23" y="3"/>
                </a:lnTo>
                <a:lnTo>
                  <a:pt x="23" y="6"/>
                </a:lnTo>
                <a:lnTo>
                  <a:pt x="25" y="7"/>
                </a:lnTo>
                <a:lnTo>
                  <a:pt x="25" y="8"/>
                </a:lnTo>
                <a:lnTo>
                  <a:pt x="25" y="7"/>
                </a:lnTo>
                <a:lnTo>
                  <a:pt x="26" y="8"/>
                </a:lnTo>
                <a:lnTo>
                  <a:pt x="26" y="11"/>
                </a:lnTo>
                <a:lnTo>
                  <a:pt x="26" y="10"/>
                </a:lnTo>
                <a:lnTo>
                  <a:pt x="28" y="11"/>
                </a:lnTo>
                <a:lnTo>
                  <a:pt x="28" y="11"/>
                </a:lnTo>
                <a:lnTo>
                  <a:pt x="28" y="5"/>
                </a:lnTo>
                <a:lnTo>
                  <a:pt x="30" y="4"/>
                </a:lnTo>
                <a:lnTo>
                  <a:pt x="30" y="1"/>
                </a:lnTo>
                <a:lnTo>
                  <a:pt x="30" y="3"/>
                </a:lnTo>
                <a:lnTo>
                  <a:pt x="31" y="4"/>
                </a:lnTo>
                <a:lnTo>
                  <a:pt x="31" y="4"/>
                </a:lnTo>
                <a:lnTo>
                  <a:pt x="31" y="0"/>
                </a:lnTo>
                <a:lnTo>
                  <a:pt x="33" y="1"/>
                </a:lnTo>
                <a:lnTo>
                  <a:pt x="33" y="4"/>
                </a:lnTo>
                <a:lnTo>
                  <a:pt x="33" y="4"/>
                </a:lnTo>
                <a:lnTo>
                  <a:pt x="35" y="3"/>
                </a:lnTo>
                <a:lnTo>
                  <a:pt x="35" y="4"/>
                </a:lnTo>
                <a:lnTo>
                  <a:pt x="35" y="0"/>
                </a:lnTo>
                <a:lnTo>
                  <a:pt x="35" y="4"/>
                </a:lnTo>
                <a:lnTo>
                  <a:pt x="36" y="3"/>
                </a:lnTo>
                <a:lnTo>
                  <a:pt x="36" y="1"/>
                </a:lnTo>
                <a:lnTo>
                  <a:pt x="36" y="3"/>
                </a:lnTo>
                <a:lnTo>
                  <a:pt x="38" y="4"/>
                </a:lnTo>
                <a:lnTo>
                  <a:pt x="38" y="11"/>
                </a:lnTo>
                <a:lnTo>
                  <a:pt x="38" y="10"/>
                </a:lnTo>
                <a:lnTo>
                  <a:pt x="40" y="11"/>
                </a:lnTo>
                <a:lnTo>
                  <a:pt x="40" y="11"/>
                </a:lnTo>
                <a:lnTo>
                  <a:pt x="40" y="7"/>
                </a:lnTo>
                <a:lnTo>
                  <a:pt x="41" y="8"/>
                </a:lnTo>
                <a:lnTo>
                  <a:pt x="41" y="7"/>
                </a:lnTo>
                <a:lnTo>
                  <a:pt x="41" y="7"/>
                </a:lnTo>
                <a:lnTo>
                  <a:pt x="43" y="6"/>
                </a:lnTo>
                <a:lnTo>
                  <a:pt x="43" y="3"/>
                </a:lnTo>
                <a:lnTo>
                  <a:pt x="43" y="4"/>
                </a:lnTo>
                <a:lnTo>
                  <a:pt x="45" y="5"/>
                </a:lnTo>
                <a:lnTo>
                  <a:pt x="45" y="8"/>
                </a:lnTo>
                <a:lnTo>
                  <a:pt x="45" y="7"/>
                </a:lnTo>
                <a:lnTo>
                  <a:pt x="46" y="8"/>
                </a:lnTo>
                <a:lnTo>
                  <a:pt x="46" y="13"/>
                </a:lnTo>
                <a:lnTo>
                  <a:pt x="48" y="12"/>
                </a:lnTo>
                <a:lnTo>
                  <a:pt x="48" y="13"/>
                </a:lnTo>
                <a:lnTo>
                  <a:pt x="48" y="8"/>
                </a:lnTo>
                <a:lnTo>
                  <a:pt x="48" y="10"/>
                </a:lnTo>
                <a:lnTo>
                  <a:pt x="49" y="8"/>
                </a:lnTo>
                <a:lnTo>
                  <a:pt x="49" y="7"/>
                </a:lnTo>
                <a:lnTo>
                  <a:pt x="49" y="13"/>
                </a:lnTo>
                <a:lnTo>
                  <a:pt x="51" y="14"/>
                </a:lnTo>
                <a:lnTo>
                  <a:pt x="51" y="19"/>
                </a:lnTo>
                <a:lnTo>
                  <a:pt x="53" y="18"/>
                </a:lnTo>
                <a:lnTo>
                  <a:pt x="53" y="18"/>
                </a:lnTo>
                <a:lnTo>
                  <a:pt x="53" y="20"/>
                </a:lnTo>
                <a:lnTo>
                  <a:pt x="54" y="19"/>
                </a:lnTo>
                <a:lnTo>
                  <a:pt x="54" y="19"/>
                </a:lnTo>
                <a:lnTo>
                  <a:pt x="54" y="23"/>
                </a:lnTo>
                <a:lnTo>
                  <a:pt x="56" y="24"/>
                </a:lnTo>
                <a:lnTo>
                  <a:pt x="56" y="30"/>
                </a:lnTo>
                <a:lnTo>
                  <a:pt x="56" y="23"/>
                </a:lnTo>
                <a:lnTo>
                  <a:pt x="56" y="29"/>
                </a:lnTo>
                <a:lnTo>
                  <a:pt x="58" y="30"/>
                </a:lnTo>
                <a:lnTo>
                  <a:pt x="58" y="25"/>
                </a:lnTo>
                <a:lnTo>
                  <a:pt x="58" y="26"/>
                </a:lnTo>
                <a:lnTo>
                  <a:pt x="59" y="25"/>
                </a:lnTo>
                <a:lnTo>
                  <a:pt x="59" y="26"/>
                </a:lnTo>
                <a:lnTo>
                  <a:pt x="59" y="20"/>
                </a:lnTo>
                <a:lnTo>
                  <a:pt x="61" y="19"/>
                </a:lnTo>
                <a:lnTo>
                  <a:pt x="61" y="20"/>
                </a:lnTo>
                <a:lnTo>
                  <a:pt x="61" y="14"/>
                </a:lnTo>
                <a:lnTo>
                  <a:pt x="63" y="13"/>
                </a:lnTo>
                <a:lnTo>
                  <a:pt x="63" y="14"/>
                </a:lnTo>
                <a:lnTo>
                  <a:pt x="63" y="11"/>
                </a:lnTo>
                <a:lnTo>
                  <a:pt x="64" y="12"/>
                </a:lnTo>
                <a:lnTo>
                  <a:pt x="64" y="8"/>
                </a:lnTo>
                <a:lnTo>
                  <a:pt x="66" y="7"/>
                </a:lnTo>
                <a:lnTo>
                  <a:pt x="66" y="10"/>
                </a:lnTo>
                <a:lnTo>
                  <a:pt x="66" y="6"/>
                </a:lnTo>
                <a:lnTo>
                  <a:pt x="66" y="8"/>
                </a:lnTo>
                <a:lnTo>
                  <a:pt x="68" y="10"/>
                </a:lnTo>
                <a:lnTo>
                  <a:pt x="68" y="8"/>
                </a:lnTo>
                <a:lnTo>
                  <a:pt x="68" y="10"/>
                </a:lnTo>
                <a:lnTo>
                  <a:pt x="69" y="11"/>
                </a:lnTo>
                <a:lnTo>
                  <a:pt x="69" y="10"/>
                </a:lnTo>
                <a:lnTo>
                  <a:pt x="69" y="13"/>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86" name="Freeform 62"/>
          <p:cNvSpPr>
            <a:spLocks/>
          </p:cNvSpPr>
          <p:nvPr/>
        </p:nvSpPr>
        <p:spPr bwMode="auto">
          <a:xfrm>
            <a:off x="3094193" y="2609547"/>
            <a:ext cx="414715" cy="179668"/>
          </a:xfrm>
          <a:custGeom>
            <a:avLst/>
            <a:gdLst/>
            <a:ahLst/>
            <a:cxnLst>
              <a:cxn ang="0">
                <a:pos x="2" y="13"/>
              </a:cxn>
              <a:cxn ang="0">
                <a:pos x="5" y="13"/>
              </a:cxn>
              <a:cxn ang="0">
                <a:pos x="7" y="2"/>
              </a:cxn>
              <a:cxn ang="0">
                <a:pos x="9" y="6"/>
              </a:cxn>
              <a:cxn ang="0">
                <a:pos x="10" y="5"/>
              </a:cxn>
              <a:cxn ang="0">
                <a:pos x="14" y="11"/>
              </a:cxn>
              <a:cxn ang="0">
                <a:pos x="15" y="17"/>
              </a:cxn>
              <a:cxn ang="0">
                <a:pos x="17" y="23"/>
              </a:cxn>
              <a:cxn ang="0">
                <a:pos x="19" y="23"/>
              </a:cxn>
              <a:cxn ang="0">
                <a:pos x="20" y="30"/>
              </a:cxn>
              <a:cxn ang="0">
                <a:pos x="22" y="25"/>
              </a:cxn>
              <a:cxn ang="0">
                <a:pos x="24" y="27"/>
              </a:cxn>
              <a:cxn ang="0">
                <a:pos x="25" y="27"/>
              </a:cxn>
              <a:cxn ang="0">
                <a:pos x="25" y="27"/>
              </a:cxn>
              <a:cxn ang="0">
                <a:pos x="27" y="24"/>
              </a:cxn>
              <a:cxn ang="0">
                <a:pos x="30" y="17"/>
              </a:cxn>
              <a:cxn ang="0">
                <a:pos x="32" y="6"/>
              </a:cxn>
              <a:cxn ang="0">
                <a:pos x="33" y="5"/>
              </a:cxn>
              <a:cxn ang="0">
                <a:pos x="37" y="10"/>
              </a:cxn>
              <a:cxn ang="0">
                <a:pos x="38" y="18"/>
              </a:cxn>
              <a:cxn ang="0">
                <a:pos x="42" y="25"/>
              </a:cxn>
              <a:cxn ang="0">
                <a:pos x="42" y="30"/>
              </a:cxn>
              <a:cxn ang="0">
                <a:pos x="45" y="35"/>
              </a:cxn>
              <a:cxn ang="0">
                <a:pos x="45" y="35"/>
              </a:cxn>
              <a:cxn ang="0">
                <a:pos x="47" y="34"/>
              </a:cxn>
              <a:cxn ang="0">
                <a:pos x="50" y="29"/>
              </a:cxn>
              <a:cxn ang="0">
                <a:pos x="52" y="28"/>
              </a:cxn>
              <a:cxn ang="0">
                <a:pos x="53" y="29"/>
              </a:cxn>
              <a:cxn ang="0">
                <a:pos x="55" y="29"/>
              </a:cxn>
              <a:cxn ang="0">
                <a:pos x="57" y="28"/>
              </a:cxn>
              <a:cxn ang="0">
                <a:pos x="57" y="29"/>
              </a:cxn>
              <a:cxn ang="0">
                <a:pos x="58" y="28"/>
              </a:cxn>
              <a:cxn ang="0">
                <a:pos x="60" y="29"/>
              </a:cxn>
              <a:cxn ang="0">
                <a:pos x="62" y="25"/>
              </a:cxn>
              <a:cxn ang="0">
                <a:pos x="62" y="29"/>
              </a:cxn>
              <a:cxn ang="0">
                <a:pos x="63" y="25"/>
              </a:cxn>
              <a:cxn ang="0">
                <a:pos x="65" y="27"/>
              </a:cxn>
              <a:cxn ang="0">
                <a:pos x="67" y="23"/>
              </a:cxn>
              <a:cxn ang="0">
                <a:pos x="67" y="24"/>
              </a:cxn>
              <a:cxn ang="0">
                <a:pos x="70" y="25"/>
              </a:cxn>
              <a:cxn ang="0">
                <a:pos x="72" y="23"/>
              </a:cxn>
              <a:cxn ang="0">
                <a:pos x="73" y="23"/>
              </a:cxn>
            </a:cxnLst>
            <a:rect l="0" t="0" r="r" b="b"/>
            <a:pathLst>
              <a:path w="75" h="36">
                <a:moveTo>
                  <a:pt x="0" y="12"/>
                </a:moveTo>
                <a:lnTo>
                  <a:pt x="2" y="11"/>
                </a:lnTo>
                <a:lnTo>
                  <a:pt x="2" y="13"/>
                </a:lnTo>
                <a:lnTo>
                  <a:pt x="2" y="7"/>
                </a:lnTo>
                <a:lnTo>
                  <a:pt x="5" y="10"/>
                </a:lnTo>
                <a:lnTo>
                  <a:pt x="5" y="13"/>
                </a:lnTo>
                <a:lnTo>
                  <a:pt x="5" y="9"/>
                </a:lnTo>
                <a:lnTo>
                  <a:pt x="7" y="7"/>
                </a:lnTo>
                <a:lnTo>
                  <a:pt x="7" y="2"/>
                </a:lnTo>
                <a:lnTo>
                  <a:pt x="9" y="0"/>
                </a:lnTo>
                <a:lnTo>
                  <a:pt x="9" y="0"/>
                </a:lnTo>
                <a:lnTo>
                  <a:pt x="9" y="6"/>
                </a:lnTo>
                <a:lnTo>
                  <a:pt x="10" y="7"/>
                </a:lnTo>
                <a:lnTo>
                  <a:pt x="10" y="7"/>
                </a:lnTo>
                <a:lnTo>
                  <a:pt x="10" y="5"/>
                </a:lnTo>
                <a:lnTo>
                  <a:pt x="12" y="6"/>
                </a:lnTo>
                <a:lnTo>
                  <a:pt x="12" y="12"/>
                </a:lnTo>
                <a:lnTo>
                  <a:pt x="14" y="11"/>
                </a:lnTo>
                <a:lnTo>
                  <a:pt x="14" y="16"/>
                </a:lnTo>
                <a:lnTo>
                  <a:pt x="14" y="16"/>
                </a:lnTo>
                <a:lnTo>
                  <a:pt x="15" y="17"/>
                </a:lnTo>
                <a:lnTo>
                  <a:pt x="15" y="21"/>
                </a:lnTo>
                <a:lnTo>
                  <a:pt x="17" y="22"/>
                </a:lnTo>
                <a:lnTo>
                  <a:pt x="17" y="23"/>
                </a:lnTo>
                <a:lnTo>
                  <a:pt x="17" y="23"/>
                </a:lnTo>
                <a:lnTo>
                  <a:pt x="19" y="24"/>
                </a:lnTo>
                <a:lnTo>
                  <a:pt x="19" y="23"/>
                </a:lnTo>
                <a:lnTo>
                  <a:pt x="19" y="27"/>
                </a:lnTo>
                <a:lnTo>
                  <a:pt x="20" y="28"/>
                </a:lnTo>
                <a:lnTo>
                  <a:pt x="20" y="30"/>
                </a:lnTo>
                <a:lnTo>
                  <a:pt x="20" y="25"/>
                </a:lnTo>
                <a:lnTo>
                  <a:pt x="22" y="27"/>
                </a:lnTo>
                <a:lnTo>
                  <a:pt x="22" y="25"/>
                </a:lnTo>
                <a:lnTo>
                  <a:pt x="22" y="27"/>
                </a:lnTo>
                <a:lnTo>
                  <a:pt x="24" y="25"/>
                </a:lnTo>
                <a:lnTo>
                  <a:pt x="24" y="27"/>
                </a:lnTo>
                <a:lnTo>
                  <a:pt x="24" y="24"/>
                </a:lnTo>
                <a:lnTo>
                  <a:pt x="24" y="25"/>
                </a:lnTo>
                <a:lnTo>
                  <a:pt x="25" y="27"/>
                </a:lnTo>
                <a:lnTo>
                  <a:pt x="25" y="29"/>
                </a:lnTo>
                <a:lnTo>
                  <a:pt x="25" y="25"/>
                </a:lnTo>
                <a:lnTo>
                  <a:pt x="25" y="27"/>
                </a:lnTo>
                <a:lnTo>
                  <a:pt x="27" y="25"/>
                </a:lnTo>
                <a:lnTo>
                  <a:pt x="27" y="24"/>
                </a:lnTo>
                <a:lnTo>
                  <a:pt x="27" y="24"/>
                </a:lnTo>
                <a:lnTo>
                  <a:pt x="29" y="25"/>
                </a:lnTo>
                <a:lnTo>
                  <a:pt x="29" y="18"/>
                </a:lnTo>
                <a:lnTo>
                  <a:pt x="30" y="17"/>
                </a:lnTo>
                <a:lnTo>
                  <a:pt x="30" y="15"/>
                </a:lnTo>
                <a:lnTo>
                  <a:pt x="32" y="13"/>
                </a:lnTo>
                <a:lnTo>
                  <a:pt x="32" y="6"/>
                </a:lnTo>
                <a:lnTo>
                  <a:pt x="33" y="5"/>
                </a:lnTo>
                <a:lnTo>
                  <a:pt x="33" y="6"/>
                </a:lnTo>
                <a:lnTo>
                  <a:pt x="33" y="5"/>
                </a:lnTo>
                <a:lnTo>
                  <a:pt x="35" y="6"/>
                </a:lnTo>
                <a:lnTo>
                  <a:pt x="35" y="9"/>
                </a:lnTo>
                <a:lnTo>
                  <a:pt x="37" y="10"/>
                </a:lnTo>
                <a:lnTo>
                  <a:pt x="37" y="13"/>
                </a:lnTo>
                <a:lnTo>
                  <a:pt x="38" y="15"/>
                </a:lnTo>
                <a:lnTo>
                  <a:pt x="38" y="18"/>
                </a:lnTo>
                <a:lnTo>
                  <a:pt x="40" y="19"/>
                </a:lnTo>
                <a:lnTo>
                  <a:pt x="40" y="24"/>
                </a:lnTo>
                <a:lnTo>
                  <a:pt x="42" y="25"/>
                </a:lnTo>
                <a:lnTo>
                  <a:pt x="42" y="30"/>
                </a:lnTo>
                <a:lnTo>
                  <a:pt x="42" y="24"/>
                </a:lnTo>
                <a:lnTo>
                  <a:pt x="42" y="30"/>
                </a:lnTo>
                <a:lnTo>
                  <a:pt x="43" y="31"/>
                </a:lnTo>
                <a:lnTo>
                  <a:pt x="43" y="34"/>
                </a:lnTo>
                <a:lnTo>
                  <a:pt x="45" y="35"/>
                </a:lnTo>
                <a:lnTo>
                  <a:pt x="45" y="36"/>
                </a:lnTo>
                <a:lnTo>
                  <a:pt x="45" y="34"/>
                </a:lnTo>
                <a:lnTo>
                  <a:pt x="45" y="35"/>
                </a:lnTo>
                <a:lnTo>
                  <a:pt x="47" y="34"/>
                </a:lnTo>
                <a:lnTo>
                  <a:pt x="47" y="33"/>
                </a:lnTo>
                <a:lnTo>
                  <a:pt x="47" y="34"/>
                </a:lnTo>
                <a:lnTo>
                  <a:pt x="48" y="33"/>
                </a:lnTo>
                <a:lnTo>
                  <a:pt x="48" y="30"/>
                </a:lnTo>
                <a:lnTo>
                  <a:pt x="50" y="29"/>
                </a:lnTo>
                <a:lnTo>
                  <a:pt x="50" y="28"/>
                </a:lnTo>
                <a:lnTo>
                  <a:pt x="52" y="27"/>
                </a:lnTo>
                <a:lnTo>
                  <a:pt x="52" y="28"/>
                </a:lnTo>
                <a:lnTo>
                  <a:pt x="52" y="25"/>
                </a:lnTo>
                <a:lnTo>
                  <a:pt x="53" y="27"/>
                </a:lnTo>
                <a:lnTo>
                  <a:pt x="53" y="29"/>
                </a:lnTo>
                <a:lnTo>
                  <a:pt x="53" y="25"/>
                </a:lnTo>
                <a:lnTo>
                  <a:pt x="53" y="28"/>
                </a:lnTo>
                <a:lnTo>
                  <a:pt x="55" y="29"/>
                </a:lnTo>
                <a:lnTo>
                  <a:pt x="55" y="31"/>
                </a:lnTo>
                <a:lnTo>
                  <a:pt x="55" y="29"/>
                </a:lnTo>
                <a:lnTo>
                  <a:pt x="57" y="28"/>
                </a:lnTo>
                <a:lnTo>
                  <a:pt x="57" y="29"/>
                </a:lnTo>
                <a:lnTo>
                  <a:pt x="57" y="27"/>
                </a:lnTo>
                <a:lnTo>
                  <a:pt x="57" y="29"/>
                </a:lnTo>
                <a:lnTo>
                  <a:pt x="58" y="30"/>
                </a:lnTo>
                <a:lnTo>
                  <a:pt x="58" y="33"/>
                </a:lnTo>
                <a:lnTo>
                  <a:pt x="58" y="28"/>
                </a:lnTo>
                <a:lnTo>
                  <a:pt x="58" y="29"/>
                </a:lnTo>
                <a:lnTo>
                  <a:pt x="60" y="28"/>
                </a:lnTo>
                <a:lnTo>
                  <a:pt x="60" y="29"/>
                </a:lnTo>
                <a:lnTo>
                  <a:pt x="60" y="27"/>
                </a:lnTo>
                <a:lnTo>
                  <a:pt x="60" y="27"/>
                </a:lnTo>
                <a:lnTo>
                  <a:pt x="62" y="25"/>
                </a:lnTo>
                <a:lnTo>
                  <a:pt x="62" y="29"/>
                </a:lnTo>
                <a:lnTo>
                  <a:pt x="62" y="25"/>
                </a:lnTo>
                <a:lnTo>
                  <a:pt x="62" y="29"/>
                </a:lnTo>
                <a:lnTo>
                  <a:pt x="63" y="28"/>
                </a:lnTo>
                <a:lnTo>
                  <a:pt x="63" y="29"/>
                </a:lnTo>
                <a:lnTo>
                  <a:pt x="63" y="25"/>
                </a:lnTo>
                <a:lnTo>
                  <a:pt x="63" y="27"/>
                </a:lnTo>
                <a:lnTo>
                  <a:pt x="65" y="25"/>
                </a:lnTo>
                <a:lnTo>
                  <a:pt x="65" y="27"/>
                </a:lnTo>
                <a:lnTo>
                  <a:pt x="65" y="23"/>
                </a:lnTo>
                <a:lnTo>
                  <a:pt x="65" y="24"/>
                </a:lnTo>
                <a:lnTo>
                  <a:pt x="67" y="23"/>
                </a:lnTo>
                <a:lnTo>
                  <a:pt x="67" y="24"/>
                </a:lnTo>
                <a:lnTo>
                  <a:pt x="67" y="23"/>
                </a:lnTo>
                <a:lnTo>
                  <a:pt x="67" y="24"/>
                </a:lnTo>
                <a:lnTo>
                  <a:pt x="70" y="27"/>
                </a:lnTo>
                <a:lnTo>
                  <a:pt x="68" y="27"/>
                </a:lnTo>
                <a:lnTo>
                  <a:pt x="70" y="25"/>
                </a:lnTo>
                <a:lnTo>
                  <a:pt x="72" y="24"/>
                </a:lnTo>
                <a:lnTo>
                  <a:pt x="72" y="23"/>
                </a:lnTo>
                <a:lnTo>
                  <a:pt x="72" y="23"/>
                </a:lnTo>
                <a:lnTo>
                  <a:pt x="73" y="24"/>
                </a:lnTo>
                <a:lnTo>
                  <a:pt x="73" y="24"/>
                </a:lnTo>
                <a:lnTo>
                  <a:pt x="73" y="23"/>
                </a:lnTo>
                <a:lnTo>
                  <a:pt x="73" y="24"/>
                </a:lnTo>
                <a:lnTo>
                  <a:pt x="75" y="23"/>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87" name="Freeform 63"/>
          <p:cNvSpPr>
            <a:spLocks/>
          </p:cNvSpPr>
          <p:nvPr/>
        </p:nvSpPr>
        <p:spPr bwMode="auto">
          <a:xfrm>
            <a:off x="3508912" y="2599566"/>
            <a:ext cx="420247" cy="164697"/>
          </a:xfrm>
          <a:custGeom>
            <a:avLst/>
            <a:gdLst/>
            <a:ahLst/>
            <a:cxnLst>
              <a:cxn ang="0">
                <a:pos x="0" y="24"/>
              </a:cxn>
              <a:cxn ang="0">
                <a:pos x="2" y="25"/>
              </a:cxn>
              <a:cxn ang="0">
                <a:pos x="5" y="23"/>
              </a:cxn>
              <a:cxn ang="0">
                <a:pos x="7" y="18"/>
              </a:cxn>
              <a:cxn ang="0">
                <a:pos x="8" y="15"/>
              </a:cxn>
              <a:cxn ang="0">
                <a:pos x="10" y="11"/>
              </a:cxn>
              <a:cxn ang="0">
                <a:pos x="11" y="6"/>
              </a:cxn>
              <a:cxn ang="0">
                <a:pos x="13" y="4"/>
              </a:cxn>
              <a:cxn ang="0">
                <a:pos x="15" y="4"/>
              </a:cxn>
              <a:cxn ang="0">
                <a:pos x="16" y="12"/>
              </a:cxn>
              <a:cxn ang="0">
                <a:pos x="18" y="12"/>
              </a:cxn>
              <a:cxn ang="0">
                <a:pos x="20" y="9"/>
              </a:cxn>
              <a:cxn ang="0">
                <a:pos x="21" y="8"/>
              </a:cxn>
              <a:cxn ang="0">
                <a:pos x="23" y="9"/>
              </a:cxn>
              <a:cxn ang="0">
                <a:pos x="25" y="7"/>
              </a:cxn>
              <a:cxn ang="0">
                <a:pos x="26" y="6"/>
              </a:cxn>
              <a:cxn ang="0">
                <a:pos x="28" y="11"/>
              </a:cxn>
              <a:cxn ang="0">
                <a:pos x="30" y="17"/>
              </a:cxn>
              <a:cxn ang="0">
                <a:pos x="33" y="23"/>
              </a:cxn>
              <a:cxn ang="0">
                <a:pos x="35" y="20"/>
              </a:cxn>
              <a:cxn ang="0">
                <a:pos x="36" y="21"/>
              </a:cxn>
              <a:cxn ang="0">
                <a:pos x="38" y="20"/>
              </a:cxn>
              <a:cxn ang="0">
                <a:pos x="38" y="18"/>
              </a:cxn>
              <a:cxn ang="0">
                <a:pos x="40" y="21"/>
              </a:cxn>
              <a:cxn ang="0">
                <a:pos x="43" y="25"/>
              </a:cxn>
              <a:cxn ang="0">
                <a:pos x="46" y="26"/>
              </a:cxn>
              <a:cxn ang="0">
                <a:pos x="50" y="14"/>
              </a:cxn>
              <a:cxn ang="0">
                <a:pos x="51" y="12"/>
              </a:cxn>
              <a:cxn ang="0">
                <a:pos x="53" y="15"/>
              </a:cxn>
              <a:cxn ang="0">
                <a:pos x="55" y="30"/>
              </a:cxn>
              <a:cxn ang="0">
                <a:pos x="56" y="29"/>
              </a:cxn>
              <a:cxn ang="0">
                <a:pos x="58" y="29"/>
              </a:cxn>
              <a:cxn ang="0">
                <a:pos x="60" y="30"/>
              </a:cxn>
              <a:cxn ang="0">
                <a:pos x="61" y="26"/>
              </a:cxn>
              <a:cxn ang="0">
                <a:pos x="63" y="21"/>
              </a:cxn>
              <a:cxn ang="0">
                <a:pos x="64" y="21"/>
              </a:cxn>
              <a:cxn ang="0">
                <a:pos x="66" y="21"/>
              </a:cxn>
              <a:cxn ang="0">
                <a:pos x="68" y="29"/>
              </a:cxn>
              <a:cxn ang="0">
                <a:pos x="69" y="21"/>
              </a:cxn>
              <a:cxn ang="0">
                <a:pos x="71" y="17"/>
              </a:cxn>
              <a:cxn ang="0">
                <a:pos x="74" y="13"/>
              </a:cxn>
              <a:cxn ang="0">
                <a:pos x="76" y="12"/>
              </a:cxn>
            </a:cxnLst>
            <a:rect l="0" t="0" r="r" b="b"/>
            <a:pathLst>
              <a:path w="76" h="33">
                <a:moveTo>
                  <a:pt x="0" y="25"/>
                </a:moveTo>
                <a:lnTo>
                  <a:pt x="0" y="26"/>
                </a:lnTo>
                <a:lnTo>
                  <a:pt x="0" y="24"/>
                </a:lnTo>
                <a:lnTo>
                  <a:pt x="2" y="25"/>
                </a:lnTo>
                <a:lnTo>
                  <a:pt x="2" y="29"/>
                </a:lnTo>
                <a:lnTo>
                  <a:pt x="2" y="25"/>
                </a:lnTo>
                <a:lnTo>
                  <a:pt x="3" y="24"/>
                </a:lnTo>
                <a:lnTo>
                  <a:pt x="3" y="21"/>
                </a:lnTo>
                <a:lnTo>
                  <a:pt x="5" y="23"/>
                </a:lnTo>
                <a:lnTo>
                  <a:pt x="5" y="23"/>
                </a:lnTo>
                <a:lnTo>
                  <a:pt x="5" y="19"/>
                </a:lnTo>
                <a:lnTo>
                  <a:pt x="7" y="18"/>
                </a:lnTo>
                <a:lnTo>
                  <a:pt x="7" y="15"/>
                </a:lnTo>
                <a:lnTo>
                  <a:pt x="8" y="14"/>
                </a:lnTo>
                <a:lnTo>
                  <a:pt x="8" y="15"/>
                </a:lnTo>
                <a:lnTo>
                  <a:pt x="8" y="11"/>
                </a:lnTo>
                <a:lnTo>
                  <a:pt x="8" y="12"/>
                </a:lnTo>
                <a:lnTo>
                  <a:pt x="10" y="11"/>
                </a:lnTo>
                <a:lnTo>
                  <a:pt x="10" y="5"/>
                </a:lnTo>
                <a:lnTo>
                  <a:pt x="10" y="5"/>
                </a:lnTo>
                <a:lnTo>
                  <a:pt x="11" y="6"/>
                </a:lnTo>
                <a:lnTo>
                  <a:pt x="11" y="7"/>
                </a:lnTo>
                <a:lnTo>
                  <a:pt x="11" y="5"/>
                </a:lnTo>
                <a:lnTo>
                  <a:pt x="13" y="4"/>
                </a:lnTo>
                <a:lnTo>
                  <a:pt x="13" y="0"/>
                </a:lnTo>
                <a:lnTo>
                  <a:pt x="13" y="2"/>
                </a:lnTo>
                <a:lnTo>
                  <a:pt x="15" y="4"/>
                </a:lnTo>
                <a:lnTo>
                  <a:pt x="15" y="9"/>
                </a:lnTo>
                <a:lnTo>
                  <a:pt x="16" y="11"/>
                </a:lnTo>
                <a:lnTo>
                  <a:pt x="16" y="12"/>
                </a:lnTo>
                <a:lnTo>
                  <a:pt x="16" y="9"/>
                </a:lnTo>
                <a:lnTo>
                  <a:pt x="16" y="11"/>
                </a:lnTo>
                <a:lnTo>
                  <a:pt x="18" y="12"/>
                </a:lnTo>
                <a:lnTo>
                  <a:pt x="18" y="13"/>
                </a:lnTo>
                <a:lnTo>
                  <a:pt x="18" y="8"/>
                </a:lnTo>
                <a:lnTo>
                  <a:pt x="20" y="9"/>
                </a:lnTo>
                <a:lnTo>
                  <a:pt x="20" y="11"/>
                </a:lnTo>
                <a:lnTo>
                  <a:pt x="20" y="7"/>
                </a:lnTo>
                <a:lnTo>
                  <a:pt x="21" y="8"/>
                </a:lnTo>
                <a:lnTo>
                  <a:pt x="21" y="13"/>
                </a:lnTo>
                <a:lnTo>
                  <a:pt x="23" y="12"/>
                </a:lnTo>
                <a:lnTo>
                  <a:pt x="23" y="9"/>
                </a:lnTo>
                <a:lnTo>
                  <a:pt x="23" y="11"/>
                </a:lnTo>
                <a:lnTo>
                  <a:pt x="25" y="9"/>
                </a:lnTo>
                <a:lnTo>
                  <a:pt x="25" y="7"/>
                </a:lnTo>
                <a:lnTo>
                  <a:pt x="25" y="8"/>
                </a:lnTo>
                <a:lnTo>
                  <a:pt x="26" y="9"/>
                </a:lnTo>
                <a:lnTo>
                  <a:pt x="26" y="6"/>
                </a:lnTo>
                <a:lnTo>
                  <a:pt x="26" y="7"/>
                </a:lnTo>
                <a:lnTo>
                  <a:pt x="28" y="8"/>
                </a:lnTo>
                <a:lnTo>
                  <a:pt x="28" y="11"/>
                </a:lnTo>
                <a:lnTo>
                  <a:pt x="28" y="11"/>
                </a:lnTo>
                <a:lnTo>
                  <a:pt x="30" y="12"/>
                </a:lnTo>
                <a:lnTo>
                  <a:pt x="30" y="17"/>
                </a:lnTo>
                <a:lnTo>
                  <a:pt x="31" y="18"/>
                </a:lnTo>
                <a:lnTo>
                  <a:pt x="31" y="21"/>
                </a:lnTo>
                <a:lnTo>
                  <a:pt x="33" y="23"/>
                </a:lnTo>
                <a:lnTo>
                  <a:pt x="33" y="25"/>
                </a:lnTo>
                <a:lnTo>
                  <a:pt x="33" y="21"/>
                </a:lnTo>
                <a:lnTo>
                  <a:pt x="35" y="20"/>
                </a:lnTo>
                <a:lnTo>
                  <a:pt x="35" y="17"/>
                </a:lnTo>
                <a:lnTo>
                  <a:pt x="35" y="20"/>
                </a:lnTo>
                <a:lnTo>
                  <a:pt x="36" y="21"/>
                </a:lnTo>
                <a:lnTo>
                  <a:pt x="36" y="17"/>
                </a:lnTo>
                <a:lnTo>
                  <a:pt x="36" y="19"/>
                </a:lnTo>
                <a:lnTo>
                  <a:pt x="38" y="20"/>
                </a:lnTo>
                <a:lnTo>
                  <a:pt x="38" y="20"/>
                </a:lnTo>
                <a:lnTo>
                  <a:pt x="38" y="17"/>
                </a:lnTo>
                <a:lnTo>
                  <a:pt x="38" y="18"/>
                </a:lnTo>
                <a:lnTo>
                  <a:pt x="40" y="19"/>
                </a:lnTo>
                <a:lnTo>
                  <a:pt x="40" y="18"/>
                </a:lnTo>
                <a:lnTo>
                  <a:pt x="40" y="21"/>
                </a:lnTo>
                <a:lnTo>
                  <a:pt x="41" y="20"/>
                </a:lnTo>
                <a:lnTo>
                  <a:pt x="41" y="24"/>
                </a:lnTo>
                <a:lnTo>
                  <a:pt x="43" y="25"/>
                </a:lnTo>
                <a:lnTo>
                  <a:pt x="43" y="23"/>
                </a:lnTo>
                <a:lnTo>
                  <a:pt x="46" y="25"/>
                </a:lnTo>
                <a:lnTo>
                  <a:pt x="46" y="26"/>
                </a:lnTo>
                <a:lnTo>
                  <a:pt x="46" y="18"/>
                </a:lnTo>
                <a:lnTo>
                  <a:pt x="50" y="18"/>
                </a:lnTo>
                <a:lnTo>
                  <a:pt x="50" y="14"/>
                </a:lnTo>
                <a:lnTo>
                  <a:pt x="50" y="14"/>
                </a:lnTo>
                <a:lnTo>
                  <a:pt x="51" y="13"/>
                </a:lnTo>
                <a:lnTo>
                  <a:pt x="51" y="12"/>
                </a:lnTo>
                <a:lnTo>
                  <a:pt x="51" y="15"/>
                </a:lnTo>
                <a:lnTo>
                  <a:pt x="53" y="17"/>
                </a:lnTo>
                <a:lnTo>
                  <a:pt x="53" y="15"/>
                </a:lnTo>
                <a:lnTo>
                  <a:pt x="53" y="17"/>
                </a:lnTo>
                <a:lnTo>
                  <a:pt x="55" y="18"/>
                </a:lnTo>
                <a:lnTo>
                  <a:pt x="55" y="30"/>
                </a:lnTo>
                <a:lnTo>
                  <a:pt x="56" y="31"/>
                </a:lnTo>
                <a:lnTo>
                  <a:pt x="56" y="33"/>
                </a:lnTo>
                <a:lnTo>
                  <a:pt x="56" y="29"/>
                </a:lnTo>
                <a:lnTo>
                  <a:pt x="58" y="30"/>
                </a:lnTo>
                <a:lnTo>
                  <a:pt x="58" y="30"/>
                </a:lnTo>
                <a:lnTo>
                  <a:pt x="58" y="29"/>
                </a:lnTo>
                <a:lnTo>
                  <a:pt x="58" y="30"/>
                </a:lnTo>
                <a:lnTo>
                  <a:pt x="60" y="29"/>
                </a:lnTo>
                <a:lnTo>
                  <a:pt x="60" y="30"/>
                </a:lnTo>
                <a:lnTo>
                  <a:pt x="60" y="25"/>
                </a:lnTo>
                <a:lnTo>
                  <a:pt x="61" y="24"/>
                </a:lnTo>
                <a:lnTo>
                  <a:pt x="61" y="26"/>
                </a:lnTo>
                <a:lnTo>
                  <a:pt x="61" y="23"/>
                </a:lnTo>
                <a:lnTo>
                  <a:pt x="63" y="21"/>
                </a:lnTo>
                <a:lnTo>
                  <a:pt x="63" y="21"/>
                </a:lnTo>
                <a:lnTo>
                  <a:pt x="63" y="25"/>
                </a:lnTo>
                <a:lnTo>
                  <a:pt x="64" y="24"/>
                </a:lnTo>
                <a:lnTo>
                  <a:pt x="64" y="21"/>
                </a:lnTo>
                <a:lnTo>
                  <a:pt x="64" y="25"/>
                </a:lnTo>
                <a:lnTo>
                  <a:pt x="66" y="24"/>
                </a:lnTo>
                <a:lnTo>
                  <a:pt x="66" y="21"/>
                </a:lnTo>
                <a:lnTo>
                  <a:pt x="66" y="25"/>
                </a:lnTo>
                <a:lnTo>
                  <a:pt x="68" y="26"/>
                </a:lnTo>
                <a:lnTo>
                  <a:pt x="68" y="29"/>
                </a:lnTo>
                <a:lnTo>
                  <a:pt x="68" y="27"/>
                </a:lnTo>
                <a:lnTo>
                  <a:pt x="69" y="26"/>
                </a:lnTo>
                <a:lnTo>
                  <a:pt x="69" y="21"/>
                </a:lnTo>
                <a:lnTo>
                  <a:pt x="71" y="20"/>
                </a:lnTo>
                <a:lnTo>
                  <a:pt x="71" y="21"/>
                </a:lnTo>
                <a:lnTo>
                  <a:pt x="71" y="17"/>
                </a:lnTo>
                <a:lnTo>
                  <a:pt x="73" y="15"/>
                </a:lnTo>
                <a:lnTo>
                  <a:pt x="73" y="12"/>
                </a:lnTo>
                <a:lnTo>
                  <a:pt x="74" y="13"/>
                </a:lnTo>
                <a:lnTo>
                  <a:pt x="74" y="11"/>
                </a:lnTo>
                <a:lnTo>
                  <a:pt x="74" y="13"/>
                </a:lnTo>
                <a:lnTo>
                  <a:pt x="76" y="12"/>
                </a:lnTo>
                <a:lnTo>
                  <a:pt x="76" y="13"/>
                </a:lnTo>
                <a:lnTo>
                  <a:pt x="76" y="12"/>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88" name="Freeform 64"/>
          <p:cNvSpPr>
            <a:spLocks/>
          </p:cNvSpPr>
          <p:nvPr/>
        </p:nvSpPr>
        <p:spPr bwMode="auto">
          <a:xfrm>
            <a:off x="3929159" y="2619529"/>
            <a:ext cx="364951" cy="284476"/>
          </a:xfrm>
          <a:custGeom>
            <a:avLst/>
            <a:gdLst/>
            <a:ahLst/>
            <a:cxnLst>
              <a:cxn ang="0">
                <a:pos x="2" y="8"/>
              </a:cxn>
              <a:cxn ang="0">
                <a:pos x="3" y="8"/>
              </a:cxn>
              <a:cxn ang="0">
                <a:pos x="5" y="1"/>
              </a:cxn>
              <a:cxn ang="0">
                <a:pos x="7" y="0"/>
              </a:cxn>
              <a:cxn ang="0">
                <a:pos x="8" y="2"/>
              </a:cxn>
              <a:cxn ang="0">
                <a:pos x="10" y="1"/>
              </a:cxn>
              <a:cxn ang="0">
                <a:pos x="12" y="9"/>
              </a:cxn>
              <a:cxn ang="0">
                <a:pos x="13" y="9"/>
              </a:cxn>
              <a:cxn ang="0">
                <a:pos x="15" y="4"/>
              </a:cxn>
              <a:cxn ang="0">
                <a:pos x="15" y="5"/>
              </a:cxn>
              <a:cxn ang="0">
                <a:pos x="17" y="5"/>
              </a:cxn>
              <a:cxn ang="0">
                <a:pos x="18" y="11"/>
              </a:cxn>
              <a:cxn ang="0">
                <a:pos x="20" y="13"/>
              </a:cxn>
              <a:cxn ang="0">
                <a:pos x="22" y="17"/>
              </a:cxn>
              <a:cxn ang="0">
                <a:pos x="23" y="20"/>
              </a:cxn>
              <a:cxn ang="0">
                <a:pos x="25" y="23"/>
              </a:cxn>
              <a:cxn ang="0">
                <a:pos x="25" y="26"/>
              </a:cxn>
              <a:cxn ang="0">
                <a:pos x="27" y="29"/>
              </a:cxn>
              <a:cxn ang="0">
                <a:pos x="28" y="31"/>
              </a:cxn>
              <a:cxn ang="0">
                <a:pos x="30" y="31"/>
              </a:cxn>
              <a:cxn ang="0">
                <a:pos x="32" y="36"/>
              </a:cxn>
              <a:cxn ang="0">
                <a:pos x="35" y="41"/>
              </a:cxn>
              <a:cxn ang="0">
                <a:pos x="36" y="45"/>
              </a:cxn>
              <a:cxn ang="0">
                <a:pos x="36" y="46"/>
              </a:cxn>
              <a:cxn ang="0">
                <a:pos x="38" y="46"/>
              </a:cxn>
              <a:cxn ang="0">
                <a:pos x="40" y="50"/>
              </a:cxn>
              <a:cxn ang="0">
                <a:pos x="41" y="53"/>
              </a:cxn>
              <a:cxn ang="0">
                <a:pos x="43" y="57"/>
              </a:cxn>
              <a:cxn ang="0">
                <a:pos x="45" y="54"/>
              </a:cxn>
              <a:cxn ang="0">
                <a:pos x="46" y="52"/>
              </a:cxn>
              <a:cxn ang="0">
                <a:pos x="48" y="48"/>
              </a:cxn>
              <a:cxn ang="0">
                <a:pos x="50" y="51"/>
              </a:cxn>
              <a:cxn ang="0">
                <a:pos x="51" y="51"/>
              </a:cxn>
              <a:cxn ang="0">
                <a:pos x="53" y="51"/>
              </a:cxn>
              <a:cxn ang="0">
                <a:pos x="53" y="52"/>
              </a:cxn>
              <a:cxn ang="0">
                <a:pos x="55" y="51"/>
              </a:cxn>
              <a:cxn ang="0">
                <a:pos x="56" y="50"/>
              </a:cxn>
              <a:cxn ang="0">
                <a:pos x="58" y="48"/>
              </a:cxn>
              <a:cxn ang="0">
                <a:pos x="60" y="47"/>
              </a:cxn>
              <a:cxn ang="0">
                <a:pos x="61" y="40"/>
              </a:cxn>
              <a:cxn ang="0">
                <a:pos x="63" y="41"/>
              </a:cxn>
              <a:cxn ang="0">
                <a:pos x="65" y="42"/>
              </a:cxn>
            </a:cxnLst>
            <a:rect l="0" t="0" r="r" b="b"/>
            <a:pathLst>
              <a:path w="66" h="57">
                <a:moveTo>
                  <a:pt x="0" y="8"/>
                </a:moveTo>
                <a:lnTo>
                  <a:pt x="0" y="9"/>
                </a:lnTo>
                <a:lnTo>
                  <a:pt x="2" y="8"/>
                </a:lnTo>
                <a:lnTo>
                  <a:pt x="2" y="8"/>
                </a:lnTo>
                <a:lnTo>
                  <a:pt x="2" y="9"/>
                </a:lnTo>
                <a:lnTo>
                  <a:pt x="3" y="8"/>
                </a:lnTo>
                <a:lnTo>
                  <a:pt x="3" y="4"/>
                </a:lnTo>
                <a:lnTo>
                  <a:pt x="5" y="3"/>
                </a:lnTo>
                <a:lnTo>
                  <a:pt x="5" y="1"/>
                </a:lnTo>
                <a:lnTo>
                  <a:pt x="7" y="2"/>
                </a:lnTo>
                <a:lnTo>
                  <a:pt x="7" y="2"/>
                </a:lnTo>
                <a:lnTo>
                  <a:pt x="7" y="0"/>
                </a:lnTo>
                <a:lnTo>
                  <a:pt x="7" y="1"/>
                </a:lnTo>
                <a:lnTo>
                  <a:pt x="8" y="2"/>
                </a:lnTo>
                <a:lnTo>
                  <a:pt x="8" y="2"/>
                </a:lnTo>
                <a:lnTo>
                  <a:pt x="8" y="1"/>
                </a:lnTo>
                <a:lnTo>
                  <a:pt x="8" y="2"/>
                </a:lnTo>
                <a:lnTo>
                  <a:pt x="10" y="1"/>
                </a:lnTo>
                <a:lnTo>
                  <a:pt x="10" y="5"/>
                </a:lnTo>
                <a:lnTo>
                  <a:pt x="12" y="7"/>
                </a:lnTo>
                <a:lnTo>
                  <a:pt x="12" y="9"/>
                </a:lnTo>
                <a:lnTo>
                  <a:pt x="12" y="7"/>
                </a:lnTo>
                <a:lnTo>
                  <a:pt x="13" y="8"/>
                </a:lnTo>
                <a:lnTo>
                  <a:pt x="13" y="9"/>
                </a:lnTo>
                <a:lnTo>
                  <a:pt x="13" y="4"/>
                </a:lnTo>
                <a:lnTo>
                  <a:pt x="13" y="5"/>
                </a:lnTo>
                <a:lnTo>
                  <a:pt x="15" y="4"/>
                </a:lnTo>
                <a:lnTo>
                  <a:pt x="15" y="7"/>
                </a:lnTo>
                <a:lnTo>
                  <a:pt x="15" y="4"/>
                </a:lnTo>
                <a:lnTo>
                  <a:pt x="15" y="5"/>
                </a:lnTo>
                <a:lnTo>
                  <a:pt x="17" y="7"/>
                </a:lnTo>
                <a:lnTo>
                  <a:pt x="17" y="8"/>
                </a:lnTo>
                <a:lnTo>
                  <a:pt x="17" y="5"/>
                </a:lnTo>
                <a:lnTo>
                  <a:pt x="17" y="7"/>
                </a:lnTo>
                <a:lnTo>
                  <a:pt x="18" y="8"/>
                </a:lnTo>
                <a:lnTo>
                  <a:pt x="18" y="11"/>
                </a:lnTo>
                <a:lnTo>
                  <a:pt x="18" y="7"/>
                </a:lnTo>
                <a:lnTo>
                  <a:pt x="18" y="11"/>
                </a:lnTo>
                <a:lnTo>
                  <a:pt x="20" y="13"/>
                </a:lnTo>
                <a:lnTo>
                  <a:pt x="20" y="16"/>
                </a:lnTo>
                <a:lnTo>
                  <a:pt x="20" y="16"/>
                </a:lnTo>
                <a:lnTo>
                  <a:pt x="22" y="17"/>
                </a:lnTo>
                <a:lnTo>
                  <a:pt x="22" y="16"/>
                </a:lnTo>
                <a:lnTo>
                  <a:pt x="22" y="19"/>
                </a:lnTo>
                <a:lnTo>
                  <a:pt x="23" y="20"/>
                </a:lnTo>
                <a:lnTo>
                  <a:pt x="23" y="19"/>
                </a:lnTo>
                <a:lnTo>
                  <a:pt x="23" y="22"/>
                </a:lnTo>
                <a:lnTo>
                  <a:pt x="25" y="23"/>
                </a:lnTo>
                <a:lnTo>
                  <a:pt x="25" y="26"/>
                </a:lnTo>
                <a:lnTo>
                  <a:pt x="25" y="22"/>
                </a:lnTo>
                <a:lnTo>
                  <a:pt x="25" y="26"/>
                </a:lnTo>
                <a:lnTo>
                  <a:pt x="27" y="27"/>
                </a:lnTo>
                <a:lnTo>
                  <a:pt x="27" y="26"/>
                </a:lnTo>
                <a:lnTo>
                  <a:pt x="27" y="29"/>
                </a:lnTo>
                <a:lnTo>
                  <a:pt x="28" y="31"/>
                </a:lnTo>
                <a:lnTo>
                  <a:pt x="28" y="29"/>
                </a:lnTo>
                <a:lnTo>
                  <a:pt x="28" y="31"/>
                </a:lnTo>
                <a:lnTo>
                  <a:pt x="30" y="32"/>
                </a:lnTo>
                <a:lnTo>
                  <a:pt x="30" y="34"/>
                </a:lnTo>
                <a:lnTo>
                  <a:pt x="30" y="31"/>
                </a:lnTo>
                <a:lnTo>
                  <a:pt x="30" y="34"/>
                </a:lnTo>
                <a:lnTo>
                  <a:pt x="32" y="35"/>
                </a:lnTo>
                <a:lnTo>
                  <a:pt x="32" y="36"/>
                </a:lnTo>
                <a:lnTo>
                  <a:pt x="33" y="38"/>
                </a:lnTo>
                <a:lnTo>
                  <a:pt x="33" y="40"/>
                </a:lnTo>
                <a:lnTo>
                  <a:pt x="35" y="41"/>
                </a:lnTo>
                <a:lnTo>
                  <a:pt x="35" y="40"/>
                </a:lnTo>
                <a:lnTo>
                  <a:pt x="35" y="44"/>
                </a:lnTo>
                <a:lnTo>
                  <a:pt x="36" y="45"/>
                </a:lnTo>
                <a:lnTo>
                  <a:pt x="36" y="46"/>
                </a:lnTo>
                <a:lnTo>
                  <a:pt x="36" y="44"/>
                </a:lnTo>
                <a:lnTo>
                  <a:pt x="36" y="46"/>
                </a:lnTo>
                <a:lnTo>
                  <a:pt x="38" y="47"/>
                </a:lnTo>
                <a:lnTo>
                  <a:pt x="38" y="50"/>
                </a:lnTo>
                <a:lnTo>
                  <a:pt x="38" y="46"/>
                </a:lnTo>
                <a:lnTo>
                  <a:pt x="38" y="50"/>
                </a:lnTo>
                <a:lnTo>
                  <a:pt x="40" y="51"/>
                </a:lnTo>
                <a:lnTo>
                  <a:pt x="40" y="50"/>
                </a:lnTo>
                <a:lnTo>
                  <a:pt x="40" y="53"/>
                </a:lnTo>
                <a:lnTo>
                  <a:pt x="41" y="54"/>
                </a:lnTo>
                <a:lnTo>
                  <a:pt x="41" y="53"/>
                </a:lnTo>
                <a:lnTo>
                  <a:pt x="41" y="57"/>
                </a:lnTo>
                <a:lnTo>
                  <a:pt x="43" y="56"/>
                </a:lnTo>
                <a:lnTo>
                  <a:pt x="43" y="57"/>
                </a:lnTo>
                <a:lnTo>
                  <a:pt x="43" y="54"/>
                </a:lnTo>
                <a:lnTo>
                  <a:pt x="45" y="53"/>
                </a:lnTo>
                <a:lnTo>
                  <a:pt x="45" y="54"/>
                </a:lnTo>
                <a:lnTo>
                  <a:pt x="45" y="53"/>
                </a:lnTo>
                <a:lnTo>
                  <a:pt x="45" y="53"/>
                </a:lnTo>
                <a:lnTo>
                  <a:pt x="46" y="52"/>
                </a:lnTo>
                <a:lnTo>
                  <a:pt x="46" y="51"/>
                </a:lnTo>
                <a:lnTo>
                  <a:pt x="48" y="50"/>
                </a:lnTo>
                <a:lnTo>
                  <a:pt x="48" y="48"/>
                </a:lnTo>
                <a:lnTo>
                  <a:pt x="48" y="50"/>
                </a:lnTo>
                <a:lnTo>
                  <a:pt x="50" y="51"/>
                </a:lnTo>
                <a:lnTo>
                  <a:pt x="50" y="51"/>
                </a:lnTo>
                <a:lnTo>
                  <a:pt x="50" y="50"/>
                </a:lnTo>
                <a:lnTo>
                  <a:pt x="50" y="50"/>
                </a:lnTo>
                <a:lnTo>
                  <a:pt x="51" y="51"/>
                </a:lnTo>
                <a:lnTo>
                  <a:pt x="51" y="52"/>
                </a:lnTo>
                <a:lnTo>
                  <a:pt x="51" y="50"/>
                </a:lnTo>
                <a:lnTo>
                  <a:pt x="53" y="51"/>
                </a:lnTo>
                <a:lnTo>
                  <a:pt x="53" y="53"/>
                </a:lnTo>
                <a:lnTo>
                  <a:pt x="53" y="50"/>
                </a:lnTo>
                <a:lnTo>
                  <a:pt x="53" y="52"/>
                </a:lnTo>
                <a:lnTo>
                  <a:pt x="55" y="51"/>
                </a:lnTo>
                <a:lnTo>
                  <a:pt x="55" y="52"/>
                </a:lnTo>
                <a:lnTo>
                  <a:pt x="55" y="51"/>
                </a:lnTo>
                <a:lnTo>
                  <a:pt x="56" y="50"/>
                </a:lnTo>
                <a:lnTo>
                  <a:pt x="56" y="53"/>
                </a:lnTo>
                <a:lnTo>
                  <a:pt x="56" y="50"/>
                </a:lnTo>
                <a:lnTo>
                  <a:pt x="58" y="48"/>
                </a:lnTo>
                <a:lnTo>
                  <a:pt x="58" y="47"/>
                </a:lnTo>
                <a:lnTo>
                  <a:pt x="58" y="48"/>
                </a:lnTo>
                <a:lnTo>
                  <a:pt x="60" y="50"/>
                </a:lnTo>
                <a:lnTo>
                  <a:pt x="60" y="51"/>
                </a:lnTo>
                <a:lnTo>
                  <a:pt x="60" y="47"/>
                </a:lnTo>
                <a:lnTo>
                  <a:pt x="60" y="48"/>
                </a:lnTo>
                <a:lnTo>
                  <a:pt x="61" y="47"/>
                </a:lnTo>
                <a:lnTo>
                  <a:pt x="61" y="40"/>
                </a:lnTo>
                <a:lnTo>
                  <a:pt x="63" y="41"/>
                </a:lnTo>
                <a:lnTo>
                  <a:pt x="63" y="39"/>
                </a:lnTo>
                <a:lnTo>
                  <a:pt x="63" y="41"/>
                </a:lnTo>
                <a:lnTo>
                  <a:pt x="65" y="42"/>
                </a:lnTo>
                <a:lnTo>
                  <a:pt x="65" y="45"/>
                </a:lnTo>
                <a:lnTo>
                  <a:pt x="65" y="42"/>
                </a:lnTo>
                <a:lnTo>
                  <a:pt x="66" y="41"/>
                </a:lnTo>
                <a:lnTo>
                  <a:pt x="66" y="44"/>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89" name="Freeform 65"/>
          <p:cNvSpPr>
            <a:spLocks/>
          </p:cNvSpPr>
          <p:nvPr/>
        </p:nvSpPr>
        <p:spPr bwMode="auto">
          <a:xfrm>
            <a:off x="4294110" y="2744300"/>
            <a:ext cx="458952" cy="219594"/>
          </a:xfrm>
          <a:custGeom>
            <a:avLst/>
            <a:gdLst/>
            <a:ahLst/>
            <a:cxnLst>
              <a:cxn ang="0">
                <a:pos x="2" y="21"/>
              </a:cxn>
              <a:cxn ang="0">
                <a:pos x="4" y="22"/>
              </a:cxn>
              <a:cxn ang="0">
                <a:pos x="5" y="23"/>
              </a:cxn>
              <a:cxn ang="0">
                <a:pos x="7" y="23"/>
              </a:cxn>
              <a:cxn ang="0">
                <a:pos x="9" y="28"/>
              </a:cxn>
              <a:cxn ang="0">
                <a:pos x="10" y="29"/>
              </a:cxn>
              <a:cxn ang="0">
                <a:pos x="12" y="31"/>
              </a:cxn>
              <a:cxn ang="0">
                <a:pos x="15" y="32"/>
              </a:cxn>
              <a:cxn ang="0">
                <a:pos x="15" y="34"/>
              </a:cxn>
              <a:cxn ang="0">
                <a:pos x="19" y="38"/>
              </a:cxn>
              <a:cxn ang="0">
                <a:pos x="20" y="35"/>
              </a:cxn>
              <a:cxn ang="0">
                <a:pos x="22" y="35"/>
              </a:cxn>
              <a:cxn ang="0">
                <a:pos x="25" y="41"/>
              </a:cxn>
              <a:cxn ang="0">
                <a:pos x="27" y="40"/>
              </a:cxn>
              <a:cxn ang="0">
                <a:pos x="28" y="40"/>
              </a:cxn>
              <a:cxn ang="0">
                <a:pos x="30" y="42"/>
              </a:cxn>
              <a:cxn ang="0">
                <a:pos x="33" y="44"/>
              </a:cxn>
              <a:cxn ang="0">
                <a:pos x="35" y="41"/>
              </a:cxn>
              <a:cxn ang="0">
                <a:pos x="37" y="39"/>
              </a:cxn>
              <a:cxn ang="0">
                <a:pos x="38" y="39"/>
              </a:cxn>
              <a:cxn ang="0">
                <a:pos x="38" y="35"/>
              </a:cxn>
              <a:cxn ang="0">
                <a:pos x="40" y="32"/>
              </a:cxn>
              <a:cxn ang="0">
                <a:pos x="42" y="29"/>
              </a:cxn>
              <a:cxn ang="0">
                <a:pos x="43" y="28"/>
              </a:cxn>
              <a:cxn ang="0">
                <a:pos x="47" y="26"/>
              </a:cxn>
              <a:cxn ang="0">
                <a:pos x="48" y="27"/>
              </a:cxn>
              <a:cxn ang="0">
                <a:pos x="50" y="31"/>
              </a:cxn>
              <a:cxn ang="0">
                <a:pos x="52" y="22"/>
              </a:cxn>
              <a:cxn ang="0">
                <a:pos x="53" y="6"/>
              </a:cxn>
              <a:cxn ang="0">
                <a:pos x="55" y="22"/>
              </a:cxn>
              <a:cxn ang="0">
                <a:pos x="58" y="17"/>
              </a:cxn>
              <a:cxn ang="0">
                <a:pos x="62" y="9"/>
              </a:cxn>
              <a:cxn ang="0">
                <a:pos x="63" y="2"/>
              </a:cxn>
              <a:cxn ang="0">
                <a:pos x="65" y="0"/>
              </a:cxn>
              <a:cxn ang="0">
                <a:pos x="67" y="11"/>
              </a:cxn>
              <a:cxn ang="0">
                <a:pos x="68" y="10"/>
              </a:cxn>
              <a:cxn ang="0">
                <a:pos x="70" y="10"/>
              </a:cxn>
              <a:cxn ang="0">
                <a:pos x="73" y="8"/>
              </a:cxn>
              <a:cxn ang="0">
                <a:pos x="73" y="8"/>
              </a:cxn>
              <a:cxn ang="0">
                <a:pos x="78" y="7"/>
              </a:cxn>
              <a:cxn ang="0">
                <a:pos x="78" y="7"/>
              </a:cxn>
              <a:cxn ang="0">
                <a:pos x="83" y="8"/>
              </a:cxn>
            </a:cxnLst>
            <a:rect l="0" t="0" r="r" b="b"/>
            <a:pathLst>
              <a:path w="83" h="44">
                <a:moveTo>
                  <a:pt x="0" y="19"/>
                </a:moveTo>
                <a:lnTo>
                  <a:pt x="2" y="20"/>
                </a:lnTo>
                <a:lnTo>
                  <a:pt x="2" y="21"/>
                </a:lnTo>
                <a:lnTo>
                  <a:pt x="2" y="19"/>
                </a:lnTo>
                <a:lnTo>
                  <a:pt x="2" y="21"/>
                </a:lnTo>
                <a:lnTo>
                  <a:pt x="4" y="22"/>
                </a:lnTo>
                <a:lnTo>
                  <a:pt x="4" y="21"/>
                </a:lnTo>
                <a:lnTo>
                  <a:pt x="4" y="25"/>
                </a:lnTo>
                <a:lnTo>
                  <a:pt x="5" y="23"/>
                </a:lnTo>
                <a:lnTo>
                  <a:pt x="5" y="27"/>
                </a:lnTo>
                <a:lnTo>
                  <a:pt x="7" y="26"/>
                </a:lnTo>
                <a:lnTo>
                  <a:pt x="7" y="23"/>
                </a:lnTo>
                <a:lnTo>
                  <a:pt x="7" y="25"/>
                </a:lnTo>
                <a:lnTo>
                  <a:pt x="9" y="26"/>
                </a:lnTo>
                <a:lnTo>
                  <a:pt x="9" y="28"/>
                </a:lnTo>
                <a:lnTo>
                  <a:pt x="9" y="27"/>
                </a:lnTo>
                <a:lnTo>
                  <a:pt x="10" y="28"/>
                </a:lnTo>
                <a:lnTo>
                  <a:pt x="10" y="29"/>
                </a:lnTo>
                <a:lnTo>
                  <a:pt x="10" y="28"/>
                </a:lnTo>
                <a:lnTo>
                  <a:pt x="12" y="29"/>
                </a:lnTo>
                <a:lnTo>
                  <a:pt x="12" y="31"/>
                </a:lnTo>
                <a:lnTo>
                  <a:pt x="12" y="31"/>
                </a:lnTo>
                <a:lnTo>
                  <a:pt x="14" y="31"/>
                </a:lnTo>
                <a:lnTo>
                  <a:pt x="15" y="32"/>
                </a:lnTo>
                <a:lnTo>
                  <a:pt x="15" y="34"/>
                </a:lnTo>
                <a:lnTo>
                  <a:pt x="15" y="31"/>
                </a:lnTo>
                <a:lnTo>
                  <a:pt x="15" y="34"/>
                </a:lnTo>
                <a:lnTo>
                  <a:pt x="17" y="33"/>
                </a:lnTo>
                <a:lnTo>
                  <a:pt x="17" y="36"/>
                </a:lnTo>
                <a:lnTo>
                  <a:pt x="19" y="38"/>
                </a:lnTo>
                <a:lnTo>
                  <a:pt x="19" y="39"/>
                </a:lnTo>
                <a:lnTo>
                  <a:pt x="20" y="38"/>
                </a:lnTo>
                <a:lnTo>
                  <a:pt x="20" y="35"/>
                </a:lnTo>
                <a:lnTo>
                  <a:pt x="20" y="36"/>
                </a:lnTo>
                <a:lnTo>
                  <a:pt x="22" y="35"/>
                </a:lnTo>
                <a:lnTo>
                  <a:pt x="22" y="35"/>
                </a:lnTo>
                <a:lnTo>
                  <a:pt x="22" y="38"/>
                </a:lnTo>
                <a:lnTo>
                  <a:pt x="25" y="40"/>
                </a:lnTo>
                <a:lnTo>
                  <a:pt x="25" y="41"/>
                </a:lnTo>
                <a:lnTo>
                  <a:pt x="25" y="39"/>
                </a:lnTo>
                <a:lnTo>
                  <a:pt x="27" y="38"/>
                </a:lnTo>
                <a:lnTo>
                  <a:pt x="27" y="40"/>
                </a:lnTo>
                <a:lnTo>
                  <a:pt x="28" y="39"/>
                </a:lnTo>
                <a:lnTo>
                  <a:pt x="28" y="38"/>
                </a:lnTo>
                <a:lnTo>
                  <a:pt x="28" y="40"/>
                </a:lnTo>
                <a:lnTo>
                  <a:pt x="30" y="39"/>
                </a:lnTo>
                <a:lnTo>
                  <a:pt x="30" y="44"/>
                </a:lnTo>
                <a:lnTo>
                  <a:pt x="30" y="42"/>
                </a:lnTo>
                <a:lnTo>
                  <a:pt x="32" y="44"/>
                </a:lnTo>
                <a:lnTo>
                  <a:pt x="33" y="42"/>
                </a:lnTo>
                <a:lnTo>
                  <a:pt x="33" y="44"/>
                </a:lnTo>
                <a:lnTo>
                  <a:pt x="33" y="41"/>
                </a:lnTo>
                <a:lnTo>
                  <a:pt x="35" y="40"/>
                </a:lnTo>
                <a:lnTo>
                  <a:pt x="35" y="41"/>
                </a:lnTo>
                <a:lnTo>
                  <a:pt x="35" y="38"/>
                </a:lnTo>
                <a:lnTo>
                  <a:pt x="37" y="36"/>
                </a:lnTo>
                <a:lnTo>
                  <a:pt x="37" y="39"/>
                </a:lnTo>
                <a:lnTo>
                  <a:pt x="37" y="35"/>
                </a:lnTo>
                <a:lnTo>
                  <a:pt x="37" y="38"/>
                </a:lnTo>
                <a:lnTo>
                  <a:pt x="38" y="39"/>
                </a:lnTo>
                <a:lnTo>
                  <a:pt x="38" y="39"/>
                </a:lnTo>
                <a:lnTo>
                  <a:pt x="38" y="34"/>
                </a:lnTo>
                <a:lnTo>
                  <a:pt x="38" y="35"/>
                </a:lnTo>
                <a:lnTo>
                  <a:pt x="40" y="34"/>
                </a:lnTo>
                <a:lnTo>
                  <a:pt x="40" y="35"/>
                </a:lnTo>
                <a:lnTo>
                  <a:pt x="40" y="32"/>
                </a:lnTo>
                <a:lnTo>
                  <a:pt x="42" y="33"/>
                </a:lnTo>
                <a:lnTo>
                  <a:pt x="42" y="28"/>
                </a:lnTo>
                <a:lnTo>
                  <a:pt x="42" y="29"/>
                </a:lnTo>
                <a:lnTo>
                  <a:pt x="43" y="31"/>
                </a:lnTo>
                <a:lnTo>
                  <a:pt x="43" y="31"/>
                </a:lnTo>
                <a:lnTo>
                  <a:pt x="43" y="28"/>
                </a:lnTo>
                <a:lnTo>
                  <a:pt x="45" y="27"/>
                </a:lnTo>
                <a:lnTo>
                  <a:pt x="45" y="25"/>
                </a:lnTo>
                <a:lnTo>
                  <a:pt x="47" y="26"/>
                </a:lnTo>
                <a:lnTo>
                  <a:pt x="47" y="23"/>
                </a:lnTo>
                <a:lnTo>
                  <a:pt x="47" y="26"/>
                </a:lnTo>
                <a:lnTo>
                  <a:pt x="48" y="27"/>
                </a:lnTo>
                <a:lnTo>
                  <a:pt x="48" y="26"/>
                </a:lnTo>
                <a:lnTo>
                  <a:pt x="48" y="32"/>
                </a:lnTo>
                <a:lnTo>
                  <a:pt x="50" y="31"/>
                </a:lnTo>
                <a:lnTo>
                  <a:pt x="50" y="33"/>
                </a:lnTo>
                <a:lnTo>
                  <a:pt x="50" y="23"/>
                </a:lnTo>
                <a:lnTo>
                  <a:pt x="52" y="22"/>
                </a:lnTo>
                <a:lnTo>
                  <a:pt x="52" y="9"/>
                </a:lnTo>
                <a:lnTo>
                  <a:pt x="53" y="8"/>
                </a:lnTo>
                <a:lnTo>
                  <a:pt x="53" y="6"/>
                </a:lnTo>
                <a:lnTo>
                  <a:pt x="53" y="19"/>
                </a:lnTo>
                <a:lnTo>
                  <a:pt x="55" y="20"/>
                </a:lnTo>
                <a:lnTo>
                  <a:pt x="55" y="22"/>
                </a:lnTo>
                <a:lnTo>
                  <a:pt x="58" y="22"/>
                </a:lnTo>
                <a:lnTo>
                  <a:pt x="58" y="23"/>
                </a:lnTo>
                <a:lnTo>
                  <a:pt x="58" y="17"/>
                </a:lnTo>
                <a:lnTo>
                  <a:pt x="60" y="16"/>
                </a:lnTo>
                <a:lnTo>
                  <a:pt x="60" y="10"/>
                </a:lnTo>
                <a:lnTo>
                  <a:pt x="62" y="9"/>
                </a:lnTo>
                <a:lnTo>
                  <a:pt x="62" y="2"/>
                </a:lnTo>
                <a:lnTo>
                  <a:pt x="63" y="1"/>
                </a:lnTo>
                <a:lnTo>
                  <a:pt x="63" y="2"/>
                </a:lnTo>
                <a:lnTo>
                  <a:pt x="63" y="1"/>
                </a:lnTo>
                <a:lnTo>
                  <a:pt x="63" y="1"/>
                </a:lnTo>
                <a:lnTo>
                  <a:pt x="65" y="0"/>
                </a:lnTo>
                <a:lnTo>
                  <a:pt x="65" y="4"/>
                </a:lnTo>
                <a:lnTo>
                  <a:pt x="67" y="3"/>
                </a:lnTo>
                <a:lnTo>
                  <a:pt x="67" y="11"/>
                </a:lnTo>
                <a:lnTo>
                  <a:pt x="68" y="10"/>
                </a:lnTo>
                <a:lnTo>
                  <a:pt x="68" y="11"/>
                </a:lnTo>
                <a:lnTo>
                  <a:pt x="68" y="10"/>
                </a:lnTo>
                <a:lnTo>
                  <a:pt x="68" y="10"/>
                </a:lnTo>
                <a:lnTo>
                  <a:pt x="70" y="11"/>
                </a:lnTo>
                <a:lnTo>
                  <a:pt x="70" y="10"/>
                </a:lnTo>
                <a:lnTo>
                  <a:pt x="70" y="10"/>
                </a:lnTo>
                <a:lnTo>
                  <a:pt x="72" y="9"/>
                </a:lnTo>
                <a:lnTo>
                  <a:pt x="73" y="8"/>
                </a:lnTo>
                <a:lnTo>
                  <a:pt x="73" y="9"/>
                </a:lnTo>
                <a:lnTo>
                  <a:pt x="73" y="8"/>
                </a:lnTo>
                <a:lnTo>
                  <a:pt x="73" y="8"/>
                </a:lnTo>
                <a:lnTo>
                  <a:pt x="75" y="8"/>
                </a:lnTo>
                <a:lnTo>
                  <a:pt x="76" y="8"/>
                </a:lnTo>
                <a:lnTo>
                  <a:pt x="78" y="7"/>
                </a:lnTo>
                <a:lnTo>
                  <a:pt x="78" y="8"/>
                </a:lnTo>
                <a:lnTo>
                  <a:pt x="78" y="7"/>
                </a:lnTo>
                <a:lnTo>
                  <a:pt x="78" y="7"/>
                </a:lnTo>
                <a:lnTo>
                  <a:pt x="80" y="7"/>
                </a:lnTo>
                <a:lnTo>
                  <a:pt x="81" y="7"/>
                </a:lnTo>
                <a:lnTo>
                  <a:pt x="83" y="8"/>
                </a:lnTo>
                <a:lnTo>
                  <a:pt x="83" y="4"/>
                </a:lnTo>
                <a:lnTo>
                  <a:pt x="83" y="6"/>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0" name="Freeform 66"/>
          <p:cNvSpPr>
            <a:spLocks/>
          </p:cNvSpPr>
          <p:nvPr/>
        </p:nvSpPr>
        <p:spPr bwMode="auto">
          <a:xfrm>
            <a:off x="4753062" y="2694392"/>
            <a:ext cx="414715" cy="119779"/>
          </a:xfrm>
          <a:custGeom>
            <a:avLst/>
            <a:gdLst/>
            <a:ahLst/>
            <a:cxnLst>
              <a:cxn ang="0">
                <a:pos x="2" y="16"/>
              </a:cxn>
              <a:cxn ang="0">
                <a:pos x="3" y="19"/>
              </a:cxn>
              <a:cxn ang="0">
                <a:pos x="5" y="24"/>
              </a:cxn>
              <a:cxn ang="0">
                <a:pos x="7" y="24"/>
              </a:cxn>
              <a:cxn ang="0">
                <a:pos x="8" y="23"/>
              </a:cxn>
              <a:cxn ang="0">
                <a:pos x="8" y="23"/>
              </a:cxn>
              <a:cxn ang="0">
                <a:pos x="10" y="23"/>
              </a:cxn>
              <a:cxn ang="0">
                <a:pos x="12" y="23"/>
              </a:cxn>
              <a:cxn ang="0">
                <a:pos x="13" y="23"/>
              </a:cxn>
              <a:cxn ang="0">
                <a:pos x="15" y="19"/>
              </a:cxn>
              <a:cxn ang="0">
                <a:pos x="17" y="20"/>
              </a:cxn>
              <a:cxn ang="0">
                <a:pos x="18" y="17"/>
              </a:cxn>
              <a:cxn ang="0">
                <a:pos x="22" y="19"/>
              </a:cxn>
              <a:cxn ang="0">
                <a:pos x="22" y="19"/>
              </a:cxn>
              <a:cxn ang="0">
                <a:pos x="23" y="17"/>
              </a:cxn>
              <a:cxn ang="0">
                <a:pos x="25" y="21"/>
              </a:cxn>
              <a:cxn ang="0">
                <a:pos x="28" y="18"/>
              </a:cxn>
              <a:cxn ang="0">
                <a:pos x="30" y="13"/>
              </a:cxn>
              <a:cxn ang="0">
                <a:pos x="32" y="13"/>
              </a:cxn>
              <a:cxn ang="0">
                <a:pos x="33" y="8"/>
              </a:cxn>
              <a:cxn ang="0">
                <a:pos x="35" y="6"/>
              </a:cxn>
              <a:cxn ang="0">
                <a:pos x="38" y="4"/>
              </a:cxn>
              <a:cxn ang="0">
                <a:pos x="40" y="1"/>
              </a:cxn>
              <a:cxn ang="0">
                <a:pos x="42" y="2"/>
              </a:cxn>
              <a:cxn ang="0">
                <a:pos x="43" y="1"/>
              </a:cxn>
              <a:cxn ang="0">
                <a:pos x="45" y="2"/>
              </a:cxn>
              <a:cxn ang="0">
                <a:pos x="45" y="2"/>
              </a:cxn>
              <a:cxn ang="0">
                <a:pos x="46" y="5"/>
              </a:cxn>
              <a:cxn ang="0">
                <a:pos x="48" y="6"/>
              </a:cxn>
              <a:cxn ang="0">
                <a:pos x="50" y="5"/>
              </a:cxn>
              <a:cxn ang="0">
                <a:pos x="53" y="2"/>
              </a:cxn>
              <a:cxn ang="0">
                <a:pos x="55" y="8"/>
              </a:cxn>
              <a:cxn ang="0">
                <a:pos x="56" y="8"/>
              </a:cxn>
              <a:cxn ang="0">
                <a:pos x="56" y="8"/>
              </a:cxn>
              <a:cxn ang="0">
                <a:pos x="58" y="6"/>
              </a:cxn>
              <a:cxn ang="0">
                <a:pos x="63" y="4"/>
              </a:cxn>
              <a:cxn ang="0">
                <a:pos x="65" y="5"/>
              </a:cxn>
              <a:cxn ang="0">
                <a:pos x="66" y="6"/>
              </a:cxn>
              <a:cxn ang="0">
                <a:pos x="68" y="7"/>
              </a:cxn>
              <a:cxn ang="0">
                <a:pos x="71" y="8"/>
              </a:cxn>
              <a:cxn ang="0">
                <a:pos x="73" y="12"/>
              </a:cxn>
              <a:cxn ang="0">
                <a:pos x="75" y="10"/>
              </a:cxn>
            </a:cxnLst>
            <a:rect l="0" t="0" r="r" b="b"/>
            <a:pathLst>
              <a:path w="75" h="24">
                <a:moveTo>
                  <a:pt x="0" y="16"/>
                </a:moveTo>
                <a:lnTo>
                  <a:pt x="2" y="17"/>
                </a:lnTo>
                <a:lnTo>
                  <a:pt x="2" y="16"/>
                </a:lnTo>
                <a:lnTo>
                  <a:pt x="2" y="18"/>
                </a:lnTo>
                <a:lnTo>
                  <a:pt x="3" y="17"/>
                </a:lnTo>
                <a:lnTo>
                  <a:pt x="3" y="19"/>
                </a:lnTo>
                <a:lnTo>
                  <a:pt x="3" y="17"/>
                </a:lnTo>
                <a:lnTo>
                  <a:pt x="5" y="16"/>
                </a:lnTo>
                <a:lnTo>
                  <a:pt x="5" y="24"/>
                </a:lnTo>
                <a:lnTo>
                  <a:pt x="5" y="23"/>
                </a:lnTo>
                <a:lnTo>
                  <a:pt x="7" y="24"/>
                </a:lnTo>
                <a:lnTo>
                  <a:pt x="7" y="24"/>
                </a:lnTo>
                <a:lnTo>
                  <a:pt x="7" y="21"/>
                </a:lnTo>
                <a:lnTo>
                  <a:pt x="7" y="21"/>
                </a:lnTo>
                <a:lnTo>
                  <a:pt x="8" y="23"/>
                </a:lnTo>
                <a:lnTo>
                  <a:pt x="8" y="24"/>
                </a:lnTo>
                <a:lnTo>
                  <a:pt x="8" y="21"/>
                </a:lnTo>
                <a:lnTo>
                  <a:pt x="8" y="23"/>
                </a:lnTo>
                <a:lnTo>
                  <a:pt x="10" y="21"/>
                </a:lnTo>
                <a:lnTo>
                  <a:pt x="10" y="23"/>
                </a:lnTo>
                <a:lnTo>
                  <a:pt x="10" y="23"/>
                </a:lnTo>
                <a:lnTo>
                  <a:pt x="12" y="24"/>
                </a:lnTo>
                <a:lnTo>
                  <a:pt x="12" y="24"/>
                </a:lnTo>
                <a:lnTo>
                  <a:pt x="12" y="23"/>
                </a:lnTo>
                <a:lnTo>
                  <a:pt x="12" y="23"/>
                </a:lnTo>
                <a:lnTo>
                  <a:pt x="13" y="21"/>
                </a:lnTo>
                <a:lnTo>
                  <a:pt x="13" y="23"/>
                </a:lnTo>
                <a:lnTo>
                  <a:pt x="13" y="19"/>
                </a:lnTo>
                <a:lnTo>
                  <a:pt x="13" y="20"/>
                </a:lnTo>
                <a:lnTo>
                  <a:pt x="15" y="19"/>
                </a:lnTo>
                <a:lnTo>
                  <a:pt x="15" y="19"/>
                </a:lnTo>
                <a:lnTo>
                  <a:pt x="15" y="21"/>
                </a:lnTo>
                <a:lnTo>
                  <a:pt x="17" y="20"/>
                </a:lnTo>
                <a:lnTo>
                  <a:pt x="17" y="21"/>
                </a:lnTo>
                <a:lnTo>
                  <a:pt x="17" y="16"/>
                </a:lnTo>
                <a:lnTo>
                  <a:pt x="18" y="17"/>
                </a:lnTo>
                <a:lnTo>
                  <a:pt x="18" y="16"/>
                </a:lnTo>
                <a:lnTo>
                  <a:pt x="18" y="19"/>
                </a:lnTo>
                <a:lnTo>
                  <a:pt x="22" y="19"/>
                </a:lnTo>
                <a:lnTo>
                  <a:pt x="20" y="19"/>
                </a:lnTo>
                <a:lnTo>
                  <a:pt x="22" y="18"/>
                </a:lnTo>
                <a:lnTo>
                  <a:pt x="22" y="19"/>
                </a:lnTo>
                <a:lnTo>
                  <a:pt x="23" y="18"/>
                </a:lnTo>
                <a:lnTo>
                  <a:pt x="23" y="19"/>
                </a:lnTo>
                <a:lnTo>
                  <a:pt x="23" y="17"/>
                </a:lnTo>
                <a:lnTo>
                  <a:pt x="23" y="18"/>
                </a:lnTo>
                <a:lnTo>
                  <a:pt x="25" y="19"/>
                </a:lnTo>
                <a:lnTo>
                  <a:pt x="25" y="21"/>
                </a:lnTo>
                <a:lnTo>
                  <a:pt x="27" y="20"/>
                </a:lnTo>
                <a:lnTo>
                  <a:pt x="27" y="19"/>
                </a:lnTo>
                <a:lnTo>
                  <a:pt x="28" y="18"/>
                </a:lnTo>
                <a:lnTo>
                  <a:pt x="28" y="16"/>
                </a:lnTo>
                <a:lnTo>
                  <a:pt x="30" y="14"/>
                </a:lnTo>
                <a:lnTo>
                  <a:pt x="30" y="13"/>
                </a:lnTo>
                <a:lnTo>
                  <a:pt x="30" y="13"/>
                </a:lnTo>
                <a:lnTo>
                  <a:pt x="32" y="12"/>
                </a:lnTo>
                <a:lnTo>
                  <a:pt x="32" y="13"/>
                </a:lnTo>
                <a:lnTo>
                  <a:pt x="32" y="11"/>
                </a:lnTo>
                <a:lnTo>
                  <a:pt x="33" y="10"/>
                </a:lnTo>
                <a:lnTo>
                  <a:pt x="33" y="8"/>
                </a:lnTo>
                <a:lnTo>
                  <a:pt x="35" y="7"/>
                </a:lnTo>
                <a:lnTo>
                  <a:pt x="35" y="8"/>
                </a:lnTo>
                <a:lnTo>
                  <a:pt x="35" y="6"/>
                </a:lnTo>
                <a:lnTo>
                  <a:pt x="35" y="7"/>
                </a:lnTo>
                <a:lnTo>
                  <a:pt x="38" y="5"/>
                </a:lnTo>
                <a:lnTo>
                  <a:pt x="38" y="4"/>
                </a:lnTo>
                <a:lnTo>
                  <a:pt x="38" y="4"/>
                </a:lnTo>
                <a:lnTo>
                  <a:pt x="40" y="2"/>
                </a:lnTo>
                <a:lnTo>
                  <a:pt x="40" y="1"/>
                </a:lnTo>
                <a:lnTo>
                  <a:pt x="40" y="2"/>
                </a:lnTo>
                <a:lnTo>
                  <a:pt x="42" y="1"/>
                </a:lnTo>
                <a:lnTo>
                  <a:pt x="42" y="2"/>
                </a:lnTo>
                <a:lnTo>
                  <a:pt x="42" y="0"/>
                </a:lnTo>
                <a:lnTo>
                  <a:pt x="43" y="1"/>
                </a:lnTo>
                <a:lnTo>
                  <a:pt x="43" y="1"/>
                </a:lnTo>
                <a:lnTo>
                  <a:pt x="43" y="0"/>
                </a:lnTo>
                <a:lnTo>
                  <a:pt x="43" y="1"/>
                </a:lnTo>
                <a:lnTo>
                  <a:pt x="45" y="2"/>
                </a:lnTo>
                <a:lnTo>
                  <a:pt x="45" y="2"/>
                </a:lnTo>
                <a:lnTo>
                  <a:pt x="45" y="1"/>
                </a:lnTo>
                <a:lnTo>
                  <a:pt x="45" y="2"/>
                </a:lnTo>
                <a:lnTo>
                  <a:pt x="46" y="4"/>
                </a:lnTo>
                <a:lnTo>
                  <a:pt x="46" y="2"/>
                </a:lnTo>
                <a:lnTo>
                  <a:pt x="46" y="5"/>
                </a:lnTo>
                <a:lnTo>
                  <a:pt x="48" y="4"/>
                </a:lnTo>
                <a:lnTo>
                  <a:pt x="48" y="8"/>
                </a:lnTo>
                <a:lnTo>
                  <a:pt x="48" y="6"/>
                </a:lnTo>
                <a:lnTo>
                  <a:pt x="50" y="5"/>
                </a:lnTo>
                <a:lnTo>
                  <a:pt x="50" y="6"/>
                </a:lnTo>
                <a:lnTo>
                  <a:pt x="50" y="5"/>
                </a:lnTo>
                <a:lnTo>
                  <a:pt x="51" y="4"/>
                </a:lnTo>
                <a:lnTo>
                  <a:pt x="51" y="1"/>
                </a:lnTo>
                <a:lnTo>
                  <a:pt x="53" y="2"/>
                </a:lnTo>
                <a:lnTo>
                  <a:pt x="53" y="8"/>
                </a:lnTo>
                <a:lnTo>
                  <a:pt x="53" y="7"/>
                </a:lnTo>
                <a:lnTo>
                  <a:pt x="55" y="8"/>
                </a:lnTo>
                <a:lnTo>
                  <a:pt x="55" y="7"/>
                </a:lnTo>
                <a:lnTo>
                  <a:pt x="55" y="10"/>
                </a:lnTo>
                <a:lnTo>
                  <a:pt x="56" y="8"/>
                </a:lnTo>
                <a:lnTo>
                  <a:pt x="56" y="12"/>
                </a:lnTo>
                <a:lnTo>
                  <a:pt x="56" y="8"/>
                </a:lnTo>
                <a:lnTo>
                  <a:pt x="56" y="8"/>
                </a:lnTo>
                <a:lnTo>
                  <a:pt x="58" y="7"/>
                </a:lnTo>
                <a:lnTo>
                  <a:pt x="58" y="8"/>
                </a:lnTo>
                <a:lnTo>
                  <a:pt x="58" y="6"/>
                </a:lnTo>
                <a:lnTo>
                  <a:pt x="61" y="4"/>
                </a:lnTo>
                <a:lnTo>
                  <a:pt x="61" y="2"/>
                </a:lnTo>
                <a:lnTo>
                  <a:pt x="63" y="4"/>
                </a:lnTo>
                <a:lnTo>
                  <a:pt x="63" y="5"/>
                </a:lnTo>
                <a:lnTo>
                  <a:pt x="65" y="6"/>
                </a:lnTo>
                <a:lnTo>
                  <a:pt x="65" y="5"/>
                </a:lnTo>
                <a:lnTo>
                  <a:pt x="65" y="6"/>
                </a:lnTo>
                <a:lnTo>
                  <a:pt x="66" y="7"/>
                </a:lnTo>
                <a:lnTo>
                  <a:pt x="66" y="6"/>
                </a:lnTo>
                <a:lnTo>
                  <a:pt x="66" y="7"/>
                </a:lnTo>
                <a:lnTo>
                  <a:pt x="68" y="8"/>
                </a:lnTo>
                <a:lnTo>
                  <a:pt x="68" y="7"/>
                </a:lnTo>
                <a:lnTo>
                  <a:pt x="68" y="8"/>
                </a:lnTo>
                <a:lnTo>
                  <a:pt x="71" y="8"/>
                </a:lnTo>
                <a:lnTo>
                  <a:pt x="71" y="8"/>
                </a:lnTo>
                <a:lnTo>
                  <a:pt x="71" y="8"/>
                </a:lnTo>
                <a:lnTo>
                  <a:pt x="73" y="10"/>
                </a:lnTo>
                <a:lnTo>
                  <a:pt x="73" y="12"/>
                </a:lnTo>
                <a:lnTo>
                  <a:pt x="73" y="8"/>
                </a:lnTo>
                <a:lnTo>
                  <a:pt x="73" y="11"/>
                </a:lnTo>
                <a:lnTo>
                  <a:pt x="75" y="10"/>
                </a:lnTo>
                <a:lnTo>
                  <a:pt x="75" y="11"/>
                </a:lnTo>
                <a:lnTo>
                  <a:pt x="75" y="8"/>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1" name="Freeform 67"/>
          <p:cNvSpPr>
            <a:spLocks/>
          </p:cNvSpPr>
          <p:nvPr/>
        </p:nvSpPr>
        <p:spPr bwMode="auto">
          <a:xfrm>
            <a:off x="5167781" y="2659455"/>
            <a:ext cx="403656" cy="94826"/>
          </a:xfrm>
          <a:custGeom>
            <a:avLst/>
            <a:gdLst/>
            <a:ahLst/>
            <a:cxnLst>
              <a:cxn ang="0">
                <a:pos x="1" y="19"/>
              </a:cxn>
              <a:cxn ang="0">
                <a:pos x="3" y="13"/>
              </a:cxn>
              <a:cxn ang="0">
                <a:pos x="5" y="15"/>
              </a:cxn>
              <a:cxn ang="0">
                <a:pos x="6" y="12"/>
              </a:cxn>
              <a:cxn ang="0">
                <a:pos x="8" y="12"/>
              </a:cxn>
              <a:cxn ang="0">
                <a:pos x="10" y="8"/>
              </a:cxn>
              <a:cxn ang="0">
                <a:pos x="11" y="11"/>
              </a:cxn>
              <a:cxn ang="0">
                <a:pos x="15" y="7"/>
              </a:cxn>
              <a:cxn ang="0">
                <a:pos x="15" y="7"/>
              </a:cxn>
              <a:cxn ang="0">
                <a:pos x="18" y="6"/>
              </a:cxn>
              <a:cxn ang="0">
                <a:pos x="20" y="3"/>
              </a:cxn>
              <a:cxn ang="0">
                <a:pos x="23" y="7"/>
              </a:cxn>
              <a:cxn ang="0">
                <a:pos x="24" y="11"/>
              </a:cxn>
              <a:cxn ang="0">
                <a:pos x="29" y="6"/>
              </a:cxn>
              <a:cxn ang="0">
                <a:pos x="29" y="3"/>
              </a:cxn>
              <a:cxn ang="0">
                <a:pos x="34" y="8"/>
              </a:cxn>
              <a:cxn ang="0">
                <a:pos x="36" y="3"/>
              </a:cxn>
              <a:cxn ang="0">
                <a:pos x="36" y="2"/>
              </a:cxn>
              <a:cxn ang="0">
                <a:pos x="38" y="1"/>
              </a:cxn>
              <a:cxn ang="0">
                <a:pos x="39" y="0"/>
              </a:cxn>
              <a:cxn ang="0">
                <a:pos x="41" y="3"/>
              </a:cxn>
              <a:cxn ang="0">
                <a:pos x="43" y="3"/>
              </a:cxn>
              <a:cxn ang="0">
                <a:pos x="44" y="6"/>
              </a:cxn>
              <a:cxn ang="0">
                <a:pos x="44" y="6"/>
              </a:cxn>
              <a:cxn ang="0">
                <a:pos x="46" y="6"/>
              </a:cxn>
              <a:cxn ang="0">
                <a:pos x="48" y="8"/>
              </a:cxn>
              <a:cxn ang="0">
                <a:pos x="49" y="6"/>
              </a:cxn>
              <a:cxn ang="0">
                <a:pos x="51" y="8"/>
              </a:cxn>
              <a:cxn ang="0">
                <a:pos x="51" y="7"/>
              </a:cxn>
              <a:cxn ang="0">
                <a:pos x="53" y="11"/>
              </a:cxn>
              <a:cxn ang="0">
                <a:pos x="54" y="9"/>
              </a:cxn>
              <a:cxn ang="0">
                <a:pos x="56" y="9"/>
              </a:cxn>
              <a:cxn ang="0">
                <a:pos x="58" y="11"/>
              </a:cxn>
              <a:cxn ang="0">
                <a:pos x="59" y="12"/>
              </a:cxn>
              <a:cxn ang="0">
                <a:pos x="61" y="11"/>
              </a:cxn>
              <a:cxn ang="0">
                <a:pos x="63" y="12"/>
              </a:cxn>
              <a:cxn ang="0">
                <a:pos x="64" y="11"/>
              </a:cxn>
              <a:cxn ang="0">
                <a:pos x="66" y="11"/>
              </a:cxn>
              <a:cxn ang="0">
                <a:pos x="68" y="9"/>
              </a:cxn>
              <a:cxn ang="0">
                <a:pos x="69" y="7"/>
              </a:cxn>
              <a:cxn ang="0">
                <a:pos x="71" y="8"/>
              </a:cxn>
              <a:cxn ang="0">
                <a:pos x="73" y="7"/>
              </a:cxn>
            </a:cxnLst>
            <a:rect l="0" t="0" r="r" b="b"/>
            <a:pathLst>
              <a:path w="73" h="19">
                <a:moveTo>
                  <a:pt x="0" y="15"/>
                </a:moveTo>
                <a:lnTo>
                  <a:pt x="1" y="14"/>
                </a:lnTo>
                <a:lnTo>
                  <a:pt x="1" y="19"/>
                </a:lnTo>
                <a:lnTo>
                  <a:pt x="1" y="14"/>
                </a:lnTo>
                <a:lnTo>
                  <a:pt x="1" y="14"/>
                </a:lnTo>
                <a:lnTo>
                  <a:pt x="3" y="13"/>
                </a:lnTo>
                <a:lnTo>
                  <a:pt x="3" y="14"/>
                </a:lnTo>
                <a:lnTo>
                  <a:pt x="3" y="14"/>
                </a:lnTo>
                <a:lnTo>
                  <a:pt x="5" y="15"/>
                </a:lnTo>
                <a:lnTo>
                  <a:pt x="5" y="17"/>
                </a:lnTo>
                <a:lnTo>
                  <a:pt x="5" y="13"/>
                </a:lnTo>
                <a:lnTo>
                  <a:pt x="6" y="12"/>
                </a:lnTo>
                <a:lnTo>
                  <a:pt x="6" y="8"/>
                </a:lnTo>
                <a:lnTo>
                  <a:pt x="6" y="11"/>
                </a:lnTo>
                <a:lnTo>
                  <a:pt x="8" y="12"/>
                </a:lnTo>
                <a:lnTo>
                  <a:pt x="8" y="11"/>
                </a:lnTo>
                <a:lnTo>
                  <a:pt x="10" y="9"/>
                </a:lnTo>
                <a:lnTo>
                  <a:pt x="10" y="8"/>
                </a:lnTo>
                <a:lnTo>
                  <a:pt x="10" y="11"/>
                </a:lnTo>
                <a:lnTo>
                  <a:pt x="11" y="9"/>
                </a:lnTo>
                <a:lnTo>
                  <a:pt x="11" y="11"/>
                </a:lnTo>
                <a:lnTo>
                  <a:pt x="11" y="9"/>
                </a:lnTo>
                <a:lnTo>
                  <a:pt x="13" y="8"/>
                </a:lnTo>
                <a:lnTo>
                  <a:pt x="15" y="7"/>
                </a:lnTo>
                <a:lnTo>
                  <a:pt x="15" y="8"/>
                </a:lnTo>
                <a:lnTo>
                  <a:pt x="15" y="7"/>
                </a:lnTo>
                <a:lnTo>
                  <a:pt x="15" y="7"/>
                </a:lnTo>
                <a:lnTo>
                  <a:pt x="16" y="6"/>
                </a:lnTo>
                <a:lnTo>
                  <a:pt x="18" y="5"/>
                </a:lnTo>
                <a:lnTo>
                  <a:pt x="18" y="6"/>
                </a:lnTo>
                <a:lnTo>
                  <a:pt x="18" y="6"/>
                </a:lnTo>
                <a:lnTo>
                  <a:pt x="20" y="5"/>
                </a:lnTo>
                <a:lnTo>
                  <a:pt x="20" y="3"/>
                </a:lnTo>
                <a:lnTo>
                  <a:pt x="20" y="5"/>
                </a:lnTo>
                <a:lnTo>
                  <a:pt x="21" y="6"/>
                </a:lnTo>
                <a:lnTo>
                  <a:pt x="23" y="7"/>
                </a:lnTo>
                <a:lnTo>
                  <a:pt x="24" y="8"/>
                </a:lnTo>
                <a:lnTo>
                  <a:pt x="24" y="12"/>
                </a:lnTo>
                <a:lnTo>
                  <a:pt x="24" y="11"/>
                </a:lnTo>
                <a:lnTo>
                  <a:pt x="28" y="8"/>
                </a:lnTo>
                <a:lnTo>
                  <a:pt x="28" y="5"/>
                </a:lnTo>
                <a:lnTo>
                  <a:pt x="29" y="6"/>
                </a:lnTo>
                <a:lnTo>
                  <a:pt x="29" y="6"/>
                </a:lnTo>
                <a:lnTo>
                  <a:pt x="29" y="1"/>
                </a:lnTo>
                <a:lnTo>
                  <a:pt x="29" y="3"/>
                </a:lnTo>
                <a:lnTo>
                  <a:pt x="33" y="6"/>
                </a:lnTo>
                <a:lnTo>
                  <a:pt x="33" y="9"/>
                </a:lnTo>
                <a:lnTo>
                  <a:pt x="34" y="8"/>
                </a:lnTo>
                <a:lnTo>
                  <a:pt x="34" y="3"/>
                </a:lnTo>
                <a:lnTo>
                  <a:pt x="34" y="5"/>
                </a:lnTo>
                <a:lnTo>
                  <a:pt x="36" y="3"/>
                </a:lnTo>
                <a:lnTo>
                  <a:pt x="36" y="5"/>
                </a:lnTo>
                <a:lnTo>
                  <a:pt x="36" y="2"/>
                </a:lnTo>
                <a:lnTo>
                  <a:pt x="36" y="2"/>
                </a:lnTo>
                <a:lnTo>
                  <a:pt x="38" y="1"/>
                </a:lnTo>
                <a:lnTo>
                  <a:pt x="38" y="2"/>
                </a:lnTo>
                <a:lnTo>
                  <a:pt x="38" y="1"/>
                </a:lnTo>
                <a:lnTo>
                  <a:pt x="39" y="0"/>
                </a:lnTo>
                <a:lnTo>
                  <a:pt x="39" y="3"/>
                </a:lnTo>
                <a:lnTo>
                  <a:pt x="39" y="0"/>
                </a:lnTo>
                <a:lnTo>
                  <a:pt x="39" y="2"/>
                </a:lnTo>
                <a:lnTo>
                  <a:pt x="41" y="3"/>
                </a:lnTo>
                <a:lnTo>
                  <a:pt x="41" y="3"/>
                </a:lnTo>
                <a:lnTo>
                  <a:pt x="41" y="2"/>
                </a:lnTo>
                <a:lnTo>
                  <a:pt x="41" y="2"/>
                </a:lnTo>
                <a:lnTo>
                  <a:pt x="43" y="3"/>
                </a:lnTo>
                <a:lnTo>
                  <a:pt x="43" y="2"/>
                </a:lnTo>
                <a:lnTo>
                  <a:pt x="43" y="5"/>
                </a:lnTo>
                <a:lnTo>
                  <a:pt x="44" y="6"/>
                </a:lnTo>
                <a:lnTo>
                  <a:pt x="44" y="6"/>
                </a:lnTo>
                <a:lnTo>
                  <a:pt x="44" y="5"/>
                </a:lnTo>
                <a:lnTo>
                  <a:pt x="44" y="6"/>
                </a:lnTo>
                <a:lnTo>
                  <a:pt x="46" y="7"/>
                </a:lnTo>
                <a:lnTo>
                  <a:pt x="46" y="7"/>
                </a:lnTo>
                <a:lnTo>
                  <a:pt x="46" y="6"/>
                </a:lnTo>
                <a:lnTo>
                  <a:pt x="46" y="7"/>
                </a:lnTo>
                <a:lnTo>
                  <a:pt x="48" y="6"/>
                </a:lnTo>
                <a:lnTo>
                  <a:pt x="48" y="8"/>
                </a:lnTo>
                <a:lnTo>
                  <a:pt x="48" y="6"/>
                </a:lnTo>
                <a:lnTo>
                  <a:pt x="48" y="7"/>
                </a:lnTo>
                <a:lnTo>
                  <a:pt x="49" y="6"/>
                </a:lnTo>
                <a:lnTo>
                  <a:pt x="49" y="9"/>
                </a:lnTo>
                <a:lnTo>
                  <a:pt x="49" y="9"/>
                </a:lnTo>
                <a:lnTo>
                  <a:pt x="51" y="8"/>
                </a:lnTo>
                <a:lnTo>
                  <a:pt x="51" y="9"/>
                </a:lnTo>
                <a:lnTo>
                  <a:pt x="51" y="7"/>
                </a:lnTo>
                <a:lnTo>
                  <a:pt x="51" y="7"/>
                </a:lnTo>
                <a:lnTo>
                  <a:pt x="53" y="8"/>
                </a:lnTo>
                <a:lnTo>
                  <a:pt x="53" y="6"/>
                </a:lnTo>
                <a:lnTo>
                  <a:pt x="53" y="11"/>
                </a:lnTo>
                <a:lnTo>
                  <a:pt x="54" y="12"/>
                </a:lnTo>
                <a:lnTo>
                  <a:pt x="54" y="13"/>
                </a:lnTo>
                <a:lnTo>
                  <a:pt x="54" y="9"/>
                </a:lnTo>
                <a:lnTo>
                  <a:pt x="54" y="9"/>
                </a:lnTo>
                <a:lnTo>
                  <a:pt x="56" y="11"/>
                </a:lnTo>
                <a:lnTo>
                  <a:pt x="56" y="9"/>
                </a:lnTo>
                <a:lnTo>
                  <a:pt x="56" y="14"/>
                </a:lnTo>
                <a:lnTo>
                  <a:pt x="58" y="13"/>
                </a:lnTo>
                <a:lnTo>
                  <a:pt x="58" y="11"/>
                </a:lnTo>
                <a:lnTo>
                  <a:pt x="58" y="12"/>
                </a:lnTo>
                <a:lnTo>
                  <a:pt x="59" y="13"/>
                </a:lnTo>
                <a:lnTo>
                  <a:pt x="59" y="12"/>
                </a:lnTo>
                <a:lnTo>
                  <a:pt x="59" y="14"/>
                </a:lnTo>
                <a:lnTo>
                  <a:pt x="61" y="13"/>
                </a:lnTo>
                <a:lnTo>
                  <a:pt x="61" y="11"/>
                </a:lnTo>
                <a:lnTo>
                  <a:pt x="61" y="12"/>
                </a:lnTo>
                <a:lnTo>
                  <a:pt x="63" y="13"/>
                </a:lnTo>
                <a:lnTo>
                  <a:pt x="63" y="12"/>
                </a:lnTo>
                <a:lnTo>
                  <a:pt x="64" y="11"/>
                </a:lnTo>
                <a:lnTo>
                  <a:pt x="64" y="12"/>
                </a:lnTo>
                <a:lnTo>
                  <a:pt x="64" y="11"/>
                </a:lnTo>
                <a:lnTo>
                  <a:pt x="64" y="11"/>
                </a:lnTo>
                <a:lnTo>
                  <a:pt x="66" y="9"/>
                </a:lnTo>
                <a:lnTo>
                  <a:pt x="66" y="11"/>
                </a:lnTo>
                <a:lnTo>
                  <a:pt x="66" y="9"/>
                </a:lnTo>
                <a:lnTo>
                  <a:pt x="68" y="8"/>
                </a:lnTo>
                <a:lnTo>
                  <a:pt x="68" y="9"/>
                </a:lnTo>
                <a:lnTo>
                  <a:pt x="68" y="7"/>
                </a:lnTo>
                <a:lnTo>
                  <a:pt x="68" y="8"/>
                </a:lnTo>
                <a:lnTo>
                  <a:pt x="69" y="7"/>
                </a:lnTo>
                <a:lnTo>
                  <a:pt x="69" y="8"/>
                </a:lnTo>
                <a:lnTo>
                  <a:pt x="69" y="7"/>
                </a:lnTo>
                <a:lnTo>
                  <a:pt x="71" y="8"/>
                </a:lnTo>
                <a:lnTo>
                  <a:pt x="71" y="5"/>
                </a:lnTo>
                <a:lnTo>
                  <a:pt x="71" y="6"/>
                </a:lnTo>
                <a:lnTo>
                  <a:pt x="73" y="7"/>
                </a:lnTo>
                <a:lnTo>
                  <a:pt x="73" y="8"/>
                </a:lnTo>
                <a:lnTo>
                  <a:pt x="73" y="6"/>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2" name="Freeform 68"/>
          <p:cNvSpPr>
            <a:spLocks/>
          </p:cNvSpPr>
          <p:nvPr/>
        </p:nvSpPr>
        <p:spPr bwMode="auto">
          <a:xfrm>
            <a:off x="5571437" y="2569621"/>
            <a:ext cx="436834" cy="174679"/>
          </a:xfrm>
          <a:custGeom>
            <a:avLst/>
            <a:gdLst/>
            <a:ahLst/>
            <a:cxnLst>
              <a:cxn ang="0">
                <a:pos x="1" y="26"/>
              </a:cxn>
              <a:cxn ang="0">
                <a:pos x="3" y="32"/>
              </a:cxn>
              <a:cxn ang="0">
                <a:pos x="4" y="31"/>
              </a:cxn>
              <a:cxn ang="0">
                <a:pos x="8" y="29"/>
              </a:cxn>
              <a:cxn ang="0">
                <a:pos x="9" y="30"/>
              </a:cxn>
              <a:cxn ang="0">
                <a:pos x="11" y="32"/>
              </a:cxn>
              <a:cxn ang="0">
                <a:pos x="13" y="35"/>
              </a:cxn>
              <a:cxn ang="0">
                <a:pos x="16" y="27"/>
              </a:cxn>
              <a:cxn ang="0">
                <a:pos x="21" y="29"/>
              </a:cxn>
              <a:cxn ang="0">
                <a:pos x="23" y="31"/>
              </a:cxn>
              <a:cxn ang="0">
                <a:pos x="24" y="32"/>
              </a:cxn>
              <a:cxn ang="0">
                <a:pos x="26" y="32"/>
              </a:cxn>
              <a:cxn ang="0">
                <a:pos x="29" y="33"/>
              </a:cxn>
              <a:cxn ang="0">
                <a:pos x="29" y="33"/>
              </a:cxn>
              <a:cxn ang="0">
                <a:pos x="31" y="35"/>
              </a:cxn>
              <a:cxn ang="0">
                <a:pos x="33" y="30"/>
              </a:cxn>
              <a:cxn ang="0">
                <a:pos x="34" y="30"/>
              </a:cxn>
              <a:cxn ang="0">
                <a:pos x="36" y="25"/>
              </a:cxn>
              <a:cxn ang="0">
                <a:pos x="38" y="29"/>
              </a:cxn>
              <a:cxn ang="0">
                <a:pos x="39" y="27"/>
              </a:cxn>
              <a:cxn ang="0">
                <a:pos x="41" y="27"/>
              </a:cxn>
              <a:cxn ang="0">
                <a:pos x="43" y="25"/>
              </a:cxn>
              <a:cxn ang="0">
                <a:pos x="44" y="24"/>
              </a:cxn>
              <a:cxn ang="0">
                <a:pos x="46" y="24"/>
              </a:cxn>
              <a:cxn ang="0">
                <a:pos x="48" y="29"/>
              </a:cxn>
              <a:cxn ang="0">
                <a:pos x="49" y="27"/>
              </a:cxn>
              <a:cxn ang="0">
                <a:pos x="49" y="30"/>
              </a:cxn>
              <a:cxn ang="0">
                <a:pos x="53" y="23"/>
              </a:cxn>
              <a:cxn ang="0">
                <a:pos x="54" y="21"/>
              </a:cxn>
              <a:cxn ang="0">
                <a:pos x="56" y="23"/>
              </a:cxn>
              <a:cxn ang="0">
                <a:pos x="57" y="21"/>
              </a:cxn>
              <a:cxn ang="0">
                <a:pos x="59" y="18"/>
              </a:cxn>
              <a:cxn ang="0">
                <a:pos x="64" y="7"/>
              </a:cxn>
              <a:cxn ang="0">
                <a:pos x="66" y="12"/>
              </a:cxn>
              <a:cxn ang="0">
                <a:pos x="67" y="10"/>
              </a:cxn>
              <a:cxn ang="0">
                <a:pos x="67" y="5"/>
              </a:cxn>
              <a:cxn ang="0">
                <a:pos x="69" y="2"/>
              </a:cxn>
              <a:cxn ang="0">
                <a:pos x="71" y="7"/>
              </a:cxn>
              <a:cxn ang="0">
                <a:pos x="72" y="6"/>
              </a:cxn>
              <a:cxn ang="0">
                <a:pos x="74" y="10"/>
              </a:cxn>
              <a:cxn ang="0">
                <a:pos x="76" y="0"/>
              </a:cxn>
              <a:cxn ang="0">
                <a:pos x="77" y="4"/>
              </a:cxn>
            </a:cxnLst>
            <a:rect l="0" t="0" r="r" b="b"/>
            <a:pathLst>
              <a:path w="79" h="35">
                <a:moveTo>
                  <a:pt x="0" y="24"/>
                </a:moveTo>
                <a:lnTo>
                  <a:pt x="0" y="25"/>
                </a:lnTo>
                <a:lnTo>
                  <a:pt x="1" y="26"/>
                </a:lnTo>
                <a:lnTo>
                  <a:pt x="1" y="27"/>
                </a:lnTo>
                <a:lnTo>
                  <a:pt x="3" y="26"/>
                </a:lnTo>
                <a:lnTo>
                  <a:pt x="3" y="32"/>
                </a:lnTo>
                <a:lnTo>
                  <a:pt x="3" y="31"/>
                </a:lnTo>
                <a:lnTo>
                  <a:pt x="4" y="30"/>
                </a:lnTo>
                <a:lnTo>
                  <a:pt x="4" y="31"/>
                </a:lnTo>
                <a:lnTo>
                  <a:pt x="4" y="29"/>
                </a:lnTo>
                <a:lnTo>
                  <a:pt x="8" y="26"/>
                </a:lnTo>
                <a:lnTo>
                  <a:pt x="8" y="29"/>
                </a:lnTo>
                <a:lnTo>
                  <a:pt x="8" y="25"/>
                </a:lnTo>
                <a:lnTo>
                  <a:pt x="8" y="29"/>
                </a:lnTo>
                <a:lnTo>
                  <a:pt x="9" y="30"/>
                </a:lnTo>
                <a:lnTo>
                  <a:pt x="9" y="32"/>
                </a:lnTo>
                <a:lnTo>
                  <a:pt x="9" y="31"/>
                </a:lnTo>
                <a:lnTo>
                  <a:pt x="11" y="32"/>
                </a:lnTo>
                <a:lnTo>
                  <a:pt x="11" y="33"/>
                </a:lnTo>
                <a:lnTo>
                  <a:pt x="11" y="33"/>
                </a:lnTo>
                <a:lnTo>
                  <a:pt x="13" y="35"/>
                </a:lnTo>
                <a:lnTo>
                  <a:pt x="13" y="30"/>
                </a:lnTo>
                <a:lnTo>
                  <a:pt x="14" y="29"/>
                </a:lnTo>
                <a:lnTo>
                  <a:pt x="16" y="27"/>
                </a:lnTo>
                <a:lnTo>
                  <a:pt x="18" y="26"/>
                </a:lnTo>
                <a:lnTo>
                  <a:pt x="18" y="29"/>
                </a:lnTo>
                <a:lnTo>
                  <a:pt x="21" y="29"/>
                </a:lnTo>
                <a:lnTo>
                  <a:pt x="21" y="31"/>
                </a:lnTo>
                <a:lnTo>
                  <a:pt x="21" y="30"/>
                </a:lnTo>
                <a:lnTo>
                  <a:pt x="23" y="31"/>
                </a:lnTo>
                <a:lnTo>
                  <a:pt x="23" y="30"/>
                </a:lnTo>
                <a:lnTo>
                  <a:pt x="23" y="31"/>
                </a:lnTo>
                <a:lnTo>
                  <a:pt x="24" y="32"/>
                </a:lnTo>
                <a:lnTo>
                  <a:pt x="26" y="33"/>
                </a:lnTo>
                <a:lnTo>
                  <a:pt x="26" y="33"/>
                </a:lnTo>
                <a:lnTo>
                  <a:pt x="26" y="32"/>
                </a:lnTo>
                <a:lnTo>
                  <a:pt x="28" y="31"/>
                </a:lnTo>
                <a:lnTo>
                  <a:pt x="28" y="35"/>
                </a:lnTo>
                <a:lnTo>
                  <a:pt x="29" y="33"/>
                </a:lnTo>
                <a:lnTo>
                  <a:pt x="29" y="35"/>
                </a:lnTo>
                <a:lnTo>
                  <a:pt x="29" y="32"/>
                </a:lnTo>
                <a:lnTo>
                  <a:pt x="29" y="33"/>
                </a:lnTo>
                <a:lnTo>
                  <a:pt x="31" y="32"/>
                </a:lnTo>
                <a:lnTo>
                  <a:pt x="31" y="31"/>
                </a:lnTo>
                <a:lnTo>
                  <a:pt x="31" y="35"/>
                </a:lnTo>
                <a:lnTo>
                  <a:pt x="33" y="33"/>
                </a:lnTo>
                <a:lnTo>
                  <a:pt x="33" y="30"/>
                </a:lnTo>
                <a:lnTo>
                  <a:pt x="33" y="30"/>
                </a:lnTo>
                <a:lnTo>
                  <a:pt x="34" y="31"/>
                </a:lnTo>
                <a:lnTo>
                  <a:pt x="34" y="33"/>
                </a:lnTo>
                <a:lnTo>
                  <a:pt x="34" y="30"/>
                </a:lnTo>
                <a:lnTo>
                  <a:pt x="34" y="32"/>
                </a:lnTo>
                <a:lnTo>
                  <a:pt x="36" y="31"/>
                </a:lnTo>
                <a:lnTo>
                  <a:pt x="36" y="25"/>
                </a:lnTo>
                <a:lnTo>
                  <a:pt x="36" y="26"/>
                </a:lnTo>
                <a:lnTo>
                  <a:pt x="38" y="27"/>
                </a:lnTo>
                <a:lnTo>
                  <a:pt x="38" y="29"/>
                </a:lnTo>
                <a:lnTo>
                  <a:pt x="38" y="26"/>
                </a:lnTo>
                <a:lnTo>
                  <a:pt x="38" y="29"/>
                </a:lnTo>
                <a:lnTo>
                  <a:pt x="39" y="27"/>
                </a:lnTo>
                <a:lnTo>
                  <a:pt x="39" y="25"/>
                </a:lnTo>
                <a:lnTo>
                  <a:pt x="41" y="26"/>
                </a:lnTo>
                <a:lnTo>
                  <a:pt x="41" y="27"/>
                </a:lnTo>
                <a:lnTo>
                  <a:pt x="41" y="25"/>
                </a:lnTo>
                <a:lnTo>
                  <a:pt x="41" y="26"/>
                </a:lnTo>
                <a:lnTo>
                  <a:pt x="43" y="25"/>
                </a:lnTo>
                <a:lnTo>
                  <a:pt x="43" y="26"/>
                </a:lnTo>
                <a:lnTo>
                  <a:pt x="43" y="25"/>
                </a:lnTo>
                <a:lnTo>
                  <a:pt x="44" y="24"/>
                </a:lnTo>
                <a:lnTo>
                  <a:pt x="44" y="24"/>
                </a:lnTo>
                <a:lnTo>
                  <a:pt x="44" y="25"/>
                </a:lnTo>
                <a:lnTo>
                  <a:pt x="46" y="24"/>
                </a:lnTo>
                <a:lnTo>
                  <a:pt x="46" y="24"/>
                </a:lnTo>
                <a:lnTo>
                  <a:pt x="46" y="27"/>
                </a:lnTo>
                <a:lnTo>
                  <a:pt x="48" y="29"/>
                </a:lnTo>
                <a:lnTo>
                  <a:pt x="48" y="27"/>
                </a:lnTo>
                <a:lnTo>
                  <a:pt x="48" y="29"/>
                </a:lnTo>
                <a:lnTo>
                  <a:pt x="49" y="27"/>
                </a:lnTo>
                <a:lnTo>
                  <a:pt x="49" y="30"/>
                </a:lnTo>
                <a:lnTo>
                  <a:pt x="49" y="27"/>
                </a:lnTo>
                <a:lnTo>
                  <a:pt x="49" y="30"/>
                </a:lnTo>
                <a:lnTo>
                  <a:pt x="51" y="31"/>
                </a:lnTo>
                <a:lnTo>
                  <a:pt x="51" y="24"/>
                </a:lnTo>
                <a:lnTo>
                  <a:pt x="53" y="23"/>
                </a:lnTo>
                <a:lnTo>
                  <a:pt x="53" y="24"/>
                </a:lnTo>
                <a:lnTo>
                  <a:pt x="53" y="21"/>
                </a:lnTo>
                <a:lnTo>
                  <a:pt x="54" y="21"/>
                </a:lnTo>
                <a:lnTo>
                  <a:pt x="56" y="20"/>
                </a:lnTo>
                <a:lnTo>
                  <a:pt x="56" y="23"/>
                </a:lnTo>
                <a:lnTo>
                  <a:pt x="56" y="23"/>
                </a:lnTo>
                <a:lnTo>
                  <a:pt x="57" y="24"/>
                </a:lnTo>
                <a:lnTo>
                  <a:pt x="57" y="20"/>
                </a:lnTo>
                <a:lnTo>
                  <a:pt x="57" y="21"/>
                </a:lnTo>
                <a:lnTo>
                  <a:pt x="59" y="20"/>
                </a:lnTo>
                <a:lnTo>
                  <a:pt x="59" y="18"/>
                </a:lnTo>
                <a:lnTo>
                  <a:pt x="59" y="18"/>
                </a:lnTo>
                <a:lnTo>
                  <a:pt x="62" y="15"/>
                </a:lnTo>
                <a:lnTo>
                  <a:pt x="62" y="8"/>
                </a:lnTo>
                <a:lnTo>
                  <a:pt x="64" y="7"/>
                </a:lnTo>
                <a:lnTo>
                  <a:pt x="64" y="6"/>
                </a:lnTo>
                <a:lnTo>
                  <a:pt x="64" y="11"/>
                </a:lnTo>
                <a:lnTo>
                  <a:pt x="66" y="12"/>
                </a:lnTo>
                <a:lnTo>
                  <a:pt x="66" y="12"/>
                </a:lnTo>
                <a:lnTo>
                  <a:pt x="66" y="8"/>
                </a:lnTo>
                <a:lnTo>
                  <a:pt x="67" y="10"/>
                </a:lnTo>
                <a:lnTo>
                  <a:pt x="67" y="10"/>
                </a:lnTo>
                <a:lnTo>
                  <a:pt x="67" y="5"/>
                </a:lnTo>
                <a:lnTo>
                  <a:pt x="67" y="5"/>
                </a:lnTo>
                <a:lnTo>
                  <a:pt x="69" y="4"/>
                </a:lnTo>
                <a:lnTo>
                  <a:pt x="69" y="1"/>
                </a:lnTo>
                <a:lnTo>
                  <a:pt x="69" y="2"/>
                </a:lnTo>
                <a:lnTo>
                  <a:pt x="71" y="4"/>
                </a:lnTo>
                <a:lnTo>
                  <a:pt x="71" y="2"/>
                </a:lnTo>
                <a:lnTo>
                  <a:pt x="71" y="7"/>
                </a:lnTo>
                <a:lnTo>
                  <a:pt x="72" y="6"/>
                </a:lnTo>
                <a:lnTo>
                  <a:pt x="72" y="10"/>
                </a:lnTo>
                <a:lnTo>
                  <a:pt x="72" y="6"/>
                </a:lnTo>
                <a:lnTo>
                  <a:pt x="72" y="8"/>
                </a:lnTo>
                <a:lnTo>
                  <a:pt x="74" y="10"/>
                </a:lnTo>
                <a:lnTo>
                  <a:pt x="74" y="10"/>
                </a:lnTo>
                <a:lnTo>
                  <a:pt x="74" y="8"/>
                </a:lnTo>
                <a:lnTo>
                  <a:pt x="76" y="7"/>
                </a:lnTo>
                <a:lnTo>
                  <a:pt x="76" y="0"/>
                </a:lnTo>
                <a:lnTo>
                  <a:pt x="76" y="1"/>
                </a:lnTo>
                <a:lnTo>
                  <a:pt x="77" y="2"/>
                </a:lnTo>
                <a:lnTo>
                  <a:pt x="77" y="4"/>
                </a:lnTo>
                <a:lnTo>
                  <a:pt x="77" y="2"/>
                </a:lnTo>
                <a:lnTo>
                  <a:pt x="79" y="1"/>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3" name="Freeform 69"/>
          <p:cNvSpPr>
            <a:spLocks/>
          </p:cNvSpPr>
          <p:nvPr/>
        </p:nvSpPr>
        <p:spPr bwMode="auto">
          <a:xfrm>
            <a:off x="6008274" y="2569621"/>
            <a:ext cx="414715" cy="164697"/>
          </a:xfrm>
          <a:custGeom>
            <a:avLst/>
            <a:gdLst/>
            <a:ahLst/>
            <a:cxnLst>
              <a:cxn ang="0">
                <a:pos x="0" y="2"/>
              </a:cxn>
              <a:cxn ang="0">
                <a:pos x="2" y="2"/>
              </a:cxn>
              <a:cxn ang="0">
                <a:pos x="5" y="0"/>
              </a:cxn>
              <a:cxn ang="0">
                <a:pos x="7" y="10"/>
              </a:cxn>
              <a:cxn ang="0">
                <a:pos x="8" y="10"/>
              </a:cxn>
              <a:cxn ang="0">
                <a:pos x="10" y="6"/>
              </a:cxn>
              <a:cxn ang="0">
                <a:pos x="12" y="1"/>
              </a:cxn>
              <a:cxn ang="0">
                <a:pos x="13" y="10"/>
              </a:cxn>
              <a:cxn ang="0">
                <a:pos x="15" y="11"/>
              </a:cxn>
              <a:cxn ang="0">
                <a:pos x="17" y="8"/>
              </a:cxn>
              <a:cxn ang="0">
                <a:pos x="20" y="17"/>
              </a:cxn>
              <a:cxn ang="0">
                <a:pos x="22" y="19"/>
              </a:cxn>
              <a:cxn ang="0">
                <a:pos x="23" y="20"/>
              </a:cxn>
              <a:cxn ang="0">
                <a:pos x="25" y="29"/>
              </a:cxn>
              <a:cxn ang="0">
                <a:pos x="26" y="27"/>
              </a:cxn>
              <a:cxn ang="0">
                <a:pos x="28" y="21"/>
              </a:cxn>
              <a:cxn ang="0">
                <a:pos x="30" y="13"/>
              </a:cxn>
              <a:cxn ang="0">
                <a:pos x="31" y="10"/>
              </a:cxn>
              <a:cxn ang="0">
                <a:pos x="33" y="7"/>
              </a:cxn>
              <a:cxn ang="0">
                <a:pos x="35" y="8"/>
              </a:cxn>
              <a:cxn ang="0">
                <a:pos x="36" y="13"/>
              </a:cxn>
              <a:cxn ang="0">
                <a:pos x="38" y="15"/>
              </a:cxn>
              <a:cxn ang="0">
                <a:pos x="41" y="15"/>
              </a:cxn>
              <a:cxn ang="0">
                <a:pos x="43" y="14"/>
              </a:cxn>
              <a:cxn ang="0">
                <a:pos x="45" y="12"/>
              </a:cxn>
              <a:cxn ang="0">
                <a:pos x="46" y="2"/>
              </a:cxn>
              <a:cxn ang="0">
                <a:pos x="48" y="8"/>
              </a:cxn>
              <a:cxn ang="0">
                <a:pos x="50" y="11"/>
              </a:cxn>
              <a:cxn ang="0">
                <a:pos x="53" y="17"/>
              </a:cxn>
              <a:cxn ang="0">
                <a:pos x="53" y="20"/>
              </a:cxn>
              <a:cxn ang="0">
                <a:pos x="55" y="25"/>
              </a:cxn>
              <a:cxn ang="0">
                <a:pos x="56" y="26"/>
              </a:cxn>
              <a:cxn ang="0">
                <a:pos x="58" y="29"/>
              </a:cxn>
              <a:cxn ang="0">
                <a:pos x="60" y="26"/>
              </a:cxn>
              <a:cxn ang="0">
                <a:pos x="61" y="29"/>
              </a:cxn>
              <a:cxn ang="0">
                <a:pos x="63" y="29"/>
              </a:cxn>
              <a:cxn ang="0">
                <a:pos x="63" y="30"/>
              </a:cxn>
              <a:cxn ang="0">
                <a:pos x="68" y="29"/>
              </a:cxn>
              <a:cxn ang="0">
                <a:pos x="70" y="27"/>
              </a:cxn>
              <a:cxn ang="0">
                <a:pos x="71" y="30"/>
              </a:cxn>
              <a:cxn ang="0">
                <a:pos x="73" y="33"/>
              </a:cxn>
              <a:cxn ang="0">
                <a:pos x="73" y="31"/>
              </a:cxn>
            </a:cxnLst>
            <a:rect l="0" t="0" r="r" b="b"/>
            <a:pathLst>
              <a:path w="75" h="33">
                <a:moveTo>
                  <a:pt x="0" y="1"/>
                </a:moveTo>
                <a:lnTo>
                  <a:pt x="0" y="0"/>
                </a:lnTo>
                <a:lnTo>
                  <a:pt x="0" y="2"/>
                </a:lnTo>
                <a:lnTo>
                  <a:pt x="2" y="4"/>
                </a:lnTo>
                <a:lnTo>
                  <a:pt x="2" y="0"/>
                </a:lnTo>
                <a:lnTo>
                  <a:pt x="2" y="2"/>
                </a:lnTo>
                <a:lnTo>
                  <a:pt x="3" y="4"/>
                </a:lnTo>
                <a:lnTo>
                  <a:pt x="3" y="1"/>
                </a:lnTo>
                <a:lnTo>
                  <a:pt x="5" y="0"/>
                </a:lnTo>
                <a:lnTo>
                  <a:pt x="5" y="8"/>
                </a:lnTo>
                <a:lnTo>
                  <a:pt x="7" y="10"/>
                </a:lnTo>
                <a:lnTo>
                  <a:pt x="7" y="10"/>
                </a:lnTo>
                <a:lnTo>
                  <a:pt x="7" y="8"/>
                </a:lnTo>
                <a:lnTo>
                  <a:pt x="7" y="8"/>
                </a:lnTo>
                <a:lnTo>
                  <a:pt x="8" y="10"/>
                </a:lnTo>
                <a:lnTo>
                  <a:pt x="8" y="6"/>
                </a:lnTo>
                <a:lnTo>
                  <a:pt x="8" y="7"/>
                </a:lnTo>
                <a:lnTo>
                  <a:pt x="10" y="6"/>
                </a:lnTo>
                <a:lnTo>
                  <a:pt x="10" y="2"/>
                </a:lnTo>
                <a:lnTo>
                  <a:pt x="10" y="2"/>
                </a:lnTo>
                <a:lnTo>
                  <a:pt x="12" y="1"/>
                </a:lnTo>
                <a:lnTo>
                  <a:pt x="12" y="5"/>
                </a:lnTo>
                <a:lnTo>
                  <a:pt x="13" y="6"/>
                </a:lnTo>
                <a:lnTo>
                  <a:pt x="13" y="10"/>
                </a:lnTo>
                <a:lnTo>
                  <a:pt x="15" y="11"/>
                </a:lnTo>
                <a:lnTo>
                  <a:pt x="15" y="12"/>
                </a:lnTo>
                <a:lnTo>
                  <a:pt x="15" y="11"/>
                </a:lnTo>
                <a:lnTo>
                  <a:pt x="17" y="10"/>
                </a:lnTo>
                <a:lnTo>
                  <a:pt x="17" y="6"/>
                </a:lnTo>
                <a:lnTo>
                  <a:pt x="17" y="8"/>
                </a:lnTo>
                <a:lnTo>
                  <a:pt x="18" y="10"/>
                </a:lnTo>
                <a:lnTo>
                  <a:pt x="18" y="15"/>
                </a:lnTo>
                <a:lnTo>
                  <a:pt x="20" y="17"/>
                </a:lnTo>
                <a:lnTo>
                  <a:pt x="20" y="19"/>
                </a:lnTo>
                <a:lnTo>
                  <a:pt x="20" y="18"/>
                </a:lnTo>
                <a:lnTo>
                  <a:pt x="22" y="19"/>
                </a:lnTo>
                <a:lnTo>
                  <a:pt x="22" y="18"/>
                </a:lnTo>
                <a:lnTo>
                  <a:pt x="22" y="21"/>
                </a:lnTo>
                <a:lnTo>
                  <a:pt x="23" y="20"/>
                </a:lnTo>
                <a:lnTo>
                  <a:pt x="23" y="24"/>
                </a:lnTo>
                <a:lnTo>
                  <a:pt x="25" y="25"/>
                </a:lnTo>
                <a:lnTo>
                  <a:pt x="25" y="29"/>
                </a:lnTo>
                <a:lnTo>
                  <a:pt x="25" y="26"/>
                </a:lnTo>
                <a:lnTo>
                  <a:pt x="26" y="27"/>
                </a:lnTo>
                <a:lnTo>
                  <a:pt x="26" y="27"/>
                </a:lnTo>
                <a:lnTo>
                  <a:pt x="26" y="21"/>
                </a:lnTo>
                <a:lnTo>
                  <a:pt x="28" y="20"/>
                </a:lnTo>
                <a:lnTo>
                  <a:pt x="28" y="21"/>
                </a:lnTo>
                <a:lnTo>
                  <a:pt x="28" y="17"/>
                </a:lnTo>
                <a:lnTo>
                  <a:pt x="30" y="15"/>
                </a:lnTo>
                <a:lnTo>
                  <a:pt x="30" y="13"/>
                </a:lnTo>
                <a:lnTo>
                  <a:pt x="31" y="12"/>
                </a:lnTo>
                <a:lnTo>
                  <a:pt x="31" y="13"/>
                </a:lnTo>
                <a:lnTo>
                  <a:pt x="31" y="10"/>
                </a:lnTo>
                <a:lnTo>
                  <a:pt x="33" y="8"/>
                </a:lnTo>
                <a:lnTo>
                  <a:pt x="33" y="11"/>
                </a:lnTo>
                <a:lnTo>
                  <a:pt x="33" y="7"/>
                </a:lnTo>
                <a:lnTo>
                  <a:pt x="33" y="11"/>
                </a:lnTo>
                <a:lnTo>
                  <a:pt x="35" y="10"/>
                </a:lnTo>
                <a:lnTo>
                  <a:pt x="35" y="8"/>
                </a:lnTo>
                <a:lnTo>
                  <a:pt x="35" y="11"/>
                </a:lnTo>
                <a:lnTo>
                  <a:pt x="36" y="12"/>
                </a:lnTo>
                <a:lnTo>
                  <a:pt x="36" y="13"/>
                </a:lnTo>
                <a:lnTo>
                  <a:pt x="36" y="13"/>
                </a:lnTo>
                <a:lnTo>
                  <a:pt x="38" y="14"/>
                </a:lnTo>
                <a:lnTo>
                  <a:pt x="38" y="15"/>
                </a:lnTo>
                <a:lnTo>
                  <a:pt x="38" y="10"/>
                </a:lnTo>
                <a:lnTo>
                  <a:pt x="41" y="12"/>
                </a:lnTo>
                <a:lnTo>
                  <a:pt x="41" y="15"/>
                </a:lnTo>
                <a:lnTo>
                  <a:pt x="41" y="13"/>
                </a:lnTo>
                <a:lnTo>
                  <a:pt x="43" y="12"/>
                </a:lnTo>
                <a:lnTo>
                  <a:pt x="43" y="14"/>
                </a:lnTo>
                <a:lnTo>
                  <a:pt x="43" y="11"/>
                </a:lnTo>
                <a:lnTo>
                  <a:pt x="43" y="13"/>
                </a:lnTo>
                <a:lnTo>
                  <a:pt x="45" y="12"/>
                </a:lnTo>
                <a:lnTo>
                  <a:pt x="45" y="8"/>
                </a:lnTo>
                <a:lnTo>
                  <a:pt x="46" y="7"/>
                </a:lnTo>
                <a:lnTo>
                  <a:pt x="46" y="2"/>
                </a:lnTo>
                <a:lnTo>
                  <a:pt x="46" y="6"/>
                </a:lnTo>
                <a:lnTo>
                  <a:pt x="48" y="7"/>
                </a:lnTo>
                <a:lnTo>
                  <a:pt x="48" y="8"/>
                </a:lnTo>
                <a:lnTo>
                  <a:pt x="50" y="7"/>
                </a:lnTo>
                <a:lnTo>
                  <a:pt x="50" y="6"/>
                </a:lnTo>
                <a:lnTo>
                  <a:pt x="50" y="11"/>
                </a:lnTo>
                <a:lnTo>
                  <a:pt x="51" y="12"/>
                </a:lnTo>
                <a:lnTo>
                  <a:pt x="51" y="18"/>
                </a:lnTo>
                <a:lnTo>
                  <a:pt x="53" y="17"/>
                </a:lnTo>
                <a:lnTo>
                  <a:pt x="53" y="20"/>
                </a:lnTo>
                <a:lnTo>
                  <a:pt x="53" y="17"/>
                </a:lnTo>
                <a:lnTo>
                  <a:pt x="53" y="20"/>
                </a:lnTo>
                <a:lnTo>
                  <a:pt x="55" y="21"/>
                </a:lnTo>
                <a:lnTo>
                  <a:pt x="55" y="25"/>
                </a:lnTo>
                <a:lnTo>
                  <a:pt x="55" y="25"/>
                </a:lnTo>
                <a:lnTo>
                  <a:pt x="56" y="24"/>
                </a:lnTo>
                <a:lnTo>
                  <a:pt x="56" y="26"/>
                </a:lnTo>
                <a:lnTo>
                  <a:pt x="56" y="26"/>
                </a:lnTo>
                <a:lnTo>
                  <a:pt x="58" y="27"/>
                </a:lnTo>
                <a:lnTo>
                  <a:pt x="58" y="31"/>
                </a:lnTo>
                <a:lnTo>
                  <a:pt x="58" y="29"/>
                </a:lnTo>
                <a:lnTo>
                  <a:pt x="60" y="27"/>
                </a:lnTo>
                <a:lnTo>
                  <a:pt x="60" y="29"/>
                </a:lnTo>
                <a:lnTo>
                  <a:pt x="60" y="26"/>
                </a:lnTo>
                <a:lnTo>
                  <a:pt x="60" y="27"/>
                </a:lnTo>
                <a:lnTo>
                  <a:pt x="61" y="29"/>
                </a:lnTo>
                <a:lnTo>
                  <a:pt x="61" y="29"/>
                </a:lnTo>
                <a:lnTo>
                  <a:pt x="61" y="27"/>
                </a:lnTo>
                <a:lnTo>
                  <a:pt x="61" y="27"/>
                </a:lnTo>
                <a:lnTo>
                  <a:pt x="63" y="29"/>
                </a:lnTo>
                <a:lnTo>
                  <a:pt x="63" y="30"/>
                </a:lnTo>
                <a:lnTo>
                  <a:pt x="63" y="27"/>
                </a:lnTo>
                <a:lnTo>
                  <a:pt x="63" y="30"/>
                </a:lnTo>
                <a:lnTo>
                  <a:pt x="65" y="29"/>
                </a:lnTo>
                <a:lnTo>
                  <a:pt x="65" y="31"/>
                </a:lnTo>
                <a:lnTo>
                  <a:pt x="68" y="29"/>
                </a:lnTo>
                <a:lnTo>
                  <a:pt x="68" y="27"/>
                </a:lnTo>
                <a:lnTo>
                  <a:pt x="68" y="29"/>
                </a:lnTo>
                <a:lnTo>
                  <a:pt x="70" y="27"/>
                </a:lnTo>
                <a:lnTo>
                  <a:pt x="70" y="31"/>
                </a:lnTo>
                <a:lnTo>
                  <a:pt x="70" y="31"/>
                </a:lnTo>
                <a:lnTo>
                  <a:pt x="71" y="30"/>
                </a:lnTo>
                <a:lnTo>
                  <a:pt x="71" y="33"/>
                </a:lnTo>
                <a:lnTo>
                  <a:pt x="71" y="32"/>
                </a:lnTo>
                <a:lnTo>
                  <a:pt x="73" y="33"/>
                </a:lnTo>
                <a:lnTo>
                  <a:pt x="73" y="33"/>
                </a:lnTo>
                <a:lnTo>
                  <a:pt x="73" y="30"/>
                </a:lnTo>
                <a:lnTo>
                  <a:pt x="73" y="31"/>
                </a:lnTo>
                <a:lnTo>
                  <a:pt x="75" y="30"/>
                </a:lnTo>
                <a:lnTo>
                  <a:pt x="75" y="32"/>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4" name="Freeform 70"/>
          <p:cNvSpPr>
            <a:spLocks/>
          </p:cNvSpPr>
          <p:nvPr/>
        </p:nvSpPr>
        <p:spPr bwMode="auto">
          <a:xfrm>
            <a:off x="6422989" y="2629510"/>
            <a:ext cx="420247" cy="144734"/>
          </a:xfrm>
          <a:custGeom>
            <a:avLst/>
            <a:gdLst/>
            <a:ahLst/>
            <a:cxnLst>
              <a:cxn ang="0">
                <a:pos x="1" y="25"/>
              </a:cxn>
              <a:cxn ang="0">
                <a:pos x="3" y="23"/>
              </a:cxn>
              <a:cxn ang="0">
                <a:pos x="4" y="19"/>
              </a:cxn>
              <a:cxn ang="0">
                <a:pos x="6" y="19"/>
              </a:cxn>
              <a:cxn ang="0">
                <a:pos x="8" y="19"/>
              </a:cxn>
              <a:cxn ang="0">
                <a:pos x="13" y="25"/>
              </a:cxn>
              <a:cxn ang="0">
                <a:pos x="14" y="26"/>
              </a:cxn>
              <a:cxn ang="0">
                <a:pos x="14" y="26"/>
              </a:cxn>
              <a:cxn ang="0">
                <a:pos x="16" y="24"/>
              </a:cxn>
              <a:cxn ang="0">
                <a:pos x="19" y="15"/>
              </a:cxn>
              <a:cxn ang="0">
                <a:pos x="21" y="12"/>
              </a:cxn>
              <a:cxn ang="0">
                <a:pos x="23" y="6"/>
              </a:cxn>
              <a:cxn ang="0">
                <a:pos x="24" y="2"/>
              </a:cxn>
              <a:cxn ang="0">
                <a:pos x="26" y="5"/>
              </a:cxn>
              <a:cxn ang="0">
                <a:pos x="28" y="17"/>
              </a:cxn>
              <a:cxn ang="0">
                <a:pos x="31" y="23"/>
              </a:cxn>
              <a:cxn ang="0">
                <a:pos x="33" y="27"/>
              </a:cxn>
              <a:cxn ang="0">
                <a:pos x="34" y="25"/>
              </a:cxn>
              <a:cxn ang="0">
                <a:pos x="38" y="29"/>
              </a:cxn>
              <a:cxn ang="0">
                <a:pos x="39" y="25"/>
              </a:cxn>
              <a:cxn ang="0">
                <a:pos x="41" y="23"/>
              </a:cxn>
              <a:cxn ang="0">
                <a:pos x="43" y="15"/>
              </a:cxn>
              <a:cxn ang="0">
                <a:pos x="44" y="11"/>
              </a:cxn>
              <a:cxn ang="0">
                <a:pos x="48" y="3"/>
              </a:cxn>
              <a:cxn ang="0">
                <a:pos x="49" y="3"/>
              </a:cxn>
              <a:cxn ang="0">
                <a:pos x="51" y="1"/>
              </a:cxn>
              <a:cxn ang="0">
                <a:pos x="53" y="9"/>
              </a:cxn>
              <a:cxn ang="0">
                <a:pos x="54" y="6"/>
              </a:cxn>
              <a:cxn ang="0">
                <a:pos x="56" y="6"/>
              </a:cxn>
              <a:cxn ang="0">
                <a:pos x="57" y="7"/>
              </a:cxn>
              <a:cxn ang="0">
                <a:pos x="59" y="5"/>
              </a:cxn>
              <a:cxn ang="0">
                <a:pos x="59" y="6"/>
              </a:cxn>
              <a:cxn ang="0">
                <a:pos x="61" y="2"/>
              </a:cxn>
              <a:cxn ang="0">
                <a:pos x="62" y="9"/>
              </a:cxn>
              <a:cxn ang="0">
                <a:pos x="64" y="8"/>
              </a:cxn>
              <a:cxn ang="0">
                <a:pos x="66" y="14"/>
              </a:cxn>
              <a:cxn ang="0">
                <a:pos x="67" y="21"/>
              </a:cxn>
              <a:cxn ang="0">
                <a:pos x="69" y="17"/>
              </a:cxn>
              <a:cxn ang="0">
                <a:pos x="71" y="17"/>
              </a:cxn>
              <a:cxn ang="0">
                <a:pos x="71" y="18"/>
              </a:cxn>
              <a:cxn ang="0">
                <a:pos x="72" y="13"/>
              </a:cxn>
              <a:cxn ang="0">
                <a:pos x="74" y="19"/>
              </a:cxn>
            </a:cxnLst>
            <a:rect l="0" t="0" r="r" b="b"/>
            <a:pathLst>
              <a:path w="76" h="29">
                <a:moveTo>
                  <a:pt x="0" y="20"/>
                </a:moveTo>
                <a:lnTo>
                  <a:pt x="1" y="21"/>
                </a:lnTo>
                <a:lnTo>
                  <a:pt x="1" y="25"/>
                </a:lnTo>
                <a:lnTo>
                  <a:pt x="1" y="20"/>
                </a:lnTo>
                <a:lnTo>
                  <a:pt x="1" y="24"/>
                </a:lnTo>
                <a:lnTo>
                  <a:pt x="3" y="23"/>
                </a:lnTo>
                <a:lnTo>
                  <a:pt x="3" y="18"/>
                </a:lnTo>
                <a:lnTo>
                  <a:pt x="3" y="18"/>
                </a:lnTo>
                <a:lnTo>
                  <a:pt x="4" y="19"/>
                </a:lnTo>
                <a:lnTo>
                  <a:pt x="4" y="23"/>
                </a:lnTo>
                <a:lnTo>
                  <a:pt x="6" y="21"/>
                </a:lnTo>
                <a:lnTo>
                  <a:pt x="6" y="19"/>
                </a:lnTo>
                <a:lnTo>
                  <a:pt x="8" y="18"/>
                </a:lnTo>
                <a:lnTo>
                  <a:pt x="8" y="19"/>
                </a:lnTo>
                <a:lnTo>
                  <a:pt x="8" y="19"/>
                </a:lnTo>
                <a:lnTo>
                  <a:pt x="11" y="21"/>
                </a:lnTo>
                <a:lnTo>
                  <a:pt x="11" y="26"/>
                </a:lnTo>
                <a:lnTo>
                  <a:pt x="13" y="25"/>
                </a:lnTo>
                <a:lnTo>
                  <a:pt x="13" y="24"/>
                </a:lnTo>
                <a:lnTo>
                  <a:pt x="13" y="25"/>
                </a:lnTo>
                <a:lnTo>
                  <a:pt x="14" y="26"/>
                </a:lnTo>
                <a:lnTo>
                  <a:pt x="14" y="29"/>
                </a:lnTo>
                <a:lnTo>
                  <a:pt x="14" y="25"/>
                </a:lnTo>
                <a:lnTo>
                  <a:pt x="14" y="26"/>
                </a:lnTo>
                <a:lnTo>
                  <a:pt x="16" y="25"/>
                </a:lnTo>
                <a:lnTo>
                  <a:pt x="16" y="24"/>
                </a:lnTo>
                <a:lnTo>
                  <a:pt x="16" y="24"/>
                </a:lnTo>
                <a:lnTo>
                  <a:pt x="18" y="23"/>
                </a:lnTo>
                <a:lnTo>
                  <a:pt x="18" y="17"/>
                </a:lnTo>
                <a:lnTo>
                  <a:pt x="19" y="15"/>
                </a:lnTo>
                <a:lnTo>
                  <a:pt x="19" y="17"/>
                </a:lnTo>
                <a:lnTo>
                  <a:pt x="19" y="13"/>
                </a:lnTo>
                <a:lnTo>
                  <a:pt x="21" y="12"/>
                </a:lnTo>
                <a:lnTo>
                  <a:pt x="21" y="6"/>
                </a:lnTo>
                <a:lnTo>
                  <a:pt x="23" y="5"/>
                </a:lnTo>
                <a:lnTo>
                  <a:pt x="23" y="6"/>
                </a:lnTo>
                <a:lnTo>
                  <a:pt x="23" y="2"/>
                </a:lnTo>
                <a:lnTo>
                  <a:pt x="23" y="3"/>
                </a:lnTo>
                <a:lnTo>
                  <a:pt x="24" y="2"/>
                </a:lnTo>
                <a:lnTo>
                  <a:pt x="24" y="5"/>
                </a:lnTo>
                <a:lnTo>
                  <a:pt x="26" y="6"/>
                </a:lnTo>
                <a:lnTo>
                  <a:pt x="26" y="5"/>
                </a:lnTo>
                <a:lnTo>
                  <a:pt x="26" y="12"/>
                </a:lnTo>
                <a:lnTo>
                  <a:pt x="28" y="13"/>
                </a:lnTo>
                <a:lnTo>
                  <a:pt x="28" y="17"/>
                </a:lnTo>
                <a:lnTo>
                  <a:pt x="29" y="18"/>
                </a:lnTo>
                <a:lnTo>
                  <a:pt x="29" y="24"/>
                </a:lnTo>
                <a:lnTo>
                  <a:pt x="31" y="23"/>
                </a:lnTo>
                <a:lnTo>
                  <a:pt x="31" y="26"/>
                </a:lnTo>
                <a:lnTo>
                  <a:pt x="33" y="25"/>
                </a:lnTo>
                <a:lnTo>
                  <a:pt x="33" y="27"/>
                </a:lnTo>
                <a:lnTo>
                  <a:pt x="33" y="25"/>
                </a:lnTo>
                <a:lnTo>
                  <a:pt x="34" y="24"/>
                </a:lnTo>
                <a:lnTo>
                  <a:pt x="34" y="25"/>
                </a:lnTo>
                <a:lnTo>
                  <a:pt x="36" y="25"/>
                </a:lnTo>
                <a:lnTo>
                  <a:pt x="38" y="24"/>
                </a:lnTo>
                <a:lnTo>
                  <a:pt x="38" y="29"/>
                </a:lnTo>
                <a:lnTo>
                  <a:pt x="38" y="24"/>
                </a:lnTo>
                <a:lnTo>
                  <a:pt x="38" y="26"/>
                </a:lnTo>
                <a:lnTo>
                  <a:pt x="39" y="25"/>
                </a:lnTo>
                <a:lnTo>
                  <a:pt x="39" y="21"/>
                </a:lnTo>
                <a:lnTo>
                  <a:pt x="41" y="23"/>
                </a:lnTo>
                <a:lnTo>
                  <a:pt x="41" y="23"/>
                </a:lnTo>
                <a:lnTo>
                  <a:pt x="41" y="20"/>
                </a:lnTo>
                <a:lnTo>
                  <a:pt x="43" y="19"/>
                </a:lnTo>
                <a:lnTo>
                  <a:pt x="43" y="15"/>
                </a:lnTo>
                <a:lnTo>
                  <a:pt x="44" y="14"/>
                </a:lnTo>
                <a:lnTo>
                  <a:pt x="44" y="15"/>
                </a:lnTo>
                <a:lnTo>
                  <a:pt x="44" y="11"/>
                </a:lnTo>
                <a:lnTo>
                  <a:pt x="46" y="9"/>
                </a:lnTo>
                <a:lnTo>
                  <a:pt x="46" y="5"/>
                </a:lnTo>
                <a:lnTo>
                  <a:pt x="48" y="3"/>
                </a:lnTo>
                <a:lnTo>
                  <a:pt x="48" y="6"/>
                </a:lnTo>
                <a:lnTo>
                  <a:pt x="48" y="5"/>
                </a:lnTo>
                <a:lnTo>
                  <a:pt x="49" y="3"/>
                </a:lnTo>
                <a:lnTo>
                  <a:pt x="49" y="5"/>
                </a:lnTo>
                <a:lnTo>
                  <a:pt x="49" y="0"/>
                </a:lnTo>
                <a:lnTo>
                  <a:pt x="51" y="1"/>
                </a:lnTo>
                <a:lnTo>
                  <a:pt x="51" y="6"/>
                </a:lnTo>
                <a:lnTo>
                  <a:pt x="53" y="7"/>
                </a:lnTo>
                <a:lnTo>
                  <a:pt x="53" y="9"/>
                </a:lnTo>
                <a:lnTo>
                  <a:pt x="53" y="6"/>
                </a:lnTo>
                <a:lnTo>
                  <a:pt x="53" y="7"/>
                </a:lnTo>
                <a:lnTo>
                  <a:pt x="54" y="6"/>
                </a:lnTo>
                <a:lnTo>
                  <a:pt x="54" y="3"/>
                </a:lnTo>
                <a:lnTo>
                  <a:pt x="54" y="5"/>
                </a:lnTo>
                <a:lnTo>
                  <a:pt x="56" y="6"/>
                </a:lnTo>
                <a:lnTo>
                  <a:pt x="56" y="11"/>
                </a:lnTo>
                <a:lnTo>
                  <a:pt x="56" y="8"/>
                </a:lnTo>
                <a:lnTo>
                  <a:pt x="57" y="7"/>
                </a:lnTo>
                <a:lnTo>
                  <a:pt x="57" y="8"/>
                </a:lnTo>
                <a:lnTo>
                  <a:pt x="57" y="6"/>
                </a:lnTo>
                <a:lnTo>
                  <a:pt x="59" y="5"/>
                </a:lnTo>
                <a:lnTo>
                  <a:pt x="59" y="6"/>
                </a:lnTo>
                <a:lnTo>
                  <a:pt x="59" y="3"/>
                </a:lnTo>
                <a:lnTo>
                  <a:pt x="59" y="6"/>
                </a:lnTo>
                <a:lnTo>
                  <a:pt x="61" y="5"/>
                </a:lnTo>
                <a:lnTo>
                  <a:pt x="61" y="6"/>
                </a:lnTo>
                <a:lnTo>
                  <a:pt x="61" y="2"/>
                </a:lnTo>
                <a:lnTo>
                  <a:pt x="61" y="5"/>
                </a:lnTo>
                <a:lnTo>
                  <a:pt x="62" y="6"/>
                </a:lnTo>
                <a:lnTo>
                  <a:pt x="62" y="9"/>
                </a:lnTo>
                <a:lnTo>
                  <a:pt x="62" y="8"/>
                </a:lnTo>
                <a:lnTo>
                  <a:pt x="64" y="9"/>
                </a:lnTo>
                <a:lnTo>
                  <a:pt x="64" y="8"/>
                </a:lnTo>
                <a:lnTo>
                  <a:pt x="64" y="14"/>
                </a:lnTo>
                <a:lnTo>
                  <a:pt x="66" y="15"/>
                </a:lnTo>
                <a:lnTo>
                  <a:pt x="66" y="14"/>
                </a:lnTo>
                <a:lnTo>
                  <a:pt x="66" y="20"/>
                </a:lnTo>
                <a:lnTo>
                  <a:pt x="67" y="19"/>
                </a:lnTo>
                <a:lnTo>
                  <a:pt x="67" y="21"/>
                </a:lnTo>
                <a:lnTo>
                  <a:pt x="67" y="17"/>
                </a:lnTo>
                <a:lnTo>
                  <a:pt x="67" y="18"/>
                </a:lnTo>
                <a:lnTo>
                  <a:pt x="69" y="17"/>
                </a:lnTo>
                <a:lnTo>
                  <a:pt x="69" y="14"/>
                </a:lnTo>
                <a:lnTo>
                  <a:pt x="69" y="18"/>
                </a:lnTo>
                <a:lnTo>
                  <a:pt x="71" y="17"/>
                </a:lnTo>
                <a:lnTo>
                  <a:pt x="71" y="18"/>
                </a:lnTo>
                <a:lnTo>
                  <a:pt x="71" y="13"/>
                </a:lnTo>
                <a:lnTo>
                  <a:pt x="71" y="18"/>
                </a:lnTo>
                <a:lnTo>
                  <a:pt x="72" y="17"/>
                </a:lnTo>
                <a:lnTo>
                  <a:pt x="72" y="18"/>
                </a:lnTo>
                <a:lnTo>
                  <a:pt x="72" y="13"/>
                </a:lnTo>
                <a:lnTo>
                  <a:pt x="72" y="14"/>
                </a:lnTo>
                <a:lnTo>
                  <a:pt x="74" y="15"/>
                </a:lnTo>
                <a:lnTo>
                  <a:pt x="74" y="19"/>
                </a:lnTo>
                <a:lnTo>
                  <a:pt x="74" y="17"/>
                </a:lnTo>
                <a:lnTo>
                  <a:pt x="76" y="18"/>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5" name="Freeform 71"/>
          <p:cNvSpPr>
            <a:spLocks/>
          </p:cNvSpPr>
          <p:nvPr/>
        </p:nvSpPr>
        <p:spPr bwMode="auto">
          <a:xfrm>
            <a:off x="6843236" y="2624521"/>
            <a:ext cx="403656" cy="274494"/>
          </a:xfrm>
          <a:custGeom>
            <a:avLst/>
            <a:gdLst/>
            <a:ahLst/>
            <a:cxnLst>
              <a:cxn ang="0">
                <a:pos x="1" y="21"/>
              </a:cxn>
              <a:cxn ang="0">
                <a:pos x="1" y="21"/>
              </a:cxn>
              <a:cxn ang="0">
                <a:pos x="3" y="24"/>
              </a:cxn>
              <a:cxn ang="0">
                <a:pos x="5" y="18"/>
              </a:cxn>
              <a:cxn ang="0">
                <a:pos x="6" y="19"/>
              </a:cxn>
              <a:cxn ang="0">
                <a:pos x="8" y="15"/>
              </a:cxn>
              <a:cxn ang="0">
                <a:pos x="8" y="18"/>
              </a:cxn>
              <a:cxn ang="0">
                <a:pos x="11" y="20"/>
              </a:cxn>
              <a:cxn ang="0">
                <a:pos x="13" y="22"/>
              </a:cxn>
              <a:cxn ang="0">
                <a:pos x="15" y="24"/>
              </a:cxn>
              <a:cxn ang="0">
                <a:pos x="16" y="21"/>
              </a:cxn>
              <a:cxn ang="0">
                <a:pos x="18" y="20"/>
              </a:cxn>
              <a:cxn ang="0">
                <a:pos x="20" y="20"/>
              </a:cxn>
              <a:cxn ang="0">
                <a:pos x="21" y="20"/>
              </a:cxn>
              <a:cxn ang="0">
                <a:pos x="21" y="19"/>
              </a:cxn>
              <a:cxn ang="0">
                <a:pos x="23" y="24"/>
              </a:cxn>
              <a:cxn ang="0">
                <a:pos x="26" y="16"/>
              </a:cxn>
              <a:cxn ang="0">
                <a:pos x="28" y="10"/>
              </a:cxn>
              <a:cxn ang="0">
                <a:pos x="30" y="8"/>
              </a:cxn>
              <a:cxn ang="0">
                <a:pos x="31" y="9"/>
              </a:cxn>
              <a:cxn ang="0">
                <a:pos x="34" y="8"/>
              </a:cxn>
              <a:cxn ang="0">
                <a:pos x="36" y="1"/>
              </a:cxn>
              <a:cxn ang="0">
                <a:pos x="38" y="0"/>
              </a:cxn>
              <a:cxn ang="0">
                <a:pos x="39" y="0"/>
              </a:cxn>
              <a:cxn ang="0">
                <a:pos x="41" y="1"/>
              </a:cxn>
              <a:cxn ang="0">
                <a:pos x="43" y="8"/>
              </a:cxn>
              <a:cxn ang="0">
                <a:pos x="44" y="7"/>
              </a:cxn>
              <a:cxn ang="0">
                <a:pos x="48" y="4"/>
              </a:cxn>
              <a:cxn ang="0">
                <a:pos x="49" y="9"/>
              </a:cxn>
              <a:cxn ang="0">
                <a:pos x="51" y="10"/>
              </a:cxn>
              <a:cxn ang="0">
                <a:pos x="53" y="16"/>
              </a:cxn>
              <a:cxn ang="0">
                <a:pos x="54" y="20"/>
              </a:cxn>
              <a:cxn ang="0">
                <a:pos x="56" y="20"/>
              </a:cxn>
              <a:cxn ang="0">
                <a:pos x="58" y="24"/>
              </a:cxn>
              <a:cxn ang="0">
                <a:pos x="59" y="30"/>
              </a:cxn>
              <a:cxn ang="0">
                <a:pos x="61" y="32"/>
              </a:cxn>
              <a:cxn ang="0">
                <a:pos x="63" y="34"/>
              </a:cxn>
              <a:cxn ang="0">
                <a:pos x="66" y="39"/>
              </a:cxn>
              <a:cxn ang="0">
                <a:pos x="68" y="43"/>
              </a:cxn>
              <a:cxn ang="0">
                <a:pos x="68" y="44"/>
              </a:cxn>
              <a:cxn ang="0">
                <a:pos x="69" y="44"/>
              </a:cxn>
              <a:cxn ang="0">
                <a:pos x="71" y="52"/>
              </a:cxn>
            </a:cxnLst>
            <a:rect l="0" t="0" r="r" b="b"/>
            <a:pathLst>
              <a:path w="73" h="55">
                <a:moveTo>
                  <a:pt x="0" y="19"/>
                </a:moveTo>
                <a:lnTo>
                  <a:pt x="0" y="22"/>
                </a:lnTo>
                <a:lnTo>
                  <a:pt x="1" y="21"/>
                </a:lnTo>
                <a:lnTo>
                  <a:pt x="1" y="22"/>
                </a:lnTo>
                <a:lnTo>
                  <a:pt x="1" y="20"/>
                </a:lnTo>
                <a:lnTo>
                  <a:pt x="1" y="21"/>
                </a:lnTo>
                <a:lnTo>
                  <a:pt x="3" y="20"/>
                </a:lnTo>
                <a:lnTo>
                  <a:pt x="3" y="20"/>
                </a:lnTo>
                <a:lnTo>
                  <a:pt x="3" y="24"/>
                </a:lnTo>
                <a:lnTo>
                  <a:pt x="5" y="25"/>
                </a:lnTo>
                <a:lnTo>
                  <a:pt x="5" y="25"/>
                </a:lnTo>
                <a:lnTo>
                  <a:pt x="5" y="18"/>
                </a:lnTo>
                <a:lnTo>
                  <a:pt x="5" y="19"/>
                </a:lnTo>
                <a:lnTo>
                  <a:pt x="6" y="18"/>
                </a:lnTo>
                <a:lnTo>
                  <a:pt x="6" y="19"/>
                </a:lnTo>
                <a:lnTo>
                  <a:pt x="6" y="16"/>
                </a:lnTo>
                <a:lnTo>
                  <a:pt x="6" y="16"/>
                </a:lnTo>
                <a:lnTo>
                  <a:pt x="8" y="15"/>
                </a:lnTo>
                <a:lnTo>
                  <a:pt x="8" y="18"/>
                </a:lnTo>
                <a:lnTo>
                  <a:pt x="8" y="14"/>
                </a:lnTo>
                <a:lnTo>
                  <a:pt x="8" y="18"/>
                </a:lnTo>
                <a:lnTo>
                  <a:pt x="10" y="19"/>
                </a:lnTo>
                <a:lnTo>
                  <a:pt x="10" y="21"/>
                </a:lnTo>
                <a:lnTo>
                  <a:pt x="11" y="20"/>
                </a:lnTo>
                <a:lnTo>
                  <a:pt x="11" y="26"/>
                </a:lnTo>
                <a:lnTo>
                  <a:pt x="13" y="27"/>
                </a:lnTo>
                <a:lnTo>
                  <a:pt x="13" y="22"/>
                </a:lnTo>
                <a:lnTo>
                  <a:pt x="13" y="22"/>
                </a:lnTo>
                <a:lnTo>
                  <a:pt x="15" y="24"/>
                </a:lnTo>
                <a:lnTo>
                  <a:pt x="15" y="24"/>
                </a:lnTo>
                <a:lnTo>
                  <a:pt x="15" y="22"/>
                </a:lnTo>
                <a:lnTo>
                  <a:pt x="15" y="22"/>
                </a:lnTo>
                <a:lnTo>
                  <a:pt x="16" y="21"/>
                </a:lnTo>
                <a:lnTo>
                  <a:pt x="16" y="19"/>
                </a:lnTo>
                <a:lnTo>
                  <a:pt x="18" y="18"/>
                </a:lnTo>
                <a:lnTo>
                  <a:pt x="18" y="20"/>
                </a:lnTo>
                <a:lnTo>
                  <a:pt x="18" y="16"/>
                </a:lnTo>
                <a:lnTo>
                  <a:pt x="18" y="19"/>
                </a:lnTo>
                <a:lnTo>
                  <a:pt x="20" y="20"/>
                </a:lnTo>
                <a:lnTo>
                  <a:pt x="20" y="16"/>
                </a:lnTo>
                <a:lnTo>
                  <a:pt x="20" y="19"/>
                </a:lnTo>
                <a:lnTo>
                  <a:pt x="21" y="20"/>
                </a:lnTo>
                <a:lnTo>
                  <a:pt x="21" y="21"/>
                </a:lnTo>
                <a:lnTo>
                  <a:pt x="21" y="16"/>
                </a:lnTo>
                <a:lnTo>
                  <a:pt x="21" y="19"/>
                </a:lnTo>
                <a:lnTo>
                  <a:pt x="23" y="20"/>
                </a:lnTo>
                <a:lnTo>
                  <a:pt x="23" y="25"/>
                </a:lnTo>
                <a:lnTo>
                  <a:pt x="23" y="24"/>
                </a:lnTo>
                <a:lnTo>
                  <a:pt x="25" y="22"/>
                </a:lnTo>
                <a:lnTo>
                  <a:pt x="25" y="18"/>
                </a:lnTo>
                <a:lnTo>
                  <a:pt x="26" y="16"/>
                </a:lnTo>
                <a:lnTo>
                  <a:pt x="26" y="18"/>
                </a:lnTo>
                <a:lnTo>
                  <a:pt x="26" y="12"/>
                </a:lnTo>
                <a:lnTo>
                  <a:pt x="28" y="10"/>
                </a:lnTo>
                <a:lnTo>
                  <a:pt x="28" y="8"/>
                </a:lnTo>
                <a:lnTo>
                  <a:pt x="30" y="7"/>
                </a:lnTo>
                <a:lnTo>
                  <a:pt x="30" y="8"/>
                </a:lnTo>
                <a:lnTo>
                  <a:pt x="30" y="6"/>
                </a:lnTo>
                <a:lnTo>
                  <a:pt x="30" y="8"/>
                </a:lnTo>
                <a:lnTo>
                  <a:pt x="31" y="9"/>
                </a:lnTo>
                <a:lnTo>
                  <a:pt x="31" y="7"/>
                </a:lnTo>
                <a:lnTo>
                  <a:pt x="31" y="8"/>
                </a:lnTo>
                <a:lnTo>
                  <a:pt x="34" y="8"/>
                </a:lnTo>
                <a:lnTo>
                  <a:pt x="34" y="6"/>
                </a:lnTo>
                <a:lnTo>
                  <a:pt x="36" y="4"/>
                </a:lnTo>
                <a:lnTo>
                  <a:pt x="36" y="1"/>
                </a:lnTo>
                <a:lnTo>
                  <a:pt x="38" y="0"/>
                </a:lnTo>
                <a:lnTo>
                  <a:pt x="38" y="1"/>
                </a:lnTo>
                <a:lnTo>
                  <a:pt x="38" y="0"/>
                </a:lnTo>
                <a:lnTo>
                  <a:pt x="39" y="1"/>
                </a:lnTo>
                <a:lnTo>
                  <a:pt x="39" y="2"/>
                </a:lnTo>
                <a:lnTo>
                  <a:pt x="39" y="0"/>
                </a:lnTo>
                <a:lnTo>
                  <a:pt x="39" y="1"/>
                </a:lnTo>
                <a:lnTo>
                  <a:pt x="41" y="2"/>
                </a:lnTo>
                <a:lnTo>
                  <a:pt x="41" y="1"/>
                </a:lnTo>
                <a:lnTo>
                  <a:pt x="41" y="4"/>
                </a:lnTo>
                <a:lnTo>
                  <a:pt x="43" y="6"/>
                </a:lnTo>
                <a:lnTo>
                  <a:pt x="43" y="8"/>
                </a:lnTo>
                <a:lnTo>
                  <a:pt x="43" y="6"/>
                </a:lnTo>
                <a:lnTo>
                  <a:pt x="44" y="4"/>
                </a:lnTo>
                <a:lnTo>
                  <a:pt x="44" y="7"/>
                </a:lnTo>
                <a:lnTo>
                  <a:pt x="44" y="3"/>
                </a:lnTo>
                <a:lnTo>
                  <a:pt x="46" y="3"/>
                </a:lnTo>
                <a:lnTo>
                  <a:pt x="48" y="4"/>
                </a:lnTo>
                <a:lnTo>
                  <a:pt x="48" y="6"/>
                </a:lnTo>
                <a:lnTo>
                  <a:pt x="49" y="7"/>
                </a:lnTo>
                <a:lnTo>
                  <a:pt x="49" y="9"/>
                </a:lnTo>
                <a:lnTo>
                  <a:pt x="49" y="6"/>
                </a:lnTo>
                <a:lnTo>
                  <a:pt x="49" y="9"/>
                </a:lnTo>
                <a:lnTo>
                  <a:pt x="51" y="10"/>
                </a:lnTo>
                <a:lnTo>
                  <a:pt x="51" y="14"/>
                </a:lnTo>
                <a:lnTo>
                  <a:pt x="53" y="15"/>
                </a:lnTo>
                <a:lnTo>
                  <a:pt x="53" y="16"/>
                </a:lnTo>
                <a:lnTo>
                  <a:pt x="53" y="16"/>
                </a:lnTo>
                <a:lnTo>
                  <a:pt x="54" y="18"/>
                </a:lnTo>
                <a:lnTo>
                  <a:pt x="54" y="20"/>
                </a:lnTo>
                <a:lnTo>
                  <a:pt x="56" y="21"/>
                </a:lnTo>
                <a:lnTo>
                  <a:pt x="56" y="24"/>
                </a:lnTo>
                <a:lnTo>
                  <a:pt x="56" y="20"/>
                </a:lnTo>
                <a:lnTo>
                  <a:pt x="56" y="24"/>
                </a:lnTo>
                <a:lnTo>
                  <a:pt x="58" y="25"/>
                </a:lnTo>
                <a:lnTo>
                  <a:pt x="58" y="24"/>
                </a:lnTo>
                <a:lnTo>
                  <a:pt x="58" y="27"/>
                </a:lnTo>
                <a:lnTo>
                  <a:pt x="59" y="28"/>
                </a:lnTo>
                <a:lnTo>
                  <a:pt x="59" y="30"/>
                </a:lnTo>
                <a:lnTo>
                  <a:pt x="59" y="28"/>
                </a:lnTo>
                <a:lnTo>
                  <a:pt x="61" y="30"/>
                </a:lnTo>
                <a:lnTo>
                  <a:pt x="61" y="32"/>
                </a:lnTo>
                <a:lnTo>
                  <a:pt x="61" y="32"/>
                </a:lnTo>
                <a:lnTo>
                  <a:pt x="63" y="33"/>
                </a:lnTo>
                <a:lnTo>
                  <a:pt x="63" y="34"/>
                </a:lnTo>
                <a:lnTo>
                  <a:pt x="64" y="35"/>
                </a:lnTo>
                <a:lnTo>
                  <a:pt x="64" y="38"/>
                </a:lnTo>
                <a:lnTo>
                  <a:pt x="66" y="39"/>
                </a:lnTo>
                <a:lnTo>
                  <a:pt x="66" y="38"/>
                </a:lnTo>
                <a:lnTo>
                  <a:pt x="66" y="41"/>
                </a:lnTo>
                <a:lnTo>
                  <a:pt x="68" y="43"/>
                </a:lnTo>
                <a:lnTo>
                  <a:pt x="68" y="45"/>
                </a:lnTo>
                <a:lnTo>
                  <a:pt x="68" y="41"/>
                </a:lnTo>
                <a:lnTo>
                  <a:pt x="68" y="44"/>
                </a:lnTo>
                <a:lnTo>
                  <a:pt x="69" y="45"/>
                </a:lnTo>
                <a:lnTo>
                  <a:pt x="69" y="47"/>
                </a:lnTo>
                <a:lnTo>
                  <a:pt x="69" y="44"/>
                </a:lnTo>
                <a:lnTo>
                  <a:pt x="69" y="47"/>
                </a:lnTo>
                <a:lnTo>
                  <a:pt x="71" y="49"/>
                </a:lnTo>
                <a:lnTo>
                  <a:pt x="71" y="52"/>
                </a:lnTo>
                <a:lnTo>
                  <a:pt x="73" y="51"/>
                </a:lnTo>
                <a:lnTo>
                  <a:pt x="73" y="55"/>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6" name="Freeform 72"/>
          <p:cNvSpPr>
            <a:spLocks/>
          </p:cNvSpPr>
          <p:nvPr/>
        </p:nvSpPr>
        <p:spPr bwMode="auto">
          <a:xfrm>
            <a:off x="7246896" y="2819160"/>
            <a:ext cx="436834" cy="159705"/>
          </a:xfrm>
          <a:custGeom>
            <a:avLst/>
            <a:gdLst/>
            <a:ahLst/>
            <a:cxnLst>
              <a:cxn ang="0">
                <a:pos x="3" y="16"/>
              </a:cxn>
              <a:cxn ang="0">
                <a:pos x="5" y="13"/>
              </a:cxn>
              <a:cxn ang="0">
                <a:pos x="5" y="12"/>
              </a:cxn>
              <a:cxn ang="0">
                <a:pos x="8" y="10"/>
              </a:cxn>
              <a:cxn ang="0">
                <a:pos x="10" y="10"/>
              </a:cxn>
              <a:cxn ang="0">
                <a:pos x="13" y="12"/>
              </a:cxn>
              <a:cxn ang="0">
                <a:pos x="14" y="10"/>
              </a:cxn>
              <a:cxn ang="0">
                <a:pos x="16" y="16"/>
              </a:cxn>
              <a:cxn ang="0">
                <a:pos x="18" y="16"/>
              </a:cxn>
              <a:cxn ang="0">
                <a:pos x="19" y="18"/>
              </a:cxn>
              <a:cxn ang="0">
                <a:pos x="19" y="18"/>
              </a:cxn>
              <a:cxn ang="0">
                <a:pos x="21" y="19"/>
              </a:cxn>
              <a:cxn ang="0">
                <a:pos x="24" y="17"/>
              </a:cxn>
              <a:cxn ang="0">
                <a:pos x="24" y="17"/>
              </a:cxn>
              <a:cxn ang="0">
                <a:pos x="26" y="14"/>
              </a:cxn>
              <a:cxn ang="0">
                <a:pos x="29" y="17"/>
              </a:cxn>
              <a:cxn ang="0">
                <a:pos x="33" y="18"/>
              </a:cxn>
              <a:cxn ang="0">
                <a:pos x="34" y="12"/>
              </a:cxn>
              <a:cxn ang="0">
                <a:pos x="34" y="11"/>
              </a:cxn>
              <a:cxn ang="0">
                <a:pos x="36" y="10"/>
              </a:cxn>
              <a:cxn ang="0">
                <a:pos x="38" y="13"/>
              </a:cxn>
              <a:cxn ang="0">
                <a:pos x="39" y="8"/>
              </a:cxn>
              <a:cxn ang="0">
                <a:pos x="41" y="13"/>
              </a:cxn>
              <a:cxn ang="0">
                <a:pos x="44" y="21"/>
              </a:cxn>
              <a:cxn ang="0">
                <a:pos x="48" y="25"/>
              </a:cxn>
              <a:cxn ang="0">
                <a:pos x="49" y="29"/>
              </a:cxn>
              <a:cxn ang="0">
                <a:pos x="51" y="27"/>
              </a:cxn>
              <a:cxn ang="0">
                <a:pos x="53" y="20"/>
              </a:cxn>
              <a:cxn ang="0">
                <a:pos x="54" y="19"/>
              </a:cxn>
              <a:cxn ang="0">
                <a:pos x="56" y="12"/>
              </a:cxn>
              <a:cxn ang="0">
                <a:pos x="58" y="6"/>
              </a:cxn>
              <a:cxn ang="0">
                <a:pos x="59" y="11"/>
              </a:cxn>
              <a:cxn ang="0">
                <a:pos x="63" y="5"/>
              </a:cxn>
              <a:cxn ang="0">
                <a:pos x="64" y="2"/>
              </a:cxn>
              <a:cxn ang="0">
                <a:pos x="66" y="5"/>
              </a:cxn>
              <a:cxn ang="0">
                <a:pos x="66" y="6"/>
              </a:cxn>
              <a:cxn ang="0">
                <a:pos x="67" y="6"/>
              </a:cxn>
              <a:cxn ang="0">
                <a:pos x="69" y="2"/>
              </a:cxn>
              <a:cxn ang="0">
                <a:pos x="72" y="2"/>
              </a:cxn>
              <a:cxn ang="0">
                <a:pos x="72" y="4"/>
              </a:cxn>
              <a:cxn ang="0">
                <a:pos x="74" y="2"/>
              </a:cxn>
              <a:cxn ang="0">
                <a:pos x="77" y="6"/>
              </a:cxn>
            </a:cxnLst>
            <a:rect l="0" t="0" r="r" b="b"/>
            <a:pathLst>
              <a:path w="79" h="32">
                <a:moveTo>
                  <a:pt x="0" y="16"/>
                </a:moveTo>
                <a:lnTo>
                  <a:pt x="0" y="16"/>
                </a:lnTo>
                <a:lnTo>
                  <a:pt x="3" y="16"/>
                </a:lnTo>
                <a:lnTo>
                  <a:pt x="3" y="13"/>
                </a:lnTo>
                <a:lnTo>
                  <a:pt x="3" y="14"/>
                </a:lnTo>
                <a:lnTo>
                  <a:pt x="5" y="13"/>
                </a:lnTo>
                <a:lnTo>
                  <a:pt x="5" y="14"/>
                </a:lnTo>
                <a:lnTo>
                  <a:pt x="5" y="11"/>
                </a:lnTo>
                <a:lnTo>
                  <a:pt x="5" y="12"/>
                </a:lnTo>
                <a:lnTo>
                  <a:pt x="6" y="11"/>
                </a:lnTo>
                <a:lnTo>
                  <a:pt x="6" y="8"/>
                </a:lnTo>
                <a:lnTo>
                  <a:pt x="8" y="10"/>
                </a:lnTo>
                <a:lnTo>
                  <a:pt x="8" y="8"/>
                </a:lnTo>
                <a:lnTo>
                  <a:pt x="8" y="11"/>
                </a:lnTo>
                <a:lnTo>
                  <a:pt x="10" y="10"/>
                </a:lnTo>
                <a:lnTo>
                  <a:pt x="10" y="11"/>
                </a:lnTo>
                <a:lnTo>
                  <a:pt x="10" y="10"/>
                </a:lnTo>
                <a:lnTo>
                  <a:pt x="13" y="12"/>
                </a:lnTo>
                <a:lnTo>
                  <a:pt x="11" y="12"/>
                </a:lnTo>
                <a:lnTo>
                  <a:pt x="13" y="11"/>
                </a:lnTo>
                <a:lnTo>
                  <a:pt x="14" y="10"/>
                </a:lnTo>
                <a:lnTo>
                  <a:pt x="14" y="8"/>
                </a:lnTo>
                <a:lnTo>
                  <a:pt x="14" y="14"/>
                </a:lnTo>
                <a:lnTo>
                  <a:pt x="16" y="16"/>
                </a:lnTo>
                <a:lnTo>
                  <a:pt x="16" y="17"/>
                </a:lnTo>
                <a:lnTo>
                  <a:pt x="16" y="14"/>
                </a:lnTo>
                <a:lnTo>
                  <a:pt x="18" y="16"/>
                </a:lnTo>
                <a:lnTo>
                  <a:pt x="18" y="14"/>
                </a:lnTo>
                <a:lnTo>
                  <a:pt x="18" y="17"/>
                </a:lnTo>
                <a:lnTo>
                  <a:pt x="19" y="18"/>
                </a:lnTo>
                <a:lnTo>
                  <a:pt x="19" y="19"/>
                </a:lnTo>
                <a:lnTo>
                  <a:pt x="19" y="16"/>
                </a:lnTo>
                <a:lnTo>
                  <a:pt x="19" y="18"/>
                </a:lnTo>
                <a:lnTo>
                  <a:pt x="21" y="17"/>
                </a:lnTo>
                <a:lnTo>
                  <a:pt x="21" y="17"/>
                </a:lnTo>
                <a:lnTo>
                  <a:pt x="21" y="19"/>
                </a:lnTo>
                <a:lnTo>
                  <a:pt x="23" y="18"/>
                </a:lnTo>
                <a:lnTo>
                  <a:pt x="23" y="16"/>
                </a:lnTo>
                <a:lnTo>
                  <a:pt x="24" y="17"/>
                </a:lnTo>
                <a:lnTo>
                  <a:pt x="24" y="18"/>
                </a:lnTo>
                <a:lnTo>
                  <a:pt x="24" y="16"/>
                </a:lnTo>
                <a:lnTo>
                  <a:pt x="24" y="17"/>
                </a:lnTo>
                <a:lnTo>
                  <a:pt x="26" y="16"/>
                </a:lnTo>
                <a:lnTo>
                  <a:pt x="26" y="17"/>
                </a:lnTo>
                <a:lnTo>
                  <a:pt x="26" y="14"/>
                </a:lnTo>
                <a:lnTo>
                  <a:pt x="26" y="16"/>
                </a:lnTo>
                <a:lnTo>
                  <a:pt x="29" y="16"/>
                </a:lnTo>
                <a:lnTo>
                  <a:pt x="29" y="17"/>
                </a:lnTo>
                <a:lnTo>
                  <a:pt x="31" y="18"/>
                </a:lnTo>
                <a:lnTo>
                  <a:pt x="31" y="19"/>
                </a:lnTo>
                <a:lnTo>
                  <a:pt x="33" y="18"/>
                </a:lnTo>
                <a:lnTo>
                  <a:pt x="33" y="19"/>
                </a:lnTo>
                <a:lnTo>
                  <a:pt x="33" y="11"/>
                </a:lnTo>
                <a:lnTo>
                  <a:pt x="34" y="12"/>
                </a:lnTo>
                <a:lnTo>
                  <a:pt x="34" y="12"/>
                </a:lnTo>
                <a:lnTo>
                  <a:pt x="34" y="10"/>
                </a:lnTo>
                <a:lnTo>
                  <a:pt x="34" y="11"/>
                </a:lnTo>
                <a:lnTo>
                  <a:pt x="36" y="10"/>
                </a:lnTo>
                <a:lnTo>
                  <a:pt x="36" y="11"/>
                </a:lnTo>
                <a:lnTo>
                  <a:pt x="36" y="10"/>
                </a:lnTo>
                <a:lnTo>
                  <a:pt x="36" y="10"/>
                </a:lnTo>
                <a:lnTo>
                  <a:pt x="38" y="8"/>
                </a:lnTo>
                <a:lnTo>
                  <a:pt x="38" y="13"/>
                </a:lnTo>
                <a:lnTo>
                  <a:pt x="38" y="12"/>
                </a:lnTo>
                <a:lnTo>
                  <a:pt x="39" y="11"/>
                </a:lnTo>
                <a:lnTo>
                  <a:pt x="39" y="8"/>
                </a:lnTo>
                <a:lnTo>
                  <a:pt x="39" y="11"/>
                </a:lnTo>
                <a:lnTo>
                  <a:pt x="41" y="12"/>
                </a:lnTo>
                <a:lnTo>
                  <a:pt x="41" y="13"/>
                </a:lnTo>
                <a:lnTo>
                  <a:pt x="43" y="14"/>
                </a:lnTo>
                <a:lnTo>
                  <a:pt x="43" y="20"/>
                </a:lnTo>
                <a:lnTo>
                  <a:pt x="44" y="21"/>
                </a:lnTo>
                <a:lnTo>
                  <a:pt x="44" y="25"/>
                </a:lnTo>
                <a:lnTo>
                  <a:pt x="46" y="24"/>
                </a:lnTo>
                <a:lnTo>
                  <a:pt x="48" y="25"/>
                </a:lnTo>
                <a:lnTo>
                  <a:pt x="48" y="27"/>
                </a:lnTo>
                <a:lnTo>
                  <a:pt x="48" y="27"/>
                </a:lnTo>
                <a:lnTo>
                  <a:pt x="49" y="29"/>
                </a:lnTo>
                <a:lnTo>
                  <a:pt x="49" y="32"/>
                </a:lnTo>
                <a:lnTo>
                  <a:pt x="49" y="29"/>
                </a:lnTo>
                <a:lnTo>
                  <a:pt x="51" y="27"/>
                </a:lnTo>
                <a:lnTo>
                  <a:pt x="51" y="21"/>
                </a:lnTo>
                <a:lnTo>
                  <a:pt x="51" y="21"/>
                </a:lnTo>
                <a:lnTo>
                  <a:pt x="53" y="20"/>
                </a:lnTo>
                <a:lnTo>
                  <a:pt x="53" y="18"/>
                </a:lnTo>
                <a:lnTo>
                  <a:pt x="54" y="19"/>
                </a:lnTo>
                <a:lnTo>
                  <a:pt x="54" y="19"/>
                </a:lnTo>
                <a:lnTo>
                  <a:pt x="54" y="17"/>
                </a:lnTo>
                <a:lnTo>
                  <a:pt x="56" y="16"/>
                </a:lnTo>
                <a:lnTo>
                  <a:pt x="56" y="12"/>
                </a:lnTo>
                <a:lnTo>
                  <a:pt x="58" y="13"/>
                </a:lnTo>
                <a:lnTo>
                  <a:pt x="58" y="13"/>
                </a:lnTo>
                <a:lnTo>
                  <a:pt x="58" y="6"/>
                </a:lnTo>
                <a:lnTo>
                  <a:pt x="59" y="7"/>
                </a:lnTo>
                <a:lnTo>
                  <a:pt x="59" y="12"/>
                </a:lnTo>
                <a:lnTo>
                  <a:pt x="59" y="11"/>
                </a:lnTo>
                <a:lnTo>
                  <a:pt x="61" y="10"/>
                </a:lnTo>
                <a:lnTo>
                  <a:pt x="61" y="6"/>
                </a:lnTo>
                <a:lnTo>
                  <a:pt x="63" y="5"/>
                </a:lnTo>
                <a:lnTo>
                  <a:pt x="63" y="2"/>
                </a:lnTo>
                <a:lnTo>
                  <a:pt x="63" y="4"/>
                </a:lnTo>
                <a:lnTo>
                  <a:pt x="64" y="2"/>
                </a:lnTo>
                <a:lnTo>
                  <a:pt x="64" y="1"/>
                </a:lnTo>
                <a:lnTo>
                  <a:pt x="64" y="4"/>
                </a:lnTo>
                <a:lnTo>
                  <a:pt x="66" y="5"/>
                </a:lnTo>
                <a:lnTo>
                  <a:pt x="66" y="7"/>
                </a:lnTo>
                <a:lnTo>
                  <a:pt x="66" y="4"/>
                </a:lnTo>
                <a:lnTo>
                  <a:pt x="66" y="6"/>
                </a:lnTo>
                <a:lnTo>
                  <a:pt x="67" y="7"/>
                </a:lnTo>
                <a:lnTo>
                  <a:pt x="67" y="10"/>
                </a:lnTo>
                <a:lnTo>
                  <a:pt x="67" y="6"/>
                </a:lnTo>
                <a:lnTo>
                  <a:pt x="67" y="10"/>
                </a:lnTo>
                <a:lnTo>
                  <a:pt x="69" y="8"/>
                </a:lnTo>
                <a:lnTo>
                  <a:pt x="69" y="2"/>
                </a:lnTo>
                <a:lnTo>
                  <a:pt x="71" y="1"/>
                </a:lnTo>
                <a:lnTo>
                  <a:pt x="71" y="4"/>
                </a:lnTo>
                <a:lnTo>
                  <a:pt x="72" y="2"/>
                </a:lnTo>
                <a:lnTo>
                  <a:pt x="72" y="4"/>
                </a:lnTo>
                <a:lnTo>
                  <a:pt x="72" y="0"/>
                </a:lnTo>
                <a:lnTo>
                  <a:pt x="72" y="4"/>
                </a:lnTo>
                <a:lnTo>
                  <a:pt x="74" y="5"/>
                </a:lnTo>
                <a:lnTo>
                  <a:pt x="74" y="0"/>
                </a:lnTo>
                <a:lnTo>
                  <a:pt x="74" y="2"/>
                </a:lnTo>
                <a:lnTo>
                  <a:pt x="77" y="2"/>
                </a:lnTo>
                <a:lnTo>
                  <a:pt x="77" y="1"/>
                </a:lnTo>
                <a:lnTo>
                  <a:pt x="77" y="6"/>
                </a:lnTo>
                <a:lnTo>
                  <a:pt x="79" y="7"/>
                </a:lnTo>
                <a:lnTo>
                  <a:pt x="79" y="10"/>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7" name="Freeform 73"/>
          <p:cNvSpPr>
            <a:spLocks/>
          </p:cNvSpPr>
          <p:nvPr/>
        </p:nvSpPr>
        <p:spPr bwMode="auto">
          <a:xfrm>
            <a:off x="7683729" y="2779234"/>
            <a:ext cx="392597" cy="134752"/>
          </a:xfrm>
          <a:custGeom>
            <a:avLst/>
            <a:gdLst/>
            <a:ahLst/>
            <a:cxnLst>
              <a:cxn ang="0">
                <a:pos x="2" y="15"/>
              </a:cxn>
              <a:cxn ang="0">
                <a:pos x="2" y="15"/>
              </a:cxn>
              <a:cxn ang="0">
                <a:pos x="3" y="9"/>
              </a:cxn>
              <a:cxn ang="0">
                <a:pos x="7" y="15"/>
              </a:cxn>
              <a:cxn ang="0">
                <a:pos x="8" y="20"/>
              </a:cxn>
              <a:cxn ang="0">
                <a:pos x="10" y="18"/>
              </a:cxn>
              <a:cxn ang="0">
                <a:pos x="12" y="19"/>
              </a:cxn>
              <a:cxn ang="0">
                <a:pos x="13" y="26"/>
              </a:cxn>
              <a:cxn ang="0">
                <a:pos x="13" y="26"/>
              </a:cxn>
              <a:cxn ang="0">
                <a:pos x="17" y="25"/>
              </a:cxn>
              <a:cxn ang="0">
                <a:pos x="17" y="24"/>
              </a:cxn>
              <a:cxn ang="0">
                <a:pos x="18" y="15"/>
              </a:cxn>
              <a:cxn ang="0">
                <a:pos x="22" y="12"/>
              </a:cxn>
              <a:cxn ang="0">
                <a:pos x="23" y="4"/>
              </a:cxn>
              <a:cxn ang="0">
                <a:pos x="25" y="2"/>
              </a:cxn>
              <a:cxn ang="0">
                <a:pos x="27" y="3"/>
              </a:cxn>
              <a:cxn ang="0">
                <a:pos x="28" y="1"/>
              </a:cxn>
              <a:cxn ang="0">
                <a:pos x="28" y="1"/>
              </a:cxn>
              <a:cxn ang="0">
                <a:pos x="32" y="9"/>
              </a:cxn>
              <a:cxn ang="0">
                <a:pos x="33" y="7"/>
              </a:cxn>
              <a:cxn ang="0">
                <a:pos x="35" y="7"/>
              </a:cxn>
              <a:cxn ang="0">
                <a:pos x="37" y="8"/>
              </a:cxn>
              <a:cxn ang="0">
                <a:pos x="38" y="10"/>
              </a:cxn>
              <a:cxn ang="0">
                <a:pos x="40" y="12"/>
              </a:cxn>
              <a:cxn ang="0">
                <a:pos x="41" y="10"/>
              </a:cxn>
              <a:cxn ang="0">
                <a:pos x="45" y="15"/>
              </a:cxn>
              <a:cxn ang="0">
                <a:pos x="45" y="14"/>
              </a:cxn>
              <a:cxn ang="0">
                <a:pos x="48" y="16"/>
              </a:cxn>
              <a:cxn ang="0">
                <a:pos x="48" y="16"/>
              </a:cxn>
              <a:cxn ang="0">
                <a:pos x="50" y="16"/>
              </a:cxn>
              <a:cxn ang="0">
                <a:pos x="51" y="15"/>
              </a:cxn>
              <a:cxn ang="0">
                <a:pos x="53" y="15"/>
              </a:cxn>
              <a:cxn ang="0">
                <a:pos x="55" y="16"/>
              </a:cxn>
              <a:cxn ang="0">
                <a:pos x="56" y="14"/>
              </a:cxn>
              <a:cxn ang="0">
                <a:pos x="58" y="13"/>
              </a:cxn>
              <a:cxn ang="0">
                <a:pos x="60" y="12"/>
              </a:cxn>
              <a:cxn ang="0">
                <a:pos x="60" y="12"/>
              </a:cxn>
              <a:cxn ang="0">
                <a:pos x="61" y="10"/>
              </a:cxn>
              <a:cxn ang="0">
                <a:pos x="63" y="12"/>
              </a:cxn>
              <a:cxn ang="0">
                <a:pos x="66" y="14"/>
              </a:cxn>
              <a:cxn ang="0">
                <a:pos x="68" y="19"/>
              </a:cxn>
              <a:cxn ang="0">
                <a:pos x="70" y="20"/>
              </a:cxn>
            </a:cxnLst>
            <a:rect l="0" t="0" r="r" b="b"/>
            <a:pathLst>
              <a:path w="71" h="27">
                <a:moveTo>
                  <a:pt x="0" y="18"/>
                </a:moveTo>
                <a:lnTo>
                  <a:pt x="0" y="16"/>
                </a:lnTo>
                <a:lnTo>
                  <a:pt x="2" y="15"/>
                </a:lnTo>
                <a:lnTo>
                  <a:pt x="2" y="16"/>
                </a:lnTo>
                <a:lnTo>
                  <a:pt x="2" y="14"/>
                </a:lnTo>
                <a:lnTo>
                  <a:pt x="2" y="15"/>
                </a:lnTo>
                <a:lnTo>
                  <a:pt x="3" y="14"/>
                </a:lnTo>
                <a:lnTo>
                  <a:pt x="3" y="9"/>
                </a:lnTo>
                <a:lnTo>
                  <a:pt x="3" y="9"/>
                </a:lnTo>
                <a:lnTo>
                  <a:pt x="5" y="10"/>
                </a:lnTo>
                <a:lnTo>
                  <a:pt x="5" y="14"/>
                </a:lnTo>
                <a:lnTo>
                  <a:pt x="7" y="15"/>
                </a:lnTo>
                <a:lnTo>
                  <a:pt x="7" y="18"/>
                </a:lnTo>
                <a:lnTo>
                  <a:pt x="8" y="19"/>
                </a:lnTo>
                <a:lnTo>
                  <a:pt x="8" y="20"/>
                </a:lnTo>
                <a:lnTo>
                  <a:pt x="8" y="16"/>
                </a:lnTo>
                <a:lnTo>
                  <a:pt x="10" y="15"/>
                </a:lnTo>
                <a:lnTo>
                  <a:pt x="10" y="18"/>
                </a:lnTo>
                <a:lnTo>
                  <a:pt x="10" y="14"/>
                </a:lnTo>
                <a:lnTo>
                  <a:pt x="10" y="18"/>
                </a:lnTo>
                <a:lnTo>
                  <a:pt x="12" y="19"/>
                </a:lnTo>
                <a:lnTo>
                  <a:pt x="12" y="18"/>
                </a:lnTo>
                <a:lnTo>
                  <a:pt x="12" y="25"/>
                </a:lnTo>
                <a:lnTo>
                  <a:pt x="13" y="26"/>
                </a:lnTo>
                <a:lnTo>
                  <a:pt x="13" y="26"/>
                </a:lnTo>
                <a:lnTo>
                  <a:pt x="13" y="25"/>
                </a:lnTo>
                <a:lnTo>
                  <a:pt x="13" y="26"/>
                </a:lnTo>
                <a:lnTo>
                  <a:pt x="15" y="27"/>
                </a:lnTo>
                <a:lnTo>
                  <a:pt x="15" y="24"/>
                </a:lnTo>
                <a:lnTo>
                  <a:pt x="17" y="25"/>
                </a:lnTo>
                <a:lnTo>
                  <a:pt x="17" y="25"/>
                </a:lnTo>
                <a:lnTo>
                  <a:pt x="17" y="24"/>
                </a:lnTo>
                <a:lnTo>
                  <a:pt x="17" y="24"/>
                </a:lnTo>
                <a:lnTo>
                  <a:pt x="18" y="22"/>
                </a:lnTo>
                <a:lnTo>
                  <a:pt x="18" y="24"/>
                </a:lnTo>
                <a:lnTo>
                  <a:pt x="18" y="15"/>
                </a:lnTo>
                <a:lnTo>
                  <a:pt x="20" y="16"/>
                </a:lnTo>
                <a:lnTo>
                  <a:pt x="20" y="13"/>
                </a:lnTo>
                <a:lnTo>
                  <a:pt x="22" y="12"/>
                </a:lnTo>
                <a:lnTo>
                  <a:pt x="22" y="4"/>
                </a:lnTo>
                <a:lnTo>
                  <a:pt x="23" y="3"/>
                </a:lnTo>
                <a:lnTo>
                  <a:pt x="23" y="4"/>
                </a:lnTo>
                <a:lnTo>
                  <a:pt x="23" y="2"/>
                </a:lnTo>
                <a:lnTo>
                  <a:pt x="23" y="3"/>
                </a:lnTo>
                <a:lnTo>
                  <a:pt x="25" y="2"/>
                </a:lnTo>
                <a:lnTo>
                  <a:pt x="25" y="0"/>
                </a:lnTo>
                <a:lnTo>
                  <a:pt x="25" y="2"/>
                </a:lnTo>
                <a:lnTo>
                  <a:pt x="27" y="3"/>
                </a:lnTo>
                <a:lnTo>
                  <a:pt x="27" y="4"/>
                </a:lnTo>
                <a:lnTo>
                  <a:pt x="27" y="0"/>
                </a:lnTo>
                <a:lnTo>
                  <a:pt x="28" y="1"/>
                </a:lnTo>
                <a:lnTo>
                  <a:pt x="28" y="1"/>
                </a:lnTo>
                <a:lnTo>
                  <a:pt x="28" y="0"/>
                </a:lnTo>
                <a:lnTo>
                  <a:pt x="28" y="1"/>
                </a:lnTo>
                <a:lnTo>
                  <a:pt x="32" y="3"/>
                </a:lnTo>
                <a:lnTo>
                  <a:pt x="32" y="10"/>
                </a:lnTo>
                <a:lnTo>
                  <a:pt x="32" y="9"/>
                </a:lnTo>
                <a:lnTo>
                  <a:pt x="33" y="10"/>
                </a:lnTo>
                <a:lnTo>
                  <a:pt x="33" y="10"/>
                </a:lnTo>
                <a:lnTo>
                  <a:pt x="33" y="7"/>
                </a:lnTo>
                <a:lnTo>
                  <a:pt x="33" y="8"/>
                </a:lnTo>
                <a:lnTo>
                  <a:pt x="35" y="7"/>
                </a:lnTo>
                <a:lnTo>
                  <a:pt x="35" y="7"/>
                </a:lnTo>
                <a:lnTo>
                  <a:pt x="35" y="8"/>
                </a:lnTo>
                <a:lnTo>
                  <a:pt x="37" y="9"/>
                </a:lnTo>
                <a:lnTo>
                  <a:pt x="37" y="8"/>
                </a:lnTo>
                <a:lnTo>
                  <a:pt x="37" y="9"/>
                </a:lnTo>
                <a:lnTo>
                  <a:pt x="38" y="10"/>
                </a:lnTo>
                <a:lnTo>
                  <a:pt x="38" y="10"/>
                </a:lnTo>
                <a:lnTo>
                  <a:pt x="38" y="9"/>
                </a:lnTo>
                <a:lnTo>
                  <a:pt x="40" y="10"/>
                </a:lnTo>
                <a:lnTo>
                  <a:pt x="40" y="12"/>
                </a:lnTo>
                <a:lnTo>
                  <a:pt x="41" y="13"/>
                </a:lnTo>
                <a:lnTo>
                  <a:pt x="41" y="10"/>
                </a:lnTo>
                <a:lnTo>
                  <a:pt x="41" y="10"/>
                </a:lnTo>
                <a:lnTo>
                  <a:pt x="43" y="9"/>
                </a:lnTo>
                <a:lnTo>
                  <a:pt x="43" y="14"/>
                </a:lnTo>
                <a:lnTo>
                  <a:pt x="45" y="15"/>
                </a:lnTo>
                <a:lnTo>
                  <a:pt x="45" y="16"/>
                </a:lnTo>
                <a:lnTo>
                  <a:pt x="45" y="14"/>
                </a:lnTo>
                <a:lnTo>
                  <a:pt x="45" y="14"/>
                </a:lnTo>
                <a:lnTo>
                  <a:pt x="46" y="13"/>
                </a:lnTo>
                <a:lnTo>
                  <a:pt x="46" y="15"/>
                </a:lnTo>
                <a:lnTo>
                  <a:pt x="48" y="16"/>
                </a:lnTo>
                <a:lnTo>
                  <a:pt x="48" y="19"/>
                </a:lnTo>
                <a:lnTo>
                  <a:pt x="48" y="15"/>
                </a:lnTo>
                <a:lnTo>
                  <a:pt x="48" y="16"/>
                </a:lnTo>
                <a:lnTo>
                  <a:pt x="50" y="18"/>
                </a:lnTo>
                <a:lnTo>
                  <a:pt x="50" y="18"/>
                </a:lnTo>
                <a:lnTo>
                  <a:pt x="50" y="16"/>
                </a:lnTo>
                <a:lnTo>
                  <a:pt x="50" y="18"/>
                </a:lnTo>
                <a:lnTo>
                  <a:pt x="51" y="19"/>
                </a:lnTo>
                <a:lnTo>
                  <a:pt x="51" y="15"/>
                </a:lnTo>
                <a:lnTo>
                  <a:pt x="53" y="16"/>
                </a:lnTo>
                <a:lnTo>
                  <a:pt x="53" y="18"/>
                </a:lnTo>
                <a:lnTo>
                  <a:pt x="53" y="15"/>
                </a:lnTo>
                <a:lnTo>
                  <a:pt x="53" y="15"/>
                </a:lnTo>
                <a:lnTo>
                  <a:pt x="55" y="16"/>
                </a:lnTo>
                <a:lnTo>
                  <a:pt x="55" y="16"/>
                </a:lnTo>
                <a:lnTo>
                  <a:pt x="55" y="15"/>
                </a:lnTo>
                <a:lnTo>
                  <a:pt x="55" y="15"/>
                </a:lnTo>
                <a:lnTo>
                  <a:pt x="56" y="14"/>
                </a:lnTo>
                <a:lnTo>
                  <a:pt x="56" y="15"/>
                </a:lnTo>
                <a:lnTo>
                  <a:pt x="56" y="14"/>
                </a:lnTo>
                <a:lnTo>
                  <a:pt x="58" y="13"/>
                </a:lnTo>
                <a:lnTo>
                  <a:pt x="58" y="14"/>
                </a:lnTo>
                <a:lnTo>
                  <a:pt x="58" y="13"/>
                </a:lnTo>
                <a:lnTo>
                  <a:pt x="60" y="12"/>
                </a:lnTo>
                <a:lnTo>
                  <a:pt x="60" y="13"/>
                </a:lnTo>
                <a:lnTo>
                  <a:pt x="60" y="12"/>
                </a:lnTo>
                <a:lnTo>
                  <a:pt x="60" y="12"/>
                </a:lnTo>
                <a:lnTo>
                  <a:pt x="61" y="10"/>
                </a:lnTo>
                <a:lnTo>
                  <a:pt x="61" y="9"/>
                </a:lnTo>
                <a:lnTo>
                  <a:pt x="61" y="10"/>
                </a:lnTo>
                <a:lnTo>
                  <a:pt x="63" y="12"/>
                </a:lnTo>
                <a:lnTo>
                  <a:pt x="63" y="10"/>
                </a:lnTo>
                <a:lnTo>
                  <a:pt x="63" y="12"/>
                </a:lnTo>
                <a:lnTo>
                  <a:pt x="65" y="10"/>
                </a:lnTo>
                <a:lnTo>
                  <a:pt x="65" y="13"/>
                </a:lnTo>
                <a:lnTo>
                  <a:pt x="66" y="14"/>
                </a:lnTo>
                <a:lnTo>
                  <a:pt x="66" y="13"/>
                </a:lnTo>
                <a:lnTo>
                  <a:pt x="66" y="18"/>
                </a:lnTo>
                <a:lnTo>
                  <a:pt x="68" y="19"/>
                </a:lnTo>
                <a:lnTo>
                  <a:pt x="68" y="16"/>
                </a:lnTo>
                <a:lnTo>
                  <a:pt x="70" y="18"/>
                </a:lnTo>
                <a:lnTo>
                  <a:pt x="70" y="20"/>
                </a:lnTo>
                <a:lnTo>
                  <a:pt x="70" y="19"/>
                </a:lnTo>
                <a:lnTo>
                  <a:pt x="71" y="20"/>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8" name="Freeform 74"/>
          <p:cNvSpPr>
            <a:spLocks/>
          </p:cNvSpPr>
          <p:nvPr/>
        </p:nvSpPr>
        <p:spPr bwMode="auto">
          <a:xfrm>
            <a:off x="8076330" y="2689400"/>
            <a:ext cx="403656" cy="214605"/>
          </a:xfrm>
          <a:custGeom>
            <a:avLst/>
            <a:gdLst/>
            <a:ahLst/>
            <a:cxnLst>
              <a:cxn ang="0">
                <a:pos x="0" y="37"/>
              </a:cxn>
              <a:cxn ang="0">
                <a:pos x="2" y="43"/>
              </a:cxn>
              <a:cxn ang="0">
                <a:pos x="4" y="40"/>
              </a:cxn>
              <a:cxn ang="0">
                <a:pos x="5" y="34"/>
              </a:cxn>
              <a:cxn ang="0">
                <a:pos x="7" y="28"/>
              </a:cxn>
              <a:cxn ang="0">
                <a:pos x="9" y="28"/>
              </a:cxn>
              <a:cxn ang="0">
                <a:pos x="10" y="28"/>
              </a:cxn>
              <a:cxn ang="0">
                <a:pos x="12" y="31"/>
              </a:cxn>
              <a:cxn ang="0">
                <a:pos x="14" y="24"/>
              </a:cxn>
              <a:cxn ang="0">
                <a:pos x="14" y="25"/>
              </a:cxn>
              <a:cxn ang="0">
                <a:pos x="17" y="22"/>
              </a:cxn>
              <a:cxn ang="0">
                <a:pos x="18" y="18"/>
              </a:cxn>
              <a:cxn ang="0">
                <a:pos x="22" y="9"/>
              </a:cxn>
              <a:cxn ang="0">
                <a:pos x="22" y="11"/>
              </a:cxn>
              <a:cxn ang="0">
                <a:pos x="25" y="6"/>
              </a:cxn>
              <a:cxn ang="0">
                <a:pos x="28" y="2"/>
              </a:cxn>
              <a:cxn ang="0">
                <a:pos x="30" y="5"/>
              </a:cxn>
              <a:cxn ang="0">
                <a:pos x="32" y="6"/>
              </a:cxn>
              <a:cxn ang="0">
                <a:pos x="33" y="12"/>
              </a:cxn>
              <a:cxn ang="0">
                <a:pos x="35" y="13"/>
              </a:cxn>
              <a:cxn ang="0">
                <a:pos x="37" y="0"/>
              </a:cxn>
              <a:cxn ang="0">
                <a:pos x="38" y="3"/>
              </a:cxn>
              <a:cxn ang="0">
                <a:pos x="40" y="1"/>
              </a:cxn>
              <a:cxn ang="0">
                <a:pos x="42" y="5"/>
              </a:cxn>
              <a:cxn ang="0">
                <a:pos x="43" y="9"/>
              </a:cxn>
              <a:cxn ang="0">
                <a:pos x="45" y="8"/>
              </a:cxn>
              <a:cxn ang="0">
                <a:pos x="47" y="5"/>
              </a:cxn>
              <a:cxn ang="0">
                <a:pos x="47" y="5"/>
              </a:cxn>
              <a:cxn ang="0">
                <a:pos x="50" y="7"/>
              </a:cxn>
              <a:cxn ang="0">
                <a:pos x="52" y="5"/>
              </a:cxn>
              <a:cxn ang="0">
                <a:pos x="53" y="7"/>
              </a:cxn>
              <a:cxn ang="0">
                <a:pos x="57" y="13"/>
              </a:cxn>
              <a:cxn ang="0">
                <a:pos x="58" y="12"/>
              </a:cxn>
              <a:cxn ang="0">
                <a:pos x="60" y="20"/>
              </a:cxn>
              <a:cxn ang="0">
                <a:pos x="62" y="13"/>
              </a:cxn>
              <a:cxn ang="0">
                <a:pos x="63" y="13"/>
              </a:cxn>
              <a:cxn ang="0">
                <a:pos x="65" y="13"/>
              </a:cxn>
              <a:cxn ang="0">
                <a:pos x="67" y="20"/>
              </a:cxn>
              <a:cxn ang="0">
                <a:pos x="68" y="24"/>
              </a:cxn>
              <a:cxn ang="0">
                <a:pos x="70" y="21"/>
              </a:cxn>
              <a:cxn ang="0">
                <a:pos x="71" y="20"/>
              </a:cxn>
              <a:cxn ang="0">
                <a:pos x="71" y="22"/>
              </a:cxn>
            </a:cxnLst>
            <a:rect l="0" t="0" r="r" b="b"/>
            <a:pathLst>
              <a:path w="73" h="43">
                <a:moveTo>
                  <a:pt x="0" y="38"/>
                </a:moveTo>
                <a:lnTo>
                  <a:pt x="0" y="39"/>
                </a:lnTo>
                <a:lnTo>
                  <a:pt x="0" y="37"/>
                </a:lnTo>
                <a:lnTo>
                  <a:pt x="0" y="39"/>
                </a:lnTo>
                <a:lnTo>
                  <a:pt x="2" y="40"/>
                </a:lnTo>
                <a:lnTo>
                  <a:pt x="2" y="43"/>
                </a:lnTo>
                <a:lnTo>
                  <a:pt x="2" y="39"/>
                </a:lnTo>
                <a:lnTo>
                  <a:pt x="2" y="42"/>
                </a:lnTo>
                <a:lnTo>
                  <a:pt x="4" y="40"/>
                </a:lnTo>
                <a:lnTo>
                  <a:pt x="4" y="34"/>
                </a:lnTo>
                <a:lnTo>
                  <a:pt x="5" y="33"/>
                </a:lnTo>
                <a:lnTo>
                  <a:pt x="5" y="34"/>
                </a:lnTo>
                <a:lnTo>
                  <a:pt x="5" y="26"/>
                </a:lnTo>
                <a:lnTo>
                  <a:pt x="5" y="27"/>
                </a:lnTo>
                <a:lnTo>
                  <a:pt x="7" y="28"/>
                </a:lnTo>
                <a:lnTo>
                  <a:pt x="7" y="31"/>
                </a:lnTo>
                <a:lnTo>
                  <a:pt x="7" y="30"/>
                </a:lnTo>
                <a:lnTo>
                  <a:pt x="9" y="28"/>
                </a:lnTo>
                <a:lnTo>
                  <a:pt x="9" y="26"/>
                </a:lnTo>
                <a:lnTo>
                  <a:pt x="9" y="30"/>
                </a:lnTo>
                <a:lnTo>
                  <a:pt x="10" y="28"/>
                </a:lnTo>
                <a:lnTo>
                  <a:pt x="10" y="27"/>
                </a:lnTo>
                <a:lnTo>
                  <a:pt x="10" y="30"/>
                </a:lnTo>
                <a:lnTo>
                  <a:pt x="12" y="31"/>
                </a:lnTo>
                <a:lnTo>
                  <a:pt x="12" y="31"/>
                </a:lnTo>
                <a:lnTo>
                  <a:pt x="12" y="25"/>
                </a:lnTo>
                <a:lnTo>
                  <a:pt x="14" y="24"/>
                </a:lnTo>
                <a:lnTo>
                  <a:pt x="14" y="28"/>
                </a:lnTo>
                <a:lnTo>
                  <a:pt x="14" y="22"/>
                </a:lnTo>
                <a:lnTo>
                  <a:pt x="14" y="25"/>
                </a:lnTo>
                <a:lnTo>
                  <a:pt x="15" y="24"/>
                </a:lnTo>
                <a:lnTo>
                  <a:pt x="15" y="21"/>
                </a:lnTo>
                <a:lnTo>
                  <a:pt x="17" y="22"/>
                </a:lnTo>
                <a:lnTo>
                  <a:pt x="17" y="25"/>
                </a:lnTo>
                <a:lnTo>
                  <a:pt x="18" y="24"/>
                </a:lnTo>
                <a:lnTo>
                  <a:pt x="18" y="18"/>
                </a:lnTo>
                <a:lnTo>
                  <a:pt x="20" y="17"/>
                </a:lnTo>
                <a:lnTo>
                  <a:pt x="20" y="11"/>
                </a:lnTo>
                <a:lnTo>
                  <a:pt x="22" y="9"/>
                </a:lnTo>
                <a:lnTo>
                  <a:pt x="22" y="13"/>
                </a:lnTo>
                <a:lnTo>
                  <a:pt x="22" y="8"/>
                </a:lnTo>
                <a:lnTo>
                  <a:pt x="22" y="11"/>
                </a:lnTo>
                <a:lnTo>
                  <a:pt x="23" y="12"/>
                </a:lnTo>
                <a:lnTo>
                  <a:pt x="23" y="7"/>
                </a:lnTo>
                <a:lnTo>
                  <a:pt x="25" y="6"/>
                </a:lnTo>
                <a:lnTo>
                  <a:pt x="25" y="0"/>
                </a:lnTo>
                <a:lnTo>
                  <a:pt x="27" y="1"/>
                </a:lnTo>
                <a:lnTo>
                  <a:pt x="28" y="2"/>
                </a:lnTo>
                <a:lnTo>
                  <a:pt x="28" y="1"/>
                </a:lnTo>
                <a:lnTo>
                  <a:pt x="28" y="3"/>
                </a:lnTo>
                <a:lnTo>
                  <a:pt x="30" y="5"/>
                </a:lnTo>
                <a:lnTo>
                  <a:pt x="30" y="12"/>
                </a:lnTo>
                <a:lnTo>
                  <a:pt x="32" y="11"/>
                </a:lnTo>
                <a:lnTo>
                  <a:pt x="32" y="6"/>
                </a:lnTo>
                <a:lnTo>
                  <a:pt x="32" y="11"/>
                </a:lnTo>
                <a:lnTo>
                  <a:pt x="33" y="9"/>
                </a:lnTo>
                <a:lnTo>
                  <a:pt x="33" y="12"/>
                </a:lnTo>
                <a:lnTo>
                  <a:pt x="33" y="12"/>
                </a:lnTo>
                <a:lnTo>
                  <a:pt x="35" y="13"/>
                </a:lnTo>
                <a:lnTo>
                  <a:pt x="35" y="13"/>
                </a:lnTo>
                <a:lnTo>
                  <a:pt x="35" y="5"/>
                </a:lnTo>
                <a:lnTo>
                  <a:pt x="37" y="3"/>
                </a:lnTo>
                <a:lnTo>
                  <a:pt x="37" y="0"/>
                </a:lnTo>
                <a:lnTo>
                  <a:pt x="37" y="1"/>
                </a:lnTo>
                <a:lnTo>
                  <a:pt x="38" y="2"/>
                </a:lnTo>
                <a:lnTo>
                  <a:pt x="38" y="3"/>
                </a:lnTo>
                <a:lnTo>
                  <a:pt x="38" y="2"/>
                </a:lnTo>
                <a:lnTo>
                  <a:pt x="40" y="1"/>
                </a:lnTo>
                <a:lnTo>
                  <a:pt x="40" y="1"/>
                </a:lnTo>
                <a:lnTo>
                  <a:pt x="40" y="5"/>
                </a:lnTo>
                <a:lnTo>
                  <a:pt x="42" y="6"/>
                </a:lnTo>
                <a:lnTo>
                  <a:pt x="42" y="5"/>
                </a:lnTo>
                <a:lnTo>
                  <a:pt x="42" y="8"/>
                </a:lnTo>
                <a:lnTo>
                  <a:pt x="43" y="9"/>
                </a:lnTo>
                <a:lnTo>
                  <a:pt x="43" y="9"/>
                </a:lnTo>
                <a:lnTo>
                  <a:pt x="43" y="8"/>
                </a:lnTo>
                <a:lnTo>
                  <a:pt x="43" y="9"/>
                </a:lnTo>
                <a:lnTo>
                  <a:pt x="45" y="8"/>
                </a:lnTo>
                <a:lnTo>
                  <a:pt x="45" y="2"/>
                </a:lnTo>
                <a:lnTo>
                  <a:pt x="45" y="3"/>
                </a:lnTo>
                <a:lnTo>
                  <a:pt x="47" y="5"/>
                </a:lnTo>
                <a:lnTo>
                  <a:pt x="47" y="8"/>
                </a:lnTo>
                <a:lnTo>
                  <a:pt x="47" y="3"/>
                </a:lnTo>
                <a:lnTo>
                  <a:pt x="47" y="5"/>
                </a:lnTo>
                <a:lnTo>
                  <a:pt x="50" y="7"/>
                </a:lnTo>
                <a:lnTo>
                  <a:pt x="50" y="11"/>
                </a:lnTo>
                <a:lnTo>
                  <a:pt x="50" y="7"/>
                </a:lnTo>
                <a:lnTo>
                  <a:pt x="52" y="6"/>
                </a:lnTo>
                <a:lnTo>
                  <a:pt x="52" y="7"/>
                </a:lnTo>
                <a:lnTo>
                  <a:pt x="52" y="5"/>
                </a:lnTo>
                <a:lnTo>
                  <a:pt x="53" y="3"/>
                </a:lnTo>
                <a:lnTo>
                  <a:pt x="53" y="1"/>
                </a:lnTo>
                <a:lnTo>
                  <a:pt x="53" y="7"/>
                </a:lnTo>
                <a:lnTo>
                  <a:pt x="55" y="8"/>
                </a:lnTo>
                <a:lnTo>
                  <a:pt x="55" y="14"/>
                </a:lnTo>
                <a:lnTo>
                  <a:pt x="57" y="13"/>
                </a:lnTo>
                <a:lnTo>
                  <a:pt x="57" y="9"/>
                </a:lnTo>
                <a:lnTo>
                  <a:pt x="57" y="11"/>
                </a:lnTo>
                <a:lnTo>
                  <a:pt x="58" y="12"/>
                </a:lnTo>
                <a:lnTo>
                  <a:pt x="58" y="18"/>
                </a:lnTo>
                <a:lnTo>
                  <a:pt x="60" y="19"/>
                </a:lnTo>
                <a:lnTo>
                  <a:pt x="60" y="20"/>
                </a:lnTo>
                <a:lnTo>
                  <a:pt x="60" y="18"/>
                </a:lnTo>
                <a:lnTo>
                  <a:pt x="62" y="17"/>
                </a:lnTo>
                <a:lnTo>
                  <a:pt x="62" y="13"/>
                </a:lnTo>
                <a:lnTo>
                  <a:pt x="62" y="17"/>
                </a:lnTo>
                <a:lnTo>
                  <a:pt x="63" y="18"/>
                </a:lnTo>
                <a:lnTo>
                  <a:pt x="63" y="13"/>
                </a:lnTo>
                <a:lnTo>
                  <a:pt x="65" y="14"/>
                </a:lnTo>
                <a:lnTo>
                  <a:pt x="65" y="15"/>
                </a:lnTo>
                <a:lnTo>
                  <a:pt x="65" y="13"/>
                </a:lnTo>
                <a:lnTo>
                  <a:pt x="65" y="15"/>
                </a:lnTo>
                <a:lnTo>
                  <a:pt x="67" y="14"/>
                </a:lnTo>
                <a:lnTo>
                  <a:pt x="67" y="20"/>
                </a:lnTo>
                <a:lnTo>
                  <a:pt x="67" y="19"/>
                </a:lnTo>
                <a:lnTo>
                  <a:pt x="68" y="20"/>
                </a:lnTo>
                <a:lnTo>
                  <a:pt x="68" y="24"/>
                </a:lnTo>
                <a:lnTo>
                  <a:pt x="68" y="20"/>
                </a:lnTo>
                <a:lnTo>
                  <a:pt x="70" y="19"/>
                </a:lnTo>
                <a:lnTo>
                  <a:pt x="70" y="21"/>
                </a:lnTo>
                <a:lnTo>
                  <a:pt x="70" y="17"/>
                </a:lnTo>
                <a:lnTo>
                  <a:pt x="70" y="21"/>
                </a:lnTo>
                <a:lnTo>
                  <a:pt x="71" y="20"/>
                </a:lnTo>
                <a:lnTo>
                  <a:pt x="71" y="22"/>
                </a:lnTo>
                <a:lnTo>
                  <a:pt x="71" y="18"/>
                </a:lnTo>
                <a:lnTo>
                  <a:pt x="71" y="22"/>
                </a:lnTo>
                <a:lnTo>
                  <a:pt x="73" y="21"/>
                </a:lnTo>
                <a:lnTo>
                  <a:pt x="73" y="28"/>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099" name="Freeform 75"/>
          <p:cNvSpPr>
            <a:spLocks/>
          </p:cNvSpPr>
          <p:nvPr/>
        </p:nvSpPr>
        <p:spPr bwMode="auto">
          <a:xfrm>
            <a:off x="8479986" y="2794208"/>
            <a:ext cx="376010" cy="229576"/>
          </a:xfrm>
          <a:custGeom>
            <a:avLst/>
            <a:gdLst/>
            <a:ahLst/>
            <a:cxnLst>
              <a:cxn ang="0">
                <a:pos x="0" y="5"/>
              </a:cxn>
              <a:cxn ang="0">
                <a:pos x="2" y="11"/>
              </a:cxn>
              <a:cxn ang="0">
                <a:pos x="3" y="7"/>
              </a:cxn>
              <a:cxn ang="0">
                <a:pos x="5" y="10"/>
              </a:cxn>
              <a:cxn ang="0">
                <a:pos x="7" y="16"/>
              </a:cxn>
              <a:cxn ang="0">
                <a:pos x="8" y="13"/>
              </a:cxn>
              <a:cxn ang="0">
                <a:pos x="10" y="18"/>
              </a:cxn>
              <a:cxn ang="0">
                <a:pos x="12" y="11"/>
              </a:cxn>
              <a:cxn ang="0">
                <a:pos x="13" y="6"/>
              </a:cxn>
              <a:cxn ang="0">
                <a:pos x="15" y="6"/>
              </a:cxn>
              <a:cxn ang="0">
                <a:pos x="17" y="0"/>
              </a:cxn>
              <a:cxn ang="0">
                <a:pos x="18" y="0"/>
              </a:cxn>
              <a:cxn ang="0">
                <a:pos x="20" y="6"/>
              </a:cxn>
              <a:cxn ang="0">
                <a:pos x="22" y="6"/>
              </a:cxn>
              <a:cxn ang="0">
                <a:pos x="23" y="15"/>
              </a:cxn>
              <a:cxn ang="0">
                <a:pos x="25" y="10"/>
              </a:cxn>
              <a:cxn ang="0">
                <a:pos x="27" y="19"/>
              </a:cxn>
              <a:cxn ang="0">
                <a:pos x="28" y="12"/>
              </a:cxn>
              <a:cxn ang="0">
                <a:pos x="30" y="11"/>
              </a:cxn>
              <a:cxn ang="0">
                <a:pos x="32" y="12"/>
              </a:cxn>
              <a:cxn ang="0">
                <a:pos x="33" y="11"/>
              </a:cxn>
              <a:cxn ang="0">
                <a:pos x="35" y="9"/>
              </a:cxn>
              <a:cxn ang="0">
                <a:pos x="35" y="10"/>
              </a:cxn>
              <a:cxn ang="0">
                <a:pos x="37" y="16"/>
              </a:cxn>
              <a:cxn ang="0">
                <a:pos x="40" y="9"/>
              </a:cxn>
              <a:cxn ang="0">
                <a:pos x="42" y="6"/>
              </a:cxn>
              <a:cxn ang="0">
                <a:pos x="42" y="11"/>
              </a:cxn>
              <a:cxn ang="0">
                <a:pos x="43" y="15"/>
              </a:cxn>
              <a:cxn ang="0">
                <a:pos x="45" y="13"/>
              </a:cxn>
              <a:cxn ang="0">
                <a:pos x="47" y="9"/>
              </a:cxn>
              <a:cxn ang="0">
                <a:pos x="50" y="11"/>
              </a:cxn>
              <a:cxn ang="0">
                <a:pos x="51" y="17"/>
              </a:cxn>
              <a:cxn ang="0">
                <a:pos x="53" y="22"/>
              </a:cxn>
              <a:cxn ang="0">
                <a:pos x="55" y="25"/>
              </a:cxn>
              <a:cxn ang="0">
                <a:pos x="56" y="29"/>
              </a:cxn>
              <a:cxn ang="0">
                <a:pos x="58" y="30"/>
              </a:cxn>
              <a:cxn ang="0">
                <a:pos x="60" y="35"/>
              </a:cxn>
              <a:cxn ang="0">
                <a:pos x="61" y="35"/>
              </a:cxn>
              <a:cxn ang="0">
                <a:pos x="63" y="42"/>
              </a:cxn>
              <a:cxn ang="0">
                <a:pos x="65" y="43"/>
              </a:cxn>
              <a:cxn ang="0">
                <a:pos x="66" y="42"/>
              </a:cxn>
              <a:cxn ang="0">
                <a:pos x="66" y="44"/>
              </a:cxn>
            </a:cxnLst>
            <a:rect l="0" t="0" r="r" b="b"/>
            <a:pathLst>
              <a:path w="68" h="46">
                <a:moveTo>
                  <a:pt x="0" y="7"/>
                </a:moveTo>
                <a:lnTo>
                  <a:pt x="0" y="0"/>
                </a:lnTo>
                <a:lnTo>
                  <a:pt x="0" y="5"/>
                </a:lnTo>
                <a:lnTo>
                  <a:pt x="2" y="4"/>
                </a:lnTo>
                <a:lnTo>
                  <a:pt x="2" y="4"/>
                </a:lnTo>
                <a:lnTo>
                  <a:pt x="2" y="11"/>
                </a:lnTo>
                <a:lnTo>
                  <a:pt x="3" y="12"/>
                </a:lnTo>
                <a:lnTo>
                  <a:pt x="3" y="13"/>
                </a:lnTo>
                <a:lnTo>
                  <a:pt x="3" y="7"/>
                </a:lnTo>
                <a:lnTo>
                  <a:pt x="5" y="6"/>
                </a:lnTo>
                <a:lnTo>
                  <a:pt x="5" y="5"/>
                </a:lnTo>
                <a:lnTo>
                  <a:pt x="5" y="10"/>
                </a:lnTo>
                <a:lnTo>
                  <a:pt x="7" y="11"/>
                </a:lnTo>
                <a:lnTo>
                  <a:pt x="7" y="16"/>
                </a:lnTo>
                <a:lnTo>
                  <a:pt x="7" y="16"/>
                </a:lnTo>
                <a:lnTo>
                  <a:pt x="8" y="17"/>
                </a:lnTo>
                <a:lnTo>
                  <a:pt x="8" y="21"/>
                </a:lnTo>
                <a:lnTo>
                  <a:pt x="8" y="13"/>
                </a:lnTo>
                <a:lnTo>
                  <a:pt x="10" y="15"/>
                </a:lnTo>
                <a:lnTo>
                  <a:pt x="10" y="13"/>
                </a:lnTo>
                <a:lnTo>
                  <a:pt x="10" y="18"/>
                </a:lnTo>
                <a:lnTo>
                  <a:pt x="12" y="17"/>
                </a:lnTo>
                <a:lnTo>
                  <a:pt x="12" y="18"/>
                </a:lnTo>
                <a:lnTo>
                  <a:pt x="12" y="11"/>
                </a:lnTo>
                <a:lnTo>
                  <a:pt x="13" y="10"/>
                </a:lnTo>
                <a:lnTo>
                  <a:pt x="13" y="5"/>
                </a:lnTo>
                <a:lnTo>
                  <a:pt x="13" y="6"/>
                </a:lnTo>
                <a:lnTo>
                  <a:pt x="15" y="7"/>
                </a:lnTo>
                <a:lnTo>
                  <a:pt x="15" y="5"/>
                </a:lnTo>
                <a:lnTo>
                  <a:pt x="15" y="6"/>
                </a:lnTo>
                <a:lnTo>
                  <a:pt x="17" y="5"/>
                </a:lnTo>
                <a:lnTo>
                  <a:pt x="17" y="6"/>
                </a:lnTo>
                <a:lnTo>
                  <a:pt x="17" y="0"/>
                </a:lnTo>
                <a:lnTo>
                  <a:pt x="17" y="1"/>
                </a:lnTo>
                <a:lnTo>
                  <a:pt x="18" y="3"/>
                </a:lnTo>
                <a:lnTo>
                  <a:pt x="18" y="0"/>
                </a:lnTo>
                <a:lnTo>
                  <a:pt x="18" y="0"/>
                </a:lnTo>
                <a:lnTo>
                  <a:pt x="20" y="1"/>
                </a:lnTo>
                <a:lnTo>
                  <a:pt x="20" y="6"/>
                </a:lnTo>
                <a:lnTo>
                  <a:pt x="22" y="7"/>
                </a:lnTo>
                <a:lnTo>
                  <a:pt x="22" y="10"/>
                </a:lnTo>
                <a:lnTo>
                  <a:pt x="22" y="6"/>
                </a:lnTo>
                <a:lnTo>
                  <a:pt x="22" y="9"/>
                </a:lnTo>
                <a:lnTo>
                  <a:pt x="23" y="10"/>
                </a:lnTo>
                <a:lnTo>
                  <a:pt x="23" y="15"/>
                </a:lnTo>
                <a:lnTo>
                  <a:pt x="23" y="13"/>
                </a:lnTo>
                <a:lnTo>
                  <a:pt x="25" y="12"/>
                </a:lnTo>
                <a:lnTo>
                  <a:pt x="25" y="10"/>
                </a:lnTo>
                <a:lnTo>
                  <a:pt x="25" y="15"/>
                </a:lnTo>
                <a:lnTo>
                  <a:pt x="27" y="16"/>
                </a:lnTo>
                <a:lnTo>
                  <a:pt x="27" y="19"/>
                </a:lnTo>
                <a:lnTo>
                  <a:pt x="28" y="18"/>
                </a:lnTo>
                <a:lnTo>
                  <a:pt x="28" y="19"/>
                </a:lnTo>
                <a:lnTo>
                  <a:pt x="28" y="12"/>
                </a:lnTo>
                <a:lnTo>
                  <a:pt x="28" y="16"/>
                </a:lnTo>
                <a:lnTo>
                  <a:pt x="30" y="15"/>
                </a:lnTo>
                <a:lnTo>
                  <a:pt x="30" y="11"/>
                </a:lnTo>
                <a:lnTo>
                  <a:pt x="30" y="12"/>
                </a:lnTo>
                <a:lnTo>
                  <a:pt x="32" y="11"/>
                </a:lnTo>
                <a:lnTo>
                  <a:pt x="32" y="12"/>
                </a:lnTo>
                <a:lnTo>
                  <a:pt x="32" y="9"/>
                </a:lnTo>
                <a:lnTo>
                  <a:pt x="32" y="10"/>
                </a:lnTo>
                <a:lnTo>
                  <a:pt x="33" y="11"/>
                </a:lnTo>
                <a:lnTo>
                  <a:pt x="33" y="10"/>
                </a:lnTo>
                <a:lnTo>
                  <a:pt x="33" y="10"/>
                </a:lnTo>
                <a:lnTo>
                  <a:pt x="35" y="9"/>
                </a:lnTo>
                <a:lnTo>
                  <a:pt x="35" y="10"/>
                </a:lnTo>
                <a:lnTo>
                  <a:pt x="35" y="9"/>
                </a:lnTo>
                <a:lnTo>
                  <a:pt x="35" y="10"/>
                </a:lnTo>
                <a:lnTo>
                  <a:pt x="37" y="11"/>
                </a:lnTo>
                <a:lnTo>
                  <a:pt x="37" y="16"/>
                </a:lnTo>
                <a:lnTo>
                  <a:pt x="37" y="16"/>
                </a:lnTo>
                <a:lnTo>
                  <a:pt x="38" y="15"/>
                </a:lnTo>
                <a:lnTo>
                  <a:pt x="38" y="10"/>
                </a:lnTo>
                <a:lnTo>
                  <a:pt x="40" y="9"/>
                </a:lnTo>
                <a:lnTo>
                  <a:pt x="40" y="7"/>
                </a:lnTo>
                <a:lnTo>
                  <a:pt x="40" y="7"/>
                </a:lnTo>
                <a:lnTo>
                  <a:pt x="42" y="6"/>
                </a:lnTo>
                <a:lnTo>
                  <a:pt x="42" y="11"/>
                </a:lnTo>
                <a:lnTo>
                  <a:pt x="42" y="5"/>
                </a:lnTo>
                <a:lnTo>
                  <a:pt x="42" y="11"/>
                </a:lnTo>
                <a:lnTo>
                  <a:pt x="43" y="12"/>
                </a:lnTo>
                <a:lnTo>
                  <a:pt x="43" y="15"/>
                </a:lnTo>
                <a:lnTo>
                  <a:pt x="43" y="15"/>
                </a:lnTo>
                <a:lnTo>
                  <a:pt x="45" y="16"/>
                </a:lnTo>
                <a:lnTo>
                  <a:pt x="45" y="16"/>
                </a:lnTo>
                <a:lnTo>
                  <a:pt x="45" y="13"/>
                </a:lnTo>
                <a:lnTo>
                  <a:pt x="47" y="12"/>
                </a:lnTo>
                <a:lnTo>
                  <a:pt x="47" y="7"/>
                </a:lnTo>
                <a:lnTo>
                  <a:pt x="47" y="9"/>
                </a:lnTo>
                <a:lnTo>
                  <a:pt x="48" y="7"/>
                </a:lnTo>
                <a:lnTo>
                  <a:pt x="48" y="10"/>
                </a:lnTo>
                <a:lnTo>
                  <a:pt x="50" y="11"/>
                </a:lnTo>
                <a:lnTo>
                  <a:pt x="50" y="13"/>
                </a:lnTo>
                <a:lnTo>
                  <a:pt x="51" y="15"/>
                </a:lnTo>
                <a:lnTo>
                  <a:pt x="51" y="17"/>
                </a:lnTo>
                <a:lnTo>
                  <a:pt x="51" y="16"/>
                </a:lnTo>
                <a:lnTo>
                  <a:pt x="53" y="17"/>
                </a:lnTo>
                <a:lnTo>
                  <a:pt x="53" y="22"/>
                </a:lnTo>
                <a:lnTo>
                  <a:pt x="55" y="23"/>
                </a:lnTo>
                <a:lnTo>
                  <a:pt x="55" y="25"/>
                </a:lnTo>
                <a:lnTo>
                  <a:pt x="55" y="25"/>
                </a:lnTo>
                <a:lnTo>
                  <a:pt x="56" y="24"/>
                </a:lnTo>
                <a:lnTo>
                  <a:pt x="56" y="24"/>
                </a:lnTo>
                <a:lnTo>
                  <a:pt x="56" y="29"/>
                </a:lnTo>
                <a:lnTo>
                  <a:pt x="58" y="28"/>
                </a:lnTo>
                <a:lnTo>
                  <a:pt x="58" y="28"/>
                </a:lnTo>
                <a:lnTo>
                  <a:pt x="58" y="30"/>
                </a:lnTo>
                <a:lnTo>
                  <a:pt x="60" y="31"/>
                </a:lnTo>
                <a:lnTo>
                  <a:pt x="60" y="30"/>
                </a:lnTo>
                <a:lnTo>
                  <a:pt x="60" y="35"/>
                </a:lnTo>
                <a:lnTo>
                  <a:pt x="61" y="36"/>
                </a:lnTo>
                <a:lnTo>
                  <a:pt x="61" y="42"/>
                </a:lnTo>
                <a:lnTo>
                  <a:pt x="61" y="35"/>
                </a:lnTo>
                <a:lnTo>
                  <a:pt x="61" y="41"/>
                </a:lnTo>
                <a:lnTo>
                  <a:pt x="63" y="40"/>
                </a:lnTo>
                <a:lnTo>
                  <a:pt x="63" y="42"/>
                </a:lnTo>
                <a:lnTo>
                  <a:pt x="63" y="42"/>
                </a:lnTo>
                <a:lnTo>
                  <a:pt x="65" y="43"/>
                </a:lnTo>
                <a:lnTo>
                  <a:pt x="65" y="43"/>
                </a:lnTo>
                <a:lnTo>
                  <a:pt x="65" y="42"/>
                </a:lnTo>
                <a:lnTo>
                  <a:pt x="65" y="43"/>
                </a:lnTo>
                <a:lnTo>
                  <a:pt x="66" y="42"/>
                </a:lnTo>
                <a:lnTo>
                  <a:pt x="66" y="46"/>
                </a:lnTo>
                <a:lnTo>
                  <a:pt x="66" y="42"/>
                </a:lnTo>
                <a:lnTo>
                  <a:pt x="66" y="44"/>
                </a:lnTo>
                <a:lnTo>
                  <a:pt x="68" y="46"/>
                </a:lnTo>
                <a:lnTo>
                  <a:pt x="68" y="44"/>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0" name="Freeform 76"/>
          <p:cNvSpPr>
            <a:spLocks/>
          </p:cNvSpPr>
          <p:nvPr/>
        </p:nvSpPr>
        <p:spPr bwMode="auto">
          <a:xfrm>
            <a:off x="8855996" y="2953912"/>
            <a:ext cx="387069" cy="114789"/>
          </a:xfrm>
          <a:custGeom>
            <a:avLst/>
            <a:gdLst/>
            <a:ahLst/>
            <a:cxnLst>
              <a:cxn ang="0">
                <a:pos x="2" y="19"/>
              </a:cxn>
              <a:cxn ang="0">
                <a:pos x="3" y="22"/>
              </a:cxn>
              <a:cxn ang="0">
                <a:pos x="3" y="21"/>
              </a:cxn>
              <a:cxn ang="0">
                <a:pos x="5" y="14"/>
              </a:cxn>
              <a:cxn ang="0">
                <a:pos x="7" y="18"/>
              </a:cxn>
              <a:cxn ang="0">
                <a:pos x="8" y="17"/>
              </a:cxn>
              <a:cxn ang="0">
                <a:pos x="10" y="18"/>
              </a:cxn>
              <a:cxn ang="0">
                <a:pos x="12" y="11"/>
              </a:cxn>
              <a:cxn ang="0">
                <a:pos x="13" y="14"/>
              </a:cxn>
              <a:cxn ang="0">
                <a:pos x="17" y="14"/>
              </a:cxn>
              <a:cxn ang="0">
                <a:pos x="18" y="14"/>
              </a:cxn>
              <a:cxn ang="0">
                <a:pos x="20" y="18"/>
              </a:cxn>
              <a:cxn ang="0">
                <a:pos x="22" y="16"/>
              </a:cxn>
              <a:cxn ang="0">
                <a:pos x="23" y="11"/>
              </a:cxn>
              <a:cxn ang="0">
                <a:pos x="23" y="9"/>
              </a:cxn>
              <a:cxn ang="0">
                <a:pos x="27" y="15"/>
              </a:cxn>
              <a:cxn ang="0">
                <a:pos x="27" y="15"/>
              </a:cxn>
              <a:cxn ang="0">
                <a:pos x="28" y="12"/>
              </a:cxn>
              <a:cxn ang="0">
                <a:pos x="32" y="17"/>
              </a:cxn>
              <a:cxn ang="0">
                <a:pos x="33" y="14"/>
              </a:cxn>
              <a:cxn ang="0">
                <a:pos x="35" y="16"/>
              </a:cxn>
              <a:cxn ang="0">
                <a:pos x="36" y="18"/>
              </a:cxn>
              <a:cxn ang="0">
                <a:pos x="38" y="19"/>
              </a:cxn>
              <a:cxn ang="0">
                <a:pos x="40" y="19"/>
              </a:cxn>
              <a:cxn ang="0">
                <a:pos x="41" y="22"/>
              </a:cxn>
              <a:cxn ang="0">
                <a:pos x="43" y="19"/>
              </a:cxn>
              <a:cxn ang="0">
                <a:pos x="45" y="15"/>
              </a:cxn>
              <a:cxn ang="0">
                <a:pos x="46" y="11"/>
              </a:cxn>
              <a:cxn ang="0">
                <a:pos x="48" y="12"/>
              </a:cxn>
              <a:cxn ang="0">
                <a:pos x="50" y="12"/>
              </a:cxn>
              <a:cxn ang="0">
                <a:pos x="51" y="14"/>
              </a:cxn>
              <a:cxn ang="0">
                <a:pos x="53" y="10"/>
              </a:cxn>
              <a:cxn ang="0">
                <a:pos x="56" y="8"/>
              </a:cxn>
              <a:cxn ang="0">
                <a:pos x="58" y="6"/>
              </a:cxn>
              <a:cxn ang="0">
                <a:pos x="58" y="3"/>
              </a:cxn>
              <a:cxn ang="0">
                <a:pos x="60" y="5"/>
              </a:cxn>
              <a:cxn ang="0">
                <a:pos x="61" y="5"/>
              </a:cxn>
              <a:cxn ang="0">
                <a:pos x="63" y="4"/>
              </a:cxn>
              <a:cxn ang="0">
                <a:pos x="65" y="3"/>
              </a:cxn>
              <a:cxn ang="0">
                <a:pos x="66" y="3"/>
              </a:cxn>
              <a:cxn ang="0">
                <a:pos x="68" y="0"/>
              </a:cxn>
              <a:cxn ang="0">
                <a:pos x="70" y="2"/>
              </a:cxn>
            </a:cxnLst>
            <a:rect l="0" t="0" r="r" b="b"/>
            <a:pathLst>
              <a:path w="70" h="23">
                <a:moveTo>
                  <a:pt x="0" y="12"/>
                </a:moveTo>
                <a:lnTo>
                  <a:pt x="0" y="18"/>
                </a:lnTo>
                <a:lnTo>
                  <a:pt x="2" y="19"/>
                </a:lnTo>
                <a:lnTo>
                  <a:pt x="2" y="22"/>
                </a:lnTo>
                <a:lnTo>
                  <a:pt x="2" y="21"/>
                </a:lnTo>
                <a:lnTo>
                  <a:pt x="3" y="22"/>
                </a:lnTo>
                <a:lnTo>
                  <a:pt x="3" y="23"/>
                </a:lnTo>
                <a:lnTo>
                  <a:pt x="3" y="21"/>
                </a:lnTo>
                <a:lnTo>
                  <a:pt x="3" y="21"/>
                </a:lnTo>
                <a:lnTo>
                  <a:pt x="5" y="19"/>
                </a:lnTo>
                <a:lnTo>
                  <a:pt x="5" y="12"/>
                </a:lnTo>
                <a:lnTo>
                  <a:pt x="5" y="14"/>
                </a:lnTo>
                <a:lnTo>
                  <a:pt x="7" y="12"/>
                </a:lnTo>
                <a:lnTo>
                  <a:pt x="7" y="18"/>
                </a:lnTo>
                <a:lnTo>
                  <a:pt x="7" y="18"/>
                </a:lnTo>
                <a:lnTo>
                  <a:pt x="8" y="17"/>
                </a:lnTo>
                <a:lnTo>
                  <a:pt x="8" y="18"/>
                </a:lnTo>
                <a:lnTo>
                  <a:pt x="8" y="17"/>
                </a:lnTo>
                <a:lnTo>
                  <a:pt x="10" y="18"/>
                </a:lnTo>
                <a:lnTo>
                  <a:pt x="10" y="17"/>
                </a:lnTo>
                <a:lnTo>
                  <a:pt x="10" y="18"/>
                </a:lnTo>
                <a:lnTo>
                  <a:pt x="12" y="17"/>
                </a:lnTo>
                <a:lnTo>
                  <a:pt x="12" y="18"/>
                </a:lnTo>
                <a:lnTo>
                  <a:pt x="12" y="11"/>
                </a:lnTo>
                <a:lnTo>
                  <a:pt x="13" y="10"/>
                </a:lnTo>
                <a:lnTo>
                  <a:pt x="13" y="9"/>
                </a:lnTo>
                <a:lnTo>
                  <a:pt x="13" y="14"/>
                </a:lnTo>
                <a:lnTo>
                  <a:pt x="15" y="14"/>
                </a:lnTo>
                <a:lnTo>
                  <a:pt x="17" y="12"/>
                </a:lnTo>
                <a:lnTo>
                  <a:pt x="17" y="14"/>
                </a:lnTo>
                <a:lnTo>
                  <a:pt x="17" y="14"/>
                </a:lnTo>
                <a:lnTo>
                  <a:pt x="18" y="15"/>
                </a:lnTo>
                <a:lnTo>
                  <a:pt x="18" y="14"/>
                </a:lnTo>
                <a:lnTo>
                  <a:pt x="18" y="16"/>
                </a:lnTo>
                <a:lnTo>
                  <a:pt x="20" y="17"/>
                </a:lnTo>
                <a:lnTo>
                  <a:pt x="20" y="18"/>
                </a:lnTo>
                <a:lnTo>
                  <a:pt x="20" y="16"/>
                </a:lnTo>
                <a:lnTo>
                  <a:pt x="22" y="15"/>
                </a:lnTo>
                <a:lnTo>
                  <a:pt x="22" y="16"/>
                </a:lnTo>
                <a:lnTo>
                  <a:pt x="22" y="12"/>
                </a:lnTo>
                <a:lnTo>
                  <a:pt x="22" y="12"/>
                </a:lnTo>
                <a:lnTo>
                  <a:pt x="23" y="11"/>
                </a:lnTo>
                <a:lnTo>
                  <a:pt x="23" y="12"/>
                </a:lnTo>
                <a:lnTo>
                  <a:pt x="23" y="9"/>
                </a:lnTo>
                <a:lnTo>
                  <a:pt x="23" y="9"/>
                </a:lnTo>
                <a:lnTo>
                  <a:pt x="25" y="10"/>
                </a:lnTo>
                <a:lnTo>
                  <a:pt x="25" y="14"/>
                </a:lnTo>
                <a:lnTo>
                  <a:pt x="27" y="15"/>
                </a:lnTo>
                <a:lnTo>
                  <a:pt x="27" y="18"/>
                </a:lnTo>
                <a:lnTo>
                  <a:pt x="27" y="14"/>
                </a:lnTo>
                <a:lnTo>
                  <a:pt x="27" y="15"/>
                </a:lnTo>
                <a:lnTo>
                  <a:pt x="28" y="14"/>
                </a:lnTo>
                <a:lnTo>
                  <a:pt x="28" y="15"/>
                </a:lnTo>
                <a:lnTo>
                  <a:pt x="28" y="12"/>
                </a:lnTo>
                <a:lnTo>
                  <a:pt x="30" y="11"/>
                </a:lnTo>
                <a:lnTo>
                  <a:pt x="30" y="16"/>
                </a:lnTo>
                <a:lnTo>
                  <a:pt x="32" y="17"/>
                </a:lnTo>
                <a:lnTo>
                  <a:pt x="32" y="14"/>
                </a:lnTo>
                <a:lnTo>
                  <a:pt x="32" y="15"/>
                </a:lnTo>
                <a:lnTo>
                  <a:pt x="33" y="14"/>
                </a:lnTo>
                <a:lnTo>
                  <a:pt x="33" y="16"/>
                </a:lnTo>
                <a:lnTo>
                  <a:pt x="33" y="15"/>
                </a:lnTo>
                <a:lnTo>
                  <a:pt x="35" y="16"/>
                </a:lnTo>
                <a:lnTo>
                  <a:pt x="35" y="21"/>
                </a:lnTo>
                <a:lnTo>
                  <a:pt x="36" y="19"/>
                </a:lnTo>
                <a:lnTo>
                  <a:pt x="36" y="18"/>
                </a:lnTo>
                <a:lnTo>
                  <a:pt x="36" y="19"/>
                </a:lnTo>
                <a:lnTo>
                  <a:pt x="38" y="18"/>
                </a:lnTo>
                <a:lnTo>
                  <a:pt x="38" y="19"/>
                </a:lnTo>
                <a:lnTo>
                  <a:pt x="38" y="17"/>
                </a:lnTo>
                <a:lnTo>
                  <a:pt x="40" y="18"/>
                </a:lnTo>
                <a:lnTo>
                  <a:pt x="40" y="19"/>
                </a:lnTo>
                <a:lnTo>
                  <a:pt x="40" y="19"/>
                </a:lnTo>
                <a:lnTo>
                  <a:pt x="41" y="21"/>
                </a:lnTo>
                <a:lnTo>
                  <a:pt x="41" y="22"/>
                </a:lnTo>
                <a:lnTo>
                  <a:pt x="41" y="19"/>
                </a:lnTo>
                <a:lnTo>
                  <a:pt x="41" y="21"/>
                </a:lnTo>
                <a:lnTo>
                  <a:pt x="43" y="19"/>
                </a:lnTo>
                <a:lnTo>
                  <a:pt x="43" y="22"/>
                </a:lnTo>
                <a:lnTo>
                  <a:pt x="45" y="21"/>
                </a:lnTo>
                <a:lnTo>
                  <a:pt x="45" y="15"/>
                </a:lnTo>
                <a:lnTo>
                  <a:pt x="46" y="14"/>
                </a:lnTo>
                <a:lnTo>
                  <a:pt x="46" y="11"/>
                </a:lnTo>
                <a:lnTo>
                  <a:pt x="46" y="11"/>
                </a:lnTo>
                <a:lnTo>
                  <a:pt x="48" y="12"/>
                </a:lnTo>
                <a:lnTo>
                  <a:pt x="48" y="14"/>
                </a:lnTo>
                <a:lnTo>
                  <a:pt x="48" y="12"/>
                </a:lnTo>
                <a:lnTo>
                  <a:pt x="50" y="14"/>
                </a:lnTo>
                <a:lnTo>
                  <a:pt x="50" y="17"/>
                </a:lnTo>
                <a:lnTo>
                  <a:pt x="50" y="12"/>
                </a:lnTo>
                <a:lnTo>
                  <a:pt x="50" y="17"/>
                </a:lnTo>
                <a:lnTo>
                  <a:pt x="51" y="16"/>
                </a:lnTo>
                <a:lnTo>
                  <a:pt x="51" y="14"/>
                </a:lnTo>
                <a:lnTo>
                  <a:pt x="53" y="12"/>
                </a:lnTo>
                <a:lnTo>
                  <a:pt x="53" y="9"/>
                </a:lnTo>
                <a:lnTo>
                  <a:pt x="53" y="10"/>
                </a:lnTo>
                <a:lnTo>
                  <a:pt x="55" y="11"/>
                </a:lnTo>
                <a:lnTo>
                  <a:pt x="55" y="9"/>
                </a:lnTo>
                <a:lnTo>
                  <a:pt x="56" y="8"/>
                </a:lnTo>
                <a:lnTo>
                  <a:pt x="56" y="5"/>
                </a:lnTo>
                <a:lnTo>
                  <a:pt x="56" y="5"/>
                </a:lnTo>
                <a:lnTo>
                  <a:pt x="58" y="6"/>
                </a:lnTo>
                <a:lnTo>
                  <a:pt x="58" y="6"/>
                </a:lnTo>
                <a:lnTo>
                  <a:pt x="58" y="3"/>
                </a:lnTo>
                <a:lnTo>
                  <a:pt x="58" y="3"/>
                </a:lnTo>
                <a:lnTo>
                  <a:pt x="60" y="2"/>
                </a:lnTo>
                <a:lnTo>
                  <a:pt x="60" y="2"/>
                </a:lnTo>
                <a:lnTo>
                  <a:pt x="60" y="5"/>
                </a:lnTo>
                <a:lnTo>
                  <a:pt x="61" y="4"/>
                </a:lnTo>
                <a:lnTo>
                  <a:pt x="61" y="5"/>
                </a:lnTo>
                <a:lnTo>
                  <a:pt x="61" y="5"/>
                </a:lnTo>
                <a:lnTo>
                  <a:pt x="63" y="4"/>
                </a:lnTo>
                <a:lnTo>
                  <a:pt x="63" y="5"/>
                </a:lnTo>
                <a:lnTo>
                  <a:pt x="63" y="4"/>
                </a:lnTo>
                <a:lnTo>
                  <a:pt x="65" y="5"/>
                </a:lnTo>
                <a:lnTo>
                  <a:pt x="65" y="5"/>
                </a:lnTo>
                <a:lnTo>
                  <a:pt x="65" y="3"/>
                </a:lnTo>
                <a:lnTo>
                  <a:pt x="66" y="4"/>
                </a:lnTo>
                <a:lnTo>
                  <a:pt x="66" y="4"/>
                </a:lnTo>
                <a:lnTo>
                  <a:pt x="66" y="3"/>
                </a:lnTo>
                <a:lnTo>
                  <a:pt x="68" y="2"/>
                </a:lnTo>
                <a:lnTo>
                  <a:pt x="68" y="3"/>
                </a:lnTo>
                <a:lnTo>
                  <a:pt x="68" y="0"/>
                </a:lnTo>
                <a:lnTo>
                  <a:pt x="68" y="2"/>
                </a:lnTo>
                <a:lnTo>
                  <a:pt x="70" y="0"/>
                </a:lnTo>
                <a:lnTo>
                  <a:pt x="70" y="2"/>
                </a:lnTo>
                <a:lnTo>
                  <a:pt x="70" y="0"/>
                </a:lnTo>
                <a:lnTo>
                  <a:pt x="70" y="2"/>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1" name="Freeform 77"/>
          <p:cNvSpPr>
            <a:spLocks/>
          </p:cNvSpPr>
          <p:nvPr/>
        </p:nvSpPr>
        <p:spPr bwMode="auto">
          <a:xfrm>
            <a:off x="9243065" y="2869068"/>
            <a:ext cx="420247" cy="374310"/>
          </a:xfrm>
          <a:custGeom>
            <a:avLst/>
            <a:gdLst/>
            <a:ahLst/>
            <a:cxnLst>
              <a:cxn ang="0">
                <a:pos x="1" y="23"/>
              </a:cxn>
              <a:cxn ang="0">
                <a:pos x="3" y="22"/>
              </a:cxn>
              <a:cxn ang="0">
                <a:pos x="5" y="28"/>
              </a:cxn>
              <a:cxn ang="0">
                <a:pos x="6" y="22"/>
              </a:cxn>
              <a:cxn ang="0">
                <a:pos x="10" y="20"/>
              </a:cxn>
              <a:cxn ang="0">
                <a:pos x="11" y="16"/>
              </a:cxn>
              <a:cxn ang="0">
                <a:pos x="13" y="16"/>
              </a:cxn>
              <a:cxn ang="0">
                <a:pos x="15" y="21"/>
              </a:cxn>
              <a:cxn ang="0">
                <a:pos x="16" y="23"/>
              </a:cxn>
              <a:cxn ang="0">
                <a:pos x="18" y="26"/>
              </a:cxn>
              <a:cxn ang="0">
                <a:pos x="19" y="38"/>
              </a:cxn>
              <a:cxn ang="0">
                <a:pos x="23" y="44"/>
              </a:cxn>
              <a:cxn ang="0">
                <a:pos x="24" y="48"/>
              </a:cxn>
              <a:cxn ang="0">
                <a:pos x="26" y="50"/>
              </a:cxn>
              <a:cxn ang="0">
                <a:pos x="28" y="53"/>
              </a:cxn>
              <a:cxn ang="0">
                <a:pos x="29" y="56"/>
              </a:cxn>
              <a:cxn ang="0">
                <a:pos x="33" y="60"/>
              </a:cxn>
              <a:cxn ang="0">
                <a:pos x="34" y="63"/>
              </a:cxn>
              <a:cxn ang="0">
                <a:pos x="36" y="63"/>
              </a:cxn>
              <a:cxn ang="0">
                <a:pos x="38" y="66"/>
              </a:cxn>
              <a:cxn ang="0">
                <a:pos x="39" y="75"/>
              </a:cxn>
              <a:cxn ang="0">
                <a:pos x="41" y="64"/>
              </a:cxn>
              <a:cxn ang="0">
                <a:pos x="43" y="59"/>
              </a:cxn>
              <a:cxn ang="0">
                <a:pos x="44" y="61"/>
              </a:cxn>
              <a:cxn ang="0">
                <a:pos x="46" y="58"/>
              </a:cxn>
              <a:cxn ang="0">
                <a:pos x="48" y="61"/>
              </a:cxn>
              <a:cxn ang="0">
                <a:pos x="49" y="54"/>
              </a:cxn>
              <a:cxn ang="0">
                <a:pos x="51" y="56"/>
              </a:cxn>
              <a:cxn ang="0">
                <a:pos x="53" y="56"/>
              </a:cxn>
              <a:cxn ang="0">
                <a:pos x="54" y="51"/>
              </a:cxn>
              <a:cxn ang="0">
                <a:pos x="56" y="46"/>
              </a:cxn>
              <a:cxn ang="0">
                <a:pos x="58" y="45"/>
              </a:cxn>
              <a:cxn ang="0">
                <a:pos x="59" y="36"/>
              </a:cxn>
              <a:cxn ang="0">
                <a:pos x="61" y="32"/>
              </a:cxn>
              <a:cxn ang="0">
                <a:pos x="64" y="25"/>
              </a:cxn>
              <a:cxn ang="0">
                <a:pos x="66" y="19"/>
              </a:cxn>
              <a:cxn ang="0">
                <a:pos x="68" y="19"/>
              </a:cxn>
              <a:cxn ang="0">
                <a:pos x="69" y="16"/>
              </a:cxn>
              <a:cxn ang="0">
                <a:pos x="71" y="9"/>
              </a:cxn>
              <a:cxn ang="0">
                <a:pos x="72" y="3"/>
              </a:cxn>
              <a:cxn ang="0">
                <a:pos x="74" y="6"/>
              </a:cxn>
              <a:cxn ang="0">
                <a:pos x="74" y="1"/>
              </a:cxn>
            </a:cxnLst>
            <a:rect l="0" t="0" r="r" b="b"/>
            <a:pathLst>
              <a:path w="76" h="75">
                <a:moveTo>
                  <a:pt x="0" y="19"/>
                </a:moveTo>
                <a:lnTo>
                  <a:pt x="1" y="20"/>
                </a:lnTo>
                <a:lnTo>
                  <a:pt x="1" y="23"/>
                </a:lnTo>
                <a:lnTo>
                  <a:pt x="1" y="22"/>
                </a:lnTo>
                <a:lnTo>
                  <a:pt x="3" y="23"/>
                </a:lnTo>
                <a:lnTo>
                  <a:pt x="3" y="22"/>
                </a:lnTo>
                <a:lnTo>
                  <a:pt x="3" y="27"/>
                </a:lnTo>
                <a:lnTo>
                  <a:pt x="5" y="28"/>
                </a:lnTo>
                <a:lnTo>
                  <a:pt x="5" y="28"/>
                </a:lnTo>
                <a:lnTo>
                  <a:pt x="5" y="27"/>
                </a:lnTo>
                <a:lnTo>
                  <a:pt x="6" y="28"/>
                </a:lnTo>
                <a:lnTo>
                  <a:pt x="6" y="22"/>
                </a:lnTo>
                <a:lnTo>
                  <a:pt x="8" y="23"/>
                </a:lnTo>
                <a:lnTo>
                  <a:pt x="8" y="19"/>
                </a:lnTo>
                <a:lnTo>
                  <a:pt x="10" y="20"/>
                </a:lnTo>
                <a:lnTo>
                  <a:pt x="10" y="20"/>
                </a:lnTo>
                <a:lnTo>
                  <a:pt x="10" y="15"/>
                </a:lnTo>
                <a:lnTo>
                  <a:pt x="11" y="16"/>
                </a:lnTo>
                <a:lnTo>
                  <a:pt x="11" y="19"/>
                </a:lnTo>
                <a:lnTo>
                  <a:pt x="11" y="17"/>
                </a:lnTo>
                <a:lnTo>
                  <a:pt x="13" y="16"/>
                </a:lnTo>
                <a:lnTo>
                  <a:pt x="13" y="15"/>
                </a:lnTo>
                <a:lnTo>
                  <a:pt x="13" y="20"/>
                </a:lnTo>
                <a:lnTo>
                  <a:pt x="15" y="21"/>
                </a:lnTo>
                <a:lnTo>
                  <a:pt x="15" y="23"/>
                </a:lnTo>
                <a:lnTo>
                  <a:pt x="15" y="22"/>
                </a:lnTo>
                <a:lnTo>
                  <a:pt x="16" y="23"/>
                </a:lnTo>
                <a:lnTo>
                  <a:pt x="16" y="22"/>
                </a:lnTo>
                <a:lnTo>
                  <a:pt x="16" y="25"/>
                </a:lnTo>
                <a:lnTo>
                  <a:pt x="18" y="26"/>
                </a:lnTo>
                <a:lnTo>
                  <a:pt x="18" y="32"/>
                </a:lnTo>
                <a:lnTo>
                  <a:pt x="19" y="33"/>
                </a:lnTo>
                <a:lnTo>
                  <a:pt x="19" y="38"/>
                </a:lnTo>
                <a:lnTo>
                  <a:pt x="21" y="39"/>
                </a:lnTo>
                <a:lnTo>
                  <a:pt x="21" y="42"/>
                </a:lnTo>
                <a:lnTo>
                  <a:pt x="23" y="44"/>
                </a:lnTo>
                <a:lnTo>
                  <a:pt x="23" y="42"/>
                </a:lnTo>
                <a:lnTo>
                  <a:pt x="23" y="47"/>
                </a:lnTo>
                <a:lnTo>
                  <a:pt x="24" y="48"/>
                </a:lnTo>
                <a:lnTo>
                  <a:pt x="24" y="51"/>
                </a:lnTo>
                <a:lnTo>
                  <a:pt x="24" y="48"/>
                </a:lnTo>
                <a:lnTo>
                  <a:pt x="26" y="50"/>
                </a:lnTo>
                <a:lnTo>
                  <a:pt x="26" y="48"/>
                </a:lnTo>
                <a:lnTo>
                  <a:pt x="26" y="54"/>
                </a:lnTo>
                <a:lnTo>
                  <a:pt x="28" y="53"/>
                </a:lnTo>
                <a:lnTo>
                  <a:pt x="28" y="56"/>
                </a:lnTo>
                <a:lnTo>
                  <a:pt x="28" y="54"/>
                </a:lnTo>
                <a:lnTo>
                  <a:pt x="29" y="56"/>
                </a:lnTo>
                <a:lnTo>
                  <a:pt x="29" y="59"/>
                </a:lnTo>
                <a:lnTo>
                  <a:pt x="29" y="58"/>
                </a:lnTo>
                <a:lnTo>
                  <a:pt x="33" y="60"/>
                </a:lnTo>
                <a:lnTo>
                  <a:pt x="33" y="63"/>
                </a:lnTo>
                <a:lnTo>
                  <a:pt x="34" y="64"/>
                </a:lnTo>
                <a:lnTo>
                  <a:pt x="34" y="63"/>
                </a:lnTo>
                <a:lnTo>
                  <a:pt x="34" y="65"/>
                </a:lnTo>
                <a:lnTo>
                  <a:pt x="36" y="64"/>
                </a:lnTo>
                <a:lnTo>
                  <a:pt x="36" y="63"/>
                </a:lnTo>
                <a:lnTo>
                  <a:pt x="36" y="67"/>
                </a:lnTo>
                <a:lnTo>
                  <a:pt x="38" y="69"/>
                </a:lnTo>
                <a:lnTo>
                  <a:pt x="38" y="66"/>
                </a:lnTo>
                <a:lnTo>
                  <a:pt x="38" y="71"/>
                </a:lnTo>
                <a:lnTo>
                  <a:pt x="39" y="72"/>
                </a:lnTo>
                <a:lnTo>
                  <a:pt x="39" y="75"/>
                </a:lnTo>
                <a:lnTo>
                  <a:pt x="39" y="69"/>
                </a:lnTo>
                <a:lnTo>
                  <a:pt x="41" y="67"/>
                </a:lnTo>
                <a:lnTo>
                  <a:pt x="41" y="64"/>
                </a:lnTo>
                <a:lnTo>
                  <a:pt x="41" y="65"/>
                </a:lnTo>
                <a:lnTo>
                  <a:pt x="43" y="66"/>
                </a:lnTo>
                <a:lnTo>
                  <a:pt x="43" y="59"/>
                </a:lnTo>
                <a:lnTo>
                  <a:pt x="43" y="60"/>
                </a:lnTo>
                <a:lnTo>
                  <a:pt x="44" y="61"/>
                </a:lnTo>
                <a:lnTo>
                  <a:pt x="44" y="61"/>
                </a:lnTo>
                <a:lnTo>
                  <a:pt x="44" y="58"/>
                </a:lnTo>
                <a:lnTo>
                  <a:pt x="46" y="57"/>
                </a:lnTo>
                <a:lnTo>
                  <a:pt x="46" y="58"/>
                </a:lnTo>
                <a:lnTo>
                  <a:pt x="46" y="56"/>
                </a:lnTo>
                <a:lnTo>
                  <a:pt x="48" y="57"/>
                </a:lnTo>
                <a:lnTo>
                  <a:pt x="48" y="61"/>
                </a:lnTo>
                <a:lnTo>
                  <a:pt x="48" y="57"/>
                </a:lnTo>
                <a:lnTo>
                  <a:pt x="49" y="56"/>
                </a:lnTo>
                <a:lnTo>
                  <a:pt x="49" y="54"/>
                </a:lnTo>
                <a:lnTo>
                  <a:pt x="49" y="54"/>
                </a:lnTo>
                <a:lnTo>
                  <a:pt x="51" y="56"/>
                </a:lnTo>
                <a:lnTo>
                  <a:pt x="51" y="56"/>
                </a:lnTo>
                <a:lnTo>
                  <a:pt x="51" y="52"/>
                </a:lnTo>
                <a:lnTo>
                  <a:pt x="51" y="54"/>
                </a:lnTo>
                <a:lnTo>
                  <a:pt x="53" y="56"/>
                </a:lnTo>
                <a:lnTo>
                  <a:pt x="53" y="50"/>
                </a:lnTo>
                <a:lnTo>
                  <a:pt x="53" y="52"/>
                </a:lnTo>
                <a:lnTo>
                  <a:pt x="54" y="51"/>
                </a:lnTo>
                <a:lnTo>
                  <a:pt x="54" y="45"/>
                </a:lnTo>
                <a:lnTo>
                  <a:pt x="54" y="47"/>
                </a:lnTo>
                <a:lnTo>
                  <a:pt x="56" y="46"/>
                </a:lnTo>
                <a:lnTo>
                  <a:pt x="56" y="41"/>
                </a:lnTo>
                <a:lnTo>
                  <a:pt x="58" y="42"/>
                </a:lnTo>
                <a:lnTo>
                  <a:pt x="58" y="45"/>
                </a:lnTo>
                <a:lnTo>
                  <a:pt x="58" y="42"/>
                </a:lnTo>
                <a:lnTo>
                  <a:pt x="59" y="41"/>
                </a:lnTo>
                <a:lnTo>
                  <a:pt x="59" y="36"/>
                </a:lnTo>
                <a:lnTo>
                  <a:pt x="61" y="35"/>
                </a:lnTo>
                <a:lnTo>
                  <a:pt x="61" y="32"/>
                </a:lnTo>
                <a:lnTo>
                  <a:pt x="61" y="32"/>
                </a:lnTo>
                <a:lnTo>
                  <a:pt x="63" y="31"/>
                </a:lnTo>
                <a:lnTo>
                  <a:pt x="63" y="26"/>
                </a:lnTo>
                <a:lnTo>
                  <a:pt x="64" y="25"/>
                </a:lnTo>
                <a:lnTo>
                  <a:pt x="64" y="22"/>
                </a:lnTo>
                <a:lnTo>
                  <a:pt x="66" y="21"/>
                </a:lnTo>
                <a:lnTo>
                  <a:pt x="66" y="19"/>
                </a:lnTo>
                <a:lnTo>
                  <a:pt x="66" y="19"/>
                </a:lnTo>
                <a:lnTo>
                  <a:pt x="68" y="17"/>
                </a:lnTo>
                <a:lnTo>
                  <a:pt x="68" y="19"/>
                </a:lnTo>
                <a:lnTo>
                  <a:pt x="68" y="16"/>
                </a:lnTo>
                <a:lnTo>
                  <a:pt x="68" y="17"/>
                </a:lnTo>
                <a:lnTo>
                  <a:pt x="69" y="16"/>
                </a:lnTo>
                <a:lnTo>
                  <a:pt x="69" y="10"/>
                </a:lnTo>
                <a:lnTo>
                  <a:pt x="69" y="10"/>
                </a:lnTo>
                <a:lnTo>
                  <a:pt x="71" y="9"/>
                </a:lnTo>
                <a:lnTo>
                  <a:pt x="71" y="4"/>
                </a:lnTo>
                <a:lnTo>
                  <a:pt x="71" y="4"/>
                </a:lnTo>
                <a:lnTo>
                  <a:pt x="72" y="3"/>
                </a:lnTo>
                <a:lnTo>
                  <a:pt x="72" y="1"/>
                </a:lnTo>
                <a:lnTo>
                  <a:pt x="72" y="4"/>
                </a:lnTo>
                <a:lnTo>
                  <a:pt x="74" y="6"/>
                </a:lnTo>
                <a:lnTo>
                  <a:pt x="74" y="6"/>
                </a:lnTo>
                <a:lnTo>
                  <a:pt x="74" y="0"/>
                </a:lnTo>
                <a:lnTo>
                  <a:pt x="74" y="1"/>
                </a:lnTo>
                <a:lnTo>
                  <a:pt x="76" y="0"/>
                </a:lnTo>
                <a:lnTo>
                  <a:pt x="76" y="3"/>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2" name="Freeform 78"/>
          <p:cNvSpPr>
            <a:spLocks/>
          </p:cNvSpPr>
          <p:nvPr/>
        </p:nvSpPr>
        <p:spPr bwMode="auto">
          <a:xfrm>
            <a:off x="9663312" y="2784226"/>
            <a:ext cx="392597" cy="134752"/>
          </a:xfrm>
          <a:custGeom>
            <a:avLst/>
            <a:gdLst/>
            <a:ahLst/>
            <a:cxnLst>
              <a:cxn ang="0">
                <a:pos x="0" y="19"/>
              </a:cxn>
              <a:cxn ang="0">
                <a:pos x="1" y="17"/>
              </a:cxn>
              <a:cxn ang="0">
                <a:pos x="3" y="19"/>
              </a:cxn>
              <a:cxn ang="0">
                <a:pos x="5" y="7"/>
              </a:cxn>
              <a:cxn ang="0">
                <a:pos x="6" y="11"/>
              </a:cxn>
              <a:cxn ang="0">
                <a:pos x="8" y="8"/>
              </a:cxn>
              <a:cxn ang="0">
                <a:pos x="11" y="11"/>
              </a:cxn>
              <a:cxn ang="0">
                <a:pos x="13" y="13"/>
              </a:cxn>
              <a:cxn ang="0">
                <a:pos x="15" y="3"/>
              </a:cxn>
              <a:cxn ang="0">
                <a:pos x="16" y="1"/>
              </a:cxn>
              <a:cxn ang="0">
                <a:pos x="18" y="5"/>
              </a:cxn>
              <a:cxn ang="0">
                <a:pos x="20" y="3"/>
              </a:cxn>
              <a:cxn ang="0">
                <a:pos x="21" y="15"/>
              </a:cxn>
              <a:cxn ang="0">
                <a:pos x="23" y="18"/>
              </a:cxn>
              <a:cxn ang="0">
                <a:pos x="26" y="23"/>
              </a:cxn>
              <a:cxn ang="0">
                <a:pos x="26" y="24"/>
              </a:cxn>
              <a:cxn ang="0">
                <a:pos x="28" y="24"/>
              </a:cxn>
              <a:cxn ang="0">
                <a:pos x="30" y="27"/>
              </a:cxn>
              <a:cxn ang="0">
                <a:pos x="31" y="23"/>
              </a:cxn>
              <a:cxn ang="0">
                <a:pos x="33" y="26"/>
              </a:cxn>
              <a:cxn ang="0">
                <a:pos x="35" y="18"/>
              </a:cxn>
              <a:cxn ang="0">
                <a:pos x="36" y="20"/>
              </a:cxn>
              <a:cxn ang="0">
                <a:pos x="38" y="25"/>
              </a:cxn>
              <a:cxn ang="0">
                <a:pos x="40" y="23"/>
              </a:cxn>
              <a:cxn ang="0">
                <a:pos x="41" y="24"/>
              </a:cxn>
              <a:cxn ang="0">
                <a:pos x="43" y="19"/>
              </a:cxn>
              <a:cxn ang="0">
                <a:pos x="45" y="27"/>
              </a:cxn>
              <a:cxn ang="0">
                <a:pos x="46" y="25"/>
              </a:cxn>
              <a:cxn ang="0">
                <a:pos x="49" y="24"/>
              </a:cxn>
              <a:cxn ang="0">
                <a:pos x="51" y="26"/>
              </a:cxn>
              <a:cxn ang="0">
                <a:pos x="53" y="26"/>
              </a:cxn>
              <a:cxn ang="0">
                <a:pos x="53" y="23"/>
              </a:cxn>
              <a:cxn ang="0">
                <a:pos x="54" y="20"/>
              </a:cxn>
              <a:cxn ang="0">
                <a:pos x="56" y="20"/>
              </a:cxn>
              <a:cxn ang="0">
                <a:pos x="58" y="17"/>
              </a:cxn>
              <a:cxn ang="0">
                <a:pos x="59" y="17"/>
              </a:cxn>
              <a:cxn ang="0">
                <a:pos x="61" y="17"/>
              </a:cxn>
              <a:cxn ang="0">
                <a:pos x="63" y="18"/>
              </a:cxn>
              <a:cxn ang="0">
                <a:pos x="64" y="21"/>
              </a:cxn>
              <a:cxn ang="0">
                <a:pos x="66" y="21"/>
              </a:cxn>
              <a:cxn ang="0">
                <a:pos x="68" y="13"/>
              </a:cxn>
              <a:cxn ang="0">
                <a:pos x="69" y="17"/>
              </a:cxn>
            </a:cxnLst>
            <a:rect l="0" t="0" r="r" b="b"/>
            <a:pathLst>
              <a:path w="71" h="27">
                <a:moveTo>
                  <a:pt x="0" y="20"/>
                </a:moveTo>
                <a:lnTo>
                  <a:pt x="0" y="15"/>
                </a:lnTo>
                <a:lnTo>
                  <a:pt x="0" y="19"/>
                </a:lnTo>
                <a:lnTo>
                  <a:pt x="1" y="18"/>
                </a:lnTo>
                <a:lnTo>
                  <a:pt x="1" y="19"/>
                </a:lnTo>
                <a:lnTo>
                  <a:pt x="1" y="17"/>
                </a:lnTo>
                <a:lnTo>
                  <a:pt x="1" y="17"/>
                </a:lnTo>
                <a:lnTo>
                  <a:pt x="3" y="18"/>
                </a:lnTo>
                <a:lnTo>
                  <a:pt x="3" y="19"/>
                </a:lnTo>
                <a:lnTo>
                  <a:pt x="3" y="11"/>
                </a:lnTo>
                <a:lnTo>
                  <a:pt x="5" y="9"/>
                </a:lnTo>
                <a:lnTo>
                  <a:pt x="5" y="7"/>
                </a:lnTo>
                <a:lnTo>
                  <a:pt x="6" y="8"/>
                </a:lnTo>
                <a:lnTo>
                  <a:pt x="6" y="7"/>
                </a:lnTo>
                <a:lnTo>
                  <a:pt x="6" y="11"/>
                </a:lnTo>
                <a:lnTo>
                  <a:pt x="8" y="9"/>
                </a:lnTo>
                <a:lnTo>
                  <a:pt x="8" y="11"/>
                </a:lnTo>
                <a:lnTo>
                  <a:pt x="8" y="8"/>
                </a:lnTo>
                <a:lnTo>
                  <a:pt x="8" y="9"/>
                </a:lnTo>
                <a:lnTo>
                  <a:pt x="10" y="9"/>
                </a:lnTo>
                <a:lnTo>
                  <a:pt x="11" y="11"/>
                </a:lnTo>
                <a:lnTo>
                  <a:pt x="11" y="14"/>
                </a:lnTo>
                <a:lnTo>
                  <a:pt x="11" y="14"/>
                </a:lnTo>
                <a:lnTo>
                  <a:pt x="13" y="13"/>
                </a:lnTo>
                <a:lnTo>
                  <a:pt x="13" y="14"/>
                </a:lnTo>
                <a:lnTo>
                  <a:pt x="13" y="5"/>
                </a:lnTo>
                <a:lnTo>
                  <a:pt x="15" y="3"/>
                </a:lnTo>
                <a:lnTo>
                  <a:pt x="15" y="5"/>
                </a:lnTo>
                <a:lnTo>
                  <a:pt x="15" y="2"/>
                </a:lnTo>
                <a:lnTo>
                  <a:pt x="16" y="1"/>
                </a:lnTo>
                <a:lnTo>
                  <a:pt x="16" y="0"/>
                </a:lnTo>
                <a:lnTo>
                  <a:pt x="16" y="3"/>
                </a:lnTo>
                <a:lnTo>
                  <a:pt x="18" y="5"/>
                </a:lnTo>
                <a:lnTo>
                  <a:pt x="18" y="3"/>
                </a:lnTo>
                <a:lnTo>
                  <a:pt x="18" y="5"/>
                </a:lnTo>
                <a:lnTo>
                  <a:pt x="20" y="3"/>
                </a:lnTo>
                <a:lnTo>
                  <a:pt x="20" y="9"/>
                </a:lnTo>
                <a:lnTo>
                  <a:pt x="21" y="11"/>
                </a:lnTo>
                <a:lnTo>
                  <a:pt x="21" y="15"/>
                </a:lnTo>
                <a:lnTo>
                  <a:pt x="23" y="17"/>
                </a:lnTo>
                <a:lnTo>
                  <a:pt x="23" y="15"/>
                </a:lnTo>
                <a:lnTo>
                  <a:pt x="23" y="18"/>
                </a:lnTo>
                <a:lnTo>
                  <a:pt x="25" y="19"/>
                </a:lnTo>
                <a:lnTo>
                  <a:pt x="25" y="24"/>
                </a:lnTo>
                <a:lnTo>
                  <a:pt x="26" y="23"/>
                </a:lnTo>
                <a:lnTo>
                  <a:pt x="26" y="25"/>
                </a:lnTo>
                <a:lnTo>
                  <a:pt x="26" y="23"/>
                </a:lnTo>
                <a:lnTo>
                  <a:pt x="26" y="24"/>
                </a:lnTo>
                <a:lnTo>
                  <a:pt x="28" y="25"/>
                </a:lnTo>
                <a:lnTo>
                  <a:pt x="28" y="26"/>
                </a:lnTo>
                <a:lnTo>
                  <a:pt x="28" y="24"/>
                </a:lnTo>
                <a:lnTo>
                  <a:pt x="28" y="25"/>
                </a:lnTo>
                <a:lnTo>
                  <a:pt x="30" y="26"/>
                </a:lnTo>
                <a:lnTo>
                  <a:pt x="30" y="27"/>
                </a:lnTo>
                <a:lnTo>
                  <a:pt x="30" y="24"/>
                </a:lnTo>
                <a:lnTo>
                  <a:pt x="31" y="23"/>
                </a:lnTo>
                <a:lnTo>
                  <a:pt x="31" y="23"/>
                </a:lnTo>
                <a:lnTo>
                  <a:pt x="31" y="24"/>
                </a:lnTo>
                <a:lnTo>
                  <a:pt x="33" y="25"/>
                </a:lnTo>
                <a:lnTo>
                  <a:pt x="33" y="26"/>
                </a:lnTo>
                <a:lnTo>
                  <a:pt x="33" y="21"/>
                </a:lnTo>
                <a:lnTo>
                  <a:pt x="35" y="20"/>
                </a:lnTo>
                <a:lnTo>
                  <a:pt x="35" y="18"/>
                </a:lnTo>
                <a:lnTo>
                  <a:pt x="35" y="21"/>
                </a:lnTo>
                <a:lnTo>
                  <a:pt x="36" y="20"/>
                </a:lnTo>
                <a:lnTo>
                  <a:pt x="36" y="20"/>
                </a:lnTo>
                <a:lnTo>
                  <a:pt x="36" y="24"/>
                </a:lnTo>
                <a:lnTo>
                  <a:pt x="38" y="25"/>
                </a:lnTo>
                <a:lnTo>
                  <a:pt x="38" y="25"/>
                </a:lnTo>
                <a:lnTo>
                  <a:pt x="38" y="23"/>
                </a:lnTo>
                <a:lnTo>
                  <a:pt x="40" y="21"/>
                </a:lnTo>
                <a:lnTo>
                  <a:pt x="40" y="23"/>
                </a:lnTo>
                <a:lnTo>
                  <a:pt x="40" y="21"/>
                </a:lnTo>
                <a:lnTo>
                  <a:pt x="41" y="23"/>
                </a:lnTo>
                <a:lnTo>
                  <a:pt x="41" y="24"/>
                </a:lnTo>
                <a:lnTo>
                  <a:pt x="41" y="20"/>
                </a:lnTo>
                <a:lnTo>
                  <a:pt x="43" y="19"/>
                </a:lnTo>
                <a:lnTo>
                  <a:pt x="43" y="19"/>
                </a:lnTo>
                <a:lnTo>
                  <a:pt x="43" y="20"/>
                </a:lnTo>
                <a:lnTo>
                  <a:pt x="45" y="21"/>
                </a:lnTo>
                <a:lnTo>
                  <a:pt x="45" y="27"/>
                </a:lnTo>
                <a:lnTo>
                  <a:pt x="46" y="26"/>
                </a:lnTo>
                <a:lnTo>
                  <a:pt x="46" y="27"/>
                </a:lnTo>
                <a:lnTo>
                  <a:pt x="46" y="25"/>
                </a:lnTo>
                <a:lnTo>
                  <a:pt x="49" y="27"/>
                </a:lnTo>
                <a:lnTo>
                  <a:pt x="48" y="27"/>
                </a:lnTo>
                <a:lnTo>
                  <a:pt x="49" y="24"/>
                </a:lnTo>
                <a:lnTo>
                  <a:pt x="49" y="25"/>
                </a:lnTo>
                <a:lnTo>
                  <a:pt x="51" y="24"/>
                </a:lnTo>
                <a:lnTo>
                  <a:pt x="51" y="26"/>
                </a:lnTo>
                <a:lnTo>
                  <a:pt x="51" y="24"/>
                </a:lnTo>
                <a:lnTo>
                  <a:pt x="51" y="25"/>
                </a:lnTo>
                <a:lnTo>
                  <a:pt x="53" y="26"/>
                </a:lnTo>
                <a:lnTo>
                  <a:pt x="53" y="26"/>
                </a:lnTo>
                <a:lnTo>
                  <a:pt x="53" y="21"/>
                </a:lnTo>
                <a:lnTo>
                  <a:pt x="53" y="23"/>
                </a:lnTo>
                <a:lnTo>
                  <a:pt x="54" y="21"/>
                </a:lnTo>
                <a:lnTo>
                  <a:pt x="54" y="25"/>
                </a:lnTo>
                <a:lnTo>
                  <a:pt x="54" y="20"/>
                </a:lnTo>
                <a:lnTo>
                  <a:pt x="56" y="21"/>
                </a:lnTo>
                <a:lnTo>
                  <a:pt x="56" y="21"/>
                </a:lnTo>
                <a:lnTo>
                  <a:pt x="56" y="20"/>
                </a:lnTo>
                <a:lnTo>
                  <a:pt x="56" y="21"/>
                </a:lnTo>
                <a:lnTo>
                  <a:pt x="58" y="23"/>
                </a:lnTo>
                <a:lnTo>
                  <a:pt x="58" y="17"/>
                </a:lnTo>
                <a:lnTo>
                  <a:pt x="59" y="18"/>
                </a:lnTo>
                <a:lnTo>
                  <a:pt x="59" y="15"/>
                </a:lnTo>
                <a:lnTo>
                  <a:pt x="59" y="17"/>
                </a:lnTo>
                <a:lnTo>
                  <a:pt x="61" y="18"/>
                </a:lnTo>
                <a:lnTo>
                  <a:pt x="61" y="19"/>
                </a:lnTo>
                <a:lnTo>
                  <a:pt x="61" y="17"/>
                </a:lnTo>
                <a:lnTo>
                  <a:pt x="61" y="18"/>
                </a:lnTo>
                <a:lnTo>
                  <a:pt x="63" y="19"/>
                </a:lnTo>
                <a:lnTo>
                  <a:pt x="63" y="18"/>
                </a:lnTo>
                <a:lnTo>
                  <a:pt x="63" y="19"/>
                </a:lnTo>
                <a:lnTo>
                  <a:pt x="64" y="20"/>
                </a:lnTo>
                <a:lnTo>
                  <a:pt x="64" y="21"/>
                </a:lnTo>
                <a:lnTo>
                  <a:pt x="64" y="19"/>
                </a:lnTo>
                <a:lnTo>
                  <a:pt x="64" y="20"/>
                </a:lnTo>
                <a:lnTo>
                  <a:pt x="66" y="21"/>
                </a:lnTo>
                <a:lnTo>
                  <a:pt x="66" y="17"/>
                </a:lnTo>
                <a:lnTo>
                  <a:pt x="68" y="18"/>
                </a:lnTo>
                <a:lnTo>
                  <a:pt x="68" y="13"/>
                </a:lnTo>
                <a:lnTo>
                  <a:pt x="68" y="14"/>
                </a:lnTo>
                <a:lnTo>
                  <a:pt x="69" y="15"/>
                </a:lnTo>
                <a:lnTo>
                  <a:pt x="69" y="17"/>
                </a:lnTo>
                <a:lnTo>
                  <a:pt x="69" y="17"/>
                </a:lnTo>
                <a:lnTo>
                  <a:pt x="71" y="15"/>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3" name="Freeform 79"/>
          <p:cNvSpPr>
            <a:spLocks/>
          </p:cNvSpPr>
          <p:nvPr/>
        </p:nvSpPr>
        <p:spPr bwMode="auto">
          <a:xfrm>
            <a:off x="10055913" y="2789215"/>
            <a:ext cx="392597" cy="144734"/>
          </a:xfrm>
          <a:custGeom>
            <a:avLst/>
            <a:gdLst/>
            <a:ahLst/>
            <a:cxnLst>
              <a:cxn ang="0">
                <a:pos x="0" y="16"/>
              </a:cxn>
              <a:cxn ang="0">
                <a:pos x="3" y="10"/>
              </a:cxn>
              <a:cxn ang="0">
                <a:pos x="5" y="11"/>
              </a:cxn>
              <a:cxn ang="0">
                <a:pos x="7" y="14"/>
              </a:cxn>
              <a:cxn ang="0">
                <a:pos x="10" y="13"/>
              </a:cxn>
              <a:cxn ang="0">
                <a:pos x="12" y="4"/>
              </a:cxn>
              <a:cxn ang="0">
                <a:pos x="13" y="4"/>
              </a:cxn>
              <a:cxn ang="0">
                <a:pos x="15" y="2"/>
              </a:cxn>
              <a:cxn ang="0">
                <a:pos x="17" y="4"/>
              </a:cxn>
              <a:cxn ang="0">
                <a:pos x="18" y="7"/>
              </a:cxn>
              <a:cxn ang="0">
                <a:pos x="20" y="14"/>
              </a:cxn>
              <a:cxn ang="0">
                <a:pos x="22" y="16"/>
              </a:cxn>
              <a:cxn ang="0">
                <a:pos x="25" y="22"/>
              </a:cxn>
              <a:cxn ang="0">
                <a:pos x="25" y="19"/>
              </a:cxn>
              <a:cxn ang="0">
                <a:pos x="28" y="13"/>
              </a:cxn>
              <a:cxn ang="0">
                <a:pos x="31" y="18"/>
              </a:cxn>
              <a:cxn ang="0">
                <a:pos x="33" y="17"/>
              </a:cxn>
              <a:cxn ang="0">
                <a:pos x="33" y="17"/>
              </a:cxn>
              <a:cxn ang="0">
                <a:pos x="36" y="25"/>
              </a:cxn>
              <a:cxn ang="0">
                <a:pos x="38" y="26"/>
              </a:cxn>
              <a:cxn ang="0">
                <a:pos x="40" y="22"/>
              </a:cxn>
              <a:cxn ang="0">
                <a:pos x="40" y="24"/>
              </a:cxn>
              <a:cxn ang="0">
                <a:pos x="41" y="24"/>
              </a:cxn>
              <a:cxn ang="0">
                <a:pos x="43" y="23"/>
              </a:cxn>
              <a:cxn ang="0">
                <a:pos x="45" y="22"/>
              </a:cxn>
              <a:cxn ang="0">
                <a:pos x="46" y="17"/>
              </a:cxn>
              <a:cxn ang="0">
                <a:pos x="48" y="16"/>
              </a:cxn>
              <a:cxn ang="0">
                <a:pos x="50" y="16"/>
              </a:cxn>
              <a:cxn ang="0">
                <a:pos x="51" y="11"/>
              </a:cxn>
              <a:cxn ang="0">
                <a:pos x="53" y="13"/>
              </a:cxn>
              <a:cxn ang="0">
                <a:pos x="55" y="12"/>
              </a:cxn>
              <a:cxn ang="0">
                <a:pos x="56" y="7"/>
              </a:cxn>
              <a:cxn ang="0">
                <a:pos x="58" y="5"/>
              </a:cxn>
              <a:cxn ang="0">
                <a:pos x="60" y="2"/>
              </a:cxn>
              <a:cxn ang="0">
                <a:pos x="61" y="7"/>
              </a:cxn>
              <a:cxn ang="0">
                <a:pos x="61" y="7"/>
              </a:cxn>
              <a:cxn ang="0">
                <a:pos x="63" y="6"/>
              </a:cxn>
              <a:cxn ang="0">
                <a:pos x="65" y="6"/>
              </a:cxn>
              <a:cxn ang="0">
                <a:pos x="66" y="7"/>
              </a:cxn>
              <a:cxn ang="0">
                <a:pos x="68" y="2"/>
              </a:cxn>
              <a:cxn ang="0">
                <a:pos x="70" y="0"/>
              </a:cxn>
              <a:cxn ang="0">
                <a:pos x="71" y="0"/>
              </a:cxn>
            </a:cxnLst>
            <a:rect l="0" t="0" r="r" b="b"/>
            <a:pathLst>
              <a:path w="71" h="29">
                <a:moveTo>
                  <a:pt x="0" y="14"/>
                </a:moveTo>
                <a:lnTo>
                  <a:pt x="0" y="17"/>
                </a:lnTo>
                <a:lnTo>
                  <a:pt x="0" y="16"/>
                </a:lnTo>
                <a:lnTo>
                  <a:pt x="2" y="14"/>
                </a:lnTo>
                <a:lnTo>
                  <a:pt x="2" y="11"/>
                </a:lnTo>
                <a:lnTo>
                  <a:pt x="3" y="10"/>
                </a:lnTo>
                <a:lnTo>
                  <a:pt x="3" y="8"/>
                </a:lnTo>
                <a:lnTo>
                  <a:pt x="3" y="10"/>
                </a:lnTo>
                <a:lnTo>
                  <a:pt x="5" y="11"/>
                </a:lnTo>
                <a:lnTo>
                  <a:pt x="5" y="17"/>
                </a:lnTo>
                <a:lnTo>
                  <a:pt x="5" y="16"/>
                </a:lnTo>
                <a:lnTo>
                  <a:pt x="7" y="14"/>
                </a:lnTo>
                <a:lnTo>
                  <a:pt x="7" y="11"/>
                </a:lnTo>
                <a:lnTo>
                  <a:pt x="10" y="11"/>
                </a:lnTo>
                <a:lnTo>
                  <a:pt x="10" y="13"/>
                </a:lnTo>
                <a:lnTo>
                  <a:pt x="10" y="10"/>
                </a:lnTo>
                <a:lnTo>
                  <a:pt x="12" y="8"/>
                </a:lnTo>
                <a:lnTo>
                  <a:pt x="12" y="4"/>
                </a:lnTo>
                <a:lnTo>
                  <a:pt x="12" y="6"/>
                </a:lnTo>
                <a:lnTo>
                  <a:pt x="13" y="7"/>
                </a:lnTo>
                <a:lnTo>
                  <a:pt x="13" y="4"/>
                </a:lnTo>
                <a:lnTo>
                  <a:pt x="13" y="5"/>
                </a:lnTo>
                <a:lnTo>
                  <a:pt x="15" y="4"/>
                </a:lnTo>
                <a:lnTo>
                  <a:pt x="15" y="2"/>
                </a:lnTo>
                <a:lnTo>
                  <a:pt x="15" y="4"/>
                </a:lnTo>
                <a:lnTo>
                  <a:pt x="17" y="2"/>
                </a:lnTo>
                <a:lnTo>
                  <a:pt x="17" y="4"/>
                </a:lnTo>
                <a:lnTo>
                  <a:pt x="17" y="4"/>
                </a:lnTo>
                <a:lnTo>
                  <a:pt x="18" y="5"/>
                </a:lnTo>
                <a:lnTo>
                  <a:pt x="18" y="7"/>
                </a:lnTo>
                <a:lnTo>
                  <a:pt x="20" y="8"/>
                </a:lnTo>
                <a:lnTo>
                  <a:pt x="20" y="7"/>
                </a:lnTo>
                <a:lnTo>
                  <a:pt x="20" y="14"/>
                </a:lnTo>
                <a:lnTo>
                  <a:pt x="22" y="13"/>
                </a:lnTo>
                <a:lnTo>
                  <a:pt x="22" y="13"/>
                </a:lnTo>
                <a:lnTo>
                  <a:pt x="22" y="16"/>
                </a:lnTo>
                <a:lnTo>
                  <a:pt x="23" y="17"/>
                </a:lnTo>
                <a:lnTo>
                  <a:pt x="23" y="20"/>
                </a:lnTo>
                <a:lnTo>
                  <a:pt x="25" y="22"/>
                </a:lnTo>
                <a:lnTo>
                  <a:pt x="25" y="23"/>
                </a:lnTo>
                <a:lnTo>
                  <a:pt x="25" y="18"/>
                </a:lnTo>
                <a:lnTo>
                  <a:pt x="25" y="19"/>
                </a:lnTo>
                <a:lnTo>
                  <a:pt x="26" y="18"/>
                </a:lnTo>
                <a:lnTo>
                  <a:pt x="26" y="14"/>
                </a:lnTo>
                <a:lnTo>
                  <a:pt x="28" y="13"/>
                </a:lnTo>
                <a:lnTo>
                  <a:pt x="28" y="13"/>
                </a:lnTo>
                <a:lnTo>
                  <a:pt x="28" y="16"/>
                </a:lnTo>
                <a:lnTo>
                  <a:pt x="31" y="18"/>
                </a:lnTo>
                <a:lnTo>
                  <a:pt x="31" y="19"/>
                </a:lnTo>
                <a:lnTo>
                  <a:pt x="31" y="16"/>
                </a:lnTo>
                <a:lnTo>
                  <a:pt x="33" y="17"/>
                </a:lnTo>
                <a:lnTo>
                  <a:pt x="33" y="17"/>
                </a:lnTo>
                <a:lnTo>
                  <a:pt x="33" y="16"/>
                </a:lnTo>
                <a:lnTo>
                  <a:pt x="33" y="17"/>
                </a:lnTo>
                <a:lnTo>
                  <a:pt x="35" y="18"/>
                </a:lnTo>
                <a:lnTo>
                  <a:pt x="35" y="24"/>
                </a:lnTo>
                <a:lnTo>
                  <a:pt x="36" y="25"/>
                </a:lnTo>
                <a:lnTo>
                  <a:pt x="36" y="24"/>
                </a:lnTo>
                <a:lnTo>
                  <a:pt x="38" y="25"/>
                </a:lnTo>
                <a:lnTo>
                  <a:pt x="38" y="26"/>
                </a:lnTo>
                <a:lnTo>
                  <a:pt x="38" y="23"/>
                </a:lnTo>
                <a:lnTo>
                  <a:pt x="38" y="23"/>
                </a:lnTo>
                <a:lnTo>
                  <a:pt x="40" y="22"/>
                </a:lnTo>
                <a:lnTo>
                  <a:pt x="40" y="25"/>
                </a:lnTo>
                <a:lnTo>
                  <a:pt x="40" y="20"/>
                </a:lnTo>
                <a:lnTo>
                  <a:pt x="40" y="24"/>
                </a:lnTo>
                <a:lnTo>
                  <a:pt x="41" y="25"/>
                </a:lnTo>
                <a:lnTo>
                  <a:pt x="41" y="29"/>
                </a:lnTo>
                <a:lnTo>
                  <a:pt x="41" y="24"/>
                </a:lnTo>
                <a:lnTo>
                  <a:pt x="41" y="26"/>
                </a:lnTo>
                <a:lnTo>
                  <a:pt x="43" y="25"/>
                </a:lnTo>
                <a:lnTo>
                  <a:pt x="43" y="23"/>
                </a:lnTo>
                <a:lnTo>
                  <a:pt x="43" y="24"/>
                </a:lnTo>
                <a:lnTo>
                  <a:pt x="45" y="25"/>
                </a:lnTo>
                <a:lnTo>
                  <a:pt x="45" y="22"/>
                </a:lnTo>
                <a:lnTo>
                  <a:pt x="46" y="20"/>
                </a:lnTo>
                <a:lnTo>
                  <a:pt x="46" y="17"/>
                </a:lnTo>
                <a:lnTo>
                  <a:pt x="46" y="17"/>
                </a:lnTo>
                <a:lnTo>
                  <a:pt x="48" y="16"/>
                </a:lnTo>
                <a:lnTo>
                  <a:pt x="48" y="18"/>
                </a:lnTo>
                <a:lnTo>
                  <a:pt x="48" y="16"/>
                </a:lnTo>
                <a:lnTo>
                  <a:pt x="48" y="16"/>
                </a:lnTo>
                <a:lnTo>
                  <a:pt x="50" y="14"/>
                </a:lnTo>
                <a:lnTo>
                  <a:pt x="50" y="16"/>
                </a:lnTo>
                <a:lnTo>
                  <a:pt x="50" y="13"/>
                </a:lnTo>
                <a:lnTo>
                  <a:pt x="51" y="12"/>
                </a:lnTo>
                <a:lnTo>
                  <a:pt x="51" y="11"/>
                </a:lnTo>
                <a:lnTo>
                  <a:pt x="51" y="13"/>
                </a:lnTo>
                <a:lnTo>
                  <a:pt x="53" y="12"/>
                </a:lnTo>
                <a:lnTo>
                  <a:pt x="53" y="13"/>
                </a:lnTo>
                <a:lnTo>
                  <a:pt x="53" y="10"/>
                </a:lnTo>
                <a:lnTo>
                  <a:pt x="55" y="11"/>
                </a:lnTo>
                <a:lnTo>
                  <a:pt x="55" y="12"/>
                </a:lnTo>
                <a:lnTo>
                  <a:pt x="55" y="7"/>
                </a:lnTo>
                <a:lnTo>
                  <a:pt x="56" y="6"/>
                </a:lnTo>
                <a:lnTo>
                  <a:pt x="56" y="7"/>
                </a:lnTo>
                <a:lnTo>
                  <a:pt x="56" y="5"/>
                </a:lnTo>
                <a:lnTo>
                  <a:pt x="56" y="6"/>
                </a:lnTo>
                <a:lnTo>
                  <a:pt x="58" y="5"/>
                </a:lnTo>
                <a:lnTo>
                  <a:pt x="58" y="0"/>
                </a:lnTo>
                <a:lnTo>
                  <a:pt x="58" y="1"/>
                </a:lnTo>
                <a:lnTo>
                  <a:pt x="60" y="2"/>
                </a:lnTo>
                <a:lnTo>
                  <a:pt x="60" y="7"/>
                </a:lnTo>
                <a:lnTo>
                  <a:pt x="60" y="6"/>
                </a:lnTo>
                <a:lnTo>
                  <a:pt x="61" y="7"/>
                </a:lnTo>
                <a:lnTo>
                  <a:pt x="61" y="8"/>
                </a:lnTo>
                <a:lnTo>
                  <a:pt x="61" y="6"/>
                </a:lnTo>
                <a:lnTo>
                  <a:pt x="61" y="7"/>
                </a:lnTo>
                <a:lnTo>
                  <a:pt x="63" y="6"/>
                </a:lnTo>
                <a:lnTo>
                  <a:pt x="63" y="7"/>
                </a:lnTo>
                <a:lnTo>
                  <a:pt x="63" y="6"/>
                </a:lnTo>
                <a:lnTo>
                  <a:pt x="63" y="6"/>
                </a:lnTo>
                <a:lnTo>
                  <a:pt x="65" y="5"/>
                </a:lnTo>
                <a:lnTo>
                  <a:pt x="65" y="6"/>
                </a:lnTo>
                <a:lnTo>
                  <a:pt x="65" y="4"/>
                </a:lnTo>
                <a:lnTo>
                  <a:pt x="65" y="6"/>
                </a:lnTo>
                <a:lnTo>
                  <a:pt x="66" y="7"/>
                </a:lnTo>
                <a:lnTo>
                  <a:pt x="66" y="2"/>
                </a:lnTo>
                <a:lnTo>
                  <a:pt x="68" y="1"/>
                </a:lnTo>
                <a:lnTo>
                  <a:pt x="68" y="2"/>
                </a:lnTo>
                <a:lnTo>
                  <a:pt x="68" y="1"/>
                </a:lnTo>
                <a:lnTo>
                  <a:pt x="68" y="1"/>
                </a:lnTo>
                <a:lnTo>
                  <a:pt x="70" y="0"/>
                </a:lnTo>
                <a:lnTo>
                  <a:pt x="70" y="1"/>
                </a:lnTo>
                <a:lnTo>
                  <a:pt x="70" y="1"/>
                </a:lnTo>
                <a:lnTo>
                  <a:pt x="71" y="0"/>
                </a:lnTo>
                <a:lnTo>
                  <a:pt x="71" y="2"/>
                </a:lnTo>
                <a:lnTo>
                  <a:pt x="71" y="1"/>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4" name="Freeform 80"/>
          <p:cNvSpPr>
            <a:spLocks/>
          </p:cNvSpPr>
          <p:nvPr/>
        </p:nvSpPr>
        <p:spPr bwMode="auto">
          <a:xfrm>
            <a:off x="10448510" y="2714355"/>
            <a:ext cx="376010" cy="99816"/>
          </a:xfrm>
          <a:custGeom>
            <a:avLst/>
            <a:gdLst/>
            <a:ahLst/>
            <a:cxnLst>
              <a:cxn ang="0">
                <a:pos x="2" y="13"/>
              </a:cxn>
              <a:cxn ang="0">
                <a:pos x="4" y="14"/>
              </a:cxn>
              <a:cxn ang="0">
                <a:pos x="5" y="6"/>
              </a:cxn>
              <a:cxn ang="0">
                <a:pos x="7" y="2"/>
              </a:cxn>
              <a:cxn ang="0">
                <a:pos x="8" y="2"/>
              </a:cxn>
              <a:cxn ang="0">
                <a:pos x="10" y="0"/>
              </a:cxn>
              <a:cxn ang="0">
                <a:pos x="12" y="1"/>
              </a:cxn>
              <a:cxn ang="0">
                <a:pos x="13" y="3"/>
              </a:cxn>
              <a:cxn ang="0">
                <a:pos x="17" y="6"/>
              </a:cxn>
              <a:cxn ang="0">
                <a:pos x="18" y="7"/>
              </a:cxn>
              <a:cxn ang="0">
                <a:pos x="20" y="3"/>
              </a:cxn>
              <a:cxn ang="0">
                <a:pos x="22" y="6"/>
              </a:cxn>
              <a:cxn ang="0">
                <a:pos x="23" y="9"/>
              </a:cxn>
              <a:cxn ang="0">
                <a:pos x="25" y="13"/>
              </a:cxn>
              <a:cxn ang="0">
                <a:pos x="27" y="7"/>
              </a:cxn>
              <a:cxn ang="0">
                <a:pos x="28" y="6"/>
              </a:cxn>
              <a:cxn ang="0">
                <a:pos x="30" y="3"/>
              </a:cxn>
              <a:cxn ang="0">
                <a:pos x="32" y="9"/>
              </a:cxn>
              <a:cxn ang="0">
                <a:pos x="32" y="9"/>
              </a:cxn>
              <a:cxn ang="0">
                <a:pos x="33" y="8"/>
              </a:cxn>
              <a:cxn ang="0">
                <a:pos x="35" y="12"/>
              </a:cxn>
              <a:cxn ang="0">
                <a:pos x="37" y="10"/>
              </a:cxn>
              <a:cxn ang="0">
                <a:pos x="38" y="9"/>
              </a:cxn>
              <a:cxn ang="0">
                <a:pos x="40" y="13"/>
              </a:cxn>
              <a:cxn ang="0">
                <a:pos x="42" y="14"/>
              </a:cxn>
              <a:cxn ang="0">
                <a:pos x="43" y="13"/>
              </a:cxn>
              <a:cxn ang="0">
                <a:pos x="45" y="14"/>
              </a:cxn>
              <a:cxn ang="0">
                <a:pos x="47" y="10"/>
              </a:cxn>
              <a:cxn ang="0">
                <a:pos x="48" y="14"/>
              </a:cxn>
              <a:cxn ang="0">
                <a:pos x="50" y="13"/>
              </a:cxn>
              <a:cxn ang="0">
                <a:pos x="50" y="14"/>
              </a:cxn>
              <a:cxn ang="0">
                <a:pos x="52" y="19"/>
              </a:cxn>
              <a:cxn ang="0">
                <a:pos x="53" y="19"/>
              </a:cxn>
              <a:cxn ang="0">
                <a:pos x="55" y="19"/>
              </a:cxn>
              <a:cxn ang="0">
                <a:pos x="57" y="17"/>
              </a:cxn>
              <a:cxn ang="0">
                <a:pos x="58" y="17"/>
              </a:cxn>
              <a:cxn ang="0">
                <a:pos x="60" y="17"/>
              </a:cxn>
              <a:cxn ang="0">
                <a:pos x="61" y="12"/>
              </a:cxn>
              <a:cxn ang="0">
                <a:pos x="63" y="14"/>
              </a:cxn>
              <a:cxn ang="0">
                <a:pos x="65" y="12"/>
              </a:cxn>
              <a:cxn ang="0">
                <a:pos x="66" y="12"/>
              </a:cxn>
              <a:cxn ang="0">
                <a:pos x="68" y="15"/>
              </a:cxn>
            </a:cxnLst>
            <a:rect l="0" t="0" r="r" b="b"/>
            <a:pathLst>
              <a:path w="68" h="20">
                <a:moveTo>
                  <a:pt x="0" y="16"/>
                </a:moveTo>
                <a:lnTo>
                  <a:pt x="2" y="15"/>
                </a:lnTo>
                <a:lnTo>
                  <a:pt x="2" y="13"/>
                </a:lnTo>
                <a:lnTo>
                  <a:pt x="2" y="14"/>
                </a:lnTo>
                <a:lnTo>
                  <a:pt x="4" y="13"/>
                </a:lnTo>
                <a:lnTo>
                  <a:pt x="4" y="14"/>
                </a:lnTo>
                <a:lnTo>
                  <a:pt x="4" y="9"/>
                </a:lnTo>
                <a:lnTo>
                  <a:pt x="5" y="8"/>
                </a:lnTo>
                <a:lnTo>
                  <a:pt x="5" y="6"/>
                </a:lnTo>
                <a:lnTo>
                  <a:pt x="5" y="7"/>
                </a:lnTo>
                <a:lnTo>
                  <a:pt x="7" y="8"/>
                </a:lnTo>
                <a:lnTo>
                  <a:pt x="7" y="2"/>
                </a:lnTo>
                <a:lnTo>
                  <a:pt x="8" y="3"/>
                </a:lnTo>
                <a:lnTo>
                  <a:pt x="8" y="1"/>
                </a:lnTo>
                <a:lnTo>
                  <a:pt x="8" y="2"/>
                </a:lnTo>
                <a:lnTo>
                  <a:pt x="10" y="1"/>
                </a:lnTo>
                <a:lnTo>
                  <a:pt x="10" y="2"/>
                </a:lnTo>
                <a:lnTo>
                  <a:pt x="10" y="0"/>
                </a:lnTo>
                <a:lnTo>
                  <a:pt x="10" y="1"/>
                </a:lnTo>
                <a:lnTo>
                  <a:pt x="12" y="0"/>
                </a:lnTo>
                <a:lnTo>
                  <a:pt x="12" y="1"/>
                </a:lnTo>
                <a:lnTo>
                  <a:pt x="12" y="0"/>
                </a:lnTo>
                <a:lnTo>
                  <a:pt x="13" y="1"/>
                </a:lnTo>
                <a:lnTo>
                  <a:pt x="13" y="3"/>
                </a:lnTo>
                <a:lnTo>
                  <a:pt x="15" y="2"/>
                </a:lnTo>
                <a:lnTo>
                  <a:pt x="15" y="4"/>
                </a:lnTo>
                <a:lnTo>
                  <a:pt x="17" y="6"/>
                </a:lnTo>
                <a:lnTo>
                  <a:pt x="17" y="3"/>
                </a:lnTo>
                <a:lnTo>
                  <a:pt x="18" y="4"/>
                </a:lnTo>
                <a:lnTo>
                  <a:pt x="18" y="7"/>
                </a:lnTo>
                <a:lnTo>
                  <a:pt x="18" y="3"/>
                </a:lnTo>
                <a:lnTo>
                  <a:pt x="18" y="4"/>
                </a:lnTo>
                <a:lnTo>
                  <a:pt x="20" y="3"/>
                </a:lnTo>
                <a:lnTo>
                  <a:pt x="20" y="2"/>
                </a:lnTo>
                <a:lnTo>
                  <a:pt x="20" y="4"/>
                </a:lnTo>
                <a:lnTo>
                  <a:pt x="22" y="6"/>
                </a:lnTo>
                <a:lnTo>
                  <a:pt x="22" y="9"/>
                </a:lnTo>
                <a:lnTo>
                  <a:pt x="22" y="8"/>
                </a:lnTo>
                <a:lnTo>
                  <a:pt x="23" y="9"/>
                </a:lnTo>
                <a:lnTo>
                  <a:pt x="23" y="14"/>
                </a:lnTo>
                <a:lnTo>
                  <a:pt x="23" y="14"/>
                </a:lnTo>
                <a:lnTo>
                  <a:pt x="25" y="13"/>
                </a:lnTo>
                <a:lnTo>
                  <a:pt x="25" y="14"/>
                </a:lnTo>
                <a:lnTo>
                  <a:pt x="25" y="8"/>
                </a:lnTo>
                <a:lnTo>
                  <a:pt x="27" y="7"/>
                </a:lnTo>
                <a:lnTo>
                  <a:pt x="27" y="6"/>
                </a:lnTo>
                <a:lnTo>
                  <a:pt x="27" y="7"/>
                </a:lnTo>
                <a:lnTo>
                  <a:pt x="28" y="6"/>
                </a:lnTo>
                <a:lnTo>
                  <a:pt x="28" y="3"/>
                </a:lnTo>
                <a:lnTo>
                  <a:pt x="28" y="4"/>
                </a:lnTo>
                <a:lnTo>
                  <a:pt x="30" y="3"/>
                </a:lnTo>
                <a:lnTo>
                  <a:pt x="30" y="3"/>
                </a:lnTo>
                <a:lnTo>
                  <a:pt x="30" y="8"/>
                </a:lnTo>
                <a:lnTo>
                  <a:pt x="32" y="9"/>
                </a:lnTo>
                <a:lnTo>
                  <a:pt x="32" y="9"/>
                </a:lnTo>
                <a:lnTo>
                  <a:pt x="32" y="8"/>
                </a:lnTo>
                <a:lnTo>
                  <a:pt x="32" y="9"/>
                </a:lnTo>
                <a:lnTo>
                  <a:pt x="33" y="8"/>
                </a:lnTo>
                <a:lnTo>
                  <a:pt x="33" y="9"/>
                </a:lnTo>
                <a:lnTo>
                  <a:pt x="33" y="8"/>
                </a:lnTo>
                <a:lnTo>
                  <a:pt x="33" y="8"/>
                </a:lnTo>
                <a:lnTo>
                  <a:pt x="35" y="9"/>
                </a:lnTo>
                <a:lnTo>
                  <a:pt x="35" y="12"/>
                </a:lnTo>
                <a:lnTo>
                  <a:pt x="37" y="10"/>
                </a:lnTo>
                <a:lnTo>
                  <a:pt x="37" y="12"/>
                </a:lnTo>
                <a:lnTo>
                  <a:pt x="37" y="10"/>
                </a:lnTo>
                <a:lnTo>
                  <a:pt x="38" y="9"/>
                </a:lnTo>
                <a:lnTo>
                  <a:pt x="38" y="12"/>
                </a:lnTo>
                <a:lnTo>
                  <a:pt x="38" y="9"/>
                </a:lnTo>
                <a:lnTo>
                  <a:pt x="40" y="10"/>
                </a:lnTo>
                <a:lnTo>
                  <a:pt x="40" y="15"/>
                </a:lnTo>
                <a:lnTo>
                  <a:pt x="40" y="13"/>
                </a:lnTo>
                <a:lnTo>
                  <a:pt x="42" y="12"/>
                </a:lnTo>
                <a:lnTo>
                  <a:pt x="42" y="15"/>
                </a:lnTo>
                <a:lnTo>
                  <a:pt x="42" y="14"/>
                </a:lnTo>
                <a:lnTo>
                  <a:pt x="43" y="13"/>
                </a:lnTo>
                <a:lnTo>
                  <a:pt x="43" y="14"/>
                </a:lnTo>
                <a:lnTo>
                  <a:pt x="43" y="13"/>
                </a:lnTo>
                <a:lnTo>
                  <a:pt x="43" y="13"/>
                </a:lnTo>
                <a:lnTo>
                  <a:pt x="45" y="14"/>
                </a:lnTo>
                <a:lnTo>
                  <a:pt x="45" y="14"/>
                </a:lnTo>
                <a:lnTo>
                  <a:pt x="45" y="12"/>
                </a:lnTo>
                <a:lnTo>
                  <a:pt x="47" y="10"/>
                </a:lnTo>
                <a:lnTo>
                  <a:pt x="47" y="10"/>
                </a:lnTo>
                <a:lnTo>
                  <a:pt x="47" y="14"/>
                </a:lnTo>
                <a:lnTo>
                  <a:pt x="48" y="13"/>
                </a:lnTo>
                <a:lnTo>
                  <a:pt x="48" y="14"/>
                </a:lnTo>
                <a:lnTo>
                  <a:pt x="48" y="13"/>
                </a:lnTo>
                <a:lnTo>
                  <a:pt x="48" y="14"/>
                </a:lnTo>
                <a:lnTo>
                  <a:pt x="50" y="13"/>
                </a:lnTo>
                <a:lnTo>
                  <a:pt x="50" y="14"/>
                </a:lnTo>
                <a:lnTo>
                  <a:pt x="50" y="13"/>
                </a:lnTo>
                <a:lnTo>
                  <a:pt x="50" y="14"/>
                </a:lnTo>
                <a:lnTo>
                  <a:pt x="52" y="13"/>
                </a:lnTo>
                <a:lnTo>
                  <a:pt x="52" y="20"/>
                </a:lnTo>
                <a:lnTo>
                  <a:pt x="52" y="19"/>
                </a:lnTo>
                <a:lnTo>
                  <a:pt x="53" y="20"/>
                </a:lnTo>
                <a:lnTo>
                  <a:pt x="53" y="20"/>
                </a:lnTo>
                <a:lnTo>
                  <a:pt x="53" y="19"/>
                </a:lnTo>
                <a:lnTo>
                  <a:pt x="55" y="20"/>
                </a:lnTo>
                <a:lnTo>
                  <a:pt x="55" y="17"/>
                </a:lnTo>
                <a:lnTo>
                  <a:pt x="55" y="19"/>
                </a:lnTo>
                <a:lnTo>
                  <a:pt x="57" y="17"/>
                </a:lnTo>
                <a:lnTo>
                  <a:pt x="57" y="16"/>
                </a:lnTo>
                <a:lnTo>
                  <a:pt x="57" y="17"/>
                </a:lnTo>
                <a:lnTo>
                  <a:pt x="58" y="19"/>
                </a:lnTo>
                <a:lnTo>
                  <a:pt x="58" y="19"/>
                </a:lnTo>
                <a:lnTo>
                  <a:pt x="58" y="17"/>
                </a:lnTo>
                <a:lnTo>
                  <a:pt x="60" y="19"/>
                </a:lnTo>
                <a:lnTo>
                  <a:pt x="60" y="16"/>
                </a:lnTo>
                <a:lnTo>
                  <a:pt x="60" y="17"/>
                </a:lnTo>
                <a:lnTo>
                  <a:pt x="61" y="16"/>
                </a:lnTo>
                <a:lnTo>
                  <a:pt x="61" y="17"/>
                </a:lnTo>
                <a:lnTo>
                  <a:pt x="61" y="12"/>
                </a:lnTo>
                <a:lnTo>
                  <a:pt x="61" y="13"/>
                </a:lnTo>
                <a:lnTo>
                  <a:pt x="63" y="12"/>
                </a:lnTo>
                <a:lnTo>
                  <a:pt x="63" y="14"/>
                </a:lnTo>
                <a:lnTo>
                  <a:pt x="63" y="12"/>
                </a:lnTo>
                <a:lnTo>
                  <a:pt x="63" y="13"/>
                </a:lnTo>
                <a:lnTo>
                  <a:pt x="65" y="12"/>
                </a:lnTo>
                <a:lnTo>
                  <a:pt x="65" y="13"/>
                </a:lnTo>
                <a:lnTo>
                  <a:pt x="65" y="10"/>
                </a:lnTo>
                <a:lnTo>
                  <a:pt x="66" y="12"/>
                </a:lnTo>
                <a:lnTo>
                  <a:pt x="66" y="15"/>
                </a:lnTo>
                <a:lnTo>
                  <a:pt x="66" y="14"/>
                </a:lnTo>
                <a:lnTo>
                  <a:pt x="68" y="15"/>
                </a:lnTo>
                <a:lnTo>
                  <a:pt x="68" y="15"/>
                </a:lnTo>
                <a:lnTo>
                  <a:pt x="68" y="14"/>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5" name="Freeform 81"/>
          <p:cNvSpPr>
            <a:spLocks/>
          </p:cNvSpPr>
          <p:nvPr/>
        </p:nvSpPr>
        <p:spPr bwMode="auto">
          <a:xfrm>
            <a:off x="10824520" y="2779234"/>
            <a:ext cx="392597" cy="119779"/>
          </a:xfrm>
          <a:custGeom>
            <a:avLst/>
            <a:gdLst/>
            <a:ahLst/>
            <a:cxnLst>
              <a:cxn ang="0">
                <a:pos x="2" y="1"/>
              </a:cxn>
              <a:cxn ang="0">
                <a:pos x="3" y="1"/>
              </a:cxn>
              <a:cxn ang="0">
                <a:pos x="5" y="2"/>
              </a:cxn>
              <a:cxn ang="0">
                <a:pos x="7" y="3"/>
              </a:cxn>
              <a:cxn ang="0">
                <a:pos x="8" y="6"/>
              </a:cxn>
              <a:cxn ang="0">
                <a:pos x="10" y="9"/>
              </a:cxn>
              <a:cxn ang="0">
                <a:pos x="12" y="4"/>
              </a:cxn>
              <a:cxn ang="0">
                <a:pos x="13" y="7"/>
              </a:cxn>
              <a:cxn ang="0">
                <a:pos x="15" y="3"/>
              </a:cxn>
              <a:cxn ang="0">
                <a:pos x="17" y="2"/>
              </a:cxn>
              <a:cxn ang="0">
                <a:pos x="18" y="1"/>
              </a:cxn>
              <a:cxn ang="0">
                <a:pos x="20" y="2"/>
              </a:cxn>
              <a:cxn ang="0">
                <a:pos x="23" y="2"/>
              </a:cxn>
              <a:cxn ang="0">
                <a:pos x="25" y="8"/>
              </a:cxn>
              <a:cxn ang="0">
                <a:pos x="27" y="9"/>
              </a:cxn>
              <a:cxn ang="0">
                <a:pos x="28" y="7"/>
              </a:cxn>
              <a:cxn ang="0">
                <a:pos x="30" y="9"/>
              </a:cxn>
              <a:cxn ang="0">
                <a:pos x="32" y="8"/>
              </a:cxn>
              <a:cxn ang="0">
                <a:pos x="33" y="10"/>
              </a:cxn>
              <a:cxn ang="0">
                <a:pos x="33" y="9"/>
              </a:cxn>
              <a:cxn ang="0">
                <a:pos x="35" y="3"/>
              </a:cxn>
              <a:cxn ang="0">
                <a:pos x="37" y="7"/>
              </a:cxn>
              <a:cxn ang="0">
                <a:pos x="38" y="4"/>
              </a:cxn>
              <a:cxn ang="0">
                <a:pos x="40" y="8"/>
              </a:cxn>
              <a:cxn ang="0">
                <a:pos x="42" y="9"/>
              </a:cxn>
              <a:cxn ang="0">
                <a:pos x="43" y="12"/>
              </a:cxn>
              <a:cxn ang="0">
                <a:pos x="45" y="9"/>
              </a:cxn>
              <a:cxn ang="0">
                <a:pos x="46" y="16"/>
              </a:cxn>
              <a:cxn ang="0">
                <a:pos x="48" y="21"/>
              </a:cxn>
              <a:cxn ang="0">
                <a:pos x="51" y="14"/>
              </a:cxn>
              <a:cxn ang="0">
                <a:pos x="53" y="10"/>
              </a:cxn>
              <a:cxn ang="0">
                <a:pos x="53" y="10"/>
              </a:cxn>
              <a:cxn ang="0">
                <a:pos x="56" y="13"/>
              </a:cxn>
              <a:cxn ang="0">
                <a:pos x="60" y="18"/>
              </a:cxn>
              <a:cxn ang="0">
                <a:pos x="60" y="19"/>
              </a:cxn>
              <a:cxn ang="0">
                <a:pos x="61" y="16"/>
              </a:cxn>
              <a:cxn ang="0">
                <a:pos x="63" y="21"/>
              </a:cxn>
              <a:cxn ang="0">
                <a:pos x="65" y="24"/>
              </a:cxn>
              <a:cxn ang="0">
                <a:pos x="66" y="16"/>
              </a:cxn>
              <a:cxn ang="0">
                <a:pos x="68" y="13"/>
              </a:cxn>
              <a:cxn ang="0">
                <a:pos x="70" y="13"/>
              </a:cxn>
              <a:cxn ang="0">
                <a:pos x="71" y="16"/>
              </a:cxn>
            </a:cxnLst>
            <a:rect l="0" t="0" r="r" b="b"/>
            <a:pathLst>
              <a:path w="71" h="24">
                <a:moveTo>
                  <a:pt x="0" y="1"/>
                </a:moveTo>
                <a:lnTo>
                  <a:pt x="0" y="2"/>
                </a:lnTo>
                <a:lnTo>
                  <a:pt x="2" y="1"/>
                </a:lnTo>
                <a:lnTo>
                  <a:pt x="2" y="2"/>
                </a:lnTo>
                <a:lnTo>
                  <a:pt x="2" y="0"/>
                </a:lnTo>
                <a:lnTo>
                  <a:pt x="3" y="1"/>
                </a:lnTo>
                <a:lnTo>
                  <a:pt x="3" y="0"/>
                </a:lnTo>
                <a:lnTo>
                  <a:pt x="3" y="1"/>
                </a:lnTo>
                <a:lnTo>
                  <a:pt x="5" y="2"/>
                </a:lnTo>
                <a:lnTo>
                  <a:pt x="5" y="3"/>
                </a:lnTo>
                <a:lnTo>
                  <a:pt x="5" y="2"/>
                </a:lnTo>
                <a:lnTo>
                  <a:pt x="7" y="3"/>
                </a:lnTo>
                <a:lnTo>
                  <a:pt x="7" y="2"/>
                </a:lnTo>
                <a:lnTo>
                  <a:pt x="7" y="4"/>
                </a:lnTo>
                <a:lnTo>
                  <a:pt x="8" y="6"/>
                </a:lnTo>
                <a:lnTo>
                  <a:pt x="8" y="10"/>
                </a:lnTo>
                <a:lnTo>
                  <a:pt x="8" y="10"/>
                </a:lnTo>
                <a:lnTo>
                  <a:pt x="10" y="9"/>
                </a:lnTo>
                <a:lnTo>
                  <a:pt x="10" y="7"/>
                </a:lnTo>
                <a:lnTo>
                  <a:pt x="12" y="6"/>
                </a:lnTo>
                <a:lnTo>
                  <a:pt x="12" y="4"/>
                </a:lnTo>
                <a:lnTo>
                  <a:pt x="12" y="7"/>
                </a:lnTo>
                <a:lnTo>
                  <a:pt x="13" y="6"/>
                </a:lnTo>
                <a:lnTo>
                  <a:pt x="13" y="7"/>
                </a:lnTo>
                <a:lnTo>
                  <a:pt x="13" y="2"/>
                </a:lnTo>
                <a:lnTo>
                  <a:pt x="13" y="3"/>
                </a:lnTo>
                <a:lnTo>
                  <a:pt x="15" y="3"/>
                </a:lnTo>
                <a:lnTo>
                  <a:pt x="17" y="2"/>
                </a:lnTo>
                <a:lnTo>
                  <a:pt x="17" y="6"/>
                </a:lnTo>
                <a:lnTo>
                  <a:pt x="17" y="2"/>
                </a:lnTo>
                <a:lnTo>
                  <a:pt x="17" y="4"/>
                </a:lnTo>
                <a:lnTo>
                  <a:pt x="18" y="6"/>
                </a:lnTo>
                <a:lnTo>
                  <a:pt x="18" y="1"/>
                </a:lnTo>
                <a:lnTo>
                  <a:pt x="20" y="0"/>
                </a:lnTo>
                <a:lnTo>
                  <a:pt x="20" y="0"/>
                </a:lnTo>
                <a:lnTo>
                  <a:pt x="20" y="2"/>
                </a:lnTo>
                <a:lnTo>
                  <a:pt x="23" y="2"/>
                </a:lnTo>
                <a:lnTo>
                  <a:pt x="23" y="4"/>
                </a:lnTo>
                <a:lnTo>
                  <a:pt x="23" y="2"/>
                </a:lnTo>
                <a:lnTo>
                  <a:pt x="23" y="3"/>
                </a:lnTo>
                <a:lnTo>
                  <a:pt x="25" y="4"/>
                </a:lnTo>
                <a:lnTo>
                  <a:pt x="25" y="8"/>
                </a:lnTo>
                <a:lnTo>
                  <a:pt x="25" y="7"/>
                </a:lnTo>
                <a:lnTo>
                  <a:pt x="27" y="6"/>
                </a:lnTo>
                <a:lnTo>
                  <a:pt x="27" y="9"/>
                </a:lnTo>
                <a:lnTo>
                  <a:pt x="27" y="9"/>
                </a:lnTo>
                <a:lnTo>
                  <a:pt x="28" y="8"/>
                </a:lnTo>
                <a:lnTo>
                  <a:pt x="28" y="7"/>
                </a:lnTo>
                <a:lnTo>
                  <a:pt x="28" y="7"/>
                </a:lnTo>
                <a:lnTo>
                  <a:pt x="30" y="8"/>
                </a:lnTo>
                <a:lnTo>
                  <a:pt x="30" y="9"/>
                </a:lnTo>
                <a:lnTo>
                  <a:pt x="30" y="7"/>
                </a:lnTo>
                <a:lnTo>
                  <a:pt x="30" y="7"/>
                </a:lnTo>
                <a:lnTo>
                  <a:pt x="32" y="8"/>
                </a:lnTo>
                <a:lnTo>
                  <a:pt x="32" y="9"/>
                </a:lnTo>
                <a:lnTo>
                  <a:pt x="32" y="9"/>
                </a:lnTo>
                <a:lnTo>
                  <a:pt x="33" y="10"/>
                </a:lnTo>
                <a:lnTo>
                  <a:pt x="33" y="10"/>
                </a:lnTo>
                <a:lnTo>
                  <a:pt x="33" y="8"/>
                </a:lnTo>
                <a:lnTo>
                  <a:pt x="33" y="9"/>
                </a:lnTo>
                <a:lnTo>
                  <a:pt x="35" y="8"/>
                </a:lnTo>
                <a:lnTo>
                  <a:pt x="35" y="9"/>
                </a:lnTo>
                <a:lnTo>
                  <a:pt x="35" y="3"/>
                </a:lnTo>
                <a:lnTo>
                  <a:pt x="35" y="3"/>
                </a:lnTo>
                <a:lnTo>
                  <a:pt x="37" y="2"/>
                </a:lnTo>
                <a:lnTo>
                  <a:pt x="37" y="7"/>
                </a:lnTo>
                <a:lnTo>
                  <a:pt x="38" y="6"/>
                </a:lnTo>
                <a:lnTo>
                  <a:pt x="38" y="7"/>
                </a:lnTo>
                <a:lnTo>
                  <a:pt x="38" y="4"/>
                </a:lnTo>
                <a:lnTo>
                  <a:pt x="38" y="6"/>
                </a:lnTo>
                <a:lnTo>
                  <a:pt x="40" y="4"/>
                </a:lnTo>
                <a:lnTo>
                  <a:pt x="40" y="8"/>
                </a:lnTo>
                <a:lnTo>
                  <a:pt x="42" y="9"/>
                </a:lnTo>
                <a:lnTo>
                  <a:pt x="42" y="13"/>
                </a:lnTo>
                <a:lnTo>
                  <a:pt x="42" y="9"/>
                </a:lnTo>
                <a:lnTo>
                  <a:pt x="43" y="10"/>
                </a:lnTo>
                <a:lnTo>
                  <a:pt x="43" y="9"/>
                </a:lnTo>
                <a:lnTo>
                  <a:pt x="43" y="12"/>
                </a:lnTo>
                <a:lnTo>
                  <a:pt x="45" y="10"/>
                </a:lnTo>
                <a:lnTo>
                  <a:pt x="45" y="12"/>
                </a:lnTo>
                <a:lnTo>
                  <a:pt x="45" y="9"/>
                </a:lnTo>
                <a:lnTo>
                  <a:pt x="45" y="10"/>
                </a:lnTo>
                <a:lnTo>
                  <a:pt x="46" y="12"/>
                </a:lnTo>
                <a:lnTo>
                  <a:pt x="46" y="16"/>
                </a:lnTo>
                <a:lnTo>
                  <a:pt x="48" y="18"/>
                </a:lnTo>
                <a:lnTo>
                  <a:pt x="48" y="22"/>
                </a:lnTo>
                <a:lnTo>
                  <a:pt x="48" y="21"/>
                </a:lnTo>
                <a:lnTo>
                  <a:pt x="50" y="20"/>
                </a:lnTo>
                <a:lnTo>
                  <a:pt x="50" y="15"/>
                </a:lnTo>
                <a:lnTo>
                  <a:pt x="51" y="14"/>
                </a:lnTo>
                <a:lnTo>
                  <a:pt x="51" y="9"/>
                </a:lnTo>
                <a:lnTo>
                  <a:pt x="51" y="9"/>
                </a:lnTo>
                <a:lnTo>
                  <a:pt x="53" y="10"/>
                </a:lnTo>
                <a:lnTo>
                  <a:pt x="53" y="12"/>
                </a:lnTo>
                <a:lnTo>
                  <a:pt x="53" y="9"/>
                </a:lnTo>
                <a:lnTo>
                  <a:pt x="53" y="10"/>
                </a:lnTo>
                <a:lnTo>
                  <a:pt x="56" y="13"/>
                </a:lnTo>
                <a:lnTo>
                  <a:pt x="56" y="14"/>
                </a:lnTo>
                <a:lnTo>
                  <a:pt x="56" y="13"/>
                </a:lnTo>
                <a:lnTo>
                  <a:pt x="58" y="14"/>
                </a:lnTo>
                <a:lnTo>
                  <a:pt x="58" y="19"/>
                </a:lnTo>
                <a:lnTo>
                  <a:pt x="60" y="18"/>
                </a:lnTo>
                <a:lnTo>
                  <a:pt x="60" y="20"/>
                </a:lnTo>
                <a:lnTo>
                  <a:pt x="60" y="18"/>
                </a:lnTo>
                <a:lnTo>
                  <a:pt x="60" y="19"/>
                </a:lnTo>
                <a:lnTo>
                  <a:pt x="61" y="18"/>
                </a:lnTo>
                <a:lnTo>
                  <a:pt x="61" y="20"/>
                </a:lnTo>
                <a:lnTo>
                  <a:pt x="61" y="16"/>
                </a:lnTo>
                <a:lnTo>
                  <a:pt x="61" y="19"/>
                </a:lnTo>
                <a:lnTo>
                  <a:pt x="63" y="20"/>
                </a:lnTo>
                <a:lnTo>
                  <a:pt x="63" y="21"/>
                </a:lnTo>
                <a:lnTo>
                  <a:pt x="63" y="21"/>
                </a:lnTo>
                <a:lnTo>
                  <a:pt x="65" y="22"/>
                </a:lnTo>
                <a:lnTo>
                  <a:pt x="65" y="24"/>
                </a:lnTo>
                <a:lnTo>
                  <a:pt x="65" y="20"/>
                </a:lnTo>
                <a:lnTo>
                  <a:pt x="66" y="19"/>
                </a:lnTo>
                <a:lnTo>
                  <a:pt x="66" y="16"/>
                </a:lnTo>
                <a:lnTo>
                  <a:pt x="68" y="18"/>
                </a:lnTo>
                <a:lnTo>
                  <a:pt x="68" y="18"/>
                </a:lnTo>
                <a:lnTo>
                  <a:pt x="68" y="13"/>
                </a:lnTo>
                <a:lnTo>
                  <a:pt x="70" y="14"/>
                </a:lnTo>
                <a:lnTo>
                  <a:pt x="70" y="14"/>
                </a:lnTo>
                <a:lnTo>
                  <a:pt x="70" y="13"/>
                </a:lnTo>
                <a:lnTo>
                  <a:pt x="70" y="13"/>
                </a:lnTo>
                <a:lnTo>
                  <a:pt x="71" y="14"/>
                </a:lnTo>
                <a:lnTo>
                  <a:pt x="71" y="16"/>
                </a:lnTo>
                <a:lnTo>
                  <a:pt x="71" y="13"/>
                </a:lnTo>
                <a:lnTo>
                  <a:pt x="71" y="15"/>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6" name="Freeform 82"/>
          <p:cNvSpPr>
            <a:spLocks/>
          </p:cNvSpPr>
          <p:nvPr/>
        </p:nvSpPr>
        <p:spPr bwMode="auto">
          <a:xfrm>
            <a:off x="11217120" y="2574614"/>
            <a:ext cx="398128" cy="294457"/>
          </a:xfrm>
          <a:custGeom>
            <a:avLst/>
            <a:gdLst/>
            <a:ahLst/>
            <a:cxnLst>
              <a:cxn ang="0">
                <a:pos x="2" y="57"/>
              </a:cxn>
              <a:cxn ang="0">
                <a:pos x="4" y="59"/>
              </a:cxn>
              <a:cxn ang="0">
                <a:pos x="5" y="55"/>
              </a:cxn>
              <a:cxn ang="0">
                <a:pos x="7" y="48"/>
              </a:cxn>
              <a:cxn ang="0">
                <a:pos x="9" y="44"/>
              </a:cxn>
              <a:cxn ang="0">
                <a:pos x="10" y="42"/>
              </a:cxn>
              <a:cxn ang="0">
                <a:pos x="12" y="41"/>
              </a:cxn>
              <a:cxn ang="0">
                <a:pos x="14" y="34"/>
              </a:cxn>
              <a:cxn ang="0">
                <a:pos x="15" y="32"/>
              </a:cxn>
              <a:cxn ang="0">
                <a:pos x="17" y="38"/>
              </a:cxn>
              <a:cxn ang="0">
                <a:pos x="19" y="35"/>
              </a:cxn>
              <a:cxn ang="0">
                <a:pos x="19" y="36"/>
              </a:cxn>
              <a:cxn ang="0">
                <a:pos x="20" y="35"/>
              </a:cxn>
              <a:cxn ang="0">
                <a:pos x="22" y="40"/>
              </a:cxn>
              <a:cxn ang="0">
                <a:pos x="24" y="38"/>
              </a:cxn>
              <a:cxn ang="0">
                <a:pos x="25" y="37"/>
              </a:cxn>
              <a:cxn ang="0">
                <a:pos x="27" y="36"/>
              </a:cxn>
              <a:cxn ang="0">
                <a:pos x="28" y="34"/>
              </a:cxn>
              <a:cxn ang="0">
                <a:pos x="30" y="37"/>
              </a:cxn>
              <a:cxn ang="0">
                <a:pos x="32" y="35"/>
              </a:cxn>
              <a:cxn ang="0">
                <a:pos x="33" y="35"/>
              </a:cxn>
              <a:cxn ang="0">
                <a:pos x="35" y="28"/>
              </a:cxn>
              <a:cxn ang="0">
                <a:pos x="37" y="24"/>
              </a:cxn>
              <a:cxn ang="0">
                <a:pos x="42" y="25"/>
              </a:cxn>
              <a:cxn ang="0">
                <a:pos x="43" y="26"/>
              </a:cxn>
              <a:cxn ang="0">
                <a:pos x="45" y="28"/>
              </a:cxn>
              <a:cxn ang="0">
                <a:pos x="47" y="31"/>
              </a:cxn>
              <a:cxn ang="0">
                <a:pos x="47" y="32"/>
              </a:cxn>
              <a:cxn ang="0">
                <a:pos x="48" y="38"/>
              </a:cxn>
              <a:cxn ang="0">
                <a:pos x="50" y="38"/>
              </a:cxn>
              <a:cxn ang="0">
                <a:pos x="52" y="42"/>
              </a:cxn>
              <a:cxn ang="0">
                <a:pos x="53" y="40"/>
              </a:cxn>
              <a:cxn ang="0">
                <a:pos x="55" y="36"/>
              </a:cxn>
              <a:cxn ang="0">
                <a:pos x="57" y="36"/>
              </a:cxn>
              <a:cxn ang="0">
                <a:pos x="58" y="30"/>
              </a:cxn>
              <a:cxn ang="0">
                <a:pos x="60" y="26"/>
              </a:cxn>
              <a:cxn ang="0">
                <a:pos x="63" y="17"/>
              </a:cxn>
              <a:cxn ang="0">
                <a:pos x="65" y="13"/>
              </a:cxn>
              <a:cxn ang="0">
                <a:pos x="67" y="10"/>
              </a:cxn>
              <a:cxn ang="0">
                <a:pos x="68" y="7"/>
              </a:cxn>
              <a:cxn ang="0">
                <a:pos x="70" y="3"/>
              </a:cxn>
              <a:cxn ang="0">
                <a:pos x="70" y="1"/>
              </a:cxn>
            </a:cxnLst>
            <a:rect l="0" t="0" r="r" b="b"/>
            <a:pathLst>
              <a:path w="72" h="59">
                <a:moveTo>
                  <a:pt x="0" y="56"/>
                </a:moveTo>
                <a:lnTo>
                  <a:pt x="2" y="57"/>
                </a:lnTo>
                <a:lnTo>
                  <a:pt x="2" y="57"/>
                </a:lnTo>
                <a:lnTo>
                  <a:pt x="2" y="56"/>
                </a:lnTo>
                <a:lnTo>
                  <a:pt x="2" y="57"/>
                </a:lnTo>
                <a:lnTo>
                  <a:pt x="4" y="59"/>
                </a:lnTo>
                <a:lnTo>
                  <a:pt x="4" y="54"/>
                </a:lnTo>
                <a:lnTo>
                  <a:pt x="4" y="54"/>
                </a:lnTo>
                <a:lnTo>
                  <a:pt x="5" y="55"/>
                </a:lnTo>
                <a:lnTo>
                  <a:pt x="5" y="53"/>
                </a:lnTo>
                <a:lnTo>
                  <a:pt x="7" y="51"/>
                </a:lnTo>
                <a:lnTo>
                  <a:pt x="7" y="48"/>
                </a:lnTo>
                <a:lnTo>
                  <a:pt x="9" y="47"/>
                </a:lnTo>
                <a:lnTo>
                  <a:pt x="9" y="43"/>
                </a:lnTo>
                <a:lnTo>
                  <a:pt x="9" y="44"/>
                </a:lnTo>
                <a:lnTo>
                  <a:pt x="10" y="43"/>
                </a:lnTo>
                <a:lnTo>
                  <a:pt x="10" y="41"/>
                </a:lnTo>
                <a:lnTo>
                  <a:pt x="10" y="42"/>
                </a:lnTo>
                <a:lnTo>
                  <a:pt x="12" y="41"/>
                </a:lnTo>
                <a:lnTo>
                  <a:pt x="12" y="42"/>
                </a:lnTo>
                <a:lnTo>
                  <a:pt x="12" y="41"/>
                </a:lnTo>
                <a:lnTo>
                  <a:pt x="14" y="40"/>
                </a:lnTo>
                <a:lnTo>
                  <a:pt x="14" y="41"/>
                </a:lnTo>
                <a:lnTo>
                  <a:pt x="14" y="34"/>
                </a:lnTo>
                <a:lnTo>
                  <a:pt x="14" y="34"/>
                </a:lnTo>
                <a:lnTo>
                  <a:pt x="15" y="35"/>
                </a:lnTo>
                <a:lnTo>
                  <a:pt x="15" y="32"/>
                </a:lnTo>
                <a:lnTo>
                  <a:pt x="15" y="35"/>
                </a:lnTo>
                <a:lnTo>
                  <a:pt x="17" y="36"/>
                </a:lnTo>
                <a:lnTo>
                  <a:pt x="17" y="38"/>
                </a:lnTo>
                <a:lnTo>
                  <a:pt x="17" y="35"/>
                </a:lnTo>
                <a:lnTo>
                  <a:pt x="17" y="36"/>
                </a:lnTo>
                <a:lnTo>
                  <a:pt x="19" y="35"/>
                </a:lnTo>
                <a:lnTo>
                  <a:pt x="19" y="36"/>
                </a:lnTo>
                <a:lnTo>
                  <a:pt x="19" y="35"/>
                </a:lnTo>
                <a:lnTo>
                  <a:pt x="19" y="36"/>
                </a:lnTo>
                <a:lnTo>
                  <a:pt x="20" y="35"/>
                </a:lnTo>
                <a:lnTo>
                  <a:pt x="20" y="36"/>
                </a:lnTo>
                <a:lnTo>
                  <a:pt x="20" y="35"/>
                </a:lnTo>
                <a:lnTo>
                  <a:pt x="20" y="36"/>
                </a:lnTo>
                <a:lnTo>
                  <a:pt x="22" y="37"/>
                </a:lnTo>
                <a:lnTo>
                  <a:pt x="22" y="40"/>
                </a:lnTo>
                <a:lnTo>
                  <a:pt x="22" y="36"/>
                </a:lnTo>
                <a:lnTo>
                  <a:pt x="22" y="37"/>
                </a:lnTo>
                <a:lnTo>
                  <a:pt x="24" y="38"/>
                </a:lnTo>
                <a:lnTo>
                  <a:pt x="24" y="37"/>
                </a:lnTo>
                <a:lnTo>
                  <a:pt x="24" y="38"/>
                </a:lnTo>
                <a:lnTo>
                  <a:pt x="25" y="37"/>
                </a:lnTo>
                <a:lnTo>
                  <a:pt x="25" y="38"/>
                </a:lnTo>
                <a:lnTo>
                  <a:pt x="25" y="37"/>
                </a:lnTo>
                <a:lnTo>
                  <a:pt x="27" y="36"/>
                </a:lnTo>
                <a:lnTo>
                  <a:pt x="27" y="35"/>
                </a:lnTo>
                <a:lnTo>
                  <a:pt x="28" y="36"/>
                </a:lnTo>
                <a:lnTo>
                  <a:pt x="28" y="34"/>
                </a:lnTo>
                <a:lnTo>
                  <a:pt x="28" y="37"/>
                </a:lnTo>
                <a:lnTo>
                  <a:pt x="30" y="36"/>
                </a:lnTo>
                <a:lnTo>
                  <a:pt x="30" y="37"/>
                </a:lnTo>
                <a:lnTo>
                  <a:pt x="30" y="35"/>
                </a:lnTo>
                <a:lnTo>
                  <a:pt x="30" y="36"/>
                </a:lnTo>
                <a:lnTo>
                  <a:pt x="32" y="35"/>
                </a:lnTo>
                <a:lnTo>
                  <a:pt x="32" y="36"/>
                </a:lnTo>
                <a:lnTo>
                  <a:pt x="32" y="34"/>
                </a:lnTo>
                <a:lnTo>
                  <a:pt x="33" y="35"/>
                </a:lnTo>
                <a:lnTo>
                  <a:pt x="33" y="31"/>
                </a:lnTo>
                <a:lnTo>
                  <a:pt x="35" y="30"/>
                </a:lnTo>
                <a:lnTo>
                  <a:pt x="35" y="28"/>
                </a:lnTo>
                <a:lnTo>
                  <a:pt x="37" y="26"/>
                </a:lnTo>
                <a:lnTo>
                  <a:pt x="37" y="24"/>
                </a:lnTo>
                <a:lnTo>
                  <a:pt x="37" y="24"/>
                </a:lnTo>
                <a:lnTo>
                  <a:pt x="38" y="25"/>
                </a:lnTo>
                <a:lnTo>
                  <a:pt x="38" y="23"/>
                </a:lnTo>
                <a:lnTo>
                  <a:pt x="42" y="25"/>
                </a:lnTo>
                <a:lnTo>
                  <a:pt x="42" y="26"/>
                </a:lnTo>
                <a:lnTo>
                  <a:pt x="42" y="25"/>
                </a:lnTo>
                <a:lnTo>
                  <a:pt x="43" y="26"/>
                </a:lnTo>
                <a:lnTo>
                  <a:pt x="43" y="25"/>
                </a:lnTo>
                <a:lnTo>
                  <a:pt x="43" y="26"/>
                </a:lnTo>
                <a:lnTo>
                  <a:pt x="45" y="28"/>
                </a:lnTo>
                <a:lnTo>
                  <a:pt x="45" y="26"/>
                </a:lnTo>
                <a:lnTo>
                  <a:pt x="45" y="30"/>
                </a:lnTo>
                <a:lnTo>
                  <a:pt x="47" y="31"/>
                </a:lnTo>
                <a:lnTo>
                  <a:pt x="47" y="34"/>
                </a:lnTo>
                <a:lnTo>
                  <a:pt x="47" y="30"/>
                </a:lnTo>
                <a:lnTo>
                  <a:pt x="47" y="32"/>
                </a:lnTo>
                <a:lnTo>
                  <a:pt x="48" y="34"/>
                </a:lnTo>
                <a:lnTo>
                  <a:pt x="48" y="40"/>
                </a:lnTo>
                <a:lnTo>
                  <a:pt x="48" y="38"/>
                </a:lnTo>
                <a:lnTo>
                  <a:pt x="50" y="40"/>
                </a:lnTo>
                <a:lnTo>
                  <a:pt x="50" y="43"/>
                </a:lnTo>
                <a:lnTo>
                  <a:pt x="50" y="38"/>
                </a:lnTo>
                <a:lnTo>
                  <a:pt x="50" y="42"/>
                </a:lnTo>
                <a:lnTo>
                  <a:pt x="52" y="41"/>
                </a:lnTo>
                <a:lnTo>
                  <a:pt x="52" y="42"/>
                </a:lnTo>
                <a:lnTo>
                  <a:pt x="52" y="40"/>
                </a:lnTo>
                <a:lnTo>
                  <a:pt x="52" y="41"/>
                </a:lnTo>
                <a:lnTo>
                  <a:pt x="53" y="40"/>
                </a:lnTo>
                <a:lnTo>
                  <a:pt x="53" y="41"/>
                </a:lnTo>
                <a:lnTo>
                  <a:pt x="53" y="37"/>
                </a:lnTo>
                <a:lnTo>
                  <a:pt x="55" y="36"/>
                </a:lnTo>
                <a:lnTo>
                  <a:pt x="55" y="34"/>
                </a:lnTo>
                <a:lnTo>
                  <a:pt x="57" y="32"/>
                </a:lnTo>
                <a:lnTo>
                  <a:pt x="57" y="36"/>
                </a:lnTo>
                <a:lnTo>
                  <a:pt x="57" y="34"/>
                </a:lnTo>
                <a:lnTo>
                  <a:pt x="58" y="32"/>
                </a:lnTo>
                <a:lnTo>
                  <a:pt x="58" y="30"/>
                </a:lnTo>
                <a:lnTo>
                  <a:pt x="58" y="30"/>
                </a:lnTo>
                <a:lnTo>
                  <a:pt x="60" y="31"/>
                </a:lnTo>
                <a:lnTo>
                  <a:pt x="60" y="26"/>
                </a:lnTo>
                <a:lnTo>
                  <a:pt x="62" y="25"/>
                </a:lnTo>
                <a:lnTo>
                  <a:pt x="62" y="18"/>
                </a:lnTo>
                <a:lnTo>
                  <a:pt x="63" y="17"/>
                </a:lnTo>
                <a:lnTo>
                  <a:pt x="63" y="13"/>
                </a:lnTo>
                <a:lnTo>
                  <a:pt x="63" y="14"/>
                </a:lnTo>
                <a:lnTo>
                  <a:pt x="65" y="13"/>
                </a:lnTo>
                <a:lnTo>
                  <a:pt x="65" y="14"/>
                </a:lnTo>
                <a:lnTo>
                  <a:pt x="65" y="9"/>
                </a:lnTo>
                <a:lnTo>
                  <a:pt x="67" y="10"/>
                </a:lnTo>
                <a:lnTo>
                  <a:pt x="67" y="10"/>
                </a:lnTo>
                <a:lnTo>
                  <a:pt x="67" y="9"/>
                </a:lnTo>
                <a:lnTo>
                  <a:pt x="68" y="7"/>
                </a:lnTo>
                <a:lnTo>
                  <a:pt x="68" y="3"/>
                </a:lnTo>
                <a:lnTo>
                  <a:pt x="68" y="4"/>
                </a:lnTo>
                <a:lnTo>
                  <a:pt x="70" y="3"/>
                </a:lnTo>
                <a:lnTo>
                  <a:pt x="70" y="4"/>
                </a:lnTo>
                <a:lnTo>
                  <a:pt x="70" y="0"/>
                </a:lnTo>
                <a:lnTo>
                  <a:pt x="70" y="1"/>
                </a:lnTo>
                <a:lnTo>
                  <a:pt x="72" y="3"/>
                </a:lnTo>
                <a:lnTo>
                  <a:pt x="72" y="1"/>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7" name="Freeform 83"/>
          <p:cNvSpPr>
            <a:spLocks/>
          </p:cNvSpPr>
          <p:nvPr/>
        </p:nvSpPr>
        <p:spPr bwMode="auto">
          <a:xfrm>
            <a:off x="11615249" y="2484780"/>
            <a:ext cx="99532" cy="114789"/>
          </a:xfrm>
          <a:custGeom>
            <a:avLst/>
            <a:gdLst/>
            <a:ahLst/>
            <a:cxnLst>
              <a:cxn ang="0">
                <a:pos x="0" y="19"/>
              </a:cxn>
              <a:cxn ang="0">
                <a:pos x="0" y="23"/>
              </a:cxn>
              <a:cxn ang="0">
                <a:pos x="1" y="22"/>
              </a:cxn>
              <a:cxn ang="0">
                <a:pos x="1" y="23"/>
              </a:cxn>
              <a:cxn ang="0">
                <a:pos x="1" y="21"/>
              </a:cxn>
              <a:cxn ang="0">
                <a:pos x="1" y="21"/>
              </a:cxn>
              <a:cxn ang="0">
                <a:pos x="3" y="19"/>
              </a:cxn>
              <a:cxn ang="0">
                <a:pos x="3" y="15"/>
              </a:cxn>
              <a:cxn ang="0">
                <a:pos x="3" y="16"/>
              </a:cxn>
              <a:cxn ang="0">
                <a:pos x="5" y="15"/>
              </a:cxn>
              <a:cxn ang="0">
                <a:pos x="5" y="17"/>
              </a:cxn>
              <a:cxn ang="0">
                <a:pos x="5" y="15"/>
              </a:cxn>
              <a:cxn ang="0">
                <a:pos x="5" y="16"/>
              </a:cxn>
              <a:cxn ang="0">
                <a:pos x="6" y="15"/>
              </a:cxn>
              <a:cxn ang="0">
                <a:pos x="6" y="9"/>
              </a:cxn>
              <a:cxn ang="0">
                <a:pos x="8" y="7"/>
              </a:cxn>
              <a:cxn ang="0">
                <a:pos x="8" y="11"/>
              </a:cxn>
              <a:cxn ang="0">
                <a:pos x="9" y="12"/>
              </a:cxn>
              <a:cxn ang="0">
                <a:pos x="9" y="12"/>
              </a:cxn>
              <a:cxn ang="0">
                <a:pos x="9" y="11"/>
              </a:cxn>
              <a:cxn ang="0">
                <a:pos x="9" y="12"/>
              </a:cxn>
              <a:cxn ang="0">
                <a:pos x="11" y="11"/>
              </a:cxn>
              <a:cxn ang="0">
                <a:pos x="11" y="6"/>
              </a:cxn>
              <a:cxn ang="0">
                <a:pos x="11" y="6"/>
              </a:cxn>
              <a:cxn ang="0">
                <a:pos x="13" y="7"/>
              </a:cxn>
              <a:cxn ang="0">
                <a:pos x="13" y="7"/>
              </a:cxn>
              <a:cxn ang="0">
                <a:pos x="13" y="5"/>
              </a:cxn>
              <a:cxn ang="0">
                <a:pos x="13" y="6"/>
              </a:cxn>
              <a:cxn ang="0">
                <a:pos x="14" y="5"/>
              </a:cxn>
              <a:cxn ang="0">
                <a:pos x="14" y="4"/>
              </a:cxn>
              <a:cxn ang="0">
                <a:pos x="14" y="5"/>
              </a:cxn>
              <a:cxn ang="0">
                <a:pos x="16" y="4"/>
              </a:cxn>
              <a:cxn ang="0">
                <a:pos x="16" y="0"/>
              </a:cxn>
              <a:cxn ang="0">
                <a:pos x="18" y="2"/>
              </a:cxn>
              <a:cxn ang="0">
                <a:pos x="18" y="2"/>
              </a:cxn>
              <a:cxn ang="0">
                <a:pos x="18" y="0"/>
              </a:cxn>
            </a:cxnLst>
            <a:rect l="0" t="0" r="r" b="b"/>
            <a:pathLst>
              <a:path w="18" h="23">
                <a:moveTo>
                  <a:pt x="0" y="19"/>
                </a:moveTo>
                <a:lnTo>
                  <a:pt x="0" y="23"/>
                </a:lnTo>
                <a:lnTo>
                  <a:pt x="1" y="22"/>
                </a:lnTo>
                <a:lnTo>
                  <a:pt x="1" y="23"/>
                </a:lnTo>
                <a:lnTo>
                  <a:pt x="1" y="21"/>
                </a:lnTo>
                <a:lnTo>
                  <a:pt x="1" y="21"/>
                </a:lnTo>
                <a:lnTo>
                  <a:pt x="3" y="19"/>
                </a:lnTo>
                <a:lnTo>
                  <a:pt x="3" y="15"/>
                </a:lnTo>
                <a:lnTo>
                  <a:pt x="3" y="16"/>
                </a:lnTo>
                <a:lnTo>
                  <a:pt x="5" y="15"/>
                </a:lnTo>
                <a:lnTo>
                  <a:pt x="5" y="17"/>
                </a:lnTo>
                <a:lnTo>
                  <a:pt x="5" y="15"/>
                </a:lnTo>
                <a:lnTo>
                  <a:pt x="5" y="16"/>
                </a:lnTo>
                <a:lnTo>
                  <a:pt x="6" y="15"/>
                </a:lnTo>
                <a:lnTo>
                  <a:pt x="6" y="9"/>
                </a:lnTo>
                <a:lnTo>
                  <a:pt x="8" y="7"/>
                </a:lnTo>
                <a:lnTo>
                  <a:pt x="8" y="11"/>
                </a:lnTo>
                <a:lnTo>
                  <a:pt x="9" y="12"/>
                </a:lnTo>
                <a:lnTo>
                  <a:pt x="9" y="12"/>
                </a:lnTo>
                <a:lnTo>
                  <a:pt x="9" y="11"/>
                </a:lnTo>
                <a:lnTo>
                  <a:pt x="9" y="12"/>
                </a:lnTo>
                <a:lnTo>
                  <a:pt x="11" y="11"/>
                </a:lnTo>
                <a:lnTo>
                  <a:pt x="11" y="6"/>
                </a:lnTo>
                <a:lnTo>
                  <a:pt x="11" y="6"/>
                </a:lnTo>
                <a:lnTo>
                  <a:pt x="13" y="7"/>
                </a:lnTo>
                <a:lnTo>
                  <a:pt x="13" y="7"/>
                </a:lnTo>
                <a:lnTo>
                  <a:pt x="13" y="5"/>
                </a:lnTo>
                <a:lnTo>
                  <a:pt x="13" y="6"/>
                </a:lnTo>
                <a:lnTo>
                  <a:pt x="14" y="5"/>
                </a:lnTo>
                <a:lnTo>
                  <a:pt x="14" y="4"/>
                </a:lnTo>
                <a:lnTo>
                  <a:pt x="14" y="5"/>
                </a:lnTo>
                <a:lnTo>
                  <a:pt x="16" y="4"/>
                </a:lnTo>
                <a:lnTo>
                  <a:pt x="16" y="0"/>
                </a:lnTo>
                <a:lnTo>
                  <a:pt x="18" y="2"/>
                </a:lnTo>
                <a:lnTo>
                  <a:pt x="18" y="2"/>
                </a:lnTo>
                <a:lnTo>
                  <a:pt x="18" y="0"/>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8" name="Freeform 84"/>
          <p:cNvSpPr>
            <a:spLocks/>
          </p:cNvSpPr>
          <p:nvPr/>
        </p:nvSpPr>
        <p:spPr bwMode="auto">
          <a:xfrm>
            <a:off x="1894280" y="3215945"/>
            <a:ext cx="525307" cy="578930"/>
          </a:xfrm>
          <a:custGeom>
            <a:avLst/>
            <a:gdLst/>
            <a:ahLst/>
            <a:cxnLst>
              <a:cxn ang="0">
                <a:pos x="4" y="71"/>
              </a:cxn>
              <a:cxn ang="0">
                <a:pos x="5" y="63"/>
              </a:cxn>
              <a:cxn ang="0">
                <a:pos x="9" y="58"/>
              </a:cxn>
              <a:cxn ang="0">
                <a:pos x="10" y="47"/>
              </a:cxn>
              <a:cxn ang="0">
                <a:pos x="15" y="36"/>
              </a:cxn>
              <a:cxn ang="0">
                <a:pos x="17" y="27"/>
              </a:cxn>
              <a:cxn ang="0">
                <a:pos x="20" y="21"/>
              </a:cxn>
              <a:cxn ang="0">
                <a:pos x="22" y="11"/>
              </a:cxn>
              <a:cxn ang="0">
                <a:pos x="25" y="0"/>
              </a:cxn>
              <a:cxn ang="0">
                <a:pos x="27" y="40"/>
              </a:cxn>
              <a:cxn ang="0">
                <a:pos x="30" y="74"/>
              </a:cxn>
              <a:cxn ang="0">
                <a:pos x="32" y="112"/>
              </a:cxn>
              <a:cxn ang="0">
                <a:pos x="35" y="113"/>
              </a:cxn>
              <a:cxn ang="0">
                <a:pos x="37" y="113"/>
              </a:cxn>
              <a:cxn ang="0">
                <a:pos x="38" y="115"/>
              </a:cxn>
              <a:cxn ang="0">
                <a:pos x="40" y="113"/>
              </a:cxn>
              <a:cxn ang="0">
                <a:pos x="42" y="115"/>
              </a:cxn>
              <a:cxn ang="0">
                <a:pos x="42" y="115"/>
              </a:cxn>
              <a:cxn ang="0">
                <a:pos x="43" y="111"/>
              </a:cxn>
              <a:cxn ang="0">
                <a:pos x="45" y="112"/>
              </a:cxn>
              <a:cxn ang="0">
                <a:pos x="47" y="110"/>
              </a:cxn>
              <a:cxn ang="0">
                <a:pos x="48" y="113"/>
              </a:cxn>
              <a:cxn ang="0">
                <a:pos x="50" y="113"/>
              </a:cxn>
              <a:cxn ang="0">
                <a:pos x="52" y="113"/>
              </a:cxn>
              <a:cxn ang="0">
                <a:pos x="53" y="115"/>
              </a:cxn>
              <a:cxn ang="0">
                <a:pos x="55" y="111"/>
              </a:cxn>
              <a:cxn ang="0">
                <a:pos x="57" y="99"/>
              </a:cxn>
              <a:cxn ang="0">
                <a:pos x="60" y="90"/>
              </a:cxn>
              <a:cxn ang="0">
                <a:pos x="62" y="78"/>
              </a:cxn>
              <a:cxn ang="0">
                <a:pos x="63" y="84"/>
              </a:cxn>
              <a:cxn ang="0">
                <a:pos x="65" y="85"/>
              </a:cxn>
              <a:cxn ang="0">
                <a:pos x="68" y="90"/>
              </a:cxn>
              <a:cxn ang="0">
                <a:pos x="70" y="88"/>
              </a:cxn>
              <a:cxn ang="0">
                <a:pos x="73" y="87"/>
              </a:cxn>
              <a:cxn ang="0">
                <a:pos x="75" y="86"/>
              </a:cxn>
              <a:cxn ang="0">
                <a:pos x="78" y="85"/>
              </a:cxn>
              <a:cxn ang="0">
                <a:pos x="82" y="78"/>
              </a:cxn>
              <a:cxn ang="0">
                <a:pos x="83" y="75"/>
              </a:cxn>
              <a:cxn ang="0">
                <a:pos x="88" y="69"/>
              </a:cxn>
              <a:cxn ang="0">
                <a:pos x="90" y="68"/>
              </a:cxn>
              <a:cxn ang="0">
                <a:pos x="91" y="65"/>
              </a:cxn>
              <a:cxn ang="0">
                <a:pos x="93" y="60"/>
              </a:cxn>
            </a:cxnLst>
            <a:rect l="0" t="0" r="r" b="b"/>
            <a:pathLst>
              <a:path w="95" h="116">
                <a:moveTo>
                  <a:pt x="0" y="75"/>
                </a:moveTo>
                <a:lnTo>
                  <a:pt x="0" y="73"/>
                </a:lnTo>
                <a:lnTo>
                  <a:pt x="4" y="71"/>
                </a:lnTo>
                <a:lnTo>
                  <a:pt x="4" y="68"/>
                </a:lnTo>
                <a:lnTo>
                  <a:pt x="5" y="67"/>
                </a:lnTo>
                <a:lnTo>
                  <a:pt x="5" y="63"/>
                </a:lnTo>
                <a:lnTo>
                  <a:pt x="7" y="62"/>
                </a:lnTo>
                <a:lnTo>
                  <a:pt x="7" y="59"/>
                </a:lnTo>
                <a:lnTo>
                  <a:pt x="9" y="58"/>
                </a:lnTo>
                <a:lnTo>
                  <a:pt x="9" y="53"/>
                </a:lnTo>
                <a:lnTo>
                  <a:pt x="10" y="52"/>
                </a:lnTo>
                <a:lnTo>
                  <a:pt x="10" y="47"/>
                </a:lnTo>
                <a:lnTo>
                  <a:pt x="12" y="46"/>
                </a:lnTo>
                <a:lnTo>
                  <a:pt x="12" y="38"/>
                </a:lnTo>
                <a:lnTo>
                  <a:pt x="15" y="36"/>
                </a:lnTo>
                <a:lnTo>
                  <a:pt x="15" y="33"/>
                </a:lnTo>
                <a:lnTo>
                  <a:pt x="17" y="31"/>
                </a:lnTo>
                <a:lnTo>
                  <a:pt x="17" y="27"/>
                </a:lnTo>
                <a:lnTo>
                  <a:pt x="19" y="25"/>
                </a:lnTo>
                <a:lnTo>
                  <a:pt x="19" y="22"/>
                </a:lnTo>
                <a:lnTo>
                  <a:pt x="20" y="21"/>
                </a:lnTo>
                <a:lnTo>
                  <a:pt x="20" y="17"/>
                </a:lnTo>
                <a:lnTo>
                  <a:pt x="22" y="16"/>
                </a:lnTo>
                <a:lnTo>
                  <a:pt x="22" y="11"/>
                </a:lnTo>
                <a:lnTo>
                  <a:pt x="24" y="10"/>
                </a:lnTo>
                <a:lnTo>
                  <a:pt x="24" y="2"/>
                </a:lnTo>
                <a:lnTo>
                  <a:pt x="25" y="0"/>
                </a:lnTo>
                <a:lnTo>
                  <a:pt x="25" y="11"/>
                </a:lnTo>
                <a:lnTo>
                  <a:pt x="27" y="12"/>
                </a:lnTo>
                <a:lnTo>
                  <a:pt x="27" y="40"/>
                </a:lnTo>
                <a:lnTo>
                  <a:pt x="29" y="41"/>
                </a:lnTo>
                <a:lnTo>
                  <a:pt x="29" y="73"/>
                </a:lnTo>
                <a:lnTo>
                  <a:pt x="30" y="74"/>
                </a:lnTo>
                <a:lnTo>
                  <a:pt x="30" y="102"/>
                </a:lnTo>
                <a:lnTo>
                  <a:pt x="32" y="103"/>
                </a:lnTo>
                <a:lnTo>
                  <a:pt x="32" y="112"/>
                </a:lnTo>
                <a:lnTo>
                  <a:pt x="34" y="112"/>
                </a:lnTo>
                <a:lnTo>
                  <a:pt x="35" y="113"/>
                </a:lnTo>
                <a:lnTo>
                  <a:pt x="35" y="113"/>
                </a:lnTo>
                <a:lnTo>
                  <a:pt x="35" y="111"/>
                </a:lnTo>
                <a:lnTo>
                  <a:pt x="37" y="112"/>
                </a:lnTo>
                <a:lnTo>
                  <a:pt x="37" y="113"/>
                </a:lnTo>
                <a:lnTo>
                  <a:pt x="37" y="113"/>
                </a:lnTo>
                <a:lnTo>
                  <a:pt x="38" y="115"/>
                </a:lnTo>
                <a:lnTo>
                  <a:pt x="38" y="115"/>
                </a:lnTo>
                <a:lnTo>
                  <a:pt x="38" y="113"/>
                </a:lnTo>
                <a:lnTo>
                  <a:pt x="38" y="115"/>
                </a:lnTo>
                <a:lnTo>
                  <a:pt x="40" y="113"/>
                </a:lnTo>
                <a:lnTo>
                  <a:pt x="40" y="115"/>
                </a:lnTo>
                <a:lnTo>
                  <a:pt x="40" y="113"/>
                </a:lnTo>
                <a:lnTo>
                  <a:pt x="42" y="115"/>
                </a:lnTo>
                <a:lnTo>
                  <a:pt x="42" y="115"/>
                </a:lnTo>
                <a:lnTo>
                  <a:pt x="42" y="113"/>
                </a:lnTo>
                <a:lnTo>
                  <a:pt x="42" y="115"/>
                </a:lnTo>
                <a:lnTo>
                  <a:pt x="43" y="116"/>
                </a:lnTo>
                <a:lnTo>
                  <a:pt x="43" y="116"/>
                </a:lnTo>
                <a:lnTo>
                  <a:pt x="43" y="111"/>
                </a:lnTo>
                <a:lnTo>
                  <a:pt x="43" y="113"/>
                </a:lnTo>
                <a:lnTo>
                  <a:pt x="45" y="115"/>
                </a:lnTo>
                <a:lnTo>
                  <a:pt x="45" y="112"/>
                </a:lnTo>
                <a:lnTo>
                  <a:pt x="47" y="111"/>
                </a:lnTo>
                <a:lnTo>
                  <a:pt x="47" y="112"/>
                </a:lnTo>
                <a:lnTo>
                  <a:pt x="47" y="110"/>
                </a:lnTo>
                <a:lnTo>
                  <a:pt x="47" y="112"/>
                </a:lnTo>
                <a:lnTo>
                  <a:pt x="48" y="111"/>
                </a:lnTo>
                <a:lnTo>
                  <a:pt x="48" y="113"/>
                </a:lnTo>
                <a:lnTo>
                  <a:pt x="48" y="113"/>
                </a:lnTo>
                <a:lnTo>
                  <a:pt x="50" y="112"/>
                </a:lnTo>
                <a:lnTo>
                  <a:pt x="50" y="113"/>
                </a:lnTo>
                <a:lnTo>
                  <a:pt x="50" y="111"/>
                </a:lnTo>
                <a:lnTo>
                  <a:pt x="50" y="112"/>
                </a:lnTo>
                <a:lnTo>
                  <a:pt x="52" y="113"/>
                </a:lnTo>
                <a:lnTo>
                  <a:pt x="52" y="112"/>
                </a:lnTo>
                <a:lnTo>
                  <a:pt x="52" y="113"/>
                </a:lnTo>
                <a:lnTo>
                  <a:pt x="53" y="115"/>
                </a:lnTo>
                <a:lnTo>
                  <a:pt x="53" y="115"/>
                </a:lnTo>
                <a:lnTo>
                  <a:pt x="53" y="112"/>
                </a:lnTo>
                <a:lnTo>
                  <a:pt x="55" y="111"/>
                </a:lnTo>
                <a:lnTo>
                  <a:pt x="55" y="105"/>
                </a:lnTo>
                <a:lnTo>
                  <a:pt x="57" y="104"/>
                </a:lnTo>
                <a:lnTo>
                  <a:pt x="57" y="99"/>
                </a:lnTo>
                <a:lnTo>
                  <a:pt x="58" y="98"/>
                </a:lnTo>
                <a:lnTo>
                  <a:pt x="58" y="91"/>
                </a:lnTo>
                <a:lnTo>
                  <a:pt x="60" y="90"/>
                </a:lnTo>
                <a:lnTo>
                  <a:pt x="60" y="81"/>
                </a:lnTo>
                <a:lnTo>
                  <a:pt x="62" y="80"/>
                </a:lnTo>
                <a:lnTo>
                  <a:pt x="62" y="78"/>
                </a:lnTo>
                <a:lnTo>
                  <a:pt x="62" y="80"/>
                </a:lnTo>
                <a:lnTo>
                  <a:pt x="63" y="81"/>
                </a:lnTo>
                <a:lnTo>
                  <a:pt x="63" y="84"/>
                </a:lnTo>
                <a:lnTo>
                  <a:pt x="63" y="80"/>
                </a:lnTo>
                <a:lnTo>
                  <a:pt x="63" y="84"/>
                </a:lnTo>
                <a:lnTo>
                  <a:pt x="65" y="85"/>
                </a:lnTo>
                <a:lnTo>
                  <a:pt x="65" y="87"/>
                </a:lnTo>
                <a:lnTo>
                  <a:pt x="67" y="88"/>
                </a:lnTo>
                <a:lnTo>
                  <a:pt x="68" y="90"/>
                </a:lnTo>
                <a:lnTo>
                  <a:pt x="70" y="88"/>
                </a:lnTo>
                <a:lnTo>
                  <a:pt x="70" y="90"/>
                </a:lnTo>
                <a:lnTo>
                  <a:pt x="70" y="88"/>
                </a:lnTo>
                <a:lnTo>
                  <a:pt x="70" y="90"/>
                </a:lnTo>
                <a:lnTo>
                  <a:pt x="72" y="88"/>
                </a:lnTo>
                <a:lnTo>
                  <a:pt x="73" y="87"/>
                </a:lnTo>
                <a:lnTo>
                  <a:pt x="75" y="86"/>
                </a:lnTo>
                <a:lnTo>
                  <a:pt x="75" y="87"/>
                </a:lnTo>
                <a:lnTo>
                  <a:pt x="75" y="86"/>
                </a:lnTo>
                <a:lnTo>
                  <a:pt x="77" y="85"/>
                </a:lnTo>
                <a:lnTo>
                  <a:pt x="78" y="84"/>
                </a:lnTo>
                <a:lnTo>
                  <a:pt x="78" y="85"/>
                </a:lnTo>
                <a:lnTo>
                  <a:pt x="78" y="83"/>
                </a:lnTo>
                <a:lnTo>
                  <a:pt x="82" y="80"/>
                </a:lnTo>
                <a:lnTo>
                  <a:pt x="82" y="78"/>
                </a:lnTo>
                <a:lnTo>
                  <a:pt x="83" y="77"/>
                </a:lnTo>
                <a:lnTo>
                  <a:pt x="83" y="78"/>
                </a:lnTo>
                <a:lnTo>
                  <a:pt x="83" y="75"/>
                </a:lnTo>
                <a:lnTo>
                  <a:pt x="87" y="73"/>
                </a:lnTo>
                <a:lnTo>
                  <a:pt x="87" y="71"/>
                </a:lnTo>
                <a:lnTo>
                  <a:pt x="88" y="69"/>
                </a:lnTo>
                <a:lnTo>
                  <a:pt x="88" y="67"/>
                </a:lnTo>
                <a:lnTo>
                  <a:pt x="90" y="66"/>
                </a:lnTo>
                <a:lnTo>
                  <a:pt x="90" y="68"/>
                </a:lnTo>
                <a:lnTo>
                  <a:pt x="90" y="65"/>
                </a:lnTo>
                <a:lnTo>
                  <a:pt x="91" y="63"/>
                </a:lnTo>
                <a:lnTo>
                  <a:pt x="91" y="65"/>
                </a:lnTo>
                <a:lnTo>
                  <a:pt x="91" y="60"/>
                </a:lnTo>
                <a:lnTo>
                  <a:pt x="93" y="59"/>
                </a:lnTo>
                <a:lnTo>
                  <a:pt x="93" y="60"/>
                </a:lnTo>
                <a:lnTo>
                  <a:pt x="93" y="56"/>
                </a:lnTo>
                <a:lnTo>
                  <a:pt x="95" y="5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09" name="Freeform 85"/>
          <p:cNvSpPr>
            <a:spLocks/>
          </p:cNvSpPr>
          <p:nvPr/>
        </p:nvSpPr>
        <p:spPr bwMode="auto">
          <a:xfrm>
            <a:off x="2419587" y="3310771"/>
            <a:ext cx="409188" cy="364328"/>
          </a:xfrm>
          <a:custGeom>
            <a:avLst/>
            <a:gdLst/>
            <a:ahLst/>
            <a:cxnLst>
              <a:cxn ang="0">
                <a:pos x="1" y="33"/>
              </a:cxn>
              <a:cxn ang="0">
                <a:pos x="3" y="25"/>
              </a:cxn>
              <a:cxn ang="0">
                <a:pos x="5" y="23"/>
              </a:cxn>
              <a:cxn ang="0">
                <a:pos x="10" y="33"/>
              </a:cxn>
              <a:cxn ang="0">
                <a:pos x="13" y="43"/>
              </a:cxn>
              <a:cxn ang="0">
                <a:pos x="15" y="48"/>
              </a:cxn>
              <a:cxn ang="0">
                <a:pos x="16" y="50"/>
              </a:cxn>
              <a:cxn ang="0">
                <a:pos x="18" y="56"/>
              </a:cxn>
              <a:cxn ang="0">
                <a:pos x="20" y="56"/>
              </a:cxn>
              <a:cxn ang="0">
                <a:pos x="20" y="59"/>
              </a:cxn>
              <a:cxn ang="0">
                <a:pos x="21" y="58"/>
              </a:cxn>
              <a:cxn ang="0">
                <a:pos x="23" y="56"/>
              </a:cxn>
              <a:cxn ang="0">
                <a:pos x="25" y="54"/>
              </a:cxn>
              <a:cxn ang="0">
                <a:pos x="26" y="56"/>
              </a:cxn>
              <a:cxn ang="0">
                <a:pos x="28" y="55"/>
              </a:cxn>
              <a:cxn ang="0">
                <a:pos x="28" y="58"/>
              </a:cxn>
              <a:cxn ang="0">
                <a:pos x="30" y="59"/>
              </a:cxn>
              <a:cxn ang="0">
                <a:pos x="31" y="60"/>
              </a:cxn>
              <a:cxn ang="0">
                <a:pos x="33" y="64"/>
              </a:cxn>
              <a:cxn ang="0">
                <a:pos x="36" y="69"/>
              </a:cxn>
              <a:cxn ang="0">
                <a:pos x="36" y="68"/>
              </a:cxn>
              <a:cxn ang="0">
                <a:pos x="38" y="69"/>
              </a:cxn>
              <a:cxn ang="0">
                <a:pos x="40" y="61"/>
              </a:cxn>
              <a:cxn ang="0">
                <a:pos x="41" y="73"/>
              </a:cxn>
              <a:cxn ang="0">
                <a:pos x="43" y="72"/>
              </a:cxn>
              <a:cxn ang="0">
                <a:pos x="43" y="72"/>
              </a:cxn>
              <a:cxn ang="0">
                <a:pos x="45" y="69"/>
              </a:cxn>
              <a:cxn ang="0">
                <a:pos x="48" y="54"/>
              </a:cxn>
              <a:cxn ang="0">
                <a:pos x="49" y="50"/>
              </a:cxn>
              <a:cxn ang="0">
                <a:pos x="51" y="19"/>
              </a:cxn>
              <a:cxn ang="0">
                <a:pos x="54" y="9"/>
              </a:cxn>
              <a:cxn ang="0">
                <a:pos x="56" y="4"/>
              </a:cxn>
              <a:cxn ang="0">
                <a:pos x="58" y="3"/>
              </a:cxn>
              <a:cxn ang="0">
                <a:pos x="59" y="4"/>
              </a:cxn>
              <a:cxn ang="0">
                <a:pos x="61" y="8"/>
              </a:cxn>
              <a:cxn ang="0">
                <a:pos x="63" y="9"/>
              </a:cxn>
              <a:cxn ang="0">
                <a:pos x="63" y="11"/>
              </a:cxn>
              <a:cxn ang="0">
                <a:pos x="64" y="14"/>
              </a:cxn>
              <a:cxn ang="0">
                <a:pos x="66" y="16"/>
              </a:cxn>
              <a:cxn ang="0">
                <a:pos x="68" y="15"/>
              </a:cxn>
              <a:cxn ang="0">
                <a:pos x="71" y="16"/>
              </a:cxn>
              <a:cxn ang="0">
                <a:pos x="73" y="18"/>
              </a:cxn>
            </a:cxnLst>
            <a:rect l="0" t="0" r="r" b="b"/>
            <a:pathLst>
              <a:path w="74" h="73">
                <a:moveTo>
                  <a:pt x="0" y="36"/>
                </a:moveTo>
                <a:lnTo>
                  <a:pt x="0" y="34"/>
                </a:lnTo>
                <a:lnTo>
                  <a:pt x="1" y="33"/>
                </a:lnTo>
                <a:lnTo>
                  <a:pt x="1" y="30"/>
                </a:lnTo>
                <a:lnTo>
                  <a:pt x="3" y="29"/>
                </a:lnTo>
                <a:lnTo>
                  <a:pt x="3" y="25"/>
                </a:lnTo>
                <a:lnTo>
                  <a:pt x="5" y="24"/>
                </a:lnTo>
                <a:lnTo>
                  <a:pt x="5" y="22"/>
                </a:lnTo>
                <a:lnTo>
                  <a:pt x="5" y="23"/>
                </a:lnTo>
                <a:lnTo>
                  <a:pt x="6" y="23"/>
                </a:lnTo>
                <a:lnTo>
                  <a:pt x="10" y="25"/>
                </a:lnTo>
                <a:lnTo>
                  <a:pt x="10" y="33"/>
                </a:lnTo>
                <a:lnTo>
                  <a:pt x="11" y="34"/>
                </a:lnTo>
                <a:lnTo>
                  <a:pt x="11" y="42"/>
                </a:lnTo>
                <a:lnTo>
                  <a:pt x="13" y="43"/>
                </a:lnTo>
                <a:lnTo>
                  <a:pt x="13" y="47"/>
                </a:lnTo>
                <a:lnTo>
                  <a:pt x="13" y="47"/>
                </a:lnTo>
                <a:lnTo>
                  <a:pt x="15" y="48"/>
                </a:lnTo>
                <a:lnTo>
                  <a:pt x="15" y="47"/>
                </a:lnTo>
                <a:lnTo>
                  <a:pt x="15" y="52"/>
                </a:lnTo>
                <a:lnTo>
                  <a:pt x="16" y="50"/>
                </a:lnTo>
                <a:lnTo>
                  <a:pt x="16" y="50"/>
                </a:lnTo>
                <a:lnTo>
                  <a:pt x="16" y="55"/>
                </a:lnTo>
                <a:lnTo>
                  <a:pt x="18" y="56"/>
                </a:lnTo>
                <a:lnTo>
                  <a:pt x="18" y="52"/>
                </a:lnTo>
                <a:lnTo>
                  <a:pt x="18" y="59"/>
                </a:lnTo>
                <a:lnTo>
                  <a:pt x="20" y="56"/>
                </a:lnTo>
                <a:lnTo>
                  <a:pt x="20" y="59"/>
                </a:lnTo>
                <a:lnTo>
                  <a:pt x="20" y="55"/>
                </a:lnTo>
                <a:lnTo>
                  <a:pt x="20" y="59"/>
                </a:lnTo>
                <a:lnTo>
                  <a:pt x="21" y="58"/>
                </a:lnTo>
                <a:lnTo>
                  <a:pt x="21" y="59"/>
                </a:lnTo>
                <a:lnTo>
                  <a:pt x="21" y="58"/>
                </a:lnTo>
                <a:lnTo>
                  <a:pt x="23" y="56"/>
                </a:lnTo>
                <a:lnTo>
                  <a:pt x="23" y="58"/>
                </a:lnTo>
                <a:lnTo>
                  <a:pt x="23" y="56"/>
                </a:lnTo>
                <a:lnTo>
                  <a:pt x="25" y="55"/>
                </a:lnTo>
                <a:lnTo>
                  <a:pt x="25" y="56"/>
                </a:lnTo>
                <a:lnTo>
                  <a:pt x="25" y="54"/>
                </a:lnTo>
                <a:lnTo>
                  <a:pt x="25" y="56"/>
                </a:lnTo>
                <a:lnTo>
                  <a:pt x="26" y="55"/>
                </a:lnTo>
                <a:lnTo>
                  <a:pt x="26" y="56"/>
                </a:lnTo>
                <a:lnTo>
                  <a:pt x="26" y="55"/>
                </a:lnTo>
                <a:lnTo>
                  <a:pt x="26" y="56"/>
                </a:lnTo>
                <a:lnTo>
                  <a:pt x="28" y="55"/>
                </a:lnTo>
                <a:lnTo>
                  <a:pt x="28" y="58"/>
                </a:lnTo>
                <a:lnTo>
                  <a:pt x="28" y="55"/>
                </a:lnTo>
                <a:lnTo>
                  <a:pt x="28" y="58"/>
                </a:lnTo>
                <a:lnTo>
                  <a:pt x="30" y="56"/>
                </a:lnTo>
                <a:lnTo>
                  <a:pt x="30" y="59"/>
                </a:lnTo>
                <a:lnTo>
                  <a:pt x="30" y="59"/>
                </a:lnTo>
                <a:lnTo>
                  <a:pt x="31" y="60"/>
                </a:lnTo>
                <a:lnTo>
                  <a:pt x="31" y="61"/>
                </a:lnTo>
                <a:lnTo>
                  <a:pt x="31" y="60"/>
                </a:lnTo>
                <a:lnTo>
                  <a:pt x="33" y="61"/>
                </a:lnTo>
                <a:lnTo>
                  <a:pt x="33" y="60"/>
                </a:lnTo>
                <a:lnTo>
                  <a:pt x="33" y="64"/>
                </a:lnTo>
                <a:lnTo>
                  <a:pt x="35" y="62"/>
                </a:lnTo>
                <a:lnTo>
                  <a:pt x="35" y="68"/>
                </a:lnTo>
                <a:lnTo>
                  <a:pt x="36" y="69"/>
                </a:lnTo>
                <a:lnTo>
                  <a:pt x="36" y="71"/>
                </a:lnTo>
                <a:lnTo>
                  <a:pt x="36" y="67"/>
                </a:lnTo>
                <a:lnTo>
                  <a:pt x="36" y="68"/>
                </a:lnTo>
                <a:lnTo>
                  <a:pt x="38" y="69"/>
                </a:lnTo>
                <a:lnTo>
                  <a:pt x="38" y="72"/>
                </a:lnTo>
                <a:lnTo>
                  <a:pt x="38" y="69"/>
                </a:lnTo>
                <a:lnTo>
                  <a:pt x="40" y="68"/>
                </a:lnTo>
                <a:lnTo>
                  <a:pt x="40" y="73"/>
                </a:lnTo>
                <a:lnTo>
                  <a:pt x="40" y="61"/>
                </a:lnTo>
                <a:lnTo>
                  <a:pt x="40" y="72"/>
                </a:lnTo>
                <a:lnTo>
                  <a:pt x="41" y="73"/>
                </a:lnTo>
                <a:lnTo>
                  <a:pt x="41" y="73"/>
                </a:lnTo>
                <a:lnTo>
                  <a:pt x="41" y="69"/>
                </a:lnTo>
                <a:lnTo>
                  <a:pt x="41" y="73"/>
                </a:lnTo>
                <a:lnTo>
                  <a:pt x="43" y="72"/>
                </a:lnTo>
                <a:lnTo>
                  <a:pt x="43" y="73"/>
                </a:lnTo>
                <a:lnTo>
                  <a:pt x="43" y="67"/>
                </a:lnTo>
                <a:lnTo>
                  <a:pt x="43" y="72"/>
                </a:lnTo>
                <a:lnTo>
                  <a:pt x="45" y="71"/>
                </a:lnTo>
                <a:lnTo>
                  <a:pt x="45" y="73"/>
                </a:lnTo>
                <a:lnTo>
                  <a:pt x="45" y="69"/>
                </a:lnTo>
                <a:lnTo>
                  <a:pt x="46" y="68"/>
                </a:lnTo>
                <a:lnTo>
                  <a:pt x="46" y="54"/>
                </a:lnTo>
                <a:lnTo>
                  <a:pt x="48" y="54"/>
                </a:lnTo>
                <a:lnTo>
                  <a:pt x="48" y="62"/>
                </a:lnTo>
                <a:lnTo>
                  <a:pt x="48" y="52"/>
                </a:lnTo>
                <a:lnTo>
                  <a:pt x="49" y="50"/>
                </a:lnTo>
                <a:lnTo>
                  <a:pt x="49" y="36"/>
                </a:lnTo>
                <a:lnTo>
                  <a:pt x="51" y="35"/>
                </a:lnTo>
                <a:lnTo>
                  <a:pt x="51" y="19"/>
                </a:lnTo>
                <a:lnTo>
                  <a:pt x="53" y="18"/>
                </a:lnTo>
                <a:lnTo>
                  <a:pt x="53" y="10"/>
                </a:lnTo>
                <a:lnTo>
                  <a:pt x="54" y="9"/>
                </a:lnTo>
                <a:lnTo>
                  <a:pt x="54" y="3"/>
                </a:lnTo>
                <a:lnTo>
                  <a:pt x="56" y="2"/>
                </a:lnTo>
                <a:lnTo>
                  <a:pt x="56" y="4"/>
                </a:lnTo>
                <a:lnTo>
                  <a:pt x="56" y="2"/>
                </a:lnTo>
                <a:lnTo>
                  <a:pt x="58" y="3"/>
                </a:lnTo>
                <a:lnTo>
                  <a:pt x="58" y="3"/>
                </a:lnTo>
                <a:lnTo>
                  <a:pt x="58" y="0"/>
                </a:lnTo>
                <a:lnTo>
                  <a:pt x="58" y="3"/>
                </a:lnTo>
                <a:lnTo>
                  <a:pt x="59" y="4"/>
                </a:lnTo>
                <a:lnTo>
                  <a:pt x="59" y="2"/>
                </a:lnTo>
                <a:lnTo>
                  <a:pt x="59" y="6"/>
                </a:lnTo>
                <a:lnTo>
                  <a:pt x="61" y="8"/>
                </a:lnTo>
                <a:lnTo>
                  <a:pt x="61" y="10"/>
                </a:lnTo>
                <a:lnTo>
                  <a:pt x="61" y="10"/>
                </a:lnTo>
                <a:lnTo>
                  <a:pt x="63" y="9"/>
                </a:lnTo>
                <a:lnTo>
                  <a:pt x="63" y="11"/>
                </a:lnTo>
                <a:lnTo>
                  <a:pt x="63" y="8"/>
                </a:lnTo>
                <a:lnTo>
                  <a:pt x="63" y="11"/>
                </a:lnTo>
                <a:lnTo>
                  <a:pt x="64" y="12"/>
                </a:lnTo>
                <a:lnTo>
                  <a:pt x="64" y="11"/>
                </a:lnTo>
                <a:lnTo>
                  <a:pt x="64" y="14"/>
                </a:lnTo>
                <a:lnTo>
                  <a:pt x="66" y="15"/>
                </a:lnTo>
                <a:lnTo>
                  <a:pt x="66" y="14"/>
                </a:lnTo>
                <a:lnTo>
                  <a:pt x="66" y="16"/>
                </a:lnTo>
                <a:lnTo>
                  <a:pt x="68" y="17"/>
                </a:lnTo>
                <a:lnTo>
                  <a:pt x="68" y="17"/>
                </a:lnTo>
                <a:lnTo>
                  <a:pt x="68" y="15"/>
                </a:lnTo>
                <a:lnTo>
                  <a:pt x="68" y="17"/>
                </a:lnTo>
                <a:lnTo>
                  <a:pt x="71" y="17"/>
                </a:lnTo>
                <a:lnTo>
                  <a:pt x="71" y="16"/>
                </a:lnTo>
                <a:lnTo>
                  <a:pt x="71" y="19"/>
                </a:lnTo>
                <a:lnTo>
                  <a:pt x="73" y="21"/>
                </a:lnTo>
                <a:lnTo>
                  <a:pt x="73" y="18"/>
                </a:lnTo>
                <a:lnTo>
                  <a:pt x="74" y="18"/>
                </a:lnTo>
                <a:lnTo>
                  <a:pt x="74" y="21"/>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0" name="Freeform 86"/>
          <p:cNvSpPr>
            <a:spLocks/>
          </p:cNvSpPr>
          <p:nvPr/>
        </p:nvSpPr>
        <p:spPr bwMode="auto">
          <a:xfrm>
            <a:off x="2828774" y="3240900"/>
            <a:ext cx="680134" cy="189649"/>
          </a:xfrm>
          <a:custGeom>
            <a:avLst/>
            <a:gdLst/>
            <a:ahLst/>
            <a:cxnLst>
              <a:cxn ang="0">
                <a:pos x="2" y="32"/>
              </a:cxn>
              <a:cxn ang="0">
                <a:pos x="4" y="30"/>
              </a:cxn>
              <a:cxn ang="0">
                <a:pos x="5" y="22"/>
              </a:cxn>
              <a:cxn ang="0">
                <a:pos x="7" y="20"/>
              </a:cxn>
              <a:cxn ang="0">
                <a:pos x="9" y="18"/>
              </a:cxn>
              <a:cxn ang="0">
                <a:pos x="14" y="11"/>
              </a:cxn>
              <a:cxn ang="0">
                <a:pos x="15" y="10"/>
              </a:cxn>
              <a:cxn ang="0">
                <a:pos x="20" y="5"/>
              </a:cxn>
              <a:cxn ang="0">
                <a:pos x="24" y="11"/>
              </a:cxn>
              <a:cxn ang="0">
                <a:pos x="24" y="13"/>
              </a:cxn>
              <a:cxn ang="0">
                <a:pos x="27" y="7"/>
              </a:cxn>
              <a:cxn ang="0">
                <a:pos x="28" y="0"/>
              </a:cxn>
              <a:cxn ang="0">
                <a:pos x="35" y="8"/>
              </a:cxn>
              <a:cxn ang="0">
                <a:pos x="38" y="14"/>
              </a:cxn>
              <a:cxn ang="0">
                <a:pos x="43" y="18"/>
              </a:cxn>
              <a:cxn ang="0">
                <a:pos x="47" y="22"/>
              </a:cxn>
              <a:cxn ang="0">
                <a:pos x="50" y="16"/>
              </a:cxn>
              <a:cxn ang="0">
                <a:pos x="52" y="14"/>
              </a:cxn>
              <a:cxn ang="0">
                <a:pos x="53" y="16"/>
              </a:cxn>
              <a:cxn ang="0">
                <a:pos x="58" y="7"/>
              </a:cxn>
              <a:cxn ang="0">
                <a:pos x="63" y="7"/>
              </a:cxn>
              <a:cxn ang="0">
                <a:pos x="68" y="10"/>
              </a:cxn>
              <a:cxn ang="0">
                <a:pos x="72" y="13"/>
              </a:cxn>
              <a:cxn ang="0">
                <a:pos x="75" y="7"/>
              </a:cxn>
              <a:cxn ang="0">
                <a:pos x="77" y="1"/>
              </a:cxn>
              <a:cxn ang="0">
                <a:pos x="81" y="5"/>
              </a:cxn>
              <a:cxn ang="0">
                <a:pos x="83" y="14"/>
              </a:cxn>
              <a:cxn ang="0">
                <a:pos x="85" y="29"/>
              </a:cxn>
              <a:cxn ang="0">
                <a:pos x="88" y="35"/>
              </a:cxn>
              <a:cxn ang="0">
                <a:pos x="90" y="36"/>
              </a:cxn>
              <a:cxn ang="0">
                <a:pos x="93" y="31"/>
              </a:cxn>
              <a:cxn ang="0">
                <a:pos x="95" y="23"/>
              </a:cxn>
              <a:cxn ang="0">
                <a:pos x="98" y="17"/>
              </a:cxn>
              <a:cxn ang="0">
                <a:pos x="100" y="14"/>
              </a:cxn>
              <a:cxn ang="0">
                <a:pos x="105" y="12"/>
              </a:cxn>
              <a:cxn ang="0">
                <a:pos x="106" y="11"/>
              </a:cxn>
              <a:cxn ang="0">
                <a:pos x="110" y="14"/>
              </a:cxn>
              <a:cxn ang="0">
                <a:pos x="113" y="18"/>
              </a:cxn>
              <a:cxn ang="0">
                <a:pos x="116" y="26"/>
              </a:cxn>
              <a:cxn ang="0">
                <a:pos x="118" y="30"/>
              </a:cxn>
              <a:cxn ang="0">
                <a:pos x="118" y="30"/>
              </a:cxn>
              <a:cxn ang="0">
                <a:pos x="120" y="32"/>
              </a:cxn>
            </a:cxnLst>
            <a:rect l="0" t="0" r="r" b="b"/>
            <a:pathLst>
              <a:path w="123" h="38">
                <a:moveTo>
                  <a:pt x="0" y="35"/>
                </a:moveTo>
                <a:lnTo>
                  <a:pt x="0" y="33"/>
                </a:lnTo>
                <a:lnTo>
                  <a:pt x="2" y="32"/>
                </a:lnTo>
                <a:lnTo>
                  <a:pt x="2" y="33"/>
                </a:lnTo>
                <a:lnTo>
                  <a:pt x="2" y="31"/>
                </a:lnTo>
                <a:lnTo>
                  <a:pt x="4" y="30"/>
                </a:lnTo>
                <a:lnTo>
                  <a:pt x="4" y="26"/>
                </a:lnTo>
                <a:lnTo>
                  <a:pt x="5" y="25"/>
                </a:lnTo>
                <a:lnTo>
                  <a:pt x="5" y="22"/>
                </a:lnTo>
                <a:lnTo>
                  <a:pt x="7" y="20"/>
                </a:lnTo>
                <a:lnTo>
                  <a:pt x="7" y="22"/>
                </a:lnTo>
                <a:lnTo>
                  <a:pt x="7" y="20"/>
                </a:lnTo>
                <a:lnTo>
                  <a:pt x="9" y="19"/>
                </a:lnTo>
                <a:lnTo>
                  <a:pt x="9" y="20"/>
                </a:lnTo>
                <a:lnTo>
                  <a:pt x="9" y="18"/>
                </a:lnTo>
                <a:lnTo>
                  <a:pt x="10" y="17"/>
                </a:lnTo>
                <a:lnTo>
                  <a:pt x="14" y="14"/>
                </a:lnTo>
                <a:lnTo>
                  <a:pt x="14" y="11"/>
                </a:lnTo>
                <a:lnTo>
                  <a:pt x="15" y="12"/>
                </a:lnTo>
                <a:lnTo>
                  <a:pt x="15" y="10"/>
                </a:lnTo>
                <a:lnTo>
                  <a:pt x="15" y="10"/>
                </a:lnTo>
                <a:lnTo>
                  <a:pt x="19" y="7"/>
                </a:lnTo>
                <a:lnTo>
                  <a:pt x="19" y="6"/>
                </a:lnTo>
                <a:lnTo>
                  <a:pt x="20" y="5"/>
                </a:lnTo>
                <a:lnTo>
                  <a:pt x="22" y="6"/>
                </a:lnTo>
                <a:lnTo>
                  <a:pt x="22" y="10"/>
                </a:lnTo>
                <a:lnTo>
                  <a:pt x="24" y="11"/>
                </a:lnTo>
                <a:lnTo>
                  <a:pt x="24" y="13"/>
                </a:lnTo>
                <a:lnTo>
                  <a:pt x="24" y="10"/>
                </a:lnTo>
                <a:lnTo>
                  <a:pt x="24" y="13"/>
                </a:lnTo>
                <a:lnTo>
                  <a:pt x="25" y="13"/>
                </a:lnTo>
                <a:lnTo>
                  <a:pt x="27" y="12"/>
                </a:lnTo>
                <a:lnTo>
                  <a:pt x="27" y="7"/>
                </a:lnTo>
                <a:lnTo>
                  <a:pt x="28" y="6"/>
                </a:lnTo>
                <a:lnTo>
                  <a:pt x="28" y="7"/>
                </a:lnTo>
                <a:lnTo>
                  <a:pt x="28" y="0"/>
                </a:lnTo>
                <a:lnTo>
                  <a:pt x="32" y="3"/>
                </a:lnTo>
                <a:lnTo>
                  <a:pt x="32" y="6"/>
                </a:lnTo>
                <a:lnTo>
                  <a:pt x="35" y="8"/>
                </a:lnTo>
                <a:lnTo>
                  <a:pt x="35" y="10"/>
                </a:lnTo>
                <a:lnTo>
                  <a:pt x="38" y="12"/>
                </a:lnTo>
                <a:lnTo>
                  <a:pt x="38" y="14"/>
                </a:lnTo>
                <a:lnTo>
                  <a:pt x="40" y="16"/>
                </a:lnTo>
                <a:lnTo>
                  <a:pt x="42" y="17"/>
                </a:lnTo>
                <a:lnTo>
                  <a:pt x="43" y="18"/>
                </a:lnTo>
                <a:lnTo>
                  <a:pt x="45" y="19"/>
                </a:lnTo>
                <a:lnTo>
                  <a:pt x="48" y="22"/>
                </a:lnTo>
                <a:lnTo>
                  <a:pt x="47" y="22"/>
                </a:lnTo>
                <a:lnTo>
                  <a:pt x="48" y="20"/>
                </a:lnTo>
                <a:lnTo>
                  <a:pt x="50" y="19"/>
                </a:lnTo>
                <a:lnTo>
                  <a:pt x="50" y="16"/>
                </a:lnTo>
                <a:lnTo>
                  <a:pt x="52" y="14"/>
                </a:lnTo>
                <a:lnTo>
                  <a:pt x="52" y="16"/>
                </a:lnTo>
                <a:lnTo>
                  <a:pt x="52" y="14"/>
                </a:lnTo>
                <a:lnTo>
                  <a:pt x="53" y="16"/>
                </a:lnTo>
                <a:lnTo>
                  <a:pt x="53" y="14"/>
                </a:lnTo>
                <a:lnTo>
                  <a:pt x="53" y="16"/>
                </a:lnTo>
                <a:lnTo>
                  <a:pt x="57" y="13"/>
                </a:lnTo>
                <a:lnTo>
                  <a:pt x="57" y="8"/>
                </a:lnTo>
                <a:lnTo>
                  <a:pt x="58" y="7"/>
                </a:lnTo>
                <a:lnTo>
                  <a:pt x="60" y="6"/>
                </a:lnTo>
                <a:lnTo>
                  <a:pt x="62" y="7"/>
                </a:lnTo>
                <a:lnTo>
                  <a:pt x="63" y="7"/>
                </a:lnTo>
                <a:lnTo>
                  <a:pt x="67" y="7"/>
                </a:lnTo>
                <a:lnTo>
                  <a:pt x="67" y="8"/>
                </a:lnTo>
                <a:lnTo>
                  <a:pt x="68" y="10"/>
                </a:lnTo>
                <a:lnTo>
                  <a:pt x="68" y="12"/>
                </a:lnTo>
                <a:lnTo>
                  <a:pt x="70" y="13"/>
                </a:lnTo>
                <a:lnTo>
                  <a:pt x="72" y="13"/>
                </a:lnTo>
                <a:lnTo>
                  <a:pt x="73" y="12"/>
                </a:lnTo>
                <a:lnTo>
                  <a:pt x="73" y="8"/>
                </a:lnTo>
                <a:lnTo>
                  <a:pt x="75" y="7"/>
                </a:lnTo>
                <a:lnTo>
                  <a:pt x="75" y="4"/>
                </a:lnTo>
                <a:lnTo>
                  <a:pt x="77" y="3"/>
                </a:lnTo>
                <a:lnTo>
                  <a:pt x="77" y="1"/>
                </a:lnTo>
                <a:lnTo>
                  <a:pt x="77" y="4"/>
                </a:lnTo>
                <a:lnTo>
                  <a:pt x="78" y="5"/>
                </a:lnTo>
                <a:lnTo>
                  <a:pt x="81" y="5"/>
                </a:lnTo>
                <a:lnTo>
                  <a:pt x="80" y="5"/>
                </a:lnTo>
                <a:lnTo>
                  <a:pt x="81" y="13"/>
                </a:lnTo>
                <a:lnTo>
                  <a:pt x="83" y="14"/>
                </a:lnTo>
                <a:lnTo>
                  <a:pt x="83" y="23"/>
                </a:lnTo>
                <a:lnTo>
                  <a:pt x="85" y="24"/>
                </a:lnTo>
                <a:lnTo>
                  <a:pt x="85" y="29"/>
                </a:lnTo>
                <a:lnTo>
                  <a:pt x="86" y="30"/>
                </a:lnTo>
                <a:lnTo>
                  <a:pt x="86" y="33"/>
                </a:lnTo>
                <a:lnTo>
                  <a:pt x="88" y="35"/>
                </a:lnTo>
                <a:lnTo>
                  <a:pt x="90" y="36"/>
                </a:lnTo>
                <a:lnTo>
                  <a:pt x="90" y="35"/>
                </a:lnTo>
                <a:lnTo>
                  <a:pt x="90" y="36"/>
                </a:lnTo>
                <a:lnTo>
                  <a:pt x="91" y="35"/>
                </a:lnTo>
                <a:lnTo>
                  <a:pt x="91" y="32"/>
                </a:lnTo>
                <a:lnTo>
                  <a:pt x="93" y="31"/>
                </a:lnTo>
                <a:lnTo>
                  <a:pt x="93" y="28"/>
                </a:lnTo>
                <a:lnTo>
                  <a:pt x="95" y="26"/>
                </a:lnTo>
                <a:lnTo>
                  <a:pt x="95" y="23"/>
                </a:lnTo>
                <a:lnTo>
                  <a:pt x="96" y="22"/>
                </a:lnTo>
                <a:lnTo>
                  <a:pt x="96" y="18"/>
                </a:lnTo>
                <a:lnTo>
                  <a:pt x="98" y="17"/>
                </a:lnTo>
                <a:lnTo>
                  <a:pt x="98" y="14"/>
                </a:lnTo>
                <a:lnTo>
                  <a:pt x="100" y="16"/>
                </a:lnTo>
                <a:lnTo>
                  <a:pt x="100" y="14"/>
                </a:lnTo>
                <a:lnTo>
                  <a:pt x="100" y="16"/>
                </a:lnTo>
                <a:lnTo>
                  <a:pt x="101" y="14"/>
                </a:lnTo>
                <a:lnTo>
                  <a:pt x="105" y="12"/>
                </a:lnTo>
                <a:lnTo>
                  <a:pt x="103" y="12"/>
                </a:lnTo>
                <a:lnTo>
                  <a:pt x="105" y="12"/>
                </a:lnTo>
                <a:lnTo>
                  <a:pt x="106" y="11"/>
                </a:lnTo>
                <a:lnTo>
                  <a:pt x="108" y="12"/>
                </a:lnTo>
                <a:lnTo>
                  <a:pt x="108" y="13"/>
                </a:lnTo>
                <a:lnTo>
                  <a:pt x="110" y="14"/>
                </a:lnTo>
                <a:lnTo>
                  <a:pt x="111" y="13"/>
                </a:lnTo>
                <a:lnTo>
                  <a:pt x="113" y="12"/>
                </a:lnTo>
                <a:lnTo>
                  <a:pt x="113" y="18"/>
                </a:lnTo>
                <a:lnTo>
                  <a:pt x="115" y="19"/>
                </a:lnTo>
                <a:lnTo>
                  <a:pt x="115" y="25"/>
                </a:lnTo>
                <a:lnTo>
                  <a:pt x="116" y="26"/>
                </a:lnTo>
                <a:lnTo>
                  <a:pt x="116" y="25"/>
                </a:lnTo>
                <a:lnTo>
                  <a:pt x="116" y="29"/>
                </a:lnTo>
                <a:lnTo>
                  <a:pt x="118" y="30"/>
                </a:lnTo>
                <a:lnTo>
                  <a:pt x="118" y="31"/>
                </a:lnTo>
                <a:lnTo>
                  <a:pt x="118" y="29"/>
                </a:lnTo>
                <a:lnTo>
                  <a:pt x="118" y="30"/>
                </a:lnTo>
                <a:lnTo>
                  <a:pt x="120" y="29"/>
                </a:lnTo>
                <a:lnTo>
                  <a:pt x="120" y="29"/>
                </a:lnTo>
                <a:lnTo>
                  <a:pt x="120" y="32"/>
                </a:lnTo>
                <a:lnTo>
                  <a:pt x="123" y="35"/>
                </a:lnTo>
                <a:lnTo>
                  <a:pt x="123" y="3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1" name="Freeform 87"/>
          <p:cNvSpPr>
            <a:spLocks/>
          </p:cNvSpPr>
          <p:nvPr/>
        </p:nvSpPr>
        <p:spPr bwMode="auto">
          <a:xfrm>
            <a:off x="3508912" y="3305779"/>
            <a:ext cx="729902" cy="424217"/>
          </a:xfrm>
          <a:custGeom>
            <a:avLst/>
            <a:gdLst/>
            <a:ahLst/>
            <a:cxnLst>
              <a:cxn ang="0">
                <a:pos x="3" y="34"/>
              </a:cxn>
              <a:cxn ang="0">
                <a:pos x="7" y="41"/>
              </a:cxn>
              <a:cxn ang="0">
                <a:pos x="8" y="43"/>
              </a:cxn>
              <a:cxn ang="0">
                <a:pos x="10" y="62"/>
              </a:cxn>
              <a:cxn ang="0">
                <a:pos x="11" y="68"/>
              </a:cxn>
              <a:cxn ang="0">
                <a:pos x="13" y="74"/>
              </a:cxn>
              <a:cxn ang="0">
                <a:pos x="16" y="79"/>
              </a:cxn>
              <a:cxn ang="0">
                <a:pos x="20" y="81"/>
              </a:cxn>
              <a:cxn ang="0">
                <a:pos x="21" y="82"/>
              </a:cxn>
              <a:cxn ang="0">
                <a:pos x="26" y="85"/>
              </a:cxn>
              <a:cxn ang="0">
                <a:pos x="31" y="84"/>
              </a:cxn>
              <a:cxn ang="0">
                <a:pos x="33" y="82"/>
              </a:cxn>
              <a:cxn ang="0">
                <a:pos x="36" y="75"/>
              </a:cxn>
              <a:cxn ang="0">
                <a:pos x="40" y="74"/>
              </a:cxn>
              <a:cxn ang="0">
                <a:pos x="43" y="75"/>
              </a:cxn>
              <a:cxn ang="0">
                <a:pos x="48" y="74"/>
              </a:cxn>
              <a:cxn ang="0">
                <a:pos x="50" y="75"/>
              </a:cxn>
              <a:cxn ang="0">
                <a:pos x="50" y="76"/>
              </a:cxn>
              <a:cxn ang="0">
                <a:pos x="55" y="76"/>
              </a:cxn>
              <a:cxn ang="0">
                <a:pos x="56" y="76"/>
              </a:cxn>
              <a:cxn ang="0">
                <a:pos x="60" y="76"/>
              </a:cxn>
              <a:cxn ang="0">
                <a:pos x="63" y="78"/>
              </a:cxn>
              <a:cxn ang="0">
                <a:pos x="69" y="74"/>
              </a:cxn>
              <a:cxn ang="0">
                <a:pos x="73" y="66"/>
              </a:cxn>
              <a:cxn ang="0">
                <a:pos x="79" y="59"/>
              </a:cxn>
              <a:cxn ang="0">
                <a:pos x="83" y="54"/>
              </a:cxn>
              <a:cxn ang="0">
                <a:pos x="89" y="45"/>
              </a:cxn>
              <a:cxn ang="0">
                <a:pos x="91" y="36"/>
              </a:cxn>
              <a:cxn ang="0">
                <a:pos x="94" y="31"/>
              </a:cxn>
              <a:cxn ang="0">
                <a:pos x="96" y="23"/>
              </a:cxn>
              <a:cxn ang="0">
                <a:pos x="99" y="11"/>
              </a:cxn>
              <a:cxn ang="0">
                <a:pos x="101" y="3"/>
              </a:cxn>
              <a:cxn ang="0">
                <a:pos x="103" y="15"/>
              </a:cxn>
              <a:cxn ang="0">
                <a:pos x="104" y="20"/>
              </a:cxn>
              <a:cxn ang="0">
                <a:pos x="108" y="29"/>
              </a:cxn>
              <a:cxn ang="0">
                <a:pos x="109" y="37"/>
              </a:cxn>
              <a:cxn ang="0">
                <a:pos x="114" y="43"/>
              </a:cxn>
              <a:cxn ang="0">
                <a:pos x="117" y="47"/>
              </a:cxn>
              <a:cxn ang="0">
                <a:pos x="119" y="53"/>
              </a:cxn>
              <a:cxn ang="0">
                <a:pos x="122" y="57"/>
              </a:cxn>
              <a:cxn ang="0">
                <a:pos x="127" y="61"/>
              </a:cxn>
              <a:cxn ang="0">
                <a:pos x="131" y="62"/>
              </a:cxn>
            </a:cxnLst>
            <a:rect l="0" t="0" r="r" b="b"/>
            <a:pathLst>
              <a:path w="132" h="85">
                <a:moveTo>
                  <a:pt x="0" y="25"/>
                </a:moveTo>
                <a:lnTo>
                  <a:pt x="3" y="28"/>
                </a:lnTo>
                <a:lnTo>
                  <a:pt x="3" y="34"/>
                </a:lnTo>
                <a:lnTo>
                  <a:pt x="5" y="35"/>
                </a:lnTo>
                <a:lnTo>
                  <a:pt x="5" y="40"/>
                </a:lnTo>
                <a:lnTo>
                  <a:pt x="7" y="41"/>
                </a:lnTo>
                <a:lnTo>
                  <a:pt x="7" y="45"/>
                </a:lnTo>
                <a:lnTo>
                  <a:pt x="7" y="44"/>
                </a:lnTo>
                <a:lnTo>
                  <a:pt x="8" y="43"/>
                </a:lnTo>
                <a:lnTo>
                  <a:pt x="8" y="54"/>
                </a:lnTo>
                <a:lnTo>
                  <a:pt x="10" y="55"/>
                </a:lnTo>
                <a:lnTo>
                  <a:pt x="10" y="62"/>
                </a:lnTo>
                <a:lnTo>
                  <a:pt x="11" y="63"/>
                </a:lnTo>
                <a:lnTo>
                  <a:pt x="11" y="68"/>
                </a:lnTo>
                <a:lnTo>
                  <a:pt x="11" y="68"/>
                </a:lnTo>
                <a:lnTo>
                  <a:pt x="13" y="69"/>
                </a:lnTo>
                <a:lnTo>
                  <a:pt x="13" y="68"/>
                </a:lnTo>
                <a:lnTo>
                  <a:pt x="13" y="74"/>
                </a:lnTo>
                <a:lnTo>
                  <a:pt x="15" y="75"/>
                </a:lnTo>
                <a:lnTo>
                  <a:pt x="15" y="78"/>
                </a:lnTo>
                <a:lnTo>
                  <a:pt x="16" y="79"/>
                </a:lnTo>
                <a:lnTo>
                  <a:pt x="20" y="81"/>
                </a:lnTo>
                <a:lnTo>
                  <a:pt x="18" y="81"/>
                </a:lnTo>
                <a:lnTo>
                  <a:pt x="20" y="81"/>
                </a:lnTo>
                <a:lnTo>
                  <a:pt x="21" y="82"/>
                </a:lnTo>
                <a:lnTo>
                  <a:pt x="21" y="81"/>
                </a:lnTo>
                <a:lnTo>
                  <a:pt x="21" y="82"/>
                </a:lnTo>
                <a:lnTo>
                  <a:pt x="23" y="84"/>
                </a:lnTo>
                <a:lnTo>
                  <a:pt x="25" y="85"/>
                </a:lnTo>
                <a:lnTo>
                  <a:pt x="26" y="85"/>
                </a:lnTo>
                <a:lnTo>
                  <a:pt x="28" y="85"/>
                </a:lnTo>
                <a:lnTo>
                  <a:pt x="30" y="85"/>
                </a:lnTo>
                <a:lnTo>
                  <a:pt x="31" y="84"/>
                </a:lnTo>
                <a:lnTo>
                  <a:pt x="31" y="85"/>
                </a:lnTo>
                <a:lnTo>
                  <a:pt x="31" y="84"/>
                </a:lnTo>
                <a:lnTo>
                  <a:pt x="33" y="82"/>
                </a:lnTo>
                <a:lnTo>
                  <a:pt x="33" y="79"/>
                </a:lnTo>
                <a:lnTo>
                  <a:pt x="36" y="76"/>
                </a:lnTo>
                <a:lnTo>
                  <a:pt x="36" y="75"/>
                </a:lnTo>
                <a:lnTo>
                  <a:pt x="38" y="75"/>
                </a:lnTo>
                <a:lnTo>
                  <a:pt x="40" y="74"/>
                </a:lnTo>
                <a:lnTo>
                  <a:pt x="40" y="74"/>
                </a:lnTo>
                <a:lnTo>
                  <a:pt x="40" y="75"/>
                </a:lnTo>
                <a:lnTo>
                  <a:pt x="41" y="75"/>
                </a:lnTo>
                <a:lnTo>
                  <a:pt x="43" y="75"/>
                </a:lnTo>
                <a:lnTo>
                  <a:pt x="45" y="75"/>
                </a:lnTo>
                <a:lnTo>
                  <a:pt x="46" y="75"/>
                </a:lnTo>
                <a:lnTo>
                  <a:pt x="48" y="74"/>
                </a:lnTo>
                <a:lnTo>
                  <a:pt x="48" y="76"/>
                </a:lnTo>
                <a:lnTo>
                  <a:pt x="48" y="76"/>
                </a:lnTo>
                <a:lnTo>
                  <a:pt x="50" y="75"/>
                </a:lnTo>
                <a:lnTo>
                  <a:pt x="50" y="76"/>
                </a:lnTo>
                <a:lnTo>
                  <a:pt x="50" y="75"/>
                </a:lnTo>
                <a:lnTo>
                  <a:pt x="50" y="76"/>
                </a:lnTo>
                <a:lnTo>
                  <a:pt x="53" y="76"/>
                </a:lnTo>
                <a:lnTo>
                  <a:pt x="53" y="78"/>
                </a:lnTo>
                <a:lnTo>
                  <a:pt x="55" y="76"/>
                </a:lnTo>
                <a:lnTo>
                  <a:pt x="55" y="78"/>
                </a:lnTo>
                <a:lnTo>
                  <a:pt x="55" y="75"/>
                </a:lnTo>
                <a:lnTo>
                  <a:pt x="56" y="76"/>
                </a:lnTo>
                <a:lnTo>
                  <a:pt x="58" y="76"/>
                </a:lnTo>
                <a:lnTo>
                  <a:pt x="60" y="78"/>
                </a:lnTo>
                <a:lnTo>
                  <a:pt x="60" y="76"/>
                </a:lnTo>
                <a:lnTo>
                  <a:pt x="60" y="78"/>
                </a:lnTo>
                <a:lnTo>
                  <a:pt x="61" y="78"/>
                </a:lnTo>
                <a:lnTo>
                  <a:pt x="63" y="78"/>
                </a:lnTo>
                <a:lnTo>
                  <a:pt x="64" y="78"/>
                </a:lnTo>
                <a:lnTo>
                  <a:pt x="66" y="76"/>
                </a:lnTo>
                <a:lnTo>
                  <a:pt x="69" y="74"/>
                </a:lnTo>
                <a:lnTo>
                  <a:pt x="69" y="70"/>
                </a:lnTo>
                <a:lnTo>
                  <a:pt x="73" y="68"/>
                </a:lnTo>
                <a:lnTo>
                  <a:pt x="73" y="66"/>
                </a:lnTo>
                <a:lnTo>
                  <a:pt x="76" y="63"/>
                </a:lnTo>
                <a:lnTo>
                  <a:pt x="76" y="61"/>
                </a:lnTo>
                <a:lnTo>
                  <a:pt x="79" y="59"/>
                </a:lnTo>
                <a:lnTo>
                  <a:pt x="79" y="56"/>
                </a:lnTo>
                <a:lnTo>
                  <a:pt x="81" y="55"/>
                </a:lnTo>
                <a:lnTo>
                  <a:pt x="83" y="54"/>
                </a:lnTo>
                <a:lnTo>
                  <a:pt x="86" y="51"/>
                </a:lnTo>
                <a:lnTo>
                  <a:pt x="86" y="48"/>
                </a:lnTo>
                <a:lnTo>
                  <a:pt x="89" y="45"/>
                </a:lnTo>
                <a:lnTo>
                  <a:pt x="89" y="41"/>
                </a:lnTo>
                <a:lnTo>
                  <a:pt x="91" y="40"/>
                </a:lnTo>
                <a:lnTo>
                  <a:pt x="91" y="36"/>
                </a:lnTo>
                <a:lnTo>
                  <a:pt x="93" y="35"/>
                </a:lnTo>
                <a:lnTo>
                  <a:pt x="93" y="32"/>
                </a:lnTo>
                <a:lnTo>
                  <a:pt x="94" y="31"/>
                </a:lnTo>
                <a:lnTo>
                  <a:pt x="94" y="29"/>
                </a:lnTo>
                <a:lnTo>
                  <a:pt x="96" y="28"/>
                </a:lnTo>
                <a:lnTo>
                  <a:pt x="96" y="23"/>
                </a:lnTo>
                <a:lnTo>
                  <a:pt x="98" y="22"/>
                </a:lnTo>
                <a:lnTo>
                  <a:pt x="98" y="12"/>
                </a:lnTo>
                <a:lnTo>
                  <a:pt x="99" y="11"/>
                </a:lnTo>
                <a:lnTo>
                  <a:pt x="99" y="0"/>
                </a:lnTo>
                <a:lnTo>
                  <a:pt x="99" y="1"/>
                </a:lnTo>
                <a:lnTo>
                  <a:pt x="101" y="3"/>
                </a:lnTo>
                <a:lnTo>
                  <a:pt x="101" y="9"/>
                </a:lnTo>
                <a:lnTo>
                  <a:pt x="103" y="10"/>
                </a:lnTo>
                <a:lnTo>
                  <a:pt x="103" y="15"/>
                </a:lnTo>
                <a:lnTo>
                  <a:pt x="103" y="15"/>
                </a:lnTo>
                <a:lnTo>
                  <a:pt x="104" y="16"/>
                </a:lnTo>
                <a:lnTo>
                  <a:pt x="104" y="20"/>
                </a:lnTo>
                <a:lnTo>
                  <a:pt x="106" y="22"/>
                </a:lnTo>
                <a:lnTo>
                  <a:pt x="106" y="28"/>
                </a:lnTo>
                <a:lnTo>
                  <a:pt x="108" y="29"/>
                </a:lnTo>
                <a:lnTo>
                  <a:pt x="108" y="32"/>
                </a:lnTo>
                <a:lnTo>
                  <a:pt x="109" y="34"/>
                </a:lnTo>
                <a:lnTo>
                  <a:pt x="109" y="37"/>
                </a:lnTo>
                <a:lnTo>
                  <a:pt x="111" y="38"/>
                </a:lnTo>
                <a:lnTo>
                  <a:pt x="111" y="41"/>
                </a:lnTo>
                <a:lnTo>
                  <a:pt x="114" y="43"/>
                </a:lnTo>
                <a:lnTo>
                  <a:pt x="114" y="44"/>
                </a:lnTo>
                <a:lnTo>
                  <a:pt x="116" y="45"/>
                </a:lnTo>
                <a:lnTo>
                  <a:pt x="117" y="47"/>
                </a:lnTo>
                <a:lnTo>
                  <a:pt x="117" y="49"/>
                </a:lnTo>
                <a:lnTo>
                  <a:pt x="119" y="50"/>
                </a:lnTo>
                <a:lnTo>
                  <a:pt x="119" y="53"/>
                </a:lnTo>
                <a:lnTo>
                  <a:pt x="121" y="54"/>
                </a:lnTo>
                <a:lnTo>
                  <a:pt x="121" y="56"/>
                </a:lnTo>
                <a:lnTo>
                  <a:pt x="122" y="57"/>
                </a:lnTo>
                <a:lnTo>
                  <a:pt x="124" y="59"/>
                </a:lnTo>
                <a:lnTo>
                  <a:pt x="126" y="60"/>
                </a:lnTo>
                <a:lnTo>
                  <a:pt x="127" y="61"/>
                </a:lnTo>
                <a:lnTo>
                  <a:pt x="129" y="62"/>
                </a:lnTo>
                <a:lnTo>
                  <a:pt x="131" y="63"/>
                </a:lnTo>
                <a:lnTo>
                  <a:pt x="131" y="62"/>
                </a:lnTo>
                <a:lnTo>
                  <a:pt x="131" y="63"/>
                </a:lnTo>
                <a:lnTo>
                  <a:pt x="132" y="6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2" name="Freeform 88"/>
          <p:cNvSpPr>
            <a:spLocks/>
          </p:cNvSpPr>
          <p:nvPr/>
        </p:nvSpPr>
        <p:spPr bwMode="auto">
          <a:xfrm>
            <a:off x="4238814" y="3330734"/>
            <a:ext cx="752020" cy="309428"/>
          </a:xfrm>
          <a:custGeom>
            <a:avLst/>
            <a:gdLst/>
            <a:ahLst/>
            <a:cxnLst>
              <a:cxn ang="0">
                <a:pos x="2" y="60"/>
              </a:cxn>
              <a:cxn ang="0">
                <a:pos x="5" y="61"/>
              </a:cxn>
              <a:cxn ang="0">
                <a:pos x="10" y="61"/>
              </a:cxn>
              <a:cxn ang="0">
                <a:pos x="15" y="62"/>
              </a:cxn>
              <a:cxn ang="0">
                <a:pos x="20" y="57"/>
              </a:cxn>
              <a:cxn ang="0">
                <a:pos x="24" y="52"/>
              </a:cxn>
              <a:cxn ang="0">
                <a:pos x="25" y="46"/>
              </a:cxn>
              <a:cxn ang="0">
                <a:pos x="29" y="42"/>
              </a:cxn>
              <a:cxn ang="0">
                <a:pos x="33" y="44"/>
              </a:cxn>
              <a:cxn ang="0">
                <a:pos x="35" y="44"/>
              </a:cxn>
              <a:cxn ang="0">
                <a:pos x="40" y="44"/>
              </a:cxn>
              <a:cxn ang="0">
                <a:pos x="47" y="36"/>
              </a:cxn>
              <a:cxn ang="0">
                <a:pos x="50" y="29"/>
              </a:cxn>
              <a:cxn ang="0">
                <a:pos x="53" y="24"/>
              </a:cxn>
              <a:cxn ang="0">
                <a:pos x="57" y="17"/>
              </a:cxn>
              <a:cxn ang="0">
                <a:pos x="60" y="12"/>
              </a:cxn>
              <a:cxn ang="0">
                <a:pos x="63" y="15"/>
              </a:cxn>
              <a:cxn ang="0">
                <a:pos x="67" y="23"/>
              </a:cxn>
              <a:cxn ang="0">
                <a:pos x="68" y="36"/>
              </a:cxn>
              <a:cxn ang="0">
                <a:pos x="72" y="35"/>
              </a:cxn>
              <a:cxn ang="0">
                <a:pos x="75" y="36"/>
              </a:cxn>
              <a:cxn ang="0">
                <a:pos x="80" y="38"/>
              </a:cxn>
              <a:cxn ang="0">
                <a:pos x="83" y="43"/>
              </a:cxn>
              <a:cxn ang="0">
                <a:pos x="90" y="42"/>
              </a:cxn>
              <a:cxn ang="0">
                <a:pos x="91" y="42"/>
              </a:cxn>
              <a:cxn ang="0">
                <a:pos x="93" y="43"/>
              </a:cxn>
              <a:cxn ang="0">
                <a:pos x="95" y="44"/>
              </a:cxn>
              <a:cxn ang="0">
                <a:pos x="96" y="45"/>
              </a:cxn>
              <a:cxn ang="0">
                <a:pos x="98" y="44"/>
              </a:cxn>
              <a:cxn ang="0">
                <a:pos x="103" y="42"/>
              </a:cxn>
              <a:cxn ang="0">
                <a:pos x="105" y="37"/>
              </a:cxn>
              <a:cxn ang="0">
                <a:pos x="111" y="30"/>
              </a:cxn>
              <a:cxn ang="0">
                <a:pos x="113" y="27"/>
              </a:cxn>
              <a:cxn ang="0">
                <a:pos x="115" y="20"/>
              </a:cxn>
              <a:cxn ang="0">
                <a:pos x="118" y="14"/>
              </a:cxn>
              <a:cxn ang="0">
                <a:pos x="120" y="2"/>
              </a:cxn>
              <a:cxn ang="0">
                <a:pos x="121" y="0"/>
              </a:cxn>
              <a:cxn ang="0">
                <a:pos x="123" y="2"/>
              </a:cxn>
              <a:cxn ang="0">
                <a:pos x="126" y="5"/>
              </a:cxn>
              <a:cxn ang="0">
                <a:pos x="130" y="4"/>
              </a:cxn>
              <a:cxn ang="0">
                <a:pos x="131" y="4"/>
              </a:cxn>
              <a:cxn ang="0">
                <a:pos x="135" y="6"/>
              </a:cxn>
            </a:cxnLst>
            <a:rect l="0" t="0" r="r" b="b"/>
            <a:pathLst>
              <a:path w="136" h="62">
                <a:moveTo>
                  <a:pt x="0" y="60"/>
                </a:moveTo>
                <a:lnTo>
                  <a:pt x="2" y="61"/>
                </a:lnTo>
                <a:lnTo>
                  <a:pt x="2" y="60"/>
                </a:lnTo>
                <a:lnTo>
                  <a:pt x="2" y="61"/>
                </a:lnTo>
                <a:lnTo>
                  <a:pt x="4" y="61"/>
                </a:lnTo>
                <a:lnTo>
                  <a:pt x="5" y="61"/>
                </a:lnTo>
                <a:lnTo>
                  <a:pt x="7" y="61"/>
                </a:lnTo>
                <a:lnTo>
                  <a:pt x="9" y="61"/>
                </a:lnTo>
                <a:lnTo>
                  <a:pt x="10" y="61"/>
                </a:lnTo>
                <a:lnTo>
                  <a:pt x="12" y="61"/>
                </a:lnTo>
                <a:lnTo>
                  <a:pt x="14" y="62"/>
                </a:lnTo>
                <a:lnTo>
                  <a:pt x="15" y="62"/>
                </a:lnTo>
                <a:lnTo>
                  <a:pt x="17" y="62"/>
                </a:lnTo>
                <a:lnTo>
                  <a:pt x="20" y="60"/>
                </a:lnTo>
                <a:lnTo>
                  <a:pt x="20" y="57"/>
                </a:lnTo>
                <a:lnTo>
                  <a:pt x="22" y="56"/>
                </a:lnTo>
                <a:lnTo>
                  <a:pt x="22" y="54"/>
                </a:lnTo>
                <a:lnTo>
                  <a:pt x="24" y="52"/>
                </a:lnTo>
                <a:lnTo>
                  <a:pt x="24" y="50"/>
                </a:lnTo>
                <a:lnTo>
                  <a:pt x="25" y="49"/>
                </a:lnTo>
                <a:lnTo>
                  <a:pt x="25" y="46"/>
                </a:lnTo>
                <a:lnTo>
                  <a:pt x="27" y="45"/>
                </a:lnTo>
                <a:lnTo>
                  <a:pt x="27" y="43"/>
                </a:lnTo>
                <a:lnTo>
                  <a:pt x="29" y="42"/>
                </a:lnTo>
                <a:lnTo>
                  <a:pt x="30" y="42"/>
                </a:lnTo>
                <a:lnTo>
                  <a:pt x="32" y="43"/>
                </a:lnTo>
                <a:lnTo>
                  <a:pt x="33" y="44"/>
                </a:lnTo>
                <a:lnTo>
                  <a:pt x="35" y="43"/>
                </a:lnTo>
                <a:lnTo>
                  <a:pt x="35" y="45"/>
                </a:lnTo>
                <a:lnTo>
                  <a:pt x="35" y="44"/>
                </a:lnTo>
                <a:lnTo>
                  <a:pt x="37" y="45"/>
                </a:lnTo>
                <a:lnTo>
                  <a:pt x="38" y="45"/>
                </a:lnTo>
                <a:lnTo>
                  <a:pt x="40" y="44"/>
                </a:lnTo>
                <a:lnTo>
                  <a:pt x="43" y="42"/>
                </a:lnTo>
                <a:lnTo>
                  <a:pt x="43" y="38"/>
                </a:lnTo>
                <a:lnTo>
                  <a:pt x="47" y="36"/>
                </a:lnTo>
                <a:lnTo>
                  <a:pt x="47" y="33"/>
                </a:lnTo>
                <a:lnTo>
                  <a:pt x="50" y="31"/>
                </a:lnTo>
                <a:lnTo>
                  <a:pt x="50" y="29"/>
                </a:lnTo>
                <a:lnTo>
                  <a:pt x="52" y="27"/>
                </a:lnTo>
                <a:lnTo>
                  <a:pt x="52" y="25"/>
                </a:lnTo>
                <a:lnTo>
                  <a:pt x="53" y="24"/>
                </a:lnTo>
                <a:lnTo>
                  <a:pt x="53" y="21"/>
                </a:lnTo>
                <a:lnTo>
                  <a:pt x="57" y="19"/>
                </a:lnTo>
                <a:lnTo>
                  <a:pt x="57" y="17"/>
                </a:lnTo>
                <a:lnTo>
                  <a:pt x="60" y="14"/>
                </a:lnTo>
                <a:lnTo>
                  <a:pt x="60" y="11"/>
                </a:lnTo>
                <a:lnTo>
                  <a:pt x="60" y="12"/>
                </a:lnTo>
                <a:lnTo>
                  <a:pt x="62" y="13"/>
                </a:lnTo>
                <a:lnTo>
                  <a:pt x="62" y="14"/>
                </a:lnTo>
                <a:lnTo>
                  <a:pt x="63" y="15"/>
                </a:lnTo>
                <a:lnTo>
                  <a:pt x="65" y="17"/>
                </a:lnTo>
                <a:lnTo>
                  <a:pt x="65" y="21"/>
                </a:lnTo>
                <a:lnTo>
                  <a:pt x="67" y="23"/>
                </a:lnTo>
                <a:lnTo>
                  <a:pt x="67" y="30"/>
                </a:lnTo>
                <a:lnTo>
                  <a:pt x="68" y="31"/>
                </a:lnTo>
                <a:lnTo>
                  <a:pt x="68" y="36"/>
                </a:lnTo>
                <a:lnTo>
                  <a:pt x="72" y="36"/>
                </a:lnTo>
                <a:lnTo>
                  <a:pt x="72" y="35"/>
                </a:lnTo>
                <a:lnTo>
                  <a:pt x="72" y="35"/>
                </a:lnTo>
                <a:lnTo>
                  <a:pt x="73" y="36"/>
                </a:lnTo>
                <a:lnTo>
                  <a:pt x="75" y="35"/>
                </a:lnTo>
                <a:lnTo>
                  <a:pt x="75" y="36"/>
                </a:lnTo>
                <a:lnTo>
                  <a:pt x="75" y="35"/>
                </a:lnTo>
                <a:lnTo>
                  <a:pt x="77" y="36"/>
                </a:lnTo>
                <a:lnTo>
                  <a:pt x="80" y="38"/>
                </a:lnTo>
                <a:lnTo>
                  <a:pt x="80" y="40"/>
                </a:lnTo>
                <a:lnTo>
                  <a:pt x="82" y="42"/>
                </a:lnTo>
                <a:lnTo>
                  <a:pt x="83" y="43"/>
                </a:lnTo>
                <a:lnTo>
                  <a:pt x="85" y="44"/>
                </a:lnTo>
                <a:lnTo>
                  <a:pt x="86" y="44"/>
                </a:lnTo>
                <a:lnTo>
                  <a:pt x="90" y="42"/>
                </a:lnTo>
                <a:lnTo>
                  <a:pt x="90" y="40"/>
                </a:lnTo>
                <a:lnTo>
                  <a:pt x="91" y="42"/>
                </a:lnTo>
                <a:lnTo>
                  <a:pt x="91" y="42"/>
                </a:lnTo>
                <a:lnTo>
                  <a:pt x="91" y="40"/>
                </a:lnTo>
                <a:lnTo>
                  <a:pt x="91" y="42"/>
                </a:lnTo>
                <a:lnTo>
                  <a:pt x="93" y="43"/>
                </a:lnTo>
                <a:lnTo>
                  <a:pt x="93" y="42"/>
                </a:lnTo>
                <a:lnTo>
                  <a:pt x="93" y="44"/>
                </a:lnTo>
                <a:lnTo>
                  <a:pt x="95" y="44"/>
                </a:lnTo>
                <a:lnTo>
                  <a:pt x="96" y="45"/>
                </a:lnTo>
                <a:lnTo>
                  <a:pt x="96" y="44"/>
                </a:lnTo>
                <a:lnTo>
                  <a:pt x="96" y="45"/>
                </a:lnTo>
                <a:lnTo>
                  <a:pt x="98" y="44"/>
                </a:lnTo>
                <a:lnTo>
                  <a:pt x="98" y="45"/>
                </a:lnTo>
                <a:lnTo>
                  <a:pt x="98" y="44"/>
                </a:lnTo>
                <a:lnTo>
                  <a:pt x="98" y="45"/>
                </a:lnTo>
                <a:lnTo>
                  <a:pt x="100" y="44"/>
                </a:lnTo>
                <a:lnTo>
                  <a:pt x="103" y="42"/>
                </a:lnTo>
                <a:lnTo>
                  <a:pt x="103" y="40"/>
                </a:lnTo>
                <a:lnTo>
                  <a:pt x="105" y="39"/>
                </a:lnTo>
                <a:lnTo>
                  <a:pt x="105" y="37"/>
                </a:lnTo>
                <a:lnTo>
                  <a:pt x="108" y="35"/>
                </a:lnTo>
                <a:lnTo>
                  <a:pt x="108" y="32"/>
                </a:lnTo>
                <a:lnTo>
                  <a:pt x="111" y="30"/>
                </a:lnTo>
                <a:lnTo>
                  <a:pt x="111" y="27"/>
                </a:lnTo>
                <a:lnTo>
                  <a:pt x="113" y="26"/>
                </a:lnTo>
                <a:lnTo>
                  <a:pt x="113" y="27"/>
                </a:lnTo>
                <a:lnTo>
                  <a:pt x="113" y="24"/>
                </a:lnTo>
                <a:lnTo>
                  <a:pt x="115" y="23"/>
                </a:lnTo>
                <a:lnTo>
                  <a:pt x="115" y="20"/>
                </a:lnTo>
                <a:lnTo>
                  <a:pt x="116" y="19"/>
                </a:lnTo>
                <a:lnTo>
                  <a:pt x="116" y="15"/>
                </a:lnTo>
                <a:lnTo>
                  <a:pt x="118" y="14"/>
                </a:lnTo>
                <a:lnTo>
                  <a:pt x="118" y="11"/>
                </a:lnTo>
                <a:lnTo>
                  <a:pt x="120" y="10"/>
                </a:lnTo>
                <a:lnTo>
                  <a:pt x="120" y="2"/>
                </a:lnTo>
                <a:lnTo>
                  <a:pt x="121" y="1"/>
                </a:lnTo>
                <a:lnTo>
                  <a:pt x="121" y="2"/>
                </a:lnTo>
                <a:lnTo>
                  <a:pt x="121" y="0"/>
                </a:lnTo>
                <a:lnTo>
                  <a:pt x="121" y="2"/>
                </a:lnTo>
                <a:lnTo>
                  <a:pt x="123" y="4"/>
                </a:lnTo>
                <a:lnTo>
                  <a:pt x="123" y="2"/>
                </a:lnTo>
                <a:lnTo>
                  <a:pt x="123" y="7"/>
                </a:lnTo>
                <a:lnTo>
                  <a:pt x="126" y="7"/>
                </a:lnTo>
                <a:lnTo>
                  <a:pt x="126" y="5"/>
                </a:lnTo>
                <a:lnTo>
                  <a:pt x="128" y="4"/>
                </a:lnTo>
                <a:lnTo>
                  <a:pt x="130" y="5"/>
                </a:lnTo>
                <a:lnTo>
                  <a:pt x="130" y="4"/>
                </a:lnTo>
                <a:lnTo>
                  <a:pt x="130" y="4"/>
                </a:lnTo>
                <a:lnTo>
                  <a:pt x="131" y="5"/>
                </a:lnTo>
                <a:lnTo>
                  <a:pt x="131" y="4"/>
                </a:lnTo>
                <a:lnTo>
                  <a:pt x="131" y="5"/>
                </a:lnTo>
                <a:lnTo>
                  <a:pt x="135" y="5"/>
                </a:lnTo>
                <a:lnTo>
                  <a:pt x="135" y="6"/>
                </a:lnTo>
                <a:lnTo>
                  <a:pt x="136" y="5"/>
                </a:lnTo>
                <a:lnTo>
                  <a:pt x="136" y="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3" name="Freeform 89"/>
          <p:cNvSpPr>
            <a:spLocks/>
          </p:cNvSpPr>
          <p:nvPr/>
        </p:nvSpPr>
        <p:spPr bwMode="auto">
          <a:xfrm>
            <a:off x="4990835" y="3290808"/>
            <a:ext cx="658016" cy="314420"/>
          </a:xfrm>
          <a:custGeom>
            <a:avLst/>
            <a:gdLst/>
            <a:ahLst/>
            <a:cxnLst>
              <a:cxn ang="0">
                <a:pos x="3" y="18"/>
              </a:cxn>
              <a:cxn ang="0">
                <a:pos x="5" y="14"/>
              </a:cxn>
              <a:cxn ang="0">
                <a:pos x="8" y="9"/>
              </a:cxn>
              <a:cxn ang="0">
                <a:pos x="13" y="4"/>
              </a:cxn>
              <a:cxn ang="0">
                <a:pos x="15" y="2"/>
              </a:cxn>
              <a:cxn ang="0">
                <a:pos x="18" y="0"/>
              </a:cxn>
              <a:cxn ang="0">
                <a:pos x="20" y="3"/>
              </a:cxn>
              <a:cxn ang="0">
                <a:pos x="23" y="9"/>
              </a:cxn>
              <a:cxn ang="0">
                <a:pos x="27" y="6"/>
              </a:cxn>
              <a:cxn ang="0">
                <a:pos x="28" y="6"/>
              </a:cxn>
              <a:cxn ang="0">
                <a:pos x="30" y="4"/>
              </a:cxn>
              <a:cxn ang="0">
                <a:pos x="32" y="2"/>
              </a:cxn>
              <a:cxn ang="0">
                <a:pos x="33" y="2"/>
              </a:cxn>
              <a:cxn ang="0">
                <a:pos x="35" y="3"/>
              </a:cxn>
              <a:cxn ang="0">
                <a:pos x="37" y="3"/>
              </a:cxn>
              <a:cxn ang="0">
                <a:pos x="38" y="3"/>
              </a:cxn>
              <a:cxn ang="0">
                <a:pos x="42" y="7"/>
              </a:cxn>
              <a:cxn ang="0">
                <a:pos x="47" y="9"/>
              </a:cxn>
              <a:cxn ang="0">
                <a:pos x="52" y="4"/>
              </a:cxn>
              <a:cxn ang="0">
                <a:pos x="55" y="0"/>
              </a:cxn>
              <a:cxn ang="0">
                <a:pos x="60" y="6"/>
              </a:cxn>
              <a:cxn ang="0">
                <a:pos x="61" y="4"/>
              </a:cxn>
              <a:cxn ang="0">
                <a:pos x="63" y="0"/>
              </a:cxn>
              <a:cxn ang="0">
                <a:pos x="65" y="14"/>
              </a:cxn>
              <a:cxn ang="0">
                <a:pos x="66" y="18"/>
              </a:cxn>
              <a:cxn ang="0">
                <a:pos x="71" y="13"/>
              </a:cxn>
              <a:cxn ang="0">
                <a:pos x="73" y="26"/>
              </a:cxn>
              <a:cxn ang="0">
                <a:pos x="75" y="40"/>
              </a:cxn>
              <a:cxn ang="0">
                <a:pos x="80" y="46"/>
              </a:cxn>
              <a:cxn ang="0">
                <a:pos x="81" y="46"/>
              </a:cxn>
              <a:cxn ang="0">
                <a:pos x="85" y="45"/>
              </a:cxn>
              <a:cxn ang="0">
                <a:pos x="90" y="47"/>
              </a:cxn>
              <a:cxn ang="0">
                <a:pos x="95" y="47"/>
              </a:cxn>
              <a:cxn ang="0">
                <a:pos x="100" y="50"/>
              </a:cxn>
              <a:cxn ang="0">
                <a:pos x="100" y="50"/>
              </a:cxn>
              <a:cxn ang="0">
                <a:pos x="103" y="51"/>
              </a:cxn>
              <a:cxn ang="0">
                <a:pos x="106" y="45"/>
              </a:cxn>
              <a:cxn ang="0">
                <a:pos x="111" y="45"/>
              </a:cxn>
              <a:cxn ang="0">
                <a:pos x="113" y="51"/>
              </a:cxn>
              <a:cxn ang="0">
                <a:pos x="114" y="54"/>
              </a:cxn>
              <a:cxn ang="0">
                <a:pos x="116" y="60"/>
              </a:cxn>
              <a:cxn ang="0">
                <a:pos x="118" y="63"/>
              </a:cxn>
            </a:cxnLst>
            <a:rect l="0" t="0" r="r" b="b"/>
            <a:pathLst>
              <a:path w="119" h="63">
                <a:moveTo>
                  <a:pt x="0" y="15"/>
                </a:moveTo>
                <a:lnTo>
                  <a:pt x="0" y="15"/>
                </a:lnTo>
                <a:lnTo>
                  <a:pt x="3" y="18"/>
                </a:lnTo>
                <a:lnTo>
                  <a:pt x="2" y="18"/>
                </a:lnTo>
                <a:lnTo>
                  <a:pt x="3" y="15"/>
                </a:lnTo>
                <a:lnTo>
                  <a:pt x="5" y="14"/>
                </a:lnTo>
                <a:lnTo>
                  <a:pt x="5" y="12"/>
                </a:lnTo>
                <a:lnTo>
                  <a:pt x="7" y="10"/>
                </a:lnTo>
                <a:lnTo>
                  <a:pt x="8" y="9"/>
                </a:lnTo>
                <a:lnTo>
                  <a:pt x="10" y="8"/>
                </a:lnTo>
                <a:lnTo>
                  <a:pt x="13" y="6"/>
                </a:lnTo>
                <a:lnTo>
                  <a:pt x="13" y="4"/>
                </a:lnTo>
                <a:lnTo>
                  <a:pt x="13" y="6"/>
                </a:lnTo>
                <a:lnTo>
                  <a:pt x="15" y="4"/>
                </a:lnTo>
                <a:lnTo>
                  <a:pt x="15" y="2"/>
                </a:lnTo>
                <a:lnTo>
                  <a:pt x="17" y="3"/>
                </a:lnTo>
                <a:lnTo>
                  <a:pt x="17" y="1"/>
                </a:lnTo>
                <a:lnTo>
                  <a:pt x="18" y="0"/>
                </a:lnTo>
                <a:lnTo>
                  <a:pt x="18" y="0"/>
                </a:lnTo>
                <a:lnTo>
                  <a:pt x="18" y="2"/>
                </a:lnTo>
                <a:lnTo>
                  <a:pt x="20" y="3"/>
                </a:lnTo>
                <a:lnTo>
                  <a:pt x="20" y="7"/>
                </a:lnTo>
                <a:lnTo>
                  <a:pt x="20" y="7"/>
                </a:lnTo>
                <a:lnTo>
                  <a:pt x="23" y="9"/>
                </a:lnTo>
                <a:lnTo>
                  <a:pt x="22" y="9"/>
                </a:lnTo>
                <a:lnTo>
                  <a:pt x="23" y="8"/>
                </a:lnTo>
                <a:lnTo>
                  <a:pt x="27" y="6"/>
                </a:lnTo>
                <a:lnTo>
                  <a:pt x="27" y="4"/>
                </a:lnTo>
                <a:lnTo>
                  <a:pt x="28" y="6"/>
                </a:lnTo>
                <a:lnTo>
                  <a:pt x="28" y="6"/>
                </a:lnTo>
                <a:lnTo>
                  <a:pt x="28" y="3"/>
                </a:lnTo>
                <a:lnTo>
                  <a:pt x="28" y="6"/>
                </a:lnTo>
                <a:lnTo>
                  <a:pt x="30" y="4"/>
                </a:lnTo>
                <a:lnTo>
                  <a:pt x="30" y="6"/>
                </a:lnTo>
                <a:lnTo>
                  <a:pt x="30" y="3"/>
                </a:lnTo>
                <a:lnTo>
                  <a:pt x="32" y="2"/>
                </a:lnTo>
                <a:lnTo>
                  <a:pt x="32" y="4"/>
                </a:lnTo>
                <a:lnTo>
                  <a:pt x="32" y="3"/>
                </a:lnTo>
                <a:lnTo>
                  <a:pt x="33" y="2"/>
                </a:lnTo>
                <a:lnTo>
                  <a:pt x="33" y="3"/>
                </a:lnTo>
                <a:lnTo>
                  <a:pt x="33" y="2"/>
                </a:lnTo>
                <a:lnTo>
                  <a:pt x="35" y="3"/>
                </a:lnTo>
                <a:lnTo>
                  <a:pt x="35" y="0"/>
                </a:lnTo>
                <a:lnTo>
                  <a:pt x="37" y="1"/>
                </a:lnTo>
                <a:lnTo>
                  <a:pt x="37" y="3"/>
                </a:lnTo>
                <a:lnTo>
                  <a:pt x="38" y="4"/>
                </a:lnTo>
                <a:lnTo>
                  <a:pt x="38" y="4"/>
                </a:lnTo>
                <a:lnTo>
                  <a:pt x="38" y="3"/>
                </a:lnTo>
                <a:lnTo>
                  <a:pt x="38" y="4"/>
                </a:lnTo>
                <a:lnTo>
                  <a:pt x="40" y="6"/>
                </a:lnTo>
                <a:lnTo>
                  <a:pt x="42" y="7"/>
                </a:lnTo>
                <a:lnTo>
                  <a:pt x="43" y="7"/>
                </a:lnTo>
                <a:lnTo>
                  <a:pt x="45" y="8"/>
                </a:lnTo>
                <a:lnTo>
                  <a:pt x="47" y="9"/>
                </a:lnTo>
                <a:lnTo>
                  <a:pt x="48" y="9"/>
                </a:lnTo>
                <a:lnTo>
                  <a:pt x="52" y="7"/>
                </a:lnTo>
                <a:lnTo>
                  <a:pt x="52" y="4"/>
                </a:lnTo>
                <a:lnTo>
                  <a:pt x="53" y="3"/>
                </a:lnTo>
                <a:lnTo>
                  <a:pt x="53" y="1"/>
                </a:lnTo>
                <a:lnTo>
                  <a:pt x="55" y="0"/>
                </a:lnTo>
                <a:lnTo>
                  <a:pt x="56" y="1"/>
                </a:lnTo>
                <a:lnTo>
                  <a:pt x="56" y="3"/>
                </a:lnTo>
                <a:lnTo>
                  <a:pt x="60" y="6"/>
                </a:lnTo>
                <a:lnTo>
                  <a:pt x="60" y="7"/>
                </a:lnTo>
                <a:lnTo>
                  <a:pt x="60" y="6"/>
                </a:lnTo>
                <a:lnTo>
                  <a:pt x="61" y="4"/>
                </a:lnTo>
                <a:lnTo>
                  <a:pt x="61" y="1"/>
                </a:lnTo>
                <a:lnTo>
                  <a:pt x="61" y="1"/>
                </a:lnTo>
                <a:lnTo>
                  <a:pt x="63" y="0"/>
                </a:lnTo>
                <a:lnTo>
                  <a:pt x="63" y="6"/>
                </a:lnTo>
                <a:lnTo>
                  <a:pt x="65" y="7"/>
                </a:lnTo>
                <a:lnTo>
                  <a:pt x="65" y="14"/>
                </a:lnTo>
                <a:lnTo>
                  <a:pt x="65" y="14"/>
                </a:lnTo>
                <a:lnTo>
                  <a:pt x="66" y="15"/>
                </a:lnTo>
                <a:lnTo>
                  <a:pt x="66" y="18"/>
                </a:lnTo>
                <a:lnTo>
                  <a:pt x="66" y="16"/>
                </a:lnTo>
                <a:lnTo>
                  <a:pt x="68" y="15"/>
                </a:lnTo>
                <a:lnTo>
                  <a:pt x="71" y="13"/>
                </a:lnTo>
                <a:lnTo>
                  <a:pt x="70" y="13"/>
                </a:lnTo>
                <a:lnTo>
                  <a:pt x="71" y="25"/>
                </a:lnTo>
                <a:lnTo>
                  <a:pt x="73" y="26"/>
                </a:lnTo>
                <a:lnTo>
                  <a:pt x="73" y="33"/>
                </a:lnTo>
                <a:lnTo>
                  <a:pt x="75" y="34"/>
                </a:lnTo>
                <a:lnTo>
                  <a:pt x="75" y="40"/>
                </a:lnTo>
                <a:lnTo>
                  <a:pt x="76" y="41"/>
                </a:lnTo>
                <a:lnTo>
                  <a:pt x="76" y="44"/>
                </a:lnTo>
                <a:lnTo>
                  <a:pt x="80" y="46"/>
                </a:lnTo>
                <a:lnTo>
                  <a:pt x="78" y="46"/>
                </a:lnTo>
                <a:lnTo>
                  <a:pt x="80" y="46"/>
                </a:lnTo>
                <a:lnTo>
                  <a:pt x="81" y="46"/>
                </a:lnTo>
                <a:lnTo>
                  <a:pt x="83" y="45"/>
                </a:lnTo>
                <a:lnTo>
                  <a:pt x="83" y="44"/>
                </a:lnTo>
                <a:lnTo>
                  <a:pt x="85" y="45"/>
                </a:lnTo>
                <a:lnTo>
                  <a:pt x="86" y="46"/>
                </a:lnTo>
                <a:lnTo>
                  <a:pt x="88" y="47"/>
                </a:lnTo>
                <a:lnTo>
                  <a:pt x="90" y="47"/>
                </a:lnTo>
                <a:lnTo>
                  <a:pt x="91" y="47"/>
                </a:lnTo>
                <a:lnTo>
                  <a:pt x="93" y="47"/>
                </a:lnTo>
                <a:lnTo>
                  <a:pt x="95" y="47"/>
                </a:lnTo>
                <a:lnTo>
                  <a:pt x="96" y="48"/>
                </a:lnTo>
                <a:lnTo>
                  <a:pt x="98" y="48"/>
                </a:lnTo>
                <a:lnTo>
                  <a:pt x="100" y="50"/>
                </a:lnTo>
                <a:lnTo>
                  <a:pt x="100" y="50"/>
                </a:lnTo>
                <a:lnTo>
                  <a:pt x="100" y="48"/>
                </a:lnTo>
                <a:lnTo>
                  <a:pt x="100" y="50"/>
                </a:lnTo>
                <a:lnTo>
                  <a:pt x="101" y="51"/>
                </a:lnTo>
                <a:lnTo>
                  <a:pt x="103" y="50"/>
                </a:lnTo>
                <a:lnTo>
                  <a:pt x="103" y="51"/>
                </a:lnTo>
                <a:lnTo>
                  <a:pt x="103" y="48"/>
                </a:lnTo>
                <a:lnTo>
                  <a:pt x="106" y="46"/>
                </a:lnTo>
                <a:lnTo>
                  <a:pt x="106" y="45"/>
                </a:lnTo>
                <a:lnTo>
                  <a:pt x="108" y="45"/>
                </a:lnTo>
                <a:lnTo>
                  <a:pt x="109" y="44"/>
                </a:lnTo>
                <a:lnTo>
                  <a:pt x="111" y="45"/>
                </a:lnTo>
                <a:lnTo>
                  <a:pt x="111" y="44"/>
                </a:lnTo>
                <a:lnTo>
                  <a:pt x="111" y="50"/>
                </a:lnTo>
                <a:lnTo>
                  <a:pt x="113" y="51"/>
                </a:lnTo>
                <a:lnTo>
                  <a:pt x="113" y="53"/>
                </a:lnTo>
                <a:lnTo>
                  <a:pt x="113" y="53"/>
                </a:lnTo>
                <a:lnTo>
                  <a:pt x="114" y="54"/>
                </a:lnTo>
                <a:lnTo>
                  <a:pt x="114" y="58"/>
                </a:lnTo>
                <a:lnTo>
                  <a:pt x="116" y="59"/>
                </a:lnTo>
                <a:lnTo>
                  <a:pt x="116" y="60"/>
                </a:lnTo>
                <a:lnTo>
                  <a:pt x="116" y="58"/>
                </a:lnTo>
                <a:lnTo>
                  <a:pt x="118" y="59"/>
                </a:lnTo>
                <a:lnTo>
                  <a:pt x="118" y="63"/>
                </a:lnTo>
                <a:lnTo>
                  <a:pt x="118" y="60"/>
                </a:lnTo>
                <a:lnTo>
                  <a:pt x="119" y="6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4" name="Freeform 90"/>
          <p:cNvSpPr>
            <a:spLocks/>
          </p:cNvSpPr>
          <p:nvPr/>
        </p:nvSpPr>
        <p:spPr bwMode="auto">
          <a:xfrm>
            <a:off x="5648851" y="3320752"/>
            <a:ext cx="541897" cy="354347"/>
          </a:xfrm>
          <a:custGeom>
            <a:avLst/>
            <a:gdLst/>
            <a:ahLst/>
            <a:cxnLst>
              <a:cxn ang="0">
                <a:pos x="0" y="53"/>
              </a:cxn>
              <a:cxn ang="0">
                <a:pos x="4" y="54"/>
              </a:cxn>
              <a:cxn ang="0">
                <a:pos x="5" y="53"/>
              </a:cxn>
              <a:cxn ang="0">
                <a:pos x="5" y="53"/>
              </a:cxn>
              <a:cxn ang="0">
                <a:pos x="7" y="53"/>
              </a:cxn>
              <a:cxn ang="0">
                <a:pos x="9" y="57"/>
              </a:cxn>
              <a:cxn ang="0">
                <a:pos x="10" y="57"/>
              </a:cxn>
              <a:cxn ang="0">
                <a:pos x="10" y="58"/>
              </a:cxn>
              <a:cxn ang="0">
                <a:pos x="12" y="58"/>
              </a:cxn>
              <a:cxn ang="0">
                <a:pos x="14" y="62"/>
              </a:cxn>
              <a:cxn ang="0">
                <a:pos x="15" y="63"/>
              </a:cxn>
              <a:cxn ang="0">
                <a:pos x="17" y="60"/>
              </a:cxn>
              <a:cxn ang="0">
                <a:pos x="17" y="70"/>
              </a:cxn>
              <a:cxn ang="0">
                <a:pos x="19" y="70"/>
              </a:cxn>
              <a:cxn ang="0">
                <a:pos x="20" y="70"/>
              </a:cxn>
              <a:cxn ang="0">
                <a:pos x="22" y="69"/>
              </a:cxn>
              <a:cxn ang="0">
                <a:pos x="24" y="71"/>
              </a:cxn>
              <a:cxn ang="0">
                <a:pos x="25" y="67"/>
              </a:cxn>
              <a:cxn ang="0">
                <a:pos x="27" y="56"/>
              </a:cxn>
              <a:cxn ang="0">
                <a:pos x="30" y="45"/>
              </a:cxn>
              <a:cxn ang="0">
                <a:pos x="32" y="13"/>
              </a:cxn>
              <a:cxn ang="0">
                <a:pos x="34" y="6"/>
              </a:cxn>
              <a:cxn ang="0">
                <a:pos x="37" y="1"/>
              </a:cxn>
              <a:cxn ang="0">
                <a:pos x="39" y="1"/>
              </a:cxn>
              <a:cxn ang="0">
                <a:pos x="40" y="3"/>
              </a:cxn>
              <a:cxn ang="0">
                <a:pos x="42" y="8"/>
              </a:cxn>
              <a:cxn ang="0">
                <a:pos x="43" y="9"/>
              </a:cxn>
              <a:cxn ang="0">
                <a:pos x="45" y="26"/>
              </a:cxn>
              <a:cxn ang="0">
                <a:pos x="50" y="37"/>
              </a:cxn>
              <a:cxn ang="0">
                <a:pos x="53" y="39"/>
              </a:cxn>
              <a:cxn ang="0">
                <a:pos x="57" y="37"/>
              </a:cxn>
              <a:cxn ang="0">
                <a:pos x="58" y="25"/>
              </a:cxn>
              <a:cxn ang="0">
                <a:pos x="63" y="17"/>
              </a:cxn>
              <a:cxn ang="0">
                <a:pos x="65" y="17"/>
              </a:cxn>
              <a:cxn ang="0">
                <a:pos x="70" y="20"/>
              </a:cxn>
              <a:cxn ang="0">
                <a:pos x="75" y="21"/>
              </a:cxn>
              <a:cxn ang="0">
                <a:pos x="78" y="23"/>
              </a:cxn>
              <a:cxn ang="0">
                <a:pos x="82" y="19"/>
              </a:cxn>
              <a:cxn ang="0">
                <a:pos x="83" y="13"/>
              </a:cxn>
              <a:cxn ang="0">
                <a:pos x="87" y="8"/>
              </a:cxn>
              <a:cxn ang="0">
                <a:pos x="91" y="14"/>
              </a:cxn>
              <a:cxn ang="0">
                <a:pos x="96" y="16"/>
              </a:cxn>
            </a:cxnLst>
            <a:rect l="0" t="0" r="r" b="b"/>
            <a:pathLst>
              <a:path w="98" h="71">
                <a:moveTo>
                  <a:pt x="0" y="56"/>
                </a:moveTo>
                <a:lnTo>
                  <a:pt x="0" y="57"/>
                </a:lnTo>
                <a:lnTo>
                  <a:pt x="0" y="53"/>
                </a:lnTo>
                <a:lnTo>
                  <a:pt x="0" y="56"/>
                </a:lnTo>
                <a:lnTo>
                  <a:pt x="2" y="56"/>
                </a:lnTo>
                <a:lnTo>
                  <a:pt x="4" y="54"/>
                </a:lnTo>
                <a:lnTo>
                  <a:pt x="4" y="52"/>
                </a:lnTo>
                <a:lnTo>
                  <a:pt x="4" y="54"/>
                </a:lnTo>
                <a:lnTo>
                  <a:pt x="5" y="53"/>
                </a:lnTo>
                <a:lnTo>
                  <a:pt x="5" y="54"/>
                </a:lnTo>
                <a:lnTo>
                  <a:pt x="5" y="51"/>
                </a:lnTo>
                <a:lnTo>
                  <a:pt x="5" y="53"/>
                </a:lnTo>
                <a:lnTo>
                  <a:pt x="7" y="54"/>
                </a:lnTo>
                <a:lnTo>
                  <a:pt x="7" y="56"/>
                </a:lnTo>
                <a:lnTo>
                  <a:pt x="7" y="53"/>
                </a:lnTo>
                <a:lnTo>
                  <a:pt x="7" y="54"/>
                </a:lnTo>
                <a:lnTo>
                  <a:pt x="9" y="56"/>
                </a:lnTo>
                <a:lnTo>
                  <a:pt x="9" y="57"/>
                </a:lnTo>
                <a:lnTo>
                  <a:pt x="9" y="54"/>
                </a:lnTo>
                <a:lnTo>
                  <a:pt x="9" y="56"/>
                </a:lnTo>
                <a:lnTo>
                  <a:pt x="10" y="57"/>
                </a:lnTo>
                <a:lnTo>
                  <a:pt x="10" y="58"/>
                </a:lnTo>
                <a:lnTo>
                  <a:pt x="10" y="56"/>
                </a:lnTo>
                <a:lnTo>
                  <a:pt x="10" y="58"/>
                </a:lnTo>
                <a:lnTo>
                  <a:pt x="12" y="59"/>
                </a:lnTo>
                <a:lnTo>
                  <a:pt x="12" y="60"/>
                </a:lnTo>
                <a:lnTo>
                  <a:pt x="12" y="58"/>
                </a:lnTo>
                <a:lnTo>
                  <a:pt x="12" y="60"/>
                </a:lnTo>
                <a:lnTo>
                  <a:pt x="14" y="62"/>
                </a:lnTo>
                <a:lnTo>
                  <a:pt x="14" y="62"/>
                </a:lnTo>
                <a:lnTo>
                  <a:pt x="14" y="57"/>
                </a:lnTo>
                <a:lnTo>
                  <a:pt x="14" y="62"/>
                </a:lnTo>
                <a:lnTo>
                  <a:pt x="15" y="63"/>
                </a:lnTo>
                <a:lnTo>
                  <a:pt x="15" y="69"/>
                </a:lnTo>
                <a:lnTo>
                  <a:pt x="15" y="62"/>
                </a:lnTo>
                <a:lnTo>
                  <a:pt x="17" y="60"/>
                </a:lnTo>
                <a:lnTo>
                  <a:pt x="17" y="70"/>
                </a:lnTo>
                <a:lnTo>
                  <a:pt x="17" y="54"/>
                </a:lnTo>
                <a:lnTo>
                  <a:pt x="17" y="70"/>
                </a:lnTo>
                <a:lnTo>
                  <a:pt x="19" y="69"/>
                </a:lnTo>
                <a:lnTo>
                  <a:pt x="19" y="71"/>
                </a:lnTo>
                <a:lnTo>
                  <a:pt x="19" y="70"/>
                </a:lnTo>
                <a:lnTo>
                  <a:pt x="20" y="71"/>
                </a:lnTo>
                <a:lnTo>
                  <a:pt x="20" y="71"/>
                </a:lnTo>
                <a:lnTo>
                  <a:pt x="20" y="70"/>
                </a:lnTo>
                <a:lnTo>
                  <a:pt x="20" y="71"/>
                </a:lnTo>
                <a:lnTo>
                  <a:pt x="22" y="70"/>
                </a:lnTo>
                <a:lnTo>
                  <a:pt x="22" y="69"/>
                </a:lnTo>
                <a:lnTo>
                  <a:pt x="22" y="71"/>
                </a:lnTo>
                <a:lnTo>
                  <a:pt x="24" y="70"/>
                </a:lnTo>
                <a:lnTo>
                  <a:pt x="24" y="71"/>
                </a:lnTo>
                <a:lnTo>
                  <a:pt x="24" y="67"/>
                </a:lnTo>
                <a:lnTo>
                  <a:pt x="24" y="69"/>
                </a:lnTo>
                <a:lnTo>
                  <a:pt x="25" y="67"/>
                </a:lnTo>
                <a:lnTo>
                  <a:pt x="25" y="63"/>
                </a:lnTo>
                <a:lnTo>
                  <a:pt x="27" y="64"/>
                </a:lnTo>
                <a:lnTo>
                  <a:pt x="27" y="56"/>
                </a:lnTo>
                <a:lnTo>
                  <a:pt x="29" y="54"/>
                </a:lnTo>
                <a:lnTo>
                  <a:pt x="29" y="46"/>
                </a:lnTo>
                <a:lnTo>
                  <a:pt x="30" y="45"/>
                </a:lnTo>
                <a:lnTo>
                  <a:pt x="30" y="29"/>
                </a:lnTo>
                <a:lnTo>
                  <a:pt x="32" y="28"/>
                </a:lnTo>
                <a:lnTo>
                  <a:pt x="32" y="13"/>
                </a:lnTo>
                <a:lnTo>
                  <a:pt x="34" y="12"/>
                </a:lnTo>
                <a:lnTo>
                  <a:pt x="34" y="13"/>
                </a:lnTo>
                <a:lnTo>
                  <a:pt x="34" y="6"/>
                </a:lnTo>
                <a:lnTo>
                  <a:pt x="35" y="4"/>
                </a:lnTo>
                <a:lnTo>
                  <a:pt x="35" y="0"/>
                </a:lnTo>
                <a:lnTo>
                  <a:pt x="37" y="1"/>
                </a:lnTo>
                <a:lnTo>
                  <a:pt x="37" y="1"/>
                </a:lnTo>
                <a:lnTo>
                  <a:pt x="37" y="0"/>
                </a:lnTo>
                <a:lnTo>
                  <a:pt x="39" y="1"/>
                </a:lnTo>
                <a:lnTo>
                  <a:pt x="39" y="0"/>
                </a:lnTo>
                <a:lnTo>
                  <a:pt x="39" y="2"/>
                </a:lnTo>
                <a:lnTo>
                  <a:pt x="40" y="3"/>
                </a:lnTo>
                <a:lnTo>
                  <a:pt x="40" y="7"/>
                </a:lnTo>
                <a:lnTo>
                  <a:pt x="42" y="8"/>
                </a:lnTo>
                <a:lnTo>
                  <a:pt x="42" y="8"/>
                </a:lnTo>
                <a:lnTo>
                  <a:pt x="42" y="4"/>
                </a:lnTo>
                <a:lnTo>
                  <a:pt x="42" y="8"/>
                </a:lnTo>
                <a:lnTo>
                  <a:pt x="43" y="9"/>
                </a:lnTo>
                <a:lnTo>
                  <a:pt x="43" y="17"/>
                </a:lnTo>
                <a:lnTo>
                  <a:pt x="45" y="19"/>
                </a:lnTo>
                <a:lnTo>
                  <a:pt x="45" y="26"/>
                </a:lnTo>
                <a:lnTo>
                  <a:pt x="47" y="27"/>
                </a:lnTo>
                <a:lnTo>
                  <a:pt x="47" y="34"/>
                </a:lnTo>
                <a:lnTo>
                  <a:pt x="50" y="37"/>
                </a:lnTo>
                <a:lnTo>
                  <a:pt x="48" y="37"/>
                </a:lnTo>
                <a:lnTo>
                  <a:pt x="50" y="37"/>
                </a:lnTo>
                <a:lnTo>
                  <a:pt x="53" y="39"/>
                </a:lnTo>
                <a:lnTo>
                  <a:pt x="52" y="39"/>
                </a:lnTo>
                <a:lnTo>
                  <a:pt x="53" y="39"/>
                </a:lnTo>
                <a:lnTo>
                  <a:pt x="57" y="37"/>
                </a:lnTo>
                <a:lnTo>
                  <a:pt x="57" y="31"/>
                </a:lnTo>
                <a:lnTo>
                  <a:pt x="58" y="29"/>
                </a:lnTo>
                <a:lnTo>
                  <a:pt x="58" y="25"/>
                </a:lnTo>
                <a:lnTo>
                  <a:pt x="60" y="23"/>
                </a:lnTo>
                <a:lnTo>
                  <a:pt x="60" y="20"/>
                </a:lnTo>
                <a:lnTo>
                  <a:pt x="63" y="17"/>
                </a:lnTo>
                <a:lnTo>
                  <a:pt x="62" y="17"/>
                </a:lnTo>
                <a:lnTo>
                  <a:pt x="63" y="17"/>
                </a:lnTo>
                <a:lnTo>
                  <a:pt x="65" y="17"/>
                </a:lnTo>
                <a:lnTo>
                  <a:pt x="67" y="19"/>
                </a:lnTo>
                <a:lnTo>
                  <a:pt x="68" y="19"/>
                </a:lnTo>
                <a:lnTo>
                  <a:pt x="70" y="20"/>
                </a:lnTo>
                <a:lnTo>
                  <a:pt x="72" y="21"/>
                </a:lnTo>
                <a:lnTo>
                  <a:pt x="73" y="21"/>
                </a:lnTo>
                <a:lnTo>
                  <a:pt x="75" y="21"/>
                </a:lnTo>
                <a:lnTo>
                  <a:pt x="78" y="23"/>
                </a:lnTo>
                <a:lnTo>
                  <a:pt x="77" y="23"/>
                </a:lnTo>
                <a:lnTo>
                  <a:pt x="78" y="23"/>
                </a:lnTo>
                <a:lnTo>
                  <a:pt x="80" y="22"/>
                </a:lnTo>
                <a:lnTo>
                  <a:pt x="80" y="20"/>
                </a:lnTo>
                <a:lnTo>
                  <a:pt x="82" y="19"/>
                </a:lnTo>
                <a:lnTo>
                  <a:pt x="82" y="13"/>
                </a:lnTo>
                <a:lnTo>
                  <a:pt x="83" y="12"/>
                </a:lnTo>
                <a:lnTo>
                  <a:pt x="83" y="13"/>
                </a:lnTo>
                <a:lnTo>
                  <a:pt x="83" y="10"/>
                </a:lnTo>
                <a:lnTo>
                  <a:pt x="85" y="9"/>
                </a:lnTo>
                <a:lnTo>
                  <a:pt x="87" y="8"/>
                </a:lnTo>
                <a:lnTo>
                  <a:pt x="88" y="8"/>
                </a:lnTo>
                <a:lnTo>
                  <a:pt x="91" y="10"/>
                </a:lnTo>
                <a:lnTo>
                  <a:pt x="91" y="14"/>
                </a:lnTo>
                <a:lnTo>
                  <a:pt x="93" y="15"/>
                </a:lnTo>
                <a:lnTo>
                  <a:pt x="95" y="16"/>
                </a:lnTo>
                <a:lnTo>
                  <a:pt x="96" y="16"/>
                </a:lnTo>
                <a:lnTo>
                  <a:pt x="98" y="15"/>
                </a:lnTo>
                <a:lnTo>
                  <a:pt x="98" y="1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5" name="Freeform 91"/>
          <p:cNvSpPr>
            <a:spLocks/>
          </p:cNvSpPr>
          <p:nvPr/>
        </p:nvSpPr>
        <p:spPr bwMode="auto">
          <a:xfrm>
            <a:off x="6190748" y="3136092"/>
            <a:ext cx="586133" cy="593904"/>
          </a:xfrm>
          <a:custGeom>
            <a:avLst/>
            <a:gdLst/>
            <a:ahLst/>
            <a:cxnLst>
              <a:cxn ang="0">
                <a:pos x="2" y="52"/>
              </a:cxn>
              <a:cxn ang="0">
                <a:pos x="5" y="54"/>
              </a:cxn>
              <a:cxn ang="0">
                <a:pos x="8" y="54"/>
              </a:cxn>
              <a:cxn ang="0">
                <a:pos x="10" y="58"/>
              </a:cxn>
              <a:cxn ang="0">
                <a:pos x="13" y="53"/>
              </a:cxn>
              <a:cxn ang="0">
                <a:pos x="15" y="44"/>
              </a:cxn>
              <a:cxn ang="0">
                <a:pos x="18" y="38"/>
              </a:cxn>
              <a:cxn ang="0">
                <a:pos x="20" y="34"/>
              </a:cxn>
              <a:cxn ang="0">
                <a:pos x="22" y="32"/>
              </a:cxn>
              <a:cxn ang="0">
                <a:pos x="23" y="29"/>
              </a:cxn>
              <a:cxn ang="0">
                <a:pos x="25" y="9"/>
              </a:cxn>
              <a:cxn ang="0">
                <a:pos x="27" y="0"/>
              </a:cxn>
              <a:cxn ang="0">
                <a:pos x="28" y="2"/>
              </a:cxn>
              <a:cxn ang="0">
                <a:pos x="30" y="2"/>
              </a:cxn>
              <a:cxn ang="0">
                <a:pos x="32" y="0"/>
              </a:cxn>
              <a:cxn ang="0">
                <a:pos x="35" y="6"/>
              </a:cxn>
              <a:cxn ang="0">
                <a:pos x="38" y="8"/>
              </a:cxn>
              <a:cxn ang="0">
                <a:pos x="40" y="10"/>
              </a:cxn>
              <a:cxn ang="0">
                <a:pos x="42" y="13"/>
              </a:cxn>
              <a:cxn ang="0">
                <a:pos x="46" y="14"/>
              </a:cxn>
              <a:cxn ang="0">
                <a:pos x="48" y="15"/>
              </a:cxn>
              <a:cxn ang="0">
                <a:pos x="50" y="18"/>
              </a:cxn>
              <a:cxn ang="0">
                <a:pos x="51" y="26"/>
              </a:cxn>
              <a:cxn ang="0">
                <a:pos x="56" y="29"/>
              </a:cxn>
              <a:cxn ang="0">
                <a:pos x="56" y="29"/>
              </a:cxn>
              <a:cxn ang="0">
                <a:pos x="60" y="35"/>
              </a:cxn>
              <a:cxn ang="0">
                <a:pos x="61" y="37"/>
              </a:cxn>
              <a:cxn ang="0">
                <a:pos x="65" y="37"/>
              </a:cxn>
              <a:cxn ang="0">
                <a:pos x="68" y="41"/>
              </a:cxn>
              <a:cxn ang="0">
                <a:pos x="70" y="51"/>
              </a:cxn>
              <a:cxn ang="0">
                <a:pos x="71" y="53"/>
              </a:cxn>
              <a:cxn ang="0">
                <a:pos x="76" y="60"/>
              </a:cxn>
              <a:cxn ang="0">
                <a:pos x="78" y="63"/>
              </a:cxn>
              <a:cxn ang="0">
                <a:pos x="81" y="72"/>
              </a:cxn>
              <a:cxn ang="0">
                <a:pos x="83" y="87"/>
              </a:cxn>
              <a:cxn ang="0">
                <a:pos x="86" y="99"/>
              </a:cxn>
              <a:cxn ang="0">
                <a:pos x="88" y="112"/>
              </a:cxn>
              <a:cxn ang="0">
                <a:pos x="91" y="114"/>
              </a:cxn>
              <a:cxn ang="0">
                <a:pos x="95" y="114"/>
              </a:cxn>
              <a:cxn ang="0">
                <a:pos x="98" y="116"/>
              </a:cxn>
              <a:cxn ang="0">
                <a:pos x="101" y="119"/>
              </a:cxn>
              <a:cxn ang="0">
                <a:pos x="104" y="119"/>
              </a:cxn>
            </a:cxnLst>
            <a:rect l="0" t="0" r="r" b="b"/>
            <a:pathLst>
              <a:path w="106" h="119">
                <a:moveTo>
                  <a:pt x="0" y="53"/>
                </a:moveTo>
                <a:lnTo>
                  <a:pt x="0" y="52"/>
                </a:lnTo>
                <a:lnTo>
                  <a:pt x="2" y="52"/>
                </a:lnTo>
                <a:lnTo>
                  <a:pt x="3" y="51"/>
                </a:lnTo>
                <a:lnTo>
                  <a:pt x="3" y="53"/>
                </a:lnTo>
                <a:lnTo>
                  <a:pt x="5" y="54"/>
                </a:lnTo>
                <a:lnTo>
                  <a:pt x="5" y="53"/>
                </a:lnTo>
                <a:lnTo>
                  <a:pt x="5" y="57"/>
                </a:lnTo>
                <a:lnTo>
                  <a:pt x="8" y="54"/>
                </a:lnTo>
                <a:lnTo>
                  <a:pt x="8" y="54"/>
                </a:lnTo>
                <a:lnTo>
                  <a:pt x="8" y="57"/>
                </a:lnTo>
                <a:lnTo>
                  <a:pt x="10" y="58"/>
                </a:lnTo>
                <a:lnTo>
                  <a:pt x="12" y="57"/>
                </a:lnTo>
                <a:lnTo>
                  <a:pt x="12" y="54"/>
                </a:lnTo>
                <a:lnTo>
                  <a:pt x="13" y="53"/>
                </a:lnTo>
                <a:lnTo>
                  <a:pt x="13" y="50"/>
                </a:lnTo>
                <a:lnTo>
                  <a:pt x="15" y="49"/>
                </a:lnTo>
                <a:lnTo>
                  <a:pt x="15" y="44"/>
                </a:lnTo>
                <a:lnTo>
                  <a:pt x="17" y="43"/>
                </a:lnTo>
                <a:lnTo>
                  <a:pt x="17" y="39"/>
                </a:lnTo>
                <a:lnTo>
                  <a:pt x="18" y="38"/>
                </a:lnTo>
                <a:lnTo>
                  <a:pt x="18" y="35"/>
                </a:lnTo>
                <a:lnTo>
                  <a:pt x="18" y="35"/>
                </a:lnTo>
                <a:lnTo>
                  <a:pt x="20" y="34"/>
                </a:lnTo>
                <a:lnTo>
                  <a:pt x="20" y="33"/>
                </a:lnTo>
                <a:lnTo>
                  <a:pt x="20" y="33"/>
                </a:lnTo>
                <a:lnTo>
                  <a:pt x="22" y="32"/>
                </a:lnTo>
                <a:lnTo>
                  <a:pt x="22" y="33"/>
                </a:lnTo>
                <a:lnTo>
                  <a:pt x="22" y="31"/>
                </a:lnTo>
                <a:lnTo>
                  <a:pt x="23" y="29"/>
                </a:lnTo>
                <a:lnTo>
                  <a:pt x="23" y="21"/>
                </a:lnTo>
                <a:lnTo>
                  <a:pt x="25" y="20"/>
                </a:lnTo>
                <a:lnTo>
                  <a:pt x="25" y="9"/>
                </a:lnTo>
                <a:lnTo>
                  <a:pt x="27" y="8"/>
                </a:lnTo>
                <a:lnTo>
                  <a:pt x="27" y="0"/>
                </a:lnTo>
                <a:lnTo>
                  <a:pt x="27" y="0"/>
                </a:lnTo>
                <a:lnTo>
                  <a:pt x="28" y="1"/>
                </a:lnTo>
                <a:lnTo>
                  <a:pt x="28" y="0"/>
                </a:lnTo>
                <a:lnTo>
                  <a:pt x="28" y="2"/>
                </a:lnTo>
                <a:lnTo>
                  <a:pt x="30" y="1"/>
                </a:lnTo>
                <a:lnTo>
                  <a:pt x="30" y="1"/>
                </a:lnTo>
                <a:lnTo>
                  <a:pt x="30" y="2"/>
                </a:lnTo>
                <a:lnTo>
                  <a:pt x="32" y="1"/>
                </a:lnTo>
                <a:lnTo>
                  <a:pt x="32" y="2"/>
                </a:lnTo>
                <a:lnTo>
                  <a:pt x="32" y="0"/>
                </a:lnTo>
                <a:lnTo>
                  <a:pt x="32" y="2"/>
                </a:lnTo>
                <a:lnTo>
                  <a:pt x="35" y="4"/>
                </a:lnTo>
                <a:lnTo>
                  <a:pt x="35" y="6"/>
                </a:lnTo>
                <a:lnTo>
                  <a:pt x="37" y="4"/>
                </a:lnTo>
                <a:lnTo>
                  <a:pt x="37" y="7"/>
                </a:lnTo>
                <a:lnTo>
                  <a:pt x="38" y="8"/>
                </a:lnTo>
                <a:lnTo>
                  <a:pt x="38" y="7"/>
                </a:lnTo>
                <a:lnTo>
                  <a:pt x="38" y="9"/>
                </a:lnTo>
                <a:lnTo>
                  <a:pt x="40" y="10"/>
                </a:lnTo>
                <a:lnTo>
                  <a:pt x="40" y="12"/>
                </a:lnTo>
                <a:lnTo>
                  <a:pt x="40" y="12"/>
                </a:lnTo>
                <a:lnTo>
                  <a:pt x="42" y="13"/>
                </a:lnTo>
                <a:lnTo>
                  <a:pt x="43" y="13"/>
                </a:lnTo>
                <a:lnTo>
                  <a:pt x="45" y="13"/>
                </a:lnTo>
                <a:lnTo>
                  <a:pt x="46" y="14"/>
                </a:lnTo>
                <a:lnTo>
                  <a:pt x="46" y="13"/>
                </a:lnTo>
                <a:lnTo>
                  <a:pt x="46" y="14"/>
                </a:lnTo>
                <a:lnTo>
                  <a:pt x="48" y="15"/>
                </a:lnTo>
                <a:lnTo>
                  <a:pt x="48" y="16"/>
                </a:lnTo>
                <a:lnTo>
                  <a:pt x="48" y="16"/>
                </a:lnTo>
                <a:lnTo>
                  <a:pt x="50" y="18"/>
                </a:lnTo>
                <a:lnTo>
                  <a:pt x="50" y="21"/>
                </a:lnTo>
                <a:lnTo>
                  <a:pt x="51" y="22"/>
                </a:lnTo>
                <a:lnTo>
                  <a:pt x="51" y="26"/>
                </a:lnTo>
                <a:lnTo>
                  <a:pt x="53" y="27"/>
                </a:lnTo>
                <a:lnTo>
                  <a:pt x="53" y="29"/>
                </a:lnTo>
                <a:lnTo>
                  <a:pt x="56" y="29"/>
                </a:lnTo>
                <a:lnTo>
                  <a:pt x="56" y="31"/>
                </a:lnTo>
                <a:lnTo>
                  <a:pt x="56" y="28"/>
                </a:lnTo>
                <a:lnTo>
                  <a:pt x="56" y="29"/>
                </a:lnTo>
                <a:lnTo>
                  <a:pt x="58" y="31"/>
                </a:lnTo>
                <a:lnTo>
                  <a:pt x="58" y="34"/>
                </a:lnTo>
                <a:lnTo>
                  <a:pt x="60" y="35"/>
                </a:lnTo>
                <a:lnTo>
                  <a:pt x="60" y="34"/>
                </a:lnTo>
                <a:lnTo>
                  <a:pt x="60" y="37"/>
                </a:lnTo>
                <a:lnTo>
                  <a:pt x="61" y="37"/>
                </a:lnTo>
                <a:lnTo>
                  <a:pt x="65" y="39"/>
                </a:lnTo>
                <a:lnTo>
                  <a:pt x="63" y="39"/>
                </a:lnTo>
                <a:lnTo>
                  <a:pt x="65" y="37"/>
                </a:lnTo>
                <a:lnTo>
                  <a:pt x="66" y="35"/>
                </a:lnTo>
                <a:lnTo>
                  <a:pt x="66" y="40"/>
                </a:lnTo>
                <a:lnTo>
                  <a:pt x="68" y="41"/>
                </a:lnTo>
                <a:lnTo>
                  <a:pt x="68" y="47"/>
                </a:lnTo>
                <a:lnTo>
                  <a:pt x="70" y="49"/>
                </a:lnTo>
                <a:lnTo>
                  <a:pt x="70" y="51"/>
                </a:lnTo>
                <a:lnTo>
                  <a:pt x="71" y="52"/>
                </a:lnTo>
                <a:lnTo>
                  <a:pt x="71" y="50"/>
                </a:lnTo>
                <a:lnTo>
                  <a:pt x="71" y="53"/>
                </a:lnTo>
                <a:lnTo>
                  <a:pt x="73" y="54"/>
                </a:lnTo>
                <a:lnTo>
                  <a:pt x="76" y="57"/>
                </a:lnTo>
                <a:lnTo>
                  <a:pt x="76" y="60"/>
                </a:lnTo>
                <a:lnTo>
                  <a:pt x="78" y="62"/>
                </a:lnTo>
                <a:lnTo>
                  <a:pt x="78" y="64"/>
                </a:lnTo>
                <a:lnTo>
                  <a:pt x="78" y="63"/>
                </a:lnTo>
                <a:lnTo>
                  <a:pt x="80" y="64"/>
                </a:lnTo>
                <a:lnTo>
                  <a:pt x="80" y="71"/>
                </a:lnTo>
                <a:lnTo>
                  <a:pt x="81" y="72"/>
                </a:lnTo>
                <a:lnTo>
                  <a:pt x="81" y="78"/>
                </a:lnTo>
                <a:lnTo>
                  <a:pt x="83" y="79"/>
                </a:lnTo>
                <a:lnTo>
                  <a:pt x="83" y="87"/>
                </a:lnTo>
                <a:lnTo>
                  <a:pt x="85" y="88"/>
                </a:lnTo>
                <a:lnTo>
                  <a:pt x="85" y="97"/>
                </a:lnTo>
                <a:lnTo>
                  <a:pt x="86" y="99"/>
                </a:lnTo>
                <a:lnTo>
                  <a:pt x="86" y="103"/>
                </a:lnTo>
                <a:lnTo>
                  <a:pt x="88" y="104"/>
                </a:lnTo>
                <a:lnTo>
                  <a:pt x="88" y="112"/>
                </a:lnTo>
                <a:lnTo>
                  <a:pt x="90" y="110"/>
                </a:lnTo>
                <a:lnTo>
                  <a:pt x="90" y="113"/>
                </a:lnTo>
                <a:lnTo>
                  <a:pt x="91" y="114"/>
                </a:lnTo>
                <a:lnTo>
                  <a:pt x="93" y="115"/>
                </a:lnTo>
                <a:lnTo>
                  <a:pt x="95" y="114"/>
                </a:lnTo>
                <a:lnTo>
                  <a:pt x="95" y="114"/>
                </a:lnTo>
                <a:lnTo>
                  <a:pt x="95" y="116"/>
                </a:lnTo>
                <a:lnTo>
                  <a:pt x="96" y="118"/>
                </a:lnTo>
                <a:lnTo>
                  <a:pt x="98" y="116"/>
                </a:lnTo>
                <a:lnTo>
                  <a:pt x="98" y="116"/>
                </a:lnTo>
                <a:lnTo>
                  <a:pt x="98" y="119"/>
                </a:lnTo>
                <a:lnTo>
                  <a:pt x="101" y="119"/>
                </a:lnTo>
                <a:lnTo>
                  <a:pt x="101" y="116"/>
                </a:lnTo>
                <a:lnTo>
                  <a:pt x="101" y="119"/>
                </a:lnTo>
                <a:lnTo>
                  <a:pt x="104" y="119"/>
                </a:lnTo>
                <a:lnTo>
                  <a:pt x="104" y="119"/>
                </a:lnTo>
                <a:lnTo>
                  <a:pt x="106" y="11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6" name="Freeform 92"/>
          <p:cNvSpPr>
            <a:spLocks/>
          </p:cNvSpPr>
          <p:nvPr/>
        </p:nvSpPr>
        <p:spPr bwMode="auto">
          <a:xfrm>
            <a:off x="6776881" y="3210955"/>
            <a:ext cx="586133" cy="583922"/>
          </a:xfrm>
          <a:custGeom>
            <a:avLst/>
            <a:gdLst/>
            <a:ahLst/>
            <a:cxnLst>
              <a:cxn ang="0">
                <a:pos x="2" y="112"/>
              </a:cxn>
              <a:cxn ang="0">
                <a:pos x="3" y="112"/>
              </a:cxn>
              <a:cxn ang="0">
                <a:pos x="3" y="114"/>
              </a:cxn>
              <a:cxn ang="0">
                <a:pos x="5" y="114"/>
              </a:cxn>
              <a:cxn ang="0">
                <a:pos x="7" y="113"/>
              </a:cxn>
              <a:cxn ang="0">
                <a:pos x="8" y="116"/>
              </a:cxn>
              <a:cxn ang="0">
                <a:pos x="10" y="116"/>
              </a:cxn>
              <a:cxn ang="0">
                <a:pos x="13" y="117"/>
              </a:cxn>
              <a:cxn ang="0">
                <a:pos x="15" y="113"/>
              </a:cxn>
              <a:cxn ang="0">
                <a:pos x="15" y="113"/>
              </a:cxn>
              <a:cxn ang="0">
                <a:pos x="17" y="110"/>
              </a:cxn>
              <a:cxn ang="0">
                <a:pos x="18" y="114"/>
              </a:cxn>
              <a:cxn ang="0">
                <a:pos x="20" y="114"/>
              </a:cxn>
              <a:cxn ang="0">
                <a:pos x="20" y="114"/>
              </a:cxn>
              <a:cxn ang="0">
                <a:pos x="23" y="110"/>
              </a:cxn>
              <a:cxn ang="0">
                <a:pos x="27" y="103"/>
              </a:cxn>
              <a:cxn ang="0">
                <a:pos x="28" y="95"/>
              </a:cxn>
              <a:cxn ang="0">
                <a:pos x="32" y="97"/>
              </a:cxn>
              <a:cxn ang="0">
                <a:pos x="37" y="91"/>
              </a:cxn>
              <a:cxn ang="0">
                <a:pos x="42" y="85"/>
              </a:cxn>
              <a:cxn ang="0">
                <a:pos x="43" y="79"/>
              </a:cxn>
              <a:cxn ang="0">
                <a:pos x="46" y="75"/>
              </a:cxn>
              <a:cxn ang="0">
                <a:pos x="53" y="69"/>
              </a:cxn>
              <a:cxn ang="0">
                <a:pos x="56" y="63"/>
              </a:cxn>
              <a:cxn ang="0">
                <a:pos x="58" y="62"/>
              </a:cxn>
              <a:cxn ang="0">
                <a:pos x="63" y="59"/>
              </a:cxn>
              <a:cxn ang="0">
                <a:pos x="66" y="48"/>
              </a:cxn>
              <a:cxn ang="0">
                <a:pos x="68" y="42"/>
              </a:cxn>
              <a:cxn ang="0">
                <a:pos x="71" y="37"/>
              </a:cxn>
              <a:cxn ang="0">
                <a:pos x="73" y="28"/>
              </a:cxn>
              <a:cxn ang="0">
                <a:pos x="76" y="22"/>
              </a:cxn>
              <a:cxn ang="0">
                <a:pos x="78" y="19"/>
              </a:cxn>
              <a:cxn ang="0">
                <a:pos x="80" y="18"/>
              </a:cxn>
              <a:cxn ang="0">
                <a:pos x="81" y="3"/>
              </a:cxn>
              <a:cxn ang="0">
                <a:pos x="85" y="4"/>
              </a:cxn>
              <a:cxn ang="0">
                <a:pos x="88" y="11"/>
              </a:cxn>
              <a:cxn ang="0">
                <a:pos x="90" y="16"/>
              </a:cxn>
              <a:cxn ang="0">
                <a:pos x="91" y="18"/>
              </a:cxn>
              <a:cxn ang="0">
                <a:pos x="95" y="18"/>
              </a:cxn>
              <a:cxn ang="0">
                <a:pos x="98" y="18"/>
              </a:cxn>
              <a:cxn ang="0">
                <a:pos x="103" y="19"/>
              </a:cxn>
              <a:cxn ang="0">
                <a:pos x="104" y="18"/>
              </a:cxn>
            </a:cxnLst>
            <a:rect l="0" t="0" r="r" b="b"/>
            <a:pathLst>
              <a:path w="106" h="117">
                <a:moveTo>
                  <a:pt x="0" y="103"/>
                </a:moveTo>
                <a:lnTo>
                  <a:pt x="0" y="111"/>
                </a:lnTo>
                <a:lnTo>
                  <a:pt x="2" y="112"/>
                </a:lnTo>
                <a:lnTo>
                  <a:pt x="2" y="113"/>
                </a:lnTo>
                <a:lnTo>
                  <a:pt x="2" y="113"/>
                </a:lnTo>
                <a:lnTo>
                  <a:pt x="3" y="112"/>
                </a:lnTo>
                <a:lnTo>
                  <a:pt x="3" y="114"/>
                </a:lnTo>
                <a:lnTo>
                  <a:pt x="3" y="111"/>
                </a:lnTo>
                <a:lnTo>
                  <a:pt x="3" y="114"/>
                </a:lnTo>
                <a:lnTo>
                  <a:pt x="5" y="113"/>
                </a:lnTo>
                <a:lnTo>
                  <a:pt x="5" y="113"/>
                </a:lnTo>
                <a:lnTo>
                  <a:pt x="5" y="114"/>
                </a:lnTo>
                <a:lnTo>
                  <a:pt x="7" y="113"/>
                </a:lnTo>
                <a:lnTo>
                  <a:pt x="7" y="114"/>
                </a:lnTo>
                <a:lnTo>
                  <a:pt x="7" y="113"/>
                </a:lnTo>
                <a:lnTo>
                  <a:pt x="7" y="114"/>
                </a:lnTo>
                <a:lnTo>
                  <a:pt x="8" y="116"/>
                </a:lnTo>
                <a:lnTo>
                  <a:pt x="8" y="116"/>
                </a:lnTo>
                <a:lnTo>
                  <a:pt x="8" y="113"/>
                </a:lnTo>
                <a:lnTo>
                  <a:pt x="10" y="113"/>
                </a:lnTo>
                <a:lnTo>
                  <a:pt x="10" y="116"/>
                </a:lnTo>
                <a:lnTo>
                  <a:pt x="10" y="112"/>
                </a:lnTo>
                <a:lnTo>
                  <a:pt x="10" y="114"/>
                </a:lnTo>
                <a:lnTo>
                  <a:pt x="13" y="117"/>
                </a:lnTo>
                <a:lnTo>
                  <a:pt x="12" y="117"/>
                </a:lnTo>
                <a:lnTo>
                  <a:pt x="13" y="114"/>
                </a:lnTo>
                <a:lnTo>
                  <a:pt x="15" y="113"/>
                </a:lnTo>
                <a:lnTo>
                  <a:pt x="15" y="114"/>
                </a:lnTo>
                <a:lnTo>
                  <a:pt x="15" y="112"/>
                </a:lnTo>
                <a:lnTo>
                  <a:pt x="15" y="113"/>
                </a:lnTo>
                <a:lnTo>
                  <a:pt x="17" y="112"/>
                </a:lnTo>
                <a:lnTo>
                  <a:pt x="17" y="113"/>
                </a:lnTo>
                <a:lnTo>
                  <a:pt x="17" y="110"/>
                </a:lnTo>
                <a:lnTo>
                  <a:pt x="17" y="113"/>
                </a:lnTo>
                <a:lnTo>
                  <a:pt x="18" y="114"/>
                </a:lnTo>
                <a:lnTo>
                  <a:pt x="18" y="114"/>
                </a:lnTo>
                <a:lnTo>
                  <a:pt x="18" y="113"/>
                </a:lnTo>
                <a:lnTo>
                  <a:pt x="18" y="113"/>
                </a:lnTo>
                <a:lnTo>
                  <a:pt x="20" y="114"/>
                </a:lnTo>
                <a:lnTo>
                  <a:pt x="20" y="114"/>
                </a:lnTo>
                <a:lnTo>
                  <a:pt x="20" y="113"/>
                </a:lnTo>
                <a:lnTo>
                  <a:pt x="20" y="114"/>
                </a:lnTo>
                <a:lnTo>
                  <a:pt x="23" y="114"/>
                </a:lnTo>
                <a:lnTo>
                  <a:pt x="23" y="116"/>
                </a:lnTo>
                <a:lnTo>
                  <a:pt x="23" y="110"/>
                </a:lnTo>
                <a:lnTo>
                  <a:pt x="25" y="109"/>
                </a:lnTo>
                <a:lnTo>
                  <a:pt x="25" y="104"/>
                </a:lnTo>
                <a:lnTo>
                  <a:pt x="27" y="103"/>
                </a:lnTo>
                <a:lnTo>
                  <a:pt x="27" y="98"/>
                </a:lnTo>
                <a:lnTo>
                  <a:pt x="28" y="97"/>
                </a:lnTo>
                <a:lnTo>
                  <a:pt x="28" y="95"/>
                </a:lnTo>
                <a:lnTo>
                  <a:pt x="28" y="97"/>
                </a:lnTo>
                <a:lnTo>
                  <a:pt x="30" y="97"/>
                </a:lnTo>
                <a:lnTo>
                  <a:pt x="32" y="97"/>
                </a:lnTo>
                <a:lnTo>
                  <a:pt x="33" y="97"/>
                </a:lnTo>
                <a:lnTo>
                  <a:pt x="37" y="94"/>
                </a:lnTo>
                <a:lnTo>
                  <a:pt x="37" y="91"/>
                </a:lnTo>
                <a:lnTo>
                  <a:pt x="38" y="89"/>
                </a:lnTo>
                <a:lnTo>
                  <a:pt x="38" y="87"/>
                </a:lnTo>
                <a:lnTo>
                  <a:pt x="42" y="85"/>
                </a:lnTo>
                <a:lnTo>
                  <a:pt x="42" y="82"/>
                </a:lnTo>
                <a:lnTo>
                  <a:pt x="43" y="81"/>
                </a:lnTo>
                <a:lnTo>
                  <a:pt x="43" y="79"/>
                </a:lnTo>
                <a:lnTo>
                  <a:pt x="45" y="78"/>
                </a:lnTo>
                <a:lnTo>
                  <a:pt x="45" y="76"/>
                </a:lnTo>
                <a:lnTo>
                  <a:pt x="46" y="75"/>
                </a:lnTo>
                <a:lnTo>
                  <a:pt x="50" y="73"/>
                </a:lnTo>
                <a:lnTo>
                  <a:pt x="50" y="72"/>
                </a:lnTo>
                <a:lnTo>
                  <a:pt x="53" y="69"/>
                </a:lnTo>
                <a:lnTo>
                  <a:pt x="53" y="68"/>
                </a:lnTo>
                <a:lnTo>
                  <a:pt x="56" y="66"/>
                </a:lnTo>
                <a:lnTo>
                  <a:pt x="56" y="63"/>
                </a:lnTo>
                <a:lnTo>
                  <a:pt x="58" y="62"/>
                </a:lnTo>
                <a:lnTo>
                  <a:pt x="58" y="63"/>
                </a:lnTo>
                <a:lnTo>
                  <a:pt x="58" y="62"/>
                </a:lnTo>
                <a:lnTo>
                  <a:pt x="60" y="61"/>
                </a:lnTo>
                <a:lnTo>
                  <a:pt x="61" y="60"/>
                </a:lnTo>
                <a:lnTo>
                  <a:pt x="63" y="59"/>
                </a:lnTo>
                <a:lnTo>
                  <a:pt x="63" y="55"/>
                </a:lnTo>
                <a:lnTo>
                  <a:pt x="66" y="53"/>
                </a:lnTo>
                <a:lnTo>
                  <a:pt x="66" y="48"/>
                </a:lnTo>
                <a:lnTo>
                  <a:pt x="68" y="47"/>
                </a:lnTo>
                <a:lnTo>
                  <a:pt x="68" y="48"/>
                </a:lnTo>
                <a:lnTo>
                  <a:pt x="68" y="42"/>
                </a:lnTo>
                <a:lnTo>
                  <a:pt x="70" y="43"/>
                </a:lnTo>
                <a:lnTo>
                  <a:pt x="70" y="38"/>
                </a:lnTo>
                <a:lnTo>
                  <a:pt x="71" y="37"/>
                </a:lnTo>
                <a:lnTo>
                  <a:pt x="71" y="34"/>
                </a:lnTo>
                <a:lnTo>
                  <a:pt x="73" y="32"/>
                </a:lnTo>
                <a:lnTo>
                  <a:pt x="73" y="28"/>
                </a:lnTo>
                <a:lnTo>
                  <a:pt x="75" y="26"/>
                </a:lnTo>
                <a:lnTo>
                  <a:pt x="75" y="23"/>
                </a:lnTo>
                <a:lnTo>
                  <a:pt x="76" y="22"/>
                </a:lnTo>
                <a:lnTo>
                  <a:pt x="76" y="19"/>
                </a:lnTo>
                <a:lnTo>
                  <a:pt x="78" y="18"/>
                </a:lnTo>
                <a:lnTo>
                  <a:pt x="78" y="19"/>
                </a:lnTo>
                <a:lnTo>
                  <a:pt x="78" y="18"/>
                </a:lnTo>
                <a:lnTo>
                  <a:pt x="80" y="17"/>
                </a:lnTo>
                <a:lnTo>
                  <a:pt x="80" y="18"/>
                </a:lnTo>
                <a:lnTo>
                  <a:pt x="80" y="12"/>
                </a:lnTo>
                <a:lnTo>
                  <a:pt x="81" y="11"/>
                </a:lnTo>
                <a:lnTo>
                  <a:pt x="81" y="3"/>
                </a:lnTo>
                <a:lnTo>
                  <a:pt x="83" y="1"/>
                </a:lnTo>
                <a:lnTo>
                  <a:pt x="85" y="0"/>
                </a:lnTo>
                <a:lnTo>
                  <a:pt x="85" y="4"/>
                </a:lnTo>
                <a:lnTo>
                  <a:pt x="86" y="5"/>
                </a:lnTo>
                <a:lnTo>
                  <a:pt x="86" y="10"/>
                </a:lnTo>
                <a:lnTo>
                  <a:pt x="88" y="11"/>
                </a:lnTo>
                <a:lnTo>
                  <a:pt x="88" y="14"/>
                </a:lnTo>
                <a:lnTo>
                  <a:pt x="88" y="14"/>
                </a:lnTo>
                <a:lnTo>
                  <a:pt x="90" y="16"/>
                </a:lnTo>
                <a:lnTo>
                  <a:pt x="90" y="14"/>
                </a:lnTo>
                <a:lnTo>
                  <a:pt x="90" y="18"/>
                </a:lnTo>
                <a:lnTo>
                  <a:pt x="91" y="18"/>
                </a:lnTo>
                <a:lnTo>
                  <a:pt x="93" y="18"/>
                </a:lnTo>
                <a:lnTo>
                  <a:pt x="95" y="19"/>
                </a:lnTo>
                <a:lnTo>
                  <a:pt x="95" y="18"/>
                </a:lnTo>
                <a:lnTo>
                  <a:pt x="95" y="19"/>
                </a:lnTo>
                <a:lnTo>
                  <a:pt x="96" y="19"/>
                </a:lnTo>
                <a:lnTo>
                  <a:pt x="98" y="18"/>
                </a:lnTo>
                <a:lnTo>
                  <a:pt x="99" y="19"/>
                </a:lnTo>
                <a:lnTo>
                  <a:pt x="101" y="19"/>
                </a:lnTo>
                <a:lnTo>
                  <a:pt x="103" y="19"/>
                </a:lnTo>
                <a:lnTo>
                  <a:pt x="104" y="18"/>
                </a:lnTo>
                <a:lnTo>
                  <a:pt x="104" y="19"/>
                </a:lnTo>
                <a:lnTo>
                  <a:pt x="104" y="18"/>
                </a:lnTo>
                <a:lnTo>
                  <a:pt x="106" y="17"/>
                </a:lnTo>
                <a:lnTo>
                  <a:pt x="106" y="1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7" name="Freeform 93"/>
          <p:cNvSpPr>
            <a:spLocks/>
          </p:cNvSpPr>
          <p:nvPr/>
        </p:nvSpPr>
        <p:spPr bwMode="auto">
          <a:xfrm>
            <a:off x="7363015" y="3181011"/>
            <a:ext cx="669075" cy="364328"/>
          </a:xfrm>
          <a:custGeom>
            <a:avLst/>
            <a:gdLst/>
            <a:ahLst/>
            <a:cxnLst>
              <a:cxn ang="0">
                <a:pos x="2" y="20"/>
              </a:cxn>
              <a:cxn ang="0">
                <a:pos x="3" y="13"/>
              </a:cxn>
              <a:cxn ang="0">
                <a:pos x="7" y="15"/>
              </a:cxn>
              <a:cxn ang="0">
                <a:pos x="8" y="15"/>
              </a:cxn>
              <a:cxn ang="0">
                <a:pos x="13" y="13"/>
              </a:cxn>
              <a:cxn ang="0">
                <a:pos x="15" y="20"/>
              </a:cxn>
              <a:cxn ang="0">
                <a:pos x="18" y="25"/>
              </a:cxn>
              <a:cxn ang="0">
                <a:pos x="20" y="34"/>
              </a:cxn>
              <a:cxn ang="0">
                <a:pos x="23" y="32"/>
              </a:cxn>
              <a:cxn ang="0">
                <a:pos x="27" y="26"/>
              </a:cxn>
              <a:cxn ang="0">
                <a:pos x="28" y="10"/>
              </a:cxn>
              <a:cxn ang="0">
                <a:pos x="32" y="1"/>
              </a:cxn>
              <a:cxn ang="0">
                <a:pos x="33" y="4"/>
              </a:cxn>
              <a:cxn ang="0">
                <a:pos x="38" y="5"/>
              </a:cxn>
              <a:cxn ang="0">
                <a:pos x="43" y="15"/>
              </a:cxn>
              <a:cxn ang="0">
                <a:pos x="45" y="18"/>
              </a:cxn>
              <a:cxn ang="0">
                <a:pos x="50" y="20"/>
              </a:cxn>
              <a:cxn ang="0">
                <a:pos x="51" y="24"/>
              </a:cxn>
              <a:cxn ang="0">
                <a:pos x="53" y="37"/>
              </a:cxn>
              <a:cxn ang="0">
                <a:pos x="55" y="41"/>
              </a:cxn>
              <a:cxn ang="0">
                <a:pos x="60" y="47"/>
              </a:cxn>
              <a:cxn ang="0">
                <a:pos x="61" y="53"/>
              </a:cxn>
              <a:cxn ang="0">
                <a:pos x="66" y="59"/>
              </a:cxn>
              <a:cxn ang="0">
                <a:pos x="68" y="60"/>
              </a:cxn>
              <a:cxn ang="0">
                <a:pos x="70" y="63"/>
              </a:cxn>
              <a:cxn ang="0">
                <a:pos x="71" y="63"/>
              </a:cxn>
              <a:cxn ang="0">
                <a:pos x="73" y="67"/>
              </a:cxn>
              <a:cxn ang="0">
                <a:pos x="78" y="69"/>
              </a:cxn>
              <a:cxn ang="0">
                <a:pos x="83" y="70"/>
              </a:cxn>
              <a:cxn ang="0">
                <a:pos x="86" y="73"/>
              </a:cxn>
              <a:cxn ang="0">
                <a:pos x="90" y="69"/>
              </a:cxn>
              <a:cxn ang="0">
                <a:pos x="93" y="68"/>
              </a:cxn>
              <a:cxn ang="0">
                <a:pos x="95" y="69"/>
              </a:cxn>
              <a:cxn ang="0">
                <a:pos x="96" y="68"/>
              </a:cxn>
              <a:cxn ang="0">
                <a:pos x="101" y="59"/>
              </a:cxn>
              <a:cxn ang="0">
                <a:pos x="103" y="51"/>
              </a:cxn>
              <a:cxn ang="0">
                <a:pos x="108" y="43"/>
              </a:cxn>
              <a:cxn ang="0">
                <a:pos x="109" y="44"/>
              </a:cxn>
              <a:cxn ang="0">
                <a:pos x="113" y="42"/>
              </a:cxn>
              <a:cxn ang="0">
                <a:pos x="114" y="35"/>
              </a:cxn>
              <a:cxn ang="0">
                <a:pos x="118" y="31"/>
              </a:cxn>
              <a:cxn ang="0">
                <a:pos x="119" y="30"/>
              </a:cxn>
            </a:cxnLst>
            <a:rect l="0" t="0" r="r" b="b"/>
            <a:pathLst>
              <a:path w="121" h="73">
                <a:moveTo>
                  <a:pt x="0" y="20"/>
                </a:moveTo>
                <a:lnTo>
                  <a:pt x="2" y="19"/>
                </a:lnTo>
                <a:lnTo>
                  <a:pt x="2" y="20"/>
                </a:lnTo>
                <a:lnTo>
                  <a:pt x="2" y="18"/>
                </a:lnTo>
                <a:lnTo>
                  <a:pt x="3" y="17"/>
                </a:lnTo>
                <a:lnTo>
                  <a:pt x="3" y="13"/>
                </a:lnTo>
                <a:lnTo>
                  <a:pt x="5" y="15"/>
                </a:lnTo>
                <a:lnTo>
                  <a:pt x="5" y="13"/>
                </a:lnTo>
                <a:lnTo>
                  <a:pt x="7" y="15"/>
                </a:lnTo>
                <a:lnTo>
                  <a:pt x="7" y="13"/>
                </a:lnTo>
                <a:lnTo>
                  <a:pt x="7" y="15"/>
                </a:lnTo>
                <a:lnTo>
                  <a:pt x="8" y="15"/>
                </a:lnTo>
                <a:lnTo>
                  <a:pt x="10" y="13"/>
                </a:lnTo>
                <a:lnTo>
                  <a:pt x="12" y="12"/>
                </a:lnTo>
                <a:lnTo>
                  <a:pt x="13" y="13"/>
                </a:lnTo>
                <a:lnTo>
                  <a:pt x="13" y="16"/>
                </a:lnTo>
                <a:lnTo>
                  <a:pt x="15" y="17"/>
                </a:lnTo>
                <a:lnTo>
                  <a:pt x="15" y="20"/>
                </a:lnTo>
                <a:lnTo>
                  <a:pt x="17" y="22"/>
                </a:lnTo>
                <a:lnTo>
                  <a:pt x="17" y="24"/>
                </a:lnTo>
                <a:lnTo>
                  <a:pt x="18" y="25"/>
                </a:lnTo>
                <a:lnTo>
                  <a:pt x="18" y="29"/>
                </a:lnTo>
                <a:lnTo>
                  <a:pt x="20" y="30"/>
                </a:lnTo>
                <a:lnTo>
                  <a:pt x="20" y="34"/>
                </a:lnTo>
                <a:lnTo>
                  <a:pt x="23" y="36"/>
                </a:lnTo>
                <a:lnTo>
                  <a:pt x="22" y="36"/>
                </a:lnTo>
                <a:lnTo>
                  <a:pt x="23" y="32"/>
                </a:lnTo>
                <a:lnTo>
                  <a:pt x="25" y="31"/>
                </a:lnTo>
                <a:lnTo>
                  <a:pt x="25" y="28"/>
                </a:lnTo>
                <a:lnTo>
                  <a:pt x="27" y="26"/>
                </a:lnTo>
                <a:lnTo>
                  <a:pt x="27" y="20"/>
                </a:lnTo>
                <a:lnTo>
                  <a:pt x="28" y="19"/>
                </a:lnTo>
                <a:lnTo>
                  <a:pt x="28" y="10"/>
                </a:lnTo>
                <a:lnTo>
                  <a:pt x="30" y="9"/>
                </a:lnTo>
                <a:lnTo>
                  <a:pt x="30" y="0"/>
                </a:lnTo>
                <a:lnTo>
                  <a:pt x="32" y="1"/>
                </a:lnTo>
                <a:lnTo>
                  <a:pt x="32" y="0"/>
                </a:lnTo>
                <a:lnTo>
                  <a:pt x="32" y="3"/>
                </a:lnTo>
                <a:lnTo>
                  <a:pt x="33" y="4"/>
                </a:lnTo>
                <a:lnTo>
                  <a:pt x="35" y="4"/>
                </a:lnTo>
                <a:lnTo>
                  <a:pt x="38" y="4"/>
                </a:lnTo>
                <a:lnTo>
                  <a:pt x="38" y="5"/>
                </a:lnTo>
                <a:lnTo>
                  <a:pt x="40" y="6"/>
                </a:lnTo>
                <a:lnTo>
                  <a:pt x="43" y="9"/>
                </a:lnTo>
                <a:lnTo>
                  <a:pt x="43" y="15"/>
                </a:lnTo>
                <a:lnTo>
                  <a:pt x="45" y="16"/>
                </a:lnTo>
                <a:lnTo>
                  <a:pt x="45" y="15"/>
                </a:lnTo>
                <a:lnTo>
                  <a:pt x="45" y="18"/>
                </a:lnTo>
                <a:lnTo>
                  <a:pt x="48" y="20"/>
                </a:lnTo>
                <a:lnTo>
                  <a:pt x="48" y="22"/>
                </a:lnTo>
                <a:lnTo>
                  <a:pt x="50" y="20"/>
                </a:lnTo>
                <a:lnTo>
                  <a:pt x="50" y="20"/>
                </a:lnTo>
                <a:lnTo>
                  <a:pt x="50" y="23"/>
                </a:lnTo>
                <a:lnTo>
                  <a:pt x="51" y="24"/>
                </a:lnTo>
                <a:lnTo>
                  <a:pt x="51" y="31"/>
                </a:lnTo>
                <a:lnTo>
                  <a:pt x="53" y="32"/>
                </a:lnTo>
                <a:lnTo>
                  <a:pt x="53" y="37"/>
                </a:lnTo>
                <a:lnTo>
                  <a:pt x="53" y="37"/>
                </a:lnTo>
                <a:lnTo>
                  <a:pt x="55" y="38"/>
                </a:lnTo>
                <a:lnTo>
                  <a:pt x="55" y="41"/>
                </a:lnTo>
                <a:lnTo>
                  <a:pt x="58" y="43"/>
                </a:lnTo>
                <a:lnTo>
                  <a:pt x="58" y="45"/>
                </a:lnTo>
                <a:lnTo>
                  <a:pt x="60" y="47"/>
                </a:lnTo>
                <a:lnTo>
                  <a:pt x="60" y="49"/>
                </a:lnTo>
                <a:lnTo>
                  <a:pt x="61" y="50"/>
                </a:lnTo>
                <a:lnTo>
                  <a:pt x="61" y="53"/>
                </a:lnTo>
                <a:lnTo>
                  <a:pt x="63" y="54"/>
                </a:lnTo>
                <a:lnTo>
                  <a:pt x="63" y="56"/>
                </a:lnTo>
                <a:lnTo>
                  <a:pt x="66" y="59"/>
                </a:lnTo>
                <a:lnTo>
                  <a:pt x="66" y="60"/>
                </a:lnTo>
                <a:lnTo>
                  <a:pt x="68" y="61"/>
                </a:lnTo>
                <a:lnTo>
                  <a:pt x="68" y="60"/>
                </a:lnTo>
                <a:lnTo>
                  <a:pt x="68" y="61"/>
                </a:lnTo>
                <a:lnTo>
                  <a:pt x="70" y="62"/>
                </a:lnTo>
                <a:lnTo>
                  <a:pt x="70" y="63"/>
                </a:lnTo>
                <a:lnTo>
                  <a:pt x="70" y="61"/>
                </a:lnTo>
                <a:lnTo>
                  <a:pt x="70" y="62"/>
                </a:lnTo>
                <a:lnTo>
                  <a:pt x="71" y="63"/>
                </a:lnTo>
                <a:lnTo>
                  <a:pt x="71" y="62"/>
                </a:lnTo>
                <a:lnTo>
                  <a:pt x="71" y="66"/>
                </a:lnTo>
                <a:lnTo>
                  <a:pt x="73" y="67"/>
                </a:lnTo>
                <a:lnTo>
                  <a:pt x="75" y="68"/>
                </a:lnTo>
                <a:lnTo>
                  <a:pt x="76" y="69"/>
                </a:lnTo>
                <a:lnTo>
                  <a:pt x="78" y="69"/>
                </a:lnTo>
                <a:lnTo>
                  <a:pt x="80" y="69"/>
                </a:lnTo>
                <a:lnTo>
                  <a:pt x="81" y="69"/>
                </a:lnTo>
                <a:lnTo>
                  <a:pt x="83" y="70"/>
                </a:lnTo>
                <a:lnTo>
                  <a:pt x="85" y="72"/>
                </a:lnTo>
                <a:lnTo>
                  <a:pt x="86" y="70"/>
                </a:lnTo>
                <a:lnTo>
                  <a:pt x="86" y="73"/>
                </a:lnTo>
                <a:lnTo>
                  <a:pt x="90" y="70"/>
                </a:lnTo>
                <a:lnTo>
                  <a:pt x="90" y="68"/>
                </a:lnTo>
                <a:lnTo>
                  <a:pt x="90" y="69"/>
                </a:lnTo>
                <a:lnTo>
                  <a:pt x="91" y="69"/>
                </a:lnTo>
                <a:lnTo>
                  <a:pt x="93" y="68"/>
                </a:lnTo>
                <a:lnTo>
                  <a:pt x="93" y="68"/>
                </a:lnTo>
                <a:lnTo>
                  <a:pt x="93" y="69"/>
                </a:lnTo>
                <a:lnTo>
                  <a:pt x="95" y="68"/>
                </a:lnTo>
                <a:lnTo>
                  <a:pt x="95" y="69"/>
                </a:lnTo>
                <a:lnTo>
                  <a:pt x="95" y="68"/>
                </a:lnTo>
                <a:lnTo>
                  <a:pt x="95" y="69"/>
                </a:lnTo>
                <a:lnTo>
                  <a:pt x="96" y="68"/>
                </a:lnTo>
                <a:lnTo>
                  <a:pt x="99" y="66"/>
                </a:lnTo>
                <a:lnTo>
                  <a:pt x="99" y="60"/>
                </a:lnTo>
                <a:lnTo>
                  <a:pt x="101" y="59"/>
                </a:lnTo>
                <a:lnTo>
                  <a:pt x="101" y="56"/>
                </a:lnTo>
                <a:lnTo>
                  <a:pt x="103" y="55"/>
                </a:lnTo>
                <a:lnTo>
                  <a:pt x="103" y="51"/>
                </a:lnTo>
                <a:lnTo>
                  <a:pt x="104" y="50"/>
                </a:lnTo>
                <a:lnTo>
                  <a:pt x="104" y="45"/>
                </a:lnTo>
                <a:lnTo>
                  <a:pt x="108" y="43"/>
                </a:lnTo>
                <a:lnTo>
                  <a:pt x="106" y="43"/>
                </a:lnTo>
                <a:lnTo>
                  <a:pt x="108" y="43"/>
                </a:lnTo>
                <a:lnTo>
                  <a:pt x="109" y="44"/>
                </a:lnTo>
                <a:lnTo>
                  <a:pt x="109" y="43"/>
                </a:lnTo>
                <a:lnTo>
                  <a:pt x="109" y="44"/>
                </a:lnTo>
                <a:lnTo>
                  <a:pt x="113" y="42"/>
                </a:lnTo>
                <a:lnTo>
                  <a:pt x="113" y="38"/>
                </a:lnTo>
                <a:lnTo>
                  <a:pt x="114" y="37"/>
                </a:lnTo>
                <a:lnTo>
                  <a:pt x="114" y="35"/>
                </a:lnTo>
                <a:lnTo>
                  <a:pt x="116" y="34"/>
                </a:lnTo>
                <a:lnTo>
                  <a:pt x="116" y="32"/>
                </a:lnTo>
                <a:lnTo>
                  <a:pt x="118" y="31"/>
                </a:lnTo>
                <a:lnTo>
                  <a:pt x="118" y="28"/>
                </a:lnTo>
                <a:lnTo>
                  <a:pt x="119" y="26"/>
                </a:lnTo>
                <a:lnTo>
                  <a:pt x="119" y="30"/>
                </a:lnTo>
                <a:lnTo>
                  <a:pt x="121" y="31"/>
                </a:lnTo>
                <a:lnTo>
                  <a:pt x="121" y="3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8" name="Freeform 94"/>
          <p:cNvSpPr>
            <a:spLocks/>
          </p:cNvSpPr>
          <p:nvPr/>
        </p:nvSpPr>
        <p:spPr bwMode="auto">
          <a:xfrm>
            <a:off x="8032093" y="3360679"/>
            <a:ext cx="696725" cy="304439"/>
          </a:xfrm>
          <a:custGeom>
            <a:avLst/>
            <a:gdLst/>
            <a:ahLst/>
            <a:cxnLst>
              <a:cxn ang="0">
                <a:pos x="2" y="5"/>
              </a:cxn>
              <a:cxn ang="0">
                <a:pos x="3" y="5"/>
              </a:cxn>
              <a:cxn ang="0">
                <a:pos x="5" y="6"/>
              </a:cxn>
              <a:cxn ang="0">
                <a:pos x="7" y="5"/>
              </a:cxn>
              <a:cxn ang="0">
                <a:pos x="8" y="4"/>
              </a:cxn>
              <a:cxn ang="0">
                <a:pos x="10" y="0"/>
              </a:cxn>
              <a:cxn ang="0">
                <a:pos x="12" y="12"/>
              </a:cxn>
              <a:cxn ang="0">
                <a:pos x="15" y="17"/>
              </a:cxn>
              <a:cxn ang="0">
                <a:pos x="17" y="25"/>
              </a:cxn>
              <a:cxn ang="0">
                <a:pos x="20" y="30"/>
              </a:cxn>
              <a:cxn ang="0">
                <a:pos x="23" y="38"/>
              </a:cxn>
              <a:cxn ang="0">
                <a:pos x="25" y="42"/>
              </a:cxn>
              <a:cxn ang="0">
                <a:pos x="28" y="43"/>
              </a:cxn>
              <a:cxn ang="0">
                <a:pos x="31" y="45"/>
              </a:cxn>
              <a:cxn ang="0">
                <a:pos x="33" y="46"/>
              </a:cxn>
              <a:cxn ang="0">
                <a:pos x="36" y="42"/>
              </a:cxn>
              <a:cxn ang="0">
                <a:pos x="40" y="34"/>
              </a:cxn>
              <a:cxn ang="0">
                <a:pos x="43" y="31"/>
              </a:cxn>
              <a:cxn ang="0">
                <a:pos x="46" y="31"/>
              </a:cxn>
              <a:cxn ang="0">
                <a:pos x="51" y="26"/>
              </a:cxn>
              <a:cxn ang="0">
                <a:pos x="53" y="26"/>
              </a:cxn>
              <a:cxn ang="0">
                <a:pos x="55" y="27"/>
              </a:cxn>
              <a:cxn ang="0">
                <a:pos x="58" y="30"/>
              </a:cxn>
              <a:cxn ang="0">
                <a:pos x="63" y="27"/>
              </a:cxn>
              <a:cxn ang="0">
                <a:pos x="70" y="29"/>
              </a:cxn>
              <a:cxn ang="0">
                <a:pos x="71" y="31"/>
              </a:cxn>
              <a:cxn ang="0">
                <a:pos x="73" y="30"/>
              </a:cxn>
              <a:cxn ang="0">
                <a:pos x="78" y="36"/>
              </a:cxn>
              <a:cxn ang="0">
                <a:pos x="79" y="40"/>
              </a:cxn>
              <a:cxn ang="0">
                <a:pos x="81" y="43"/>
              </a:cxn>
              <a:cxn ang="0">
                <a:pos x="86" y="44"/>
              </a:cxn>
              <a:cxn ang="0">
                <a:pos x="91" y="43"/>
              </a:cxn>
              <a:cxn ang="0">
                <a:pos x="96" y="43"/>
              </a:cxn>
              <a:cxn ang="0">
                <a:pos x="99" y="48"/>
              </a:cxn>
              <a:cxn ang="0">
                <a:pos x="101" y="55"/>
              </a:cxn>
              <a:cxn ang="0">
                <a:pos x="104" y="59"/>
              </a:cxn>
              <a:cxn ang="0">
                <a:pos x="106" y="59"/>
              </a:cxn>
              <a:cxn ang="0">
                <a:pos x="108" y="61"/>
              </a:cxn>
              <a:cxn ang="0">
                <a:pos x="111" y="58"/>
              </a:cxn>
              <a:cxn ang="0">
                <a:pos x="114" y="57"/>
              </a:cxn>
              <a:cxn ang="0">
                <a:pos x="118" y="51"/>
              </a:cxn>
              <a:cxn ang="0">
                <a:pos x="123" y="44"/>
              </a:cxn>
            </a:cxnLst>
            <a:rect l="0" t="0" r="r" b="b"/>
            <a:pathLst>
              <a:path w="126" h="61">
                <a:moveTo>
                  <a:pt x="0" y="0"/>
                </a:moveTo>
                <a:lnTo>
                  <a:pt x="2" y="1"/>
                </a:lnTo>
                <a:lnTo>
                  <a:pt x="2" y="5"/>
                </a:lnTo>
                <a:lnTo>
                  <a:pt x="3" y="6"/>
                </a:lnTo>
                <a:lnTo>
                  <a:pt x="3" y="6"/>
                </a:lnTo>
                <a:lnTo>
                  <a:pt x="3" y="5"/>
                </a:lnTo>
                <a:lnTo>
                  <a:pt x="3" y="6"/>
                </a:lnTo>
                <a:lnTo>
                  <a:pt x="5" y="5"/>
                </a:lnTo>
                <a:lnTo>
                  <a:pt x="5" y="6"/>
                </a:lnTo>
                <a:lnTo>
                  <a:pt x="5" y="5"/>
                </a:lnTo>
                <a:lnTo>
                  <a:pt x="7" y="4"/>
                </a:lnTo>
                <a:lnTo>
                  <a:pt x="7" y="5"/>
                </a:lnTo>
                <a:lnTo>
                  <a:pt x="7" y="4"/>
                </a:lnTo>
                <a:lnTo>
                  <a:pt x="8" y="2"/>
                </a:lnTo>
                <a:lnTo>
                  <a:pt x="8" y="4"/>
                </a:lnTo>
                <a:lnTo>
                  <a:pt x="8" y="2"/>
                </a:lnTo>
                <a:lnTo>
                  <a:pt x="10" y="1"/>
                </a:lnTo>
                <a:lnTo>
                  <a:pt x="10" y="0"/>
                </a:lnTo>
                <a:lnTo>
                  <a:pt x="10" y="2"/>
                </a:lnTo>
                <a:lnTo>
                  <a:pt x="12" y="4"/>
                </a:lnTo>
                <a:lnTo>
                  <a:pt x="12" y="12"/>
                </a:lnTo>
                <a:lnTo>
                  <a:pt x="13" y="13"/>
                </a:lnTo>
                <a:lnTo>
                  <a:pt x="13" y="15"/>
                </a:lnTo>
                <a:lnTo>
                  <a:pt x="15" y="17"/>
                </a:lnTo>
                <a:lnTo>
                  <a:pt x="15" y="20"/>
                </a:lnTo>
                <a:lnTo>
                  <a:pt x="17" y="21"/>
                </a:lnTo>
                <a:lnTo>
                  <a:pt x="17" y="25"/>
                </a:lnTo>
                <a:lnTo>
                  <a:pt x="18" y="26"/>
                </a:lnTo>
                <a:lnTo>
                  <a:pt x="18" y="29"/>
                </a:lnTo>
                <a:lnTo>
                  <a:pt x="20" y="30"/>
                </a:lnTo>
                <a:lnTo>
                  <a:pt x="20" y="33"/>
                </a:lnTo>
                <a:lnTo>
                  <a:pt x="23" y="36"/>
                </a:lnTo>
                <a:lnTo>
                  <a:pt x="23" y="38"/>
                </a:lnTo>
                <a:lnTo>
                  <a:pt x="23" y="38"/>
                </a:lnTo>
                <a:lnTo>
                  <a:pt x="25" y="39"/>
                </a:lnTo>
                <a:lnTo>
                  <a:pt x="25" y="42"/>
                </a:lnTo>
                <a:lnTo>
                  <a:pt x="26" y="43"/>
                </a:lnTo>
                <a:lnTo>
                  <a:pt x="28" y="44"/>
                </a:lnTo>
                <a:lnTo>
                  <a:pt x="28" y="43"/>
                </a:lnTo>
                <a:lnTo>
                  <a:pt x="28" y="44"/>
                </a:lnTo>
                <a:lnTo>
                  <a:pt x="30" y="45"/>
                </a:lnTo>
                <a:lnTo>
                  <a:pt x="31" y="45"/>
                </a:lnTo>
                <a:lnTo>
                  <a:pt x="33" y="46"/>
                </a:lnTo>
                <a:lnTo>
                  <a:pt x="33" y="45"/>
                </a:lnTo>
                <a:lnTo>
                  <a:pt x="33" y="46"/>
                </a:lnTo>
                <a:lnTo>
                  <a:pt x="35" y="45"/>
                </a:lnTo>
                <a:lnTo>
                  <a:pt x="36" y="44"/>
                </a:lnTo>
                <a:lnTo>
                  <a:pt x="36" y="42"/>
                </a:lnTo>
                <a:lnTo>
                  <a:pt x="38" y="40"/>
                </a:lnTo>
                <a:lnTo>
                  <a:pt x="38" y="36"/>
                </a:lnTo>
                <a:lnTo>
                  <a:pt x="40" y="34"/>
                </a:lnTo>
                <a:lnTo>
                  <a:pt x="41" y="33"/>
                </a:lnTo>
                <a:lnTo>
                  <a:pt x="43" y="32"/>
                </a:lnTo>
                <a:lnTo>
                  <a:pt x="43" y="31"/>
                </a:lnTo>
                <a:lnTo>
                  <a:pt x="43" y="32"/>
                </a:lnTo>
                <a:lnTo>
                  <a:pt x="45" y="32"/>
                </a:lnTo>
                <a:lnTo>
                  <a:pt x="46" y="31"/>
                </a:lnTo>
                <a:lnTo>
                  <a:pt x="50" y="29"/>
                </a:lnTo>
                <a:lnTo>
                  <a:pt x="50" y="26"/>
                </a:lnTo>
                <a:lnTo>
                  <a:pt x="51" y="26"/>
                </a:lnTo>
                <a:lnTo>
                  <a:pt x="53" y="27"/>
                </a:lnTo>
                <a:lnTo>
                  <a:pt x="53" y="27"/>
                </a:lnTo>
                <a:lnTo>
                  <a:pt x="53" y="26"/>
                </a:lnTo>
                <a:lnTo>
                  <a:pt x="53" y="27"/>
                </a:lnTo>
                <a:lnTo>
                  <a:pt x="55" y="29"/>
                </a:lnTo>
                <a:lnTo>
                  <a:pt x="55" y="27"/>
                </a:lnTo>
                <a:lnTo>
                  <a:pt x="55" y="29"/>
                </a:lnTo>
                <a:lnTo>
                  <a:pt x="56" y="30"/>
                </a:lnTo>
                <a:lnTo>
                  <a:pt x="58" y="30"/>
                </a:lnTo>
                <a:lnTo>
                  <a:pt x="60" y="29"/>
                </a:lnTo>
                <a:lnTo>
                  <a:pt x="61" y="27"/>
                </a:lnTo>
                <a:lnTo>
                  <a:pt x="63" y="27"/>
                </a:lnTo>
                <a:lnTo>
                  <a:pt x="66" y="27"/>
                </a:lnTo>
                <a:lnTo>
                  <a:pt x="66" y="29"/>
                </a:lnTo>
                <a:lnTo>
                  <a:pt x="70" y="29"/>
                </a:lnTo>
                <a:lnTo>
                  <a:pt x="70" y="31"/>
                </a:lnTo>
                <a:lnTo>
                  <a:pt x="70" y="30"/>
                </a:lnTo>
                <a:lnTo>
                  <a:pt x="71" y="31"/>
                </a:lnTo>
                <a:lnTo>
                  <a:pt x="71" y="30"/>
                </a:lnTo>
                <a:lnTo>
                  <a:pt x="71" y="31"/>
                </a:lnTo>
                <a:lnTo>
                  <a:pt x="73" y="30"/>
                </a:lnTo>
                <a:lnTo>
                  <a:pt x="75" y="31"/>
                </a:lnTo>
                <a:lnTo>
                  <a:pt x="75" y="33"/>
                </a:lnTo>
                <a:lnTo>
                  <a:pt x="78" y="36"/>
                </a:lnTo>
                <a:lnTo>
                  <a:pt x="78" y="39"/>
                </a:lnTo>
                <a:lnTo>
                  <a:pt x="78" y="39"/>
                </a:lnTo>
                <a:lnTo>
                  <a:pt x="79" y="40"/>
                </a:lnTo>
                <a:lnTo>
                  <a:pt x="79" y="39"/>
                </a:lnTo>
                <a:lnTo>
                  <a:pt x="79" y="42"/>
                </a:lnTo>
                <a:lnTo>
                  <a:pt x="81" y="43"/>
                </a:lnTo>
                <a:lnTo>
                  <a:pt x="83" y="44"/>
                </a:lnTo>
                <a:lnTo>
                  <a:pt x="84" y="44"/>
                </a:lnTo>
                <a:lnTo>
                  <a:pt x="86" y="44"/>
                </a:lnTo>
                <a:lnTo>
                  <a:pt x="88" y="44"/>
                </a:lnTo>
                <a:lnTo>
                  <a:pt x="91" y="44"/>
                </a:lnTo>
                <a:lnTo>
                  <a:pt x="91" y="43"/>
                </a:lnTo>
                <a:lnTo>
                  <a:pt x="93" y="43"/>
                </a:lnTo>
                <a:lnTo>
                  <a:pt x="94" y="43"/>
                </a:lnTo>
                <a:lnTo>
                  <a:pt x="96" y="43"/>
                </a:lnTo>
                <a:lnTo>
                  <a:pt x="98" y="44"/>
                </a:lnTo>
                <a:lnTo>
                  <a:pt x="98" y="46"/>
                </a:lnTo>
                <a:lnTo>
                  <a:pt x="99" y="48"/>
                </a:lnTo>
                <a:lnTo>
                  <a:pt x="99" y="50"/>
                </a:lnTo>
                <a:lnTo>
                  <a:pt x="101" y="51"/>
                </a:lnTo>
                <a:lnTo>
                  <a:pt x="101" y="55"/>
                </a:lnTo>
                <a:lnTo>
                  <a:pt x="103" y="56"/>
                </a:lnTo>
                <a:lnTo>
                  <a:pt x="103" y="58"/>
                </a:lnTo>
                <a:lnTo>
                  <a:pt x="104" y="59"/>
                </a:lnTo>
                <a:lnTo>
                  <a:pt x="106" y="61"/>
                </a:lnTo>
                <a:lnTo>
                  <a:pt x="106" y="61"/>
                </a:lnTo>
                <a:lnTo>
                  <a:pt x="106" y="59"/>
                </a:lnTo>
                <a:lnTo>
                  <a:pt x="106" y="61"/>
                </a:lnTo>
                <a:lnTo>
                  <a:pt x="108" y="59"/>
                </a:lnTo>
                <a:lnTo>
                  <a:pt x="108" y="61"/>
                </a:lnTo>
                <a:lnTo>
                  <a:pt x="108" y="59"/>
                </a:lnTo>
                <a:lnTo>
                  <a:pt x="109" y="59"/>
                </a:lnTo>
                <a:lnTo>
                  <a:pt x="111" y="58"/>
                </a:lnTo>
                <a:lnTo>
                  <a:pt x="113" y="57"/>
                </a:lnTo>
                <a:lnTo>
                  <a:pt x="114" y="56"/>
                </a:lnTo>
                <a:lnTo>
                  <a:pt x="114" y="57"/>
                </a:lnTo>
                <a:lnTo>
                  <a:pt x="114" y="56"/>
                </a:lnTo>
                <a:lnTo>
                  <a:pt x="118" y="54"/>
                </a:lnTo>
                <a:lnTo>
                  <a:pt x="118" y="51"/>
                </a:lnTo>
                <a:lnTo>
                  <a:pt x="121" y="49"/>
                </a:lnTo>
                <a:lnTo>
                  <a:pt x="121" y="45"/>
                </a:lnTo>
                <a:lnTo>
                  <a:pt x="123" y="44"/>
                </a:lnTo>
                <a:lnTo>
                  <a:pt x="126" y="42"/>
                </a:lnTo>
                <a:lnTo>
                  <a:pt x="126" y="3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19" name="Freeform 95"/>
          <p:cNvSpPr>
            <a:spLocks/>
          </p:cNvSpPr>
          <p:nvPr/>
        </p:nvSpPr>
        <p:spPr bwMode="auto">
          <a:xfrm>
            <a:off x="8728818" y="3235908"/>
            <a:ext cx="702253" cy="404254"/>
          </a:xfrm>
          <a:custGeom>
            <a:avLst/>
            <a:gdLst/>
            <a:ahLst/>
            <a:cxnLst>
              <a:cxn ang="0">
                <a:pos x="2" y="63"/>
              </a:cxn>
              <a:cxn ang="0">
                <a:pos x="3" y="56"/>
              </a:cxn>
              <a:cxn ang="0">
                <a:pos x="6" y="51"/>
              </a:cxn>
              <a:cxn ang="0">
                <a:pos x="8" y="43"/>
              </a:cxn>
              <a:cxn ang="0">
                <a:pos x="11" y="37"/>
              </a:cxn>
              <a:cxn ang="0">
                <a:pos x="13" y="21"/>
              </a:cxn>
              <a:cxn ang="0">
                <a:pos x="15" y="7"/>
              </a:cxn>
              <a:cxn ang="0">
                <a:pos x="16" y="5"/>
              </a:cxn>
              <a:cxn ang="0">
                <a:pos x="20" y="18"/>
              </a:cxn>
              <a:cxn ang="0">
                <a:pos x="21" y="33"/>
              </a:cxn>
              <a:cxn ang="0">
                <a:pos x="25" y="40"/>
              </a:cxn>
              <a:cxn ang="0">
                <a:pos x="26" y="55"/>
              </a:cxn>
              <a:cxn ang="0">
                <a:pos x="30" y="62"/>
              </a:cxn>
              <a:cxn ang="0">
                <a:pos x="31" y="68"/>
              </a:cxn>
              <a:cxn ang="0">
                <a:pos x="35" y="73"/>
              </a:cxn>
              <a:cxn ang="0">
                <a:pos x="40" y="75"/>
              </a:cxn>
              <a:cxn ang="0">
                <a:pos x="41" y="74"/>
              </a:cxn>
              <a:cxn ang="0">
                <a:pos x="45" y="73"/>
              </a:cxn>
              <a:cxn ang="0">
                <a:pos x="48" y="69"/>
              </a:cxn>
              <a:cxn ang="0">
                <a:pos x="50" y="58"/>
              </a:cxn>
              <a:cxn ang="0">
                <a:pos x="53" y="46"/>
              </a:cxn>
              <a:cxn ang="0">
                <a:pos x="55" y="25"/>
              </a:cxn>
              <a:cxn ang="0">
                <a:pos x="56" y="21"/>
              </a:cxn>
              <a:cxn ang="0">
                <a:pos x="63" y="29"/>
              </a:cxn>
              <a:cxn ang="0">
                <a:pos x="66" y="37"/>
              </a:cxn>
              <a:cxn ang="0">
                <a:pos x="69" y="45"/>
              </a:cxn>
              <a:cxn ang="0">
                <a:pos x="71" y="51"/>
              </a:cxn>
              <a:cxn ang="0">
                <a:pos x="76" y="57"/>
              </a:cxn>
              <a:cxn ang="0">
                <a:pos x="79" y="59"/>
              </a:cxn>
              <a:cxn ang="0">
                <a:pos x="81" y="67"/>
              </a:cxn>
              <a:cxn ang="0">
                <a:pos x="86" y="73"/>
              </a:cxn>
              <a:cxn ang="0">
                <a:pos x="93" y="76"/>
              </a:cxn>
              <a:cxn ang="0">
                <a:pos x="96" y="80"/>
              </a:cxn>
              <a:cxn ang="0">
                <a:pos x="96" y="80"/>
              </a:cxn>
              <a:cxn ang="0">
                <a:pos x="101" y="80"/>
              </a:cxn>
              <a:cxn ang="0">
                <a:pos x="106" y="80"/>
              </a:cxn>
              <a:cxn ang="0">
                <a:pos x="111" y="80"/>
              </a:cxn>
              <a:cxn ang="0">
                <a:pos x="112" y="79"/>
              </a:cxn>
              <a:cxn ang="0">
                <a:pos x="117" y="73"/>
              </a:cxn>
              <a:cxn ang="0">
                <a:pos x="124" y="70"/>
              </a:cxn>
              <a:cxn ang="0">
                <a:pos x="126" y="70"/>
              </a:cxn>
              <a:cxn ang="0">
                <a:pos x="126" y="70"/>
              </a:cxn>
            </a:cxnLst>
            <a:rect l="0" t="0" r="r" b="b"/>
            <a:pathLst>
              <a:path w="127" h="81">
                <a:moveTo>
                  <a:pt x="0" y="63"/>
                </a:moveTo>
                <a:lnTo>
                  <a:pt x="2" y="62"/>
                </a:lnTo>
                <a:lnTo>
                  <a:pt x="2" y="63"/>
                </a:lnTo>
                <a:lnTo>
                  <a:pt x="2" y="59"/>
                </a:lnTo>
                <a:lnTo>
                  <a:pt x="3" y="58"/>
                </a:lnTo>
                <a:lnTo>
                  <a:pt x="3" y="56"/>
                </a:lnTo>
                <a:lnTo>
                  <a:pt x="5" y="55"/>
                </a:lnTo>
                <a:lnTo>
                  <a:pt x="5" y="52"/>
                </a:lnTo>
                <a:lnTo>
                  <a:pt x="6" y="51"/>
                </a:lnTo>
                <a:lnTo>
                  <a:pt x="6" y="49"/>
                </a:lnTo>
                <a:lnTo>
                  <a:pt x="8" y="48"/>
                </a:lnTo>
                <a:lnTo>
                  <a:pt x="8" y="43"/>
                </a:lnTo>
                <a:lnTo>
                  <a:pt x="10" y="42"/>
                </a:lnTo>
                <a:lnTo>
                  <a:pt x="10" y="38"/>
                </a:lnTo>
                <a:lnTo>
                  <a:pt x="11" y="37"/>
                </a:lnTo>
                <a:lnTo>
                  <a:pt x="11" y="31"/>
                </a:lnTo>
                <a:lnTo>
                  <a:pt x="13" y="30"/>
                </a:lnTo>
                <a:lnTo>
                  <a:pt x="13" y="21"/>
                </a:lnTo>
                <a:lnTo>
                  <a:pt x="15" y="20"/>
                </a:lnTo>
                <a:lnTo>
                  <a:pt x="15" y="21"/>
                </a:lnTo>
                <a:lnTo>
                  <a:pt x="15" y="7"/>
                </a:lnTo>
                <a:lnTo>
                  <a:pt x="16" y="6"/>
                </a:lnTo>
                <a:lnTo>
                  <a:pt x="16" y="0"/>
                </a:lnTo>
                <a:lnTo>
                  <a:pt x="16" y="5"/>
                </a:lnTo>
                <a:lnTo>
                  <a:pt x="18" y="6"/>
                </a:lnTo>
                <a:lnTo>
                  <a:pt x="18" y="17"/>
                </a:lnTo>
                <a:lnTo>
                  <a:pt x="20" y="18"/>
                </a:lnTo>
                <a:lnTo>
                  <a:pt x="20" y="25"/>
                </a:lnTo>
                <a:lnTo>
                  <a:pt x="21" y="26"/>
                </a:lnTo>
                <a:lnTo>
                  <a:pt x="21" y="33"/>
                </a:lnTo>
                <a:lnTo>
                  <a:pt x="23" y="34"/>
                </a:lnTo>
                <a:lnTo>
                  <a:pt x="23" y="39"/>
                </a:lnTo>
                <a:lnTo>
                  <a:pt x="25" y="40"/>
                </a:lnTo>
                <a:lnTo>
                  <a:pt x="25" y="48"/>
                </a:lnTo>
                <a:lnTo>
                  <a:pt x="26" y="49"/>
                </a:lnTo>
                <a:lnTo>
                  <a:pt x="26" y="55"/>
                </a:lnTo>
                <a:lnTo>
                  <a:pt x="28" y="56"/>
                </a:lnTo>
                <a:lnTo>
                  <a:pt x="28" y="61"/>
                </a:lnTo>
                <a:lnTo>
                  <a:pt x="30" y="62"/>
                </a:lnTo>
                <a:lnTo>
                  <a:pt x="30" y="64"/>
                </a:lnTo>
                <a:lnTo>
                  <a:pt x="31" y="65"/>
                </a:lnTo>
                <a:lnTo>
                  <a:pt x="31" y="68"/>
                </a:lnTo>
                <a:lnTo>
                  <a:pt x="33" y="69"/>
                </a:lnTo>
                <a:lnTo>
                  <a:pt x="33" y="71"/>
                </a:lnTo>
                <a:lnTo>
                  <a:pt x="35" y="73"/>
                </a:lnTo>
                <a:lnTo>
                  <a:pt x="36" y="74"/>
                </a:lnTo>
                <a:lnTo>
                  <a:pt x="38" y="74"/>
                </a:lnTo>
                <a:lnTo>
                  <a:pt x="40" y="75"/>
                </a:lnTo>
                <a:lnTo>
                  <a:pt x="41" y="74"/>
                </a:lnTo>
                <a:lnTo>
                  <a:pt x="41" y="75"/>
                </a:lnTo>
                <a:lnTo>
                  <a:pt x="41" y="74"/>
                </a:lnTo>
                <a:lnTo>
                  <a:pt x="43" y="73"/>
                </a:lnTo>
                <a:lnTo>
                  <a:pt x="45" y="71"/>
                </a:lnTo>
                <a:lnTo>
                  <a:pt x="45" y="73"/>
                </a:lnTo>
                <a:lnTo>
                  <a:pt x="45" y="71"/>
                </a:lnTo>
                <a:lnTo>
                  <a:pt x="45" y="71"/>
                </a:lnTo>
                <a:lnTo>
                  <a:pt x="48" y="69"/>
                </a:lnTo>
                <a:lnTo>
                  <a:pt x="48" y="64"/>
                </a:lnTo>
                <a:lnTo>
                  <a:pt x="50" y="63"/>
                </a:lnTo>
                <a:lnTo>
                  <a:pt x="50" y="58"/>
                </a:lnTo>
                <a:lnTo>
                  <a:pt x="51" y="57"/>
                </a:lnTo>
                <a:lnTo>
                  <a:pt x="51" y="48"/>
                </a:lnTo>
                <a:lnTo>
                  <a:pt x="53" y="46"/>
                </a:lnTo>
                <a:lnTo>
                  <a:pt x="53" y="36"/>
                </a:lnTo>
                <a:lnTo>
                  <a:pt x="55" y="34"/>
                </a:lnTo>
                <a:lnTo>
                  <a:pt x="55" y="25"/>
                </a:lnTo>
                <a:lnTo>
                  <a:pt x="56" y="24"/>
                </a:lnTo>
                <a:lnTo>
                  <a:pt x="56" y="20"/>
                </a:lnTo>
                <a:lnTo>
                  <a:pt x="56" y="21"/>
                </a:lnTo>
                <a:lnTo>
                  <a:pt x="59" y="24"/>
                </a:lnTo>
                <a:lnTo>
                  <a:pt x="59" y="26"/>
                </a:lnTo>
                <a:lnTo>
                  <a:pt x="63" y="29"/>
                </a:lnTo>
                <a:lnTo>
                  <a:pt x="63" y="30"/>
                </a:lnTo>
                <a:lnTo>
                  <a:pt x="66" y="32"/>
                </a:lnTo>
                <a:lnTo>
                  <a:pt x="66" y="37"/>
                </a:lnTo>
                <a:lnTo>
                  <a:pt x="68" y="38"/>
                </a:lnTo>
                <a:lnTo>
                  <a:pt x="68" y="44"/>
                </a:lnTo>
                <a:lnTo>
                  <a:pt x="69" y="45"/>
                </a:lnTo>
                <a:lnTo>
                  <a:pt x="69" y="48"/>
                </a:lnTo>
                <a:lnTo>
                  <a:pt x="71" y="49"/>
                </a:lnTo>
                <a:lnTo>
                  <a:pt x="71" y="51"/>
                </a:lnTo>
                <a:lnTo>
                  <a:pt x="74" y="54"/>
                </a:lnTo>
                <a:lnTo>
                  <a:pt x="74" y="56"/>
                </a:lnTo>
                <a:lnTo>
                  <a:pt x="76" y="57"/>
                </a:lnTo>
                <a:lnTo>
                  <a:pt x="76" y="56"/>
                </a:lnTo>
                <a:lnTo>
                  <a:pt x="76" y="57"/>
                </a:lnTo>
                <a:lnTo>
                  <a:pt x="79" y="59"/>
                </a:lnTo>
                <a:lnTo>
                  <a:pt x="79" y="63"/>
                </a:lnTo>
                <a:lnTo>
                  <a:pt x="81" y="64"/>
                </a:lnTo>
                <a:lnTo>
                  <a:pt x="81" y="67"/>
                </a:lnTo>
                <a:lnTo>
                  <a:pt x="84" y="69"/>
                </a:lnTo>
                <a:lnTo>
                  <a:pt x="84" y="71"/>
                </a:lnTo>
                <a:lnTo>
                  <a:pt x="86" y="73"/>
                </a:lnTo>
                <a:lnTo>
                  <a:pt x="88" y="73"/>
                </a:lnTo>
                <a:lnTo>
                  <a:pt x="89" y="74"/>
                </a:lnTo>
                <a:lnTo>
                  <a:pt x="93" y="76"/>
                </a:lnTo>
                <a:lnTo>
                  <a:pt x="93" y="77"/>
                </a:lnTo>
                <a:lnTo>
                  <a:pt x="94" y="79"/>
                </a:lnTo>
                <a:lnTo>
                  <a:pt x="96" y="80"/>
                </a:lnTo>
                <a:lnTo>
                  <a:pt x="96" y="80"/>
                </a:lnTo>
                <a:lnTo>
                  <a:pt x="96" y="79"/>
                </a:lnTo>
                <a:lnTo>
                  <a:pt x="96" y="80"/>
                </a:lnTo>
                <a:lnTo>
                  <a:pt x="98" y="80"/>
                </a:lnTo>
                <a:lnTo>
                  <a:pt x="99" y="80"/>
                </a:lnTo>
                <a:lnTo>
                  <a:pt x="101" y="80"/>
                </a:lnTo>
                <a:lnTo>
                  <a:pt x="103" y="80"/>
                </a:lnTo>
                <a:lnTo>
                  <a:pt x="104" y="80"/>
                </a:lnTo>
                <a:lnTo>
                  <a:pt x="106" y="80"/>
                </a:lnTo>
                <a:lnTo>
                  <a:pt x="108" y="81"/>
                </a:lnTo>
                <a:lnTo>
                  <a:pt x="109" y="81"/>
                </a:lnTo>
                <a:lnTo>
                  <a:pt x="111" y="80"/>
                </a:lnTo>
                <a:lnTo>
                  <a:pt x="111" y="81"/>
                </a:lnTo>
                <a:lnTo>
                  <a:pt x="111" y="80"/>
                </a:lnTo>
                <a:lnTo>
                  <a:pt x="112" y="79"/>
                </a:lnTo>
                <a:lnTo>
                  <a:pt x="116" y="76"/>
                </a:lnTo>
                <a:lnTo>
                  <a:pt x="116" y="74"/>
                </a:lnTo>
                <a:lnTo>
                  <a:pt x="117" y="73"/>
                </a:lnTo>
                <a:lnTo>
                  <a:pt x="119" y="71"/>
                </a:lnTo>
                <a:lnTo>
                  <a:pt x="121" y="70"/>
                </a:lnTo>
                <a:lnTo>
                  <a:pt x="124" y="70"/>
                </a:lnTo>
                <a:lnTo>
                  <a:pt x="122" y="70"/>
                </a:lnTo>
                <a:lnTo>
                  <a:pt x="124" y="69"/>
                </a:lnTo>
                <a:lnTo>
                  <a:pt x="126" y="70"/>
                </a:lnTo>
                <a:lnTo>
                  <a:pt x="126" y="70"/>
                </a:lnTo>
                <a:lnTo>
                  <a:pt x="126" y="69"/>
                </a:lnTo>
                <a:lnTo>
                  <a:pt x="126" y="70"/>
                </a:lnTo>
                <a:lnTo>
                  <a:pt x="127" y="71"/>
                </a:lnTo>
                <a:lnTo>
                  <a:pt x="127" y="7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20" name="Freeform 96"/>
          <p:cNvSpPr>
            <a:spLocks/>
          </p:cNvSpPr>
          <p:nvPr/>
        </p:nvSpPr>
        <p:spPr bwMode="auto">
          <a:xfrm>
            <a:off x="9431070" y="3200974"/>
            <a:ext cx="718843" cy="419225"/>
          </a:xfrm>
          <a:custGeom>
            <a:avLst/>
            <a:gdLst/>
            <a:ahLst/>
            <a:cxnLst>
              <a:cxn ang="0">
                <a:pos x="2" y="78"/>
              </a:cxn>
              <a:cxn ang="0">
                <a:pos x="5" y="71"/>
              </a:cxn>
              <a:cxn ang="0">
                <a:pos x="9" y="66"/>
              </a:cxn>
              <a:cxn ang="0">
                <a:pos x="10" y="61"/>
              </a:cxn>
              <a:cxn ang="0">
                <a:pos x="14" y="55"/>
              </a:cxn>
              <a:cxn ang="0">
                <a:pos x="15" y="44"/>
              </a:cxn>
              <a:cxn ang="0">
                <a:pos x="19" y="34"/>
              </a:cxn>
              <a:cxn ang="0">
                <a:pos x="20" y="26"/>
              </a:cxn>
              <a:cxn ang="0">
                <a:pos x="22" y="20"/>
              </a:cxn>
              <a:cxn ang="0">
                <a:pos x="27" y="21"/>
              </a:cxn>
              <a:cxn ang="0">
                <a:pos x="32" y="15"/>
              </a:cxn>
              <a:cxn ang="0">
                <a:pos x="35" y="11"/>
              </a:cxn>
              <a:cxn ang="0">
                <a:pos x="38" y="3"/>
              </a:cxn>
              <a:cxn ang="0">
                <a:pos x="40" y="1"/>
              </a:cxn>
              <a:cxn ang="0">
                <a:pos x="42" y="1"/>
              </a:cxn>
              <a:cxn ang="0">
                <a:pos x="43" y="5"/>
              </a:cxn>
              <a:cxn ang="0">
                <a:pos x="48" y="6"/>
              </a:cxn>
              <a:cxn ang="0">
                <a:pos x="52" y="5"/>
              </a:cxn>
              <a:cxn ang="0">
                <a:pos x="55" y="12"/>
              </a:cxn>
              <a:cxn ang="0">
                <a:pos x="57" y="12"/>
              </a:cxn>
              <a:cxn ang="0">
                <a:pos x="58" y="16"/>
              </a:cxn>
              <a:cxn ang="0">
                <a:pos x="62" y="21"/>
              </a:cxn>
              <a:cxn ang="0">
                <a:pos x="65" y="21"/>
              </a:cxn>
              <a:cxn ang="0">
                <a:pos x="70" y="24"/>
              </a:cxn>
              <a:cxn ang="0">
                <a:pos x="75" y="15"/>
              </a:cxn>
              <a:cxn ang="0">
                <a:pos x="80" y="18"/>
              </a:cxn>
              <a:cxn ang="0">
                <a:pos x="83" y="27"/>
              </a:cxn>
              <a:cxn ang="0">
                <a:pos x="87" y="32"/>
              </a:cxn>
              <a:cxn ang="0">
                <a:pos x="88" y="31"/>
              </a:cxn>
              <a:cxn ang="0">
                <a:pos x="90" y="30"/>
              </a:cxn>
              <a:cxn ang="0">
                <a:pos x="91" y="38"/>
              </a:cxn>
              <a:cxn ang="0">
                <a:pos x="95" y="49"/>
              </a:cxn>
              <a:cxn ang="0">
                <a:pos x="96" y="59"/>
              </a:cxn>
              <a:cxn ang="0">
                <a:pos x="100" y="64"/>
              </a:cxn>
              <a:cxn ang="0">
                <a:pos x="103" y="62"/>
              </a:cxn>
              <a:cxn ang="0">
                <a:pos x="108" y="65"/>
              </a:cxn>
              <a:cxn ang="0">
                <a:pos x="113" y="71"/>
              </a:cxn>
              <a:cxn ang="0">
                <a:pos x="118" y="75"/>
              </a:cxn>
              <a:cxn ang="0">
                <a:pos x="120" y="77"/>
              </a:cxn>
              <a:cxn ang="0">
                <a:pos x="125" y="83"/>
              </a:cxn>
              <a:cxn ang="0">
                <a:pos x="126" y="84"/>
              </a:cxn>
              <a:cxn ang="0">
                <a:pos x="128" y="83"/>
              </a:cxn>
            </a:cxnLst>
            <a:rect l="0" t="0" r="r" b="b"/>
            <a:pathLst>
              <a:path w="130" h="84">
                <a:moveTo>
                  <a:pt x="0" y="77"/>
                </a:moveTo>
                <a:lnTo>
                  <a:pt x="0" y="77"/>
                </a:lnTo>
                <a:lnTo>
                  <a:pt x="2" y="78"/>
                </a:lnTo>
                <a:lnTo>
                  <a:pt x="2" y="76"/>
                </a:lnTo>
                <a:lnTo>
                  <a:pt x="5" y="74"/>
                </a:lnTo>
                <a:lnTo>
                  <a:pt x="5" y="71"/>
                </a:lnTo>
                <a:lnTo>
                  <a:pt x="7" y="70"/>
                </a:lnTo>
                <a:lnTo>
                  <a:pt x="7" y="68"/>
                </a:lnTo>
                <a:lnTo>
                  <a:pt x="9" y="66"/>
                </a:lnTo>
                <a:lnTo>
                  <a:pt x="9" y="64"/>
                </a:lnTo>
                <a:lnTo>
                  <a:pt x="10" y="63"/>
                </a:lnTo>
                <a:lnTo>
                  <a:pt x="10" y="61"/>
                </a:lnTo>
                <a:lnTo>
                  <a:pt x="12" y="59"/>
                </a:lnTo>
                <a:lnTo>
                  <a:pt x="12" y="56"/>
                </a:lnTo>
                <a:lnTo>
                  <a:pt x="14" y="55"/>
                </a:lnTo>
                <a:lnTo>
                  <a:pt x="14" y="51"/>
                </a:lnTo>
                <a:lnTo>
                  <a:pt x="15" y="50"/>
                </a:lnTo>
                <a:lnTo>
                  <a:pt x="15" y="44"/>
                </a:lnTo>
                <a:lnTo>
                  <a:pt x="17" y="43"/>
                </a:lnTo>
                <a:lnTo>
                  <a:pt x="17" y="36"/>
                </a:lnTo>
                <a:lnTo>
                  <a:pt x="19" y="34"/>
                </a:lnTo>
                <a:lnTo>
                  <a:pt x="19" y="26"/>
                </a:lnTo>
                <a:lnTo>
                  <a:pt x="20" y="25"/>
                </a:lnTo>
                <a:lnTo>
                  <a:pt x="20" y="26"/>
                </a:lnTo>
                <a:lnTo>
                  <a:pt x="20" y="20"/>
                </a:lnTo>
                <a:lnTo>
                  <a:pt x="24" y="20"/>
                </a:lnTo>
                <a:lnTo>
                  <a:pt x="22" y="20"/>
                </a:lnTo>
                <a:lnTo>
                  <a:pt x="24" y="20"/>
                </a:lnTo>
                <a:lnTo>
                  <a:pt x="25" y="20"/>
                </a:lnTo>
                <a:lnTo>
                  <a:pt x="27" y="21"/>
                </a:lnTo>
                <a:lnTo>
                  <a:pt x="29" y="20"/>
                </a:lnTo>
                <a:lnTo>
                  <a:pt x="32" y="18"/>
                </a:lnTo>
                <a:lnTo>
                  <a:pt x="32" y="15"/>
                </a:lnTo>
                <a:lnTo>
                  <a:pt x="34" y="14"/>
                </a:lnTo>
                <a:lnTo>
                  <a:pt x="34" y="12"/>
                </a:lnTo>
                <a:lnTo>
                  <a:pt x="35" y="11"/>
                </a:lnTo>
                <a:lnTo>
                  <a:pt x="35" y="5"/>
                </a:lnTo>
                <a:lnTo>
                  <a:pt x="37" y="5"/>
                </a:lnTo>
                <a:lnTo>
                  <a:pt x="38" y="3"/>
                </a:lnTo>
                <a:lnTo>
                  <a:pt x="38" y="1"/>
                </a:lnTo>
                <a:lnTo>
                  <a:pt x="40" y="0"/>
                </a:lnTo>
                <a:lnTo>
                  <a:pt x="40" y="1"/>
                </a:lnTo>
                <a:lnTo>
                  <a:pt x="40" y="0"/>
                </a:lnTo>
                <a:lnTo>
                  <a:pt x="42" y="1"/>
                </a:lnTo>
                <a:lnTo>
                  <a:pt x="42" y="1"/>
                </a:lnTo>
                <a:lnTo>
                  <a:pt x="42" y="0"/>
                </a:lnTo>
                <a:lnTo>
                  <a:pt x="43" y="1"/>
                </a:lnTo>
                <a:lnTo>
                  <a:pt x="43" y="5"/>
                </a:lnTo>
                <a:lnTo>
                  <a:pt x="45" y="6"/>
                </a:lnTo>
                <a:lnTo>
                  <a:pt x="45" y="8"/>
                </a:lnTo>
                <a:lnTo>
                  <a:pt x="48" y="6"/>
                </a:lnTo>
                <a:lnTo>
                  <a:pt x="48" y="5"/>
                </a:lnTo>
                <a:lnTo>
                  <a:pt x="50" y="3"/>
                </a:lnTo>
                <a:lnTo>
                  <a:pt x="52" y="5"/>
                </a:lnTo>
                <a:lnTo>
                  <a:pt x="52" y="7"/>
                </a:lnTo>
                <a:lnTo>
                  <a:pt x="55" y="9"/>
                </a:lnTo>
                <a:lnTo>
                  <a:pt x="55" y="12"/>
                </a:lnTo>
                <a:lnTo>
                  <a:pt x="57" y="13"/>
                </a:lnTo>
                <a:lnTo>
                  <a:pt x="57" y="13"/>
                </a:lnTo>
                <a:lnTo>
                  <a:pt x="57" y="12"/>
                </a:lnTo>
                <a:lnTo>
                  <a:pt x="57" y="12"/>
                </a:lnTo>
                <a:lnTo>
                  <a:pt x="58" y="13"/>
                </a:lnTo>
                <a:lnTo>
                  <a:pt x="58" y="16"/>
                </a:lnTo>
                <a:lnTo>
                  <a:pt x="60" y="18"/>
                </a:lnTo>
                <a:lnTo>
                  <a:pt x="60" y="20"/>
                </a:lnTo>
                <a:lnTo>
                  <a:pt x="62" y="21"/>
                </a:lnTo>
                <a:lnTo>
                  <a:pt x="65" y="21"/>
                </a:lnTo>
                <a:lnTo>
                  <a:pt x="65" y="22"/>
                </a:lnTo>
                <a:lnTo>
                  <a:pt x="65" y="21"/>
                </a:lnTo>
                <a:lnTo>
                  <a:pt x="68" y="24"/>
                </a:lnTo>
                <a:lnTo>
                  <a:pt x="68" y="24"/>
                </a:lnTo>
                <a:lnTo>
                  <a:pt x="70" y="24"/>
                </a:lnTo>
                <a:lnTo>
                  <a:pt x="72" y="22"/>
                </a:lnTo>
                <a:lnTo>
                  <a:pt x="75" y="20"/>
                </a:lnTo>
                <a:lnTo>
                  <a:pt x="75" y="15"/>
                </a:lnTo>
                <a:lnTo>
                  <a:pt x="77" y="15"/>
                </a:lnTo>
                <a:lnTo>
                  <a:pt x="78" y="16"/>
                </a:lnTo>
                <a:lnTo>
                  <a:pt x="80" y="18"/>
                </a:lnTo>
                <a:lnTo>
                  <a:pt x="80" y="20"/>
                </a:lnTo>
                <a:lnTo>
                  <a:pt x="83" y="22"/>
                </a:lnTo>
                <a:lnTo>
                  <a:pt x="83" y="27"/>
                </a:lnTo>
                <a:lnTo>
                  <a:pt x="85" y="28"/>
                </a:lnTo>
                <a:lnTo>
                  <a:pt x="85" y="31"/>
                </a:lnTo>
                <a:lnTo>
                  <a:pt x="87" y="32"/>
                </a:lnTo>
                <a:lnTo>
                  <a:pt x="87" y="32"/>
                </a:lnTo>
                <a:lnTo>
                  <a:pt x="87" y="31"/>
                </a:lnTo>
                <a:lnTo>
                  <a:pt x="88" y="31"/>
                </a:lnTo>
                <a:lnTo>
                  <a:pt x="90" y="30"/>
                </a:lnTo>
                <a:lnTo>
                  <a:pt x="90" y="31"/>
                </a:lnTo>
                <a:lnTo>
                  <a:pt x="90" y="30"/>
                </a:lnTo>
                <a:lnTo>
                  <a:pt x="90" y="31"/>
                </a:lnTo>
                <a:lnTo>
                  <a:pt x="91" y="32"/>
                </a:lnTo>
                <a:lnTo>
                  <a:pt x="91" y="38"/>
                </a:lnTo>
                <a:lnTo>
                  <a:pt x="93" y="39"/>
                </a:lnTo>
                <a:lnTo>
                  <a:pt x="93" y="47"/>
                </a:lnTo>
                <a:lnTo>
                  <a:pt x="95" y="49"/>
                </a:lnTo>
                <a:lnTo>
                  <a:pt x="95" y="55"/>
                </a:lnTo>
                <a:lnTo>
                  <a:pt x="96" y="56"/>
                </a:lnTo>
                <a:lnTo>
                  <a:pt x="96" y="59"/>
                </a:lnTo>
                <a:lnTo>
                  <a:pt x="98" y="61"/>
                </a:lnTo>
                <a:lnTo>
                  <a:pt x="98" y="63"/>
                </a:lnTo>
                <a:lnTo>
                  <a:pt x="100" y="64"/>
                </a:lnTo>
                <a:lnTo>
                  <a:pt x="101" y="64"/>
                </a:lnTo>
                <a:lnTo>
                  <a:pt x="105" y="62"/>
                </a:lnTo>
                <a:lnTo>
                  <a:pt x="103" y="62"/>
                </a:lnTo>
                <a:lnTo>
                  <a:pt x="105" y="63"/>
                </a:lnTo>
                <a:lnTo>
                  <a:pt x="106" y="64"/>
                </a:lnTo>
                <a:lnTo>
                  <a:pt x="108" y="65"/>
                </a:lnTo>
                <a:lnTo>
                  <a:pt x="110" y="65"/>
                </a:lnTo>
                <a:lnTo>
                  <a:pt x="113" y="68"/>
                </a:lnTo>
                <a:lnTo>
                  <a:pt x="113" y="71"/>
                </a:lnTo>
                <a:lnTo>
                  <a:pt x="115" y="72"/>
                </a:lnTo>
                <a:lnTo>
                  <a:pt x="116" y="74"/>
                </a:lnTo>
                <a:lnTo>
                  <a:pt x="118" y="75"/>
                </a:lnTo>
                <a:lnTo>
                  <a:pt x="120" y="76"/>
                </a:lnTo>
                <a:lnTo>
                  <a:pt x="120" y="75"/>
                </a:lnTo>
                <a:lnTo>
                  <a:pt x="120" y="77"/>
                </a:lnTo>
                <a:lnTo>
                  <a:pt x="123" y="80"/>
                </a:lnTo>
                <a:lnTo>
                  <a:pt x="123" y="83"/>
                </a:lnTo>
                <a:lnTo>
                  <a:pt x="125" y="83"/>
                </a:lnTo>
                <a:lnTo>
                  <a:pt x="126" y="84"/>
                </a:lnTo>
                <a:lnTo>
                  <a:pt x="126" y="83"/>
                </a:lnTo>
                <a:lnTo>
                  <a:pt x="126" y="84"/>
                </a:lnTo>
                <a:lnTo>
                  <a:pt x="128" y="83"/>
                </a:lnTo>
                <a:lnTo>
                  <a:pt x="128" y="84"/>
                </a:lnTo>
                <a:lnTo>
                  <a:pt x="128" y="83"/>
                </a:lnTo>
                <a:lnTo>
                  <a:pt x="128" y="84"/>
                </a:lnTo>
                <a:lnTo>
                  <a:pt x="130" y="8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21" name="Freeform 97"/>
          <p:cNvSpPr>
            <a:spLocks/>
          </p:cNvSpPr>
          <p:nvPr/>
        </p:nvSpPr>
        <p:spPr bwMode="auto">
          <a:xfrm>
            <a:off x="10149913" y="3325742"/>
            <a:ext cx="796257" cy="294457"/>
          </a:xfrm>
          <a:custGeom>
            <a:avLst/>
            <a:gdLst/>
            <a:ahLst/>
            <a:cxnLst>
              <a:cxn ang="0">
                <a:pos x="3" y="57"/>
              </a:cxn>
              <a:cxn ang="0">
                <a:pos x="5" y="56"/>
              </a:cxn>
              <a:cxn ang="0">
                <a:pos x="9" y="52"/>
              </a:cxn>
              <a:cxn ang="0">
                <a:pos x="14" y="50"/>
              </a:cxn>
              <a:cxn ang="0">
                <a:pos x="19" y="45"/>
              </a:cxn>
              <a:cxn ang="0">
                <a:pos x="23" y="40"/>
              </a:cxn>
              <a:cxn ang="0">
                <a:pos x="24" y="30"/>
              </a:cxn>
              <a:cxn ang="0">
                <a:pos x="28" y="20"/>
              </a:cxn>
              <a:cxn ang="0">
                <a:pos x="29" y="13"/>
              </a:cxn>
              <a:cxn ang="0">
                <a:pos x="31" y="12"/>
              </a:cxn>
              <a:cxn ang="0">
                <a:pos x="34" y="11"/>
              </a:cxn>
              <a:cxn ang="0">
                <a:pos x="34" y="11"/>
              </a:cxn>
              <a:cxn ang="0">
                <a:pos x="38" y="6"/>
              </a:cxn>
              <a:cxn ang="0">
                <a:pos x="41" y="1"/>
              </a:cxn>
              <a:cxn ang="0">
                <a:pos x="44" y="3"/>
              </a:cxn>
              <a:cxn ang="0">
                <a:pos x="46" y="5"/>
              </a:cxn>
              <a:cxn ang="0">
                <a:pos x="49" y="11"/>
              </a:cxn>
              <a:cxn ang="0">
                <a:pos x="51" y="24"/>
              </a:cxn>
              <a:cxn ang="0">
                <a:pos x="54" y="28"/>
              </a:cxn>
              <a:cxn ang="0">
                <a:pos x="58" y="36"/>
              </a:cxn>
              <a:cxn ang="0">
                <a:pos x="62" y="32"/>
              </a:cxn>
              <a:cxn ang="0">
                <a:pos x="64" y="34"/>
              </a:cxn>
              <a:cxn ang="0">
                <a:pos x="67" y="38"/>
              </a:cxn>
              <a:cxn ang="0">
                <a:pos x="71" y="33"/>
              </a:cxn>
              <a:cxn ang="0">
                <a:pos x="74" y="34"/>
              </a:cxn>
              <a:cxn ang="0">
                <a:pos x="77" y="37"/>
              </a:cxn>
              <a:cxn ang="0">
                <a:pos x="82" y="34"/>
              </a:cxn>
              <a:cxn ang="0">
                <a:pos x="84" y="34"/>
              </a:cxn>
              <a:cxn ang="0">
                <a:pos x="89" y="32"/>
              </a:cxn>
              <a:cxn ang="0">
                <a:pos x="96" y="30"/>
              </a:cxn>
              <a:cxn ang="0">
                <a:pos x="97" y="14"/>
              </a:cxn>
              <a:cxn ang="0">
                <a:pos x="102" y="2"/>
              </a:cxn>
              <a:cxn ang="0">
                <a:pos x="106" y="5"/>
              </a:cxn>
              <a:cxn ang="0">
                <a:pos x="112" y="12"/>
              </a:cxn>
              <a:cxn ang="0">
                <a:pos x="115" y="15"/>
              </a:cxn>
              <a:cxn ang="0">
                <a:pos x="119" y="25"/>
              </a:cxn>
              <a:cxn ang="0">
                <a:pos x="120" y="28"/>
              </a:cxn>
              <a:cxn ang="0">
                <a:pos x="127" y="36"/>
              </a:cxn>
              <a:cxn ang="0">
                <a:pos x="130" y="41"/>
              </a:cxn>
              <a:cxn ang="0">
                <a:pos x="135" y="45"/>
              </a:cxn>
              <a:cxn ang="0">
                <a:pos x="140" y="45"/>
              </a:cxn>
              <a:cxn ang="0">
                <a:pos x="142" y="44"/>
              </a:cxn>
            </a:cxnLst>
            <a:rect l="0" t="0" r="r" b="b"/>
            <a:pathLst>
              <a:path w="144" h="59">
                <a:moveTo>
                  <a:pt x="0" y="59"/>
                </a:moveTo>
                <a:lnTo>
                  <a:pt x="1" y="58"/>
                </a:lnTo>
                <a:lnTo>
                  <a:pt x="3" y="57"/>
                </a:lnTo>
                <a:lnTo>
                  <a:pt x="5" y="56"/>
                </a:lnTo>
                <a:lnTo>
                  <a:pt x="5" y="57"/>
                </a:lnTo>
                <a:lnTo>
                  <a:pt x="5" y="56"/>
                </a:lnTo>
                <a:lnTo>
                  <a:pt x="6" y="55"/>
                </a:lnTo>
                <a:lnTo>
                  <a:pt x="9" y="52"/>
                </a:lnTo>
                <a:lnTo>
                  <a:pt x="9" y="52"/>
                </a:lnTo>
                <a:lnTo>
                  <a:pt x="11" y="51"/>
                </a:lnTo>
                <a:lnTo>
                  <a:pt x="13" y="51"/>
                </a:lnTo>
                <a:lnTo>
                  <a:pt x="14" y="50"/>
                </a:lnTo>
                <a:lnTo>
                  <a:pt x="16" y="50"/>
                </a:lnTo>
                <a:lnTo>
                  <a:pt x="19" y="47"/>
                </a:lnTo>
                <a:lnTo>
                  <a:pt x="19" y="45"/>
                </a:lnTo>
                <a:lnTo>
                  <a:pt x="21" y="44"/>
                </a:lnTo>
                <a:lnTo>
                  <a:pt x="21" y="41"/>
                </a:lnTo>
                <a:lnTo>
                  <a:pt x="23" y="40"/>
                </a:lnTo>
                <a:lnTo>
                  <a:pt x="23" y="37"/>
                </a:lnTo>
                <a:lnTo>
                  <a:pt x="24" y="36"/>
                </a:lnTo>
                <a:lnTo>
                  <a:pt x="24" y="30"/>
                </a:lnTo>
                <a:lnTo>
                  <a:pt x="26" y="28"/>
                </a:lnTo>
                <a:lnTo>
                  <a:pt x="26" y="21"/>
                </a:lnTo>
                <a:lnTo>
                  <a:pt x="28" y="20"/>
                </a:lnTo>
                <a:lnTo>
                  <a:pt x="28" y="12"/>
                </a:lnTo>
                <a:lnTo>
                  <a:pt x="29" y="11"/>
                </a:lnTo>
                <a:lnTo>
                  <a:pt x="29" y="13"/>
                </a:lnTo>
                <a:lnTo>
                  <a:pt x="31" y="12"/>
                </a:lnTo>
                <a:lnTo>
                  <a:pt x="31" y="13"/>
                </a:lnTo>
                <a:lnTo>
                  <a:pt x="31" y="12"/>
                </a:lnTo>
                <a:lnTo>
                  <a:pt x="31" y="12"/>
                </a:lnTo>
                <a:lnTo>
                  <a:pt x="33" y="12"/>
                </a:lnTo>
                <a:lnTo>
                  <a:pt x="34" y="11"/>
                </a:lnTo>
                <a:lnTo>
                  <a:pt x="34" y="12"/>
                </a:lnTo>
                <a:lnTo>
                  <a:pt x="34" y="11"/>
                </a:lnTo>
                <a:lnTo>
                  <a:pt x="34" y="11"/>
                </a:lnTo>
                <a:lnTo>
                  <a:pt x="36" y="9"/>
                </a:lnTo>
                <a:lnTo>
                  <a:pt x="36" y="7"/>
                </a:lnTo>
                <a:lnTo>
                  <a:pt x="38" y="6"/>
                </a:lnTo>
                <a:lnTo>
                  <a:pt x="38" y="5"/>
                </a:lnTo>
                <a:lnTo>
                  <a:pt x="41" y="2"/>
                </a:lnTo>
                <a:lnTo>
                  <a:pt x="41" y="1"/>
                </a:lnTo>
                <a:lnTo>
                  <a:pt x="43" y="2"/>
                </a:lnTo>
                <a:lnTo>
                  <a:pt x="44" y="1"/>
                </a:lnTo>
                <a:lnTo>
                  <a:pt x="44" y="3"/>
                </a:lnTo>
                <a:lnTo>
                  <a:pt x="46" y="5"/>
                </a:lnTo>
                <a:lnTo>
                  <a:pt x="46" y="3"/>
                </a:lnTo>
                <a:lnTo>
                  <a:pt x="46" y="5"/>
                </a:lnTo>
                <a:lnTo>
                  <a:pt x="48" y="6"/>
                </a:lnTo>
                <a:lnTo>
                  <a:pt x="48" y="9"/>
                </a:lnTo>
                <a:lnTo>
                  <a:pt x="49" y="11"/>
                </a:lnTo>
                <a:lnTo>
                  <a:pt x="49" y="18"/>
                </a:lnTo>
                <a:lnTo>
                  <a:pt x="51" y="19"/>
                </a:lnTo>
                <a:lnTo>
                  <a:pt x="51" y="24"/>
                </a:lnTo>
                <a:lnTo>
                  <a:pt x="53" y="25"/>
                </a:lnTo>
                <a:lnTo>
                  <a:pt x="53" y="27"/>
                </a:lnTo>
                <a:lnTo>
                  <a:pt x="54" y="28"/>
                </a:lnTo>
                <a:lnTo>
                  <a:pt x="54" y="32"/>
                </a:lnTo>
                <a:lnTo>
                  <a:pt x="58" y="34"/>
                </a:lnTo>
                <a:lnTo>
                  <a:pt x="58" y="36"/>
                </a:lnTo>
                <a:lnTo>
                  <a:pt x="58" y="36"/>
                </a:lnTo>
                <a:lnTo>
                  <a:pt x="59" y="34"/>
                </a:lnTo>
                <a:lnTo>
                  <a:pt x="62" y="32"/>
                </a:lnTo>
                <a:lnTo>
                  <a:pt x="62" y="30"/>
                </a:lnTo>
                <a:lnTo>
                  <a:pt x="64" y="31"/>
                </a:lnTo>
                <a:lnTo>
                  <a:pt x="64" y="34"/>
                </a:lnTo>
                <a:lnTo>
                  <a:pt x="66" y="36"/>
                </a:lnTo>
                <a:lnTo>
                  <a:pt x="66" y="39"/>
                </a:lnTo>
                <a:lnTo>
                  <a:pt x="67" y="38"/>
                </a:lnTo>
                <a:lnTo>
                  <a:pt x="69" y="37"/>
                </a:lnTo>
                <a:lnTo>
                  <a:pt x="69" y="34"/>
                </a:lnTo>
                <a:lnTo>
                  <a:pt x="71" y="33"/>
                </a:lnTo>
                <a:lnTo>
                  <a:pt x="74" y="33"/>
                </a:lnTo>
                <a:lnTo>
                  <a:pt x="72" y="33"/>
                </a:lnTo>
                <a:lnTo>
                  <a:pt x="74" y="34"/>
                </a:lnTo>
                <a:lnTo>
                  <a:pt x="76" y="33"/>
                </a:lnTo>
                <a:lnTo>
                  <a:pt x="76" y="36"/>
                </a:lnTo>
                <a:lnTo>
                  <a:pt x="77" y="37"/>
                </a:lnTo>
                <a:lnTo>
                  <a:pt x="79" y="37"/>
                </a:lnTo>
                <a:lnTo>
                  <a:pt x="81" y="36"/>
                </a:lnTo>
                <a:lnTo>
                  <a:pt x="82" y="34"/>
                </a:lnTo>
                <a:lnTo>
                  <a:pt x="82" y="36"/>
                </a:lnTo>
                <a:lnTo>
                  <a:pt x="82" y="34"/>
                </a:lnTo>
                <a:lnTo>
                  <a:pt x="84" y="34"/>
                </a:lnTo>
                <a:lnTo>
                  <a:pt x="86" y="33"/>
                </a:lnTo>
                <a:lnTo>
                  <a:pt x="87" y="32"/>
                </a:lnTo>
                <a:lnTo>
                  <a:pt x="89" y="32"/>
                </a:lnTo>
                <a:lnTo>
                  <a:pt x="91" y="32"/>
                </a:lnTo>
                <a:lnTo>
                  <a:pt x="92" y="32"/>
                </a:lnTo>
                <a:lnTo>
                  <a:pt x="96" y="30"/>
                </a:lnTo>
                <a:lnTo>
                  <a:pt x="96" y="24"/>
                </a:lnTo>
                <a:lnTo>
                  <a:pt x="97" y="22"/>
                </a:lnTo>
                <a:lnTo>
                  <a:pt x="97" y="14"/>
                </a:lnTo>
                <a:lnTo>
                  <a:pt x="99" y="13"/>
                </a:lnTo>
                <a:lnTo>
                  <a:pt x="99" y="5"/>
                </a:lnTo>
                <a:lnTo>
                  <a:pt x="102" y="2"/>
                </a:lnTo>
                <a:lnTo>
                  <a:pt x="102" y="0"/>
                </a:lnTo>
                <a:lnTo>
                  <a:pt x="106" y="2"/>
                </a:lnTo>
                <a:lnTo>
                  <a:pt x="106" y="5"/>
                </a:lnTo>
                <a:lnTo>
                  <a:pt x="109" y="7"/>
                </a:lnTo>
                <a:lnTo>
                  <a:pt x="109" y="9"/>
                </a:lnTo>
                <a:lnTo>
                  <a:pt x="112" y="12"/>
                </a:lnTo>
                <a:lnTo>
                  <a:pt x="112" y="13"/>
                </a:lnTo>
                <a:lnTo>
                  <a:pt x="112" y="13"/>
                </a:lnTo>
                <a:lnTo>
                  <a:pt x="115" y="15"/>
                </a:lnTo>
                <a:lnTo>
                  <a:pt x="115" y="19"/>
                </a:lnTo>
                <a:lnTo>
                  <a:pt x="119" y="21"/>
                </a:lnTo>
                <a:lnTo>
                  <a:pt x="119" y="25"/>
                </a:lnTo>
                <a:lnTo>
                  <a:pt x="120" y="26"/>
                </a:lnTo>
                <a:lnTo>
                  <a:pt x="120" y="25"/>
                </a:lnTo>
                <a:lnTo>
                  <a:pt x="120" y="28"/>
                </a:lnTo>
                <a:lnTo>
                  <a:pt x="124" y="31"/>
                </a:lnTo>
                <a:lnTo>
                  <a:pt x="124" y="33"/>
                </a:lnTo>
                <a:lnTo>
                  <a:pt x="127" y="36"/>
                </a:lnTo>
                <a:lnTo>
                  <a:pt x="127" y="37"/>
                </a:lnTo>
                <a:lnTo>
                  <a:pt x="130" y="39"/>
                </a:lnTo>
                <a:lnTo>
                  <a:pt x="130" y="41"/>
                </a:lnTo>
                <a:lnTo>
                  <a:pt x="132" y="43"/>
                </a:lnTo>
                <a:lnTo>
                  <a:pt x="134" y="44"/>
                </a:lnTo>
                <a:lnTo>
                  <a:pt x="135" y="45"/>
                </a:lnTo>
                <a:lnTo>
                  <a:pt x="137" y="45"/>
                </a:lnTo>
                <a:lnTo>
                  <a:pt x="139" y="45"/>
                </a:lnTo>
                <a:lnTo>
                  <a:pt x="140" y="45"/>
                </a:lnTo>
                <a:lnTo>
                  <a:pt x="142" y="44"/>
                </a:lnTo>
                <a:lnTo>
                  <a:pt x="142" y="45"/>
                </a:lnTo>
                <a:lnTo>
                  <a:pt x="142" y="44"/>
                </a:lnTo>
                <a:lnTo>
                  <a:pt x="142" y="45"/>
                </a:lnTo>
                <a:lnTo>
                  <a:pt x="144" y="4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122" name="Freeform 98"/>
          <p:cNvSpPr>
            <a:spLocks/>
          </p:cNvSpPr>
          <p:nvPr/>
        </p:nvSpPr>
        <p:spPr bwMode="auto">
          <a:xfrm>
            <a:off x="10946170" y="3455502"/>
            <a:ext cx="182474" cy="99816"/>
          </a:xfrm>
          <a:custGeom>
            <a:avLst/>
            <a:gdLst/>
            <a:ahLst/>
            <a:cxnLst>
              <a:cxn ang="0">
                <a:pos x="0" y="19"/>
              </a:cxn>
              <a:cxn ang="0">
                <a:pos x="1" y="19"/>
              </a:cxn>
              <a:cxn ang="0">
                <a:pos x="3" y="20"/>
              </a:cxn>
              <a:cxn ang="0">
                <a:pos x="3" y="19"/>
              </a:cxn>
              <a:cxn ang="0">
                <a:pos x="3" y="19"/>
              </a:cxn>
              <a:cxn ang="0">
                <a:pos x="5" y="20"/>
              </a:cxn>
              <a:cxn ang="0">
                <a:pos x="5" y="18"/>
              </a:cxn>
              <a:cxn ang="0">
                <a:pos x="6" y="17"/>
              </a:cxn>
              <a:cxn ang="0">
                <a:pos x="6" y="13"/>
              </a:cxn>
              <a:cxn ang="0">
                <a:pos x="8" y="12"/>
              </a:cxn>
              <a:cxn ang="0">
                <a:pos x="8" y="8"/>
              </a:cxn>
              <a:cxn ang="0">
                <a:pos x="10" y="7"/>
              </a:cxn>
              <a:cxn ang="0">
                <a:pos x="10" y="4"/>
              </a:cxn>
              <a:cxn ang="0">
                <a:pos x="11" y="2"/>
              </a:cxn>
              <a:cxn ang="0">
                <a:pos x="11" y="0"/>
              </a:cxn>
              <a:cxn ang="0">
                <a:pos x="15" y="2"/>
              </a:cxn>
              <a:cxn ang="0">
                <a:pos x="15" y="5"/>
              </a:cxn>
              <a:cxn ang="0">
                <a:pos x="18" y="7"/>
              </a:cxn>
              <a:cxn ang="0">
                <a:pos x="18" y="8"/>
              </a:cxn>
              <a:cxn ang="0">
                <a:pos x="20" y="7"/>
              </a:cxn>
              <a:cxn ang="0">
                <a:pos x="20" y="8"/>
              </a:cxn>
              <a:cxn ang="0">
                <a:pos x="20" y="7"/>
              </a:cxn>
              <a:cxn ang="0">
                <a:pos x="21" y="6"/>
              </a:cxn>
              <a:cxn ang="0">
                <a:pos x="23" y="5"/>
              </a:cxn>
              <a:cxn ang="0">
                <a:pos x="23" y="2"/>
              </a:cxn>
              <a:cxn ang="0">
                <a:pos x="24" y="1"/>
              </a:cxn>
              <a:cxn ang="0">
                <a:pos x="26" y="2"/>
              </a:cxn>
              <a:cxn ang="0">
                <a:pos x="26" y="2"/>
              </a:cxn>
              <a:cxn ang="0">
                <a:pos x="26" y="1"/>
              </a:cxn>
              <a:cxn ang="0">
                <a:pos x="26" y="2"/>
              </a:cxn>
              <a:cxn ang="0">
                <a:pos x="28" y="1"/>
              </a:cxn>
              <a:cxn ang="0">
                <a:pos x="29" y="2"/>
              </a:cxn>
              <a:cxn ang="0">
                <a:pos x="31" y="2"/>
              </a:cxn>
              <a:cxn ang="0">
                <a:pos x="33" y="2"/>
              </a:cxn>
            </a:cxnLst>
            <a:rect l="0" t="0" r="r" b="b"/>
            <a:pathLst>
              <a:path w="33" h="20">
                <a:moveTo>
                  <a:pt x="0" y="19"/>
                </a:moveTo>
                <a:lnTo>
                  <a:pt x="1" y="19"/>
                </a:lnTo>
                <a:lnTo>
                  <a:pt x="3" y="20"/>
                </a:lnTo>
                <a:lnTo>
                  <a:pt x="3" y="19"/>
                </a:lnTo>
                <a:lnTo>
                  <a:pt x="3" y="19"/>
                </a:lnTo>
                <a:lnTo>
                  <a:pt x="5" y="20"/>
                </a:lnTo>
                <a:lnTo>
                  <a:pt x="5" y="18"/>
                </a:lnTo>
                <a:lnTo>
                  <a:pt x="6" y="17"/>
                </a:lnTo>
                <a:lnTo>
                  <a:pt x="6" y="13"/>
                </a:lnTo>
                <a:lnTo>
                  <a:pt x="8" y="12"/>
                </a:lnTo>
                <a:lnTo>
                  <a:pt x="8" y="8"/>
                </a:lnTo>
                <a:lnTo>
                  <a:pt x="10" y="7"/>
                </a:lnTo>
                <a:lnTo>
                  <a:pt x="10" y="4"/>
                </a:lnTo>
                <a:lnTo>
                  <a:pt x="11" y="2"/>
                </a:lnTo>
                <a:lnTo>
                  <a:pt x="11" y="0"/>
                </a:lnTo>
                <a:lnTo>
                  <a:pt x="15" y="2"/>
                </a:lnTo>
                <a:lnTo>
                  <a:pt x="15" y="5"/>
                </a:lnTo>
                <a:lnTo>
                  <a:pt x="18" y="7"/>
                </a:lnTo>
                <a:lnTo>
                  <a:pt x="18" y="8"/>
                </a:lnTo>
                <a:lnTo>
                  <a:pt x="20" y="7"/>
                </a:lnTo>
                <a:lnTo>
                  <a:pt x="20" y="8"/>
                </a:lnTo>
                <a:lnTo>
                  <a:pt x="20" y="7"/>
                </a:lnTo>
                <a:lnTo>
                  <a:pt x="21" y="6"/>
                </a:lnTo>
                <a:lnTo>
                  <a:pt x="23" y="5"/>
                </a:lnTo>
                <a:lnTo>
                  <a:pt x="23" y="2"/>
                </a:lnTo>
                <a:lnTo>
                  <a:pt x="24" y="1"/>
                </a:lnTo>
                <a:lnTo>
                  <a:pt x="26" y="2"/>
                </a:lnTo>
                <a:lnTo>
                  <a:pt x="26" y="2"/>
                </a:lnTo>
                <a:lnTo>
                  <a:pt x="26" y="1"/>
                </a:lnTo>
                <a:lnTo>
                  <a:pt x="26" y="2"/>
                </a:lnTo>
                <a:lnTo>
                  <a:pt x="28" y="1"/>
                </a:lnTo>
                <a:lnTo>
                  <a:pt x="29" y="2"/>
                </a:lnTo>
                <a:lnTo>
                  <a:pt x="31" y="2"/>
                </a:lnTo>
                <a:lnTo>
                  <a:pt x="33" y="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99" name="Rectangle 98"/>
          <p:cNvSpPr/>
          <p:nvPr/>
        </p:nvSpPr>
        <p:spPr>
          <a:xfrm>
            <a:off x="7164449" y="2394929"/>
            <a:ext cx="2989986" cy="276999"/>
          </a:xfrm>
          <a:prstGeom prst="rect">
            <a:avLst/>
          </a:prstGeom>
        </p:spPr>
        <p:txBody>
          <a:bodyPr wrap="none" lIns="0" tIns="0" rIns="0" bIns="0">
            <a:spAutoFit/>
          </a:bodyPr>
          <a:lstStyle/>
          <a:p>
            <a:r>
              <a:rPr lang="en-US" i="1" dirty="0">
                <a:solidFill>
                  <a:srgbClr val="FF0000"/>
                </a:solidFill>
              </a:rPr>
              <a:t>Pan troglodytes </a:t>
            </a:r>
            <a:r>
              <a:rPr lang="en-US" dirty="0">
                <a:solidFill>
                  <a:srgbClr val="FF0000"/>
                </a:solidFill>
              </a:rPr>
              <a:t>Y-chromosome </a:t>
            </a:r>
          </a:p>
        </p:txBody>
      </p:sp>
      <p:grpSp>
        <p:nvGrpSpPr>
          <p:cNvPr id="105" name="Group 100"/>
          <p:cNvGrpSpPr/>
          <p:nvPr/>
        </p:nvGrpSpPr>
        <p:grpSpPr>
          <a:xfrm>
            <a:off x="1545881" y="4198744"/>
            <a:ext cx="10206382" cy="2074719"/>
            <a:chOff x="1864284" y="2298701"/>
            <a:chExt cx="5026025" cy="1268413"/>
          </a:xfrm>
        </p:grpSpPr>
        <p:sp>
          <p:nvSpPr>
            <p:cNvPr id="137" name="Freeform 82"/>
            <p:cNvSpPr>
              <a:spLocks/>
            </p:cNvSpPr>
            <p:nvPr/>
          </p:nvSpPr>
          <p:spPr bwMode="auto">
            <a:xfrm>
              <a:off x="1864284" y="2743201"/>
              <a:ext cx="277813" cy="80963"/>
            </a:xfrm>
            <a:custGeom>
              <a:avLst/>
              <a:gdLst/>
              <a:ahLst/>
              <a:cxnLst>
                <a:cxn ang="0">
                  <a:pos x="3" y="25"/>
                </a:cxn>
                <a:cxn ang="0">
                  <a:pos x="6" y="34"/>
                </a:cxn>
                <a:cxn ang="0">
                  <a:pos x="6" y="34"/>
                </a:cxn>
                <a:cxn ang="0">
                  <a:pos x="14" y="48"/>
                </a:cxn>
                <a:cxn ang="0">
                  <a:pos x="17" y="51"/>
                </a:cxn>
                <a:cxn ang="0">
                  <a:pos x="20" y="42"/>
                </a:cxn>
                <a:cxn ang="0">
                  <a:pos x="23" y="39"/>
                </a:cxn>
                <a:cxn ang="0">
                  <a:pos x="25" y="37"/>
                </a:cxn>
                <a:cxn ang="0">
                  <a:pos x="31" y="37"/>
                </a:cxn>
                <a:cxn ang="0">
                  <a:pos x="34" y="31"/>
                </a:cxn>
                <a:cxn ang="0">
                  <a:pos x="37" y="31"/>
                </a:cxn>
                <a:cxn ang="0">
                  <a:pos x="42" y="28"/>
                </a:cxn>
                <a:cxn ang="0">
                  <a:pos x="45" y="25"/>
                </a:cxn>
                <a:cxn ang="0">
                  <a:pos x="48" y="22"/>
                </a:cxn>
                <a:cxn ang="0">
                  <a:pos x="51" y="22"/>
                </a:cxn>
                <a:cxn ang="0">
                  <a:pos x="59" y="14"/>
                </a:cxn>
                <a:cxn ang="0">
                  <a:pos x="62" y="8"/>
                </a:cxn>
                <a:cxn ang="0">
                  <a:pos x="65" y="8"/>
                </a:cxn>
                <a:cxn ang="0">
                  <a:pos x="71" y="8"/>
                </a:cxn>
                <a:cxn ang="0">
                  <a:pos x="73" y="11"/>
                </a:cxn>
                <a:cxn ang="0">
                  <a:pos x="79" y="14"/>
                </a:cxn>
                <a:cxn ang="0">
                  <a:pos x="82" y="14"/>
                </a:cxn>
                <a:cxn ang="0">
                  <a:pos x="85" y="11"/>
                </a:cxn>
                <a:cxn ang="0">
                  <a:pos x="88" y="14"/>
                </a:cxn>
                <a:cxn ang="0">
                  <a:pos x="93" y="25"/>
                </a:cxn>
                <a:cxn ang="0">
                  <a:pos x="99" y="17"/>
                </a:cxn>
                <a:cxn ang="0">
                  <a:pos x="102" y="17"/>
                </a:cxn>
                <a:cxn ang="0">
                  <a:pos x="110" y="8"/>
                </a:cxn>
                <a:cxn ang="0">
                  <a:pos x="116" y="14"/>
                </a:cxn>
                <a:cxn ang="0">
                  <a:pos x="119" y="22"/>
                </a:cxn>
                <a:cxn ang="0">
                  <a:pos x="121" y="17"/>
                </a:cxn>
                <a:cxn ang="0">
                  <a:pos x="124" y="17"/>
                </a:cxn>
                <a:cxn ang="0">
                  <a:pos x="127" y="14"/>
                </a:cxn>
                <a:cxn ang="0">
                  <a:pos x="133" y="20"/>
                </a:cxn>
                <a:cxn ang="0">
                  <a:pos x="136" y="5"/>
                </a:cxn>
                <a:cxn ang="0">
                  <a:pos x="144" y="11"/>
                </a:cxn>
                <a:cxn ang="0">
                  <a:pos x="144" y="11"/>
                </a:cxn>
                <a:cxn ang="0">
                  <a:pos x="152" y="3"/>
                </a:cxn>
                <a:cxn ang="0">
                  <a:pos x="158" y="3"/>
                </a:cxn>
                <a:cxn ang="0">
                  <a:pos x="161" y="5"/>
                </a:cxn>
                <a:cxn ang="0">
                  <a:pos x="167" y="11"/>
                </a:cxn>
                <a:cxn ang="0">
                  <a:pos x="169" y="11"/>
                </a:cxn>
              </a:cxnLst>
              <a:rect l="0" t="0" r="r" b="b"/>
              <a:pathLst>
                <a:path w="175" h="51">
                  <a:moveTo>
                    <a:pt x="0" y="14"/>
                  </a:moveTo>
                  <a:lnTo>
                    <a:pt x="0" y="22"/>
                  </a:lnTo>
                  <a:lnTo>
                    <a:pt x="3" y="25"/>
                  </a:lnTo>
                  <a:lnTo>
                    <a:pt x="3" y="34"/>
                  </a:lnTo>
                  <a:lnTo>
                    <a:pt x="3" y="31"/>
                  </a:lnTo>
                  <a:lnTo>
                    <a:pt x="6" y="34"/>
                  </a:lnTo>
                  <a:lnTo>
                    <a:pt x="6" y="34"/>
                  </a:lnTo>
                  <a:lnTo>
                    <a:pt x="6" y="31"/>
                  </a:lnTo>
                  <a:lnTo>
                    <a:pt x="6" y="34"/>
                  </a:lnTo>
                  <a:lnTo>
                    <a:pt x="8" y="37"/>
                  </a:lnTo>
                  <a:lnTo>
                    <a:pt x="8" y="42"/>
                  </a:lnTo>
                  <a:lnTo>
                    <a:pt x="14" y="48"/>
                  </a:lnTo>
                  <a:lnTo>
                    <a:pt x="14" y="51"/>
                  </a:lnTo>
                  <a:lnTo>
                    <a:pt x="14" y="48"/>
                  </a:lnTo>
                  <a:lnTo>
                    <a:pt x="17" y="51"/>
                  </a:lnTo>
                  <a:lnTo>
                    <a:pt x="17" y="51"/>
                  </a:lnTo>
                  <a:lnTo>
                    <a:pt x="17" y="45"/>
                  </a:lnTo>
                  <a:lnTo>
                    <a:pt x="20" y="42"/>
                  </a:lnTo>
                  <a:lnTo>
                    <a:pt x="20" y="45"/>
                  </a:lnTo>
                  <a:lnTo>
                    <a:pt x="20" y="42"/>
                  </a:lnTo>
                  <a:lnTo>
                    <a:pt x="23" y="39"/>
                  </a:lnTo>
                  <a:lnTo>
                    <a:pt x="23" y="42"/>
                  </a:lnTo>
                  <a:lnTo>
                    <a:pt x="23" y="39"/>
                  </a:lnTo>
                  <a:lnTo>
                    <a:pt x="25" y="37"/>
                  </a:lnTo>
                  <a:lnTo>
                    <a:pt x="25" y="34"/>
                  </a:lnTo>
                  <a:lnTo>
                    <a:pt x="25" y="37"/>
                  </a:lnTo>
                  <a:lnTo>
                    <a:pt x="31" y="37"/>
                  </a:lnTo>
                  <a:lnTo>
                    <a:pt x="28" y="37"/>
                  </a:lnTo>
                  <a:lnTo>
                    <a:pt x="31" y="34"/>
                  </a:lnTo>
                  <a:lnTo>
                    <a:pt x="34" y="31"/>
                  </a:lnTo>
                  <a:lnTo>
                    <a:pt x="34" y="34"/>
                  </a:lnTo>
                  <a:lnTo>
                    <a:pt x="34" y="28"/>
                  </a:lnTo>
                  <a:lnTo>
                    <a:pt x="37" y="31"/>
                  </a:lnTo>
                  <a:lnTo>
                    <a:pt x="40" y="28"/>
                  </a:lnTo>
                  <a:lnTo>
                    <a:pt x="42" y="25"/>
                  </a:lnTo>
                  <a:lnTo>
                    <a:pt x="42" y="28"/>
                  </a:lnTo>
                  <a:lnTo>
                    <a:pt x="42" y="25"/>
                  </a:lnTo>
                  <a:lnTo>
                    <a:pt x="45" y="28"/>
                  </a:lnTo>
                  <a:lnTo>
                    <a:pt x="45" y="25"/>
                  </a:lnTo>
                  <a:lnTo>
                    <a:pt x="45" y="25"/>
                  </a:lnTo>
                  <a:lnTo>
                    <a:pt x="48" y="22"/>
                  </a:lnTo>
                  <a:lnTo>
                    <a:pt x="48" y="22"/>
                  </a:lnTo>
                  <a:lnTo>
                    <a:pt x="48" y="25"/>
                  </a:lnTo>
                  <a:lnTo>
                    <a:pt x="51" y="28"/>
                  </a:lnTo>
                  <a:lnTo>
                    <a:pt x="51" y="22"/>
                  </a:lnTo>
                  <a:lnTo>
                    <a:pt x="54" y="20"/>
                  </a:lnTo>
                  <a:lnTo>
                    <a:pt x="59" y="14"/>
                  </a:lnTo>
                  <a:lnTo>
                    <a:pt x="59" y="14"/>
                  </a:lnTo>
                  <a:lnTo>
                    <a:pt x="62" y="11"/>
                  </a:lnTo>
                  <a:lnTo>
                    <a:pt x="62" y="14"/>
                  </a:lnTo>
                  <a:lnTo>
                    <a:pt x="62" y="8"/>
                  </a:lnTo>
                  <a:lnTo>
                    <a:pt x="65" y="11"/>
                  </a:lnTo>
                  <a:lnTo>
                    <a:pt x="65" y="11"/>
                  </a:lnTo>
                  <a:lnTo>
                    <a:pt x="65" y="8"/>
                  </a:lnTo>
                  <a:lnTo>
                    <a:pt x="65" y="8"/>
                  </a:lnTo>
                  <a:lnTo>
                    <a:pt x="68" y="11"/>
                  </a:lnTo>
                  <a:lnTo>
                    <a:pt x="71" y="8"/>
                  </a:lnTo>
                  <a:lnTo>
                    <a:pt x="71" y="11"/>
                  </a:lnTo>
                  <a:lnTo>
                    <a:pt x="71" y="8"/>
                  </a:lnTo>
                  <a:lnTo>
                    <a:pt x="73" y="11"/>
                  </a:lnTo>
                  <a:lnTo>
                    <a:pt x="73" y="8"/>
                  </a:lnTo>
                  <a:lnTo>
                    <a:pt x="73" y="14"/>
                  </a:lnTo>
                  <a:lnTo>
                    <a:pt x="79" y="14"/>
                  </a:lnTo>
                  <a:lnTo>
                    <a:pt x="76" y="14"/>
                  </a:lnTo>
                  <a:lnTo>
                    <a:pt x="79" y="17"/>
                  </a:lnTo>
                  <a:lnTo>
                    <a:pt x="82" y="14"/>
                  </a:lnTo>
                  <a:lnTo>
                    <a:pt x="82" y="17"/>
                  </a:lnTo>
                  <a:lnTo>
                    <a:pt x="82" y="14"/>
                  </a:lnTo>
                  <a:lnTo>
                    <a:pt x="85" y="11"/>
                  </a:lnTo>
                  <a:lnTo>
                    <a:pt x="85" y="17"/>
                  </a:lnTo>
                  <a:lnTo>
                    <a:pt x="85" y="17"/>
                  </a:lnTo>
                  <a:lnTo>
                    <a:pt x="88" y="14"/>
                  </a:lnTo>
                  <a:lnTo>
                    <a:pt x="88" y="22"/>
                  </a:lnTo>
                  <a:lnTo>
                    <a:pt x="93" y="22"/>
                  </a:lnTo>
                  <a:lnTo>
                    <a:pt x="93" y="25"/>
                  </a:lnTo>
                  <a:lnTo>
                    <a:pt x="93" y="22"/>
                  </a:lnTo>
                  <a:lnTo>
                    <a:pt x="96" y="20"/>
                  </a:lnTo>
                  <a:lnTo>
                    <a:pt x="99" y="17"/>
                  </a:lnTo>
                  <a:lnTo>
                    <a:pt x="99" y="20"/>
                  </a:lnTo>
                  <a:lnTo>
                    <a:pt x="99" y="17"/>
                  </a:lnTo>
                  <a:lnTo>
                    <a:pt x="102" y="17"/>
                  </a:lnTo>
                  <a:lnTo>
                    <a:pt x="104" y="14"/>
                  </a:lnTo>
                  <a:lnTo>
                    <a:pt x="104" y="3"/>
                  </a:lnTo>
                  <a:lnTo>
                    <a:pt x="110" y="8"/>
                  </a:lnTo>
                  <a:lnTo>
                    <a:pt x="110" y="11"/>
                  </a:lnTo>
                  <a:lnTo>
                    <a:pt x="110" y="8"/>
                  </a:lnTo>
                  <a:lnTo>
                    <a:pt x="116" y="14"/>
                  </a:lnTo>
                  <a:lnTo>
                    <a:pt x="116" y="22"/>
                  </a:lnTo>
                  <a:lnTo>
                    <a:pt x="116" y="20"/>
                  </a:lnTo>
                  <a:lnTo>
                    <a:pt x="119" y="22"/>
                  </a:lnTo>
                  <a:lnTo>
                    <a:pt x="119" y="17"/>
                  </a:lnTo>
                  <a:lnTo>
                    <a:pt x="119" y="20"/>
                  </a:lnTo>
                  <a:lnTo>
                    <a:pt x="121" y="17"/>
                  </a:lnTo>
                  <a:lnTo>
                    <a:pt x="121" y="17"/>
                  </a:lnTo>
                  <a:lnTo>
                    <a:pt x="121" y="20"/>
                  </a:lnTo>
                  <a:lnTo>
                    <a:pt x="124" y="17"/>
                  </a:lnTo>
                  <a:lnTo>
                    <a:pt x="124" y="20"/>
                  </a:lnTo>
                  <a:lnTo>
                    <a:pt x="124" y="17"/>
                  </a:lnTo>
                  <a:lnTo>
                    <a:pt x="127" y="14"/>
                  </a:lnTo>
                  <a:lnTo>
                    <a:pt x="127" y="22"/>
                  </a:lnTo>
                  <a:lnTo>
                    <a:pt x="127" y="20"/>
                  </a:lnTo>
                  <a:lnTo>
                    <a:pt x="133" y="20"/>
                  </a:lnTo>
                  <a:lnTo>
                    <a:pt x="133" y="17"/>
                  </a:lnTo>
                  <a:lnTo>
                    <a:pt x="136" y="14"/>
                  </a:lnTo>
                  <a:lnTo>
                    <a:pt x="136" y="5"/>
                  </a:lnTo>
                  <a:lnTo>
                    <a:pt x="141" y="5"/>
                  </a:lnTo>
                  <a:lnTo>
                    <a:pt x="141" y="8"/>
                  </a:lnTo>
                  <a:lnTo>
                    <a:pt x="144" y="11"/>
                  </a:lnTo>
                  <a:lnTo>
                    <a:pt x="144" y="11"/>
                  </a:lnTo>
                  <a:lnTo>
                    <a:pt x="144" y="8"/>
                  </a:lnTo>
                  <a:lnTo>
                    <a:pt x="144" y="11"/>
                  </a:lnTo>
                  <a:lnTo>
                    <a:pt x="150" y="5"/>
                  </a:lnTo>
                  <a:lnTo>
                    <a:pt x="150" y="0"/>
                  </a:lnTo>
                  <a:lnTo>
                    <a:pt x="152" y="3"/>
                  </a:lnTo>
                  <a:lnTo>
                    <a:pt x="155" y="0"/>
                  </a:lnTo>
                  <a:lnTo>
                    <a:pt x="155" y="5"/>
                  </a:lnTo>
                  <a:lnTo>
                    <a:pt x="158" y="3"/>
                  </a:lnTo>
                  <a:lnTo>
                    <a:pt x="158" y="5"/>
                  </a:lnTo>
                  <a:lnTo>
                    <a:pt x="158" y="3"/>
                  </a:lnTo>
                  <a:lnTo>
                    <a:pt x="161" y="5"/>
                  </a:lnTo>
                  <a:lnTo>
                    <a:pt x="161" y="11"/>
                  </a:lnTo>
                  <a:lnTo>
                    <a:pt x="164" y="11"/>
                  </a:lnTo>
                  <a:lnTo>
                    <a:pt x="167" y="11"/>
                  </a:lnTo>
                  <a:lnTo>
                    <a:pt x="169" y="14"/>
                  </a:lnTo>
                  <a:lnTo>
                    <a:pt x="169" y="14"/>
                  </a:lnTo>
                  <a:lnTo>
                    <a:pt x="169" y="11"/>
                  </a:lnTo>
                  <a:lnTo>
                    <a:pt x="175" y="11"/>
                  </a:lnTo>
                  <a:lnTo>
                    <a:pt x="175" y="5"/>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38" name="Freeform 83"/>
            <p:cNvSpPr>
              <a:spLocks/>
            </p:cNvSpPr>
            <p:nvPr/>
          </p:nvSpPr>
          <p:spPr bwMode="auto">
            <a:xfrm>
              <a:off x="2142096" y="2747963"/>
              <a:ext cx="304800" cy="206375"/>
            </a:xfrm>
            <a:custGeom>
              <a:avLst/>
              <a:gdLst/>
              <a:ahLst/>
              <a:cxnLst>
                <a:cxn ang="0">
                  <a:pos x="3" y="0"/>
                </a:cxn>
                <a:cxn ang="0">
                  <a:pos x="6" y="11"/>
                </a:cxn>
                <a:cxn ang="0">
                  <a:pos x="14" y="25"/>
                </a:cxn>
                <a:cxn ang="0">
                  <a:pos x="17" y="28"/>
                </a:cxn>
                <a:cxn ang="0">
                  <a:pos x="20" y="31"/>
                </a:cxn>
                <a:cxn ang="0">
                  <a:pos x="23" y="31"/>
                </a:cxn>
                <a:cxn ang="0">
                  <a:pos x="28" y="39"/>
                </a:cxn>
                <a:cxn ang="0">
                  <a:pos x="31" y="36"/>
                </a:cxn>
                <a:cxn ang="0">
                  <a:pos x="34" y="39"/>
                </a:cxn>
                <a:cxn ang="0">
                  <a:pos x="37" y="42"/>
                </a:cxn>
                <a:cxn ang="0">
                  <a:pos x="42" y="48"/>
                </a:cxn>
                <a:cxn ang="0">
                  <a:pos x="48" y="50"/>
                </a:cxn>
                <a:cxn ang="0">
                  <a:pos x="57" y="56"/>
                </a:cxn>
                <a:cxn ang="0">
                  <a:pos x="62" y="53"/>
                </a:cxn>
                <a:cxn ang="0">
                  <a:pos x="68" y="48"/>
                </a:cxn>
                <a:cxn ang="0">
                  <a:pos x="74" y="48"/>
                </a:cxn>
                <a:cxn ang="0">
                  <a:pos x="82" y="48"/>
                </a:cxn>
                <a:cxn ang="0">
                  <a:pos x="82" y="45"/>
                </a:cxn>
                <a:cxn ang="0">
                  <a:pos x="90" y="62"/>
                </a:cxn>
                <a:cxn ang="0">
                  <a:pos x="93" y="84"/>
                </a:cxn>
                <a:cxn ang="0">
                  <a:pos x="102" y="101"/>
                </a:cxn>
                <a:cxn ang="0">
                  <a:pos x="105" y="127"/>
                </a:cxn>
                <a:cxn ang="0">
                  <a:pos x="113" y="127"/>
                </a:cxn>
                <a:cxn ang="0">
                  <a:pos x="119" y="113"/>
                </a:cxn>
                <a:cxn ang="0">
                  <a:pos x="122" y="107"/>
                </a:cxn>
                <a:cxn ang="0">
                  <a:pos x="124" y="90"/>
                </a:cxn>
                <a:cxn ang="0">
                  <a:pos x="130" y="84"/>
                </a:cxn>
                <a:cxn ang="0">
                  <a:pos x="133" y="73"/>
                </a:cxn>
                <a:cxn ang="0">
                  <a:pos x="138" y="73"/>
                </a:cxn>
                <a:cxn ang="0">
                  <a:pos x="141" y="76"/>
                </a:cxn>
                <a:cxn ang="0">
                  <a:pos x="147" y="73"/>
                </a:cxn>
                <a:cxn ang="0">
                  <a:pos x="153" y="73"/>
                </a:cxn>
                <a:cxn ang="0">
                  <a:pos x="158" y="73"/>
                </a:cxn>
                <a:cxn ang="0">
                  <a:pos x="161" y="79"/>
                </a:cxn>
                <a:cxn ang="0">
                  <a:pos x="170" y="73"/>
                </a:cxn>
                <a:cxn ang="0">
                  <a:pos x="172" y="70"/>
                </a:cxn>
                <a:cxn ang="0">
                  <a:pos x="175" y="70"/>
                </a:cxn>
                <a:cxn ang="0">
                  <a:pos x="178" y="73"/>
                </a:cxn>
                <a:cxn ang="0">
                  <a:pos x="181" y="79"/>
                </a:cxn>
                <a:cxn ang="0">
                  <a:pos x="184" y="79"/>
                </a:cxn>
                <a:cxn ang="0">
                  <a:pos x="186" y="82"/>
                </a:cxn>
                <a:cxn ang="0">
                  <a:pos x="189" y="79"/>
                </a:cxn>
              </a:cxnLst>
              <a:rect l="0" t="0" r="r" b="b"/>
              <a:pathLst>
                <a:path w="192" h="130">
                  <a:moveTo>
                    <a:pt x="0" y="2"/>
                  </a:moveTo>
                  <a:lnTo>
                    <a:pt x="0" y="2"/>
                  </a:lnTo>
                  <a:lnTo>
                    <a:pt x="3" y="0"/>
                  </a:lnTo>
                  <a:lnTo>
                    <a:pt x="3" y="2"/>
                  </a:lnTo>
                  <a:lnTo>
                    <a:pt x="6" y="5"/>
                  </a:lnTo>
                  <a:lnTo>
                    <a:pt x="6" y="11"/>
                  </a:lnTo>
                  <a:lnTo>
                    <a:pt x="9" y="8"/>
                  </a:lnTo>
                  <a:lnTo>
                    <a:pt x="14" y="14"/>
                  </a:lnTo>
                  <a:lnTo>
                    <a:pt x="14" y="25"/>
                  </a:lnTo>
                  <a:lnTo>
                    <a:pt x="17" y="28"/>
                  </a:lnTo>
                  <a:lnTo>
                    <a:pt x="17" y="25"/>
                  </a:lnTo>
                  <a:lnTo>
                    <a:pt x="17" y="28"/>
                  </a:lnTo>
                  <a:lnTo>
                    <a:pt x="20" y="31"/>
                  </a:lnTo>
                  <a:lnTo>
                    <a:pt x="20" y="34"/>
                  </a:lnTo>
                  <a:lnTo>
                    <a:pt x="20" y="31"/>
                  </a:lnTo>
                  <a:lnTo>
                    <a:pt x="23" y="34"/>
                  </a:lnTo>
                  <a:lnTo>
                    <a:pt x="23" y="34"/>
                  </a:lnTo>
                  <a:lnTo>
                    <a:pt x="23" y="31"/>
                  </a:lnTo>
                  <a:lnTo>
                    <a:pt x="25" y="28"/>
                  </a:lnTo>
                  <a:lnTo>
                    <a:pt x="25" y="36"/>
                  </a:lnTo>
                  <a:lnTo>
                    <a:pt x="28" y="39"/>
                  </a:lnTo>
                  <a:lnTo>
                    <a:pt x="28" y="36"/>
                  </a:lnTo>
                  <a:lnTo>
                    <a:pt x="31" y="39"/>
                  </a:lnTo>
                  <a:lnTo>
                    <a:pt x="31" y="36"/>
                  </a:lnTo>
                  <a:lnTo>
                    <a:pt x="31" y="39"/>
                  </a:lnTo>
                  <a:lnTo>
                    <a:pt x="34" y="42"/>
                  </a:lnTo>
                  <a:lnTo>
                    <a:pt x="34" y="39"/>
                  </a:lnTo>
                  <a:lnTo>
                    <a:pt x="34" y="42"/>
                  </a:lnTo>
                  <a:lnTo>
                    <a:pt x="40" y="42"/>
                  </a:lnTo>
                  <a:lnTo>
                    <a:pt x="37" y="42"/>
                  </a:lnTo>
                  <a:lnTo>
                    <a:pt x="40" y="45"/>
                  </a:lnTo>
                  <a:lnTo>
                    <a:pt x="42" y="42"/>
                  </a:lnTo>
                  <a:lnTo>
                    <a:pt x="42" y="48"/>
                  </a:lnTo>
                  <a:lnTo>
                    <a:pt x="48" y="48"/>
                  </a:lnTo>
                  <a:lnTo>
                    <a:pt x="48" y="50"/>
                  </a:lnTo>
                  <a:lnTo>
                    <a:pt x="48" y="50"/>
                  </a:lnTo>
                  <a:lnTo>
                    <a:pt x="51" y="50"/>
                  </a:lnTo>
                  <a:lnTo>
                    <a:pt x="54" y="53"/>
                  </a:lnTo>
                  <a:lnTo>
                    <a:pt x="57" y="56"/>
                  </a:lnTo>
                  <a:lnTo>
                    <a:pt x="57" y="50"/>
                  </a:lnTo>
                  <a:lnTo>
                    <a:pt x="57" y="53"/>
                  </a:lnTo>
                  <a:lnTo>
                    <a:pt x="62" y="53"/>
                  </a:lnTo>
                  <a:lnTo>
                    <a:pt x="62" y="50"/>
                  </a:lnTo>
                  <a:lnTo>
                    <a:pt x="68" y="50"/>
                  </a:lnTo>
                  <a:lnTo>
                    <a:pt x="68" y="48"/>
                  </a:lnTo>
                  <a:lnTo>
                    <a:pt x="74" y="48"/>
                  </a:lnTo>
                  <a:lnTo>
                    <a:pt x="71" y="48"/>
                  </a:lnTo>
                  <a:lnTo>
                    <a:pt x="74" y="48"/>
                  </a:lnTo>
                  <a:lnTo>
                    <a:pt x="76" y="45"/>
                  </a:lnTo>
                  <a:lnTo>
                    <a:pt x="79" y="45"/>
                  </a:lnTo>
                  <a:lnTo>
                    <a:pt x="82" y="48"/>
                  </a:lnTo>
                  <a:lnTo>
                    <a:pt x="82" y="48"/>
                  </a:lnTo>
                  <a:lnTo>
                    <a:pt x="82" y="42"/>
                  </a:lnTo>
                  <a:lnTo>
                    <a:pt x="82" y="45"/>
                  </a:lnTo>
                  <a:lnTo>
                    <a:pt x="88" y="50"/>
                  </a:lnTo>
                  <a:lnTo>
                    <a:pt x="88" y="59"/>
                  </a:lnTo>
                  <a:lnTo>
                    <a:pt x="90" y="62"/>
                  </a:lnTo>
                  <a:lnTo>
                    <a:pt x="90" y="70"/>
                  </a:lnTo>
                  <a:lnTo>
                    <a:pt x="93" y="73"/>
                  </a:lnTo>
                  <a:lnTo>
                    <a:pt x="93" y="84"/>
                  </a:lnTo>
                  <a:lnTo>
                    <a:pt x="99" y="90"/>
                  </a:lnTo>
                  <a:lnTo>
                    <a:pt x="99" y="98"/>
                  </a:lnTo>
                  <a:lnTo>
                    <a:pt x="102" y="101"/>
                  </a:lnTo>
                  <a:lnTo>
                    <a:pt x="102" y="113"/>
                  </a:lnTo>
                  <a:lnTo>
                    <a:pt x="105" y="115"/>
                  </a:lnTo>
                  <a:lnTo>
                    <a:pt x="105" y="127"/>
                  </a:lnTo>
                  <a:lnTo>
                    <a:pt x="110" y="127"/>
                  </a:lnTo>
                  <a:lnTo>
                    <a:pt x="110" y="130"/>
                  </a:lnTo>
                  <a:lnTo>
                    <a:pt x="113" y="127"/>
                  </a:lnTo>
                  <a:lnTo>
                    <a:pt x="116" y="124"/>
                  </a:lnTo>
                  <a:lnTo>
                    <a:pt x="116" y="115"/>
                  </a:lnTo>
                  <a:lnTo>
                    <a:pt x="119" y="113"/>
                  </a:lnTo>
                  <a:lnTo>
                    <a:pt x="119" y="115"/>
                  </a:lnTo>
                  <a:lnTo>
                    <a:pt x="119" y="110"/>
                  </a:lnTo>
                  <a:lnTo>
                    <a:pt x="122" y="107"/>
                  </a:lnTo>
                  <a:lnTo>
                    <a:pt x="122" y="98"/>
                  </a:lnTo>
                  <a:lnTo>
                    <a:pt x="124" y="96"/>
                  </a:lnTo>
                  <a:lnTo>
                    <a:pt x="124" y="90"/>
                  </a:lnTo>
                  <a:lnTo>
                    <a:pt x="127" y="93"/>
                  </a:lnTo>
                  <a:lnTo>
                    <a:pt x="127" y="87"/>
                  </a:lnTo>
                  <a:lnTo>
                    <a:pt x="130" y="84"/>
                  </a:lnTo>
                  <a:lnTo>
                    <a:pt x="130" y="79"/>
                  </a:lnTo>
                  <a:lnTo>
                    <a:pt x="133" y="76"/>
                  </a:lnTo>
                  <a:lnTo>
                    <a:pt x="133" y="73"/>
                  </a:lnTo>
                  <a:lnTo>
                    <a:pt x="138" y="73"/>
                  </a:lnTo>
                  <a:lnTo>
                    <a:pt x="138" y="76"/>
                  </a:lnTo>
                  <a:lnTo>
                    <a:pt x="138" y="73"/>
                  </a:lnTo>
                  <a:lnTo>
                    <a:pt x="141" y="76"/>
                  </a:lnTo>
                  <a:lnTo>
                    <a:pt x="141" y="73"/>
                  </a:lnTo>
                  <a:lnTo>
                    <a:pt x="141" y="76"/>
                  </a:lnTo>
                  <a:lnTo>
                    <a:pt x="144" y="79"/>
                  </a:lnTo>
                  <a:lnTo>
                    <a:pt x="147" y="76"/>
                  </a:lnTo>
                  <a:lnTo>
                    <a:pt x="147" y="73"/>
                  </a:lnTo>
                  <a:lnTo>
                    <a:pt x="150" y="73"/>
                  </a:lnTo>
                  <a:lnTo>
                    <a:pt x="153" y="76"/>
                  </a:lnTo>
                  <a:lnTo>
                    <a:pt x="153" y="73"/>
                  </a:lnTo>
                  <a:lnTo>
                    <a:pt x="153" y="73"/>
                  </a:lnTo>
                  <a:lnTo>
                    <a:pt x="158" y="73"/>
                  </a:lnTo>
                  <a:lnTo>
                    <a:pt x="158" y="73"/>
                  </a:lnTo>
                  <a:lnTo>
                    <a:pt x="161" y="76"/>
                  </a:lnTo>
                  <a:lnTo>
                    <a:pt x="161" y="73"/>
                  </a:lnTo>
                  <a:lnTo>
                    <a:pt x="161" y="79"/>
                  </a:lnTo>
                  <a:lnTo>
                    <a:pt x="167" y="79"/>
                  </a:lnTo>
                  <a:lnTo>
                    <a:pt x="167" y="76"/>
                  </a:lnTo>
                  <a:lnTo>
                    <a:pt x="170" y="73"/>
                  </a:lnTo>
                  <a:lnTo>
                    <a:pt x="170" y="76"/>
                  </a:lnTo>
                  <a:lnTo>
                    <a:pt x="170" y="73"/>
                  </a:lnTo>
                  <a:lnTo>
                    <a:pt x="172" y="70"/>
                  </a:lnTo>
                  <a:lnTo>
                    <a:pt x="172" y="73"/>
                  </a:lnTo>
                  <a:lnTo>
                    <a:pt x="172" y="73"/>
                  </a:lnTo>
                  <a:lnTo>
                    <a:pt x="175" y="70"/>
                  </a:lnTo>
                  <a:lnTo>
                    <a:pt x="175" y="73"/>
                  </a:lnTo>
                  <a:lnTo>
                    <a:pt x="175" y="70"/>
                  </a:lnTo>
                  <a:lnTo>
                    <a:pt x="178" y="73"/>
                  </a:lnTo>
                  <a:lnTo>
                    <a:pt x="178" y="79"/>
                  </a:lnTo>
                  <a:lnTo>
                    <a:pt x="178" y="76"/>
                  </a:lnTo>
                  <a:lnTo>
                    <a:pt x="181" y="79"/>
                  </a:lnTo>
                  <a:lnTo>
                    <a:pt x="181" y="82"/>
                  </a:lnTo>
                  <a:lnTo>
                    <a:pt x="181" y="82"/>
                  </a:lnTo>
                  <a:lnTo>
                    <a:pt x="184" y="79"/>
                  </a:lnTo>
                  <a:lnTo>
                    <a:pt x="184" y="79"/>
                  </a:lnTo>
                  <a:lnTo>
                    <a:pt x="184" y="82"/>
                  </a:lnTo>
                  <a:lnTo>
                    <a:pt x="186" y="82"/>
                  </a:lnTo>
                  <a:lnTo>
                    <a:pt x="189" y="79"/>
                  </a:lnTo>
                  <a:lnTo>
                    <a:pt x="189" y="82"/>
                  </a:lnTo>
                  <a:lnTo>
                    <a:pt x="189" y="79"/>
                  </a:lnTo>
                  <a:lnTo>
                    <a:pt x="189" y="82"/>
                  </a:lnTo>
                  <a:lnTo>
                    <a:pt x="192" y="79"/>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39" name="Freeform 84"/>
            <p:cNvSpPr>
              <a:spLocks/>
            </p:cNvSpPr>
            <p:nvPr/>
          </p:nvSpPr>
          <p:spPr bwMode="auto">
            <a:xfrm>
              <a:off x="2446896" y="2733676"/>
              <a:ext cx="277813" cy="174625"/>
            </a:xfrm>
            <a:custGeom>
              <a:avLst/>
              <a:gdLst/>
              <a:ahLst/>
              <a:cxnLst>
                <a:cxn ang="0">
                  <a:pos x="0" y="88"/>
                </a:cxn>
                <a:cxn ang="0">
                  <a:pos x="3" y="88"/>
                </a:cxn>
                <a:cxn ang="0">
                  <a:pos x="11" y="76"/>
                </a:cxn>
                <a:cxn ang="0">
                  <a:pos x="14" y="74"/>
                </a:cxn>
                <a:cxn ang="0">
                  <a:pos x="20" y="93"/>
                </a:cxn>
                <a:cxn ang="0">
                  <a:pos x="28" y="107"/>
                </a:cxn>
                <a:cxn ang="0">
                  <a:pos x="31" y="105"/>
                </a:cxn>
                <a:cxn ang="0">
                  <a:pos x="37" y="96"/>
                </a:cxn>
                <a:cxn ang="0">
                  <a:pos x="40" y="91"/>
                </a:cxn>
                <a:cxn ang="0">
                  <a:pos x="42" y="88"/>
                </a:cxn>
                <a:cxn ang="0">
                  <a:pos x="45" y="88"/>
                </a:cxn>
                <a:cxn ang="0">
                  <a:pos x="54" y="91"/>
                </a:cxn>
                <a:cxn ang="0">
                  <a:pos x="59" y="82"/>
                </a:cxn>
                <a:cxn ang="0">
                  <a:pos x="65" y="71"/>
                </a:cxn>
                <a:cxn ang="0">
                  <a:pos x="68" y="65"/>
                </a:cxn>
                <a:cxn ang="0">
                  <a:pos x="74" y="51"/>
                </a:cxn>
                <a:cxn ang="0">
                  <a:pos x="79" y="48"/>
                </a:cxn>
                <a:cxn ang="0">
                  <a:pos x="85" y="57"/>
                </a:cxn>
                <a:cxn ang="0">
                  <a:pos x="91" y="59"/>
                </a:cxn>
                <a:cxn ang="0">
                  <a:pos x="93" y="59"/>
                </a:cxn>
                <a:cxn ang="0">
                  <a:pos x="93" y="62"/>
                </a:cxn>
                <a:cxn ang="0">
                  <a:pos x="96" y="65"/>
                </a:cxn>
                <a:cxn ang="0">
                  <a:pos x="102" y="62"/>
                </a:cxn>
                <a:cxn ang="0">
                  <a:pos x="107" y="62"/>
                </a:cxn>
                <a:cxn ang="0">
                  <a:pos x="110" y="48"/>
                </a:cxn>
                <a:cxn ang="0">
                  <a:pos x="116" y="37"/>
                </a:cxn>
                <a:cxn ang="0">
                  <a:pos x="119" y="17"/>
                </a:cxn>
                <a:cxn ang="0">
                  <a:pos x="122" y="11"/>
                </a:cxn>
                <a:cxn ang="0">
                  <a:pos x="124" y="17"/>
                </a:cxn>
                <a:cxn ang="0">
                  <a:pos x="133" y="20"/>
                </a:cxn>
                <a:cxn ang="0">
                  <a:pos x="133" y="20"/>
                </a:cxn>
                <a:cxn ang="0">
                  <a:pos x="136" y="20"/>
                </a:cxn>
                <a:cxn ang="0">
                  <a:pos x="144" y="6"/>
                </a:cxn>
                <a:cxn ang="0">
                  <a:pos x="147" y="6"/>
                </a:cxn>
                <a:cxn ang="0">
                  <a:pos x="147" y="3"/>
                </a:cxn>
                <a:cxn ang="0">
                  <a:pos x="153" y="17"/>
                </a:cxn>
                <a:cxn ang="0">
                  <a:pos x="158" y="31"/>
                </a:cxn>
                <a:cxn ang="0">
                  <a:pos x="158" y="37"/>
                </a:cxn>
                <a:cxn ang="0">
                  <a:pos x="161" y="43"/>
                </a:cxn>
                <a:cxn ang="0">
                  <a:pos x="164" y="40"/>
                </a:cxn>
                <a:cxn ang="0">
                  <a:pos x="167" y="34"/>
                </a:cxn>
                <a:cxn ang="0">
                  <a:pos x="170" y="51"/>
                </a:cxn>
              </a:cxnLst>
              <a:rect l="0" t="0" r="r" b="b"/>
              <a:pathLst>
                <a:path w="175" h="110">
                  <a:moveTo>
                    <a:pt x="0" y="88"/>
                  </a:moveTo>
                  <a:lnTo>
                    <a:pt x="0" y="91"/>
                  </a:lnTo>
                  <a:lnTo>
                    <a:pt x="0" y="88"/>
                  </a:lnTo>
                  <a:lnTo>
                    <a:pt x="3" y="91"/>
                  </a:lnTo>
                  <a:lnTo>
                    <a:pt x="3" y="91"/>
                  </a:lnTo>
                  <a:lnTo>
                    <a:pt x="3" y="88"/>
                  </a:lnTo>
                  <a:lnTo>
                    <a:pt x="9" y="88"/>
                  </a:lnTo>
                  <a:lnTo>
                    <a:pt x="9" y="79"/>
                  </a:lnTo>
                  <a:lnTo>
                    <a:pt x="11" y="76"/>
                  </a:lnTo>
                  <a:lnTo>
                    <a:pt x="11" y="74"/>
                  </a:lnTo>
                  <a:lnTo>
                    <a:pt x="11" y="76"/>
                  </a:lnTo>
                  <a:lnTo>
                    <a:pt x="14" y="74"/>
                  </a:lnTo>
                  <a:lnTo>
                    <a:pt x="14" y="76"/>
                  </a:lnTo>
                  <a:lnTo>
                    <a:pt x="20" y="82"/>
                  </a:lnTo>
                  <a:lnTo>
                    <a:pt x="20" y="93"/>
                  </a:lnTo>
                  <a:lnTo>
                    <a:pt x="26" y="99"/>
                  </a:lnTo>
                  <a:lnTo>
                    <a:pt x="26" y="110"/>
                  </a:lnTo>
                  <a:lnTo>
                    <a:pt x="28" y="107"/>
                  </a:lnTo>
                  <a:lnTo>
                    <a:pt x="31" y="105"/>
                  </a:lnTo>
                  <a:lnTo>
                    <a:pt x="31" y="107"/>
                  </a:lnTo>
                  <a:lnTo>
                    <a:pt x="31" y="105"/>
                  </a:lnTo>
                  <a:lnTo>
                    <a:pt x="31" y="105"/>
                  </a:lnTo>
                  <a:lnTo>
                    <a:pt x="37" y="99"/>
                  </a:lnTo>
                  <a:lnTo>
                    <a:pt x="37" y="96"/>
                  </a:lnTo>
                  <a:lnTo>
                    <a:pt x="40" y="93"/>
                  </a:lnTo>
                  <a:lnTo>
                    <a:pt x="40" y="96"/>
                  </a:lnTo>
                  <a:lnTo>
                    <a:pt x="40" y="91"/>
                  </a:lnTo>
                  <a:lnTo>
                    <a:pt x="40" y="91"/>
                  </a:lnTo>
                  <a:lnTo>
                    <a:pt x="42" y="93"/>
                  </a:lnTo>
                  <a:lnTo>
                    <a:pt x="42" y="88"/>
                  </a:lnTo>
                  <a:lnTo>
                    <a:pt x="42" y="88"/>
                  </a:lnTo>
                  <a:lnTo>
                    <a:pt x="48" y="88"/>
                  </a:lnTo>
                  <a:lnTo>
                    <a:pt x="45" y="88"/>
                  </a:lnTo>
                  <a:lnTo>
                    <a:pt x="48" y="85"/>
                  </a:lnTo>
                  <a:lnTo>
                    <a:pt x="54" y="91"/>
                  </a:lnTo>
                  <a:lnTo>
                    <a:pt x="54" y="91"/>
                  </a:lnTo>
                  <a:lnTo>
                    <a:pt x="54" y="88"/>
                  </a:lnTo>
                  <a:lnTo>
                    <a:pt x="57" y="85"/>
                  </a:lnTo>
                  <a:lnTo>
                    <a:pt x="59" y="82"/>
                  </a:lnTo>
                  <a:lnTo>
                    <a:pt x="59" y="79"/>
                  </a:lnTo>
                  <a:lnTo>
                    <a:pt x="65" y="74"/>
                  </a:lnTo>
                  <a:lnTo>
                    <a:pt x="65" y="71"/>
                  </a:lnTo>
                  <a:lnTo>
                    <a:pt x="65" y="74"/>
                  </a:lnTo>
                  <a:lnTo>
                    <a:pt x="68" y="71"/>
                  </a:lnTo>
                  <a:lnTo>
                    <a:pt x="68" y="65"/>
                  </a:lnTo>
                  <a:lnTo>
                    <a:pt x="71" y="62"/>
                  </a:lnTo>
                  <a:lnTo>
                    <a:pt x="71" y="54"/>
                  </a:lnTo>
                  <a:lnTo>
                    <a:pt x="74" y="51"/>
                  </a:lnTo>
                  <a:lnTo>
                    <a:pt x="74" y="43"/>
                  </a:lnTo>
                  <a:lnTo>
                    <a:pt x="76" y="45"/>
                  </a:lnTo>
                  <a:lnTo>
                    <a:pt x="79" y="48"/>
                  </a:lnTo>
                  <a:lnTo>
                    <a:pt x="79" y="45"/>
                  </a:lnTo>
                  <a:lnTo>
                    <a:pt x="79" y="51"/>
                  </a:lnTo>
                  <a:lnTo>
                    <a:pt x="85" y="57"/>
                  </a:lnTo>
                  <a:lnTo>
                    <a:pt x="85" y="59"/>
                  </a:lnTo>
                  <a:lnTo>
                    <a:pt x="88" y="62"/>
                  </a:lnTo>
                  <a:lnTo>
                    <a:pt x="91" y="59"/>
                  </a:lnTo>
                  <a:lnTo>
                    <a:pt x="91" y="59"/>
                  </a:lnTo>
                  <a:lnTo>
                    <a:pt x="91" y="62"/>
                  </a:lnTo>
                  <a:lnTo>
                    <a:pt x="93" y="59"/>
                  </a:lnTo>
                  <a:lnTo>
                    <a:pt x="93" y="62"/>
                  </a:lnTo>
                  <a:lnTo>
                    <a:pt x="93" y="59"/>
                  </a:lnTo>
                  <a:lnTo>
                    <a:pt x="93" y="62"/>
                  </a:lnTo>
                  <a:lnTo>
                    <a:pt x="96" y="65"/>
                  </a:lnTo>
                  <a:lnTo>
                    <a:pt x="96" y="62"/>
                  </a:lnTo>
                  <a:lnTo>
                    <a:pt x="96" y="65"/>
                  </a:lnTo>
                  <a:lnTo>
                    <a:pt x="102" y="65"/>
                  </a:lnTo>
                  <a:lnTo>
                    <a:pt x="99" y="65"/>
                  </a:lnTo>
                  <a:lnTo>
                    <a:pt x="102" y="62"/>
                  </a:lnTo>
                  <a:lnTo>
                    <a:pt x="105" y="62"/>
                  </a:lnTo>
                  <a:lnTo>
                    <a:pt x="107" y="59"/>
                  </a:lnTo>
                  <a:lnTo>
                    <a:pt x="107" y="62"/>
                  </a:lnTo>
                  <a:lnTo>
                    <a:pt x="107" y="59"/>
                  </a:lnTo>
                  <a:lnTo>
                    <a:pt x="110" y="57"/>
                  </a:lnTo>
                  <a:lnTo>
                    <a:pt x="110" y="48"/>
                  </a:lnTo>
                  <a:lnTo>
                    <a:pt x="113" y="45"/>
                  </a:lnTo>
                  <a:lnTo>
                    <a:pt x="113" y="40"/>
                  </a:lnTo>
                  <a:lnTo>
                    <a:pt x="116" y="37"/>
                  </a:lnTo>
                  <a:lnTo>
                    <a:pt x="116" y="26"/>
                  </a:lnTo>
                  <a:lnTo>
                    <a:pt x="119" y="23"/>
                  </a:lnTo>
                  <a:lnTo>
                    <a:pt x="119" y="17"/>
                  </a:lnTo>
                  <a:lnTo>
                    <a:pt x="122" y="14"/>
                  </a:lnTo>
                  <a:lnTo>
                    <a:pt x="122" y="9"/>
                  </a:lnTo>
                  <a:lnTo>
                    <a:pt x="122" y="11"/>
                  </a:lnTo>
                  <a:lnTo>
                    <a:pt x="124" y="9"/>
                  </a:lnTo>
                  <a:lnTo>
                    <a:pt x="124" y="17"/>
                  </a:lnTo>
                  <a:lnTo>
                    <a:pt x="124" y="17"/>
                  </a:lnTo>
                  <a:lnTo>
                    <a:pt x="127" y="20"/>
                  </a:lnTo>
                  <a:lnTo>
                    <a:pt x="130" y="23"/>
                  </a:lnTo>
                  <a:lnTo>
                    <a:pt x="133" y="20"/>
                  </a:lnTo>
                  <a:lnTo>
                    <a:pt x="133" y="23"/>
                  </a:lnTo>
                  <a:lnTo>
                    <a:pt x="133" y="17"/>
                  </a:lnTo>
                  <a:lnTo>
                    <a:pt x="133" y="20"/>
                  </a:lnTo>
                  <a:lnTo>
                    <a:pt x="136" y="17"/>
                  </a:lnTo>
                  <a:lnTo>
                    <a:pt x="136" y="20"/>
                  </a:lnTo>
                  <a:lnTo>
                    <a:pt x="136" y="20"/>
                  </a:lnTo>
                  <a:lnTo>
                    <a:pt x="139" y="17"/>
                  </a:lnTo>
                  <a:lnTo>
                    <a:pt x="139" y="11"/>
                  </a:lnTo>
                  <a:lnTo>
                    <a:pt x="144" y="6"/>
                  </a:lnTo>
                  <a:lnTo>
                    <a:pt x="144" y="0"/>
                  </a:lnTo>
                  <a:lnTo>
                    <a:pt x="144" y="3"/>
                  </a:lnTo>
                  <a:lnTo>
                    <a:pt x="147" y="6"/>
                  </a:lnTo>
                  <a:lnTo>
                    <a:pt x="147" y="6"/>
                  </a:lnTo>
                  <a:lnTo>
                    <a:pt x="147" y="3"/>
                  </a:lnTo>
                  <a:lnTo>
                    <a:pt x="147" y="3"/>
                  </a:lnTo>
                  <a:lnTo>
                    <a:pt x="150" y="6"/>
                  </a:lnTo>
                  <a:lnTo>
                    <a:pt x="153" y="9"/>
                  </a:lnTo>
                  <a:lnTo>
                    <a:pt x="153" y="17"/>
                  </a:lnTo>
                  <a:lnTo>
                    <a:pt x="155" y="20"/>
                  </a:lnTo>
                  <a:lnTo>
                    <a:pt x="155" y="28"/>
                  </a:lnTo>
                  <a:lnTo>
                    <a:pt x="158" y="31"/>
                  </a:lnTo>
                  <a:lnTo>
                    <a:pt x="158" y="37"/>
                  </a:lnTo>
                  <a:lnTo>
                    <a:pt x="158" y="28"/>
                  </a:lnTo>
                  <a:lnTo>
                    <a:pt x="158" y="37"/>
                  </a:lnTo>
                  <a:lnTo>
                    <a:pt x="161" y="40"/>
                  </a:lnTo>
                  <a:lnTo>
                    <a:pt x="161" y="37"/>
                  </a:lnTo>
                  <a:lnTo>
                    <a:pt x="161" y="43"/>
                  </a:lnTo>
                  <a:lnTo>
                    <a:pt x="164" y="40"/>
                  </a:lnTo>
                  <a:lnTo>
                    <a:pt x="164" y="43"/>
                  </a:lnTo>
                  <a:lnTo>
                    <a:pt x="164" y="40"/>
                  </a:lnTo>
                  <a:lnTo>
                    <a:pt x="164" y="40"/>
                  </a:lnTo>
                  <a:lnTo>
                    <a:pt x="167" y="37"/>
                  </a:lnTo>
                  <a:lnTo>
                    <a:pt x="167" y="34"/>
                  </a:lnTo>
                  <a:lnTo>
                    <a:pt x="167" y="40"/>
                  </a:lnTo>
                  <a:lnTo>
                    <a:pt x="170" y="43"/>
                  </a:lnTo>
                  <a:lnTo>
                    <a:pt x="170" y="51"/>
                  </a:lnTo>
                  <a:lnTo>
                    <a:pt x="175" y="51"/>
                  </a:lnTo>
                  <a:lnTo>
                    <a:pt x="175" y="48"/>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0" name="Freeform 85"/>
            <p:cNvSpPr>
              <a:spLocks/>
            </p:cNvSpPr>
            <p:nvPr/>
          </p:nvSpPr>
          <p:spPr bwMode="auto">
            <a:xfrm>
              <a:off x="2724709" y="2711451"/>
              <a:ext cx="282575" cy="120650"/>
            </a:xfrm>
            <a:custGeom>
              <a:avLst/>
              <a:gdLst/>
              <a:ahLst/>
              <a:cxnLst>
                <a:cxn ang="0">
                  <a:pos x="3" y="51"/>
                </a:cxn>
                <a:cxn ang="0">
                  <a:pos x="6" y="48"/>
                </a:cxn>
                <a:cxn ang="0">
                  <a:pos x="14" y="31"/>
                </a:cxn>
                <a:cxn ang="0">
                  <a:pos x="17" y="23"/>
                </a:cxn>
                <a:cxn ang="0">
                  <a:pos x="20" y="14"/>
                </a:cxn>
                <a:cxn ang="0">
                  <a:pos x="23" y="11"/>
                </a:cxn>
                <a:cxn ang="0">
                  <a:pos x="28" y="23"/>
                </a:cxn>
                <a:cxn ang="0">
                  <a:pos x="31" y="40"/>
                </a:cxn>
                <a:cxn ang="0">
                  <a:pos x="40" y="54"/>
                </a:cxn>
                <a:cxn ang="0">
                  <a:pos x="43" y="57"/>
                </a:cxn>
                <a:cxn ang="0">
                  <a:pos x="45" y="59"/>
                </a:cxn>
                <a:cxn ang="0">
                  <a:pos x="48" y="73"/>
                </a:cxn>
                <a:cxn ang="0">
                  <a:pos x="54" y="71"/>
                </a:cxn>
                <a:cxn ang="0">
                  <a:pos x="60" y="54"/>
                </a:cxn>
                <a:cxn ang="0">
                  <a:pos x="62" y="34"/>
                </a:cxn>
                <a:cxn ang="0">
                  <a:pos x="68" y="20"/>
                </a:cxn>
                <a:cxn ang="0">
                  <a:pos x="74" y="28"/>
                </a:cxn>
                <a:cxn ang="0">
                  <a:pos x="76" y="28"/>
                </a:cxn>
                <a:cxn ang="0">
                  <a:pos x="76" y="28"/>
                </a:cxn>
                <a:cxn ang="0">
                  <a:pos x="88" y="40"/>
                </a:cxn>
                <a:cxn ang="0">
                  <a:pos x="91" y="45"/>
                </a:cxn>
                <a:cxn ang="0">
                  <a:pos x="93" y="62"/>
                </a:cxn>
                <a:cxn ang="0">
                  <a:pos x="96" y="65"/>
                </a:cxn>
                <a:cxn ang="0">
                  <a:pos x="102" y="62"/>
                </a:cxn>
                <a:cxn ang="0">
                  <a:pos x="105" y="65"/>
                </a:cxn>
                <a:cxn ang="0">
                  <a:pos x="108" y="65"/>
                </a:cxn>
                <a:cxn ang="0">
                  <a:pos x="113" y="68"/>
                </a:cxn>
                <a:cxn ang="0">
                  <a:pos x="119" y="62"/>
                </a:cxn>
                <a:cxn ang="0">
                  <a:pos x="122" y="65"/>
                </a:cxn>
                <a:cxn ang="0">
                  <a:pos x="127" y="62"/>
                </a:cxn>
                <a:cxn ang="0">
                  <a:pos x="133" y="68"/>
                </a:cxn>
                <a:cxn ang="0">
                  <a:pos x="136" y="71"/>
                </a:cxn>
                <a:cxn ang="0">
                  <a:pos x="139" y="73"/>
                </a:cxn>
                <a:cxn ang="0">
                  <a:pos x="141" y="71"/>
                </a:cxn>
                <a:cxn ang="0">
                  <a:pos x="144" y="68"/>
                </a:cxn>
                <a:cxn ang="0">
                  <a:pos x="150" y="54"/>
                </a:cxn>
                <a:cxn ang="0">
                  <a:pos x="153" y="34"/>
                </a:cxn>
                <a:cxn ang="0">
                  <a:pos x="158" y="20"/>
                </a:cxn>
                <a:cxn ang="0">
                  <a:pos x="164" y="14"/>
                </a:cxn>
                <a:cxn ang="0">
                  <a:pos x="167" y="11"/>
                </a:cxn>
                <a:cxn ang="0">
                  <a:pos x="173" y="9"/>
                </a:cxn>
                <a:cxn ang="0">
                  <a:pos x="175" y="6"/>
                </a:cxn>
              </a:cxnLst>
              <a:rect l="0" t="0" r="r" b="b"/>
              <a:pathLst>
                <a:path w="178" h="76">
                  <a:moveTo>
                    <a:pt x="0" y="62"/>
                  </a:moveTo>
                  <a:lnTo>
                    <a:pt x="3" y="59"/>
                  </a:lnTo>
                  <a:lnTo>
                    <a:pt x="3" y="51"/>
                  </a:lnTo>
                  <a:lnTo>
                    <a:pt x="6" y="48"/>
                  </a:lnTo>
                  <a:lnTo>
                    <a:pt x="6" y="45"/>
                  </a:lnTo>
                  <a:lnTo>
                    <a:pt x="6" y="48"/>
                  </a:lnTo>
                  <a:lnTo>
                    <a:pt x="9" y="45"/>
                  </a:lnTo>
                  <a:lnTo>
                    <a:pt x="9" y="37"/>
                  </a:lnTo>
                  <a:lnTo>
                    <a:pt x="14" y="31"/>
                  </a:lnTo>
                  <a:lnTo>
                    <a:pt x="14" y="31"/>
                  </a:lnTo>
                  <a:lnTo>
                    <a:pt x="17" y="28"/>
                  </a:lnTo>
                  <a:lnTo>
                    <a:pt x="17" y="23"/>
                  </a:lnTo>
                  <a:lnTo>
                    <a:pt x="17" y="25"/>
                  </a:lnTo>
                  <a:lnTo>
                    <a:pt x="20" y="23"/>
                  </a:lnTo>
                  <a:lnTo>
                    <a:pt x="20" y="14"/>
                  </a:lnTo>
                  <a:lnTo>
                    <a:pt x="23" y="11"/>
                  </a:lnTo>
                  <a:lnTo>
                    <a:pt x="23" y="14"/>
                  </a:lnTo>
                  <a:lnTo>
                    <a:pt x="23" y="11"/>
                  </a:lnTo>
                  <a:lnTo>
                    <a:pt x="26" y="14"/>
                  </a:lnTo>
                  <a:lnTo>
                    <a:pt x="26" y="20"/>
                  </a:lnTo>
                  <a:lnTo>
                    <a:pt x="28" y="23"/>
                  </a:lnTo>
                  <a:lnTo>
                    <a:pt x="28" y="28"/>
                  </a:lnTo>
                  <a:lnTo>
                    <a:pt x="31" y="31"/>
                  </a:lnTo>
                  <a:lnTo>
                    <a:pt x="31" y="40"/>
                  </a:lnTo>
                  <a:lnTo>
                    <a:pt x="34" y="42"/>
                  </a:lnTo>
                  <a:lnTo>
                    <a:pt x="34" y="54"/>
                  </a:lnTo>
                  <a:lnTo>
                    <a:pt x="40" y="54"/>
                  </a:lnTo>
                  <a:lnTo>
                    <a:pt x="37" y="54"/>
                  </a:lnTo>
                  <a:lnTo>
                    <a:pt x="40" y="54"/>
                  </a:lnTo>
                  <a:lnTo>
                    <a:pt x="43" y="57"/>
                  </a:lnTo>
                  <a:lnTo>
                    <a:pt x="43" y="54"/>
                  </a:lnTo>
                  <a:lnTo>
                    <a:pt x="43" y="57"/>
                  </a:lnTo>
                  <a:lnTo>
                    <a:pt x="45" y="59"/>
                  </a:lnTo>
                  <a:lnTo>
                    <a:pt x="45" y="68"/>
                  </a:lnTo>
                  <a:lnTo>
                    <a:pt x="51" y="73"/>
                  </a:lnTo>
                  <a:lnTo>
                    <a:pt x="48" y="73"/>
                  </a:lnTo>
                  <a:lnTo>
                    <a:pt x="51" y="71"/>
                  </a:lnTo>
                  <a:lnTo>
                    <a:pt x="54" y="73"/>
                  </a:lnTo>
                  <a:lnTo>
                    <a:pt x="54" y="71"/>
                  </a:lnTo>
                  <a:lnTo>
                    <a:pt x="57" y="68"/>
                  </a:lnTo>
                  <a:lnTo>
                    <a:pt x="57" y="57"/>
                  </a:lnTo>
                  <a:lnTo>
                    <a:pt x="60" y="54"/>
                  </a:lnTo>
                  <a:lnTo>
                    <a:pt x="60" y="45"/>
                  </a:lnTo>
                  <a:lnTo>
                    <a:pt x="62" y="42"/>
                  </a:lnTo>
                  <a:lnTo>
                    <a:pt x="62" y="34"/>
                  </a:lnTo>
                  <a:lnTo>
                    <a:pt x="65" y="31"/>
                  </a:lnTo>
                  <a:lnTo>
                    <a:pt x="65" y="23"/>
                  </a:lnTo>
                  <a:lnTo>
                    <a:pt x="68" y="20"/>
                  </a:lnTo>
                  <a:lnTo>
                    <a:pt x="68" y="17"/>
                  </a:lnTo>
                  <a:lnTo>
                    <a:pt x="68" y="23"/>
                  </a:lnTo>
                  <a:lnTo>
                    <a:pt x="74" y="28"/>
                  </a:lnTo>
                  <a:lnTo>
                    <a:pt x="71" y="28"/>
                  </a:lnTo>
                  <a:lnTo>
                    <a:pt x="74" y="25"/>
                  </a:lnTo>
                  <a:lnTo>
                    <a:pt x="76" y="28"/>
                  </a:lnTo>
                  <a:lnTo>
                    <a:pt x="76" y="31"/>
                  </a:lnTo>
                  <a:lnTo>
                    <a:pt x="76" y="25"/>
                  </a:lnTo>
                  <a:lnTo>
                    <a:pt x="76" y="28"/>
                  </a:lnTo>
                  <a:lnTo>
                    <a:pt x="82" y="34"/>
                  </a:lnTo>
                  <a:lnTo>
                    <a:pt x="82" y="34"/>
                  </a:lnTo>
                  <a:lnTo>
                    <a:pt x="88" y="40"/>
                  </a:lnTo>
                  <a:lnTo>
                    <a:pt x="88" y="45"/>
                  </a:lnTo>
                  <a:lnTo>
                    <a:pt x="91" y="48"/>
                  </a:lnTo>
                  <a:lnTo>
                    <a:pt x="91" y="45"/>
                  </a:lnTo>
                  <a:lnTo>
                    <a:pt x="91" y="54"/>
                  </a:lnTo>
                  <a:lnTo>
                    <a:pt x="93" y="57"/>
                  </a:lnTo>
                  <a:lnTo>
                    <a:pt x="93" y="62"/>
                  </a:lnTo>
                  <a:lnTo>
                    <a:pt x="96" y="65"/>
                  </a:lnTo>
                  <a:lnTo>
                    <a:pt x="96" y="62"/>
                  </a:lnTo>
                  <a:lnTo>
                    <a:pt x="96" y="65"/>
                  </a:lnTo>
                  <a:lnTo>
                    <a:pt x="102" y="59"/>
                  </a:lnTo>
                  <a:lnTo>
                    <a:pt x="99" y="59"/>
                  </a:lnTo>
                  <a:lnTo>
                    <a:pt x="102" y="62"/>
                  </a:lnTo>
                  <a:lnTo>
                    <a:pt x="105" y="65"/>
                  </a:lnTo>
                  <a:lnTo>
                    <a:pt x="105" y="68"/>
                  </a:lnTo>
                  <a:lnTo>
                    <a:pt x="105" y="65"/>
                  </a:lnTo>
                  <a:lnTo>
                    <a:pt x="110" y="65"/>
                  </a:lnTo>
                  <a:lnTo>
                    <a:pt x="110" y="71"/>
                  </a:lnTo>
                  <a:lnTo>
                    <a:pt x="108" y="65"/>
                  </a:lnTo>
                  <a:lnTo>
                    <a:pt x="110" y="68"/>
                  </a:lnTo>
                  <a:lnTo>
                    <a:pt x="113" y="71"/>
                  </a:lnTo>
                  <a:lnTo>
                    <a:pt x="113" y="68"/>
                  </a:lnTo>
                  <a:lnTo>
                    <a:pt x="113" y="68"/>
                  </a:lnTo>
                  <a:lnTo>
                    <a:pt x="119" y="68"/>
                  </a:lnTo>
                  <a:lnTo>
                    <a:pt x="119" y="62"/>
                  </a:lnTo>
                  <a:lnTo>
                    <a:pt x="122" y="65"/>
                  </a:lnTo>
                  <a:lnTo>
                    <a:pt x="122" y="62"/>
                  </a:lnTo>
                  <a:lnTo>
                    <a:pt x="122" y="65"/>
                  </a:lnTo>
                  <a:lnTo>
                    <a:pt x="125" y="68"/>
                  </a:lnTo>
                  <a:lnTo>
                    <a:pt x="125" y="65"/>
                  </a:lnTo>
                  <a:lnTo>
                    <a:pt x="127" y="62"/>
                  </a:lnTo>
                  <a:lnTo>
                    <a:pt x="127" y="65"/>
                  </a:lnTo>
                  <a:lnTo>
                    <a:pt x="127" y="62"/>
                  </a:lnTo>
                  <a:lnTo>
                    <a:pt x="133" y="68"/>
                  </a:lnTo>
                  <a:lnTo>
                    <a:pt x="130" y="68"/>
                  </a:lnTo>
                  <a:lnTo>
                    <a:pt x="133" y="68"/>
                  </a:lnTo>
                  <a:lnTo>
                    <a:pt x="136" y="71"/>
                  </a:lnTo>
                  <a:lnTo>
                    <a:pt x="136" y="65"/>
                  </a:lnTo>
                  <a:lnTo>
                    <a:pt x="136" y="71"/>
                  </a:lnTo>
                  <a:lnTo>
                    <a:pt x="139" y="73"/>
                  </a:lnTo>
                  <a:lnTo>
                    <a:pt x="139" y="76"/>
                  </a:lnTo>
                  <a:lnTo>
                    <a:pt x="139" y="73"/>
                  </a:lnTo>
                  <a:lnTo>
                    <a:pt x="141" y="71"/>
                  </a:lnTo>
                  <a:lnTo>
                    <a:pt x="144" y="68"/>
                  </a:lnTo>
                  <a:lnTo>
                    <a:pt x="144" y="71"/>
                  </a:lnTo>
                  <a:lnTo>
                    <a:pt x="144" y="68"/>
                  </a:lnTo>
                  <a:lnTo>
                    <a:pt x="147" y="65"/>
                  </a:lnTo>
                  <a:lnTo>
                    <a:pt x="147" y="57"/>
                  </a:lnTo>
                  <a:lnTo>
                    <a:pt x="150" y="54"/>
                  </a:lnTo>
                  <a:lnTo>
                    <a:pt x="150" y="42"/>
                  </a:lnTo>
                  <a:lnTo>
                    <a:pt x="153" y="40"/>
                  </a:lnTo>
                  <a:lnTo>
                    <a:pt x="153" y="34"/>
                  </a:lnTo>
                  <a:lnTo>
                    <a:pt x="156" y="31"/>
                  </a:lnTo>
                  <a:lnTo>
                    <a:pt x="156" y="23"/>
                  </a:lnTo>
                  <a:lnTo>
                    <a:pt x="158" y="20"/>
                  </a:lnTo>
                  <a:lnTo>
                    <a:pt x="158" y="17"/>
                  </a:lnTo>
                  <a:lnTo>
                    <a:pt x="164" y="17"/>
                  </a:lnTo>
                  <a:lnTo>
                    <a:pt x="164" y="14"/>
                  </a:lnTo>
                  <a:lnTo>
                    <a:pt x="164" y="17"/>
                  </a:lnTo>
                  <a:lnTo>
                    <a:pt x="167" y="14"/>
                  </a:lnTo>
                  <a:lnTo>
                    <a:pt x="167" y="11"/>
                  </a:lnTo>
                  <a:lnTo>
                    <a:pt x="170" y="9"/>
                  </a:lnTo>
                  <a:lnTo>
                    <a:pt x="173" y="6"/>
                  </a:lnTo>
                  <a:lnTo>
                    <a:pt x="173" y="9"/>
                  </a:lnTo>
                  <a:lnTo>
                    <a:pt x="173" y="6"/>
                  </a:lnTo>
                  <a:lnTo>
                    <a:pt x="175" y="3"/>
                  </a:lnTo>
                  <a:lnTo>
                    <a:pt x="175" y="6"/>
                  </a:lnTo>
                  <a:lnTo>
                    <a:pt x="175" y="3"/>
                  </a:lnTo>
                  <a:lnTo>
                    <a:pt x="178" y="0"/>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1" name="Freeform 86"/>
            <p:cNvSpPr>
              <a:spLocks/>
            </p:cNvSpPr>
            <p:nvPr/>
          </p:nvSpPr>
          <p:spPr bwMode="auto">
            <a:xfrm>
              <a:off x="3007284" y="2416176"/>
              <a:ext cx="287338" cy="300038"/>
            </a:xfrm>
            <a:custGeom>
              <a:avLst/>
              <a:gdLst/>
              <a:ahLst/>
              <a:cxnLst>
                <a:cxn ang="0">
                  <a:pos x="0" y="186"/>
                </a:cxn>
                <a:cxn ang="0">
                  <a:pos x="6" y="186"/>
                </a:cxn>
                <a:cxn ang="0">
                  <a:pos x="9" y="178"/>
                </a:cxn>
                <a:cxn ang="0">
                  <a:pos x="14" y="175"/>
                </a:cxn>
                <a:cxn ang="0">
                  <a:pos x="20" y="166"/>
                </a:cxn>
                <a:cxn ang="0">
                  <a:pos x="23" y="149"/>
                </a:cxn>
                <a:cxn ang="0">
                  <a:pos x="31" y="132"/>
                </a:cxn>
                <a:cxn ang="0">
                  <a:pos x="34" y="130"/>
                </a:cxn>
                <a:cxn ang="0">
                  <a:pos x="40" y="121"/>
                </a:cxn>
                <a:cxn ang="0">
                  <a:pos x="43" y="118"/>
                </a:cxn>
                <a:cxn ang="0">
                  <a:pos x="45" y="115"/>
                </a:cxn>
                <a:cxn ang="0">
                  <a:pos x="51" y="110"/>
                </a:cxn>
                <a:cxn ang="0">
                  <a:pos x="54" y="110"/>
                </a:cxn>
                <a:cxn ang="0">
                  <a:pos x="57" y="107"/>
                </a:cxn>
                <a:cxn ang="0">
                  <a:pos x="62" y="98"/>
                </a:cxn>
                <a:cxn ang="0">
                  <a:pos x="62" y="101"/>
                </a:cxn>
                <a:cxn ang="0">
                  <a:pos x="68" y="98"/>
                </a:cxn>
                <a:cxn ang="0">
                  <a:pos x="74" y="90"/>
                </a:cxn>
                <a:cxn ang="0">
                  <a:pos x="79" y="96"/>
                </a:cxn>
                <a:cxn ang="0">
                  <a:pos x="82" y="93"/>
                </a:cxn>
                <a:cxn ang="0">
                  <a:pos x="88" y="73"/>
                </a:cxn>
                <a:cxn ang="0">
                  <a:pos x="93" y="73"/>
                </a:cxn>
                <a:cxn ang="0">
                  <a:pos x="96" y="62"/>
                </a:cxn>
                <a:cxn ang="0">
                  <a:pos x="99" y="65"/>
                </a:cxn>
                <a:cxn ang="0">
                  <a:pos x="102" y="67"/>
                </a:cxn>
                <a:cxn ang="0">
                  <a:pos x="107" y="62"/>
                </a:cxn>
                <a:cxn ang="0">
                  <a:pos x="113" y="50"/>
                </a:cxn>
                <a:cxn ang="0">
                  <a:pos x="116" y="36"/>
                </a:cxn>
                <a:cxn ang="0">
                  <a:pos x="119" y="39"/>
                </a:cxn>
                <a:cxn ang="0">
                  <a:pos x="124" y="45"/>
                </a:cxn>
                <a:cxn ang="0">
                  <a:pos x="127" y="45"/>
                </a:cxn>
                <a:cxn ang="0">
                  <a:pos x="130" y="39"/>
                </a:cxn>
                <a:cxn ang="0">
                  <a:pos x="133" y="36"/>
                </a:cxn>
                <a:cxn ang="0">
                  <a:pos x="139" y="31"/>
                </a:cxn>
                <a:cxn ang="0">
                  <a:pos x="141" y="31"/>
                </a:cxn>
                <a:cxn ang="0">
                  <a:pos x="150" y="22"/>
                </a:cxn>
                <a:cxn ang="0">
                  <a:pos x="153" y="17"/>
                </a:cxn>
                <a:cxn ang="0">
                  <a:pos x="158" y="14"/>
                </a:cxn>
                <a:cxn ang="0">
                  <a:pos x="167" y="2"/>
                </a:cxn>
                <a:cxn ang="0">
                  <a:pos x="172" y="5"/>
                </a:cxn>
                <a:cxn ang="0">
                  <a:pos x="175" y="19"/>
                </a:cxn>
                <a:cxn ang="0">
                  <a:pos x="178" y="36"/>
                </a:cxn>
              </a:cxnLst>
              <a:rect l="0" t="0" r="r" b="b"/>
              <a:pathLst>
                <a:path w="181" h="189">
                  <a:moveTo>
                    <a:pt x="0" y="186"/>
                  </a:moveTo>
                  <a:lnTo>
                    <a:pt x="0" y="189"/>
                  </a:lnTo>
                  <a:lnTo>
                    <a:pt x="0" y="186"/>
                  </a:lnTo>
                  <a:lnTo>
                    <a:pt x="3" y="189"/>
                  </a:lnTo>
                  <a:lnTo>
                    <a:pt x="3" y="183"/>
                  </a:lnTo>
                  <a:lnTo>
                    <a:pt x="6" y="186"/>
                  </a:lnTo>
                  <a:lnTo>
                    <a:pt x="9" y="183"/>
                  </a:lnTo>
                  <a:lnTo>
                    <a:pt x="9" y="178"/>
                  </a:lnTo>
                  <a:lnTo>
                    <a:pt x="9" y="178"/>
                  </a:lnTo>
                  <a:lnTo>
                    <a:pt x="11" y="175"/>
                  </a:lnTo>
                  <a:lnTo>
                    <a:pt x="14" y="172"/>
                  </a:lnTo>
                  <a:lnTo>
                    <a:pt x="14" y="175"/>
                  </a:lnTo>
                  <a:lnTo>
                    <a:pt x="14" y="172"/>
                  </a:lnTo>
                  <a:lnTo>
                    <a:pt x="17" y="169"/>
                  </a:lnTo>
                  <a:lnTo>
                    <a:pt x="20" y="166"/>
                  </a:lnTo>
                  <a:lnTo>
                    <a:pt x="20" y="161"/>
                  </a:lnTo>
                  <a:lnTo>
                    <a:pt x="23" y="158"/>
                  </a:lnTo>
                  <a:lnTo>
                    <a:pt x="23" y="149"/>
                  </a:lnTo>
                  <a:lnTo>
                    <a:pt x="26" y="147"/>
                  </a:lnTo>
                  <a:lnTo>
                    <a:pt x="26" y="138"/>
                  </a:lnTo>
                  <a:lnTo>
                    <a:pt x="31" y="132"/>
                  </a:lnTo>
                  <a:lnTo>
                    <a:pt x="31" y="130"/>
                  </a:lnTo>
                  <a:lnTo>
                    <a:pt x="34" y="127"/>
                  </a:lnTo>
                  <a:lnTo>
                    <a:pt x="34" y="130"/>
                  </a:lnTo>
                  <a:lnTo>
                    <a:pt x="34" y="127"/>
                  </a:lnTo>
                  <a:lnTo>
                    <a:pt x="37" y="124"/>
                  </a:lnTo>
                  <a:lnTo>
                    <a:pt x="40" y="121"/>
                  </a:lnTo>
                  <a:lnTo>
                    <a:pt x="40" y="124"/>
                  </a:lnTo>
                  <a:lnTo>
                    <a:pt x="40" y="121"/>
                  </a:lnTo>
                  <a:lnTo>
                    <a:pt x="43" y="118"/>
                  </a:lnTo>
                  <a:lnTo>
                    <a:pt x="43" y="121"/>
                  </a:lnTo>
                  <a:lnTo>
                    <a:pt x="43" y="118"/>
                  </a:lnTo>
                  <a:lnTo>
                    <a:pt x="45" y="115"/>
                  </a:lnTo>
                  <a:lnTo>
                    <a:pt x="51" y="115"/>
                  </a:lnTo>
                  <a:lnTo>
                    <a:pt x="51" y="115"/>
                  </a:lnTo>
                  <a:lnTo>
                    <a:pt x="51" y="110"/>
                  </a:lnTo>
                  <a:lnTo>
                    <a:pt x="51" y="110"/>
                  </a:lnTo>
                  <a:lnTo>
                    <a:pt x="54" y="107"/>
                  </a:lnTo>
                  <a:lnTo>
                    <a:pt x="54" y="110"/>
                  </a:lnTo>
                  <a:lnTo>
                    <a:pt x="54" y="107"/>
                  </a:lnTo>
                  <a:lnTo>
                    <a:pt x="57" y="104"/>
                  </a:lnTo>
                  <a:lnTo>
                    <a:pt x="57" y="107"/>
                  </a:lnTo>
                  <a:lnTo>
                    <a:pt x="57" y="104"/>
                  </a:lnTo>
                  <a:lnTo>
                    <a:pt x="59" y="101"/>
                  </a:lnTo>
                  <a:lnTo>
                    <a:pt x="62" y="98"/>
                  </a:lnTo>
                  <a:lnTo>
                    <a:pt x="62" y="101"/>
                  </a:lnTo>
                  <a:lnTo>
                    <a:pt x="62" y="98"/>
                  </a:lnTo>
                  <a:lnTo>
                    <a:pt x="62" y="101"/>
                  </a:lnTo>
                  <a:lnTo>
                    <a:pt x="65" y="98"/>
                  </a:lnTo>
                  <a:lnTo>
                    <a:pt x="68" y="96"/>
                  </a:lnTo>
                  <a:lnTo>
                    <a:pt x="68" y="98"/>
                  </a:lnTo>
                  <a:lnTo>
                    <a:pt x="68" y="96"/>
                  </a:lnTo>
                  <a:lnTo>
                    <a:pt x="71" y="93"/>
                  </a:lnTo>
                  <a:lnTo>
                    <a:pt x="74" y="90"/>
                  </a:lnTo>
                  <a:lnTo>
                    <a:pt x="76" y="93"/>
                  </a:lnTo>
                  <a:lnTo>
                    <a:pt x="76" y="98"/>
                  </a:lnTo>
                  <a:lnTo>
                    <a:pt x="79" y="96"/>
                  </a:lnTo>
                  <a:lnTo>
                    <a:pt x="79" y="98"/>
                  </a:lnTo>
                  <a:lnTo>
                    <a:pt x="79" y="96"/>
                  </a:lnTo>
                  <a:lnTo>
                    <a:pt x="82" y="93"/>
                  </a:lnTo>
                  <a:lnTo>
                    <a:pt x="85" y="90"/>
                  </a:lnTo>
                  <a:lnTo>
                    <a:pt x="85" y="76"/>
                  </a:lnTo>
                  <a:lnTo>
                    <a:pt x="88" y="73"/>
                  </a:lnTo>
                  <a:lnTo>
                    <a:pt x="88" y="70"/>
                  </a:lnTo>
                  <a:lnTo>
                    <a:pt x="88" y="73"/>
                  </a:lnTo>
                  <a:lnTo>
                    <a:pt x="93" y="73"/>
                  </a:lnTo>
                  <a:lnTo>
                    <a:pt x="93" y="76"/>
                  </a:lnTo>
                  <a:lnTo>
                    <a:pt x="93" y="65"/>
                  </a:lnTo>
                  <a:lnTo>
                    <a:pt x="96" y="62"/>
                  </a:lnTo>
                  <a:lnTo>
                    <a:pt x="96" y="56"/>
                  </a:lnTo>
                  <a:lnTo>
                    <a:pt x="99" y="59"/>
                  </a:lnTo>
                  <a:lnTo>
                    <a:pt x="99" y="65"/>
                  </a:lnTo>
                  <a:lnTo>
                    <a:pt x="99" y="62"/>
                  </a:lnTo>
                  <a:lnTo>
                    <a:pt x="102" y="65"/>
                  </a:lnTo>
                  <a:lnTo>
                    <a:pt x="102" y="67"/>
                  </a:lnTo>
                  <a:lnTo>
                    <a:pt x="102" y="67"/>
                  </a:lnTo>
                  <a:lnTo>
                    <a:pt x="107" y="67"/>
                  </a:lnTo>
                  <a:lnTo>
                    <a:pt x="107" y="62"/>
                  </a:lnTo>
                  <a:lnTo>
                    <a:pt x="110" y="59"/>
                  </a:lnTo>
                  <a:lnTo>
                    <a:pt x="110" y="53"/>
                  </a:lnTo>
                  <a:lnTo>
                    <a:pt x="113" y="50"/>
                  </a:lnTo>
                  <a:lnTo>
                    <a:pt x="113" y="45"/>
                  </a:lnTo>
                  <a:lnTo>
                    <a:pt x="116" y="42"/>
                  </a:lnTo>
                  <a:lnTo>
                    <a:pt x="116" y="36"/>
                  </a:lnTo>
                  <a:lnTo>
                    <a:pt x="119" y="39"/>
                  </a:lnTo>
                  <a:lnTo>
                    <a:pt x="119" y="36"/>
                  </a:lnTo>
                  <a:lnTo>
                    <a:pt x="119" y="39"/>
                  </a:lnTo>
                  <a:lnTo>
                    <a:pt x="122" y="36"/>
                  </a:lnTo>
                  <a:lnTo>
                    <a:pt x="122" y="42"/>
                  </a:lnTo>
                  <a:lnTo>
                    <a:pt x="124" y="45"/>
                  </a:lnTo>
                  <a:lnTo>
                    <a:pt x="124" y="42"/>
                  </a:lnTo>
                  <a:lnTo>
                    <a:pt x="124" y="48"/>
                  </a:lnTo>
                  <a:lnTo>
                    <a:pt x="127" y="45"/>
                  </a:lnTo>
                  <a:lnTo>
                    <a:pt x="127" y="48"/>
                  </a:lnTo>
                  <a:lnTo>
                    <a:pt x="127" y="42"/>
                  </a:lnTo>
                  <a:lnTo>
                    <a:pt x="130" y="39"/>
                  </a:lnTo>
                  <a:lnTo>
                    <a:pt x="130" y="36"/>
                  </a:lnTo>
                  <a:lnTo>
                    <a:pt x="133" y="34"/>
                  </a:lnTo>
                  <a:lnTo>
                    <a:pt x="133" y="36"/>
                  </a:lnTo>
                  <a:lnTo>
                    <a:pt x="139" y="31"/>
                  </a:lnTo>
                  <a:lnTo>
                    <a:pt x="136" y="31"/>
                  </a:lnTo>
                  <a:lnTo>
                    <a:pt x="139" y="31"/>
                  </a:lnTo>
                  <a:lnTo>
                    <a:pt x="144" y="31"/>
                  </a:lnTo>
                  <a:lnTo>
                    <a:pt x="144" y="34"/>
                  </a:lnTo>
                  <a:lnTo>
                    <a:pt x="141" y="31"/>
                  </a:lnTo>
                  <a:lnTo>
                    <a:pt x="144" y="34"/>
                  </a:lnTo>
                  <a:lnTo>
                    <a:pt x="150" y="28"/>
                  </a:lnTo>
                  <a:lnTo>
                    <a:pt x="150" y="22"/>
                  </a:lnTo>
                  <a:lnTo>
                    <a:pt x="153" y="19"/>
                  </a:lnTo>
                  <a:lnTo>
                    <a:pt x="153" y="17"/>
                  </a:lnTo>
                  <a:lnTo>
                    <a:pt x="153" y="17"/>
                  </a:lnTo>
                  <a:lnTo>
                    <a:pt x="156" y="14"/>
                  </a:lnTo>
                  <a:lnTo>
                    <a:pt x="158" y="11"/>
                  </a:lnTo>
                  <a:lnTo>
                    <a:pt x="158" y="14"/>
                  </a:lnTo>
                  <a:lnTo>
                    <a:pt x="158" y="11"/>
                  </a:lnTo>
                  <a:lnTo>
                    <a:pt x="161" y="8"/>
                  </a:lnTo>
                  <a:lnTo>
                    <a:pt x="167" y="2"/>
                  </a:lnTo>
                  <a:lnTo>
                    <a:pt x="167" y="0"/>
                  </a:lnTo>
                  <a:lnTo>
                    <a:pt x="167" y="5"/>
                  </a:lnTo>
                  <a:lnTo>
                    <a:pt x="172" y="5"/>
                  </a:lnTo>
                  <a:lnTo>
                    <a:pt x="170" y="5"/>
                  </a:lnTo>
                  <a:lnTo>
                    <a:pt x="172" y="17"/>
                  </a:lnTo>
                  <a:lnTo>
                    <a:pt x="175" y="19"/>
                  </a:lnTo>
                  <a:lnTo>
                    <a:pt x="175" y="28"/>
                  </a:lnTo>
                  <a:lnTo>
                    <a:pt x="178" y="31"/>
                  </a:lnTo>
                  <a:lnTo>
                    <a:pt x="178" y="36"/>
                  </a:lnTo>
                  <a:lnTo>
                    <a:pt x="178" y="34"/>
                  </a:lnTo>
                  <a:lnTo>
                    <a:pt x="181" y="36"/>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2" name="Freeform 87"/>
            <p:cNvSpPr>
              <a:spLocks/>
            </p:cNvSpPr>
            <p:nvPr/>
          </p:nvSpPr>
          <p:spPr bwMode="auto">
            <a:xfrm>
              <a:off x="3294621" y="2339976"/>
              <a:ext cx="282575" cy="160338"/>
            </a:xfrm>
            <a:custGeom>
              <a:avLst/>
              <a:gdLst/>
              <a:ahLst/>
              <a:cxnLst>
                <a:cxn ang="0">
                  <a:pos x="0" y="87"/>
                </a:cxn>
                <a:cxn ang="0">
                  <a:pos x="3" y="87"/>
                </a:cxn>
                <a:cxn ang="0">
                  <a:pos x="6" y="90"/>
                </a:cxn>
                <a:cxn ang="0">
                  <a:pos x="8" y="87"/>
                </a:cxn>
                <a:cxn ang="0">
                  <a:pos x="20" y="79"/>
                </a:cxn>
                <a:cxn ang="0">
                  <a:pos x="23" y="84"/>
                </a:cxn>
                <a:cxn ang="0">
                  <a:pos x="25" y="93"/>
                </a:cxn>
                <a:cxn ang="0">
                  <a:pos x="31" y="90"/>
                </a:cxn>
                <a:cxn ang="0">
                  <a:pos x="34" y="87"/>
                </a:cxn>
                <a:cxn ang="0">
                  <a:pos x="37" y="79"/>
                </a:cxn>
                <a:cxn ang="0">
                  <a:pos x="39" y="73"/>
                </a:cxn>
                <a:cxn ang="0">
                  <a:pos x="45" y="82"/>
                </a:cxn>
                <a:cxn ang="0">
                  <a:pos x="51" y="96"/>
                </a:cxn>
                <a:cxn ang="0">
                  <a:pos x="54" y="98"/>
                </a:cxn>
                <a:cxn ang="0">
                  <a:pos x="56" y="96"/>
                </a:cxn>
                <a:cxn ang="0">
                  <a:pos x="59" y="101"/>
                </a:cxn>
                <a:cxn ang="0">
                  <a:pos x="65" y="98"/>
                </a:cxn>
                <a:cxn ang="0">
                  <a:pos x="65" y="98"/>
                </a:cxn>
                <a:cxn ang="0">
                  <a:pos x="73" y="90"/>
                </a:cxn>
                <a:cxn ang="0">
                  <a:pos x="79" y="87"/>
                </a:cxn>
                <a:cxn ang="0">
                  <a:pos x="85" y="87"/>
                </a:cxn>
                <a:cxn ang="0">
                  <a:pos x="87" y="96"/>
                </a:cxn>
                <a:cxn ang="0">
                  <a:pos x="90" y="93"/>
                </a:cxn>
                <a:cxn ang="0">
                  <a:pos x="93" y="87"/>
                </a:cxn>
                <a:cxn ang="0">
                  <a:pos x="102" y="93"/>
                </a:cxn>
                <a:cxn ang="0">
                  <a:pos x="104" y="96"/>
                </a:cxn>
                <a:cxn ang="0">
                  <a:pos x="110" y="84"/>
                </a:cxn>
                <a:cxn ang="0">
                  <a:pos x="113" y="82"/>
                </a:cxn>
                <a:cxn ang="0">
                  <a:pos x="116" y="76"/>
                </a:cxn>
                <a:cxn ang="0">
                  <a:pos x="119" y="73"/>
                </a:cxn>
                <a:cxn ang="0">
                  <a:pos x="121" y="76"/>
                </a:cxn>
                <a:cxn ang="0">
                  <a:pos x="127" y="70"/>
                </a:cxn>
                <a:cxn ang="0">
                  <a:pos x="130" y="67"/>
                </a:cxn>
                <a:cxn ang="0">
                  <a:pos x="133" y="67"/>
                </a:cxn>
                <a:cxn ang="0">
                  <a:pos x="144" y="59"/>
                </a:cxn>
                <a:cxn ang="0">
                  <a:pos x="150" y="53"/>
                </a:cxn>
                <a:cxn ang="0">
                  <a:pos x="152" y="31"/>
                </a:cxn>
                <a:cxn ang="0">
                  <a:pos x="158" y="19"/>
                </a:cxn>
                <a:cxn ang="0">
                  <a:pos x="161" y="14"/>
                </a:cxn>
                <a:cxn ang="0">
                  <a:pos x="167" y="8"/>
                </a:cxn>
                <a:cxn ang="0">
                  <a:pos x="169" y="5"/>
                </a:cxn>
                <a:cxn ang="0">
                  <a:pos x="172" y="2"/>
                </a:cxn>
              </a:cxnLst>
              <a:rect l="0" t="0" r="r" b="b"/>
              <a:pathLst>
                <a:path w="178" h="101">
                  <a:moveTo>
                    <a:pt x="0" y="84"/>
                  </a:moveTo>
                  <a:lnTo>
                    <a:pt x="0" y="90"/>
                  </a:lnTo>
                  <a:lnTo>
                    <a:pt x="0" y="87"/>
                  </a:lnTo>
                  <a:lnTo>
                    <a:pt x="3" y="90"/>
                  </a:lnTo>
                  <a:lnTo>
                    <a:pt x="3" y="90"/>
                  </a:lnTo>
                  <a:lnTo>
                    <a:pt x="3" y="87"/>
                  </a:lnTo>
                  <a:lnTo>
                    <a:pt x="3" y="90"/>
                  </a:lnTo>
                  <a:lnTo>
                    <a:pt x="6" y="87"/>
                  </a:lnTo>
                  <a:lnTo>
                    <a:pt x="6" y="90"/>
                  </a:lnTo>
                  <a:lnTo>
                    <a:pt x="6" y="87"/>
                  </a:lnTo>
                  <a:lnTo>
                    <a:pt x="11" y="87"/>
                  </a:lnTo>
                  <a:lnTo>
                    <a:pt x="8" y="87"/>
                  </a:lnTo>
                  <a:lnTo>
                    <a:pt x="11" y="87"/>
                  </a:lnTo>
                  <a:lnTo>
                    <a:pt x="14" y="84"/>
                  </a:lnTo>
                  <a:lnTo>
                    <a:pt x="20" y="79"/>
                  </a:lnTo>
                  <a:lnTo>
                    <a:pt x="20" y="76"/>
                  </a:lnTo>
                  <a:lnTo>
                    <a:pt x="20" y="82"/>
                  </a:lnTo>
                  <a:lnTo>
                    <a:pt x="23" y="84"/>
                  </a:lnTo>
                  <a:lnTo>
                    <a:pt x="23" y="93"/>
                  </a:lnTo>
                  <a:lnTo>
                    <a:pt x="23" y="90"/>
                  </a:lnTo>
                  <a:lnTo>
                    <a:pt x="25" y="93"/>
                  </a:lnTo>
                  <a:lnTo>
                    <a:pt x="25" y="96"/>
                  </a:lnTo>
                  <a:lnTo>
                    <a:pt x="28" y="93"/>
                  </a:lnTo>
                  <a:lnTo>
                    <a:pt x="31" y="90"/>
                  </a:lnTo>
                  <a:lnTo>
                    <a:pt x="31" y="87"/>
                  </a:lnTo>
                  <a:lnTo>
                    <a:pt x="34" y="84"/>
                  </a:lnTo>
                  <a:lnTo>
                    <a:pt x="34" y="87"/>
                  </a:lnTo>
                  <a:lnTo>
                    <a:pt x="34" y="84"/>
                  </a:lnTo>
                  <a:lnTo>
                    <a:pt x="37" y="87"/>
                  </a:lnTo>
                  <a:lnTo>
                    <a:pt x="37" y="79"/>
                  </a:lnTo>
                  <a:lnTo>
                    <a:pt x="37" y="79"/>
                  </a:lnTo>
                  <a:lnTo>
                    <a:pt x="42" y="73"/>
                  </a:lnTo>
                  <a:lnTo>
                    <a:pt x="39" y="73"/>
                  </a:lnTo>
                  <a:lnTo>
                    <a:pt x="42" y="76"/>
                  </a:lnTo>
                  <a:lnTo>
                    <a:pt x="45" y="79"/>
                  </a:lnTo>
                  <a:lnTo>
                    <a:pt x="45" y="82"/>
                  </a:lnTo>
                  <a:lnTo>
                    <a:pt x="48" y="84"/>
                  </a:lnTo>
                  <a:lnTo>
                    <a:pt x="48" y="93"/>
                  </a:lnTo>
                  <a:lnTo>
                    <a:pt x="51" y="96"/>
                  </a:lnTo>
                  <a:lnTo>
                    <a:pt x="51" y="98"/>
                  </a:lnTo>
                  <a:lnTo>
                    <a:pt x="51" y="96"/>
                  </a:lnTo>
                  <a:lnTo>
                    <a:pt x="54" y="98"/>
                  </a:lnTo>
                  <a:lnTo>
                    <a:pt x="54" y="101"/>
                  </a:lnTo>
                  <a:lnTo>
                    <a:pt x="54" y="98"/>
                  </a:lnTo>
                  <a:lnTo>
                    <a:pt x="56" y="96"/>
                  </a:lnTo>
                  <a:lnTo>
                    <a:pt x="56" y="101"/>
                  </a:lnTo>
                  <a:lnTo>
                    <a:pt x="59" y="98"/>
                  </a:lnTo>
                  <a:lnTo>
                    <a:pt x="59" y="101"/>
                  </a:lnTo>
                  <a:lnTo>
                    <a:pt x="59" y="101"/>
                  </a:lnTo>
                  <a:lnTo>
                    <a:pt x="62" y="101"/>
                  </a:lnTo>
                  <a:lnTo>
                    <a:pt x="65" y="98"/>
                  </a:lnTo>
                  <a:lnTo>
                    <a:pt x="65" y="101"/>
                  </a:lnTo>
                  <a:lnTo>
                    <a:pt x="65" y="98"/>
                  </a:lnTo>
                  <a:lnTo>
                    <a:pt x="65" y="98"/>
                  </a:lnTo>
                  <a:lnTo>
                    <a:pt x="68" y="96"/>
                  </a:lnTo>
                  <a:lnTo>
                    <a:pt x="71" y="93"/>
                  </a:lnTo>
                  <a:lnTo>
                    <a:pt x="73" y="90"/>
                  </a:lnTo>
                  <a:lnTo>
                    <a:pt x="73" y="87"/>
                  </a:lnTo>
                  <a:lnTo>
                    <a:pt x="76" y="90"/>
                  </a:lnTo>
                  <a:lnTo>
                    <a:pt x="79" y="87"/>
                  </a:lnTo>
                  <a:lnTo>
                    <a:pt x="79" y="90"/>
                  </a:lnTo>
                  <a:lnTo>
                    <a:pt x="79" y="87"/>
                  </a:lnTo>
                  <a:lnTo>
                    <a:pt x="85" y="87"/>
                  </a:lnTo>
                  <a:lnTo>
                    <a:pt x="85" y="96"/>
                  </a:lnTo>
                  <a:lnTo>
                    <a:pt x="87" y="93"/>
                  </a:lnTo>
                  <a:lnTo>
                    <a:pt x="87" y="96"/>
                  </a:lnTo>
                  <a:lnTo>
                    <a:pt x="87" y="93"/>
                  </a:lnTo>
                  <a:lnTo>
                    <a:pt x="90" y="90"/>
                  </a:lnTo>
                  <a:lnTo>
                    <a:pt x="90" y="93"/>
                  </a:lnTo>
                  <a:lnTo>
                    <a:pt x="90" y="87"/>
                  </a:lnTo>
                  <a:lnTo>
                    <a:pt x="93" y="90"/>
                  </a:lnTo>
                  <a:lnTo>
                    <a:pt x="93" y="87"/>
                  </a:lnTo>
                  <a:lnTo>
                    <a:pt x="93" y="90"/>
                  </a:lnTo>
                  <a:lnTo>
                    <a:pt x="96" y="93"/>
                  </a:lnTo>
                  <a:lnTo>
                    <a:pt x="102" y="93"/>
                  </a:lnTo>
                  <a:lnTo>
                    <a:pt x="102" y="96"/>
                  </a:lnTo>
                  <a:lnTo>
                    <a:pt x="102" y="93"/>
                  </a:lnTo>
                  <a:lnTo>
                    <a:pt x="104" y="96"/>
                  </a:lnTo>
                  <a:lnTo>
                    <a:pt x="107" y="98"/>
                  </a:lnTo>
                  <a:lnTo>
                    <a:pt x="110" y="96"/>
                  </a:lnTo>
                  <a:lnTo>
                    <a:pt x="110" y="84"/>
                  </a:lnTo>
                  <a:lnTo>
                    <a:pt x="113" y="82"/>
                  </a:lnTo>
                  <a:lnTo>
                    <a:pt x="113" y="84"/>
                  </a:lnTo>
                  <a:lnTo>
                    <a:pt x="113" y="82"/>
                  </a:lnTo>
                  <a:lnTo>
                    <a:pt x="116" y="79"/>
                  </a:lnTo>
                  <a:lnTo>
                    <a:pt x="116" y="76"/>
                  </a:lnTo>
                  <a:lnTo>
                    <a:pt x="116" y="76"/>
                  </a:lnTo>
                  <a:lnTo>
                    <a:pt x="119" y="73"/>
                  </a:lnTo>
                  <a:lnTo>
                    <a:pt x="119" y="76"/>
                  </a:lnTo>
                  <a:lnTo>
                    <a:pt x="119" y="73"/>
                  </a:lnTo>
                  <a:lnTo>
                    <a:pt x="119" y="76"/>
                  </a:lnTo>
                  <a:lnTo>
                    <a:pt x="121" y="73"/>
                  </a:lnTo>
                  <a:lnTo>
                    <a:pt x="121" y="76"/>
                  </a:lnTo>
                  <a:lnTo>
                    <a:pt x="121" y="73"/>
                  </a:lnTo>
                  <a:lnTo>
                    <a:pt x="124" y="73"/>
                  </a:lnTo>
                  <a:lnTo>
                    <a:pt x="127" y="70"/>
                  </a:lnTo>
                  <a:lnTo>
                    <a:pt x="127" y="73"/>
                  </a:lnTo>
                  <a:lnTo>
                    <a:pt x="127" y="70"/>
                  </a:lnTo>
                  <a:lnTo>
                    <a:pt x="130" y="67"/>
                  </a:lnTo>
                  <a:lnTo>
                    <a:pt x="130" y="67"/>
                  </a:lnTo>
                  <a:lnTo>
                    <a:pt x="130" y="70"/>
                  </a:lnTo>
                  <a:lnTo>
                    <a:pt x="133" y="67"/>
                  </a:lnTo>
                  <a:lnTo>
                    <a:pt x="138" y="62"/>
                  </a:lnTo>
                  <a:lnTo>
                    <a:pt x="138" y="59"/>
                  </a:lnTo>
                  <a:lnTo>
                    <a:pt x="144" y="59"/>
                  </a:lnTo>
                  <a:lnTo>
                    <a:pt x="144" y="59"/>
                  </a:lnTo>
                  <a:lnTo>
                    <a:pt x="147" y="56"/>
                  </a:lnTo>
                  <a:lnTo>
                    <a:pt x="150" y="53"/>
                  </a:lnTo>
                  <a:lnTo>
                    <a:pt x="150" y="42"/>
                  </a:lnTo>
                  <a:lnTo>
                    <a:pt x="152" y="39"/>
                  </a:lnTo>
                  <a:lnTo>
                    <a:pt x="152" y="31"/>
                  </a:lnTo>
                  <a:lnTo>
                    <a:pt x="155" y="28"/>
                  </a:lnTo>
                  <a:lnTo>
                    <a:pt x="155" y="22"/>
                  </a:lnTo>
                  <a:lnTo>
                    <a:pt x="158" y="19"/>
                  </a:lnTo>
                  <a:lnTo>
                    <a:pt x="158" y="14"/>
                  </a:lnTo>
                  <a:lnTo>
                    <a:pt x="161" y="11"/>
                  </a:lnTo>
                  <a:lnTo>
                    <a:pt x="161" y="14"/>
                  </a:lnTo>
                  <a:lnTo>
                    <a:pt x="161" y="11"/>
                  </a:lnTo>
                  <a:lnTo>
                    <a:pt x="164" y="11"/>
                  </a:lnTo>
                  <a:lnTo>
                    <a:pt x="167" y="8"/>
                  </a:lnTo>
                  <a:lnTo>
                    <a:pt x="167" y="11"/>
                  </a:lnTo>
                  <a:lnTo>
                    <a:pt x="167" y="8"/>
                  </a:lnTo>
                  <a:lnTo>
                    <a:pt x="169" y="5"/>
                  </a:lnTo>
                  <a:lnTo>
                    <a:pt x="169" y="8"/>
                  </a:lnTo>
                  <a:lnTo>
                    <a:pt x="169" y="5"/>
                  </a:lnTo>
                  <a:lnTo>
                    <a:pt x="172" y="2"/>
                  </a:lnTo>
                  <a:lnTo>
                    <a:pt x="178" y="2"/>
                  </a:lnTo>
                  <a:lnTo>
                    <a:pt x="178" y="0"/>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3" name="Freeform 88"/>
            <p:cNvSpPr>
              <a:spLocks/>
            </p:cNvSpPr>
            <p:nvPr/>
          </p:nvSpPr>
          <p:spPr bwMode="auto">
            <a:xfrm>
              <a:off x="3577196" y="2298701"/>
              <a:ext cx="287338" cy="144463"/>
            </a:xfrm>
            <a:custGeom>
              <a:avLst/>
              <a:gdLst/>
              <a:ahLst/>
              <a:cxnLst>
                <a:cxn ang="0">
                  <a:pos x="3" y="28"/>
                </a:cxn>
                <a:cxn ang="0">
                  <a:pos x="6" y="37"/>
                </a:cxn>
                <a:cxn ang="0">
                  <a:pos x="8" y="37"/>
                </a:cxn>
                <a:cxn ang="0">
                  <a:pos x="11" y="40"/>
                </a:cxn>
                <a:cxn ang="0">
                  <a:pos x="11" y="40"/>
                </a:cxn>
                <a:cxn ang="0">
                  <a:pos x="17" y="26"/>
                </a:cxn>
                <a:cxn ang="0">
                  <a:pos x="20" y="14"/>
                </a:cxn>
                <a:cxn ang="0">
                  <a:pos x="25" y="17"/>
                </a:cxn>
                <a:cxn ang="0">
                  <a:pos x="28" y="20"/>
                </a:cxn>
                <a:cxn ang="0">
                  <a:pos x="31" y="23"/>
                </a:cxn>
                <a:cxn ang="0">
                  <a:pos x="34" y="23"/>
                </a:cxn>
                <a:cxn ang="0">
                  <a:pos x="39" y="23"/>
                </a:cxn>
                <a:cxn ang="0">
                  <a:pos x="42" y="20"/>
                </a:cxn>
                <a:cxn ang="0">
                  <a:pos x="51" y="20"/>
                </a:cxn>
                <a:cxn ang="0">
                  <a:pos x="54" y="17"/>
                </a:cxn>
                <a:cxn ang="0">
                  <a:pos x="56" y="12"/>
                </a:cxn>
                <a:cxn ang="0">
                  <a:pos x="65" y="6"/>
                </a:cxn>
                <a:cxn ang="0">
                  <a:pos x="68" y="3"/>
                </a:cxn>
                <a:cxn ang="0">
                  <a:pos x="70" y="6"/>
                </a:cxn>
                <a:cxn ang="0">
                  <a:pos x="76" y="3"/>
                </a:cxn>
                <a:cxn ang="0">
                  <a:pos x="79" y="6"/>
                </a:cxn>
                <a:cxn ang="0">
                  <a:pos x="82" y="12"/>
                </a:cxn>
                <a:cxn ang="0">
                  <a:pos x="87" y="14"/>
                </a:cxn>
                <a:cxn ang="0">
                  <a:pos x="93" y="17"/>
                </a:cxn>
                <a:cxn ang="0">
                  <a:pos x="99" y="12"/>
                </a:cxn>
                <a:cxn ang="0">
                  <a:pos x="104" y="20"/>
                </a:cxn>
                <a:cxn ang="0">
                  <a:pos x="110" y="20"/>
                </a:cxn>
                <a:cxn ang="0">
                  <a:pos x="113" y="26"/>
                </a:cxn>
                <a:cxn ang="0">
                  <a:pos x="116" y="28"/>
                </a:cxn>
                <a:cxn ang="0">
                  <a:pos x="124" y="20"/>
                </a:cxn>
                <a:cxn ang="0">
                  <a:pos x="130" y="26"/>
                </a:cxn>
                <a:cxn ang="0">
                  <a:pos x="133" y="20"/>
                </a:cxn>
                <a:cxn ang="0">
                  <a:pos x="138" y="20"/>
                </a:cxn>
                <a:cxn ang="0">
                  <a:pos x="141" y="20"/>
                </a:cxn>
                <a:cxn ang="0">
                  <a:pos x="150" y="31"/>
                </a:cxn>
                <a:cxn ang="0">
                  <a:pos x="152" y="28"/>
                </a:cxn>
                <a:cxn ang="0">
                  <a:pos x="158" y="31"/>
                </a:cxn>
                <a:cxn ang="0">
                  <a:pos x="164" y="45"/>
                </a:cxn>
                <a:cxn ang="0">
                  <a:pos x="166" y="62"/>
                </a:cxn>
                <a:cxn ang="0">
                  <a:pos x="175" y="79"/>
                </a:cxn>
                <a:cxn ang="0">
                  <a:pos x="178" y="88"/>
                </a:cxn>
                <a:cxn ang="0">
                  <a:pos x="181" y="91"/>
                </a:cxn>
              </a:cxnLst>
              <a:rect l="0" t="0" r="r" b="b"/>
              <a:pathLst>
                <a:path w="181" h="91">
                  <a:moveTo>
                    <a:pt x="0" y="26"/>
                  </a:moveTo>
                  <a:lnTo>
                    <a:pt x="0" y="26"/>
                  </a:lnTo>
                  <a:lnTo>
                    <a:pt x="3" y="28"/>
                  </a:lnTo>
                  <a:lnTo>
                    <a:pt x="3" y="26"/>
                  </a:lnTo>
                  <a:lnTo>
                    <a:pt x="3" y="34"/>
                  </a:lnTo>
                  <a:lnTo>
                    <a:pt x="6" y="37"/>
                  </a:lnTo>
                  <a:lnTo>
                    <a:pt x="6" y="31"/>
                  </a:lnTo>
                  <a:lnTo>
                    <a:pt x="6" y="34"/>
                  </a:lnTo>
                  <a:lnTo>
                    <a:pt x="8" y="37"/>
                  </a:lnTo>
                  <a:lnTo>
                    <a:pt x="8" y="40"/>
                  </a:lnTo>
                  <a:lnTo>
                    <a:pt x="8" y="37"/>
                  </a:lnTo>
                  <a:lnTo>
                    <a:pt x="11" y="40"/>
                  </a:lnTo>
                  <a:lnTo>
                    <a:pt x="11" y="40"/>
                  </a:lnTo>
                  <a:lnTo>
                    <a:pt x="11" y="37"/>
                  </a:lnTo>
                  <a:lnTo>
                    <a:pt x="11" y="40"/>
                  </a:lnTo>
                  <a:lnTo>
                    <a:pt x="14" y="37"/>
                  </a:lnTo>
                  <a:lnTo>
                    <a:pt x="14" y="28"/>
                  </a:lnTo>
                  <a:lnTo>
                    <a:pt x="17" y="26"/>
                  </a:lnTo>
                  <a:lnTo>
                    <a:pt x="17" y="20"/>
                  </a:lnTo>
                  <a:lnTo>
                    <a:pt x="22" y="14"/>
                  </a:lnTo>
                  <a:lnTo>
                    <a:pt x="20" y="14"/>
                  </a:lnTo>
                  <a:lnTo>
                    <a:pt x="22" y="14"/>
                  </a:lnTo>
                  <a:lnTo>
                    <a:pt x="25" y="17"/>
                  </a:lnTo>
                  <a:lnTo>
                    <a:pt x="25" y="17"/>
                  </a:lnTo>
                  <a:lnTo>
                    <a:pt x="25" y="14"/>
                  </a:lnTo>
                  <a:lnTo>
                    <a:pt x="25" y="17"/>
                  </a:lnTo>
                  <a:lnTo>
                    <a:pt x="28" y="20"/>
                  </a:lnTo>
                  <a:lnTo>
                    <a:pt x="28" y="17"/>
                  </a:lnTo>
                  <a:lnTo>
                    <a:pt x="28" y="20"/>
                  </a:lnTo>
                  <a:lnTo>
                    <a:pt x="31" y="23"/>
                  </a:lnTo>
                  <a:lnTo>
                    <a:pt x="31" y="20"/>
                  </a:lnTo>
                  <a:lnTo>
                    <a:pt x="31" y="26"/>
                  </a:lnTo>
                  <a:lnTo>
                    <a:pt x="34" y="23"/>
                  </a:lnTo>
                  <a:lnTo>
                    <a:pt x="34" y="26"/>
                  </a:lnTo>
                  <a:lnTo>
                    <a:pt x="34" y="23"/>
                  </a:lnTo>
                  <a:lnTo>
                    <a:pt x="39" y="23"/>
                  </a:lnTo>
                  <a:lnTo>
                    <a:pt x="37" y="23"/>
                  </a:lnTo>
                  <a:lnTo>
                    <a:pt x="39" y="20"/>
                  </a:lnTo>
                  <a:lnTo>
                    <a:pt x="42" y="20"/>
                  </a:lnTo>
                  <a:lnTo>
                    <a:pt x="45" y="20"/>
                  </a:lnTo>
                  <a:lnTo>
                    <a:pt x="48" y="17"/>
                  </a:lnTo>
                  <a:lnTo>
                    <a:pt x="51" y="20"/>
                  </a:lnTo>
                  <a:lnTo>
                    <a:pt x="51" y="17"/>
                  </a:lnTo>
                  <a:lnTo>
                    <a:pt x="51" y="20"/>
                  </a:lnTo>
                  <a:lnTo>
                    <a:pt x="54" y="17"/>
                  </a:lnTo>
                  <a:lnTo>
                    <a:pt x="54" y="23"/>
                  </a:lnTo>
                  <a:lnTo>
                    <a:pt x="56" y="20"/>
                  </a:lnTo>
                  <a:lnTo>
                    <a:pt x="56" y="12"/>
                  </a:lnTo>
                  <a:lnTo>
                    <a:pt x="59" y="9"/>
                  </a:lnTo>
                  <a:lnTo>
                    <a:pt x="65" y="9"/>
                  </a:lnTo>
                  <a:lnTo>
                    <a:pt x="65" y="6"/>
                  </a:lnTo>
                  <a:lnTo>
                    <a:pt x="65" y="9"/>
                  </a:lnTo>
                  <a:lnTo>
                    <a:pt x="68" y="6"/>
                  </a:lnTo>
                  <a:lnTo>
                    <a:pt x="68" y="3"/>
                  </a:lnTo>
                  <a:lnTo>
                    <a:pt x="68" y="6"/>
                  </a:lnTo>
                  <a:lnTo>
                    <a:pt x="70" y="3"/>
                  </a:lnTo>
                  <a:lnTo>
                    <a:pt x="70" y="6"/>
                  </a:lnTo>
                  <a:lnTo>
                    <a:pt x="70" y="0"/>
                  </a:lnTo>
                  <a:lnTo>
                    <a:pt x="70" y="3"/>
                  </a:lnTo>
                  <a:lnTo>
                    <a:pt x="76" y="3"/>
                  </a:lnTo>
                  <a:lnTo>
                    <a:pt x="76" y="9"/>
                  </a:lnTo>
                  <a:lnTo>
                    <a:pt x="76" y="6"/>
                  </a:lnTo>
                  <a:lnTo>
                    <a:pt x="79" y="6"/>
                  </a:lnTo>
                  <a:lnTo>
                    <a:pt x="82" y="3"/>
                  </a:lnTo>
                  <a:lnTo>
                    <a:pt x="82" y="3"/>
                  </a:lnTo>
                  <a:lnTo>
                    <a:pt x="82" y="12"/>
                  </a:lnTo>
                  <a:lnTo>
                    <a:pt x="87" y="12"/>
                  </a:lnTo>
                  <a:lnTo>
                    <a:pt x="85" y="12"/>
                  </a:lnTo>
                  <a:lnTo>
                    <a:pt x="87" y="14"/>
                  </a:lnTo>
                  <a:lnTo>
                    <a:pt x="90" y="17"/>
                  </a:lnTo>
                  <a:lnTo>
                    <a:pt x="93" y="14"/>
                  </a:lnTo>
                  <a:lnTo>
                    <a:pt x="93" y="17"/>
                  </a:lnTo>
                  <a:lnTo>
                    <a:pt x="93" y="14"/>
                  </a:lnTo>
                  <a:lnTo>
                    <a:pt x="96" y="12"/>
                  </a:lnTo>
                  <a:lnTo>
                    <a:pt x="99" y="12"/>
                  </a:lnTo>
                  <a:lnTo>
                    <a:pt x="104" y="12"/>
                  </a:lnTo>
                  <a:lnTo>
                    <a:pt x="102" y="12"/>
                  </a:lnTo>
                  <a:lnTo>
                    <a:pt x="104" y="20"/>
                  </a:lnTo>
                  <a:lnTo>
                    <a:pt x="110" y="20"/>
                  </a:lnTo>
                  <a:lnTo>
                    <a:pt x="107" y="20"/>
                  </a:lnTo>
                  <a:lnTo>
                    <a:pt x="110" y="20"/>
                  </a:lnTo>
                  <a:lnTo>
                    <a:pt x="113" y="23"/>
                  </a:lnTo>
                  <a:lnTo>
                    <a:pt x="113" y="28"/>
                  </a:lnTo>
                  <a:lnTo>
                    <a:pt x="113" y="26"/>
                  </a:lnTo>
                  <a:lnTo>
                    <a:pt x="116" y="28"/>
                  </a:lnTo>
                  <a:lnTo>
                    <a:pt x="116" y="26"/>
                  </a:lnTo>
                  <a:lnTo>
                    <a:pt x="116" y="28"/>
                  </a:lnTo>
                  <a:lnTo>
                    <a:pt x="118" y="28"/>
                  </a:lnTo>
                  <a:lnTo>
                    <a:pt x="124" y="23"/>
                  </a:lnTo>
                  <a:lnTo>
                    <a:pt x="124" y="20"/>
                  </a:lnTo>
                  <a:lnTo>
                    <a:pt x="124" y="23"/>
                  </a:lnTo>
                  <a:lnTo>
                    <a:pt x="127" y="23"/>
                  </a:lnTo>
                  <a:lnTo>
                    <a:pt x="130" y="26"/>
                  </a:lnTo>
                  <a:lnTo>
                    <a:pt x="130" y="20"/>
                  </a:lnTo>
                  <a:lnTo>
                    <a:pt x="133" y="17"/>
                  </a:lnTo>
                  <a:lnTo>
                    <a:pt x="133" y="20"/>
                  </a:lnTo>
                  <a:lnTo>
                    <a:pt x="133" y="14"/>
                  </a:lnTo>
                  <a:lnTo>
                    <a:pt x="135" y="17"/>
                  </a:lnTo>
                  <a:lnTo>
                    <a:pt x="138" y="20"/>
                  </a:lnTo>
                  <a:lnTo>
                    <a:pt x="141" y="23"/>
                  </a:lnTo>
                  <a:lnTo>
                    <a:pt x="141" y="23"/>
                  </a:lnTo>
                  <a:lnTo>
                    <a:pt x="141" y="20"/>
                  </a:lnTo>
                  <a:lnTo>
                    <a:pt x="144" y="23"/>
                  </a:lnTo>
                  <a:lnTo>
                    <a:pt x="150" y="28"/>
                  </a:lnTo>
                  <a:lnTo>
                    <a:pt x="150" y="31"/>
                  </a:lnTo>
                  <a:lnTo>
                    <a:pt x="150" y="31"/>
                  </a:lnTo>
                  <a:lnTo>
                    <a:pt x="152" y="28"/>
                  </a:lnTo>
                  <a:lnTo>
                    <a:pt x="152" y="28"/>
                  </a:lnTo>
                  <a:lnTo>
                    <a:pt x="152" y="31"/>
                  </a:lnTo>
                  <a:lnTo>
                    <a:pt x="155" y="28"/>
                  </a:lnTo>
                  <a:lnTo>
                    <a:pt x="158" y="31"/>
                  </a:lnTo>
                  <a:lnTo>
                    <a:pt x="161" y="34"/>
                  </a:lnTo>
                  <a:lnTo>
                    <a:pt x="161" y="43"/>
                  </a:lnTo>
                  <a:lnTo>
                    <a:pt x="164" y="45"/>
                  </a:lnTo>
                  <a:lnTo>
                    <a:pt x="164" y="54"/>
                  </a:lnTo>
                  <a:lnTo>
                    <a:pt x="166" y="57"/>
                  </a:lnTo>
                  <a:lnTo>
                    <a:pt x="166" y="62"/>
                  </a:lnTo>
                  <a:lnTo>
                    <a:pt x="169" y="65"/>
                  </a:lnTo>
                  <a:lnTo>
                    <a:pt x="169" y="74"/>
                  </a:lnTo>
                  <a:lnTo>
                    <a:pt x="175" y="79"/>
                  </a:lnTo>
                  <a:lnTo>
                    <a:pt x="175" y="88"/>
                  </a:lnTo>
                  <a:lnTo>
                    <a:pt x="175" y="85"/>
                  </a:lnTo>
                  <a:lnTo>
                    <a:pt x="178" y="88"/>
                  </a:lnTo>
                  <a:lnTo>
                    <a:pt x="178" y="91"/>
                  </a:lnTo>
                  <a:lnTo>
                    <a:pt x="178" y="88"/>
                  </a:lnTo>
                  <a:lnTo>
                    <a:pt x="181" y="91"/>
                  </a:lnTo>
                  <a:lnTo>
                    <a:pt x="181" y="88"/>
                  </a:lnTo>
                  <a:lnTo>
                    <a:pt x="181" y="88"/>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4" name="Freeform 89"/>
            <p:cNvSpPr>
              <a:spLocks/>
            </p:cNvSpPr>
            <p:nvPr/>
          </p:nvSpPr>
          <p:spPr bwMode="auto">
            <a:xfrm>
              <a:off x="3864534" y="2379663"/>
              <a:ext cx="282575" cy="107950"/>
            </a:xfrm>
            <a:custGeom>
              <a:avLst/>
              <a:gdLst/>
              <a:ahLst/>
              <a:cxnLst>
                <a:cxn ang="0">
                  <a:pos x="2" y="37"/>
                </a:cxn>
                <a:cxn ang="0">
                  <a:pos x="8" y="48"/>
                </a:cxn>
                <a:cxn ang="0">
                  <a:pos x="11" y="48"/>
                </a:cxn>
                <a:cxn ang="0">
                  <a:pos x="14" y="51"/>
                </a:cxn>
                <a:cxn ang="0">
                  <a:pos x="19" y="59"/>
                </a:cxn>
                <a:cxn ang="0">
                  <a:pos x="22" y="68"/>
                </a:cxn>
                <a:cxn ang="0">
                  <a:pos x="28" y="65"/>
                </a:cxn>
                <a:cxn ang="0">
                  <a:pos x="34" y="57"/>
                </a:cxn>
                <a:cxn ang="0">
                  <a:pos x="36" y="45"/>
                </a:cxn>
                <a:cxn ang="0">
                  <a:pos x="42" y="28"/>
                </a:cxn>
                <a:cxn ang="0">
                  <a:pos x="45" y="45"/>
                </a:cxn>
                <a:cxn ang="0">
                  <a:pos x="50" y="54"/>
                </a:cxn>
                <a:cxn ang="0">
                  <a:pos x="53" y="51"/>
                </a:cxn>
                <a:cxn ang="0">
                  <a:pos x="56" y="37"/>
                </a:cxn>
                <a:cxn ang="0">
                  <a:pos x="59" y="34"/>
                </a:cxn>
                <a:cxn ang="0">
                  <a:pos x="62" y="34"/>
                </a:cxn>
                <a:cxn ang="0">
                  <a:pos x="67" y="28"/>
                </a:cxn>
                <a:cxn ang="0">
                  <a:pos x="70" y="17"/>
                </a:cxn>
                <a:cxn ang="0">
                  <a:pos x="76" y="14"/>
                </a:cxn>
                <a:cxn ang="0">
                  <a:pos x="79" y="20"/>
                </a:cxn>
                <a:cxn ang="0">
                  <a:pos x="84" y="11"/>
                </a:cxn>
                <a:cxn ang="0">
                  <a:pos x="84" y="9"/>
                </a:cxn>
                <a:cxn ang="0">
                  <a:pos x="87" y="9"/>
                </a:cxn>
                <a:cxn ang="0">
                  <a:pos x="96" y="9"/>
                </a:cxn>
                <a:cxn ang="0">
                  <a:pos x="101" y="9"/>
                </a:cxn>
                <a:cxn ang="0">
                  <a:pos x="104" y="3"/>
                </a:cxn>
                <a:cxn ang="0">
                  <a:pos x="110" y="9"/>
                </a:cxn>
                <a:cxn ang="0">
                  <a:pos x="115" y="9"/>
                </a:cxn>
                <a:cxn ang="0">
                  <a:pos x="118" y="6"/>
                </a:cxn>
                <a:cxn ang="0">
                  <a:pos x="121" y="9"/>
                </a:cxn>
                <a:cxn ang="0">
                  <a:pos x="124" y="3"/>
                </a:cxn>
                <a:cxn ang="0">
                  <a:pos x="124" y="3"/>
                </a:cxn>
                <a:cxn ang="0">
                  <a:pos x="132" y="6"/>
                </a:cxn>
                <a:cxn ang="0">
                  <a:pos x="138" y="25"/>
                </a:cxn>
                <a:cxn ang="0">
                  <a:pos x="144" y="28"/>
                </a:cxn>
                <a:cxn ang="0">
                  <a:pos x="152" y="34"/>
                </a:cxn>
                <a:cxn ang="0">
                  <a:pos x="155" y="37"/>
                </a:cxn>
                <a:cxn ang="0">
                  <a:pos x="163" y="45"/>
                </a:cxn>
                <a:cxn ang="0">
                  <a:pos x="166" y="42"/>
                </a:cxn>
                <a:cxn ang="0">
                  <a:pos x="169" y="37"/>
                </a:cxn>
                <a:cxn ang="0">
                  <a:pos x="172" y="34"/>
                </a:cxn>
                <a:cxn ang="0">
                  <a:pos x="175" y="31"/>
                </a:cxn>
              </a:cxnLst>
              <a:rect l="0" t="0" r="r" b="b"/>
              <a:pathLst>
                <a:path w="178" h="68">
                  <a:moveTo>
                    <a:pt x="0" y="37"/>
                  </a:moveTo>
                  <a:lnTo>
                    <a:pt x="2" y="40"/>
                  </a:lnTo>
                  <a:lnTo>
                    <a:pt x="2" y="37"/>
                  </a:lnTo>
                  <a:lnTo>
                    <a:pt x="2" y="42"/>
                  </a:lnTo>
                  <a:lnTo>
                    <a:pt x="8" y="48"/>
                  </a:lnTo>
                  <a:lnTo>
                    <a:pt x="8" y="48"/>
                  </a:lnTo>
                  <a:lnTo>
                    <a:pt x="8" y="45"/>
                  </a:lnTo>
                  <a:lnTo>
                    <a:pt x="11" y="42"/>
                  </a:lnTo>
                  <a:lnTo>
                    <a:pt x="11" y="48"/>
                  </a:lnTo>
                  <a:lnTo>
                    <a:pt x="14" y="51"/>
                  </a:lnTo>
                  <a:lnTo>
                    <a:pt x="14" y="48"/>
                  </a:lnTo>
                  <a:lnTo>
                    <a:pt x="14" y="51"/>
                  </a:lnTo>
                  <a:lnTo>
                    <a:pt x="17" y="54"/>
                  </a:lnTo>
                  <a:lnTo>
                    <a:pt x="19" y="57"/>
                  </a:lnTo>
                  <a:lnTo>
                    <a:pt x="19" y="59"/>
                  </a:lnTo>
                  <a:lnTo>
                    <a:pt x="19" y="59"/>
                  </a:lnTo>
                  <a:lnTo>
                    <a:pt x="22" y="62"/>
                  </a:lnTo>
                  <a:lnTo>
                    <a:pt x="22" y="68"/>
                  </a:lnTo>
                  <a:lnTo>
                    <a:pt x="28" y="68"/>
                  </a:lnTo>
                  <a:lnTo>
                    <a:pt x="28" y="65"/>
                  </a:lnTo>
                  <a:lnTo>
                    <a:pt x="28" y="65"/>
                  </a:lnTo>
                  <a:lnTo>
                    <a:pt x="31" y="68"/>
                  </a:lnTo>
                  <a:lnTo>
                    <a:pt x="31" y="59"/>
                  </a:lnTo>
                  <a:lnTo>
                    <a:pt x="34" y="57"/>
                  </a:lnTo>
                  <a:lnTo>
                    <a:pt x="34" y="45"/>
                  </a:lnTo>
                  <a:lnTo>
                    <a:pt x="34" y="48"/>
                  </a:lnTo>
                  <a:lnTo>
                    <a:pt x="36" y="45"/>
                  </a:lnTo>
                  <a:lnTo>
                    <a:pt x="36" y="34"/>
                  </a:lnTo>
                  <a:lnTo>
                    <a:pt x="39" y="31"/>
                  </a:lnTo>
                  <a:lnTo>
                    <a:pt x="42" y="28"/>
                  </a:lnTo>
                  <a:lnTo>
                    <a:pt x="42" y="34"/>
                  </a:lnTo>
                  <a:lnTo>
                    <a:pt x="45" y="37"/>
                  </a:lnTo>
                  <a:lnTo>
                    <a:pt x="45" y="45"/>
                  </a:lnTo>
                  <a:lnTo>
                    <a:pt x="48" y="48"/>
                  </a:lnTo>
                  <a:lnTo>
                    <a:pt x="48" y="57"/>
                  </a:lnTo>
                  <a:lnTo>
                    <a:pt x="50" y="54"/>
                  </a:lnTo>
                  <a:lnTo>
                    <a:pt x="50" y="45"/>
                  </a:lnTo>
                  <a:lnTo>
                    <a:pt x="50" y="48"/>
                  </a:lnTo>
                  <a:lnTo>
                    <a:pt x="53" y="51"/>
                  </a:lnTo>
                  <a:lnTo>
                    <a:pt x="53" y="45"/>
                  </a:lnTo>
                  <a:lnTo>
                    <a:pt x="56" y="42"/>
                  </a:lnTo>
                  <a:lnTo>
                    <a:pt x="56" y="37"/>
                  </a:lnTo>
                  <a:lnTo>
                    <a:pt x="56" y="40"/>
                  </a:lnTo>
                  <a:lnTo>
                    <a:pt x="59" y="37"/>
                  </a:lnTo>
                  <a:lnTo>
                    <a:pt x="59" y="34"/>
                  </a:lnTo>
                  <a:lnTo>
                    <a:pt x="59" y="34"/>
                  </a:lnTo>
                  <a:lnTo>
                    <a:pt x="65" y="34"/>
                  </a:lnTo>
                  <a:lnTo>
                    <a:pt x="62" y="34"/>
                  </a:lnTo>
                  <a:lnTo>
                    <a:pt x="65" y="28"/>
                  </a:lnTo>
                  <a:lnTo>
                    <a:pt x="65" y="31"/>
                  </a:lnTo>
                  <a:lnTo>
                    <a:pt x="67" y="28"/>
                  </a:lnTo>
                  <a:lnTo>
                    <a:pt x="67" y="25"/>
                  </a:lnTo>
                  <a:lnTo>
                    <a:pt x="70" y="23"/>
                  </a:lnTo>
                  <a:lnTo>
                    <a:pt x="70" y="17"/>
                  </a:lnTo>
                  <a:lnTo>
                    <a:pt x="73" y="14"/>
                  </a:lnTo>
                  <a:lnTo>
                    <a:pt x="76" y="17"/>
                  </a:lnTo>
                  <a:lnTo>
                    <a:pt x="76" y="14"/>
                  </a:lnTo>
                  <a:lnTo>
                    <a:pt x="76" y="20"/>
                  </a:lnTo>
                  <a:lnTo>
                    <a:pt x="79" y="17"/>
                  </a:lnTo>
                  <a:lnTo>
                    <a:pt x="79" y="20"/>
                  </a:lnTo>
                  <a:lnTo>
                    <a:pt x="79" y="11"/>
                  </a:lnTo>
                  <a:lnTo>
                    <a:pt x="82" y="9"/>
                  </a:lnTo>
                  <a:lnTo>
                    <a:pt x="84" y="11"/>
                  </a:lnTo>
                  <a:lnTo>
                    <a:pt x="84" y="11"/>
                  </a:lnTo>
                  <a:lnTo>
                    <a:pt x="84" y="9"/>
                  </a:lnTo>
                  <a:lnTo>
                    <a:pt x="84" y="9"/>
                  </a:lnTo>
                  <a:lnTo>
                    <a:pt x="87" y="11"/>
                  </a:lnTo>
                  <a:lnTo>
                    <a:pt x="87" y="6"/>
                  </a:lnTo>
                  <a:lnTo>
                    <a:pt x="87" y="9"/>
                  </a:lnTo>
                  <a:lnTo>
                    <a:pt x="93" y="9"/>
                  </a:lnTo>
                  <a:lnTo>
                    <a:pt x="93" y="11"/>
                  </a:lnTo>
                  <a:lnTo>
                    <a:pt x="96" y="9"/>
                  </a:lnTo>
                  <a:lnTo>
                    <a:pt x="96" y="11"/>
                  </a:lnTo>
                  <a:lnTo>
                    <a:pt x="96" y="9"/>
                  </a:lnTo>
                  <a:lnTo>
                    <a:pt x="101" y="9"/>
                  </a:lnTo>
                  <a:lnTo>
                    <a:pt x="101" y="3"/>
                  </a:lnTo>
                  <a:lnTo>
                    <a:pt x="101" y="3"/>
                  </a:lnTo>
                  <a:lnTo>
                    <a:pt x="104" y="3"/>
                  </a:lnTo>
                  <a:lnTo>
                    <a:pt x="107" y="0"/>
                  </a:lnTo>
                  <a:lnTo>
                    <a:pt x="107" y="6"/>
                  </a:lnTo>
                  <a:lnTo>
                    <a:pt x="110" y="9"/>
                  </a:lnTo>
                  <a:lnTo>
                    <a:pt x="113" y="6"/>
                  </a:lnTo>
                  <a:lnTo>
                    <a:pt x="113" y="11"/>
                  </a:lnTo>
                  <a:lnTo>
                    <a:pt x="115" y="9"/>
                  </a:lnTo>
                  <a:lnTo>
                    <a:pt x="115" y="11"/>
                  </a:lnTo>
                  <a:lnTo>
                    <a:pt x="115" y="9"/>
                  </a:lnTo>
                  <a:lnTo>
                    <a:pt x="118" y="6"/>
                  </a:lnTo>
                  <a:lnTo>
                    <a:pt x="118" y="9"/>
                  </a:lnTo>
                  <a:lnTo>
                    <a:pt x="118" y="6"/>
                  </a:lnTo>
                  <a:lnTo>
                    <a:pt x="121" y="9"/>
                  </a:lnTo>
                  <a:lnTo>
                    <a:pt x="121" y="9"/>
                  </a:lnTo>
                  <a:lnTo>
                    <a:pt x="121" y="6"/>
                  </a:lnTo>
                  <a:lnTo>
                    <a:pt x="124" y="3"/>
                  </a:lnTo>
                  <a:lnTo>
                    <a:pt x="124" y="6"/>
                  </a:lnTo>
                  <a:lnTo>
                    <a:pt x="124" y="3"/>
                  </a:lnTo>
                  <a:lnTo>
                    <a:pt x="124" y="3"/>
                  </a:lnTo>
                  <a:lnTo>
                    <a:pt x="127" y="6"/>
                  </a:lnTo>
                  <a:lnTo>
                    <a:pt x="132" y="6"/>
                  </a:lnTo>
                  <a:lnTo>
                    <a:pt x="132" y="6"/>
                  </a:lnTo>
                  <a:lnTo>
                    <a:pt x="132" y="9"/>
                  </a:lnTo>
                  <a:lnTo>
                    <a:pt x="138" y="14"/>
                  </a:lnTo>
                  <a:lnTo>
                    <a:pt x="138" y="25"/>
                  </a:lnTo>
                  <a:lnTo>
                    <a:pt x="141" y="25"/>
                  </a:lnTo>
                  <a:lnTo>
                    <a:pt x="144" y="23"/>
                  </a:lnTo>
                  <a:lnTo>
                    <a:pt x="144" y="28"/>
                  </a:lnTo>
                  <a:lnTo>
                    <a:pt x="149" y="28"/>
                  </a:lnTo>
                  <a:lnTo>
                    <a:pt x="149" y="31"/>
                  </a:lnTo>
                  <a:lnTo>
                    <a:pt x="152" y="34"/>
                  </a:lnTo>
                  <a:lnTo>
                    <a:pt x="152" y="31"/>
                  </a:lnTo>
                  <a:lnTo>
                    <a:pt x="152" y="34"/>
                  </a:lnTo>
                  <a:lnTo>
                    <a:pt x="155" y="37"/>
                  </a:lnTo>
                  <a:lnTo>
                    <a:pt x="158" y="40"/>
                  </a:lnTo>
                  <a:lnTo>
                    <a:pt x="161" y="42"/>
                  </a:lnTo>
                  <a:lnTo>
                    <a:pt x="163" y="45"/>
                  </a:lnTo>
                  <a:lnTo>
                    <a:pt x="163" y="42"/>
                  </a:lnTo>
                  <a:lnTo>
                    <a:pt x="163" y="45"/>
                  </a:lnTo>
                  <a:lnTo>
                    <a:pt x="166" y="42"/>
                  </a:lnTo>
                  <a:lnTo>
                    <a:pt x="169" y="40"/>
                  </a:lnTo>
                  <a:lnTo>
                    <a:pt x="169" y="42"/>
                  </a:lnTo>
                  <a:lnTo>
                    <a:pt x="169" y="37"/>
                  </a:lnTo>
                  <a:lnTo>
                    <a:pt x="172" y="34"/>
                  </a:lnTo>
                  <a:lnTo>
                    <a:pt x="172" y="37"/>
                  </a:lnTo>
                  <a:lnTo>
                    <a:pt x="172" y="34"/>
                  </a:lnTo>
                  <a:lnTo>
                    <a:pt x="175" y="31"/>
                  </a:lnTo>
                  <a:lnTo>
                    <a:pt x="175" y="34"/>
                  </a:lnTo>
                  <a:lnTo>
                    <a:pt x="175" y="31"/>
                  </a:lnTo>
                  <a:lnTo>
                    <a:pt x="178" y="28"/>
                  </a:lnTo>
                  <a:lnTo>
                    <a:pt x="178" y="31"/>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5" name="Freeform 90"/>
            <p:cNvSpPr>
              <a:spLocks/>
            </p:cNvSpPr>
            <p:nvPr/>
          </p:nvSpPr>
          <p:spPr bwMode="auto">
            <a:xfrm>
              <a:off x="4147109" y="2419351"/>
              <a:ext cx="231775" cy="255588"/>
            </a:xfrm>
            <a:custGeom>
              <a:avLst/>
              <a:gdLst/>
              <a:ahLst/>
              <a:cxnLst>
                <a:cxn ang="0">
                  <a:pos x="2" y="0"/>
                </a:cxn>
                <a:cxn ang="0">
                  <a:pos x="5" y="6"/>
                </a:cxn>
                <a:cxn ang="0">
                  <a:pos x="8" y="6"/>
                </a:cxn>
                <a:cxn ang="0">
                  <a:pos x="11" y="12"/>
                </a:cxn>
                <a:cxn ang="0">
                  <a:pos x="14" y="15"/>
                </a:cxn>
                <a:cxn ang="0">
                  <a:pos x="16" y="20"/>
                </a:cxn>
                <a:cxn ang="0">
                  <a:pos x="19" y="20"/>
                </a:cxn>
                <a:cxn ang="0">
                  <a:pos x="25" y="26"/>
                </a:cxn>
                <a:cxn ang="0">
                  <a:pos x="31" y="32"/>
                </a:cxn>
                <a:cxn ang="0">
                  <a:pos x="33" y="32"/>
                </a:cxn>
                <a:cxn ang="0">
                  <a:pos x="39" y="34"/>
                </a:cxn>
                <a:cxn ang="0">
                  <a:pos x="45" y="40"/>
                </a:cxn>
                <a:cxn ang="0">
                  <a:pos x="48" y="43"/>
                </a:cxn>
                <a:cxn ang="0">
                  <a:pos x="48" y="43"/>
                </a:cxn>
                <a:cxn ang="0">
                  <a:pos x="50" y="54"/>
                </a:cxn>
                <a:cxn ang="0">
                  <a:pos x="53" y="54"/>
                </a:cxn>
                <a:cxn ang="0">
                  <a:pos x="56" y="57"/>
                </a:cxn>
                <a:cxn ang="0">
                  <a:pos x="59" y="60"/>
                </a:cxn>
                <a:cxn ang="0">
                  <a:pos x="62" y="68"/>
                </a:cxn>
                <a:cxn ang="0">
                  <a:pos x="65" y="71"/>
                </a:cxn>
                <a:cxn ang="0">
                  <a:pos x="67" y="77"/>
                </a:cxn>
                <a:cxn ang="0">
                  <a:pos x="70" y="80"/>
                </a:cxn>
                <a:cxn ang="0">
                  <a:pos x="73" y="82"/>
                </a:cxn>
                <a:cxn ang="0">
                  <a:pos x="81" y="91"/>
                </a:cxn>
                <a:cxn ang="0">
                  <a:pos x="87" y="96"/>
                </a:cxn>
                <a:cxn ang="0">
                  <a:pos x="90" y="94"/>
                </a:cxn>
                <a:cxn ang="0">
                  <a:pos x="93" y="96"/>
                </a:cxn>
                <a:cxn ang="0">
                  <a:pos x="98" y="102"/>
                </a:cxn>
                <a:cxn ang="0">
                  <a:pos x="98" y="102"/>
                </a:cxn>
                <a:cxn ang="0">
                  <a:pos x="104" y="116"/>
                </a:cxn>
                <a:cxn ang="0">
                  <a:pos x="107" y="128"/>
                </a:cxn>
                <a:cxn ang="0">
                  <a:pos x="110" y="133"/>
                </a:cxn>
                <a:cxn ang="0">
                  <a:pos x="113" y="130"/>
                </a:cxn>
                <a:cxn ang="0">
                  <a:pos x="121" y="139"/>
                </a:cxn>
                <a:cxn ang="0">
                  <a:pos x="124" y="142"/>
                </a:cxn>
                <a:cxn ang="0">
                  <a:pos x="127" y="145"/>
                </a:cxn>
                <a:cxn ang="0">
                  <a:pos x="129" y="147"/>
                </a:cxn>
                <a:cxn ang="0">
                  <a:pos x="132" y="150"/>
                </a:cxn>
                <a:cxn ang="0">
                  <a:pos x="135" y="153"/>
                </a:cxn>
                <a:cxn ang="0">
                  <a:pos x="138" y="153"/>
                </a:cxn>
                <a:cxn ang="0">
                  <a:pos x="141" y="153"/>
                </a:cxn>
                <a:cxn ang="0">
                  <a:pos x="146" y="161"/>
                </a:cxn>
              </a:cxnLst>
              <a:rect l="0" t="0" r="r" b="b"/>
              <a:pathLst>
                <a:path w="146" h="161">
                  <a:moveTo>
                    <a:pt x="0" y="6"/>
                  </a:moveTo>
                  <a:lnTo>
                    <a:pt x="0" y="3"/>
                  </a:lnTo>
                  <a:lnTo>
                    <a:pt x="2" y="0"/>
                  </a:lnTo>
                  <a:lnTo>
                    <a:pt x="2" y="0"/>
                  </a:lnTo>
                  <a:lnTo>
                    <a:pt x="2" y="3"/>
                  </a:lnTo>
                  <a:lnTo>
                    <a:pt x="5" y="6"/>
                  </a:lnTo>
                  <a:lnTo>
                    <a:pt x="5" y="6"/>
                  </a:lnTo>
                  <a:lnTo>
                    <a:pt x="5" y="3"/>
                  </a:lnTo>
                  <a:lnTo>
                    <a:pt x="8" y="6"/>
                  </a:lnTo>
                  <a:lnTo>
                    <a:pt x="11" y="9"/>
                  </a:lnTo>
                  <a:lnTo>
                    <a:pt x="11" y="12"/>
                  </a:lnTo>
                  <a:lnTo>
                    <a:pt x="11" y="12"/>
                  </a:lnTo>
                  <a:lnTo>
                    <a:pt x="14" y="15"/>
                  </a:lnTo>
                  <a:lnTo>
                    <a:pt x="14" y="12"/>
                  </a:lnTo>
                  <a:lnTo>
                    <a:pt x="14" y="15"/>
                  </a:lnTo>
                  <a:lnTo>
                    <a:pt x="16" y="17"/>
                  </a:lnTo>
                  <a:lnTo>
                    <a:pt x="16" y="15"/>
                  </a:lnTo>
                  <a:lnTo>
                    <a:pt x="16" y="20"/>
                  </a:lnTo>
                  <a:lnTo>
                    <a:pt x="19" y="17"/>
                  </a:lnTo>
                  <a:lnTo>
                    <a:pt x="19" y="17"/>
                  </a:lnTo>
                  <a:lnTo>
                    <a:pt x="19" y="20"/>
                  </a:lnTo>
                  <a:lnTo>
                    <a:pt x="22" y="23"/>
                  </a:lnTo>
                  <a:lnTo>
                    <a:pt x="25" y="20"/>
                  </a:lnTo>
                  <a:lnTo>
                    <a:pt x="25" y="26"/>
                  </a:lnTo>
                  <a:lnTo>
                    <a:pt x="31" y="26"/>
                  </a:lnTo>
                  <a:lnTo>
                    <a:pt x="28" y="26"/>
                  </a:lnTo>
                  <a:lnTo>
                    <a:pt x="31" y="32"/>
                  </a:lnTo>
                  <a:lnTo>
                    <a:pt x="33" y="29"/>
                  </a:lnTo>
                  <a:lnTo>
                    <a:pt x="33" y="29"/>
                  </a:lnTo>
                  <a:lnTo>
                    <a:pt x="33" y="32"/>
                  </a:lnTo>
                  <a:lnTo>
                    <a:pt x="36" y="34"/>
                  </a:lnTo>
                  <a:lnTo>
                    <a:pt x="39" y="37"/>
                  </a:lnTo>
                  <a:lnTo>
                    <a:pt x="39" y="34"/>
                  </a:lnTo>
                  <a:lnTo>
                    <a:pt x="39" y="37"/>
                  </a:lnTo>
                  <a:lnTo>
                    <a:pt x="42" y="37"/>
                  </a:lnTo>
                  <a:lnTo>
                    <a:pt x="45" y="40"/>
                  </a:lnTo>
                  <a:lnTo>
                    <a:pt x="45" y="37"/>
                  </a:lnTo>
                  <a:lnTo>
                    <a:pt x="45" y="40"/>
                  </a:lnTo>
                  <a:lnTo>
                    <a:pt x="48" y="43"/>
                  </a:lnTo>
                  <a:lnTo>
                    <a:pt x="48" y="43"/>
                  </a:lnTo>
                  <a:lnTo>
                    <a:pt x="48" y="40"/>
                  </a:lnTo>
                  <a:lnTo>
                    <a:pt x="48" y="43"/>
                  </a:lnTo>
                  <a:lnTo>
                    <a:pt x="50" y="46"/>
                  </a:lnTo>
                  <a:lnTo>
                    <a:pt x="50" y="54"/>
                  </a:lnTo>
                  <a:lnTo>
                    <a:pt x="50" y="54"/>
                  </a:lnTo>
                  <a:lnTo>
                    <a:pt x="53" y="57"/>
                  </a:lnTo>
                  <a:lnTo>
                    <a:pt x="53" y="57"/>
                  </a:lnTo>
                  <a:lnTo>
                    <a:pt x="53" y="54"/>
                  </a:lnTo>
                  <a:lnTo>
                    <a:pt x="53" y="57"/>
                  </a:lnTo>
                  <a:lnTo>
                    <a:pt x="56" y="60"/>
                  </a:lnTo>
                  <a:lnTo>
                    <a:pt x="56" y="57"/>
                  </a:lnTo>
                  <a:lnTo>
                    <a:pt x="56" y="60"/>
                  </a:lnTo>
                  <a:lnTo>
                    <a:pt x="59" y="63"/>
                  </a:lnTo>
                  <a:lnTo>
                    <a:pt x="59" y="60"/>
                  </a:lnTo>
                  <a:lnTo>
                    <a:pt x="59" y="65"/>
                  </a:lnTo>
                  <a:lnTo>
                    <a:pt x="62" y="63"/>
                  </a:lnTo>
                  <a:lnTo>
                    <a:pt x="62" y="68"/>
                  </a:lnTo>
                  <a:lnTo>
                    <a:pt x="62" y="68"/>
                  </a:lnTo>
                  <a:lnTo>
                    <a:pt x="65" y="65"/>
                  </a:lnTo>
                  <a:lnTo>
                    <a:pt x="65" y="71"/>
                  </a:lnTo>
                  <a:lnTo>
                    <a:pt x="65" y="71"/>
                  </a:lnTo>
                  <a:lnTo>
                    <a:pt x="67" y="74"/>
                  </a:lnTo>
                  <a:lnTo>
                    <a:pt x="67" y="77"/>
                  </a:lnTo>
                  <a:lnTo>
                    <a:pt x="67" y="77"/>
                  </a:lnTo>
                  <a:lnTo>
                    <a:pt x="70" y="74"/>
                  </a:lnTo>
                  <a:lnTo>
                    <a:pt x="70" y="80"/>
                  </a:lnTo>
                  <a:lnTo>
                    <a:pt x="70" y="77"/>
                  </a:lnTo>
                  <a:lnTo>
                    <a:pt x="76" y="82"/>
                  </a:lnTo>
                  <a:lnTo>
                    <a:pt x="73" y="82"/>
                  </a:lnTo>
                  <a:lnTo>
                    <a:pt x="76" y="82"/>
                  </a:lnTo>
                  <a:lnTo>
                    <a:pt x="81" y="88"/>
                  </a:lnTo>
                  <a:lnTo>
                    <a:pt x="81" y="91"/>
                  </a:lnTo>
                  <a:lnTo>
                    <a:pt x="84" y="94"/>
                  </a:lnTo>
                  <a:lnTo>
                    <a:pt x="87" y="91"/>
                  </a:lnTo>
                  <a:lnTo>
                    <a:pt x="87" y="96"/>
                  </a:lnTo>
                  <a:lnTo>
                    <a:pt x="87" y="94"/>
                  </a:lnTo>
                  <a:lnTo>
                    <a:pt x="90" y="96"/>
                  </a:lnTo>
                  <a:lnTo>
                    <a:pt x="90" y="94"/>
                  </a:lnTo>
                  <a:lnTo>
                    <a:pt x="90" y="96"/>
                  </a:lnTo>
                  <a:lnTo>
                    <a:pt x="93" y="99"/>
                  </a:lnTo>
                  <a:lnTo>
                    <a:pt x="93" y="96"/>
                  </a:lnTo>
                  <a:lnTo>
                    <a:pt x="93" y="99"/>
                  </a:lnTo>
                  <a:lnTo>
                    <a:pt x="96" y="99"/>
                  </a:lnTo>
                  <a:lnTo>
                    <a:pt x="98" y="102"/>
                  </a:lnTo>
                  <a:lnTo>
                    <a:pt x="98" y="102"/>
                  </a:lnTo>
                  <a:lnTo>
                    <a:pt x="98" y="99"/>
                  </a:lnTo>
                  <a:lnTo>
                    <a:pt x="98" y="102"/>
                  </a:lnTo>
                  <a:lnTo>
                    <a:pt x="101" y="105"/>
                  </a:lnTo>
                  <a:lnTo>
                    <a:pt x="101" y="113"/>
                  </a:lnTo>
                  <a:lnTo>
                    <a:pt x="104" y="116"/>
                  </a:lnTo>
                  <a:lnTo>
                    <a:pt x="104" y="128"/>
                  </a:lnTo>
                  <a:lnTo>
                    <a:pt x="107" y="130"/>
                  </a:lnTo>
                  <a:lnTo>
                    <a:pt x="107" y="128"/>
                  </a:lnTo>
                  <a:lnTo>
                    <a:pt x="110" y="130"/>
                  </a:lnTo>
                  <a:lnTo>
                    <a:pt x="110" y="133"/>
                  </a:lnTo>
                  <a:lnTo>
                    <a:pt x="110" y="133"/>
                  </a:lnTo>
                  <a:lnTo>
                    <a:pt x="113" y="130"/>
                  </a:lnTo>
                  <a:lnTo>
                    <a:pt x="113" y="133"/>
                  </a:lnTo>
                  <a:lnTo>
                    <a:pt x="113" y="130"/>
                  </a:lnTo>
                  <a:lnTo>
                    <a:pt x="115" y="133"/>
                  </a:lnTo>
                  <a:lnTo>
                    <a:pt x="118" y="136"/>
                  </a:lnTo>
                  <a:lnTo>
                    <a:pt x="121" y="139"/>
                  </a:lnTo>
                  <a:lnTo>
                    <a:pt x="121" y="136"/>
                  </a:lnTo>
                  <a:lnTo>
                    <a:pt x="121" y="139"/>
                  </a:lnTo>
                  <a:lnTo>
                    <a:pt x="124" y="142"/>
                  </a:lnTo>
                  <a:lnTo>
                    <a:pt x="124" y="139"/>
                  </a:lnTo>
                  <a:lnTo>
                    <a:pt x="124" y="142"/>
                  </a:lnTo>
                  <a:lnTo>
                    <a:pt x="127" y="145"/>
                  </a:lnTo>
                  <a:lnTo>
                    <a:pt x="127" y="142"/>
                  </a:lnTo>
                  <a:lnTo>
                    <a:pt x="127" y="145"/>
                  </a:lnTo>
                  <a:lnTo>
                    <a:pt x="129" y="147"/>
                  </a:lnTo>
                  <a:lnTo>
                    <a:pt x="129" y="150"/>
                  </a:lnTo>
                  <a:lnTo>
                    <a:pt x="132" y="147"/>
                  </a:lnTo>
                  <a:lnTo>
                    <a:pt x="132" y="150"/>
                  </a:lnTo>
                  <a:lnTo>
                    <a:pt x="132" y="150"/>
                  </a:lnTo>
                  <a:lnTo>
                    <a:pt x="135" y="153"/>
                  </a:lnTo>
                  <a:lnTo>
                    <a:pt x="135" y="153"/>
                  </a:lnTo>
                  <a:lnTo>
                    <a:pt x="135" y="150"/>
                  </a:lnTo>
                  <a:lnTo>
                    <a:pt x="135" y="150"/>
                  </a:lnTo>
                  <a:lnTo>
                    <a:pt x="138" y="153"/>
                  </a:lnTo>
                  <a:lnTo>
                    <a:pt x="141" y="156"/>
                  </a:lnTo>
                  <a:lnTo>
                    <a:pt x="141" y="156"/>
                  </a:lnTo>
                  <a:lnTo>
                    <a:pt x="141" y="153"/>
                  </a:lnTo>
                  <a:lnTo>
                    <a:pt x="141" y="156"/>
                  </a:lnTo>
                  <a:lnTo>
                    <a:pt x="144" y="159"/>
                  </a:lnTo>
                  <a:lnTo>
                    <a:pt x="146" y="161"/>
                  </a:lnTo>
                  <a:lnTo>
                    <a:pt x="146" y="159"/>
                  </a:lnTo>
                  <a:lnTo>
                    <a:pt x="146" y="161"/>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6" name="Freeform 91"/>
            <p:cNvSpPr>
              <a:spLocks/>
            </p:cNvSpPr>
            <p:nvPr/>
          </p:nvSpPr>
          <p:spPr bwMode="auto">
            <a:xfrm>
              <a:off x="4378884" y="2671763"/>
              <a:ext cx="301625" cy="268288"/>
            </a:xfrm>
            <a:custGeom>
              <a:avLst/>
              <a:gdLst/>
              <a:ahLst/>
              <a:cxnLst>
                <a:cxn ang="0">
                  <a:pos x="3" y="5"/>
                </a:cxn>
                <a:cxn ang="0">
                  <a:pos x="9" y="5"/>
                </a:cxn>
                <a:cxn ang="0">
                  <a:pos x="12" y="11"/>
                </a:cxn>
                <a:cxn ang="0">
                  <a:pos x="15" y="14"/>
                </a:cxn>
                <a:cxn ang="0">
                  <a:pos x="17" y="17"/>
                </a:cxn>
                <a:cxn ang="0">
                  <a:pos x="20" y="19"/>
                </a:cxn>
                <a:cxn ang="0">
                  <a:pos x="23" y="22"/>
                </a:cxn>
                <a:cxn ang="0">
                  <a:pos x="29" y="25"/>
                </a:cxn>
                <a:cxn ang="0">
                  <a:pos x="31" y="28"/>
                </a:cxn>
                <a:cxn ang="0">
                  <a:pos x="34" y="31"/>
                </a:cxn>
                <a:cxn ang="0">
                  <a:pos x="40" y="34"/>
                </a:cxn>
                <a:cxn ang="0">
                  <a:pos x="43" y="42"/>
                </a:cxn>
                <a:cxn ang="0">
                  <a:pos x="46" y="45"/>
                </a:cxn>
                <a:cxn ang="0">
                  <a:pos x="48" y="42"/>
                </a:cxn>
                <a:cxn ang="0">
                  <a:pos x="51" y="48"/>
                </a:cxn>
                <a:cxn ang="0">
                  <a:pos x="63" y="53"/>
                </a:cxn>
                <a:cxn ang="0">
                  <a:pos x="68" y="65"/>
                </a:cxn>
                <a:cxn ang="0">
                  <a:pos x="71" y="67"/>
                </a:cxn>
                <a:cxn ang="0">
                  <a:pos x="74" y="70"/>
                </a:cxn>
                <a:cxn ang="0">
                  <a:pos x="79" y="79"/>
                </a:cxn>
                <a:cxn ang="0">
                  <a:pos x="82" y="82"/>
                </a:cxn>
                <a:cxn ang="0">
                  <a:pos x="82" y="82"/>
                </a:cxn>
                <a:cxn ang="0">
                  <a:pos x="88" y="87"/>
                </a:cxn>
                <a:cxn ang="0">
                  <a:pos x="94" y="87"/>
                </a:cxn>
                <a:cxn ang="0">
                  <a:pos x="99" y="96"/>
                </a:cxn>
                <a:cxn ang="0">
                  <a:pos x="105" y="101"/>
                </a:cxn>
                <a:cxn ang="0">
                  <a:pos x="111" y="104"/>
                </a:cxn>
                <a:cxn ang="0">
                  <a:pos x="116" y="113"/>
                </a:cxn>
                <a:cxn ang="0">
                  <a:pos x="125" y="115"/>
                </a:cxn>
                <a:cxn ang="0">
                  <a:pos x="128" y="115"/>
                </a:cxn>
                <a:cxn ang="0">
                  <a:pos x="133" y="118"/>
                </a:cxn>
                <a:cxn ang="0">
                  <a:pos x="136" y="121"/>
                </a:cxn>
                <a:cxn ang="0">
                  <a:pos x="139" y="127"/>
                </a:cxn>
                <a:cxn ang="0">
                  <a:pos x="147" y="130"/>
                </a:cxn>
                <a:cxn ang="0">
                  <a:pos x="153" y="144"/>
                </a:cxn>
                <a:cxn ang="0">
                  <a:pos x="161" y="149"/>
                </a:cxn>
                <a:cxn ang="0">
                  <a:pos x="164" y="152"/>
                </a:cxn>
                <a:cxn ang="0">
                  <a:pos x="170" y="149"/>
                </a:cxn>
                <a:cxn ang="0">
                  <a:pos x="176" y="155"/>
                </a:cxn>
                <a:cxn ang="0">
                  <a:pos x="181" y="158"/>
                </a:cxn>
                <a:cxn ang="0">
                  <a:pos x="184" y="161"/>
                </a:cxn>
                <a:cxn ang="0">
                  <a:pos x="187" y="169"/>
                </a:cxn>
              </a:cxnLst>
              <a:rect l="0" t="0" r="r" b="b"/>
              <a:pathLst>
                <a:path w="190" h="169">
                  <a:moveTo>
                    <a:pt x="0" y="2"/>
                  </a:moveTo>
                  <a:lnTo>
                    <a:pt x="3" y="0"/>
                  </a:lnTo>
                  <a:lnTo>
                    <a:pt x="3" y="5"/>
                  </a:lnTo>
                  <a:lnTo>
                    <a:pt x="3" y="5"/>
                  </a:lnTo>
                  <a:lnTo>
                    <a:pt x="6" y="5"/>
                  </a:lnTo>
                  <a:lnTo>
                    <a:pt x="9" y="5"/>
                  </a:lnTo>
                  <a:lnTo>
                    <a:pt x="12" y="8"/>
                  </a:lnTo>
                  <a:lnTo>
                    <a:pt x="12" y="5"/>
                  </a:lnTo>
                  <a:lnTo>
                    <a:pt x="12" y="11"/>
                  </a:lnTo>
                  <a:lnTo>
                    <a:pt x="15" y="14"/>
                  </a:lnTo>
                  <a:lnTo>
                    <a:pt x="15" y="11"/>
                  </a:lnTo>
                  <a:lnTo>
                    <a:pt x="15" y="14"/>
                  </a:lnTo>
                  <a:lnTo>
                    <a:pt x="17" y="17"/>
                  </a:lnTo>
                  <a:lnTo>
                    <a:pt x="17" y="14"/>
                  </a:lnTo>
                  <a:lnTo>
                    <a:pt x="17" y="17"/>
                  </a:lnTo>
                  <a:lnTo>
                    <a:pt x="20" y="19"/>
                  </a:lnTo>
                  <a:lnTo>
                    <a:pt x="20" y="17"/>
                  </a:lnTo>
                  <a:lnTo>
                    <a:pt x="20" y="19"/>
                  </a:lnTo>
                  <a:lnTo>
                    <a:pt x="23" y="22"/>
                  </a:lnTo>
                  <a:lnTo>
                    <a:pt x="23" y="19"/>
                  </a:lnTo>
                  <a:lnTo>
                    <a:pt x="23" y="22"/>
                  </a:lnTo>
                  <a:lnTo>
                    <a:pt x="26" y="25"/>
                  </a:lnTo>
                  <a:lnTo>
                    <a:pt x="29" y="28"/>
                  </a:lnTo>
                  <a:lnTo>
                    <a:pt x="29" y="25"/>
                  </a:lnTo>
                  <a:lnTo>
                    <a:pt x="29" y="28"/>
                  </a:lnTo>
                  <a:lnTo>
                    <a:pt x="31" y="31"/>
                  </a:lnTo>
                  <a:lnTo>
                    <a:pt x="31" y="28"/>
                  </a:lnTo>
                  <a:lnTo>
                    <a:pt x="31" y="31"/>
                  </a:lnTo>
                  <a:lnTo>
                    <a:pt x="34" y="34"/>
                  </a:lnTo>
                  <a:lnTo>
                    <a:pt x="34" y="31"/>
                  </a:lnTo>
                  <a:lnTo>
                    <a:pt x="34" y="34"/>
                  </a:lnTo>
                  <a:lnTo>
                    <a:pt x="37" y="36"/>
                  </a:lnTo>
                  <a:lnTo>
                    <a:pt x="40" y="34"/>
                  </a:lnTo>
                  <a:lnTo>
                    <a:pt x="40" y="39"/>
                  </a:lnTo>
                  <a:lnTo>
                    <a:pt x="43" y="36"/>
                  </a:lnTo>
                  <a:lnTo>
                    <a:pt x="43" y="42"/>
                  </a:lnTo>
                  <a:lnTo>
                    <a:pt x="43" y="42"/>
                  </a:lnTo>
                  <a:lnTo>
                    <a:pt x="46" y="39"/>
                  </a:lnTo>
                  <a:lnTo>
                    <a:pt x="46" y="45"/>
                  </a:lnTo>
                  <a:lnTo>
                    <a:pt x="46" y="39"/>
                  </a:lnTo>
                  <a:lnTo>
                    <a:pt x="46" y="45"/>
                  </a:lnTo>
                  <a:lnTo>
                    <a:pt x="48" y="42"/>
                  </a:lnTo>
                  <a:lnTo>
                    <a:pt x="48" y="45"/>
                  </a:lnTo>
                  <a:lnTo>
                    <a:pt x="51" y="42"/>
                  </a:lnTo>
                  <a:lnTo>
                    <a:pt x="51" y="48"/>
                  </a:lnTo>
                  <a:lnTo>
                    <a:pt x="57" y="48"/>
                  </a:lnTo>
                  <a:lnTo>
                    <a:pt x="57" y="53"/>
                  </a:lnTo>
                  <a:lnTo>
                    <a:pt x="63" y="53"/>
                  </a:lnTo>
                  <a:lnTo>
                    <a:pt x="60" y="53"/>
                  </a:lnTo>
                  <a:lnTo>
                    <a:pt x="63" y="59"/>
                  </a:lnTo>
                  <a:lnTo>
                    <a:pt x="68" y="65"/>
                  </a:lnTo>
                  <a:lnTo>
                    <a:pt x="68" y="67"/>
                  </a:lnTo>
                  <a:lnTo>
                    <a:pt x="68" y="65"/>
                  </a:lnTo>
                  <a:lnTo>
                    <a:pt x="71" y="67"/>
                  </a:lnTo>
                  <a:lnTo>
                    <a:pt x="71" y="70"/>
                  </a:lnTo>
                  <a:lnTo>
                    <a:pt x="74" y="73"/>
                  </a:lnTo>
                  <a:lnTo>
                    <a:pt x="74" y="70"/>
                  </a:lnTo>
                  <a:lnTo>
                    <a:pt x="74" y="73"/>
                  </a:lnTo>
                  <a:lnTo>
                    <a:pt x="77" y="76"/>
                  </a:lnTo>
                  <a:lnTo>
                    <a:pt x="79" y="79"/>
                  </a:lnTo>
                  <a:lnTo>
                    <a:pt x="79" y="76"/>
                  </a:lnTo>
                  <a:lnTo>
                    <a:pt x="79" y="79"/>
                  </a:lnTo>
                  <a:lnTo>
                    <a:pt x="82" y="82"/>
                  </a:lnTo>
                  <a:lnTo>
                    <a:pt x="82" y="82"/>
                  </a:lnTo>
                  <a:lnTo>
                    <a:pt x="82" y="79"/>
                  </a:lnTo>
                  <a:lnTo>
                    <a:pt x="82" y="82"/>
                  </a:lnTo>
                  <a:lnTo>
                    <a:pt x="85" y="79"/>
                  </a:lnTo>
                  <a:lnTo>
                    <a:pt x="85" y="84"/>
                  </a:lnTo>
                  <a:lnTo>
                    <a:pt x="88" y="87"/>
                  </a:lnTo>
                  <a:lnTo>
                    <a:pt x="91" y="87"/>
                  </a:lnTo>
                  <a:lnTo>
                    <a:pt x="94" y="90"/>
                  </a:lnTo>
                  <a:lnTo>
                    <a:pt x="94" y="87"/>
                  </a:lnTo>
                  <a:lnTo>
                    <a:pt x="94" y="90"/>
                  </a:lnTo>
                  <a:lnTo>
                    <a:pt x="96" y="93"/>
                  </a:lnTo>
                  <a:lnTo>
                    <a:pt x="99" y="96"/>
                  </a:lnTo>
                  <a:lnTo>
                    <a:pt x="99" y="93"/>
                  </a:lnTo>
                  <a:lnTo>
                    <a:pt x="99" y="96"/>
                  </a:lnTo>
                  <a:lnTo>
                    <a:pt x="105" y="101"/>
                  </a:lnTo>
                  <a:lnTo>
                    <a:pt x="105" y="101"/>
                  </a:lnTo>
                  <a:lnTo>
                    <a:pt x="111" y="101"/>
                  </a:lnTo>
                  <a:lnTo>
                    <a:pt x="111" y="104"/>
                  </a:lnTo>
                  <a:lnTo>
                    <a:pt x="113" y="107"/>
                  </a:lnTo>
                  <a:lnTo>
                    <a:pt x="116" y="110"/>
                  </a:lnTo>
                  <a:lnTo>
                    <a:pt x="116" y="113"/>
                  </a:lnTo>
                  <a:lnTo>
                    <a:pt x="119" y="110"/>
                  </a:lnTo>
                  <a:lnTo>
                    <a:pt x="119" y="115"/>
                  </a:lnTo>
                  <a:lnTo>
                    <a:pt x="125" y="115"/>
                  </a:lnTo>
                  <a:lnTo>
                    <a:pt x="125" y="113"/>
                  </a:lnTo>
                  <a:lnTo>
                    <a:pt x="128" y="115"/>
                  </a:lnTo>
                  <a:lnTo>
                    <a:pt x="128" y="115"/>
                  </a:lnTo>
                  <a:lnTo>
                    <a:pt x="128" y="113"/>
                  </a:lnTo>
                  <a:lnTo>
                    <a:pt x="130" y="115"/>
                  </a:lnTo>
                  <a:lnTo>
                    <a:pt x="133" y="118"/>
                  </a:lnTo>
                  <a:lnTo>
                    <a:pt x="133" y="115"/>
                  </a:lnTo>
                  <a:lnTo>
                    <a:pt x="133" y="118"/>
                  </a:lnTo>
                  <a:lnTo>
                    <a:pt x="136" y="121"/>
                  </a:lnTo>
                  <a:lnTo>
                    <a:pt x="139" y="124"/>
                  </a:lnTo>
                  <a:lnTo>
                    <a:pt x="139" y="121"/>
                  </a:lnTo>
                  <a:lnTo>
                    <a:pt x="139" y="127"/>
                  </a:lnTo>
                  <a:lnTo>
                    <a:pt x="142" y="130"/>
                  </a:lnTo>
                  <a:lnTo>
                    <a:pt x="144" y="132"/>
                  </a:lnTo>
                  <a:lnTo>
                    <a:pt x="147" y="130"/>
                  </a:lnTo>
                  <a:lnTo>
                    <a:pt x="147" y="135"/>
                  </a:lnTo>
                  <a:lnTo>
                    <a:pt x="153" y="141"/>
                  </a:lnTo>
                  <a:lnTo>
                    <a:pt x="153" y="144"/>
                  </a:lnTo>
                  <a:lnTo>
                    <a:pt x="159" y="144"/>
                  </a:lnTo>
                  <a:lnTo>
                    <a:pt x="159" y="146"/>
                  </a:lnTo>
                  <a:lnTo>
                    <a:pt x="161" y="149"/>
                  </a:lnTo>
                  <a:lnTo>
                    <a:pt x="164" y="152"/>
                  </a:lnTo>
                  <a:lnTo>
                    <a:pt x="164" y="149"/>
                  </a:lnTo>
                  <a:lnTo>
                    <a:pt x="164" y="152"/>
                  </a:lnTo>
                  <a:lnTo>
                    <a:pt x="167" y="149"/>
                  </a:lnTo>
                  <a:lnTo>
                    <a:pt x="170" y="152"/>
                  </a:lnTo>
                  <a:lnTo>
                    <a:pt x="170" y="149"/>
                  </a:lnTo>
                  <a:lnTo>
                    <a:pt x="170" y="152"/>
                  </a:lnTo>
                  <a:lnTo>
                    <a:pt x="173" y="152"/>
                  </a:lnTo>
                  <a:lnTo>
                    <a:pt x="176" y="155"/>
                  </a:lnTo>
                  <a:lnTo>
                    <a:pt x="178" y="158"/>
                  </a:lnTo>
                  <a:lnTo>
                    <a:pt x="181" y="161"/>
                  </a:lnTo>
                  <a:lnTo>
                    <a:pt x="181" y="158"/>
                  </a:lnTo>
                  <a:lnTo>
                    <a:pt x="181" y="161"/>
                  </a:lnTo>
                  <a:lnTo>
                    <a:pt x="184" y="163"/>
                  </a:lnTo>
                  <a:lnTo>
                    <a:pt x="184" y="161"/>
                  </a:lnTo>
                  <a:lnTo>
                    <a:pt x="184" y="163"/>
                  </a:lnTo>
                  <a:lnTo>
                    <a:pt x="187" y="166"/>
                  </a:lnTo>
                  <a:lnTo>
                    <a:pt x="187" y="169"/>
                  </a:lnTo>
                  <a:lnTo>
                    <a:pt x="187" y="166"/>
                  </a:lnTo>
                  <a:lnTo>
                    <a:pt x="190" y="169"/>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7" name="Freeform 92"/>
            <p:cNvSpPr>
              <a:spLocks/>
            </p:cNvSpPr>
            <p:nvPr/>
          </p:nvSpPr>
          <p:spPr bwMode="auto">
            <a:xfrm>
              <a:off x="4680509" y="2935288"/>
              <a:ext cx="309563" cy="255588"/>
            </a:xfrm>
            <a:custGeom>
              <a:avLst/>
              <a:gdLst/>
              <a:ahLst/>
              <a:cxnLst>
                <a:cxn ang="0">
                  <a:pos x="0" y="6"/>
                </a:cxn>
                <a:cxn ang="0">
                  <a:pos x="2" y="6"/>
                </a:cxn>
                <a:cxn ang="0">
                  <a:pos x="5" y="6"/>
                </a:cxn>
                <a:cxn ang="0">
                  <a:pos x="11" y="12"/>
                </a:cxn>
                <a:cxn ang="0">
                  <a:pos x="14" y="6"/>
                </a:cxn>
                <a:cxn ang="0">
                  <a:pos x="19" y="0"/>
                </a:cxn>
                <a:cxn ang="0">
                  <a:pos x="25" y="6"/>
                </a:cxn>
                <a:cxn ang="0">
                  <a:pos x="34" y="14"/>
                </a:cxn>
                <a:cxn ang="0">
                  <a:pos x="39" y="23"/>
                </a:cxn>
                <a:cxn ang="0">
                  <a:pos x="45" y="26"/>
                </a:cxn>
                <a:cxn ang="0">
                  <a:pos x="50" y="34"/>
                </a:cxn>
                <a:cxn ang="0">
                  <a:pos x="56" y="40"/>
                </a:cxn>
                <a:cxn ang="0">
                  <a:pos x="62" y="43"/>
                </a:cxn>
                <a:cxn ang="0">
                  <a:pos x="67" y="45"/>
                </a:cxn>
                <a:cxn ang="0">
                  <a:pos x="70" y="48"/>
                </a:cxn>
                <a:cxn ang="0">
                  <a:pos x="76" y="54"/>
                </a:cxn>
                <a:cxn ang="0">
                  <a:pos x="79" y="57"/>
                </a:cxn>
                <a:cxn ang="0">
                  <a:pos x="82" y="60"/>
                </a:cxn>
                <a:cxn ang="0">
                  <a:pos x="87" y="68"/>
                </a:cxn>
                <a:cxn ang="0">
                  <a:pos x="90" y="71"/>
                </a:cxn>
                <a:cxn ang="0">
                  <a:pos x="96" y="71"/>
                </a:cxn>
                <a:cxn ang="0">
                  <a:pos x="98" y="74"/>
                </a:cxn>
                <a:cxn ang="0">
                  <a:pos x="104" y="74"/>
                </a:cxn>
                <a:cxn ang="0">
                  <a:pos x="113" y="79"/>
                </a:cxn>
                <a:cxn ang="0">
                  <a:pos x="115" y="85"/>
                </a:cxn>
                <a:cxn ang="0">
                  <a:pos x="118" y="88"/>
                </a:cxn>
                <a:cxn ang="0">
                  <a:pos x="127" y="93"/>
                </a:cxn>
                <a:cxn ang="0">
                  <a:pos x="130" y="96"/>
                </a:cxn>
                <a:cxn ang="0">
                  <a:pos x="135" y="99"/>
                </a:cxn>
                <a:cxn ang="0">
                  <a:pos x="138" y="108"/>
                </a:cxn>
                <a:cxn ang="0">
                  <a:pos x="141" y="108"/>
                </a:cxn>
                <a:cxn ang="0">
                  <a:pos x="144" y="108"/>
                </a:cxn>
                <a:cxn ang="0">
                  <a:pos x="152" y="116"/>
                </a:cxn>
                <a:cxn ang="0">
                  <a:pos x="155" y="119"/>
                </a:cxn>
                <a:cxn ang="0">
                  <a:pos x="158" y="122"/>
                </a:cxn>
                <a:cxn ang="0">
                  <a:pos x="161" y="125"/>
                </a:cxn>
                <a:cxn ang="0">
                  <a:pos x="163" y="127"/>
                </a:cxn>
                <a:cxn ang="0">
                  <a:pos x="172" y="136"/>
                </a:cxn>
                <a:cxn ang="0">
                  <a:pos x="175" y="139"/>
                </a:cxn>
                <a:cxn ang="0">
                  <a:pos x="180" y="144"/>
                </a:cxn>
                <a:cxn ang="0">
                  <a:pos x="189" y="150"/>
                </a:cxn>
                <a:cxn ang="0">
                  <a:pos x="192" y="156"/>
                </a:cxn>
              </a:cxnLst>
              <a:rect l="0" t="0" r="r" b="b"/>
              <a:pathLst>
                <a:path w="195" h="161">
                  <a:moveTo>
                    <a:pt x="0" y="3"/>
                  </a:moveTo>
                  <a:lnTo>
                    <a:pt x="0" y="0"/>
                  </a:lnTo>
                  <a:lnTo>
                    <a:pt x="0" y="6"/>
                  </a:lnTo>
                  <a:lnTo>
                    <a:pt x="2" y="9"/>
                  </a:lnTo>
                  <a:lnTo>
                    <a:pt x="2" y="9"/>
                  </a:lnTo>
                  <a:lnTo>
                    <a:pt x="2" y="6"/>
                  </a:lnTo>
                  <a:lnTo>
                    <a:pt x="2" y="6"/>
                  </a:lnTo>
                  <a:lnTo>
                    <a:pt x="5" y="9"/>
                  </a:lnTo>
                  <a:lnTo>
                    <a:pt x="5" y="6"/>
                  </a:lnTo>
                  <a:lnTo>
                    <a:pt x="5" y="9"/>
                  </a:lnTo>
                  <a:lnTo>
                    <a:pt x="8" y="9"/>
                  </a:lnTo>
                  <a:lnTo>
                    <a:pt x="11" y="12"/>
                  </a:lnTo>
                  <a:lnTo>
                    <a:pt x="11" y="9"/>
                  </a:lnTo>
                  <a:lnTo>
                    <a:pt x="14" y="12"/>
                  </a:lnTo>
                  <a:lnTo>
                    <a:pt x="14" y="6"/>
                  </a:lnTo>
                  <a:lnTo>
                    <a:pt x="19" y="0"/>
                  </a:lnTo>
                  <a:lnTo>
                    <a:pt x="19" y="0"/>
                  </a:lnTo>
                  <a:lnTo>
                    <a:pt x="19" y="0"/>
                  </a:lnTo>
                  <a:lnTo>
                    <a:pt x="25" y="6"/>
                  </a:lnTo>
                  <a:lnTo>
                    <a:pt x="25" y="9"/>
                  </a:lnTo>
                  <a:lnTo>
                    <a:pt x="25" y="6"/>
                  </a:lnTo>
                  <a:lnTo>
                    <a:pt x="28" y="9"/>
                  </a:lnTo>
                  <a:lnTo>
                    <a:pt x="31" y="12"/>
                  </a:lnTo>
                  <a:lnTo>
                    <a:pt x="34" y="14"/>
                  </a:lnTo>
                  <a:lnTo>
                    <a:pt x="34" y="17"/>
                  </a:lnTo>
                  <a:lnTo>
                    <a:pt x="36" y="20"/>
                  </a:lnTo>
                  <a:lnTo>
                    <a:pt x="39" y="23"/>
                  </a:lnTo>
                  <a:lnTo>
                    <a:pt x="42" y="26"/>
                  </a:lnTo>
                  <a:lnTo>
                    <a:pt x="45" y="29"/>
                  </a:lnTo>
                  <a:lnTo>
                    <a:pt x="45" y="26"/>
                  </a:lnTo>
                  <a:lnTo>
                    <a:pt x="50" y="31"/>
                  </a:lnTo>
                  <a:lnTo>
                    <a:pt x="50" y="37"/>
                  </a:lnTo>
                  <a:lnTo>
                    <a:pt x="50" y="34"/>
                  </a:lnTo>
                  <a:lnTo>
                    <a:pt x="56" y="40"/>
                  </a:lnTo>
                  <a:lnTo>
                    <a:pt x="56" y="43"/>
                  </a:lnTo>
                  <a:lnTo>
                    <a:pt x="56" y="40"/>
                  </a:lnTo>
                  <a:lnTo>
                    <a:pt x="59" y="43"/>
                  </a:lnTo>
                  <a:lnTo>
                    <a:pt x="62" y="45"/>
                  </a:lnTo>
                  <a:lnTo>
                    <a:pt x="62" y="43"/>
                  </a:lnTo>
                  <a:lnTo>
                    <a:pt x="62" y="45"/>
                  </a:lnTo>
                  <a:lnTo>
                    <a:pt x="65" y="48"/>
                  </a:lnTo>
                  <a:lnTo>
                    <a:pt x="67" y="45"/>
                  </a:lnTo>
                  <a:lnTo>
                    <a:pt x="67" y="48"/>
                  </a:lnTo>
                  <a:lnTo>
                    <a:pt x="67" y="45"/>
                  </a:lnTo>
                  <a:lnTo>
                    <a:pt x="70" y="48"/>
                  </a:lnTo>
                  <a:lnTo>
                    <a:pt x="70" y="51"/>
                  </a:lnTo>
                  <a:lnTo>
                    <a:pt x="70" y="48"/>
                  </a:lnTo>
                  <a:lnTo>
                    <a:pt x="76" y="54"/>
                  </a:lnTo>
                  <a:lnTo>
                    <a:pt x="76" y="57"/>
                  </a:lnTo>
                  <a:lnTo>
                    <a:pt x="79" y="60"/>
                  </a:lnTo>
                  <a:lnTo>
                    <a:pt x="79" y="57"/>
                  </a:lnTo>
                  <a:lnTo>
                    <a:pt x="79" y="60"/>
                  </a:lnTo>
                  <a:lnTo>
                    <a:pt x="82" y="62"/>
                  </a:lnTo>
                  <a:lnTo>
                    <a:pt x="82" y="60"/>
                  </a:lnTo>
                  <a:lnTo>
                    <a:pt x="82" y="62"/>
                  </a:lnTo>
                  <a:lnTo>
                    <a:pt x="84" y="65"/>
                  </a:lnTo>
                  <a:lnTo>
                    <a:pt x="87" y="68"/>
                  </a:lnTo>
                  <a:lnTo>
                    <a:pt x="87" y="65"/>
                  </a:lnTo>
                  <a:lnTo>
                    <a:pt x="87" y="68"/>
                  </a:lnTo>
                  <a:lnTo>
                    <a:pt x="90" y="71"/>
                  </a:lnTo>
                  <a:lnTo>
                    <a:pt x="90" y="68"/>
                  </a:lnTo>
                  <a:lnTo>
                    <a:pt x="90" y="71"/>
                  </a:lnTo>
                  <a:lnTo>
                    <a:pt x="96" y="71"/>
                  </a:lnTo>
                  <a:lnTo>
                    <a:pt x="96" y="74"/>
                  </a:lnTo>
                  <a:lnTo>
                    <a:pt x="101" y="74"/>
                  </a:lnTo>
                  <a:lnTo>
                    <a:pt x="98" y="74"/>
                  </a:lnTo>
                  <a:lnTo>
                    <a:pt x="101" y="77"/>
                  </a:lnTo>
                  <a:lnTo>
                    <a:pt x="104" y="79"/>
                  </a:lnTo>
                  <a:lnTo>
                    <a:pt x="104" y="74"/>
                  </a:lnTo>
                  <a:lnTo>
                    <a:pt x="104" y="77"/>
                  </a:lnTo>
                  <a:lnTo>
                    <a:pt x="107" y="79"/>
                  </a:lnTo>
                  <a:lnTo>
                    <a:pt x="113" y="79"/>
                  </a:lnTo>
                  <a:lnTo>
                    <a:pt x="113" y="85"/>
                  </a:lnTo>
                  <a:lnTo>
                    <a:pt x="113" y="82"/>
                  </a:lnTo>
                  <a:lnTo>
                    <a:pt x="115" y="85"/>
                  </a:lnTo>
                  <a:lnTo>
                    <a:pt x="118" y="88"/>
                  </a:lnTo>
                  <a:lnTo>
                    <a:pt x="118" y="85"/>
                  </a:lnTo>
                  <a:lnTo>
                    <a:pt x="118" y="88"/>
                  </a:lnTo>
                  <a:lnTo>
                    <a:pt x="121" y="91"/>
                  </a:lnTo>
                  <a:lnTo>
                    <a:pt x="127" y="91"/>
                  </a:lnTo>
                  <a:lnTo>
                    <a:pt x="127" y="93"/>
                  </a:lnTo>
                  <a:lnTo>
                    <a:pt x="124" y="91"/>
                  </a:lnTo>
                  <a:lnTo>
                    <a:pt x="127" y="93"/>
                  </a:lnTo>
                  <a:lnTo>
                    <a:pt x="130" y="96"/>
                  </a:lnTo>
                  <a:lnTo>
                    <a:pt x="130" y="93"/>
                  </a:lnTo>
                  <a:lnTo>
                    <a:pt x="130" y="99"/>
                  </a:lnTo>
                  <a:lnTo>
                    <a:pt x="135" y="99"/>
                  </a:lnTo>
                  <a:lnTo>
                    <a:pt x="132" y="99"/>
                  </a:lnTo>
                  <a:lnTo>
                    <a:pt x="135" y="105"/>
                  </a:lnTo>
                  <a:lnTo>
                    <a:pt x="138" y="108"/>
                  </a:lnTo>
                  <a:lnTo>
                    <a:pt x="138" y="105"/>
                  </a:lnTo>
                  <a:lnTo>
                    <a:pt x="138" y="108"/>
                  </a:lnTo>
                  <a:lnTo>
                    <a:pt x="141" y="108"/>
                  </a:lnTo>
                  <a:lnTo>
                    <a:pt x="144" y="110"/>
                  </a:lnTo>
                  <a:lnTo>
                    <a:pt x="144" y="105"/>
                  </a:lnTo>
                  <a:lnTo>
                    <a:pt x="144" y="108"/>
                  </a:lnTo>
                  <a:lnTo>
                    <a:pt x="147" y="110"/>
                  </a:lnTo>
                  <a:lnTo>
                    <a:pt x="149" y="113"/>
                  </a:lnTo>
                  <a:lnTo>
                    <a:pt x="152" y="116"/>
                  </a:lnTo>
                  <a:lnTo>
                    <a:pt x="152" y="113"/>
                  </a:lnTo>
                  <a:lnTo>
                    <a:pt x="152" y="116"/>
                  </a:lnTo>
                  <a:lnTo>
                    <a:pt x="155" y="119"/>
                  </a:lnTo>
                  <a:lnTo>
                    <a:pt x="155" y="116"/>
                  </a:lnTo>
                  <a:lnTo>
                    <a:pt x="155" y="119"/>
                  </a:lnTo>
                  <a:lnTo>
                    <a:pt x="158" y="122"/>
                  </a:lnTo>
                  <a:lnTo>
                    <a:pt x="158" y="119"/>
                  </a:lnTo>
                  <a:lnTo>
                    <a:pt x="158" y="122"/>
                  </a:lnTo>
                  <a:lnTo>
                    <a:pt x="161" y="125"/>
                  </a:lnTo>
                  <a:lnTo>
                    <a:pt x="163" y="127"/>
                  </a:lnTo>
                  <a:lnTo>
                    <a:pt x="163" y="125"/>
                  </a:lnTo>
                  <a:lnTo>
                    <a:pt x="163" y="127"/>
                  </a:lnTo>
                  <a:lnTo>
                    <a:pt x="166" y="130"/>
                  </a:lnTo>
                  <a:lnTo>
                    <a:pt x="169" y="133"/>
                  </a:lnTo>
                  <a:lnTo>
                    <a:pt x="172" y="136"/>
                  </a:lnTo>
                  <a:lnTo>
                    <a:pt x="175" y="139"/>
                  </a:lnTo>
                  <a:lnTo>
                    <a:pt x="175" y="136"/>
                  </a:lnTo>
                  <a:lnTo>
                    <a:pt x="175" y="139"/>
                  </a:lnTo>
                  <a:lnTo>
                    <a:pt x="180" y="139"/>
                  </a:lnTo>
                  <a:lnTo>
                    <a:pt x="178" y="139"/>
                  </a:lnTo>
                  <a:lnTo>
                    <a:pt x="180" y="144"/>
                  </a:lnTo>
                  <a:lnTo>
                    <a:pt x="186" y="144"/>
                  </a:lnTo>
                  <a:lnTo>
                    <a:pt x="186" y="147"/>
                  </a:lnTo>
                  <a:lnTo>
                    <a:pt x="189" y="150"/>
                  </a:lnTo>
                  <a:lnTo>
                    <a:pt x="189" y="147"/>
                  </a:lnTo>
                  <a:lnTo>
                    <a:pt x="189" y="153"/>
                  </a:lnTo>
                  <a:lnTo>
                    <a:pt x="192" y="156"/>
                  </a:lnTo>
                  <a:lnTo>
                    <a:pt x="195" y="158"/>
                  </a:lnTo>
                  <a:lnTo>
                    <a:pt x="195" y="161"/>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8" name="Freeform 93"/>
            <p:cNvSpPr>
              <a:spLocks/>
            </p:cNvSpPr>
            <p:nvPr/>
          </p:nvSpPr>
          <p:spPr bwMode="auto">
            <a:xfrm>
              <a:off x="4990071" y="3186113"/>
              <a:ext cx="280988" cy="255588"/>
            </a:xfrm>
            <a:custGeom>
              <a:avLst/>
              <a:gdLst/>
              <a:ahLst/>
              <a:cxnLst>
                <a:cxn ang="0">
                  <a:pos x="2" y="3"/>
                </a:cxn>
                <a:cxn ang="0">
                  <a:pos x="2" y="3"/>
                </a:cxn>
                <a:cxn ang="0">
                  <a:pos x="8" y="6"/>
                </a:cxn>
                <a:cxn ang="0">
                  <a:pos x="14" y="17"/>
                </a:cxn>
                <a:cxn ang="0">
                  <a:pos x="16" y="17"/>
                </a:cxn>
                <a:cxn ang="0">
                  <a:pos x="19" y="20"/>
                </a:cxn>
                <a:cxn ang="0">
                  <a:pos x="22" y="20"/>
                </a:cxn>
                <a:cxn ang="0">
                  <a:pos x="28" y="26"/>
                </a:cxn>
                <a:cxn ang="0">
                  <a:pos x="33" y="29"/>
                </a:cxn>
                <a:cxn ang="0">
                  <a:pos x="36" y="31"/>
                </a:cxn>
                <a:cxn ang="0">
                  <a:pos x="39" y="31"/>
                </a:cxn>
                <a:cxn ang="0">
                  <a:pos x="45" y="34"/>
                </a:cxn>
                <a:cxn ang="0">
                  <a:pos x="50" y="43"/>
                </a:cxn>
                <a:cxn ang="0">
                  <a:pos x="53" y="46"/>
                </a:cxn>
                <a:cxn ang="0">
                  <a:pos x="56" y="46"/>
                </a:cxn>
                <a:cxn ang="0">
                  <a:pos x="59" y="43"/>
                </a:cxn>
                <a:cxn ang="0">
                  <a:pos x="64" y="54"/>
                </a:cxn>
                <a:cxn ang="0">
                  <a:pos x="70" y="60"/>
                </a:cxn>
                <a:cxn ang="0">
                  <a:pos x="73" y="60"/>
                </a:cxn>
                <a:cxn ang="0">
                  <a:pos x="81" y="68"/>
                </a:cxn>
                <a:cxn ang="0">
                  <a:pos x="84" y="71"/>
                </a:cxn>
                <a:cxn ang="0">
                  <a:pos x="87" y="74"/>
                </a:cxn>
                <a:cxn ang="0">
                  <a:pos x="93" y="77"/>
                </a:cxn>
                <a:cxn ang="0">
                  <a:pos x="96" y="79"/>
                </a:cxn>
                <a:cxn ang="0">
                  <a:pos x="98" y="88"/>
                </a:cxn>
                <a:cxn ang="0">
                  <a:pos x="101" y="85"/>
                </a:cxn>
                <a:cxn ang="0">
                  <a:pos x="107" y="94"/>
                </a:cxn>
                <a:cxn ang="0">
                  <a:pos x="110" y="96"/>
                </a:cxn>
                <a:cxn ang="0">
                  <a:pos x="112" y="102"/>
                </a:cxn>
                <a:cxn ang="0">
                  <a:pos x="118" y="102"/>
                </a:cxn>
                <a:cxn ang="0">
                  <a:pos x="121" y="108"/>
                </a:cxn>
                <a:cxn ang="0">
                  <a:pos x="124" y="111"/>
                </a:cxn>
                <a:cxn ang="0">
                  <a:pos x="135" y="116"/>
                </a:cxn>
                <a:cxn ang="0">
                  <a:pos x="138" y="125"/>
                </a:cxn>
                <a:cxn ang="0">
                  <a:pos x="141" y="128"/>
                </a:cxn>
                <a:cxn ang="0">
                  <a:pos x="144" y="130"/>
                </a:cxn>
                <a:cxn ang="0">
                  <a:pos x="146" y="133"/>
                </a:cxn>
                <a:cxn ang="0">
                  <a:pos x="152" y="139"/>
                </a:cxn>
                <a:cxn ang="0">
                  <a:pos x="161" y="142"/>
                </a:cxn>
                <a:cxn ang="0">
                  <a:pos x="163" y="144"/>
                </a:cxn>
                <a:cxn ang="0">
                  <a:pos x="169" y="153"/>
                </a:cxn>
                <a:cxn ang="0">
                  <a:pos x="172" y="156"/>
                </a:cxn>
              </a:cxnLst>
              <a:rect l="0" t="0" r="r" b="b"/>
              <a:pathLst>
                <a:path w="177" h="161">
                  <a:moveTo>
                    <a:pt x="0" y="3"/>
                  </a:moveTo>
                  <a:lnTo>
                    <a:pt x="0" y="0"/>
                  </a:lnTo>
                  <a:lnTo>
                    <a:pt x="2" y="3"/>
                  </a:lnTo>
                  <a:lnTo>
                    <a:pt x="2" y="3"/>
                  </a:lnTo>
                  <a:lnTo>
                    <a:pt x="2" y="0"/>
                  </a:lnTo>
                  <a:lnTo>
                    <a:pt x="2" y="3"/>
                  </a:lnTo>
                  <a:lnTo>
                    <a:pt x="5" y="6"/>
                  </a:lnTo>
                  <a:lnTo>
                    <a:pt x="8" y="9"/>
                  </a:lnTo>
                  <a:lnTo>
                    <a:pt x="8" y="6"/>
                  </a:lnTo>
                  <a:lnTo>
                    <a:pt x="8" y="9"/>
                  </a:lnTo>
                  <a:lnTo>
                    <a:pt x="14" y="15"/>
                  </a:lnTo>
                  <a:lnTo>
                    <a:pt x="14" y="17"/>
                  </a:lnTo>
                  <a:lnTo>
                    <a:pt x="16" y="15"/>
                  </a:lnTo>
                  <a:lnTo>
                    <a:pt x="16" y="20"/>
                  </a:lnTo>
                  <a:lnTo>
                    <a:pt x="16" y="17"/>
                  </a:lnTo>
                  <a:lnTo>
                    <a:pt x="19" y="20"/>
                  </a:lnTo>
                  <a:lnTo>
                    <a:pt x="19" y="23"/>
                  </a:lnTo>
                  <a:lnTo>
                    <a:pt x="19" y="20"/>
                  </a:lnTo>
                  <a:lnTo>
                    <a:pt x="22" y="23"/>
                  </a:lnTo>
                  <a:lnTo>
                    <a:pt x="22" y="26"/>
                  </a:lnTo>
                  <a:lnTo>
                    <a:pt x="22" y="20"/>
                  </a:lnTo>
                  <a:lnTo>
                    <a:pt x="22" y="26"/>
                  </a:lnTo>
                  <a:lnTo>
                    <a:pt x="25" y="26"/>
                  </a:lnTo>
                  <a:lnTo>
                    <a:pt x="28" y="26"/>
                  </a:lnTo>
                  <a:lnTo>
                    <a:pt x="31" y="29"/>
                  </a:lnTo>
                  <a:lnTo>
                    <a:pt x="31" y="26"/>
                  </a:lnTo>
                  <a:lnTo>
                    <a:pt x="33" y="29"/>
                  </a:lnTo>
                  <a:lnTo>
                    <a:pt x="33" y="26"/>
                  </a:lnTo>
                  <a:lnTo>
                    <a:pt x="33" y="29"/>
                  </a:lnTo>
                  <a:lnTo>
                    <a:pt x="36" y="31"/>
                  </a:lnTo>
                  <a:lnTo>
                    <a:pt x="36" y="31"/>
                  </a:lnTo>
                  <a:lnTo>
                    <a:pt x="36" y="29"/>
                  </a:lnTo>
                  <a:lnTo>
                    <a:pt x="39" y="31"/>
                  </a:lnTo>
                  <a:lnTo>
                    <a:pt x="42" y="34"/>
                  </a:lnTo>
                  <a:lnTo>
                    <a:pt x="45" y="37"/>
                  </a:lnTo>
                  <a:lnTo>
                    <a:pt x="45" y="34"/>
                  </a:lnTo>
                  <a:lnTo>
                    <a:pt x="45" y="40"/>
                  </a:lnTo>
                  <a:lnTo>
                    <a:pt x="50" y="40"/>
                  </a:lnTo>
                  <a:lnTo>
                    <a:pt x="50" y="43"/>
                  </a:lnTo>
                  <a:lnTo>
                    <a:pt x="50" y="43"/>
                  </a:lnTo>
                  <a:lnTo>
                    <a:pt x="53" y="40"/>
                  </a:lnTo>
                  <a:lnTo>
                    <a:pt x="53" y="46"/>
                  </a:lnTo>
                  <a:lnTo>
                    <a:pt x="53" y="40"/>
                  </a:lnTo>
                  <a:lnTo>
                    <a:pt x="53" y="43"/>
                  </a:lnTo>
                  <a:lnTo>
                    <a:pt x="56" y="46"/>
                  </a:lnTo>
                  <a:lnTo>
                    <a:pt x="56" y="43"/>
                  </a:lnTo>
                  <a:lnTo>
                    <a:pt x="56" y="46"/>
                  </a:lnTo>
                  <a:lnTo>
                    <a:pt x="59" y="43"/>
                  </a:lnTo>
                  <a:lnTo>
                    <a:pt x="59" y="46"/>
                  </a:lnTo>
                  <a:lnTo>
                    <a:pt x="64" y="51"/>
                  </a:lnTo>
                  <a:lnTo>
                    <a:pt x="64" y="54"/>
                  </a:lnTo>
                  <a:lnTo>
                    <a:pt x="67" y="57"/>
                  </a:lnTo>
                  <a:lnTo>
                    <a:pt x="70" y="54"/>
                  </a:lnTo>
                  <a:lnTo>
                    <a:pt x="70" y="60"/>
                  </a:lnTo>
                  <a:lnTo>
                    <a:pt x="70" y="60"/>
                  </a:lnTo>
                  <a:lnTo>
                    <a:pt x="73" y="57"/>
                  </a:lnTo>
                  <a:lnTo>
                    <a:pt x="73" y="60"/>
                  </a:lnTo>
                  <a:lnTo>
                    <a:pt x="79" y="65"/>
                  </a:lnTo>
                  <a:lnTo>
                    <a:pt x="79" y="65"/>
                  </a:lnTo>
                  <a:lnTo>
                    <a:pt x="81" y="68"/>
                  </a:lnTo>
                  <a:lnTo>
                    <a:pt x="84" y="71"/>
                  </a:lnTo>
                  <a:lnTo>
                    <a:pt x="84" y="68"/>
                  </a:lnTo>
                  <a:lnTo>
                    <a:pt x="84" y="71"/>
                  </a:lnTo>
                  <a:lnTo>
                    <a:pt x="87" y="74"/>
                  </a:lnTo>
                  <a:lnTo>
                    <a:pt x="87" y="71"/>
                  </a:lnTo>
                  <a:lnTo>
                    <a:pt x="87" y="74"/>
                  </a:lnTo>
                  <a:lnTo>
                    <a:pt x="90" y="77"/>
                  </a:lnTo>
                  <a:lnTo>
                    <a:pt x="93" y="79"/>
                  </a:lnTo>
                  <a:lnTo>
                    <a:pt x="93" y="77"/>
                  </a:lnTo>
                  <a:lnTo>
                    <a:pt x="93" y="79"/>
                  </a:lnTo>
                  <a:lnTo>
                    <a:pt x="96" y="82"/>
                  </a:lnTo>
                  <a:lnTo>
                    <a:pt x="96" y="79"/>
                  </a:lnTo>
                  <a:lnTo>
                    <a:pt x="96" y="82"/>
                  </a:lnTo>
                  <a:lnTo>
                    <a:pt x="98" y="85"/>
                  </a:lnTo>
                  <a:lnTo>
                    <a:pt x="98" y="88"/>
                  </a:lnTo>
                  <a:lnTo>
                    <a:pt x="101" y="85"/>
                  </a:lnTo>
                  <a:lnTo>
                    <a:pt x="101" y="88"/>
                  </a:lnTo>
                  <a:lnTo>
                    <a:pt x="101" y="85"/>
                  </a:lnTo>
                  <a:lnTo>
                    <a:pt x="101" y="88"/>
                  </a:lnTo>
                  <a:lnTo>
                    <a:pt x="104" y="91"/>
                  </a:lnTo>
                  <a:lnTo>
                    <a:pt x="107" y="94"/>
                  </a:lnTo>
                  <a:lnTo>
                    <a:pt x="107" y="91"/>
                  </a:lnTo>
                  <a:lnTo>
                    <a:pt x="107" y="94"/>
                  </a:lnTo>
                  <a:lnTo>
                    <a:pt x="110" y="96"/>
                  </a:lnTo>
                  <a:lnTo>
                    <a:pt x="110" y="99"/>
                  </a:lnTo>
                  <a:lnTo>
                    <a:pt x="110" y="99"/>
                  </a:lnTo>
                  <a:lnTo>
                    <a:pt x="112" y="102"/>
                  </a:lnTo>
                  <a:lnTo>
                    <a:pt x="115" y="105"/>
                  </a:lnTo>
                  <a:lnTo>
                    <a:pt x="118" y="102"/>
                  </a:lnTo>
                  <a:lnTo>
                    <a:pt x="118" y="102"/>
                  </a:lnTo>
                  <a:lnTo>
                    <a:pt x="118" y="105"/>
                  </a:lnTo>
                  <a:lnTo>
                    <a:pt x="121" y="108"/>
                  </a:lnTo>
                  <a:lnTo>
                    <a:pt x="121" y="108"/>
                  </a:lnTo>
                  <a:lnTo>
                    <a:pt x="121" y="105"/>
                  </a:lnTo>
                  <a:lnTo>
                    <a:pt x="121" y="108"/>
                  </a:lnTo>
                  <a:lnTo>
                    <a:pt x="124" y="111"/>
                  </a:lnTo>
                  <a:lnTo>
                    <a:pt x="127" y="113"/>
                  </a:lnTo>
                  <a:lnTo>
                    <a:pt x="129" y="116"/>
                  </a:lnTo>
                  <a:lnTo>
                    <a:pt x="135" y="116"/>
                  </a:lnTo>
                  <a:lnTo>
                    <a:pt x="132" y="116"/>
                  </a:lnTo>
                  <a:lnTo>
                    <a:pt x="135" y="122"/>
                  </a:lnTo>
                  <a:lnTo>
                    <a:pt x="138" y="125"/>
                  </a:lnTo>
                  <a:lnTo>
                    <a:pt x="138" y="122"/>
                  </a:lnTo>
                  <a:lnTo>
                    <a:pt x="138" y="125"/>
                  </a:lnTo>
                  <a:lnTo>
                    <a:pt x="141" y="128"/>
                  </a:lnTo>
                  <a:lnTo>
                    <a:pt x="141" y="125"/>
                  </a:lnTo>
                  <a:lnTo>
                    <a:pt x="141" y="128"/>
                  </a:lnTo>
                  <a:lnTo>
                    <a:pt x="144" y="130"/>
                  </a:lnTo>
                  <a:lnTo>
                    <a:pt x="144" y="128"/>
                  </a:lnTo>
                  <a:lnTo>
                    <a:pt x="144" y="130"/>
                  </a:lnTo>
                  <a:lnTo>
                    <a:pt x="146" y="133"/>
                  </a:lnTo>
                  <a:lnTo>
                    <a:pt x="146" y="130"/>
                  </a:lnTo>
                  <a:lnTo>
                    <a:pt x="146" y="133"/>
                  </a:lnTo>
                  <a:lnTo>
                    <a:pt x="152" y="139"/>
                  </a:lnTo>
                  <a:lnTo>
                    <a:pt x="152" y="139"/>
                  </a:lnTo>
                  <a:lnTo>
                    <a:pt x="155" y="142"/>
                  </a:lnTo>
                  <a:lnTo>
                    <a:pt x="161" y="142"/>
                  </a:lnTo>
                  <a:lnTo>
                    <a:pt x="158" y="142"/>
                  </a:lnTo>
                  <a:lnTo>
                    <a:pt x="161" y="147"/>
                  </a:lnTo>
                  <a:lnTo>
                    <a:pt x="163" y="144"/>
                  </a:lnTo>
                  <a:lnTo>
                    <a:pt x="163" y="150"/>
                  </a:lnTo>
                  <a:lnTo>
                    <a:pt x="163" y="147"/>
                  </a:lnTo>
                  <a:lnTo>
                    <a:pt x="169" y="153"/>
                  </a:lnTo>
                  <a:lnTo>
                    <a:pt x="169" y="156"/>
                  </a:lnTo>
                  <a:lnTo>
                    <a:pt x="175" y="156"/>
                  </a:lnTo>
                  <a:lnTo>
                    <a:pt x="172" y="156"/>
                  </a:lnTo>
                  <a:lnTo>
                    <a:pt x="175" y="159"/>
                  </a:lnTo>
                  <a:lnTo>
                    <a:pt x="177" y="161"/>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49" name="Freeform 94"/>
            <p:cNvSpPr>
              <a:spLocks/>
            </p:cNvSpPr>
            <p:nvPr/>
          </p:nvSpPr>
          <p:spPr bwMode="auto">
            <a:xfrm>
              <a:off x="5271059" y="3402013"/>
              <a:ext cx="279400" cy="115888"/>
            </a:xfrm>
            <a:custGeom>
              <a:avLst/>
              <a:gdLst/>
              <a:ahLst/>
              <a:cxnLst>
                <a:cxn ang="0">
                  <a:pos x="0" y="25"/>
                </a:cxn>
                <a:cxn ang="0">
                  <a:pos x="9" y="31"/>
                </a:cxn>
                <a:cxn ang="0">
                  <a:pos x="12" y="34"/>
                </a:cxn>
                <a:cxn ang="0">
                  <a:pos x="17" y="37"/>
                </a:cxn>
                <a:cxn ang="0">
                  <a:pos x="20" y="42"/>
                </a:cxn>
                <a:cxn ang="0">
                  <a:pos x="29" y="48"/>
                </a:cxn>
                <a:cxn ang="0">
                  <a:pos x="32" y="51"/>
                </a:cxn>
                <a:cxn ang="0">
                  <a:pos x="32" y="48"/>
                </a:cxn>
                <a:cxn ang="0">
                  <a:pos x="40" y="59"/>
                </a:cxn>
                <a:cxn ang="0">
                  <a:pos x="43" y="56"/>
                </a:cxn>
                <a:cxn ang="0">
                  <a:pos x="46" y="59"/>
                </a:cxn>
                <a:cxn ang="0">
                  <a:pos x="46" y="62"/>
                </a:cxn>
                <a:cxn ang="0">
                  <a:pos x="51" y="65"/>
                </a:cxn>
                <a:cxn ang="0">
                  <a:pos x="54" y="68"/>
                </a:cxn>
                <a:cxn ang="0">
                  <a:pos x="63" y="71"/>
                </a:cxn>
                <a:cxn ang="0">
                  <a:pos x="63" y="71"/>
                </a:cxn>
                <a:cxn ang="0">
                  <a:pos x="65" y="68"/>
                </a:cxn>
                <a:cxn ang="0">
                  <a:pos x="68" y="65"/>
                </a:cxn>
                <a:cxn ang="0">
                  <a:pos x="71" y="62"/>
                </a:cxn>
                <a:cxn ang="0">
                  <a:pos x="77" y="59"/>
                </a:cxn>
                <a:cxn ang="0">
                  <a:pos x="80" y="65"/>
                </a:cxn>
                <a:cxn ang="0">
                  <a:pos x="82" y="62"/>
                </a:cxn>
                <a:cxn ang="0">
                  <a:pos x="91" y="59"/>
                </a:cxn>
                <a:cxn ang="0">
                  <a:pos x="94" y="54"/>
                </a:cxn>
                <a:cxn ang="0">
                  <a:pos x="99" y="48"/>
                </a:cxn>
                <a:cxn ang="0">
                  <a:pos x="102" y="42"/>
                </a:cxn>
                <a:cxn ang="0">
                  <a:pos x="105" y="45"/>
                </a:cxn>
                <a:cxn ang="0">
                  <a:pos x="111" y="37"/>
                </a:cxn>
                <a:cxn ang="0">
                  <a:pos x="119" y="28"/>
                </a:cxn>
                <a:cxn ang="0">
                  <a:pos x="125" y="25"/>
                </a:cxn>
                <a:cxn ang="0">
                  <a:pos x="128" y="23"/>
                </a:cxn>
                <a:cxn ang="0">
                  <a:pos x="133" y="34"/>
                </a:cxn>
                <a:cxn ang="0">
                  <a:pos x="136" y="37"/>
                </a:cxn>
                <a:cxn ang="0">
                  <a:pos x="139" y="37"/>
                </a:cxn>
                <a:cxn ang="0">
                  <a:pos x="142" y="37"/>
                </a:cxn>
                <a:cxn ang="0">
                  <a:pos x="144" y="34"/>
                </a:cxn>
                <a:cxn ang="0">
                  <a:pos x="153" y="20"/>
                </a:cxn>
                <a:cxn ang="0">
                  <a:pos x="159" y="17"/>
                </a:cxn>
                <a:cxn ang="0">
                  <a:pos x="161" y="14"/>
                </a:cxn>
                <a:cxn ang="0">
                  <a:pos x="164" y="11"/>
                </a:cxn>
                <a:cxn ang="0">
                  <a:pos x="170" y="6"/>
                </a:cxn>
                <a:cxn ang="0">
                  <a:pos x="173" y="3"/>
                </a:cxn>
              </a:cxnLst>
              <a:rect l="0" t="0" r="r" b="b"/>
              <a:pathLst>
                <a:path w="176" h="73">
                  <a:moveTo>
                    <a:pt x="0" y="25"/>
                  </a:moveTo>
                  <a:lnTo>
                    <a:pt x="0" y="23"/>
                  </a:lnTo>
                  <a:lnTo>
                    <a:pt x="0" y="25"/>
                  </a:lnTo>
                  <a:lnTo>
                    <a:pt x="3" y="28"/>
                  </a:lnTo>
                  <a:lnTo>
                    <a:pt x="9" y="28"/>
                  </a:lnTo>
                  <a:lnTo>
                    <a:pt x="9" y="31"/>
                  </a:lnTo>
                  <a:lnTo>
                    <a:pt x="12" y="34"/>
                  </a:lnTo>
                  <a:lnTo>
                    <a:pt x="12" y="37"/>
                  </a:lnTo>
                  <a:lnTo>
                    <a:pt x="12" y="34"/>
                  </a:lnTo>
                  <a:lnTo>
                    <a:pt x="17" y="34"/>
                  </a:lnTo>
                  <a:lnTo>
                    <a:pt x="15" y="34"/>
                  </a:lnTo>
                  <a:lnTo>
                    <a:pt x="17" y="37"/>
                  </a:lnTo>
                  <a:lnTo>
                    <a:pt x="20" y="40"/>
                  </a:lnTo>
                  <a:lnTo>
                    <a:pt x="20" y="37"/>
                  </a:lnTo>
                  <a:lnTo>
                    <a:pt x="20" y="42"/>
                  </a:lnTo>
                  <a:lnTo>
                    <a:pt x="26" y="42"/>
                  </a:lnTo>
                  <a:lnTo>
                    <a:pt x="26" y="45"/>
                  </a:lnTo>
                  <a:lnTo>
                    <a:pt x="29" y="48"/>
                  </a:lnTo>
                  <a:lnTo>
                    <a:pt x="29" y="45"/>
                  </a:lnTo>
                  <a:lnTo>
                    <a:pt x="29" y="48"/>
                  </a:lnTo>
                  <a:lnTo>
                    <a:pt x="32" y="51"/>
                  </a:lnTo>
                  <a:lnTo>
                    <a:pt x="32" y="51"/>
                  </a:lnTo>
                  <a:lnTo>
                    <a:pt x="32" y="48"/>
                  </a:lnTo>
                  <a:lnTo>
                    <a:pt x="32" y="48"/>
                  </a:lnTo>
                  <a:lnTo>
                    <a:pt x="37" y="54"/>
                  </a:lnTo>
                  <a:lnTo>
                    <a:pt x="37" y="56"/>
                  </a:lnTo>
                  <a:lnTo>
                    <a:pt x="40" y="59"/>
                  </a:lnTo>
                  <a:lnTo>
                    <a:pt x="40" y="56"/>
                  </a:lnTo>
                  <a:lnTo>
                    <a:pt x="40" y="59"/>
                  </a:lnTo>
                  <a:lnTo>
                    <a:pt x="43" y="56"/>
                  </a:lnTo>
                  <a:lnTo>
                    <a:pt x="43" y="59"/>
                  </a:lnTo>
                  <a:lnTo>
                    <a:pt x="43" y="56"/>
                  </a:lnTo>
                  <a:lnTo>
                    <a:pt x="46" y="59"/>
                  </a:lnTo>
                  <a:lnTo>
                    <a:pt x="46" y="62"/>
                  </a:lnTo>
                  <a:lnTo>
                    <a:pt x="46" y="56"/>
                  </a:lnTo>
                  <a:lnTo>
                    <a:pt x="46" y="62"/>
                  </a:lnTo>
                  <a:lnTo>
                    <a:pt x="51" y="62"/>
                  </a:lnTo>
                  <a:lnTo>
                    <a:pt x="51" y="62"/>
                  </a:lnTo>
                  <a:lnTo>
                    <a:pt x="51" y="65"/>
                  </a:lnTo>
                  <a:lnTo>
                    <a:pt x="54" y="68"/>
                  </a:lnTo>
                  <a:lnTo>
                    <a:pt x="54" y="65"/>
                  </a:lnTo>
                  <a:lnTo>
                    <a:pt x="54" y="68"/>
                  </a:lnTo>
                  <a:lnTo>
                    <a:pt x="57" y="65"/>
                  </a:lnTo>
                  <a:lnTo>
                    <a:pt x="57" y="71"/>
                  </a:lnTo>
                  <a:lnTo>
                    <a:pt x="63" y="71"/>
                  </a:lnTo>
                  <a:lnTo>
                    <a:pt x="63" y="73"/>
                  </a:lnTo>
                  <a:lnTo>
                    <a:pt x="60" y="71"/>
                  </a:lnTo>
                  <a:lnTo>
                    <a:pt x="63" y="71"/>
                  </a:lnTo>
                  <a:lnTo>
                    <a:pt x="65" y="68"/>
                  </a:lnTo>
                  <a:lnTo>
                    <a:pt x="65" y="65"/>
                  </a:lnTo>
                  <a:lnTo>
                    <a:pt x="65" y="68"/>
                  </a:lnTo>
                  <a:lnTo>
                    <a:pt x="68" y="65"/>
                  </a:lnTo>
                  <a:lnTo>
                    <a:pt x="68" y="68"/>
                  </a:lnTo>
                  <a:lnTo>
                    <a:pt x="68" y="65"/>
                  </a:lnTo>
                  <a:lnTo>
                    <a:pt x="71" y="62"/>
                  </a:lnTo>
                  <a:lnTo>
                    <a:pt x="71" y="65"/>
                  </a:lnTo>
                  <a:lnTo>
                    <a:pt x="71" y="62"/>
                  </a:lnTo>
                  <a:lnTo>
                    <a:pt x="74" y="59"/>
                  </a:lnTo>
                  <a:lnTo>
                    <a:pt x="77" y="62"/>
                  </a:lnTo>
                  <a:lnTo>
                    <a:pt x="77" y="59"/>
                  </a:lnTo>
                  <a:lnTo>
                    <a:pt x="80" y="62"/>
                  </a:lnTo>
                  <a:lnTo>
                    <a:pt x="80" y="65"/>
                  </a:lnTo>
                  <a:lnTo>
                    <a:pt x="80" y="65"/>
                  </a:lnTo>
                  <a:lnTo>
                    <a:pt x="82" y="62"/>
                  </a:lnTo>
                  <a:lnTo>
                    <a:pt x="82" y="65"/>
                  </a:lnTo>
                  <a:lnTo>
                    <a:pt x="82" y="62"/>
                  </a:lnTo>
                  <a:lnTo>
                    <a:pt x="88" y="62"/>
                  </a:lnTo>
                  <a:lnTo>
                    <a:pt x="88" y="56"/>
                  </a:lnTo>
                  <a:lnTo>
                    <a:pt x="91" y="59"/>
                  </a:lnTo>
                  <a:lnTo>
                    <a:pt x="91" y="59"/>
                  </a:lnTo>
                  <a:lnTo>
                    <a:pt x="91" y="56"/>
                  </a:lnTo>
                  <a:lnTo>
                    <a:pt x="94" y="54"/>
                  </a:lnTo>
                  <a:lnTo>
                    <a:pt x="99" y="48"/>
                  </a:lnTo>
                  <a:lnTo>
                    <a:pt x="99" y="45"/>
                  </a:lnTo>
                  <a:lnTo>
                    <a:pt x="99" y="48"/>
                  </a:lnTo>
                  <a:lnTo>
                    <a:pt x="102" y="45"/>
                  </a:lnTo>
                  <a:lnTo>
                    <a:pt x="102" y="48"/>
                  </a:lnTo>
                  <a:lnTo>
                    <a:pt x="102" y="42"/>
                  </a:lnTo>
                  <a:lnTo>
                    <a:pt x="102" y="45"/>
                  </a:lnTo>
                  <a:lnTo>
                    <a:pt x="105" y="42"/>
                  </a:lnTo>
                  <a:lnTo>
                    <a:pt x="105" y="45"/>
                  </a:lnTo>
                  <a:lnTo>
                    <a:pt x="105" y="42"/>
                  </a:lnTo>
                  <a:lnTo>
                    <a:pt x="108" y="40"/>
                  </a:lnTo>
                  <a:lnTo>
                    <a:pt x="111" y="37"/>
                  </a:lnTo>
                  <a:lnTo>
                    <a:pt x="113" y="34"/>
                  </a:lnTo>
                  <a:lnTo>
                    <a:pt x="116" y="31"/>
                  </a:lnTo>
                  <a:lnTo>
                    <a:pt x="119" y="28"/>
                  </a:lnTo>
                  <a:lnTo>
                    <a:pt x="119" y="34"/>
                  </a:lnTo>
                  <a:lnTo>
                    <a:pt x="125" y="28"/>
                  </a:lnTo>
                  <a:lnTo>
                    <a:pt x="125" y="25"/>
                  </a:lnTo>
                  <a:lnTo>
                    <a:pt x="125" y="28"/>
                  </a:lnTo>
                  <a:lnTo>
                    <a:pt x="128" y="25"/>
                  </a:lnTo>
                  <a:lnTo>
                    <a:pt x="128" y="23"/>
                  </a:lnTo>
                  <a:lnTo>
                    <a:pt x="130" y="25"/>
                  </a:lnTo>
                  <a:lnTo>
                    <a:pt x="130" y="31"/>
                  </a:lnTo>
                  <a:lnTo>
                    <a:pt x="133" y="34"/>
                  </a:lnTo>
                  <a:lnTo>
                    <a:pt x="136" y="37"/>
                  </a:lnTo>
                  <a:lnTo>
                    <a:pt x="136" y="34"/>
                  </a:lnTo>
                  <a:lnTo>
                    <a:pt x="136" y="37"/>
                  </a:lnTo>
                  <a:lnTo>
                    <a:pt x="139" y="40"/>
                  </a:lnTo>
                  <a:lnTo>
                    <a:pt x="139" y="40"/>
                  </a:lnTo>
                  <a:lnTo>
                    <a:pt x="139" y="37"/>
                  </a:lnTo>
                  <a:lnTo>
                    <a:pt x="142" y="40"/>
                  </a:lnTo>
                  <a:lnTo>
                    <a:pt x="142" y="40"/>
                  </a:lnTo>
                  <a:lnTo>
                    <a:pt x="142" y="37"/>
                  </a:lnTo>
                  <a:lnTo>
                    <a:pt x="144" y="34"/>
                  </a:lnTo>
                  <a:lnTo>
                    <a:pt x="144" y="37"/>
                  </a:lnTo>
                  <a:lnTo>
                    <a:pt x="144" y="34"/>
                  </a:lnTo>
                  <a:lnTo>
                    <a:pt x="147" y="31"/>
                  </a:lnTo>
                  <a:lnTo>
                    <a:pt x="147" y="25"/>
                  </a:lnTo>
                  <a:lnTo>
                    <a:pt x="153" y="20"/>
                  </a:lnTo>
                  <a:lnTo>
                    <a:pt x="153" y="14"/>
                  </a:lnTo>
                  <a:lnTo>
                    <a:pt x="159" y="14"/>
                  </a:lnTo>
                  <a:lnTo>
                    <a:pt x="159" y="17"/>
                  </a:lnTo>
                  <a:lnTo>
                    <a:pt x="159" y="14"/>
                  </a:lnTo>
                  <a:lnTo>
                    <a:pt x="159" y="17"/>
                  </a:lnTo>
                  <a:lnTo>
                    <a:pt x="161" y="14"/>
                  </a:lnTo>
                  <a:lnTo>
                    <a:pt x="161" y="17"/>
                  </a:lnTo>
                  <a:lnTo>
                    <a:pt x="161" y="14"/>
                  </a:lnTo>
                  <a:lnTo>
                    <a:pt x="164" y="11"/>
                  </a:lnTo>
                  <a:lnTo>
                    <a:pt x="164" y="14"/>
                  </a:lnTo>
                  <a:lnTo>
                    <a:pt x="164" y="11"/>
                  </a:lnTo>
                  <a:lnTo>
                    <a:pt x="170" y="6"/>
                  </a:lnTo>
                  <a:lnTo>
                    <a:pt x="170" y="3"/>
                  </a:lnTo>
                  <a:lnTo>
                    <a:pt x="173" y="0"/>
                  </a:lnTo>
                  <a:lnTo>
                    <a:pt x="173" y="3"/>
                  </a:lnTo>
                  <a:lnTo>
                    <a:pt x="173" y="0"/>
                  </a:lnTo>
                  <a:lnTo>
                    <a:pt x="176" y="3"/>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50" name="Freeform 95"/>
            <p:cNvSpPr>
              <a:spLocks/>
            </p:cNvSpPr>
            <p:nvPr/>
          </p:nvSpPr>
          <p:spPr bwMode="auto">
            <a:xfrm>
              <a:off x="5550459" y="3338513"/>
              <a:ext cx="268288" cy="76200"/>
            </a:xfrm>
            <a:custGeom>
              <a:avLst/>
              <a:gdLst/>
              <a:ahLst/>
              <a:cxnLst>
                <a:cxn ang="0">
                  <a:pos x="0" y="43"/>
                </a:cxn>
                <a:cxn ang="0">
                  <a:pos x="8" y="40"/>
                </a:cxn>
                <a:cxn ang="0">
                  <a:pos x="14" y="48"/>
                </a:cxn>
                <a:cxn ang="0">
                  <a:pos x="19" y="46"/>
                </a:cxn>
                <a:cxn ang="0">
                  <a:pos x="25" y="34"/>
                </a:cxn>
                <a:cxn ang="0">
                  <a:pos x="28" y="32"/>
                </a:cxn>
                <a:cxn ang="0">
                  <a:pos x="31" y="34"/>
                </a:cxn>
                <a:cxn ang="0">
                  <a:pos x="31" y="26"/>
                </a:cxn>
                <a:cxn ang="0">
                  <a:pos x="39" y="34"/>
                </a:cxn>
                <a:cxn ang="0">
                  <a:pos x="45" y="20"/>
                </a:cxn>
                <a:cxn ang="0">
                  <a:pos x="48" y="3"/>
                </a:cxn>
                <a:cxn ang="0">
                  <a:pos x="50" y="6"/>
                </a:cxn>
                <a:cxn ang="0">
                  <a:pos x="56" y="3"/>
                </a:cxn>
                <a:cxn ang="0">
                  <a:pos x="59" y="3"/>
                </a:cxn>
                <a:cxn ang="0">
                  <a:pos x="65" y="3"/>
                </a:cxn>
                <a:cxn ang="0">
                  <a:pos x="67" y="9"/>
                </a:cxn>
                <a:cxn ang="0">
                  <a:pos x="70" y="12"/>
                </a:cxn>
                <a:cxn ang="0">
                  <a:pos x="76" y="17"/>
                </a:cxn>
                <a:cxn ang="0">
                  <a:pos x="79" y="20"/>
                </a:cxn>
                <a:cxn ang="0">
                  <a:pos x="84" y="20"/>
                </a:cxn>
                <a:cxn ang="0">
                  <a:pos x="90" y="26"/>
                </a:cxn>
                <a:cxn ang="0">
                  <a:pos x="93" y="17"/>
                </a:cxn>
                <a:cxn ang="0">
                  <a:pos x="96" y="20"/>
                </a:cxn>
                <a:cxn ang="0">
                  <a:pos x="98" y="15"/>
                </a:cxn>
                <a:cxn ang="0">
                  <a:pos x="101" y="17"/>
                </a:cxn>
                <a:cxn ang="0">
                  <a:pos x="107" y="20"/>
                </a:cxn>
                <a:cxn ang="0">
                  <a:pos x="110" y="26"/>
                </a:cxn>
                <a:cxn ang="0">
                  <a:pos x="115" y="26"/>
                </a:cxn>
                <a:cxn ang="0">
                  <a:pos x="118" y="32"/>
                </a:cxn>
                <a:cxn ang="0">
                  <a:pos x="121" y="20"/>
                </a:cxn>
                <a:cxn ang="0">
                  <a:pos x="127" y="20"/>
                </a:cxn>
                <a:cxn ang="0">
                  <a:pos x="132" y="26"/>
                </a:cxn>
                <a:cxn ang="0">
                  <a:pos x="135" y="26"/>
                </a:cxn>
                <a:cxn ang="0">
                  <a:pos x="138" y="32"/>
                </a:cxn>
                <a:cxn ang="0">
                  <a:pos x="141" y="29"/>
                </a:cxn>
                <a:cxn ang="0">
                  <a:pos x="144" y="34"/>
                </a:cxn>
                <a:cxn ang="0">
                  <a:pos x="146" y="34"/>
                </a:cxn>
                <a:cxn ang="0">
                  <a:pos x="149" y="43"/>
                </a:cxn>
                <a:cxn ang="0">
                  <a:pos x="152" y="40"/>
                </a:cxn>
                <a:cxn ang="0">
                  <a:pos x="158" y="29"/>
                </a:cxn>
                <a:cxn ang="0">
                  <a:pos x="161" y="23"/>
                </a:cxn>
                <a:cxn ang="0">
                  <a:pos x="163" y="20"/>
                </a:cxn>
              </a:cxnLst>
              <a:rect l="0" t="0" r="r" b="b"/>
              <a:pathLst>
                <a:path w="169" h="48">
                  <a:moveTo>
                    <a:pt x="0" y="43"/>
                  </a:moveTo>
                  <a:lnTo>
                    <a:pt x="0" y="40"/>
                  </a:lnTo>
                  <a:lnTo>
                    <a:pt x="0" y="43"/>
                  </a:lnTo>
                  <a:lnTo>
                    <a:pt x="2" y="46"/>
                  </a:lnTo>
                  <a:lnTo>
                    <a:pt x="5" y="43"/>
                  </a:lnTo>
                  <a:lnTo>
                    <a:pt x="8" y="40"/>
                  </a:lnTo>
                  <a:lnTo>
                    <a:pt x="8" y="43"/>
                  </a:lnTo>
                  <a:lnTo>
                    <a:pt x="14" y="43"/>
                  </a:lnTo>
                  <a:lnTo>
                    <a:pt x="14" y="48"/>
                  </a:lnTo>
                  <a:lnTo>
                    <a:pt x="14" y="46"/>
                  </a:lnTo>
                  <a:lnTo>
                    <a:pt x="17" y="48"/>
                  </a:lnTo>
                  <a:lnTo>
                    <a:pt x="19" y="46"/>
                  </a:lnTo>
                  <a:lnTo>
                    <a:pt x="22" y="43"/>
                  </a:lnTo>
                  <a:lnTo>
                    <a:pt x="22" y="37"/>
                  </a:lnTo>
                  <a:lnTo>
                    <a:pt x="25" y="34"/>
                  </a:lnTo>
                  <a:lnTo>
                    <a:pt x="25" y="37"/>
                  </a:lnTo>
                  <a:lnTo>
                    <a:pt x="25" y="34"/>
                  </a:lnTo>
                  <a:lnTo>
                    <a:pt x="28" y="32"/>
                  </a:lnTo>
                  <a:lnTo>
                    <a:pt x="28" y="34"/>
                  </a:lnTo>
                  <a:lnTo>
                    <a:pt x="28" y="32"/>
                  </a:lnTo>
                  <a:lnTo>
                    <a:pt x="31" y="34"/>
                  </a:lnTo>
                  <a:lnTo>
                    <a:pt x="31" y="34"/>
                  </a:lnTo>
                  <a:lnTo>
                    <a:pt x="31" y="26"/>
                  </a:lnTo>
                  <a:lnTo>
                    <a:pt x="31" y="26"/>
                  </a:lnTo>
                  <a:lnTo>
                    <a:pt x="33" y="29"/>
                  </a:lnTo>
                  <a:lnTo>
                    <a:pt x="36" y="32"/>
                  </a:lnTo>
                  <a:lnTo>
                    <a:pt x="39" y="34"/>
                  </a:lnTo>
                  <a:lnTo>
                    <a:pt x="42" y="32"/>
                  </a:lnTo>
                  <a:lnTo>
                    <a:pt x="42" y="23"/>
                  </a:lnTo>
                  <a:lnTo>
                    <a:pt x="45" y="20"/>
                  </a:lnTo>
                  <a:lnTo>
                    <a:pt x="45" y="12"/>
                  </a:lnTo>
                  <a:lnTo>
                    <a:pt x="48" y="9"/>
                  </a:lnTo>
                  <a:lnTo>
                    <a:pt x="48" y="3"/>
                  </a:lnTo>
                  <a:lnTo>
                    <a:pt x="48" y="6"/>
                  </a:lnTo>
                  <a:lnTo>
                    <a:pt x="50" y="9"/>
                  </a:lnTo>
                  <a:lnTo>
                    <a:pt x="50" y="6"/>
                  </a:lnTo>
                  <a:lnTo>
                    <a:pt x="50" y="9"/>
                  </a:lnTo>
                  <a:lnTo>
                    <a:pt x="53" y="6"/>
                  </a:lnTo>
                  <a:lnTo>
                    <a:pt x="56" y="3"/>
                  </a:lnTo>
                  <a:lnTo>
                    <a:pt x="56" y="0"/>
                  </a:lnTo>
                  <a:lnTo>
                    <a:pt x="56" y="6"/>
                  </a:lnTo>
                  <a:lnTo>
                    <a:pt x="59" y="3"/>
                  </a:lnTo>
                  <a:lnTo>
                    <a:pt x="59" y="6"/>
                  </a:lnTo>
                  <a:lnTo>
                    <a:pt x="59" y="3"/>
                  </a:lnTo>
                  <a:lnTo>
                    <a:pt x="65" y="3"/>
                  </a:lnTo>
                  <a:lnTo>
                    <a:pt x="65" y="9"/>
                  </a:lnTo>
                  <a:lnTo>
                    <a:pt x="67" y="12"/>
                  </a:lnTo>
                  <a:lnTo>
                    <a:pt x="67" y="9"/>
                  </a:lnTo>
                  <a:lnTo>
                    <a:pt x="67" y="12"/>
                  </a:lnTo>
                  <a:lnTo>
                    <a:pt x="70" y="15"/>
                  </a:lnTo>
                  <a:lnTo>
                    <a:pt x="70" y="12"/>
                  </a:lnTo>
                  <a:lnTo>
                    <a:pt x="76" y="12"/>
                  </a:lnTo>
                  <a:lnTo>
                    <a:pt x="73" y="12"/>
                  </a:lnTo>
                  <a:lnTo>
                    <a:pt x="76" y="17"/>
                  </a:lnTo>
                  <a:lnTo>
                    <a:pt x="79" y="20"/>
                  </a:lnTo>
                  <a:lnTo>
                    <a:pt x="79" y="17"/>
                  </a:lnTo>
                  <a:lnTo>
                    <a:pt x="79" y="20"/>
                  </a:lnTo>
                  <a:lnTo>
                    <a:pt x="84" y="20"/>
                  </a:lnTo>
                  <a:lnTo>
                    <a:pt x="84" y="17"/>
                  </a:lnTo>
                  <a:lnTo>
                    <a:pt x="84" y="20"/>
                  </a:lnTo>
                  <a:lnTo>
                    <a:pt x="87" y="20"/>
                  </a:lnTo>
                  <a:lnTo>
                    <a:pt x="90" y="23"/>
                  </a:lnTo>
                  <a:lnTo>
                    <a:pt x="90" y="26"/>
                  </a:lnTo>
                  <a:lnTo>
                    <a:pt x="90" y="20"/>
                  </a:lnTo>
                  <a:lnTo>
                    <a:pt x="93" y="23"/>
                  </a:lnTo>
                  <a:lnTo>
                    <a:pt x="93" y="17"/>
                  </a:lnTo>
                  <a:lnTo>
                    <a:pt x="96" y="20"/>
                  </a:lnTo>
                  <a:lnTo>
                    <a:pt x="96" y="17"/>
                  </a:lnTo>
                  <a:lnTo>
                    <a:pt x="96" y="20"/>
                  </a:lnTo>
                  <a:lnTo>
                    <a:pt x="98" y="17"/>
                  </a:lnTo>
                  <a:lnTo>
                    <a:pt x="98" y="20"/>
                  </a:lnTo>
                  <a:lnTo>
                    <a:pt x="98" y="15"/>
                  </a:lnTo>
                  <a:lnTo>
                    <a:pt x="101" y="17"/>
                  </a:lnTo>
                  <a:lnTo>
                    <a:pt x="101" y="20"/>
                  </a:lnTo>
                  <a:lnTo>
                    <a:pt x="101" y="17"/>
                  </a:lnTo>
                  <a:lnTo>
                    <a:pt x="104" y="20"/>
                  </a:lnTo>
                  <a:lnTo>
                    <a:pt x="107" y="23"/>
                  </a:lnTo>
                  <a:lnTo>
                    <a:pt x="107" y="20"/>
                  </a:lnTo>
                  <a:lnTo>
                    <a:pt x="107" y="20"/>
                  </a:lnTo>
                  <a:lnTo>
                    <a:pt x="113" y="26"/>
                  </a:lnTo>
                  <a:lnTo>
                    <a:pt x="110" y="26"/>
                  </a:lnTo>
                  <a:lnTo>
                    <a:pt x="113" y="26"/>
                  </a:lnTo>
                  <a:lnTo>
                    <a:pt x="115" y="29"/>
                  </a:lnTo>
                  <a:lnTo>
                    <a:pt x="115" y="26"/>
                  </a:lnTo>
                  <a:lnTo>
                    <a:pt x="115" y="32"/>
                  </a:lnTo>
                  <a:lnTo>
                    <a:pt x="118" y="29"/>
                  </a:lnTo>
                  <a:lnTo>
                    <a:pt x="118" y="32"/>
                  </a:lnTo>
                  <a:lnTo>
                    <a:pt x="118" y="26"/>
                  </a:lnTo>
                  <a:lnTo>
                    <a:pt x="124" y="20"/>
                  </a:lnTo>
                  <a:lnTo>
                    <a:pt x="121" y="20"/>
                  </a:lnTo>
                  <a:lnTo>
                    <a:pt x="124" y="20"/>
                  </a:lnTo>
                  <a:lnTo>
                    <a:pt x="127" y="23"/>
                  </a:lnTo>
                  <a:lnTo>
                    <a:pt x="127" y="20"/>
                  </a:lnTo>
                  <a:lnTo>
                    <a:pt x="127" y="23"/>
                  </a:lnTo>
                  <a:lnTo>
                    <a:pt x="129" y="23"/>
                  </a:lnTo>
                  <a:lnTo>
                    <a:pt x="132" y="26"/>
                  </a:lnTo>
                  <a:lnTo>
                    <a:pt x="135" y="29"/>
                  </a:lnTo>
                  <a:lnTo>
                    <a:pt x="135" y="29"/>
                  </a:lnTo>
                  <a:lnTo>
                    <a:pt x="135" y="26"/>
                  </a:lnTo>
                  <a:lnTo>
                    <a:pt x="135" y="26"/>
                  </a:lnTo>
                  <a:lnTo>
                    <a:pt x="138" y="29"/>
                  </a:lnTo>
                  <a:lnTo>
                    <a:pt x="138" y="32"/>
                  </a:lnTo>
                  <a:lnTo>
                    <a:pt x="138" y="26"/>
                  </a:lnTo>
                  <a:lnTo>
                    <a:pt x="138" y="32"/>
                  </a:lnTo>
                  <a:lnTo>
                    <a:pt x="141" y="29"/>
                  </a:lnTo>
                  <a:lnTo>
                    <a:pt x="141" y="34"/>
                  </a:lnTo>
                  <a:lnTo>
                    <a:pt x="141" y="34"/>
                  </a:lnTo>
                  <a:lnTo>
                    <a:pt x="144" y="34"/>
                  </a:lnTo>
                  <a:lnTo>
                    <a:pt x="146" y="37"/>
                  </a:lnTo>
                  <a:lnTo>
                    <a:pt x="146" y="40"/>
                  </a:lnTo>
                  <a:lnTo>
                    <a:pt x="146" y="34"/>
                  </a:lnTo>
                  <a:lnTo>
                    <a:pt x="146" y="40"/>
                  </a:lnTo>
                  <a:lnTo>
                    <a:pt x="149" y="43"/>
                  </a:lnTo>
                  <a:lnTo>
                    <a:pt x="149" y="43"/>
                  </a:lnTo>
                  <a:lnTo>
                    <a:pt x="149" y="40"/>
                  </a:lnTo>
                  <a:lnTo>
                    <a:pt x="149" y="43"/>
                  </a:lnTo>
                  <a:lnTo>
                    <a:pt x="152" y="40"/>
                  </a:lnTo>
                  <a:lnTo>
                    <a:pt x="155" y="37"/>
                  </a:lnTo>
                  <a:lnTo>
                    <a:pt x="155" y="32"/>
                  </a:lnTo>
                  <a:lnTo>
                    <a:pt x="158" y="29"/>
                  </a:lnTo>
                  <a:lnTo>
                    <a:pt x="161" y="26"/>
                  </a:lnTo>
                  <a:lnTo>
                    <a:pt x="161" y="29"/>
                  </a:lnTo>
                  <a:lnTo>
                    <a:pt x="161" y="23"/>
                  </a:lnTo>
                  <a:lnTo>
                    <a:pt x="163" y="20"/>
                  </a:lnTo>
                  <a:lnTo>
                    <a:pt x="163" y="23"/>
                  </a:lnTo>
                  <a:lnTo>
                    <a:pt x="163" y="20"/>
                  </a:lnTo>
                  <a:lnTo>
                    <a:pt x="169" y="20"/>
                  </a:lnTo>
                  <a:lnTo>
                    <a:pt x="166" y="20"/>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51" name="Freeform 96"/>
            <p:cNvSpPr>
              <a:spLocks/>
            </p:cNvSpPr>
            <p:nvPr/>
          </p:nvSpPr>
          <p:spPr bwMode="auto">
            <a:xfrm>
              <a:off x="5813984" y="3357563"/>
              <a:ext cx="314325" cy="165100"/>
            </a:xfrm>
            <a:custGeom>
              <a:avLst/>
              <a:gdLst/>
              <a:ahLst/>
              <a:cxnLst>
                <a:cxn ang="0">
                  <a:pos x="9" y="3"/>
                </a:cxn>
                <a:cxn ang="0">
                  <a:pos x="11" y="0"/>
                </a:cxn>
                <a:cxn ang="0">
                  <a:pos x="14" y="14"/>
                </a:cxn>
                <a:cxn ang="0">
                  <a:pos x="17" y="11"/>
                </a:cxn>
                <a:cxn ang="0">
                  <a:pos x="23" y="25"/>
                </a:cxn>
                <a:cxn ang="0">
                  <a:pos x="26" y="20"/>
                </a:cxn>
                <a:cxn ang="0">
                  <a:pos x="28" y="17"/>
                </a:cxn>
                <a:cxn ang="0">
                  <a:pos x="34" y="22"/>
                </a:cxn>
                <a:cxn ang="0">
                  <a:pos x="37" y="20"/>
                </a:cxn>
                <a:cxn ang="0">
                  <a:pos x="43" y="36"/>
                </a:cxn>
                <a:cxn ang="0">
                  <a:pos x="48" y="48"/>
                </a:cxn>
                <a:cxn ang="0">
                  <a:pos x="51" y="42"/>
                </a:cxn>
                <a:cxn ang="0">
                  <a:pos x="54" y="39"/>
                </a:cxn>
                <a:cxn ang="0">
                  <a:pos x="57" y="36"/>
                </a:cxn>
                <a:cxn ang="0">
                  <a:pos x="62" y="34"/>
                </a:cxn>
                <a:cxn ang="0">
                  <a:pos x="65" y="31"/>
                </a:cxn>
                <a:cxn ang="0">
                  <a:pos x="74" y="25"/>
                </a:cxn>
                <a:cxn ang="0">
                  <a:pos x="76" y="22"/>
                </a:cxn>
                <a:cxn ang="0">
                  <a:pos x="82" y="25"/>
                </a:cxn>
                <a:cxn ang="0">
                  <a:pos x="91" y="20"/>
                </a:cxn>
                <a:cxn ang="0">
                  <a:pos x="93" y="22"/>
                </a:cxn>
                <a:cxn ang="0">
                  <a:pos x="99" y="17"/>
                </a:cxn>
                <a:cxn ang="0">
                  <a:pos x="102" y="28"/>
                </a:cxn>
                <a:cxn ang="0">
                  <a:pos x="110" y="11"/>
                </a:cxn>
                <a:cxn ang="0">
                  <a:pos x="116" y="8"/>
                </a:cxn>
                <a:cxn ang="0">
                  <a:pos x="119" y="0"/>
                </a:cxn>
                <a:cxn ang="0">
                  <a:pos x="124" y="0"/>
                </a:cxn>
                <a:cxn ang="0">
                  <a:pos x="127" y="14"/>
                </a:cxn>
                <a:cxn ang="0">
                  <a:pos x="133" y="28"/>
                </a:cxn>
                <a:cxn ang="0">
                  <a:pos x="139" y="59"/>
                </a:cxn>
                <a:cxn ang="0">
                  <a:pos x="150" y="68"/>
                </a:cxn>
                <a:cxn ang="0">
                  <a:pos x="153" y="87"/>
                </a:cxn>
                <a:cxn ang="0">
                  <a:pos x="161" y="93"/>
                </a:cxn>
                <a:cxn ang="0">
                  <a:pos x="164" y="96"/>
                </a:cxn>
                <a:cxn ang="0">
                  <a:pos x="170" y="104"/>
                </a:cxn>
                <a:cxn ang="0">
                  <a:pos x="175" y="104"/>
                </a:cxn>
                <a:cxn ang="0">
                  <a:pos x="178" y="96"/>
                </a:cxn>
                <a:cxn ang="0">
                  <a:pos x="184" y="87"/>
                </a:cxn>
                <a:cxn ang="0">
                  <a:pos x="187" y="79"/>
                </a:cxn>
                <a:cxn ang="0">
                  <a:pos x="189" y="79"/>
                </a:cxn>
                <a:cxn ang="0">
                  <a:pos x="192" y="76"/>
                </a:cxn>
                <a:cxn ang="0">
                  <a:pos x="195" y="68"/>
                </a:cxn>
              </a:cxnLst>
              <a:rect l="0" t="0" r="r" b="b"/>
              <a:pathLst>
                <a:path w="198" h="104">
                  <a:moveTo>
                    <a:pt x="0" y="8"/>
                  </a:moveTo>
                  <a:lnTo>
                    <a:pt x="3" y="3"/>
                  </a:lnTo>
                  <a:lnTo>
                    <a:pt x="9" y="3"/>
                  </a:lnTo>
                  <a:lnTo>
                    <a:pt x="9" y="0"/>
                  </a:lnTo>
                  <a:lnTo>
                    <a:pt x="9" y="3"/>
                  </a:lnTo>
                  <a:lnTo>
                    <a:pt x="11" y="0"/>
                  </a:lnTo>
                  <a:lnTo>
                    <a:pt x="11" y="8"/>
                  </a:lnTo>
                  <a:lnTo>
                    <a:pt x="14" y="11"/>
                  </a:lnTo>
                  <a:lnTo>
                    <a:pt x="14" y="14"/>
                  </a:lnTo>
                  <a:lnTo>
                    <a:pt x="14" y="11"/>
                  </a:lnTo>
                  <a:lnTo>
                    <a:pt x="17" y="14"/>
                  </a:lnTo>
                  <a:lnTo>
                    <a:pt x="17" y="11"/>
                  </a:lnTo>
                  <a:lnTo>
                    <a:pt x="17" y="17"/>
                  </a:lnTo>
                  <a:lnTo>
                    <a:pt x="23" y="22"/>
                  </a:lnTo>
                  <a:lnTo>
                    <a:pt x="23" y="25"/>
                  </a:lnTo>
                  <a:lnTo>
                    <a:pt x="23" y="25"/>
                  </a:lnTo>
                  <a:lnTo>
                    <a:pt x="26" y="22"/>
                  </a:lnTo>
                  <a:lnTo>
                    <a:pt x="26" y="20"/>
                  </a:lnTo>
                  <a:lnTo>
                    <a:pt x="26" y="22"/>
                  </a:lnTo>
                  <a:lnTo>
                    <a:pt x="28" y="20"/>
                  </a:lnTo>
                  <a:lnTo>
                    <a:pt x="28" y="17"/>
                  </a:lnTo>
                  <a:lnTo>
                    <a:pt x="28" y="20"/>
                  </a:lnTo>
                  <a:lnTo>
                    <a:pt x="31" y="20"/>
                  </a:lnTo>
                  <a:lnTo>
                    <a:pt x="34" y="22"/>
                  </a:lnTo>
                  <a:lnTo>
                    <a:pt x="34" y="20"/>
                  </a:lnTo>
                  <a:lnTo>
                    <a:pt x="37" y="22"/>
                  </a:lnTo>
                  <a:lnTo>
                    <a:pt x="37" y="20"/>
                  </a:lnTo>
                  <a:lnTo>
                    <a:pt x="37" y="25"/>
                  </a:lnTo>
                  <a:lnTo>
                    <a:pt x="43" y="31"/>
                  </a:lnTo>
                  <a:lnTo>
                    <a:pt x="43" y="36"/>
                  </a:lnTo>
                  <a:lnTo>
                    <a:pt x="45" y="39"/>
                  </a:lnTo>
                  <a:lnTo>
                    <a:pt x="45" y="45"/>
                  </a:lnTo>
                  <a:lnTo>
                    <a:pt x="48" y="48"/>
                  </a:lnTo>
                  <a:lnTo>
                    <a:pt x="48" y="39"/>
                  </a:lnTo>
                  <a:lnTo>
                    <a:pt x="48" y="39"/>
                  </a:lnTo>
                  <a:lnTo>
                    <a:pt x="51" y="42"/>
                  </a:lnTo>
                  <a:lnTo>
                    <a:pt x="51" y="39"/>
                  </a:lnTo>
                  <a:lnTo>
                    <a:pt x="51" y="42"/>
                  </a:lnTo>
                  <a:lnTo>
                    <a:pt x="54" y="39"/>
                  </a:lnTo>
                  <a:lnTo>
                    <a:pt x="57" y="36"/>
                  </a:lnTo>
                  <a:lnTo>
                    <a:pt x="57" y="39"/>
                  </a:lnTo>
                  <a:lnTo>
                    <a:pt x="57" y="36"/>
                  </a:lnTo>
                  <a:lnTo>
                    <a:pt x="57" y="36"/>
                  </a:lnTo>
                  <a:lnTo>
                    <a:pt x="60" y="36"/>
                  </a:lnTo>
                  <a:lnTo>
                    <a:pt x="62" y="34"/>
                  </a:lnTo>
                  <a:lnTo>
                    <a:pt x="65" y="31"/>
                  </a:lnTo>
                  <a:lnTo>
                    <a:pt x="65" y="28"/>
                  </a:lnTo>
                  <a:lnTo>
                    <a:pt x="65" y="31"/>
                  </a:lnTo>
                  <a:lnTo>
                    <a:pt x="68" y="28"/>
                  </a:lnTo>
                  <a:lnTo>
                    <a:pt x="71" y="28"/>
                  </a:lnTo>
                  <a:lnTo>
                    <a:pt x="74" y="25"/>
                  </a:lnTo>
                  <a:lnTo>
                    <a:pt x="76" y="22"/>
                  </a:lnTo>
                  <a:lnTo>
                    <a:pt x="76" y="25"/>
                  </a:lnTo>
                  <a:lnTo>
                    <a:pt x="76" y="22"/>
                  </a:lnTo>
                  <a:lnTo>
                    <a:pt x="79" y="20"/>
                  </a:lnTo>
                  <a:lnTo>
                    <a:pt x="82" y="22"/>
                  </a:lnTo>
                  <a:lnTo>
                    <a:pt x="82" y="25"/>
                  </a:lnTo>
                  <a:lnTo>
                    <a:pt x="82" y="25"/>
                  </a:lnTo>
                  <a:lnTo>
                    <a:pt x="85" y="25"/>
                  </a:lnTo>
                  <a:lnTo>
                    <a:pt x="91" y="20"/>
                  </a:lnTo>
                  <a:lnTo>
                    <a:pt x="91" y="17"/>
                  </a:lnTo>
                  <a:lnTo>
                    <a:pt x="93" y="20"/>
                  </a:lnTo>
                  <a:lnTo>
                    <a:pt x="93" y="22"/>
                  </a:lnTo>
                  <a:lnTo>
                    <a:pt x="93" y="20"/>
                  </a:lnTo>
                  <a:lnTo>
                    <a:pt x="99" y="20"/>
                  </a:lnTo>
                  <a:lnTo>
                    <a:pt x="99" y="17"/>
                  </a:lnTo>
                  <a:lnTo>
                    <a:pt x="99" y="17"/>
                  </a:lnTo>
                  <a:lnTo>
                    <a:pt x="102" y="20"/>
                  </a:lnTo>
                  <a:lnTo>
                    <a:pt x="102" y="28"/>
                  </a:lnTo>
                  <a:lnTo>
                    <a:pt x="105" y="25"/>
                  </a:lnTo>
                  <a:lnTo>
                    <a:pt x="105" y="17"/>
                  </a:lnTo>
                  <a:lnTo>
                    <a:pt x="110" y="11"/>
                  </a:lnTo>
                  <a:lnTo>
                    <a:pt x="110" y="8"/>
                  </a:lnTo>
                  <a:lnTo>
                    <a:pt x="110" y="8"/>
                  </a:lnTo>
                  <a:lnTo>
                    <a:pt x="116" y="8"/>
                  </a:lnTo>
                  <a:lnTo>
                    <a:pt x="113" y="8"/>
                  </a:lnTo>
                  <a:lnTo>
                    <a:pt x="116" y="3"/>
                  </a:lnTo>
                  <a:lnTo>
                    <a:pt x="119" y="0"/>
                  </a:lnTo>
                  <a:lnTo>
                    <a:pt x="119" y="3"/>
                  </a:lnTo>
                  <a:lnTo>
                    <a:pt x="119" y="0"/>
                  </a:lnTo>
                  <a:lnTo>
                    <a:pt x="124" y="0"/>
                  </a:lnTo>
                  <a:lnTo>
                    <a:pt x="124" y="5"/>
                  </a:lnTo>
                  <a:lnTo>
                    <a:pt x="127" y="8"/>
                  </a:lnTo>
                  <a:lnTo>
                    <a:pt x="127" y="14"/>
                  </a:lnTo>
                  <a:lnTo>
                    <a:pt x="130" y="17"/>
                  </a:lnTo>
                  <a:lnTo>
                    <a:pt x="130" y="25"/>
                  </a:lnTo>
                  <a:lnTo>
                    <a:pt x="133" y="28"/>
                  </a:lnTo>
                  <a:lnTo>
                    <a:pt x="133" y="39"/>
                  </a:lnTo>
                  <a:lnTo>
                    <a:pt x="139" y="45"/>
                  </a:lnTo>
                  <a:lnTo>
                    <a:pt x="139" y="59"/>
                  </a:lnTo>
                  <a:lnTo>
                    <a:pt x="144" y="59"/>
                  </a:lnTo>
                  <a:lnTo>
                    <a:pt x="144" y="62"/>
                  </a:lnTo>
                  <a:lnTo>
                    <a:pt x="150" y="68"/>
                  </a:lnTo>
                  <a:lnTo>
                    <a:pt x="150" y="76"/>
                  </a:lnTo>
                  <a:lnTo>
                    <a:pt x="153" y="79"/>
                  </a:lnTo>
                  <a:lnTo>
                    <a:pt x="153" y="87"/>
                  </a:lnTo>
                  <a:lnTo>
                    <a:pt x="156" y="90"/>
                  </a:lnTo>
                  <a:lnTo>
                    <a:pt x="156" y="99"/>
                  </a:lnTo>
                  <a:lnTo>
                    <a:pt x="161" y="93"/>
                  </a:lnTo>
                  <a:lnTo>
                    <a:pt x="158" y="93"/>
                  </a:lnTo>
                  <a:lnTo>
                    <a:pt x="161" y="99"/>
                  </a:lnTo>
                  <a:lnTo>
                    <a:pt x="164" y="96"/>
                  </a:lnTo>
                  <a:lnTo>
                    <a:pt x="164" y="101"/>
                  </a:lnTo>
                  <a:lnTo>
                    <a:pt x="170" y="101"/>
                  </a:lnTo>
                  <a:lnTo>
                    <a:pt x="170" y="104"/>
                  </a:lnTo>
                  <a:lnTo>
                    <a:pt x="172" y="104"/>
                  </a:lnTo>
                  <a:lnTo>
                    <a:pt x="175" y="101"/>
                  </a:lnTo>
                  <a:lnTo>
                    <a:pt x="175" y="104"/>
                  </a:lnTo>
                  <a:lnTo>
                    <a:pt x="175" y="101"/>
                  </a:lnTo>
                  <a:lnTo>
                    <a:pt x="178" y="99"/>
                  </a:lnTo>
                  <a:lnTo>
                    <a:pt x="178" y="96"/>
                  </a:lnTo>
                  <a:lnTo>
                    <a:pt x="181" y="93"/>
                  </a:lnTo>
                  <a:lnTo>
                    <a:pt x="181" y="90"/>
                  </a:lnTo>
                  <a:lnTo>
                    <a:pt x="184" y="87"/>
                  </a:lnTo>
                  <a:lnTo>
                    <a:pt x="184" y="79"/>
                  </a:lnTo>
                  <a:lnTo>
                    <a:pt x="187" y="76"/>
                  </a:lnTo>
                  <a:lnTo>
                    <a:pt x="187" y="79"/>
                  </a:lnTo>
                  <a:lnTo>
                    <a:pt x="187" y="76"/>
                  </a:lnTo>
                  <a:lnTo>
                    <a:pt x="189" y="79"/>
                  </a:lnTo>
                  <a:lnTo>
                    <a:pt x="189" y="79"/>
                  </a:lnTo>
                  <a:lnTo>
                    <a:pt x="189" y="76"/>
                  </a:lnTo>
                  <a:lnTo>
                    <a:pt x="192" y="73"/>
                  </a:lnTo>
                  <a:lnTo>
                    <a:pt x="192" y="76"/>
                  </a:lnTo>
                  <a:lnTo>
                    <a:pt x="192" y="73"/>
                  </a:lnTo>
                  <a:lnTo>
                    <a:pt x="195" y="70"/>
                  </a:lnTo>
                  <a:lnTo>
                    <a:pt x="195" y="68"/>
                  </a:lnTo>
                  <a:lnTo>
                    <a:pt x="195" y="70"/>
                  </a:lnTo>
                  <a:lnTo>
                    <a:pt x="198" y="68"/>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52" name="Freeform 97"/>
            <p:cNvSpPr>
              <a:spLocks/>
            </p:cNvSpPr>
            <p:nvPr/>
          </p:nvSpPr>
          <p:spPr bwMode="auto">
            <a:xfrm>
              <a:off x="6128309" y="3455988"/>
              <a:ext cx="327025" cy="107950"/>
            </a:xfrm>
            <a:custGeom>
              <a:avLst/>
              <a:gdLst/>
              <a:ahLst/>
              <a:cxnLst>
                <a:cxn ang="0">
                  <a:pos x="0" y="6"/>
                </a:cxn>
                <a:cxn ang="0">
                  <a:pos x="6" y="3"/>
                </a:cxn>
                <a:cxn ang="0">
                  <a:pos x="8" y="3"/>
                </a:cxn>
                <a:cxn ang="0">
                  <a:pos x="17" y="14"/>
                </a:cxn>
                <a:cxn ang="0">
                  <a:pos x="20" y="11"/>
                </a:cxn>
                <a:cxn ang="0">
                  <a:pos x="22" y="8"/>
                </a:cxn>
                <a:cxn ang="0">
                  <a:pos x="28" y="8"/>
                </a:cxn>
                <a:cxn ang="0">
                  <a:pos x="31" y="6"/>
                </a:cxn>
                <a:cxn ang="0">
                  <a:pos x="39" y="8"/>
                </a:cxn>
                <a:cxn ang="0">
                  <a:pos x="42" y="8"/>
                </a:cxn>
                <a:cxn ang="0">
                  <a:pos x="51" y="28"/>
                </a:cxn>
                <a:cxn ang="0">
                  <a:pos x="54" y="48"/>
                </a:cxn>
                <a:cxn ang="0">
                  <a:pos x="59" y="62"/>
                </a:cxn>
                <a:cxn ang="0">
                  <a:pos x="62" y="65"/>
                </a:cxn>
                <a:cxn ang="0">
                  <a:pos x="65" y="68"/>
                </a:cxn>
                <a:cxn ang="0">
                  <a:pos x="71" y="51"/>
                </a:cxn>
                <a:cxn ang="0">
                  <a:pos x="76" y="34"/>
                </a:cxn>
                <a:cxn ang="0">
                  <a:pos x="79" y="20"/>
                </a:cxn>
                <a:cxn ang="0">
                  <a:pos x="82" y="22"/>
                </a:cxn>
                <a:cxn ang="0">
                  <a:pos x="85" y="25"/>
                </a:cxn>
                <a:cxn ang="0">
                  <a:pos x="87" y="28"/>
                </a:cxn>
                <a:cxn ang="0">
                  <a:pos x="93" y="31"/>
                </a:cxn>
                <a:cxn ang="0">
                  <a:pos x="99" y="39"/>
                </a:cxn>
                <a:cxn ang="0">
                  <a:pos x="102" y="39"/>
                </a:cxn>
                <a:cxn ang="0">
                  <a:pos x="104" y="42"/>
                </a:cxn>
                <a:cxn ang="0">
                  <a:pos x="116" y="42"/>
                </a:cxn>
                <a:cxn ang="0">
                  <a:pos x="124" y="42"/>
                </a:cxn>
                <a:cxn ang="0">
                  <a:pos x="127" y="48"/>
                </a:cxn>
                <a:cxn ang="0">
                  <a:pos x="135" y="51"/>
                </a:cxn>
                <a:cxn ang="0">
                  <a:pos x="138" y="54"/>
                </a:cxn>
                <a:cxn ang="0">
                  <a:pos x="144" y="56"/>
                </a:cxn>
                <a:cxn ang="0">
                  <a:pos x="147" y="59"/>
                </a:cxn>
                <a:cxn ang="0">
                  <a:pos x="158" y="68"/>
                </a:cxn>
                <a:cxn ang="0">
                  <a:pos x="161" y="59"/>
                </a:cxn>
                <a:cxn ang="0">
                  <a:pos x="164" y="48"/>
                </a:cxn>
                <a:cxn ang="0">
                  <a:pos x="169" y="42"/>
                </a:cxn>
                <a:cxn ang="0">
                  <a:pos x="178" y="48"/>
                </a:cxn>
                <a:cxn ang="0">
                  <a:pos x="186" y="34"/>
                </a:cxn>
                <a:cxn ang="0">
                  <a:pos x="192" y="22"/>
                </a:cxn>
                <a:cxn ang="0">
                  <a:pos x="195" y="22"/>
                </a:cxn>
                <a:cxn ang="0">
                  <a:pos x="198" y="25"/>
                </a:cxn>
                <a:cxn ang="0">
                  <a:pos x="203" y="28"/>
                </a:cxn>
              </a:cxnLst>
              <a:rect l="0" t="0" r="r" b="b"/>
              <a:pathLst>
                <a:path w="206" h="68">
                  <a:moveTo>
                    <a:pt x="0" y="6"/>
                  </a:moveTo>
                  <a:lnTo>
                    <a:pt x="0" y="8"/>
                  </a:lnTo>
                  <a:lnTo>
                    <a:pt x="0" y="6"/>
                  </a:lnTo>
                  <a:lnTo>
                    <a:pt x="6" y="0"/>
                  </a:lnTo>
                  <a:lnTo>
                    <a:pt x="3" y="0"/>
                  </a:lnTo>
                  <a:lnTo>
                    <a:pt x="6" y="3"/>
                  </a:lnTo>
                  <a:lnTo>
                    <a:pt x="8" y="6"/>
                  </a:lnTo>
                  <a:lnTo>
                    <a:pt x="8" y="3"/>
                  </a:lnTo>
                  <a:lnTo>
                    <a:pt x="8" y="3"/>
                  </a:lnTo>
                  <a:lnTo>
                    <a:pt x="14" y="8"/>
                  </a:lnTo>
                  <a:lnTo>
                    <a:pt x="14" y="11"/>
                  </a:lnTo>
                  <a:lnTo>
                    <a:pt x="17" y="14"/>
                  </a:lnTo>
                  <a:lnTo>
                    <a:pt x="17" y="11"/>
                  </a:lnTo>
                  <a:lnTo>
                    <a:pt x="17" y="14"/>
                  </a:lnTo>
                  <a:lnTo>
                    <a:pt x="20" y="11"/>
                  </a:lnTo>
                  <a:lnTo>
                    <a:pt x="22" y="8"/>
                  </a:lnTo>
                  <a:lnTo>
                    <a:pt x="22" y="11"/>
                  </a:lnTo>
                  <a:lnTo>
                    <a:pt x="22" y="8"/>
                  </a:lnTo>
                  <a:lnTo>
                    <a:pt x="28" y="14"/>
                  </a:lnTo>
                  <a:lnTo>
                    <a:pt x="25" y="14"/>
                  </a:lnTo>
                  <a:lnTo>
                    <a:pt x="28" y="8"/>
                  </a:lnTo>
                  <a:lnTo>
                    <a:pt x="31" y="11"/>
                  </a:lnTo>
                  <a:lnTo>
                    <a:pt x="31" y="11"/>
                  </a:lnTo>
                  <a:lnTo>
                    <a:pt x="31" y="6"/>
                  </a:lnTo>
                  <a:lnTo>
                    <a:pt x="34" y="3"/>
                  </a:lnTo>
                  <a:lnTo>
                    <a:pt x="37" y="6"/>
                  </a:lnTo>
                  <a:lnTo>
                    <a:pt x="39" y="8"/>
                  </a:lnTo>
                  <a:lnTo>
                    <a:pt x="39" y="6"/>
                  </a:lnTo>
                  <a:lnTo>
                    <a:pt x="39" y="8"/>
                  </a:lnTo>
                  <a:lnTo>
                    <a:pt x="42" y="8"/>
                  </a:lnTo>
                  <a:lnTo>
                    <a:pt x="48" y="14"/>
                  </a:lnTo>
                  <a:lnTo>
                    <a:pt x="48" y="25"/>
                  </a:lnTo>
                  <a:lnTo>
                    <a:pt x="51" y="28"/>
                  </a:lnTo>
                  <a:lnTo>
                    <a:pt x="51" y="34"/>
                  </a:lnTo>
                  <a:lnTo>
                    <a:pt x="54" y="37"/>
                  </a:lnTo>
                  <a:lnTo>
                    <a:pt x="54" y="48"/>
                  </a:lnTo>
                  <a:lnTo>
                    <a:pt x="56" y="51"/>
                  </a:lnTo>
                  <a:lnTo>
                    <a:pt x="56" y="59"/>
                  </a:lnTo>
                  <a:lnTo>
                    <a:pt x="59" y="62"/>
                  </a:lnTo>
                  <a:lnTo>
                    <a:pt x="59" y="59"/>
                  </a:lnTo>
                  <a:lnTo>
                    <a:pt x="59" y="62"/>
                  </a:lnTo>
                  <a:lnTo>
                    <a:pt x="62" y="65"/>
                  </a:lnTo>
                  <a:lnTo>
                    <a:pt x="62" y="62"/>
                  </a:lnTo>
                  <a:lnTo>
                    <a:pt x="62" y="65"/>
                  </a:lnTo>
                  <a:lnTo>
                    <a:pt x="65" y="68"/>
                  </a:lnTo>
                  <a:lnTo>
                    <a:pt x="68" y="65"/>
                  </a:lnTo>
                  <a:lnTo>
                    <a:pt x="71" y="62"/>
                  </a:lnTo>
                  <a:lnTo>
                    <a:pt x="71" y="51"/>
                  </a:lnTo>
                  <a:lnTo>
                    <a:pt x="73" y="48"/>
                  </a:lnTo>
                  <a:lnTo>
                    <a:pt x="73" y="37"/>
                  </a:lnTo>
                  <a:lnTo>
                    <a:pt x="76" y="34"/>
                  </a:lnTo>
                  <a:lnTo>
                    <a:pt x="76" y="28"/>
                  </a:lnTo>
                  <a:lnTo>
                    <a:pt x="79" y="25"/>
                  </a:lnTo>
                  <a:lnTo>
                    <a:pt x="79" y="20"/>
                  </a:lnTo>
                  <a:lnTo>
                    <a:pt x="79" y="22"/>
                  </a:lnTo>
                  <a:lnTo>
                    <a:pt x="82" y="20"/>
                  </a:lnTo>
                  <a:lnTo>
                    <a:pt x="82" y="22"/>
                  </a:lnTo>
                  <a:lnTo>
                    <a:pt x="82" y="20"/>
                  </a:lnTo>
                  <a:lnTo>
                    <a:pt x="82" y="22"/>
                  </a:lnTo>
                  <a:lnTo>
                    <a:pt x="85" y="25"/>
                  </a:lnTo>
                  <a:lnTo>
                    <a:pt x="85" y="22"/>
                  </a:lnTo>
                  <a:lnTo>
                    <a:pt x="85" y="25"/>
                  </a:lnTo>
                  <a:lnTo>
                    <a:pt x="87" y="28"/>
                  </a:lnTo>
                  <a:lnTo>
                    <a:pt x="87" y="25"/>
                  </a:lnTo>
                  <a:lnTo>
                    <a:pt x="87" y="31"/>
                  </a:lnTo>
                  <a:lnTo>
                    <a:pt x="93" y="31"/>
                  </a:lnTo>
                  <a:lnTo>
                    <a:pt x="93" y="34"/>
                  </a:lnTo>
                  <a:lnTo>
                    <a:pt x="96" y="37"/>
                  </a:lnTo>
                  <a:lnTo>
                    <a:pt x="99" y="39"/>
                  </a:lnTo>
                  <a:lnTo>
                    <a:pt x="99" y="48"/>
                  </a:lnTo>
                  <a:lnTo>
                    <a:pt x="102" y="51"/>
                  </a:lnTo>
                  <a:lnTo>
                    <a:pt x="102" y="39"/>
                  </a:lnTo>
                  <a:lnTo>
                    <a:pt x="104" y="42"/>
                  </a:lnTo>
                  <a:lnTo>
                    <a:pt x="104" y="39"/>
                  </a:lnTo>
                  <a:lnTo>
                    <a:pt x="104" y="42"/>
                  </a:lnTo>
                  <a:lnTo>
                    <a:pt x="107" y="42"/>
                  </a:lnTo>
                  <a:lnTo>
                    <a:pt x="110" y="42"/>
                  </a:lnTo>
                  <a:lnTo>
                    <a:pt x="116" y="42"/>
                  </a:lnTo>
                  <a:lnTo>
                    <a:pt x="116" y="45"/>
                  </a:lnTo>
                  <a:lnTo>
                    <a:pt x="119" y="48"/>
                  </a:lnTo>
                  <a:lnTo>
                    <a:pt x="124" y="42"/>
                  </a:lnTo>
                  <a:lnTo>
                    <a:pt x="121" y="42"/>
                  </a:lnTo>
                  <a:lnTo>
                    <a:pt x="124" y="45"/>
                  </a:lnTo>
                  <a:lnTo>
                    <a:pt x="127" y="48"/>
                  </a:lnTo>
                  <a:lnTo>
                    <a:pt x="130" y="51"/>
                  </a:lnTo>
                  <a:lnTo>
                    <a:pt x="133" y="51"/>
                  </a:lnTo>
                  <a:lnTo>
                    <a:pt x="135" y="51"/>
                  </a:lnTo>
                  <a:lnTo>
                    <a:pt x="138" y="54"/>
                  </a:lnTo>
                  <a:lnTo>
                    <a:pt x="138" y="51"/>
                  </a:lnTo>
                  <a:lnTo>
                    <a:pt x="138" y="54"/>
                  </a:lnTo>
                  <a:lnTo>
                    <a:pt x="141" y="56"/>
                  </a:lnTo>
                  <a:lnTo>
                    <a:pt x="144" y="59"/>
                  </a:lnTo>
                  <a:lnTo>
                    <a:pt x="144" y="56"/>
                  </a:lnTo>
                  <a:lnTo>
                    <a:pt x="144" y="59"/>
                  </a:lnTo>
                  <a:lnTo>
                    <a:pt x="150" y="59"/>
                  </a:lnTo>
                  <a:lnTo>
                    <a:pt x="147" y="59"/>
                  </a:lnTo>
                  <a:lnTo>
                    <a:pt x="150" y="65"/>
                  </a:lnTo>
                  <a:lnTo>
                    <a:pt x="152" y="62"/>
                  </a:lnTo>
                  <a:lnTo>
                    <a:pt x="158" y="68"/>
                  </a:lnTo>
                  <a:lnTo>
                    <a:pt x="155" y="68"/>
                  </a:lnTo>
                  <a:lnTo>
                    <a:pt x="158" y="62"/>
                  </a:lnTo>
                  <a:lnTo>
                    <a:pt x="161" y="59"/>
                  </a:lnTo>
                  <a:lnTo>
                    <a:pt x="161" y="51"/>
                  </a:lnTo>
                  <a:lnTo>
                    <a:pt x="164" y="54"/>
                  </a:lnTo>
                  <a:lnTo>
                    <a:pt x="164" y="48"/>
                  </a:lnTo>
                  <a:lnTo>
                    <a:pt x="169" y="42"/>
                  </a:lnTo>
                  <a:lnTo>
                    <a:pt x="167" y="42"/>
                  </a:lnTo>
                  <a:lnTo>
                    <a:pt x="169" y="42"/>
                  </a:lnTo>
                  <a:lnTo>
                    <a:pt x="172" y="42"/>
                  </a:lnTo>
                  <a:lnTo>
                    <a:pt x="178" y="42"/>
                  </a:lnTo>
                  <a:lnTo>
                    <a:pt x="178" y="48"/>
                  </a:lnTo>
                  <a:lnTo>
                    <a:pt x="181" y="45"/>
                  </a:lnTo>
                  <a:lnTo>
                    <a:pt x="186" y="39"/>
                  </a:lnTo>
                  <a:lnTo>
                    <a:pt x="186" y="34"/>
                  </a:lnTo>
                  <a:lnTo>
                    <a:pt x="189" y="34"/>
                  </a:lnTo>
                  <a:lnTo>
                    <a:pt x="192" y="31"/>
                  </a:lnTo>
                  <a:lnTo>
                    <a:pt x="192" y="22"/>
                  </a:lnTo>
                  <a:lnTo>
                    <a:pt x="195" y="25"/>
                  </a:lnTo>
                  <a:lnTo>
                    <a:pt x="195" y="25"/>
                  </a:lnTo>
                  <a:lnTo>
                    <a:pt x="195" y="22"/>
                  </a:lnTo>
                  <a:lnTo>
                    <a:pt x="195" y="25"/>
                  </a:lnTo>
                  <a:lnTo>
                    <a:pt x="200" y="25"/>
                  </a:lnTo>
                  <a:lnTo>
                    <a:pt x="198" y="25"/>
                  </a:lnTo>
                  <a:lnTo>
                    <a:pt x="200" y="28"/>
                  </a:lnTo>
                  <a:lnTo>
                    <a:pt x="203" y="31"/>
                  </a:lnTo>
                  <a:lnTo>
                    <a:pt x="203" y="28"/>
                  </a:lnTo>
                  <a:lnTo>
                    <a:pt x="203" y="31"/>
                  </a:lnTo>
                  <a:lnTo>
                    <a:pt x="206" y="34"/>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53" name="Freeform 98"/>
            <p:cNvSpPr>
              <a:spLocks/>
            </p:cNvSpPr>
            <p:nvPr/>
          </p:nvSpPr>
          <p:spPr bwMode="auto">
            <a:xfrm>
              <a:off x="6455334" y="3455988"/>
              <a:ext cx="304800" cy="80963"/>
            </a:xfrm>
            <a:custGeom>
              <a:avLst/>
              <a:gdLst/>
              <a:ahLst/>
              <a:cxnLst>
                <a:cxn ang="0">
                  <a:pos x="3" y="34"/>
                </a:cxn>
                <a:cxn ang="0">
                  <a:pos x="6" y="37"/>
                </a:cxn>
                <a:cxn ang="0">
                  <a:pos x="9" y="48"/>
                </a:cxn>
                <a:cxn ang="0">
                  <a:pos x="17" y="45"/>
                </a:cxn>
                <a:cxn ang="0">
                  <a:pos x="20" y="42"/>
                </a:cxn>
                <a:cxn ang="0">
                  <a:pos x="28" y="37"/>
                </a:cxn>
                <a:cxn ang="0">
                  <a:pos x="31" y="34"/>
                </a:cxn>
                <a:cxn ang="0">
                  <a:pos x="34" y="34"/>
                </a:cxn>
                <a:cxn ang="0">
                  <a:pos x="40" y="31"/>
                </a:cxn>
                <a:cxn ang="0">
                  <a:pos x="48" y="39"/>
                </a:cxn>
                <a:cxn ang="0">
                  <a:pos x="51" y="34"/>
                </a:cxn>
                <a:cxn ang="0">
                  <a:pos x="54" y="37"/>
                </a:cxn>
                <a:cxn ang="0">
                  <a:pos x="57" y="31"/>
                </a:cxn>
                <a:cxn ang="0">
                  <a:pos x="68" y="28"/>
                </a:cxn>
                <a:cxn ang="0">
                  <a:pos x="71" y="31"/>
                </a:cxn>
                <a:cxn ang="0">
                  <a:pos x="74" y="34"/>
                </a:cxn>
                <a:cxn ang="0">
                  <a:pos x="76" y="28"/>
                </a:cxn>
                <a:cxn ang="0">
                  <a:pos x="79" y="28"/>
                </a:cxn>
                <a:cxn ang="0">
                  <a:pos x="82" y="28"/>
                </a:cxn>
                <a:cxn ang="0">
                  <a:pos x="88" y="20"/>
                </a:cxn>
                <a:cxn ang="0">
                  <a:pos x="96" y="20"/>
                </a:cxn>
                <a:cxn ang="0">
                  <a:pos x="99" y="14"/>
                </a:cxn>
                <a:cxn ang="0">
                  <a:pos x="105" y="17"/>
                </a:cxn>
                <a:cxn ang="0">
                  <a:pos x="107" y="11"/>
                </a:cxn>
                <a:cxn ang="0">
                  <a:pos x="116" y="17"/>
                </a:cxn>
                <a:cxn ang="0">
                  <a:pos x="119" y="14"/>
                </a:cxn>
                <a:cxn ang="0">
                  <a:pos x="124" y="14"/>
                </a:cxn>
                <a:cxn ang="0">
                  <a:pos x="130" y="8"/>
                </a:cxn>
                <a:cxn ang="0">
                  <a:pos x="130" y="11"/>
                </a:cxn>
                <a:cxn ang="0">
                  <a:pos x="136" y="8"/>
                </a:cxn>
                <a:cxn ang="0">
                  <a:pos x="141" y="6"/>
                </a:cxn>
                <a:cxn ang="0">
                  <a:pos x="144" y="6"/>
                </a:cxn>
                <a:cxn ang="0">
                  <a:pos x="147" y="3"/>
                </a:cxn>
                <a:cxn ang="0">
                  <a:pos x="153" y="0"/>
                </a:cxn>
                <a:cxn ang="0">
                  <a:pos x="155" y="11"/>
                </a:cxn>
                <a:cxn ang="0">
                  <a:pos x="161" y="22"/>
                </a:cxn>
                <a:cxn ang="0">
                  <a:pos x="167" y="22"/>
                </a:cxn>
                <a:cxn ang="0">
                  <a:pos x="170" y="20"/>
                </a:cxn>
                <a:cxn ang="0">
                  <a:pos x="178" y="20"/>
                </a:cxn>
                <a:cxn ang="0">
                  <a:pos x="181" y="25"/>
                </a:cxn>
                <a:cxn ang="0">
                  <a:pos x="184" y="37"/>
                </a:cxn>
                <a:cxn ang="0">
                  <a:pos x="192" y="37"/>
                </a:cxn>
              </a:cxnLst>
              <a:rect l="0" t="0" r="r" b="b"/>
              <a:pathLst>
                <a:path w="192" h="51">
                  <a:moveTo>
                    <a:pt x="0" y="34"/>
                  </a:moveTo>
                  <a:lnTo>
                    <a:pt x="3" y="37"/>
                  </a:lnTo>
                  <a:lnTo>
                    <a:pt x="3" y="34"/>
                  </a:lnTo>
                  <a:lnTo>
                    <a:pt x="3" y="37"/>
                  </a:lnTo>
                  <a:lnTo>
                    <a:pt x="6" y="39"/>
                  </a:lnTo>
                  <a:lnTo>
                    <a:pt x="6" y="37"/>
                  </a:lnTo>
                  <a:lnTo>
                    <a:pt x="6" y="39"/>
                  </a:lnTo>
                  <a:lnTo>
                    <a:pt x="9" y="42"/>
                  </a:lnTo>
                  <a:lnTo>
                    <a:pt x="9" y="48"/>
                  </a:lnTo>
                  <a:lnTo>
                    <a:pt x="11" y="51"/>
                  </a:lnTo>
                  <a:lnTo>
                    <a:pt x="17" y="51"/>
                  </a:lnTo>
                  <a:lnTo>
                    <a:pt x="17" y="45"/>
                  </a:lnTo>
                  <a:lnTo>
                    <a:pt x="17" y="48"/>
                  </a:lnTo>
                  <a:lnTo>
                    <a:pt x="23" y="42"/>
                  </a:lnTo>
                  <a:lnTo>
                    <a:pt x="20" y="42"/>
                  </a:lnTo>
                  <a:lnTo>
                    <a:pt x="23" y="42"/>
                  </a:lnTo>
                  <a:lnTo>
                    <a:pt x="25" y="39"/>
                  </a:lnTo>
                  <a:lnTo>
                    <a:pt x="28" y="37"/>
                  </a:lnTo>
                  <a:lnTo>
                    <a:pt x="28" y="39"/>
                  </a:lnTo>
                  <a:lnTo>
                    <a:pt x="28" y="37"/>
                  </a:lnTo>
                  <a:lnTo>
                    <a:pt x="31" y="34"/>
                  </a:lnTo>
                  <a:lnTo>
                    <a:pt x="34" y="31"/>
                  </a:lnTo>
                  <a:lnTo>
                    <a:pt x="34" y="34"/>
                  </a:lnTo>
                  <a:lnTo>
                    <a:pt x="34" y="34"/>
                  </a:lnTo>
                  <a:lnTo>
                    <a:pt x="37" y="31"/>
                  </a:lnTo>
                  <a:lnTo>
                    <a:pt x="40" y="28"/>
                  </a:lnTo>
                  <a:lnTo>
                    <a:pt x="40" y="31"/>
                  </a:lnTo>
                  <a:lnTo>
                    <a:pt x="40" y="31"/>
                  </a:lnTo>
                  <a:lnTo>
                    <a:pt x="42" y="34"/>
                  </a:lnTo>
                  <a:lnTo>
                    <a:pt x="48" y="39"/>
                  </a:lnTo>
                  <a:lnTo>
                    <a:pt x="45" y="39"/>
                  </a:lnTo>
                  <a:lnTo>
                    <a:pt x="48" y="37"/>
                  </a:lnTo>
                  <a:lnTo>
                    <a:pt x="51" y="34"/>
                  </a:lnTo>
                  <a:lnTo>
                    <a:pt x="51" y="37"/>
                  </a:lnTo>
                  <a:lnTo>
                    <a:pt x="51" y="34"/>
                  </a:lnTo>
                  <a:lnTo>
                    <a:pt x="54" y="37"/>
                  </a:lnTo>
                  <a:lnTo>
                    <a:pt x="54" y="37"/>
                  </a:lnTo>
                  <a:lnTo>
                    <a:pt x="54" y="34"/>
                  </a:lnTo>
                  <a:lnTo>
                    <a:pt x="57" y="31"/>
                  </a:lnTo>
                  <a:lnTo>
                    <a:pt x="59" y="28"/>
                  </a:lnTo>
                  <a:lnTo>
                    <a:pt x="62" y="28"/>
                  </a:lnTo>
                  <a:lnTo>
                    <a:pt x="68" y="28"/>
                  </a:lnTo>
                  <a:lnTo>
                    <a:pt x="65" y="28"/>
                  </a:lnTo>
                  <a:lnTo>
                    <a:pt x="68" y="28"/>
                  </a:lnTo>
                  <a:lnTo>
                    <a:pt x="71" y="31"/>
                  </a:lnTo>
                  <a:lnTo>
                    <a:pt x="71" y="34"/>
                  </a:lnTo>
                  <a:lnTo>
                    <a:pt x="71" y="31"/>
                  </a:lnTo>
                  <a:lnTo>
                    <a:pt x="74" y="34"/>
                  </a:lnTo>
                  <a:lnTo>
                    <a:pt x="74" y="31"/>
                  </a:lnTo>
                  <a:lnTo>
                    <a:pt x="76" y="34"/>
                  </a:lnTo>
                  <a:lnTo>
                    <a:pt x="76" y="28"/>
                  </a:lnTo>
                  <a:lnTo>
                    <a:pt x="79" y="31"/>
                  </a:lnTo>
                  <a:lnTo>
                    <a:pt x="79" y="31"/>
                  </a:lnTo>
                  <a:lnTo>
                    <a:pt x="79" y="28"/>
                  </a:lnTo>
                  <a:lnTo>
                    <a:pt x="79" y="28"/>
                  </a:lnTo>
                  <a:lnTo>
                    <a:pt x="85" y="28"/>
                  </a:lnTo>
                  <a:lnTo>
                    <a:pt x="82" y="28"/>
                  </a:lnTo>
                  <a:lnTo>
                    <a:pt x="85" y="31"/>
                  </a:lnTo>
                  <a:lnTo>
                    <a:pt x="88" y="28"/>
                  </a:lnTo>
                  <a:lnTo>
                    <a:pt x="88" y="20"/>
                  </a:lnTo>
                  <a:lnTo>
                    <a:pt x="90" y="22"/>
                  </a:lnTo>
                  <a:lnTo>
                    <a:pt x="93" y="22"/>
                  </a:lnTo>
                  <a:lnTo>
                    <a:pt x="96" y="20"/>
                  </a:lnTo>
                  <a:lnTo>
                    <a:pt x="99" y="17"/>
                  </a:lnTo>
                  <a:lnTo>
                    <a:pt x="99" y="20"/>
                  </a:lnTo>
                  <a:lnTo>
                    <a:pt x="99" y="14"/>
                  </a:lnTo>
                  <a:lnTo>
                    <a:pt x="102" y="11"/>
                  </a:lnTo>
                  <a:lnTo>
                    <a:pt x="105" y="14"/>
                  </a:lnTo>
                  <a:lnTo>
                    <a:pt x="105" y="17"/>
                  </a:lnTo>
                  <a:lnTo>
                    <a:pt x="105" y="14"/>
                  </a:lnTo>
                  <a:lnTo>
                    <a:pt x="107" y="11"/>
                  </a:lnTo>
                  <a:lnTo>
                    <a:pt x="107" y="11"/>
                  </a:lnTo>
                  <a:lnTo>
                    <a:pt x="107" y="14"/>
                  </a:lnTo>
                  <a:lnTo>
                    <a:pt x="110" y="17"/>
                  </a:lnTo>
                  <a:lnTo>
                    <a:pt x="116" y="17"/>
                  </a:lnTo>
                  <a:lnTo>
                    <a:pt x="116" y="14"/>
                  </a:lnTo>
                  <a:lnTo>
                    <a:pt x="116" y="17"/>
                  </a:lnTo>
                  <a:lnTo>
                    <a:pt x="119" y="14"/>
                  </a:lnTo>
                  <a:lnTo>
                    <a:pt x="119" y="17"/>
                  </a:lnTo>
                  <a:lnTo>
                    <a:pt x="124" y="17"/>
                  </a:lnTo>
                  <a:lnTo>
                    <a:pt x="124" y="14"/>
                  </a:lnTo>
                  <a:lnTo>
                    <a:pt x="124" y="14"/>
                  </a:lnTo>
                  <a:lnTo>
                    <a:pt x="127" y="11"/>
                  </a:lnTo>
                  <a:lnTo>
                    <a:pt x="130" y="8"/>
                  </a:lnTo>
                  <a:lnTo>
                    <a:pt x="130" y="11"/>
                  </a:lnTo>
                  <a:lnTo>
                    <a:pt x="130" y="8"/>
                  </a:lnTo>
                  <a:lnTo>
                    <a:pt x="130" y="11"/>
                  </a:lnTo>
                  <a:lnTo>
                    <a:pt x="133" y="8"/>
                  </a:lnTo>
                  <a:lnTo>
                    <a:pt x="136" y="6"/>
                  </a:lnTo>
                  <a:lnTo>
                    <a:pt x="136" y="8"/>
                  </a:lnTo>
                  <a:lnTo>
                    <a:pt x="136" y="6"/>
                  </a:lnTo>
                  <a:lnTo>
                    <a:pt x="138" y="8"/>
                  </a:lnTo>
                  <a:lnTo>
                    <a:pt x="141" y="6"/>
                  </a:lnTo>
                  <a:lnTo>
                    <a:pt x="141" y="6"/>
                  </a:lnTo>
                  <a:lnTo>
                    <a:pt x="141" y="8"/>
                  </a:lnTo>
                  <a:lnTo>
                    <a:pt x="144" y="6"/>
                  </a:lnTo>
                  <a:lnTo>
                    <a:pt x="147" y="3"/>
                  </a:lnTo>
                  <a:lnTo>
                    <a:pt x="147" y="6"/>
                  </a:lnTo>
                  <a:lnTo>
                    <a:pt x="147" y="3"/>
                  </a:lnTo>
                  <a:lnTo>
                    <a:pt x="153" y="3"/>
                  </a:lnTo>
                  <a:lnTo>
                    <a:pt x="153" y="3"/>
                  </a:lnTo>
                  <a:lnTo>
                    <a:pt x="153" y="0"/>
                  </a:lnTo>
                  <a:lnTo>
                    <a:pt x="153" y="3"/>
                  </a:lnTo>
                  <a:lnTo>
                    <a:pt x="155" y="6"/>
                  </a:lnTo>
                  <a:lnTo>
                    <a:pt x="155" y="11"/>
                  </a:lnTo>
                  <a:lnTo>
                    <a:pt x="158" y="14"/>
                  </a:lnTo>
                  <a:lnTo>
                    <a:pt x="158" y="20"/>
                  </a:lnTo>
                  <a:lnTo>
                    <a:pt x="161" y="22"/>
                  </a:lnTo>
                  <a:lnTo>
                    <a:pt x="161" y="20"/>
                  </a:lnTo>
                  <a:lnTo>
                    <a:pt x="161" y="22"/>
                  </a:lnTo>
                  <a:lnTo>
                    <a:pt x="167" y="22"/>
                  </a:lnTo>
                  <a:lnTo>
                    <a:pt x="167" y="20"/>
                  </a:lnTo>
                  <a:lnTo>
                    <a:pt x="172" y="20"/>
                  </a:lnTo>
                  <a:lnTo>
                    <a:pt x="170" y="20"/>
                  </a:lnTo>
                  <a:lnTo>
                    <a:pt x="172" y="17"/>
                  </a:lnTo>
                  <a:lnTo>
                    <a:pt x="175" y="17"/>
                  </a:lnTo>
                  <a:lnTo>
                    <a:pt x="178" y="20"/>
                  </a:lnTo>
                  <a:lnTo>
                    <a:pt x="178" y="28"/>
                  </a:lnTo>
                  <a:lnTo>
                    <a:pt x="178" y="28"/>
                  </a:lnTo>
                  <a:lnTo>
                    <a:pt x="181" y="25"/>
                  </a:lnTo>
                  <a:lnTo>
                    <a:pt x="181" y="25"/>
                  </a:lnTo>
                  <a:lnTo>
                    <a:pt x="181" y="34"/>
                  </a:lnTo>
                  <a:lnTo>
                    <a:pt x="184" y="37"/>
                  </a:lnTo>
                  <a:lnTo>
                    <a:pt x="189" y="37"/>
                  </a:lnTo>
                  <a:lnTo>
                    <a:pt x="189" y="34"/>
                  </a:lnTo>
                  <a:lnTo>
                    <a:pt x="192" y="37"/>
                  </a:lnTo>
                  <a:lnTo>
                    <a:pt x="192" y="37"/>
                  </a:lnTo>
                  <a:lnTo>
                    <a:pt x="192" y="34"/>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54" name="Freeform 99"/>
            <p:cNvSpPr>
              <a:spLocks/>
            </p:cNvSpPr>
            <p:nvPr/>
          </p:nvSpPr>
          <p:spPr bwMode="auto">
            <a:xfrm>
              <a:off x="6760134" y="3505201"/>
              <a:ext cx="130175" cy="61913"/>
            </a:xfrm>
            <a:custGeom>
              <a:avLst/>
              <a:gdLst/>
              <a:ahLst/>
              <a:cxnLst>
                <a:cxn ang="0">
                  <a:pos x="0" y="3"/>
                </a:cxn>
                <a:cxn ang="0">
                  <a:pos x="3" y="0"/>
                </a:cxn>
                <a:cxn ang="0">
                  <a:pos x="3" y="3"/>
                </a:cxn>
                <a:cxn ang="0">
                  <a:pos x="3" y="0"/>
                </a:cxn>
                <a:cxn ang="0">
                  <a:pos x="6" y="0"/>
                </a:cxn>
                <a:cxn ang="0">
                  <a:pos x="9" y="3"/>
                </a:cxn>
                <a:cxn ang="0">
                  <a:pos x="9" y="11"/>
                </a:cxn>
                <a:cxn ang="0">
                  <a:pos x="9" y="8"/>
                </a:cxn>
                <a:cxn ang="0">
                  <a:pos x="11" y="11"/>
                </a:cxn>
                <a:cxn ang="0">
                  <a:pos x="11" y="17"/>
                </a:cxn>
                <a:cxn ang="0">
                  <a:pos x="14" y="20"/>
                </a:cxn>
                <a:cxn ang="0">
                  <a:pos x="14" y="23"/>
                </a:cxn>
                <a:cxn ang="0">
                  <a:pos x="14" y="20"/>
                </a:cxn>
                <a:cxn ang="0">
                  <a:pos x="20" y="20"/>
                </a:cxn>
                <a:cxn ang="0">
                  <a:pos x="20" y="23"/>
                </a:cxn>
                <a:cxn ang="0">
                  <a:pos x="20" y="20"/>
                </a:cxn>
                <a:cxn ang="0">
                  <a:pos x="20" y="23"/>
                </a:cxn>
                <a:cxn ang="0">
                  <a:pos x="26" y="17"/>
                </a:cxn>
                <a:cxn ang="0">
                  <a:pos x="23" y="17"/>
                </a:cxn>
                <a:cxn ang="0">
                  <a:pos x="26" y="23"/>
                </a:cxn>
                <a:cxn ang="0">
                  <a:pos x="31" y="23"/>
                </a:cxn>
                <a:cxn ang="0">
                  <a:pos x="28" y="23"/>
                </a:cxn>
                <a:cxn ang="0">
                  <a:pos x="31" y="17"/>
                </a:cxn>
                <a:cxn ang="0">
                  <a:pos x="34" y="20"/>
                </a:cxn>
                <a:cxn ang="0">
                  <a:pos x="34" y="17"/>
                </a:cxn>
                <a:cxn ang="0">
                  <a:pos x="34" y="23"/>
                </a:cxn>
                <a:cxn ang="0">
                  <a:pos x="37" y="25"/>
                </a:cxn>
                <a:cxn ang="0">
                  <a:pos x="37" y="31"/>
                </a:cxn>
                <a:cxn ang="0">
                  <a:pos x="40" y="34"/>
                </a:cxn>
                <a:cxn ang="0">
                  <a:pos x="40" y="31"/>
                </a:cxn>
                <a:cxn ang="0">
                  <a:pos x="40" y="34"/>
                </a:cxn>
                <a:cxn ang="0">
                  <a:pos x="45" y="34"/>
                </a:cxn>
                <a:cxn ang="0">
                  <a:pos x="42" y="34"/>
                </a:cxn>
                <a:cxn ang="0">
                  <a:pos x="45" y="37"/>
                </a:cxn>
                <a:cxn ang="0">
                  <a:pos x="51" y="31"/>
                </a:cxn>
                <a:cxn ang="0">
                  <a:pos x="51" y="28"/>
                </a:cxn>
                <a:cxn ang="0">
                  <a:pos x="51" y="37"/>
                </a:cxn>
                <a:cxn ang="0">
                  <a:pos x="54" y="34"/>
                </a:cxn>
                <a:cxn ang="0">
                  <a:pos x="54" y="37"/>
                </a:cxn>
                <a:cxn ang="0">
                  <a:pos x="54" y="34"/>
                </a:cxn>
                <a:cxn ang="0">
                  <a:pos x="54" y="34"/>
                </a:cxn>
                <a:cxn ang="0">
                  <a:pos x="59" y="28"/>
                </a:cxn>
                <a:cxn ang="0">
                  <a:pos x="59" y="28"/>
                </a:cxn>
                <a:cxn ang="0">
                  <a:pos x="62" y="31"/>
                </a:cxn>
                <a:cxn ang="0">
                  <a:pos x="65" y="34"/>
                </a:cxn>
                <a:cxn ang="0">
                  <a:pos x="65" y="28"/>
                </a:cxn>
                <a:cxn ang="0">
                  <a:pos x="65" y="31"/>
                </a:cxn>
                <a:cxn ang="0">
                  <a:pos x="68" y="28"/>
                </a:cxn>
                <a:cxn ang="0">
                  <a:pos x="68" y="31"/>
                </a:cxn>
                <a:cxn ang="0">
                  <a:pos x="68" y="28"/>
                </a:cxn>
                <a:cxn ang="0">
                  <a:pos x="71" y="25"/>
                </a:cxn>
                <a:cxn ang="0">
                  <a:pos x="71" y="28"/>
                </a:cxn>
                <a:cxn ang="0">
                  <a:pos x="71" y="25"/>
                </a:cxn>
                <a:cxn ang="0">
                  <a:pos x="74" y="28"/>
                </a:cxn>
                <a:cxn ang="0">
                  <a:pos x="74" y="25"/>
                </a:cxn>
                <a:cxn ang="0">
                  <a:pos x="74" y="28"/>
                </a:cxn>
                <a:cxn ang="0">
                  <a:pos x="76" y="31"/>
                </a:cxn>
                <a:cxn ang="0">
                  <a:pos x="76" y="34"/>
                </a:cxn>
                <a:cxn ang="0">
                  <a:pos x="82" y="39"/>
                </a:cxn>
                <a:cxn ang="0">
                  <a:pos x="79" y="39"/>
                </a:cxn>
              </a:cxnLst>
              <a:rect l="0" t="0" r="r" b="b"/>
              <a:pathLst>
                <a:path w="82" h="39">
                  <a:moveTo>
                    <a:pt x="0" y="3"/>
                  </a:moveTo>
                  <a:lnTo>
                    <a:pt x="3" y="0"/>
                  </a:lnTo>
                  <a:lnTo>
                    <a:pt x="3" y="3"/>
                  </a:lnTo>
                  <a:lnTo>
                    <a:pt x="3" y="0"/>
                  </a:lnTo>
                  <a:lnTo>
                    <a:pt x="6" y="0"/>
                  </a:lnTo>
                  <a:lnTo>
                    <a:pt x="9" y="3"/>
                  </a:lnTo>
                  <a:lnTo>
                    <a:pt x="9" y="11"/>
                  </a:lnTo>
                  <a:lnTo>
                    <a:pt x="9" y="8"/>
                  </a:lnTo>
                  <a:lnTo>
                    <a:pt x="11" y="11"/>
                  </a:lnTo>
                  <a:lnTo>
                    <a:pt x="11" y="17"/>
                  </a:lnTo>
                  <a:lnTo>
                    <a:pt x="14" y="20"/>
                  </a:lnTo>
                  <a:lnTo>
                    <a:pt x="14" y="23"/>
                  </a:lnTo>
                  <a:lnTo>
                    <a:pt x="14" y="20"/>
                  </a:lnTo>
                  <a:lnTo>
                    <a:pt x="20" y="20"/>
                  </a:lnTo>
                  <a:lnTo>
                    <a:pt x="20" y="23"/>
                  </a:lnTo>
                  <a:lnTo>
                    <a:pt x="20" y="20"/>
                  </a:lnTo>
                  <a:lnTo>
                    <a:pt x="20" y="23"/>
                  </a:lnTo>
                  <a:lnTo>
                    <a:pt x="26" y="17"/>
                  </a:lnTo>
                  <a:lnTo>
                    <a:pt x="23" y="17"/>
                  </a:lnTo>
                  <a:lnTo>
                    <a:pt x="26" y="23"/>
                  </a:lnTo>
                  <a:lnTo>
                    <a:pt x="31" y="23"/>
                  </a:lnTo>
                  <a:lnTo>
                    <a:pt x="28" y="23"/>
                  </a:lnTo>
                  <a:lnTo>
                    <a:pt x="31" y="17"/>
                  </a:lnTo>
                  <a:lnTo>
                    <a:pt x="34" y="20"/>
                  </a:lnTo>
                  <a:lnTo>
                    <a:pt x="34" y="17"/>
                  </a:lnTo>
                  <a:lnTo>
                    <a:pt x="34" y="23"/>
                  </a:lnTo>
                  <a:lnTo>
                    <a:pt x="37" y="25"/>
                  </a:lnTo>
                  <a:lnTo>
                    <a:pt x="37" y="31"/>
                  </a:lnTo>
                  <a:lnTo>
                    <a:pt x="40" y="34"/>
                  </a:lnTo>
                  <a:lnTo>
                    <a:pt x="40" y="31"/>
                  </a:lnTo>
                  <a:lnTo>
                    <a:pt x="40" y="34"/>
                  </a:lnTo>
                  <a:lnTo>
                    <a:pt x="45" y="34"/>
                  </a:lnTo>
                  <a:lnTo>
                    <a:pt x="42" y="34"/>
                  </a:lnTo>
                  <a:lnTo>
                    <a:pt x="45" y="37"/>
                  </a:lnTo>
                  <a:lnTo>
                    <a:pt x="51" y="31"/>
                  </a:lnTo>
                  <a:lnTo>
                    <a:pt x="51" y="28"/>
                  </a:lnTo>
                  <a:lnTo>
                    <a:pt x="51" y="37"/>
                  </a:lnTo>
                  <a:lnTo>
                    <a:pt x="54" y="34"/>
                  </a:lnTo>
                  <a:lnTo>
                    <a:pt x="54" y="37"/>
                  </a:lnTo>
                  <a:lnTo>
                    <a:pt x="54" y="34"/>
                  </a:lnTo>
                  <a:lnTo>
                    <a:pt x="54" y="34"/>
                  </a:lnTo>
                  <a:lnTo>
                    <a:pt x="59" y="28"/>
                  </a:lnTo>
                  <a:lnTo>
                    <a:pt x="59" y="28"/>
                  </a:lnTo>
                  <a:lnTo>
                    <a:pt x="62" y="31"/>
                  </a:lnTo>
                  <a:lnTo>
                    <a:pt x="65" y="34"/>
                  </a:lnTo>
                  <a:lnTo>
                    <a:pt x="65" y="28"/>
                  </a:lnTo>
                  <a:lnTo>
                    <a:pt x="65" y="31"/>
                  </a:lnTo>
                  <a:lnTo>
                    <a:pt x="68" y="28"/>
                  </a:lnTo>
                  <a:lnTo>
                    <a:pt x="68" y="31"/>
                  </a:lnTo>
                  <a:lnTo>
                    <a:pt x="68" y="28"/>
                  </a:lnTo>
                  <a:lnTo>
                    <a:pt x="71" y="25"/>
                  </a:lnTo>
                  <a:lnTo>
                    <a:pt x="71" y="28"/>
                  </a:lnTo>
                  <a:lnTo>
                    <a:pt x="71" y="25"/>
                  </a:lnTo>
                  <a:lnTo>
                    <a:pt x="74" y="28"/>
                  </a:lnTo>
                  <a:lnTo>
                    <a:pt x="74" y="25"/>
                  </a:lnTo>
                  <a:lnTo>
                    <a:pt x="74" y="28"/>
                  </a:lnTo>
                  <a:lnTo>
                    <a:pt x="76" y="31"/>
                  </a:lnTo>
                  <a:lnTo>
                    <a:pt x="76" y="34"/>
                  </a:lnTo>
                  <a:lnTo>
                    <a:pt x="82" y="39"/>
                  </a:lnTo>
                  <a:lnTo>
                    <a:pt x="79" y="39"/>
                  </a:lnTo>
                </a:path>
              </a:pathLst>
            </a:custGeom>
            <a:noFill/>
            <a:ln w="101600">
              <a:solidFill>
                <a:srgbClr val="00FF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grpSp>
      <p:sp>
        <p:nvSpPr>
          <p:cNvPr id="106" name="Line 9"/>
          <p:cNvSpPr>
            <a:spLocks noChangeShapeType="1"/>
          </p:cNvSpPr>
          <p:nvPr/>
        </p:nvSpPr>
        <p:spPr bwMode="auto">
          <a:xfrm>
            <a:off x="1545881" y="6611783"/>
            <a:ext cx="10206382" cy="259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latin typeface="Times New Roman" pitchFamily="18" charset="0"/>
              <a:cs typeface="Times New Roman" pitchFamily="18" charset="0"/>
            </a:endParaRPr>
          </a:p>
        </p:txBody>
      </p:sp>
      <p:sp>
        <p:nvSpPr>
          <p:cNvPr id="107" name="Line 14"/>
          <p:cNvSpPr>
            <a:spLocks noChangeShapeType="1"/>
          </p:cNvSpPr>
          <p:nvPr/>
        </p:nvSpPr>
        <p:spPr bwMode="auto">
          <a:xfrm flipV="1">
            <a:off x="1545881" y="6523498"/>
            <a:ext cx="3225" cy="882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latin typeface="Times New Roman" pitchFamily="18" charset="0"/>
              <a:cs typeface="Times New Roman" pitchFamily="18" charset="0"/>
            </a:endParaRPr>
          </a:p>
        </p:txBody>
      </p:sp>
      <p:sp>
        <p:nvSpPr>
          <p:cNvPr id="108" name="Rectangle 16"/>
          <p:cNvSpPr>
            <a:spLocks noChangeArrowheads="1"/>
          </p:cNvSpPr>
          <p:nvPr/>
        </p:nvSpPr>
        <p:spPr bwMode="auto">
          <a:xfrm>
            <a:off x="1516866" y="6632557"/>
            <a:ext cx="8976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400">
                <a:solidFill>
                  <a:srgbClr val="000000"/>
                </a:solidFill>
                <a:latin typeface="Times New Roman" pitchFamily="18" charset="0"/>
                <a:cs typeface="Times New Roman" pitchFamily="18" charset="0"/>
              </a:rPr>
              <a:t>0</a:t>
            </a:r>
            <a:endParaRPr lang="en-US" sz="5400">
              <a:latin typeface="Times New Roman" pitchFamily="18" charset="0"/>
              <a:cs typeface="Times New Roman" pitchFamily="18" charset="0"/>
            </a:endParaRPr>
          </a:p>
        </p:txBody>
      </p:sp>
      <p:sp>
        <p:nvSpPr>
          <p:cNvPr id="114" name="Line 32"/>
          <p:cNvSpPr>
            <a:spLocks noChangeShapeType="1"/>
          </p:cNvSpPr>
          <p:nvPr/>
        </p:nvSpPr>
        <p:spPr bwMode="auto">
          <a:xfrm flipV="1">
            <a:off x="11752264" y="6523498"/>
            <a:ext cx="3225" cy="882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latin typeface="Times New Roman" pitchFamily="18" charset="0"/>
              <a:cs typeface="Times New Roman" pitchFamily="18" charset="0"/>
            </a:endParaRPr>
          </a:p>
        </p:txBody>
      </p:sp>
      <p:sp>
        <p:nvSpPr>
          <p:cNvPr id="115" name="Rectangle 34"/>
          <p:cNvSpPr>
            <a:spLocks noChangeArrowheads="1"/>
          </p:cNvSpPr>
          <p:nvPr/>
        </p:nvSpPr>
        <p:spPr bwMode="auto">
          <a:xfrm>
            <a:off x="11156266" y="6632557"/>
            <a:ext cx="680134"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dirty="0">
                <a:solidFill>
                  <a:srgbClr val="000000"/>
                </a:solidFill>
                <a:latin typeface="Times New Roman" pitchFamily="18" charset="0"/>
                <a:cs typeface="Times New Roman" pitchFamily="18" charset="0"/>
              </a:rPr>
              <a:t>60,000</a:t>
            </a:r>
            <a:endParaRPr lang="en-US" sz="5400" dirty="0">
              <a:latin typeface="Times New Roman" pitchFamily="18" charset="0"/>
              <a:cs typeface="Times New Roman" pitchFamily="18" charset="0"/>
            </a:endParaRPr>
          </a:p>
        </p:txBody>
      </p:sp>
      <p:sp>
        <p:nvSpPr>
          <p:cNvPr id="117" name="Line 38"/>
          <p:cNvSpPr>
            <a:spLocks noChangeShapeType="1"/>
          </p:cNvSpPr>
          <p:nvPr/>
        </p:nvSpPr>
        <p:spPr bwMode="auto">
          <a:xfrm flipH="1">
            <a:off x="11642658" y="6611783"/>
            <a:ext cx="109609" cy="259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latin typeface="Times New Roman" pitchFamily="18" charset="0"/>
              <a:cs typeface="Times New Roman" pitchFamily="18" charset="0"/>
            </a:endParaRPr>
          </a:p>
        </p:txBody>
      </p:sp>
      <p:grpSp>
        <p:nvGrpSpPr>
          <p:cNvPr id="118" name="Group 101"/>
          <p:cNvGrpSpPr/>
          <p:nvPr/>
        </p:nvGrpSpPr>
        <p:grpSpPr>
          <a:xfrm>
            <a:off x="1545881" y="4198744"/>
            <a:ext cx="10206382" cy="2098090"/>
            <a:chOff x="1864284" y="2935288"/>
            <a:chExt cx="5026025" cy="1282700"/>
          </a:xfrm>
        </p:grpSpPr>
        <p:sp>
          <p:nvSpPr>
            <p:cNvPr id="119" name="Freeform 64"/>
            <p:cNvSpPr>
              <a:spLocks/>
            </p:cNvSpPr>
            <p:nvPr/>
          </p:nvSpPr>
          <p:spPr bwMode="auto">
            <a:xfrm>
              <a:off x="1864284" y="3338513"/>
              <a:ext cx="265113" cy="139700"/>
            </a:xfrm>
            <a:custGeom>
              <a:avLst/>
              <a:gdLst/>
              <a:ahLst/>
              <a:cxnLst>
                <a:cxn ang="0">
                  <a:pos x="0" y="51"/>
                </a:cxn>
                <a:cxn ang="0">
                  <a:pos x="6" y="37"/>
                </a:cxn>
                <a:cxn ang="0">
                  <a:pos x="8" y="32"/>
                </a:cxn>
                <a:cxn ang="0">
                  <a:pos x="14" y="32"/>
                </a:cxn>
                <a:cxn ang="0">
                  <a:pos x="17" y="40"/>
                </a:cxn>
                <a:cxn ang="0">
                  <a:pos x="23" y="40"/>
                </a:cxn>
                <a:cxn ang="0">
                  <a:pos x="28" y="40"/>
                </a:cxn>
                <a:cxn ang="0">
                  <a:pos x="31" y="40"/>
                </a:cxn>
                <a:cxn ang="0">
                  <a:pos x="31" y="37"/>
                </a:cxn>
                <a:cxn ang="0">
                  <a:pos x="34" y="32"/>
                </a:cxn>
                <a:cxn ang="0">
                  <a:pos x="42" y="32"/>
                </a:cxn>
                <a:cxn ang="0">
                  <a:pos x="45" y="34"/>
                </a:cxn>
                <a:cxn ang="0">
                  <a:pos x="54" y="29"/>
                </a:cxn>
                <a:cxn ang="0">
                  <a:pos x="56" y="32"/>
                </a:cxn>
                <a:cxn ang="0">
                  <a:pos x="62" y="29"/>
                </a:cxn>
                <a:cxn ang="0">
                  <a:pos x="65" y="29"/>
                </a:cxn>
                <a:cxn ang="0">
                  <a:pos x="71" y="29"/>
                </a:cxn>
                <a:cxn ang="0">
                  <a:pos x="76" y="32"/>
                </a:cxn>
                <a:cxn ang="0">
                  <a:pos x="79" y="32"/>
                </a:cxn>
                <a:cxn ang="0">
                  <a:pos x="79" y="32"/>
                </a:cxn>
                <a:cxn ang="0">
                  <a:pos x="82" y="40"/>
                </a:cxn>
                <a:cxn ang="0">
                  <a:pos x="88" y="46"/>
                </a:cxn>
                <a:cxn ang="0">
                  <a:pos x="90" y="60"/>
                </a:cxn>
                <a:cxn ang="0">
                  <a:pos x="99" y="77"/>
                </a:cxn>
                <a:cxn ang="0">
                  <a:pos x="102" y="85"/>
                </a:cxn>
                <a:cxn ang="0">
                  <a:pos x="104" y="85"/>
                </a:cxn>
                <a:cxn ang="0">
                  <a:pos x="107" y="74"/>
                </a:cxn>
                <a:cxn ang="0">
                  <a:pos x="113" y="60"/>
                </a:cxn>
                <a:cxn ang="0">
                  <a:pos x="116" y="46"/>
                </a:cxn>
                <a:cxn ang="0">
                  <a:pos x="119" y="34"/>
                </a:cxn>
                <a:cxn ang="0">
                  <a:pos x="124" y="20"/>
                </a:cxn>
                <a:cxn ang="0">
                  <a:pos x="127" y="3"/>
                </a:cxn>
                <a:cxn ang="0">
                  <a:pos x="133" y="0"/>
                </a:cxn>
                <a:cxn ang="0">
                  <a:pos x="136" y="0"/>
                </a:cxn>
                <a:cxn ang="0">
                  <a:pos x="138" y="0"/>
                </a:cxn>
                <a:cxn ang="0">
                  <a:pos x="141" y="6"/>
                </a:cxn>
                <a:cxn ang="0">
                  <a:pos x="144" y="6"/>
                </a:cxn>
                <a:cxn ang="0">
                  <a:pos x="147" y="6"/>
                </a:cxn>
                <a:cxn ang="0">
                  <a:pos x="152" y="12"/>
                </a:cxn>
                <a:cxn ang="0">
                  <a:pos x="155" y="9"/>
                </a:cxn>
                <a:cxn ang="0">
                  <a:pos x="155" y="12"/>
                </a:cxn>
                <a:cxn ang="0">
                  <a:pos x="164" y="3"/>
                </a:cxn>
              </a:cxnLst>
              <a:rect l="0" t="0" r="r" b="b"/>
              <a:pathLst>
                <a:path w="167" h="88">
                  <a:moveTo>
                    <a:pt x="0" y="60"/>
                  </a:moveTo>
                  <a:lnTo>
                    <a:pt x="0" y="48"/>
                  </a:lnTo>
                  <a:lnTo>
                    <a:pt x="0" y="51"/>
                  </a:lnTo>
                  <a:lnTo>
                    <a:pt x="3" y="48"/>
                  </a:lnTo>
                  <a:lnTo>
                    <a:pt x="3" y="40"/>
                  </a:lnTo>
                  <a:lnTo>
                    <a:pt x="6" y="37"/>
                  </a:lnTo>
                  <a:lnTo>
                    <a:pt x="6" y="32"/>
                  </a:lnTo>
                  <a:lnTo>
                    <a:pt x="8" y="29"/>
                  </a:lnTo>
                  <a:lnTo>
                    <a:pt x="8" y="32"/>
                  </a:lnTo>
                  <a:lnTo>
                    <a:pt x="8" y="29"/>
                  </a:lnTo>
                  <a:lnTo>
                    <a:pt x="11" y="29"/>
                  </a:lnTo>
                  <a:lnTo>
                    <a:pt x="14" y="32"/>
                  </a:lnTo>
                  <a:lnTo>
                    <a:pt x="14" y="37"/>
                  </a:lnTo>
                  <a:lnTo>
                    <a:pt x="17" y="40"/>
                  </a:lnTo>
                  <a:lnTo>
                    <a:pt x="17" y="40"/>
                  </a:lnTo>
                  <a:lnTo>
                    <a:pt x="17" y="37"/>
                  </a:lnTo>
                  <a:lnTo>
                    <a:pt x="20" y="37"/>
                  </a:lnTo>
                  <a:lnTo>
                    <a:pt x="23" y="40"/>
                  </a:lnTo>
                  <a:lnTo>
                    <a:pt x="23" y="37"/>
                  </a:lnTo>
                  <a:lnTo>
                    <a:pt x="23" y="40"/>
                  </a:lnTo>
                  <a:lnTo>
                    <a:pt x="28" y="40"/>
                  </a:lnTo>
                  <a:lnTo>
                    <a:pt x="25" y="40"/>
                  </a:lnTo>
                  <a:lnTo>
                    <a:pt x="28" y="37"/>
                  </a:lnTo>
                  <a:lnTo>
                    <a:pt x="31" y="40"/>
                  </a:lnTo>
                  <a:lnTo>
                    <a:pt x="31" y="40"/>
                  </a:lnTo>
                  <a:lnTo>
                    <a:pt x="31" y="37"/>
                  </a:lnTo>
                  <a:lnTo>
                    <a:pt x="31" y="37"/>
                  </a:lnTo>
                  <a:lnTo>
                    <a:pt x="34" y="34"/>
                  </a:lnTo>
                  <a:lnTo>
                    <a:pt x="34" y="32"/>
                  </a:lnTo>
                  <a:lnTo>
                    <a:pt x="34" y="32"/>
                  </a:lnTo>
                  <a:lnTo>
                    <a:pt x="37" y="29"/>
                  </a:lnTo>
                  <a:lnTo>
                    <a:pt x="40" y="29"/>
                  </a:lnTo>
                  <a:lnTo>
                    <a:pt x="42" y="32"/>
                  </a:lnTo>
                  <a:lnTo>
                    <a:pt x="42" y="29"/>
                  </a:lnTo>
                  <a:lnTo>
                    <a:pt x="42" y="32"/>
                  </a:lnTo>
                  <a:lnTo>
                    <a:pt x="45" y="34"/>
                  </a:lnTo>
                  <a:lnTo>
                    <a:pt x="48" y="37"/>
                  </a:lnTo>
                  <a:lnTo>
                    <a:pt x="54" y="32"/>
                  </a:lnTo>
                  <a:lnTo>
                    <a:pt x="54" y="29"/>
                  </a:lnTo>
                  <a:lnTo>
                    <a:pt x="54" y="32"/>
                  </a:lnTo>
                  <a:lnTo>
                    <a:pt x="59" y="32"/>
                  </a:lnTo>
                  <a:lnTo>
                    <a:pt x="56" y="32"/>
                  </a:lnTo>
                  <a:lnTo>
                    <a:pt x="59" y="29"/>
                  </a:lnTo>
                  <a:lnTo>
                    <a:pt x="59" y="32"/>
                  </a:lnTo>
                  <a:lnTo>
                    <a:pt x="62" y="29"/>
                  </a:lnTo>
                  <a:lnTo>
                    <a:pt x="62" y="29"/>
                  </a:lnTo>
                  <a:lnTo>
                    <a:pt x="62" y="32"/>
                  </a:lnTo>
                  <a:lnTo>
                    <a:pt x="65" y="29"/>
                  </a:lnTo>
                  <a:lnTo>
                    <a:pt x="65" y="34"/>
                  </a:lnTo>
                  <a:lnTo>
                    <a:pt x="71" y="34"/>
                  </a:lnTo>
                  <a:lnTo>
                    <a:pt x="71" y="29"/>
                  </a:lnTo>
                  <a:lnTo>
                    <a:pt x="71" y="32"/>
                  </a:lnTo>
                  <a:lnTo>
                    <a:pt x="73" y="34"/>
                  </a:lnTo>
                  <a:lnTo>
                    <a:pt x="76" y="32"/>
                  </a:lnTo>
                  <a:lnTo>
                    <a:pt x="76" y="34"/>
                  </a:lnTo>
                  <a:lnTo>
                    <a:pt x="76" y="29"/>
                  </a:lnTo>
                  <a:lnTo>
                    <a:pt x="79" y="32"/>
                  </a:lnTo>
                  <a:lnTo>
                    <a:pt x="79" y="32"/>
                  </a:lnTo>
                  <a:lnTo>
                    <a:pt x="79" y="29"/>
                  </a:lnTo>
                  <a:lnTo>
                    <a:pt x="79" y="32"/>
                  </a:lnTo>
                  <a:lnTo>
                    <a:pt x="82" y="34"/>
                  </a:lnTo>
                  <a:lnTo>
                    <a:pt x="82" y="40"/>
                  </a:lnTo>
                  <a:lnTo>
                    <a:pt x="82" y="40"/>
                  </a:lnTo>
                  <a:lnTo>
                    <a:pt x="85" y="43"/>
                  </a:lnTo>
                  <a:lnTo>
                    <a:pt x="85" y="48"/>
                  </a:lnTo>
                  <a:lnTo>
                    <a:pt x="88" y="46"/>
                  </a:lnTo>
                  <a:lnTo>
                    <a:pt x="88" y="51"/>
                  </a:lnTo>
                  <a:lnTo>
                    <a:pt x="90" y="54"/>
                  </a:lnTo>
                  <a:lnTo>
                    <a:pt x="90" y="60"/>
                  </a:lnTo>
                  <a:lnTo>
                    <a:pt x="93" y="63"/>
                  </a:lnTo>
                  <a:lnTo>
                    <a:pt x="93" y="71"/>
                  </a:lnTo>
                  <a:lnTo>
                    <a:pt x="99" y="77"/>
                  </a:lnTo>
                  <a:lnTo>
                    <a:pt x="99" y="85"/>
                  </a:lnTo>
                  <a:lnTo>
                    <a:pt x="102" y="88"/>
                  </a:lnTo>
                  <a:lnTo>
                    <a:pt x="102" y="85"/>
                  </a:lnTo>
                  <a:lnTo>
                    <a:pt x="104" y="82"/>
                  </a:lnTo>
                  <a:lnTo>
                    <a:pt x="104" y="82"/>
                  </a:lnTo>
                  <a:lnTo>
                    <a:pt x="104" y="85"/>
                  </a:lnTo>
                  <a:lnTo>
                    <a:pt x="107" y="82"/>
                  </a:lnTo>
                  <a:lnTo>
                    <a:pt x="107" y="85"/>
                  </a:lnTo>
                  <a:lnTo>
                    <a:pt x="107" y="74"/>
                  </a:lnTo>
                  <a:lnTo>
                    <a:pt x="110" y="71"/>
                  </a:lnTo>
                  <a:lnTo>
                    <a:pt x="110" y="63"/>
                  </a:lnTo>
                  <a:lnTo>
                    <a:pt x="113" y="60"/>
                  </a:lnTo>
                  <a:lnTo>
                    <a:pt x="113" y="51"/>
                  </a:lnTo>
                  <a:lnTo>
                    <a:pt x="116" y="48"/>
                  </a:lnTo>
                  <a:lnTo>
                    <a:pt x="116" y="46"/>
                  </a:lnTo>
                  <a:lnTo>
                    <a:pt x="119" y="43"/>
                  </a:lnTo>
                  <a:lnTo>
                    <a:pt x="119" y="46"/>
                  </a:lnTo>
                  <a:lnTo>
                    <a:pt x="119" y="34"/>
                  </a:lnTo>
                  <a:lnTo>
                    <a:pt x="121" y="32"/>
                  </a:lnTo>
                  <a:lnTo>
                    <a:pt x="121" y="23"/>
                  </a:lnTo>
                  <a:lnTo>
                    <a:pt x="124" y="20"/>
                  </a:lnTo>
                  <a:lnTo>
                    <a:pt x="124" y="12"/>
                  </a:lnTo>
                  <a:lnTo>
                    <a:pt x="127" y="9"/>
                  </a:lnTo>
                  <a:lnTo>
                    <a:pt x="127" y="3"/>
                  </a:lnTo>
                  <a:lnTo>
                    <a:pt x="133" y="3"/>
                  </a:lnTo>
                  <a:lnTo>
                    <a:pt x="133" y="3"/>
                  </a:lnTo>
                  <a:lnTo>
                    <a:pt x="133" y="0"/>
                  </a:lnTo>
                  <a:lnTo>
                    <a:pt x="133" y="0"/>
                  </a:lnTo>
                  <a:lnTo>
                    <a:pt x="136" y="3"/>
                  </a:lnTo>
                  <a:lnTo>
                    <a:pt x="136" y="0"/>
                  </a:lnTo>
                  <a:lnTo>
                    <a:pt x="136" y="0"/>
                  </a:lnTo>
                  <a:lnTo>
                    <a:pt x="138" y="3"/>
                  </a:lnTo>
                  <a:lnTo>
                    <a:pt x="138" y="0"/>
                  </a:lnTo>
                  <a:lnTo>
                    <a:pt x="138" y="6"/>
                  </a:lnTo>
                  <a:lnTo>
                    <a:pt x="141" y="3"/>
                  </a:lnTo>
                  <a:lnTo>
                    <a:pt x="141" y="6"/>
                  </a:lnTo>
                  <a:lnTo>
                    <a:pt x="141" y="3"/>
                  </a:lnTo>
                  <a:lnTo>
                    <a:pt x="141" y="6"/>
                  </a:lnTo>
                  <a:lnTo>
                    <a:pt x="144" y="6"/>
                  </a:lnTo>
                  <a:lnTo>
                    <a:pt x="147" y="9"/>
                  </a:lnTo>
                  <a:lnTo>
                    <a:pt x="147" y="9"/>
                  </a:lnTo>
                  <a:lnTo>
                    <a:pt x="147" y="6"/>
                  </a:lnTo>
                  <a:lnTo>
                    <a:pt x="147" y="6"/>
                  </a:lnTo>
                  <a:lnTo>
                    <a:pt x="150" y="9"/>
                  </a:lnTo>
                  <a:lnTo>
                    <a:pt x="152" y="12"/>
                  </a:lnTo>
                  <a:lnTo>
                    <a:pt x="152" y="9"/>
                  </a:lnTo>
                  <a:lnTo>
                    <a:pt x="152" y="12"/>
                  </a:lnTo>
                  <a:lnTo>
                    <a:pt x="155" y="9"/>
                  </a:lnTo>
                  <a:lnTo>
                    <a:pt x="155" y="15"/>
                  </a:lnTo>
                  <a:lnTo>
                    <a:pt x="155" y="9"/>
                  </a:lnTo>
                  <a:lnTo>
                    <a:pt x="155" y="12"/>
                  </a:lnTo>
                  <a:lnTo>
                    <a:pt x="158" y="9"/>
                  </a:lnTo>
                  <a:lnTo>
                    <a:pt x="161" y="6"/>
                  </a:lnTo>
                  <a:lnTo>
                    <a:pt x="164" y="3"/>
                  </a:lnTo>
                  <a:lnTo>
                    <a:pt x="167" y="6"/>
                  </a:lnTo>
                  <a:lnTo>
                    <a:pt x="167" y="0"/>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0" name="Freeform 65"/>
            <p:cNvSpPr>
              <a:spLocks/>
            </p:cNvSpPr>
            <p:nvPr/>
          </p:nvSpPr>
          <p:spPr bwMode="auto">
            <a:xfrm>
              <a:off x="2129396" y="3254376"/>
              <a:ext cx="300038" cy="268288"/>
            </a:xfrm>
            <a:custGeom>
              <a:avLst/>
              <a:gdLst/>
              <a:ahLst/>
              <a:cxnLst>
                <a:cxn ang="0">
                  <a:pos x="5" y="51"/>
                </a:cxn>
                <a:cxn ang="0">
                  <a:pos x="5" y="53"/>
                </a:cxn>
                <a:cxn ang="0">
                  <a:pos x="11" y="51"/>
                </a:cxn>
                <a:cxn ang="0">
                  <a:pos x="17" y="45"/>
                </a:cxn>
                <a:cxn ang="0">
                  <a:pos x="22" y="39"/>
                </a:cxn>
                <a:cxn ang="0">
                  <a:pos x="31" y="36"/>
                </a:cxn>
                <a:cxn ang="0">
                  <a:pos x="33" y="20"/>
                </a:cxn>
                <a:cxn ang="0">
                  <a:pos x="39" y="14"/>
                </a:cxn>
                <a:cxn ang="0">
                  <a:pos x="45" y="5"/>
                </a:cxn>
                <a:cxn ang="0">
                  <a:pos x="48" y="5"/>
                </a:cxn>
                <a:cxn ang="0">
                  <a:pos x="53" y="17"/>
                </a:cxn>
                <a:cxn ang="0">
                  <a:pos x="56" y="39"/>
                </a:cxn>
                <a:cxn ang="0">
                  <a:pos x="62" y="48"/>
                </a:cxn>
                <a:cxn ang="0">
                  <a:pos x="65" y="48"/>
                </a:cxn>
                <a:cxn ang="0">
                  <a:pos x="73" y="45"/>
                </a:cxn>
                <a:cxn ang="0">
                  <a:pos x="79" y="42"/>
                </a:cxn>
                <a:cxn ang="0">
                  <a:pos x="82" y="45"/>
                </a:cxn>
                <a:cxn ang="0">
                  <a:pos x="87" y="65"/>
                </a:cxn>
                <a:cxn ang="0">
                  <a:pos x="90" y="68"/>
                </a:cxn>
                <a:cxn ang="0">
                  <a:pos x="93" y="68"/>
                </a:cxn>
                <a:cxn ang="0">
                  <a:pos x="98" y="70"/>
                </a:cxn>
                <a:cxn ang="0">
                  <a:pos x="101" y="73"/>
                </a:cxn>
                <a:cxn ang="0">
                  <a:pos x="107" y="82"/>
                </a:cxn>
                <a:cxn ang="0">
                  <a:pos x="113" y="82"/>
                </a:cxn>
                <a:cxn ang="0">
                  <a:pos x="115" y="82"/>
                </a:cxn>
                <a:cxn ang="0">
                  <a:pos x="118" y="87"/>
                </a:cxn>
                <a:cxn ang="0">
                  <a:pos x="121" y="90"/>
                </a:cxn>
                <a:cxn ang="0">
                  <a:pos x="124" y="90"/>
                </a:cxn>
                <a:cxn ang="0">
                  <a:pos x="127" y="93"/>
                </a:cxn>
                <a:cxn ang="0">
                  <a:pos x="130" y="93"/>
                </a:cxn>
                <a:cxn ang="0">
                  <a:pos x="135" y="93"/>
                </a:cxn>
                <a:cxn ang="0">
                  <a:pos x="141" y="87"/>
                </a:cxn>
                <a:cxn ang="0">
                  <a:pos x="152" y="85"/>
                </a:cxn>
                <a:cxn ang="0">
                  <a:pos x="155" y="82"/>
                </a:cxn>
                <a:cxn ang="0">
                  <a:pos x="155" y="85"/>
                </a:cxn>
                <a:cxn ang="0">
                  <a:pos x="163" y="101"/>
                </a:cxn>
                <a:cxn ang="0">
                  <a:pos x="166" y="110"/>
                </a:cxn>
                <a:cxn ang="0">
                  <a:pos x="169" y="130"/>
                </a:cxn>
                <a:cxn ang="0">
                  <a:pos x="175" y="141"/>
                </a:cxn>
                <a:cxn ang="0">
                  <a:pos x="178" y="164"/>
                </a:cxn>
                <a:cxn ang="0">
                  <a:pos x="183" y="166"/>
                </a:cxn>
                <a:cxn ang="0">
                  <a:pos x="186" y="164"/>
                </a:cxn>
              </a:cxnLst>
              <a:rect l="0" t="0" r="r" b="b"/>
              <a:pathLst>
                <a:path w="189" h="169">
                  <a:moveTo>
                    <a:pt x="0" y="53"/>
                  </a:moveTo>
                  <a:lnTo>
                    <a:pt x="0" y="56"/>
                  </a:lnTo>
                  <a:lnTo>
                    <a:pt x="5" y="51"/>
                  </a:lnTo>
                  <a:lnTo>
                    <a:pt x="5" y="56"/>
                  </a:lnTo>
                  <a:lnTo>
                    <a:pt x="2" y="51"/>
                  </a:lnTo>
                  <a:lnTo>
                    <a:pt x="5" y="53"/>
                  </a:lnTo>
                  <a:lnTo>
                    <a:pt x="11" y="53"/>
                  </a:lnTo>
                  <a:lnTo>
                    <a:pt x="11" y="53"/>
                  </a:lnTo>
                  <a:lnTo>
                    <a:pt x="11" y="51"/>
                  </a:lnTo>
                  <a:lnTo>
                    <a:pt x="17" y="45"/>
                  </a:lnTo>
                  <a:lnTo>
                    <a:pt x="14" y="45"/>
                  </a:lnTo>
                  <a:lnTo>
                    <a:pt x="17" y="45"/>
                  </a:lnTo>
                  <a:lnTo>
                    <a:pt x="22" y="45"/>
                  </a:lnTo>
                  <a:lnTo>
                    <a:pt x="22" y="36"/>
                  </a:lnTo>
                  <a:lnTo>
                    <a:pt x="22" y="39"/>
                  </a:lnTo>
                  <a:lnTo>
                    <a:pt x="28" y="39"/>
                  </a:lnTo>
                  <a:lnTo>
                    <a:pt x="28" y="34"/>
                  </a:lnTo>
                  <a:lnTo>
                    <a:pt x="31" y="36"/>
                  </a:lnTo>
                  <a:lnTo>
                    <a:pt x="31" y="28"/>
                  </a:lnTo>
                  <a:lnTo>
                    <a:pt x="33" y="25"/>
                  </a:lnTo>
                  <a:lnTo>
                    <a:pt x="33" y="20"/>
                  </a:lnTo>
                  <a:lnTo>
                    <a:pt x="39" y="14"/>
                  </a:lnTo>
                  <a:lnTo>
                    <a:pt x="39" y="11"/>
                  </a:lnTo>
                  <a:lnTo>
                    <a:pt x="39" y="14"/>
                  </a:lnTo>
                  <a:lnTo>
                    <a:pt x="45" y="14"/>
                  </a:lnTo>
                  <a:lnTo>
                    <a:pt x="42" y="14"/>
                  </a:lnTo>
                  <a:lnTo>
                    <a:pt x="45" y="5"/>
                  </a:lnTo>
                  <a:lnTo>
                    <a:pt x="48" y="3"/>
                  </a:lnTo>
                  <a:lnTo>
                    <a:pt x="48" y="0"/>
                  </a:lnTo>
                  <a:lnTo>
                    <a:pt x="48" y="5"/>
                  </a:lnTo>
                  <a:lnTo>
                    <a:pt x="50" y="8"/>
                  </a:lnTo>
                  <a:lnTo>
                    <a:pt x="50" y="14"/>
                  </a:lnTo>
                  <a:lnTo>
                    <a:pt x="53" y="17"/>
                  </a:lnTo>
                  <a:lnTo>
                    <a:pt x="53" y="28"/>
                  </a:lnTo>
                  <a:lnTo>
                    <a:pt x="56" y="31"/>
                  </a:lnTo>
                  <a:lnTo>
                    <a:pt x="56" y="39"/>
                  </a:lnTo>
                  <a:lnTo>
                    <a:pt x="59" y="42"/>
                  </a:lnTo>
                  <a:lnTo>
                    <a:pt x="59" y="48"/>
                  </a:lnTo>
                  <a:lnTo>
                    <a:pt x="62" y="48"/>
                  </a:lnTo>
                  <a:lnTo>
                    <a:pt x="65" y="45"/>
                  </a:lnTo>
                  <a:lnTo>
                    <a:pt x="65" y="45"/>
                  </a:lnTo>
                  <a:lnTo>
                    <a:pt x="65" y="48"/>
                  </a:lnTo>
                  <a:lnTo>
                    <a:pt x="67" y="45"/>
                  </a:lnTo>
                  <a:lnTo>
                    <a:pt x="70" y="48"/>
                  </a:lnTo>
                  <a:lnTo>
                    <a:pt x="73" y="45"/>
                  </a:lnTo>
                  <a:lnTo>
                    <a:pt x="73" y="48"/>
                  </a:lnTo>
                  <a:lnTo>
                    <a:pt x="73" y="42"/>
                  </a:lnTo>
                  <a:lnTo>
                    <a:pt x="79" y="42"/>
                  </a:lnTo>
                  <a:lnTo>
                    <a:pt x="79" y="51"/>
                  </a:lnTo>
                  <a:lnTo>
                    <a:pt x="82" y="48"/>
                  </a:lnTo>
                  <a:lnTo>
                    <a:pt x="82" y="45"/>
                  </a:lnTo>
                  <a:lnTo>
                    <a:pt x="82" y="48"/>
                  </a:lnTo>
                  <a:lnTo>
                    <a:pt x="87" y="53"/>
                  </a:lnTo>
                  <a:lnTo>
                    <a:pt x="87" y="65"/>
                  </a:lnTo>
                  <a:lnTo>
                    <a:pt x="90" y="68"/>
                  </a:lnTo>
                  <a:lnTo>
                    <a:pt x="90" y="65"/>
                  </a:lnTo>
                  <a:lnTo>
                    <a:pt x="90" y="68"/>
                  </a:lnTo>
                  <a:lnTo>
                    <a:pt x="93" y="70"/>
                  </a:lnTo>
                  <a:lnTo>
                    <a:pt x="93" y="73"/>
                  </a:lnTo>
                  <a:lnTo>
                    <a:pt x="93" y="68"/>
                  </a:lnTo>
                  <a:lnTo>
                    <a:pt x="93" y="70"/>
                  </a:lnTo>
                  <a:lnTo>
                    <a:pt x="96" y="68"/>
                  </a:lnTo>
                  <a:lnTo>
                    <a:pt x="98" y="70"/>
                  </a:lnTo>
                  <a:lnTo>
                    <a:pt x="98" y="76"/>
                  </a:lnTo>
                  <a:lnTo>
                    <a:pt x="101" y="73"/>
                  </a:lnTo>
                  <a:lnTo>
                    <a:pt x="101" y="73"/>
                  </a:lnTo>
                  <a:lnTo>
                    <a:pt x="101" y="76"/>
                  </a:lnTo>
                  <a:lnTo>
                    <a:pt x="104" y="79"/>
                  </a:lnTo>
                  <a:lnTo>
                    <a:pt x="107" y="82"/>
                  </a:lnTo>
                  <a:lnTo>
                    <a:pt x="107" y="79"/>
                  </a:lnTo>
                  <a:lnTo>
                    <a:pt x="107" y="82"/>
                  </a:lnTo>
                  <a:lnTo>
                    <a:pt x="113" y="82"/>
                  </a:lnTo>
                  <a:lnTo>
                    <a:pt x="110" y="82"/>
                  </a:lnTo>
                  <a:lnTo>
                    <a:pt x="113" y="85"/>
                  </a:lnTo>
                  <a:lnTo>
                    <a:pt x="115" y="82"/>
                  </a:lnTo>
                  <a:lnTo>
                    <a:pt x="115" y="79"/>
                  </a:lnTo>
                  <a:lnTo>
                    <a:pt x="115" y="85"/>
                  </a:lnTo>
                  <a:lnTo>
                    <a:pt x="118" y="87"/>
                  </a:lnTo>
                  <a:lnTo>
                    <a:pt x="118" y="85"/>
                  </a:lnTo>
                  <a:lnTo>
                    <a:pt x="118" y="87"/>
                  </a:lnTo>
                  <a:lnTo>
                    <a:pt x="121" y="90"/>
                  </a:lnTo>
                  <a:lnTo>
                    <a:pt x="121" y="90"/>
                  </a:lnTo>
                  <a:lnTo>
                    <a:pt x="121" y="87"/>
                  </a:lnTo>
                  <a:lnTo>
                    <a:pt x="124" y="90"/>
                  </a:lnTo>
                  <a:lnTo>
                    <a:pt x="124" y="87"/>
                  </a:lnTo>
                  <a:lnTo>
                    <a:pt x="124" y="90"/>
                  </a:lnTo>
                  <a:lnTo>
                    <a:pt x="127" y="93"/>
                  </a:lnTo>
                  <a:lnTo>
                    <a:pt x="130" y="96"/>
                  </a:lnTo>
                  <a:lnTo>
                    <a:pt x="130" y="90"/>
                  </a:lnTo>
                  <a:lnTo>
                    <a:pt x="130" y="93"/>
                  </a:lnTo>
                  <a:lnTo>
                    <a:pt x="132" y="93"/>
                  </a:lnTo>
                  <a:lnTo>
                    <a:pt x="135" y="90"/>
                  </a:lnTo>
                  <a:lnTo>
                    <a:pt x="135" y="93"/>
                  </a:lnTo>
                  <a:lnTo>
                    <a:pt x="135" y="90"/>
                  </a:lnTo>
                  <a:lnTo>
                    <a:pt x="138" y="90"/>
                  </a:lnTo>
                  <a:lnTo>
                    <a:pt x="141" y="87"/>
                  </a:lnTo>
                  <a:lnTo>
                    <a:pt x="146" y="87"/>
                  </a:lnTo>
                  <a:lnTo>
                    <a:pt x="146" y="85"/>
                  </a:lnTo>
                  <a:lnTo>
                    <a:pt x="152" y="85"/>
                  </a:lnTo>
                  <a:lnTo>
                    <a:pt x="149" y="85"/>
                  </a:lnTo>
                  <a:lnTo>
                    <a:pt x="152" y="85"/>
                  </a:lnTo>
                  <a:lnTo>
                    <a:pt x="155" y="82"/>
                  </a:lnTo>
                  <a:lnTo>
                    <a:pt x="155" y="85"/>
                  </a:lnTo>
                  <a:lnTo>
                    <a:pt x="155" y="82"/>
                  </a:lnTo>
                  <a:lnTo>
                    <a:pt x="155" y="85"/>
                  </a:lnTo>
                  <a:lnTo>
                    <a:pt x="161" y="90"/>
                  </a:lnTo>
                  <a:lnTo>
                    <a:pt x="161" y="99"/>
                  </a:lnTo>
                  <a:lnTo>
                    <a:pt x="163" y="101"/>
                  </a:lnTo>
                  <a:lnTo>
                    <a:pt x="163" y="99"/>
                  </a:lnTo>
                  <a:lnTo>
                    <a:pt x="163" y="113"/>
                  </a:lnTo>
                  <a:lnTo>
                    <a:pt x="166" y="110"/>
                  </a:lnTo>
                  <a:lnTo>
                    <a:pt x="166" y="124"/>
                  </a:lnTo>
                  <a:lnTo>
                    <a:pt x="169" y="127"/>
                  </a:lnTo>
                  <a:lnTo>
                    <a:pt x="169" y="130"/>
                  </a:lnTo>
                  <a:lnTo>
                    <a:pt x="172" y="133"/>
                  </a:lnTo>
                  <a:lnTo>
                    <a:pt x="172" y="138"/>
                  </a:lnTo>
                  <a:lnTo>
                    <a:pt x="175" y="141"/>
                  </a:lnTo>
                  <a:lnTo>
                    <a:pt x="175" y="152"/>
                  </a:lnTo>
                  <a:lnTo>
                    <a:pt x="178" y="155"/>
                  </a:lnTo>
                  <a:lnTo>
                    <a:pt x="178" y="164"/>
                  </a:lnTo>
                  <a:lnTo>
                    <a:pt x="180" y="166"/>
                  </a:lnTo>
                  <a:lnTo>
                    <a:pt x="183" y="169"/>
                  </a:lnTo>
                  <a:lnTo>
                    <a:pt x="183" y="166"/>
                  </a:lnTo>
                  <a:lnTo>
                    <a:pt x="186" y="169"/>
                  </a:lnTo>
                  <a:lnTo>
                    <a:pt x="186" y="164"/>
                  </a:lnTo>
                  <a:lnTo>
                    <a:pt x="186" y="164"/>
                  </a:lnTo>
                  <a:lnTo>
                    <a:pt x="189" y="161"/>
                  </a:lnTo>
                  <a:lnTo>
                    <a:pt x="189" y="152"/>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1" name="Freeform 66"/>
            <p:cNvSpPr>
              <a:spLocks/>
            </p:cNvSpPr>
            <p:nvPr/>
          </p:nvSpPr>
          <p:spPr bwMode="auto">
            <a:xfrm>
              <a:off x="2429434" y="3308351"/>
              <a:ext cx="277813" cy="192088"/>
            </a:xfrm>
            <a:custGeom>
              <a:avLst/>
              <a:gdLst/>
              <a:ahLst/>
              <a:cxnLst>
                <a:cxn ang="0">
                  <a:pos x="3" y="113"/>
                </a:cxn>
                <a:cxn ang="0">
                  <a:pos x="8" y="99"/>
                </a:cxn>
                <a:cxn ang="0">
                  <a:pos x="14" y="84"/>
                </a:cxn>
                <a:cxn ang="0">
                  <a:pos x="20" y="79"/>
                </a:cxn>
                <a:cxn ang="0">
                  <a:pos x="25" y="82"/>
                </a:cxn>
                <a:cxn ang="0">
                  <a:pos x="25" y="82"/>
                </a:cxn>
                <a:cxn ang="0">
                  <a:pos x="28" y="84"/>
                </a:cxn>
                <a:cxn ang="0">
                  <a:pos x="31" y="79"/>
                </a:cxn>
                <a:cxn ang="0">
                  <a:pos x="39" y="76"/>
                </a:cxn>
                <a:cxn ang="0">
                  <a:pos x="42" y="79"/>
                </a:cxn>
                <a:cxn ang="0">
                  <a:pos x="48" y="84"/>
                </a:cxn>
                <a:cxn ang="0">
                  <a:pos x="53" y="79"/>
                </a:cxn>
                <a:cxn ang="0">
                  <a:pos x="59" y="79"/>
                </a:cxn>
                <a:cxn ang="0">
                  <a:pos x="62" y="79"/>
                </a:cxn>
                <a:cxn ang="0">
                  <a:pos x="65" y="79"/>
                </a:cxn>
                <a:cxn ang="0">
                  <a:pos x="65" y="87"/>
                </a:cxn>
                <a:cxn ang="0">
                  <a:pos x="68" y="90"/>
                </a:cxn>
                <a:cxn ang="0">
                  <a:pos x="70" y="87"/>
                </a:cxn>
                <a:cxn ang="0">
                  <a:pos x="73" y="87"/>
                </a:cxn>
                <a:cxn ang="0">
                  <a:pos x="79" y="87"/>
                </a:cxn>
                <a:cxn ang="0">
                  <a:pos x="82" y="84"/>
                </a:cxn>
                <a:cxn ang="0">
                  <a:pos x="85" y="79"/>
                </a:cxn>
                <a:cxn ang="0">
                  <a:pos x="93" y="67"/>
                </a:cxn>
                <a:cxn ang="0">
                  <a:pos x="96" y="51"/>
                </a:cxn>
                <a:cxn ang="0">
                  <a:pos x="102" y="45"/>
                </a:cxn>
                <a:cxn ang="0">
                  <a:pos x="104" y="51"/>
                </a:cxn>
                <a:cxn ang="0">
                  <a:pos x="110" y="56"/>
                </a:cxn>
                <a:cxn ang="0">
                  <a:pos x="113" y="62"/>
                </a:cxn>
                <a:cxn ang="0">
                  <a:pos x="113" y="62"/>
                </a:cxn>
                <a:cxn ang="0">
                  <a:pos x="118" y="65"/>
                </a:cxn>
                <a:cxn ang="0">
                  <a:pos x="124" y="65"/>
                </a:cxn>
                <a:cxn ang="0">
                  <a:pos x="127" y="62"/>
                </a:cxn>
                <a:cxn ang="0">
                  <a:pos x="130" y="59"/>
                </a:cxn>
                <a:cxn ang="0">
                  <a:pos x="135" y="53"/>
                </a:cxn>
                <a:cxn ang="0">
                  <a:pos x="138" y="34"/>
                </a:cxn>
                <a:cxn ang="0">
                  <a:pos x="144" y="19"/>
                </a:cxn>
                <a:cxn ang="0">
                  <a:pos x="147" y="8"/>
                </a:cxn>
                <a:cxn ang="0">
                  <a:pos x="150" y="17"/>
                </a:cxn>
                <a:cxn ang="0">
                  <a:pos x="155" y="19"/>
                </a:cxn>
                <a:cxn ang="0">
                  <a:pos x="158" y="17"/>
                </a:cxn>
                <a:cxn ang="0">
                  <a:pos x="164" y="14"/>
                </a:cxn>
                <a:cxn ang="0">
                  <a:pos x="166" y="0"/>
                </a:cxn>
              </a:cxnLst>
              <a:rect l="0" t="0" r="r" b="b"/>
              <a:pathLst>
                <a:path w="175" h="121">
                  <a:moveTo>
                    <a:pt x="0" y="118"/>
                  </a:moveTo>
                  <a:lnTo>
                    <a:pt x="3" y="121"/>
                  </a:lnTo>
                  <a:lnTo>
                    <a:pt x="3" y="113"/>
                  </a:lnTo>
                  <a:lnTo>
                    <a:pt x="5" y="110"/>
                  </a:lnTo>
                  <a:lnTo>
                    <a:pt x="5" y="101"/>
                  </a:lnTo>
                  <a:lnTo>
                    <a:pt x="8" y="99"/>
                  </a:lnTo>
                  <a:lnTo>
                    <a:pt x="8" y="93"/>
                  </a:lnTo>
                  <a:lnTo>
                    <a:pt x="14" y="93"/>
                  </a:lnTo>
                  <a:lnTo>
                    <a:pt x="14" y="84"/>
                  </a:lnTo>
                  <a:lnTo>
                    <a:pt x="20" y="79"/>
                  </a:lnTo>
                  <a:lnTo>
                    <a:pt x="17" y="79"/>
                  </a:lnTo>
                  <a:lnTo>
                    <a:pt x="20" y="79"/>
                  </a:lnTo>
                  <a:lnTo>
                    <a:pt x="22" y="82"/>
                  </a:lnTo>
                  <a:lnTo>
                    <a:pt x="22" y="79"/>
                  </a:lnTo>
                  <a:lnTo>
                    <a:pt x="25" y="82"/>
                  </a:lnTo>
                  <a:lnTo>
                    <a:pt x="25" y="82"/>
                  </a:lnTo>
                  <a:lnTo>
                    <a:pt x="25" y="79"/>
                  </a:lnTo>
                  <a:lnTo>
                    <a:pt x="25" y="82"/>
                  </a:lnTo>
                  <a:lnTo>
                    <a:pt x="28" y="84"/>
                  </a:lnTo>
                  <a:lnTo>
                    <a:pt x="28" y="82"/>
                  </a:lnTo>
                  <a:lnTo>
                    <a:pt x="28" y="84"/>
                  </a:lnTo>
                  <a:lnTo>
                    <a:pt x="31" y="82"/>
                  </a:lnTo>
                  <a:lnTo>
                    <a:pt x="31" y="84"/>
                  </a:lnTo>
                  <a:lnTo>
                    <a:pt x="31" y="79"/>
                  </a:lnTo>
                  <a:lnTo>
                    <a:pt x="34" y="79"/>
                  </a:lnTo>
                  <a:lnTo>
                    <a:pt x="37" y="79"/>
                  </a:lnTo>
                  <a:lnTo>
                    <a:pt x="39" y="76"/>
                  </a:lnTo>
                  <a:lnTo>
                    <a:pt x="39" y="79"/>
                  </a:lnTo>
                  <a:lnTo>
                    <a:pt x="39" y="76"/>
                  </a:lnTo>
                  <a:lnTo>
                    <a:pt x="42" y="79"/>
                  </a:lnTo>
                  <a:lnTo>
                    <a:pt x="48" y="84"/>
                  </a:lnTo>
                  <a:lnTo>
                    <a:pt x="45" y="84"/>
                  </a:lnTo>
                  <a:lnTo>
                    <a:pt x="48" y="84"/>
                  </a:lnTo>
                  <a:lnTo>
                    <a:pt x="53" y="79"/>
                  </a:lnTo>
                  <a:lnTo>
                    <a:pt x="51" y="79"/>
                  </a:lnTo>
                  <a:lnTo>
                    <a:pt x="53" y="79"/>
                  </a:lnTo>
                  <a:lnTo>
                    <a:pt x="56" y="76"/>
                  </a:lnTo>
                  <a:lnTo>
                    <a:pt x="59" y="79"/>
                  </a:lnTo>
                  <a:lnTo>
                    <a:pt x="59" y="79"/>
                  </a:lnTo>
                  <a:lnTo>
                    <a:pt x="59" y="76"/>
                  </a:lnTo>
                  <a:lnTo>
                    <a:pt x="59" y="76"/>
                  </a:lnTo>
                  <a:lnTo>
                    <a:pt x="62" y="79"/>
                  </a:lnTo>
                  <a:lnTo>
                    <a:pt x="62" y="76"/>
                  </a:lnTo>
                  <a:lnTo>
                    <a:pt x="62" y="82"/>
                  </a:lnTo>
                  <a:lnTo>
                    <a:pt x="65" y="79"/>
                  </a:lnTo>
                  <a:lnTo>
                    <a:pt x="65" y="87"/>
                  </a:lnTo>
                  <a:lnTo>
                    <a:pt x="65" y="79"/>
                  </a:lnTo>
                  <a:lnTo>
                    <a:pt x="65" y="87"/>
                  </a:lnTo>
                  <a:lnTo>
                    <a:pt x="68" y="84"/>
                  </a:lnTo>
                  <a:lnTo>
                    <a:pt x="68" y="84"/>
                  </a:lnTo>
                  <a:lnTo>
                    <a:pt x="68" y="90"/>
                  </a:lnTo>
                  <a:lnTo>
                    <a:pt x="70" y="87"/>
                  </a:lnTo>
                  <a:lnTo>
                    <a:pt x="70" y="90"/>
                  </a:lnTo>
                  <a:lnTo>
                    <a:pt x="70" y="87"/>
                  </a:lnTo>
                  <a:lnTo>
                    <a:pt x="70" y="87"/>
                  </a:lnTo>
                  <a:lnTo>
                    <a:pt x="76" y="87"/>
                  </a:lnTo>
                  <a:lnTo>
                    <a:pt x="73" y="87"/>
                  </a:lnTo>
                  <a:lnTo>
                    <a:pt x="76" y="84"/>
                  </a:lnTo>
                  <a:lnTo>
                    <a:pt x="79" y="87"/>
                  </a:lnTo>
                  <a:lnTo>
                    <a:pt x="79" y="87"/>
                  </a:lnTo>
                  <a:lnTo>
                    <a:pt x="79" y="84"/>
                  </a:lnTo>
                  <a:lnTo>
                    <a:pt x="79" y="87"/>
                  </a:lnTo>
                  <a:lnTo>
                    <a:pt x="82" y="84"/>
                  </a:lnTo>
                  <a:lnTo>
                    <a:pt x="82" y="87"/>
                  </a:lnTo>
                  <a:lnTo>
                    <a:pt x="82" y="82"/>
                  </a:lnTo>
                  <a:lnTo>
                    <a:pt x="85" y="79"/>
                  </a:lnTo>
                  <a:lnTo>
                    <a:pt x="85" y="73"/>
                  </a:lnTo>
                  <a:lnTo>
                    <a:pt x="87" y="73"/>
                  </a:lnTo>
                  <a:lnTo>
                    <a:pt x="93" y="67"/>
                  </a:lnTo>
                  <a:lnTo>
                    <a:pt x="93" y="62"/>
                  </a:lnTo>
                  <a:lnTo>
                    <a:pt x="96" y="59"/>
                  </a:lnTo>
                  <a:lnTo>
                    <a:pt x="96" y="51"/>
                  </a:lnTo>
                  <a:lnTo>
                    <a:pt x="99" y="48"/>
                  </a:lnTo>
                  <a:lnTo>
                    <a:pt x="99" y="42"/>
                  </a:lnTo>
                  <a:lnTo>
                    <a:pt x="102" y="45"/>
                  </a:lnTo>
                  <a:lnTo>
                    <a:pt x="102" y="48"/>
                  </a:lnTo>
                  <a:lnTo>
                    <a:pt x="102" y="48"/>
                  </a:lnTo>
                  <a:lnTo>
                    <a:pt x="104" y="51"/>
                  </a:lnTo>
                  <a:lnTo>
                    <a:pt x="104" y="56"/>
                  </a:lnTo>
                  <a:lnTo>
                    <a:pt x="107" y="59"/>
                  </a:lnTo>
                  <a:lnTo>
                    <a:pt x="110" y="56"/>
                  </a:lnTo>
                  <a:lnTo>
                    <a:pt x="110" y="62"/>
                  </a:lnTo>
                  <a:lnTo>
                    <a:pt x="110" y="59"/>
                  </a:lnTo>
                  <a:lnTo>
                    <a:pt x="113" y="62"/>
                  </a:lnTo>
                  <a:lnTo>
                    <a:pt x="113" y="62"/>
                  </a:lnTo>
                  <a:lnTo>
                    <a:pt x="113" y="59"/>
                  </a:lnTo>
                  <a:lnTo>
                    <a:pt x="113" y="62"/>
                  </a:lnTo>
                  <a:lnTo>
                    <a:pt x="116" y="65"/>
                  </a:lnTo>
                  <a:lnTo>
                    <a:pt x="116" y="62"/>
                  </a:lnTo>
                  <a:lnTo>
                    <a:pt x="118" y="65"/>
                  </a:lnTo>
                  <a:lnTo>
                    <a:pt x="118" y="62"/>
                  </a:lnTo>
                  <a:lnTo>
                    <a:pt x="118" y="65"/>
                  </a:lnTo>
                  <a:lnTo>
                    <a:pt x="124" y="65"/>
                  </a:lnTo>
                  <a:lnTo>
                    <a:pt x="121" y="65"/>
                  </a:lnTo>
                  <a:lnTo>
                    <a:pt x="124" y="65"/>
                  </a:lnTo>
                  <a:lnTo>
                    <a:pt x="127" y="62"/>
                  </a:lnTo>
                  <a:lnTo>
                    <a:pt x="130" y="59"/>
                  </a:lnTo>
                  <a:lnTo>
                    <a:pt x="130" y="62"/>
                  </a:lnTo>
                  <a:lnTo>
                    <a:pt x="130" y="59"/>
                  </a:lnTo>
                  <a:lnTo>
                    <a:pt x="133" y="62"/>
                  </a:lnTo>
                  <a:lnTo>
                    <a:pt x="133" y="56"/>
                  </a:lnTo>
                  <a:lnTo>
                    <a:pt x="135" y="53"/>
                  </a:lnTo>
                  <a:lnTo>
                    <a:pt x="135" y="45"/>
                  </a:lnTo>
                  <a:lnTo>
                    <a:pt x="138" y="42"/>
                  </a:lnTo>
                  <a:lnTo>
                    <a:pt x="138" y="34"/>
                  </a:lnTo>
                  <a:lnTo>
                    <a:pt x="141" y="31"/>
                  </a:lnTo>
                  <a:lnTo>
                    <a:pt x="141" y="22"/>
                  </a:lnTo>
                  <a:lnTo>
                    <a:pt x="144" y="19"/>
                  </a:lnTo>
                  <a:lnTo>
                    <a:pt x="144" y="14"/>
                  </a:lnTo>
                  <a:lnTo>
                    <a:pt x="147" y="11"/>
                  </a:lnTo>
                  <a:lnTo>
                    <a:pt x="147" y="8"/>
                  </a:lnTo>
                  <a:lnTo>
                    <a:pt x="147" y="11"/>
                  </a:lnTo>
                  <a:lnTo>
                    <a:pt x="150" y="14"/>
                  </a:lnTo>
                  <a:lnTo>
                    <a:pt x="150" y="17"/>
                  </a:lnTo>
                  <a:lnTo>
                    <a:pt x="155" y="22"/>
                  </a:lnTo>
                  <a:lnTo>
                    <a:pt x="152" y="22"/>
                  </a:lnTo>
                  <a:lnTo>
                    <a:pt x="155" y="19"/>
                  </a:lnTo>
                  <a:lnTo>
                    <a:pt x="158" y="17"/>
                  </a:lnTo>
                  <a:lnTo>
                    <a:pt x="158" y="19"/>
                  </a:lnTo>
                  <a:lnTo>
                    <a:pt x="158" y="17"/>
                  </a:lnTo>
                  <a:lnTo>
                    <a:pt x="158" y="17"/>
                  </a:lnTo>
                  <a:lnTo>
                    <a:pt x="161" y="17"/>
                  </a:lnTo>
                  <a:lnTo>
                    <a:pt x="164" y="14"/>
                  </a:lnTo>
                  <a:lnTo>
                    <a:pt x="164" y="8"/>
                  </a:lnTo>
                  <a:lnTo>
                    <a:pt x="166" y="5"/>
                  </a:lnTo>
                  <a:lnTo>
                    <a:pt x="166" y="0"/>
                  </a:lnTo>
                  <a:lnTo>
                    <a:pt x="169" y="2"/>
                  </a:lnTo>
                  <a:lnTo>
                    <a:pt x="175" y="2"/>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2" name="Freeform 67"/>
            <p:cNvSpPr>
              <a:spLocks/>
            </p:cNvSpPr>
            <p:nvPr/>
          </p:nvSpPr>
          <p:spPr bwMode="auto">
            <a:xfrm>
              <a:off x="2707246" y="3298826"/>
              <a:ext cx="268288" cy="174625"/>
            </a:xfrm>
            <a:custGeom>
              <a:avLst/>
              <a:gdLst/>
              <a:ahLst/>
              <a:cxnLst>
                <a:cxn ang="0">
                  <a:pos x="0" y="14"/>
                </a:cxn>
                <a:cxn ang="0">
                  <a:pos x="6" y="31"/>
                </a:cxn>
                <a:cxn ang="0">
                  <a:pos x="11" y="45"/>
                </a:cxn>
                <a:cxn ang="0">
                  <a:pos x="14" y="42"/>
                </a:cxn>
                <a:cxn ang="0">
                  <a:pos x="17" y="40"/>
                </a:cxn>
                <a:cxn ang="0">
                  <a:pos x="20" y="57"/>
                </a:cxn>
                <a:cxn ang="0">
                  <a:pos x="25" y="57"/>
                </a:cxn>
                <a:cxn ang="0">
                  <a:pos x="28" y="40"/>
                </a:cxn>
                <a:cxn ang="0">
                  <a:pos x="31" y="34"/>
                </a:cxn>
                <a:cxn ang="0">
                  <a:pos x="39" y="23"/>
                </a:cxn>
                <a:cxn ang="0">
                  <a:pos x="45" y="11"/>
                </a:cxn>
                <a:cxn ang="0">
                  <a:pos x="48" y="0"/>
                </a:cxn>
                <a:cxn ang="0">
                  <a:pos x="51" y="14"/>
                </a:cxn>
                <a:cxn ang="0">
                  <a:pos x="56" y="25"/>
                </a:cxn>
                <a:cxn ang="0">
                  <a:pos x="59" y="42"/>
                </a:cxn>
                <a:cxn ang="0">
                  <a:pos x="62" y="42"/>
                </a:cxn>
                <a:cxn ang="0">
                  <a:pos x="65" y="45"/>
                </a:cxn>
                <a:cxn ang="0">
                  <a:pos x="71" y="57"/>
                </a:cxn>
                <a:cxn ang="0">
                  <a:pos x="73" y="62"/>
                </a:cxn>
                <a:cxn ang="0">
                  <a:pos x="76" y="59"/>
                </a:cxn>
                <a:cxn ang="0">
                  <a:pos x="79" y="62"/>
                </a:cxn>
                <a:cxn ang="0">
                  <a:pos x="82" y="42"/>
                </a:cxn>
                <a:cxn ang="0">
                  <a:pos x="87" y="28"/>
                </a:cxn>
                <a:cxn ang="0">
                  <a:pos x="90" y="8"/>
                </a:cxn>
                <a:cxn ang="0">
                  <a:pos x="99" y="17"/>
                </a:cxn>
                <a:cxn ang="0">
                  <a:pos x="104" y="23"/>
                </a:cxn>
                <a:cxn ang="0">
                  <a:pos x="107" y="28"/>
                </a:cxn>
                <a:cxn ang="0">
                  <a:pos x="113" y="40"/>
                </a:cxn>
                <a:cxn ang="0">
                  <a:pos x="116" y="37"/>
                </a:cxn>
                <a:cxn ang="0">
                  <a:pos x="121" y="57"/>
                </a:cxn>
                <a:cxn ang="0">
                  <a:pos x="124" y="54"/>
                </a:cxn>
                <a:cxn ang="0">
                  <a:pos x="127" y="57"/>
                </a:cxn>
                <a:cxn ang="0">
                  <a:pos x="133" y="68"/>
                </a:cxn>
                <a:cxn ang="0">
                  <a:pos x="136" y="76"/>
                </a:cxn>
                <a:cxn ang="0">
                  <a:pos x="138" y="99"/>
                </a:cxn>
                <a:cxn ang="0">
                  <a:pos x="147" y="105"/>
                </a:cxn>
                <a:cxn ang="0">
                  <a:pos x="150" y="110"/>
                </a:cxn>
                <a:cxn ang="0">
                  <a:pos x="152" y="107"/>
                </a:cxn>
                <a:cxn ang="0">
                  <a:pos x="155" y="105"/>
                </a:cxn>
                <a:cxn ang="0">
                  <a:pos x="161" y="99"/>
                </a:cxn>
                <a:cxn ang="0">
                  <a:pos x="164" y="96"/>
                </a:cxn>
                <a:cxn ang="0">
                  <a:pos x="169" y="88"/>
                </a:cxn>
              </a:cxnLst>
              <a:rect l="0" t="0" r="r" b="b"/>
              <a:pathLst>
                <a:path w="169" h="110">
                  <a:moveTo>
                    <a:pt x="0" y="8"/>
                  </a:moveTo>
                  <a:lnTo>
                    <a:pt x="0" y="6"/>
                  </a:lnTo>
                  <a:lnTo>
                    <a:pt x="0" y="14"/>
                  </a:lnTo>
                  <a:lnTo>
                    <a:pt x="3" y="17"/>
                  </a:lnTo>
                  <a:lnTo>
                    <a:pt x="3" y="28"/>
                  </a:lnTo>
                  <a:lnTo>
                    <a:pt x="6" y="31"/>
                  </a:lnTo>
                  <a:lnTo>
                    <a:pt x="6" y="40"/>
                  </a:lnTo>
                  <a:lnTo>
                    <a:pt x="8" y="42"/>
                  </a:lnTo>
                  <a:lnTo>
                    <a:pt x="11" y="45"/>
                  </a:lnTo>
                  <a:lnTo>
                    <a:pt x="11" y="48"/>
                  </a:lnTo>
                  <a:lnTo>
                    <a:pt x="11" y="45"/>
                  </a:lnTo>
                  <a:lnTo>
                    <a:pt x="14" y="42"/>
                  </a:lnTo>
                  <a:lnTo>
                    <a:pt x="14" y="45"/>
                  </a:lnTo>
                  <a:lnTo>
                    <a:pt x="14" y="42"/>
                  </a:lnTo>
                  <a:lnTo>
                    <a:pt x="17" y="40"/>
                  </a:lnTo>
                  <a:lnTo>
                    <a:pt x="17" y="48"/>
                  </a:lnTo>
                  <a:lnTo>
                    <a:pt x="20" y="51"/>
                  </a:lnTo>
                  <a:lnTo>
                    <a:pt x="20" y="57"/>
                  </a:lnTo>
                  <a:lnTo>
                    <a:pt x="23" y="59"/>
                  </a:lnTo>
                  <a:lnTo>
                    <a:pt x="23" y="54"/>
                  </a:lnTo>
                  <a:lnTo>
                    <a:pt x="25" y="57"/>
                  </a:lnTo>
                  <a:lnTo>
                    <a:pt x="25" y="51"/>
                  </a:lnTo>
                  <a:lnTo>
                    <a:pt x="28" y="48"/>
                  </a:lnTo>
                  <a:lnTo>
                    <a:pt x="28" y="40"/>
                  </a:lnTo>
                  <a:lnTo>
                    <a:pt x="31" y="37"/>
                  </a:lnTo>
                  <a:lnTo>
                    <a:pt x="31" y="40"/>
                  </a:lnTo>
                  <a:lnTo>
                    <a:pt x="31" y="34"/>
                  </a:lnTo>
                  <a:lnTo>
                    <a:pt x="34" y="31"/>
                  </a:lnTo>
                  <a:lnTo>
                    <a:pt x="34" y="23"/>
                  </a:lnTo>
                  <a:lnTo>
                    <a:pt x="39" y="23"/>
                  </a:lnTo>
                  <a:lnTo>
                    <a:pt x="39" y="23"/>
                  </a:lnTo>
                  <a:lnTo>
                    <a:pt x="39" y="17"/>
                  </a:lnTo>
                  <a:lnTo>
                    <a:pt x="45" y="11"/>
                  </a:lnTo>
                  <a:lnTo>
                    <a:pt x="45" y="3"/>
                  </a:lnTo>
                  <a:lnTo>
                    <a:pt x="48" y="6"/>
                  </a:lnTo>
                  <a:lnTo>
                    <a:pt x="48" y="0"/>
                  </a:lnTo>
                  <a:lnTo>
                    <a:pt x="48" y="3"/>
                  </a:lnTo>
                  <a:lnTo>
                    <a:pt x="51" y="6"/>
                  </a:lnTo>
                  <a:lnTo>
                    <a:pt x="51" y="14"/>
                  </a:lnTo>
                  <a:lnTo>
                    <a:pt x="54" y="17"/>
                  </a:lnTo>
                  <a:lnTo>
                    <a:pt x="54" y="23"/>
                  </a:lnTo>
                  <a:lnTo>
                    <a:pt x="56" y="25"/>
                  </a:lnTo>
                  <a:lnTo>
                    <a:pt x="56" y="34"/>
                  </a:lnTo>
                  <a:lnTo>
                    <a:pt x="59" y="37"/>
                  </a:lnTo>
                  <a:lnTo>
                    <a:pt x="59" y="42"/>
                  </a:lnTo>
                  <a:lnTo>
                    <a:pt x="59" y="42"/>
                  </a:lnTo>
                  <a:lnTo>
                    <a:pt x="62" y="45"/>
                  </a:lnTo>
                  <a:lnTo>
                    <a:pt x="62" y="42"/>
                  </a:lnTo>
                  <a:lnTo>
                    <a:pt x="65" y="45"/>
                  </a:lnTo>
                  <a:lnTo>
                    <a:pt x="65" y="42"/>
                  </a:lnTo>
                  <a:lnTo>
                    <a:pt x="65" y="45"/>
                  </a:lnTo>
                  <a:lnTo>
                    <a:pt x="71" y="51"/>
                  </a:lnTo>
                  <a:lnTo>
                    <a:pt x="71" y="59"/>
                  </a:lnTo>
                  <a:lnTo>
                    <a:pt x="71" y="57"/>
                  </a:lnTo>
                  <a:lnTo>
                    <a:pt x="73" y="59"/>
                  </a:lnTo>
                  <a:lnTo>
                    <a:pt x="73" y="57"/>
                  </a:lnTo>
                  <a:lnTo>
                    <a:pt x="73" y="62"/>
                  </a:lnTo>
                  <a:lnTo>
                    <a:pt x="76" y="59"/>
                  </a:lnTo>
                  <a:lnTo>
                    <a:pt x="76" y="62"/>
                  </a:lnTo>
                  <a:lnTo>
                    <a:pt x="76" y="59"/>
                  </a:lnTo>
                  <a:lnTo>
                    <a:pt x="76" y="62"/>
                  </a:lnTo>
                  <a:lnTo>
                    <a:pt x="79" y="59"/>
                  </a:lnTo>
                  <a:lnTo>
                    <a:pt x="79" y="62"/>
                  </a:lnTo>
                  <a:lnTo>
                    <a:pt x="79" y="57"/>
                  </a:lnTo>
                  <a:lnTo>
                    <a:pt x="82" y="54"/>
                  </a:lnTo>
                  <a:lnTo>
                    <a:pt x="82" y="42"/>
                  </a:lnTo>
                  <a:lnTo>
                    <a:pt x="85" y="40"/>
                  </a:lnTo>
                  <a:lnTo>
                    <a:pt x="85" y="31"/>
                  </a:lnTo>
                  <a:lnTo>
                    <a:pt x="87" y="28"/>
                  </a:lnTo>
                  <a:lnTo>
                    <a:pt x="87" y="20"/>
                  </a:lnTo>
                  <a:lnTo>
                    <a:pt x="90" y="17"/>
                  </a:lnTo>
                  <a:lnTo>
                    <a:pt x="90" y="8"/>
                  </a:lnTo>
                  <a:lnTo>
                    <a:pt x="96" y="14"/>
                  </a:lnTo>
                  <a:lnTo>
                    <a:pt x="96" y="20"/>
                  </a:lnTo>
                  <a:lnTo>
                    <a:pt x="99" y="17"/>
                  </a:lnTo>
                  <a:lnTo>
                    <a:pt x="104" y="23"/>
                  </a:lnTo>
                  <a:lnTo>
                    <a:pt x="104" y="25"/>
                  </a:lnTo>
                  <a:lnTo>
                    <a:pt x="104" y="23"/>
                  </a:lnTo>
                  <a:lnTo>
                    <a:pt x="107" y="25"/>
                  </a:lnTo>
                  <a:lnTo>
                    <a:pt x="107" y="23"/>
                  </a:lnTo>
                  <a:lnTo>
                    <a:pt x="107" y="28"/>
                  </a:lnTo>
                  <a:lnTo>
                    <a:pt x="110" y="31"/>
                  </a:lnTo>
                  <a:lnTo>
                    <a:pt x="113" y="34"/>
                  </a:lnTo>
                  <a:lnTo>
                    <a:pt x="113" y="40"/>
                  </a:lnTo>
                  <a:lnTo>
                    <a:pt x="113" y="37"/>
                  </a:lnTo>
                  <a:lnTo>
                    <a:pt x="116" y="40"/>
                  </a:lnTo>
                  <a:lnTo>
                    <a:pt x="116" y="37"/>
                  </a:lnTo>
                  <a:lnTo>
                    <a:pt x="116" y="48"/>
                  </a:lnTo>
                  <a:lnTo>
                    <a:pt x="121" y="54"/>
                  </a:lnTo>
                  <a:lnTo>
                    <a:pt x="121" y="57"/>
                  </a:lnTo>
                  <a:lnTo>
                    <a:pt x="124" y="54"/>
                  </a:lnTo>
                  <a:lnTo>
                    <a:pt x="124" y="51"/>
                  </a:lnTo>
                  <a:lnTo>
                    <a:pt x="124" y="54"/>
                  </a:lnTo>
                  <a:lnTo>
                    <a:pt x="127" y="57"/>
                  </a:lnTo>
                  <a:lnTo>
                    <a:pt x="127" y="54"/>
                  </a:lnTo>
                  <a:lnTo>
                    <a:pt x="127" y="57"/>
                  </a:lnTo>
                  <a:lnTo>
                    <a:pt x="130" y="59"/>
                  </a:lnTo>
                  <a:lnTo>
                    <a:pt x="130" y="65"/>
                  </a:lnTo>
                  <a:lnTo>
                    <a:pt x="133" y="68"/>
                  </a:lnTo>
                  <a:lnTo>
                    <a:pt x="133" y="65"/>
                  </a:lnTo>
                  <a:lnTo>
                    <a:pt x="133" y="73"/>
                  </a:lnTo>
                  <a:lnTo>
                    <a:pt x="136" y="76"/>
                  </a:lnTo>
                  <a:lnTo>
                    <a:pt x="136" y="85"/>
                  </a:lnTo>
                  <a:lnTo>
                    <a:pt x="138" y="88"/>
                  </a:lnTo>
                  <a:lnTo>
                    <a:pt x="138" y="99"/>
                  </a:lnTo>
                  <a:lnTo>
                    <a:pt x="144" y="105"/>
                  </a:lnTo>
                  <a:lnTo>
                    <a:pt x="144" y="107"/>
                  </a:lnTo>
                  <a:lnTo>
                    <a:pt x="147" y="105"/>
                  </a:lnTo>
                  <a:lnTo>
                    <a:pt x="147" y="110"/>
                  </a:lnTo>
                  <a:lnTo>
                    <a:pt x="150" y="107"/>
                  </a:lnTo>
                  <a:lnTo>
                    <a:pt x="150" y="110"/>
                  </a:lnTo>
                  <a:lnTo>
                    <a:pt x="150" y="107"/>
                  </a:lnTo>
                  <a:lnTo>
                    <a:pt x="152" y="105"/>
                  </a:lnTo>
                  <a:lnTo>
                    <a:pt x="152" y="107"/>
                  </a:lnTo>
                  <a:lnTo>
                    <a:pt x="152" y="105"/>
                  </a:lnTo>
                  <a:lnTo>
                    <a:pt x="155" y="102"/>
                  </a:lnTo>
                  <a:lnTo>
                    <a:pt x="155" y="105"/>
                  </a:lnTo>
                  <a:lnTo>
                    <a:pt x="155" y="102"/>
                  </a:lnTo>
                  <a:lnTo>
                    <a:pt x="158" y="102"/>
                  </a:lnTo>
                  <a:lnTo>
                    <a:pt x="161" y="99"/>
                  </a:lnTo>
                  <a:lnTo>
                    <a:pt x="161" y="102"/>
                  </a:lnTo>
                  <a:lnTo>
                    <a:pt x="161" y="99"/>
                  </a:lnTo>
                  <a:lnTo>
                    <a:pt x="164" y="96"/>
                  </a:lnTo>
                  <a:lnTo>
                    <a:pt x="164" y="93"/>
                  </a:lnTo>
                  <a:lnTo>
                    <a:pt x="167" y="90"/>
                  </a:lnTo>
                  <a:lnTo>
                    <a:pt x="169" y="88"/>
                  </a:lnTo>
                  <a:lnTo>
                    <a:pt x="169" y="90"/>
                  </a:lnTo>
                  <a:lnTo>
                    <a:pt x="169" y="88"/>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3" name="Freeform 68"/>
            <p:cNvSpPr>
              <a:spLocks/>
            </p:cNvSpPr>
            <p:nvPr/>
          </p:nvSpPr>
          <p:spPr bwMode="auto">
            <a:xfrm>
              <a:off x="2975534" y="3070226"/>
              <a:ext cx="301625" cy="368300"/>
            </a:xfrm>
            <a:custGeom>
              <a:avLst/>
              <a:gdLst/>
              <a:ahLst/>
              <a:cxnLst>
                <a:cxn ang="0">
                  <a:pos x="3" y="232"/>
                </a:cxn>
                <a:cxn ang="0">
                  <a:pos x="6" y="229"/>
                </a:cxn>
                <a:cxn ang="0">
                  <a:pos x="12" y="220"/>
                </a:cxn>
                <a:cxn ang="0">
                  <a:pos x="15" y="201"/>
                </a:cxn>
                <a:cxn ang="0">
                  <a:pos x="17" y="195"/>
                </a:cxn>
                <a:cxn ang="0">
                  <a:pos x="23" y="184"/>
                </a:cxn>
                <a:cxn ang="0">
                  <a:pos x="26" y="178"/>
                </a:cxn>
                <a:cxn ang="0">
                  <a:pos x="29" y="175"/>
                </a:cxn>
                <a:cxn ang="0">
                  <a:pos x="34" y="169"/>
                </a:cxn>
                <a:cxn ang="0">
                  <a:pos x="43" y="161"/>
                </a:cxn>
                <a:cxn ang="0">
                  <a:pos x="46" y="158"/>
                </a:cxn>
                <a:cxn ang="0">
                  <a:pos x="48" y="155"/>
                </a:cxn>
                <a:cxn ang="0">
                  <a:pos x="51" y="152"/>
                </a:cxn>
                <a:cxn ang="0">
                  <a:pos x="54" y="152"/>
                </a:cxn>
                <a:cxn ang="0">
                  <a:pos x="57" y="144"/>
                </a:cxn>
                <a:cxn ang="0">
                  <a:pos x="60" y="141"/>
                </a:cxn>
                <a:cxn ang="0">
                  <a:pos x="68" y="133"/>
                </a:cxn>
                <a:cxn ang="0">
                  <a:pos x="74" y="119"/>
                </a:cxn>
                <a:cxn ang="0">
                  <a:pos x="79" y="96"/>
                </a:cxn>
                <a:cxn ang="0">
                  <a:pos x="85" y="90"/>
                </a:cxn>
                <a:cxn ang="0">
                  <a:pos x="88" y="88"/>
                </a:cxn>
                <a:cxn ang="0">
                  <a:pos x="96" y="88"/>
                </a:cxn>
                <a:cxn ang="0">
                  <a:pos x="96" y="85"/>
                </a:cxn>
                <a:cxn ang="0">
                  <a:pos x="102" y="82"/>
                </a:cxn>
                <a:cxn ang="0">
                  <a:pos x="105" y="85"/>
                </a:cxn>
                <a:cxn ang="0">
                  <a:pos x="113" y="62"/>
                </a:cxn>
                <a:cxn ang="0">
                  <a:pos x="119" y="59"/>
                </a:cxn>
                <a:cxn ang="0">
                  <a:pos x="122" y="51"/>
                </a:cxn>
                <a:cxn ang="0">
                  <a:pos x="127" y="51"/>
                </a:cxn>
                <a:cxn ang="0">
                  <a:pos x="133" y="56"/>
                </a:cxn>
                <a:cxn ang="0">
                  <a:pos x="142" y="37"/>
                </a:cxn>
                <a:cxn ang="0">
                  <a:pos x="144" y="31"/>
                </a:cxn>
                <a:cxn ang="0">
                  <a:pos x="147" y="28"/>
                </a:cxn>
                <a:cxn ang="0">
                  <a:pos x="150" y="25"/>
                </a:cxn>
                <a:cxn ang="0">
                  <a:pos x="153" y="34"/>
                </a:cxn>
                <a:cxn ang="0">
                  <a:pos x="159" y="25"/>
                </a:cxn>
                <a:cxn ang="0">
                  <a:pos x="161" y="23"/>
                </a:cxn>
                <a:cxn ang="0">
                  <a:pos x="167" y="17"/>
                </a:cxn>
                <a:cxn ang="0">
                  <a:pos x="170" y="20"/>
                </a:cxn>
                <a:cxn ang="0">
                  <a:pos x="173" y="17"/>
                </a:cxn>
                <a:cxn ang="0">
                  <a:pos x="178" y="6"/>
                </a:cxn>
                <a:cxn ang="0">
                  <a:pos x="184" y="0"/>
                </a:cxn>
              </a:cxnLst>
              <a:rect l="0" t="0" r="r" b="b"/>
              <a:pathLst>
                <a:path w="190" h="232">
                  <a:moveTo>
                    <a:pt x="0" y="232"/>
                  </a:moveTo>
                  <a:lnTo>
                    <a:pt x="3" y="229"/>
                  </a:lnTo>
                  <a:lnTo>
                    <a:pt x="3" y="232"/>
                  </a:lnTo>
                  <a:lnTo>
                    <a:pt x="3" y="229"/>
                  </a:lnTo>
                  <a:lnTo>
                    <a:pt x="6" y="226"/>
                  </a:lnTo>
                  <a:lnTo>
                    <a:pt x="6" y="229"/>
                  </a:lnTo>
                  <a:lnTo>
                    <a:pt x="6" y="226"/>
                  </a:lnTo>
                  <a:lnTo>
                    <a:pt x="9" y="223"/>
                  </a:lnTo>
                  <a:lnTo>
                    <a:pt x="12" y="220"/>
                  </a:lnTo>
                  <a:lnTo>
                    <a:pt x="12" y="212"/>
                  </a:lnTo>
                  <a:lnTo>
                    <a:pt x="15" y="209"/>
                  </a:lnTo>
                  <a:lnTo>
                    <a:pt x="15" y="201"/>
                  </a:lnTo>
                  <a:lnTo>
                    <a:pt x="17" y="198"/>
                  </a:lnTo>
                  <a:lnTo>
                    <a:pt x="17" y="192"/>
                  </a:lnTo>
                  <a:lnTo>
                    <a:pt x="17" y="195"/>
                  </a:lnTo>
                  <a:lnTo>
                    <a:pt x="20" y="192"/>
                  </a:lnTo>
                  <a:lnTo>
                    <a:pt x="20" y="186"/>
                  </a:lnTo>
                  <a:lnTo>
                    <a:pt x="23" y="184"/>
                  </a:lnTo>
                  <a:lnTo>
                    <a:pt x="23" y="178"/>
                  </a:lnTo>
                  <a:lnTo>
                    <a:pt x="26" y="175"/>
                  </a:lnTo>
                  <a:lnTo>
                    <a:pt x="26" y="178"/>
                  </a:lnTo>
                  <a:lnTo>
                    <a:pt x="26" y="175"/>
                  </a:lnTo>
                  <a:lnTo>
                    <a:pt x="29" y="172"/>
                  </a:lnTo>
                  <a:lnTo>
                    <a:pt x="29" y="175"/>
                  </a:lnTo>
                  <a:lnTo>
                    <a:pt x="29" y="172"/>
                  </a:lnTo>
                  <a:lnTo>
                    <a:pt x="31" y="172"/>
                  </a:lnTo>
                  <a:lnTo>
                    <a:pt x="34" y="169"/>
                  </a:lnTo>
                  <a:lnTo>
                    <a:pt x="37" y="167"/>
                  </a:lnTo>
                  <a:lnTo>
                    <a:pt x="40" y="164"/>
                  </a:lnTo>
                  <a:lnTo>
                    <a:pt x="43" y="161"/>
                  </a:lnTo>
                  <a:lnTo>
                    <a:pt x="43" y="158"/>
                  </a:lnTo>
                  <a:lnTo>
                    <a:pt x="43" y="158"/>
                  </a:lnTo>
                  <a:lnTo>
                    <a:pt x="46" y="158"/>
                  </a:lnTo>
                  <a:lnTo>
                    <a:pt x="48" y="155"/>
                  </a:lnTo>
                  <a:lnTo>
                    <a:pt x="48" y="152"/>
                  </a:lnTo>
                  <a:lnTo>
                    <a:pt x="48" y="155"/>
                  </a:lnTo>
                  <a:lnTo>
                    <a:pt x="51" y="152"/>
                  </a:lnTo>
                  <a:lnTo>
                    <a:pt x="51" y="155"/>
                  </a:lnTo>
                  <a:lnTo>
                    <a:pt x="51" y="152"/>
                  </a:lnTo>
                  <a:lnTo>
                    <a:pt x="51" y="152"/>
                  </a:lnTo>
                  <a:lnTo>
                    <a:pt x="54" y="150"/>
                  </a:lnTo>
                  <a:lnTo>
                    <a:pt x="54" y="152"/>
                  </a:lnTo>
                  <a:lnTo>
                    <a:pt x="54" y="150"/>
                  </a:lnTo>
                  <a:lnTo>
                    <a:pt x="57" y="147"/>
                  </a:lnTo>
                  <a:lnTo>
                    <a:pt x="57" y="144"/>
                  </a:lnTo>
                  <a:lnTo>
                    <a:pt x="57" y="144"/>
                  </a:lnTo>
                  <a:lnTo>
                    <a:pt x="60" y="147"/>
                  </a:lnTo>
                  <a:lnTo>
                    <a:pt x="60" y="141"/>
                  </a:lnTo>
                  <a:lnTo>
                    <a:pt x="63" y="141"/>
                  </a:lnTo>
                  <a:lnTo>
                    <a:pt x="68" y="136"/>
                  </a:lnTo>
                  <a:lnTo>
                    <a:pt x="68" y="133"/>
                  </a:lnTo>
                  <a:lnTo>
                    <a:pt x="71" y="130"/>
                  </a:lnTo>
                  <a:lnTo>
                    <a:pt x="71" y="121"/>
                  </a:lnTo>
                  <a:lnTo>
                    <a:pt x="74" y="119"/>
                  </a:lnTo>
                  <a:lnTo>
                    <a:pt x="74" y="107"/>
                  </a:lnTo>
                  <a:lnTo>
                    <a:pt x="79" y="102"/>
                  </a:lnTo>
                  <a:lnTo>
                    <a:pt x="79" y="96"/>
                  </a:lnTo>
                  <a:lnTo>
                    <a:pt x="79" y="99"/>
                  </a:lnTo>
                  <a:lnTo>
                    <a:pt x="85" y="93"/>
                  </a:lnTo>
                  <a:lnTo>
                    <a:pt x="85" y="90"/>
                  </a:lnTo>
                  <a:lnTo>
                    <a:pt x="85" y="93"/>
                  </a:lnTo>
                  <a:lnTo>
                    <a:pt x="88" y="90"/>
                  </a:lnTo>
                  <a:lnTo>
                    <a:pt x="88" y="88"/>
                  </a:lnTo>
                  <a:lnTo>
                    <a:pt x="88" y="90"/>
                  </a:lnTo>
                  <a:lnTo>
                    <a:pt x="91" y="88"/>
                  </a:lnTo>
                  <a:lnTo>
                    <a:pt x="96" y="88"/>
                  </a:lnTo>
                  <a:lnTo>
                    <a:pt x="94" y="88"/>
                  </a:lnTo>
                  <a:lnTo>
                    <a:pt x="96" y="85"/>
                  </a:lnTo>
                  <a:lnTo>
                    <a:pt x="96" y="85"/>
                  </a:lnTo>
                  <a:lnTo>
                    <a:pt x="99" y="82"/>
                  </a:lnTo>
                  <a:lnTo>
                    <a:pt x="99" y="79"/>
                  </a:lnTo>
                  <a:lnTo>
                    <a:pt x="102" y="82"/>
                  </a:lnTo>
                  <a:lnTo>
                    <a:pt x="105" y="85"/>
                  </a:lnTo>
                  <a:lnTo>
                    <a:pt x="105" y="88"/>
                  </a:lnTo>
                  <a:lnTo>
                    <a:pt x="105" y="85"/>
                  </a:lnTo>
                  <a:lnTo>
                    <a:pt x="108" y="85"/>
                  </a:lnTo>
                  <a:lnTo>
                    <a:pt x="113" y="79"/>
                  </a:lnTo>
                  <a:lnTo>
                    <a:pt x="113" y="62"/>
                  </a:lnTo>
                  <a:lnTo>
                    <a:pt x="119" y="62"/>
                  </a:lnTo>
                  <a:lnTo>
                    <a:pt x="116" y="62"/>
                  </a:lnTo>
                  <a:lnTo>
                    <a:pt x="119" y="59"/>
                  </a:lnTo>
                  <a:lnTo>
                    <a:pt x="119" y="62"/>
                  </a:lnTo>
                  <a:lnTo>
                    <a:pt x="122" y="59"/>
                  </a:lnTo>
                  <a:lnTo>
                    <a:pt x="122" y="51"/>
                  </a:lnTo>
                  <a:lnTo>
                    <a:pt x="127" y="45"/>
                  </a:lnTo>
                  <a:lnTo>
                    <a:pt x="125" y="45"/>
                  </a:lnTo>
                  <a:lnTo>
                    <a:pt x="127" y="51"/>
                  </a:lnTo>
                  <a:lnTo>
                    <a:pt x="133" y="56"/>
                  </a:lnTo>
                  <a:lnTo>
                    <a:pt x="133" y="59"/>
                  </a:lnTo>
                  <a:lnTo>
                    <a:pt x="133" y="56"/>
                  </a:lnTo>
                  <a:lnTo>
                    <a:pt x="139" y="51"/>
                  </a:lnTo>
                  <a:lnTo>
                    <a:pt x="139" y="40"/>
                  </a:lnTo>
                  <a:lnTo>
                    <a:pt x="142" y="37"/>
                  </a:lnTo>
                  <a:lnTo>
                    <a:pt x="142" y="40"/>
                  </a:lnTo>
                  <a:lnTo>
                    <a:pt x="142" y="34"/>
                  </a:lnTo>
                  <a:lnTo>
                    <a:pt x="144" y="31"/>
                  </a:lnTo>
                  <a:lnTo>
                    <a:pt x="144" y="25"/>
                  </a:lnTo>
                  <a:lnTo>
                    <a:pt x="147" y="28"/>
                  </a:lnTo>
                  <a:lnTo>
                    <a:pt x="147" y="28"/>
                  </a:lnTo>
                  <a:lnTo>
                    <a:pt x="147" y="25"/>
                  </a:lnTo>
                  <a:lnTo>
                    <a:pt x="150" y="28"/>
                  </a:lnTo>
                  <a:lnTo>
                    <a:pt x="150" y="25"/>
                  </a:lnTo>
                  <a:lnTo>
                    <a:pt x="150" y="28"/>
                  </a:lnTo>
                  <a:lnTo>
                    <a:pt x="156" y="34"/>
                  </a:lnTo>
                  <a:lnTo>
                    <a:pt x="153" y="34"/>
                  </a:lnTo>
                  <a:lnTo>
                    <a:pt x="156" y="25"/>
                  </a:lnTo>
                  <a:lnTo>
                    <a:pt x="159" y="23"/>
                  </a:lnTo>
                  <a:lnTo>
                    <a:pt x="159" y="25"/>
                  </a:lnTo>
                  <a:lnTo>
                    <a:pt x="159" y="23"/>
                  </a:lnTo>
                  <a:lnTo>
                    <a:pt x="161" y="20"/>
                  </a:lnTo>
                  <a:lnTo>
                    <a:pt x="161" y="23"/>
                  </a:lnTo>
                  <a:lnTo>
                    <a:pt x="161" y="20"/>
                  </a:lnTo>
                  <a:lnTo>
                    <a:pt x="167" y="20"/>
                  </a:lnTo>
                  <a:lnTo>
                    <a:pt x="167" y="17"/>
                  </a:lnTo>
                  <a:lnTo>
                    <a:pt x="167" y="20"/>
                  </a:lnTo>
                  <a:lnTo>
                    <a:pt x="170" y="17"/>
                  </a:lnTo>
                  <a:lnTo>
                    <a:pt x="170" y="20"/>
                  </a:lnTo>
                  <a:lnTo>
                    <a:pt x="170" y="17"/>
                  </a:lnTo>
                  <a:lnTo>
                    <a:pt x="173" y="20"/>
                  </a:lnTo>
                  <a:lnTo>
                    <a:pt x="173" y="17"/>
                  </a:lnTo>
                  <a:lnTo>
                    <a:pt x="173" y="20"/>
                  </a:lnTo>
                  <a:lnTo>
                    <a:pt x="178" y="14"/>
                  </a:lnTo>
                  <a:lnTo>
                    <a:pt x="178" y="6"/>
                  </a:lnTo>
                  <a:lnTo>
                    <a:pt x="178" y="8"/>
                  </a:lnTo>
                  <a:lnTo>
                    <a:pt x="184" y="3"/>
                  </a:lnTo>
                  <a:lnTo>
                    <a:pt x="184" y="0"/>
                  </a:lnTo>
                  <a:lnTo>
                    <a:pt x="184" y="6"/>
                  </a:lnTo>
                  <a:lnTo>
                    <a:pt x="190" y="11"/>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4" name="Freeform 69"/>
            <p:cNvSpPr>
              <a:spLocks/>
            </p:cNvSpPr>
            <p:nvPr/>
          </p:nvSpPr>
          <p:spPr bwMode="auto">
            <a:xfrm>
              <a:off x="3277159" y="2976563"/>
              <a:ext cx="300038" cy="160338"/>
            </a:xfrm>
            <a:custGeom>
              <a:avLst/>
              <a:gdLst/>
              <a:ahLst/>
              <a:cxnLst>
                <a:cxn ang="0">
                  <a:pos x="2" y="82"/>
                </a:cxn>
                <a:cxn ang="0">
                  <a:pos x="5" y="96"/>
                </a:cxn>
                <a:cxn ang="0">
                  <a:pos x="8" y="99"/>
                </a:cxn>
                <a:cxn ang="0">
                  <a:pos x="11" y="101"/>
                </a:cxn>
                <a:cxn ang="0">
                  <a:pos x="17" y="96"/>
                </a:cxn>
                <a:cxn ang="0">
                  <a:pos x="19" y="99"/>
                </a:cxn>
                <a:cxn ang="0">
                  <a:pos x="22" y="93"/>
                </a:cxn>
                <a:cxn ang="0">
                  <a:pos x="28" y="93"/>
                </a:cxn>
                <a:cxn ang="0">
                  <a:pos x="34" y="96"/>
                </a:cxn>
                <a:cxn ang="0">
                  <a:pos x="36" y="93"/>
                </a:cxn>
                <a:cxn ang="0">
                  <a:pos x="39" y="82"/>
                </a:cxn>
                <a:cxn ang="0">
                  <a:pos x="45" y="76"/>
                </a:cxn>
                <a:cxn ang="0">
                  <a:pos x="48" y="73"/>
                </a:cxn>
                <a:cxn ang="0">
                  <a:pos x="53" y="79"/>
                </a:cxn>
                <a:cxn ang="0">
                  <a:pos x="56" y="99"/>
                </a:cxn>
                <a:cxn ang="0">
                  <a:pos x="59" y="99"/>
                </a:cxn>
                <a:cxn ang="0">
                  <a:pos x="65" y="99"/>
                </a:cxn>
                <a:cxn ang="0">
                  <a:pos x="67" y="99"/>
                </a:cxn>
                <a:cxn ang="0">
                  <a:pos x="70" y="99"/>
                </a:cxn>
                <a:cxn ang="0">
                  <a:pos x="76" y="96"/>
                </a:cxn>
                <a:cxn ang="0">
                  <a:pos x="84" y="90"/>
                </a:cxn>
                <a:cxn ang="0">
                  <a:pos x="90" y="87"/>
                </a:cxn>
                <a:cxn ang="0">
                  <a:pos x="93" y="96"/>
                </a:cxn>
                <a:cxn ang="0">
                  <a:pos x="96" y="87"/>
                </a:cxn>
                <a:cxn ang="0">
                  <a:pos x="107" y="90"/>
                </a:cxn>
                <a:cxn ang="0">
                  <a:pos x="107" y="93"/>
                </a:cxn>
                <a:cxn ang="0">
                  <a:pos x="115" y="96"/>
                </a:cxn>
                <a:cxn ang="0">
                  <a:pos x="118" y="82"/>
                </a:cxn>
                <a:cxn ang="0">
                  <a:pos x="127" y="73"/>
                </a:cxn>
                <a:cxn ang="0">
                  <a:pos x="130" y="70"/>
                </a:cxn>
                <a:cxn ang="0">
                  <a:pos x="135" y="65"/>
                </a:cxn>
                <a:cxn ang="0">
                  <a:pos x="138" y="65"/>
                </a:cxn>
                <a:cxn ang="0">
                  <a:pos x="144" y="62"/>
                </a:cxn>
                <a:cxn ang="0">
                  <a:pos x="152" y="56"/>
                </a:cxn>
                <a:cxn ang="0">
                  <a:pos x="158" y="42"/>
                </a:cxn>
                <a:cxn ang="0">
                  <a:pos x="161" y="25"/>
                </a:cxn>
                <a:cxn ang="0">
                  <a:pos x="166" y="11"/>
                </a:cxn>
                <a:cxn ang="0">
                  <a:pos x="169" y="8"/>
                </a:cxn>
                <a:cxn ang="0">
                  <a:pos x="172" y="8"/>
                </a:cxn>
                <a:cxn ang="0">
                  <a:pos x="178" y="5"/>
                </a:cxn>
                <a:cxn ang="0">
                  <a:pos x="183" y="3"/>
                </a:cxn>
                <a:cxn ang="0">
                  <a:pos x="189" y="5"/>
                </a:cxn>
              </a:cxnLst>
              <a:rect l="0" t="0" r="r" b="b"/>
              <a:pathLst>
                <a:path w="189" h="101">
                  <a:moveTo>
                    <a:pt x="0" y="70"/>
                  </a:moveTo>
                  <a:lnTo>
                    <a:pt x="0" y="79"/>
                  </a:lnTo>
                  <a:lnTo>
                    <a:pt x="2" y="82"/>
                  </a:lnTo>
                  <a:lnTo>
                    <a:pt x="2" y="90"/>
                  </a:lnTo>
                  <a:lnTo>
                    <a:pt x="5" y="93"/>
                  </a:lnTo>
                  <a:lnTo>
                    <a:pt x="5" y="96"/>
                  </a:lnTo>
                  <a:lnTo>
                    <a:pt x="8" y="99"/>
                  </a:lnTo>
                  <a:lnTo>
                    <a:pt x="8" y="101"/>
                  </a:lnTo>
                  <a:lnTo>
                    <a:pt x="8" y="99"/>
                  </a:lnTo>
                  <a:lnTo>
                    <a:pt x="11" y="101"/>
                  </a:lnTo>
                  <a:lnTo>
                    <a:pt x="11" y="99"/>
                  </a:lnTo>
                  <a:lnTo>
                    <a:pt x="11" y="101"/>
                  </a:lnTo>
                  <a:lnTo>
                    <a:pt x="14" y="99"/>
                  </a:lnTo>
                  <a:lnTo>
                    <a:pt x="17" y="96"/>
                  </a:lnTo>
                  <a:lnTo>
                    <a:pt x="17" y="96"/>
                  </a:lnTo>
                  <a:lnTo>
                    <a:pt x="17" y="99"/>
                  </a:lnTo>
                  <a:lnTo>
                    <a:pt x="19" y="96"/>
                  </a:lnTo>
                  <a:lnTo>
                    <a:pt x="19" y="99"/>
                  </a:lnTo>
                  <a:lnTo>
                    <a:pt x="19" y="96"/>
                  </a:lnTo>
                  <a:lnTo>
                    <a:pt x="22" y="99"/>
                  </a:lnTo>
                  <a:lnTo>
                    <a:pt x="22" y="93"/>
                  </a:lnTo>
                  <a:lnTo>
                    <a:pt x="28" y="87"/>
                  </a:lnTo>
                  <a:lnTo>
                    <a:pt x="28" y="84"/>
                  </a:lnTo>
                  <a:lnTo>
                    <a:pt x="28" y="93"/>
                  </a:lnTo>
                  <a:lnTo>
                    <a:pt x="31" y="96"/>
                  </a:lnTo>
                  <a:lnTo>
                    <a:pt x="31" y="99"/>
                  </a:lnTo>
                  <a:lnTo>
                    <a:pt x="34" y="96"/>
                  </a:lnTo>
                  <a:lnTo>
                    <a:pt x="34" y="99"/>
                  </a:lnTo>
                  <a:lnTo>
                    <a:pt x="34" y="96"/>
                  </a:lnTo>
                  <a:lnTo>
                    <a:pt x="36" y="93"/>
                  </a:lnTo>
                  <a:lnTo>
                    <a:pt x="36" y="87"/>
                  </a:lnTo>
                  <a:lnTo>
                    <a:pt x="39" y="84"/>
                  </a:lnTo>
                  <a:lnTo>
                    <a:pt x="39" y="82"/>
                  </a:lnTo>
                  <a:lnTo>
                    <a:pt x="42" y="84"/>
                  </a:lnTo>
                  <a:lnTo>
                    <a:pt x="42" y="79"/>
                  </a:lnTo>
                  <a:lnTo>
                    <a:pt x="45" y="76"/>
                  </a:lnTo>
                  <a:lnTo>
                    <a:pt x="45" y="79"/>
                  </a:lnTo>
                  <a:lnTo>
                    <a:pt x="45" y="76"/>
                  </a:lnTo>
                  <a:lnTo>
                    <a:pt x="48" y="73"/>
                  </a:lnTo>
                  <a:lnTo>
                    <a:pt x="48" y="70"/>
                  </a:lnTo>
                  <a:lnTo>
                    <a:pt x="48" y="73"/>
                  </a:lnTo>
                  <a:lnTo>
                    <a:pt x="53" y="79"/>
                  </a:lnTo>
                  <a:lnTo>
                    <a:pt x="53" y="90"/>
                  </a:lnTo>
                  <a:lnTo>
                    <a:pt x="56" y="93"/>
                  </a:lnTo>
                  <a:lnTo>
                    <a:pt x="56" y="99"/>
                  </a:lnTo>
                  <a:lnTo>
                    <a:pt x="59" y="96"/>
                  </a:lnTo>
                  <a:lnTo>
                    <a:pt x="59" y="96"/>
                  </a:lnTo>
                  <a:lnTo>
                    <a:pt x="59" y="99"/>
                  </a:lnTo>
                  <a:lnTo>
                    <a:pt x="65" y="99"/>
                  </a:lnTo>
                  <a:lnTo>
                    <a:pt x="65" y="101"/>
                  </a:lnTo>
                  <a:lnTo>
                    <a:pt x="65" y="99"/>
                  </a:lnTo>
                  <a:lnTo>
                    <a:pt x="67" y="101"/>
                  </a:lnTo>
                  <a:lnTo>
                    <a:pt x="67" y="101"/>
                  </a:lnTo>
                  <a:lnTo>
                    <a:pt x="67" y="99"/>
                  </a:lnTo>
                  <a:lnTo>
                    <a:pt x="70" y="101"/>
                  </a:lnTo>
                  <a:lnTo>
                    <a:pt x="70" y="101"/>
                  </a:lnTo>
                  <a:lnTo>
                    <a:pt x="70" y="99"/>
                  </a:lnTo>
                  <a:lnTo>
                    <a:pt x="73" y="96"/>
                  </a:lnTo>
                  <a:lnTo>
                    <a:pt x="79" y="96"/>
                  </a:lnTo>
                  <a:lnTo>
                    <a:pt x="76" y="96"/>
                  </a:lnTo>
                  <a:lnTo>
                    <a:pt x="79" y="87"/>
                  </a:lnTo>
                  <a:lnTo>
                    <a:pt x="82" y="87"/>
                  </a:lnTo>
                  <a:lnTo>
                    <a:pt x="84" y="90"/>
                  </a:lnTo>
                  <a:lnTo>
                    <a:pt x="84" y="90"/>
                  </a:lnTo>
                  <a:lnTo>
                    <a:pt x="84" y="87"/>
                  </a:lnTo>
                  <a:lnTo>
                    <a:pt x="90" y="87"/>
                  </a:lnTo>
                  <a:lnTo>
                    <a:pt x="90" y="93"/>
                  </a:lnTo>
                  <a:lnTo>
                    <a:pt x="93" y="90"/>
                  </a:lnTo>
                  <a:lnTo>
                    <a:pt x="93" y="96"/>
                  </a:lnTo>
                  <a:lnTo>
                    <a:pt x="93" y="93"/>
                  </a:lnTo>
                  <a:lnTo>
                    <a:pt x="98" y="87"/>
                  </a:lnTo>
                  <a:lnTo>
                    <a:pt x="96" y="87"/>
                  </a:lnTo>
                  <a:lnTo>
                    <a:pt x="98" y="90"/>
                  </a:lnTo>
                  <a:lnTo>
                    <a:pt x="101" y="90"/>
                  </a:lnTo>
                  <a:lnTo>
                    <a:pt x="107" y="90"/>
                  </a:lnTo>
                  <a:lnTo>
                    <a:pt x="107" y="96"/>
                  </a:lnTo>
                  <a:lnTo>
                    <a:pt x="104" y="90"/>
                  </a:lnTo>
                  <a:lnTo>
                    <a:pt x="107" y="93"/>
                  </a:lnTo>
                  <a:lnTo>
                    <a:pt x="113" y="93"/>
                  </a:lnTo>
                  <a:lnTo>
                    <a:pt x="113" y="99"/>
                  </a:lnTo>
                  <a:lnTo>
                    <a:pt x="115" y="96"/>
                  </a:lnTo>
                  <a:lnTo>
                    <a:pt x="115" y="90"/>
                  </a:lnTo>
                  <a:lnTo>
                    <a:pt x="118" y="87"/>
                  </a:lnTo>
                  <a:lnTo>
                    <a:pt x="118" y="82"/>
                  </a:lnTo>
                  <a:lnTo>
                    <a:pt x="124" y="76"/>
                  </a:lnTo>
                  <a:lnTo>
                    <a:pt x="124" y="73"/>
                  </a:lnTo>
                  <a:lnTo>
                    <a:pt x="127" y="73"/>
                  </a:lnTo>
                  <a:lnTo>
                    <a:pt x="130" y="70"/>
                  </a:lnTo>
                  <a:lnTo>
                    <a:pt x="130" y="73"/>
                  </a:lnTo>
                  <a:lnTo>
                    <a:pt x="130" y="70"/>
                  </a:lnTo>
                  <a:lnTo>
                    <a:pt x="132" y="70"/>
                  </a:lnTo>
                  <a:lnTo>
                    <a:pt x="135" y="67"/>
                  </a:lnTo>
                  <a:lnTo>
                    <a:pt x="135" y="65"/>
                  </a:lnTo>
                  <a:lnTo>
                    <a:pt x="135" y="67"/>
                  </a:lnTo>
                  <a:lnTo>
                    <a:pt x="138" y="70"/>
                  </a:lnTo>
                  <a:lnTo>
                    <a:pt x="138" y="65"/>
                  </a:lnTo>
                  <a:lnTo>
                    <a:pt x="141" y="62"/>
                  </a:lnTo>
                  <a:lnTo>
                    <a:pt x="144" y="59"/>
                  </a:lnTo>
                  <a:lnTo>
                    <a:pt x="144" y="62"/>
                  </a:lnTo>
                  <a:lnTo>
                    <a:pt x="146" y="59"/>
                  </a:lnTo>
                  <a:lnTo>
                    <a:pt x="149" y="59"/>
                  </a:lnTo>
                  <a:lnTo>
                    <a:pt x="152" y="56"/>
                  </a:lnTo>
                  <a:lnTo>
                    <a:pt x="155" y="53"/>
                  </a:lnTo>
                  <a:lnTo>
                    <a:pt x="155" y="45"/>
                  </a:lnTo>
                  <a:lnTo>
                    <a:pt x="158" y="42"/>
                  </a:lnTo>
                  <a:lnTo>
                    <a:pt x="158" y="34"/>
                  </a:lnTo>
                  <a:lnTo>
                    <a:pt x="161" y="31"/>
                  </a:lnTo>
                  <a:lnTo>
                    <a:pt x="161" y="25"/>
                  </a:lnTo>
                  <a:lnTo>
                    <a:pt x="163" y="22"/>
                  </a:lnTo>
                  <a:lnTo>
                    <a:pt x="163" y="14"/>
                  </a:lnTo>
                  <a:lnTo>
                    <a:pt x="166" y="11"/>
                  </a:lnTo>
                  <a:lnTo>
                    <a:pt x="169" y="8"/>
                  </a:lnTo>
                  <a:lnTo>
                    <a:pt x="169" y="11"/>
                  </a:lnTo>
                  <a:lnTo>
                    <a:pt x="169" y="8"/>
                  </a:lnTo>
                  <a:lnTo>
                    <a:pt x="172" y="11"/>
                  </a:lnTo>
                  <a:lnTo>
                    <a:pt x="172" y="11"/>
                  </a:lnTo>
                  <a:lnTo>
                    <a:pt x="172" y="8"/>
                  </a:lnTo>
                  <a:lnTo>
                    <a:pt x="175" y="5"/>
                  </a:lnTo>
                  <a:lnTo>
                    <a:pt x="178" y="3"/>
                  </a:lnTo>
                  <a:lnTo>
                    <a:pt x="178" y="5"/>
                  </a:lnTo>
                  <a:lnTo>
                    <a:pt x="178" y="3"/>
                  </a:lnTo>
                  <a:lnTo>
                    <a:pt x="180" y="0"/>
                  </a:lnTo>
                  <a:lnTo>
                    <a:pt x="183" y="3"/>
                  </a:lnTo>
                  <a:lnTo>
                    <a:pt x="183" y="0"/>
                  </a:lnTo>
                  <a:lnTo>
                    <a:pt x="186" y="3"/>
                  </a:lnTo>
                  <a:lnTo>
                    <a:pt x="189" y="5"/>
                  </a:lnTo>
                  <a:lnTo>
                    <a:pt x="189" y="8"/>
                  </a:lnTo>
                  <a:lnTo>
                    <a:pt x="189" y="5"/>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5" name="Freeform 70"/>
            <p:cNvSpPr>
              <a:spLocks/>
            </p:cNvSpPr>
            <p:nvPr/>
          </p:nvSpPr>
          <p:spPr bwMode="auto">
            <a:xfrm>
              <a:off x="3577196" y="2935288"/>
              <a:ext cx="282575" cy="147638"/>
            </a:xfrm>
            <a:custGeom>
              <a:avLst/>
              <a:gdLst/>
              <a:ahLst/>
              <a:cxnLst>
                <a:cxn ang="0">
                  <a:pos x="6" y="37"/>
                </a:cxn>
                <a:cxn ang="0">
                  <a:pos x="14" y="20"/>
                </a:cxn>
                <a:cxn ang="0">
                  <a:pos x="20" y="14"/>
                </a:cxn>
                <a:cxn ang="0">
                  <a:pos x="22" y="20"/>
                </a:cxn>
                <a:cxn ang="0">
                  <a:pos x="25" y="23"/>
                </a:cxn>
                <a:cxn ang="0">
                  <a:pos x="28" y="20"/>
                </a:cxn>
                <a:cxn ang="0">
                  <a:pos x="31" y="20"/>
                </a:cxn>
                <a:cxn ang="0">
                  <a:pos x="37" y="17"/>
                </a:cxn>
                <a:cxn ang="0">
                  <a:pos x="42" y="20"/>
                </a:cxn>
                <a:cxn ang="0">
                  <a:pos x="48" y="17"/>
                </a:cxn>
                <a:cxn ang="0">
                  <a:pos x="54" y="14"/>
                </a:cxn>
                <a:cxn ang="0">
                  <a:pos x="56" y="6"/>
                </a:cxn>
                <a:cxn ang="0">
                  <a:pos x="62" y="9"/>
                </a:cxn>
                <a:cxn ang="0">
                  <a:pos x="65" y="3"/>
                </a:cxn>
                <a:cxn ang="0">
                  <a:pos x="68" y="3"/>
                </a:cxn>
                <a:cxn ang="0">
                  <a:pos x="73" y="9"/>
                </a:cxn>
                <a:cxn ang="0">
                  <a:pos x="76" y="3"/>
                </a:cxn>
                <a:cxn ang="0">
                  <a:pos x="79" y="6"/>
                </a:cxn>
                <a:cxn ang="0">
                  <a:pos x="82" y="14"/>
                </a:cxn>
                <a:cxn ang="0">
                  <a:pos x="85" y="17"/>
                </a:cxn>
                <a:cxn ang="0">
                  <a:pos x="93" y="12"/>
                </a:cxn>
                <a:cxn ang="0">
                  <a:pos x="96" y="12"/>
                </a:cxn>
                <a:cxn ang="0">
                  <a:pos x="102" y="20"/>
                </a:cxn>
                <a:cxn ang="0">
                  <a:pos x="110" y="29"/>
                </a:cxn>
                <a:cxn ang="0">
                  <a:pos x="116" y="26"/>
                </a:cxn>
                <a:cxn ang="0">
                  <a:pos x="118" y="23"/>
                </a:cxn>
                <a:cxn ang="0">
                  <a:pos x="124" y="26"/>
                </a:cxn>
                <a:cxn ang="0">
                  <a:pos x="127" y="14"/>
                </a:cxn>
                <a:cxn ang="0">
                  <a:pos x="133" y="23"/>
                </a:cxn>
                <a:cxn ang="0">
                  <a:pos x="135" y="20"/>
                </a:cxn>
                <a:cxn ang="0">
                  <a:pos x="141" y="23"/>
                </a:cxn>
                <a:cxn ang="0">
                  <a:pos x="147" y="29"/>
                </a:cxn>
                <a:cxn ang="0">
                  <a:pos x="147" y="29"/>
                </a:cxn>
                <a:cxn ang="0">
                  <a:pos x="150" y="29"/>
                </a:cxn>
                <a:cxn ang="0">
                  <a:pos x="152" y="29"/>
                </a:cxn>
                <a:cxn ang="0">
                  <a:pos x="155" y="40"/>
                </a:cxn>
                <a:cxn ang="0">
                  <a:pos x="161" y="54"/>
                </a:cxn>
                <a:cxn ang="0">
                  <a:pos x="164" y="62"/>
                </a:cxn>
                <a:cxn ang="0">
                  <a:pos x="166" y="77"/>
                </a:cxn>
                <a:cxn ang="0">
                  <a:pos x="172" y="88"/>
                </a:cxn>
                <a:cxn ang="0">
                  <a:pos x="175" y="91"/>
                </a:cxn>
                <a:cxn ang="0">
                  <a:pos x="178" y="91"/>
                </a:cxn>
              </a:cxnLst>
              <a:rect l="0" t="0" r="r" b="b"/>
              <a:pathLst>
                <a:path w="178" h="93">
                  <a:moveTo>
                    <a:pt x="0" y="31"/>
                  </a:moveTo>
                  <a:lnTo>
                    <a:pt x="6" y="37"/>
                  </a:lnTo>
                  <a:lnTo>
                    <a:pt x="6" y="37"/>
                  </a:lnTo>
                  <a:lnTo>
                    <a:pt x="11" y="31"/>
                  </a:lnTo>
                  <a:lnTo>
                    <a:pt x="11" y="23"/>
                  </a:lnTo>
                  <a:lnTo>
                    <a:pt x="14" y="20"/>
                  </a:lnTo>
                  <a:lnTo>
                    <a:pt x="14" y="14"/>
                  </a:lnTo>
                  <a:lnTo>
                    <a:pt x="20" y="14"/>
                  </a:lnTo>
                  <a:lnTo>
                    <a:pt x="20" y="14"/>
                  </a:lnTo>
                  <a:lnTo>
                    <a:pt x="20" y="14"/>
                  </a:lnTo>
                  <a:lnTo>
                    <a:pt x="22" y="17"/>
                  </a:lnTo>
                  <a:lnTo>
                    <a:pt x="22" y="20"/>
                  </a:lnTo>
                  <a:lnTo>
                    <a:pt x="22" y="14"/>
                  </a:lnTo>
                  <a:lnTo>
                    <a:pt x="25" y="17"/>
                  </a:lnTo>
                  <a:lnTo>
                    <a:pt x="25" y="23"/>
                  </a:lnTo>
                  <a:lnTo>
                    <a:pt x="28" y="20"/>
                  </a:lnTo>
                  <a:lnTo>
                    <a:pt x="28" y="23"/>
                  </a:lnTo>
                  <a:lnTo>
                    <a:pt x="28" y="20"/>
                  </a:lnTo>
                  <a:lnTo>
                    <a:pt x="28" y="23"/>
                  </a:lnTo>
                  <a:lnTo>
                    <a:pt x="31" y="20"/>
                  </a:lnTo>
                  <a:lnTo>
                    <a:pt x="31" y="20"/>
                  </a:lnTo>
                  <a:lnTo>
                    <a:pt x="31" y="23"/>
                  </a:lnTo>
                  <a:lnTo>
                    <a:pt x="34" y="20"/>
                  </a:lnTo>
                  <a:lnTo>
                    <a:pt x="37" y="17"/>
                  </a:lnTo>
                  <a:lnTo>
                    <a:pt x="37" y="20"/>
                  </a:lnTo>
                  <a:lnTo>
                    <a:pt x="42" y="20"/>
                  </a:lnTo>
                  <a:lnTo>
                    <a:pt x="42" y="20"/>
                  </a:lnTo>
                  <a:lnTo>
                    <a:pt x="42" y="17"/>
                  </a:lnTo>
                  <a:lnTo>
                    <a:pt x="42" y="17"/>
                  </a:lnTo>
                  <a:lnTo>
                    <a:pt x="48" y="17"/>
                  </a:lnTo>
                  <a:lnTo>
                    <a:pt x="48" y="20"/>
                  </a:lnTo>
                  <a:lnTo>
                    <a:pt x="51" y="17"/>
                  </a:lnTo>
                  <a:lnTo>
                    <a:pt x="54" y="14"/>
                  </a:lnTo>
                  <a:lnTo>
                    <a:pt x="54" y="6"/>
                  </a:lnTo>
                  <a:lnTo>
                    <a:pt x="56" y="9"/>
                  </a:lnTo>
                  <a:lnTo>
                    <a:pt x="56" y="6"/>
                  </a:lnTo>
                  <a:lnTo>
                    <a:pt x="56" y="9"/>
                  </a:lnTo>
                  <a:lnTo>
                    <a:pt x="59" y="6"/>
                  </a:lnTo>
                  <a:lnTo>
                    <a:pt x="62" y="9"/>
                  </a:lnTo>
                  <a:lnTo>
                    <a:pt x="62" y="3"/>
                  </a:lnTo>
                  <a:lnTo>
                    <a:pt x="62" y="6"/>
                  </a:lnTo>
                  <a:lnTo>
                    <a:pt x="65" y="3"/>
                  </a:lnTo>
                  <a:lnTo>
                    <a:pt x="65" y="6"/>
                  </a:lnTo>
                  <a:lnTo>
                    <a:pt x="65" y="0"/>
                  </a:lnTo>
                  <a:lnTo>
                    <a:pt x="68" y="3"/>
                  </a:lnTo>
                  <a:lnTo>
                    <a:pt x="68" y="0"/>
                  </a:lnTo>
                  <a:lnTo>
                    <a:pt x="68" y="3"/>
                  </a:lnTo>
                  <a:lnTo>
                    <a:pt x="73" y="9"/>
                  </a:lnTo>
                  <a:lnTo>
                    <a:pt x="70" y="9"/>
                  </a:lnTo>
                  <a:lnTo>
                    <a:pt x="73" y="6"/>
                  </a:lnTo>
                  <a:lnTo>
                    <a:pt x="76" y="3"/>
                  </a:lnTo>
                  <a:lnTo>
                    <a:pt x="76" y="6"/>
                  </a:lnTo>
                  <a:lnTo>
                    <a:pt x="76" y="3"/>
                  </a:lnTo>
                  <a:lnTo>
                    <a:pt x="79" y="6"/>
                  </a:lnTo>
                  <a:lnTo>
                    <a:pt x="79" y="14"/>
                  </a:lnTo>
                  <a:lnTo>
                    <a:pt x="82" y="12"/>
                  </a:lnTo>
                  <a:lnTo>
                    <a:pt x="82" y="14"/>
                  </a:lnTo>
                  <a:lnTo>
                    <a:pt x="82" y="12"/>
                  </a:lnTo>
                  <a:lnTo>
                    <a:pt x="85" y="14"/>
                  </a:lnTo>
                  <a:lnTo>
                    <a:pt x="85" y="17"/>
                  </a:lnTo>
                  <a:lnTo>
                    <a:pt x="87" y="14"/>
                  </a:lnTo>
                  <a:lnTo>
                    <a:pt x="90" y="14"/>
                  </a:lnTo>
                  <a:lnTo>
                    <a:pt x="93" y="12"/>
                  </a:lnTo>
                  <a:lnTo>
                    <a:pt x="99" y="12"/>
                  </a:lnTo>
                  <a:lnTo>
                    <a:pt x="99" y="17"/>
                  </a:lnTo>
                  <a:lnTo>
                    <a:pt x="96" y="12"/>
                  </a:lnTo>
                  <a:lnTo>
                    <a:pt x="99" y="14"/>
                  </a:lnTo>
                  <a:lnTo>
                    <a:pt x="104" y="20"/>
                  </a:lnTo>
                  <a:lnTo>
                    <a:pt x="102" y="20"/>
                  </a:lnTo>
                  <a:lnTo>
                    <a:pt x="104" y="20"/>
                  </a:lnTo>
                  <a:lnTo>
                    <a:pt x="110" y="26"/>
                  </a:lnTo>
                  <a:lnTo>
                    <a:pt x="110" y="29"/>
                  </a:lnTo>
                  <a:lnTo>
                    <a:pt x="110" y="26"/>
                  </a:lnTo>
                  <a:lnTo>
                    <a:pt x="113" y="29"/>
                  </a:lnTo>
                  <a:lnTo>
                    <a:pt x="116" y="26"/>
                  </a:lnTo>
                  <a:lnTo>
                    <a:pt x="118" y="23"/>
                  </a:lnTo>
                  <a:lnTo>
                    <a:pt x="118" y="20"/>
                  </a:lnTo>
                  <a:lnTo>
                    <a:pt x="118" y="23"/>
                  </a:lnTo>
                  <a:lnTo>
                    <a:pt x="121" y="23"/>
                  </a:lnTo>
                  <a:lnTo>
                    <a:pt x="124" y="26"/>
                  </a:lnTo>
                  <a:lnTo>
                    <a:pt x="124" y="26"/>
                  </a:lnTo>
                  <a:lnTo>
                    <a:pt x="124" y="23"/>
                  </a:lnTo>
                  <a:lnTo>
                    <a:pt x="127" y="20"/>
                  </a:lnTo>
                  <a:lnTo>
                    <a:pt x="127" y="14"/>
                  </a:lnTo>
                  <a:lnTo>
                    <a:pt x="130" y="14"/>
                  </a:lnTo>
                  <a:lnTo>
                    <a:pt x="133" y="17"/>
                  </a:lnTo>
                  <a:lnTo>
                    <a:pt x="133" y="23"/>
                  </a:lnTo>
                  <a:lnTo>
                    <a:pt x="133" y="20"/>
                  </a:lnTo>
                  <a:lnTo>
                    <a:pt x="135" y="23"/>
                  </a:lnTo>
                  <a:lnTo>
                    <a:pt x="135" y="20"/>
                  </a:lnTo>
                  <a:lnTo>
                    <a:pt x="135" y="23"/>
                  </a:lnTo>
                  <a:lnTo>
                    <a:pt x="138" y="20"/>
                  </a:lnTo>
                  <a:lnTo>
                    <a:pt x="141" y="23"/>
                  </a:lnTo>
                  <a:lnTo>
                    <a:pt x="141" y="29"/>
                  </a:lnTo>
                  <a:lnTo>
                    <a:pt x="144" y="31"/>
                  </a:lnTo>
                  <a:lnTo>
                    <a:pt x="147" y="29"/>
                  </a:lnTo>
                  <a:lnTo>
                    <a:pt x="147" y="31"/>
                  </a:lnTo>
                  <a:lnTo>
                    <a:pt x="147" y="29"/>
                  </a:lnTo>
                  <a:lnTo>
                    <a:pt x="147" y="29"/>
                  </a:lnTo>
                  <a:lnTo>
                    <a:pt x="150" y="31"/>
                  </a:lnTo>
                  <a:lnTo>
                    <a:pt x="150" y="31"/>
                  </a:lnTo>
                  <a:lnTo>
                    <a:pt x="150" y="29"/>
                  </a:lnTo>
                  <a:lnTo>
                    <a:pt x="150" y="29"/>
                  </a:lnTo>
                  <a:lnTo>
                    <a:pt x="152" y="31"/>
                  </a:lnTo>
                  <a:lnTo>
                    <a:pt x="152" y="29"/>
                  </a:lnTo>
                  <a:lnTo>
                    <a:pt x="152" y="31"/>
                  </a:lnTo>
                  <a:lnTo>
                    <a:pt x="155" y="34"/>
                  </a:lnTo>
                  <a:lnTo>
                    <a:pt x="155" y="40"/>
                  </a:lnTo>
                  <a:lnTo>
                    <a:pt x="158" y="43"/>
                  </a:lnTo>
                  <a:lnTo>
                    <a:pt x="158" y="51"/>
                  </a:lnTo>
                  <a:lnTo>
                    <a:pt x="161" y="54"/>
                  </a:lnTo>
                  <a:lnTo>
                    <a:pt x="161" y="51"/>
                  </a:lnTo>
                  <a:lnTo>
                    <a:pt x="161" y="60"/>
                  </a:lnTo>
                  <a:lnTo>
                    <a:pt x="164" y="62"/>
                  </a:lnTo>
                  <a:lnTo>
                    <a:pt x="164" y="74"/>
                  </a:lnTo>
                  <a:lnTo>
                    <a:pt x="166" y="71"/>
                  </a:lnTo>
                  <a:lnTo>
                    <a:pt x="166" y="77"/>
                  </a:lnTo>
                  <a:lnTo>
                    <a:pt x="169" y="79"/>
                  </a:lnTo>
                  <a:lnTo>
                    <a:pt x="169" y="85"/>
                  </a:lnTo>
                  <a:lnTo>
                    <a:pt x="172" y="88"/>
                  </a:lnTo>
                  <a:lnTo>
                    <a:pt x="172" y="85"/>
                  </a:lnTo>
                  <a:lnTo>
                    <a:pt x="172" y="88"/>
                  </a:lnTo>
                  <a:lnTo>
                    <a:pt x="175" y="91"/>
                  </a:lnTo>
                  <a:lnTo>
                    <a:pt x="175" y="88"/>
                  </a:lnTo>
                  <a:lnTo>
                    <a:pt x="175" y="88"/>
                  </a:lnTo>
                  <a:lnTo>
                    <a:pt x="178" y="91"/>
                  </a:lnTo>
                  <a:lnTo>
                    <a:pt x="178" y="88"/>
                  </a:lnTo>
                  <a:lnTo>
                    <a:pt x="178" y="93"/>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6" name="Freeform 71"/>
            <p:cNvSpPr>
              <a:spLocks/>
            </p:cNvSpPr>
            <p:nvPr/>
          </p:nvSpPr>
          <p:spPr bwMode="auto">
            <a:xfrm>
              <a:off x="3859771" y="3016251"/>
              <a:ext cx="273050" cy="112713"/>
            </a:xfrm>
            <a:custGeom>
              <a:avLst/>
              <a:gdLst/>
              <a:ahLst/>
              <a:cxnLst>
                <a:cxn ang="0">
                  <a:pos x="3" y="45"/>
                </a:cxn>
                <a:cxn ang="0">
                  <a:pos x="8" y="45"/>
                </a:cxn>
                <a:cxn ang="0">
                  <a:pos x="11" y="48"/>
                </a:cxn>
                <a:cxn ang="0">
                  <a:pos x="14" y="54"/>
                </a:cxn>
                <a:cxn ang="0">
                  <a:pos x="20" y="65"/>
                </a:cxn>
                <a:cxn ang="0">
                  <a:pos x="25" y="65"/>
                </a:cxn>
                <a:cxn ang="0">
                  <a:pos x="31" y="48"/>
                </a:cxn>
                <a:cxn ang="0">
                  <a:pos x="37" y="37"/>
                </a:cxn>
                <a:cxn ang="0">
                  <a:pos x="39" y="31"/>
                </a:cxn>
                <a:cxn ang="0">
                  <a:pos x="42" y="31"/>
                </a:cxn>
                <a:cxn ang="0">
                  <a:pos x="45" y="51"/>
                </a:cxn>
                <a:cxn ang="0">
                  <a:pos x="48" y="48"/>
                </a:cxn>
                <a:cxn ang="0">
                  <a:pos x="51" y="45"/>
                </a:cxn>
                <a:cxn ang="0">
                  <a:pos x="56" y="40"/>
                </a:cxn>
                <a:cxn ang="0">
                  <a:pos x="59" y="34"/>
                </a:cxn>
                <a:cxn ang="0">
                  <a:pos x="65" y="28"/>
                </a:cxn>
                <a:cxn ang="0">
                  <a:pos x="68" y="23"/>
                </a:cxn>
                <a:cxn ang="0">
                  <a:pos x="70" y="17"/>
                </a:cxn>
                <a:cxn ang="0">
                  <a:pos x="73" y="11"/>
                </a:cxn>
                <a:cxn ang="0">
                  <a:pos x="79" y="14"/>
                </a:cxn>
                <a:cxn ang="0">
                  <a:pos x="85" y="9"/>
                </a:cxn>
                <a:cxn ang="0">
                  <a:pos x="87" y="6"/>
                </a:cxn>
                <a:cxn ang="0">
                  <a:pos x="90" y="9"/>
                </a:cxn>
                <a:cxn ang="0">
                  <a:pos x="96" y="9"/>
                </a:cxn>
                <a:cxn ang="0">
                  <a:pos x="101" y="0"/>
                </a:cxn>
                <a:cxn ang="0">
                  <a:pos x="107" y="6"/>
                </a:cxn>
                <a:cxn ang="0">
                  <a:pos x="113" y="3"/>
                </a:cxn>
                <a:cxn ang="0">
                  <a:pos x="116" y="9"/>
                </a:cxn>
                <a:cxn ang="0">
                  <a:pos x="118" y="6"/>
                </a:cxn>
                <a:cxn ang="0">
                  <a:pos x="121" y="6"/>
                </a:cxn>
                <a:cxn ang="0">
                  <a:pos x="127" y="3"/>
                </a:cxn>
                <a:cxn ang="0">
                  <a:pos x="130" y="6"/>
                </a:cxn>
                <a:cxn ang="0">
                  <a:pos x="133" y="9"/>
                </a:cxn>
                <a:cxn ang="0">
                  <a:pos x="138" y="23"/>
                </a:cxn>
                <a:cxn ang="0">
                  <a:pos x="147" y="26"/>
                </a:cxn>
                <a:cxn ang="0">
                  <a:pos x="149" y="31"/>
                </a:cxn>
                <a:cxn ang="0">
                  <a:pos x="152" y="31"/>
                </a:cxn>
                <a:cxn ang="0">
                  <a:pos x="155" y="31"/>
                </a:cxn>
                <a:cxn ang="0">
                  <a:pos x="161" y="40"/>
                </a:cxn>
                <a:cxn ang="0">
                  <a:pos x="164" y="42"/>
                </a:cxn>
                <a:cxn ang="0">
                  <a:pos x="166" y="40"/>
                </a:cxn>
                <a:cxn ang="0">
                  <a:pos x="169" y="34"/>
                </a:cxn>
              </a:cxnLst>
              <a:rect l="0" t="0" r="r" b="b"/>
              <a:pathLst>
                <a:path w="172" h="71">
                  <a:moveTo>
                    <a:pt x="0" y="42"/>
                  </a:moveTo>
                  <a:lnTo>
                    <a:pt x="3" y="40"/>
                  </a:lnTo>
                  <a:lnTo>
                    <a:pt x="3" y="45"/>
                  </a:lnTo>
                  <a:lnTo>
                    <a:pt x="3" y="40"/>
                  </a:lnTo>
                  <a:lnTo>
                    <a:pt x="3" y="45"/>
                  </a:lnTo>
                  <a:lnTo>
                    <a:pt x="8" y="45"/>
                  </a:lnTo>
                  <a:lnTo>
                    <a:pt x="8" y="42"/>
                  </a:lnTo>
                  <a:lnTo>
                    <a:pt x="8" y="45"/>
                  </a:lnTo>
                  <a:lnTo>
                    <a:pt x="11" y="48"/>
                  </a:lnTo>
                  <a:lnTo>
                    <a:pt x="14" y="51"/>
                  </a:lnTo>
                  <a:lnTo>
                    <a:pt x="14" y="48"/>
                  </a:lnTo>
                  <a:lnTo>
                    <a:pt x="14" y="54"/>
                  </a:lnTo>
                  <a:lnTo>
                    <a:pt x="17" y="57"/>
                  </a:lnTo>
                  <a:lnTo>
                    <a:pt x="20" y="59"/>
                  </a:lnTo>
                  <a:lnTo>
                    <a:pt x="20" y="65"/>
                  </a:lnTo>
                  <a:lnTo>
                    <a:pt x="25" y="71"/>
                  </a:lnTo>
                  <a:lnTo>
                    <a:pt x="22" y="71"/>
                  </a:lnTo>
                  <a:lnTo>
                    <a:pt x="25" y="65"/>
                  </a:lnTo>
                  <a:lnTo>
                    <a:pt x="28" y="62"/>
                  </a:lnTo>
                  <a:lnTo>
                    <a:pt x="31" y="59"/>
                  </a:lnTo>
                  <a:lnTo>
                    <a:pt x="31" y="48"/>
                  </a:lnTo>
                  <a:lnTo>
                    <a:pt x="34" y="45"/>
                  </a:lnTo>
                  <a:lnTo>
                    <a:pt x="34" y="40"/>
                  </a:lnTo>
                  <a:lnTo>
                    <a:pt x="37" y="37"/>
                  </a:lnTo>
                  <a:lnTo>
                    <a:pt x="37" y="31"/>
                  </a:lnTo>
                  <a:lnTo>
                    <a:pt x="39" y="28"/>
                  </a:lnTo>
                  <a:lnTo>
                    <a:pt x="39" y="31"/>
                  </a:lnTo>
                  <a:lnTo>
                    <a:pt x="39" y="26"/>
                  </a:lnTo>
                  <a:lnTo>
                    <a:pt x="39" y="28"/>
                  </a:lnTo>
                  <a:lnTo>
                    <a:pt x="42" y="31"/>
                  </a:lnTo>
                  <a:lnTo>
                    <a:pt x="42" y="40"/>
                  </a:lnTo>
                  <a:lnTo>
                    <a:pt x="45" y="42"/>
                  </a:lnTo>
                  <a:lnTo>
                    <a:pt x="45" y="51"/>
                  </a:lnTo>
                  <a:lnTo>
                    <a:pt x="48" y="54"/>
                  </a:lnTo>
                  <a:lnTo>
                    <a:pt x="48" y="57"/>
                  </a:lnTo>
                  <a:lnTo>
                    <a:pt x="48" y="48"/>
                  </a:lnTo>
                  <a:lnTo>
                    <a:pt x="51" y="45"/>
                  </a:lnTo>
                  <a:lnTo>
                    <a:pt x="51" y="48"/>
                  </a:lnTo>
                  <a:lnTo>
                    <a:pt x="51" y="45"/>
                  </a:lnTo>
                  <a:lnTo>
                    <a:pt x="53" y="42"/>
                  </a:lnTo>
                  <a:lnTo>
                    <a:pt x="53" y="37"/>
                  </a:lnTo>
                  <a:lnTo>
                    <a:pt x="56" y="40"/>
                  </a:lnTo>
                  <a:lnTo>
                    <a:pt x="56" y="34"/>
                  </a:lnTo>
                  <a:lnTo>
                    <a:pt x="59" y="31"/>
                  </a:lnTo>
                  <a:lnTo>
                    <a:pt x="59" y="34"/>
                  </a:lnTo>
                  <a:lnTo>
                    <a:pt x="59" y="31"/>
                  </a:lnTo>
                  <a:lnTo>
                    <a:pt x="62" y="31"/>
                  </a:lnTo>
                  <a:lnTo>
                    <a:pt x="65" y="28"/>
                  </a:lnTo>
                  <a:lnTo>
                    <a:pt x="65" y="31"/>
                  </a:lnTo>
                  <a:lnTo>
                    <a:pt x="65" y="26"/>
                  </a:lnTo>
                  <a:lnTo>
                    <a:pt x="68" y="23"/>
                  </a:lnTo>
                  <a:lnTo>
                    <a:pt x="68" y="17"/>
                  </a:lnTo>
                  <a:lnTo>
                    <a:pt x="70" y="14"/>
                  </a:lnTo>
                  <a:lnTo>
                    <a:pt x="70" y="17"/>
                  </a:lnTo>
                  <a:lnTo>
                    <a:pt x="70" y="17"/>
                  </a:lnTo>
                  <a:lnTo>
                    <a:pt x="73" y="14"/>
                  </a:lnTo>
                  <a:lnTo>
                    <a:pt x="73" y="11"/>
                  </a:lnTo>
                  <a:lnTo>
                    <a:pt x="73" y="14"/>
                  </a:lnTo>
                  <a:lnTo>
                    <a:pt x="76" y="17"/>
                  </a:lnTo>
                  <a:lnTo>
                    <a:pt x="79" y="14"/>
                  </a:lnTo>
                  <a:lnTo>
                    <a:pt x="79" y="9"/>
                  </a:lnTo>
                  <a:lnTo>
                    <a:pt x="82" y="6"/>
                  </a:lnTo>
                  <a:lnTo>
                    <a:pt x="85" y="9"/>
                  </a:lnTo>
                  <a:lnTo>
                    <a:pt x="85" y="6"/>
                  </a:lnTo>
                  <a:lnTo>
                    <a:pt x="85" y="9"/>
                  </a:lnTo>
                  <a:lnTo>
                    <a:pt x="87" y="6"/>
                  </a:lnTo>
                  <a:lnTo>
                    <a:pt x="90" y="9"/>
                  </a:lnTo>
                  <a:lnTo>
                    <a:pt x="90" y="6"/>
                  </a:lnTo>
                  <a:lnTo>
                    <a:pt x="90" y="9"/>
                  </a:lnTo>
                  <a:lnTo>
                    <a:pt x="93" y="9"/>
                  </a:lnTo>
                  <a:lnTo>
                    <a:pt x="96" y="6"/>
                  </a:lnTo>
                  <a:lnTo>
                    <a:pt x="96" y="9"/>
                  </a:lnTo>
                  <a:lnTo>
                    <a:pt x="96" y="6"/>
                  </a:lnTo>
                  <a:lnTo>
                    <a:pt x="101" y="6"/>
                  </a:lnTo>
                  <a:lnTo>
                    <a:pt x="101" y="0"/>
                  </a:lnTo>
                  <a:lnTo>
                    <a:pt x="107" y="0"/>
                  </a:lnTo>
                  <a:lnTo>
                    <a:pt x="107" y="0"/>
                  </a:lnTo>
                  <a:lnTo>
                    <a:pt x="107" y="6"/>
                  </a:lnTo>
                  <a:lnTo>
                    <a:pt x="110" y="3"/>
                  </a:lnTo>
                  <a:lnTo>
                    <a:pt x="113" y="6"/>
                  </a:lnTo>
                  <a:lnTo>
                    <a:pt x="113" y="3"/>
                  </a:lnTo>
                  <a:lnTo>
                    <a:pt x="113" y="9"/>
                  </a:lnTo>
                  <a:lnTo>
                    <a:pt x="116" y="6"/>
                  </a:lnTo>
                  <a:lnTo>
                    <a:pt x="116" y="9"/>
                  </a:lnTo>
                  <a:lnTo>
                    <a:pt x="116" y="6"/>
                  </a:lnTo>
                  <a:lnTo>
                    <a:pt x="118" y="3"/>
                  </a:lnTo>
                  <a:lnTo>
                    <a:pt x="118" y="6"/>
                  </a:lnTo>
                  <a:lnTo>
                    <a:pt x="118" y="3"/>
                  </a:lnTo>
                  <a:lnTo>
                    <a:pt x="121" y="6"/>
                  </a:lnTo>
                  <a:lnTo>
                    <a:pt x="121" y="6"/>
                  </a:lnTo>
                  <a:lnTo>
                    <a:pt x="121" y="3"/>
                  </a:lnTo>
                  <a:lnTo>
                    <a:pt x="124" y="0"/>
                  </a:lnTo>
                  <a:lnTo>
                    <a:pt x="127" y="3"/>
                  </a:lnTo>
                  <a:lnTo>
                    <a:pt x="130" y="6"/>
                  </a:lnTo>
                  <a:lnTo>
                    <a:pt x="130" y="3"/>
                  </a:lnTo>
                  <a:lnTo>
                    <a:pt x="130" y="6"/>
                  </a:lnTo>
                  <a:lnTo>
                    <a:pt x="133" y="9"/>
                  </a:lnTo>
                  <a:lnTo>
                    <a:pt x="133" y="6"/>
                  </a:lnTo>
                  <a:lnTo>
                    <a:pt x="133" y="9"/>
                  </a:lnTo>
                  <a:lnTo>
                    <a:pt x="135" y="11"/>
                  </a:lnTo>
                  <a:lnTo>
                    <a:pt x="138" y="14"/>
                  </a:lnTo>
                  <a:lnTo>
                    <a:pt x="138" y="23"/>
                  </a:lnTo>
                  <a:lnTo>
                    <a:pt x="141" y="23"/>
                  </a:lnTo>
                  <a:lnTo>
                    <a:pt x="144" y="26"/>
                  </a:lnTo>
                  <a:lnTo>
                    <a:pt x="147" y="26"/>
                  </a:lnTo>
                  <a:lnTo>
                    <a:pt x="149" y="28"/>
                  </a:lnTo>
                  <a:lnTo>
                    <a:pt x="149" y="31"/>
                  </a:lnTo>
                  <a:lnTo>
                    <a:pt x="149" y="31"/>
                  </a:lnTo>
                  <a:lnTo>
                    <a:pt x="152" y="28"/>
                  </a:lnTo>
                  <a:lnTo>
                    <a:pt x="152" y="34"/>
                  </a:lnTo>
                  <a:lnTo>
                    <a:pt x="152" y="31"/>
                  </a:lnTo>
                  <a:lnTo>
                    <a:pt x="155" y="34"/>
                  </a:lnTo>
                  <a:lnTo>
                    <a:pt x="155" y="37"/>
                  </a:lnTo>
                  <a:lnTo>
                    <a:pt x="155" y="31"/>
                  </a:lnTo>
                  <a:lnTo>
                    <a:pt x="155" y="34"/>
                  </a:lnTo>
                  <a:lnTo>
                    <a:pt x="158" y="37"/>
                  </a:lnTo>
                  <a:lnTo>
                    <a:pt x="161" y="40"/>
                  </a:lnTo>
                  <a:lnTo>
                    <a:pt x="161" y="37"/>
                  </a:lnTo>
                  <a:lnTo>
                    <a:pt x="161" y="40"/>
                  </a:lnTo>
                  <a:lnTo>
                    <a:pt x="164" y="42"/>
                  </a:lnTo>
                  <a:lnTo>
                    <a:pt x="166" y="40"/>
                  </a:lnTo>
                  <a:lnTo>
                    <a:pt x="166" y="42"/>
                  </a:lnTo>
                  <a:lnTo>
                    <a:pt x="166" y="40"/>
                  </a:lnTo>
                  <a:lnTo>
                    <a:pt x="169" y="37"/>
                  </a:lnTo>
                  <a:lnTo>
                    <a:pt x="169" y="34"/>
                  </a:lnTo>
                  <a:lnTo>
                    <a:pt x="169" y="34"/>
                  </a:lnTo>
                  <a:lnTo>
                    <a:pt x="172" y="37"/>
                  </a:lnTo>
                  <a:lnTo>
                    <a:pt x="172" y="31"/>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7" name="Freeform 72"/>
            <p:cNvSpPr>
              <a:spLocks/>
            </p:cNvSpPr>
            <p:nvPr/>
          </p:nvSpPr>
          <p:spPr bwMode="auto">
            <a:xfrm>
              <a:off x="4132821" y="3052763"/>
              <a:ext cx="282575" cy="290513"/>
            </a:xfrm>
            <a:custGeom>
              <a:avLst/>
              <a:gdLst/>
              <a:ahLst/>
              <a:cxnLst>
                <a:cxn ang="0">
                  <a:pos x="6" y="3"/>
                </a:cxn>
                <a:cxn ang="0">
                  <a:pos x="9" y="3"/>
                </a:cxn>
                <a:cxn ang="0">
                  <a:pos x="14" y="5"/>
                </a:cxn>
                <a:cxn ang="0">
                  <a:pos x="20" y="14"/>
                </a:cxn>
                <a:cxn ang="0">
                  <a:pos x="23" y="17"/>
                </a:cxn>
                <a:cxn ang="0">
                  <a:pos x="25" y="17"/>
                </a:cxn>
                <a:cxn ang="0">
                  <a:pos x="25" y="19"/>
                </a:cxn>
                <a:cxn ang="0">
                  <a:pos x="28" y="22"/>
                </a:cxn>
                <a:cxn ang="0">
                  <a:pos x="37" y="31"/>
                </a:cxn>
                <a:cxn ang="0">
                  <a:pos x="42" y="34"/>
                </a:cxn>
                <a:cxn ang="0">
                  <a:pos x="45" y="36"/>
                </a:cxn>
                <a:cxn ang="0">
                  <a:pos x="48" y="39"/>
                </a:cxn>
                <a:cxn ang="0">
                  <a:pos x="51" y="42"/>
                </a:cxn>
                <a:cxn ang="0">
                  <a:pos x="59" y="53"/>
                </a:cxn>
                <a:cxn ang="0">
                  <a:pos x="62" y="62"/>
                </a:cxn>
                <a:cxn ang="0">
                  <a:pos x="71" y="65"/>
                </a:cxn>
                <a:cxn ang="0">
                  <a:pos x="76" y="76"/>
                </a:cxn>
                <a:cxn ang="0">
                  <a:pos x="79" y="79"/>
                </a:cxn>
                <a:cxn ang="0">
                  <a:pos x="85" y="87"/>
                </a:cxn>
                <a:cxn ang="0">
                  <a:pos x="88" y="87"/>
                </a:cxn>
                <a:cxn ang="0">
                  <a:pos x="90" y="93"/>
                </a:cxn>
                <a:cxn ang="0">
                  <a:pos x="93" y="90"/>
                </a:cxn>
                <a:cxn ang="0">
                  <a:pos x="96" y="96"/>
                </a:cxn>
                <a:cxn ang="0">
                  <a:pos x="99" y="99"/>
                </a:cxn>
                <a:cxn ang="0">
                  <a:pos x="105" y="104"/>
                </a:cxn>
                <a:cxn ang="0">
                  <a:pos x="110" y="118"/>
                </a:cxn>
                <a:cxn ang="0">
                  <a:pos x="113" y="127"/>
                </a:cxn>
                <a:cxn ang="0">
                  <a:pos x="116" y="132"/>
                </a:cxn>
                <a:cxn ang="0">
                  <a:pos x="119" y="132"/>
                </a:cxn>
                <a:cxn ang="0">
                  <a:pos x="122" y="130"/>
                </a:cxn>
                <a:cxn ang="0">
                  <a:pos x="130" y="138"/>
                </a:cxn>
                <a:cxn ang="0">
                  <a:pos x="133" y="138"/>
                </a:cxn>
                <a:cxn ang="0">
                  <a:pos x="136" y="147"/>
                </a:cxn>
                <a:cxn ang="0">
                  <a:pos x="144" y="149"/>
                </a:cxn>
                <a:cxn ang="0">
                  <a:pos x="150" y="152"/>
                </a:cxn>
                <a:cxn ang="0">
                  <a:pos x="153" y="155"/>
                </a:cxn>
                <a:cxn ang="0">
                  <a:pos x="158" y="163"/>
                </a:cxn>
                <a:cxn ang="0">
                  <a:pos x="161" y="163"/>
                </a:cxn>
                <a:cxn ang="0">
                  <a:pos x="164" y="166"/>
                </a:cxn>
                <a:cxn ang="0">
                  <a:pos x="167" y="172"/>
                </a:cxn>
                <a:cxn ang="0">
                  <a:pos x="170" y="175"/>
                </a:cxn>
                <a:cxn ang="0">
                  <a:pos x="178" y="183"/>
                </a:cxn>
              </a:cxnLst>
              <a:rect l="0" t="0" r="r" b="b"/>
              <a:pathLst>
                <a:path w="178" h="183">
                  <a:moveTo>
                    <a:pt x="0" y="8"/>
                  </a:moveTo>
                  <a:lnTo>
                    <a:pt x="3" y="5"/>
                  </a:lnTo>
                  <a:lnTo>
                    <a:pt x="6" y="3"/>
                  </a:lnTo>
                  <a:lnTo>
                    <a:pt x="9" y="0"/>
                  </a:lnTo>
                  <a:lnTo>
                    <a:pt x="9" y="0"/>
                  </a:lnTo>
                  <a:lnTo>
                    <a:pt x="9" y="3"/>
                  </a:lnTo>
                  <a:lnTo>
                    <a:pt x="11" y="5"/>
                  </a:lnTo>
                  <a:lnTo>
                    <a:pt x="14" y="8"/>
                  </a:lnTo>
                  <a:lnTo>
                    <a:pt x="14" y="5"/>
                  </a:lnTo>
                  <a:lnTo>
                    <a:pt x="14" y="8"/>
                  </a:lnTo>
                  <a:lnTo>
                    <a:pt x="17" y="11"/>
                  </a:lnTo>
                  <a:lnTo>
                    <a:pt x="20" y="14"/>
                  </a:lnTo>
                  <a:lnTo>
                    <a:pt x="20" y="11"/>
                  </a:lnTo>
                  <a:lnTo>
                    <a:pt x="20" y="14"/>
                  </a:lnTo>
                  <a:lnTo>
                    <a:pt x="23" y="17"/>
                  </a:lnTo>
                  <a:lnTo>
                    <a:pt x="23" y="14"/>
                  </a:lnTo>
                  <a:lnTo>
                    <a:pt x="23" y="19"/>
                  </a:lnTo>
                  <a:lnTo>
                    <a:pt x="25" y="17"/>
                  </a:lnTo>
                  <a:lnTo>
                    <a:pt x="25" y="22"/>
                  </a:lnTo>
                  <a:lnTo>
                    <a:pt x="25" y="17"/>
                  </a:lnTo>
                  <a:lnTo>
                    <a:pt x="25" y="19"/>
                  </a:lnTo>
                  <a:lnTo>
                    <a:pt x="28" y="22"/>
                  </a:lnTo>
                  <a:lnTo>
                    <a:pt x="28" y="19"/>
                  </a:lnTo>
                  <a:lnTo>
                    <a:pt x="28" y="22"/>
                  </a:lnTo>
                  <a:lnTo>
                    <a:pt x="31" y="25"/>
                  </a:lnTo>
                  <a:lnTo>
                    <a:pt x="34" y="28"/>
                  </a:lnTo>
                  <a:lnTo>
                    <a:pt x="37" y="31"/>
                  </a:lnTo>
                  <a:lnTo>
                    <a:pt x="42" y="31"/>
                  </a:lnTo>
                  <a:lnTo>
                    <a:pt x="40" y="31"/>
                  </a:lnTo>
                  <a:lnTo>
                    <a:pt x="42" y="34"/>
                  </a:lnTo>
                  <a:lnTo>
                    <a:pt x="45" y="36"/>
                  </a:lnTo>
                  <a:lnTo>
                    <a:pt x="45" y="34"/>
                  </a:lnTo>
                  <a:lnTo>
                    <a:pt x="45" y="36"/>
                  </a:lnTo>
                  <a:lnTo>
                    <a:pt x="48" y="39"/>
                  </a:lnTo>
                  <a:lnTo>
                    <a:pt x="48" y="36"/>
                  </a:lnTo>
                  <a:lnTo>
                    <a:pt x="48" y="39"/>
                  </a:lnTo>
                  <a:lnTo>
                    <a:pt x="51" y="42"/>
                  </a:lnTo>
                  <a:lnTo>
                    <a:pt x="51" y="39"/>
                  </a:lnTo>
                  <a:lnTo>
                    <a:pt x="51" y="42"/>
                  </a:lnTo>
                  <a:lnTo>
                    <a:pt x="54" y="39"/>
                  </a:lnTo>
                  <a:lnTo>
                    <a:pt x="54" y="48"/>
                  </a:lnTo>
                  <a:lnTo>
                    <a:pt x="59" y="53"/>
                  </a:lnTo>
                  <a:lnTo>
                    <a:pt x="59" y="56"/>
                  </a:lnTo>
                  <a:lnTo>
                    <a:pt x="62" y="59"/>
                  </a:lnTo>
                  <a:lnTo>
                    <a:pt x="62" y="62"/>
                  </a:lnTo>
                  <a:lnTo>
                    <a:pt x="65" y="59"/>
                  </a:lnTo>
                  <a:lnTo>
                    <a:pt x="65" y="65"/>
                  </a:lnTo>
                  <a:lnTo>
                    <a:pt x="71" y="65"/>
                  </a:lnTo>
                  <a:lnTo>
                    <a:pt x="71" y="67"/>
                  </a:lnTo>
                  <a:lnTo>
                    <a:pt x="76" y="73"/>
                  </a:lnTo>
                  <a:lnTo>
                    <a:pt x="76" y="76"/>
                  </a:lnTo>
                  <a:lnTo>
                    <a:pt x="79" y="79"/>
                  </a:lnTo>
                  <a:lnTo>
                    <a:pt x="79" y="82"/>
                  </a:lnTo>
                  <a:lnTo>
                    <a:pt x="79" y="79"/>
                  </a:lnTo>
                  <a:lnTo>
                    <a:pt x="82" y="82"/>
                  </a:lnTo>
                  <a:lnTo>
                    <a:pt x="85" y="84"/>
                  </a:lnTo>
                  <a:lnTo>
                    <a:pt x="85" y="87"/>
                  </a:lnTo>
                  <a:lnTo>
                    <a:pt x="85" y="87"/>
                  </a:lnTo>
                  <a:lnTo>
                    <a:pt x="88" y="90"/>
                  </a:lnTo>
                  <a:lnTo>
                    <a:pt x="88" y="87"/>
                  </a:lnTo>
                  <a:lnTo>
                    <a:pt x="88" y="90"/>
                  </a:lnTo>
                  <a:lnTo>
                    <a:pt x="90" y="93"/>
                  </a:lnTo>
                  <a:lnTo>
                    <a:pt x="90" y="93"/>
                  </a:lnTo>
                  <a:lnTo>
                    <a:pt x="90" y="90"/>
                  </a:lnTo>
                  <a:lnTo>
                    <a:pt x="93" y="93"/>
                  </a:lnTo>
                  <a:lnTo>
                    <a:pt x="93" y="90"/>
                  </a:lnTo>
                  <a:lnTo>
                    <a:pt x="93" y="93"/>
                  </a:lnTo>
                  <a:lnTo>
                    <a:pt x="96" y="96"/>
                  </a:lnTo>
                  <a:lnTo>
                    <a:pt x="96" y="96"/>
                  </a:lnTo>
                  <a:lnTo>
                    <a:pt x="96" y="93"/>
                  </a:lnTo>
                  <a:lnTo>
                    <a:pt x="96" y="96"/>
                  </a:lnTo>
                  <a:lnTo>
                    <a:pt x="99" y="99"/>
                  </a:lnTo>
                  <a:lnTo>
                    <a:pt x="105" y="99"/>
                  </a:lnTo>
                  <a:lnTo>
                    <a:pt x="102" y="99"/>
                  </a:lnTo>
                  <a:lnTo>
                    <a:pt x="105" y="104"/>
                  </a:lnTo>
                  <a:lnTo>
                    <a:pt x="107" y="107"/>
                  </a:lnTo>
                  <a:lnTo>
                    <a:pt x="107" y="115"/>
                  </a:lnTo>
                  <a:lnTo>
                    <a:pt x="110" y="118"/>
                  </a:lnTo>
                  <a:lnTo>
                    <a:pt x="110" y="127"/>
                  </a:lnTo>
                  <a:lnTo>
                    <a:pt x="113" y="130"/>
                  </a:lnTo>
                  <a:lnTo>
                    <a:pt x="113" y="127"/>
                  </a:lnTo>
                  <a:lnTo>
                    <a:pt x="113" y="130"/>
                  </a:lnTo>
                  <a:lnTo>
                    <a:pt x="116" y="132"/>
                  </a:lnTo>
                  <a:lnTo>
                    <a:pt x="116" y="132"/>
                  </a:lnTo>
                  <a:lnTo>
                    <a:pt x="116" y="130"/>
                  </a:lnTo>
                  <a:lnTo>
                    <a:pt x="116" y="130"/>
                  </a:lnTo>
                  <a:lnTo>
                    <a:pt x="119" y="132"/>
                  </a:lnTo>
                  <a:lnTo>
                    <a:pt x="119" y="130"/>
                  </a:lnTo>
                  <a:lnTo>
                    <a:pt x="119" y="132"/>
                  </a:lnTo>
                  <a:lnTo>
                    <a:pt x="122" y="130"/>
                  </a:lnTo>
                  <a:lnTo>
                    <a:pt x="124" y="132"/>
                  </a:lnTo>
                  <a:lnTo>
                    <a:pt x="127" y="135"/>
                  </a:lnTo>
                  <a:lnTo>
                    <a:pt x="130" y="138"/>
                  </a:lnTo>
                  <a:lnTo>
                    <a:pt x="133" y="141"/>
                  </a:lnTo>
                  <a:lnTo>
                    <a:pt x="133" y="144"/>
                  </a:lnTo>
                  <a:lnTo>
                    <a:pt x="133" y="138"/>
                  </a:lnTo>
                  <a:lnTo>
                    <a:pt x="133" y="141"/>
                  </a:lnTo>
                  <a:lnTo>
                    <a:pt x="138" y="147"/>
                  </a:lnTo>
                  <a:lnTo>
                    <a:pt x="136" y="147"/>
                  </a:lnTo>
                  <a:lnTo>
                    <a:pt x="138" y="147"/>
                  </a:lnTo>
                  <a:lnTo>
                    <a:pt x="141" y="149"/>
                  </a:lnTo>
                  <a:lnTo>
                    <a:pt x="144" y="149"/>
                  </a:lnTo>
                  <a:lnTo>
                    <a:pt x="147" y="152"/>
                  </a:lnTo>
                  <a:lnTo>
                    <a:pt x="150" y="155"/>
                  </a:lnTo>
                  <a:lnTo>
                    <a:pt x="150" y="152"/>
                  </a:lnTo>
                  <a:lnTo>
                    <a:pt x="150" y="155"/>
                  </a:lnTo>
                  <a:lnTo>
                    <a:pt x="153" y="158"/>
                  </a:lnTo>
                  <a:lnTo>
                    <a:pt x="153" y="155"/>
                  </a:lnTo>
                  <a:lnTo>
                    <a:pt x="153" y="158"/>
                  </a:lnTo>
                  <a:lnTo>
                    <a:pt x="155" y="161"/>
                  </a:lnTo>
                  <a:lnTo>
                    <a:pt x="158" y="163"/>
                  </a:lnTo>
                  <a:lnTo>
                    <a:pt x="158" y="163"/>
                  </a:lnTo>
                  <a:lnTo>
                    <a:pt x="158" y="161"/>
                  </a:lnTo>
                  <a:lnTo>
                    <a:pt x="161" y="163"/>
                  </a:lnTo>
                  <a:lnTo>
                    <a:pt x="161" y="161"/>
                  </a:lnTo>
                  <a:lnTo>
                    <a:pt x="161" y="163"/>
                  </a:lnTo>
                  <a:lnTo>
                    <a:pt x="164" y="166"/>
                  </a:lnTo>
                  <a:lnTo>
                    <a:pt x="164" y="169"/>
                  </a:lnTo>
                  <a:lnTo>
                    <a:pt x="164" y="169"/>
                  </a:lnTo>
                  <a:lnTo>
                    <a:pt x="167" y="172"/>
                  </a:lnTo>
                  <a:lnTo>
                    <a:pt x="170" y="175"/>
                  </a:lnTo>
                  <a:lnTo>
                    <a:pt x="170" y="172"/>
                  </a:lnTo>
                  <a:lnTo>
                    <a:pt x="170" y="175"/>
                  </a:lnTo>
                  <a:lnTo>
                    <a:pt x="172" y="178"/>
                  </a:lnTo>
                  <a:lnTo>
                    <a:pt x="175" y="180"/>
                  </a:lnTo>
                  <a:lnTo>
                    <a:pt x="178" y="183"/>
                  </a:lnTo>
                  <a:lnTo>
                    <a:pt x="178" y="180"/>
                  </a:lnTo>
                  <a:lnTo>
                    <a:pt x="178" y="183"/>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8" name="Freeform 73"/>
            <p:cNvSpPr>
              <a:spLocks/>
            </p:cNvSpPr>
            <p:nvPr/>
          </p:nvSpPr>
          <p:spPr bwMode="auto">
            <a:xfrm>
              <a:off x="4415396" y="3343276"/>
              <a:ext cx="250825" cy="220663"/>
            </a:xfrm>
            <a:custGeom>
              <a:avLst/>
              <a:gdLst/>
              <a:ahLst/>
              <a:cxnLst>
                <a:cxn ang="0">
                  <a:pos x="3" y="0"/>
                </a:cxn>
                <a:cxn ang="0">
                  <a:pos x="6" y="6"/>
                </a:cxn>
                <a:cxn ang="0">
                  <a:pos x="8" y="3"/>
                </a:cxn>
                <a:cxn ang="0">
                  <a:pos x="11" y="9"/>
                </a:cxn>
                <a:cxn ang="0">
                  <a:pos x="17" y="14"/>
                </a:cxn>
                <a:cxn ang="0">
                  <a:pos x="23" y="20"/>
                </a:cxn>
                <a:cxn ang="0">
                  <a:pos x="23" y="20"/>
                </a:cxn>
                <a:cxn ang="0">
                  <a:pos x="28" y="20"/>
                </a:cxn>
                <a:cxn ang="0">
                  <a:pos x="28" y="23"/>
                </a:cxn>
                <a:cxn ang="0">
                  <a:pos x="34" y="31"/>
                </a:cxn>
                <a:cxn ang="0">
                  <a:pos x="37" y="34"/>
                </a:cxn>
                <a:cxn ang="0">
                  <a:pos x="42" y="40"/>
                </a:cxn>
                <a:cxn ang="0">
                  <a:pos x="45" y="45"/>
                </a:cxn>
                <a:cxn ang="0">
                  <a:pos x="51" y="45"/>
                </a:cxn>
                <a:cxn ang="0">
                  <a:pos x="54" y="51"/>
                </a:cxn>
                <a:cxn ang="0">
                  <a:pos x="59" y="57"/>
                </a:cxn>
                <a:cxn ang="0">
                  <a:pos x="62" y="62"/>
                </a:cxn>
                <a:cxn ang="0">
                  <a:pos x="65" y="62"/>
                </a:cxn>
                <a:cxn ang="0">
                  <a:pos x="68" y="65"/>
                </a:cxn>
                <a:cxn ang="0">
                  <a:pos x="71" y="68"/>
                </a:cxn>
                <a:cxn ang="0">
                  <a:pos x="73" y="71"/>
                </a:cxn>
                <a:cxn ang="0">
                  <a:pos x="76" y="77"/>
                </a:cxn>
                <a:cxn ang="0">
                  <a:pos x="79" y="74"/>
                </a:cxn>
                <a:cxn ang="0">
                  <a:pos x="82" y="77"/>
                </a:cxn>
                <a:cxn ang="0">
                  <a:pos x="88" y="79"/>
                </a:cxn>
                <a:cxn ang="0">
                  <a:pos x="90" y="88"/>
                </a:cxn>
                <a:cxn ang="0">
                  <a:pos x="93" y="88"/>
                </a:cxn>
                <a:cxn ang="0">
                  <a:pos x="96" y="91"/>
                </a:cxn>
                <a:cxn ang="0">
                  <a:pos x="99" y="88"/>
                </a:cxn>
                <a:cxn ang="0">
                  <a:pos x="102" y="88"/>
                </a:cxn>
                <a:cxn ang="0">
                  <a:pos x="107" y="91"/>
                </a:cxn>
                <a:cxn ang="0">
                  <a:pos x="116" y="102"/>
                </a:cxn>
                <a:cxn ang="0">
                  <a:pos x="119" y="105"/>
                </a:cxn>
                <a:cxn ang="0">
                  <a:pos x="124" y="116"/>
                </a:cxn>
                <a:cxn ang="0">
                  <a:pos x="127" y="119"/>
                </a:cxn>
                <a:cxn ang="0">
                  <a:pos x="133" y="122"/>
                </a:cxn>
                <a:cxn ang="0">
                  <a:pos x="136" y="125"/>
                </a:cxn>
                <a:cxn ang="0">
                  <a:pos x="138" y="127"/>
                </a:cxn>
                <a:cxn ang="0">
                  <a:pos x="144" y="125"/>
                </a:cxn>
                <a:cxn ang="0">
                  <a:pos x="147" y="127"/>
                </a:cxn>
                <a:cxn ang="0">
                  <a:pos x="150" y="133"/>
                </a:cxn>
                <a:cxn ang="0">
                  <a:pos x="155" y="133"/>
                </a:cxn>
              </a:cxnLst>
              <a:rect l="0" t="0" r="r" b="b"/>
              <a:pathLst>
                <a:path w="158" h="139">
                  <a:moveTo>
                    <a:pt x="0" y="0"/>
                  </a:moveTo>
                  <a:lnTo>
                    <a:pt x="3" y="3"/>
                  </a:lnTo>
                  <a:lnTo>
                    <a:pt x="3" y="0"/>
                  </a:lnTo>
                  <a:lnTo>
                    <a:pt x="3" y="3"/>
                  </a:lnTo>
                  <a:lnTo>
                    <a:pt x="6" y="6"/>
                  </a:lnTo>
                  <a:lnTo>
                    <a:pt x="6" y="6"/>
                  </a:lnTo>
                  <a:lnTo>
                    <a:pt x="6" y="3"/>
                  </a:lnTo>
                  <a:lnTo>
                    <a:pt x="6" y="6"/>
                  </a:lnTo>
                  <a:lnTo>
                    <a:pt x="8" y="3"/>
                  </a:lnTo>
                  <a:lnTo>
                    <a:pt x="8" y="9"/>
                  </a:lnTo>
                  <a:lnTo>
                    <a:pt x="11" y="12"/>
                  </a:lnTo>
                  <a:lnTo>
                    <a:pt x="11" y="9"/>
                  </a:lnTo>
                  <a:lnTo>
                    <a:pt x="11" y="12"/>
                  </a:lnTo>
                  <a:lnTo>
                    <a:pt x="17" y="12"/>
                  </a:lnTo>
                  <a:lnTo>
                    <a:pt x="17" y="14"/>
                  </a:lnTo>
                  <a:lnTo>
                    <a:pt x="17" y="14"/>
                  </a:lnTo>
                  <a:lnTo>
                    <a:pt x="20" y="17"/>
                  </a:lnTo>
                  <a:lnTo>
                    <a:pt x="23" y="20"/>
                  </a:lnTo>
                  <a:lnTo>
                    <a:pt x="23" y="20"/>
                  </a:lnTo>
                  <a:lnTo>
                    <a:pt x="23" y="17"/>
                  </a:lnTo>
                  <a:lnTo>
                    <a:pt x="23" y="20"/>
                  </a:lnTo>
                  <a:lnTo>
                    <a:pt x="25" y="17"/>
                  </a:lnTo>
                  <a:lnTo>
                    <a:pt x="25" y="23"/>
                  </a:lnTo>
                  <a:lnTo>
                    <a:pt x="28" y="20"/>
                  </a:lnTo>
                  <a:lnTo>
                    <a:pt x="28" y="23"/>
                  </a:lnTo>
                  <a:lnTo>
                    <a:pt x="28" y="20"/>
                  </a:lnTo>
                  <a:lnTo>
                    <a:pt x="28" y="23"/>
                  </a:lnTo>
                  <a:lnTo>
                    <a:pt x="34" y="29"/>
                  </a:lnTo>
                  <a:lnTo>
                    <a:pt x="34" y="31"/>
                  </a:lnTo>
                  <a:lnTo>
                    <a:pt x="34" y="31"/>
                  </a:lnTo>
                  <a:lnTo>
                    <a:pt x="37" y="34"/>
                  </a:lnTo>
                  <a:lnTo>
                    <a:pt x="37" y="31"/>
                  </a:lnTo>
                  <a:lnTo>
                    <a:pt x="37" y="34"/>
                  </a:lnTo>
                  <a:lnTo>
                    <a:pt x="42" y="40"/>
                  </a:lnTo>
                  <a:lnTo>
                    <a:pt x="42" y="43"/>
                  </a:lnTo>
                  <a:lnTo>
                    <a:pt x="42" y="40"/>
                  </a:lnTo>
                  <a:lnTo>
                    <a:pt x="45" y="43"/>
                  </a:lnTo>
                  <a:lnTo>
                    <a:pt x="45" y="40"/>
                  </a:lnTo>
                  <a:lnTo>
                    <a:pt x="45" y="45"/>
                  </a:lnTo>
                  <a:lnTo>
                    <a:pt x="48" y="43"/>
                  </a:lnTo>
                  <a:lnTo>
                    <a:pt x="48" y="48"/>
                  </a:lnTo>
                  <a:lnTo>
                    <a:pt x="51" y="45"/>
                  </a:lnTo>
                  <a:lnTo>
                    <a:pt x="51" y="51"/>
                  </a:lnTo>
                  <a:lnTo>
                    <a:pt x="54" y="54"/>
                  </a:lnTo>
                  <a:lnTo>
                    <a:pt x="54" y="51"/>
                  </a:lnTo>
                  <a:lnTo>
                    <a:pt x="54" y="54"/>
                  </a:lnTo>
                  <a:lnTo>
                    <a:pt x="56" y="54"/>
                  </a:lnTo>
                  <a:lnTo>
                    <a:pt x="59" y="57"/>
                  </a:lnTo>
                  <a:lnTo>
                    <a:pt x="59" y="54"/>
                  </a:lnTo>
                  <a:lnTo>
                    <a:pt x="59" y="60"/>
                  </a:lnTo>
                  <a:lnTo>
                    <a:pt x="62" y="62"/>
                  </a:lnTo>
                  <a:lnTo>
                    <a:pt x="65" y="60"/>
                  </a:lnTo>
                  <a:lnTo>
                    <a:pt x="65" y="60"/>
                  </a:lnTo>
                  <a:lnTo>
                    <a:pt x="65" y="62"/>
                  </a:lnTo>
                  <a:lnTo>
                    <a:pt x="68" y="65"/>
                  </a:lnTo>
                  <a:lnTo>
                    <a:pt x="68" y="62"/>
                  </a:lnTo>
                  <a:lnTo>
                    <a:pt x="68" y="65"/>
                  </a:lnTo>
                  <a:lnTo>
                    <a:pt x="71" y="68"/>
                  </a:lnTo>
                  <a:lnTo>
                    <a:pt x="71" y="65"/>
                  </a:lnTo>
                  <a:lnTo>
                    <a:pt x="71" y="68"/>
                  </a:lnTo>
                  <a:lnTo>
                    <a:pt x="73" y="71"/>
                  </a:lnTo>
                  <a:lnTo>
                    <a:pt x="73" y="68"/>
                  </a:lnTo>
                  <a:lnTo>
                    <a:pt x="73" y="71"/>
                  </a:lnTo>
                  <a:lnTo>
                    <a:pt x="76" y="74"/>
                  </a:lnTo>
                  <a:lnTo>
                    <a:pt x="76" y="71"/>
                  </a:lnTo>
                  <a:lnTo>
                    <a:pt x="76" y="77"/>
                  </a:lnTo>
                  <a:lnTo>
                    <a:pt x="79" y="74"/>
                  </a:lnTo>
                  <a:lnTo>
                    <a:pt x="79" y="77"/>
                  </a:lnTo>
                  <a:lnTo>
                    <a:pt x="79" y="74"/>
                  </a:lnTo>
                  <a:lnTo>
                    <a:pt x="82" y="77"/>
                  </a:lnTo>
                  <a:lnTo>
                    <a:pt x="82" y="74"/>
                  </a:lnTo>
                  <a:lnTo>
                    <a:pt x="82" y="77"/>
                  </a:lnTo>
                  <a:lnTo>
                    <a:pt x="85" y="79"/>
                  </a:lnTo>
                  <a:lnTo>
                    <a:pt x="88" y="82"/>
                  </a:lnTo>
                  <a:lnTo>
                    <a:pt x="88" y="79"/>
                  </a:lnTo>
                  <a:lnTo>
                    <a:pt x="88" y="85"/>
                  </a:lnTo>
                  <a:lnTo>
                    <a:pt x="90" y="82"/>
                  </a:lnTo>
                  <a:lnTo>
                    <a:pt x="90" y="88"/>
                  </a:lnTo>
                  <a:lnTo>
                    <a:pt x="93" y="85"/>
                  </a:lnTo>
                  <a:lnTo>
                    <a:pt x="93" y="91"/>
                  </a:lnTo>
                  <a:lnTo>
                    <a:pt x="93" y="88"/>
                  </a:lnTo>
                  <a:lnTo>
                    <a:pt x="96" y="91"/>
                  </a:lnTo>
                  <a:lnTo>
                    <a:pt x="96" y="88"/>
                  </a:lnTo>
                  <a:lnTo>
                    <a:pt x="96" y="91"/>
                  </a:lnTo>
                  <a:lnTo>
                    <a:pt x="99" y="88"/>
                  </a:lnTo>
                  <a:lnTo>
                    <a:pt x="99" y="91"/>
                  </a:lnTo>
                  <a:lnTo>
                    <a:pt x="99" y="88"/>
                  </a:lnTo>
                  <a:lnTo>
                    <a:pt x="102" y="91"/>
                  </a:lnTo>
                  <a:lnTo>
                    <a:pt x="102" y="88"/>
                  </a:lnTo>
                  <a:lnTo>
                    <a:pt x="102" y="88"/>
                  </a:lnTo>
                  <a:lnTo>
                    <a:pt x="105" y="91"/>
                  </a:lnTo>
                  <a:lnTo>
                    <a:pt x="107" y="93"/>
                  </a:lnTo>
                  <a:lnTo>
                    <a:pt x="107" y="91"/>
                  </a:lnTo>
                  <a:lnTo>
                    <a:pt x="107" y="93"/>
                  </a:lnTo>
                  <a:lnTo>
                    <a:pt x="110" y="96"/>
                  </a:lnTo>
                  <a:lnTo>
                    <a:pt x="116" y="102"/>
                  </a:lnTo>
                  <a:lnTo>
                    <a:pt x="116" y="105"/>
                  </a:lnTo>
                  <a:lnTo>
                    <a:pt x="119" y="108"/>
                  </a:lnTo>
                  <a:lnTo>
                    <a:pt x="119" y="105"/>
                  </a:lnTo>
                  <a:lnTo>
                    <a:pt x="119" y="108"/>
                  </a:lnTo>
                  <a:lnTo>
                    <a:pt x="124" y="113"/>
                  </a:lnTo>
                  <a:lnTo>
                    <a:pt x="124" y="116"/>
                  </a:lnTo>
                  <a:lnTo>
                    <a:pt x="127" y="119"/>
                  </a:lnTo>
                  <a:lnTo>
                    <a:pt x="127" y="122"/>
                  </a:lnTo>
                  <a:lnTo>
                    <a:pt x="127" y="119"/>
                  </a:lnTo>
                  <a:lnTo>
                    <a:pt x="130" y="116"/>
                  </a:lnTo>
                  <a:lnTo>
                    <a:pt x="130" y="122"/>
                  </a:lnTo>
                  <a:lnTo>
                    <a:pt x="133" y="122"/>
                  </a:lnTo>
                  <a:lnTo>
                    <a:pt x="136" y="125"/>
                  </a:lnTo>
                  <a:lnTo>
                    <a:pt x="136" y="122"/>
                  </a:lnTo>
                  <a:lnTo>
                    <a:pt x="136" y="125"/>
                  </a:lnTo>
                  <a:lnTo>
                    <a:pt x="138" y="127"/>
                  </a:lnTo>
                  <a:lnTo>
                    <a:pt x="138" y="125"/>
                  </a:lnTo>
                  <a:lnTo>
                    <a:pt x="138" y="127"/>
                  </a:lnTo>
                  <a:lnTo>
                    <a:pt x="141" y="125"/>
                  </a:lnTo>
                  <a:lnTo>
                    <a:pt x="144" y="127"/>
                  </a:lnTo>
                  <a:lnTo>
                    <a:pt x="144" y="125"/>
                  </a:lnTo>
                  <a:lnTo>
                    <a:pt x="144" y="127"/>
                  </a:lnTo>
                  <a:lnTo>
                    <a:pt x="147" y="130"/>
                  </a:lnTo>
                  <a:lnTo>
                    <a:pt x="147" y="127"/>
                  </a:lnTo>
                  <a:lnTo>
                    <a:pt x="147" y="130"/>
                  </a:lnTo>
                  <a:lnTo>
                    <a:pt x="150" y="127"/>
                  </a:lnTo>
                  <a:lnTo>
                    <a:pt x="150" y="133"/>
                  </a:lnTo>
                  <a:lnTo>
                    <a:pt x="153" y="133"/>
                  </a:lnTo>
                  <a:lnTo>
                    <a:pt x="155" y="136"/>
                  </a:lnTo>
                  <a:lnTo>
                    <a:pt x="155" y="133"/>
                  </a:lnTo>
                  <a:lnTo>
                    <a:pt x="155" y="136"/>
                  </a:lnTo>
                  <a:lnTo>
                    <a:pt x="158" y="139"/>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29" name="Freeform 74"/>
            <p:cNvSpPr>
              <a:spLocks/>
            </p:cNvSpPr>
            <p:nvPr/>
          </p:nvSpPr>
          <p:spPr bwMode="auto">
            <a:xfrm>
              <a:off x="4666221" y="3559176"/>
              <a:ext cx="282575" cy="214313"/>
            </a:xfrm>
            <a:custGeom>
              <a:avLst/>
              <a:gdLst/>
              <a:ahLst/>
              <a:cxnLst>
                <a:cxn ang="0">
                  <a:pos x="0" y="3"/>
                </a:cxn>
                <a:cxn ang="0">
                  <a:pos x="3" y="8"/>
                </a:cxn>
                <a:cxn ang="0">
                  <a:pos x="9" y="14"/>
                </a:cxn>
                <a:cxn ang="0">
                  <a:pos x="11" y="11"/>
                </a:cxn>
                <a:cxn ang="0">
                  <a:pos x="17" y="14"/>
                </a:cxn>
                <a:cxn ang="0">
                  <a:pos x="23" y="11"/>
                </a:cxn>
                <a:cxn ang="0">
                  <a:pos x="26" y="8"/>
                </a:cxn>
                <a:cxn ang="0">
                  <a:pos x="28" y="11"/>
                </a:cxn>
                <a:cxn ang="0">
                  <a:pos x="31" y="11"/>
                </a:cxn>
                <a:cxn ang="0">
                  <a:pos x="34" y="14"/>
                </a:cxn>
                <a:cxn ang="0">
                  <a:pos x="43" y="25"/>
                </a:cxn>
                <a:cxn ang="0">
                  <a:pos x="45" y="28"/>
                </a:cxn>
                <a:cxn ang="0">
                  <a:pos x="48" y="31"/>
                </a:cxn>
                <a:cxn ang="0">
                  <a:pos x="54" y="34"/>
                </a:cxn>
                <a:cxn ang="0">
                  <a:pos x="57" y="37"/>
                </a:cxn>
                <a:cxn ang="0">
                  <a:pos x="59" y="39"/>
                </a:cxn>
                <a:cxn ang="0">
                  <a:pos x="62" y="45"/>
                </a:cxn>
                <a:cxn ang="0">
                  <a:pos x="65" y="51"/>
                </a:cxn>
                <a:cxn ang="0">
                  <a:pos x="68" y="51"/>
                </a:cxn>
                <a:cxn ang="0">
                  <a:pos x="74" y="53"/>
                </a:cxn>
                <a:cxn ang="0">
                  <a:pos x="79" y="59"/>
                </a:cxn>
                <a:cxn ang="0">
                  <a:pos x="82" y="62"/>
                </a:cxn>
                <a:cxn ang="0">
                  <a:pos x="91" y="70"/>
                </a:cxn>
                <a:cxn ang="0">
                  <a:pos x="93" y="73"/>
                </a:cxn>
                <a:cxn ang="0">
                  <a:pos x="102" y="76"/>
                </a:cxn>
                <a:cxn ang="0">
                  <a:pos x="105" y="82"/>
                </a:cxn>
                <a:cxn ang="0">
                  <a:pos x="107" y="82"/>
                </a:cxn>
                <a:cxn ang="0">
                  <a:pos x="110" y="82"/>
                </a:cxn>
                <a:cxn ang="0">
                  <a:pos x="116" y="82"/>
                </a:cxn>
                <a:cxn ang="0">
                  <a:pos x="119" y="90"/>
                </a:cxn>
                <a:cxn ang="0">
                  <a:pos x="122" y="90"/>
                </a:cxn>
                <a:cxn ang="0">
                  <a:pos x="127" y="96"/>
                </a:cxn>
                <a:cxn ang="0">
                  <a:pos x="133" y="99"/>
                </a:cxn>
                <a:cxn ang="0">
                  <a:pos x="136" y="104"/>
                </a:cxn>
                <a:cxn ang="0">
                  <a:pos x="141" y="110"/>
                </a:cxn>
                <a:cxn ang="0">
                  <a:pos x="150" y="110"/>
                </a:cxn>
                <a:cxn ang="0">
                  <a:pos x="150" y="113"/>
                </a:cxn>
                <a:cxn ang="0">
                  <a:pos x="156" y="113"/>
                </a:cxn>
                <a:cxn ang="0">
                  <a:pos x="158" y="121"/>
                </a:cxn>
                <a:cxn ang="0">
                  <a:pos x="164" y="124"/>
                </a:cxn>
                <a:cxn ang="0">
                  <a:pos x="167" y="127"/>
                </a:cxn>
                <a:cxn ang="0">
                  <a:pos x="172" y="135"/>
                </a:cxn>
              </a:cxnLst>
              <a:rect l="0" t="0" r="r" b="b"/>
              <a:pathLst>
                <a:path w="178" h="135">
                  <a:moveTo>
                    <a:pt x="0" y="3"/>
                  </a:moveTo>
                  <a:lnTo>
                    <a:pt x="0" y="0"/>
                  </a:lnTo>
                  <a:lnTo>
                    <a:pt x="0" y="3"/>
                  </a:lnTo>
                  <a:lnTo>
                    <a:pt x="3" y="5"/>
                  </a:lnTo>
                  <a:lnTo>
                    <a:pt x="3" y="3"/>
                  </a:lnTo>
                  <a:lnTo>
                    <a:pt x="3" y="8"/>
                  </a:lnTo>
                  <a:lnTo>
                    <a:pt x="6" y="5"/>
                  </a:lnTo>
                  <a:lnTo>
                    <a:pt x="6" y="11"/>
                  </a:lnTo>
                  <a:lnTo>
                    <a:pt x="9" y="14"/>
                  </a:lnTo>
                  <a:lnTo>
                    <a:pt x="9" y="11"/>
                  </a:lnTo>
                  <a:lnTo>
                    <a:pt x="11" y="14"/>
                  </a:lnTo>
                  <a:lnTo>
                    <a:pt x="11" y="11"/>
                  </a:lnTo>
                  <a:lnTo>
                    <a:pt x="11" y="14"/>
                  </a:lnTo>
                  <a:lnTo>
                    <a:pt x="14" y="17"/>
                  </a:lnTo>
                  <a:lnTo>
                    <a:pt x="17" y="14"/>
                  </a:lnTo>
                  <a:lnTo>
                    <a:pt x="17" y="14"/>
                  </a:lnTo>
                  <a:lnTo>
                    <a:pt x="17" y="17"/>
                  </a:lnTo>
                  <a:lnTo>
                    <a:pt x="23" y="11"/>
                  </a:lnTo>
                  <a:lnTo>
                    <a:pt x="23" y="5"/>
                  </a:lnTo>
                  <a:lnTo>
                    <a:pt x="23" y="5"/>
                  </a:lnTo>
                  <a:lnTo>
                    <a:pt x="26" y="8"/>
                  </a:lnTo>
                  <a:lnTo>
                    <a:pt x="26" y="5"/>
                  </a:lnTo>
                  <a:lnTo>
                    <a:pt x="26" y="8"/>
                  </a:lnTo>
                  <a:lnTo>
                    <a:pt x="28" y="11"/>
                  </a:lnTo>
                  <a:lnTo>
                    <a:pt x="31" y="14"/>
                  </a:lnTo>
                  <a:lnTo>
                    <a:pt x="31" y="14"/>
                  </a:lnTo>
                  <a:lnTo>
                    <a:pt x="31" y="11"/>
                  </a:lnTo>
                  <a:lnTo>
                    <a:pt x="31" y="14"/>
                  </a:lnTo>
                  <a:lnTo>
                    <a:pt x="37" y="14"/>
                  </a:lnTo>
                  <a:lnTo>
                    <a:pt x="34" y="14"/>
                  </a:lnTo>
                  <a:lnTo>
                    <a:pt x="37" y="20"/>
                  </a:lnTo>
                  <a:lnTo>
                    <a:pt x="40" y="22"/>
                  </a:lnTo>
                  <a:lnTo>
                    <a:pt x="43" y="25"/>
                  </a:lnTo>
                  <a:lnTo>
                    <a:pt x="43" y="22"/>
                  </a:lnTo>
                  <a:lnTo>
                    <a:pt x="43" y="25"/>
                  </a:lnTo>
                  <a:lnTo>
                    <a:pt x="45" y="28"/>
                  </a:lnTo>
                  <a:lnTo>
                    <a:pt x="48" y="31"/>
                  </a:lnTo>
                  <a:lnTo>
                    <a:pt x="48" y="28"/>
                  </a:lnTo>
                  <a:lnTo>
                    <a:pt x="48" y="31"/>
                  </a:lnTo>
                  <a:lnTo>
                    <a:pt x="51" y="34"/>
                  </a:lnTo>
                  <a:lnTo>
                    <a:pt x="54" y="37"/>
                  </a:lnTo>
                  <a:lnTo>
                    <a:pt x="54" y="34"/>
                  </a:lnTo>
                  <a:lnTo>
                    <a:pt x="54" y="37"/>
                  </a:lnTo>
                  <a:lnTo>
                    <a:pt x="57" y="39"/>
                  </a:lnTo>
                  <a:lnTo>
                    <a:pt x="57" y="37"/>
                  </a:lnTo>
                  <a:lnTo>
                    <a:pt x="57" y="42"/>
                  </a:lnTo>
                  <a:lnTo>
                    <a:pt x="59" y="39"/>
                  </a:lnTo>
                  <a:lnTo>
                    <a:pt x="59" y="39"/>
                  </a:lnTo>
                  <a:lnTo>
                    <a:pt x="59" y="45"/>
                  </a:lnTo>
                  <a:lnTo>
                    <a:pt x="62" y="48"/>
                  </a:lnTo>
                  <a:lnTo>
                    <a:pt x="62" y="45"/>
                  </a:lnTo>
                  <a:lnTo>
                    <a:pt x="62" y="48"/>
                  </a:lnTo>
                  <a:lnTo>
                    <a:pt x="65" y="45"/>
                  </a:lnTo>
                  <a:lnTo>
                    <a:pt x="65" y="51"/>
                  </a:lnTo>
                  <a:lnTo>
                    <a:pt x="65" y="51"/>
                  </a:lnTo>
                  <a:lnTo>
                    <a:pt x="68" y="48"/>
                  </a:lnTo>
                  <a:lnTo>
                    <a:pt x="68" y="51"/>
                  </a:lnTo>
                  <a:lnTo>
                    <a:pt x="71" y="53"/>
                  </a:lnTo>
                  <a:lnTo>
                    <a:pt x="74" y="51"/>
                  </a:lnTo>
                  <a:lnTo>
                    <a:pt x="74" y="53"/>
                  </a:lnTo>
                  <a:lnTo>
                    <a:pt x="74" y="53"/>
                  </a:lnTo>
                  <a:lnTo>
                    <a:pt x="76" y="56"/>
                  </a:lnTo>
                  <a:lnTo>
                    <a:pt x="79" y="59"/>
                  </a:lnTo>
                  <a:lnTo>
                    <a:pt x="82" y="62"/>
                  </a:lnTo>
                  <a:lnTo>
                    <a:pt x="82" y="59"/>
                  </a:lnTo>
                  <a:lnTo>
                    <a:pt x="82" y="62"/>
                  </a:lnTo>
                  <a:lnTo>
                    <a:pt x="85" y="65"/>
                  </a:lnTo>
                  <a:lnTo>
                    <a:pt x="88" y="68"/>
                  </a:lnTo>
                  <a:lnTo>
                    <a:pt x="91" y="70"/>
                  </a:lnTo>
                  <a:lnTo>
                    <a:pt x="91" y="68"/>
                  </a:lnTo>
                  <a:lnTo>
                    <a:pt x="91" y="70"/>
                  </a:lnTo>
                  <a:lnTo>
                    <a:pt x="93" y="73"/>
                  </a:lnTo>
                  <a:lnTo>
                    <a:pt x="93" y="76"/>
                  </a:lnTo>
                  <a:lnTo>
                    <a:pt x="96" y="76"/>
                  </a:lnTo>
                  <a:lnTo>
                    <a:pt x="102" y="76"/>
                  </a:lnTo>
                  <a:lnTo>
                    <a:pt x="102" y="73"/>
                  </a:lnTo>
                  <a:lnTo>
                    <a:pt x="102" y="79"/>
                  </a:lnTo>
                  <a:lnTo>
                    <a:pt x="105" y="82"/>
                  </a:lnTo>
                  <a:lnTo>
                    <a:pt x="105" y="79"/>
                  </a:lnTo>
                  <a:lnTo>
                    <a:pt x="105" y="82"/>
                  </a:lnTo>
                  <a:lnTo>
                    <a:pt x="107" y="82"/>
                  </a:lnTo>
                  <a:lnTo>
                    <a:pt x="110" y="85"/>
                  </a:lnTo>
                  <a:lnTo>
                    <a:pt x="110" y="85"/>
                  </a:lnTo>
                  <a:lnTo>
                    <a:pt x="110" y="82"/>
                  </a:lnTo>
                  <a:lnTo>
                    <a:pt x="113" y="85"/>
                  </a:lnTo>
                  <a:lnTo>
                    <a:pt x="116" y="82"/>
                  </a:lnTo>
                  <a:lnTo>
                    <a:pt x="116" y="82"/>
                  </a:lnTo>
                  <a:lnTo>
                    <a:pt x="116" y="85"/>
                  </a:lnTo>
                  <a:lnTo>
                    <a:pt x="119" y="87"/>
                  </a:lnTo>
                  <a:lnTo>
                    <a:pt x="119" y="90"/>
                  </a:lnTo>
                  <a:lnTo>
                    <a:pt x="119" y="85"/>
                  </a:lnTo>
                  <a:lnTo>
                    <a:pt x="119" y="87"/>
                  </a:lnTo>
                  <a:lnTo>
                    <a:pt x="122" y="90"/>
                  </a:lnTo>
                  <a:lnTo>
                    <a:pt x="124" y="93"/>
                  </a:lnTo>
                  <a:lnTo>
                    <a:pt x="127" y="90"/>
                  </a:lnTo>
                  <a:lnTo>
                    <a:pt x="127" y="96"/>
                  </a:lnTo>
                  <a:lnTo>
                    <a:pt x="133" y="96"/>
                  </a:lnTo>
                  <a:lnTo>
                    <a:pt x="133" y="96"/>
                  </a:lnTo>
                  <a:lnTo>
                    <a:pt x="133" y="99"/>
                  </a:lnTo>
                  <a:lnTo>
                    <a:pt x="136" y="102"/>
                  </a:lnTo>
                  <a:lnTo>
                    <a:pt x="136" y="99"/>
                  </a:lnTo>
                  <a:lnTo>
                    <a:pt x="136" y="104"/>
                  </a:lnTo>
                  <a:lnTo>
                    <a:pt x="139" y="104"/>
                  </a:lnTo>
                  <a:lnTo>
                    <a:pt x="141" y="107"/>
                  </a:lnTo>
                  <a:lnTo>
                    <a:pt x="141" y="110"/>
                  </a:lnTo>
                  <a:lnTo>
                    <a:pt x="147" y="110"/>
                  </a:lnTo>
                  <a:lnTo>
                    <a:pt x="147" y="113"/>
                  </a:lnTo>
                  <a:lnTo>
                    <a:pt x="150" y="110"/>
                  </a:lnTo>
                  <a:lnTo>
                    <a:pt x="150" y="113"/>
                  </a:lnTo>
                  <a:lnTo>
                    <a:pt x="150" y="110"/>
                  </a:lnTo>
                  <a:lnTo>
                    <a:pt x="150" y="113"/>
                  </a:lnTo>
                  <a:lnTo>
                    <a:pt x="153" y="116"/>
                  </a:lnTo>
                  <a:lnTo>
                    <a:pt x="156" y="113"/>
                  </a:lnTo>
                  <a:lnTo>
                    <a:pt x="156" y="113"/>
                  </a:lnTo>
                  <a:lnTo>
                    <a:pt x="156" y="118"/>
                  </a:lnTo>
                  <a:lnTo>
                    <a:pt x="158" y="121"/>
                  </a:lnTo>
                  <a:lnTo>
                    <a:pt x="158" y="121"/>
                  </a:lnTo>
                  <a:lnTo>
                    <a:pt x="158" y="118"/>
                  </a:lnTo>
                  <a:lnTo>
                    <a:pt x="158" y="118"/>
                  </a:lnTo>
                  <a:lnTo>
                    <a:pt x="164" y="124"/>
                  </a:lnTo>
                  <a:lnTo>
                    <a:pt x="164" y="127"/>
                  </a:lnTo>
                  <a:lnTo>
                    <a:pt x="164" y="124"/>
                  </a:lnTo>
                  <a:lnTo>
                    <a:pt x="167" y="127"/>
                  </a:lnTo>
                  <a:lnTo>
                    <a:pt x="170" y="130"/>
                  </a:lnTo>
                  <a:lnTo>
                    <a:pt x="172" y="133"/>
                  </a:lnTo>
                  <a:lnTo>
                    <a:pt x="172" y="135"/>
                  </a:lnTo>
                  <a:lnTo>
                    <a:pt x="172" y="135"/>
                  </a:lnTo>
                  <a:lnTo>
                    <a:pt x="178" y="135"/>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30" name="Freeform 75"/>
            <p:cNvSpPr>
              <a:spLocks/>
            </p:cNvSpPr>
            <p:nvPr/>
          </p:nvSpPr>
          <p:spPr bwMode="auto">
            <a:xfrm>
              <a:off x="4944034" y="3773488"/>
              <a:ext cx="301625" cy="279400"/>
            </a:xfrm>
            <a:custGeom>
              <a:avLst/>
              <a:gdLst/>
              <a:ahLst/>
              <a:cxnLst>
                <a:cxn ang="0">
                  <a:pos x="3" y="6"/>
                </a:cxn>
                <a:cxn ang="0">
                  <a:pos x="9" y="6"/>
                </a:cxn>
                <a:cxn ang="0">
                  <a:pos x="17" y="15"/>
                </a:cxn>
                <a:cxn ang="0">
                  <a:pos x="20" y="20"/>
                </a:cxn>
                <a:cxn ang="0">
                  <a:pos x="26" y="29"/>
                </a:cxn>
                <a:cxn ang="0">
                  <a:pos x="29" y="31"/>
                </a:cxn>
                <a:cxn ang="0">
                  <a:pos x="34" y="34"/>
                </a:cxn>
                <a:cxn ang="0">
                  <a:pos x="40" y="40"/>
                </a:cxn>
                <a:cxn ang="0">
                  <a:pos x="43" y="46"/>
                </a:cxn>
                <a:cxn ang="0">
                  <a:pos x="48" y="51"/>
                </a:cxn>
                <a:cxn ang="0">
                  <a:pos x="51" y="51"/>
                </a:cxn>
                <a:cxn ang="0">
                  <a:pos x="57" y="54"/>
                </a:cxn>
                <a:cxn ang="0">
                  <a:pos x="65" y="60"/>
                </a:cxn>
                <a:cxn ang="0">
                  <a:pos x="68" y="63"/>
                </a:cxn>
                <a:cxn ang="0">
                  <a:pos x="71" y="65"/>
                </a:cxn>
                <a:cxn ang="0">
                  <a:pos x="77" y="68"/>
                </a:cxn>
                <a:cxn ang="0">
                  <a:pos x="79" y="71"/>
                </a:cxn>
                <a:cxn ang="0">
                  <a:pos x="82" y="74"/>
                </a:cxn>
                <a:cxn ang="0">
                  <a:pos x="91" y="82"/>
                </a:cxn>
                <a:cxn ang="0">
                  <a:pos x="96" y="85"/>
                </a:cxn>
                <a:cxn ang="0">
                  <a:pos x="105" y="91"/>
                </a:cxn>
                <a:cxn ang="0">
                  <a:pos x="110" y="99"/>
                </a:cxn>
                <a:cxn ang="0">
                  <a:pos x="113" y="102"/>
                </a:cxn>
                <a:cxn ang="0">
                  <a:pos x="116" y="105"/>
                </a:cxn>
                <a:cxn ang="0">
                  <a:pos x="125" y="113"/>
                </a:cxn>
                <a:cxn ang="0">
                  <a:pos x="130" y="119"/>
                </a:cxn>
                <a:cxn ang="0">
                  <a:pos x="133" y="119"/>
                </a:cxn>
                <a:cxn ang="0">
                  <a:pos x="136" y="125"/>
                </a:cxn>
                <a:cxn ang="0">
                  <a:pos x="139" y="127"/>
                </a:cxn>
                <a:cxn ang="0">
                  <a:pos x="141" y="130"/>
                </a:cxn>
                <a:cxn ang="0">
                  <a:pos x="144" y="133"/>
                </a:cxn>
                <a:cxn ang="0">
                  <a:pos x="153" y="142"/>
                </a:cxn>
                <a:cxn ang="0">
                  <a:pos x="156" y="139"/>
                </a:cxn>
                <a:cxn ang="0">
                  <a:pos x="158" y="142"/>
                </a:cxn>
                <a:cxn ang="0">
                  <a:pos x="161" y="144"/>
                </a:cxn>
                <a:cxn ang="0">
                  <a:pos x="167" y="156"/>
                </a:cxn>
                <a:cxn ang="0">
                  <a:pos x="170" y="159"/>
                </a:cxn>
                <a:cxn ang="0">
                  <a:pos x="175" y="164"/>
                </a:cxn>
                <a:cxn ang="0">
                  <a:pos x="178" y="167"/>
                </a:cxn>
                <a:cxn ang="0">
                  <a:pos x="181" y="170"/>
                </a:cxn>
                <a:cxn ang="0">
                  <a:pos x="184" y="167"/>
                </a:cxn>
                <a:cxn ang="0">
                  <a:pos x="187" y="170"/>
                </a:cxn>
              </a:cxnLst>
              <a:rect l="0" t="0" r="r" b="b"/>
              <a:pathLst>
                <a:path w="190" h="176">
                  <a:moveTo>
                    <a:pt x="3" y="0"/>
                  </a:moveTo>
                  <a:lnTo>
                    <a:pt x="0" y="0"/>
                  </a:lnTo>
                  <a:lnTo>
                    <a:pt x="3" y="6"/>
                  </a:lnTo>
                  <a:lnTo>
                    <a:pt x="9" y="6"/>
                  </a:lnTo>
                  <a:lnTo>
                    <a:pt x="9" y="9"/>
                  </a:lnTo>
                  <a:lnTo>
                    <a:pt x="9" y="6"/>
                  </a:lnTo>
                  <a:lnTo>
                    <a:pt x="14" y="12"/>
                  </a:lnTo>
                  <a:lnTo>
                    <a:pt x="14" y="15"/>
                  </a:lnTo>
                  <a:lnTo>
                    <a:pt x="17" y="15"/>
                  </a:lnTo>
                  <a:lnTo>
                    <a:pt x="20" y="17"/>
                  </a:lnTo>
                  <a:lnTo>
                    <a:pt x="20" y="15"/>
                  </a:lnTo>
                  <a:lnTo>
                    <a:pt x="20" y="20"/>
                  </a:lnTo>
                  <a:lnTo>
                    <a:pt x="23" y="23"/>
                  </a:lnTo>
                  <a:lnTo>
                    <a:pt x="26" y="26"/>
                  </a:lnTo>
                  <a:lnTo>
                    <a:pt x="26" y="29"/>
                  </a:lnTo>
                  <a:lnTo>
                    <a:pt x="26" y="26"/>
                  </a:lnTo>
                  <a:lnTo>
                    <a:pt x="29" y="29"/>
                  </a:lnTo>
                  <a:lnTo>
                    <a:pt x="29" y="31"/>
                  </a:lnTo>
                  <a:lnTo>
                    <a:pt x="29" y="29"/>
                  </a:lnTo>
                  <a:lnTo>
                    <a:pt x="31" y="31"/>
                  </a:lnTo>
                  <a:lnTo>
                    <a:pt x="34" y="34"/>
                  </a:lnTo>
                  <a:lnTo>
                    <a:pt x="34" y="31"/>
                  </a:lnTo>
                  <a:lnTo>
                    <a:pt x="34" y="34"/>
                  </a:lnTo>
                  <a:lnTo>
                    <a:pt x="40" y="40"/>
                  </a:lnTo>
                  <a:lnTo>
                    <a:pt x="40" y="46"/>
                  </a:lnTo>
                  <a:lnTo>
                    <a:pt x="40" y="43"/>
                  </a:lnTo>
                  <a:lnTo>
                    <a:pt x="43" y="46"/>
                  </a:lnTo>
                  <a:lnTo>
                    <a:pt x="45" y="48"/>
                  </a:lnTo>
                  <a:lnTo>
                    <a:pt x="48" y="46"/>
                  </a:lnTo>
                  <a:lnTo>
                    <a:pt x="48" y="51"/>
                  </a:lnTo>
                  <a:lnTo>
                    <a:pt x="51" y="54"/>
                  </a:lnTo>
                  <a:lnTo>
                    <a:pt x="51" y="51"/>
                  </a:lnTo>
                  <a:lnTo>
                    <a:pt x="51" y="51"/>
                  </a:lnTo>
                  <a:lnTo>
                    <a:pt x="54" y="54"/>
                  </a:lnTo>
                  <a:lnTo>
                    <a:pt x="57" y="51"/>
                  </a:lnTo>
                  <a:lnTo>
                    <a:pt x="57" y="54"/>
                  </a:lnTo>
                  <a:lnTo>
                    <a:pt x="60" y="57"/>
                  </a:lnTo>
                  <a:lnTo>
                    <a:pt x="65" y="57"/>
                  </a:lnTo>
                  <a:lnTo>
                    <a:pt x="65" y="60"/>
                  </a:lnTo>
                  <a:lnTo>
                    <a:pt x="68" y="63"/>
                  </a:lnTo>
                  <a:lnTo>
                    <a:pt x="68" y="60"/>
                  </a:lnTo>
                  <a:lnTo>
                    <a:pt x="68" y="63"/>
                  </a:lnTo>
                  <a:lnTo>
                    <a:pt x="71" y="65"/>
                  </a:lnTo>
                  <a:lnTo>
                    <a:pt x="71" y="63"/>
                  </a:lnTo>
                  <a:lnTo>
                    <a:pt x="71" y="65"/>
                  </a:lnTo>
                  <a:lnTo>
                    <a:pt x="74" y="63"/>
                  </a:lnTo>
                  <a:lnTo>
                    <a:pt x="74" y="65"/>
                  </a:lnTo>
                  <a:lnTo>
                    <a:pt x="77" y="68"/>
                  </a:lnTo>
                  <a:lnTo>
                    <a:pt x="77" y="71"/>
                  </a:lnTo>
                  <a:lnTo>
                    <a:pt x="77" y="68"/>
                  </a:lnTo>
                  <a:lnTo>
                    <a:pt x="79" y="71"/>
                  </a:lnTo>
                  <a:lnTo>
                    <a:pt x="79" y="68"/>
                  </a:lnTo>
                  <a:lnTo>
                    <a:pt x="79" y="71"/>
                  </a:lnTo>
                  <a:lnTo>
                    <a:pt x="82" y="74"/>
                  </a:lnTo>
                  <a:lnTo>
                    <a:pt x="88" y="74"/>
                  </a:lnTo>
                  <a:lnTo>
                    <a:pt x="88" y="79"/>
                  </a:lnTo>
                  <a:lnTo>
                    <a:pt x="91" y="82"/>
                  </a:lnTo>
                  <a:lnTo>
                    <a:pt x="96" y="82"/>
                  </a:lnTo>
                  <a:lnTo>
                    <a:pt x="96" y="82"/>
                  </a:lnTo>
                  <a:lnTo>
                    <a:pt x="96" y="85"/>
                  </a:lnTo>
                  <a:lnTo>
                    <a:pt x="99" y="88"/>
                  </a:lnTo>
                  <a:lnTo>
                    <a:pt x="99" y="85"/>
                  </a:lnTo>
                  <a:lnTo>
                    <a:pt x="105" y="91"/>
                  </a:lnTo>
                  <a:lnTo>
                    <a:pt x="105" y="94"/>
                  </a:lnTo>
                  <a:lnTo>
                    <a:pt x="108" y="96"/>
                  </a:lnTo>
                  <a:lnTo>
                    <a:pt x="110" y="99"/>
                  </a:lnTo>
                  <a:lnTo>
                    <a:pt x="110" y="96"/>
                  </a:lnTo>
                  <a:lnTo>
                    <a:pt x="110" y="99"/>
                  </a:lnTo>
                  <a:lnTo>
                    <a:pt x="113" y="102"/>
                  </a:lnTo>
                  <a:lnTo>
                    <a:pt x="116" y="99"/>
                  </a:lnTo>
                  <a:lnTo>
                    <a:pt x="116" y="105"/>
                  </a:lnTo>
                  <a:lnTo>
                    <a:pt x="116" y="105"/>
                  </a:lnTo>
                  <a:lnTo>
                    <a:pt x="119" y="108"/>
                  </a:lnTo>
                  <a:lnTo>
                    <a:pt x="122" y="111"/>
                  </a:lnTo>
                  <a:lnTo>
                    <a:pt x="125" y="113"/>
                  </a:lnTo>
                  <a:lnTo>
                    <a:pt x="127" y="116"/>
                  </a:lnTo>
                  <a:lnTo>
                    <a:pt x="130" y="119"/>
                  </a:lnTo>
                  <a:lnTo>
                    <a:pt x="130" y="119"/>
                  </a:lnTo>
                  <a:lnTo>
                    <a:pt x="130" y="116"/>
                  </a:lnTo>
                  <a:lnTo>
                    <a:pt x="130" y="116"/>
                  </a:lnTo>
                  <a:lnTo>
                    <a:pt x="133" y="119"/>
                  </a:lnTo>
                  <a:lnTo>
                    <a:pt x="133" y="122"/>
                  </a:lnTo>
                  <a:lnTo>
                    <a:pt x="133" y="122"/>
                  </a:lnTo>
                  <a:lnTo>
                    <a:pt x="136" y="125"/>
                  </a:lnTo>
                  <a:lnTo>
                    <a:pt x="139" y="127"/>
                  </a:lnTo>
                  <a:lnTo>
                    <a:pt x="139" y="125"/>
                  </a:lnTo>
                  <a:lnTo>
                    <a:pt x="139" y="127"/>
                  </a:lnTo>
                  <a:lnTo>
                    <a:pt x="141" y="130"/>
                  </a:lnTo>
                  <a:lnTo>
                    <a:pt x="141" y="127"/>
                  </a:lnTo>
                  <a:lnTo>
                    <a:pt x="141" y="130"/>
                  </a:lnTo>
                  <a:lnTo>
                    <a:pt x="144" y="133"/>
                  </a:lnTo>
                  <a:lnTo>
                    <a:pt x="144" y="130"/>
                  </a:lnTo>
                  <a:lnTo>
                    <a:pt x="144" y="133"/>
                  </a:lnTo>
                  <a:lnTo>
                    <a:pt x="147" y="136"/>
                  </a:lnTo>
                  <a:lnTo>
                    <a:pt x="150" y="139"/>
                  </a:lnTo>
                  <a:lnTo>
                    <a:pt x="153" y="142"/>
                  </a:lnTo>
                  <a:lnTo>
                    <a:pt x="156" y="139"/>
                  </a:lnTo>
                  <a:lnTo>
                    <a:pt x="156" y="144"/>
                  </a:lnTo>
                  <a:lnTo>
                    <a:pt x="156" y="139"/>
                  </a:lnTo>
                  <a:lnTo>
                    <a:pt x="156" y="142"/>
                  </a:lnTo>
                  <a:lnTo>
                    <a:pt x="158" y="144"/>
                  </a:lnTo>
                  <a:lnTo>
                    <a:pt x="158" y="142"/>
                  </a:lnTo>
                  <a:lnTo>
                    <a:pt x="158" y="144"/>
                  </a:lnTo>
                  <a:lnTo>
                    <a:pt x="161" y="147"/>
                  </a:lnTo>
                  <a:lnTo>
                    <a:pt x="161" y="144"/>
                  </a:lnTo>
                  <a:lnTo>
                    <a:pt x="161" y="150"/>
                  </a:lnTo>
                  <a:lnTo>
                    <a:pt x="167" y="150"/>
                  </a:lnTo>
                  <a:lnTo>
                    <a:pt x="167" y="156"/>
                  </a:lnTo>
                  <a:lnTo>
                    <a:pt x="167" y="153"/>
                  </a:lnTo>
                  <a:lnTo>
                    <a:pt x="170" y="156"/>
                  </a:lnTo>
                  <a:lnTo>
                    <a:pt x="170" y="159"/>
                  </a:lnTo>
                  <a:lnTo>
                    <a:pt x="170" y="159"/>
                  </a:lnTo>
                  <a:lnTo>
                    <a:pt x="173" y="161"/>
                  </a:lnTo>
                  <a:lnTo>
                    <a:pt x="175" y="164"/>
                  </a:lnTo>
                  <a:lnTo>
                    <a:pt x="178" y="167"/>
                  </a:lnTo>
                  <a:lnTo>
                    <a:pt x="178" y="164"/>
                  </a:lnTo>
                  <a:lnTo>
                    <a:pt x="178" y="167"/>
                  </a:lnTo>
                  <a:lnTo>
                    <a:pt x="181" y="164"/>
                  </a:lnTo>
                  <a:lnTo>
                    <a:pt x="181" y="164"/>
                  </a:lnTo>
                  <a:lnTo>
                    <a:pt x="181" y="170"/>
                  </a:lnTo>
                  <a:lnTo>
                    <a:pt x="184" y="167"/>
                  </a:lnTo>
                  <a:lnTo>
                    <a:pt x="184" y="173"/>
                  </a:lnTo>
                  <a:lnTo>
                    <a:pt x="184" y="167"/>
                  </a:lnTo>
                  <a:lnTo>
                    <a:pt x="184" y="170"/>
                  </a:lnTo>
                  <a:lnTo>
                    <a:pt x="187" y="173"/>
                  </a:lnTo>
                  <a:lnTo>
                    <a:pt x="187" y="170"/>
                  </a:lnTo>
                  <a:lnTo>
                    <a:pt x="187" y="176"/>
                  </a:lnTo>
                  <a:lnTo>
                    <a:pt x="190" y="173"/>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31" name="Freeform 76"/>
            <p:cNvSpPr>
              <a:spLocks/>
            </p:cNvSpPr>
            <p:nvPr/>
          </p:nvSpPr>
          <p:spPr bwMode="auto">
            <a:xfrm>
              <a:off x="5245659" y="4048126"/>
              <a:ext cx="258763" cy="98425"/>
            </a:xfrm>
            <a:custGeom>
              <a:avLst/>
              <a:gdLst/>
              <a:ahLst/>
              <a:cxnLst>
                <a:cxn ang="0">
                  <a:pos x="0" y="3"/>
                </a:cxn>
                <a:cxn ang="0">
                  <a:pos x="2" y="8"/>
                </a:cxn>
                <a:cxn ang="0">
                  <a:pos x="8" y="11"/>
                </a:cxn>
                <a:cxn ang="0">
                  <a:pos x="14" y="14"/>
                </a:cxn>
                <a:cxn ang="0">
                  <a:pos x="19" y="17"/>
                </a:cxn>
                <a:cxn ang="0">
                  <a:pos x="22" y="22"/>
                </a:cxn>
                <a:cxn ang="0">
                  <a:pos x="22" y="22"/>
                </a:cxn>
                <a:cxn ang="0">
                  <a:pos x="25" y="25"/>
                </a:cxn>
                <a:cxn ang="0">
                  <a:pos x="28" y="25"/>
                </a:cxn>
                <a:cxn ang="0">
                  <a:pos x="33" y="34"/>
                </a:cxn>
                <a:cxn ang="0">
                  <a:pos x="36" y="34"/>
                </a:cxn>
                <a:cxn ang="0">
                  <a:pos x="39" y="36"/>
                </a:cxn>
                <a:cxn ang="0">
                  <a:pos x="45" y="42"/>
                </a:cxn>
                <a:cxn ang="0">
                  <a:pos x="48" y="42"/>
                </a:cxn>
                <a:cxn ang="0">
                  <a:pos x="56" y="51"/>
                </a:cxn>
                <a:cxn ang="0">
                  <a:pos x="59" y="48"/>
                </a:cxn>
                <a:cxn ang="0">
                  <a:pos x="67" y="53"/>
                </a:cxn>
                <a:cxn ang="0">
                  <a:pos x="67" y="56"/>
                </a:cxn>
                <a:cxn ang="0">
                  <a:pos x="70" y="56"/>
                </a:cxn>
                <a:cxn ang="0">
                  <a:pos x="73" y="59"/>
                </a:cxn>
                <a:cxn ang="0">
                  <a:pos x="79" y="56"/>
                </a:cxn>
                <a:cxn ang="0">
                  <a:pos x="84" y="53"/>
                </a:cxn>
                <a:cxn ang="0">
                  <a:pos x="87" y="53"/>
                </a:cxn>
                <a:cxn ang="0">
                  <a:pos x="93" y="51"/>
                </a:cxn>
                <a:cxn ang="0">
                  <a:pos x="96" y="51"/>
                </a:cxn>
                <a:cxn ang="0">
                  <a:pos x="101" y="51"/>
                </a:cxn>
                <a:cxn ang="0">
                  <a:pos x="104" y="45"/>
                </a:cxn>
                <a:cxn ang="0">
                  <a:pos x="104" y="45"/>
                </a:cxn>
                <a:cxn ang="0">
                  <a:pos x="110" y="42"/>
                </a:cxn>
                <a:cxn ang="0">
                  <a:pos x="112" y="39"/>
                </a:cxn>
                <a:cxn ang="0">
                  <a:pos x="118" y="34"/>
                </a:cxn>
                <a:cxn ang="0">
                  <a:pos x="124" y="28"/>
                </a:cxn>
                <a:cxn ang="0">
                  <a:pos x="127" y="25"/>
                </a:cxn>
                <a:cxn ang="0">
                  <a:pos x="132" y="22"/>
                </a:cxn>
                <a:cxn ang="0">
                  <a:pos x="138" y="17"/>
                </a:cxn>
                <a:cxn ang="0">
                  <a:pos x="141" y="14"/>
                </a:cxn>
                <a:cxn ang="0">
                  <a:pos x="146" y="22"/>
                </a:cxn>
                <a:cxn ang="0">
                  <a:pos x="149" y="25"/>
                </a:cxn>
                <a:cxn ang="0">
                  <a:pos x="152" y="28"/>
                </a:cxn>
                <a:cxn ang="0">
                  <a:pos x="155" y="28"/>
                </a:cxn>
                <a:cxn ang="0">
                  <a:pos x="158" y="25"/>
                </a:cxn>
                <a:cxn ang="0">
                  <a:pos x="163" y="14"/>
                </a:cxn>
              </a:cxnLst>
              <a:rect l="0" t="0" r="r" b="b"/>
              <a:pathLst>
                <a:path w="163" h="62">
                  <a:moveTo>
                    <a:pt x="0" y="0"/>
                  </a:moveTo>
                  <a:lnTo>
                    <a:pt x="0" y="5"/>
                  </a:lnTo>
                  <a:lnTo>
                    <a:pt x="0" y="3"/>
                  </a:lnTo>
                  <a:lnTo>
                    <a:pt x="2" y="5"/>
                  </a:lnTo>
                  <a:lnTo>
                    <a:pt x="2" y="8"/>
                  </a:lnTo>
                  <a:lnTo>
                    <a:pt x="2" y="8"/>
                  </a:lnTo>
                  <a:lnTo>
                    <a:pt x="5" y="11"/>
                  </a:lnTo>
                  <a:lnTo>
                    <a:pt x="8" y="8"/>
                  </a:lnTo>
                  <a:lnTo>
                    <a:pt x="8" y="11"/>
                  </a:lnTo>
                  <a:lnTo>
                    <a:pt x="11" y="14"/>
                  </a:lnTo>
                  <a:lnTo>
                    <a:pt x="14" y="17"/>
                  </a:lnTo>
                  <a:lnTo>
                    <a:pt x="14" y="14"/>
                  </a:lnTo>
                  <a:lnTo>
                    <a:pt x="14" y="17"/>
                  </a:lnTo>
                  <a:lnTo>
                    <a:pt x="16" y="19"/>
                  </a:lnTo>
                  <a:lnTo>
                    <a:pt x="19" y="17"/>
                  </a:lnTo>
                  <a:lnTo>
                    <a:pt x="19" y="19"/>
                  </a:lnTo>
                  <a:lnTo>
                    <a:pt x="19" y="19"/>
                  </a:lnTo>
                  <a:lnTo>
                    <a:pt x="22" y="22"/>
                  </a:lnTo>
                  <a:lnTo>
                    <a:pt x="22" y="22"/>
                  </a:lnTo>
                  <a:lnTo>
                    <a:pt x="22" y="19"/>
                  </a:lnTo>
                  <a:lnTo>
                    <a:pt x="22" y="22"/>
                  </a:lnTo>
                  <a:lnTo>
                    <a:pt x="25" y="25"/>
                  </a:lnTo>
                  <a:lnTo>
                    <a:pt x="25" y="22"/>
                  </a:lnTo>
                  <a:lnTo>
                    <a:pt x="25" y="25"/>
                  </a:lnTo>
                  <a:lnTo>
                    <a:pt x="28" y="28"/>
                  </a:lnTo>
                  <a:lnTo>
                    <a:pt x="28" y="28"/>
                  </a:lnTo>
                  <a:lnTo>
                    <a:pt x="28" y="25"/>
                  </a:lnTo>
                  <a:lnTo>
                    <a:pt x="31" y="28"/>
                  </a:lnTo>
                  <a:lnTo>
                    <a:pt x="33" y="31"/>
                  </a:lnTo>
                  <a:lnTo>
                    <a:pt x="33" y="34"/>
                  </a:lnTo>
                  <a:lnTo>
                    <a:pt x="36" y="31"/>
                  </a:lnTo>
                  <a:lnTo>
                    <a:pt x="36" y="31"/>
                  </a:lnTo>
                  <a:lnTo>
                    <a:pt x="36" y="34"/>
                  </a:lnTo>
                  <a:lnTo>
                    <a:pt x="39" y="36"/>
                  </a:lnTo>
                  <a:lnTo>
                    <a:pt x="39" y="34"/>
                  </a:lnTo>
                  <a:lnTo>
                    <a:pt x="39" y="36"/>
                  </a:lnTo>
                  <a:lnTo>
                    <a:pt x="42" y="39"/>
                  </a:lnTo>
                  <a:lnTo>
                    <a:pt x="45" y="36"/>
                  </a:lnTo>
                  <a:lnTo>
                    <a:pt x="45" y="42"/>
                  </a:lnTo>
                  <a:lnTo>
                    <a:pt x="45" y="36"/>
                  </a:lnTo>
                  <a:lnTo>
                    <a:pt x="45" y="39"/>
                  </a:lnTo>
                  <a:lnTo>
                    <a:pt x="48" y="42"/>
                  </a:lnTo>
                  <a:lnTo>
                    <a:pt x="50" y="45"/>
                  </a:lnTo>
                  <a:lnTo>
                    <a:pt x="53" y="48"/>
                  </a:lnTo>
                  <a:lnTo>
                    <a:pt x="56" y="51"/>
                  </a:lnTo>
                  <a:lnTo>
                    <a:pt x="56" y="48"/>
                  </a:lnTo>
                  <a:lnTo>
                    <a:pt x="59" y="51"/>
                  </a:lnTo>
                  <a:lnTo>
                    <a:pt x="59" y="48"/>
                  </a:lnTo>
                  <a:lnTo>
                    <a:pt x="59" y="51"/>
                  </a:lnTo>
                  <a:lnTo>
                    <a:pt x="62" y="53"/>
                  </a:lnTo>
                  <a:lnTo>
                    <a:pt x="67" y="53"/>
                  </a:lnTo>
                  <a:lnTo>
                    <a:pt x="67" y="59"/>
                  </a:lnTo>
                  <a:lnTo>
                    <a:pt x="67" y="53"/>
                  </a:lnTo>
                  <a:lnTo>
                    <a:pt x="67" y="56"/>
                  </a:lnTo>
                  <a:lnTo>
                    <a:pt x="70" y="59"/>
                  </a:lnTo>
                  <a:lnTo>
                    <a:pt x="70" y="59"/>
                  </a:lnTo>
                  <a:lnTo>
                    <a:pt x="70" y="56"/>
                  </a:lnTo>
                  <a:lnTo>
                    <a:pt x="70" y="59"/>
                  </a:lnTo>
                  <a:lnTo>
                    <a:pt x="73" y="62"/>
                  </a:lnTo>
                  <a:lnTo>
                    <a:pt x="73" y="59"/>
                  </a:lnTo>
                  <a:lnTo>
                    <a:pt x="73" y="62"/>
                  </a:lnTo>
                  <a:lnTo>
                    <a:pt x="76" y="59"/>
                  </a:lnTo>
                  <a:lnTo>
                    <a:pt x="79" y="56"/>
                  </a:lnTo>
                  <a:lnTo>
                    <a:pt x="81" y="59"/>
                  </a:lnTo>
                  <a:lnTo>
                    <a:pt x="81" y="56"/>
                  </a:lnTo>
                  <a:lnTo>
                    <a:pt x="84" y="53"/>
                  </a:lnTo>
                  <a:lnTo>
                    <a:pt x="84" y="51"/>
                  </a:lnTo>
                  <a:lnTo>
                    <a:pt x="87" y="53"/>
                  </a:lnTo>
                  <a:lnTo>
                    <a:pt x="87" y="53"/>
                  </a:lnTo>
                  <a:lnTo>
                    <a:pt x="87" y="51"/>
                  </a:lnTo>
                  <a:lnTo>
                    <a:pt x="87" y="51"/>
                  </a:lnTo>
                  <a:lnTo>
                    <a:pt x="93" y="51"/>
                  </a:lnTo>
                  <a:lnTo>
                    <a:pt x="93" y="56"/>
                  </a:lnTo>
                  <a:lnTo>
                    <a:pt x="93" y="53"/>
                  </a:lnTo>
                  <a:lnTo>
                    <a:pt x="96" y="51"/>
                  </a:lnTo>
                  <a:lnTo>
                    <a:pt x="96" y="53"/>
                  </a:lnTo>
                  <a:lnTo>
                    <a:pt x="96" y="51"/>
                  </a:lnTo>
                  <a:lnTo>
                    <a:pt x="101" y="51"/>
                  </a:lnTo>
                  <a:lnTo>
                    <a:pt x="101" y="45"/>
                  </a:lnTo>
                  <a:lnTo>
                    <a:pt x="101" y="48"/>
                  </a:lnTo>
                  <a:lnTo>
                    <a:pt x="104" y="45"/>
                  </a:lnTo>
                  <a:lnTo>
                    <a:pt x="104" y="48"/>
                  </a:lnTo>
                  <a:lnTo>
                    <a:pt x="104" y="45"/>
                  </a:lnTo>
                  <a:lnTo>
                    <a:pt x="104" y="45"/>
                  </a:lnTo>
                  <a:lnTo>
                    <a:pt x="107" y="42"/>
                  </a:lnTo>
                  <a:lnTo>
                    <a:pt x="110" y="39"/>
                  </a:lnTo>
                  <a:lnTo>
                    <a:pt x="110" y="42"/>
                  </a:lnTo>
                  <a:lnTo>
                    <a:pt x="110" y="39"/>
                  </a:lnTo>
                  <a:lnTo>
                    <a:pt x="112" y="36"/>
                  </a:lnTo>
                  <a:lnTo>
                    <a:pt x="112" y="39"/>
                  </a:lnTo>
                  <a:lnTo>
                    <a:pt x="112" y="36"/>
                  </a:lnTo>
                  <a:lnTo>
                    <a:pt x="115" y="34"/>
                  </a:lnTo>
                  <a:lnTo>
                    <a:pt x="118" y="34"/>
                  </a:lnTo>
                  <a:lnTo>
                    <a:pt x="121" y="31"/>
                  </a:lnTo>
                  <a:lnTo>
                    <a:pt x="121" y="28"/>
                  </a:lnTo>
                  <a:lnTo>
                    <a:pt x="124" y="28"/>
                  </a:lnTo>
                  <a:lnTo>
                    <a:pt x="127" y="25"/>
                  </a:lnTo>
                  <a:lnTo>
                    <a:pt x="127" y="22"/>
                  </a:lnTo>
                  <a:lnTo>
                    <a:pt x="127" y="25"/>
                  </a:lnTo>
                  <a:lnTo>
                    <a:pt x="132" y="19"/>
                  </a:lnTo>
                  <a:lnTo>
                    <a:pt x="129" y="19"/>
                  </a:lnTo>
                  <a:lnTo>
                    <a:pt x="132" y="22"/>
                  </a:lnTo>
                  <a:lnTo>
                    <a:pt x="138" y="17"/>
                  </a:lnTo>
                  <a:lnTo>
                    <a:pt x="138" y="14"/>
                  </a:lnTo>
                  <a:lnTo>
                    <a:pt x="138" y="17"/>
                  </a:lnTo>
                  <a:lnTo>
                    <a:pt x="141" y="14"/>
                  </a:lnTo>
                  <a:lnTo>
                    <a:pt x="141" y="11"/>
                  </a:lnTo>
                  <a:lnTo>
                    <a:pt x="141" y="14"/>
                  </a:lnTo>
                  <a:lnTo>
                    <a:pt x="144" y="11"/>
                  </a:lnTo>
                  <a:lnTo>
                    <a:pt x="144" y="19"/>
                  </a:lnTo>
                  <a:lnTo>
                    <a:pt x="146" y="22"/>
                  </a:lnTo>
                  <a:lnTo>
                    <a:pt x="146" y="25"/>
                  </a:lnTo>
                  <a:lnTo>
                    <a:pt x="146" y="22"/>
                  </a:lnTo>
                  <a:lnTo>
                    <a:pt x="149" y="25"/>
                  </a:lnTo>
                  <a:lnTo>
                    <a:pt x="149" y="22"/>
                  </a:lnTo>
                  <a:lnTo>
                    <a:pt x="149" y="25"/>
                  </a:lnTo>
                  <a:lnTo>
                    <a:pt x="152" y="28"/>
                  </a:lnTo>
                  <a:lnTo>
                    <a:pt x="152" y="31"/>
                  </a:lnTo>
                  <a:lnTo>
                    <a:pt x="152" y="31"/>
                  </a:lnTo>
                  <a:lnTo>
                    <a:pt x="155" y="28"/>
                  </a:lnTo>
                  <a:lnTo>
                    <a:pt x="158" y="25"/>
                  </a:lnTo>
                  <a:lnTo>
                    <a:pt x="158" y="28"/>
                  </a:lnTo>
                  <a:lnTo>
                    <a:pt x="158" y="25"/>
                  </a:lnTo>
                  <a:lnTo>
                    <a:pt x="160" y="22"/>
                  </a:lnTo>
                  <a:lnTo>
                    <a:pt x="160" y="17"/>
                  </a:lnTo>
                  <a:lnTo>
                    <a:pt x="163" y="14"/>
                  </a:lnTo>
                  <a:lnTo>
                    <a:pt x="163" y="17"/>
                  </a:lnTo>
                  <a:lnTo>
                    <a:pt x="163" y="11"/>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32" name="Freeform 77"/>
            <p:cNvSpPr>
              <a:spLocks/>
            </p:cNvSpPr>
            <p:nvPr/>
          </p:nvSpPr>
          <p:spPr bwMode="auto">
            <a:xfrm>
              <a:off x="5504421" y="3967163"/>
              <a:ext cx="282575" cy="98425"/>
            </a:xfrm>
            <a:custGeom>
              <a:avLst/>
              <a:gdLst/>
              <a:ahLst/>
              <a:cxnLst>
                <a:cxn ang="0">
                  <a:pos x="3" y="62"/>
                </a:cxn>
                <a:cxn ang="0">
                  <a:pos x="9" y="59"/>
                </a:cxn>
                <a:cxn ang="0">
                  <a:pos x="9" y="56"/>
                </a:cxn>
                <a:cxn ang="0">
                  <a:pos x="17" y="51"/>
                </a:cxn>
                <a:cxn ang="0">
                  <a:pos x="20" y="48"/>
                </a:cxn>
                <a:cxn ang="0">
                  <a:pos x="23" y="45"/>
                </a:cxn>
                <a:cxn ang="0">
                  <a:pos x="26" y="39"/>
                </a:cxn>
                <a:cxn ang="0">
                  <a:pos x="31" y="45"/>
                </a:cxn>
                <a:cxn ang="0">
                  <a:pos x="40" y="48"/>
                </a:cxn>
                <a:cxn ang="0">
                  <a:pos x="46" y="48"/>
                </a:cxn>
                <a:cxn ang="0">
                  <a:pos x="51" y="37"/>
                </a:cxn>
                <a:cxn ang="0">
                  <a:pos x="54" y="34"/>
                </a:cxn>
                <a:cxn ang="0">
                  <a:pos x="60" y="31"/>
                </a:cxn>
                <a:cxn ang="0">
                  <a:pos x="62" y="31"/>
                </a:cxn>
                <a:cxn ang="0">
                  <a:pos x="65" y="31"/>
                </a:cxn>
                <a:cxn ang="0">
                  <a:pos x="68" y="25"/>
                </a:cxn>
                <a:cxn ang="0">
                  <a:pos x="74" y="14"/>
                </a:cxn>
                <a:cxn ang="0">
                  <a:pos x="77" y="8"/>
                </a:cxn>
                <a:cxn ang="0">
                  <a:pos x="82" y="8"/>
                </a:cxn>
                <a:cxn ang="0">
                  <a:pos x="85" y="8"/>
                </a:cxn>
                <a:cxn ang="0">
                  <a:pos x="88" y="3"/>
                </a:cxn>
                <a:cxn ang="0">
                  <a:pos x="91" y="3"/>
                </a:cxn>
                <a:cxn ang="0">
                  <a:pos x="96" y="14"/>
                </a:cxn>
                <a:cxn ang="0">
                  <a:pos x="102" y="11"/>
                </a:cxn>
                <a:cxn ang="0">
                  <a:pos x="108" y="20"/>
                </a:cxn>
                <a:cxn ang="0">
                  <a:pos x="113" y="22"/>
                </a:cxn>
                <a:cxn ang="0">
                  <a:pos x="113" y="20"/>
                </a:cxn>
                <a:cxn ang="0">
                  <a:pos x="119" y="20"/>
                </a:cxn>
                <a:cxn ang="0">
                  <a:pos x="122" y="17"/>
                </a:cxn>
                <a:cxn ang="0">
                  <a:pos x="130" y="20"/>
                </a:cxn>
                <a:cxn ang="0">
                  <a:pos x="136" y="22"/>
                </a:cxn>
                <a:cxn ang="0">
                  <a:pos x="144" y="31"/>
                </a:cxn>
                <a:cxn ang="0">
                  <a:pos x="147" y="25"/>
                </a:cxn>
                <a:cxn ang="0">
                  <a:pos x="153" y="22"/>
                </a:cxn>
                <a:cxn ang="0">
                  <a:pos x="153" y="22"/>
                </a:cxn>
                <a:cxn ang="0">
                  <a:pos x="158" y="28"/>
                </a:cxn>
                <a:cxn ang="0">
                  <a:pos x="161" y="28"/>
                </a:cxn>
                <a:cxn ang="0">
                  <a:pos x="161" y="28"/>
                </a:cxn>
                <a:cxn ang="0">
                  <a:pos x="167" y="34"/>
                </a:cxn>
                <a:cxn ang="0">
                  <a:pos x="173" y="37"/>
                </a:cxn>
                <a:cxn ang="0">
                  <a:pos x="175" y="39"/>
                </a:cxn>
                <a:cxn ang="0">
                  <a:pos x="175" y="42"/>
                </a:cxn>
              </a:cxnLst>
              <a:rect l="0" t="0" r="r" b="b"/>
              <a:pathLst>
                <a:path w="178" h="62">
                  <a:moveTo>
                    <a:pt x="0" y="62"/>
                  </a:moveTo>
                  <a:lnTo>
                    <a:pt x="3" y="59"/>
                  </a:lnTo>
                  <a:lnTo>
                    <a:pt x="3" y="62"/>
                  </a:lnTo>
                  <a:lnTo>
                    <a:pt x="3" y="56"/>
                  </a:lnTo>
                  <a:lnTo>
                    <a:pt x="6" y="56"/>
                  </a:lnTo>
                  <a:lnTo>
                    <a:pt x="9" y="59"/>
                  </a:lnTo>
                  <a:lnTo>
                    <a:pt x="9" y="59"/>
                  </a:lnTo>
                  <a:lnTo>
                    <a:pt x="9" y="56"/>
                  </a:lnTo>
                  <a:lnTo>
                    <a:pt x="9" y="56"/>
                  </a:lnTo>
                  <a:lnTo>
                    <a:pt x="14" y="56"/>
                  </a:lnTo>
                  <a:lnTo>
                    <a:pt x="14" y="54"/>
                  </a:lnTo>
                  <a:lnTo>
                    <a:pt x="17" y="51"/>
                  </a:lnTo>
                  <a:lnTo>
                    <a:pt x="17" y="54"/>
                  </a:lnTo>
                  <a:lnTo>
                    <a:pt x="17" y="51"/>
                  </a:lnTo>
                  <a:lnTo>
                    <a:pt x="20" y="48"/>
                  </a:lnTo>
                  <a:lnTo>
                    <a:pt x="20" y="42"/>
                  </a:lnTo>
                  <a:lnTo>
                    <a:pt x="23" y="45"/>
                  </a:lnTo>
                  <a:lnTo>
                    <a:pt x="23" y="45"/>
                  </a:lnTo>
                  <a:lnTo>
                    <a:pt x="23" y="42"/>
                  </a:lnTo>
                  <a:lnTo>
                    <a:pt x="23" y="42"/>
                  </a:lnTo>
                  <a:lnTo>
                    <a:pt x="26" y="39"/>
                  </a:lnTo>
                  <a:lnTo>
                    <a:pt x="26" y="45"/>
                  </a:lnTo>
                  <a:lnTo>
                    <a:pt x="29" y="45"/>
                  </a:lnTo>
                  <a:lnTo>
                    <a:pt x="31" y="45"/>
                  </a:lnTo>
                  <a:lnTo>
                    <a:pt x="34" y="42"/>
                  </a:lnTo>
                  <a:lnTo>
                    <a:pt x="40" y="42"/>
                  </a:lnTo>
                  <a:lnTo>
                    <a:pt x="40" y="48"/>
                  </a:lnTo>
                  <a:lnTo>
                    <a:pt x="46" y="48"/>
                  </a:lnTo>
                  <a:lnTo>
                    <a:pt x="46" y="51"/>
                  </a:lnTo>
                  <a:lnTo>
                    <a:pt x="46" y="48"/>
                  </a:lnTo>
                  <a:lnTo>
                    <a:pt x="48" y="45"/>
                  </a:lnTo>
                  <a:lnTo>
                    <a:pt x="48" y="39"/>
                  </a:lnTo>
                  <a:lnTo>
                    <a:pt x="51" y="37"/>
                  </a:lnTo>
                  <a:lnTo>
                    <a:pt x="51" y="39"/>
                  </a:lnTo>
                  <a:lnTo>
                    <a:pt x="51" y="37"/>
                  </a:lnTo>
                  <a:lnTo>
                    <a:pt x="54" y="34"/>
                  </a:lnTo>
                  <a:lnTo>
                    <a:pt x="60" y="28"/>
                  </a:lnTo>
                  <a:lnTo>
                    <a:pt x="57" y="28"/>
                  </a:lnTo>
                  <a:lnTo>
                    <a:pt x="60" y="31"/>
                  </a:lnTo>
                  <a:lnTo>
                    <a:pt x="62" y="34"/>
                  </a:lnTo>
                  <a:lnTo>
                    <a:pt x="62" y="34"/>
                  </a:lnTo>
                  <a:lnTo>
                    <a:pt x="62" y="31"/>
                  </a:lnTo>
                  <a:lnTo>
                    <a:pt x="62" y="31"/>
                  </a:lnTo>
                  <a:lnTo>
                    <a:pt x="65" y="34"/>
                  </a:lnTo>
                  <a:lnTo>
                    <a:pt x="65" y="31"/>
                  </a:lnTo>
                  <a:lnTo>
                    <a:pt x="65" y="34"/>
                  </a:lnTo>
                  <a:lnTo>
                    <a:pt x="68" y="37"/>
                  </a:lnTo>
                  <a:lnTo>
                    <a:pt x="68" y="25"/>
                  </a:lnTo>
                  <a:lnTo>
                    <a:pt x="71" y="22"/>
                  </a:lnTo>
                  <a:lnTo>
                    <a:pt x="71" y="17"/>
                  </a:lnTo>
                  <a:lnTo>
                    <a:pt x="74" y="14"/>
                  </a:lnTo>
                  <a:lnTo>
                    <a:pt x="74" y="8"/>
                  </a:lnTo>
                  <a:lnTo>
                    <a:pt x="77" y="5"/>
                  </a:lnTo>
                  <a:lnTo>
                    <a:pt x="77" y="8"/>
                  </a:lnTo>
                  <a:lnTo>
                    <a:pt x="77" y="5"/>
                  </a:lnTo>
                  <a:lnTo>
                    <a:pt x="77" y="8"/>
                  </a:lnTo>
                  <a:lnTo>
                    <a:pt x="82" y="8"/>
                  </a:lnTo>
                  <a:lnTo>
                    <a:pt x="82" y="3"/>
                  </a:lnTo>
                  <a:lnTo>
                    <a:pt x="82" y="5"/>
                  </a:lnTo>
                  <a:lnTo>
                    <a:pt x="85" y="8"/>
                  </a:lnTo>
                  <a:lnTo>
                    <a:pt x="85" y="8"/>
                  </a:lnTo>
                  <a:lnTo>
                    <a:pt x="85" y="5"/>
                  </a:lnTo>
                  <a:lnTo>
                    <a:pt x="88" y="3"/>
                  </a:lnTo>
                  <a:lnTo>
                    <a:pt x="88" y="5"/>
                  </a:lnTo>
                  <a:lnTo>
                    <a:pt x="88" y="0"/>
                  </a:lnTo>
                  <a:lnTo>
                    <a:pt x="91" y="3"/>
                  </a:lnTo>
                  <a:lnTo>
                    <a:pt x="91" y="8"/>
                  </a:lnTo>
                  <a:lnTo>
                    <a:pt x="94" y="11"/>
                  </a:lnTo>
                  <a:lnTo>
                    <a:pt x="96" y="14"/>
                  </a:lnTo>
                  <a:lnTo>
                    <a:pt x="99" y="14"/>
                  </a:lnTo>
                  <a:lnTo>
                    <a:pt x="102" y="11"/>
                  </a:lnTo>
                  <a:lnTo>
                    <a:pt x="102" y="11"/>
                  </a:lnTo>
                  <a:lnTo>
                    <a:pt x="102" y="17"/>
                  </a:lnTo>
                  <a:lnTo>
                    <a:pt x="105" y="20"/>
                  </a:lnTo>
                  <a:lnTo>
                    <a:pt x="108" y="20"/>
                  </a:lnTo>
                  <a:lnTo>
                    <a:pt x="110" y="22"/>
                  </a:lnTo>
                  <a:lnTo>
                    <a:pt x="110" y="20"/>
                  </a:lnTo>
                  <a:lnTo>
                    <a:pt x="113" y="22"/>
                  </a:lnTo>
                  <a:lnTo>
                    <a:pt x="113" y="22"/>
                  </a:lnTo>
                  <a:lnTo>
                    <a:pt x="113" y="20"/>
                  </a:lnTo>
                  <a:lnTo>
                    <a:pt x="113" y="20"/>
                  </a:lnTo>
                  <a:lnTo>
                    <a:pt x="119" y="25"/>
                  </a:lnTo>
                  <a:lnTo>
                    <a:pt x="116" y="25"/>
                  </a:lnTo>
                  <a:lnTo>
                    <a:pt x="119" y="20"/>
                  </a:lnTo>
                  <a:lnTo>
                    <a:pt x="119" y="22"/>
                  </a:lnTo>
                  <a:lnTo>
                    <a:pt x="122" y="20"/>
                  </a:lnTo>
                  <a:lnTo>
                    <a:pt x="122" y="17"/>
                  </a:lnTo>
                  <a:lnTo>
                    <a:pt x="122" y="20"/>
                  </a:lnTo>
                  <a:lnTo>
                    <a:pt x="125" y="20"/>
                  </a:lnTo>
                  <a:lnTo>
                    <a:pt x="130" y="20"/>
                  </a:lnTo>
                  <a:lnTo>
                    <a:pt x="130" y="17"/>
                  </a:lnTo>
                  <a:lnTo>
                    <a:pt x="130" y="22"/>
                  </a:lnTo>
                  <a:lnTo>
                    <a:pt x="136" y="22"/>
                  </a:lnTo>
                  <a:lnTo>
                    <a:pt x="136" y="25"/>
                  </a:lnTo>
                  <a:lnTo>
                    <a:pt x="139" y="25"/>
                  </a:lnTo>
                  <a:lnTo>
                    <a:pt x="144" y="31"/>
                  </a:lnTo>
                  <a:lnTo>
                    <a:pt x="142" y="31"/>
                  </a:lnTo>
                  <a:lnTo>
                    <a:pt x="144" y="28"/>
                  </a:lnTo>
                  <a:lnTo>
                    <a:pt x="147" y="25"/>
                  </a:lnTo>
                  <a:lnTo>
                    <a:pt x="147" y="22"/>
                  </a:lnTo>
                  <a:lnTo>
                    <a:pt x="150" y="20"/>
                  </a:lnTo>
                  <a:lnTo>
                    <a:pt x="153" y="22"/>
                  </a:lnTo>
                  <a:lnTo>
                    <a:pt x="153" y="22"/>
                  </a:lnTo>
                  <a:lnTo>
                    <a:pt x="153" y="20"/>
                  </a:lnTo>
                  <a:lnTo>
                    <a:pt x="153" y="22"/>
                  </a:lnTo>
                  <a:lnTo>
                    <a:pt x="156" y="25"/>
                  </a:lnTo>
                  <a:lnTo>
                    <a:pt x="158" y="22"/>
                  </a:lnTo>
                  <a:lnTo>
                    <a:pt x="158" y="28"/>
                  </a:lnTo>
                  <a:lnTo>
                    <a:pt x="158" y="22"/>
                  </a:lnTo>
                  <a:lnTo>
                    <a:pt x="158" y="25"/>
                  </a:lnTo>
                  <a:lnTo>
                    <a:pt x="161" y="28"/>
                  </a:lnTo>
                  <a:lnTo>
                    <a:pt x="161" y="28"/>
                  </a:lnTo>
                  <a:lnTo>
                    <a:pt x="161" y="25"/>
                  </a:lnTo>
                  <a:lnTo>
                    <a:pt x="161" y="28"/>
                  </a:lnTo>
                  <a:lnTo>
                    <a:pt x="164" y="25"/>
                  </a:lnTo>
                  <a:lnTo>
                    <a:pt x="164" y="31"/>
                  </a:lnTo>
                  <a:lnTo>
                    <a:pt x="167" y="34"/>
                  </a:lnTo>
                  <a:lnTo>
                    <a:pt x="167" y="31"/>
                  </a:lnTo>
                  <a:lnTo>
                    <a:pt x="167" y="31"/>
                  </a:lnTo>
                  <a:lnTo>
                    <a:pt x="173" y="37"/>
                  </a:lnTo>
                  <a:lnTo>
                    <a:pt x="173" y="39"/>
                  </a:lnTo>
                  <a:lnTo>
                    <a:pt x="173" y="37"/>
                  </a:lnTo>
                  <a:lnTo>
                    <a:pt x="175" y="39"/>
                  </a:lnTo>
                  <a:lnTo>
                    <a:pt x="175" y="42"/>
                  </a:lnTo>
                  <a:lnTo>
                    <a:pt x="175" y="37"/>
                  </a:lnTo>
                  <a:lnTo>
                    <a:pt x="175" y="42"/>
                  </a:lnTo>
                  <a:lnTo>
                    <a:pt x="178" y="39"/>
                  </a:lnTo>
                  <a:lnTo>
                    <a:pt x="178" y="42"/>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33" name="Freeform 78"/>
            <p:cNvSpPr>
              <a:spLocks/>
            </p:cNvSpPr>
            <p:nvPr/>
          </p:nvSpPr>
          <p:spPr bwMode="auto">
            <a:xfrm>
              <a:off x="5786996" y="3989388"/>
              <a:ext cx="277813" cy="157163"/>
            </a:xfrm>
            <a:custGeom>
              <a:avLst/>
              <a:gdLst/>
              <a:ahLst/>
              <a:cxnLst>
                <a:cxn ang="0">
                  <a:pos x="3" y="23"/>
                </a:cxn>
                <a:cxn ang="0">
                  <a:pos x="6" y="14"/>
                </a:cxn>
                <a:cxn ang="0">
                  <a:pos x="9" y="11"/>
                </a:cxn>
                <a:cxn ang="0">
                  <a:pos x="12" y="8"/>
                </a:cxn>
                <a:cxn ang="0">
                  <a:pos x="14" y="6"/>
                </a:cxn>
                <a:cxn ang="0">
                  <a:pos x="23" y="3"/>
                </a:cxn>
                <a:cxn ang="0">
                  <a:pos x="26" y="3"/>
                </a:cxn>
                <a:cxn ang="0">
                  <a:pos x="28" y="11"/>
                </a:cxn>
                <a:cxn ang="0">
                  <a:pos x="31" y="14"/>
                </a:cxn>
                <a:cxn ang="0">
                  <a:pos x="37" y="25"/>
                </a:cxn>
                <a:cxn ang="0">
                  <a:pos x="40" y="23"/>
                </a:cxn>
                <a:cxn ang="0">
                  <a:pos x="45" y="20"/>
                </a:cxn>
                <a:cxn ang="0">
                  <a:pos x="51" y="23"/>
                </a:cxn>
                <a:cxn ang="0">
                  <a:pos x="54" y="28"/>
                </a:cxn>
                <a:cxn ang="0">
                  <a:pos x="57" y="34"/>
                </a:cxn>
                <a:cxn ang="0">
                  <a:pos x="65" y="40"/>
                </a:cxn>
                <a:cxn ang="0">
                  <a:pos x="68" y="42"/>
                </a:cxn>
                <a:cxn ang="0">
                  <a:pos x="71" y="37"/>
                </a:cxn>
                <a:cxn ang="0">
                  <a:pos x="77" y="34"/>
                </a:cxn>
                <a:cxn ang="0">
                  <a:pos x="79" y="31"/>
                </a:cxn>
                <a:cxn ang="0">
                  <a:pos x="85" y="28"/>
                </a:cxn>
                <a:cxn ang="0">
                  <a:pos x="88" y="25"/>
                </a:cxn>
                <a:cxn ang="0">
                  <a:pos x="91" y="23"/>
                </a:cxn>
                <a:cxn ang="0">
                  <a:pos x="93" y="20"/>
                </a:cxn>
                <a:cxn ang="0">
                  <a:pos x="96" y="23"/>
                </a:cxn>
                <a:cxn ang="0">
                  <a:pos x="105" y="17"/>
                </a:cxn>
                <a:cxn ang="0">
                  <a:pos x="110" y="20"/>
                </a:cxn>
                <a:cxn ang="0">
                  <a:pos x="116" y="25"/>
                </a:cxn>
                <a:cxn ang="0">
                  <a:pos x="122" y="14"/>
                </a:cxn>
                <a:cxn ang="0">
                  <a:pos x="125" y="8"/>
                </a:cxn>
                <a:cxn ang="0">
                  <a:pos x="127" y="6"/>
                </a:cxn>
                <a:cxn ang="0">
                  <a:pos x="133" y="0"/>
                </a:cxn>
                <a:cxn ang="0">
                  <a:pos x="139" y="0"/>
                </a:cxn>
                <a:cxn ang="0">
                  <a:pos x="141" y="11"/>
                </a:cxn>
                <a:cxn ang="0">
                  <a:pos x="147" y="25"/>
                </a:cxn>
                <a:cxn ang="0">
                  <a:pos x="150" y="37"/>
                </a:cxn>
                <a:cxn ang="0">
                  <a:pos x="153" y="56"/>
                </a:cxn>
                <a:cxn ang="0">
                  <a:pos x="156" y="59"/>
                </a:cxn>
                <a:cxn ang="0">
                  <a:pos x="161" y="62"/>
                </a:cxn>
                <a:cxn ang="0">
                  <a:pos x="164" y="76"/>
                </a:cxn>
                <a:cxn ang="0">
                  <a:pos x="170" y="90"/>
                </a:cxn>
                <a:cxn ang="0">
                  <a:pos x="173" y="90"/>
                </a:cxn>
              </a:cxnLst>
              <a:rect l="0" t="0" r="r" b="b"/>
              <a:pathLst>
                <a:path w="175" h="99">
                  <a:moveTo>
                    <a:pt x="0" y="28"/>
                  </a:moveTo>
                  <a:lnTo>
                    <a:pt x="0" y="25"/>
                  </a:lnTo>
                  <a:lnTo>
                    <a:pt x="3" y="23"/>
                  </a:lnTo>
                  <a:lnTo>
                    <a:pt x="6" y="20"/>
                  </a:lnTo>
                  <a:lnTo>
                    <a:pt x="6" y="14"/>
                  </a:lnTo>
                  <a:lnTo>
                    <a:pt x="6" y="14"/>
                  </a:lnTo>
                  <a:lnTo>
                    <a:pt x="9" y="17"/>
                  </a:lnTo>
                  <a:lnTo>
                    <a:pt x="9" y="17"/>
                  </a:lnTo>
                  <a:lnTo>
                    <a:pt x="9" y="11"/>
                  </a:lnTo>
                  <a:lnTo>
                    <a:pt x="12" y="8"/>
                  </a:lnTo>
                  <a:lnTo>
                    <a:pt x="12" y="11"/>
                  </a:lnTo>
                  <a:lnTo>
                    <a:pt x="12" y="8"/>
                  </a:lnTo>
                  <a:lnTo>
                    <a:pt x="12" y="11"/>
                  </a:lnTo>
                  <a:lnTo>
                    <a:pt x="14" y="8"/>
                  </a:lnTo>
                  <a:lnTo>
                    <a:pt x="14" y="6"/>
                  </a:lnTo>
                  <a:lnTo>
                    <a:pt x="17" y="3"/>
                  </a:lnTo>
                  <a:lnTo>
                    <a:pt x="20" y="6"/>
                  </a:lnTo>
                  <a:lnTo>
                    <a:pt x="23" y="3"/>
                  </a:lnTo>
                  <a:lnTo>
                    <a:pt x="23" y="0"/>
                  </a:lnTo>
                  <a:lnTo>
                    <a:pt x="23" y="0"/>
                  </a:lnTo>
                  <a:lnTo>
                    <a:pt x="26" y="3"/>
                  </a:lnTo>
                  <a:lnTo>
                    <a:pt x="26" y="0"/>
                  </a:lnTo>
                  <a:lnTo>
                    <a:pt x="26" y="8"/>
                  </a:lnTo>
                  <a:lnTo>
                    <a:pt x="28" y="11"/>
                  </a:lnTo>
                  <a:lnTo>
                    <a:pt x="28" y="8"/>
                  </a:lnTo>
                  <a:lnTo>
                    <a:pt x="28" y="11"/>
                  </a:lnTo>
                  <a:lnTo>
                    <a:pt x="31" y="14"/>
                  </a:lnTo>
                  <a:lnTo>
                    <a:pt x="34" y="17"/>
                  </a:lnTo>
                  <a:lnTo>
                    <a:pt x="34" y="23"/>
                  </a:lnTo>
                  <a:lnTo>
                    <a:pt x="37" y="25"/>
                  </a:lnTo>
                  <a:lnTo>
                    <a:pt x="40" y="23"/>
                  </a:lnTo>
                  <a:lnTo>
                    <a:pt x="40" y="20"/>
                  </a:lnTo>
                  <a:lnTo>
                    <a:pt x="40" y="23"/>
                  </a:lnTo>
                  <a:lnTo>
                    <a:pt x="45" y="17"/>
                  </a:lnTo>
                  <a:lnTo>
                    <a:pt x="43" y="17"/>
                  </a:lnTo>
                  <a:lnTo>
                    <a:pt x="45" y="20"/>
                  </a:lnTo>
                  <a:lnTo>
                    <a:pt x="48" y="23"/>
                  </a:lnTo>
                  <a:lnTo>
                    <a:pt x="48" y="20"/>
                  </a:lnTo>
                  <a:lnTo>
                    <a:pt x="51" y="23"/>
                  </a:lnTo>
                  <a:lnTo>
                    <a:pt x="51" y="20"/>
                  </a:lnTo>
                  <a:lnTo>
                    <a:pt x="51" y="25"/>
                  </a:lnTo>
                  <a:lnTo>
                    <a:pt x="54" y="28"/>
                  </a:lnTo>
                  <a:lnTo>
                    <a:pt x="57" y="31"/>
                  </a:lnTo>
                  <a:lnTo>
                    <a:pt x="57" y="28"/>
                  </a:lnTo>
                  <a:lnTo>
                    <a:pt x="57" y="34"/>
                  </a:lnTo>
                  <a:lnTo>
                    <a:pt x="60" y="37"/>
                  </a:lnTo>
                  <a:lnTo>
                    <a:pt x="60" y="45"/>
                  </a:lnTo>
                  <a:lnTo>
                    <a:pt x="65" y="40"/>
                  </a:lnTo>
                  <a:lnTo>
                    <a:pt x="62" y="40"/>
                  </a:lnTo>
                  <a:lnTo>
                    <a:pt x="65" y="40"/>
                  </a:lnTo>
                  <a:lnTo>
                    <a:pt x="68" y="42"/>
                  </a:lnTo>
                  <a:lnTo>
                    <a:pt x="68" y="37"/>
                  </a:lnTo>
                  <a:lnTo>
                    <a:pt x="71" y="40"/>
                  </a:lnTo>
                  <a:lnTo>
                    <a:pt x="71" y="37"/>
                  </a:lnTo>
                  <a:lnTo>
                    <a:pt x="77" y="37"/>
                  </a:lnTo>
                  <a:lnTo>
                    <a:pt x="74" y="37"/>
                  </a:lnTo>
                  <a:lnTo>
                    <a:pt x="77" y="34"/>
                  </a:lnTo>
                  <a:lnTo>
                    <a:pt x="79" y="31"/>
                  </a:lnTo>
                  <a:lnTo>
                    <a:pt x="79" y="28"/>
                  </a:lnTo>
                  <a:lnTo>
                    <a:pt x="79" y="31"/>
                  </a:lnTo>
                  <a:lnTo>
                    <a:pt x="82" y="28"/>
                  </a:lnTo>
                  <a:lnTo>
                    <a:pt x="85" y="25"/>
                  </a:lnTo>
                  <a:lnTo>
                    <a:pt x="85" y="28"/>
                  </a:lnTo>
                  <a:lnTo>
                    <a:pt x="85" y="25"/>
                  </a:lnTo>
                  <a:lnTo>
                    <a:pt x="85" y="28"/>
                  </a:lnTo>
                  <a:lnTo>
                    <a:pt x="88" y="25"/>
                  </a:lnTo>
                  <a:lnTo>
                    <a:pt x="91" y="23"/>
                  </a:lnTo>
                  <a:lnTo>
                    <a:pt x="91" y="25"/>
                  </a:lnTo>
                  <a:lnTo>
                    <a:pt x="91" y="23"/>
                  </a:lnTo>
                  <a:lnTo>
                    <a:pt x="93" y="20"/>
                  </a:lnTo>
                  <a:lnTo>
                    <a:pt x="93" y="23"/>
                  </a:lnTo>
                  <a:lnTo>
                    <a:pt x="93" y="20"/>
                  </a:lnTo>
                  <a:lnTo>
                    <a:pt x="96" y="23"/>
                  </a:lnTo>
                  <a:lnTo>
                    <a:pt x="96" y="20"/>
                  </a:lnTo>
                  <a:lnTo>
                    <a:pt x="96" y="23"/>
                  </a:lnTo>
                  <a:lnTo>
                    <a:pt x="99" y="25"/>
                  </a:lnTo>
                  <a:lnTo>
                    <a:pt x="105" y="20"/>
                  </a:lnTo>
                  <a:lnTo>
                    <a:pt x="105" y="17"/>
                  </a:lnTo>
                  <a:lnTo>
                    <a:pt x="108" y="20"/>
                  </a:lnTo>
                  <a:lnTo>
                    <a:pt x="113" y="20"/>
                  </a:lnTo>
                  <a:lnTo>
                    <a:pt x="110" y="20"/>
                  </a:lnTo>
                  <a:lnTo>
                    <a:pt x="113" y="17"/>
                  </a:lnTo>
                  <a:lnTo>
                    <a:pt x="116" y="20"/>
                  </a:lnTo>
                  <a:lnTo>
                    <a:pt x="116" y="25"/>
                  </a:lnTo>
                  <a:lnTo>
                    <a:pt x="119" y="23"/>
                  </a:lnTo>
                  <a:lnTo>
                    <a:pt x="119" y="17"/>
                  </a:lnTo>
                  <a:lnTo>
                    <a:pt x="122" y="14"/>
                  </a:lnTo>
                  <a:lnTo>
                    <a:pt x="122" y="8"/>
                  </a:lnTo>
                  <a:lnTo>
                    <a:pt x="122" y="11"/>
                  </a:lnTo>
                  <a:lnTo>
                    <a:pt x="125" y="8"/>
                  </a:lnTo>
                  <a:lnTo>
                    <a:pt x="127" y="6"/>
                  </a:lnTo>
                  <a:lnTo>
                    <a:pt x="127" y="8"/>
                  </a:lnTo>
                  <a:lnTo>
                    <a:pt x="127" y="6"/>
                  </a:lnTo>
                  <a:lnTo>
                    <a:pt x="130" y="8"/>
                  </a:lnTo>
                  <a:lnTo>
                    <a:pt x="130" y="3"/>
                  </a:lnTo>
                  <a:lnTo>
                    <a:pt x="133" y="0"/>
                  </a:lnTo>
                  <a:lnTo>
                    <a:pt x="133" y="3"/>
                  </a:lnTo>
                  <a:lnTo>
                    <a:pt x="133" y="0"/>
                  </a:lnTo>
                  <a:lnTo>
                    <a:pt x="139" y="0"/>
                  </a:lnTo>
                  <a:lnTo>
                    <a:pt x="139" y="3"/>
                  </a:lnTo>
                  <a:lnTo>
                    <a:pt x="141" y="6"/>
                  </a:lnTo>
                  <a:lnTo>
                    <a:pt x="141" y="11"/>
                  </a:lnTo>
                  <a:lnTo>
                    <a:pt x="144" y="14"/>
                  </a:lnTo>
                  <a:lnTo>
                    <a:pt x="144" y="23"/>
                  </a:lnTo>
                  <a:lnTo>
                    <a:pt x="147" y="25"/>
                  </a:lnTo>
                  <a:lnTo>
                    <a:pt x="147" y="23"/>
                  </a:lnTo>
                  <a:lnTo>
                    <a:pt x="147" y="34"/>
                  </a:lnTo>
                  <a:lnTo>
                    <a:pt x="150" y="37"/>
                  </a:lnTo>
                  <a:lnTo>
                    <a:pt x="150" y="45"/>
                  </a:lnTo>
                  <a:lnTo>
                    <a:pt x="153" y="48"/>
                  </a:lnTo>
                  <a:lnTo>
                    <a:pt x="153" y="56"/>
                  </a:lnTo>
                  <a:lnTo>
                    <a:pt x="156" y="59"/>
                  </a:lnTo>
                  <a:lnTo>
                    <a:pt x="156" y="56"/>
                  </a:lnTo>
                  <a:lnTo>
                    <a:pt x="156" y="59"/>
                  </a:lnTo>
                  <a:lnTo>
                    <a:pt x="158" y="62"/>
                  </a:lnTo>
                  <a:lnTo>
                    <a:pt x="161" y="65"/>
                  </a:lnTo>
                  <a:lnTo>
                    <a:pt x="161" y="62"/>
                  </a:lnTo>
                  <a:lnTo>
                    <a:pt x="161" y="68"/>
                  </a:lnTo>
                  <a:lnTo>
                    <a:pt x="164" y="71"/>
                  </a:lnTo>
                  <a:lnTo>
                    <a:pt x="164" y="76"/>
                  </a:lnTo>
                  <a:lnTo>
                    <a:pt x="167" y="79"/>
                  </a:lnTo>
                  <a:lnTo>
                    <a:pt x="167" y="88"/>
                  </a:lnTo>
                  <a:lnTo>
                    <a:pt x="170" y="90"/>
                  </a:lnTo>
                  <a:lnTo>
                    <a:pt x="170" y="96"/>
                  </a:lnTo>
                  <a:lnTo>
                    <a:pt x="173" y="93"/>
                  </a:lnTo>
                  <a:lnTo>
                    <a:pt x="173" y="90"/>
                  </a:lnTo>
                  <a:lnTo>
                    <a:pt x="175" y="93"/>
                  </a:lnTo>
                  <a:lnTo>
                    <a:pt x="175" y="99"/>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p>
          </p:txBody>
        </p:sp>
        <p:sp>
          <p:nvSpPr>
            <p:cNvPr id="134" name="Freeform 79"/>
            <p:cNvSpPr>
              <a:spLocks/>
            </p:cNvSpPr>
            <p:nvPr/>
          </p:nvSpPr>
          <p:spPr bwMode="auto">
            <a:xfrm>
              <a:off x="6064809" y="4097338"/>
              <a:ext cx="314325" cy="107950"/>
            </a:xfrm>
            <a:custGeom>
              <a:avLst/>
              <a:gdLst/>
              <a:ahLst/>
              <a:cxnLst>
                <a:cxn ang="0">
                  <a:pos x="6" y="34"/>
                </a:cxn>
                <a:cxn ang="0">
                  <a:pos x="6" y="31"/>
                </a:cxn>
                <a:cxn ang="0">
                  <a:pos x="9" y="36"/>
                </a:cxn>
                <a:cxn ang="0">
                  <a:pos x="17" y="28"/>
                </a:cxn>
                <a:cxn ang="0">
                  <a:pos x="20" y="22"/>
                </a:cxn>
                <a:cxn ang="0">
                  <a:pos x="26" y="8"/>
                </a:cxn>
                <a:cxn ang="0">
                  <a:pos x="26" y="8"/>
                </a:cxn>
                <a:cxn ang="0">
                  <a:pos x="31" y="8"/>
                </a:cxn>
                <a:cxn ang="0">
                  <a:pos x="37" y="3"/>
                </a:cxn>
                <a:cxn ang="0">
                  <a:pos x="43" y="3"/>
                </a:cxn>
                <a:cxn ang="0">
                  <a:pos x="48" y="5"/>
                </a:cxn>
                <a:cxn ang="0">
                  <a:pos x="54" y="11"/>
                </a:cxn>
                <a:cxn ang="0">
                  <a:pos x="57" y="8"/>
                </a:cxn>
                <a:cxn ang="0">
                  <a:pos x="62" y="8"/>
                </a:cxn>
                <a:cxn ang="0">
                  <a:pos x="68" y="5"/>
                </a:cxn>
                <a:cxn ang="0">
                  <a:pos x="74" y="5"/>
                </a:cxn>
                <a:cxn ang="0">
                  <a:pos x="79" y="5"/>
                </a:cxn>
                <a:cxn ang="0">
                  <a:pos x="85" y="14"/>
                </a:cxn>
                <a:cxn ang="0">
                  <a:pos x="88" y="31"/>
                </a:cxn>
                <a:cxn ang="0">
                  <a:pos x="94" y="48"/>
                </a:cxn>
                <a:cxn ang="0">
                  <a:pos x="96" y="62"/>
                </a:cxn>
                <a:cxn ang="0">
                  <a:pos x="99" y="62"/>
                </a:cxn>
                <a:cxn ang="0">
                  <a:pos x="105" y="62"/>
                </a:cxn>
                <a:cxn ang="0">
                  <a:pos x="108" y="51"/>
                </a:cxn>
                <a:cxn ang="0">
                  <a:pos x="113" y="34"/>
                </a:cxn>
                <a:cxn ang="0">
                  <a:pos x="116" y="20"/>
                </a:cxn>
                <a:cxn ang="0">
                  <a:pos x="125" y="25"/>
                </a:cxn>
                <a:cxn ang="0">
                  <a:pos x="127" y="25"/>
                </a:cxn>
                <a:cxn ang="0">
                  <a:pos x="130" y="31"/>
                </a:cxn>
                <a:cxn ang="0">
                  <a:pos x="133" y="34"/>
                </a:cxn>
                <a:cxn ang="0">
                  <a:pos x="139" y="48"/>
                </a:cxn>
                <a:cxn ang="0">
                  <a:pos x="144" y="42"/>
                </a:cxn>
                <a:cxn ang="0">
                  <a:pos x="153" y="42"/>
                </a:cxn>
                <a:cxn ang="0">
                  <a:pos x="156" y="48"/>
                </a:cxn>
                <a:cxn ang="0">
                  <a:pos x="161" y="42"/>
                </a:cxn>
                <a:cxn ang="0">
                  <a:pos x="167" y="45"/>
                </a:cxn>
                <a:cxn ang="0">
                  <a:pos x="170" y="48"/>
                </a:cxn>
                <a:cxn ang="0">
                  <a:pos x="173" y="51"/>
                </a:cxn>
                <a:cxn ang="0">
                  <a:pos x="178" y="53"/>
                </a:cxn>
                <a:cxn ang="0">
                  <a:pos x="184" y="59"/>
                </a:cxn>
                <a:cxn ang="0">
                  <a:pos x="192" y="68"/>
                </a:cxn>
                <a:cxn ang="0">
                  <a:pos x="195" y="59"/>
                </a:cxn>
              </a:cxnLst>
              <a:rect l="0" t="0" r="r" b="b"/>
              <a:pathLst>
                <a:path w="198" h="68">
                  <a:moveTo>
                    <a:pt x="0" y="31"/>
                  </a:moveTo>
                  <a:lnTo>
                    <a:pt x="0" y="28"/>
                  </a:lnTo>
                  <a:lnTo>
                    <a:pt x="6" y="34"/>
                  </a:lnTo>
                  <a:lnTo>
                    <a:pt x="3" y="34"/>
                  </a:lnTo>
                  <a:lnTo>
                    <a:pt x="6" y="28"/>
                  </a:lnTo>
                  <a:lnTo>
                    <a:pt x="6" y="31"/>
                  </a:lnTo>
                  <a:lnTo>
                    <a:pt x="9" y="34"/>
                  </a:lnTo>
                  <a:lnTo>
                    <a:pt x="9" y="31"/>
                  </a:lnTo>
                  <a:lnTo>
                    <a:pt x="9" y="36"/>
                  </a:lnTo>
                  <a:lnTo>
                    <a:pt x="12" y="34"/>
                  </a:lnTo>
                  <a:lnTo>
                    <a:pt x="17" y="34"/>
                  </a:lnTo>
                  <a:lnTo>
                    <a:pt x="17" y="28"/>
                  </a:lnTo>
                  <a:lnTo>
                    <a:pt x="17" y="28"/>
                  </a:lnTo>
                  <a:lnTo>
                    <a:pt x="20" y="31"/>
                  </a:lnTo>
                  <a:lnTo>
                    <a:pt x="20" y="22"/>
                  </a:lnTo>
                  <a:lnTo>
                    <a:pt x="23" y="20"/>
                  </a:lnTo>
                  <a:lnTo>
                    <a:pt x="23" y="11"/>
                  </a:lnTo>
                  <a:lnTo>
                    <a:pt x="26" y="8"/>
                  </a:lnTo>
                  <a:lnTo>
                    <a:pt x="26" y="11"/>
                  </a:lnTo>
                  <a:lnTo>
                    <a:pt x="26" y="5"/>
                  </a:lnTo>
                  <a:lnTo>
                    <a:pt x="26" y="8"/>
                  </a:lnTo>
                  <a:lnTo>
                    <a:pt x="29" y="8"/>
                  </a:lnTo>
                  <a:lnTo>
                    <a:pt x="34" y="8"/>
                  </a:lnTo>
                  <a:lnTo>
                    <a:pt x="31" y="8"/>
                  </a:lnTo>
                  <a:lnTo>
                    <a:pt x="34" y="0"/>
                  </a:lnTo>
                  <a:lnTo>
                    <a:pt x="37" y="3"/>
                  </a:lnTo>
                  <a:lnTo>
                    <a:pt x="37" y="3"/>
                  </a:lnTo>
                  <a:lnTo>
                    <a:pt x="37" y="0"/>
                  </a:lnTo>
                  <a:lnTo>
                    <a:pt x="43" y="0"/>
                  </a:lnTo>
                  <a:lnTo>
                    <a:pt x="43" y="3"/>
                  </a:lnTo>
                  <a:lnTo>
                    <a:pt x="43" y="0"/>
                  </a:lnTo>
                  <a:lnTo>
                    <a:pt x="46" y="3"/>
                  </a:lnTo>
                  <a:lnTo>
                    <a:pt x="48" y="5"/>
                  </a:lnTo>
                  <a:lnTo>
                    <a:pt x="51" y="8"/>
                  </a:lnTo>
                  <a:lnTo>
                    <a:pt x="54" y="11"/>
                  </a:lnTo>
                  <a:lnTo>
                    <a:pt x="54" y="11"/>
                  </a:lnTo>
                  <a:lnTo>
                    <a:pt x="54" y="8"/>
                  </a:lnTo>
                  <a:lnTo>
                    <a:pt x="54" y="11"/>
                  </a:lnTo>
                  <a:lnTo>
                    <a:pt x="57" y="8"/>
                  </a:lnTo>
                  <a:lnTo>
                    <a:pt x="60" y="8"/>
                  </a:lnTo>
                  <a:lnTo>
                    <a:pt x="62" y="11"/>
                  </a:lnTo>
                  <a:lnTo>
                    <a:pt x="62" y="8"/>
                  </a:lnTo>
                  <a:lnTo>
                    <a:pt x="62" y="11"/>
                  </a:lnTo>
                  <a:lnTo>
                    <a:pt x="65" y="8"/>
                  </a:lnTo>
                  <a:lnTo>
                    <a:pt x="68" y="5"/>
                  </a:lnTo>
                  <a:lnTo>
                    <a:pt x="74" y="0"/>
                  </a:lnTo>
                  <a:lnTo>
                    <a:pt x="71" y="0"/>
                  </a:lnTo>
                  <a:lnTo>
                    <a:pt x="74" y="5"/>
                  </a:lnTo>
                  <a:lnTo>
                    <a:pt x="79" y="5"/>
                  </a:lnTo>
                  <a:lnTo>
                    <a:pt x="79" y="8"/>
                  </a:lnTo>
                  <a:lnTo>
                    <a:pt x="79" y="5"/>
                  </a:lnTo>
                  <a:lnTo>
                    <a:pt x="82" y="8"/>
                  </a:lnTo>
                  <a:lnTo>
                    <a:pt x="82" y="11"/>
                  </a:lnTo>
                  <a:lnTo>
                    <a:pt x="85" y="14"/>
                  </a:lnTo>
                  <a:lnTo>
                    <a:pt x="85" y="22"/>
                  </a:lnTo>
                  <a:lnTo>
                    <a:pt x="88" y="25"/>
                  </a:lnTo>
                  <a:lnTo>
                    <a:pt x="88" y="31"/>
                  </a:lnTo>
                  <a:lnTo>
                    <a:pt x="91" y="34"/>
                  </a:lnTo>
                  <a:lnTo>
                    <a:pt x="91" y="45"/>
                  </a:lnTo>
                  <a:lnTo>
                    <a:pt x="94" y="48"/>
                  </a:lnTo>
                  <a:lnTo>
                    <a:pt x="94" y="56"/>
                  </a:lnTo>
                  <a:lnTo>
                    <a:pt x="96" y="59"/>
                  </a:lnTo>
                  <a:lnTo>
                    <a:pt x="96" y="62"/>
                  </a:lnTo>
                  <a:lnTo>
                    <a:pt x="96" y="56"/>
                  </a:lnTo>
                  <a:lnTo>
                    <a:pt x="96" y="59"/>
                  </a:lnTo>
                  <a:lnTo>
                    <a:pt x="99" y="62"/>
                  </a:lnTo>
                  <a:lnTo>
                    <a:pt x="105" y="68"/>
                  </a:lnTo>
                  <a:lnTo>
                    <a:pt x="102" y="68"/>
                  </a:lnTo>
                  <a:lnTo>
                    <a:pt x="105" y="62"/>
                  </a:lnTo>
                  <a:lnTo>
                    <a:pt x="108" y="59"/>
                  </a:lnTo>
                  <a:lnTo>
                    <a:pt x="108" y="62"/>
                  </a:lnTo>
                  <a:lnTo>
                    <a:pt x="108" y="51"/>
                  </a:lnTo>
                  <a:lnTo>
                    <a:pt x="111" y="48"/>
                  </a:lnTo>
                  <a:lnTo>
                    <a:pt x="111" y="36"/>
                  </a:lnTo>
                  <a:lnTo>
                    <a:pt x="113" y="34"/>
                  </a:lnTo>
                  <a:lnTo>
                    <a:pt x="113" y="28"/>
                  </a:lnTo>
                  <a:lnTo>
                    <a:pt x="116" y="25"/>
                  </a:lnTo>
                  <a:lnTo>
                    <a:pt x="116" y="20"/>
                  </a:lnTo>
                  <a:lnTo>
                    <a:pt x="122" y="20"/>
                  </a:lnTo>
                  <a:lnTo>
                    <a:pt x="122" y="22"/>
                  </a:lnTo>
                  <a:lnTo>
                    <a:pt x="125" y="25"/>
                  </a:lnTo>
                  <a:lnTo>
                    <a:pt x="125" y="22"/>
                  </a:lnTo>
                  <a:lnTo>
                    <a:pt x="125" y="28"/>
                  </a:lnTo>
                  <a:lnTo>
                    <a:pt x="127" y="25"/>
                  </a:lnTo>
                  <a:lnTo>
                    <a:pt x="127" y="25"/>
                  </a:lnTo>
                  <a:lnTo>
                    <a:pt x="127" y="28"/>
                  </a:lnTo>
                  <a:lnTo>
                    <a:pt x="130" y="31"/>
                  </a:lnTo>
                  <a:lnTo>
                    <a:pt x="130" y="28"/>
                  </a:lnTo>
                  <a:lnTo>
                    <a:pt x="130" y="31"/>
                  </a:lnTo>
                  <a:lnTo>
                    <a:pt x="133" y="34"/>
                  </a:lnTo>
                  <a:lnTo>
                    <a:pt x="136" y="36"/>
                  </a:lnTo>
                  <a:lnTo>
                    <a:pt x="136" y="45"/>
                  </a:lnTo>
                  <a:lnTo>
                    <a:pt x="139" y="48"/>
                  </a:lnTo>
                  <a:lnTo>
                    <a:pt x="139" y="39"/>
                  </a:lnTo>
                  <a:lnTo>
                    <a:pt x="144" y="39"/>
                  </a:lnTo>
                  <a:lnTo>
                    <a:pt x="144" y="42"/>
                  </a:lnTo>
                  <a:lnTo>
                    <a:pt x="147" y="42"/>
                  </a:lnTo>
                  <a:lnTo>
                    <a:pt x="150" y="39"/>
                  </a:lnTo>
                  <a:lnTo>
                    <a:pt x="153" y="42"/>
                  </a:lnTo>
                  <a:lnTo>
                    <a:pt x="153" y="39"/>
                  </a:lnTo>
                  <a:lnTo>
                    <a:pt x="153" y="45"/>
                  </a:lnTo>
                  <a:lnTo>
                    <a:pt x="156" y="48"/>
                  </a:lnTo>
                  <a:lnTo>
                    <a:pt x="156" y="45"/>
                  </a:lnTo>
                  <a:lnTo>
                    <a:pt x="156" y="48"/>
                  </a:lnTo>
                  <a:lnTo>
                    <a:pt x="161" y="42"/>
                  </a:lnTo>
                  <a:lnTo>
                    <a:pt x="161" y="39"/>
                  </a:lnTo>
                  <a:lnTo>
                    <a:pt x="161" y="45"/>
                  </a:lnTo>
                  <a:lnTo>
                    <a:pt x="167" y="45"/>
                  </a:lnTo>
                  <a:lnTo>
                    <a:pt x="167" y="48"/>
                  </a:lnTo>
                  <a:lnTo>
                    <a:pt x="170" y="51"/>
                  </a:lnTo>
                  <a:lnTo>
                    <a:pt x="170" y="48"/>
                  </a:lnTo>
                  <a:lnTo>
                    <a:pt x="170" y="51"/>
                  </a:lnTo>
                  <a:lnTo>
                    <a:pt x="173" y="48"/>
                  </a:lnTo>
                  <a:lnTo>
                    <a:pt x="173" y="51"/>
                  </a:lnTo>
                  <a:lnTo>
                    <a:pt x="175" y="53"/>
                  </a:lnTo>
                  <a:lnTo>
                    <a:pt x="178" y="56"/>
                  </a:lnTo>
                  <a:lnTo>
                    <a:pt x="178" y="53"/>
                  </a:lnTo>
                  <a:lnTo>
                    <a:pt x="178" y="56"/>
                  </a:lnTo>
                  <a:lnTo>
                    <a:pt x="181" y="56"/>
                  </a:lnTo>
                  <a:lnTo>
                    <a:pt x="184" y="59"/>
                  </a:lnTo>
                  <a:lnTo>
                    <a:pt x="187" y="62"/>
                  </a:lnTo>
                  <a:lnTo>
                    <a:pt x="192" y="62"/>
                  </a:lnTo>
                  <a:lnTo>
                    <a:pt x="192" y="68"/>
                  </a:lnTo>
                  <a:lnTo>
                    <a:pt x="195" y="65"/>
                  </a:lnTo>
                  <a:lnTo>
                    <a:pt x="195" y="68"/>
                  </a:lnTo>
                  <a:lnTo>
                    <a:pt x="195" y="59"/>
                  </a:lnTo>
                  <a:lnTo>
                    <a:pt x="198" y="56"/>
                  </a:lnTo>
                  <a:lnTo>
                    <a:pt x="198" y="51"/>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latin typeface="Times New Roman" pitchFamily="18" charset="0"/>
                <a:cs typeface="Times New Roman" pitchFamily="18" charset="0"/>
              </a:endParaRPr>
            </a:p>
          </p:txBody>
        </p:sp>
        <p:sp>
          <p:nvSpPr>
            <p:cNvPr id="135" name="Freeform 80"/>
            <p:cNvSpPr>
              <a:spLocks/>
            </p:cNvSpPr>
            <p:nvPr/>
          </p:nvSpPr>
          <p:spPr bwMode="auto">
            <a:xfrm>
              <a:off x="6379134" y="4097338"/>
              <a:ext cx="277813" cy="84138"/>
            </a:xfrm>
            <a:custGeom>
              <a:avLst/>
              <a:gdLst/>
              <a:ahLst/>
              <a:cxnLst>
                <a:cxn ang="0">
                  <a:pos x="3" y="48"/>
                </a:cxn>
                <a:cxn ang="0">
                  <a:pos x="6" y="42"/>
                </a:cxn>
                <a:cxn ang="0">
                  <a:pos x="11" y="42"/>
                </a:cxn>
                <a:cxn ang="0">
                  <a:pos x="17" y="45"/>
                </a:cxn>
                <a:cxn ang="0">
                  <a:pos x="20" y="45"/>
                </a:cxn>
                <a:cxn ang="0">
                  <a:pos x="23" y="39"/>
                </a:cxn>
                <a:cxn ang="0">
                  <a:pos x="25" y="34"/>
                </a:cxn>
                <a:cxn ang="0">
                  <a:pos x="28" y="31"/>
                </a:cxn>
                <a:cxn ang="0">
                  <a:pos x="34" y="22"/>
                </a:cxn>
                <a:cxn ang="0">
                  <a:pos x="37" y="22"/>
                </a:cxn>
                <a:cxn ang="0">
                  <a:pos x="40" y="28"/>
                </a:cxn>
                <a:cxn ang="0">
                  <a:pos x="42" y="31"/>
                </a:cxn>
                <a:cxn ang="0">
                  <a:pos x="51" y="39"/>
                </a:cxn>
                <a:cxn ang="0">
                  <a:pos x="57" y="51"/>
                </a:cxn>
                <a:cxn ang="0">
                  <a:pos x="59" y="48"/>
                </a:cxn>
                <a:cxn ang="0">
                  <a:pos x="65" y="45"/>
                </a:cxn>
                <a:cxn ang="0">
                  <a:pos x="68" y="42"/>
                </a:cxn>
                <a:cxn ang="0">
                  <a:pos x="71" y="36"/>
                </a:cxn>
                <a:cxn ang="0">
                  <a:pos x="73" y="34"/>
                </a:cxn>
                <a:cxn ang="0">
                  <a:pos x="82" y="28"/>
                </a:cxn>
                <a:cxn ang="0">
                  <a:pos x="85" y="25"/>
                </a:cxn>
                <a:cxn ang="0">
                  <a:pos x="93" y="31"/>
                </a:cxn>
                <a:cxn ang="0">
                  <a:pos x="96" y="31"/>
                </a:cxn>
                <a:cxn ang="0">
                  <a:pos x="99" y="28"/>
                </a:cxn>
                <a:cxn ang="0">
                  <a:pos x="102" y="28"/>
                </a:cxn>
                <a:cxn ang="0">
                  <a:pos x="110" y="25"/>
                </a:cxn>
                <a:cxn ang="0">
                  <a:pos x="113" y="22"/>
                </a:cxn>
                <a:cxn ang="0">
                  <a:pos x="116" y="20"/>
                </a:cxn>
                <a:cxn ang="0">
                  <a:pos x="116" y="22"/>
                </a:cxn>
                <a:cxn ang="0">
                  <a:pos x="124" y="11"/>
                </a:cxn>
                <a:cxn ang="0">
                  <a:pos x="127" y="14"/>
                </a:cxn>
                <a:cxn ang="0">
                  <a:pos x="130" y="11"/>
                </a:cxn>
                <a:cxn ang="0">
                  <a:pos x="133" y="14"/>
                </a:cxn>
                <a:cxn ang="0">
                  <a:pos x="136" y="14"/>
                </a:cxn>
                <a:cxn ang="0">
                  <a:pos x="138" y="17"/>
                </a:cxn>
                <a:cxn ang="0">
                  <a:pos x="141" y="14"/>
                </a:cxn>
                <a:cxn ang="0">
                  <a:pos x="147" y="14"/>
                </a:cxn>
                <a:cxn ang="0">
                  <a:pos x="150" y="11"/>
                </a:cxn>
                <a:cxn ang="0">
                  <a:pos x="155" y="5"/>
                </a:cxn>
                <a:cxn ang="0">
                  <a:pos x="161" y="8"/>
                </a:cxn>
                <a:cxn ang="0">
                  <a:pos x="167" y="5"/>
                </a:cxn>
                <a:cxn ang="0">
                  <a:pos x="172" y="0"/>
                </a:cxn>
              </a:cxnLst>
              <a:rect l="0" t="0" r="r" b="b"/>
              <a:pathLst>
                <a:path w="175" h="53">
                  <a:moveTo>
                    <a:pt x="0" y="51"/>
                  </a:moveTo>
                  <a:lnTo>
                    <a:pt x="3" y="53"/>
                  </a:lnTo>
                  <a:lnTo>
                    <a:pt x="3" y="48"/>
                  </a:lnTo>
                  <a:lnTo>
                    <a:pt x="6" y="45"/>
                  </a:lnTo>
                  <a:lnTo>
                    <a:pt x="6" y="42"/>
                  </a:lnTo>
                  <a:lnTo>
                    <a:pt x="6" y="42"/>
                  </a:lnTo>
                  <a:lnTo>
                    <a:pt x="9" y="42"/>
                  </a:lnTo>
                  <a:lnTo>
                    <a:pt x="14" y="42"/>
                  </a:lnTo>
                  <a:lnTo>
                    <a:pt x="11" y="42"/>
                  </a:lnTo>
                  <a:lnTo>
                    <a:pt x="14" y="39"/>
                  </a:lnTo>
                  <a:lnTo>
                    <a:pt x="14" y="42"/>
                  </a:lnTo>
                  <a:lnTo>
                    <a:pt x="17" y="45"/>
                  </a:lnTo>
                  <a:lnTo>
                    <a:pt x="20" y="48"/>
                  </a:lnTo>
                  <a:lnTo>
                    <a:pt x="20" y="45"/>
                  </a:lnTo>
                  <a:lnTo>
                    <a:pt x="20" y="45"/>
                  </a:lnTo>
                  <a:lnTo>
                    <a:pt x="23" y="42"/>
                  </a:lnTo>
                  <a:lnTo>
                    <a:pt x="23" y="45"/>
                  </a:lnTo>
                  <a:lnTo>
                    <a:pt x="23" y="39"/>
                  </a:lnTo>
                  <a:lnTo>
                    <a:pt x="25" y="36"/>
                  </a:lnTo>
                  <a:lnTo>
                    <a:pt x="25" y="31"/>
                  </a:lnTo>
                  <a:lnTo>
                    <a:pt x="25" y="34"/>
                  </a:lnTo>
                  <a:lnTo>
                    <a:pt x="28" y="31"/>
                  </a:lnTo>
                  <a:lnTo>
                    <a:pt x="28" y="34"/>
                  </a:lnTo>
                  <a:lnTo>
                    <a:pt x="28" y="31"/>
                  </a:lnTo>
                  <a:lnTo>
                    <a:pt x="31" y="28"/>
                  </a:lnTo>
                  <a:lnTo>
                    <a:pt x="31" y="22"/>
                  </a:lnTo>
                  <a:lnTo>
                    <a:pt x="34" y="22"/>
                  </a:lnTo>
                  <a:lnTo>
                    <a:pt x="37" y="25"/>
                  </a:lnTo>
                  <a:lnTo>
                    <a:pt x="37" y="25"/>
                  </a:lnTo>
                  <a:lnTo>
                    <a:pt x="37" y="22"/>
                  </a:lnTo>
                  <a:lnTo>
                    <a:pt x="37" y="25"/>
                  </a:lnTo>
                  <a:lnTo>
                    <a:pt x="40" y="22"/>
                  </a:lnTo>
                  <a:lnTo>
                    <a:pt x="40" y="28"/>
                  </a:lnTo>
                  <a:lnTo>
                    <a:pt x="42" y="31"/>
                  </a:lnTo>
                  <a:lnTo>
                    <a:pt x="42" y="28"/>
                  </a:lnTo>
                  <a:lnTo>
                    <a:pt x="42" y="31"/>
                  </a:lnTo>
                  <a:lnTo>
                    <a:pt x="45" y="31"/>
                  </a:lnTo>
                  <a:lnTo>
                    <a:pt x="51" y="36"/>
                  </a:lnTo>
                  <a:lnTo>
                    <a:pt x="51" y="39"/>
                  </a:lnTo>
                  <a:lnTo>
                    <a:pt x="54" y="42"/>
                  </a:lnTo>
                  <a:lnTo>
                    <a:pt x="54" y="48"/>
                  </a:lnTo>
                  <a:lnTo>
                    <a:pt x="57" y="51"/>
                  </a:lnTo>
                  <a:lnTo>
                    <a:pt x="59" y="48"/>
                  </a:lnTo>
                  <a:lnTo>
                    <a:pt x="59" y="51"/>
                  </a:lnTo>
                  <a:lnTo>
                    <a:pt x="59" y="48"/>
                  </a:lnTo>
                  <a:lnTo>
                    <a:pt x="62" y="45"/>
                  </a:lnTo>
                  <a:lnTo>
                    <a:pt x="65" y="42"/>
                  </a:lnTo>
                  <a:lnTo>
                    <a:pt x="65" y="45"/>
                  </a:lnTo>
                  <a:lnTo>
                    <a:pt x="65" y="42"/>
                  </a:lnTo>
                  <a:lnTo>
                    <a:pt x="68" y="39"/>
                  </a:lnTo>
                  <a:lnTo>
                    <a:pt x="68" y="42"/>
                  </a:lnTo>
                  <a:lnTo>
                    <a:pt x="68" y="36"/>
                  </a:lnTo>
                  <a:lnTo>
                    <a:pt x="68" y="39"/>
                  </a:lnTo>
                  <a:lnTo>
                    <a:pt x="71" y="36"/>
                  </a:lnTo>
                  <a:lnTo>
                    <a:pt x="73" y="34"/>
                  </a:lnTo>
                  <a:lnTo>
                    <a:pt x="73" y="36"/>
                  </a:lnTo>
                  <a:lnTo>
                    <a:pt x="73" y="34"/>
                  </a:lnTo>
                  <a:lnTo>
                    <a:pt x="76" y="31"/>
                  </a:lnTo>
                  <a:lnTo>
                    <a:pt x="79" y="31"/>
                  </a:lnTo>
                  <a:lnTo>
                    <a:pt x="82" y="28"/>
                  </a:lnTo>
                  <a:lnTo>
                    <a:pt x="85" y="25"/>
                  </a:lnTo>
                  <a:lnTo>
                    <a:pt x="85" y="28"/>
                  </a:lnTo>
                  <a:lnTo>
                    <a:pt x="85" y="25"/>
                  </a:lnTo>
                  <a:lnTo>
                    <a:pt x="88" y="28"/>
                  </a:lnTo>
                  <a:lnTo>
                    <a:pt x="90" y="28"/>
                  </a:lnTo>
                  <a:lnTo>
                    <a:pt x="93" y="31"/>
                  </a:lnTo>
                  <a:lnTo>
                    <a:pt x="96" y="28"/>
                  </a:lnTo>
                  <a:lnTo>
                    <a:pt x="96" y="34"/>
                  </a:lnTo>
                  <a:lnTo>
                    <a:pt x="96" y="31"/>
                  </a:lnTo>
                  <a:lnTo>
                    <a:pt x="99" y="28"/>
                  </a:lnTo>
                  <a:lnTo>
                    <a:pt x="99" y="31"/>
                  </a:lnTo>
                  <a:lnTo>
                    <a:pt x="99" y="28"/>
                  </a:lnTo>
                  <a:lnTo>
                    <a:pt x="99" y="28"/>
                  </a:lnTo>
                  <a:lnTo>
                    <a:pt x="105" y="28"/>
                  </a:lnTo>
                  <a:lnTo>
                    <a:pt x="102" y="28"/>
                  </a:lnTo>
                  <a:lnTo>
                    <a:pt x="105" y="28"/>
                  </a:lnTo>
                  <a:lnTo>
                    <a:pt x="107" y="28"/>
                  </a:lnTo>
                  <a:lnTo>
                    <a:pt x="110" y="25"/>
                  </a:lnTo>
                  <a:lnTo>
                    <a:pt x="110" y="20"/>
                  </a:lnTo>
                  <a:lnTo>
                    <a:pt x="113" y="22"/>
                  </a:lnTo>
                  <a:lnTo>
                    <a:pt x="113" y="22"/>
                  </a:lnTo>
                  <a:lnTo>
                    <a:pt x="113" y="20"/>
                  </a:lnTo>
                  <a:lnTo>
                    <a:pt x="113" y="22"/>
                  </a:lnTo>
                  <a:lnTo>
                    <a:pt x="116" y="20"/>
                  </a:lnTo>
                  <a:lnTo>
                    <a:pt x="116" y="22"/>
                  </a:lnTo>
                  <a:lnTo>
                    <a:pt x="116" y="20"/>
                  </a:lnTo>
                  <a:lnTo>
                    <a:pt x="116" y="22"/>
                  </a:lnTo>
                  <a:lnTo>
                    <a:pt x="122" y="17"/>
                  </a:lnTo>
                  <a:lnTo>
                    <a:pt x="122" y="14"/>
                  </a:lnTo>
                  <a:lnTo>
                    <a:pt x="124" y="11"/>
                  </a:lnTo>
                  <a:lnTo>
                    <a:pt x="124" y="8"/>
                  </a:lnTo>
                  <a:lnTo>
                    <a:pt x="124" y="11"/>
                  </a:lnTo>
                  <a:lnTo>
                    <a:pt x="127" y="14"/>
                  </a:lnTo>
                  <a:lnTo>
                    <a:pt x="127" y="17"/>
                  </a:lnTo>
                  <a:lnTo>
                    <a:pt x="127" y="14"/>
                  </a:lnTo>
                  <a:lnTo>
                    <a:pt x="130" y="11"/>
                  </a:lnTo>
                  <a:lnTo>
                    <a:pt x="133" y="14"/>
                  </a:lnTo>
                  <a:lnTo>
                    <a:pt x="133" y="17"/>
                  </a:lnTo>
                  <a:lnTo>
                    <a:pt x="133" y="14"/>
                  </a:lnTo>
                  <a:lnTo>
                    <a:pt x="136" y="17"/>
                  </a:lnTo>
                  <a:lnTo>
                    <a:pt x="136" y="20"/>
                  </a:lnTo>
                  <a:lnTo>
                    <a:pt x="136" y="14"/>
                  </a:lnTo>
                  <a:lnTo>
                    <a:pt x="136" y="17"/>
                  </a:lnTo>
                  <a:lnTo>
                    <a:pt x="138" y="14"/>
                  </a:lnTo>
                  <a:lnTo>
                    <a:pt x="138" y="17"/>
                  </a:lnTo>
                  <a:lnTo>
                    <a:pt x="138" y="14"/>
                  </a:lnTo>
                  <a:lnTo>
                    <a:pt x="141" y="17"/>
                  </a:lnTo>
                  <a:lnTo>
                    <a:pt x="141" y="14"/>
                  </a:lnTo>
                  <a:lnTo>
                    <a:pt x="141" y="17"/>
                  </a:lnTo>
                  <a:lnTo>
                    <a:pt x="144" y="17"/>
                  </a:lnTo>
                  <a:lnTo>
                    <a:pt x="147" y="14"/>
                  </a:lnTo>
                  <a:lnTo>
                    <a:pt x="150" y="11"/>
                  </a:lnTo>
                  <a:lnTo>
                    <a:pt x="150" y="8"/>
                  </a:lnTo>
                  <a:lnTo>
                    <a:pt x="150" y="11"/>
                  </a:lnTo>
                  <a:lnTo>
                    <a:pt x="155" y="11"/>
                  </a:lnTo>
                  <a:lnTo>
                    <a:pt x="153" y="11"/>
                  </a:lnTo>
                  <a:lnTo>
                    <a:pt x="155" y="5"/>
                  </a:lnTo>
                  <a:lnTo>
                    <a:pt x="155" y="5"/>
                  </a:lnTo>
                  <a:lnTo>
                    <a:pt x="158" y="5"/>
                  </a:lnTo>
                  <a:lnTo>
                    <a:pt x="161" y="8"/>
                  </a:lnTo>
                  <a:lnTo>
                    <a:pt x="164" y="5"/>
                  </a:lnTo>
                  <a:lnTo>
                    <a:pt x="167" y="3"/>
                  </a:lnTo>
                  <a:lnTo>
                    <a:pt x="167" y="5"/>
                  </a:lnTo>
                  <a:lnTo>
                    <a:pt x="167" y="3"/>
                  </a:lnTo>
                  <a:lnTo>
                    <a:pt x="172" y="3"/>
                  </a:lnTo>
                  <a:lnTo>
                    <a:pt x="172" y="0"/>
                  </a:lnTo>
                  <a:lnTo>
                    <a:pt x="172" y="0"/>
                  </a:lnTo>
                  <a:lnTo>
                    <a:pt x="175" y="3"/>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latin typeface="Times New Roman" pitchFamily="18" charset="0"/>
                <a:cs typeface="Times New Roman" pitchFamily="18" charset="0"/>
              </a:endParaRPr>
            </a:p>
          </p:txBody>
        </p:sp>
        <p:sp>
          <p:nvSpPr>
            <p:cNvPr id="136" name="Freeform 81"/>
            <p:cNvSpPr>
              <a:spLocks/>
            </p:cNvSpPr>
            <p:nvPr/>
          </p:nvSpPr>
          <p:spPr bwMode="auto">
            <a:xfrm>
              <a:off x="6656946" y="4097338"/>
              <a:ext cx="233363" cy="120650"/>
            </a:xfrm>
            <a:custGeom>
              <a:avLst/>
              <a:gdLst/>
              <a:ahLst/>
              <a:cxnLst>
                <a:cxn ang="0">
                  <a:pos x="0" y="0"/>
                </a:cxn>
                <a:cxn ang="0">
                  <a:pos x="3" y="5"/>
                </a:cxn>
                <a:cxn ang="0">
                  <a:pos x="6" y="14"/>
                </a:cxn>
                <a:cxn ang="0">
                  <a:pos x="9" y="22"/>
                </a:cxn>
                <a:cxn ang="0">
                  <a:pos x="9" y="22"/>
                </a:cxn>
                <a:cxn ang="0">
                  <a:pos x="11" y="22"/>
                </a:cxn>
                <a:cxn ang="0">
                  <a:pos x="11" y="22"/>
                </a:cxn>
                <a:cxn ang="0">
                  <a:pos x="14" y="22"/>
                </a:cxn>
                <a:cxn ang="0">
                  <a:pos x="20" y="17"/>
                </a:cxn>
                <a:cxn ang="0">
                  <a:pos x="17" y="17"/>
                </a:cxn>
                <a:cxn ang="0">
                  <a:pos x="26" y="22"/>
                </a:cxn>
                <a:cxn ang="0">
                  <a:pos x="26" y="17"/>
                </a:cxn>
                <a:cxn ang="0">
                  <a:pos x="28" y="17"/>
                </a:cxn>
                <a:cxn ang="0">
                  <a:pos x="31" y="25"/>
                </a:cxn>
                <a:cxn ang="0">
                  <a:pos x="34" y="34"/>
                </a:cxn>
                <a:cxn ang="0">
                  <a:pos x="34" y="36"/>
                </a:cxn>
                <a:cxn ang="0">
                  <a:pos x="37" y="36"/>
                </a:cxn>
                <a:cxn ang="0">
                  <a:pos x="45" y="34"/>
                </a:cxn>
                <a:cxn ang="0">
                  <a:pos x="45" y="39"/>
                </a:cxn>
                <a:cxn ang="0">
                  <a:pos x="48" y="39"/>
                </a:cxn>
                <a:cxn ang="0">
                  <a:pos x="54" y="34"/>
                </a:cxn>
                <a:cxn ang="0">
                  <a:pos x="54" y="31"/>
                </a:cxn>
                <a:cxn ang="0">
                  <a:pos x="59" y="36"/>
                </a:cxn>
                <a:cxn ang="0">
                  <a:pos x="59" y="34"/>
                </a:cxn>
                <a:cxn ang="0">
                  <a:pos x="62" y="34"/>
                </a:cxn>
                <a:cxn ang="0">
                  <a:pos x="65" y="28"/>
                </a:cxn>
                <a:cxn ang="0">
                  <a:pos x="68" y="28"/>
                </a:cxn>
                <a:cxn ang="0">
                  <a:pos x="71" y="36"/>
                </a:cxn>
                <a:cxn ang="0">
                  <a:pos x="76" y="51"/>
                </a:cxn>
                <a:cxn ang="0">
                  <a:pos x="79" y="53"/>
                </a:cxn>
                <a:cxn ang="0">
                  <a:pos x="82" y="53"/>
                </a:cxn>
                <a:cxn ang="0">
                  <a:pos x="82" y="53"/>
                </a:cxn>
                <a:cxn ang="0">
                  <a:pos x="88" y="48"/>
                </a:cxn>
                <a:cxn ang="0">
                  <a:pos x="91" y="53"/>
                </a:cxn>
                <a:cxn ang="0">
                  <a:pos x="93" y="65"/>
                </a:cxn>
                <a:cxn ang="0">
                  <a:pos x="96" y="59"/>
                </a:cxn>
                <a:cxn ang="0">
                  <a:pos x="99" y="51"/>
                </a:cxn>
                <a:cxn ang="0">
                  <a:pos x="105" y="53"/>
                </a:cxn>
                <a:cxn ang="0">
                  <a:pos x="105" y="53"/>
                </a:cxn>
                <a:cxn ang="0">
                  <a:pos x="107" y="59"/>
                </a:cxn>
                <a:cxn ang="0">
                  <a:pos x="110" y="73"/>
                </a:cxn>
                <a:cxn ang="0">
                  <a:pos x="113" y="76"/>
                </a:cxn>
                <a:cxn ang="0">
                  <a:pos x="113" y="73"/>
                </a:cxn>
                <a:cxn ang="0">
                  <a:pos x="116" y="65"/>
                </a:cxn>
                <a:cxn ang="0">
                  <a:pos x="119" y="56"/>
                </a:cxn>
                <a:cxn ang="0">
                  <a:pos x="124" y="65"/>
                </a:cxn>
                <a:cxn ang="0">
                  <a:pos x="127" y="56"/>
                </a:cxn>
                <a:cxn ang="0">
                  <a:pos x="127" y="56"/>
                </a:cxn>
                <a:cxn ang="0">
                  <a:pos x="133" y="51"/>
                </a:cxn>
                <a:cxn ang="0">
                  <a:pos x="136" y="51"/>
                </a:cxn>
                <a:cxn ang="0">
                  <a:pos x="139" y="45"/>
                </a:cxn>
                <a:cxn ang="0">
                  <a:pos x="141" y="36"/>
                </a:cxn>
                <a:cxn ang="0">
                  <a:pos x="144" y="28"/>
                </a:cxn>
                <a:cxn ang="0">
                  <a:pos x="147" y="20"/>
                </a:cxn>
              </a:cxnLst>
              <a:rect l="0" t="0" r="r" b="b"/>
              <a:pathLst>
                <a:path w="147" h="76">
                  <a:moveTo>
                    <a:pt x="0" y="3"/>
                  </a:moveTo>
                  <a:lnTo>
                    <a:pt x="0" y="0"/>
                  </a:lnTo>
                  <a:lnTo>
                    <a:pt x="0" y="3"/>
                  </a:lnTo>
                  <a:lnTo>
                    <a:pt x="3" y="5"/>
                  </a:lnTo>
                  <a:lnTo>
                    <a:pt x="3" y="11"/>
                  </a:lnTo>
                  <a:lnTo>
                    <a:pt x="6" y="14"/>
                  </a:lnTo>
                  <a:lnTo>
                    <a:pt x="6" y="20"/>
                  </a:lnTo>
                  <a:lnTo>
                    <a:pt x="9" y="22"/>
                  </a:lnTo>
                  <a:lnTo>
                    <a:pt x="9" y="20"/>
                  </a:lnTo>
                  <a:lnTo>
                    <a:pt x="9" y="22"/>
                  </a:lnTo>
                  <a:lnTo>
                    <a:pt x="11" y="20"/>
                  </a:lnTo>
                  <a:lnTo>
                    <a:pt x="11" y="22"/>
                  </a:lnTo>
                  <a:lnTo>
                    <a:pt x="11" y="20"/>
                  </a:lnTo>
                  <a:lnTo>
                    <a:pt x="11" y="22"/>
                  </a:lnTo>
                  <a:lnTo>
                    <a:pt x="14" y="20"/>
                  </a:lnTo>
                  <a:lnTo>
                    <a:pt x="14" y="22"/>
                  </a:lnTo>
                  <a:lnTo>
                    <a:pt x="14" y="22"/>
                  </a:lnTo>
                  <a:lnTo>
                    <a:pt x="20" y="17"/>
                  </a:lnTo>
                  <a:lnTo>
                    <a:pt x="20" y="22"/>
                  </a:lnTo>
                  <a:lnTo>
                    <a:pt x="17" y="17"/>
                  </a:lnTo>
                  <a:lnTo>
                    <a:pt x="20" y="22"/>
                  </a:lnTo>
                  <a:lnTo>
                    <a:pt x="26" y="22"/>
                  </a:lnTo>
                  <a:lnTo>
                    <a:pt x="23" y="22"/>
                  </a:lnTo>
                  <a:lnTo>
                    <a:pt x="26" y="17"/>
                  </a:lnTo>
                  <a:lnTo>
                    <a:pt x="26" y="20"/>
                  </a:lnTo>
                  <a:lnTo>
                    <a:pt x="28" y="17"/>
                  </a:lnTo>
                  <a:lnTo>
                    <a:pt x="28" y="22"/>
                  </a:lnTo>
                  <a:lnTo>
                    <a:pt x="31" y="25"/>
                  </a:lnTo>
                  <a:lnTo>
                    <a:pt x="31" y="31"/>
                  </a:lnTo>
                  <a:lnTo>
                    <a:pt x="34" y="34"/>
                  </a:lnTo>
                  <a:lnTo>
                    <a:pt x="34" y="36"/>
                  </a:lnTo>
                  <a:lnTo>
                    <a:pt x="34" y="36"/>
                  </a:lnTo>
                  <a:lnTo>
                    <a:pt x="40" y="36"/>
                  </a:lnTo>
                  <a:lnTo>
                    <a:pt x="37" y="36"/>
                  </a:lnTo>
                  <a:lnTo>
                    <a:pt x="40" y="39"/>
                  </a:lnTo>
                  <a:lnTo>
                    <a:pt x="45" y="34"/>
                  </a:lnTo>
                  <a:lnTo>
                    <a:pt x="45" y="31"/>
                  </a:lnTo>
                  <a:lnTo>
                    <a:pt x="45" y="39"/>
                  </a:lnTo>
                  <a:lnTo>
                    <a:pt x="51" y="39"/>
                  </a:lnTo>
                  <a:lnTo>
                    <a:pt x="48" y="39"/>
                  </a:lnTo>
                  <a:lnTo>
                    <a:pt x="51" y="31"/>
                  </a:lnTo>
                  <a:lnTo>
                    <a:pt x="54" y="34"/>
                  </a:lnTo>
                  <a:lnTo>
                    <a:pt x="54" y="34"/>
                  </a:lnTo>
                  <a:lnTo>
                    <a:pt x="54" y="31"/>
                  </a:lnTo>
                  <a:lnTo>
                    <a:pt x="54" y="31"/>
                  </a:lnTo>
                  <a:lnTo>
                    <a:pt x="59" y="36"/>
                  </a:lnTo>
                  <a:lnTo>
                    <a:pt x="57" y="36"/>
                  </a:lnTo>
                  <a:lnTo>
                    <a:pt x="59" y="34"/>
                  </a:lnTo>
                  <a:lnTo>
                    <a:pt x="62" y="31"/>
                  </a:lnTo>
                  <a:lnTo>
                    <a:pt x="62" y="34"/>
                  </a:lnTo>
                  <a:lnTo>
                    <a:pt x="62" y="31"/>
                  </a:lnTo>
                  <a:lnTo>
                    <a:pt x="65" y="28"/>
                  </a:lnTo>
                  <a:lnTo>
                    <a:pt x="68" y="31"/>
                  </a:lnTo>
                  <a:lnTo>
                    <a:pt x="68" y="28"/>
                  </a:lnTo>
                  <a:lnTo>
                    <a:pt x="71" y="31"/>
                  </a:lnTo>
                  <a:lnTo>
                    <a:pt x="71" y="36"/>
                  </a:lnTo>
                  <a:lnTo>
                    <a:pt x="76" y="42"/>
                  </a:lnTo>
                  <a:lnTo>
                    <a:pt x="76" y="51"/>
                  </a:lnTo>
                  <a:lnTo>
                    <a:pt x="79" y="48"/>
                  </a:lnTo>
                  <a:lnTo>
                    <a:pt x="79" y="53"/>
                  </a:lnTo>
                  <a:lnTo>
                    <a:pt x="82" y="51"/>
                  </a:lnTo>
                  <a:lnTo>
                    <a:pt x="82" y="53"/>
                  </a:lnTo>
                  <a:lnTo>
                    <a:pt x="82" y="51"/>
                  </a:lnTo>
                  <a:lnTo>
                    <a:pt x="82" y="53"/>
                  </a:lnTo>
                  <a:lnTo>
                    <a:pt x="85" y="51"/>
                  </a:lnTo>
                  <a:lnTo>
                    <a:pt x="88" y="48"/>
                  </a:lnTo>
                  <a:lnTo>
                    <a:pt x="88" y="51"/>
                  </a:lnTo>
                  <a:lnTo>
                    <a:pt x="91" y="53"/>
                  </a:lnTo>
                  <a:lnTo>
                    <a:pt x="91" y="62"/>
                  </a:lnTo>
                  <a:lnTo>
                    <a:pt x="93" y="65"/>
                  </a:lnTo>
                  <a:lnTo>
                    <a:pt x="93" y="59"/>
                  </a:lnTo>
                  <a:lnTo>
                    <a:pt x="96" y="59"/>
                  </a:lnTo>
                  <a:lnTo>
                    <a:pt x="99" y="56"/>
                  </a:lnTo>
                  <a:lnTo>
                    <a:pt x="99" y="51"/>
                  </a:lnTo>
                  <a:lnTo>
                    <a:pt x="102" y="51"/>
                  </a:lnTo>
                  <a:lnTo>
                    <a:pt x="105" y="53"/>
                  </a:lnTo>
                  <a:lnTo>
                    <a:pt x="105" y="51"/>
                  </a:lnTo>
                  <a:lnTo>
                    <a:pt x="105" y="53"/>
                  </a:lnTo>
                  <a:lnTo>
                    <a:pt x="107" y="56"/>
                  </a:lnTo>
                  <a:lnTo>
                    <a:pt x="107" y="59"/>
                  </a:lnTo>
                  <a:lnTo>
                    <a:pt x="110" y="62"/>
                  </a:lnTo>
                  <a:lnTo>
                    <a:pt x="110" y="73"/>
                  </a:lnTo>
                  <a:lnTo>
                    <a:pt x="113" y="76"/>
                  </a:lnTo>
                  <a:lnTo>
                    <a:pt x="113" y="76"/>
                  </a:lnTo>
                  <a:lnTo>
                    <a:pt x="113" y="73"/>
                  </a:lnTo>
                  <a:lnTo>
                    <a:pt x="113" y="73"/>
                  </a:lnTo>
                  <a:lnTo>
                    <a:pt x="116" y="70"/>
                  </a:lnTo>
                  <a:lnTo>
                    <a:pt x="116" y="65"/>
                  </a:lnTo>
                  <a:lnTo>
                    <a:pt x="119" y="62"/>
                  </a:lnTo>
                  <a:lnTo>
                    <a:pt x="119" y="56"/>
                  </a:lnTo>
                  <a:lnTo>
                    <a:pt x="124" y="62"/>
                  </a:lnTo>
                  <a:lnTo>
                    <a:pt x="124" y="65"/>
                  </a:lnTo>
                  <a:lnTo>
                    <a:pt x="124" y="59"/>
                  </a:lnTo>
                  <a:lnTo>
                    <a:pt x="127" y="56"/>
                  </a:lnTo>
                  <a:lnTo>
                    <a:pt x="127" y="59"/>
                  </a:lnTo>
                  <a:lnTo>
                    <a:pt x="127" y="56"/>
                  </a:lnTo>
                  <a:lnTo>
                    <a:pt x="133" y="56"/>
                  </a:lnTo>
                  <a:lnTo>
                    <a:pt x="133" y="51"/>
                  </a:lnTo>
                  <a:lnTo>
                    <a:pt x="136" y="48"/>
                  </a:lnTo>
                  <a:lnTo>
                    <a:pt x="136" y="51"/>
                  </a:lnTo>
                  <a:lnTo>
                    <a:pt x="136" y="48"/>
                  </a:lnTo>
                  <a:lnTo>
                    <a:pt x="139" y="45"/>
                  </a:lnTo>
                  <a:lnTo>
                    <a:pt x="139" y="39"/>
                  </a:lnTo>
                  <a:lnTo>
                    <a:pt x="141" y="36"/>
                  </a:lnTo>
                  <a:lnTo>
                    <a:pt x="141" y="31"/>
                  </a:lnTo>
                  <a:lnTo>
                    <a:pt x="144" y="28"/>
                  </a:lnTo>
                  <a:lnTo>
                    <a:pt x="144" y="20"/>
                  </a:lnTo>
                  <a:lnTo>
                    <a:pt x="147" y="20"/>
                  </a:lnTo>
                </a:path>
              </a:pathLst>
            </a:custGeom>
            <a:noFill/>
            <a:ln w="635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sz="5400">
                <a:latin typeface="Times New Roman" pitchFamily="18" charset="0"/>
                <a:cs typeface="Times New Roman" pitchFamily="18" charset="0"/>
              </a:endParaRPr>
            </a:p>
          </p:txBody>
        </p:sp>
      </p:grpSp>
      <p:sp>
        <p:nvSpPr>
          <p:cNvPr id="156" name="Rectangle 155"/>
          <p:cNvSpPr/>
          <p:nvPr/>
        </p:nvSpPr>
        <p:spPr>
          <a:xfrm>
            <a:off x="8400932" y="5155719"/>
            <a:ext cx="3943056" cy="553996"/>
          </a:xfrm>
          <a:prstGeom prst="rect">
            <a:avLst/>
          </a:prstGeom>
        </p:spPr>
        <p:txBody>
          <a:bodyPr wrap="square" lIns="0" tIns="0" rIns="0" bIns="0">
            <a:spAutoFit/>
          </a:bodyPr>
          <a:lstStyle/>
          <a:p>
            <a:r>
              <a:rPr lang="en-US" dirty="0">
                <a:solidFill>
                  <a:srgbClr val="33CC33"/>
                </a:solidFill>
              </a:rPr>
              <a:t>12,749,475 to 14,249,474 </a:t>
            </a:r>
            <a:r>
              <a:rPr lang="en-US" dirty="0" err="1">
                <a:solidFill>
                  <a:srgbClr val="33CC33"/>
                </a:solidFill>
              </a:rPr>
              <a:t>bp</a:t>
            </a:r>
            <a:endParaRPr lang="en-US" dirty="0">
              <a:solidFill>
                <a:srgbClr val="33CC33"/>
              </a:solidFill>
            </a:endParaRPr>
          </a:p>
          <a:p>
            <a:r>
              <a:rPr lang="en-US" dirty="0">
                <a:solidFill>
                  <a:srgbClr val="C00000"/>
                </a:solidFill>
              </a:rPr>
              <a:t>622,725 to 2,122,724 </a:t>
            </a:r>
            <a:r>
              <a:rPr lang="en-US" dirty="0" err="1">
                <a:solidFill>
                  <a:srgbClr val="C00000"/>
                </a:solidFill>
              </a:rPr>
              <a:t>bp</a:t>
            </a:r>
            <a:endParaRPr lang="en-US" dirty="0">
              <a:solidFill>
                <a:srgbClr val="C00000"/>
              </a:solidFill>
            </a:endParaRPr>
          </a:p>
        </p:txBody>
      </p:sp>
      <p:sp>
        <p:nvSpPr>
          <p:cNvPr id="110" name="Rectangle 109"/>
          <p:cNvSpPr/>
          <p:nvPr/>
        </p:nvSpPr>
        <p:spPr>
          <a:xfrm>
            <a:off x="9266559" y="131220"/>
            <a:ext cx="2836542" cy="1034129"/>
          </a:xfrm>
          <a:prstGeom prst="rect">
            <a:avLst/>
          </a:prstGeom>
          <a:solidFill>
            <a:schemeClr val="tx2">
              <a:lumMod val="20000"/>
              <a:lumOff val="80000"/>
            </a:schemeClr>
          </a:solidFill>
        </p:spPr>
        <p:txBody>
          <a:bodyPr wrap="square" lIns="0" tIns="0" rIns="0" bIns="0">
            <a:spAutoFit/>
          </a:bodyPr>
          <a:lstStyle/>
          <a:p>
            <a:pPr>
              <a:lnSpc>
                <a:spcPct val="80000"/>
              </a:lnSpc>
            </a:pPr>
            <a:r>
              <a:rPr lang="en-US" sz="1200" dirty="0">
                <a:latin typeface="Garamond" pitchFamily="18" charset="0"/>
              </a:rPr>
              <a:t>T</a:t>
            </a:r>
            <a:r>
              <a:rPr lang="en-US" sz="1200" baseline="-25000" dirty="0">
                <a:latin typeface="Garamond" pitchFamily="18" charset="0"/>
              </a:rPr>
              <a:t>1</a:t>
            </a:r>
            <a:r>
              <a:rPr lang="en-US" sz="1200" dirty="0">
                <a:latin typeface="Garamond" pitchFamily="18" charset="0"/>
              </a:rPr>
              <a:t> = 0;</a:t>
            </a:r>
          </a:p>
          <a:p>
            <a:pPr>
              <a:lnSpc>
                <a:spcPct val="80000"/>
              </a:lnSpc>
            </a:pPr>
            <a:r>
              <a:rPr lang="en-US" sz="1200" b="1" dirty="0">
                <a:latin typeface="Garamond" pitchFamily="18" charset="0"/>
              </a:rPr>
              <a:t>for </a:t>
            </a:r>
            <a:r>
              <a:rPr lang="en-US" sz="1200" dirty="0" err="1">
                <a:latin typeface="Garamond" pitchFamily="18" charset="0"/>
              </a:rPr>
              <a:t>i</a:t>
            </a:r>
            <a:r>
              <a:rPr lang="en-US" sz="1200" dirty="0">
                <a:latin typeface="Garamond" pitchFamily="18" charset="0"/>
              </a:rPr>
              <a:t> = 1 to length(chromosome) </a:t>
            </a:r>
          </a:p>
          <a:p>
            <a:pPr marL="182880">
              <a:lnSpc>
                <a:spcPct val="80000"/>
              </a:lnSpc>
            </a:pPr>
            <a:r>
              <a:rPr lang="en-US" sz="1200" b="1" dirty="0">
                <a:latin typeface="Garamond" pitchFamily="18" charset="0"/>
              </a:rPr>
              <a:t>if</a:t>
            </a:r>
            <a:r>
              <a:rPr lang="en-US" sz="1200" dirty="0">
                <a:latin typeface="Garamond" pitchFamily="18" charset="0"/>
              </a:rPr>
              <a:t> </a:t>
            </a:r>
            <a:r>
              <a:rPr lang="en-US" sz="1200" dirty="0" err="1">
                <a:latin typeface="Garamond" pitchFamily="18" charset="0"/>
              </a:rPr>
              <a:t>chromosome</a:t>
            </a:r>
            <a:r>
              <a:rPr lang="en-US" sz="1200" baseline="-25000" dirty="0" err="1">
                <a:latin typeface="Garamond" pitchFamily="18" charset="0"/>
              </a:rPr>
              <a:t>i</a:t>
            </a:r>
            <a:r>
              <a:rPr lang="en-US" sz="1200" dirty="0">
                <a:latin typeface="Garamond" pitchFamily="18" charset="0"/>
              </a:rPr>
              <a:t> = </a:t>
            </a:r>
            <a:r>
              <a:rPr lang="en-US" sz="1200" b="1" dirty="0">
                <a:solidFill>
                  <a:srgbClr val="00B050"/>
                </a:solidFill>
                <a:latin typeface="Garamond" pitchFamily="18" charset="0"/>
              </a:rPr>
              <a:t>A</a:t>
            </a:r>
            <a:r>
              <a:rPr lang="en-US" sz="1200" dirty="0">
                <a:latin typeface="Garamond" pitchFamily="18" charset="0"/>
              </a:rPr>
              <a:t>, </a:t>
            </a:r>
            <a:r>
              <a:rPr lang="en-US" sz="1200" b="1" dirty="0">
                <a:latin typeface="Garamond" pitchFamily="18" charset="0"/>
              </a:rPr>
              <a:t>then</a:t>
            </a:r>
            <a:r>
              <a:rPr lang="en-US" sz="1200" dirty="0">
                <a:latin typeface="Garamond" pitchFamily="18" charset="0"/>
              </a:rPr>
              <a:t> T</a:t>
            </a:r>
            <a:r>
              <a:rPr lang="en-US" sz="1200" baseline="-25000" dirty="0">
                <a:latin typeface="Garamond" pitchFamily="18" charset="0"/>
              </a:rPr>
              <a:t>i+1</a:t>
            </a:r>
            <a:r>
              <a:rPr lang="en-US" sz="1200" dirty="0">
                <a:latin typeface="Garamond" pitchFamily="18" charset="0"/>
              </a:rPr>
              <a:t> = T</a:t>
            </a:r>
            <a:r>
              <a:rPr lang="en-US" sz="1200" baseline="-25000" dirty="0">
                <a:latin typeface="Garamond" pitchFamily="18" charset="0"/>
              </a:rPr>
              <a:t>i</a:t>
            </a:r>
            <a:r>
              <a:rPr lang="en-US" sz="1200" dirty="0">
                <a:latin typeface="Garamond" pitchFamily="18" charset="0"/>
              </a:rPr>
              <a:t> + 2 </a:t>
            </a:r>
          </a:p>
          <a:p>
            <a:pPr marL="182880">
              <a:lnSpc>
                <a:spcPct val="80000"/>
              </a:lnSpc>
            </a:pPr>
            <a:r>
              <a:rPr lang="en-US" sz="1200" b="1" dirty="0">
                <a:latin typeface="Garamond" pitchFamily="18" charset="0"/>
              </a:rPr>
              <a:t>if </a:t>
            </a:r>
            <a:r>
              <a:rPr lang="en-US" sz="1200" dirty="0" err="1">
                <a:latin typeface="Garamond" pitchFamily="18" charset="0"/>
              </a:rPr>
              <a:t>chromosome</a:t>
            </a:r>
            <a:r>
              <a:rPr lang="en-US" sz="1200" baseline="-25000" dirty="0" err="1">
                <a:latin typeface="Garamond" pitchFamily="18" charset="0"/>
              </a:rPr>
              <a:t>i</a:t>
            </a:r>
            <a:r>
              <a:rPr lang="en-US" sz="1200" dirty="0">
                <a:latin typeface="Garamond" pitchFamily="18" charset="0"/>
              </a:rPr>
              <a:t> = </a:t>
            </a:r>
            <a:r>
              <a:rPr lang="en-US" sz="1200" b="1" dirty="0">
                <a:solidFill>
                  <a:srgbClr val="FFC000"/>
                </a:solidFill>
                <a:latin typeface="Garamond" pitchFamily="18" charset="0"/>
              </a:rPr>
              <a:t>G</a:t>
            </a:r>
            <a:r>
              <a:rPr lang="en-US" sz="1200" dirty="0">
                <a:latin typeface="Garamond" pitchFamily="18" charset="0"/>
              </a:rPr>
              <a:t>, </a:t>
            </a:r>
            <a:r>
              <a:rPr lang="en-US" sz="1200" b="1" dirty="0">
                <a:latin typeface="Garamond" pitchFamily="18" charset="0"/>
              </a:rPr>
              <a:t>then</a:t>
            </a:r>
            <a:r>
              <a:rPr lang="en-US" sz="1200" dirty="0">
                <a:latin typeface="Garamond" pitchFamily="18" charset="0"/>
              </a:rPr>
              <a:t> T</a:t>
            </a:r>
            <a:r>
              <a:rPr lang="en-US" sz="1200" baseline="-25000" dirty="0">
                <a:latin typeface="Garamond" pitchFamily="18" charset="0"/>
              </a:rPr>
              <a:t>i+1</a:t>
            </a:r>
            <a:r>
              <a:rPr lang="en-US" sz="1200" dirty="0">
                <a:latin typeface="Garamond" pitchFamily="18" charset="0"/>
              </a:rPr>
              <a:t> = T</a:t>
            </a:r>
            <a:r>
              <a:rPr lang="en-US" sz="1200" baseline="-25000" dirty="0">
                <a:latin typeface="Garamond" pitchFamily="18" charset="0"/>
              </a:rPr>
              <a:t>i</a:t>
            </a:r>
            <a:r>
              <a:rPr lang="en-US" sz="1200" dirty="0">
                <a:latin typeface="Garamond" pitchFamily="18" charset="0"/>
              </a:rPr>
              <a:t> + 1</a:t>
            </a:r>
          </a:p>
          <a:p>
            <a:pPr marL="182880">
              <a:lnSpc>
                <a:spcPct val="80000"/>
              </a:lnSpc>
            </a:pPr>
            <a:r>
              <a:rPr lang="en-US" sz="1200" b="1" dirty="0">
                <a:latin typeface="Garamond" pitchFamily="18" charset="0"/>
              </a:rPr>
              <a:t>if</a:t>
            </a:r>
            <a:r>
              <a:rPr lang="en-US" sz="1200" dirty="0">
                <a:latin typeface="Garamond" pitchFamily="18" charset="0"/>
              </a:rPr>
              <a:t> </a:t>
            </a:r>
            <a:r>
              <a:rPr lang="en-US" sz="1200" dirty="0" err="1">
                <a:latin typeface="Garamond" pitchFamily="18" charset="0"/>
              </a:rPr>
              <a:t>chromosome</a:t>
            </a:r>
            <a:r>
              <a:rPr lang="en-US" sz="1200" baseline="-25000" dirty="0" err="1">
                <a:latin typeface="Garamond" pitchFamily="18" charset="0"/>
              </a:rPr>
              <a:t>i</a:t>
            </a:r>
            <a:r>
              <a:rPr lang="en-US" sz="1200" dirty="0">
                <a:latin typeface="Garamond" pitchFamily="18" charset="0"/>
              </a:rPr>
              <a:t> = </a:t>
            </a:r>
            <a:r>
              <a:rPr lang="en-US" sz="1200" b="1" dirty="0">
                <a:solidFill>
                  <a:srgbClr val="0808FF"/>
                </a:solidFill>
                <a:latin typeface="Garamond" pitchFamily="18" charset="0"/>
              </a:rPr>
              <a:t>C</a:t>
            </a:r>
            <a:r>
              <a:rPr lang="en-US" sz="1200" dirty="0">
                <a:latin typeface="Garamond" pitchFamily="18" charset="0"/>
              </a:rPr>
              <a:t>, </a:t>
            </a:r>
            <a:r>
              <a:rPr lang="en-US" sz="1200" b="1" dirty="0">
                <a:latin typeface="Garamond" pitchFamily="18" charset="0"/>
              </a:rPr>
              <a:t>then</a:t>
            </a:r>
            <a:r>
              <a:rPr lang="en-US" sz="1200" dirty="0">
                <a:latin typeface="Garamond" pitchFamily="18" charset="0"/>
              </a:rPr>
              <a:t> T</a:t>
            </a:r>
            <a:r>
              <a:rPr lang="en-US" sz="1200" baseline="-25000" dirty="0">
                <a:latin typeface="Garamond" pitchFamily="18" charset="0"/>
              </a:rPr>
              <a:t>i+1</a:t>
            </a:r>
            <a:r>
              <a:rPr lang="en-US" sz="1200" dirty="0">
                <a:latin typeface="Garamond" pitchFamily="18" charset="0"/>
              </a:rPr>
              <a:t> = T</a:t>
            </a:r>
            <a:r>
              <a:rPr lang="en-US" sz="1200" baseline="-25000" dirty="0">
                <a:latin typeface="Garamond" pitchFamily="18" charset="0"/>
              </a:rPr>
              <a:t>i</a:t>
            </a:r>
            <a:r>
              <a:rPr lang="en-US" sz="1200" dirty="0">
                <a:latin typeface="Garamond" pitchFamily="18" charset="0"/>
              </a:rPr>
              <a:t>  - 1 </a:t>
            </a:r>
          </a:p>
          <a:p>
            <a:pPr marL="182880">
              <a:lnSpc>
                <a:spcPct val="80000"/>
              </a:lnSpc>
            </a:pPr>
            <a:r>
              <a:rPr lang="en-US" sz="1200" b="1" dirty="0">
                <a:latin typeface="Garamond" pitchFamily="18" charset="0"/>
              </a:rPr>
              <a:t>if</a:t>
            </a:r>
            <a:r>
              <a:rPr lang="en-US" sz="1200" dirty="0">
                <a:latin typeface="Garamond" pitchFamily="18" charset="0"/>
              </a:rPr>
              <a:t> </a:t>
            </a:r>
            <a:r>
              <a:rPr lang="en-US" sz="1200" dirty="0" err="1">
                <a:latin typeface="Garamond" pitchFamily="18" charset="0"/>
              </a:rPr>
              <a:t>chromosome</a:t>
            </a:r>
            <a:r>
              <a:rPr lang="en-US" sz="1200" baseline="-25000" dirty="0" err="1">
                <a:latin typeface="Garamond" pitchFamily="18" charset="0"/>
              </a:rPr>
              <a:t>i</a:t>
            </a:r>
            <a:r>
              <a:rPr lang="en-US" sz="1200" dirty="0">
                <a:latin typeface="Garamond" pitchFamily="18" charset="0"/>
              </a:rPr>
              <a:t> = </a:t>
            </a:r>
            <a:r>
              <a:rPr lang="en-US" sz="1200" b="1" dirty="0">
                <a:solidFill>
                  <a:srgbClr val="C00000"/>
                </a:solidFill>
                <a:latin typeface="Garamond" pitchFamily="18" charset="0"/>
              </a:rPr>
              <a:t>T</a:t>
            </a:r>
            <a:r>
              <a:rPr lang="en-US" sz="1200" dirty="0">
                <a:latin typeface="Garamond" pitchFamily="18" charset="0"/>
              </a:rPr>
              <a:t>, </a:t>
            </a:r>
            <a:r>
              <a:rPr lang="en-US" sz="1200" b="1" dirty="0">
                <a:latin typeface="Garamond" pitchFamily="18" charset="0"/>
              </a:rPr>
              <a:t>then</a:t>
            </a:r>
            <a:r>
              <a:rPr lang="en-US" sz="1200" dirty="0">
                <a:latin typeface="Garamond" pitchFamily="18" charset="0"/>
              </a:rPr>
              <a:t> T</a:t>
            </a:r>
            <a:r>
              <a:rPr lang="en-US" sz="1200" baseline="-25000" dirty="0">
                <a:latin typeface="Garamond" pitchFamily="18" charset="0"/>
              </a:rPr>
              <a:t>i+1</a:t>
            </a:r>
            <a:r>
              <a:rPr lang="en-US" sz="1200" dirty="0">
                <a:latin typeface="Garamond" pitchFamily="18" charset="0"/>
              </a:rPr>
              <a:t> = T</a:t>
            </a:r>
            <a:r>
              <a:rPr lang="en-US" sz="1200" baseline="-25000" dirty="0">
                <a:latin typeface="Garamond" pitchFamily="18" charset="0"/>
              </a:rPr>
              <a:t>i</a:t>
            </a:r>
            <a:r>
              <a:rPr lang="en-US" sz="1200" dirty="0">
                <a:latin typeface="Garamond" pitchFamily="18" charset="0"/>
              </a:rPr>
              <a:t>  - 2 </a:t>
            </a:r>
          </a:p>
          <a:p>
            <a:pPr>
              <a:lnSpc>
                <a:spcPct val="80000"/>
              </a:lnSpc>
            </a:pPr>
            <a:r>
              <a:rPr lang="en-US" sz="1200" b="1" dirty="0">
                <a:latin typeface="Garamond" pitchFamily="18" charset="0"/>
              </a:rPr>
              <a:t>end</a:t>
            </a:r>
          </a:p>
        </p:txBody>
      </p:sp>
      <p:sp>
        <p:nvSpPr>
          <p:cNvPr id="111" name="TextBox 110"/>
          <p:cNvSpPr txBox="1"/>
          <p:nvPr/>
        </p:nvSpPr>
        <p:spPr>
          <a:xfrm>
            <a:off x="117192" y="73011"/>
            <a:ext cx="5615791" cy="769441"/>
          </a:xfrm>
          <a:prstGeom prst="rect">
            <a:avLst/>
          </a:prstGeom>
          <a:noFill/>
        </p:spPr>
        <p:txBody>
          <a:bodyPr wrap="square" rtlCol="0">
            <a:spAutoFit/>
          </a:bodyPr>
          <a:lstStyle/>
          <a:p>
            <a:r>
              <a:rPr lang="en-US" sz="2800" dirty="0">
                <a:cs typeface="Times New Roman" panose="02020603050405020304" pitchFamily="18" charset="0"/>
              </a:rPr>
              <a:t>Chimp DNA</a:t>
            </a:r>
          </a:p>
          <a:p>
            <a:r>
              <a:rPr lang="en-US" sz="1600" dirty="0"/>
              <a:t>Y-chromosome converted to time series</a:t>
            </a:r>
            <a:endParaRPr lang="en-US" sz="2800" dirty="0"/>
          </a:p>
        </p:txBody>
      </p:sp>
      <p:sp>
        <p:nvSpPr>
          <p:cNvPr id="112" name="Rectangle 29"/>
          <p:cNvSpPr>
            <a:spLocks noChangeArrowheads="1"/>
          </p:cNvSpPr>
          <p:nvPr/>
        </p:nvSpPr>
        <p:spPr bwMode="auto">
          <a:xfrm>
            <a:off x="1702459" y="6072897"/>
            <a:ext cx="9323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262626"/>
                </a:solidFill>
                <a:latin typeface="Times New Roman" panose="02020603050405020304" pitchFamily="18" charset="0"/>
                <a:cs typeface="Times New Roman" panose="02020603050405020304" pitchFamily="18" charset="0"/>
              </a:rPr>
              <a:t>Zoom-In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3" name="Arrow: Down 112"/>
          <p:cNvSpPr/>
          <p:nvPr/>
        </p:nvSpPr>
        <p:spPr>
          <a:xfrm rot="18160700" flipV="1">
            <a:off x="2371732" y="3805320"/>
            <a:ext cx="171765" cy="517449"/>
          </a:xfrm>
          <a:prstGeom prst="downArrow">
            <a:avLst/>
          </a:prstGeom>
          <a:solidFill>
            <a:srgbClr val="FF6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Arrow: Down 154"/>
          <p:cNvSpPr/>
          <p:nvPr/>
        </p:nvSpPr>
        <p:spPr>
          <a:xfrm rot="18160700" flipV="1">
            <a:off x="7069533" y="3794190"/>
            <a:ext cx="171765" cy="517449"/>
          </a:xfrm>
          <a:prstGeom prst="downArrow">
            <a:avLst/>
          </a:prstGeom>
          <a:solidFill>
            <a:srgbClr val="FF6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95279" y="196127"/>
            <a:ext cx="2908549" cy="923330"/>
          </a:xfrm>
          <a:prstGeom prst="rect">
            <a:avLst/>
          </a:prstGeom>
          <a:noFill/>
        </p:spPr>
        <p:txBody>
          <a:bodyPr wrap="square" rtlCol="0">
            <a:spAutoFit/>
          </a:bodyPr>
          <a:lstStyle/>
          <a:p>
            <a:r>
              <a:rPr lang="en-US" dirty="0"/>
              <a:t>It is possible to convert DNA strings to real-valued time series, in a lossless fashion </a:t>
            </a:r>
          </a:p>
        </p:txBody>
      </p:sp>
      <p:sp>
        <p:nvSpPr>
          <p:cNvPr id="157" name="TextBox 156"/>
          <p:cNvSpPr txBox="1"/>
          <p:nvPr/>
        </p:nvSpPr>
        <p:spPr>
          <a:xfrm>
            <a:off x="248959" y="1443596"/>
            <a:ext cx="8479859" cy="400110"/>
          </a:xfrm>
          <a:prstGeom prst="rect">
            <a:avLst/>
          </a:prstGeom>
          <a:noFill/>
        </p:spPr>
        <p:txBody>
          <a:bodyPr wrap="square" rtlCol="0">
            <a:spAutoFit/>
          </a:bodyPr>
          <a:lstStyle/>
          <a:p>
            <a:r>
              <a:rPr lang="en-US" sz="2000" dirty="0"/>
              <a:t>Let us search the Chimp’s DNA for repeated structure, of length 60,000… </a:t>
            </a:r>
          </a:p>
        </p:txBody>
      </p:sp>
      <p:cxnSp>
        <p:nvCxnSpPr>
          <p:cNvPr id="158" name="Straight Connector 157"/>
          <p:cNvCxnSpPr>
            <a:cxnSpLocks/>
          </p:cNvCxnSpPr>
          <p:nvPr/>
        </p:nvCxnSpPr>
        <p:spPr>
          <a:xfrm>
            <a:off x="2191315" y="2196945"/>
            <a:ext cx="0" cy="18145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cxnSpLocks/>
          </p:cNvCxnSpPr>
          <p:nvPr/>
        </p:nvCxnSpPr>
        <p:spPr>
          <a:xfrm>
            <a:off x="6891273" y="2303698"/>
            <a:ext cx="0" cy="181451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028156" y="5758357"/>
            <a:ext cx="4929353" cy="646331"/>
          </a:xfrm>
          <a:prstGeom prst="rect">
            <a:avLst/>
          </a:prstGeom>
        </p:spPr>
        <p:txBody>
          <a:bodyPr wrap="square">
            <a:spAutoFit/>
          </a:bodyPr>
          <a:lstStyle/>
          <a:p>
            <a:r>
              <a:rPr lang="en-US" dirty="0"/>
              <a:t>*“</a:t>
            </a:r>
            <a:r>
              <a:rPr lang="en-US" i="1" dirty="0"/>
              <a:t>much of the Y (Chimp chromosome) consists of lengthy, highly similar repeat units, or ‘amplicons</a:t>
            </a:r>
            <a:r>
              <a:rPr lang="en-US" dirty="0"/>
              <a:t>’” </a:t>
            </a:r>
          </a:p>
        </p:txBody>
      </p:sp>
      <p:sp>
        <p:nvSpPr>
          <p:cNvPr id="4" name="Rectangle 3"/>
          <p:cNvSpPr/>
          <p:nvPr/>
        </p:nvSpPr>
        <p:spPr>
          <a:xfrm>
            <a:off x="2476128" y="6631107"/>
            <a:ext cx="11479518" cy="276999"/>
          </a:xfrm>
          <a:prstGeom prst="rect">
            <a:avLst/>
          </a:prstGeom>
        </p:spPr>
        <p:txBody>
          <a:bodyPr wrap="square">
            <a:spAutoFit/>
          </a:bodyPr>
          <a:lstStyle/>
          <a:p>
            <a:r>
              <a:rPr lang="en-US" sz="1200" dirty="0"/>
              <a:t>*J. Hughes et al., “Chimpanzee and human Y chromosomes are remarkably divergent in structure” Nature 463, (2010).</a:t>
            </a:r>
          </a:p>
        </p:txBody>
      </p:sp>
      <p:pic>
        <p:nvPicPr>
          <p:cNvPr id="5" name="Picture 4"/>
          <p:cNvPicPr>
            <a:picLocks noChangeAspect="1"/>
          </p:cNvPicPr>
          <p:nvPr/>
        </p:nvPicPr>
        <p:blipFill>
          <a:blip r:embed="rId2"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956482" y="21382"/>
            <a:ext cx="1028298" cy="1028298"/>
          </a:xfrm>
          <a:prstGeom prst="rect">
            <a:avLst/>
          </a:prstGeom>
        </p:spPr>
      </p:pic>
    </p:spTree>
    <p:extLst>
      <p:ext uri="{BB962C8B-B14F-4D97-AF65-F5344CB8AC3E}">
        <p14:creationId xmlns:p14="http://schemas.microsoft.com/office/powerpoint/2010/main" val="2876463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2" descr="https://assets.pcmag.com/media/images/516972-apple-music.png?thumb=y&amp;width=333&amp;height=245"/>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8881" y="97256"/>
            <a:ext cx="1194630" cy="878932"/>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p:cNvSpPr txBox="1"/>
          <p:nvPr/>
        </p:nvSpPr>
        <p:spPr>
          <a:xfrm>
            <a:off x="1435181" y="15145"/>
            <a:ext cx="2127169" cy="707886"/>
          </a:xfrm>
          <a:prstGeom prst="rect">
            <a:avLst/>
          </a:prstGeom>
          <a:noFill/>
        </p:spPr>
        <p:txBody>
          <a:bodyPr wrap="square" rtlCol="0">
            <a:spAutoFit/>
          </a:bodyPr>
          <a:lstStyle/>
          <a:p>
            <a:r>
              <a:rPr lang="en-US" sz="4000" dirty="0">
                <a:cs typeface="Times New Roman" panose="02020603050405020304" pitchFamily="18" charset="0"/>
              </a:rPr>
              <a:t>Music</a:t>
            </a:r>
            <a:endParaRPr lang="en-US" sz="2800" dirty="0"/>
          </a:p>
        </p:txBody>
      </p:sp>
      <p:sp>
        <p:nvSpPr>
          <p:cNvPr id="15" name="TextBox 128"/>
          <p:cNvSpPr txBox="1"/>
          <p:nvPr/>
        </p:nvSpPr>
        <p:spPr>
          <a:xfrm>
            <a:off x="629929" y="2007466"/>
            <a:ext cx="4914051" cy="830997"/>
          </a:xfrm>
          <a:prstGeom prst="rect">
            <a:avLst/>
          </a:prstGeom>
          <a:noFill/>
        </p:spPr>
        <p:txBody>
          <a:bodyPr wrap="square" rtlCol="0">
            <a:spAutoFit/>
          </a:bodyPr>
          <a:lstStyle/>
          <a:p>
            <a:r>
              <a:rPr lang="en-US" sz="2400" dirty="0"/>
              <a:t>While </a:t>
            </a:r>
            <a:r>
              <a:rPr lang="en-US" sz="2400" i="1" dirty="0"/>
              <a:t>motifs</a:t>
            </a:r>
            <a:r>
              <a:rPr lang="en-US" sz="2400" dirty="0"/>
              <a:t> usually point to chorus, </a:t>
            </a:r>
            <a:r>
              <a:rPr lang="en-US" sz="2400" i="1" dirty="0"/>
              <a:t>discords</a:t>
            </a:r>
            <a:r>
              <a:rPr lang="en-US" sz="2400" dirty="0"/>
              <a:t> point to bridges or solos</a:t>
            </a:r>
            <a:endParaRPr lang="en-US" sz="2000" dirty="0"/>
          </a:p>
        </p:txBody>
      </p:sp>
      <p:pic>
        <p:nvPicPr>
          <p:cNvPr id="2" name="Beatles_disco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618269" y="3770894"/>
            <a:ext cx="609600" cy="609600"/>
          </a:xfrm>
          <a:prstGeom prst="rect">
            <a:avLst/>
          </a:prstGeom>
        </p:spPr>
      </p:pic>
      <p:pic>
        <p:nvPicPr>
          <p:cNvPr id="4" name="Beatles_motif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620180" y="3580140"/>
            <a:ext cx="609600" cy="609600"/>
          </a:xfrm>
          <a:prstGeom prst="rect">
            <a:avLst/>
          </a:prstGeom>
        </p:spPr>
      </p:pic>
      <p:pic>
        <p:nvPicPr>
          <p:cNvPr id="5" name="Beatles_motif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6334842" y="4266448"/>
            <a:ext cx="609600" cy="609600"/>
          </a:xfrm>
          <a:prstGeom prst="rect">
            <a:avLst/>
          </a:prstGeom>
        </p:spPr>
      </p:pic>
      <p:sp>
        <p:nvSpPr>
          <p:cNvPr id="6" name="Rectangle 5"/>
          <p:cNvSpPr/>
          <p:nvPr/>
        </p:nvSpPr>
        <p:spPr>
          <a:xfrm>
            <a:off x="6229780" y="3730579"/>
            <a:ext cx="6096000" cy="307777"/>
          </a:xfrm>
          <a:prstGeom prst="rect">
            <a:avLst/>
          </a:prstGeom>
        </p:spPr>
        <p:txBody>
          <a:bodyPr>
            <a:spAutoFit/>
          </a:bodyPr>
          <a:lstStyle/>
          <a:p>
            <a:r>
              <a:rPr lang="en-US" sz="1400" i="1" dirty="0">
                <a:solidFill>
                  <a:srgbClr val="222222"/>
                </a:solidFill>
                <a:latin typeface="Roboto"/>
              </a:rPr>
              <a:t>let it be, let it be, yeah let it be And there will be an answer, let it</a:t>
            </a:r>
            <a:endParaRPr lang="en-US" sz="1400" i="1" dirty="0"/>
          </a:p>
        </p:txBody>
      </p:sp>
      <p:sp>
        <p:nvSpPr>
          <p:cNvPr id="12" name="Rectangle 11"/>
          <p:cNvSpPr/>
          <p:nvPr/>
        </p:nvSpPr>
        <p:spPr>
          <a:xfrm>
            <a:off x="6944442" y="4420907"/>
            <a:ext cx="6096000" cy="307777"/>
          </a:xfrm>
          <a:prstGeom prst="rect">
            <a:avLst/>
          </a:prstGeom>
        </p:spPr>
        <p:txBody>
          <a:bodyPr>
            <a:spAutoFit/>
          </a:bodyPr>
          <a:lstStyle/>
          <a:p>
            <a:r>
              <a:rPr lang="en-US" sz="1400" dirty="0">
                <a:solidFill>
                  <a:srgbClr val="222222"/>
                </a:solidFill>
                <a:latin typeface="Roboto"/>
              </a:rPr>
              <a:t> </a:t>
            </a:r>
            <a:r>
              <a:rPr lang="en-US" sz="1400" i="1" dirty="0">
                <a:solidFill>
                  <a:srgbClr val="222222"/>
                </a:solidFill>
                <a:latin typeface="Roboto"/>
              </a:rPr>
              <a:t>let it be, let it be,  yeah let it be And there will be an answer, let it</a:t>
            </a:r>
            <a:endParaRPr lang="en-US" sz="1400" i="1" dirty="0"/>
          </a:p>
        </p:txBody>
      </p:sp>
      <p:sp>
        <p:nvSpPr>
          <p:cNvPr id="7" name="Rectangle 6"/>
          <p:cNvSpPr/>
          <p:nvPr/>
        </p:nvSpPr>
        <p:spPr>
          <a:xfrm>
            <a:off x="3227869" y="3853690"/>
            <a:ext cx="2300630" cy="369332"/>
          </a:xfrm>
          <a:prstGeom prst="rect">
            <a:avLst/>
          </a:prstGeom>
        </p:spPr>
        <p:txBody>
          <a:bodyPr wrap="none">
            <a:spAutoFit/>
          </a:bodyPr>
          <a:lstStyle/>
          <a:p>
            <a:r>
              <a:rPr lang="en-US" dirty="0">
                <a:solidFill>
                  <a:srgbClr val="222222"/>
                </a:solidFill>
                <a:latin typeface="Roboto"/>
              </a:rPr>
              <a:t>{</a:t>
            </a:r>
            <a:r>
              <a:rPr lang="en-US" i="1" dirty="0">
                <a:solidFill>
                  <a:srgbClr val="222222"/>
                </a:solidFill>
                <a:latin typeface="Roboto"/>
              </a:rPr>
              <a:t>instrumental bridge</a:t>
            </a:r>
            <a:r>
              <a:rPr lang="en-US" dirty="0">
                <a:solidFill>
                  <a:srgbClr val="222222"/>
                </a:solidFill>
                <a:latin typeface="Roboto"/>
              </a:rPr>
              <a:t>}</a:t>
            </a:r>
            <a:endParaRPr lang="en-US" dirty="0"/>
          </a:p>
        </p:txBody>
      </p:sp>
      <p:sp>
        <p:nvSpPr>
          <p:cNvPr id="17" name="Rectangle 7"/>
          <p:cNvSpPr>
            <a:spLocks noChangeArrowheads="1"/>
          </p:cNvSpPr>
          <p:nvPr/>
        </p:nvSpPr>
        <p:spPr bwMode="auto">
          <a:xfrm>
            <a:off x="535117" y="5051319"/>
            <a:ext cx="6569459" cy="1201845"/>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18" name="Line 8"/>
          <p:cNvSpPr>
            <a:spLocks noChangeShapeType="1"/>
          </p:cNvSpPr>
          <p:nvPr/>
        </p:nvSpPr>
        <p:spPr bwMode="auto">
          <a:xfrm>
            <a:off x="535117" y="6253164"/>
            <a:ext cx="6569459" cy="5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19" name="Line 9"/>
          <p:cNvSpPr>
            <a:spLocks noChangeShapeType="1"/>
          </p:cNvSpPr>
          <p:nvPr/>
        </p:nvSpPr>
        <p:spPr bwMode="auto">
          <a:xfrm flipV="1">
            <a:off x="535117" y="5051319"/>
            <a:ext cx="1193" cy="120184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20" name="Rectangle 19"/>
          <p:cNvSpPr>
            <a:spLocks noChangeArrowheads="1"/>
          </p:cNvSpPr>
          <p:nvPr/>
        </p:nvSpPr>
        <p:spPr bwMode="auto">
          <a:xfrm>
            <a:off x="507172" y="6262269"/>
            <a:ext cx="105983" cy="4903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000" b="0" i="0" u="none" strike="noStrike" cap="none" normalizeH="0" baseline="0">
                <a:ln>
                  <a:noFill/>
                </a:ln>
                <a:solidFill>
                  <a:srgbClr val="000000"/>
                </a:solidFill>
                <a:effectLst/>
                <a:latin typeface="Helvetica" pitchFamily="34" charset="0"/>
                <a:cs typeface="Arial" pitchFamily="34" charset="0"/>
              </a:rPr>
              <a:t>0  </a:t>
            </a:r>
            <a:endParaRPr kumimoji="0" lang="pt-BR" sz="1800" b="0" i="0" u="none" strike="noStrike" cap="none" normalizeH="0" baseline="0">
              <a:ln>
                <a:noFill/>
              </a:ln>
              <a:solidFill>
                <a:schemeClr val="tx1"/>
              </a:solidFill>
              <a:effectLst/>
              <a:latin typeface="Arial" pitchFamily="34" charset="0"/>
              <a:cs typeface="Arial" pitchFamily="34" charset="0"/>
            </a:endParaRPr>
          </a:p>
        </p:txBody>
      </p:sp>
      <p:sp>
        <p:nvSpPr>
          <p:cNvPr id="21" name="Line 12"/>
          <p:cNvSpPr>
            <a:spLocks noChangeShapeType="1"/>
          </p:cNvSpPr>
          <p:nvPr/>
        </p:nvSpPr>
        <p:spPr bwMode="auto">
          <a:xfrm flipV="1">
            <a:off x="2109497" y="6222814"/>
            <a:ext cx="1193" cy="303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22" name="Rectangle 13"/>
          <p:cNvSpPr>
            <a:spLocks noChangeArrowheads="1"/>
          </p:cNvSpPr>
          <p:nvPr/>
        </p:nvSpPr>
        <p:spPr bwMode="auto">
          <a:xfrm>
            <a:off x="2064726" y="6262269"/>
            <a:ext cx="132479" cy="4903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000" b="0" i="0" u="none" strike="noStrike" cap="none" normalizeH="0" baseline="0">
                <a:ln>
                  <a:noFill/>
                </a:ln>
                <a:solidFill>
                  <a:srgbClr val="000000"/>
                </a:solidFill>
                <a:effectLst/>
                <a:latin typeface="Helvetica" pitchFamily="34" charset="0"/>
                <a:cs typeface="Arial" pitchFamily="34" charset="0"/>
              </a:rPr>
              <a:t>60 </a:t>
            </a:r>
            <a:endParaRPr kumimoji="0" lang="pt-BR" sz="1800" b="0" i="0" u="none" strike="noStrike" cap="none" normalizeH="0" baseline="0">
              <a:ln>
                <a:noFill/>
              </a:ln>
              <a:solidFill>
                <a:schemeClr val="tx1"/>
              </a:solidFill>
              <a:effectLst/>
              <a:latin typeface="Arial" pitchFamily="34" charset="0"/>
              <a:cs typeface="Arial" pitchFamily="34" charset="0"/>
            </a:endParaRPr>
          </a:p>
        </p:txBody>
      </p:sp>
      <p:sp>
        <p:nvSpPr>
          <p:cNvPr id="23" name="Line 14"/>
          <p:cNvSpPr>
            <a:spLocks noChangeShapeType="1"/>
          </p:cNvSpPr>
          <p:nvPr/>
        </p:nvSpPr>
        <p:spPr bwMode="auto">
          <a:xfrm flipV="1">
            <a:off x="3683877" y="6222814"/>
            <a:ext cx="1193" cy="303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24" name="Rectangle 15"/>
          <p:cNvSpPr>
            <a:spLocks noChangeArrowheads="1"/>
          </p:cNvSpPr>
          <p:nvPr/>
        </p:nvSpPr>
        <p:spPr bwMode="auto">
          <a:xfrm>
            <a:off x="3633015" y="6262269"/>
            <a:ext cx="158975" cy="4903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000" b="0" i="0" u="none" strike="noStrike" cap="none" normalizeH="0" baseline="0">
                <a:ln>
                  <a:noFill/>
                </a:ln>
                <a:solidFill>
                  <a:srgbClr val="000000"/>
                </a:solidFill>
                <a:effectLst/>
                <a:latin typeface="Helvetica" pitchFamily="34" charset="0"/>
                <a:cs typeface="Arial" pitchFamily="34" charset="0"/>
              </a:rPr>
              <a:t>120</a:t>
            </a:r>
            <a:endParaRPr kumimoji="0" lang="pt-BR" sz="1800" b="0" i="0" u="none" strike="noStrike" cap="none" normalizeH="0" baseline="0">
              <a:ln>
                <a:noFill/>
              </a:ln>
              <a:solidFill>
                <a:schemeClr val="tx1"/>
              </a:solidFill>
              <a:effectLst/>
              <a:latin typeface="Arial" pitchFamily="34" charset="0"/>
              <a:cs typeface="Arial" pitchFamily="34" charset="0"/>
            </a:endParaRPr>
          </a:p>
        </p:txBody>
      </p:sp>
      <p:sp>
        <p:nvSpPr>
          <p:cNvPr id="25" name="Line 16"/>
          <p:cNvSpPr>
            <a:spLocks noChangeShapeType="1"/>
          </p:cNvSpPr>
          <p:nvPr/>
        </p:nvSpPr>
        <p:spPr bwMode="auto">
          <a:xfrm flipV="1">
            <a:off x="5258257" y="6222814"/>
            <a:ext cx="1193" cy="303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26" name="Rectangle 17"/>
          <p:cNvSpPr>
            <a:spLocks noChangeArrowheads="1"/>
          </p:cNvSpPr>
          <p:nvPr/>
        </p:nvSpPr>
        <p:spPr bwMode="auto">
          <a:xfrm>
            <a:off x="5207395" y="6262269"/>
            <a:ext cx="158975" cy="4903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000" b="0" i="0" u="none" strike="noStrike" cap="none" normalizeH="0" baseline="0">
                <a:ln>
                  <a:noFill/>
                </a:ln>
                <a:solidFill>
                  <a:srgbClr val="000000"/>
                </a:solidFill>
                <a:effectLst/>
                <a:latin typeface="Helvetica" pitchFamily="34" charset="0"/>
                <a:cs typeface="Arial" pitchFamily="34" charset="0"/>
              </a:rPr>
              <a:t>180</a:t>
            </a:r>
            <a:endParaRPr kumimoji="0" lang="pt-BR" sz="1800" b="0" i="0" u="none" strike="noStrike" cap="none" normalizeH="0" baseline="0">
              <a:ln>
                <a:noFill/>
              </a:ln>
              <a:solidFill>
                <a:schemeClr val="tx1"/>
              </a:solidFill>
              <a:effectLst/>
              <a:latin typeface="Arial" pitchFamily="34" charset="0"/>
              <a:cs typeface="Arial" pitchFamily="34" charset="0"/>
            </a:endParaRPr>
          </a:p>
        </p:txBody>
      </p:sp>
      <p:sp>
        <p:nvSpPr>
          <p:cNvPr id="27" name="Line 20"/>
          <p:cNvSpPr>
            <a:spLocks noChangeShapeType="1"/>
          </p:cNvSpPr>
          <p:nvPr/>
        </p:nvSpPr>
        <p:spPr bwMode="auto">
          <a:xfrm>
            <a:off x="535117" y="6131765"/>
            <a:ext cx="64406" cy="5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28" name="Rectangle 21"/>
          <p:cNvSpPr>
            <a:spLocks noChangeArrowheads="1"/>
          </p:cNvSpPr>
          <p:nvPr/>
        </p:nvSpPr>
        <p:spPr bwMode="auto">
          <a:xfrm>
            <a:off x="368533" y="6051234"/>
            <a:ext cx="105983" cy="4903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000" b="0" i="0" u="none" strike="noStrike" cap="none" normalizeH="0" baseline="0" dirty="0">
                <a:ln>
                  <a:noFill/>
                </a:ln>
                <a:solidFill>
                  <a:srgbClr val="000000"/>
                </a:solidFill>
                <a:effectLst/>
                <a:latin typeface="Helvetica" pitchFamily="34" charset="0"/>
                <a:cs typeface="Arial" pitchFamily="34" charset="0"/>
              </a:rPr>
              <a:t>15</a:t>
            </a:r>
            <a:endParaRPr kumimoji="0" 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29" name="Line 26"/>
          <p:cNvSpPr>
            <a:spLocks noChangeShapeType="1"/>
          </p:cNvSpPr>
          <p:nvPr/>
        </p:nvSpPr>
        <p:spPr bwMode="auto">
          <a:xfrm>
            <a:off x="535117" y="5770606"/>
            <a:ext cx="64406" cy="5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30" name="Rectangle 27"/>
          <p:cNvSpPr>
            <a:spLocks noChangeArrowheads="1"/>
          </p:cNvSpPr>
          <p:nvPr/>
        </p:nvSpPr>
        <p:spPr bwMode="auto">
          <a:xfrm>
            <a:off x="368533" y="5690073"/>
            <a:ext cx="105983" cy="4903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000" b="0" i="0" u="none" strike="noStrike" cap="none" normalizeH="0" baseline="0">
                <a:ln>
                  <a:noFill/>
                </a:ln>
                <a:solidFill>
                  <a:srgbClr val="000000"/>
                </a:solidFill>
                <a:effectLst/>
                <a:latin typeface="Helvetica" pitchFamily="34" charset="0"/>
                <a:cs typeface="Arial" pitchFamily="34" charset="0"/>
              </a:rPr>
              <a:t>30</a:t>
            </a:r>
            <a:endParaRPr kumimoji="0" lang="pt-BR" sz="1800" b="0" i="0" u="none" strike="noStrike" cap="none" normalizeH="0" baseline="0">
              <a:ln>
                <a:noFill/>
              </a:ln>
              <a:solidFill>
                <a:schemeClr val="tx1"/>
              </a:solidFill>
              <a:effectLst/>
              <a:latin typeface="Arial" pitchFamily="34" charset="0"/>
              <a:cs typeface="Arial" pitchFamily="34" charset="0"/>
            </a:endParaRPr>
          </a:p>
        </p:txBody>
      </p:sp>
      <p:sp>
        <p:nvSpPr>
          <p:cNvPr id="31" name="Line 32"/>
          <p:cNvSpPr>
            <a:spLocks noChangeShapeType="1"/>
          </p:cNvSpPr>
          <p:nvPr/>
        </p:nvSpPr>
        <p:spPr bwMode="auto">
          <a:xfrm>
            <a:off x="535117" y="5409444"/>
            <a:ext cx="64406" cy="5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32" name="Rectangle 33"/>
          <p:cNvSpPr>
            <a:spLocks noChangeArrowheads="1"/>
          </p:cNvSpPr>
          <p:nvPr/>
        </p:nvSpPr>
        <p:spPr bwMode="auto">
          <a:xfrm>
            <a:off x="368533" y="5328913"/>
            <a:ext cx="105983" cy="4903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000" b="0" i="0" u="none" strike="noStrike" cap="none" normalizeH="0" baseline="0">
                <a:ln>
                  <a:noFill/>
                </a:ln>
                <a:solidFill>
                  <a:srgbClr val="000000"/>
                </a:solidFill>
                <a:effectLst/>
                <a:latin typeface="Helvetica" pitchFamily="34" charset="0"/>
                <a:cs typeface="Arial" pitchFamily="34" charset="0"/>
              </a:rPr>
              <a:t>45</a:t>
            </a:r>
            <a:endParaRPr kumimoji="0" lang="pt-BR" sz="1800" b="0" i="0" u="none" strike="noStrike" cap="none" normalizeH="0" baseline="0">
              <a:ln>
                <a:noFill/>
              </a:ln>
              <a:solidFill>
                <a:schemeClr val="tx1"/>
              </a:solidFill>
              <a:effectLst/>
              <a:latin typeface="Arial" pitchFamily="34" charset="0"/>
              <a:cs typeface="Arial" pitchFamily="34" charset="0"/>
            </a:endParaRPr>
          </a:p>
        </p:txBody>
      </p:sp>
      <p:sp>
        <p:nvSpPr>
          <p:cNvPr id="33" name="Line 38"/>
          <p:cNvSpPr>
            <a:spLocks noChangeShapeType="1"/>
          </p:cNvSpPr>
          <p:nvPr/>
        </p:nvSpPr>
        <p:spPr bwMode="auto">
          <a:xfrm>
            <a:off x="535117" y="5051319"/>
            <a:ext cx="64406" cy="50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34" name="Rectangle 39"/>
          <p:cNvSpPr>
            <a:spLocks noChangeArrowheads="1"/>
          </p:cNvSpPr>
          <p:nvPr/>
        </p:nvSpPr>
        <p:spPr bwMode="auto">
          <a:xfrm>
            <a:off x="368533" y="4970787"/>
            <a:ext cx="105983" cy="4903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000" b="0" i="0" u="none" strike="noStrike" cap="none" normalizeH="0" baseline="0" dirty="0">
                <a:ln>
                  <a:noFill/>
                </a:ln>
                <a:solidFill>
                  <a:srgbClr val="000000"/>
                </a:solidFill>
                <a:effectLst/>
                <a:latin typeface="Helvetica" pitchFamily="34" charset="0"/>
                <a:cs typeface="Arial" pitchFamily="34" charset="0"/>
              </a:rPr>
              <a:t>60</a:t>
            </a:r>
            <a:endParaRPr kumimoji="0" 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35" name="Freeform 40"/>
          <p:cNvSpPr>
            <a:spLocks/>
          </p:cNvSpPr>
          <p:nvPr/>
        </p:nvSpPr>
        <p:spPr bwMode="auto">
          <a:xfrm>
            <a:off x="535117" y="5445865"/>
            <a:ext cx="450845" cy="549328"/>
          </a:xfrm>
          <a:custGeom>
            <a:avLst/>
            <a:gdLst/>
            <a:ahLst/>
            <a:cxnLst>
              <a:cxn ang="0">
                <a:pos x="6" y="306"/>
              </a:cxn>
              <a:cxn ang="0">
                <a:pos x="12" y="168"/>
              </a:cxn>
              <a:cxn ang="0">
                <a:pos x="24" y="126"/>
              </a:cxn>
              <a:cxn ang="0">
                <a:pos x="30" y="84"/>
              </a:cxn>
              <a:cxn ang="0">
                <a:pos x="42" y="120"/>
              </a:cxn>
              <a:cxn ang="0">
                <a:pos x="48" y="120"/>
              </a:cxn>
              <a:cxn ang="0">
                <a:pos x="60" y="126"/>
              </a:cxn>
              <a:cxn ang="0">
                <a:pos x="72" y="90"/>
              </a:cxn>
              <a:cxn ang="0">
                <a:pos x="78" y="0"/>
              </a:cxn>
              <a:cxn ang="0">
                <a:pos x="84" y="84"/>
              </a:cxn>
              <a:cxn ang="0">
                <a:pos x="96" y="138"/>
              </a:cxn>
              <a:cxn ang="0">
                <a:pos x="102" y="162"/>
              </a:cxn>
              <a:cxn ang="0">
                <a:pos x="114" y="258"/>
              </a:cxn>
              <a:cxn ang="0">
                <a:pos x="120" y="204"/>
              </a:cxn>
              <a:cxn ang="0">
                <a:pos x="126" y="282"/>
              </a:cxn>
              <a:cxn ang="0">
                <a:pos x="132" y="282"/>
              </a:cxn>
              <a:cxn ang="0">
                <a:pos x="144" y="306"/>
              </a:cxn>
              <a:cxn ang="0">
                <a:pos x="150" y="336"/>
              </a:cxn>
              <a:cxn ang="0">
                <a:pos x="156" y="372"/>
              </a:cxn>
              <a:cxn ang="0">
                <a:pos x="168" y="378"/>
              </a:cxn>
              <a:cxn ang="0">
                <a:pos x="180" y="486"/>
              </a:cxn>
              <a:cxn ang="0">
                <a:pos x="186" y="504"/>
              </a:cxn>
              <a:cxn ang="0">
                <a:pos x="192" y="528"/>
              </a:cxn>
              <a:cxn ang="0">
                <a:pos x="204" y="528"/>
              </a:cxn>
              <a:cxn ang="0">
                <a:pos x="210" y="522"/>
              </a:cxn>
              <a:cxn ang="0">
                <a:pos x="222" y="546"/>
              </a:cxn>
              <a:cxn ang="0">
                <a:pos x="228" y="516"/>
              </a:cxn>
              <a:cxn ang="0">
                <a:pos x="240" y="654"/>
              </a:cxn>
              <a:cxn ang="0">
                <a:pos x="246" y="816"/>
              </a:cxn>
              <a:cxn ang="0">
                <a:pos x="258" y="882"/>
              </a:cxn>
              <a:cxn ang="0">
                <a:pos x="264" y="924"/>
              </a:cxn>
              <a:cxn ang="0">
                <a:pos x="282" y="906"/>
              </a:cxn>
              <a:cxn ang="0">
                <a:pos x="288" y="822"/>
              </a:cxn>
              <a:cxn ang="0">
                <a:pos x="300" y="720"/>
              </a:cxn>
              <a:cxn ang="0">
                <a:pos x="306" y="726"/>
              </a:cxn>
              <a:cxn ang="0">
                <a:pos x="318" y="870"/>
              </a:cxn>
              <a:cxn ang="0">
                <a:pos x="324" y="990"/>
              </a:cxn>
              <a:cxn ang="0">
                <a:pos x="336" y="1062"/>
              </a:cxn>
              <a:cxn ang="0">
                <a:pos x="348" y="1074"/>
              </a:cxn>
              <a:cxn ang="0">
                <a:pos x="354" y="960"/>
              </a:cxn>
              <a:cxn ang="0">
                <a:pos x="366" y="798"/>
              </a:cxn>
              <a:cxn ang="0">
                <a:pos x="372" y="660"/>
              </a:cxn>
            </a:cxnLst>
            <a:rect l="0" t="0" r="r" b="b"/>
            <a:pathLst>
              <a:path w="378" h="1086">
                <a:moveTo>
                  <a:pt x="0" y="282"/>
                </a:moveTo>
                <a:lnTo>
                  <a:pt x="0" y="324"/>
                </a:lnTo>
                <a:lnTo>
                  <a:pt x="6" y="306"/>
                </a:lnTo>
                <a:lnTo>
                  <a:pt x="6" y="234"/>
                </a:lnTo>
                <a:lnTo>
                  <a:pt x="12" y="198"/>
                </a:lnTo>
                <a:lnTo>
                  <a:pt x="12" y="168"/>
                </a:lnTo>
                <a:lnTo>
                  <a:pt x="18" y="162"/>
                </a:lnTo>
                <a:lnTo>
                  <a:pt x="18" y="156"/>
                </a:lnTo>
                <a:lnTo>
                  <a:pt x="24" y="126"/>
                </a:lnTo>
                <a:lnTo>
                  <a:pt x="24" y="60"/>
                </a:lnTo>
                <a:lnTo>
                  <a:pt x="30" y="78"/>
                </a:lnTo>
                <a:lnTo>
                  <a:pt x="30" y="84"/>
                </a:lnTo>
                <a:lnTo>
                  <a:pt x="36" y="96"/>
                </a:lnTo>
                <a:lnTo>
                  <a:pt x="36" y="126"/>
                </a:lnTo>
                <a:lnTo>
                  <a:pt x="42" y="120"/>
                </a:lnTo>
                <a:lnTo>
                  <a:pt x="42" y="96"/>
                </a:lnTo>
                <a:lnTo>
                  <a:pt x="48" y="90"/>
                </a:lnTo>
                <a:lnTo>
                  <a:pt x="48" y="120"/>
                </a:lnTo>
                <a:lnTo>
                  <a:pt x="54" y="132"/>
                </a:lnTo>
                <a:lnTo>
                  <a:pt x="60" y="138"/>
                </a:lnTo>
                <a:lnTo>
                  <a:pt x="60" y="126"/>
                </a:lnTo>
                <a:lnTo>
                  <a:pt x="66" y="114"/>
                </a:lnTo>
                <a:lnTo>
                  <a:pt x="66" y="96"/>
                </a:lnTo>
                <a:lnTo>
                  <a:pt x="72" y="90"/>
                </a:lnTo>
                <a:lnTo>
                  <a:pt x="72" y="78"/>
                </a:lnTo>
                <a:lnTo>
                  <a:pt x="78" y="42"/>
                </a:lnTo>
                <a:lnTo>
                  <a:pt x="78" y="0"/>
                </a:lnTo>
                <a:lnTo>
                  <a:pt x="78" y="12"/>
                </a:lnTo>
                <a:lnTo>
                  <a:pt x="84" y="54"/>
                </a:lnTo>
                <a:lnTo>
                  <a:pt x="84" y="84"/>
                </a:lnTo>
                <a:lnTo>
                  <a:pt x="90" y="102"/>
                </a:lnTo>
                <a:lnTo>
                  <a:pt x="90" y="132"/>
                </a:lnTo>
                <a:lnTo>
                  <a:pt x="96" y="138"/>
                </a:lnTo>
                <a:lnTo>
                  <a:pt x="96" y="144"/>
                </a:lnTo>
                <a:lnTo>
                  <a:pt x="102" y="138"/>
                </a:lnTo>
                <a:lnTo>
                  <a:pt x="102" y="162"/>
                </a:lnTo>
                <a:lnTo>
                  <a:pt x="108" y="204"/>
                </a:lnTo>
                <a:lnTo>
                  <a:pt x="108" y="240"/>
                </a:lnTo>
                <a:lnTo>
                  <a:pt x="114" y="258"/>
                </a:lnTo>
                <a:lnTo>
                  <a:pt x="114" y="270"/>
                </a:lnTo>
                <a:lnTo>
                  <a:pt x="114" y="252"/>
                </a:lnTo>
                <a:lnTo>
                  <a:pt x="120" y="204"/>
                </a:lnTo>
                <a:lnTo>
                  <a:pt x="120" y="192"/>
                </a:lnTo>
                <a:lnTo>
                  <a:pt x="120" y="234"/>
                </a:lnTo>
                <a:lnTo>
                  <a:pt x="126" y="282"/>
                </a:lnTo>
                <a:lnTo>
                  <a:pt x="126" y="300"/>
                </a:lnTo>
                <a:lnTo>
                  <a:pt x="132" y="294"/>
                </a:lnTo>
                <a:lnTo>
                  <a:pt x="132" y="282"/>
                </a:lnTo>
                <a:lnTo>
                  <a:pt x="138" y="282"/>
                </a:lnTo>
                <a:lnTo>
                  <a:pt x="138" y="300"/>
                </a:lnTo>
                <a:lnTo>
                  <a:pt x="144" y="306"/>
                </a:lnTo>
                <a:lnTo>
                  <a:pt x="144" y="294"/>
                </a:lnTo>
                <a:lnTo>
                  <a:pt x="150" y="282"/>
                </a:lnTo>
                <a:lnTo>
                  <a:pt x="150" y="336"/>
                </a:lnTo>
                <a:lnTo>
                  <a:pt x="156" y="378"/>
                </a:lnTo>
                <a:lnTo>
                  <a:pt x="156" y="402"/>
                </a:lnTo>
                <a:lnTo>
                  <a:pt x="156" y="372"/>
                </a:lnTo>
                <a:lnTo>
                  <a:pt x="168" y="360"/>
                </a:lnTo>
                <a:lnTo>
                  <a:pt x="162" y="360"/>
                </a:lnTo>
                <a:lnTo>
                  <a:pt x="168" y="378"/>
                </a:lnTo>
                <a:lnTo>
                  <a:pt x="174" y="414"/>
                </a:lnTo>
                <a:lnTo>
                  <a:pt x="174" y="462"/>
                </a:lnTo>
                <a:lnTo>
                  <a:pt x="180" y="486"/>
                </a:lnTo>
                <a:lnTo>
                  <a:pt x="180" y="522"/>
                </a:lnTo>
                <a:lnTo>
                  <a:pt x="180" y="516"/>
                </a:lnTo>
                <a:lnTo>
                  <a:pt x="186" y="504"/>
                </a:lnTo>
                <a:lnTo>
                  <a:pt x="186" y="492"/>
                </a:lnTo>
                <a:lnTo>
                  <a:pt x="192" y="510"/>
                </a:lnTo>
                <a:lnTo>
                  <a:pt x="192" y="528"/>
                </a:lnTo>
                <a:lnTo>
                  <a:pt x="198" y="534"/>
                </a:lnTo>
                <a:lnTo>
                  <a:pt x="198" y="546"/>
                </a:lnTo>
                <a:lnTo>
                  <a:pt x="204" y="528"/>
                </a:lnTo>
                <a:lnTo>
                  <a:pt x="204" y="534"/>
                </a:lnTo>
                <a:lnTo>
                  <a:pt x="204" y="528"/>
                </a:lnTo>
                <a:lnTo>
                  <a:pt x="210" y="522"/>
                </a:lnTo>
                <a:lnTo>
                  <a:pt x="216" y="516"/>
                </a:lnTo>
                <a:lnTo>
                  <a:pt x="216" y="534"/>
                </a:lnTo>
                <a:lnTo>
                  <a:pt x="222" y="546"/>
                </a:lnTo>
                <a:lnTo>
                  <a:pt x="222" y="486"/>
                </a:lnTo>
                <a:lnTo>
                  <a:pt x="228" y="456"/>
                </a:lnTo>
                <a:lnTo>
                  <a:pt x="228" y="516"/>
                </a:lnTo>
                <a:lnTo>
                  <a:pt x="234" y="552"/>
                </a:lnTo>
                <a:lnTo>
                  <a:pt x="234" y="600"/>
                </a:lnTo>
                <a:lnTo>
                  <a:pt x="240" y="654"/>
                </a:lnTo>
                <a:lnTo>
                  <a:pt x="240" y="744"/>
                </a:lnTo>
                <a:lnTo>
                  <a:pt x="246" y="768"/>
                </a:lnTo>
                <a:lnTo>
                  <a:pt x="246" y="816"/>
                </a:lnTo>
                <a:lnTo>
                  <a:pt x="252" y="828"/>
                </a:lnTo>
                <a:lnTo>
                  <a:pt x="252" y="870"/>
                </a:lnTo>
                <a:lnTo>
                  <a:pt x="258" y="882"/>
                </a:lnTo>
                <a:lnTo>
                  <a:pt x="258" y="876"/>
                </a:lnTo>
                <a:lnTo>
                  <a:pt x="264" y="894"/>
                </a:lnTo>
                <a:lnTo>
                  <a:pt x="264" y="924"/>
                </a:lnTo>
                <a:lnTo>
                  <a:pt x="270" y="918"/>
                </a:lnTo>
                <a:lnTo>
                  <a:pt x="276" y="912"/>
                </a:lnTo>
                <a:lnTo>
                  <a:pt x="282" y="906"/>
                </a:lnTo>
                <a:lnTo>
                  <a:pt x="282" y="888"/>
                </a:lnTo>
                <a:lnTo>
                  <a:pt x="288" y="852"/>
                </a:lnTo>
                <a:lnTo>
                  <a:pt x="288" y="822"/>
                </a:lnTo>
                <a:lnTo>
                  <a:pt x="294" y="792"/>
                </a:lnTo>
                <a:lnTo>
                  <a:pt x="294" y="714"/>
                </a:lnTo>
                <a:lnTo>
                  <a:pt x="300" y="720"/>
                </a:lnTo>
                <a:lnTo>
                  <a:pt x="300" y="726"/>
                </a:lnTo>
                <a:lnTo>
                  <a:pt x="306" y="720"/>
                </a:lnTo>
                <a:lnTo>
                  <a:pt x="306" y="726"/>
                </a:lnTo>
                <a:lnTo>
                  <a:pt x="312" y="762"/>
                </a:lnTo>
                <a:lnTo>
                  <a:pt x="312" y="834"/>
                </a:lnTo>
                <a:lnTo>
                  <a:pt x="318" y="870"/>
                </a:lnTo>
                <a:lnTo>
                  <a:pt x="318" y="966"/>
                </a:lnTo>
                <a:lnTo>
                  <a:pt x="324" y="978"/>
                </a:lnTo>
                <a:lnTo>
                  <a:pt x="324" y="990"/>
                </a:lnTo>
                <a:lnTo>
                  <a:pt x="330" y="1002"/>
                </a:lnTo>
                <a:lnTo>
                  <a:pt x="330" y="1044"/>
                </a:lnTo>
                <a:lnTo>
                  <a:pt x="336" y="1062"/>
                </a:lnTo>
                <a:lnTo>
                  <a:pt x="336" y="1086"/>
                </a:lnTo>
                <a:lnTo>
                  <a:pt x="342" y="1086"/>
                </a:lnTo>
                <a:lnTo>
                  <a:pt x="348" y="1074"/>
                </a:lnTo>
                <a:lnTo>
                  <a:pt x="348" y="1026"/>
                </a:lnTo>
                <a:lnTo>
                  <a:pt x="354" y="1002"/>
                </a:lnTo>
                <a:lnTo>
                  <a:pt x="354" y="960"/>
                </a:lnTo>
                <a:lnTo>
                  <a:pt x="360" y="930"/>
                </a:lnTo>
                <a:lnTo>
                  <a:pt x="360" y="834"/>
                </a:lnTo>
                <a:lnTo>
                  <a:pt x="366" y="798"/>
                </a:lnTo>
                <a:lnTo>
                  <a:pt x="366" y="762"/>
                </a:lnTo>
                <a:lnTo>
                  <a:pt x="372" y="732"/>
                </a:lnTo>
                <a:lnTo>
                  <a:pt x="372" y="660"/>
                </a:lnTo>
                <a:lnTo>
                  <a:pt x="378" y="654"/>
                </a:lnTo>
                <a:lnTo>
                  <a:pt x="378" y="612"/>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36" name="Freeform 41"/>
          <p:cNvSpPr>
            <a:spLocks/>
          </p:cNvSpPr>
          <p:nvPr/>
        </p:nvSpPr>
        <p:spPr bwMode="auto">
          <a:xfrm>
            <a:off x="985962" y="5597612"/>
            <a:ext cx="465158" cy="397579"/>
          </a:xfrm>
          <a:custGeom>
            <a:avLst/>
            <a:gdLst/>
            <a:ahLst/>
            <a:cxnLst>
              <a:cxn ang="0">
                <a:pos x="6" y="330"/>
              </a:cxn>
              <a:cxn ang="0">
                <a:pos x="18" y="402"/>
              </a:cxn>
              <a:cxn ang="0">
                <a:pos x="24" y="360"/>
              </a:cxn>
              <a:cxn ang="0">
                <a:pos x="36" y="480"/>
              </a:cxn>
              <a:cxn ang="0">
                <a:pos x="42" y="588"/>
              </a:cxn>
              <a:cxn ang="0">
                <a:pos x="54" y="726"/>
              </a:cxn>
              <a:cxn ang="0">
                <a:pos x="66" y="750"/>
              </a:cxn>
              <a:cxn ang="0">
                <a:pos x="72" y="630"/>
              </a:cxn>
              <a:cxn ang="0">
                <a:pos x="78" y="612"/>
              </a:cxn>
              <a:cxn ang="0">
                <a:pos x="90" y="648"/>
              </a:cxn>
              <a:cxn ang="0">
                <a:pos x="102" y="612"/>
              </a:cxn>
              <a:cxn ang="0">
                <a:pos x="108" y="546"/>
              </a:cxn>
              <a:cxn ang="0">
                <a:pos x="120" y="534"/>
              </a:cxn>
              <a:cxn ang="0">
                <a:pos x="126" y="438"/>
              </a:cxn>
              <a:cxn ang="0">
                <a:pos x="138" y="378"/>
              </a:cxn>
              <a:cxn ang="0">
                <a:pos x="144" y="408"/>
              </a:cxn>
              <a:cxn ang="0">
                <a:pos x="150" y="366"/>
              </a:cxn>
              <a:cxn ang="0">
                <a:pos x="162" y="366"/>
              </a:cxn>
              <a:cxn ang="0">
                <a:pos x="168" y="408"/>
              </a:cxn>
              <a:cxn ang="0">
                <a:pos x="174" y="402"/>
              </a:cxn>
              <a:cxn ang="0">
                <a:pos x="192" y="408"/>
              </a:cxn>
              <a:cxn ang="0">
                <a:pos x="210" y="420"/>
              </a:cxn>
              <a:cxn ang="0">
                <a:pos x="216" y="498"/>
              </a:cxn>
              <a:cxn ang="0">
                <a:pos x="222" y="678"/>
              </a:cxn>
              <a:cxn ang="0">
                <a:pos x="234" y="720"/>
              </a:cxn>
              <a:cxn ang="0">
                <a:pos x="240" y="786"/>
              </a:cxn>
              <a:cxn ang="0">
                <a:pos x="252" y="702"/>
              </a:cxn>
              <a:cxn ang="0">
                <a:pos x="264" y="582"/>
              </a:cxn>
              <a:cxn ang="0">
                <a:pos x="270" y="432"/>
              </a:cxn>
              <a:cxn ang="0">
                <a:pos x="282" y="336"/>
              </a:cxn>
              <a:cxn ang="0">
                <a:pos x="288" y="384"/>
              </a:cxn>
              <a:cxn ang="0">
                <a:pos x="300" y="360"/>
              </a:cxn>
              <a:cxn ang="0">
                <a:pos x="306" y="210"/>
              </a:cxn>
              <a:cxn ang="0">
                <a:pos x="318" y="228"/>
              </a:cxn>
              <a:cxn ang="0">
                <a:pos x="324" y="0"/>
              </a:cxn>
              <a:cxn ang="0">
                <a:pos x="330" y="132"/>
              </a:cxn>
              <a:cxn ang="0">
                <a:pos x="342" y="210"/>
              </a:cxn>
              <a:cxn ang="0">
                <a:pos x="348" y="96"/>
              </a:cxn>
              <a:cxn ang="0">
                <a:pos x="360" y="54"/>
              </a:cxn>
              <a:cxn ang="0">
                <a:pos x="366" y="42"/>
              </a:cxn>
              <a:cxn ang="0">
                <a:pos x="378" y="6"/>
              </a:cxn>
              <a:cxn ang="0">
                <a:pos x="384" y="36"/>
              </a:cxn>
            </a:cxnLst>
            <a:rect l="0" t="0" r="r" b="b"/>
            <a:pathLst>
              <a:path w="390" h="786">
                <a:moveTo>
                  <a:pt x="0" y="312"/>
                </a:moveTo>
                <a:lnTo>
                  <a:pt x="6" y="300"/>
                </a:lnTo>
                <a:lnTo>
                  <a:pt x="6" y="330"/>
                </a:lnTo>
                <a:lnTo>
                  <a:pt x="12" y="384"/>
                </a:lnTo>
                <a:lnTo>
                  <a:pt x="12" y="420"/>
                </a:lnTo>
                <a:lnTo>
                  <a:pt x="18" y="402"/>
                </a:lnTo>
                <a:lnTo>
                  <a:pt x="18" y="300"/>
                </a:lnTo>
                <a:lnTo>
                  <a:pt x="24" y="276"/>
                </a:lnTo>
                <a:lnTo>
                  <a:pt x="24" y="360"/>
                </a:lnTo>
                <a:lnTo>
                  <a:pt x="30" y="414"/>
                </a:lnTo>
                <a:lnTo>
                  <a:pt x="30" y="450"/>
                </a:lnTo>
                <a:lnTo>
                  <a:pt x="36" y="480"/>
                </a:lnTo>
                <a:lnTo>
                  <a:pt x="36" y="504"/>
                </a:lnTo>
                <a:lnTo>
                  <a:pt x="42" y="528"/>
                </a:lnTo>
                <a:lnTo>
                  <a:pt x="42" y="588"/>
                </a:lnTo>
                <a:lnTo>
                  <a:pt x="48" y="636"/>
                </a:lnTo>
                <a:lnTo>
                  <a:pt x="48" y="714"/>
                </a:lnTo>
                <a:lnTo>
                  <a:pt x="54" y="726"/>
                </a:lnTo>
                <a:lnTo>
                  <a:pt x="60" y="732"/>
                </a:lnTo>
                <a:lnTo>
                  <a:pt x="60" y="756"/>
                </a:lnTo>
                <a:lnTo>
                  <a:pt x="66" y="750"/>
                </a:lnTo>
                <a:lnTo>
                  <a:pt x="66" y="714"/>
                </a:lnTo>
                <a:lnTo>
                  <a:pt x="72" y="666"/>
                </a:lnTo>
                <a:lnTo>
                  <a:pt x="72" y="630"/>
                </a:lnTo>
                <a:lnTo>
                  <a:pt x="78" y="636"/>
                </a:lnTo>
                <a:lnTo>
                  <a:pt x="78" y="642"/>
                </a:lnTo>
                <a:lnTo>
                  <a:pt x="78" y="612"/>
                </a:lnTo>
                <a:lnTo>
                  <a:pt x="84" y="600"/>
                </a:lnTo>
                <a:lnTo>
                  <a:pt x="84" y="672"/>
                </a:lnTo>
                <a:lnTo>
                  <a:pt x="90" y="648"/>
                </a:lnTo>
                <a:lnTo>
                  <a:pt x="90" y="618"/>
                </a:lnTo>
                <a:lnTo>
                  <a:pt x="96" y="606"/>
                </a:lnTo>
                <a:lnTo>
                  <a:pt x="102" y="612"/>
                </a:lnTo>
                <a:lnTo>
                  <a:pt x="102" y="588"/>
                </a:lnTo>
                <a:lnTo>
                  <a:pt x="108" y="570"/>
                </a:lnTo>
                <a:lnTo>
                  <a:pt x="108" y="546"/>
                </a:lnTo>
                <a:lnTo>
                  <a:pt x="114" y="552"/>
                </a:lnTo>
                <a:lnTo>
                  <a:pt x="114" y="540"/>
                </a:lnTo>
                <a:lnTo>
                  <a:pt x="120" y="534"/>
                </a:lnTo>
                <a:lnTo>
                  <a:pt x="120" y="528"/>
                </a:lnTo>
                <a:lnTo>
                  <a:pt x="126" y="504"/>
                </a:lnTo>
                <a:lnTo>
                  <a:pt x="126" y="438"/>
                </a:lnTo>
                <a:lnTo>
                  <a:pt x="132" y="402"/>
                </a:lnTo>
                <a:lnTo>
                  <a:pt x="132" y="384"/>
                </a:lnTo>
                <a:lnTo>
                  <a:pt x="138" y="378"/>
                </a:lnTo>
                <a:lnTo>
                  <a:pt x="138" y="384"/>
                </a:lnTo>
                <a:lnTo>
                  <a:pt x="144" y="402"/>
                </a:lnTo>
                <a:lnTo>
                  <a:pt x="144" y="408"/>
                </a:lnTo>
                <a:lnTo>
                  <a:pt x="144" y="396"/>
                </a:lnTo>
                <a:lnTo>
                  <a:pt x="150" y="390"/>
                </a:lnTo>
                <a:lnTo>
                  <a:pt x="150" y="366"/>
                </a:lnTo>
                <a:lnTo>
                  <a:pt x="156" y="360"/>
                </a:lnTo>
                <a:lnTo>
                  <a:pt x="156" y="372"/>
                </a:lnTo>
                <a:lnTo>
                  <a:pt x="162" y="366"/>
                </a:lnTo>
                <a:lnTo>
                  <a:pt x="162" y="378"/>
                </a:lnTo>
                <a:lnTo>
                  <a:pt x="168" y="396"/>
                </a:lnTo>
                <a:lnTo>
                  <a:pt x="168" y="408"/>
                </a:lnTo>
                <a:lnTo>
                  <a:pt x="174" y="402"/>
                </a:lnTo>
                <a:lnTo>
                  <a:pt x="174" y="396"/>
                </a:lnTo>
                <a:lnTo>
                  <a:pt x="174" y="402"/>
                </a:lnTo>
                <a:lnTo>
                  <a:pt x="180" y="402"/>
                </a:lnTo>
                <a:lnTo>
                  <a:pt x="186" y="402"/>
                </a:lnTo>
                <a:lnTo>
                  <a:pt x="192" y="408"/>
                </a:lnTo>
                <a:lnTo>
                  <a:pt x="198" y="414"/>
                </a:lnTo>
                <a:lnTo>
                  <a:pt x="198" y="420"/>
                </a:lnTo>
                <a:lnTo>
                  <a:pt x="210" y="420"/>
                </a:lnTo>
                <a:lnTo>
                  <a:pt x="204" y="420"/>
                </a:lnTo>
                <a:lnTo>
                  <a:pt x="210" y="462"/>
                </a:lnTo>
                <a:lnTo>
                  <a:pt x="216" y="498"/>
                </a:lnTo>
                <a:lnTo>
                  <a:pt x="216" y="570"/>
                </a:lnTo>
                <a:lnTo>
                  <a:pt x="222" y="624"/>
                </a:lnTo>
                <a:lnTo>
                  <a:pt x="222" y="678"/>
                </a:lnTo>
                <a:lnTo>
                  <a:pt x="228" y="690"/>
                </a:lnTo>
                <a:lnTo>
                  <a:pt x="228" y="702"/>
                </a:lnTo>
                <a:lnTo>
                  <a:pt x="234" y="720"/>
                </a:lnTo>
                <a:lnTo>
                  <a:pt x="234" y="762"/>
                </a:lnTo>
                <a:lnTo>
                  <a:pt x="246" y="786"/>
                </a:lnTo>
                <a:lnTo>
                  <a:pt x="240" y="786"/>
                </a:lnTo>
                <a:lnTo>
                  <a:pt x="246" y="774"/>
                </a:lnTo>
                <a:lnTo>
                  <a:pt x="252" y="750"/>
                </a:lnTo>
                <a:lnTo>
                  <a:pt x="252" y="702"/>
                </a:lnTo>
                <a:lnTo>
                  <a:pt x="258" y="684"/>
                </a:lnTo>
                <a:lnTo>
                  <a:pt x="258" y="630"/>
                </a:lnTo>
                <a:lnTo>
                  <a:pt x="264" y="582"/>
                </a:lnTo>
                <a:lnTo>
                  <a:pt x="264" y="498"/>
                </a:lnTo>
                <a:lnTo>
                  <a:pt x="270" y="462"/>
                </a:lnTo>
                <a:lnTo>
                  <a:pt x="270" y="432"/>
                </a:lnTo>
                <a:lnTo>
                  <a:pt x="276" y="402"/>
                </a:lnTo>
                <a:lnTo>
                  <a:pt x="276" y="354"/>
                </a:lnTo>
                <a:lnTo>
                  <a:pt x="282" y="336"/>
                </a:lnTo>
                <a:lnTo>
                  <a:pt x="282" y="300"/>
                </a:lnTo>
                <a:lnTo>
                  <a:pt x="288" y="300"/>
                </a:lnTo>
                <a:lnTo>
                  <a:pt x="288" y="384"/>
                </a:lnTo>
                <a:lnTo>
                  <a:pt x="294" y="420"/>
                </a:lnTo>
                <a:lnTo>
                  <a:pt x="294" y="402"/>
                </a:lnTo>
                <a:lnTo>
                  <a:pt x="300" y="360"/>
                </a:lnTo>
                <a:lnTo>
                  <a:pt x="300" y="252"/>
                </a:lnTo>
                <a:lnTo>
                  <a:pt x="306" y="228"/>
                </a:lnTo>
                <a:lnTo>
                  <a:pt x="306" y="210"/>
                </a:lnTo>
                <a:lnTo>
                  <a:pt x="312" y="192"/>
                </a:lnTo>
                <a:lnTo>
                  <a:pt x="312" y="216"/>
                </a:lnTo>
                <a:lnTo>
                  <a:pt x="318" y="228"/>
                </a:lnTo>
                <a:lnTo>
                  <a:pt x="318" y="126"/>
                </a:lnTo>
                <a:lnTo>
                  <a:pt x="324" y="54"/>
                </a:lnTo>
                <a:lnTo>
                  <a:pt x="324" y="0"/>
                </a:lnTo>
                <a:lnTo>
                  <a:pt x="324" y="30"/>
                </a:lnTo>
                <a:lnTo>
                  <a:pt x="330" y="72"/>
                </a:lnTo>
                <a:lnTo>
                  <a:pt x="330" y="132"/>
                </a:lnTo>
                <a:lnTo>
                  <a:pt x="336" y="168"/>
                </a:lnTo>
                <a:lnTo>
                  <a:pt x="336" y="198"/>
                </a:lnTo>
                <a:lnTo>
                  <a:pt x="342" y="210"/>
                </a:lnTo>
                <a:lnTo>
                  <a:pt x="342" y="192"/>
                </a:lnTo>
                <a:lnTo>
                  <a:pt x="348" y="174"/>
                </a:lnTo>
                <a:lnTo>
                  <a:pt x="348" y="96"/>
                </a:lnTo>
                <a:lnTo>
                  <a:pt x="354" y="72"/>
                </a:lnTo>
                <a:lnTo>
                  <a:pt x="354" y="60"/>
                </a:lnTo>
                <a:lnTo>
                  <a:pt x="360" y="54"/>
                </a:lnTo>
                <a:lnTo>
                  <a:pt x="360" y="72"/>
                </a:lnTo>
                <a:lnTo>
                  <a:pt x="366" y="72"/>
                </a:lnTo>
                <a:lnTo>
                  <a:pt x="366" y="42"/>
                </a:lnTo>
                <a:lnTo>
                  <a:pt x="372" y="30"/>
                </a:lnTo>
                <a:lnTo>
                  <a:pt x="372" y="12"/>
                </a:lnTo>
                <a:lnTo>
                  <a:pt x="378" y="6"/>
                </a:lnTo>
                <a:lnTo>
                  <a:pt x="378" y="18"/>
                </a:lnTo>
                <a:lnTo>
                  <a:pt x="384" y="24"/>
                </a:lnTo>
                <a:lnTo>
                  <a:pt x="384" y="36"/>
                </a:lnTo>
                <a:lnTo>
                  <a:pt x="390" y="48"/>
                </a:lnTo>
                <a:lnTo>
                  <a:pt x="390" y="66"/>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37" name="Freeform 42"/>
          <p:cNvSpPr>
            <a:spLocks/>
          </p:cNvSpPr>
          <p:nvPr/>
        </p:nvSpPr>
        <p:spPr bwMode="auto">
          <a:xfrm>
            <a:off x="1451120" y="5597612"/>
            <a:ext cx="465158" cy="382405"/>
          </a:xfrm>
          <a:custGeom>
            <a:avLst/>
            <a:gdLst/>
            <a:ahLst/>
            <a:cxnLst>
              <a:cxn ang="0">
                <a:pos x="12" y="60"/>
              </a:cxn>
              <a:cxn ang="0">
                <a:pos x="24" y="168"/>
              </a:cxn>
              <a:cxn ang="0">
                <a:pos x="30" y="198"/>
              </a:cxn>
              <a:cxn ang="0">
                <a:pos x="36" y="210"/>
              </a:cxn>
              <a:cxn ang="0">
                <a:pos x="48" y="228"/>
              </a:cxn>
              <a:cxn ang="0">
                <a:pos x="54" y="228"/>
              </a:cxn>
              <a:cxn ang="0">
                <a:pos x="66" y="132"/>
              </a:cxn>
              <a:cxn ang="0">
                <a:pos x="72" y="102"/>
              </a:cxn>
              <a:cxn ang="0">
                <a:pos x="84" y="102"/>
              </a:cxn>
              <a:cxn ang="0">
                <a:pos x="90" y="156"/>
              </a:cxn>
              <a:cxn ang="0">
                <a:pos x="102" y="114"/>
              </a:cxn>
              <a:cxn ang="0">
                <a:pos x="108" y="6"/>
              </a:cxn>
              <a:cxn ang="0">
                <a:pos x="120" y="42"/>
              </a:cxn>
              <a:cxn ang="0">
                <a:pos x="132" y="126"/>
              </a:cxn>
              <a:cxn ang="0">
                <a:pos x="144" y="174"/>
              </a:cxn>
              <a:cxn ang="0">
                <a:pos x="150" y="150"/>
              </a:cxn>
              <a:cxn ang="0">
                <a:pos x="162" y="138"/>
              </a:cxn>
              <a:cxn ang="0">
                <a:pos x="168" y="84"/>
              </a:cxn>
              <a:cxn ang="0">
                <a:pos x="180" y="18"/>
              </a:cxn>
              <a:cxn ang="0">
                <a:pos x="186" y="228"/>
              </a:cxn>
              <a:cxn ang="0">
                <a:pos x="198" y="276"/>
              </a:cxn>
              <a:cxn ang="0">
                <a:pos x="204" y="312"/>
              </a:cxn>
              <a:cxn ang="0">
                <a:pos x="216" y="480"/>
              </a:cxn>
              <a:cxn ang="0">
                <a:pos x="222" y="600"/>
              </a:cxn>
              <a:cxn ang="0">
                <a:pos x="234" y="714"/>
              </a:cxn>
              <a:cxn ang="0">
                <a:pos x="240" y="756"/>
              </a:cxn>
              <a:cxn ang="0">
                <a:pos x="252" y="714"/>
              </a:cxn>
              <a:cxn ang="0">
                <a:pos x="258" y="642"/>
              </a:cxn>
              <a:cxn ang="0">
                <a:pos x="264" y="672"/>
              </a:cxn>
              <a:cxn ang="0">
                <a:pos x="276" y="618"/>
              </a:cxn>
              <a:cxn ang="0">
                <a:pos x="282" y="588"/>
              </a:cxn>
              <a:cxn ang="0">
                <a:pos x="294" y="552"/>
              </a:cxn>
              <a:cxn ang="0">
                <a:pos x="306" y="504"/>
              </a:cxn>
              <a:cxn ang="0">
                <a:pos x="312" y="396"/>
              </a:cxn>
              <a:cxn ang="0">
                <a:pos x="318" y="384"/>
              </a:cxn>
              <a:cxn ang="0">
                <a:pos x="330" y="474"/>
              </a:cxn>
              <a:cxn ang="0">
                <a:pos x="336" y="558"/>
              </a:cxn>
              <a:cxn ang="0">
                <a:pos x="342" y="576"/>
              </a:cxn>
              <a:cxn ang="0">
                <a:pos x="354" y="618"/>
              </a:cxn>
              <a:cxn ang="0">
                <a:pos x="366" y="588"/>
              </a:cxn>
              <a:cxn ang="0">
                <a:pos x="378" y="492"/>
              </a:cxn>
              <a:cxn ang="0">
                <a:pos x="384" y="384"/>
              </a:cxn>
            </a:cxnLst>
            <a:rect l="0" t="0" r="r" b="b"/>
            <a:pathLst>
              <a:path w="390" h="756">
                <a:moveTo>
                  <a:pt x="0" y="66"/>
                </a:moveTo>
                <a:lnTo>
                  <a:pt x="6" y="60"/>
                </a:lnTo>
                <a:lnTo>
                  <a:pt x="12" y="60"/>
                </a:lnTo>
                <a:lnTo>
                  <a:pt x="18" y="96"/>
                </a:lnTo>
                <a:lnTo>
                  <a:pt x="18" y="144"/>
                </a:lnTo>
                <a:lnTo>
                  <a:pt x="24" y="168"/>
                </a:lnTo>
                <a:lnTo>
                  <a:pt x="24" y="192"/>
                </a:lnTo>
                <a:lnTo>
                  <a:pt x="24" y="180"/>
                </a:lnTo>
                <a:lnTo>
                  <a:pt x="30" y="198"/>
                </a:lnTo>
                <a:lnTo>
                  <a:pt x="30" y="228"/>
                </a:lnTo>
                <a:lnTo>
                  <a:pt x="36" y="234"/>
                </a:lnTo>
                <a:lnTo>
                  <a:pt x="36" y="210"/>
                </a:lnTo>
                <a:lnTo>
                  <a:pt x="42" y="216"/>
                </a:lnTo>
                <a:lnTo>
                  <a:pt x="42" y="228"/>
                </a:lnTo>
                <a:lnTo>
                  <a:pt x="48" y="228"/>
                </a:lnTo>
                <a:lnTo>
                  <a:pt x="48" y="270"/>
                </a:lnTo>
                <a:lnTo>
                  <a:pt x="54" y="246"/>
                </a:lnTo>
                <a:lnTo>
                  <a:pt x="54" y="228"/>
                </a:lnTo>
                <a:lnTo>
                  <a:pt x="60" y="234"/>
                </a:lnTo>
                <a:lnTo>
                  <a:pt x="60" y="144"/>
                </a:lnTo>
                <a:lnTo>
                  <a:pt x="66" y="132"/>
                </a:lnTo>
                <a:lnTo>
                  <a:pt x="66" y="114"/>
                </a:lnTo>
                <a:lnTo>
                  <a:pt x="78" y="102"/>
                </a:lnTo>
                <a:lnTo>
                  <a:pt x="72" y="102"/>
                </a:lnTo>
                <a:lnTo>
                  <a:pt x="78" y="114"/>
                </a:lnTo>
                <a:lnTo>
                  <a:pt x="84" y="108"/>
                </a:lnTo>
                <a:lnTo>
                  <a:pt x="84" y="102"/>
                </a:lnTo>
                <a:lnTo>
                  <a:pt x="84" y="114"/>
                </a:lnTo>
                <a:lnTo>
                  <a:pt x="90" y="132"/>
                </a:lnTo>
                <a:lnTo>
                  <a:pt x="90" y="156"/>
                </a:lnTo>
                <a:lnTo>
                  <a:pt x="96" y="162"/>
                </a:lnTo>
                <a:lnTo>
                  <a:pt x="96" y="138"/>
                </a:lnTo>
                <a:lnTo>
                  <a:pt x="102" y="114"/>
                </a:lnTo>
                <a:lnTo>
                  <a:pt x="102" y="48"/>
                </a:lnTo>
                <a:lnTo>
                  <a:pt x="108" y="30"/>
                </a:lnTo>
                <a:lnTo>
                  <a:pt x="108" y="6"/>
                </a:lnTo>
                <a:lnTo>
                  <a:pt x="114" y="0"/>
                </a:lnTo>
                <a:lnTo>
                  <a:pt x="114" y="24"/>
                </a:lnTo>
                <a:lnTo>
                  <a:pt x="120" y="42"/>
                </a:lnTo>
                <a:lnTo>
                  <a:pt x="126" y="54"/>
                </a:lnTo>
                <a:lnTo>
                  <a:pt x="126" y="120"/>
                </a:lnTo>
                <a:lnTo>
                  <a:pt x="132" y="126"/>
                </a:lnTo>
                <a:lnTo>
                  <a:pt x="138" y="138"/>
                </a:lnTo>
                <a:lnTo>
                  <a:pt x="138" y="162"/>
                </a:lnTo>
                <a:lnTo>
                  <a:pt x="144" y="174"/>
                </a:lnTo>
                <a:lnTo>
                  <a:pt x="144" y="168"/>
                </a:lnTo>
                <a:lnTo>
                  <a:pt x="150" y="162"/>
                </a:lnTo>
                <a:lnTo>
                  <a:pt x="150" y="150"/>
                </a:lnTo>
                <a:lnTo>
                  <a:pt x="156" y="156"/>
                </a:lnTo>
                <a:lnTo>
                  <a:pt x="156" y="150"/>
                </a:lnTo>
                <a:lnTo>
                  <a:pt x="162" y="138"/>
                </a:lnTo>
                <a:lnTo>
                  <a:pt x="162" y="120"/>
                </a:lnTo>
                <a:lnTo>
                  <a:pt x="168" y="114"/>
                </a:lnTo>
                <a:lnTo>
                  <a:pt x="168" y="84"/>
                </a:lnTo>
                <a:lnTo>
                  <a:pt x="174" y="48"/>
                </a:lnTo>
                <a:lnTo>
                  <a:pt x="174" y="6"/>
                </a:lnTo>
                <a:lnTo>
                  <a:pt x="180" y="18"/>
                </a:lnTo>
                <a:lnTo>
                  <a:pt x="180" y="144"/>
                </a:lnTo>
                <a:lnTo>
                  <a:pt x="186" y="186"/>
                </a:lnTo>
                <a:lnTo>
                  <a:pt x="186" y="228"/>
                </a:lnTo>
                <a:lnTo>
                  <a:pt x="192" y="258"/>
                </a:lnTo>
                <a:lnTo>
                  <a:pt x="192" y="282"/>
                </a:lnTo>
                <a:lnTo>
                  <a:pt x="198" y="276"/>
                </a:lnTo>
                <a:lnTo>
                  <a:pt x="198" y="270"/>
                </a:lnTo>
                <a:lnTo>
                  <a:pt x="204" y="276"/>
                </a:lnTo>
                <a:lnTo>
                  <a:pt x="204" y="312"/>
                </a:lnTo>
                <a:lnTo>
                  <a:pt x="210" y="360"/>
                </a:lnTo>
                <a:lnTo>
                  <a:pt x="210" y="450"/>
                </a:lnTo>
                <a:lnTo>
                  <a:pt x="216" y="480"/>
                </a:lnTo>
                <a:lnTo>
                  <a:pt x="216" y="504"/>
                </a:lnTo>
                <a:lnTo>
                  <a:pt x="222" y="528"/>
                </a:lnTo>
                <a:lnTo>
                  <a:pt x="222" y="600"/>
                </a:lnTo>
                <a:lnTo>
                  <a:pt x="228" y="660"/>
                </a:lnTo>
                <a:lnTo>
                  <a:pt x="228" y="690"/>
                </a:lnTo>
                <a:lnTo>
                  <a:pt x="234" y="714"/>
                </a:lnTo>
                <a:lnTo>
                  <a:pt x="234" y="726"/>
                </a:lnTo>
                <a:lnTo>
                  <a:pt x="240" y="732"/>
                </a:lnTo>
                <a:lnTo>
                  <a:pt x="240" y="756"/>
                </a:lnTo>
                <a:lnTo>
                  <a:pt x="246" y="750"/>
                </a:lnTo>
                <a:lnTo>
                  <a:pt x="246" y="738"/>
                </a:lnTo>
                <a:lnTo>
                  <a:pt x="252" y="714"/>
                </a:lnTo>
                <a:lnTo>
                  <a:pt x="252" y="630"/>
                </a:lnTo>
                <a:lnTo>
                  <a:pt x="258" y="636"/>
                </a:lnTo>
                <a:lnTo>
                  <a:pt x="258" y="642"/>
                </a:lnTo>
                <a:lnTo>
                  <a:pt x="258" y="612"/>
                </a:lnTo>
                <a:lnTo>
                  <a:pt x="264" y="600"/>
                </a:lnTo>
                <a:lnTo>
                  <a:pt x="264" y="672"/>
                </a:lnTo>
                <a:lnTo>
                  <a:pt x="270" y="648"/>
                </a:lnTo>
                <a:lnTo>
                  <a:pt x="270" y="642"/>
                </a:lnTo>
                <a:lnTo>
                  <a:pt x="276" y="618"/>
                </a:lnTo>
                <a:lnTo>
                  <a:pt x="276" y="606"/>
                </a:lnTo>
                <a:lnTo>
                  <a:pt x="282" y="612"/>
                </a:lnTo>
                <a:lnTo>
                  <a:pt x="282" y="588"/>
                </a:lnTo>
                <a:lnTo>
                  <a:pt x="288" y="570"/>
                </a:lnTo>
                <a:lnTo>
                  <a:pt x="288" y="546"/>
                </a:lnTo>
                <a:lnTo>
                  <a:pt x="294" y="552"/>
                </a:lnTo>
                <a:lnTo>
                  <a:pt x="300" y="540"/>
                </a:lnTo>
                <a:lnTo>
                  <a:pt x="300" y="528"/>
                </a:lnTo>
                <a:lnTo>
                  <a:pt x="306" y="504"/>
                </a:lnTo>
                <a:lnTo>
                  <a:pt x="306" y="438"/>
                </a:lnTo>
                <a:lnTo>
                  <a:pt x="312" y="402"/>
                </a:lnTo>
                <a:lnTo>
                  <a:pt x="312" y="396"/>
                </a:lnTo>
                <a:lnTo>
                  <a:pt x="318" y="384"/>
                </a:lnTo>
                <a:lnTo>
                  <a:pt x="318" y="378"/>
                </a:lnTo>
                <a:lnTo>
                  <a:pt x="318" y="384"/>
                </a:lnTo>
                <a:lnTo>
                  <a:pt x="324" y="402"/>
                </a:lnTo>
                <a:lnTo>
                  <a:pt x="324" y="444"/>
                </a:lnTo>
                <a:lnTo>
                  <a:pt x="330" y="474"/>
                </a:lnTo>
                <a:lnTo>
                  <a:pt x="330" y="516"/>
                </a:lnTo>
                <a:lnTo>
                  <a:pt x="336" y="528"/>
                </a:lnTo>
                <a:lnTo>
                  <a:pt x="336" y="558"/>
                </a:lnTo>
                <a:lnTo>
                  <a:pt x="342" y="576"/>
                </a:lnTo>
                <a:lnTo>
                  <a:pt x="342" y="582"/>
                </a:lnTo>
                <a:lnTo>
                  <a:pt x="342" y="576"/>
                </a:lnTo>
                <a:lnTo>
                  <a:pt x="348" y="594"/>
                </a:lnTo>
                <a:lnTo>
                  <a:pt x="348" y="624"/>
                </a:lnTo>
                <a:lnTo>
                  <a:pt x="354" y="618"/>
                </a:lnTo>
                <a:lnTo>
                  <a:pt x="360" y="612"/>
                </a:lnTo>
                <a:lnTo>
                  <a:pt x="366" y="606"/>
                </a:lnTo>
                <a:lnTo>
                  <a:pt x="366" y="588"/>
                </a:lnTo>
                <a:lnTo>
                  <a:pt x="372" y="552"/>
                </a:lnTo>
                <a:lnTo>
                  <a:pt x="372" y="522"/>
                </a:lnTo>
                <a:lnTo>
                  <a:pt x="378" y="492"/>
                </a:lnTo>
                <a:lnTo>
                  <a:pt x="378" y="450"/>
                </a:lnTo>
                <a:lnTo>
                  <a:pt x="384" y="402"/>
                </a:lnTo>
                <a:lnTo>
                  <a:pt x="384" y="384"/>
                </a:lnTo>
                <a:lnTo>
                  <a:pt x="390" y="378"/>
                </a:lnTo>
                <a:lnTo>
                  <a:pt x="390" y="348"/>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38" name="Freeform 43"/>
          <p:cNvSpPr>
            <a:spLocks/>
          </p:cNvSpPr>
          <p:nvPr/>
        </p:nvSpPr>
        <p:spPr bwMode="auto">
          <a:xfrm>
            <a:off x="1916278" y="5351780"/>
            <a:ext cx="472314" cy="452209"/>
          </a:xfrm>
          <a:custGeom>
            <a:avLst/>
            <a:gdLst/>
            <a:ahLst/>
            <a:cxnLst>
              <a:cxn ang="0">
                <a:pos x="6" y="864"/>
              </a:cxn>
              <a:cxn ang="0">
                <a:pos x="18" y="858"/>
              </a:cxn>
              <a:cxn ang="0">
                <a:pos x="24" y="726"/>
              </a:cxn>
              <a:cxn ang="0">
                <a:pos x="36" y="750"/>
              </a:cxn>
              <a:cxn ang="0">
                <a:pos x="42" y="666"/>
              </a:cxn>
              <a:cxn ang="0">
                <a:pos x="54" y="708"/>
              </a:cxn>
              <a:cxn ang="0">
                <a:pos x="60" y="696"/>
              </a:cxn>
              <a:cxn ang="0">
                <a:pos x="72" y="582"/>
              </a:cxn>
              <a:cxn ang="0">
                <a:pos x="78" y="546"/>
              </a:cxn>
              <a:cxn ang="0">
                <a:pos x="90" y="516"/>
              </a:cxn>
              <a:cxn ang="0">
                <a:pos x="102" y="516"/>
              </a:cxn>
              <a:cxn ang="0">
                <a:pos x="108" y="564"/>
              </a:cxn>
              <a:cxn ang="0">
                <a:pos x="120" y="480"/>
              </a:cxn>
              <a:cxn ang="0">
                <a:pos x="126" y="594"/>
              </a:cxn>
              <a:cxn ang="0">
                <a:pos x="138" y="678"/>
              </a:cxn>
              <a:cxn ang="0">
                <a:pos x="144" y="720"/>
              </a:cxn>
              <a:cxn ang="0">
                <a:pos x="150" y="726"/>
              </a:cxn>
              <a:cxn ang="0">
                <a:pos x="162" y="648"/>
              </a:cxn>
              <a:cxn ang="0">
                <a:pos x="168" y="420"/>
              </a:cxn>
              <a:cxn ang="0">
                <a:pos x="180" y="246"/>
              </a:cxn>
              <a:cxn ang="0">
                <a:pos x="186" y="90"/>
              </a:cxn>
              <a:cxn ang="0">
                <a:pos x="198" y="36"/>
              </a:cxn>
              <a:cxn ang="0">
                <a:pos x="204" y="0"/>
              </a:cxn>
              <a:cxn ang="0">
                <a:pos x="216" y="144"/>
              </a:cxn>
              <a:cxn ang="0">
                <a:pos x="222" y="234"/>
              </a:cxn>
              <a:cxn ang="0">
                <a:pos x="234" y="174"/>
              </a:cxn>
              <a:cxn ang="0">
                <a:pos x="240" y="282"/>
              </a:cxn>
              <a:cxn ang="0">
                <a:pos x="252" y="258"/>
              </a:cxn>
              <a:cxn ang="0">
                <a:pos x="258" y="246"/>
              </a:cxn>
              <a:cxn ang="0">
                <a:pos x="270" y="300"/>
              </a:cxn>
              <a:cxn ang="0">
                <a:pos x="276" y="330"/>
              </a:cxn>
              <a:cxn ang="0">
                <a:pos x="288" y="330"/>
              </a:cxn>
              <a:cxn ang="0">
                <a:pos x="300" y="366"/>
              </a:cxn>
              <a:cxn ang="0">
                <a:pos x="312" y="420"/>
              </a:cxn>
              <a:cxn ang="0">
                <a:pos x="318" y="384"/>
              </a:cxn>
              <a:cxn ang="0">
                <a:pos x="324" y="366"/>
              </a:cxn>
              <a:cxn ang="0">
                <a:pos x="336" y="456"/>
              </a:cxn>
              <a:cxn ang="0">
                <a:pos x="348" y="450"/>
              </a:cxn>
              <a:cxn ang="0">
                <a:pos x="360" y="492"/>
              </a:cxn>
              <a:cxn ang="0">
                <a:pos x="372" y="582"/>
              </a:cxn>
              <a:cxn ang="0">
                <a:pos x="378" y="618"/>
              </a:cxn>
              <a:cxn ang="0">
                <a:pos x="390" y="690"/>
              </a:cxn>
            </a:cxnLst>
            <a:rect l="0" t="0" r="r" b="b"/>
            <a:pathLst>
              <a:path w="396" h="894">
                <a:moveTo>
                  <a:pt x="0" y="834"/>
                </a:moveTo>
                <a:lnTo>
                  <a:pt x="6" y="816"/>
                </a:lnTo>
                <a:lnTo>
                  <a:pt x="6" y="864"/>
                </a:lnTo>
                <a:lnTo>
                  <a:pt x="12" y="894"/>
                </a:lnTo>
                <a:lnTo>
                  <a:pt x="12" y="888"/>
                </a:lnTo>
                <a:lnTo>
                  <a:pt x="18" y="858"/>
                </a:lnTo>
                <a:lnTo>
                  <a:pt x="18" y="798"/>
                </a:lnTo>
                <a:lnTo>
                  <a:pt x="24" y="756"/>
                </a:lnTo>
                <a:lnTo>
                  <a:pt x="24" y="726"/>
                </a:lnTo>
                <a:lnTo>
                  <a:pt x="30" y="738"/>
                </a:lnTo>
                <a:lnTo>
                  <a:pt x="30" y="756"/>
                </a:lnTo>
                <a:lnTo>
                  <a:pt x="36" y="750"/>
                </a:lnTo>
                <a:lnTo>
                  <a:pt x="36" y="732"/>
                </a:lnTo>
                <a:lnTo>
                  <a:pt x="42" y="720"/>
                </a:lnTo>
                <a:lnTo>
                  <a:pt x="42" y="666"/>
                </a:lnTo>
                <a:lnTo>
                  <a:pt x="48" y="678"/>
                </a:lnTo>
                <a:lnTo>
                  <a:pt x="48" y="702"/>
                </a:lnTo>
                <a:lnTo>
                  <a:pt x="54" y="708"/>
                </a:lnTo>
                <a:lnTo>
                  <a:pt x="54" y="714"/>
                </a:lnTo>
                <a:lnTo>
                  <a:pt x="60" y="708"/>
                </a:lnTo>
                <a:lnTo>
                  <a:pt x="60" y="696"/>
                </a:lnTo>
                <a:lnTo>
                  <a:pt x="66" y="666"/>
                </a:lnTo>
                <a:lnTo>
                  <a:pt x="66" y="612"/>
                </a:lnTo>
                <a:lnTo>
                  <a:pt x="72" y="582"/>
                </a:lnTo>
                <a:lnTo>
                  <a:pt x="72" y="570"/>
                </a:lnTo>
                <a:lnTo>
                  <a:pt x="78" y="552"/>
                </a:lnTo>
                <a:lnTo>
                  <a:pt x="78" y="546"/>
                </a:lnTo>
                <a:lnTo>
                  <a:pt x="84" y="534"/>
                </a:lnTo>
                <a:lnTo>
                  <a:pt x="90" y="522"/>
                </a:lnTo>
                <a:lnTo>
                  <a:pt x="90" y="516"/>
                </a:lnTo>
                <a:lnTo>
                  <a:pt x="96" y="498"/>
                </a:lnTo>
                <a:lnTo>
                  <a:pt x="96" y="504"/>
                </a:lnTo>
                <a:lnTo>
                  <a:pt x="102" y="516"/>
                </a:lnTo>
                <a:lnTo>
                  <a:pt x="102" y="570"/>
                </a:lnTo>
                <a:lnTo>
                  <a:pt x="108" y="588"/>
                </a:lnTo>
                <a:lnTo>
                  <a:pt x="108" y="564"/>
                </a:lnTo>
                <a:lnTo>
                  <a:pt x="114" y="552"/>
                </a:lnTo>
                <a:lnTo>
                  <a:pt x="114" y="486"/>
                </a:lnTo>
                <a:lnTo>
                  <a:pt x="120" y="480"/>
                </a:lnTo>
                <a:lnTo>
                  <a:pt x="120" y="486"/>
                </a:lnTo>
                <a:lnTo>
                  <a:pt x="126" y="492"/>
                </a:lnTo>
                <a:lnTo>
                  <a:pt x="126" y="594"/>
                </a:lnTo>
                <a:lnTo>
                  <a:pt x="132" y="612"/>
                </a:lnTo>
                <a:lnTo>
                  <a:pt x="132" y="654"/>
                </a:lnTo>
                <a:lnTo>
                  <a:pt x="138" y="678"/>
                </a:lnTo>
                <a:lnTo>
                  <a:pt x="138" y="714"/>
                </a:lnTo>
                <a:lnTo>
                  <a:pt x="144" y="732"/>
                </a:lnTo>
                <a:lnTo>
                  <a:pt x="144" y="720"/>
                </a:lnTo>
                <a:lnTo>
                  <a:pt x="150" y="726"/>
                </a:lnTo>
                <a:lnTo>
                  <a:pt x="150" y="720"/>
                </a:lnTo>
                <a:lnTo>
                  <a:pt x="150" y="726"/>
                </a:lnTo>
                <a:lnTo>
                  <a:pt x="156" y="720"/>
                </a:lnTo>
                <a:lnTo>
                  <a:pt x="156" y="678"/>
                </a:lnTo>
                <a:lnTo>
                  <a:pt x="162" y="648"/>
                </a:lnTo>
                <a:lnTo>
                  <a:pt x="162" y="600"/>
                </a:lnTo>
                <a:lnTo>
                  <a:pt x="168" y="540"/>
                </a:lnTo>
                <a:lnTo>
                  <a:pt x="168" y="420"/>
                </a:lnTo>
                <a:lnTo>
                  <a:pt x="174" y="378"/>
                </a:lnTo>
                <a:lnTo>
                  <a:pt x="174" y="282"/>
                </a:lnTo>
                <a:lnTo>
                  <a:pt x="180" y="246"/>
                </a:lnTo>
                <a:lnTo>
                  <a:pt x="180" y="156"/>
                </a:lnTo>
                <a:lnTo>
                  <a:pt x="186" y="114"/>
                </a:lnTo>
                <a:lnTo>
                  <a:pt x="186" y="90"/>
                </a:lnTo>
                <a:lnTo>
                  <a:pt x="192" y="72"/>
                </a:lnTo>
                <a:lnTo>
                  <a:pt x="192" y="54"/>
                </a:lnTo>
                <a:lnTo>
                  <a:pt x="198" y="36"/>
                </a:lnTo>
                <a:lnTo>
                  <a:pt x="198" y="24"/>
                </a:lnTo>
                <a:lnTo>
                  <a:pt x="204" y="18"/>
                </a:lnTo>
                <a:lnTo>
                  <a:pt x="204" y="0"/>
                </a:lnTo>
                <a:lnTo>
                  <a:pt x="210" y="30"/>
                </a:lnTo>
                <a:lnTo>
                  <a:pt x="210" y="120"/>
                </a:lnTo>
                <a:lnTo>
                  <a:pt x="216" y="144"/>
                </a:lnTo>
                <a:lnTo>
                  <a:pt x="216" y="192"/>
                </a:lnTo>
                <a:lnTo>
                  <a:pt x="222" y="204"/>
                </a:lnTo>
                <a:lnTo>
                  <a:pt x="222" y="234"/>
                </a:lnTo>
                <a:lnTo>
                  <a:pt x="228" y="234"/>
                </a:lnTo>
                <a:lnTo>
                  <a:pt x="228" y="204"/>
                </a:lnTo>
                <a:lnTo>
                  <a:pt x="234" y="174"/>
                </a:lnTo>
                <a:lnTo>
                  <a:pt x="234" y="252"/>
                </a:lnTo>
                <a:lnTo>
                  <a:pt x="240" y="246"/>
                </a:lnTo>
                <a:lnTo>
                  <a:pt x="240" y="282"/>
                </a:lnTo>
                <a:lnTo>
                  <a:pt x="246" y="312"/>
                </a:lnTo>
                <a:lnTo>
                  <a:pt x="246" y="288"/>
                </a:lnTo>
                <a:lnTo>
                  <a:pt x="252" y="258"/>
                </a:lnTo>
                <a:lnTo>
                  <a:pt x="252" y="198"/>
                </a:lnTo>
                <a:lnTo>
                  <a:pt x="258" y="222"/>
                </a:lnTo>
                <a:lnTo>
                  <a:pt x="258" y="246"/>
                </a:lnTo>
                <a:lnTo>
                  <a:pt x="264" y="258"/>
                </a:lnTo>
                <a:lnTo>
                  <a:pt x="264" y="288"/>
                </a:lnTo>
                <a:lnTo>
                  <a:pt x="270" y="300"/>
                </a:lnTo>
                <a:lnTo>
                  <a:pt x="270" y="306"/>
                </a:lnTo>
                <a:lnTo>
                  <a:pt x="276" y="318"/>
                </a:lnTo>
                <a:lnTo>
                  <a:pt x="276" y="330"/>
                </a:lnTo>
                <a:lnTo>
                  <a:pt x="282" y="330"/>
                </a:lnTo>
                <a:lnTo>
                  <a:pt x="282" y="342"/>
                </a:lnTo>
                <a:lnTo>
                  <a:pt x="288" y="330"/>
                </a:lnTo>
                <a:lnTo>
                  <a:pt x="294" y="336"/>
                </a:lnTo>
                <a:lnTo>
                  <a:pt x="300" y="348"/>
                </a:lnTo>
                <a:lnTo>
                  <a:pt x="300" y="366"/>
                </a:lnTo>
                <a:lnTo>
                  <a:pt x="306" y="372"/>
                </a:lnTo>
                <a:lnTo>
                  <a:pt x="306" y="390"/>
                </a:lnTo>
                <a:lnTo>
                  <a:pt x="312" y="420"/>
                </a:lnTo>
                <a:lnTo>
                  <a:pt x="312" y="438"/>
                </a:lnTo>
                <a:lnTo>
                  <a:pt x="318" y="432"/>
                </a:lnTo>
                <a:lnTo>
                  <a:pt x="318" y="384"/>
                </a:lnTo>
                <a:lnTo>
                  <a:pt x="324" y="372"/>
                </a:lnTo>
                <a:lnTo>
                  <a:pt x="324" y="360"/>
                </a:lnTo>
                <a:lnTo>
                  <a:pt x="324" y="366"/>
                </a:lnTo>
                <a:lnTo>
                  <a:pt x="330" y="390"/>
                </a:lnTo>
                <a:lnTo>
                  <a:pt x="330" y="444"/>
                </a:lnTo>
                <a:lnTo>
                  <a:pt x="336" y="456"/>
                </a:lnTo>
                <a:lnTo>
                  <a:pt x="342" y="438"/>
                </a:lnTo>
                <a:lnTo>
                  <a:pt x="348" y="438"/>
                </a:lnTo>
                <a:lnTo>
                  <a:pt x="348" y="450"/>
                </a:lnTo>
                <a:lnTo>
                  <a:pt x="354" y="456"/>
                </a:lnTo>
                <a:lnTo>
                  <a:pt x="360" y="468"/>
                </a:lnTo>
                <a:lnTo>
                  <a:pt x="360" y="492"/>
                </a:lnTo>
                <a:lnTo>
                  <a:pt x="366" y="522"/>
                </a:lnTo>
                <a:lnTo>
                  <a:pt x="366" y="576"/>
                </a:lnTo>
                <a:lnTo>
                  <a:pt x="372" y="582"/>
                </a:lnTo>
                <a:lnTo>
                  <a:pt x="372" y="594"/>
                </a:lnTo>
                <a:lnTo>
                  <a:pt x="378" y="606"/>
                </a:lnTo>
                <a:lnTo>
                  <a:pt x="378" y="618"/>
                </a:lnTo>
                <a:lnTo>
                  <a:pt x="384" y="606"/>
                </a:lnTo>
                <a:lnTo>
                  <a:pt x="384" y="636"/>
                </a:lnTo>
                <a:lnTo>
                  <a:pt x="390" y="690"/>
                </a:lnTo>
                <a:lnTo>
                  <a:pt x="390" y="750"/>
                </a:lnTo>
                <a:lnTo>
                  <a:pt x="396" y="744"/>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39" name="Freeform 44"/>
          <p:cNvSpPr>
            <a:spLocks/>
          </p:cNvSpPr>
          <p:nvPr/>
        </p:nvSpPr>
        <p:spPr bwMode="auto">
          <a:xfrm>
            <a:off x="2388592" y="5725081"/>
            <a:ext cx="472314" cy="358126"/>
          </a:xfrm>
          <a:custGeom>
            <a:avLst/>
            <a:gdLst/>
            <a:ahLst/>
            <a:cxnLst>
              <a:cxn ang="0">
                <a:pos x="6" y="6"/>
              </a:cxn>
              <a:cxn ang="0">
                <a:pos x="12" y="204"/>
              </a:cxn>
              <a:cxn ang="0">
                <a:pos x="24" y="210"/>
              </a:cxn>
              <a:cxn ang="0">
                <a:pos x="30" y="348"/>
              </a:cxn>
              <a:cxn ang="0">
                <a:pos x="42" y="432"/>
              </a:cxn>
              <a:cxn ang="0">
                <a:pos x="54" y="396"/>
              </a:cxn>
              <a:cxn ang="0">
                <a:pos x="66" y="456"/>
              </a:cxn>
              <a:cxn ang="0">
                <a:pos x="72" y="468"/>
              </a:cxn>
              <a:cxn ang="0">
                <a:pos x="78" y="474"/>
              </a:cxn>
              <a:cxn ang="0">
                <a:pos x="84" y="498"/>
              </a:cxn>
              <a:cxn ang="0">
                <a:pos x="90" y="468"/>
              </a:cxn>
              <a:cxn ang="0">
                <a:pos x="96" y="486"/>
              </a:cxn>
              <a:cxn ang="0">
                <a:pos x="108" y="468"/>
              </a:cxn>
              <a:cxn ang="0">
                <a:pos x="114" y="498"/>
              </a:cxn>
              <a:cxn ang="0">
                <a:pos x="126" y="498"/>
              </a:cxn>
              <a:cxn ang="0">
                <a:pos x="138" y="522"/>
              </a:cxn>
              <a:cxn ang="0">
                <a:pos x="150" y="474"/>
              </a:cxn>
              <a:cxn ang="0">
                <a:pos x="162" y="480"/>
              </a:cxn>
              <a:cxn ang="0">
                <a:pos x="168" y="516"/>
              </a:cxn>
              <a:cxn ang="0">
                <a:pos x="174" y="516"/>
              </a:cxn>
              <a:cxn ang="0">
                <a:pos x="186" y="582"/>
              </a:cxn>
              <a:cxn ang="0">
                <a:pos x="204" y="612"/>
              </a:cxn>
              <a:cxn ang="0">
                <a:pos x="210" y="618"/>
              </a:cxn>
              <a:cxn ang="0">
                <a:pos x="216" y="666"/>
              </a:cxn>
              <a:cxn ang="0">
                <a:pos x="234" y="678"/>
              </a:cxn>
              <a:cxn ang="0">
                <a:pos x="240" y="702"/>
              </a:cxn>
              <a:cxn ang="0">
                <a:pos x="252" y="648"/>
              </a:cxn>
              <a:cxn ang="0">
                <a:pos x="258" y="588"/>
              </a:cxn>
              <a:cxn ang="0">
                <a:pos x="270" y="498"/>
              </a:cxn>
              <a:cxn ang="0">
                <a:pos x="276" y="348"/>
              </a:cxn>
              <a:cxn ang="0">
                <a:pos x="288" y="240"/>
              </a:cxn>
              <a:cxn ang="0">
                <a:pos x="294" y="258"/>
              </a:cxn>
              <a:cxn ang="0">
                <a:pos x="306" y="204"/>
              </a:cxn>
              <a:cxn ang="0">
                <a:pos x="312" y="192"/>
              </a:cxn>
              <a:cxn ang="0">
                <a:pos x="324" y="264"/>
              </a:cxn>
              <a:cxn ang="0">
                <a:pos x="330" y="414"/>
              </a:cxn>
              <a:cxn ang="0">
                <a:pos x="342" y="408"/>
              </a:cxn>
              <a:cxn ang="0">
                <a:pos x="354" y="438"/>
              </a:cxn>
              <a:cxn ang="0">
                <a:pos x="366" y="456"/>
              </a:cxn>
              <a:cxn ang="0">
                <a:pos x="372" y="474"/>
              </a:cxn>
              <a:cxn ang="0">
                <a:pos x="384" y="492"/>
              </a:cxn>
              <a:cxn ang="0">
                <a:pos x="390" y="480"/>
              </a:cxn>
            </a:cxnLst>
            <a:rect l="0" t="0" r="r" b="b"/>
            <a:pathLst>
              <a:path w="396" h="708">
                <a:moveTo>
                  <a:pt x="0" y="6"/>
                </a:moveTo>
                <a:lnTo>
                  <a:pt x="0" y="0"/>
                </a:lnTo>
                <a:lnTo>
                  <a:pt x="6" y="6"/>
                </a:lnTo>
                <a:lnTo>
                  <a:pt x="6" y="36"/>
                </a:lnTo>
                <a:lnTo>
                  <a:pt x="12" y="108"/>
                </a:lnTo>
                <a:lnTo>
                  <a:pt x="12" y="204"/>
                </a:lnTo>
                <a:lnTo>
                  <a:pt x="18" y="210"/>
                </a:lnTo>
                <a:lnTo>
                  <a:pt x="18" y="216"/>
                </a:lnTo>
                <a:lnTo>
                  <a:pt x="24" y="210"/>
                </a:lnTo>
                <a:lnTo>
                  <a:pt x="24" y="234"/>
                </a:lnTo>
                <a:lnTo>
                  <a:pt x="30" y="264"/>
                </a:lnTo>
                <a:lnTo>
                  <a:pt x="30" y="348"/>
                </a:lnTo>
                <a:lnTo>
                  <a:pt x="36" y="390"/>
                </a:lnTo>
                <a:lnTo>
                  <a:pt x="36" y="432"/>
                </a:lnTo>
                <a:lnTo>
                  <a:pt x="42" y="432"/>
                </a:lnTo>
                <a:lnTo>
                  <a:pt x="48" y="420"/>
                </a:lnTo>
                <a:lnTo>
                  <a:pt x="48" y="408"/>
                </a:lnTo>
                <a:lnTo>
                  <a:pt x="54" y="396"/>
                </a:lnTo>
                <a:lnTo>
                  <a:pt x="54" y="420"/>
                </a:lnTo>
                <a:lnTo>
                  <a:pt x="60" y="438"/>
                </a:lnTo>
                <a:lnTo>
                  <a:pt x="66" y="456"/>
                </a:lnTo>
                <a:lnTo>
                  <a:pt x="66" y="450"/>
                </a:lnTo>
                <a:lnTo>
                  <a:pt x="66" y="456"/>
                </a:lnTo>
                <a:lnTo>
                  <a:pt x="72" y="468"/>
                </a:lnTo>
                <a:lnTo>
                  <a:pt x="72" y="486"/>
                </a:lnTo>
                <a:lnTo>
                  <a:pt x="78" y="480"/>
                </a:lnTo>
                <a:lnTo>
                  <a:pt x="78" y="474"/>
                </a:lnTo>
                <a:lnTo>
                  <a:pt x="78" y="480"/>
                </a:lnTo>
                <a:lnTo>
                  <a:pt x="84" y="492"/>
                </a:lnTo>
                <a:lnTo>
                  <a:pt x="84" y="498"/>
                </a:lnTo>
                <a:lnTo>
                  <a:pt x="84" y="492"/>
                </a:lnTo>
                <a:lnTo>
                  <a:pt x="90" y="480"/>
                </a:lnTo>
                <a:lnTo>
                  <a:pt x="90" y="468"/>
                </a:lnTo>
                <a:lnTo>
                  <a:pt x="96" y="486"/>
                </a:lnTo>
                <a:lnTo>
                  <a:pt x="96" y="480"/>
                </a:lnTo>
                <a:lnTo>
                  <a:pt x="96" y="486"/>
                </a:lnTo>
                <a:lnTo>
                  <a:pt x="102" y="486"/>
                </a:lnTo>
                <a:lnTo>
                  <a:pt x="102" y="474"/>
                </a:lnTo>
                <a:lnTo>
                  <a:pt x="108" y="468"/>
                </a:lnTo>
                <a:lnTo>
                  <a:pt x="108" y="480"/>
                </a:lnTo>
                <a:lnTo>
                  <a:pt x="114" y="492"/>
                </a:lnTo>
                <a:lnTo>
                  <a:pt x="114" y="498"/>
                </a:lnTo>
                <a:lnTo>
                  <a:pt x="126" y="480"/>
                </a:lnTo>
                <a:lnTo>
                  <a:pt x="120" y="480"/>
                </a:lnTo>
                <a:lnTo>
                  <a:pt x="126" y="498"/>
                </a:lnTo>
                <a:lnTo>
                  <a:pt x="132" y="492"/>
                </a:lnTo>
                <a:lnTo>
                  <a:pt x="138" y="492"/>
                </a:lnTo>
                <a:lnTo>
                  <a:pt x="138" y="522"/>
                </a:lnTo>
                <a:lnTo>
                  <a:pt x="144" y="504"/>
                </a:lnTo>
                <a:lnTo>
                  <a:pt x="144" y="468"/>
                </a:lnTo>
                <a:lnTo>
                  <a:pt x="150" y="474"/>
                </a:lnTo>
                <a:lnTo>
                  <a:pt x="156" y="480"/>
                </a:lnTo>
                <a:lnTo>
                  <a:pt x="156" y="486"/>
                </a:lnTo>
                <a:lnTo>
                  <a:pt x="162" y="480"/>
                </a:lnTo>
                <a:lnTo>
                  <a:pt x="162" y="486"/>
                </a:lnTo>
                <a:lnTo>
                  <a:pt x="168" y="492"/>
                </a:lnTo>
                <a:lnTo>
                  <a:pt x="168" y="516"/>
                </a:lnTo>
                <a:lnTo>
                  <a:pt x="174" y="504"/>
                </a:lnTo>
                <a:lnTo>
                  <a:pt x="174" y="498"/>
                </a:lnTo>
                <a:lnTo>
                  <a:pt x="174" y="516"/>
                </a:lnTo>
                <a:lnTo>
                  <a:pt x="180" y="552"/>
                </a:lnTo>
                <a:lnTo>
                  <a:pt x="180" y="576"/>
                </a:lnTo>
                <a:lnTo>
                  <a:pt x="186" y="582"/>
                </a:lnTo>
                <a:lnTo>
                  <a:pt x="186" y="594"/>
                </a:lnTo>
                <a:lnTo>
                  <a:pt x="192" y="594"/>
                </a:lnTo>
                <a:lnTo>
                  <a:pt x="204" y="612"/>
                </a:lnTo>
                <a:lnTo>
                  <a:pt x="198" y="612"/>
                </a:lnTo>
                <a:lnTo>
                  <a:pt x="204" y="612"/>
                </a:lnTo>
                <a:lnTo>
                  <a:pt x="210" y="618"/>
                </a:lnTo>
                <a:lnTo>
                  <a:pt x="210" y="612"/>
                </a:lnTo>
                <a:lnTo>
                  <a:pt x="216" y="618"/>
                </a:lnTo>
                <a:lnTo>
                  <a:pt x="216" y="666"/>
                </a:lnTo>
                <a:lnTo>
                  <a:pt x="222" y="672"/>
                </a:lnTo>
                <a:lnTo>
                  <a:pt x="228" y="672"/>
                </a:lnTo>
                <a:lnTo>
                  <a:pt x="234" y="678"/>
                </a:lnTo>
                <a:lnTo>
                  <a:pt x="234" y="684"/>
                </a:lnTo>
                <a:lnTo>
                  <a:pt x="240" y="696"/>
                </a:lnTo>
                <a:lnTo>
                  <a:pt x="240" y="702"/>
                </a:lnTo>
                <a:lnTo>
                  <a:pt x="246" y="708"/>
                </a:lnTo>
                <a:lnTo>
                  <a:pt x="246" y="672"/>
                </a:lnTo>
                <a:lnTo>
                  <a:pt x="252" y="648"/>
                </a:lnTo>
                <a:lnTo>
                  <a:pt x="252" y="618"/>
                </a:lnTo>
                <a:lnTo>
                  <a:pt x="258" y="606"/>
                </a:lnTo>
                <a:lnTo>
                  <a:pt x="258" y="588"/>
                </a:lnTo>
                <a:lnTo>
                  <a:pt x="264" y="570"/>
                </a:lnTo>
                <a:lnTo>
                  <a:pt x="264" y="540"/>
                </a:lnTo>
                <a:lnTo>
                  <a:pt x="270" y="498"/>
                </a:lnTo>
                <a:lnTo>
                  <a:pt x="270" y="402"/>
                </a:lnTo>
                <a:lnTo>
                  <a:pt x="276" y="372"/>
                </a:lnTo>
                <a:lnTo>
                  <a:pt x="276" y="348"/>
                </a:lnTo>
                <a:lnTo>
                  <a:pt x="282" y="312"/>
                </a:lnTo>
                <a:lnTo>
                  <a:pt x="282" y="240"/>
                </a:lnTo>
                <a:lnTo>
                  <a:pt x="288" y="240"/>
                </a:lnTo>
                <a:lnTo>
                  <a:pt x="288" y="228"/>
                </a:lnTo>
                <a:lnTo>
                  <a:pt x="294" y="234"/>
                </a:lnTo>
                <a:lnTo>
                  <a:pt x="294" y="258"/>
                </a:lnTo>
                <a:lnTo>
                  <a:pt x="300" y="246"/>
                </a:lnTo>
                <a:lnTo>
                  <a:pt x="300" y="204"/>
                </a:lnTo>
                <a:lnTo>
                  <a:pt x="306" y="204"/>
                </a:lnTo>
                <a:lnTo>
                  <a:pt x="306" y="222"/>
                </a:lnTo>
                <a:lnTo>
                  <a:pt x="312" y="240"/>
                </a:lnTo>
                <a:lnTo>
                  <a:pt x="312" y="192"/>
                </a:lnTo>
                <a:lnTo>
                  <a:pt x="318" y="180"/>
                </a:lnTo>
                <a:lnTo>
                  <a:pt x="318" y="234"/>
                </a:lnTo>
                <a:lnTo>
                  <a:pt x="324" y="264"/>
                </a:lnTo>
                <a:lnTo>
                  <a:pt x="324" y="348"/>
                </a:lnTo>
                <a:lnTo>
                  <a:pt x="330" y="390"/>
                </a:lnTo>
                <a:lnTo>
                  <a:pt x="330" y="414"/>
                </a:lnTo>
                <a:lnTo>
                  <a:pt x="336" y="432"/>
                </a:lnTo>
                <a:lnTo>
                  <a:pt x="342" y="432"/>
                </a:lnTo>
                <a:lnTo>
                  <a:pt x="342" y="408"/>
                </a:lnTo>
                <a:lnTo>
                  <a:pt x="348" y="396"/>
                </a:lnTo>
                <a:lnTo>
                  <a:pt x="348" y="420"/>
                </a:lnTo>
                <a:lnTo>
                  <a:pt x="354" y="438"/>
                </a:lnTo>
                <a:lnTo>
                  <a:pt x="360" y="438"/>
                </a:lnTo>
                <a:lnTo>
                  <a:pt x="360" y="450"/>
                </a:lnTo>
                <a:lnTo>
                  <a:pt x="366" y="456"/>
                </a:lnTo>
                <a:lnTo>
                  <a:pt x="366" y="486"/>
                </a:lnTo>
                <a:lnTo>
                  <a:pt x="372" y="480"/>
                </a:lnTo>
                <a:lnTo>
                  <a:pt x="372" y="474"/>
                </a:lnTo>
                <a:lnTo>
                  <a:pt x="378" y="480"/>
                </a:lnTo>
                <a:lnTo>
                  <a:pt x="378" y="498"/>
                </a:lnTo>
                <a:lnTo>
                  <a:pt x="384" y="492"/>
                </a:lnTo>
                <a:lnTo>
                  <a:pt x="384" y="468"/>
                </a:lnTo>
                <a:lnTo>
                  <a:pt x="390" y="486"/>
                </a:lnTo>
                <a:lnTo>
                  <a:pt x="390" y="480"/>
                </a:lnTo>
                <a:lnTo>
                  <a:pt x="390" y="486"/>
                </a:lnTo>
                <a:lnTo>
                  <a:pt x="396" y="486"/>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40" name="Freeform 45"/>
          <p:cNvSpPr>
            <a:spLocks/>
          </p:cNvSpPr>
          <p:nvPr/>
        </p:nvSpPr>
        <p:spPr bwMode="auto">
          <a:xfrm>
            <a:off x="2860906" y="5248591"/>
            <a:ext cx="479470" cy="834615"/>
          </a:xfrm>
          <a:custGeom>
            <a:avLst/>
            <a:gdLst/>
            <a:ahLst/>
            <a:cxnLst>
              <a:cxn ang="0">
                <a:pos x="6" y="1410"/>
              </a:cxn>
              <a:cxn ang="0">
                <a:pos x="12" y="1440"/>
              </a:cxn>
              <a:cxn ang="0">
                <a:pos x="24" y="1428"/>
              </a:cxn>
              <a:cxn ang="0">
                <a:pos x="36" y="1452"/>
              </a:cxn>
              <a:cxn ang="0">
                <a:pos x="42" y="1422"/>
              </a:cxn>
              <a:cxn ang="0">
                <a:pos x="54" y="1422"/>
              </a:cxn>
              <a:cxn ang="0">
                <a:pos x="60" y="1428"/>
              </a:cxn>
              <a:cxn ang="0">
                <a:pos x="66" y="1458"/>
              </a:cxn>
              <a:cxn ang="0">
                <a:pos x="72" y="1458"/>
              </a:cxn>
              <a:cxn ang="0">
                <a:pos x="84" y="1536"/>
              </a:cxn>
              <a:cxn ang="0">
                <a:pos x="102" y="1560"/>
              </a:cxn>
              <a:cxn ang="0">
                <a:pos x="114" y="1608"/>
              </a:cxn>
              <a:cxn ang="0">
                <a:pos x="132" y="1620"/>
              </a:cxn>
              <a:cxn ang="0">
                <a:pos x="138" y="1650"/>
              </a:cxn>
              <a:cxn ang="0">
                <a:pos x="150" y="1578"/>
              </a:cxn>
              <a:cxn ang="0">
                <a:pos x="156" y="1530"/>
              </a:cxn>
              <a:cxn ang="0">
                <a:pos x="168" y="1392"/>
              </a:cxn>
              <a:cxn ang="0">
                <a:pos x="174" y="1290"/>
              </a:cxn>
              <a:cxn ang="0">
                <a:pos x="186" y="1182"/>
              </a:cxn>
              <a:cxn ang="0">
                <a:pos x="192" y="1074"/>
              </a:cxn>
              <a:cxn ang="0">
                <a:pos x="204" y="966"/>
              </a:cxn>
              <a:cxn ang="0">
                <a:pos x="210" y="870"/>
              </a:cxn>
              <a:cxn ang="0">
                <a:pos x="222" y="888"/>
              </a:cxn>
              <a:cxn ang="0">
                <a:pos x="228" y="960"/>
              </a:cxn>
              <a:cxn ang="0">
                <a:pos x="234" y="834"/>
              </a:cxn>
              <a:cxn ang="0">
                <a:pos x="246" y="882"/>
              </a:cxn>
              <a:cxn ang="0">
                <a:pos x="252" y="948"/>
              </a:cxn>
              <a:cxn ang="0">
                <a:pos x="264" y="1068"/>
              </a:cxn>
              <a:cxn ang="0">
                <a:pos x="270" y="1158"/>
              </a:cxn>
              <a:cxn ang="0">
                <a:pos x="282" y="1152"/>
              </a:cxn>
              <a:cxn ang="0">
                <a:pos x="294" y="1194"/>
              </a:cxn>
              <a:cxn ang="0">
                <a:pos x="300" y="1290"/>
              </a:cxn>
              <a:cxn ang="0">
                <a:pos x="306" y="1326"/>
              </a:cxn>
              <a:cxn ang="0">
                <a:pos x="318" y="1242"/>
              </a:cxn>
              <a:cxn ang="0">
                <a:pos x="324" y="1128"/>
              </a:cxn>
              <a:cxn ang="0">
                <a:pos x="336" y="1068"/>
              </a:cxn>
              <a:cxn ang="0">
                <a:pos x="342" y="942"/>
              </a:cxn>
              <a:cxn ang="0">
                <a:pos x="354" y="180"/>
              </a:cxn>
              <a:cxn ang="0">
                <a:pos x="366" y="42"/>
              </a:cxn>
              <a:cxn ang="0">
                <a:pos x="378" y="0"/>
              </a:cxn>
              <a:cxn ang="0">
                <a:pos x="384" y="66"/>
              </a:cxn>
              <a:cxn ang="0">
                <a:pos x="396" y="132"/>
              </a:cxn>
            </a:cxnLst>
            <a:rect l="0" t="0" r="r" b="b"/>
            <a:pathLst>
              <a:path w="402" h="1650">
                <a:moveTo>
                  <a:pt x="0" y="1428"/>
                </a:moveTo>
                <a:lnTo>
                  <a:pt x="0" y="1416"/>
                </a:lnTo>
                <a:lnTo>
                  <a:pt x="6" y="1410"/>
                </a:lnTo>
                <a:lnTo>
                  <a:pt x="6" y="1416"/>
                </a:lnTo>
                <a:lnTo>
                  <a:pt x="12" y="1434"/>
                </a:lnTo>
                <a:lnTo>
                  <a:pt x="12" y="1440"/>
                </a:lnTo>
                <a:lnTo>
                  <a:pt x="12" y="1428"/>
                </a:lnTo>
                <a:lnTo>
                  <a:pt x="18" y="1422"/>
                </a:lnTo>
                <a:lnTo>
                  <a:pt x="24" y="1428"/>
                </a:lnTo>
                <a:lnTo>
                  <a:pt x="24" y="1440"/>
                </a:lnTo>
                <a:lnTo>
                  <a:pt x="30" y="1434"/>
                </a:lnTo>
                <a:lnTo>
                  <a:pt x="36" y="1452"/>
                </a:lnTo>
                <a:lnTo>
                  <a:pt x="36" y="1464"/>
                </a:lnTo>
                <a:lnTo>
                  <a:pt x="36" y="1446"/>
                </a:lnTo>
                <a:lnTo>
                  <a:pt x="42" y="1422"/>
                </a:lnTo>
                <a:lnTo>
                  <a:pt x="42" y="1410"/>
                </a:lnTo>
                <a:lnTo>
                  <a:pt x="48" y="1416"/>
                </a:lnTo>
                <a:lnTo>
                  <a:pt x="54" y="1422"/>
                </a:lnTo>
                <a:lnTo>
                  <a:pt x="54" y="1428"/>
                </a:lnTo>
                <a:lnTo>
                  <a:pt x="54" y="1422"/>
                </a:lnTo>
                <a:lnTo>
                  <a:pt x="60" y="1428"/>
                </a:lnTo>
                <a:lnTo>
                  <a:pt x="60" y="1434"/>
                </a:lnTo>
                <a:lnTo>
                  <a:pt x="66" y="1446"/>
                </a:lnTo>
                <a:lnTo>
                  <a:pt x="66" y="1458"/>
                </a:lnTo>
                <a:lnTo>
                  <a:pt x="72" y="1446"/>
                </a:lnTo>
                <a:lnTo>
                  <a:pt x="72" y="1440"/>
                </a:lnTo>
                <a:lnTo>
                  <a:pt x="72" y="1458"/>
                </a:lnTo>
                <a:lnTo>
                  <a:pt x="78" y="1494"/>
                </a:lnTo>
                <a:lnTo>
                  <a:pt x="78" y="1524"/>
                </a:lnTo>
                <a:lnTo>
                  <a:pt x="84" y="1536"/>
                </a:lnTo>
                <a:lnTo>
                  <a:pt x="90" y="1536"/>
                </a:lnTo>
                <a:lnTo>
                  <a:pt x="102" y="1554"/>
                </a:lnTo>
                <a:lnTo>
                  <a:pt x="102" y="1560"/>
                </a:lnTo>
                <a:lnTo>
                  <a:pt x="108" y="1554"/>
                </a:lnTo>
                <a:lnTo>
                  <a:pt x="114" y="1560"/>
                </a:lnTo>
                <a:lnTo>
                  <a:pt x="114" y="1608"/>
                </a:lnTo>
                <a:lnTo>
                  <a:pt x="120" y="1614"/>
                </a:lnTo>
                <a:lnTo>
                  <a:pt x="126" y="1614"/>
                </a:lnTo>
                <a:lnTo>
                  <a:pt x="132" y="1620"/>
                </a:lnTo>
                <a:lnTo>
                  <a:pt x="132" y="1626"/>
                </a:lnTo>
                <a:lnTo>
                  <a:pt x="138" y="1638"/>
                </a:lnTo>
                <a:lnTo>
                  <a:pt x="138" y="1650"/>
                </a:lnTo>
                <a:lnTo>
                  <a:pt x="144" y="1644"/>
                </a:lnTo>
                <a:lnTo>
                  <a:pt x="144" y="1590"/>
                </a:lnTo>
                <a:lnTo>
                  <a:pt x="150" y="1578"/>
                </a:lnTo>
                <a:lnTo>
                  <a:pt x="150" y="1560"/>
                </a:lnTo>
                <a:lnTo>
                  <a:pt x="156" y="1548"/>
                </a:lnTo>
                <a:lnTo>
                  <a:pt x="156" y="1530"/>
                </a:lnTo>
                <a:lnTo>
                  <a:pt x="162" y="1512"/>
                </a:lnTo>
                <a:lnTo>
                  <a:pt x="162" y="1440"/>
                </a:lnTo>
                <a:lnTo>
                  <a:pt x="168" y="1392"/>
                </a:lnTo>
                <a:lnTo>
                  <a:pt x="168" y="1314"/>
                </a:lnTo>
                <a:lnTo>
                  <a:pt x="174" y="1296"/>
                </a:lnTo>
                <a:lnTo>
                  <a:pt x="174" y="1290"/>
                </a:lnTo>
                <a:lnTo>
                  <a:pt x="180" y="1254"/>
                </a:lnTo>
                <a:lnTo>
                  <a:pt x="180" y="1182"/>
                </a:lnTo>
                <a:lnTo>
                  <a:pt x="186" y="1182"/>
                </a:lnTo>
                <a:lnTo>
                  <a:pt x="186" y="1128"/>
                </a:lnTo>
                <a:lnTo>
                  <a:pt x="192" y="1092"/>
                </a:lnTo>
                <a:lnTo>
                  <a:pt x="192" y="1074"/>
                </a:lnTo>
                <a:lnTo>
                  <a:pt x="198" y="1056"/>
                </a:lnTo>
                <a:lnTo>
                  <a:pt x="198" y="1002"/>
                </a:lnTo>
                <a:lnTo>
                  <a:pt x="204" y="966"/>
                </a:lnTo>
                <a:lnTo>
                  <a:pt x="204" y="900"/>
                </a:lnTo>
                <a:lnTo>
                  <a:pt x="210" y="876"/>
                </a:lnTo>
                <a:lnTo>
                  <a:pt x="210" y="870"/>
                </a:lnTo>
                <a:lnTo>
                  <a:pt x="216" y="864"/>
                </a:lnTo>
                <a:lnTo>
                  <a:pt x="216" y="870"/>
                </a:lnTo>
                <a:lnTo>
                  <a:pt x="222" y="888"/>
                </a:lnTo>
                <a:lnTo>
                  <a:pt x="222" y="924"/>
                </a:lnTo>
                <a:lnTo>
                  <a:pt x="228" y="954"/>
                </a:lnTo>
                <a:lnTo>
                  <a:pt x="228" y="960"/>
                </a:lnTo>
                <a:lnTo>
                  <a:pt x="228" y="942"/>
                </a:lnTo>
                <a:lnTo>
                  <a:pt x="234" y="894"/>
                </a:lnTo>
                <a:lnTo>
                  <a:pt x="234" y="834"/>
                </a:lnTo>
                <a:lnTo>
                  <a:pt x="240" y="840"/>
                </a:lnTo>
                <a:lnTo>
                  <a:pt x="240" y="864"/>
                </a:lnTo>
                <a:lnTo>
                  <a:pt x="246" y="882"/>
                </a:lnTo>
                <a:lnTo>
                  <a:pt x="246" y="954"/>
                </a:lnTo>
                <a:lnTo>
                  <a:pt x="252" y="972"/>
                </a:lnTo>
                <a:lnTo>
                  <a:pt x="252" y="948"/>
                </a:lnTo>
                <a:lnTo>
                  <a:pt x="258" y="960"/>
                </a:lnTo>
                <a:lnTo>
                  <a:pt x="258" y="1002"/>
                </a:lnTo>
                <a:lnTo>
                  <a:pt x="264" y="1068"/>
                </a:lnTo>
                <a:lnTo>
                  <a:pt x="264" y="1182"/>
                </a:lnTo>
                <a:lnTo>
                  <a:pt x="270" y="1194"/>
                </a:lnTo>
                <a:lnTo>
                  <a:pt x="270" y="1158"/>
                </a:lnTo>
                <a:lnTo>
                  <a:pt x="282" y="1140"/>
                </a:lnTo>
                <a:lnTo>
                  <a:pt x="276" y="1140"/>
                </a:lnTo>
                <a:lnTo>
                  <a:pt x="282" y="1152"/>
                </a:lnTo>
                <a:lnTo>
                  <a:pt x="288" y="1164"/>
                </a:lnTo>
                <a:lnTo>
                  <a:pt x="288" y="1188"/>
                </a:lnTo>
                <a:lnTo>
                  <a:pt x="294" y="1194"/>
                </a:lnTo>
                <a:lnTo>
                  <a:pt x="294" y="1224"/>
                </a:lnTo>
                <a:lnTo>
                  <a:pt x="300" y="1254"/>
                </a:lnTo>
                <a:lnTo>
                  <a:pt x="300" y="1290"/>
                </a:lnTo>
                <a:lnTo>
                  <a:pt x="306" y="1320"/>
                </a:lnTo>
                <a:lnTo>
                  <a:pt x="306" y="1332"/>
                </a:lnTo>
                <a:lnTo>
                  <a:pt x="306" y="1326"/>
                </a:lnTo>
                <a:lnTo>
                  <a:pt x="312" y="1308"/>
                </a:lnTo>
                <a:lnTo>
                  <a:pt x="312" y="1272"/>
                </a:lnTo>
                <a:lnTo>
                  <a:pt x="318" y="1242"/>
                </a:lnTo>
                <a:lnTo>
                  <a:pt x="318" y="1176"/>
                </a:lnTo>
                <a:lnTo>
                  <a:pt x="324" y="1152"/>
                </a:lnTo>
                <a:lnTo>
                  <a:pt x="324" y="1128"/>
                </a:lnTo>
                <a:lnTo>
                  <a:pt x="330" y="1110"/>
                </a:lnTo>
                <a:lnTo>
                  <a:pt x="330" y="1080"/>
                </a:lnTo>
                <a:lnTo>
                  <a:pt x="336" y="1068"/>
                </a:lnTo>
                <a:lnTo>
                  <a:pt x="336" y="1044"/>
                </a:lnTo>
                <a:lnTo>
                  <a:pt x="342" y="1014"/>
                </a:lnTo>
                <a:lnTo>
                  <a:pt x="342" y="942"/>
                </a:lnTo>
                <a:lnTo>
                  <a:pt x="348" y="924"/>
                </a:lnTo>
                <a:lnTo>
                  <a:pt x="354" y="912"/>
                </a:lnTo>
                <a:lnTo>
                  <a:pt x="354" y="180"/>
                </a:lnTo>
                <a:lnTo>
                  <a:pt x="360" y="24"/>
                </a:lnTo>
                <a:lnTo>
                  <a:pt x="360" y="42"/>
                </a:lnTo>
                <a:lnTo>
                  <a:pt x="366" y="42"/>
                </a:lnTo>
                <a:lnTo>
                  <a:pt x="372" y="42"/>
                </a:lnTo>
                <a:lnTo>
                  <a:pt x="372" y="12"/>
                </a:lnTo>
                <a:lnTo>
                  <a:pt x="378" y="0"/>
                </a:lnTo>
                <a:lnTo>
                  <a:pt x="378" y="12"/>
                </a:lnTo>
                <a:lnTo>
                  <a:pt x="384" y="18"/>
                </a:lnTo>
                <a:lnTo>
                  <a:pt x="384" y="66"/>
                </a:lnTo>
                <a:lnTo>
                  <a:pt x="390" y="102"/>
                </a:lnTo>
                <a:lnTo>
                  <a:pt x="390" y="132"/>
                </a:lnTo>
                <a:lnTo>
                  <a:pt x="396" y="132"/>
                </a:lnTo>
                <a:lnTo>
                  <a:pt x="396" y="84"/>
                </a:lnTo>
                <a:lnTo>
                  <a:pt x="402" y="48"/>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41" name="Freeform 46"/>
          <p:cNvSpPr>
            <a:spLocks/>
          </p:cNvSpPr>
          <p:nvPr/>
        </p:nvSpPr>
        <p:spPr bwMode="auto">
          <a:xfrm>
            <a:off x="3340376" y="5108984"/>
            <a:ext cx="443689" cy="467386"/>
          </a:xfrm>
          <a:custGeom>
            <a:avLst/>
            <a:gdLst/>
            <a:ahLst/>
            <a:cxnLst>
              <a:cxn ang="0">
                <a:pos x="6" y="240"/>
              </a:cxn>
              <a:cxn ang="0">
                <a:pos x="12" y="192"/>
              </a:cxn>
              <a:cxn ang="0">
                <a:pos x="24" y="168"/>
              </a:cxn>
              <a:cxn ang="0">
                <a:pos x="30" y="54"/>
              </a:cxn>
              <a:cxn ang="0">
                <a:pos x="42" y="198"/>
              </a:cxn>
              <a:cxn ang="0">
                <a:pos x="48" y="330"/>
              </a:cxn>
              <a:cxn ang="0">
                <a:pos x="60" y="330"/>
              </a:cxn>
              <a:cxn ang="0">
                <a:pos x="66" y="534"/>
              </a:cxn>
              <a:cxn ang="0">
                <a:pos x="78" y="576"/>
              </a:cxn>
              <a:cxn ang="0">
                <a:pos x="90" y="630"/>
              </a:cxn>
              <a:cxn ang="0">
                <a:pos x="96" y="630"/>
              </a:cxn>
              <a:cxn ang="0">
                <a:pos x="102" y="588"/>
              </a:cxn>
              <a:cxn ang="0">
                <a:pos x="114" y="414"/>
              </a:cxn>
              <a:cxn ang="0">
                <a:pos x="120" y="288"/>
              </a:cxn>
              <a:cxn ang="0">
                <a:pos x="132" y="198"/>
              </a:cxn>
              <a:cxn ang="0">
                <a:pos x="138" y="96"/>
              </a:cxn>
              <a:cxn ang="0">
                <a:pos x="144" y="36"/>
              </a:cxn>
              <a:cxn ang="0">
                <a:pos x="156" y="90"/>
              </a:cxn>
              <a:cxn ang="0">
                <a:pos x="162" y="18"/>
              </a:cxn>
              <a:cxn ang="0">
                <a:pos x="174" y="30"/>
              </a:cxn>
              <a:cxn ang="0">
                <a:pos x="180" y="198"/>
              </a:cxn>
              <a:cxn ang="0">
                <a:pos x="192" y="324"/>
              </a:cxn>
              <a:cxn ang="0">
                <a:pos x="198" y="270"/>
              </a:cxn>
              <a:cxn ang="0">
                <a:pos x="204" y="306"/>
              </a:cxn>
              <a:cxn ang="0">
                <a:pos x="216" y="462"/>
              </a:cxn>
              <a:cxn ang="0">
                <a:pos x="222" y="690"/>
              </a:cxn>
              <a:cxn ang="0">
                <a:pos x="234" y="828"/>
              </a:cxn>
              <a:cxn ang="0">
                <a:pos x="240" y="924"/>
              </a:cxn>
              <a:cxn ang="0">
                <a:pos x="252" y="840"/>
              </a:cxn>
              <a:cxn ang="0">
                <a:pos x="258" y="786"/>
              </a:cxn>
              <a:cxn ang="0">
                <a:pos x="270" y="660"/>
              </a:cxn>
              <a:cxn ang="0">
                <a:pos x="276" y="678"/>
              </a:cxn>
              <a:cxn ang="0">
                <a:pos x="288" y="606"/>
              </a:cxn>
              <a:cxn ang="0">
                <a:pos x="300" y="582"/>
              </a:cxn>
              <a:cxn ang="0">
                <a:pos x="306" y="564"/>
              </a:cxn>
              <a:cxn ang="0">
                <a:pos x="318" y="636"/>
              </a:cxn>
              <a:cxn ang="0">
                <a:pos x="336" y="672"/>
              </a:cxn>
              <a:cxn ang="0">
                <a:pos x="342" y="678"/>
              </a:cxn>
              <a:cxn ang="0">
                <a:pos x="348" y="666"/>
              </a:cxn>
              <a:cxn ang="0">
                <a:pos x="354" y="642"/>
              </a:cxn>
              <a:cxn ang="0">
                <a:pos x="366" y="642"/>
              </a:cxn>
              <a:cxn ang="0">
                <a:pos x="372" y="588"/>
              </a:cxn>
            </a:cxnLst>
            <a:rect l="0" t="0" r="r" b="b"/>
            <a:pathLst>
              <a:path w="372" h="924">
                <a:moveTo>
                  <a:pt x="0" y="324"/>
                </a:moveTo>
                <a:lnTo>
                  <a:pt x="0" y="264"/>
                </a:lnTo>
                <a:lnTo>
                  <a:pt x="6" y="240"/>
                </a:lnTo>
                <a:lnTo>
                  <a:pt x="6" y="216"/>
                </a:lnTo>
                <a:lnTo>
                  <a:pt x="12" y="198"/>
                </a:lnTo>
                <a:lnTo>
                  <a:pt x="12" y="192"/>
                </a:lnTo>
                <a:lnTo>
                  <a:pt x="18" y="198"/>
                </a:lnTo>
                <a:lnTo>
                  <a:pt x="18" y="186"/>
                </a:lnTo>
                <a:lnTo>
                  <a:pt x="24" y="168"/>
                </a:lnTo>
                <a:lnTo>
                  <a:pt x="24" y="126"/>
                </a:lnTo>
                <a:lnTo>
                  <a:pt x="30" y="78"/>
                </a:lnTo>
                <a:lnTo>
                  <a:pt x="30" y="54"/>
                </a:lnTo>
                <a:lnTo>
                  <a:pt x="36" y="84"/>
                </a:lnTo>
                <a:lnTo>
                  <a:pt x="36" y="180"/>
                </a:lnTo>
                <a:lnTo>
                  <a:pt x="42" y="198"/>
                </a:lnTo>
                <a:lnTo>
                  <a:pt x="42" y="240"/>
                </a:lnTo>
                <a:lnTo>
                  <a:pt x="48" y="294"/>
                </a:lnTo>
                <a:lnTo>
                  <a:pt x="48" y="330"/>
                </a:lnTo>
                <a:lnTo>
                  <a:pt x="48" y="324"/>
                </a:lnTo>
                <a:lnTo>
                  <a:pt x="54" y="318"/>
                </a:lnTo>
                <a:lnTo>
                  <a:pt x="60" y="330"/>
                </a:lnTo>
                <a:lnTo>
                  <a:pt x="60" y="438"/>
                </a:lnTo>
                <a:lnTo>
                  <a:pt x="66" y="486"/>
                </a:lnTo>
                <a:lnTo>
                  <a:pt x="66" y="534"/>
                </a:lnTo>
                <a:lnTo>
                  <a:pt x="72" y="540"/>
                </a:lnTo>
                <a:lnTo>
                  <a:pt x="78" y="546"/>
                </a:lnTo>
                <a:lnTo>
                  <a:pt x="78" y="576"/>
                </a:lnTo>
                <a:lnTo>
                  <a:pt x="84" y="594"/>
                </a:lnTo>
                <a:lnTo>
                  <a:pt x="84" y="618"/>
                </a:lnTo>
                <a:lnTo>
                  <a:pt x="90" y="630"/>
                </a:lnTo>
                <a:lnTo>
                  <a:pt x="90" y="636"/>
                </a:lnTo>
                <a:lnTo>
                  <a:pt x="90" y="618"/>
                </a:lnTo>
                <a:lnTo>
                  <a:pt x="96" y="630"/>
                </a:lnTo>
                <a:lnTo>
                  <a:pt x="96" y="642"/>
                </a:lnTo>
                <a:lnTo>
                  <a:pt x="102" y="648"/>
                </a:lnTo>
                <a:lnTo>
                  <a:pt x="102" y="588"/>
                </a:lnTo>
                <a:lnTo>
                  <a:pt x="108" y="540"/>
                </a:lnTo>
                <a:lnTo>
                  <a:pt x="108" y="444"/>
                </a:lnTo>
                <a:lnTo>
                  <a:pt x="114" y="414"/>
                </a:lnTo>
                <a:lnTo>
                  <a:pt x="114" y="366"/>
                </a:lnTo>
                <a:lnTo>
                  <a:pt x="120" y="324"/>
                </a:lnTo>
                <a:lnTo>
                  <a:pt x="120" y="288"/>
                </a:lnTo>
                <a:lnTo>
                  <a:pt x="126" y="240"/>
                </a:lnTo>
                <a:lnTo>
                  <a:pt x="126" y="228"/>
                </a:lnTo>
                <a:lnTo>
                  <a:pt x="132" y="198"/>
                </a:lnTo>
                <a:lnTo>
                  <a:pt x="132" y="150"/>
                </a:lnTo>
                <a:lnTo>
                  <a:pt x="138" y="126"/>
                </a:lnTo>
                <a:lnTo>
                  <a:pt x="138" y="96"/>
                </a:lnTo>
                <a:lnTo>
                  <a:pt x="144" y="54"/>
                </a:lnTo>
                <a:lnTo>
                  <a:pt x="144" y="30"/>
                </a:lnTo>
                <a:lnTo>
                  <a:pt x="144" y="36"/>
                </a:lnTo>
                <a:lnTo>
                  <a:pt x="150" y="54"/>
                </a:lnTo>
                <a:lnTo>
                  <a:pt x="150" y="84"/>
                </a:lnTo>
                <a:lnTo>
                  <a:pt x="156" y="90"/>
                </a:lnTo>
                <a:lnTo>
                  <a:pt x="156" y="78"/>
                </a:lnTo>
                <a:lnTo>
                  <a:pt x="162" y="54"/>
                </a:lnTo>
                <a:lnTo>
                  <a:pt x="162" y="18"/>
                </a:lnTo>
                <a:lnTo>
                  <a:pt x="168" y="0"/>
                </a:lnTo>
                <a:lnTo>
                  <a:pt x="168" y="12"/>
                </a:lnTo>
                <a:lnTo>
                  <a:pt x="174" y="30"/>
                </a:lnTo>
                <a:lnTo>
                  <a:pt x="174" y="120"/>
                </a:lnTo>
                <a:lnTo>
                  <a:pt x="180" y="156"/>
                </a:lnTo>
                <a:lnTo>
                  <a:pt x="180" y="198"/>
                </a:lnTo>
                <a:lnTo>
                  <a:pt x="186" y="252"/>
                </a:lnTo>
                <a:lnTo>
                  <a:pt x="186" y="306"/>
                </a:lnTo>
                <a:lnTo>
                  <a:pt x="192" y="324"/>
                </a:lnTo>
                <a:lnTo>
                  <a:pt x="192" y="330"/>
                </a:lnTo>
                <a:lnTo>
                  <a:pt x="192" y="306"/>
                </a:lnTo>
                <a:lnTo>
                  <a:pt x="198" y="270"/>
                </a:lnTo>
                <a:lnTo>
                  <a:pt x="198" y="282"/>
                </a:lnTo>
                <a:lnTo>
                  <a:pt x="204" y="294"/>
                </a:lnTo>
                <a:lnTo>
                  <a:pt x="204" y="306"/>
                </a:lnTo>
                <a:lnTo>
                  <a:pt x="210" y="324"/>
                </a:lnTo>
                <a:lnTo>
                  <a:pt x="210" y="402"/>
                </a:lnTo>
                <a:lnTo>
                  <a:pt x="216" y="462"/>
                </a:lnTo>
                <a:lnTo>
                  <a:pt x="216" y="570"/>
                </a:lnTo>
                <a:lnTo>
                  <a:pt x="222" y="612"/>
                </a:lnTo>
                <a:lnTo>
                  <a:pt x="222" y="690"/>
                </a:lnTo>
                <a:lnTo>
                  <a:pt x="228" y="744"/>
                </a:lnTo>
                <a:lnTo>
                  <a:pt x="228" y="798"/>
                </a:lnTo>
                <a:lnTo>
                  <a:pt x="234" y="828"/>
                </a:lnTo>
                <a:lnTo>
                  <a:pt x="234" y="882"/>
                </a:lnTo>
                <a:lnTo>
                  <a:pt x="240" y="912"/>
                </a:lnTo>
                <a:lnTo>
                  <a:pt x="240" y="924"/>
                </a:lnTo>
                <a:lnTo>
                  <a:pt x="246" y="912"/>
                </a:lnTo>
                <a:lnTo>
                  <a:pt x="246" y="870"/>
                </a:lnTo>
                <a:lnTo>
                  <a:pt x="252" y="840"/>
                </a:lnTo>
                <a:lnTo>
                  <a:pt x="252" y="816"/>
                </a:lnTo>
                <a:lnTo>
                  <a:pt x="258" y="810"/>
                </a:lnTo>
                <a:lnTo>
                  <a:pt x="258" y="786"/>
                </a:lnTo>
                <a:lnTo>
                  <a:pt x="264" y="762"/>
                </a:lnTo>
                <a:lnTo>
                  <a:pt x="264" y="678"/>
                </a:lnTo>
                <a:lnTo>
                  <a:pt x="270" y="660"/>
                </a:lnTo>
                <a:lnTo>
                  <a:pt x="270" y="654"/>
                </a:lnTo>
                <a:lnTo>
                  <a:pt x="276" y="648"/>
                </a:lnTo>
                <a:lnTo>
                  <a:pt x="276" y="678"/>
                </a:lnTo>
                <a:lnTo>
                  <a:pt x="282" y="678"/>
                </a:lnTo>
                <a:lnTo>
                  <a:pt x="282" y="630"/>
                </a:lnTo>
                <a:lnTo>
                  <a:pt x="288" y="606"/>
                </a:lnTo>
                <a:lnTo>
                  <a:pt x="288" y="600"/>
                </a:lnTo>
                <a:lnTo>
                  <a:pt x="294" y="588"/>
                </a:lnTo>
                <a:lnTo>
                  <a:pt x="300" y="582"/>
                </a:lnTo>
                <a:lnTo>
                  <a:pt x="300" y="540"/>
                </a:lnTo>
                <a:lnTo>
                  <a:pt x="306" y="552"/>
                </a:lnTo>
                <a:lnTo>
                  <a:pt x="306" y="564"/>
                </a:lnTo>
                <a:lnTo>
                  <a:pt x="312" y="570"/>
                </a:lnTo>
                <a:lnTo>
                  <a:pt x="318" y="588"/>
                </a:lnTo>
                <a:lnTo>
                  <a:pt x="318" y="636"/>
                </a:lnTo>
                <a:lnTo>
                  <a:pt x="324" y="648"/>
                </a:lnTo>
                <a:lnTo>
                  <a:pt x="324" y="660"/>
                </a:lnTo>
                <a:lnTo>
                  <a:pt x="336" y="672"/>
                </a:lnTo>
                <a:lnTo>
                  <a:pt x="330" y="672"/>
                </a:lnTo>
                <a:lnTo>
                  <a:pt x="336" y="672"/>
                </a:lnTo>
                <a:lnTo>
                  <a:pt x="342" y="678"/>
                </a:lnTo>
                <a:lnTo>
                  <a:pt x="342" y="690"/>
                </a:lnTo>
                <a:lnTo>
                  <a:pt x="348" y="660"/>
                </a:lnTo>
                <a:lnTo>
                  <a:pt x="348" y="666"/>
                </a:lnTo>
                <a:lnTo>
                  <a:pt x="348" y="660"/>
                </a:lnTo>
                <a:lnTo>
                  <a:pt x="354" y="654"/>
                </a:lnTo>
                <a:lnTo>
                  <a:pt x="354" y="642"/>
                </a:lnTo>
                <a:lnTo>
                  <a:pt x="360" y="594"/>
                </a:lnTo>
                <a:lnTo>
                  <a:pt x="360" y="630"/>
                </a:lnTo>
                <a:lnTo>
                  <a:pt x="366" y="642"/>
                </a:lnTo>
                <a:lnTo>
                  <a:pt x="366" y="648"/>
                </a:lnTo>
                <a:lnTo>
                  <a:pt x="366" y="630"/>
                </a:lnTo>
                <a:lnTo>
                  <a:pt x="372" y="588"/>
                </a:lnTo>
                <a:lnTo>
                  <a:pt x="372" y="582"/>
                </a:lnTo>
                <a:lnTo>
                  <a:pt x="372" y="630"/>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42" name="Freeform 47"/>
          <p:cNvSpPr>
            <a:spLocks/>
          </p:cNvSpPr>
          <p:nvPr/>
        </p:nvSpPr>
        <p:spPr bwMode="auto">
          <a:xfrm>
            <a:off x="3784065" y="5339640"/>
            <a:ext cx="450845" cy="412755"/>
          </a:xfrm>
          <a:custGeom>
            <a:avLst/>
            <a:gdLst/>
            <a:ahLst/>
            <a:cxnLst>
              <a:cxn ang="0">
                <a:pos x="6" y="252"/>
              </a:cxn>
              <a:cxn ang="0">
                <a:pos x="18" y="288"/>
              </a:cxn>
              <a:cxn ang="0">
                <a:pos x="24" y="288"/>
              </a:cxn>
              <a:cxn ang="0">
                <a:pos x="30" y="264"/>
              </a:cxn>
              <a:cxn ang="0">
                <a:pos x="42" y="306"/>
              </a:cxn>
              <a:cxn ang="0">
                <a:pos x="48" y="354"/>
              </a:cxn>
              <a:cxn ang="0">
                <a:pos x="60" y="402"/>
              </a:cxn>
              <a:cxn ang="0">
                <a:pos x="66" y="408"/>
              </a:cxn>
              <a:cxn ang="0">
                <a:pos x="72" y="336"/>
              </a:cxn>
              <a:cxn ang="0">
                <a:pos x="78" y="150"/>
              </a:cxn>
              <a:cxn ang="0">
                <a:pos x="90" y="54"/>
              </a:cxn>
              <a:cxn ang="0">
                <a:pos x="96" y="114"/>
              </a:cxn>
              <a:cxn ang="0">
                <a:pos x="102" y="96"/>
              </a:cxn>
              <a:cxn ang="0">
                <a:pos x="114" y="102"/>
              </a:cxn>
              <a:cxn ang="0">
                <a:pos x="120" y="12"/>
              </a:cxn>
              <a:cxn ang="0">
                <a:pos x="132" y="24"/>
              </a:cxn>
              <a:cxn ang="0">
                <a:pos x="138" y="48"/>
              </a:cxn>
              <a:cxn ang="0">
                <a:pos x="144" y="18"/>
              </a:cxn>
              <a:cxn ang="0">
                <a:pos x="156" y="156"/>
              </a:cxn>
              <a:cxn ang="0">
                <a:pos x="162" y="342"/>
              </a:cxn>
              <a:cxn ang="0">
                <a:pos x="174" y="456"/>
              </a:cxn>
              <a:cxn ang="0">
                <a:pos x="180" y="438"/>
              </a:cxn>
              <a:cxn ang="0">
                <a:pos x="186" y="360"/>
              </a:cxn>
              <a:cxn ang="0">
                <a:pos x="198" y="282"/>
              </a:cxn>
              <a:cxn ang="0">
                <a:pos x="204" y="192"/>
              </a:cxn>
              <a:cxn ang="0">
                <a:pos x="216" y="204"/>
              </a:cxn>
              <a:cxn ang="0">
                <a:pos x="222" y="132"/>
              </a:cxn>
              <a:cxn ang="0">
                <a:pos x="234" y="84"/>
              </a:cxn>
              <a:cxn ang="0">
                <a:pos x="246" y="132"/>
              </a:cxn>
              <a:cxn ang="0">
                <a:pos x="258" y="204"/>
              </a:cxn>
              <a:cxn ang="0">
                <a:pos x="270" y="216"/>
              </a:cxn>
              <a:cxn ang="0">
                <a:pos x="282" y="210"/>
              </a:cxn>
              <a:cxn ang="0">
                <a:pos x="288" y="204"/>
              </a:cxn>
              <a:cxn ang="0">
                <a:pos x="300" y="234"/>
              </a:cxn>
              <a:cxn ang="0">
                <a:pos x="306" y="252"/>
              </a:cxn>
              <a:cxn ang="0">
                <a:pos x="318" y="372"/>
              </a:cxn>
              <a:cxn ang="0">
                <a:pos x="324" y="414"/>
              </a:cxn>
              <a:cxn ang="0">
                <a:pos x="330" y="498"/>
              </a:cxn>
              <a:cxn ang="0">
                <a:pos x="342" y="618"/>
              </a:cxn>
              <a:cxn ang="0">
                <a:pos x="348" y="726"/>
              </a:cxn>
              <a:cxn ang="0">
                <a:pos x="360" y="726"/>
              </a:cxn>
              <a:cxn ang="0">
                <a:pos x="366" y="804"/>
              </a:cxn>
            </a:cxnLst>
            <a:rect l="0" t="0" r="r" b="b"/>
            <a:pathLst>
              <a:path w="378" h="816">
                <a:moveTo>
                  <a:pt x="0" y="174"/>
                </a:moveTo>
                <a:lnTo>
                  <a:pt x="6" y="216"/>
                </a:lnTo>
                <a:lnTo>
                  <a:pt x="6" y="252"/>
                </a:lnTo>
                <a:lnTo>
                  <a:pt x="12" y="276"/>
                </a:lnTo>
                <a:lnTo>
                  <a:pt x="12" y="300"/>
                </a:lnTo>
                <a:lnTo>
                  <a:pt x="18" y="288"/>
                </a:lnTo>
                <a:lnTo>
                  <a:pt x="18" y="282"/>
                </a:lnTo>
                <a:lnTo>
                  <a:pt x="18" y="288"/>
                </a:lnTo>
                <a:lnTo>
                  <a:pt x="24" y="288"/>
                </a:lnTo>
                <a:lnTo>
                  <a:pt x="24" y="270"/>
                </a:lnTo>
                <a:lnTo>
                  <a:pt x="30" y="246"/>
                </a:lnTo>
                <a:lnTo>
                  <a:pt x="30" y="264"/>
                </a:lnTo>
                <a:lnTo>
                  <a:pt x="36" y="270"/>
                </a:lnTo>
                <a:lnTo>
                  <a:pt x="36" y="288"/>
                </a:lnTo>
                <a:lnTo>
                  <a:pt x="42" y="306"/>
                </a:lnTo>
                <a:lnTo>
                  <a:pt x="42" y="348"/>
                </a:lnTo>
                <a:lnTo>
                  <a:pt x="48" y="360"/>
                </a:lnTo>
                <a:lnTo>
                  <a:pt x="48" y="354"/>
                </a:lnTo>
                <a:lnTo>
                  <a:pt x="54" y="366"/>
                </a:lnTo>
                <a:lnTo>
                  <a:pt x="54" y="390"/>
                </a:lnTo>
                <a:lnTo>
                  <a:pt x="60" y="402"/>
                </a:lnTo>
                <a:lnTo>
                  <a:pt x="60" y="414"/>
                </a:lnTo>
                <a:lnTo>
                  <a:pt x="60" y="402"/>
                </a:lnTo>
                <a:lnTo>
                  <a:pt x="66" y="408"/>
                </a:lnTo>
                <a:lnTo>
                  <a:pt x="66" y="414"/>
                </a:lnTo>
                <a:lnTo>
                  <a:pt x="66" y="384"/>
                </a:lnTo>
                <a:lnTo>
                  <a:pt x="72" y="336"/>
                </a:lnTo>
                <a:lnTo>
                  <a:pt x="72" y="282"/>
                </a:lnTo>
                <a:lnTo>
                  <a:pt x="78" y="222"/>
                </a:lnTo>
                <a:lnTo>
                  <a:pt x="78" y="150"/>
                </a:lnTo>
                <a:lnTo>
                  <a:pt x="84" y="126"/>
                </a:lnTo>
                <a:lnTo>
                  <a:pt x="84" y="90"/>
                </a:lnTo>
                <a:lnTo>
                  <a:pt x="90" y="54"/>
                </a:lnTo>
                <a:lnTo>
                  <a:pt x="90" y="60"/>
                </a:lnTo>
                <a:lnTo>
                  <a:pt x="96" y="78"/>
                </a:lnTo>
                <a:lnTo>
                  <a:pt x="96" y="114"/>
                </a:lnTo>
                <a:lnTo>
                  <a:pt x="102" y="102"/>
                </a:lnTo>
                <a:lnTo>
                  <a:pt x="102" y="84"/>
                </a:lnTo>
                <a:lnTo>
                  <a:pt x="102" y="96"/>
                </a:lnTo>
                <a:lnTo>
                  <a:pt x="108" y="102"/>
                </a:lnTo>
                <a:lnTo>
                  <a:pt x="108" y="114"/>
                </a:lnTo>
                <a:lnTo>
                  <a:pt x="114" y="102"/>
                </a:lnTo>
                <a:lnTo>
                  <a:pt x="114" y="78"/>
                </a:lnTo>
                <a:lnTo>
                  <a:pt x="120" y="54"/>
                </a:lnTo>
                <a:lnTo>
                  <a:pt x="120" y="12"/>
                </a:lnTo>
                <a:lnTo>
                  <a:pt x="126" y="0"/>
                </a:lnTo>
                <a:lnTo>
                  <a:pt x="126" y="6"/>
                </a:lnTo>
                <a:lnTo>
                  <a:pt x="132" y="24"/>
                </a:lnTo>
                <a:lnTo>
                  <a:pt x="132" y="72"/>
                </a:lnTo>
                <a:lnTo>
                  <a:pt x="138" y="54"/>
                </a:lnTo>
                <a:lnTo>
                  <a:pt x="138" y="48"/>
                </a:lnTo>
                <a:lnTo>
                  <a:pt x="144" y="24"/>
                </a:lnTo>
                <a:lnTo>
                  <a:pt x="144" y="12"/>
                </a:lnTo>
                <a:lnTo>
                  <a:pt x="144" y="18"/>
                </a:lnTo>
                <a:lnTo>
                  <a:pt x="150" y="42"/>
                </a:lnTo>
                <a:lnTo>
                  <a:pt x="150" y="132"/>
                </a:lnTo>
                <a:lnTo>
                  <a:pt x="156" y="156"/>
                </a:lnTo>
                <a:lnTo>
                  <a:pt x="156" y="198"/>
                </a:lnTo>
                <a:lnTo>
                  <a:pt x="162" y="234"/>
                </a:lnTo>
                <a:lnTo>
                  <a:pt x="162" y="342"/>
                </a:lnTo>
                <a:lnTo>
                  <a:pt x="168" y="372"/>
                </a:lnTo>
                <a:lnTo>
                  <a:pt x="168" y="426"/>
                </a:lnTo>
                <a:lnTo>
                  <a:pt x="174" y="456"/>
                </a:lnTo>
                <a:lnTo>
                  <a:pt x="174" y="468"/>
                </a:lnTo>
                <a:lnTo>
                  <a:pt x="174" y="456"/>
                </a:lnTo>
                <a:lnTo>
                  <a:pt x="180" y="438"/>
                </a:lnTo>
                <a:lnTo>
                  <a:pt x="180" y="414"/>
                </a:lnTo>
                <a:lnTo>
                  <a:pt x="186" y="384"/>
                </a:lnTo>
                <a:lnTo>
                  <a:pt x="186" y="360"/>
                </a:lnTo>
                <a:lnTo>
                  <a:pt x="192" y="354"/>
                </a:lnTo>
                <a:lnTo>
                  <a:pt x="192" y="312"/>
                </a:lnTo>
                <a:lnTo>
                  <a:pt x="198" y="282"/>
                </a:lnTo>
                <a:lnTo>
                  <a:pt x="198" y="246"/>
                </a:lnTo>
                <a:lnTo>
                  <a:pt x="204" y="222"/>
                </a:lnTo>
                <a:lnTo>
                  <a:pt x="204" y="192"/>
                </a:lnTo>
                <a:lnTo>
                  <a:pt x="210" y="204"/>
                </a:lnTo>
                <a:lnTo>
                  <a:pt x="210" y="222"/>
                </a:lnTo>
                <a:lnTo>
                  <a:pt x="216" y="204"/>
                </a:lnTo>
                <a:lnTo>
                  <a:pt x="216" y="150"/>
                </a:lnTo>
                <a:lnTo>
                  <a:pt x="222" y="144"/>
                </a:lnTo>
                <a:lnTo>
                  <a:pt x="222" y="132"/>
                </a:lnTo>
                <a:lnTo>
                  <a:pt x="228" y="126"/>
                </a:lnTo>
                <a:lnTo>
                  <a:pt x="234" y="96"/>
                </a:lnTo>
                <a:lnTo>
                  <a:pt x="234" y="84"/>
                </a:lnTo>
                <a:lnTo>
                  <a:pt x="234" y="96"/>
                </a:lnTo>
                <a:lnTo>
                  <a:pt x="246" y="114"/>
                </a:lnTo>
                <a:lnTo>
                  <a:pt x="246" y="132"/>
                </a:lnTo>
                <a:lnTo>
                  <a:pt x="252" y="162"/>
                </a:lnTo>
                <a:lnTo>
                  <a:pt x="252" y="192"/>
                </a:lnTo>
                <a:lnTo>
                  <a:pt x="258" y="204"/>
                </a:lnTo>
                <a:lnTo>
                  <a:pt x="270" y="216"/>
                </a:lnTo>
                <a:lnTo>
                  <a:pt x="264" y="216"/>
                </a:lnTo>
                <a:lnTo>
                  <a:pt x="270" y="216"/>
                </a:lnTo>
                <a:lnTo>
                  <a:pt x="276" y="222"/>
                </a:lnTo>
                <a:lnTo>
                  <a:pt x="276" y="234"/>
                </a:lnTo>
                <a:lnTo>
                  <a:pt x="282" y="210"/>
                </a:lnTo>
                <a:lnTo>
                  <a:pt x="282" y="198"/>
                </a:lnTo>
                <a:lnTo>
                  <a:pt x="288" y="186"/>
                </a:lnTo>
                <a:lnTo>
                  <a:pt x="288" y="204"/>
                </a:lnTo>
                <a:lnTo>
                  <a:pt x="294" y="228"/>
                </a:lnTo>
                <a:lnTo>
                  <a:pt x="294" y="240"/>
                </a:lnTo>
                <a:lnTo>
                  <a:pt x="300" y="234"/>
                </a:lnTo>
                <a:lnTo>
                  <a:pt x="300" y="228"/>
                </a:lnTo>
                <a:lnTo>
                  <a:pt x="306" y="240"/>
                </a:lnTo>
                <a:lnTo>
                  <a:pt x="306" y="252"/>
                </a:lnTo>
                <a:lnTo>
                  <a:pt x="312" y="282"/>
                </a:lnTo>
                <a:lnTo>
                  <a:pt x="312" y="354"/>
                </a:lnTo>
                <a:lnTo>
                  <a:pt x="318" y="372"/>
                </a:lnTo>
                <a:lnTo>
                  <a:pt x="318" y="366"/>
                </a:lnTo>
                <a:lnTo>
                  <a:pt x="318" y="384"/>
                </a:lnTo>
                <a:lnTo>
                  <a:pt x="324" y="414"/>
                </a:lnTo>
                <a:lnTo>
                  <a:pt x="324" y="480"/>
                </a:lnTo>
                <a:lnTo>
                  <a:pt x="330" y="492"/>
                </a:lnTo>
                <a:lnTo>
                  <a:pt x="330" y="498"/>
                </a:lnTo>
                <a:lnTo>
                  <a:pt x="336" y="522"/>
                </a:lnTo>
                <a:lnTo>
                  <a:pt x="336" y="600"/>
                </a:lnTo>
                <a:lnTo>
                  <a:pt x="342" y="618"/>
                </a:lnTo>
                <a:lnTo>
                  <a:pt x="342" y="648"/>
                </a:lnTo>
                <a:lnTo>
                  <a:pt x="348" y="654"/>
                </a:lnTo>
                <a:lnTo>
                  <a:pt x="348" y="726"/>
                </a:lnTo>
                <a:lnTo>
                  <a:pt x="354" y="756"/>
                </a:lnTo>
                <a:lnTo>
                  <a:pt x="360" y="738"/>
                </a:lnTo>
                <a:lnTo>
                  <a:pt x="360" y="726"/>
                </a:lnTo>
                <a:lnTo>
                  <a:pt x="360" y="738"/>
                </a:lnTo>
                <a:lnTo>
                  <a:pt x="366" y="744"/>
                </a:lnTo>
                <a:lnTo>
                  <a:pt x="366" y="804"/>
                </a:lnTo>
                <a:lnTo>
                  <a:pt x="372" y="810"/>
                </a:lnTo>
                <a:lnTo>
                  <a:pt x="378" y="816"/>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43" name="Freeform 48"/>
          <p:cNvSpPr>
            <a:spLocks/>
          </p:cNvSpPr>
          <p:nvPr/>
        </p:nvSpPr>
        <p:spPr bwMode="auto">
          <a:xfrm>
            <a:off x="4234909" y="5579403"/>
            <a:ext cx="479470" cy="397579"/>
          </a:xfrm>
          <a:custGeom>
            <a:avLst/>
            <a:gdLst/>
            <a:ahLst/>
            <a:cxnLst>
              <a:cxn ang="0">
                <a:pos x="6" y="384"/>
              </a:cxn>
              <a:cxn ang="0">
                <a:pos x="24" y="342"/>
              </a:cxn>
              <a:cxn ang="0">
                <a:pos x="30" y="360"/>
              </a:cxn>
              <a:cxn ang="0">
                <a:pos x="42" y="288"/>
              </a:cxn>
              <a:cxn ang="0">
                <a:pos x="54" y="294"/>
              </a:cxn>
              <a:cxn ang="0">
                <a:pos x="60" y="426"/>
              </a:cxn>
              <a:cxn ang="0">
                <a:pos x="72" y="474"/>
              </a:cxn>
              <a:cxn ang="0">
                <a:pos x="78" y="522"/>
              </a:cxn>
              <a:cxn ang="0">
                <a:pos x="90" y="588"/>
              </a:cxn>
              <a:cxn ang="0">
                <a:pos x="96" y="666"/>
              </a:cxn>
              <a:cxn ang="0">
                <a:pos x="108" y="708"/>
              </a:cxn>
              <a:cxn ang="0">
                <a:pos x="120" y="696"/>
              </a:cxn>
              <a:cxn ang="0">
                <a:pos x="126" y="762"/>
              </a:cxn>
              <a:cxn ang="0">
                <a:pos x="138" y="786"/>
              </a:cxn>
              <a:cxn ang="0">
                <a:pos x="144" y="738"/>
              </a:cxn>
              <a:cxn ang="0">
                <a:pos x="156" y="690"/>
              </a:cxn>
              <a:cxn ang="0">
                <a:pos x="162" y="672"/>
              </a:cxn>
              <a:cxn ang="0">
                <a:pos x="174" y="648"/>
              </a:cxn>
              <a:cxn ang="0">
                <a:pos x="186" y="606"/>
              </a:cxn>
              <a:cxn ang="0">
                <a:pos x="192" y="612"/>
              </a:cxn>
              <a:cxn ang="0">
                <a:pos x="198" y="630"/>
              </a:cxn>
              <a:cxn ang="0">
                <a:pos x="210" y="594"/>
              </a:cxn>
              <a:cxn ang="0">
                <a:pos x="216" y="600"/>
              </a:cxn>
              <a:cxn ang="0">
                <a:pos x="228" y="534"/>
              </a:cxn>
              <a:cxn ang="0">
                <a:pos x="234" y="378"/>
              </a:cxn>
              <a:cxn ang="0">
                <a:pos x="246" y="300"/>
              </a:cxn>
              <a:cxn ang="0">
                <a:pos x="252" y="318"/>
              </a:cxn>
              <a:cxn ang="0">
                <a:pos x="264" y="228"/>
              </a:cxn>
              <a:cxn ang="0">
                <a:pos x="276" y="144"/>
              </a:cxn>
              <a:cxn ang="0">
                <a:pos x="282" y="168"/>
              </a:cxn>
              <a:cxn ang="0">
                <a:pos x="294" y="240"/>
              </a:cxn>
              <a:cxn ang="0">
                <a:pos x="300" y="294"/>
              </a:cxn>
              <a:cxn ang="0">
                <a:pos x="312" y="240"/>
              </a:cxn>
              <a:cxn ang="0">
                <a:pos x="318" y="228"/>
              </a:cxn>
              <a:cxn ang="0">
                <a:pos x="324" y="234"/>
              </a:cxn>
              <a:cxn ang="0">
                <a:pos x="336" y="348"/>
              </a:cxn>
              <a:cxn ang="0">
                <a:pos x="342" y="258"/>
              </a:cxn>
              <a:cxn ang="0">
                <a:pos x="354" y="186"/>
              </a:cxn>
              <a:cxn ang="0">
                <a:pos x="360" y="150"/>
              </a:cxn>
              <a:cxn ang="0">
                <a:pos x="372" y="108"/>
              </a:cxn>
              <a:cxn ang="0">
                <a:pos x="384" y="30"/>
              </a:cxn>
              <a:cxn ang="0">
                <a:pos x="396" y="12"/>
              </a:cxn>
            </a:cxnLst>
            <a:rect l="0" t="0" r="r" b="b"/>
            <a:pathLst>
              <a:path w="402" h="786">
                <a:moveTo>
                  <a:pt x="0" y="342"/>
                </a:moveTo>
                <a:lnTo>
                  <a:pt x="0" y="378"/>
                </a:lnTo>
                <a:lnTo>
                  <a:pt x="6" y="384"/>
                </a:lnTo>
                <a:lnTo>
                  <a:pt x="6" y="354"/>
                </a:lnTo>
                <a:lnTo>
                  <a:pt x="12" y="342"/>
                </a:lnTo>
                <a:lnTo>
                  <a:pt x="24" y="342"/>
                </a:lnTo>
                <a:lnTo>
                  <a:pt x="18" y="342"/>
                </a:lnTo>
                <a:lnTo>
                  <a:pt x="24" y="336"/>
                </a:lnTo>
                <a:lnTo>
                  <a:pt x="30" y="360"/>
                </a:lnTo>
                <a:lnTo>
                  <a:pt x="30" y="312"/>
                </a:lnTo>
                <a:lnTo>
                  <a:pt x="36" y="294"/>
                </a:lnTo>
                <a:lnTo>
                  <a:pt x="42" y="288"/>
                </a:lnTo>
                <a:lnTo>
                  <a:pt x="48" y="294"/>
                </a:lnTo>
                <a:lnTo>
                  <a:pt x="48" y="300"/>
                </a:lnTo>
                <a:lnTo>
                  <a:pt x="54" y="294"/>
                </a:lnTo>
                <a:lnTo>
                  <a:pt x="54" y="300"/>
                </a:lnTo>
                <a:lnTo>
                  <a:pt x="60" y="348"/>
                </a:lnTo>
                <a:lnTo>
                  <a:pt x="60" y="426"/>
                </a:lnTo>
                <a:lnTo>
                  <a:pt x="66" y="444"/>
                </a:lnTo>
                <a:lnTo>
                  <a:pt x="66" y="468"/>
                </a:lnTo>
                <a:lnTo>
                  <a:pt x="72" y="474"/>
                </a:lnTo>
                <a:lnTo>
                  <a:pt x="72" y="498"/>
                </a:lnTo>
                <a:lnTo>
                  <a:pt x="78" y="510"/>
                </a:lnTo>
                <a:lnTo>
                  <a:pt x="78" y="522"/>
                </a:lnTo>
                <a:lnTo>
                  <a:pt x="84" y="546"/>
                </a:lnTo>
                <a:lnTo>
                  <a:pt x="84" y="570"/>
                </a:lnTo>
                <a:lnTo>
                  <a:pt x="90" y="588"/>
                </a:lnTo>
                <a:lnTo>
                  <a:pt x="90" y="636"/>
                </a:lnTo>
                <a:lnTo>
                  <a:pt x="96" y="642"/>
                </a:lnTo>
                <a:lnTo>
                  <a:pt x="96" y="666"/>
                </a:lnTo>
                <a:lnTo>
                  <a:pt x="102" y="684"/>
                </a:lnTo>
                <a:lnTo>
                  <a:pt x="102" y="702"/>
                </a:lnTo>
                <a:lnTo>
                  <a:pt x="108" y="708"/>
                </a:lnTo>
                <a:lnTo>
                  <a:pt x="114" y="708"/>
                </a:lnTo>
                <a:lnTo>
                  <a:pt x="114" y="678"/>
                </a:lnTo>
                <a:lnTo>
                  <a:pt x="120" y="696"/>
                </a:lnTo>
                <a:lnTo>
                  <a:pt x="120" y="750"/>
                </a:lnTo>
                <a:lnTo>
                  <a:pt x="126" y="756"/>
                </a:lnTo>
                <a:lnTo>
                  <a:pt x="126" y="762"/>
                </a:lnTo>
                <a:lnTo>
                  <a:pt x="132" y="768"/>
                </a:lnTo>
                <a:lnTo>
                  <a:pt x="132" y="786"/>
                </a:lnTo>
                <a:lnTo>
                  <a:pt x="138" y="786"/>
                </a:lnTo>
                <a:lnTo>
                  <a:pt x="138" y="762"/>
                </a:lnTo>
                <a:lnTo>
                  <a:pt x="144" y="750"/>
                </a:lnTo>
                <a:lnTo>
                  <a:pt x="144" y="738"/>
                </a:lnTo>
                <a:lnTo>
                  <a:pt x="150" y="732"/>
                </a:lnTo>
                <a:lnTo>
                  <a:pt x="150" y="720"/>
                </a:lnTo>
                <a:lnTo>
                  <a:pt x="156" y="690"/>
                </a:lnTo>
                <a:lnTo>
                  <a:pt x="156" y="684"/>
                </a:lnTo>
                <a:lnTo>
                  <a:pt x="168" y="672"/>
                </a:lnTo>
                <a:lnTo>
                  <a:pt x="162" y="672"/>
                </a:lnTo>
                <a:lnTo>
                  <a:pt x="168" y="672"/>
                </a:lnTo>
                <a:lnTo>
                  <a:pt x="174" y="666"/>
                </a:lnTo>
                <a:lnTo>
                  <a:pt x="174" y="648"/>
                </a:lnTo>
                <a:lnTo>
                  <a:pt x="180" y="618"/>
                </a:lnTo>
                <a:lnTo>
                  <a:pt x="180" y="600"/>
                </a:lnTo>
                <a:lnTo>
                  <a:pt x="186" y="606"/>
                </a:lnTo>
                <a:lnTo>
                  <a:pt x="186" y="612"/>
                </a:lnTo>
                <a:lnTo>
                  <a:pt x="186" y="606"/>
                </a:lnTo>
                <a:lnTo>
                  <a:pt x="192" y="612"/>
                </a:lnTo>
                <a:lnTo>
                  <a:pt x="198" y="630"/>
                </a:lnTo>
                <a:lnTo>
                  <a:pt x="198" y="636"/>
                </a:lnTo>
                <a:lnTo>
                  <a:pt x="198" y="630"/>
                </a:lnTo>
                <a:lnTo>
                  <a:pt x="204" y="618"/>
                </a:lnTo>
                <a:lnTo>
                  <a:pt x="204" y="600"/>
                </a:lnTo>
                <a:lnTo>
                  <a:pt x="210" y="594"/>
                </a:lnTo>
                <a:lnTo>
                  <a:pt x="216" y="600"/>
                </a:lnTo>
                <a:lnTo>
                  <a:pt x="216" y="612"/>
                </a:lnTo>
                <a:lnTo>
                  <a:pt x="216" y="600"/>
                </a:lnTo>
                <a:lnTo>
                  <a:pt x="222" y="576"/>
                </a:lnTo>
                <a:lnTo>
                  <a:pt x="222" y="546"/>
                </a:lnTo>
                <a:lnTo>
                  <a:pt x="228" y="534"/>
                </a:lnTo>
                <a:lnTo>
                  <a:pt x="228" y="450"/>
                </a:lnTo>
                <a:lnTo>
                  <a:pt x="234" y="414"/>
                </a:lnTo>
                <a:lnTo>
                  <a:pt x="234" y="378"/>
                </a:lnTo>
                <a:lnTo>
                  <a:pt x="240" y="354"/>
                </a:lnTo>
                <a:lnTo>
                  <a:pt x="240" y="318"/>
                </a:lnTo>
                <a:lnTo>
                  <a:pt x="246" y="300"/>
                </a:lnTo>
                <a:lnTo>
                  <a:pt x="246" y="270"/>
                </a:lnTo>
                <a:lnTo>
                  <a:pt x="252" y="288"/>
                </a:lnTo>
                <a:lnTo>
                  <a:pt x="252" y="318"/>
                </a:lnTo>
                <a:lnTo>
                  <a:pt x="258" y="312"/>
                </a:lnTo>
                <a:lnTo>
                  <a:pt x="264" y="294"/>
                </a:lnTo>
                <a:lnTo>
                  <a:pt x="264" y="228"/>
                </a:lnTo>
                <a:lnTo>
                  <a:pt x="270" y="192"/>
                </a:lnTo>
                <a:lnTo>
                  <a:pt x="270" y="150"/>
                </a:lnTo>
                <a:lnTo>
                  <a:pt x="276" y="144"/>
                </a:lnTo>
                <a:lnTo>
                  <a:pt x="276" y="132"/>
                </a:lnTo>
                <a:lnTo>
                  <a:pt x="282" y="114"/>
                </a:lnTo>
                <a:lnTo>
                  <a:pt x="282" y="168"/>
                </a:lnTo>
                <a:lnTo>
                  <a:pt x="288" y="174"/>
                </a:lnTo>
                <a:lnTo>
                  <a:pt x="288" y="222"/>
                </a:lnTo>
                <a:lnTo>
                  <a:pt x="294" y="240"/>
                </a:lnTo>
                <a:lnTo>
                  <a:pt x="294" y="282"/>
                </a:lnTo>
                <a:lnTo>
                  <a:pt x="300" y="288"/>
                </a:lnTo>
                <a:lnTo>
                  <a:pt x="300" y="294"/>
                </a:lnTo>
                <a:lnTo>
                  <a:pt x="306" y="312"/>
                </a:lnTo>
                <a:lnTo>
                  <a:pt x="306" y="276"/>
                </a:lnTo>
                <a:lnTo>
                  <a:pt x="312" y="240"/>
                </a:lnTo>
                <a:lnTo>
                  <a:pt x="312" y="222"/>
                </a:lnTo>
                <a:lnTo>
                  <a:pt x="312" y="228"/>
                </a:lnTo>
                <a:lnTo>
                  <a:pt x="318" y="228"/>
                </a:lnTo>
                <a:lnTo>
                  <a:pt x="318" y="198"/>
                </a:lnTo>
                <a:lnTo>
                  <a:pt x="324" y="210"/>
                </a:lnTo>
                <a:lnTo>
                  <a:pt x="324" y="234"/>
                </a:lnTo>
                <a:lnTo>
                  <a:pt x="330" y="258"/>
                </a:lnTo>
                <a:lnTo>
                  <a:pt x="330" y="360"/>
                </a:lnTo>
                <a:lnTo>
                  <a:pt x="336" y="348"/>
                </a:lnTo>
                <a:lnTo>
                  <a:pt x="336" y="306"/>
                </a:lnTo>
                <a:lnTo>
                  <a:pt x="342" y="288"/>
                </a:lnTo>
                <a:lnTo>
                  <a:pt x="342" y="258"/>
                </a:lnTo>
                <a:lnTo>
                  <a:pt x="348" y="210"/>
                </a:lnTo>
                <a:lnTo>
                  <a:pt x="348" y="174"/>
                </a:lnTo>
                <a:lnTo>
                  <a:pt x="354" y="186"/>
                </a:lnTo>
                <a:lnTo>
                  <a:pt x="354" y="198"/>
                </a:lnTo>
                <a:lnTo>
                  <a:pt x="360" y="186"/>
                </a:lnTo>
                <a:lnTo>
                  <a:pt x="360" y="150"/>
                </a:lnTo>
                <a:lnTo>
                  <a:pt x="366" y="144"/>
                </a:lnTo>
                <a:lnTo>
                  <a:pt x="372" y="138"/>
                </a:lnTo>
                <a:lnTo>
                  <a:pt x="372" y="108"/>
                </a:lnTo>
                <a:lnTo>
                  <a:pt x="378" y="96"/>
                </a:lnTo>
                <a:lnTo>
                  <a:pt x="378" y="48"/>
                </a:lnTo>
                <a:lnTo>
                  <a:pt x="384" y="30"/>
                </a:lnTo>
                <a:lnTo>
                  <a:pt x="384" y="12"/>
                </a:lnTo>
                <a:lnTo>
                  <a:pt x="390" y="0"/>
                </a:lnTo>
                <a:lnTo>
                  <a:pt x="396" y="12"/>
                </a:lnTo>
                <a:lnTo>
                  <a:pt x="396" y="42"/>
                </a:lnTo>
                <a:lnTo>
                  <a:pt x="402" y="60"/>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44" name="Freeform 49"/>
          <p:cNvSpPr>
            <a:spLocks/>
          </p:cNvSpPr>
          <p:nvPr/>
        </p:nvSpPr>
        <p:spPr bwMode="auto">
          <a:xfrm>
            <a:off x="4714380" y="5494423"/>
            <a:ext cx="458002" cy="267077"/>
          </a:xfrm>
          <a:custGeom>
            <a:avLst/>
            <a:gdLst/>
            <a:ahLst/>
            <a:cxnLst>
              <a:cxn ang="0">
                <a:pos x="6" y="240"/>
              </a:cxn>
              <a:cxn ang="0">
                <a:pos x="12" y="210"/>
              </a:cxn>
              <a:cxn ang="0">
                <a:pos x="18" y="126"/>
              </a:cxn>
              <a:cxn ang="0">
                <a:pos x="30" y="174"/>
              </a:cxn>
              <a:cxn ang="0">
                <a:pos x="36" y="222"/>
              </a:cxn>
              <a:cxn ang="0">
                <a:pos x="48" y="246"/>
              </a:cxn>
              <a:cxn ang="0">
                <a:pos x="54" y="312"/>
              </a:cxn>
              <a:cxn ang="0">
                <a:pos x="66" y="348"/>
              </a:cxn>
              <a:cxn ang="0">
                <a:pos x="78" y="378"/>
              </a:cxn>
              <a:cxn ang="0">
                <a:pos x="84" y="462"/>
              </a:cxn>
              <a:cxn ang="0">
                <a:pos x="90" y="444"/>
              </a:cxn>
              <a:cxn ang="0">
                <a:pos x="102" y="348"/>
              </a:cxn>
              <a:cxn ang="0">
                <a:pos x="108" y="300"/>
              </a:cxn>
              <a:cxn ang="0">
                <a:pos x="120" y="252"/>
              </a:cxn>
              <a:cxn ang="0">
                <a:pos x="132" y="210"/>
              </a:cxn>
              <a:cxn ang="0">
                <a:pos x="138" y="156"/>
              </a:cxn>
              <a:cxn ang="0">
                <a:pos x="150" y="36"/>
              </a:cxn>
              <a:cxn ang="0">
                <a:pos x="162" y="6"/>
              </a:cxn>
              <a:cxn ang="0">
                <a:pos x="168" y="6"/>
              </a:cxn>
              <a:cxn ang="0">
                <a:pos x="180" y="132"/>
              </a:cxn>
              <a:cxn ang="0">
                <a:pos x="186" y="324"/>
              </a:cxn>
              <a:cxn ang="0">
                <a:pos x="198" y="390"/>
              </a:cxn>
              <a:cxn ang="0">
                <a:pos x="204" y="456"/>
              </a:cxn>
              <a:cxn ang="0">
                <a:pos x="210" y="474"/>
              </a:cxn>
              <a:cxn ang="0">
                <a:pos x="222" y="396"/>
              </a:cxn>
              <a:cxn ang="0">
                <a:pos x="228" y="378"/>
              </a:cxn>
              <a:cxn ang="0">
                <a:pos x="240" y="528"/>
              </a:cxn>
              <a:cxn ang="0">
                <a:pos x="246" y="456"/>
              </a:cxn>
              <a:cxn ang="0">
                <a:pos x="258" y="360"/>
              </a:cxn>
              <a:cxn ang="0">
                <a:pos x="264" y="366"/>
              </a:cxn>
              <a:cxn ang="0">
                <a:pos x="270" y="312"/>
              </a:cxn>
              <a:cxn ang="0">
                <a:pos x="282" y="270"/>
              </a:cxn>
              <a:cxn ang="0">
                <a:pos x="288" y="192"/>
              </a:cxn>
              <a:cxn ang="0">
                <a:pos x="300" y="210"/>
              </a:cxn>
              <a:cxn ang="0">
                <a:pos x="312" y="240"/>
              </a:cxn>
              <a:cxn ang="0">
                <a:pos x="318" y="216"/>
              </a:cxn>
              <a:cxn ang="0">
                <a:pos x="330" y="138"/>
              </a:cxn>
              <a:cxn ang="0">
                <a:pos x="336" y="186"/>
              </a:cxn>
              <a:cxn ang="0">
                <a:pos x="348" y="228"/>
              </a:cxn>
              <a:cxn ang="0">
                <a:pos x="354" y="264"/>
              </a:cxn>
              <a:cxn ang="0">
                <a:pos x="366" y="318"/>
              </a:cxn>
              <a:cxn ang="0">
                <a:pos x="378" y="348"/>
              </a:cxn>
            </a:cxnLst>
            <a:rect l="0" t="0" r="r" b="b"/>
            <a:pathLst>
              <a:path w="384" h="528">
                <a:moveTo>
                  <a:pt x="0" y="228"/>
                </a:moveTo>
                <a:lnTo>
                  <a:pt x="0" y="252"/>
                </a:lnTo>
                <a:lnTo>
                  <a:pt x="6" y="240"/>
                </a:lnTo>
                <a:lnTo>
                  <a:pt x="6" y="264"/>
                </a:lnTo>
                <a:lnTo>
                  <a:pt x="12" y="258"/>
                </a:lnTo>
                <a:lnTo>
                  <a:pt x="12" y="210"/>
                </a:lnTo>
                <a:lnTo>
                  <a:pt x="18" y="156"/>
                </a:lnTo>
                <a:lnTo>
                  <a:pt x="18" y="114"/>
                </a:lnTo>
                <a:lnTo>
                  <a:pt x="18" y="126"/>
                </a:lnTo>
                <a:lnTo>
                  <a:pt x="24" y="138"/>
                </a:lnTo>
                <a:lnTo>
                  <a:pt x="24" y="156"/>
                </a:lnTo>
                <a:lnTo>
                  <a:pt x="30" y="174"/>
                </a:lnTo>
                <a:lnTo>
                  <a:pt x="30" y="186"/>
                </a:lnTo>
                <a:lnTo>
                  <a:pt x="36" y="198"/>
                </a:lnTo>
                <a:lnTo>
                  <a:pt x="36" y="222"/>
                </a:lnTo>
                <a:lnTo>
                  <a:pt x="42" y="228"/>
                </a:lnTo>
                <a:lnTo>
                  <a:pt x="42" y="234"/>
                </a:lnTo>
                <a:lnTo>
                  <a:pt x="48" y="246"/>
                </a:lnTo>
                <a:lnTo>
                  <a:pt x="48" y="264"/>
                </a:lnTo>
                <a:lnTo>
                  <a:pt x="54" y="282"/>
                </a:lnTo>
                <a:lnTo>
                  <a:pt x="54" y="312"/>
                </a:lnTo>
                <a:lnTo>
                  <a:pt x="60" y="318"/>
                </a:lnTo>
                <a:lnTo>
                  <a:pt x="66" y="324"/>
                </a:lnTo>
                <a:lnTo>
                  <a:pt x="66" y="348"/>
                </a:lnTo>
                <a:lnTo>
                  <a:pt x="72" y="366"/>
                </a:lnTo>
                <a:lnTo>
                  <a:pt x="72" y="372"/>
                </a:lnTo>
                <a:lnTo>
                  <a:pt x="78" y="378"/>
                </a:lnTo>
                <a:lnTo>
                  <a:pt x="78" y="420"/>
                </a:lnTo>
                <a:lnTo>
                  <a:pt x="84" y="456"/>
                </a:lnTo>
                <a:lnTo>
                  <a:pt x="84" y="462"/>
                </a:lnTo>
                <a:lnTo>
                  <a:pt x="84" y="456"/>
                </a:lnTo>
                <a:lnTo>
                  <a:pt x="90" y="456"/>
                </a:lnTo>
                <a:lnTo>
                  <a:pt x="90" y="444"/>
                </a:lnTo>
                <a:lnTo>
                  <a:pt x="96" y="420"/>
                </a:lnTo>
                <a:lnTo>
                  <a:pt x="96" y="366"/>
                </a:lnTo>
                <a:lnTo>
                  <a:pt x="102" y="348"/>
                </a:lnTo>
                <a:lnTo>
                  <a:pt x="102" y="330"/>
                </a:lnTo>
                <a:lnTo>
                  <a:pt x="108" y="324"/>
                </a:lnTo>
                <a:lnTo>
                  <a:pt x="108" y="300"/>
                </a:lnTo>
                <a:lnTo>
                  <a:pt x="114" y="282"/>
                </a:lnTo>
                <a:lnTo>
                  <a:pt x="114" y="252"/>
                </a:lnTo>
                <a:lnTo>
                  <a:pt x="120" y="252"/>
                </a:lnTo>
                <a:lnTo>
                  <a:pt x="126" y="246"/>
                </a:lnTo>
                <a:lnTo>
                  <a:pt x="126" y="228"/>
                </a:lnTo>
                <a:lnTo>
                  <a:pt x="132" y="210"/>
                </a:lnTo>
                <a:lnTo>
                  <a:pt x="132" y="186"/>
                </a:lnTo>
                <a:lnTo>
                  <a:pt x="138" y="174"/>
                </a:lnTo>
                <a:lnTo>
                  <a:pt x="138" y="156"/>
                </a:lnTo>
                <a:lnTo>
                  <a:pt x="144" y="126"/>
                </a:lnTo>
                <a:lnTo>
                  <a:pt x="144" y="60"/>
                </a:lnTo>
                <a:lnTo>
                  <a:pt x="150" y="36"/>
                </a:lnTo>
                <a:lnTo>
                  <a:pt x="150" y="0"/>
                </a:lnTo>
                <a:lnTo>
                  <a:pt x="156" y="0"/>
                </a:lnTo>
                <a:lnTo>
                  <a:pt x="162" y="6"/>
                </a:lnTo>
                <a:lnTo>
                  <a:pt x="162" y="48"/>
                </a:lnTo>
                <a:lnTo>
                  <a:pt x="168" y="66"/>
                </a:lnTo>
                <a:lnTo>
                  <a:pt x="168" y="6"/>
                </a:lnTo>
                <a:lnTo>
                  <a:pt x="174" y="42"/>
                </a:lnTo>
                <a:lnTo>
                  <a:pt x="174" y="108"/>
                </a:lnTo>
                <a:lnTo>
                  <a:pt x="180" y="132"/>
                </a:lnTo>
                <a:lnTo>
                  <a:pt x="180" y="168"/>
                </a:lnTo>
                <a:lnTo>
                  <a:pt x="186" y="228"/>
                </a:lnTo>
                <a:lnTo>
                  <a:pt x="186" y="324"/>
                </a:lnTo>
                <a:lnTo>
                  <a:pt x="192" y="336"/>
                </a:lnTo>
                <a:lnTo>
                  <a:pt x="192" y="360"/>
                </a:lnTo>
                <a:lnTo>
                  <a:pt x="198" y="390"/>
                </a:lnTo>
                <a:lnTo>
                  <a:pt x="198" y="426"/>
                </a:lnTo>
                <a:lnTo>
                  <a:pt x="204" y="450"/>
                </a:lnTo>
                <a:lnTo>
                  <a:pt x="204" y="456"/>
                </a:lnTo>
                <a:lnTo>
                  <a:pt x="210" y="462"/>
                </a:lnTo>
                <a:lnTo>
                  <a:pt x="210" y="480"/>
                </a:lnTo>
                <a:lnTo>
                  <a:pt x="210" y="474"/>
                </a:lnTo>
                <a:lnTo>
                  <a:pt x="216" y="444"/>
                </a:lnTo>
                <a:lnTo>
                  <a:pt x="216" y="390"/>
                </a:lnTo>
                <a:lnTo>
                  <a:pt x="222" y="396"/>
                </a:lnTo>
                <a:lnTo>
                  <a:pt x="228" y="378"/>
                </a:lnTo>
                <a:lnTo>
                  <a:pt x="228" y="366"/>
                </a:lnTo>
                <a:lnTo>
                  <a:pt x="228" y="378"/>
                </a:lnTo>
                <a:lnTo>
                  <a:pt x="234" y="402"/>
                </a:lnTo>
                <a:lnTo>
                  <a:pt x="234" y="486"/>
                </a:lnTo>
                <a:lnTo>
                  <a:pt x="240" y="528"/>
                </a:lnTo>
                <a:lnTo>
                  <a:pt x="240" y="498"/>
                </a:lnTo>
                <a:lnTo>
                  <a:pt x="246" y="474"/>
                </a:lnTo>
                <a:lnTo>
                  <a:pt x="246" y="456"/>
                </a:lnTo>
                <a:lnTo>
                  <a:pt x="252" y="426"/>
                </a:lnTo>
                <a:lnTo>
                  <a:pt x="252" y="342"/>
                </a:lnTo>
                <a:lnTo>
                  <a:pt x="258" y="360"/>
                </a:lnTo>
                <a:lnTo>
                  <a:pt x="258" y="354"/>
                </a:lnTo>
                <a:lnTo>
                  <a:pt x="258" y="360"/>
                </a:lnTo>
                <a:lnTo>
                  <a:pt x="264" y="366"/>
                </a:lnTo>
                <a:lnTo>
                  <a:pt x="264" y="354"/>
                </a:lnTo>
                <a:lnTo>
                  <a:pt x="270" y="330"/>
                </a:lnTo>
                <a:lnTo>
                  <a:pt x="270" y="312"/>
                </a:lnTo>
                <a:lnTo>
                  <a:pt x="276" y="306"/>
                </a:lnTo>
                <a:lnTo>
                  <a:pt x="276" y="282"/>
                </a:lnTo>
                <a:lnTo>
                  <a:pt x="282" y="270"/>
                </a:lnTo>
                <a:lnTo>
                  <a:pt x="282" y="234"/>
                </a:lnTo>
                <a:lnTo>
                  <a:pt x="288" y="210"/>
                </a:lnTo>
                <a:lnTo>
                  <a:pt x="288" y="192"/>
                </a:lnTo>
                <a:lnTo>
                  <a:pt x="294" y="168"/>
                </a:lnTo>
                <a:lnTo>
                  <a:pt x="300" y="180"/>
                </a:lnTo>
                <a:lnTo>
                  <a:pt x="300" y="210"/>
                </a:lnTo>
                <a:lnTo>
                  <a:pt x="306" y="228"/>
                </a:lnTo>
                <a:lnTo>
                  <a:pt x="306" y="252"/>
                </a:lnTo>
                <a:lnTo>
                  <a:pt x="312" y="240"/>
                </a:lnTo>
                <a:lnTo>
                  <a:pt x="312" y="264"/>
                </a:lnTo>
                <a:lnTo>
                  <a:pt x="318" y="258"/>
                </a:lnTo>
                <a:lnTo>
                  <a:pt x="318" y="216"/>
                </a:lnTo>
                <a:lnTo>
                  <a:pt x="324" y="186"/>
                </a:lnTo>
                <a:lnTo>
                  <a:pt x="324" y="126"/>
                </a:lnTo>
                <a:lnTo>
                  <a:pt x="330" y="138"/>
                </a:lnTo>
                <a:lnTo>
                  <a:pt x="330" y="144"/>
                </a:lnTo>
                <a:lnTo>
                  <a:pt x="336" y="156"/>
                </a:lnTo>
                <a:lnTo>
                  <a:pt x="336" y="186"/>
                </a:lnTo>
                <a:lnTo>
                  <a:pt x="342" y="198"/>
                </a:lnTo>
                <a:lnTo>
                  <a:pt x="342" y="222"/>
                </a:lnTo>
                <a:lnTo>
                  <a:pt x="348" y="228"/>
                </a:lnTo>
                <a:lnTo>
                  <a:pt x="348" y="234"/>
                </a:lnTo>
                <a:lnTo>
                  <a:pt x="354" y="246"/>
                </a:lnTo>
                <a:lnTo>
                  <a:pt x="354" y="264"/>
                </a:lnTo>
                <a:lnTo>
                  <a:pt x="360" y="282"/>
                </a:lnTo>
                <a:lnTo>
                  <a:pt x="360" y="312"/>
                </a:lnTo>
                <a:lnTo>
                  <a:pt x="366" y="318"/>
                </a:lnTo>
                <a:lnTo>
                  <a:pt x="372" y="324"/>
                </a:lnTo>
                <a:lnTo>
                  <a:pt x="372" y="330"/>
                </a:lnTo>
                <a:lnTo>
                  <a:pt x="378" y="348"/>
                </a:lnTo>
                <a:lnTo>
                  <a:pt x="378" y="372"/>
                </a:lnTo>
                <a:lnTo>
                  <a:pt x="384" y="378"/>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45" name="Freeform 50"/>
          <p:cNvSpPr>
            <a:spLocks/>
          </p:cNvSpPr>
          <p:nvPr/>
        </p:nvSpPr>
        <p:spPr bwMode="auto">
          <a:xfrm>
            <a:off x="5172382" y="5594577"/>
            <a:ext cx="479470" cy="634307"/>
          </a:xfrm>
          <a:custGeom>
            <a:avLst/>
            <a:gdLst/>
            <a:ahLst/>
            <a:cxnLst>
              <a:cxn ang="0">
                <a:pos x="6" y="258"/>
              </a:cxn>
              <a:cxn ang="0">
                <a:pos x="12" y="258"/>
              </a:cxn>
              <a:cxn ang="0">
                <a:pos x="18" y="168"/>
              </a:cxn>
              <a:cxn ang="0">
                <a:pos x="30" y="126"/>
              </a:cxn>
              <a:cxn ang="0">
                <a:pos x="36" y="54"/>
              </a:cxn>
              <a:cxn ang="0">
                <a:pos x="48" y="30"/>
              </a:cxn>
              <a:cxn ang="0">
                <a:pos x="60" y="0"/>
              </a:cxn>
              <a:cxn ang="0">
                <a:pos x="66" y="102"/>
              </a:cxn>
              <a:cxn ang="0">
                <a:pos x="78" y="138"/>
              </a:cxn>
              <a:cxn ang="0">
                <a:pos x="84" y="210"/>
              </a:cxn>
              <a:cxn ang="0">
                <a:pos x="96" y="264"/>
              </a:cxn>
              <a:cxn ang="0">
                <a:pos x="102" y="366"/>
              </a:cxn>
              <a:cxn ang="0">
                <a:pos x="108" y="534"/>
              </a:cxn>
              <a:cxn ang="0">
                <a:pos x="120" y="654"/>
              </a:cxn>
              <a:cxn ang="0">
                <a:pos x="126" y="714"/>
              </a:cxn>
              <a:cxn ang="0">
                <a:pos x="144" y="738"/>
              </a:cxn>
              <a:cxn ang="0">
                <a:pos x="150" y="816"/>
              </a:cxn>
              <a:cxn ang="0">
                <a:pos x="162" y="888"/>
              </a:cxn>
              <a:cxn ang="0">
                <a:pos x="168" y="912"/>
              </a:cxn>
              <a:cxn ang="0">
                <a:pos x="180" y="888"/>
              </a:cxn>
              <a:cxn ang="0">
                <a:pos x="186" y="906"/>
              </a:cxn>
              <a:cxn ang="0">
                <a:pos x="198" y="972"/>
              </a:cxn>
              <a:cxn ang="0">
                <a:pos x="204" y="954"/>
              </a:cxn>
              <a:cxn ang="0">
                <a:pos x="216" y="978"/>
              </a:cxn>
              <a:cxn ang="0">
                <a:pos x="222" y="1026"/>
              </a:cxn>
              <a:cxn ang="0">
                <a:pos x="234" y="1056"/>
              </a:cxn>
              <a:cxn ang="0">
                <a:pos x="240" y="1098"/>
              </a:cxn>
              <a:cxn ang="0">
                <a:pos x="252" y="1116"/>
              </a:cxn>
              <a:cxn ang="0">
                <a:pos x="258" y="1200"/>
              </a:cxn>
              <a:cxn ang="0">
                <a:pos x="270" y="1224"/>
              </a:cxn>
              <a:cxn ang="0">
                <a:pos x="276" y="1248"/>
              </a:cxn>
              <a:cxn ang="0">
                <a:pos x="288" y="1212"/>
              </a:cxn>
              <a:cxn ang="0">
                <a:pos x="300" y="1170"/>
              </a:cxn>
              <a:cxn ang="0">
                <a:pos x="312" y="1122"/>
              </a:cxn>
              <a:cxn ang="0">
                <a:pos x="324" y="1104"/>
              </a:cxn>
              <a:cxn ang="0">
                <a:pos x="330" y="1200"/>
              </a:cxn>
              <a:cxn ang="0">
                <a:pos x="348" y="1212"/>
              </a:cxn>
              <a:cxn ang="0">
                <a:pos x="354" y="1230"/>
              </a:cxn>
              <a:cxn ang="0">
                <a:pos x="366" y="1212"/>
              </a:cxn>
              <a:cxn ang="0">
                <a:pos x="378" y="1194"/>
              </a:cxn>
              <a:cxn ang="0">
                <a:pos x="384" y="1170"/>
              </a:cxn>
              <a:cxn ang="0">
                <a:pos x="396" y="1194"/>
              </a:cxn>
            </a:cxnLst>
            <a:rect l="0" t="0" r="r" b="b"/>
            <a:pathLst>
              <a:path w="402" h="1254">
                <a:moveTo>
                  <a:pt x="0" y="180"/>
                </a:moveTo>
                <a:lnTo>
                  <a:pt x="0" y="222"/>
                </a:lnTo>
                <a:lnTo>
                  <a:pt x="6" y="258"/>
                </a:lnTo>
                <a:lnTo>
                  <a:pt x="6" y="264"/>
                </a:lnTo>
                <a:lnTo>
                  <a:pt x="6" y="258"/>
                </a:lnTo>
                <a:lnTo>
                  <a:pt x="12" y="258"/>
                </a:lnTo>
                <a:lnTo>
                  <a:pt x="12" y="246"/>
                </a:lnTo>
                <a:lnTo>
                  <a:pt x="18" y="222"/>
                </a:lnTo>
                <a:lnTo>
                  <a:pt x="18" y="168"/>
                </a:lnTo>
                <a:lnTo>
                  <a:pt x="24" y="150"/>
                </a:lnTo>
                <a:lnTo>
                  <a:pt x="24" y="132"/>
                </a:lnTo>
                <a:lnTo>
                  <a:pt x="30" y="126"/>
                </a:lnTo>
                <a:lnTo>
                  <a:pt x="30" y="102"/>
                </a:lnTo>
                <a:lnTo>
                  <a:pt x="36" y="84"/>
                </a:lnTo>
                <a:lnTo>
                  <a:pt x="36" y="54"/>
                </a:lnTo>
                <a:lnTo>
                  <a:pt x="42" y="54"/>
                </a:lnTo>
                <a:lnTo>
                  <a:pt x="48" y="48"/>
                </a:lnTo>
                <a:lnTo>
                  <a:pt x="48" y="30"/>
                </a:lnTo>
                <a:lnTo>
                  <a:pt x="54" y="12"/>
                </a:lnTo>
                <a:lnTo>
                  <a:pt x="54" y="0"/>
                </a:lnTo>
                <a:lnTo>
                  <a:pt x="60" y="0"/>
                </a:lnTo>
                <a:lnTo>
                  <a:pt x="60" y="42"/>
                </a:lnTo>
                <a:lnTo>
                  <a:pt x="66" y="78"/>
                </a:lnTo>
                <a:lnTo>
                  <a:pt x="66" y="102"/>
                </a:lnTo>
                <a:lnTo>
                  <a:pt x="72" y="108"/>
                </a:lnTo>
                <a:lnTo>
                  <a:pt x="72" y="126"/>
                </a:lnTo>
                <a:lnTo>
                  <a:pt x="78" y="138"/>
                </a:lnTo>
                <a:lnTo>
                  <a:pt x="78" y="126"/>
                </a:lnTo>
                <a:lnTo>
                  <a:pt x="84" y="132"/>
                </a:lnTo>
                <a:lnTo>
                  <a:pt x="84" y="210"/>
                </a:lnTo>
                <a:lnTo>
                  <a:pt x="90" y="258"/>
                </a:lnTo>
                <a:lnTo>
                  <a:pt x="90" y="270"/>
                </a:lnTo>
                <a:lnTo>
                  <a:pt x="96" y="264"/>
                </a:lnTo>
                <a:lnTo>
                  <a:pt x="96" y="258"/>
                </a:lnTo>
                <a:lnTo>
                  <a:pt x="96" y="300"/>
                </a:lnTo>
                <a:lnTo>
                  <a:pt x="102" y="366"/>
                </a:lnTo>
                <a:lnTo>
                  <a:pt x="102" y="438"/>
                </a:lnTo>
                <a:lnTo>
                  <a:pt x="108" y="486"/>
                </a:lnTo>
                <a:lnTo>
                  <a:pt x="108" y="534"/>
                </a:lnTo>
                <a:lnTo>
                  <a:pt x="114" y="564"/>
                </a:lnTo>
                <a:lnTo>
                  <a:pt x="114" y="630"/>
                </a:lnTo>
                <a:lnTo>
                  <a:pt x="120" y="654"/>
                </a:lnTo>
                <a:lnTo>
                  <a:pt x="120" y="672"/>
                </a:lnTo>
                <a:lnTo>
                  <a:pt x="126" y="684"/>
                </a:lnTo>
                <a:lnTo>
                  <a:pt x="126" y="714"/>
                </a:lnTo>
                <a:lnTo>
                  <a:pt x="132" y="720"/>
                </a:lnTo>
                <a:lnTo>
                  <a:pt x="138" y="726"/>
                </a:lnTo>
                <a:lnTo>
                  <a:pt x="144" y="738"/>
                </a:lnTo>
                <a:lnTo>
                  <a:pt x="144" y="750"/>
                </a:lnTo>
                <a:lnTo>
                  <a:pt x="150" y="780"/>
                </a:lnTo>
                <a:lnTo>
                  <a:pt x="150" y="816"/>
                </a:lnTo>
                <a:lnTo>
                  <a:pt x="156" y="834"/>
                </a:lnTo>
                <a:lnTo>
                  <a:pt x="156" y="870"/>
                </a:lnTo>
                <a:lnTo>
                  <a:pt x="162" y="888"/>
                </a:lnTo>
                <a:lnTo>
                  <a:pt x="162" y="912"/>
                </a:lnTo>
                <a:lnTo>
                  <a:pt x="168" y="936"/>
                </a:lnTo>
                <a:lnTo>
                  <a:pt x="168" y="912"/>
                </a:lnTo>
                <a:lnTo>
                  <a:pt x="174" y="900"/>
                </a:lnTo>
                <a:lnTo>
                  <a:pt x="174" y="882"/>
                </a:lnTo>
                <a:lnTo>
                  <a:pt x="180" y="888"/>
                </a:lnTo>
                <a:lnTo>
                  <a:pt x="180" y="894"/>
                </a:lnTo>
                <a:lnTo>
                  <a:pt x="186" y="900"/>
                </a:lnTo>
                <a:lnTo>
                  <a:pt x="186" y="906"/>
                </a:lnTo>
                <a:lnTo>
                  <a:pt x="192" y="912"/>
                </a:lnTo>
                <a:lnTo>
                  <a:pt x="192" y="954"/>
                </a:lnTo>
                <a:lnTo>
                  <a:pt x="198" y="972"/>
                </a:lnTo>
                <a:lnTo>
                  <a:pt x="198" y="978"/>
                </a:lnTo>
                <a:lnTo>
                  <a:pt x="204" y="972"/>
                </a:lnTo>
                <a:lnTo>
                  <a:pt x="204" y="954"/>
                </a:lnTo>
                <a:lnTo>
                  <a:pt x="210" y="954"/>
                </a:lnTo>
                <a:lnTo>
                  <a:pt x="210" y="966"/>
                </a:lnTo>
                <a:lnTo>
                  <a:pt x="216" y="978"/>
                </a:lnTo>
                <a:lnTo>
                  <a:pt x="216" y="1002"/>
                </a:lnTo>
                <a:lnTo>
                  <a:pt x="222" y="1008"/>
                </a:lnTo>
                <a:lnTo>
                  <a:pt x="222" y="1026"/>
                </a:lnTo>
                <a:lnTo>
                  <a:pt x="228" y="1038"/>
                </a:lnTo>
                <a:lnTo>
                  <a:pt x="228" y="1050"/>
                </a:lnTo>
                <a:lnTo>
                  <a:pt x="234" y="1056"/>
                </a:lnTo>
                <a:lnTo>
                  <a:pt x="234" y="1074"/>
                </a:lnTo>
                <a:lnTo>
                  <a:pt x="240" y="1080"/>
                </a:lnTo>
                <a:lnTo>
                  <a:pt x="240" y="1098"/>
                </a:lnTo>
                <a:lnTo>
                  <a:pt x="246" y="1104"/>
                </a:lnTo>
                <a:lnTo>
                  <a:pt x="246" y="1110"/>
                </a:lnTo>
                <a:lnTo>
                  <a:pt x="252" y="1116"/>
                </a:lnTo>
                <a:lnTo>
                  <a:pt x="252" y="1134"/>
                </a:lnTo>
                <a:lnTo>
                  <a:pt x="258" y="1170"/>
                </a:lnTo>
                <a:lnTo>
                  <a:pt x="258" y="1200"/>
                </a:lnTo>
                <a:lnTo>
                  <a:pt x="264" y="1194"/>
                </a:lnTo>
                <a:lnTo>
                  <a:pt x="264" y="1206"/>
                </a:lnTo>
                <a:lnTo>
                  <a:pt x="270" y="1224"/>
                </a:lnTo>
                <a:lnTo>
                  <a:pt x="270" y="1236"/>
                </a:lnTo>
                <a:lnTo>
                  <a:pt x="276" y="1254"/>
                </a:lnTo>
                <a:lnTo>
                  <a:pt x="276" y="1248"/>
                </a:lnTo>
                <a:lnTo>
                  <a:pt x="282" y="1236"/>
                </a:lnTo>
                <a:lnTo>
                  <a:pt x="288" y="1236"/>
                </a:lnTo>
                <a:lnTo>
                  <a:pt x="288" y="1212"/>
                </a:lnTo>
                <a:lnTo>
                  <a:pt x="294" y="1206"/>
                </a:lnTo>
                <a:lnTo>
                  <a:pt x="294" y="1194"/>
                </a:lnTo>
                <a:lnTo>
                  <a:pt x="300" y="1170"/>
                </a:lnTo>
                <a:lnTo>
                  <a:pt x="300" y="1134"/>
                </a:lnTo>
                <a:lnTo>
                  <a:pt x="306" y="1128"/>
                </a:lnTo>
                <a:lnTo>
                  <a:pt x="312" y="1122"/>
                </a:lnTo>
                <a:lnTo>
                  <a:pt x="318" y="1122"/>
                </a:lnTo>
                <a:lnTo>
                  <a:pt x="318" y="1110"/>
                </a:lnTo>
                <a:lnTo>
                  <a:pt x="324" y="1104"/>
                </a:lnTo>
                <a:lnTo>
                  <a:pt x="324" y="1116"/>
                </a:lnTo>
                <a:lnTo>
                  <a:pt x="330" y="1146"/>
                </a:lnTo>
                <a:lnTo>
                  <a:pt x="330" y="1200"/>
                </a:lnTo>
                <a:lnTo>
                  <a:pt x="336" y="1200"/>
                </a:lnTo>
                <a:lnTo>
                  <a:pt x="342" y="1206"/>
                </a:lnTo>
                <a:lnTo>
                  <a:pt x="348" y="1212"/>
                </a:lnTo>
                <a:lnTo>
                  <a:pt x="348" y="1218"/>
                </a:lnTo>
                <a:lnTo>
                  <a:pt x="354" y="1224"/>
                </a:lnTo>
                <a:lnTo>
                  <a:pt x="354" y="1230"/>
                </a:lnTo>
                <a:lnTo>
                  <a:pt x="360" y="1224"/>
                </a:lnTo>
                <a:lnTo>
                  <a:pt x="360" y="1218"/>
                </a:lnTo>
                <a:lnTo>
                  <a:pt x="366" y="1212"/>
                </a:lnTo>
                <a:lnTo>
                  <a:pt x="372" y="1212"/>
                </a:lnTo>
                <a:lnTo>
                  <a:pt x="372" y="1200"/>
                </a:lnTo>
                <a:lnTo>
                  <a:pt x="378" y="1194"/>
                </a:lnTo>
                <a:lnTo>
                  <a:pt x="378" y="1182"/>
                </a:lnTo>
                <a:lnTo>
                  <a:pt x="384" y="1182"/>
                </a:lnTo>
                <a:lnTo>
                  <a:pt x="384" y="1170"/>
                </a:lnTo>
                <a:lnTo>
                  <a:pt x="390" y="1176"/>
                </a:lnTo>
                <a:lnTo>
                  <a:pt x="390" y="1182"/>
                </a:lnTo>
                <a:lnTo>
                  <a:pt x="396" y="1194"/>
                </a:lnTo>
                <a:lnTo>
                  <a:pt x="396" y="1212"/>
                </a:lnTo>
                <a:lnTo>
                  <a:pt x="402" y="1212"/>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46" name="Freeform 51"/>
          <p:cNvSpPr>
            <a:spLocks/>
          </p:cNvSpPr>
          <p:nvPr/>
        </p:nvSpPr>
        <p:spPr bwMode="auto">
          <a:xfrm>
            <a:off x="5651852" y="5998227"/>
            <a:ext cx="508095" cy="230657"/>
          </a:xfrm>
          <a:custGeom>
            <a:avLst/>
            <a:gdLst/>
            <a:ahLst/>
            <a:cxnLst>
              <a:cxn ang="0">
                <a:pos x="6" y="372"/>
              </a:cxn>
              <a:cxn ang="0">
                <a:pos x="12" y="324"/>
              </a:cxn>
              <a:cxn ang="0">
                <a:pos x="24" y="294"/>
              </a:cxn>
              <a:cxn ang="0">
                <a:pos x="30" y="234"/>
              </a:cxn>
              <a:cxn ang="0">
                <a:pos x="42" y="198"/>
              </a:cxn>
              <a:cxn ang="0">
                <a:pos x="54" y="162"/>
              </a:cxn>
              <a:cxn ang="0">
                <a:pos x="66" y="102"/>
              </a:cxn>
              <a:cxn ang="0">
                <a:pos x="72" y="114"/>
              </a:cxn>
              <a:cxn ang="0">
                <a:pos x="84" y="90"/>
              </a:cxn>
              <a:cxn ang="0">
                <a:pos x="90" y="108"/>
              </a:cxn>
              <a:cxn ang="0">
                <a:pos x="102" y="174"/>
              </a:cxn>
              <a:cxn ang="0">
                <a:pos x="108" y="162"/>
              </a:cxn>
              <a:cxn ang="0">
                <a:pos x="120" y="180"/>
              </a:cxn>
              <a:cxn ang="0">
                <a:pos x="126" y="228"/>
              </a:cxn>
              <a:cxn ang="0">
                <a:pos x="138" y="258"/>
              </a:cxn>
              <a:cxn ang="0">
                <a:pos x="144" y="300"/>
              </a:cxn>
              <a:cxn ang="0">
                <a:pos x="156" y="336"/>
              </a:cxn>
              <a:cxn ang="0">
                <a:pos x="168" y="396"/>
              </a:cxn>
              <a:cxn ang="0">
                <a:pos x="174" y="438"/>
              </a:cxn>
              <a:cxn ang="0">
                <a:pos x="186" y="438"/>
              </a:cxn>
              <a:cxn ang="0">
                <a:pos x="198" y="408"/>
              </a:cxn>
              <a:cxn ang="0">
                <a:pos x="204" y="336"/>
              </a:cxn>
              <a:cxn ang="0">
                <a:pos x="222" y="324"/>
              </a:cxn>
              <a:cxn ang="0">
                <a:pos x="228" y="318"/>
              </a:cxn>
              <a:cxn ang="0">
                <a:pos x="240" y="402"/>
              </a:cxn>
              <a:cxn ang="0">
                <a:pos x="252" y="420"/>
              </a:cxn>
              <a:cxn ang="0">
                <a:pos x="264" y="420"/>
              </a:cxn>
              <a:cxn ang="0">
                <a:pos x="276" y="402"/>
              </a:cxn>
              <a:cxn ang="0">
                <a:pos x="288" y="384"/>
              </a:cxn>
              <a:cxn ang="0">
                <a:pos x="294" y="384"/>
              </a:cxn>
              <a:cxn ang="0">
                <a:pos x="306" y="414"/>
              </a:cxn>
              <a:cxn ang="0">
                <a:pos x="312" y="360"/>
              </a:cxn>
              <a:cxn ang="0">
                <a:pos x="330" y="300"/>
              </a:cxn>
              <a:cxn ang="0">
                <a:pos x="336" y="234"/>
              </a:cxn>
              <a:cxn ang="0">
                <a:pos x="348" y="198"/>
              </a:cxn>
              <a:cxn ang="0">
                <a:pos x="360" y="162"/>
              </a:cxn>
              <a:cxn ang="0">
                <a:pos x="372" y="102"/>
              </a:cxn>
              <a:cxn ang="0">
                <a:pos x="378" y="48"/>
              </a:cxn>
              <a:cxn ang="0">
                <a:pos x="390" y="6"/>
              </a:cxn>
              <a:cxn ang="0">
                <a:pos x="402" y="24"/>
              </a:cxn>
              <a:cxn ang="0">
                <a:pos x="408" y="12"/>
              </a:cxn>
              <a:cxn ang="0">
                <a:pos x="420" y="12"/>
              </a:cxn>
            </a:cxnLst>
            <a:rect l="0" t="0" r="r" b="b"/>
            <a:pathLst>
              <a:path w="426" h="456">
                <a:moveTo>
                  <a:pt x="0" y="414"/>
                </a:moveTo>
                <a:lnTo>
                  <a:pt x="0" y="396"/>
                </a:lnTo>
                <a:lnTo>
                  <a:pt x="6" y="372"/>
                </a:lnTo>
                <a:lnTo>
                  <a:pt x="6" y="360"/>
                </a:lnTo>
                <a:lnTo>
                  <a:pt x="12" y="360"/>
                </a:lnTo>
                <a:lnTo>
                  <a:pt x="12" y="324"/>
                </a:lnTo>
                <a:lnTo>
                  <a:pt x="18" y="306"/>
                </a:lnTo>
                <a:lnTo>
                  <a:pt x="18" y="300"/>
                </a:lnTo>
                <a:lnTo>
                  <a:pt x="24" y="294"/>
                </a:lnTo>
                <a:lnTo>
                  <a:pt x="24" y="276"/>
                </a:lnTo>
                <a:lnTo>
                  <a:pt x="30" y="264"/>
                </a:lnTo>
                <a:lnTo>
                  <a:pt x="30" y="234"/>
                </a:lnTo>
                <a:lnTo>
                  <a:pt x="36" y="222"/>
                </a:lnTo>
                <a:lnTo>
                  <a:pt x="36" y="204"/>
                </a:lnTo>
                <a:lnTo>
                  <a:pt x="42" y="198"/>
                </a:lnTo>
                <a:lnTo>
                  <a:pt x="42" y="192"/>
                </a:lnTo>
                <a:lnTo>
                  <a:pt x="54" y="180"/>
                </a:lnTo>
                <a:lnTo>
                  <a:pt x="54" y="162"/>
                </a:lnTo>
                <a:lnTo>
                  <a:pt x="60" y="156"/>
                </a:lnTo>
                <a:lnTo>
                  <a:pt x="60" y="126"/>
                </a:lnTo>
                <a:lnTo>
                  <a:pt x="66" y="102"/>
                </a:lnTo>
                <a:lnTo>
                  <a:pt x="66" y="114"/>
                </a:lnTo>
                <a:lnTo>
                  <a:pt x="72" y="138"/>
                </a:lnTo>
                <a:lnTo>
                  <a:pt x="72" y="114"/>
                </a:lnTo>
                <a:lnTo>
                  <a:pt x="78" y="102"/>
                </a:lnTo>
                <a:lnTo>
                  <a:pt x="78" y="84"/>
                </a:lnTo>
                <a:lnTo>
                  <a:pt x="84" y="90"/>
                </a:lnTo>
                <a:lnTo>
                  <a:pt x="84" y="96"/>
                </a:lnTo>
                <a:lnTo>
                  <a:pt x="90" y="102"/>
                </a:lnTo>
                <a:lnTo>
                  <a:pt x="90" y="108"/>
                </a:lnTo>
                <a:lnTo>
                  <a:pt x="96" y="114"/>
                </a:lnTo>
                <a:lnTo>
                  <a:pt x="96" y="156"/>
                </a:lnTo>
                <a:lnTo>
                  <a:pt x="102" y="174"/>
                </a:lnTo>
                <a:lnTo>
                  <a:pt x="102" y="180"/>
                </a:lnTo>
                <a:lnTo>
                  <a:pt x="108" y="174"/>
                </a:lnTo>
                <a:lnTo>
                  <a:pt x="108" y="162"/>
                </a:lnTo>
                <a:lnTo>
                  <a:pt x="114" y="156"/>
                </a:lnTo>
                <a:lnTo>
                  <a:pt x="114" y="168"/>
                </a:lnTo>
                <a:lnTo>
                  <a:pt x="120" y="180"/>
                </a:lnTo>
                <a:lnTo>
                  <a:pt x="120" y="204"/>
                </a:lnTo>
                <a:lnTo>
                  <a:pt x="126" y="210"/>
                </a:lnTo>
                <a:lnTo>
                  <a:pt x="126" y="228"/>
                </a:lnTo>
                <a:lnTo>
                  <a:pt x="132" y="240"/>
                </a:lnTo>
                <a:lnTo>
                  <a:pt x="132" y="252"/>
                </a:lnTo>
                <a:lnTo>
                  <a:pt x="138" y="258"/>
                </a:lnTo>
                <a:lnTo>
                  <a:pt x="138" y="276"/>
                </a:lnTo>
                <a:lnTo>
                  <a:pt x="144" y="282"/>
                </a:lnTo>
                <a:lnTo>
                  <a:pt x="144" y="300"/>
                </a:lnTo>
                <a:lnTo>
                  <a:pt x="150" y="306"/>
                </a:lnTo>
                <a:lnTo>
                  <a:pt x="156" y="312"/>
                </a:lnTo>
                <a:lnTo>
                  <a:pt x="156" y="336"/>
                </a:lnTo>
                <a:lnTo>
                  <a:pt x="162" y="372"/>
                </a:lnTo>
                <a:lnTo>
                  <a:pt x="162" y="402"/>
                </a:lnTo>
                <a:lnTo>
                  <a:pt x="168" y="396"/>
                </a:lnTo>
                <a:lnTo>
                  <a:pt x="168" y="408"/>
                </a:lnTo>
                <a:lnTo>
                  <a:pt x="174" y="426"/>
                </a:lnTo>
                <a:lnTo>
                  <a:pt x="174" y="438"/>
                </a:lnTo>
                <a:lnTo>
                  <a:pt x="180" y="456"/>
                </a:lnTo>
                <a:lnTo>
                  <a:pt x="180" y="450"/>
                </a:lnTo>
                <a:lnTo>
                  <a:pt x="186" y="438"/>
                </a:lnTo>
                <a:lnTo>
                  <a:pt x="192" y="438"/>
                </a:lnTo>
                <a:lnTo>
                  <a:pt x="192" y="414"/>
                </a:lnTo>
                <a:lnTo>
                  <a:pt x="198" y="408"/>
                </a:lnTo>
                <a:lnTo>
                  <a:pt x="198" y="396"/>
                </a:lnTo>
                <a:lnTo>
                  <a:pt x="204" y="372"/>
                </a:lnTo>
                <a:lnTo>
                  <a:pt x="204" y="336"/>
                </a:lnTo>
                <a:lnTo>
                  <a:pt x="210" y="330"/>
                </a:lnTo>
                <a:lnTo>
                  <a:pt x="216" y="324"/>
                </a:lnTo>
                <a:lnTo>
                  <a:pt x="222" y="324"/>
                </a:lnTo>
                <a:lnTo>
                  <a:pt x="222" y="312"/>
                </a:lnTo>
                <a:lnTo>
                  <a:pt x="228" y="306"/>
                </a:lnTo>
                <a:lnTo>
                  <a:pt x="228" y="318"/>
                </a:lnTo>
                <a:lnTo>
                  <a:pt x="234" y="348"/>
                </a:lnTo>
                <a:lnTo>
                  <a:pt x="234" y="402"/>
                </a:lnTo>
                <a:lnTo>
                  <a:pt x="240" y="402"/>
                </a:lnTo>
                <a:lnTo>
                  <a:pt x="246" y="408"/>
                </a:lnTo>
                <a:lnTo>
                  <a:pt x="252" y="414"/>
                </a:lnTo>
                <a:lnTo>
                  <a:pt x="252" y="420"/>
                </a:lnTo>
                <a:lnTo>
                  <a:pt x="264" y="432"/>
                </a:lnTo>
                <a:lnTo>
                  <a:pt x="258" y="432"/>
                </a:lnTo>
                <a:lnTo>
                  <a:pt x="264" y="420"/>
                </a:lnTo>
                <a:lnTo>
                  <a:pt x="270" y="414"/>
                </a:lnTo>
                <a:lnTo>
                  <a:pt x="276" y="414"/>
                </a:lnTo>
                <a:lnTo>
                  <a:pt x="276" y="402"/>
                </a:lnTo>
                <a:lnTo>
                  <a:pt x="282" y="396"/>
                </a:lnTo>
                <a:lnTo>
                  <a:pt x="282" y="384"/>
                </a:lnTo>
                <a:lnTo>
                  <a:pt x="288" y="384"/>
                </a:lnTo>
                <a:lnTo>
                  <a:pt x="288" y="372"/>
                </a:lnTo>
                <a:lnTo>
                  <a:pt x="294" y="378"/>
                </a:lnTo>
                <a:lnTo>
                  <a:pt x="294" y="384"/>
                </a:lnTo>
                <a:lnTo>
                  <a:pt x="300" y="396"/>
                </a:lnTo>
                <a:lnTo>
                  <a:pt x="300" y="414"/>
                </a:lnTo>
                <a:lnTo>
                  <a:pt x="306" y="414"/>
                </a:lnTo>
                <a:lnTo>
                  <a:pt x="306" y="396"/>
                </a:lnTo>
                <a:lnTo>
                  <a:pt x="312" y="372"/>
                </a:lnTo>
                <a:lnTo>
                  <a:pt x="312" y="360"/>
                </a:lnTo>
                <a:lnTo>
                  <a:pt x="318" y="360"/>
                </a:lnTo>
                <a:lnTo>
                  <a:pt x="318" y="324"/>
                </a:lnTo>
                <a:lnTo>
                  <a:pt x="330" y="300"/>
                </a:lnTo>
                <a:lnTo>
                  <a:pt x="330" y="276"/>
                </a:lnTo>
                <a:lnTo>
                  <a:pt x="336" y="264"/>
                </a:lnTo>
                <a:lnTo>
                  <a:pt x="336" y="234"/>
                </a:lnTo>
                <a:lnTo>
                  <a:pt x="342" y="222"/>
                </a:lnTo>
                <a:lnTo>
                  <a:pt x="342" y="204"/>
                </a:lnTo>
                <a:lnTo>
                  <a:pt x="348" y="198"/>
                </a:lnTo>
                <a:lnTo>
                  <a:pt x="348" y="192"/>
                </a:lnTo>
                <a:lnTo>
                  <a:pt x="360" y="180"/>
                </a:lnTo>
                <a:lnTo>
                  <a:pt x="360" y="162"/>
                </a:lnTo>
                <a:lnTo>
                  <a:pt x="366" y="156"/>
                </a:lnTo>
                <a:lnTo>
                  <a:pt x="366" y="126"/>
                </a:lnTo>
                <a:lnTo>
                  <a:pt x="372" y="102"/>
                </a:lnTo>
                <a:lnTo>
                  <a:pt x="372" y="90"/>
                </a:lnTo>
                <a:lnTo>
                  <a:pt x="378" y="84"/>
                </a:lnTo>
                <a:lnTo>
                  <a:pt x="378" y="48"/>
                </a:lnTo>
                <a:lnTo>
                  <a:pt x="384" y="30"/>
                </a:lnTo>
                <a:lnTo>
                  <a:pt x="384" y="6"/>
                </a:lnTo>
                <a:lnTo>
                  <a:pt x="390" y="6"/>
                </a:lnTo>
                <a:lnTo>
                  <a:pt x="396" y="0"/>
                </a:lnTo>
                <a:lnTo>
                  <a:pt x="396" y="18"/>
                </a:lnTo>
                <a:lnTo>
                  <a:pt x="402" y="24"/>
                </a:lnTo>
                <a:lnTo>
                  <a:pt x="402" y="36"/>
                </a:lnTo>
                <a:lnTo>
                  <a:pt x="408" y="36"/>
                </a:lnTo>
                <a:lnTo>
                  <a:pt x="408" y="12"/>
                </a:lnTo>
                <a:lnTo>
                  <a:pt x="414" y="0"/>
                </a:lnTo>
                <a:lnTo>
                  <a:pt x="414" y="6"/>
                </a:lnTo>
                <a:lnTo>
                  <a:pt x="420" y="12"/>
                </a:lnTo>
                <a:lnTo>
                  <a:pt x="420" y="30"/>
                </a:lnTo>
                <a:lnTo>
                  <a:pt x="426" y="36"/>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47" name="Freeform 52"/>
          <p:cNvSpPr>
            <a:spLocks/>
          </p:cNvSpPr>
          <p:nvPr/>
        </p:nvSpPr>
        <p:spPr bwMode="auto">
          <a:xfrm>
            <a:off x="6159948" y="5667416"/>
            <a:ext cx="415064" cy="349021"/>
          </a:xfrm>
          <a:custGeom>
            <a:avLst/>
            <a:gdLst/>
            <a:ahLst/>
            <a:cxnLst>
              <a:cxn ang="0">
                <a:pos x="0" y="678"/>
              </a:cxn>
              <a:cxn ang="0">
                <a:pos x="6" y="654"/>
              </a:cxn>
              <a:cxn ang="0">
                <a:pos x="12" y="630"/>
              </a:cxn>
              <a:cxn ang="0">
                <a:pos x="18" y="600"/>
              </a:cxn>
              <a:cxn ang="0">
                <a:pos x="24" y="504"/>
              </a:cxn>
              <a:cxn ang="0">
                <a:pos x="30" y="426"/>
              </a:cxn>
              <a:cxn ang="0">
                <a:pos x="36" y="372"/>
              </a:cxn>
              <a:cxn ang="0">
                <a:pos x="42" y="336"/>
              </a:cxn>
              <a:cxn ang="0">
                <a:pos x="48" y="306"/>
              </a:cxn>
              <a:cxn ang="0">
                <a:pos x="54" y="294"/>
              </a:cxn>
              <a:cxn ang="0">
                <a:pos x="66" y="300"/>
              </a:cxn>
              <a:cxn ang="0">
                <a:pos x="78" y="300"/>
              </a:cxn>
              <a:cxn ang="0">
                <a:pos x="84" y="342"/>
              </a:cxn>
              <a:cxn ang="0">
                <a:pos x="90" y="336"/>
              </a:cxn>
              <a:cxn ang="0">
                <a:pos x="96" y="312"/>
              </a:cxn>
              <a:cxn ang="0">
                <a:pos x="102" y="336"/>
              </a:cxn>
              <a:cxn ang="0">
                <a:pos x="114" y="342"/>
              </a:cxn>
              <a:cxn ang="0">
                <a:pos x="120" y="378"/>
              </a:cxn>
              <a:cxn ang="0">
                <a:pos x="126" y="414"/>
              </a:cxn>
              <a:cxn ang="0">
                <a:pos x="132" y="402"/>
              </a:cxn>
              <a:cxn ang="0">
                <a:pos x="138" y="378"/>
              </a:cxn>
              <a:cxn ang="0">
                <a:pos x="144" y="366"/>
              </a:cxn>
              <a:cxn ang="0">
                <a:pos x="150" y="294"/>
              </a:cxn>
              <a:cxn ang="0">
                <a:pos x="156" y="192"/>
              </a:cxn>
              <a:cxn ang="0">
                <a:pos x="162" y="132"/>
              </a:cxn>
              <a:cxn ang="0">
                <a:pos x="168" y="90"/>
              </a:cxn>
              <a:cxn ang="0">
                <a:pos x="174" y="24"/>
              </a:cxn>
              <a:cxn ang="0">
                <a:pos x="180" y="12"/>
              </a:cxn>
              <a:cxn ang="0">
                <a:pos x="186" y="42"/>
              </a:cxn>
              <a:cxn ang="0">
                <a:pos x="192" y="0"/>
              </a:cxn>
              <a:cxn ang="0">
                <a:pos x="198" y="18"/>
              </a:cxn>
              <a:cxn ang="0">
                <a:pos x="204" y="48"/>
              </a:cxn>
              <a:cxn ang="0">
                <a:pos x="210" y="36"/>
              </a:cxn>
              <a:cxn ang="0">
                <a:pos x="216" y="60"/>
              </a:cxn>
              <a:cxn ang="0">
                <a:pos x="222" y="126"/>
              </a:cxn>
              <a:cxn ang="0">
                <a:pos x="222" y="114"/>
              </a:cxn>
              <a:cxn ang="0">
                <a:pos x="228" y="24"/>
              </a:cxn>
              <a:cxn ang="0">
                <a:pos x="234" y="18"/>
              </a:cxn>
              <a:cxn ang="0">
                <a:pos x="240" y="90"/>
              </a:cxn>
              <a:cxn ang="0">
                <a:pos x="246" y="144"/>
              </a:cxn>
              <a:cxn ang="0">
                <a:pos x="252" y="120"/>
              </a:cxn>
              <a:cxn ang="0">
                <a:pos x="258" y="174"/>
              </a:cxn>
              <a:cxn ang="0">
                <a:pos x="264" y="354"/>
              </a:cxn>
              <a:cxn ang="0">
                <a:pos x="264" y="354"/>
              </a:cxn>
              <a:cxn ang="0">
                <a:pos x="270" y="318"/>
              </a:cxn>
              <a:cxn ang="0">
                <a:pos x="282" y="324"/>
              </a:cxn>
              <a:cxn ang="0">
                <a:pos x="288" y="360"/>
              </a:cxn>
              <a:cxn ang="0">
                <a:pos x="294" y="378"/>
              </a:cxn>
              <a:cxn ang="0">
                <a:pos x="300" y="462"/>
              </a:cxn>
              <a:cxn ang="0">
                <a:pos x="306" y="498"/>
              </a:cxn>
              <a:cxn ang="0">
                <a:pos x="312" y="444"/>
              </a:cxn>
              <a:cxn ang="0">
                <a:pos x="318" y="396"/>
              </a:cxn>
              <a:cxn ang="0">
                <a:pos x="324" y="300"/>
              </a:cxn>
              <a:cxn ang="0">
                <a:pos x="330" y="270"/>
              </a:cxn>
              <a:cxn ang="0">
                <a:pos x="336" y="234"/>
              </a:cxn>
              <a:cxn ang="0">
                <a:pos x="342" y="186"/>
              </a:cxn>
              <a:cxn ang="0">
                <a:pos x="348" y="96"/>
              </a:cxn>
            </a:cxnLst>
            <a:rect l="0" t="0" r="r" b="b"/>
            <a:pathLst>
              <a:path w="348" h="690">
                <a:moveTo>
                  <a:pt x="0" y="690"/>
                </a:moveTo>
                <a:lnTo>
                  <a:pt x="0" y="678"/>
                </a:lnTo>
                <a:lnTo>
                  <a:pt x="6" y="660"/>
                </a:lnTo>
                <a:lnTo>
                  <a:pt x="6" y="654"/>
                </a:lnTo>
                <a:lnTo>
                  <a:pt x="12" y="642"/>
                </a:lnTo>
                <a:lnTo>
                  <a:pt x="12" y="630"/>
                </a:lnTo>
                <a:lnTo>
                  <a:pt x="18" y="624"/>
                </a:lnTo>
                <a:lnTo>
                  <a:pt x="18" y="600"/>
                </a:lnTo>
                <a:lnTo>
                  <a:pt x="24" y="570"/>
                </a:lnTo>
                <a:lnTo>
                  <a:pt x="24" y="504"/>
                </a:lnTo>
                <a:lnTo>
                  <a:pt x="30" y="462"/>
                </a:lnTo>
                <a:lnTo>
                  <a:pt x="30" y="426"/>
                </a:lnTo>
                <a:lnTo>
                  <a:pt x="36" y="402"/>
                </a:lnTo>
                <a:lnTo>
                  <a:pt x="36" y="372"/>
                </a:lnTo>
                <a:lnTo>
                  <a:pt x="42" y="360"/>
                </a:lnTo>
                <a:lnTo>
                  <a:pt x="42" y="336"/>
                </a:lnTo>
                <a:lnTo>
                  <a:pt x="48" y="324"/>
                </a:lnTo>
                <a:lnTo>
                  <a:pt x="48" y="306"/>
                </a:lnTo>
                <a:lnTo>
                  <a:pt x="60" y="294"/>
                </a:lnTo>
                <a:lnTo>
                  <a:pt x="54" y="294"/>
                </a:lnTo>
                <a:lnTo>
                  <a:pt x="60" y="306"/>
                </a:lnTo>
                <a:lnTo>
                  <a:pt x="66" y="300"/>
                </a:lnTo>
                <a:lnTo>
                  <a:pt x="72" y="306"/>
                </a:lnTo>
                <a:lnTo>
                  <a:pt x="78" y="300"/>
                </a:lnTo>
                <a:lnTo>
                  <a:pt x="84" y="306"/>
                </a:lnTo>
                <a:lnTo>
                  <a:pt x="84" y="342"/>
                </a:lnTo>
                <a:lnTo>
                  <a:pt x="90" y="348"/>
                </a:lnTo>
                <a:lnTo>
                  <a:pt x="90" y="336"/>
                </a:lnTo>
                <a:lnTo>
                  <a:pt x="96" y="324"/>
                </a:lnTo>
                <a:lnTo>
                  <a:pt x="96" y="312"/>
                </a:lnTo>
                <a:lnTo>
                  <a:pt x="102" y="300"/>
                </a:lnTo>
                <a:lnTo>
                  <a:pt x="102" y="336"/>
                </a:lnTo>
                <a:lnTo>
                  <a:pt x="108" y="330"/>
                </a:lnTo>
                <a:lnTo>
                  <a:pt x="114" y="342"/>
                </a:lnTo>
                <a:lnTo>
                  <a:pt x="114" y="366"/>
                </a:lnTo>
                <a:lnTo>
                  <a:pt x="120" y="378"/>
                </a:lnTo>
                <a:lnTo>
                  <a:pt x="126" y="390"/>
                </a:lnTo>
                <a:lnTo>
                  <a:pt x="126" y="414"/>
                </a:lnTo>
                <a:lnTo>
                  <a:pt x="132" y="414"/>
                </a:lnTo>
                <a:lnTo>
                  <a:pt x="132" y="402"/>
                </a:lnTo>
                <a:lnTo>
                  <a:pt x="138" y="384"/>
                </a:lnTo>
                <a:lnTo>
                  <a:pt x="138" y="378"/>
                </a:lnTo>
                <a:lnTo>
                  <a:pt x="144" y="372"/>
                </a:lnTo>
                <a:lnTo>
                  <a:pt x="144" y="366"/>
                </a:lnTo>
                <a:lnTo>
                  <a:pt x="150" y="348"/>
                </a:lnTo>
                <a:lnTo>
                  <a:pt x="150" y="294"/>
                </a:lnTo>
                <a:lnTo>
                  <a:pt x="156" y="264"/>
                </a:lnTo>
                <a:lnTo>
                  <a:pt x="156" y="192"/>
                </a:lnTo>
                <a:lnTo>
                  <a:pt x="162" y="156"/>
                </a:lnTo>
                <a:lnTo>
                  <a:pt x="162" y="132"/>
                </a:lnTo>
                <a:lnTo>
                  <a:pt x="168" y="126"/>
                </a:lnTo>
                <a:lnTo>
                  <a:pt x="168" y="90"/>
                </a:lnTo>
                <a:lnTo>
                  <a:pt x="174" y="60"/>
                </a:lnTo>
                <a:lnTo>
                  <a:pt x="174" y="24"/>
                </a:lnTo>
                <a:lnTo>
                  <a:pt x="180" y="6"/>
                </a:lnTo>
                <a:lnTo>
                  <a:pt x="180" y="12"/>
                </a:lnTo>
                <a:lnTo>
                  <a:pt x="186" y="30"/>
                </a:lnTo>
                <a:lnTo>
                  <a:pt x="186" y="42"/>
                </a:lnTo>
                <a:lnTo>
                  <a:pt x="186" y="24"/>
                </a:lnTo>
                <a:lnTo>
                  <a:pt x="192" y="0"/>
                </a:lnTo>
                <a:lnTo>
                  <a:pt x="192" y="6"/>
                </a:lnTo>
                <a:lnTo>
                  <a:pt x="198" y="18"/>
                </a:lnTo>
                <a:lnTo>
                  <a:pt x="198" y="42"/>
                </a:lnTo>
                <a:lnTo>
                  <a:pt x="204" y="48"/>
                </a:lnTo>
                <a:lnTo>
                  <a:pt x="210" y="42"/>
                </a:lnTo>
                <a:lnTo>
                  <a:pt x="210" y="36"/>
                </a:lnTo>
                <a:lnTo>
                  <a:pt x="210" y="42"/>
                </a:lnTo>
                <a:lnTo>
                  <a:pt x="216" y="60"/>
                </a:lnTo>
                <a:lnTo>
                  <a:pt x="216" y="96"/>
                </a:lnTo>
                <a:lnTo>
                  <a:pt x="222" y="126"/>
                </a:lnTo>
                <a:lnTo>
                  <a:pt x="222" y="132"/>
                </a:lnTo>
                <a:lnTo>
                  <a:pt x="222" y="114"/>
                </a:lnTo>
                <a:lnTo>
                  <a:pt x="228" y="66"/>
                </a:lnTo>
                <a:lnTo>
                  <a:pt x="228" y="24"/>
                </a:lnTo>
                <a:lnTo>
                  <a:pt x="234" y="6"/>
                </a:lnTo>
                <a:lnTo>
                  <a:pt x="234" y="18"/>
                </a:lnTo>
                <a:lnTo>
                  <a:pt x="240" y="36"/>
                </a:lnTo>
                <a:lnTo>
                  <a:pt x="240" y="90"/>
                </a:lnTo>
                <a:lnTo>
                  <a:pt x="246" y="126"/>
                </a:lnTo>
                <a:lnTo>
                  <a:pt x="246" y="144"/>
                </a:lnTo>
                <a:lnTo>
                  <a:pt x="252" y="132"/>
                </a:lnTo>
                <a:lnTo>
                  <a:pt x="252" y="120"/>
                </a:lnTo>
                <a:lnTo>
                  <a:pt x="252" y="132"/>
                </a:lnTo>
                <a:lnTo>
                  <a:pt x="258" y="174"/>
                </a:lnTo>
                <a:lnTo>
                  <a:pt x="258" y="306"/>
                </a:lnTo>
                <a:lnTo>
                  <a:pt x="264" y="354"/>
                </a:lnTo>
                <a:lnTo>
                  <a:pt x="264" y="366"/>
                </a:lnTo>
                <a:lnTo>
                  <a:pt x="264" y="354"/>
                </a:lnTo>
                <a:lnTo>
                  <a:pt x="270" y="330"/>
                </a:lnTo>
                <a:lnTo>
                  <a:pt x="270" y="318"/>
                </a:lnTo>
                <a:lnTo>
                  <a:pt x="276" y="312"/>
                </a:lnTo>
                <a:lnTo>
                  <a:pt x="282" y="324"/>
                </a:lnTo>
                <a:lnTo>
                  <a:pt x="282" y="354"/>
                </a:lnTo>
                <a:lnTo>
                  <a:pt x="288" y="360"/>
                </a:lnTo>
                <a:lnTo>
                  <a:pt x="288" y="366"/>
                </a:lnTo>
                <a:lnTo>
                  <a:pt x="294" y="378"/>
                </a:lnTo>
                <a:lnTo>
                  <a:pt x="294" y="426"/>
                </a:lnTo>
                <a:lnTo>
                  <a:pt x="300" y="462"/>
                </a:lnTo>
                <a:lnTo>
                  <a:pt x="300" y="504"/>
                </a:lnTo>
                <a:lnTo>
                  <a:pt x="306" y="498"/>
                </a:lnTo>
                <a:lnTo>
                  <a:pt x="306" y="462"/>
                </a:lnTo>
                <a:lnTo>
                  <a:pt x="312" y="444"/>
                </a:lnTo>
                <a:lnTo>
                  <a:pt x="312" y="420"/>
                </a:lnTo>
                <a:lnTo>
                  <a:pt x="318" y="396"/>
                </a:lnTo>
                <a:lnTo>
                  <a:pt x="318" y="330"/>
                </a:lnTo>
                <a:lnTo>
                  <a:pt x="324" y="300"/>
                </a:lnTo>
                <a:lnTo>
                  <a:pt x="324" y="282"/>
                </a:lnTo>
                <a:lnTo>
                  <a:pt x="330" y="270"/>
                </a:lnTo>
                <a:lnTo>
                  <a:pt x="330" y="240"/>
                </a:lnTo>
                <a:lnTo>
                  <a:pt x="336" y="234"/>
                </a:lnTo>
                <a:lnTo>
                  <a:pt x="336" y="216"/>
                </a:lnTo>
                <a:lnTo>
                  <a:pt x="342" y="186"/>
                </a:lnTo>
                <a:lnTo>
                  <a:pt x="342" y="114"/>
                </a:lnTo>
                <a:lnTo>
                  <a:pt x="348" y="96"/>
                </a:lnTo>
              </a:path>
            </a:pathLst>
          </a:custGeom>
          <a:noFill/>
          <a:ln w="28575">
            <a:solidFill>
              <a:srgbClr val="0071BC"/>
            </a:solidFill>
            <a:prstDash val="solid"/>
            <a:round/>
            <a:headEnd/>
            <a:tailEnd/>
          </a:ln>
        </p:spPr>
        <p:txBody>
          <a:bodyPr vert="horz" wrap="square" lIns="91440" tIns="45720" rIns="91440" bIns="45720" numCol="1" anchor="t" anchorCtr="0" compatLnSpc="1">
            <a:prstTxWarp prst="textNoShape">
              <a:avLst/>
            </a:prstTxWarp>
          </a:bodyPr>
          <a:lstStyle/>
          <a:p>
            <a:pPr algn="ctr"/>
            <a:endParaRPr lang="pt-BR"/>
          </a:p>
        </p:txBody>
      </p:sp>
      <p:sp>
        <p:nvSpPr>
          <p:cNvPr id="48" name="Rectangle 53"/>
          <p:cNvSpPr>
            <a:spLocks noChangeArrowheads="1"/>
          </p:cNvSpPr>
          <p:nvPr/>
        </p:nvSpPr>
        <p:spPr bwMode="auto">
          <a:xfrm>
            <a:off x="3498852" y="6460308"/>
            <a:ext cx="387804" cy="539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100" b="0" i="0" u="none" strike="noStrike" cap="none" normalizeH="0" baseline="0" dirty="0">
                <a:ln>
                  <a:noFill/>
                </a:ln>
                <a:solidFill>
                  <a:srgbClr val="262626"/>
                </a:solidFill>
                <a:effectLst/>
                <a:latin typeface="Helvetica" pitchFamily="34" charset="0"/>
                <a:cs typeface="Arial" pitchFamily="34" charset="0"/>
              </a:rPr>
              <a:t>Time (s)</a:t>
            </a:r>
            <a:endParaRPr kumimoji="0" lang="pt-BR" sz="1800" b="0" i="0" u="none" strike="noStrike" cap="none" normalizeH="0" baseline="0" dirty="0">
              <a:ln>
                <a:noFill/>
              </a:ln>
              <a:solidFill>
                <a:schemeClr val="tx1"/>
              </a:solidFill>
              <a:effectLst/>
              <a:latin typeface="Arial" pitchFamily="34" charset="0"/>
              <a:cs typeface="Arial" pitchFamily="34" charset="0"/>
            </a:endParaRPr>
          </a:p>
        </p:txBody>
      </p:sp>
      <p:cxnSp>
        <p:nvCxnSpPr>
          <p:cNvPr id="49" name="Conector de Seta Reta 43"/>
          <p:cNvCxnSpPr>
            <a:cxnSpLocks/>
          </p:cNvCxnSpPr>
          <p:nvPr/>
        </p:nvCxnSpPr>
        <p:spPr>
          <a:xfrm>
            <a:off x="3175890" y="4495369"/>
            <a:ext cx="328972" cy="524363"/>
          </a:xfrm>
          <a:prstGeom prst="straightConnector1">
            <a:avLst/>
          </a:prstGeom>
          <a:ln w="1905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50" name="Rectangle 53"/>
          <p:cNvSpPr>
            <a:spLocks noChangeArrowheads="1"/>
          </p:cNvSpPr>
          <p:nvPr/>
        </p:nvSpPr>
        <p:spPr bwMode="auto">
          <a:xfrm>
            <a:off x="3375845" y="4489623"/>
            <a:ext cx="130324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400" dirty="0">
                <a:solidFill>
                  <a:srgbClr val="262626"/>
                </a:solidFill>
                <a:latin typeface="Helvetica" pitchFamily="34" charset="0"/>
                <a:cs typeface="Arial" pitchFamily="34" charset="0"/>
              </a:rPr>
              <a:t>Discord </a:t>
            </a:r>
            <a:r>
              <a:rPr lang="pt-BR" sz="1400" dirty="0" err="1">
                <a:solidFill>
                  <a:srgbClr val="262626"/>
                </a:solidFill>
                <a:latin typeface="Helvetica" pitchFamily="34" charset="0"/>
                <a:cs typeface="Arial" pitchFamily="34" charset="0"/>
              </a:rPr>
              <a:t>at</a:t>
            </a:r>
            <a:r>
              <a:rPr lang="pt-BR" sz="1400" dirty="0">
                <a:solidFill>
                  <a:srgbClr val="262626"/>
                </a:solidFill>
                <a:latin typeface="Helvetica" pitchFamily="34" charset="0"/>
                <a:cs typeface="Arial" pitchFamily="34" charset="0"/>
              </a:rPr>
              <a:t> 1m54</a:t>
            </a:r>
            <a:endParaRPr kumimoji="0" lang="pt-BR" sz="1400" b="0" i="0" u="none" strike="noStrike" cap="none" normalizeH="0" baseline="0" dirty="0">
              <a:ln>
                <a:noFill/>
              </a:ln>
              <a:solidFill>
                <a:schemeClr val="tx1"/>
              </a:solidFill>
              <a:effectLst/>
              <a:latin typeface="Arial" pitchFamily="34" charset="0"/>
              <a:cs typeface="Arial" pitchFamily="34" charset="0"/>
            </a:endParaRPr>
          </a:p>
        </p:txBody>
      </p:sp>
      <p:cxnSp>
        <p:nvCxnSpPr>
          <p:cNvPr id="51" name="Conector de Seta Reta 45"/>
          <p:cNvCxnSpPr>
            <a:cxnSpLocks/>
          </p:cNvCxnSpPr>
          <p:nvPr/>
        </p:nvCxnSpPr>
        <p:spPr>
          <a:xfrm flipH="1">
            <a:off x="5871737" y="4728684"/>
            <a:ext cx="434424" cy="1417262"/>
          </a:xfrm>
          <a:prstGeom prst="straightConnector1">
            <a:avLst/>
          </a:prstGeom>
          <a:ln w="1905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52" name="Conector de Seta Reta 46"/>
          <p:cNvCxnSpPr>
            <a:cxnSpLocks/>
          </p:cNvCxnSpPr>
          <p:nvPr/>
        </p:nvCxnSpPr>
        <p:spPr>
          <a:xfrm flipH="1">
            <a:off x="5497976" y="4036248"/>
            <a:ext cx="217280" cy="2109698"/>
          </a:xfrm>
          <a:prstGeom prst="straightConnector1">
            <a:avLst/>
          </a:prstGeom>
          <a:ln w="1905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53" name="Rectangle 53"/>
          <p:cNvSpPr>
            <a:spLocks noChangeArrowheads="1"/>
          </p:cNvSpPr>
          <p:nvPr/>
        </p:nvSpPr>
        <p:spPr bwMode="auto">
          <a:xfrm>
            <a:off x="6288343" y="5269095"/>
            <a:ext cx="2152371"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400" dirty="0" err="1">
                <a:solidFill>
                  <a:srgbClr val="262626"/>
                </a:solidFill>
                <a:latin typeface="Helvetica" pitchFamily="34" charset="0"/>
                <a:cs typeface="Arial" pitchFamily="34" charset="0"/>
              </a:rPr>
              <a:t>Motifs</a:t>
            </a:r>
            <a:r>
              <a:rPr lang="pt-BR" sz="1400" dirty="0">
                <a:solidFill>
                  <a:srgbClr val="262626"/>
                </a:solidFill>
                <a:latin typeface="Helvetica" pitchFamily="34" charset="0"/>
                <a:cs typeface="Arial" pitchFamily="34" charset="0"/>
              </a:rPr>
              <a:t> </a:t>
            </a:r>
            <a:r>
              <a:rPr lang="pt-BR" sz="1400" dirty="0" err="1">
                <a:solidFill>
                  <a:srgbClr val="262626"/>
                </a:solidFill>
                <a:latin typeface="Helvetica" pitchFamily="34" charset="0"/>
                <a:cs typeface="Arial" pitchFamily="34" charset="0"/>
              </a:rPr>
              <a:t>at</a:t>
            </a:r>
            <a:r>
              <a:rPr lang="pt-BR" sz="1400" dirty="0">
                <a:solidFill>
                  <a:srgbClr val="262626"/>
                </a:solidFill>
                <a:latin typeface="Helvetica" pitchFamily="34" charset="0"/>
                <a:cs typeface="Arial" pitchFamily="34" charset="0"/>
              </a:rPr>
              <a:t> </a:t>
            </a:r>
            <a:r>
              <a:rPr kumimoji="0" lang="pt-BR" sz="1400" b="0" i="0" u="none" strike="noStrike" cap="none" normalizeH="0" baseline="0" dirty="0">
                <a:ln>
                  <a:noFill/>
                </a:ln>
                <a:solidFill>
                  <a:srgbClr val="262626"/>
                </a:solidFill>
                <a:effectLst/>
                <a:latin typeface="Helvetica" pitchFamily="34" charset="0"/>
                <a:cs typeface="Arial" pitchFamily="34" charset="0"/>
              </a:rPr>
              <a:t>3m9s </a:t>
            </a:r>
            <a:r>
              <a:rPr kumimoji="0" lang="pt-BR" sz="1400" b="0" i="0" u="none" strike="noStrike" cap="none" normalizeH="0" baseline="0" dirty="0" err="1">
                <a:ln>
                  <a:noFill/>
                </a:ln>
                <a:solidFill>
                  <a:srgbClr val="262626"/>
                </a:solidFill>
                <a:effectLst/>
                <a:latin typeface="Helvetica" pitchFamily="34" charset="0"/>
                <a:cs typeface="Arial" pitchFamily="34" charset="0"/>
              </a:rPr>
              <a:t>and</a:t>
            </a:r>
            <a:r>
              <a:rPr kumimoji="0" lang="pt-BR" sz="1400" b="0" i="0" u="none" strike="noStrike" cap="none" normalizeH="0" baseline="0" dirty="0">
                <a:ln>
                  <a:noFill/>
                </a:ln>
                <a:solidFill>
                  <a:srgbClr val="262626"/>
                </a:solidFill>
                <a:effectLst/>
                <a:latin typeface="Helvetica" pitchFamily="34" charset="0"/>
                <a:cs typeface="Arial" pitchFamily="34" charset="0"/>
              </a:rPr>
              <a:t> </a:t>
            </a:r>
            <a:r>
              <a:rPr lang="pt-BR" sz="1400" dirty="0">
                <a:solidFill>
                  <a:srgbClr val="262626"/>
                </a:solidFill>
                <a:latin typeface="Helvetica" pitchFamily="34" charset="0"/>
                <a:cs typeface="Arial" pitchFamily="34" charset="0"/>
              </a:rPr>
              <a:t>3m23s</a:t>
            </a:r>
            <a:endParaRPr kumimoji="0" lang="pt-BR" sz="1400" b="0" i="0" u="none" strike="noStrike" cap="none" normalizeH="0" baseline="0" dirty="0">
              <a:ln>
                <a:noFill/>
              </a:ln>
              <a:solidFill>
                <a:schemeClr val="tx1"/>
              </a:solidFill>
              <a:effectLst/>
              <a:latin typeface="Arial" pitchFamily="34" charset="0"/>
              <a:cs typeface="Arial" pitchFamily="34" charset="0"/>
            </a:endParaRPr>
          </a:p>
        </p:txBody>
      </p:sp>
      <p:grpSp>
        <p:nvGrpSpPr>
          <p:cNvPr id="8" name="Group 7">
            <a:extLst>
              <a:ext uri="{FF2B5EF4-FFF2-40B4-BE49-F238E27FC236}">
                <a16:creationId xmlns:a16="http://schemas.microsoft.com/office/drawing/2014/main" id="{9C304AC9-6961-48AA-A664-16D6C002CF5E}"/>
              </a:ext>
            </a:extLst>
          </p:cNvPr>
          <p:cNvGrpSpPr/>
          <p:nvPr/>
        </p:nvGrpSpPr>
        <p:grpSpPr>
          <a:xfrm>
            <a:off x="9108055" y="97256"/>
            <a:ext cx="2964426" cy="2962782"/>
            <a:chOff x="9108055" y="97256"/>
            <a:chExt cx="2964426" cy="2962782"/>
          </a:xfrm>
        </p:grpSpPr>
        <p:pic>
          <p:nvPicPr>
            <p:cNvPr id="13" name="Picture 4" descr="https://img0.etsystatic.com/164/0/11557681/il_570xN.1150937486_klsi.jpg"/>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9108055" y="97256"/>
              <a:ext cx="2964426" cy="29627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016721B-38B8-4A35-B250-CA9C8B54F423}"/>
                </a:ext>
              </a:extLst>
            </p:cNvPr>
            <p:cNvSpPr/>
            <p:nvPr/>
          </p:nvSpPr>
          <p:spPr>
            <a:xfrm>
              <a:off x="9373286" y="169063"/>
              <a:ext cx="1076325" cy="2190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11242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7" fill="hold"/>
                                        <p:tgtEl>
                                          <p:spTgt spid="2"/>
                                        </p:tgtEl>
                                      </p:cBhvr>
                                    </p:cmd>
                                  </p:childTnLst>
                                </p:cTn>
                              </p:par>
                            </p:childTnLst>
                          </p:cTn>
                        </p:par>
                      </p:childTnLst>
                    </p:cTn>
                  </p:par>
                </p:childTnLst>
              </p:cTn>
              <p:nextCondLst>
                <p:cond evt="onClick" delay="0">
                  <p:tgtEl>
                    <p:spTgt spid="2"/>
                  </p:tgtEl>
                </p:cond>
              </p:nextCondLst>
            </p:seq>
            <p:audio>
              <p:cMediaNode vol="10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007" fill="hold"/>
                                        <p:tgtEl>
                                          <p:spTgt spid="4"/>
                                        </p:tgtEl>
                                      </p:cBhvr>
                                    </p:cmd>
                                  </p:childTnLst>
                                </p:cTn>
                              </p:par>
                            </p:childTnLst>
                          </p:cTn>
                        </p:par>
                      </p:childTnLst>
                    </p:cTn>
                  </p:par>
                </p:childTnLst>
              </p:cTn>
              <p:nextCondLst>
                <p:cond evt="onClick" delay="0">
                  <p:tgtEl>
                    <p:spTgt spid="4"/>
                  </p:tgtEl>
                </p:cond>
              </p:nextCondLst>
            </p:seq>
            <p:audio>
              <p:cMediaNode vol="10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007" fill="hold"/>
                                        <p:tgtEl>
                                          <p:spTgt spid="5"/>
                                        </p:tgtEl>
                                      </p:cBhvr>
                                    </p:cmd>
                                  </p:childTnLst>
                                </p:cTn>
                              </p:par>
                            </p:childTnLst>
                          </p:cTn>
                        </p:par>
                      </p:childTnLst>
                    </p:cTn>
                  </p:par>
                </p:childTnLst>
              </p:cTn>
              <p:nextCondLst>
                <p:cond evt="onClick" delay="0">
                  <p:tgtEl>
                    <p:spTgt spid="5"/>
                  </p:tgtEl>
                </p:cond>
              </p:nextCondLst>
            </p:seq>
            <p:audio>
              <p:cMediaNode vol="100000">
                <p:cTn id="19"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2937" y="137251"/>
            <a:ext cx="5615791" cy="1384995"/>
          </a:xfrm>
          <a:prstGeom prst="rect">
            <a:avLst/>
          </a:prstGeom>
          <a:noFill/>
        </p:spPr>
        <p:txBody>
          <a:bodyPr wrap="square" rtlCol="0">
            <a:spAutoFit/>
          </a:bodyPr>
          <a:lstStyle/>
          <a:p>
            <a:r>
              <a:rPr lang="en-US" sz="4000" dirty="0">
                <a:cs typeface="Times New Roman" panose="02020603050405020304" pitchFamily="18" charset="0"/>
              </a:rPr>
              <a:t>Summary</a:t>
            </a:r>
            <a:r>
              <a:rPr lang="en-US" sz="2800" dirty="0">
                <a:cs typeface="Times New Roman" panose="02020603050405020304" pitchFamily="18" charset="0"/>
              </a:rPr>
              <a:t> </a:t>
            </a:r>
          </a:p>
          <a:p>
            <a:r>
              <a:rPr lang="en-US" sz="1600" dirty="0">
                <a:cs typeface="Times New Roman" panose="02020603050405020304" pitchFamily="18" charset="0"/>
              </a:rPr>
              <a:t> </a:t>
            </a:r>
          </a:p>
          <a:p>
            <a:endParaRPr lang="en-US" sz="2800" dirty="0"/>
          </a:p>
        </p:txBody>
      </p:sp>
      <p:pic>
        <p:nvPicPr>
          <p:cNvPr id="85" name="Picture 8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628752" y="73601"/>
            <a:ext cx="1495054" cy="1480860"/>
          </a:xfrm>
          <a:prstGeom prst="rect">
            <a:avLst/>
          </a:prstGeom>
        </p:spPr>
      </p:pic>
      <p:pic>
        <p:nvPicPr>
          <p:cNvPr id="86" name="Picture 85"/>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296115" y="220722"/>
            <a:ext cx="1664159" cy="950948"/>
          </a:xfrm>
          <a:prstGeom prst="rect">
            <a:avLst/>
          </a:prstGeom>
        </p:spPr>
      </p:pic>
      <p:pic>
        <p:nvPicPr>
          <p:cNvPr id="1026" name="Picture 2" descr="http://www.12voltplanet.co.uk/user/Electrical_circuit_basics_icon(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81478" y="156127"/>
            <a:ext cx="952285" cy="12684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9494" y="2082800"/>
            <a:ext cx="11803468" cy="4667945"/>
          </a:xfrm>
          <a:prstGeom prst="rect">
            <a:avLst/>
          </a:prstGeom>
          <a:noFill/>
        </p:spPr>
        <p:txBody>
          <a:bodyPr wrap="square" rtlCol="0">
            <a:spAutoFit/>
          </a:bodyPr>
          <a:lstStyle/>
          <a:p>
            <a:pPr>
              <a:spcAft>
                <a:spcPts val="800"/>
              </a:spcAft>
            </a:pPr>
            <a:r>
              <a:rPr lang="en-US" sz="2400" dirty="0"/>
              <a:t>We could do this all day! We have applied the MP to </a:t>
            </a:r>
            <a:r>
              <a:rPr lang="en-US" sz="2400" i="1" dirty="0"/>
              <a:t>hundreds</a:t>
            </a:r>
            <a:r>
              <a:rPr lang="en-US" sz="2400" dirty="0"/>
              <a:t> of datasets.</a:t>
            </a:r>
          </a:p>
          <a:p>
            <a:pPr>
              <a:spcAft>
                <a:spcPts val="800"/>
              </a:spcAft>
            </a:pPr>
            <a:r>
              <a:rPr lang="en-US" sz="2400" dirty="0"/>
              <a:t>It is worth reminding ourselves of the following:</a:t>
            </a:r>
          </a:p>
          <a:p>
            <a:pPr marL="457200" indent="-457200">
              <a:spcAft>
                <a:spcPts val="800"/>
              </a:spcAft>
              <a:buFont typeface="Arial" panose="020B0604020202020204" pitchFamily="34" charset="0"/>
              <a:buChar char="•"/>
            </a:pPr>
            <a:r>
              <a:rPr lang="en-US" sz="2400" dirty="0"/>
              <a:t>The MP can find structure in taxi demand, seismology, DNA, power demand, heartbeats, music and bird vocalization data. However the MP does not “</a:t>
            </a:r>
            <a:r>
              <a:rPr lang="en-US" sz="2400" i="1" dirty="0"/>
              <a:t>know</a:t>
            </a:r>
            <a:r>
              <a:rPr lang="en-US" sz="2400" dirty="0"/>
              <a:t>” anything about this domains, it was not tweaked, tuned or adjusted in anyway.</a:t>
            </a:r>
          </a:p>
          <a:p>
            <a:pPr marL="457200" indent="-457200">
              <a:spcAft>
                <a:spcPts val="800"/>
              </a:spcAft>
              <a:buFont typeface="Arial" panose="020B0604020202020204" pitchFamily="34" charset="0"/>
              <a:buChar char="•"/>
            </a:pPr>
            <a:r>
              <a:rPr lang="en-US" sz="2400" dirty="0"/>
              <a:t>This domain-agnostic nature of MP is a </a:t>
            </a:r>
            <a:r>
              <a:rPr lang="en-US" sz="2400" i="1" dirty="0"/>
              <a:t>great</a:t>
            </a:r>
            <a:r>
              <a:rPr lang="en-US" sz="2400" dirty="0"/>
              <a:t> strength, you typically get very good results “out-of-the-box” no matter what your domain.</a:t>
            </a:r>
          </a:p>
          <a:p>
            <a:pPr>
              <a:spcAft>
                <a:spcPts val="800"/>
              </a:spcAft>
            </a:pPr>
            <a:r>
              <a:rPr lang="en-US" sz="2400" dirty="0"/>
              <a:t>The following is also worth stating again:</a:t>
            </a:r>
          </a:p>
          <a:p>
            <a:pPr marL="457200" indent="-457200">
              <a:spcAft>
                <a:spcPts val="800"/>
              </a:spcAft>
              <a:buFont typeface="Arial" panose="020B0604020202020204" pitchFamily="34" charset="0"/>
              <a:buChar char="•"/>
            </a:pPr>
            <a:r>
              <a:rPr lang="en-US" sz="2400" dirty="0"/>
              <a:t>We spent time </a:t>
            </a:r>
            <a:r>
              <a:rPr lang="en-US" sz="2400" i="1" dirty="0"/>
              <a:t>looking</a:t>
            </a:r>
            <a:r>
              <a:rPr lang="en-US" sz="2400" dirty="0"/>
              <a:t> at the MP to gain confidence that it is doing something useful. However, most of the time, only a higher-level algorithm will look at the MP, with no human intervention or inspection </a:t>
            </a:r>
            <a:r>
              <a:rPr lang="en-US" sz="2400" dirty="0">
                <a:solidFill>
                  <a:schemeClr val="bg1">
                    <a:lumMod val="75000"/>
                  </a:schemeClr>
                </a:solidFill>
              </a:rPr>
              <a:t>(we will make that clearer in the following slides).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8425" y="220722"/>
            <a:ext cx="1581092" cy="1253018"/>
          </a:xfrm>
          <a:prstGeom prst="rect">
            <a:avLst/>
          </a:prstGeom>
        </p:spPr>
      </p:pic>
      <p:pic>
        <p:nvPicPr>
          <p:cNvPr id="9" name="Picture 8"/>
          <p:cNvPicPr>
            <a:picLocks noChangeAspect="1"/>
          </p:cNvPicPr>
          <p:nvPr/>
        </p:nvPicPr>
        <p:blipFill>
          <a:blip r:embed="rId6"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3667318" y="260076"/>
            <a:ext cx="1028298" cy="1028298"/>
          </a:xfrm>
          <a:prstGeom prst="rect">
            <a:avLst/>
          </a:prstGeom>
        </p:spPr>
      </p:pic>
      <p:pic>
        <p:nvPicPr>
          <p:cNvPr id="10" name="Picture 2" descr="https://assets.pcmag.com/media/images/516972-apple-music.png?thumb=y&amp;width=333&amp;height=245"/>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93517" y="464807"/>
            <a:ext cx="1194630" cy="8789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img1.etsystatic.com/173/1/10033736/il_340x270.1212995105_o1nq.jpg">
            <a:extLst>
              <a:ext uri="{FF2B5EF4-FFF2-40B4-BE49-F238E27FC236}">
                <a16:creationId xmlns:a16="http://schemas.microsoft.com/office/drawing/2014/main" id="{DA72441C-04B1-4CDE-AD97-5D061691781D}"/>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9135419" y="283716"/>
            <a:ext cx="1265125" cy="100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85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6D3F-9CD7-F94C-A335-7143AEEB8C5F}"/>
              </a:ext>
            </a:extLst>
          </p:cNvPr>
          <p:cNvSpPr>
            <a:spLocks noGrp="1"/>
          </p:cNvSpPr>
          <p:nvPr>
            <p:ph type="title"/>
          </p:nvPr>
        </p:nvSpPr>
        <p:spPr/>
        <p:txBody>
          <a:bodyPr/>
          <a:lstStyle/>
          <a:p>
            <a:r>
              <a:rPr lang="en-GB" dirty="0"/>
              <a:t>Example </a:t>
            </a:r>
            <a:r>
              <a:rPr lang="en-GB" dirty="0" err="1"/>
              <a:t>I:Taxi</a:t>
            </a:r>
            <a:endParaRPr lang="en-GB" dirty="0"/>
          </a:p>
        </p:txBody>
      </p:sp>
      <p:sp>
        <p:nvSpPr>
          <p:cNvPr id="3" name="Content Placeholder 2">
            <a:extLst>
              <a:ext uri="{FF2B5EF4-FFF2-40B4-BE49-F238E27FC236}">
                <a16:creationId xmlns:a16="http://schemas.microsoft.com/office/drawing/2014/main" id="{874E913F-380A-5E4A-A1E6-4E3B822602AE}"/>
              </a:ext>
            </a:extLst>
          </p:cNvPr>
          <p:cNvSpPr>
            <a:spLocks noGrp="1"/>
          </p:cNvSpPr>
          <p:nvPr>
            <p:ph idx="1"/>
          </p:nvPr>
        </p:nvSpPr>
        <p:spPr>
          <a:xfrm>
            <a:off x="838200" y="1825625"/>
            <a:ext cx="10515600" cy="1603375"/>
          </a:xfrm>
        </p:spPr>
        <p:txBody>
          <a:bodyPr>
            <a:normAutofit fontScale="55000" lnSpcReduction="20000"/>
          </a:bodyPr>
          <a:lstStyle/>
          <a:p>
            <a:r>
              <a:rPr lang="es-ES" dirty="0" err="1"/>
              <a:t>Below</a:t>
            </a:r>
            <a:r>
              <a:rPr lang="es-ES" dirty="0"/>
              <a:t> </a:t>
            </a:r>
            <a:r>
              <a:rPr lang="es-ES" dirty="0" err="1"/>
              <a:t>is</a:t>
            </a:r>
            <a:r>
              <a:rPr lang="es-ES" dirty="0"/>
              <a:t> </a:t>
            </a:r>
            <a:r>
              <a:rPr lang="es-ES" dirty="0" err="1"/>
              <a:t>the</a:t>
            </a:r>
            <a:r>
              <a:rPr lang="es-ES" dirty="0"/>
              <a:t> data, </a:t>
            </a:r>
            <a:r>
              <a:rPr lang="es-ES" dirty="0" err="1"/>
              <a:t>the</a:t>
            </a:r>
            <a:r>
              <a:rPr lang="es-ES" dirty="0"/>
              <a:t> </a:t>
            </a:r>
            <a:r>
              <a:rPr lang="es-ES" dirty="0" err="1"/>
              <a:t>hourly</a:t>
            </a:r>
            <a:r>
              <a:rPr lang="es-ES" dirty="0"/>
              <a:t> </a:t>
            </a:r>
            <a:r>
              <a:rPr lang="es-ES" dirty="0" err="1"/>
              <a:t>average</a:t>
            </a:r>
            <a:r>
              <a:rPr lang="es-ES" dirty="0"/>
              <a:t> of </a:t>
            </a:r>
            <a:r>
              <a:rPr lang="es-ES" dirty="0" err="1"/>
              <a:t>the</a:t>
            </a:r>
            <a:r>
              <a:rPr lang="es-ES" dirty="0"/>
              <a:t> </a:t>
            </a:r>
            <a:r>
              <a:rPr lang="es-ES" dirty="0" err="1"/>
              <a:t>number</a:t>
            </a:r>
            <a:r>
              <a:rPr lang="es-ES" dirty="0"/>
              <a:t> of NYC taxi </a:t>
            </a:r>
            <a:r>
              <a:rPr lang="es-ES" dirty="0" err="1"/>
              <a:t>passengers</a:t>
            </a:r>
            <a:r>
              <a:rPr lang="es-ES" dirty="0"/>
              <a:t> </a:t>
            </a:r>
            <a:r>
              <a:rPr lang="es-ES" dirty="0" err="1"/>
              <a:t>over</a:t>
            </a:r>
            <a:r>
              <a:rPr lang="es-ES" dirty="0"/>
              <a:t> </a:t>
            </a:r>
            <a:r>
              <a:rPr lang="es-ES" b="1" dirty="0"/>
              <a:t>75 </a:t>
            </a:r>
            <a:r>
              <a:rPr lang="es-ES" b="1" dirty="0" err="1"/>
              <a:t>days</a:t>
            </a:r>
            <a:r>
              <a:rPr lang="es-ES" b="1" dirty="0"/>
              <a:t> in </a:t>
            </a:r>
            <a:r>
              <a:rPr lang="es-ES" b="1" dirty="0" err="1"/>
              <a:t>Fall</a:t>
            </a:r>
            <a:r>
              <a:rPr lang="es-ES" b="1" dirty="0"/>
              <a:t> of 2014</a:t>
            </a:r>
            <a:r>
              <a:rPr lang="es-ES" dirty="0"/>
              <a:t>. </a:t>
            </a:r>
          </a:p>
          <a:p>
            <a:r>
              <a:rPr lang="es-ES" dirty="0" err="1"/>
              <a:t>The</a:t>
            </a:r>
            <a:r>
              <a:rPr lang="es-ES" dirty="0"/>
              <a:t> </a:t>
            </a:r>
            <a:r>
              <a:rPr lang="es-ES" dirty="0" err="1"/>
              <a:t>highest</a:t>
            </a:r>
            <a:r>
              <a:rPr lang="es-ES" dirty="0"/>
              <a:t> </a:t>
            </a:r>
            <a:r>
              <a:rPr lang="es-ES" dirty="0" err="1"/>
              <a:t>value</a:t>
            </a:r>
            <a:r>
              <a:rPr lang="es-ES" dirty="0"/>
              <a:t> </a:t>
            </a:r>
            <a:r>
              <a:rPr lang="es-ES" dirty="0" err="1"/>
              <a:t>corresponds</a:t>
            </a:r>
            <a:r>
              <a:rPr lang="es-ES" dirty="0"/>
              <a:t> to </a:t>
            </a:r>
            <a:r>
              <a:rPr lang="es-ES" dirty="0" err="1"/>
              <a:t>Thanksgiving</a:t>
            </a:r>
            <a:r>
              <a:rPr lang="es-ES" dirty="0"/>
              <a:t> (</a:t>
            </a:r>
            <a:r>
              <a:rPr lang="es-ES" dirty="0" err="1"/>
              <a:t>the</a:t>
            </a:r>
            <a:r>
              <a:rPr lang="es-ES" dirty="0"/>
              <a:t> </a:t>
            </a:r>
            <a:r>
              <a:rPr lang="es-ES" dirty="0" err="1"/>
              <a:t>uniqueness</a:t>
            </a:r>
            <a:r>
              <a:rPr lang="es-ES" dirty="0"/>
              <a:t> of </a:t>
            </a:r>
            <a:r>
              <a:rPr lang="es-ES" dirty="0" err="1"/>
              <a:t>Thanksgiving</a:t>
            </a:r>
            <a:r>
              <a:rPr lang="es-ES" dirty="0"/>
              <a:t> </a:t>
            </a:r>
            <a:r>
              <a:rPr lang="es-ES" dirty="0" err="1"/>
              <a:t>was</a:t>
            </a:r>
            <a:r>
              <a:rPr lang="es-ES" dirty="0"/>
              <a:t> </a:t>
            </a:r>
            <a:r>
              <a:rPr lang="es-ES" dirty="0" err="1"/>
              <a:t>the</a:t>
            </a:r>
            <a:r>
              <a:rPr lang="es-ES" dirty="0"/>
              <a:t> </a:t>
            </a:r>
            <a:r>
              <a:rPr lang="es-ES" dirty="0" err="1"/>
              <a:t>only</a:t>
            </a:r>
            <a:r>
              <a:rPr lang="es-ES" dirty="0"/>
              <a:t> </a:t>
            </a:r>
            <a:r>
              <a:rPr lang="es-ES" dirty="0" err="1"/>
              <a:t>thing</a:t>
            </a:r>
            <a:r>
              <a:rPr lang="es-ES" dirty="0"/>
              <a:t> </a:t>
            </a:r>
            <a:r>
              <a:rPr lang="es-ES" dirty="0" err="1"/>
              <a:t>the</a:t>
            </a:r>
            <a:r>
              <a:rPr lang="es-ES" dirty="0"/>
              <a:t> Stanford </a:t>
            </a:r>
            <a:r>
              <a:rPr lang="es-ES" dirty="0" err="1"/>
              <a:t>Team</a:t>
            </a:r>
            <a:r>
              <a:rPr lang="es-ES" dirty="0"/>
              <a:t> </a:t>
            </a:r>
            <a:r>
              <a:rPr lang="es-ES" dirty="0" err="1"/>
              <a:t>noted</a:t>
            </a:r>
            <a:r>
              <a:rPr lang="es-ES" dirty="0"/>
              <a:t>) </a:t>
            </a:r>
          </a:p>
          <a:p>
            <a:r>
              <a:rPr lang="es-ES" dirty="0" err="1"/>
              <a:t>We</a:t>
            </a:r>
            <a:r>
              <a:rPr lang="es-ES" dirty="0"/>
              <a:t> </a:t>
            </a:r>
            <a:r>
              <a:rPr lang="es-ES" dirty="0" err="1"/>
              <a:t>find</a:t>
            </a:r>
            <a:r>
              <a:rPr lang="es-ES" dirty="0"/>
              <a:t> a </a:t>
            </a:r>
            <a:r>
              <a:rPr lang="es-ES" dirty="0" err="1"/>
              <a:t>secondary</a:t>
            </a:r>
            <a:r>
              <a:rPr lang="es-ES" dirty="0"/>
              <a:t> </a:t>
            </a:r>
            <a:r>
              <a:rPr lang="es-ES" dirty="0" err="1"/>
              <a:t>peak</a:t>
            </a:r>
            <a:r>
              <a:rPr lang="es-ES" dirty="0"/>
              <a:t> </a:t>
            </a:r>
            <a:r>
              <a:rPr lang="es-ES" dirty="0" err="1"/>
              <a:t>around</a:t>
            </a:r>
            <a:r>
              <a:rPr lang="es-ES" dirty="0"/>
              <a:t> Nov 6th, </a:t>
            </a:r>
            <a:r>
              <a:rPr lang="es-ES" dirty="0" err="1"/>
              <a:t>what</a:t>
            </a:r>
            <a:r>
              <a:rPr lang="es-ES" dirty="0"/>
              <a:t> </a:t>
            </a:r>
            <a:r>
              <a:rPr lang="es-ES" dirty="0" err="1"/>
              <a:t>could</a:t>
            </a:r>
            <a:r>
              <a:rPr lang="es-ES" dirty="0"/>
              <a:t> </a:t>
            </a:r>
            <a:r>
              <a:rPr lang="es-ES" dirty="0" err="1"/>
              <a:t>it</a:t>
            </a:r>
            <a:r>
              <a:rPr lang="es-ES" dirty="0"/>
              <a:t> be? </a:t>
            </a:r>
            <a:r>
              <a:rPr lang="es-ES" dirty="0" err="1"/>
              <a:t>Daylight</a:t>
            </a:r>
            <a:r>
              <a:rPr lang="es-ES" dirty="0"/>
              <a:t> </a:t>
            </a:r>
            <a:r>
              <a:rPr lang="es-ES" dirty="0" err="1"/>
              <a:t>Saving</a:t>
            </a:r>
            <a:r>
              <a:rPr lang="es-ES" dirty="0"/>
              <a:t> Time! </a:t>
            </a:r>
            <a:r>
              <a:rPr lang="es-ES" dirty="0" err="1"/>
              <a:t>The</a:t>
            </a:r>
            <a:r>
              <a:rPr lang="es-ES" dirty="0"/>
              <a:t> </a:t>
            </a:r>
            <a:r>
              <a:rPr lang="es-ES" dirty="0" err="1"/>
              <a:t>clock</a:t>
            </a:r>
            <a:r>
              <a:rPr lang="es-ES" dirty="0"/>
              <a:t> </a:t>
            </a:r>
            <a:r>
              <a:rPr lang="es-ES" dirty="0" err="1"/>
              <a:t>going</a:t>
            </a:r>
            <a:r>
              <a:rPr lang="es-ES" dirty="0"/>
              <a:t> </a:t>
            </a:r>
            <a:r>
              <a:rPr lang="es-ES" dirty="0" err="1"/>
              <a:t>backwards</a:t>
            </a:r>
            <a:r>
              <a:rPr lang="es-ES" dirty="0"/>
              <a:t> </a:t>
            </a:r>
            <a:r>
              <a:rPr lang="es-ES" dirty="0" err="1"/>
              <a:t>one</a:t>
            </a:r>
            <a:r>
              <a:rPr lang="es-ES" dirty="0"/>
              <a:t> </a:t>
            </a:r>
            <a:r>
              <a:rPr lang="es-ES" dirty="0" err="1"/>
              <a:t>hour</a:t>
            </a:r>
            <a:r>
              <a:rPr lang="es-ES" dirty="0"/>
              <a:t>, </a:t>
            </a:r>
            <a:r>
              <a:rPr lang="es-ES" dirty="0" err="1"/>
              <a:t>gives</a:t>
            </a:r>
            <a:r>
              <a:rPr lang="es-ES" dirty="0"/>
              <a:t> </a:t>
            </a:r>
            <a:r>
              <a:rPr lang="es-ES" dirty="0" err="1"/>
              <a:t>an</a:t>
            </a:r>
            <a:r>
              <a:rPr lang="es-ES" dirty="0"/>
              <a:t> </a:t>
            </a:r>
            <a:r>
              <a:rPr lang="es-ES" dirty="0" err="1"/>
              <a:t>apparent</a:t>
            </a:r>
            <a:r>
              <a:rPr lang="es-ES" dirty="0"/>
              <a:t> </a:t>
            </a:r>
            <a:r>
              <a:rPr lang="es-ES" dirty="0" err="1"/>
              <a:t>doubling</a:t>
            </a:r>
            <a:r>
              <a:rPr lang="es-ES" dirty="0"/>
              <a:t> of taxi load. </a:t>
            </a:r>
          </a:p>
          <a:p>
            <a:r>
              <a:rPr lang="es-ES" dirty="0" err="1"/>
              <a:t>We</a:t>
            </a:r>
            <a:r>
              <a:rPr lang="es-ES" dirty="0"/>
              <a:t> </a:t>
            </a:r>
            <a:r>
              <a:rPr lang="es-ES" dirty="0" err="1"/>
              <a:t>find</a:t>
            </a:r>
            <a:r>
              <a:rPr lang="es-ES" dirty="0"/>
              <a:t> a </a:t>
            </a:r>
            <a:r>
              <a:rPr lang="es-ES" dirty="0" err="1"/>
              <a:t>tertiary</a:t>
            </a:r>
            <a:r>
              <a:rPr lang="es-ES" dirty="0"/>
              <a:t> </a:t>
            </a:r>
            <a:r>
              <a:rPr lang="es-ES" dirty="0" err="1"/>
              <a:t>peak</a:t>
            </a:r>
            <a:r>
              <a:rPr lang="es-ES" dirty="0"/>
              <a:t> </a:t>
            </a:r>
            <a:r>
              <a:rPr lang="es-ES" dirty="0" err="1"/>
              <a:t>around</a:t>
            </a:r>
            <a:r>
              <a:rPr lang="es-ES" dirty="0"/>
              <a:t> Oct 13th, </a:t>
            </a:r>
            <a:r>
              <a:rPr lang="es-ES" dirty="0" err="1"/>
              <a:t>what</a:t>
            </a:r>
            <a:r>
              <a:rPr lang="es-ES" dirty="0"/>
              <a:t> </a:t>
            </a:r>
            <a:r>
              <a:rPr lang="es-ES" dirty="0" err="1"/>
              <a:t>could</a:t>
            </a:r>
            <a:r>
              <a:rPr lang="es-ES" dirty="0"/>
              <a:t> </a:t>
            </a:r>
            <a:r>
              <a:rPr lang="es-ES" dirty="0" err="1"/>
              <a:t>it</a:t>
            </a:r>
            <a:r>
              <a:rPr lang="es-ES" dirty="0"/>
              <a:t> be? Columbus Day! Columbus Day </a:t>
            </a:r>
            <a:r>
              <a:rPr lang="es-ES" dirty="0" err="1"/>
              <a:t>is</a:t>
            </a:r>
            <a:r>
              <a:rPr lang="es-ES" dirty="0"/>
              <a:t> </a:t>
            </a:r>
            <a:r>
              <a:rPr lang="es-ES" dirty="0" err="1"/>
              <a:t>largely</a:t>
            </a:r>
            <a:r>
              <a:rPr lang="es-ES" dirty="0"/>
              <a:t> </a:t>
            </a:r>
            <a:r>
              <a:rPr lang="es-ES" dirty="0" err="1"/>
              <a:t>ignored</a:t>
            </a:r>
            <a:r>
              <a:rPr lang="es-ES" dirty="0"/>
              <a:t> in </a:t>
            </a:r>
            <a:r>
              <a:rPr lang="es-ES" dirty="0" err="1"/>
              <a:t>much</a:t>
            </a:r>
            <a:r>
              <a:rPr lang="es-ES" dirty="0"/>
              <a:t> of </a:t>
            </a:r>
            <a:r>
              <a:rPr lang="es-ES" dirty="0" err="1"/>
              <a:t>America</a:t>
            </a:r>
            <a:r>
              <a:rPr lang="es-ES" dirty="0"/>
              <a:t>, </a:t>
            </a:r>
            <a:r>
              <a:rPr lang="es-ES" dirty="0" err="1"/>
              <a:t>but</a:t>
            </a:r>
            <a:r>
              <a:rPr lang="es-ES" dirty="0"/>
              <a:t> </a:t>
            </a:r>
            <a:r>
              <a:rPr lang="es-ES" dirty="0" err="1"/>
              <a:t>still</a:t>
            </a:r>
            <a:r>
              <a:rPr lang="es-ES" dirty="0"/>
              <a:t> a </a:t>
            </a:r>
            <a:r>
              <a:rPr lang="es-ES" dirty="0" err="1"/>
              <a:t>big</a:t>
            </a:r>
            <a:r>
              <a:rPr lang="es-ES" dirty="0"/>
              <a:t> </a:t>
            </a:r>
            <a:r>
              <a:rPr lang="es-ES" dirty="0" err="1"/>
              <a:t>deal</a:t>
            </a:r>
            <a:r>
              <a:rPr lang="es-ES" dirty="0"/>
              <a:t> in NY, </a:t>
            </a:r>
            <a:r>
              <a:rPr lang="es-ES" dirty="0" err="1"/>
              <a:t>with</a:t>
            </a:r>
            <a:r>
              <a:rPr lang="es-ES" dirty="0"/>
              <a:t> </a:t>
            </a:r>
            <a:r>
              <a:rPr lang="es-ES" dirty="0" err="1"/>
              <a:t>its</a:t>
            </a:r>
            <a:r>
              <a:rPr lang="es-ES" dirty="0"/>
              <a:t> </a:t>
            </a:r>
            <a:r>
              <a:rPr lang="es-ES" dirty="0" err="1"/>
              <a:t>large</a:t>
            </a:r>
            <a:r>
              <a:rPr lang="es-ES" dirty="0"/>
              <a:t> </a:t>
            </a:r>
            <a:r>
              <a:rPr lang="es-ES" dirty="0" err="1"/>
              <a:t>Italian</a:t>
            </a:r>
            <a:r>
              <a:rPr lang="es-ES" dirty="0"/>
              <a:t> American </a:t>
            </a:r>
            <a:r>
              <a:rPr lang="es-ES" dirty="0" err="1"/>
              <a:t>community</a:t>
            </a:r>
            <a:r>
              <a:rPr lang="es-ES" dirty="0"/>
              <a:t>.</a:t>
            </a:r>
            <a:endParaRPr lang="en-GB" dirty="0"/>
          </a:p>
        </p:txBody>
      </p:sp>
      <p:pic>
        <p:nvPicPr>
          <p:cNvPr id="6" name="Picture 5" descr="A picture containing indoor&#10;&#10;Description automatically generated">
            <a:extLst>
              <a:ext uri="{FF2B5EF4-FFF2-40B4-BE49-F238E27FC236}">
                <a16:creationId xmlns:a16="http://schemas.microsoft.com/office/drawing/2014/main" id="{11D60F21-CE52-5348-8415-B3456ED2EC89}"/>
              </a:ext>
            </a:extLst>
          </p:cNvPr>
          <p:cNvPicPr>
            <a:picLocks noChangeAspect="1"/>
          </p:cNvPicPr>
          <p:nvPr/>
        </p:nvPicPr>
        <p:blipFill>
          <a:blip r:embed="rId2"/>
          <a:stretch>
            <a:fillRect/>
          </a:stretch>
        </p:blipFill>
        <p:spPr>
          <a:xfrm>
            <a:off x="932917" y="3563937"/>
            <a:ext cx="10326166" cy="2790151"/>
          </a:xfrm>
          <a:prstGeom prst="rect">
            <a:avLst/>
          </a:prstGeom>
        </p:spPr>
      </p:pic>
    </p:spTree>
    <p:extLst>
      <p:ext uri="{BB962C8B-B14F-4D97-AF65-F5344CB8AC3E}">
        <p14:creationId xmlns:p14="http://schemas.microsoft.com/office/powerpoint/2010/main" val="2500773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3B2C-2849-4348-AD2D-233899CD161C}"/>
              </a:ext>
            </a:extLst>
          </p:cNvPr>
          <p:cNvSpPr>
            <a:spLocks noGrp="1"/>
          </p:cNvSpPr>
          <p:nvPr>
            <p:ph type="title"/>
          </p:nvPr>
        </p:nvSpPr>
        <p:spPr/>
        <p:txBody>
          <a:bodyPr/>
          <a:lstStyle/>
          <a:p>
            <a:r>
              <a:rPr lang="en-GB" dirty="0"/>
              <a:t>Example II: Power Demand</a:t>
            </a:r>
          </a:p>
        </p:txBody>
      </p:sp>
      <p:sp>
        <p:nvSpPr>
          <p:cNvPr id="3" name="Content Placeholder 2">
            <a:extLst>
              <a:ext uri="{FF2B5EF4-FFF2-40B4-BE49-F238E27FC236}">
                <a16:creationId xmlns:a16="http://schemas.microsoft.com/office/drawing/2014/main" id="{9AA24422-B062-EA4C-AAE5-46F3771D0E2E}"/>
              </a:ext>
            </a:extLst>
          </p:cNvPr>
          <p:cNvSpPr>
            <a:spLocks noGrp="1"/>
          </p:cNvSpPr>
          <p:nvPr>
            <p:ph idx="1"/>
          </p:nvPr>
        </p:nvSpPr>
        <p:spPr>
          <a:xfrm>
            <a:off x="838200" y="1825625"/>
            <a:ext cx="10515600" cy="1736972"/>
          </a:xfrm>
        </p:spPr>
        <p:txBody>
          <a:bodyPr>
            <a:normAutofit fontScale="92500" lnSpcReduction="20000"/>
          </a:bodyPr>
          <a:lstStyle/>
          <a:p>
            <a:r>
              <a:rPr lang="es-ES" dirty="0"/>
              <a:t>Note </a:t>
            </a:r>
            <a:r>
              <a:rPr lang="es-ES" dirty="0" err="1"/>
              <a:t>that</a:t>
            </a:r>
            <a:r>
              <a:rPr lang="es-ES" dirty="0"/>
              <a:t> </a:t>
            </a:r>
            <a:r>
              <a:rPr lang="es-ES" dirty="0" err="1"/>
              <a:t>the</a:t>
            </a:r>
            <a:r>
              <a:rPr lang="es-ES" dirty="0"/>
              <a:t> </a:t>
            </a:r>
            <a:r>
              <a:rPr lang="es-ES" dirty="0" err="1"/>
              <a:t>matrix</a:t>
            </a:r>
            <a:r>
              <a:rPr lang="es-ES" dirty="0"/>
              <a:t> </a:t>
            </a:r>
            <a:r>
              <a:rPr lang="es-ES" dirty="0" err="1"/>
              <a:t>profile</a:t>
            </a:r>
            <a:r>
              <a:rPr lang="es-ES" dirty="0"/>
              <a:t> </a:t>
            </a:r>
            <a:r>
              <a:rPr lang="es-ES" dirty="0" err="1"/>
              <a:t>is</a:t>
            </a:r>
            <a:r>
              <a:rPr lang="es-ES" dirty="0"/>
              <a:t> </a:t>
            </a:r>
            <a:r>
              <a:rPr lang="es-ES" dirty="0" err="1"/>
              <a:t>very</a:t>
            </a:r>
            <a:r>
              <a:rPr lang="es-ES" dirty="0"/>
              <a:t> </a:t>
            </a:r>
            <a:r>
              <a:rPr lang="es-ES" dirty="0" err="1"/>
              <a:t>low</a:t>
            </a:r>
            <a:r>
              <a:rPr lang="es-ES" dirty="0"/>
              <a:t> </a:t>
            </a:r>
            <a:r>
              <a:rPr lang="es-ES" dirty="0" err="1"/>
              <a:t>on</a:t>
            </a:r>
            <a:r>
              <a:rPr lang="es-ES" dirty="0"/>
              <a:t> </a:t>
            </a:r>
            <a:r>
              <a:rPr lang="es-ES" dirty="0" err="1"/>
              <a:t>average</a:t>
            </a:r>
            <a:r>
              <a:rPr lang="es-ES" dirty="0"/>
              <a:t>, </a:t>
            </a:r>
            <a:r>
              <a:rPr lang="es-ES" dirty="0" err="1"/>
              <a:t>most</a:t>
            </a:r>
            <a:r>
              <a:rPr lang="es-ES" dirty="0"/>
              <a:t> </a:t>
            </a:r>
            <a:r>
              <a:rPr lang="es-ES" dirty="0" err="1"/>
              <a:t>weeks</a:t>
            </a:r>
            <a:r>
              <a:rPr lang="es-ES" dirty="0"/>
              <a:t> are similar to </a:t>
            </a:r>
            <a:r>
              <a:rPr lang="es-ES" dirty="0" err="1"/>
              <a:t>the</a:t>
            </a:r>
            <a:r>
              <a:rPr lang="es-ES" dirty="0"/>
              <a:t> </a:t>
            </a:r>
            <a:r>
              <a:rPr lang="es-ES" dirty="0" err="1"/>
              <a:t>previous</a:t>
            </a:r>
            <a:r>
              <a:rPr lang="es-ES" dirty="0"/>
              <a:t> </a:t>
            </a:r>
            <a:r>
              <a:rPr lang="es-ES" dirty="0" err="1"/>
              <a:t>week</a:t>
            </a:r>
            <a:r>
              <a:rPr lang="es-ES" dirty="0"/>
              <a:t> (</a:t>
            </a:r>
            <a:r>
              <a:rPr lang="es-ES" dirty="0" err="1"/>
              <a:t>persistence</a:t>
            </a:r>
            <a:r>
              <a:rPr lang="es-ES" dirty="0"/>
              <a:t>) </a:t>
            </a:r>
            <a:r>
              <a:rPr lang="es-ES" dirty="0" err="1"/>
              <a:t>or</a:t>
            </a:r>
            <a:r>
              <a:rPr lang="es-ES" dirty="0"/>
              <a:t> </a:t>
            </a:r>
            <a:r>
              <a:rPr lang="es-ES" dirty="0" err="1"/>
              <a:t>the</a:t>
            </a:r>
            <a:r>
              <a:rPr lang="es-ES" dirty="0"/>
              <a:t> </a:t>
            </a:r>
            <a:r>
              <a:rPr lang="es-ES" dirty="0" err="1"/>
              <a:t>same</a:t>
            </a:r>
            <a:r>
              <a:rPr lang="es-ES" dirty="0"/>
              <a:t> </a:t>
            </a:r>
            <a:r>
              <a:rPr lang="es-ES" dirty="0" err="1"/>
              <a:t>week</a:t>
            </a:r>
            <a:r>
              <a:rPr lang="es-ES" dirty="0"/>
              <a:t> in a </a:t>
            </a:r>
            <a:r>
              <a:rPr lang="es-ES" dirty="0" err="1"/>
              <a:t>different</a:t>
            </a:r>
            <a:r>
              <a:rPr lang="es-ES" dirty="0"/>
              <a:t> </a:t>
            </a:r>
            <a:r>
              <a:rPr lang="es-ES" dirty="0" err="1"/>
              <a:t>year</a:t>
            </a:r>
            <a:r>
              <a:rPr lang="es-ES" dirty="0"/>
              <a:t> (</a:t>
            </a:r>
            <a:r>
              <a:rPr lang="es-ES" dirty="0" err="1"/>
              <a:t>history</a:t>
            </a:r>
            <a:r>
              <a:rPr lang="es-ES" dirty="0"/>
              <a:t>). </a:t>
            </a:r>
          </a:p>
          <a:p>
            <a:r>
              <a:rPr lang="es-ES" dirty="0" err="1"/>
              <a:t>All</a:t>
            </a:r>
            <a:r>
              <a:rPr lang="es-ES" dirty="0"/>
              <a:t> </a:t>
            </a:r>
            <a:r>
              <a:rPr lang="es-ES" dirty="0" err="1"/>
              <a:t>the</a:t>
            </a:r>
            <a:r>
              <a:rPr lang="es-ES" dirty="0"/>
              <a:t> </a:t>
            </a:r>
            <a:r>
              <a:rPr lang="es-ES" dirty="0" err="1"/>
              <a:t>high</a:t>
            </a:r>
            <a:r>
              <a:rPr lang="es-ES" dirty="0"/>
              <a:t> </a:t>
            </a:r>
            <a:r>
              <a:rPr lang="es-ES" dirty="0" err="1"/>
              <a:t>values</a:t>
            </a:r>
            <a:r>
              <a:rPr lang="es-ES" dirty="0"/>
              <a:t> can be </a:t>
            </a:r>
            <a:r>
              <a:rPr lang="es-ES" dirty="0" err="1"/>
              <a:t>explained</a:t>
            </a:r>
            <a:r>
              <a:rPr lang="es-ES" dirty="0"/>
              <a:t> </a:t>
            </a:r>
            <a:r>
              <a:rPr lang="es-ES" dirty="0" err="1"/>
              <a:t>by</a:t>
            </a:r>
            <a:r>
              <a:rPr lang="es-ES" dirty="0"/>
              <a:t> </a:t>
            </a:r>
            <a:r>
              <a:rPr lang="es-ES" dirty="0" err="1"/>
              <a:t>Italian</a:t>
            </a:r>
            <a:r>
              <a:rPr lang="es-ES" dirty="0"/>
              <a:t> </a:t>
            </a:r>
            <a:r>
              <a:rPr lang="es-ES" dirty="0" err="1"/>
              <a:t>holidays</a:t>
            </a:r>
            <a:r>
              <a:rPr lang="es-ES" dirty="0"/>
              <a:t>, </a:t>
            </a:r>
            <a:r>
              <a:rPr lang="es-ES" dirty="0" err="1"/>
              <a:t>most</a:t>
            </a:r>
            <a:r>
              <a:rPr lang="es-ES" dirty="0"/>
              <a:t> of </a:t>
            </a:r>
            <a:r>
              <a:rPr lang="es-ES" dirty="0" err="1"/>
              <a:t>which</a:t>
            </a:r>
            <a:r>
              <a:rPr lang="es-ES" dirty="0"/>
              <a:t> </a:t>
            </a:r>
            <a:r>
              <a:rPr lang="es-ES" dirty="0" err="1"/>
              <a:t>fall</a:t>
            </a:r>
            <a:r>
              <a:rPr lang="es-ES" dirty="0"/>
              <a:t> </a:t>
            </a:r>
            <a:r>
              <a:rPr lang="es-ES" dirty="0" err="1"/>
              <a:t>on</a:t>
            </a:r>
            <a:r>
              <a:rPr lang="es-ES" dirty="0"/>
              <a:t> </a:t>
            </a:r>
            <a:r>
              <a:rPr lang="es-ES" dirty="0" err="1"/>
              <a:t>different</a:t>
            </a:r>
            <a:r>
              <a:rPr lang="es-ES" dirty="0"/>
              <a:t> </a:t>
            </a:r>
            <a:r>
              <a:rPr lang="es-ES" dirty="0" err="1"/>
              <a:t>days</a:t>
            </a:r>
            <a:r>
              <a:rPr lang="es-ES" dirty="0"/>
              <a:t> in </a:t>
            </a:r>
            <a:r>
              <a:rPr lang="es-ES" dirty="0" err="1"/>
              <a:t>consecutive</a:t>
            </a:r>
            <a:r>
              <a:rPr lang="es-ES" dirty="0"/>
              <a:t> </a:t>
            </a:r>
            <a:r>
              <a:rPr lang="es-ES" dirty="0" err="1"/>
              <a:t>years</a:t>
            </a:r>
            <a:endParaRPr lang="en-GB" dirty="0"/>
          </a:p>
        </p:txBody>
      </p:sp>
      <p:pic>
        <p:nvPicPr>
          <p:cNvPr id="7" name="Picture 6" descr="A close up of a piece of paper&#10;&#10;Description automatically generated">
            <a:extLst>
              <a:ext uri="{FF2B5EF4-FFF2-40B4-BE49-F238E27FC236}">
                <a16:creationId xmlns:a16="http://schemas.microsoft.com/office/drawing/2014/main" id="{0AF61753-07F6-794E-8D54-894C4AE6AE28}"/>
              </a:ext>
            </a:extLst>
          </p:cNvPr>
          <p:cNvPicPr>
            <a:picLocks noChangeAspect="1"/>
          </p:cNvPicPr>
          <p:nvPr/>
        </p:nvPicPr>
        <p:blipFill>
          <a:blip r:embed="rId2"/>
          <a:stretch>
            <a:fillRect/>
          </a:stretch>
        </p:blipFill>
        <p:spPr>
          <a:xfrm>
            <a:off x="0" y="3319478"/>
            <a:ext cx="12192000" cy="2967981"/>
          </a:xfrm>
          <a:prstGeom prst="rect">
            <a:avLst/>
          </a:prstGeom>
        </p:spPr>
      </p:pic>
      <p:pic>
        <p:nvPicPr>
          <p:cNvPr id="9" name="Picture 8" descr="A close up of a logo&#10;&#10;Description automatically generated">
            <a:extLst>
              <a:ext uri="{FF2B5EF4-FFF2-40B4-BE49-F238E27FC236}">
                <a16:creationId xmlns:a16="http://schemas.microsoft.com/office/drawing/2014/main" id="{84C8B2F2-C097-EB42-9AD1-4FB2438EBC83}"/>
              </a:ext>
            </a:extLst>
          </p:cNvPr>
          <p:cNvPicPr>
            <a:picLocks noChangeAspect="1"/>
          </p:cNvPicPr>
          <p:nvPr/>
        </p:nvPicPr>
        <p:blipFill>
          <a:blip r:embed="rId3"/>
          <a:stretch>
            <a:fillRect/>
          </a:stretch>
        </p:blipFill>
        <p:spPr>
          <a:xfrm>
            <a:off x="7208017" y="365124"/>
            <a:ext cx="4626403" cy="1119291"/>
          </a:xfrm>
          <a:prstGeom prst="rect">
            <a:avLst/>
          </a:prstGeom>
        </p:spPr>
      </p:pic>
    </p:spTree>
    <p:extLst>
      <p:ext uri="{BB962C8B-B14F-4D97-AF65-F5344CB8AC3E}">
        <p14:creationId xmlns:p14="http://schemas.microsoft.com/office/powerpoint/2010/main" val="2973242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EFFD-0D2B-B64D-B271-1B27B90164AD}"/>
              </a:ext>
            </a:extLst>
          </p:cNvPr>
          <p:cNvSpPr>
            <a:spLocks noGrp="1"/>
          </p:cNvSpPr>
          <p:nvPr>
            <p:ph type="title"/>
          </p:nvPr>
        </p:nvSpPr>
        <p:spPr/>
        <p:txBody>
          <a:bodyPr/>
          <a:lstStyle/>
          <a:p>
            <a:r>
              <a:rPr lang="en-GB" dirty="0"/>
              <a:t>Example III: Electrocardiogram</a:t>
            </a:r>
          </a:p>
        </p:txBody>
      </p:sp>
      <p:sp>
        <p:nvSpPr>
          <p:cNvPr id="3" name="Content Placeholder 2">
            <a:extLst>
              <a:ext uri="{FF2B5EF4-FFF2-40B4-BE49-F238E27FC236}">
                <a16:creationId xmlns:a16="http://schemas.microsoft.com/office/drawing/2014/main" id="{E6100FCF-837F-2447-BD6C-07BDA8388FCB}"/>
              </a:ext>
            </a:extLst>
          </p:cNvPr>
          <p:cNvSpPr>
            <a:spLocks noGrp="1"/>
          </p:cNvSpPr>
          <p:nvPr>
            <p:ph idx="1"/>
          </p:nvPr>
        </p:nvSpPr>
        <p:spPr/>
        <p:txBody>
          <a:bodyPr/>
          <a:lstStyle/>
          <a:p>
            <a:r>
              <a:rPr lang="es-ES" dirty="0"/>
              <a:t>In </a:t>
            </a:r>
            <a:r>
              <a:rPr lang="es-ES" dirty="0" err="1"/>
              <a:t>this</a:t>
            </a:r>
            <a:r>
              <a:rPr lang="es-ES" dirty="0"/>
              <a:t> case </a:t>
            </a:r>
            <a:r>
              <a:rPr lang="es-ES" dirty="0" err="1"/>
              <a:t>there</a:t>
            </a:r>
            <a:r>
              <a:rPr lang="es-ES" dirty="0"/>
              <a:t> are </a:t>
            </a:r>
            <a:r>
              <a:rPr lang="es-ES" dirty="0" err="1"/>
              <a:t>two</a:t>
            </a:r>
            <a:r>
              <a:rPr lang="es-ES" dirty="0"/>
              <a:t> </a:t>
            </a:r>
            <a:r>
              <a:rPr lang="es-ES" dirty="0" err="1"/>
              <a:t>anomalies</a:t>
            </a:r>
            <a:r>
              <a:rPr lang="es-ES" dirty="0"/>
              <a:t> </a:t>
            </a:r>
            <a:r>
              <a:rPr lang="es-ES" dirty="0" err="1"/>
              <a:t>annotated</a:t>
            </a:r>
            <a:r>
              <a:rPr lang="es-ES" dirty="0"/>
              <a:t> </a:t>
            </a:r>
            <a:r>
              <a:rPr lang="es-ES" dirty="0" err="1"/>
              <a:t>by</a:t>
            </a:r>
            <a:r>
              <a:rPr lang="es-ES" dirty="0"/>
              <a:t> MIT </a:t>
            </a:r>
            <a:r>
              <a:rPr lang="es-ES" dirty="0" err="1"/>
              <a:t>cardiologists</a:t>
            </a:r>
            <a:r>
              <a:rPr lang="es-ES" dirty="0"/>
              <a:t>.</a:t>
            </a:r>
          </a:p>
          <a:p>
            <a:r>
              <a:rPr lang="es-ES" dirty="0" err="1"/>
              <a:t>The</a:t>
            </a:r>
            <a:r>
              <a:rPr lang="es-ES" dirty="0"/>
              <a:t> </a:t>
            </a:r>
            <a:r>
              <a:rPr lang="es-ES" dirty="0" err="1"/>
              <a:t>Matrix</a:t>
            </a:r>
            <a:r>
              <a:rPr lang="es-ES" dirty="0"/>
              <a:t> </a:t>
            </a:r>
            <a:r>
              <a:rPr lang="es-ES" dirty="0" err="1"/>
              <a:t>Profile</a:t>
            </a:r>
            <a:r>
              <a:rPr lang="es-ES" dirty="0"/>
              <a:t> </a:t>
            </a:r>
            <a:r>
              <a:rPr lang="es-ES" dirty="0" err="1"/>
              <a:t>clearly</a:t>
            </a:r>
            <a:r>
              <a:rPr lang="es-ES" dirty="0"/>
              <a:t> </a:t>
            </a:r>
            <a:r>
              <a:rPr lang="es-ES" dirty="0" err="1"/>
              <a:t>indicates</a:t>
            </a:r>
            <a:r>
              <a:rPr lang="es-ES" dirty="0"/>
              <a:t> </a:t>
            </a:r>
            <a:r>
              <a:rPr lang="es-ES" dirty="0" err="1"/>
              <a:t>them</a:t>
            </a:r>
            <a:r>
              <a:rPr lang="es-ES" dirty="0"/>
              <a:t>. </a:t>
            </a:r>
            <a:r>
              <a:rPr lang="es-ES" dirty="0" err="1"/>
              <a:t>Here</a:t>
            </a:r>
            <a:r>
              <a:rPr lang="es-ES" dirty="0"/>
              <a:t> </a:t>
            </a:r>
            <a:r>
              <a:rPr lang="es-ES" dirty="0" err="1"/>
              <a:t>the</a:t>
            </a:r>
            <a:r>
              <a:rPr lang="es-ES" dirty="0"/>
              <a:t> </a:t>
            </a:r>
            <a:r>
              <a:rPr lang="es-ES" dirty="0" err="1"/>
              <a:t>subsequence</a:t>
            </a:r>
            <a:r>
              <a:rPr lang="es-ES" dirty="0"/>
              <a:t> </a:t>
            </a:r>
            <a:r>
              <a:rPr lang="es-ES" dirty="0" err="1"/>
              <a:t>length</a:t>
            </a:r>
            <a:r>
              <a:rPr lang="es-ES" dirty="0"/>
              <a:t> </a:t>
            </a:r>
            <a:r>
              <a:rPr lang="es-ES" dirty="0" err="1"/>
              <a:t>was</a:t>
            </a:r>
            <a:r>
              <a:rPr lang="es-ES" dirty="0"/>
              <a:t> set to 150, </a:t>
            </a:r>
            <a:r>
              <a:rPr lang="es-ES" dirty="0" err="1"/>
              <a:t>but</a:t>
            </a:r>
            <a:r>
              <a:rPr lang="es-ES" dirty="0"/>
              <a:t> </a:t>
            </a:r>
            <a:r>
              <a:rPr lang="es-ES" dirty="0" err="1"/>
              <a:t>we</a:t>
            </a:r>
            <a:r>
              <a:rPr lang="es-ES" dirty="0"/>
              <a:t> </a:t>
            </a:r>
            <a:r>
              <a:rPr lang="es-ES" dirty="0" err="1"/>
              <a:t>still</a:t>
            </a:r>
            <a:r>
              <a:rPr lang="es-ES" dirty="0"/>
              <a:t> </a:t>
            </a:r>
            <a:r>
              <a:rPr lang="es-ES" dirty="0" err="1"/>
              <a:t>find</a:t>
            </a:r>
            <a:r>
              <a:rPr lang="es-ES" dirty="0"/>
              <a:t> </a:t>
            </a:r>
            <a:r>
              <a:rPr lang="es-ES" dirty="0" err="1"/>
              <a:t>these</a:t>
            </a:r>
            <a:r>
              <a:rPr lang="es-ES" dirty="0"/>
              <a:t> </a:t>
            </a:r>
            <a:r>
              <a:rPr lang="es-ES" dirty="0" err="1"/>
              <a:t>anomalies</a:t>
            </a:r>
            <a:r>
              <a:rPr lang="es-ES" dirty="0"/>
              <a:t> </a:t>
            </a:r>
            <a:r>
              <a:rPr lang="es-ES" dirty="0" err="1"/>
              <a:t>if</a:t>
            </a:r>
            <a:r>
              <a:rPr lang="es-ES" dirty="0"/>
              <a:t> </a:t>
            </a:r>
            <a:r>
              <a:rPr lang="es-ES" dirty="0" err="1"/>
              <a:t>we</a:t>
            </a:r>
            <a:r>
              <a:rPr lang="es-ES" dirty="0"/>
              <a:t> </a:t>
            </a:r>
            <a:r>
              <a:rPr lang="es-ES" dirty="0" err="1"/>
              <a:t>half</a:t>
            </a:r>
            <a:r>
              <a:rPr lang="es-ES" dirty="0"/>
              <a:t> </a:t>
            </a:r>
            <a:r>
              <a:rPr lang="es-ES" dirty="0" err="1"/>
              <a:t>or</a:t>
            </a:r>
            <a:r>
              <a:rPr lang="es-ES" dirty="0"/>
              <a:t> triple </a:t>
            </a:r>
            <a:r>
              <a:rPr lang="es-ES" dirty="0" err="1"/>
              <a:t>that</a:t>
            </a:r>
            <a:r>
              <a:rPr lang="es-ES" dirty="0"/>
              <a:t> </a:t>
            </a:r>
            <a:r>
              <a:rPr lang="es-ES" dirty="0" err="1"/>
              <a:t>length</a:t>
            </a:r>
            <a:r>
              <a:rPr lang="es-ES" dirty="0"/>
              <a:t>.</a:t>
            </a:r>
            <a:endParaRPr lang="en-GB" dirty="0"/>
          </a:p>
        </p:txBody>
      </p:sp>
      <p:pic>
        <p:nvPicPr>
          <p:cNvPr id="5" name="Picture 4" descr="A screenshot of a cell phone&#10;&#10;Description automatically generated">
            <a:extLst>
              <a:ext uri="{FF2B5EF4-FFF2-40B4-BE49-F238E27FC236}">
                <a16:creationId xmlns:a16="http://schemas.microsoft.com/office/drawing/2014/main" id="{9E8BA514-5C83-5A4A-A16A-9A4C56EDE116}"/>
              </a:ext>
            </a:extLst>
          </p:cNvPr>
          <p:cNvPicPr>
            <a:picLocks noChangeAspect="1"/>
          </p:cNvPicPr>
          <p:nvPr/>
        </p:nvPicPr>
        <p:blipFill>
          <a:blip r:embed="rId2"/>
          <a:stretch>
            <a:fillRect/>
          </a:stretch>
        </p:blipFill>
        <p:spPr>
          <a:xfrm>
            <a:off x="0" y="3809011"/>
            <a:ext cx="12192000" cy="2259558"/>
          </a:xfrm>
          <a:prstGeom prst="rect">
            <a:avLst/>
          </a:prstGeom>
        </p:spPr>
      </p:pic>
    </p:spTree>
    <p:extLst>
      <p:ext uri="{BB962C8B-B14F-4D97-AF65-F5344CB8AC3E}">
        <p14:creationId xmlns:p14="http://schemas.microsoft.com/office/powerpoint/2010/main" val="2382960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B125-984D-1E46-828D-8FD898A78917}"/>
              </a:ext>
            </a:extLst>
          </p:cNvPr>
          <p:cNvSpPr>
            <a:spLocks noGrp="1"/>
          </p:cNvSpPr>
          <p:nvPr>
            <p:ph type="title"/>
          </p:nvPr>
        </p:nvSpPr>
        <p:spPr/>
        <p:txBody>
          <a:bodyPr/>
          <a:lstStyle/>
          <a:p>
            <a:r>
              <a:rPr lang="en-GB" dirty="0"/>
              <a:t>Example IV: </a:t>
            </a:r>
            <a:r>
              <a:rPr lang="en-GB" dirty="0" err="1"/>
              <a:t>Siesmology</a:t>
            </a:r>
            <a:endParaRPr lang="en-GB" dirty="0"/>
          </a:p>
        </p:txBody>
      </p:sp>
      <p:sp>
        <p:nvSpPr>
          <p:cNvPr id="3" name="Content Placeholder 2">
            <a:extLst>
              <a:ext uri="{FF2B5EF4-FFF2-40B4-BE49-F238E27FC236}">
                <a16:creationId xmlns:a16="http://schemas.microsoft.com/office/drawing/2014/main" id="{7F0B49BF-96BF-194E-8D82-B83991BEF0B4}"/>
              </a:ext>
            </a:extLst>
          </p:cNvPr>
          <p:cNvSpPr>
            <a:spLocks noGrp="1"/>
          </p:cNvSpPr>
          <p:nvPr>
            <p:ph idx="1"/>
          </p:nvPr>
        </p:nvSpPr>
        <p:spPr/>
        <p:txBody>
          <a:bodyPr/>
          <a:lstStyle/>
          <a:p>
            <a:r>
              <a:rPr lang="es-ES" dirty="0" err="1"/>
              <a:t>If</a:t>
            </a:r>
            <a:r>
              <a:rPr lang="es-ES" dirty="0"/>
              <a:t> </a:t>
            </a:r>
            <a:r>
              <a:rPr lang="es-ES" dirty="0" err="1"/>
              <a:t>we</a:t>
            </a:r>
            <a:r>
              <a:rPr lang="es-ES" dirty="0"/>
              <a:t> </a:t>
            </a:r>
            <a:r>
              <a:rPr lang="es-ES" dirty="0" err="1"/>
              <a:t>see</a:t>
            </a:r>
            <a:r>
              <a:rPr lang="es-ES" dirty="0"/>
              <a:t> </a:t>
            </a:r>
            <a:r>
              <a:rPr lang="es-ES" dirty="0" err="1"/>
              <a:t>low</a:t>
            </a:r>
            <a:r>
              <a:rPr lang="es-ES" dirty="0"/>
              <a:t> </a:t>
            </a:r>
            <a:r>
              <a:rPr lang="es-ES" dirty="0" err="1"/>
              <a:t>values</a:t>
            </a:r>
            <a:r>
              <a:rPr lang="es-ES" dirty="0"/>
              <a:t> in </a:t>
            </a:r>
            <a:r>
              <a:rPr lang="es-ES" dirty="0" err="1"/>
              <a:t>the</a:t>
            </a:r>
            <a:r>
              <a:rPr lang="es-ES" dirty="0"/>
              <a:t> MP of a </a:t>
            </a:r>
            <a:r>
              <a:rPr lang="es-ES" dirty="0" err="1"/>
              <a:t>seismograph</a:t>
            </a:r>
            <a:r>
              <a:rPr lang="es-ES" dirty="0"/>
              <a:t>, </a:t>
            </a:r>
            <a:r>
              <a:rPr lang="es-ES" dirty="0" err="1"/>
              <a:t>it</a:t>
            </a:r>
            <a:r>
              <a:rPr lang="es-ES" dirty="0"/>
              <a:t> </a:t>
            </a:r>
            <a:r>
              <a:rPr lang="es-ES" dirty="0" err="1"/>
              <a:t>means</a:t>
            </a:r>
            <a:r>
              <a:rPr lang="es-ES" dirty="0"/>
              <a:t> </a:t>
            </a:r>
            <a:r>
              <a:rPr lang="es-ES" dirty="0" err="1"/>
              <a:t>there</a:t>
            </a:r>
            <a:r>
              <a:rPr lang="es-ES" dirty="0"/>
              <a:t> </a:t>
            </a:r>
            <a:r>
              <a:rPr lang="es-ES" dirty="0" err="1"/>
              <a:t>must</a:t>
            </a:r>
            <a:r>
              <a:rPr lang="es-ES" dirty="0"/>
              <a:t> </a:t>
            </a:r>
            <a:r>
              <a:rPr lang="es-ES" dirty="0" err="1"/>
              <a:t>have</a:t>
            </a:r>
            <a:r>
              <a:rPr lang="es-ES" dirty="0"/>
              <a:t> </a:t>
            </a:r>
            <a:r>
              <a:rPr lang="es-ES" dirty="0" err="1"/>
              <a:t>been</a:t>
            </a:r>
            <a:r>
              <a:rPr lang="es-ES" dirty="0"/>
              <a:t> a </a:t>
            </a:r>
            <a:r>
              <a:rPr lang="es-ES" dirty="0" err="1"/>
              <a:t>repeated</a:t>
            </a:r>
            <a:r>
              <a:rPr lang="es-ES" dirty="0"/>
              <a:t> </a:t>
            </a:r>
            <a:r>
              <a:rPr lang="es-ES" dirty="0" err="1"/>
              <a:t>earthquake</a:t>
            </a:r>
            <a:r>
              <a:rPr lang="es-ES" dirty="0"/>
              <a:t>.</a:t>
            </a:r>
            <a:endParaRPr lang="en-GB" dirty="0"/>
          </a:p>
        </p:txBody>
      </p:sp>
      <p:pic>
        <p:nvPicPr>
          <p:cNvPr id="5" name="Picture 4" descr="A screenshot of a map&#10;&#10;Description automatically generated">
            <a:extLst>
              <a:ext uri="{FF2B5EF4-FFF2-40B4-BE49-F238E27FC236}">
                <a16:creationId xmlns:a16="http://schemas.microsoft.com/office/drawing/2014/main" id="{002114ED-51FB-264C-B252-C1C403A2F809}"/>
              </a:ext>
            </a:extLst>
          </p:cNvPr>
          <p:cNvPicPr>
            <a:picLocks noChangeAspect="1"/>
          </p:cNvPicPr>
          <p:nvPr/>
        </p:nvPicPr>
        <p:blipFill>
          <a:blip r:embed="rId2"/>
          <a:stretch>
            <a:fillRect/>
          </a:stretch>
        </p:blipFill>
        <p:spPr>
          <a:xfrm>
            <a:off x="647205" y="2702181"/>
            <a:ext cx="10897590" cy="3609719"/>
          </a:xfrm>
          <a:prstGeom prst="rect">
            <a:avLst/>
          </a:prstGeom>
        </p:spPr>
      </p:pic>
      <p:pic>
        <p:nvPicPr>
          <p:cNvPr id="6" name="Picture 5">
            <a:extLst>
              <a:ext uri="{FF2B5EF4-FFF2-40B4-BE49-F238E27FC236}">
                <a16:creationId xmlns:a16="http://schemas.microsoft.com/office/drawing/2014/main" id="{219EE1CB-41A7-1B4B-B6D8-7531B7DE949D}"/>
              </a:ext>
            </a:extLst>
          </p:cNvPr>
          <p:cNvPicPr>
            <a:picLocks noChangeAspect="1"/>
          </p:cNvPicPr>
          <p:nvPr/>
        </p:nvPicPr>
        <p:blipFill>
          <a:blip r:embed="rId3"/>
          <a:stretch>
            <a:fillRect/>
          </a:stretch>
        </p:blipFill>
        <p:spPr>
          <a:xfrm>
            <a:off x="10195955" y="170290"/>
            <a:ext cx="1562595" cy="1678343"/>
          </a:xfrm>
          <a:prstGeom prst="rect">
            <a:avLst/>
          </a:prstGeom>
        </p:spPr>
      </p:pic>
    </p:spTree>
    <p:extLst>
      <p:ext uri="{BB962C8B-B14F-4D97-AF65-F5344CB8AC3E}">
        <p14:creationId xmlns:p14="http://schemas.microsoft.com/office/powerpoint/2010/main" val="265082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EC54-22BB-6746-810E-74B3F5860291}"/>
              </a:ext>
            </a:extLst>
          </p:cNvPr>
          <p:cNvSpPr>
            <a:spLocks noGrp="1"/>
          </p:cNvSpPr>
          <p:nvPr>
            <p:ph type="title"/>
          </p:nvPr>
        </p:nvSpPr>
        <p:spPr/>
        <p:txBody>
          <a:bodyPr/>
          <a:lstStyle/>
          <a:p>
            <a:r>
              <a:rPr lang="en-GB" dirty="0"/>
              <a:t>V: DNA pattern discovery</a:t>
            </a:r>
          </a:p>
        </p:txBody>
      </p:sp>
      <p:sp>
        <p:nvSpPr>
          <p:cNvPr id="3" name="Content Placeholder 2">
            <a:extLst>
              <a:ext uri="{FF2B5EF4-FFF2-40B4-BE49-F238E27FC236}">
                <a16:creationId xmlns:a16="http://schemas.microsoft.com/office/drawing/2014/main" id="{EAB8E580-8B0C-854D-8082-6521DCD9CAD0}"/>
              </a:ext>
            </a:extLst>
          </p:cNvPr>
          <p:cNvSpPr>
            <a:spLocks noGrp="1"/>
          </p:cNvSpPr>
          <p:nvPr>
            <p:ph idx="1"/>
          </p:nvPr>
        </p:nvSpPr>
        <p:spPr/>
        <p:txBody>
          <a:bodyPr/>
          <a:lstStyle/>
          <a:p>
            <a:pPr algn="just"/>
            <a:r>
              <a:rPr lang="es-ES" dirty="0" err="1"/>
              <a:t>Let</a:t>
            </a:r>
            <a:r>
              <a:rPr lang="es-ES" dirty="0"/>
              <a:t> </a:t>
            </a:r>
            <a:r>
              <a:rPr lang="es-ES" dirty="0" err="1"/>
              <a:t>us</a:t>
            </a:r>
            <a:r>
              <a:rPr lang="es-ES" dirty="0"/>
              <a:t> </a:t>
            </a:r>
            <a:r>
              <a:rPr lang="es-ES" dirty="0" err="1"/>
              <a:t>search</a:t>
            </a:r>
            <a:r>
              <a:rPr lang="es-ES" dirty="0"/>
              <a:t> </a:t>
            </a:r>
            <a:r>
              <a:rPr lang="es-ES" dirty="0" err="1"/>
              <a:t>the</a:t>
            </a:r>
            <a:r>
              <a:rPr lang="es-ES" dirty="0"/>
              <a:t> </a:t>
            </a:r>
            <a:r>
              <a:rPr lang="es-ES" dirty="0" err="1"/>
              <a:t>Chimp’s</a:t>
            </a:r>
            <a:r>
              <a:rPr lang="es-ES" dirty="0"/>
              <a:t> DNA </a:t>
            </a:r>
            <a:r>
              <a:rPr lang="es-ES" dirty="0" err="1"/>
              <a:t>for</a:t>
            </a:r>
            <a:r>
              <a:rPr lang="es-ES" dirty="0"/>
              <a:t> </a:t>
            </a:r>
            <a:r>
              <a:rPr lang="es-ES" dirty="0" err="1"/>
              <a:t>repeated</a:t>
            </a:r>
            <a:r>
              <a:rPr lang="es-ES" dirty="0"/>
              <a:t> </a:t>
            </a:r>
            <a:r>
              <a:rPr lang="es-ES" dirty="0" err="1"/>
              <a:t>structure</a:t>
            </a:r>
            <a:r>
              <a:rPr lang="es-ES" dirty="0"/>
              <a:t>, of </a:t>
            </a:r>
            <a:r>
              <a:rPr lang="es-ES" dirty="0" err="1"/>
              <a:t>length</a:t>
            </a:r>
            <a:r>
              <a:rPr lang="es-ES" dirty="0"/>
              <a:t> 60,000… </a:t>
            </a:r>
            <a:endParaRPr lang="en-GB" dirty="0"/>
          </a:p>
        </p:txBody>
      </p:sp>
      <p:pic>
        <p:nvPicPr>
          <p:cNvPr id="5" name="Picture 4" descr="A close up of a map&#10;&#10;Description automatically generated">
            <a:extLst>
              <a:ext uri="{FF2B5EF4-FFF2-40B4-BE49-F238E27FC236}">
                <a16:creationId xmlns:a16="http://schemas.microsoft.com/office/drawing/2014/main" id="{031B890E-B9DA-1D4A-94C1-451C464E129B}"/>
              </a:ext>
            </a:extLst>
          </p:cNvPr>
          <p:cNvPicPr>
            <a:picLocks noChangeAspect="1"/>
          </p:cNvPicPr>
          <p:nvPr/>
        </p:nvPicPr>
        <p:blipFill>
          <a:blip r:embed="rId2"/>
          <a:stretch>
            <a:fillRect/>
          </a:stretch>
        </p:blipFill>
        <p:spPr>
          <a:xfrm>
            <a:off x="1929740" y="2759615"/>
            <a:ext cx="8332519" cy="3733260"/>
          </a:xfrm>
          <a:prstGeom prst="rect">
            <a:avLst/>
          </a:prstGeom>
        </p:spPr>
      </p:pic>
    </p:spTree>
    <p:extLst>
      <p:ext uri="{BB962C8B-B14F-4D97-AF65-F5344CB8AC3E}">
        <p14:creationId xmlns:p14="http://schemas.microsoft.com/office/powerpoint/2010/main" val="3338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C9A0-4AA7-9A4B-8194-425432777B04}"/>
              </a:ext>
            </a:extLst>
          </p:cNvPr>
          <p:cNvSpPr>
            <a:spLocks noGrp="1"/>
          </p:cNvSpPr>
          <p:nvPr>
            <p:ph type="title"/>
          </p:nvPr>
        </p:nvSpPr>
        <p:spPr/>
        <p:txBody>
          <a:bodyPr/>
          <a:lstStyle/>
          <a:p>
            <a:r>
              <a:rPr lang="en-GB" dirty="0"/>
              <a:t>STAMP: Algorithm description</a:t>
            </a:r>
          </a:p>
        </p:txBody>
      </p:sp>
      <p:sp>
        <p:nvSpPr>
          <p:cNvPr id="3" name="Content Placeholder 2">
            <a:extLst>
              <a:ext uri="{FF2B5EF4-FFF2-40B4-BE49-F238E27FC236}">
                <a16:creationId xmlns:a16="http://schemas.microsoft.com/office/drawing/2014/main" id="{390F52A2-5B14-5A48-8CA2-C4E30372347A}"/>
              </a:ext>
            </a:extLst>
          </p:cNvPr>
          <p:cNvSpPr>
            <a:spLocks noGrp="1"/>
          </p:cNvSpPr>
          <p:nvPr>
            <p:ph idx="1"/>
          </p:nvPr>
        </p:nvSpPr>
        <p:spPr>
          <a:xfrm>
            <a:off x="838200" y="5026849"/>
            <a:ext cx="10515600" cy="990600"/>
          </a:xfrm>
        </p:spPr>
        <p:txBody>
          <a:bodyPr/>
          <a:lstStyle/>
          <a:p>
            <a:pPr marL="0" indent="0">
              <a:buNone/>
            </a:pPr>
            <a:r>
              <a:rPr lang="es-ES" dirty="0" err="1"/>
              <a:t>di,j</a:t>
            </a:r>
            <a:r>
              <a:rPr lang="es-ES" dirty="0"/>
              <a:t> </a:t>
            </a:r>
            <a:r>
              <a:rPr lang="es-ES" dirty="0" err="1"/>
              <a:t>is</a:t>
            </a:r>
            <a:r>
              <a:rPr lang="es-ES" dirty="0"/>
              <a:t> </a:t>
            </a:r>
            <a:r>
              <a:rPr lang="es-ES" dirty="0" err="1"/>
              <a:t>the</a:t>
            </a:r>
            <a:r>
              <a:rPr lang="es-ES" dirty="0"/>
              <a:t> </a:t>
            </a:r>
            <a:r>
              <a:rPr lang="es-ES" dirty="0" err="1"/>
              <a:t>distance</a:t>
            </a:r>
            <a:r>
              <a:rPr lang="es-ES" dirty="0"/>
              <a:t> </a:t>
            </a:r>
            <a:r>
              <a:rPr lang="es-ES" dirty="0" err="1"/>
              <a:t>between</a:t>
            </a:r>
            <a:r>
              <a:rPr lang="es-ES" dirty="0"/>
              <a:t> </a:t>
            </a:r>
            <a:r>
              <a:rPr lang="es-ES" dirty="0" err="1"/>
              <a:t>the</a:t>
            </a:r>
            <a:r>
              <a:rPr lang="es-ES" dirty="0"/>
              <a:t> i </a:t>
            </a:r>
            <a:r>
              <a:rPr lang="es-ES" dirty="0" err="1"/>
              <a:t>th</a:t>
            </a:r>
            <a:r>
              <a:rPr lang="es-ES" dirty="0"/>
              <a:t> </a:t>
            </a:r>
            <a:r>
              <a:rPr lang="es-ES" dirty="0" err="1"/>
              <a:t>subsequence</a:t>
            </a:r>
            <a:r>
              <a:rPr lang="es-ES" dirty="0"/>
              <a:t> and </a:t>
            </a:r>
            <a:r>
              <a:rPr lang="es-ES" dirty="0" err="1"/>
              <a:t>the</a:t>
            </a:r>
            <a:r>
              <a:rPr lang="es-ES" dirty="0"/>
              <a:t> j </a:t>
            </a:r>
            <a:r>
              <a:rPr lang="es-ES" dirty="0" err="1"/>
              <a:t>th</a:t>
            </a:r>
            <a:r>
              <a:rPr lang="es-ES" dirty="0"/>
              <a:t> </a:t>
            </a:r>
            <a:r>
              <a:rPr lang="es-ES" dirty="0" err="1"/>
              <a:t>subsequence</a:t>
            </a:r>
            <a:r>
              <a:rPr lang="es-ES" dirty="0"/>
              <a:t>. D1 </a:t>
            </a:r>
            <a:r>
              <a:rPr lang="es-ES" dirty="0" err="1"/>
              <a:t>We</a:t>
            </a:r>
            <a:r>
              <a:rPr lang="es-ES" dirty="0"/>
              <a:t> can </a:t>
            </a:r>
            <a:r>
              <a:rPr lang="es-ES" dirty="0" err="1"/>
              <a:t>obtain</a:t>
            </a:r>
            <a:r>
              <a:rPr lang="es-ES" dirty="0"/>
              <a:t> D2 , D3 , … Dn-m+1 </a:t>
            </a:r>
            <a:r>
              <a:rPr lang="es-ES" dirty="0" err="1"/>
              <a:t>similarly</a:t>
            </a:r>
            <a:r>
              <a:rPr lang="es-ES" dirty="0"/>
              <a:t>.</a:t>
            </a:r>
            <a:endParaRPr lang="en-GB" dirty="0"/>
          </a:p>
        </p:txBody>
      </p:sp>
      <p:pic>
        <p:nvPicPr>
          <p:cNvPr id="5" name="Picture 4">
            <a:extLst>
              <a:ext uri="{FF2B5EF4-FFF2-40B4-BE49-F238E27FC236}">
                <a16:creationId xmlns:a16="http://schemas.microsoft.com/office/drawing/2014/main" id="{35487945-925C-7146-AD3B-8419592BB756}"/>
              </a:ext>
            </a:extLst>
          </p:cNvPr>
          <p:cNvPicPr>
            <a:picLocks noChangeAspect="1"/>
          </p:cNvPicPr>
          <p:nvPr/>
        </p:nvPicPr>
        <p:blipFill>
          <a:blip r:embed="rId2"/>
          <a:stretch>
            <a:fillRect/>
          </a:stretch>
        </p:blipFill>
        <p:spPr>
          <a:xfrm>
            <a:off x="1577603" y="3999118"/>
            <a:ext cx="9321800" cy="9906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47724DB-A0CA-4740-8BC5-608AF3159FB9}"/>
              </a:ext>
            </a:extLst>
          </p:cNvPr>
          <p:cNvPicPr>
            <a:picLocks noChangeAspect="1"/>
          </p:cNvPicPr>
          <p:nvPr/>
        </p:nvPicPr>
        <p:blipFill>
          <a:blip r:embed="rId3"/>
          <a:stretch>
            <a:fillRect/>
          </a:stretch>
        </p:blipFill>
        <p:spPr>
          <a:xfrm>
            <a:off x="1577603" y="1254537"/>
            <a:ext cx="8864600" cy="2882900"/>
          </a:xfrm>
          <a:prstGeom prst="rect">
            <a:avLst/>
          </a:prstGeom>
        </p:spPr>
      </p:pic>
    </p:spTree>
    <p:extLst>
      <p:ext uri="{BB962C8B-B14F-4D97-AF65-F5344CB8AC3E}">
        <p14:creationId xmlns:p14="http://schemas.microsoft.com/office/powerpoint/2010/main" val="37581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25256</TotalTime>
  <Words>3080</Words>
  <Application>Microsoft Macintosh PowerPoint</Application>
  <PresentationFormat>Widescreen</PresentationFormat>
  <Paragraphs>729</Paragraphs>
  <Slides>37</Slides>
  <Notes>1</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Light</vt:lpstr>
      <vt:lpstr>Cambria Math</vt:lpstr>
      <vt:lpstr>Courier New</vt:lpstr>
      <vt:lpstr>Garamond</vt:lpstr>
      <vt:lpstr>Helvetica</vt:lpstr>
      <vt:lpstr>Roboto</vt:lpstr>
      <vt:lpstr>Times New Roman</vt:lpstr>
      <vt:lpstr>Office Theme</vt:lpstr>
      <vt:lpstr>Matrix-Profile</vt:lpstr>
      <vt:lpstr>Matrix Profile </vt:lpstr>
      <vt:lpstr>STAMP: Scalable Time Series Anytime Matrix Profile</vt:lpstr>
      <vt:lpstr>Example I:Taxi</vt:lpstr>
      <vt:lpstr>Example II: Power Demand</vt:lpstr>
      <vt:lpstr>Example III: Electrocardiogram</vt:lpstr>
      <vt:lpstr>Example IV: Siesmology</vt:lpstr>
      <vt:lpstr>V: DNA pattern discovery</vt:lpstr>
      <vt:lpstr>STAMP: Algorithm description</vt:lpstr>
      <vt:lpstr>PowerPoint Presentation</vt:lpstr>
      <vt:lpstr>Working Formula</vt:lpstr>
      <vt:lpstr>PowerPoint Presentation</vt:lpstr>
      <vt:lpstr>Mueen’s Algorithm for Similarity Search (MASS)</vt:lpstr>
      <vt:lpstr>Mueen’s Algorithm for Similarity Search (MASS)</vt:lpstr>
      <vt:lpstr>Mueen’s Algorithm for Similarity Search (MASS)</vt:lpstr>
      <vt:lpstr>Mueen’s Algorithm for Similarity Search (MASS)</vt:lpstr>
      <vt:lpstr>STAMP: Algorithm description (II)</vt:lpstr>
      <vt:lpstr>Trivial Match I</vt:lpstr>
      <vt:lpstr>Trivial Match II</vt:lpstr>
      <vt:lpstr>Trivial Match III</vt:lpstr>
      <vt:lpstr>Trivial Match IIII   Special Case</vt:lpstr>
      <vt:lpstr>STOMP: Scalable Time series Ordered Matrix Profile</vt:lpstr>
      <vt:lpstr>STOMP: Scalable Time series Ordered Matrix Profile</vt:lpstr>
      <vt:lpstr>PowerPoint Presentation</vt:lpstr>
      <vt:lpstr>PowerPoint Presentation</vt:lpstr>
      <vt:lpstr>PowerPoint Presentation</vt:lpstr>
      <vt:lpstr>Optimizations</vt:lpstr>
      <vt:lpstr>AB-joins</vt:lpstr>
      <vt:lpstr>Summary</vt:lpstr>
      <vt:lpstr>Extra MP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KHIVA De cómo Al Juarismi reventaba GPUs para analizar Time-Series </dc:title>
  <dc:creator>Antonio Vilches</dc:creator>
  <cp:lastModifiedBy>Antonio Vilches</cp:lastModifiedBy>
  <cp:revision>244</cp:revision>
  <dcterms:created xsi:type="dcterms:W3CDTF">2018-10-01T05:39:01Z</dcterms:created>
  <dcterms:modified xsi:type="dcterms:W3CDTF">2019-05-19T10:47:29Z</dcterms:modified>
</cp:coreProperties>
</file>